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68" r:id="rId3"/>
    <p:sldId id="259" r:id="rId4"/>
    <p:sldId id="260" r:id="rId5"/>
    <p:sldId id="258" r:id="rId6"/>
    <p:sldId id="261" r:id="rId7"/>
    <p:sldId id="262" r:id="rId8"/>
    <p:sldId id="270" r:id="rId9"/>
    <p:sldId id="275" r:id="rId10"/>
    <p:sldId id="271" r:id="rId11"/>
    <p:sldId id="263" r:id="rId12"/>
    <p:sldId id="264" r:id="rId13"/>
    <p:sldId id="272" r:id="rId14"/>
    <p:sldId id="273" r:id="rId15"/>
    <p:sldId id="276" r:id="rId16"/>
    <p:sldId id="256" r:id="rId17"/>
    <p:sldId id="257" r:id="rId18"/>
    <p:sldId id="277" r:id="rId19"/>
    <p:sldId id="278" r:id="rId20"/>
    <p:sldId id="26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509"/>
    <a:srgbClr val="CCFFCC"/>
    <a:srgbClr val="00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1T13:25:12.283"/>
    </inkml:context>
    <inkml:brush xml:id="br0">
      <inkml:brushProperty name="width" value="0.1" units="cm"/>
      <inkml:brushProperty name="height" value="0.1"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8BB8-EDB6-C004-31D6-152110026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647217-DADA-2930-CB72-4A08B6FE2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FEB674-75D0-390C-76FA-136381EB06F3}"/>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5" name="Footer Placeholder 4">
            <a:extLst>
              <a:ext uri="{FF2B5EF4-FFF2-40B4-BE49-F238E27FC236}">
                <a16:creationId xmlns:a16="http://schemas.microsoft.com/office/drawing/2014/main" id="{0BB8830A-FF6D-70BE-63D3-909EEAC40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E87E4-8BC6-CA4E-7C1A-DDEEC572BFFE}"/>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3660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C5AA-5D3C-515B-30B7-15D71295CA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A8BD1F-94EE-A175-5D98-0DE9A0CFD4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E969E-2F76-A7DA-3341-B8ACA1F0E2B3}"/>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5" name="Footer Placeholder 4">
            <a:extLst>
              <a:ext uri="{FF2B5EF4-FFF2-40B4-BE49-F238E27FC236}">
                <a16:creationId xmlns:a16="http://schemas.microsoft.com/office/drawing/2014/main" id="{514B077E-BAE4-AC9B-5989-9EB5537CD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84D4CA-10CE-F424-5A4D-6E310C4879AF}"/>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377279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229D8-4B9C-25CA-F90D-9E733EB229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E897F-860B-6FD8-9066-5851CA5B81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F599A-ADD8-61B2-B6ED-4A55B67D6D7E}"/>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5" name="Footer Placeholder 4">
            <a:extLst>
              <a:ext uri="{FF2B5EF4-FFF2-40B4-BE49-F238E27FC236}">
                <a16:creationId xmlns:a16="http://schemas.microsoft.com/office/drawing/2014/main" id="{8133CAFA-A6D3-12B8-DB93-62180DDBE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99001-65E9-B1E0-EF0D-AE988317CE6F}"/>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184029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328F-9CC7-F572-47AA-96D95CA50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4294B-CFE6-7A4F-717F-D57CD72CA2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0B3BE-4700-7049-8BA3-24E16488D4B8}"/>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5" name="Footer Placeholder 4">
            <a:extLst>
              <a:ext uri="{FF2B5EF4-FFF2-40B4-BE49-F238E27FC236}">
                <a16:creationId xmlns:a16="http://schemas.microsoft.com/office/drawing/2014/main" id="{61888576-729D-6EB5-1C69-19230B1E4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74BB6-DC9E-056D-4F9E-2BB817DB9498}"/>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163999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5D3F-965C-AF3F-1E5D-88CD09271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8D253D-14B3-4566-E002-F33FD5BD40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EFA00-45DB-18A0-3194-C106D5A7553E}"/>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5" name="Footer Placeholder 4">
            <a:extLst>
              <a:ext uri="{FF2B5EF4-FFF2-40B4-BE49-F238E27FC236}">
                <a16:creationId xmlns:a16="http://schemas.microsoft.com/office/drawing/2014/main" id="{BC90C440-1734-6A01-7AE3-7D02B2F98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055DA-84E9-825C-5C3D-256F483CC02B}"/>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24276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0C98-9EAC-8CAB-CE3D-BC15EAB49E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D945EC-B63A-3415-4CB3-2262A482AF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6D2706-D8F3-9159-675E-505C41155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19519-EB13-AFB3-2FA7-EE35DC8CEF3C}"/>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6" name="Footer Placeholder 5">
            <a:extLst>
              <a:ext uri="{FF2B5EF4-FFF2-40B4-BE49-F238E27FC236}">
                <a16:creationId xmlns:a16="http://schemas.microsoft.com/office/drawing/2014/main" id="{CFA2F108-C6E0-048D-101E-5AA6A44A1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6829E-7E84-89A3-E585-3208EEF2DB5F}"/>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44922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95BA-3FA9-281A-53E7-5E564F8653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B77A0-B48B-0612-0547-9B65BD53A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60DA9A-2C75-0269-2B9D-3F9A1332D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FFE9A-AFFC-AE46-1509-CF29D0E9E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CB204-4EBF-766B-0444-50E1A59776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50BC8E-3F9F-8663-B72A-A44ED9B55070}"/>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8" name="Footer Placeholder 7">
            <a:extLst>
              <a:ext uri="{FF2B5EF4-FFF2-40B4-BE49-F238E27FC236}">
                <a16:creationId xmlns:a16="http://schemas.microsoft.com/office/drawing/2014/main" id="{0D0A6582-3CD2-4263-87B5-520B3DBEA4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7950D3-6348-4C05-28DB-396E7D89D1D6}"/>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47613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58B-1D6C-0E68-5D4F-D5C1C3A24C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6E7716-6122-5F51-DDCD-4C4DE22C463E}"/>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4" name="Footer Placeholder 3">
            <a:extLst>
              <a:ext uri="{FF2B5EF4-FFF2-40B4-BE49-F238E27FC236}">
                <a16:creationId xmlns:a16="http://schemas.microsoft.com/office/drawing/2014/main" id="{33C8635C-F86F-227B-FFF7-F859ED9EF5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F75987-48CF-B818-D9EC-2CA7AA946BE4}"/>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324959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9696B-21E8-1D59-E252-DB45BBA8E1E5}"/>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3" name="Footer Placeholder 2">
            <a:extLst>
              <a:ext uri="{FF2B5EF4-FFF2-40B4-BE49-F238E27FC236}">
                <a16:creationId xmlns:a16="http://schemas.microsoft.com/office/drawing/2014/main" id="{4BF0C8D7-4583-3827-544B-524DB2D482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4D09B5-6D39-3287-97D1-A584B2FF901A}"/>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245232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9267-DC09-6908-5530-B1C93A27C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59A392-42C9-6568-9884-8522745C3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D9CB3-2A38-C5BD-ECC9-764AD14D5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F7CEF-CCAA-1C19-60AF-AE424ACFF780}"/>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6" name="Footer Placeholder 5">
            <a:extLst>
              <a:ext uri="{FF2B5EF4-FFF2-40B4-BE49-F238E27FC236}">
                <a16:creationId xmlns:a16="http://schemas.microsoft.com/office/drawing/2014/main" id="{9930C04E-99F0-8646-885E-DC87A2D7A4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08A1E3-1E80-BC15-C866-75E0C10D8B26}"/>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59341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0472-17F8-D021-1CCC-DC1577872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7286D-C94F-71D7-0071-9B3970172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BD4C6A-DC42-0EDA-6DFF-5ECB88CDA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97FBC-8B68-BAF1-D229-DCFE416F8501}"/>
              </a:ext>
            </a:extLst>
          </p:cNvPr>
          <p:cNvSpPr>
            <a:spLocks noGrp="1"/>
          </p:cNvSpPr>
          <p:nvPr>
            <p:ph type="dt" sz="half" idx="10"/>
          </p:nvPr>
        </p:nvSpPr>
        <p:spPr/>
        <p:txBody>
          <a:bodyPr/>
          <a:lstStyle/>
          <a:p>
            <a:fld id="{59146BF7-800D-4BD1-B005-0FF35A635319}" type="datetimeFigureOut">
              <a:rPr lang="en-IN" smtClean="0"/>
              <a:t>21-11-2022</a:t>
            </a:fld>
            <a:endParaRPr lang="en-IN"/>
          </a:p>
        </p:txBody>
      </p:sp>
      <p:sp>
        <p:nvSpPr>
          <p:cNvPr id="6" name="Footer Placeholder 5">
            <a:extLst>
              <a:ext uri="{FF2B5EF4-FFF2-40B4-BE49-F238E27FC236}">
                <a16:creationId xmlns:a16="http://schemas.microsoft.com/office/drawing/2014/main" id="{A10A3F25-3A1C-97A2-0F8D-29223AA25B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5520E3-A0B7-5ACA-5C82-86C993C60083}"/>
              </a:ext>
            </a:extLst>
          </p:cNvPr>
          <p:cNvSpPr>
            <a:spLocks noGrp="1"/>
          </p:cNvSpPr>
          <p:nvPr>
            <p:ph type="sldNum" sz="quarter" idx="12"/>
          </p:nvPr>
        </p:nvSpPr>
        <p:spPr/>
        <p:txBody>
          <a:bodyPr/>
          <a:lstStyle/>
          <a:p>
            <a:fld id="{EBEF071E-C087-477F-8F43-28DD97CA731F}" type="slidenum">
              <a:rPr lang="en-IN" smtClean="0"/>
              <a:t>‹#›</a:t>
            </a:fld>
            <a:endParaRPr lang="en-IN"/>
          </a:p>
        </p:txBody>
      </p:sp>
    </p:spTree>
    <p:extLst>
      <p:ext uri="{BB962C8B-B14F-4D97-AF65-F5344CB8AC3E}">
        <p14:creationId xmlns:p14="http://schemas.microsoft.com/office/powerpoint/2010/main" val="343764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2EEED-745E-DBFB-6EF8-6FA4D5C9B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D5E83-468C-9176-E59B-2AD3A52A9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A6A90A-7DA5-EE7E-BB80-C668A96BD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46BF7-800D-4BD1-B005-0FF35A635319}" type="datetimeFigureOut">
              <a:rPr lang="en-IN" smtClean="0"/>
              <a:t>21-11-2022</a:t>
            </a:fld>
            <a:endParaRPr lang="en-IN"/>
          </a:p>
        </p:txBody>
      </p:sp>
      <p:sp>
        <p:nvSpPr>
          <p:cNvPr id="5" name="Footer Placeholder 4">
            <a:extLst>
              <a:ext uri="{FF2B5EF4-FFF2-40B4-BE49-F238E27FC236}">
                <a16:creationId xmlns:a16="http://schemas.microsoft.com/office/drawing/2014/main" id="{F33C1331-546F-AB90-2622-6CD62EF09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DEF121-973C-239B-26DE-A9F4A350C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F071E-C087-477F-8F43-28DD97CA731F}" type="slidenum">
              <a:rPr lang="en-IN" smtClean="0"/>
              <a:t>‹#›</a:t>
            </a:fld>
            <a:endParaRPr lang="en-IN"/>
          </a:p>
        </p:txBody>
      </p:sp>
    </p:spTree>
    <p:extLst>
      <p:ext uri="{BB962C8B-B14F-4D97-AF65-F5344CB8AC3E}">
        <p14:creationId xmlns:p14="http://schemas.microsoft.com/office/powerpoint/2010/main" val="18141624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6" Type="http://schemas.openxmlformats.org/officeDocument/2006/relationships/image" Target="../media/image39.png"/><Relationship Id="rId117" Type="http://schemas.openxmlformats.org/officeDocument/2006/relationships/image" Target="../media/image130.png"/><Relationship Id="rId21" Type="http://schemas.openxmlformats.org/officeDocument/2006/relationships/image" Target="../media/image34.png"/><Relationship Id="rId42" Type="http://schemas.openxmlformats.org/officeDocument/2006/relationships/image" Target="../media/image55.png"/><Relationship Id="rId47" Type="http://schemas.openxmlformats.org/officeDocument/2006/relationships/image" Target="../media/image60.png"/><Relationship Id="rId63" Type="http://schemas.openxmlformats.org/officeDocument/2006/relationships/image" Target="../media/image76.png"/><Relationship Id="rId68" Type="http://schemas.openxmlformats.org/officeDocument/2006/relationships/image" Target="../media/image81.png"/><Relationship Id="rId84" Type="http://schemas.openxmlformats.org/officeDocument/2006/relationships/image" Target="../media/image97.png"/><Relationship Id="rId89" Type="http://schemas.openxmlformats.org/officeDocument/2006/relationships/image" Target="../media/image102.png"/><Relationship Id="rId112" Type="http://schemas.openxmlformats.org/officeDocument/2006/relationships/image" Target="../media/image125.jpg"/><Relationship Id="rId16" Type="http://schemas.openxmlformats.org/officeDocument/2006/relationships/image" Target="../media/image29.png"/><Relationship Id="rId107" Type="http://schemas.openxmlformats.org/officeDocument/2006/relationships/image" Target="../media/image120.png"/><Relationship Id="rId11" Type="http://schemas.openxmlformats.org/officeDocument/2006/relationships/image" Target="../media/image24.png"/><Relationship Id="rId32" Type="http://schemas.openxmlformats.org/officeDocument/2006/relationships/image" Target="../media/image45.png"/><Relationship Id="rId37" Type="http://schemas.openxmlformats.org/officeDocument/2006/relationships/image" Target="../media/image50.png"/><Relationship Id="rId53" Type="http://schemas.openxmlformats.org/officeDocument/2006/relationships/image" Target="../media/image66.png"/><Relationship Id="rId58" Type="http://schemas.openxmlformats.org/officeDocument/2006/relationships/image" Target="../media/image71.png"/><Relationship Id="rId74" Type="http://schemas.openxmlformats.org/officeDocument/2006/relationships/image" Target="../media/image87.png"/><Relationship Id="rId79" Type="http://schemas.openxmlformats.org/officeDocument/2006/relationships/image" Target="../media/image92.png"/><Relationship Id="rId102" Type="http://schemas.openxmlformats.org/officeDocument/2006/relationships/image" Target="../media/image115.png"/><Relationship Id="rId5" Type="http://schemas.openxmlformats.org/officeDocument/2006/relationships/image" Target="../media/image18.png"/><Relationship Id="rId90" Type="http://schemas.openxmlformats.org/officeDocument/2006/relationships/image" Target="../media/image103.png"/><Relationship Id="rId95" Type="http://schemas.openxmlformats.org/officeDocument/2006/relationships/image" Target="../media/image108.png"/><Relationship Id="rId22" Type="http://schemas.openxmlformats.org/officeDocument/2006/relationships/image" Target="../media/image35.png"/><Relationship Id="rId27" Type="http://schemas.openxmlformats.org/officeDocument/2006/relationships/image" Target="../media/image40.png"/><Relationship Id="rId43" Type="http://schemas.openxmlformats.org/officeDocument/2006/relationships/image" Target="../media/image56.png"/><Relationship Id="rId48" Type="http://schemas.openxmlformats.org/officeDocument/2006/relationships/image" Target="../media/image61.png"/><Relationship Id="rId64" Type="http://schemas.openxmlformats.org/officeDocument/2006/relationships/image" Target="../media/image77.png"/><Relationship Id="rId69" Type="http://schemas.openxmlformats.org/officeDocument/2006/relationships/image" Target="../media/image82.png"/><Relationship Id="rId113" Type="http://schemas.openxmlformats.org/officeDocument/2006/relationships/image" Target="../media/image126.png"/><Relationship Id="rId118" Type="http://schemas.openxmlformats.org/officeDocument/2006/relationships/image" Target="../media/image131.png"/><Relationship Id="rId80" Type="http://schemas.openxmlformats.org/officeDocument/2006/relationships/image" Target="../media/image93.png"/><Relationship Id="rId85" Type="http://schemas.openxmlformats.org/officeDocument/2006/relationships/image" Target="../media/image98.png"/><Relationship Id="rId12" Type="http://schemas.openxmlformats.org/officeDocument/2006/relationships/image" Target="../media/image25.png"/><Relationship Id="rId17" Type="http://schemas.openxmlformats.org/officeDocument/2006/relationships/image" Target="../media/image30.jpg"/><Relationship Id="rId33" Type="http://schemas.openxmlformats.org/officeDocument/2006/relationships/image" Target="../media/image46.png"/><Relationship Id="rId38" Type="http://schemas.openxmlformats.org/officeDocument/2006/relationships/image" Target="../media/image51.png"/><Relationship Id="rId59" Type="http://schemas.openxmlformats.org/officeDocument/2006/relationships/image" Target="../media/image72.png"/><Relationship Id="rId103" Type="http://schemas.openxmlformats.org/officeDocument/2006/relationships/image" Target="../media/image116.png"/><Relationship Id="rId108" Type="http://schemas.openxmlformats.org/officeDocument/2006/relationships/image" Target="../media/image121.png"/><Relationship Id="rId54" Type="http://schemas.openxmlformats.org/officeDocument/2006/relationships/image" Target="../media/image67.png"/><Relationship Id="rId70" Type="http://schemas.openxmlformats.org/officeDocument/2006/relationships/image" Target="../media/image83.png"/><Relationship Id="rId75" Type="http://schemas.openxmlformats.org/officeDocument/2006/relationships/image" Target="../media/image88.png"/><Relationship Id="rId91" Type="http://schemas.openxmlformats.org/officeDocument/2006/relationships/image" Target="../media/image104.png"/><Relationship Id="rId9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9.png"/><Relationship Id="rId23" Type="http://schemas.openxmlformats.org/officeDocument/2006/relationships/image" Target="../media/image36.png"/><Relationship Id="rId28" Type="http://schemas.openxmlformats.org/officeDocument/2006/relationships/image" Target="../media/image41.png"/><Relationship Id="rId49" Type="http://schemas.openxmlformats.org/officeDocument/2006/relationships/image" Target="../media/image62.png"/><Relationship Id="rId114" Type="http://schemas.openxmlformats.org/officeDocument/2006/relationships/image" Target="../media/image127.png"/><Relationship Id="rId119" Type="http://schemas.openxmlformats.org/officeDocument/2006/relationships/image" Target="../media/image132.png"/><Relationship Id="rId10" Type="http://schemas.openxmlformats.org/officeDocument/2006/relationships/image" Target="../media/image23.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60" Type="http://schemas.openxmlformats.org/officeDocument/2006/relationships/image" Target="../media/image73.png"/><Relationship Id="rId65" Type="http://schemas.openxmlformats.org/officeDocument/2006/relationships/image" Target="../media/image78.png"/><Relationship Id="rId73" Type="http://schemas.openxmlformats.org/officeDocument/2006/relationships/image" Target="../media/image86.png"/><Relationship Id="rId78" Type="http://schemas.openxmlformats.org/officeDocument/2006/relationships/image" Target="../media/image91.png"/><Relationship Id="rId81" Type="http://schemas.openxmlformats.org/officeDocument/2006/relationships/image" Target="../media/image94.png"/><Relationship Id="rId86" Type="http://schemas.openxmlformats.org/officeDocument/2006/relationships/image" Target="../media/image99.png"/><Relationship Id="rId94" Type="http://schemas.openxmlformats.org/officeDocument/2006/relationships/image" Target="../media/image107.png"/><Relationship Id="rId99" Type="http://schemas.openxmlformats.org/officeDocument/2006/relationships/image" Target="../media/image112.png"/><Relationship Id="rId101" Type="http://schemas.openxmlformats.org/officeDocument/2006/relationships/image" Target="../media/image114.png"/><Relationship Id="rId4" Type="http://schemas.openxmlformats.org/officeDocument/2006/relationships/image" Target="../media/image17.png"/><Relationship Id="rId9" Type="http://schemas.openxmlformats.org/officeDocument/2006/relationships/image" Target="../media/image22.png"/><Relationship Id="rId13" Type="http://schemas.openxmlformats.org/officeDocument/2006/relationships/image" Target="../media/image26.png"/><Relationship Id="rId18" Type="http://schemas.openxmlformats.org/officeDocument/2006/relationships/image" Target="../media/image31.png"/><Relationship Id="rId39" Type="http://schemas.openxmlformats.org/officeDocument/2006/relationships/image" Target="../media/image52.png"/><Relationship Id="rId109" Type="http://schemas.openxmlformats.org/officeDocument/2006/relationships/image" Target="../media/image122.png"/><Relationship Id="rId34" Type="http://schemas.openxmlformats.org/officeDocument/2006/relationships/image" Target="../media/image47.png"/><Relationship Id="rId50" Type="http://schemas.openxmlformats.org/officeDocument/2006/relationships/image" Target="../media/image63.png"/><Relationship Id="rId55" Type="http://schemas.openxmlformats.org/officeDocument/2006/relationships/image" Target="../media/image68.png"/><Relationship Id="rId76" Type="http://schemas.openxmlformats.org/officeDocument/2006/relationships/image" Target="../media/image89.png"/><Relationship Id="rId97" Type="http://schemas.openxmlformats.org/officeDocument/2006/relationships/image" Target="../media/image110.png"/><Relationship Id="rId104" Type="http://schemas.openxmlformats.org/officeDocument/2006/relationships/image" Target="../media/image117.png"/><Relationship Id="rId7" Type="http://schemas.openxmlformats.org/officeDocument/2006/relationships/image" Target="../media/image20.png"/><Relationship Id="rId71" Type="http://schemas.openxmlformats.org/officeDocument/2006/relationships/image" Target="../media/image84.png"/><Relationship Id="rId92" Type="http://schemas.openxmlformats.org/officeDocument/2006/relationships/image" Target="../media/image105.png"/><Relationship Id="rId2" Type="http://schemas.openxmlformats.org/officeDocument/2006/relationships/image" Target="../media/image15.jpg"/><Relationship Id="rId29" Type="http://schemas.openxmlformats.org/officeDocument/2006/relationships/image" Target="../media/image42.png"/><Relationship Id="rId24" Type="http://schemas.openxmlformats.org/officeDocument/2006/relationships/image" Target="../media/image37.png"/><Relationship Id="rId40" Type="http://schemas.openxmlformats.org/officeDocument/2006/relationships/image" Target="../media/image53.png"/><Relationship Id="rId45" Type="http://schemas.openxmlformats.org/officeDocument/2006/relationships/image" Target="../media/image58.png"/><Relationship Id="rId66" Type="http://schemas.openxmlformats.org/officeDocument/2006/relationships/image" Target="../media/image79.png"/><Relationship Id="rId87" Type="http://schemas.openxmlformats.org/officeDocument/2006/relationships/image" Target="../media/image100.png"/><Relationship Id="rId110" Type="http://schemas.openxmlformats.org/officeDocument/2006/relationships/image" Target="../media/image123.jpg"/><Relationship Id="rId115" Type="http://schemas.openxmlformats.org/officeDocument/2006/relationships/image" Target="../media/image128.png"/><Relationship Id="rId61" Type="http://schemas.openxmlformats.org/officeDocument/2006/relationships/image" Target="../media/image74.png"/><Relationship Id="rId82" Type="http://schemas.openxmlformats.org/officeDocument/2006/relationships/image" Target="../media/image95.png"/><Relationship Id="rId19" Type="http://schemas.openxmlformats.org/officeDocument/2006/relationships/image" Target="../media/image32.png"/><Relationship Id="rId14" Type="http://schemas.openxmlformats.org/officeDocument/2006/relationships/image" Target="../media/image27.png"/><Relationship Id="rId30" Type="http://schemas.openxmlformats.org/officeDocument/2006/relationships/image" Target="../media/image43.png"/><Relationship Id="rId35" Type="http://schemas.openxmlformats.org/officeDocument/2006/relationships/image" Target="../media/image48.png"/><Relationship Id="rId56" Type="http://schemas.openxmlformats.org/officeDocument/2006/relationships/image" Target="../media/image69.png"/><Relationship Id="rId77" Type="http://schemas.openxmlformats.org/officeDocument/2006/relationships/image" Target="../media/image90.png"/><Relationship Id="rId100" Type="http://schemas.openxmlformats.org/officeDocument/2006/relationships/image" Target="../media/image113.png"/><Relationship Id="rId105" Type="http://schemas.openxmlformats.org/officeDocument/2006/relationships/image" Target="../media/image118.png"/><Relationship Id="rId8" Type="http://schemas.openxmlformats.org/officeDocument/2006/relationships/image" Target="../media/image21.png"/><Relationship Id="rId51" Type="http://schemas.openxmlformats.org/officeDocument/2006/relationships/image" Target="../media/image64.png"/><Relationship Id="rId72" Type="http://schemas.openxmlformats.org/officeDocument/2006/relationships/image" Target="../media/image85.png"/><Relationship Id="rId93" Type="http://schemas.openxmlformats.org/officeDocument/2006/relationships/image" Target="../media/image106.png"/><Relationship Id="rId98" Type="http://schemas.openxmlformats.org/officeDocument/2006/relationships/image" Target="../media/image111.png"/><Relationship Id="rId3" Type="http://schemas.openxmlformats.org/officeDocument/2006/relationships/image" Target="../media/image16.jpg"/><Relationship Id="rId25" Type="http://schemas.openxmlformats.org/officeDocument/2006/relationships/image" Target="../media/image38.png"/><Relationship Id="rId46" Type="http://schemas.openxmlformats.org/officeDocument/2006/relationships/image" Target="../media/image59.png"/><Relationship Id="rId67" Type="http://schemas.openxmlformats.org/officeDocument/2006/relationships/image" Target="../media/image80.png"/><Relationship Id="rId116" Type="http://schemas.openxmlformats.org/officeDocument/2006/relationships/image" Target="../media/image129.png"/><Relationship Id="rId20" Type="http://schemas.openxmlformats.org/officeDocument/2006/relationships/image" Target="../media/image33.png"/><Relationship Id="rId41" Type="http://schemas.openxmlformats.org/officeDocument/2006/relationships/image" Target="../media/image54.png"/><Relationship Id="rId62" Type="http://schemas.openxmlformats.org/officeDocument/2006/relationships/image" Target="../media/image75.png"/><Relationship Id="rId83" Type="http://schemas.openxmlformats.org/officeDocument/2006/relationships/image" Target="../media/image96.png"/><Relationship Id="rId88" Type="http://schemas.openxmlformats.org/officeDocument/2006/relationships/image" Target="../media/image101.png"/><Relationship Id="rId111" Type="http://schemas.openxmlformats.org/officeDocument/2006/relationships/image" Target="../media/image124.png"/><Relationship Id="rId15" Type="http://schemas.openxmlformats.org/officeDocument/2006/relationships/image" Target="../media/image28.png"/><Relationship Id="rId36" Type="http://schemas.openxmlformats.org/officeDocument/2006/relationships/image" Target="../media/image49.png"/><Relationship Id="rId57" Type="http://schemas.openxmlformats.org/officeDocument/2006/relationships/image" Target="../media/image70.png"/><Relationship Id="rId106" Type="http://schemas.openxmlformats.org/officeDocument/2006/relationships/image" Target="../media/image119.png"/></Relationships>
</file>

<file path=ppt/slides/_rels/slide17.xml.rels><?xml version="1.0" encoding="UTF-8" standalone="yes"?>
<Relationships xmlns="http://schemas.openxmlformats.org/package/2006/relationships"><Relationship Id="rId8" Type="http://schemas.openxmlformats.org/officeDocument/2006/relationships/image" Target="../media/image139.jpg"/><Relationship Id="rId13" Type="http://schemas.openxmlformats.org/officeDocument/2006/relationships/image" Target="../media/image144.png"/><Relationship Id="rId3" Type="http://schemas.openxmlformats.org/officeDocument/2006/relationships/image" Target="../media/image134.png"/><Relationship Id="rId7" Type="http://schemas.openxmlformats.org/officeDocument/2006/relationships/image" Target="../media/image138.png"/><Relationship Id="rId12" Type="http://schemas.openxmlformats.org/officeDocument/2006/relationships/image" Target="../media/image143.jpg"/><Relationship Id="rId2"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0" Type="http://schemas.openxmlformats.org/officeDocument/2006/relationships/image" Target="../media/image141.png"/><Relationship Id="rId4" Type="http://schemas.openxmlformats.org/officeDocument/2006/relationships/image" Target="../media/image135.png"/><Relationship Id="rId9" Type="http://schemas.openxmlformats.org/officeDocument/2006/relationships/image" Target="../media/image140.png"/><Relationship Id="rId14" Type="http://schemas.openxmlformats.org/officeDocument/2006/relationships/image" Target="../media/image145.png"/></Relationships>
</file>

<file path=ppt/slides/_rels/slide18.xml.rels><?xml version="1.0" encoding="UTF-8" standalone="yes"?>
<Relationships xmlns="http://schemas.openxmlformats.org/package/2006/relationships"><Relationship Id="rId13" Type="http://schemas.openxmlformats.org/officeDocument/2006/relationships/image" Target="../media/image157.png"/><Relationship Id="rId18" Type="http://schemas.openxmlformats.org/officeDocument/2006/relationships/image" Target="../media/image162.png"/><Relationship Id="rId26" Type="http://schemas.openxmlformats.org/officeDocument/2006/relationships/image" Target="../media/image170.jpg"/><Relationship Id="rId3" Type="http://schemas.openxmlformats.org/officeDocument/2006/relationships/image" Target="../media/image147.jpg"/><Relationship Id="rId21" Type="http://schemas.openxmlformats.org/officeDocument/2006/relationships/image" Target="../media/image165.png"/><Relationship Id="rId34" Type="http://schemas.openxmlformats.org/officeDocument/2006/relationships/image" Target="../media/image178.png"/><Relationship Id="rId7" Type="http://schemas.openxmlformats.org/officeDocument/2006/relationships/image" Target="../media/image151.png"/><Relationship Id="rId12" Type="http://schemas.openxmlformats.org/officeDocument/2006/relationships/image" Target="../media/image156.png"/><Relationship Id="rId17" Type="http://schemas.openxmlformats.org/officeDocument/2006/relationships/image" Target="../media/image161.png"/><Relationship Id="rId25" Type="http://schemas.openxmlformats.org/officeDocument/2006/relationships/image" Target="../media/image169.jpg"/><Relationship Id="rId33" Type="http://schemas.openxmlformats.org/officeDocument/2006/relationships/image" Target="../media/image177.png"/><Relationship Id="rId2" Type="http://schemas.openxmlformats.org/officeDocument/2006/relationships/image" Target="../media/image146.jpg"/><Relationship Id="rId16" Type="http://schemas.openxmlformats.org/officeDocument/2006/relationships/image" Target="../media/image160.jpg"/><Relationship Id="rId20" Type="http://schemas.openxmlformats.org/officeDocument/2006/relationships/image" Target="../media/image164.png"/><Relationship Id="rId29" Type="http://schemas.openxmlformats.org/officeDocument/2006/relationships/image" Target="../media/image173.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155.png"/><Relationship Id="rId24" Type="http://schemas.openxmlformats.org/officeDocument/2006/relationships/image" Target="../media/image168.jpg"/><Relationship Id="rId32" Type="http://schemas.openxmlformats.org/officeDocument/2006/relationships/image" Target="../media/image176.png"/><Relationship Id="rId5" Type="http://schemas.openxmlformats.org/officeDocument/2006/relationships/image" Target="../media/image149.png"/><Relationship Id="rId15" Type="http://schemas.openxmlformats.org/officeDocument/2006/relationships/image" Target="../media/image159.png"/><Relationship Id="rId23" Type="http://schemas.openxmlformats.org/officeDocument/2006/relationships/image" Target="../media/image167.png"/><Relationship Id="rId28" Type="http://schemas.openxmlformats.org/officeDocument/2006/relationships/image" Target="../media/image172.png"/><Relationship Id="rId36" Type="http://schemas.openxmlformats.org/officeDocument/2006/relationships/image" Target="../media/image180.png"/><Relationship Id="rId10" Type="http://schemas.openxmlformats.org/officeDocument/2006/relationships/image" Target="../media/image154.png"/><Relationship Id="rId19" Type="http://schemas.openxmlformats.org/officeDocument/2006/relationships/image" Target="../media/image163.png"/><Relationship Id="rId31" Type="http://schemas.openxmlformats.org/officeDocument/2006/relationships/image" Target="../media/image175.png"/><Relationship Id="rId4" Type="http://schemas.openxmlformats.org/officeDocument/2006/relationships/image" Target="../media/image148.png"/><Relationship Id="rId9" Type="http://schemas.openxmlformats.org/officeDocument/2006/relationships/image" Target="../media/image153.png"/><Relationship Id="rId14" Type="http://schemas.openxmlformats.org/officeDocument/2006/relationships/image" Target="../media/image158.jpg"/><Relationship Id="rId22" Type="http://schemas.openxmlformats.org/officeDocument/2006/relationships/image" Target="../media/image166.jpg"/><Relationship Id="rId27" Type="http://schemas.openxmlformats.org/officeDocument/2006/relationships/image" Target="../media/image171.png"/><Relationship Id="rId30" Type="http://schemas.openxmlformats.org/officeDocument/2006/relationships/image" Target="../media/image174.png"/><Relationship Id="rId35" Type="http://schemas.openxmlformats.org/officeDocument/2006/relationships/image" Target="../media/image179.png"/><Relationship Id="rId8" Type="http://schemas.openxmlformats.org/officeDocument/2006/relationships/image" Target="../media/image1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10942/#B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9.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f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09800" y="2223370"/>
            <a:ext cx="7772400" cy="1377081"/>
          </a:xfrm>
        </p:spPr>
        <p:txBody>
          <a:bodyPr>
            <a:normAutofit/>
          </a:bodyPr>
          <a:lstStyle/>
          <a:p>
            <a:r>
              <a:rPr lang="en-US" sz="4400" b="1" dirty="0">
                <a:latin typeface="Algerian" panose="04020705040A02060702" pitchFamily="82" charset="0"/>
              </a:rPr>
              <a:t>MEDICAL RECORDS MINI PROJECT USING BLOCKCHAIN</a:t>
            </a:r>
            <a:endParaRPr lang="en-US" sz="4400" dirty="0"/>
          </a:p>
        </p:txBody>
      </p:sp>
      <p:sp>
        <p:nvSpPr>
          <p:cNvPr id="7" name="Subtitle 6"/>
          <p:cNvSpPr>
            <a:spLocks noGrp="1"/>
          </p:cNvSpPr>
          <p:nvPr>
            <p:ph type="subTitle" idx="1"/>
          </p:nvPr>
        </p:nvSpPr>
        <p:spPr>
          <a:xfrm>
            <a:off x="2895600" y="4114800"/>
            <a:ext cx="6400800" cy="1981200"/>
          </a:xfrm>
        </p:spPr>
        <p:txBody>
          <a:bodyPr>
            <a:normAutofit/>
          </a:bodyPr>
          <a:lstStyle/>
          <a:p>
            <a:r>
              <a:rPr lang="en-US" dirty="0"/>
              <a:t>TUSHAR / Reg No:2011050010060</a:t>
            </a:r>
          </a:p>
          <a:p>
            <a:r>
              <a:rPr lang="en-US" dirty="0"/>
              <a:t>ANIRUDH/ Reg No:2011050010064</a:t>
            </a:r>
          </a:p>
          <a:p>
            <a:r>
              <a:rPr lang="en-US" dirty="0"/>
              <a:t>Guide name: Dr. SV. SHRI BHARATHI</a:t>
            </a:r>
          </a:p>
          <a:p>
            <a:r>
              <a:rPr lang="en-US" dirty="0"/>
              <a:t> Designation: Assistant Professor /DSBS</a:t>
            </a:r>
          </a:p>
        </p:txBody>
      </p:sp>
      <p:pic>
        <p:nvPicPr>
          <p:cNvPr id="8" name="image2.jpeg"/>
          <p:cNvPicPr/>
          <p:nvPr/>
        </p:nvPicPr>
        <p:blipFill>
          <a:blip r:embed="rId2"/>
          <a:srcRect/>
          <a:stretch>
            <a:fillRect/>
          </a:stretch>
        </p:blipFill>
        <p:spPr bwMode="auto">
          <a:xfrm>
            <a:off x="1752600" y="553354"/>
            <a:ext cx="2237740" cy="755015"/>
          </a:xfrm>
          <a:prstGeom prst="rect">
            <a:avLst/>
          </a:prstGeom>
          <a:noFill/>
          <a:ln w="9525">
            <a:noFill/>
            <a:miter lim="800000"/>
            <a:headEnd/>
            <a:tailEnd/>
          </a:ln>
        </p:spPr>
      </p:pic>
      <p:sp>
        <p:nvSpPr>
          <p:cNvPr id="9" name="Rectangle 8"/>
          <p:cNvSpPr/>
          <p:nvPr/>
        </p:nvSpPr>
        <p:spPr>
          <a:xfrm>
            <a:off x="4343400" y="457200"/>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3301538" y="1854037"/>
            <a:ext cx="6019800" cy="369332"/>
          </a:xfrm>
          <a:prstGeom prst="rect">
            <a:avLst/>
          </a:prstGeom>
          <a:noFill/>
        </p:spPr>
        <p:txBody>
          <a:bodyPr wrap="square" rtlCol="0">
            <a:spAutoFit/>
          </a:bodyPr>
          <a:lstStyle/>
          <a:p>
            <a:pPr algn="ctr"/>
            <a:r>
              <a:rPr lang="en-US" b="1" dirty="0">
                <a:latin typeface="Google Sans"/>
              </a:rPr>
              <a:t>18CSE344T –  Final Project Review </a:t>
            </a:r>
          </a:p>
        </p:txBody>
      </p:sp>
    </p:spTree>
    <p:extLst>
      <p:ext uri="{BB962C8B-B14F-4D97-AF65-F5344CB8AC3E}">
        <p14:creationId xmlns:p14="http://schemas.microsoft.com/office/powerpoint/2010/main" val="3795460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85A40-6515-8B70-66C5-3F7AB3632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98" y="0"/>
            <a:ext cx="8388804" cy="6858000"/>
          </a:xfrm>
          <a:prstGeom prst="rect">
            <a:avLst/>
          </a:prstGeom>
        </p:spPr>
      </p:pic>
    </p:spTree>
    <p:extLst>
      <p:ext uri="{BB962C8B-B14F-4D97-AF65-F5344CB8AC3E}">
        <p14:creationId xmlns:p14="http://schemas.microsoft.com/office/powerpoint/2010/main" val="401156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E41-5D87-62E3-6B72-FA84FE5A29F3}"/>
              </a:ext>
            </a:extLst>
          </p:cNvPr>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D9E61B23-D217-AFCC-809E-951D5F7416B4}"/>
              </a:ext>
            </a:extLst>
          </p:cNvPr>
          <p:cNvSpPr>
            <a:spLocks noGrp="1"/>
          </p:cNvSpPr>
          <p:nvPr>
            <p:ph idx="1"/>
          </p:nvPr>
        </p:nvSpPr>
        <p:spPr>
          <a:solidFill>
            <a:srgbClr val="00FFFF"/>
          </a:solidFill>
          <a:ln>
            <a:solidFill>
              <a:srgbClr val="7030A0"/>
            </a:solidFill>
          </a:ln>
          <a:effectLst>
            <a:glow rad="139700">
              <a:srgbClr val="FF0000">
                <a:alpha val="40000"/>
              </a:srgbClr>
            </a:glow>
          </a:effectLst>
        </p:spPr>
        <p:txBody>
          <a:bodyPr/>
          <a:lstStyle/>
          <a:p>
            <a:pPr marL="0" indent="0">
              <a:buNone/>
            </a:pPr>
            <a:r>
              <a:rPr lang="en-US" dirty="0"/>
              <a:t>Modules present in the proposed system are</a:t>
            </a:r>
          </a:p>
          <a:p>
            <a:r>
              <a:rPr lang="en-US" dirty="0"/>
              <a:t>  Ethereum </a:t>
            </a:r>
          </a:p>
          <a:p>
            <a:r>
              <a:rPr lang="en-US" dirty="0"/>
              <a:t> Smart Contract</a:t>
            </a:r>
          </a:p>
          <a:p>
            <a:r>
              <a:rPr lang="en-US" dirty="0"/>
              <a:t> Frontend Contract</a:t>
            </a:r>
            <a:endParaRPr lang="en-IN" dirty="0"/>
          </a:p>
        </p:txBody>
      </p:sp>
    </p:spTree>
    <p:extLst>
      <p:ext uri="{BB962C8B-B14F-4D97-AF65-F5344CB8AC3E}">
        <p14:creationId xmlns:p14="http://schemas.microsoft.com/office/powerpoint/2010/main" val="385820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03B8-E758-203D-7750-20E1E6E26A23}"/>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ETHEREUM</a:t>
            </a:r>
            <a:endParaRPr lang="en-IN" dirty="0"/>
          </a:p>
        </p:txBody>
      </p:sp>
      <p:sp>
        <p:nvSpPr>
          <p:cNvPr id="3" name="Content Placeholder 2">
            <a:extLst>
              <a:ext uri="{FF2B5EF4-FFF2-40B4-BE49-F238E27FC236}">
                <a16:creationId xmlns:a16="http://schemas.microsoft.com/office/drawing/2014/main" id="{D9CA0768-95E6-D1BC-8348-7B77F5E38947}"/>
              </a:ext>
            </a:extLst>
          </p:cNvPr>
          <p:cNvSpPr>
            <a:spLocks noGrp="1"/>
          </p:cNvSpPr>
          <p:nvPr>
            <p:ph idx="1"/>
          </p:nvPr>
        </p:nvSpPr>
        <p:spPr>
          <a:solidFill>
            <a:srgbClr val="FFFF00"/>
          </a:solidFill>
          <a:ln>
            <a:solidFill>
              <a:srgbClr val="0070C0"/>
            </a:solidFill>
          </a:ln>
          <a:scene3d>
            <a:camera prst="orthographicFront"/>
            <a:lightRig rig="threePt" dir="t"/>
          </a:scene3d>
          <a:sp3d>
            <a:bevelT w="165100" prst="coolSlant"/>
          </a:sp3d>
        </p:spPr>
        <p:txBody>
          <a:bodyPr>
            <a:normAutofit/>
          </a:bodyPr>
          <a:lstStyle/>
          <a:p>
            <a:r>
              <a:rPr lang="en-US" sz="2400" dirty="0"/>
              <a:t>Ethereum is smart contract platform that is inspired by block chain technology. Its elemental unit is called ether. Ether, similarly to bitcoin is divisible up to 10-18, its smallest subunit is called </a:t>
            </a:r>
            <a:r>
              <a:rPr lang="en-US" sz="2400" dirty="0" err="1"/>
              <a:t>wei</a:t>
            </a:r>
            <a:r>
              <a:rPr lang="en-US" sz="2400" dirty="0"/>
              <a:t>. Due to the fee-by-computation18 policy, Ether  is sometimes referred as the fuel of Ethereum. The intention of Ethereum is to merge together enhanced scripting possibilities, meta protocol and time stamped database to allow development of an arbitrary application. The key difference from other block chain protocols is built-in programming language, various types of accounts and unlimited variation of application that can be built on top of it. </a:t>
            </a:r>
            <a:endParaRPr lang="en-IN" sz="2400" dirty="0"/>
          </a:p>
        </p:txBody>
      </p:sp>
    </p:spTree>
    <p:extLst>
      <p:ext uri="{BB962C8B-B14F-4D97-AF65-F5344CB8AC3E}">
        <p14:creationId xmlns:p14="http://schemas.microsoft.com/office/powerpoint/2010/main" val="214200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BC72-F25F-64E8-E4B5-03C636C73129}"/>
              </a:ext>
            </a:extLst>
          </p:cNvPr>
          <p:cNvSpPr>
            <a:spLocks noGrp="1"/>
          </p:cNvSpPr>
          <p:nvPr>
            <p:ph type="ctrTitle"/>
          </p:nvPr>
        </p:nvSpPr>
        <p:spPr>
          <a:xfrm>
            <a:off x="1524000" y="1122363"/>
            <a:ext cx="9144000" cy="677254"/>
          </a:xfrm>
        </p:spPr>
        <p:txBody>
          <a:bodyPr>
            <a:normAutofit fontScale="90000"/>
          </a:bodyPr>
          <a:lstStyle/>
          <a:p>
            <a:r>
              <a:rPr lang="en-US" dirty="0"/>
              <a:t>SMART CONTRACTS</a:t>
            </a:r>
            <a:endParaRPr lang="en-IN" dirty="0"/>
          </a:p>
        </p:txBody>
      </p:sp>
      <p:sp>
        <p:nvSpPr>
          <p:cNvPr id="3" name="Subtitle 2">
            <a:extLst>
              <a:ext uri="{FF2B5EF4-FFF2-40B4-BE49-F238E27FC236}">
                <a16:creationId xmlns:a16="http://schemas.microsoft.com/office/drawing/2014/main" id="{A60B635D-581E-85FB-8B2F-CDE9C03F2A98}"/>
              </a:ext>
            </a:extLst>
          </p:cNvPr>
          <p:cNvSpPr>
            <a:spLocks noGrp="1"/>
          </p:cNvSpPr>
          <p:nvPr>
            <p:ph type="subTitle" idx="1"/>
          </p:nvPr>
        </p:nvSpPr>
        <p:spPr>
          <a:xfrm>
            <a:off x="1524000" y="1799617"/>
            <a:ext cx="9144000" cy="3458183"/>
          </a:xfrm>
        </p:spPr>
        <p:txBody>
          <a:bodyPr>
            <a:normAutofit fontScale="92500"/>
          </a:bodyPr>
          <a:lstStyle/>
          <a:p>
            <a:r>
              <a:rPr lang="en-US" dirty="0"/>
              <a:t>Smart contract are known as the piece of code that is used to perform any task on the blockchain. This piece of code is executed when the users send the transactions . They run on the blockchain directly thus making themselves secure from any kind of tampering and alterations. Smart contract commonly use solidity language and they can be used to program any kind of operation that a programmer wants to do on the blockchain. After programming the required operations the programmers can compile them by using EVM bytecode that would be explained in next section. And after compiling them it could be executed and deployed on the Ethereum </a:t>
            </a:r>
            <a:r>
              <a:rPr lang="en-US" dirty="0" err="1"/>
              <a:t>blockchain.The</a:t>
            </a:r>
            <a:r>
              <a:rPr lang="en-US" dirty="0"/>
              <a:t> programming language of JavaScript and Python are encapsulated with the Solidity language provided by Ethereum to write code in smart contracts. </a:t>
            </a:r>
            <a:endParaRPr lang="en-IN" dirty="0"/>
          </a:p>
        </p:txBody>
      </p:sp>
    </p:spTree>
    <p:extLst>
      <p:ext uri="{BB962C8B-B14F-4D97-AF65-F5344CB8AC3E}">
        <p14:creationId xmlns:p14="http://schemas.microsoft.com/office/powerpoint/2010/main" val="312948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C4C8E-B479-1F39-0E62-0BDBE2369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00"/>
            <a:ext cx="12192000" cy="702425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42F6DC5-44D1-A32D-131A-120589A1E40A}"/>
                  </a:ext>
                </a:extLst>
              </p14:cNvPr>
              <p14:cNvContentPartPr/>
              <p14:nvPr/>
            </p14:nvContentPartPr>
            <p14:xfrm>
              <a:off x="3768105" y="2031458"/>
              <a:ext cx="360" cy="360"/>
            </p14:xfrm>
          </p:contentPart>
        </mc:Choice>
        <mc:Fallback>
          <p:pic>
            <p:nvPicPr>
              <p:cNvPr id="4" name="Ink 3">
                <a:extLst>
                  <a:ext uri="{FF2B5EF4-FFF2-40B4-BE49-F238E27FC236}">
                    <a16:creationId xmlns:a16="http://schemas.microsoft.com/office/drawing/2014/main" id="{B42F6DC5-44D1-A32D-131A-120589A1E40A}"/>
                  </a:ext>
                </a:extLst>
              </p:cNvPr>
              <p:cNvPicPr/>
              <p:nvPr/>
            </p:nvPicPr>
            <p:blipFill>
              <a:blip r:embed="rId4"/>
              <a:stretch>
                <a:fillRect/>
              </a:stretch>
            </p:blipFill>
            <p:spPr>
              <a:xfrm>
                <a:off x="3750465" y="2013818"/>
                <a:ext cx="36000" cy="36000"/>
              </a:xfrm>
              <a:prstGeom prst="rect">
                <a:avLst/>
              </a:prstGeom>
            </p:spPr>
          </p:pic>
        </mc:Fallback>
      </mc:AlternateContent>
    </p:spTree>
    <p:extLst>
      <p:ext uri="{BB962C8B-B14F-4D97-AF65-F5344CB8AC3E}">
        <p14:creationId xmlns:p14="http://schemas.microsoft.com/office/powerpoint/2010/main" val="25192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87DC-D1C0-4CF2-BF1A-C11D2B3A0B87}"/>
              </a:ext>
            </a:extLst>
          </p:cNvPr>
          <p:cNvSpPr>
            <a:spLocks noGrp="1"/>
          </p:cNvSpPr>
          <p:nvPr>
            <p:ph type="ctrTitle"/>
          </p:nvPr>
        </p:nvSpPr>
        <p:spPr>
          <a:xfrm>
            <a:off x="1524000" y="1122363"/>
            <a:ext cx="9144000" cy="822184"/>
          </a:xfrm>
        </p:spPr>
        <p:txBody>
          <a:bodyPr anchor="t">
            <a:normAutofit fontScale="90000"/>
          </a:bodyPr>
          <a:lstStyle/>
          <a:p>
            <a:r>
              <a:rPr lang="en-US" dirty="0"/>
              <a:t>REFERENCE PAPER</a:t>
            </a:r>
            <a:endParaRPr lang="en-IN" dirty="0"/>
          </a:p>
        </p:txBody>
      </p:sp>
      <p:sp>
        <p:nvSpPr>
          <p:cNvPr id="3" name="Subtitle 2">
            <a:extLst>
              <a:ext uri="{FF2B5EF4-FFF2-40B4-BE49-F238E27FC236}">
                <a16:creationId xmlns:a16="http://schemas.microsoft.com/office/drawing/2014/main" id="{10702C6C-EA24-034C-5A0A-C0DDB4D251A6}"/>
              </a:ext>
            </a:extLst>
          </p:cNvPr>
          <p:cNvSpPr>
            <a:spLocks noGrp="1"/>
          </p:cNvSpPr>
          <p:nvPr>
            <p:ph type="subTitle" idx="1"/>
          </p:nvPr>
        </p:nvSpPr>
        <p:spPr>
          <a:xfrm>
            <a:off x="1524000" y="1944547"/>
            <a:ext cx="9144000" cy="3313253"/>
          </a:xfrm>
        </p:spPr>
        <p:txBody>
          <a:bodyPr/>
          <a:lstStyle/>
          <a:p>
            <a:endParaRPr lang="en-IN" dirty="0"/>
          </a:p>
        </p:txBody>
      </p:sp>
    </p:spTree>
    <p:extLst>
      <p:ext uri="{BB962C8B-B14F-4D97-AF65-F5344CB8AC3E}">
        <p14:creationId xmlns:p14="http://schemas.microsoft.com/office/powerpoint/2010/main" val="186257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10612" y="1026544"/>
            <a:ext cx="2770909" cy="798394"/>
          </a:xfrm>
          <a:prstGeom prst="rect">
            <a:avLst/>
          </a:prstGeom>
        </p:spPr>
        <p:txBody>
          <a:bodyPr vert="horz" wrap="square" lIns="0" tIns="8226" rIns="0" bIns="0" rtlCol="0">
            <a:spAutoFit/>
          </a:bodyPr>
          <a:lstStyle/>
          <a:p>
            <a:pPr algn="ctr">
              <a:spcBef>
                <a:spcPts val="65"/>
              </a:spcBef>
            </a:pPr>
            <a:r>
              <a:rPr sz="1200" spc="-3" dirty="0">
                <a:latin typeface="Times New Roman"/>
                <a:cs typeface="Times New Roman"/>
              </a:rPr>
              <a:t>Harshini</a:t>
            </a:r>
            <a:r>
              <a:rPr sz="1200" spc="72" dirty="0">
                <a:latin typeface="Times New Roman"/>
                <a:cs typeface="Times New Roman"/>
              </a:rPr>
              <a:t> </a:t>
            </a:r>
            <a:r>
              <a:rPr sz="1200" spc="-3" dirty="0">
                <a:latin typeface="Times New Roman"/>
                <a:cs typeface="Times New Roman"/>
              </a:rPr>
              <a:t>V</a:t>
            </a:r>
            <a:r>
              <a:rPr sz="1200" spc="72" dirty="0">
                <a:latin typeface="Times New Roman"/>
                <a:cs typeface="Times New Roman"/>
              </a:rPr>
              <a:t> </a:t>
            </a:r>
            <a:r>
              <a:rPr sz="1200" spc="-3" dirty="0">
                <a:latin typeface="Times New Roman"/>
                <a:cs typeface="Times New Roman"/>
              </a:rPr>
              <a:t>M,</a:t>
            </a:r>
            <a:r>
              <a:rPr sz="1200" spc="75" dirty="0">
                <a:latin typeface="Times New Roman"/>
                <a:cs typeface="Times New Roman"/>
              </a:rPr>
              <a:t> </a:t>
            </a:r>
            <a:r>
              <a:rPr sz="1200" spc="-7" dirty="0">
                <a:latin typeface="Times New Roman"/>
                <a:cs typeface="Times New Roman"/>
              </a:rPr>
              <a:t>Shreevani</a:t>
            </a:r>
            <a:r>
              <a:rPr sz="1200" spc="72" dirty="0">
                <a:latin typeface="Times New Roman"/>
                <a:cs typeface="Times New Roman"/>
              </a:rPr>
              <a:t> </a:t>
            </a:r>
            <a:r>
              <a:rPr sz="1200" spc="-3" dirty="0">
                <a:latin typeface="Times New Roman"/>
                <a:cs typeface="Times New Roman"/>
              </a:rPr>
              <a:t>Danai,</a:t>
            </a:r>
            <a:r>
              <a:rPr sz="1200" spc="75" dirty="0">
                <a:latin typeface="Times New Roman"/>
                <a:cs typeface="Times New Roman"/>
              </a:rPr>
              <a:t> </a:t>
            </a:r>
            <a:r>
              <a:rPr sz="1200" spc="-3" dirty="0">
                <a:latin typeface="Times New Roman"/>
                <a:cs typeface="Times New Roman"/>
              </a:rPr>
              <a:t>Usha</a:t>
            </a:r>
            <a:r>
              <a:rPr sz="1200" spc="72" dirty="0">
                <a:latin typeface="Times New Roman"/>
                <a:cs typeface="Times New Roman"/>
              </a:rPr>
              <a:t> </a:t>
            </a:r>
            <a:r>
              <a:rPr sz="1200" spc="-3" dirty="0">
                <a:latin typeface="Times New Roman"/>
                <a:cs typeface="Times New Roman"/>
              </a:rPr>
              <a:t>H</a:t>
            </a:r>
            <a:r>
              <a:rPr sz="1200" spc="75" dirty="0">
                <a:latin typeface="Times New Roman"/>
                <a:cs typeface="Times New Roman"/>
              </a:rPr>
              <a:t> </a:t>
            </a:r>
            <a:r>
              <a:rPr sz="1200" spc="-3" dirty="0">
                <a:latin typeface="Times New Roman"/>
                <a:cs typeface="Times New Roman"/>
              </a:rPr>
              <a:t>R,</a:t>
            </a:r>
            <a:r>
              <a:rPr sz="1200" spc="72" dirty="0">
                <a:latin typeface="Times New Roman"/>
                <a:cs typeface="Times New Roman"/>
              </a:rPr>
              <a:t> </a:t>
            </a:r>
            <a:r>
              <a:rPr sz="1200" spc="-3" dirty="0">
                <a:latin typeface="Times New Roman"/>
                <a:cs typeface="Times New Roman"/>
              </a:rPr>
              <a:t>Manjunath</a:t>
            </a:r>
            <a:r>
              <a:rPr sz="1200" spc="75" dirty="0">
                <a:latin typeface="Times New Roman"/>
                <a:cs typeface="Times New Roman"/>
              </a:rPr>
              <a:t> </a:t>
            </a:r>
            <a:r>
              <a:rPr sz="1200" spc="-3" dirty="0">
                <a:latin typeface="Times New Roman"/>
                <a:cs typeface="Times New Roman"/>
              </a:rPr>
              <a:t>R</a:t>
            </a:r>
            <a:r>
              <a:rPr sz="1200" spc="72" dirty="0">
                <a:latin typeface="Times New Roman"/>
                <a:cs typeface="Times New Roman"/>
              </a:rPr>
              <a:t> </a:t>
            </a:r>
            <a:r>
              <a:rPr sz="1200" spc="-7" dirty="0">
                <a:latin typeface="Times New Roman"/>
                <a:cs typeface="Times New Roman"/>
              </a:rPr>
              <a:t>Kounte</a:t>
            </a:r>
            <a:endParaRPr sz="1200" dirty="0">
              <a:latin typeface="Times New Roman"/>
              <a:cs typeface="Times New Roman"/>
            </a:endParaRPr>
          </a:p>
          <a:p>
            <a:pPr marL="408698" marR="403503" algn="r">
              <a:lnSpc>
                <a:spcPts val="839"/>
              </a:lnSpc>
              <a:spcBef>
                <a:spcPts val="31"/>
              </a:spcBef>
            </a:pPr>
            <a:r>
              <a:rPr sz="1200" spc="-3" dirty="0">
                <a:latin typeface="Times New Roman"/>
                <a:cs typeface="Times New Roman"/>
              </a:rPr>
              <a:t>School</a:t>
            </a:r>
            <a:r>
              <a:rPr sz="1200" spc="72" dirty="0">
                <a:latin typeface="Times New Roman"/>
                <a:cs typeface="Times New Roman"/>
              </a:rPr>
              <a:t> </a:t>
            </a:r>
            <a:r>
              <a:rPr sz="1200" spc="-3" dirty="0">
                <a:latin typeface="Times New Roman"/>
                <a:cs typeface="Times New Roman"/>
              </a:rPr>
              <a:t>of</a:t>
            </a:r>
            <a:r>
              <a:rPr sz="1200" spc="72" dirty="0">
                <a:latin typeface="Times New Roman"/>
                <a:cs typeface="Times New Roman"/>
              </a:rPr>
              <a:t> </a:t>
            </a:r>
            <a:r>
              <a:rPr sz="1200" spc="-3" dirty="0">
                <a:latin typeface="Times New Roman"/>
                <a:cs typeface="Times New Roman"/>
              </a:rPr>
              <a:t>Electronics</a:t>
            </a:r>
            <a:r>
              <a:rPr sz="1200" spc="72" dirty="0">
                <a:latin typeface="Times New Roman"/>
                <a:cs typeface="Times New Roman"/>
              </a:rPr>
              <a:t> </a:t>
            </a:r>
            <a:r>
              <a:rPr sz="1200" spc="-3" dirty="0">
                <a:latin typeface="Times New Roman"/>
                <a:cs typeface="Times New Roman"/>
              </a:rPr>
              <a:t>and</a:t>
            </a:r>
            <a:r>
              <a:rPr sz="1200" spc="72" dirty="0">
                <a:latin typeface="Times New Roman"/>
                <a:cs typeface="Times New Roman"/>
              </a:rPr>
              <a:t> </a:t>
            </a:r>
            <a:r>
              <a:rPr sz="1200" spc="-3" dirty="0">
                <a:latin typeface="Times New Roman"/>
                <a:cs typeface="Times New Roman"/>
              </a:rPr>
              <a:t>Communication</a:t>
            </a:r>
            <a:r>
              <a:rPr sz="1200" spc="72" dirty="0">
                <a:latin typeface="Times New Roman"/>
                <a:cs typeface="Times New Roman"/>
              </a:rPr>
              <a:t> </a:t>
            </a:r>
            <a:r>
              <a:rPr sz="1200" spc="-3" dirty="0">
                <a:latin typeface="Times New Roman"/>
                <a:cs typeface="Times New Roman"/>
              </a:rPr>
              <a:t>Engineering </a:t>
            </a:r>
            <a:r>
              <a:rPr sz="1200" spc="-160" dirty="0">
                <a:latin typeface="Times New Roman"/>
                <a:cs typeface="Times New Roman"/>
              </a:rPr>
              <a:t> </a:t>
            </a:r>
            <a:r>
              <a:rPr sz="1200" spc="-27" dirty="0">
                <a:latin typeface="Times New Roman"/>
                <a:cs typeface="Times New Roman"/>
              </a:rPr>
              <a:t>REVA</a:t>
            </a:r>
            <a:r>
              <a:rPr sz="1200" spc="61" dirty="0">
                <a:latin typeface="Times New Roman"/>
                <a:cs typeface="Times New Roman"/>
              </a:rPr>
              <a:t> </a:t>
            </a:r>
            <a:r>
              <a:rPr sz="1200" spc="-10" dirty="0">
                <a:latin typeface="Times New Roman"/>
                <a:cs typeface="Times New Roman"/>
              </a:rPr>
              <a:t>University,</a:t>
            </a:r>
            <a:r>
              <a:rPr sz="1200" spc="65" dirty="0">
                <a:latin typeface="Times New Roman"/>
                <a:cs typeface="Times New Roman"/>
              </a:rPr>
              <a:t> </a:t>
            </a:r>
            <a:r>
              <a:rPr sz="1200" spc="-7" dirty="0">
                <a:latin typeface="Times New Roman"/>
                <a:cs typeface="Times New Roman"/>
              </a:rPr>
              <a:t>Bangalore,</a:t>
            </a:r>
            <a:r>
              <a:rPr sz="1200" spc="65" dirty="0">
                <a:latin typeface="Times New Roman"/>
                <a:cs typeface="Times New Roman"/>
              </a:rPr>
              <a:t> </a:t>
            </a:r>
            <a:r>
              <a:rPr sz="1200" spc="-7" dirty="0">
                <a:latin typeface="Times New Roman"/>
                <a:cs typeface="Times New Roman"/>
              </a:rPr>
              <a:t>India</a:t>
            </a:r>
            <a:endParaRPr sz="1200" dirty="0">
              <a:latin typeface="Times New Roman"/>
              <a:cs typeface="Times New Roman"/>
            </a:endParaRPr>
          </a:p>
        </p:txBody>
      </p:sp>
      <p:sp>
        <p:nvSpPr>
          <p:cNvPr id="4" name="object 4"/>
          <p:cNvSpPr txBox="1"/>
          <p:nvPr/>
        </p:nvSpPr>
        <p:spPr>
          <a:xfrm>
            <a:off x="3861642" y="1666061"/>
            <a:ext cx="2191616" cy="4646972"/>
          </a:xfrm>
          <a:prstGeom prst="rect">
            <a:avLst/>
          </a:prstGeom>
        </p:spPr>
        <p:txBody>
          <a:bodyPr vert="horz" wrap="square" lIns="0" tIns="16885" rIns="0" bIns="0" rtlCol="0">
            <a:spAutoFit/>
          </a:bodyPr>
          <a:lstStyle/>
          <a:p>
            <a:pPr marL="8659" marR="3464" indent="86155" algn="just">
              <a:lnSpc>
                <a:spcPts val="682"/>
              </a:lnSpc>
              <a:spcBef>
                <a:spcPts val="133"/>
              </a:spcBef>
            </a:pPr>
            <a:r>
              <a:rPr sz="614" b="1" i="1" spc="-3" dirty="0">
                <a:latin typeface="Times New Roman"/>
                <a:cs typeface="Times New Roman"/>
              </a:rPr>
              <a:t>Abstract</a:t>
            </a:r>
            <a:r>
              <a:rPr sz="614" b="1" spc="-3" dirty="0">
                <a:latin typeface="Times New Roman"/>
                <a:cs typeface="Times New Roman"/>
              </a:rPr>
              <a:t>—The</a:t>
            </a:r>
            <a:r>
              <a:rPr sz="614" b="1" spc="123" dirty="0">
                <a:latin typeface="Times New Roman"/>
                <a:cs typeface="Times New Roman"/>
              </a:rPr>
              <a:t> </a:t>
            </a:r>
            <a:r>
              <a:rPr sz="614" b="1" spc="-3" dirty="0">
                <a:latin typeface="Times New Roman"/>
                <a:cs typeface="Times New Roman"/>
              </a:rPr>
              <a:t>world</a:t>
            </a:r>
            <a:r>
              <a:rPr sz="614" b="1" spc="126" dirty="0">
                <a:latin typeface="Times New Roman"/>
                <a:cs typeface="Times New Roman"/>
              </a:rPr>
              <a:t> </a:t>
            </a:r>
            <a:r>
              <a:rPr sz="614" b="1" spc="-3" dirty="0">
                <a:latin typeface="Times New Roman"/>
                <a:cs typeface="Times New Roman"/>
              </a:rPr>
              <a:t>is</a:t>
            </a:r>
            <a:r>
              <a:rPr sz="614" b="1" spc="123" dirty="0">
                <a:latin typeface="Times New Roman"/>
                <a:cs typeface="Times New Roman"/>
              </a:rPr>
              <a:t> </a:t>
            </a:r>
            <a:r>
              <a:rPr sz="614" b="1" spc="-3" dirty="0">
                <a:latin typeface="Times New Roman"/>
                <a:cs typeface="Times New Roman"/>
              </a:rPr>
              <a:t>moving</a:t>
            </a:r>
            <a:r>
              <a:rPr sz="614" b="1" spc="126" dirty="0">
                <a:latin typeface="Times New Roman"/>
                <a:cs typeface="Times New Roman"/>
              </a:rPr>
              <a:t> </a:t>
            </a:r>
            <a:r>
              <a:rPr sz="614" b="1" spc="-3" dirty="0">
                <a:latin typeface="Times New Roman"/>
                <a:cs typeface="Times New Roman"/>
              </a:rPr>
              <a:t>towards</a:t>
            </a:r>
            <a:r>
              <a:rPr sz="614" b="1" spc="123" dirty="0">
                <a:latin typeface="Times New Roman"/>
                <a:cs typeface="Times New Roman"/>
              </a:rPr>
              <a:t> </a:t>
            </a:r>
            <a:r>
              <a:rPr sz="614" b="1" spc="-7" dirty="0">
                <a:latin typeface="Times New Roman"/>
                <a:cs typeface="Times New Roman"/>
              </a:rPr>
              <a:t>progress,</a:t>
            </a:r>
            <a:r>
              <a:rPr sz="614" b="1" spc="126" dirty="0">
                <a:latin typeface="Times New Roman"/>
                <a:cs typeface="Times New Roman"/>
              </a:rPr>
              <a:t> </a:t>
            </a:r>
            <a:r>
              <a:rPr sz="614" b="1" spc="-3" dirty="0">
                <a:latin typeface="Times New Roman"/>
                <a:cs typeface="Times New Roman"/>
              </a:rPr>
              <a:t>to</a:t>
            </a:r>
            <a:r>
              <a:rPr sz="614" b="1" spc="123" dirty="0">
                <a:latin typeface="Times New Roman"/>
                <a:cs typeface="Times New Roman"/>
              </a:rPr>
              <a:t> </a:t>
            </a:r>
            <a:r>
              <a:rPr sz="614" b="1" spc="-3" dirty="0">
                <a:latin typeface="Times New Roman"/>
                <a:cs typeface="Times New Roman"/>
              </a:rPr>
              <a:t>achieve </a:t>
            </a:r>
            <a:r>
              <a:rPr sz="614" b="1" spc="-143" dirty="0">
                <a:latin typeface="Times New Roman"/>
                <a:cs typeface="Times New Roman"/>
              </a:rPr>
              <a:t> </a:t>
            </a:r>
            <a:r>
              <a:rPr sz="614" b="1" spc="-3" dirty="0">
                <a:latin typeface="Times New Roman"/>
                <a:cs typeface="Times New Roman"/>
              </a:rPr>
              <a:t>the desired </a:t>
            </a:r>
            <a:r>
              <a:rPr sz="614" b="1" spc="-7" dirty="0">
                <a:latin typeface="Times New Roman"/>
                <a:cs typeface="Times New Roman"/>
              </a:rPr>
              <a:t>progress, </a:t>
            </a:r>
            <a:r>
              <a:rPr sz="614" b="1" spc="-3" dirty="0">
                <a:latin typeface="Times New Roman"/>
                <a:cs typeface="Times New Roman"/>
              </a:rPr>
              <a:t>the world should </a:t>
            </a:r>
            <a:r>
              <a:rPr sz="614" b="1" spc="-10" dirty="0">
                <a:latin typeface="Times New Roman"/>
                <a:cs typeface="Times New Roman"/>
              </a:rPr>
              <a:t>have </a:t>
            </a:r>
            <a:r>
              <a:rPr sz="614" b="1" spc="-3" dirty="0">
                <a:latin typeface="Times New Roman"/>
                <a:cs typeface="Times New Roman"/>
              </a:rPr>
              <a:t>a healthy population </a:t>
            </a:r>
            <a:r>
              <a:rPr sz="614" b="1" dirty="0">
                <a:latin typeface="Times New Roman"/>
                <a:cs typeface="Times New Roman"/>
              </a:rPr>
              <a:t> </a:t>
            </a:r>
            <a:r>
              <a:rPr sz="614" b="1" spc="-3" dirty="0">
                <a:latin typeface="Times New Roman"/>
                <a:cs typeface="Times New Roman"/>
              </a:rPr>
              <a:t>and health records </a:t>
            </a:r>
            <a:r>
              <a:rPr sz="614" b="1" spc="-7" dirty="0">
                <a:latin typeface="Times New Roman"/>
                <a:cs typeface="Times New Roman"/>
              </a:rPr>
              <a:t>are </a:t>
            </a:r>
            <a:r>
              <a:rPr sz="614" b="1" spc="-3" dirty="0">
                <a:latin typeface="Times New Roman"/>
                <a:cs typeface="Times New Roman"/>
              </a:rPr>
              <a:t>the projections of an </a:t>
            </a:r>
            <a:r>
              <a:rPr sz="614" b="1" spc="-7" dirty="0">
                <a:latin typeface="Times New Roman"/>
                <a:cs typeface="Times New Roman"/>
              </a:rPr>
              <a:t>individual’s </a:t>
            </a:r>
            <a:r>
              <a:rPr sz="614" b="1" spc="-3" dirty="0">
                <a:latin typeface="Times New Roman"/>
                <a:cs typeface="Times New Roman"/>
              </a:rPr>
              <a:t>health </a:t>
            </a:r>
            <a:r>
              <a:rPr sz="614" b="1" dirty="0">
                <a:latin typeface="Times New Roman"/>
                <a:cs typeface="Times New Roman"/>
              </a:rPr>
              <a:t> </a:t>
            </a:r>
            <a:r>
              <a:rPr sz="614" b="1" spc="-7" dirty="0">
                <a:latin typeface="Times New Roman"/>
                <a:cs typeface="Times New Roman"/>
              </a:rPr>
              <a:t>over </a:t>
            </a:r>
            <a:r>
              <a:rPr sz="614" b="1" spc="-3" dirty="0">
                <a:latin typeface="Times New Roman"/>
                <a:cs typeface="Times New Roman"/>
              </a:rPr>
              <a:t>time. The centralised approach of maintaining the health </a:t>
            </a:r>
            <a:r>
              <a:rPr sz="614" b="1" dirty="0">
                <a:latin typeface="Times New Roman"/>
                <a:cs typeface="Times New Roman"/>
              </a:rPr>
              <a:t> </a:t>
            </a:r>
            <a:r>
              <a:rPr sz="614" b="1" spc="-3" dirty="0">
                <a:latin typeface="Times New Roman"/>
                <a:cs typeface="Times New Roman"/>
              </a:rPr>
              <a:t>records</a:t>
            </a:r>
            <a:r>
              <a:rPr sz="614" b="1" spc="55" dirty="0">
                <a:latin typeface="Times New Roman"/>
                <a:cs typeface="Times New Roman"/>
              </a:rPr>
              <a:t> </a:t>
            </a:r>
            <a:r>
              <a:rPr sz="614" b="1" spc="-3" dirty="0">
                <a:latin typeface="Times New Roman"/>
                <a:cs typeface="Times New Roman"/>
              </a:rPr>
              <a:t>lead</a:t>
            </a:r>
            <a:r>
              <a:rPr sz="614" b="1" spc="55" dirty="0">
                <a:latin typeface="Times New Roman"/>
                <a:cs typeface="Times New Roman"/>
              </a:rPr>
              <a:t> </a:t>
            </a:r>
            <a:r>
              <a:rPr sz="614" b="1" spc="-3" dirty="0">
                <a:latin typeface="Times New Roman"/>
                <a:cs typeface="Times New Roman"/>
              </a:rPr>
              <a:t>to</a:t>
            </a:r>
            <a:r>
              <a:rPr sz="614" b="1" spc="58" dirty="0">
                <a:latin typeface="Times New Roman"/>
                <a:cs typeface="Times New Roman"/>
              </a:rPr>
              <a:t> </a:t>
            </a:r>
            <a:r>
              <a:rPr sz="614" b="1" spc="-3" dirty="0">
                <a:latin typeface="Times New Roman"/>
                <a:cs typeface="Times New Roman"/>
              </a:rPr>
              <a:t>data</a:t>
            </a:r>
            <a:r>
              <a:rPr sz="614" b="1" spc="55" dirty="0">
                <a:latin typeface="Times New Roman"/>
                <a:cs typeface="Times New Roman"/>
              </a:rPr>
              <a:t> </a:t>
            </a:r>
            <a:r>
              <a:rPr sz="614" b="1" spc="-3" dirty="0">
                <a:latin typeface="Times New Roman"/>
                <a:cs typeface="Times New Roman"/>
              </a:rPr>
              <a:t>breaches.</a:t>
            </a:r>
            <a:r>
              <a:rPr sz="614" b="1" spc="55" dirty="0">
                <a:latin typeface="Times New Roman"/>
                <a:cs typeface="Times New Roman"/>
              </a:rPr>
              <a:t> </a:t>
            </a:r>
            <a:r>
              <a:rPr sz="614" b="1" spc="-3" dirty="0">
                <a:latin typeface="Times New Roman"/>
                <a:cs typeface="Times New Roman"/>
              </a:rPr>
              <a:t>According</a:t>
            </a:r>
            <a:r>
              <a:rPr sz="614" b="1" spc="58" dirty="0">
                <a:latin typeface="Times New Roman"/>
                <a:cs typeface="Times New Roman"/>
              </a:rPr>
              <a:t> </a:t>
            </a:r>
            <a:r>
              <a:rPr sz="614" b="1" spc="-3" dirty="0">
                <a:latin typeface="Times New Roman"/>
                <a:cs typeface="Times New Roman"/>
              </a:rPr>
              <a:t>to</a:t>
            </a:r>
            <a:r>
              <a:rPr sz="614" b="1" spc="55" dirty="0">
                <a:latin typeface="Times New Roman"/>
                <a:cs typeface="Times New Roman"/>
              </a:rPr>
              <a:t> </a:t>
            </a:r>
            <a:r>
              <a:rPr sz="614" b="1" spc="-3" dirty="0">
                <a:latin typeface="Times New Roman"/>
                <a:cs typeface="Times New Roman"/>
              </a:rPr>
              <a:t>2017</a:t>
            </a:r>
            <a:r>
              <a:rPr sz="614" b="1" spc="55" dirty="0">
                <a:latin typeface="Times New Roman"/>
                <a:cs typeface="Times New Roman"/>
              </a:rPr>
              <a:t> </a:t>
            </a:r>
            <a:r>
              <a:rPr sz="614" b="1" spc="-3" dirty="0">
                <a:latin typeface="Times New Roman"/>
                <a:cs typeface="Times New Roman"/>
              </a:rPr>
              <a:t>Ponemon</a:t>
            </a:r>
            <a:r>
              <a:rPr sz="614" b="1" spc="55" dirty="0">
                <a:latin typeface="Times New Roman"/>
                <a:cs typeface="Times New Roman"/>
              </a:rPr>
              <a:t> </a:t>
            </a:r>
            <a:r>
              <a:rPr sz="614" b="1" spc="-3" dirty="0">
                <a:latin typeface="Times New Roman"/>
                <a:cs typeface="Times New Roman"/>
              </a:rPr>
              <a:t>Cost </a:t>
            </a:r>
            <a:r>
              <a:rPr sz="614" b="1" spc="-143" dirty="0">
                <a:latin typeface="Times New Roman"/>
                <a:cs typeface="Times New Roman"/>
              </a:rPr>
              <a:t> </a:t>
            </a:r>
            <a:r>
              <a:rPr sz="614" b="1" spc="-3" dirty="0">
                <a:latin typeface="Times New Roman"/>
                <a:cs typeface="Times New Roman"/>
              </a:rPr>
              <a:t>of Data Breach </a:t>
            </a:r>
            <a:r>
              <a:rPr sz="614" b="1" spc="-7" dirty="0">
                <a:latin typeface="Times New Roman"/>
                <a:cs typeface="Times New Roman"/>
              </a:rPr>
              <a:t>Study, </a:t>
            </a:r>
            <a:r>
              <a:rPr sz="614" b="1" spc="-3" dirty="0">
                <a:latin typeface="Times New Roman"/>
                <a:cs typeface="Times New Roman"/>
              </a:rPr>
              <a:t>the cost of the data breach </a:t>
            </a:r>
            <a:r>
              <a:rPr sz="614" b="1" spc="-7" dirty="0">
                <a:latin typeface="Times New Roman"/>
                <a:cs typeface="Times New Roman"/>
              </a:rPr>
              <a:t>for </a:t>
            </a:r>
            <a:r>
              <a:rPr sz="614" b="1" spc="-3" dirty="0">
                <a:latin typeface="Times New Roman"/>
                <a:cs typeface="Times New Roman"/>
              </a:rPr>
              <a:t>healthcare </a:t>
            </a:r>
            <a:r>
              <a:rPr sz="614" b="1" dirty="0">
                <a:latin typeface="Times New Roman"/>
                <a:cs typeface="Times New Roman"/>
              </a:rPr>
              <a:t> </a:t>
            </a:r>
            <a:r>
              <a:rPr sz="614" b="1" spc="-3" dirty="0">
                <a:latin typeface="Times New Roman"/>
                <a:cs typeface="Times New Roman"/>
              </a:rPr>
              <a:t>organizations</a:t>
            </a:r>
            <a:r>
              <a:rPr sz="614" b="1" dirty="0">
                <a:latin typeface="Times New Roman"/>
                <a:cs typeface="Times New Roman"/>
              </a:rPr>
              <a:t> </a:t>
            </a:r>
            <a:r>
              <a:rPr sz="614" b="1" spc="-3" dirty="0">
                <a:latin typeface="Times New Roman"/>
                <a:cs typeface="Times New Roman"/>
              </a:rPr>
              <a:t>estimated</a:t>
            </a:r>
            <a:r>
              <a:rPr sz="614" b="1" dirty="0">
                <a:latin typeface="Times New Roman"/>
                <a:cs typeface="Times New Roman"/>
              </a:rPr>
              <a:t> </a:t>
            </a:r>
            <a:r>
              <a:rPr sz="614" b="1" spc="-3" dirty="0">
                <a:latin typeface="Times New Roman"/>
                <a:cs typeface="Times New Roman"/>
              </a:rPr>
              <a:t>to</a:t>
            </a:r>
            <a:r>
              <a:rPr sz="614" b="1" dirty="0">
                <a:latin typeface="Times New Roman"/>
                <a:cs typeface="Times New Roman"/>
              </a:rPr>
              <a:t> </a:t>
            </a:r>
            <a:r>
              <a:rPr sz="614" b="1" spc="-3" dirty="0">
                <a:latin typeface="Times New Roman"/>
                <a:cs typeface="Times New Roman"/>
              </a:rPr>
              <a:t>be</a:t>
            </a:r>
            <a:r>
              <a:rPr sz="614" b="1" dirty="0">
                <a:latin typeface="Times New Roman"/>
                <a:cs typeface="Times New Roman"/>
              </a:rPr>
              <a:t> </a:t>
            </a:r>
            <a:r>
              <a:rPr sz="614" b="1" spc="-3" dirty="0">
                <a:latin typeface="Times New Roman"/>
                <a:cs typeface="Times New Roman"/>
              </a:rPr>
              <a:t>$380</a:t>
            </a:r>
            <a:r>
              <a:rPr sz="614" b="1" dirty="0">
                <a:latin typeface="Times New Roman"/>
                <a:cs typeface="Times New Roman"/>
              </a:rPr>
              <a:t> </a:t>
            </a:r>
            <a:r>
              <a:rPr sz="614" b="1" spc="-3" dirty="0">
                <a:latin typeface="Times New Roman"/>
                <a:cs typeface="Times New Roman"/>
              </a:rPr>
              <a:t>per</a:t>
            </a:r>
            <a:r>
              <a:rPr sz="614" b="1" spc="147" dirty="0">
                <a:latin typeface="Times New Roman"/>
                <a:cs typeface="Times New Roman"/>
              </a:rPr>
              <a:t> </a:t>
            </a:r>
            <a:r>
              <a:rPr sz="614" b="1" spc="-3" dirty="0">
                <a:latin typeface="Times New Roman"/>
                <a:cs typeface="Times New Roman"/>
              </a:rPr>
              <a:t>record.</a:t>
            </a:r>
            <a:r>
              <a:rPr sz="614" b="1" spc="147" dirty="0">
                <a:latin typeface="Times New Roman"/>
                <a:cs typeface="Times New Roman"/>
              </a:rPr>
              <a:t> </a:t>
            </a:r>
            <a:r>
              <a:rPr sz="614" b="1" spc="-3" dirty="0">
                <a:latin typeface="Times New Roman"/>
                <a:cs typeface="Times New Roman"/>
              </a:rPr>
              <a:t>According</a:t>
            </a:r>
            <a:r>
              <a:rPr sz="614" b="1" spc="147" dirty="0">
                <a:latin typeface="Times New Roman"/>
                <a:cs typeface="Times New Roman"/>
              </a:rPr>
              <a:t> </a:t>
            </a:r>
            <a:r>
              <a:rPr sz="614" b="1" spc="-3" dirty="0">
                <a:latin typeface="Times New Roman"/>
                <a:cs typeface="Times New Roman"/>
              </a:rPr>
              <a:t>to </a:t>
            </a:r>
            <a:r>
              <a:rPr sz="614" b="1" dirty="0">
                <a:latin typeface="Times New Roman"/>
                <a:cs typeface="Times New Roman"/>
              </a:rPr>
              <a:t> </a:t>
            </a:r>
            <a:r>
              <a:rPr sz="614" b="1" spc="-3" dirty="0">
                <a:latin typeface="Times New Roman"/>
                <a:cs typeface="Times New Roman"/>
              </a:rPr>
              <a:t>2016 Breach Barometer Report, 27,314,647 patient records </a:t>
            </a:r>
            <a:r>
              <a:rPr sz="614" b="1" spc="-7" dirty="0">
                <a:latin typeface="Times New Roman"/>
                <a:cs typeface="Times New Roman"/>
              </a:rPr>
              <a:t>were </a:t>
            </a:r>
            <a:r>
              <a:rPr sz="614" b="1" spc="-3" dirty="0">
                <a:latin typeface="Times New Roman"/>
                <a:cs typeface="Times New Roman"/>
              </a:rPr>
              <a:t> affected.</a:t>
            </a:r>
            <a:r>
              <a:rPr sz="614" b="1" dirty="0">
                <a:latin typeface="Times New Roman"/>
                <a:cs typeface="Times New Roman"/>
              </a:rPr>
              <a:t> </a:t>
            </a:r>
            <a:r>
              <a:rPr sz="614" b="1" spc="-3" dirty="0">
                <a:latin typeface="Times New Roman"/>
                <a:cs typeface="Times New Roman"/>
              </a:rPr>
              <a:t>So</a:t>
            </a:r>
            <a:r>
              <a:rPr sz="614" b="1" dirty="0">
                <a:latin typeface="Times New Roman"/>
                <a:cs typeface="Times New Roman"/>
              </a:rPr>
              <a:t> </a:t>
            </a:r>
            <a:r>
              <a:rPr sz="614" b="1" spc="-3" dirty="0">
                <a:latin typeface="Times New Roman"/>
                <a:cs typeface="Times New Roman"/>
              </a:rPr>
              <a:t>we</a:t>
            </a:r>
            <a:r>
              <a:rPr sz="614" b="1" dirty="0">
                <a:latin typeface="Times New Roman"/>
                <a:cs typeface="Times New Roman"/>
              </a:rPr>
              <a:t> </a:t>
            </a:r>
            <a:r>
              <a:rPr sz="614" b="1" spc="-7" dirty="0">
                <a:latin typeface="Times New Roman"/>
                <a:cs typeface="Times New Roman"/>
              </a:rPr>
              <a:t>moved</a:t>
            </a:r>
            <a:r>
              <a:rPr sz="614" b="1" spc="-3" dirty="0">
                <a:latin typeface="Times New Roman"/>
                <a:cs typeface="Times New Roman"/>
              </a:rPr>
              <a:t> towards</a:t>
            </a:r>
            <a:r>
              <a:rPr sz="614" b="1" dirty="0">
                <a:latin typeface="Times New Roman"/>
                <a:cs typeface="Times New Roman"/>
              </a:rPr>
              <a:t> </a:t>
            </a:r>
            <a:r>
              <a:rPr sz="614" b="1" spc="-3" dirty="0">
                <a:latin typeface="Times New Roman"/>
                <a:cs typeface="Times New Roman"/>
              </a:rPr>
              <a:t>institution-driven</a:t>
            </a:r>
            <a:r>
              <a:rPr sz="614" b="1" dirty="0">
                <a:latin typeface="Times New Roman"/>
                <a:cs typeface="Times New Roman"/>
              </a:rPr>
              <a:t> </a:t>
            </a:r>
            <a:r>
              <a:rPr sz="614" b="1" spc="-3" dirty="0">
                <a:latin typeface="Times New Roman"/>
                <a:cs typeface="Times New Roman"/>
              </a:rPr>
              <a:t>approach</a:t>
            </a:r>
            <a:r>
              <a:rPr sz="614" b="1" dirty="0">
                <a:latin typeface="Times New Roman"/>
                <a:cs typeface="Times New Roman"/>
              </a:rPr>
              <a:t> </a:t>
            </a:r>
            <a:r>
              <a:rPr sz="614" b="1" spc="-3" dirty="0">
                <a:latin typeface="Times New Roman"/>
                <a:cs typeface="Times New Roman"/>
              </a:rPr>
              <a:t>of </a:t>
            </a:r>
            <a:r>
              <a:rPr sz="614" b="1" spc="-143" dirty="0">
                <a:latin typeface="Times New Roman"/>
                <a:cs typeface="Times New Roman"/>
              </a:rPr>
              <a:t> </a:t>
            </a:r>
            <a:r>
              <a:rPr sz="614" b="1" spc="-3" dirty="0">
                <a:latin typeface="Times New Roman"/>
                <a:cs typeface="Times New Roman"/>
              </a:rPr>
              <a:t>record maintenance, which didn’t make much difference with the </a:t>
            </a:r>
            <a:r>
              <a:rPr sz="614" b="1" spc="-143" dirty="0">
                <a:latin typeface="Times New Roman"/>
                <a:cs typeface="Times New Roman"/>
              </a:rPr>
              <a:t> </a:t>
            </a:r>
            <a:r>
              <a:rPr sz="614" b="1" spc="-3" dirty="0">
                <a:latin typeface="Times New Roman"/>
                <a:cs typeface="Times New Roman"/>
              </a:rPr>
              <a:t>previously</a:t>
            </a:r>
            <a:r>
              <a:rPr sz="614" b="1" spc="119" dirty="0">
                <a:latin typeface="Times New Roman"/>
                <a:cs typeface="Times New Roman"/>
              </a:rPr>
              <a:t> </a:t>
            </a:r>
            <a:r>
              <a:rPr sz="614" b="1" spc="-3" dirty="0">
                <a:latin typeface="Times New Roman"/>
                <a:cs typeface="Times New Roman"/>
              </a:rPr>
              <a:t>existing</a:t>
            </a:r>
            <a:r>
              <a:rPr sz="614" b="1" spc="123" dirty="0">
                <a:latin typeface="Times New Roman"/>
                <a:cs typeface="Times New Roman"/>
              </a:rPr>
              <a:t> </a:t>
            </a:r>
            <a:r>
              <a:rPr sz="614" b="1" spc="-3" dirty="0">
                <a:latin typeface="Times New Roman"/>
                <a:cs typeface="Times New Roman"/>
              </a:rPr>
              <a:t>one.</a:t>
            </a:r>
            <a:r>
              <a:rPr sz="614" b="1" spc="123" dirty="0">
                <a:latin typeface="Times New Roman"/>
                <a:cs typeface="Times New Roman"/>
              </a:rPr>
              <a:t> </a:t>
            </a:r>
            <a:r>
              <a:rPr sz="614" b="1" spc="-3" dirty="0">
                <a:latin typeface="Times New Roman"/>
                <a:cs typeface="Times New Roman"/>
              </a:rPr>
              <a:t>Since</a:t>
            </a:r>
            <a:r>
              <a:rPr sz="614" b="1" spc="123" dirty="0">
                <a:latin typeface="Times New Roman"/>
                <a:cs typeface="Times New Roman"/>
              </a:rPr>
              <a:t> </a:t>
            </a:r>
            <a:r>
              <a:rPr sz="614" b="1" spc="-3" dirty="0">
                <a:latin typeface="Times New Roman"/>
                <a:cs typeface="Times New Roman"/>
              </a:rPr>
              <a:t>the</a:t>
            </a:r>
            <a:r>
              <a:rPr sz="614" b="1" spc="123" dirty="0">
                <a:latin typeface="Times New Roman"/>
                <a:cs typeface="Times New Roman"/>
              </a:rPr>
              <a:t> </a:t>
            </a:r>
            <a:r>
              <a:rPr sz="614" b="1" spc="-3" dirty="0">
                <a:latin typeface="Times New Roman"/>
                <a:cs typeface="Times New Roman"/>
              </a:rPr>
              <a:t>patient</a:t>
            </a:r>
            <a:r>
              <a:rPr sz="614" b="1" spc="123" dirty="0">
                <a:latin typeface="Times New Roman"/>
                <a:cs typeface="Times New Roman"/>
              </a:rPr>
              <a:t> </a:t>
            </a:r>
            <a:r>
              <a:rPr sz="614" b="1" spc="-10" dirty="0">
                <a:latin typeface="Times New Roman"/>
                <a:cs typeface="Times New Roman"/>
              </a:rPr>
              <a:t>have</a:t>
            </a:r>
            <a:r>
              <a:rPr sz="614" b="1" spc="123" dirty="0">
                <a:latin typeface="Times New Roman"/>
                <a:cs typeface="Times New Roman"/>
              </a:rPr>
              <a:t> </a:t>
            </a:r>
            <a:r>
              <a:rPr sz="614" b="1" spc="-3" dirty="0">
                <a:latin typeface="Times New Roman"/>
                <a:cs typeface="Times New Roman"/>
              </a:rPr>
              <a:t>no</a:t>
            </a:r>
            <a:r>
              <a:rPr sz="614" b="1" spc="119" dirty="0">
                <a:latin typeface="Times New Roman"/>
                <a:cs typeface="Times New Roman"/>
              </a:rPr>
              <a:t> </a:t>
            </a:r>
            <a:r>
              <a:rPr sz="614" b="1" spc="-3" dirty="0">
                <a:latin typeface="Times New Roman"/>
                <a:cs typeface="Times New Roman"/>
              </a:rPr>
              <a:t>control</a:t>
            </a:r>
            <a:r>
              <a:rPr sz="614" b="1" spc="123" dirty="0">
                <a:latin typeface="Times New Roman"/>
                <a:cs typeface="Times New Roman"/>
              </a:rPr>
              <a:t> </a:t>
            </a:r>
            <a:r>
              <a:rPr sz="614" b="1" spc="-7" dirty="0">
                <a:latin typeface="Times New Roman"/>
                <a:cs typeface="Times New Roman"/>
              </a:rPr>
              <a:t>over </a:t>
            </a:r>
            <a:r>
              <a:rPr sz="614" b="1" spc="-143" dirty="0">
                <a:latin typeface="Times New Roman"/>
                <a:cs typeface="Times New Roman"/>
              </a:rPr>
              <a:t> </a:t>
            </a:r>
            <a:r>
              <a:rPr sz="614" b="1" spc="-3" dirty="0">
                <a:latin typeface="Times New Roman"/>
                <a:cs typeface="Times New Roman"/>
              </a:rPr>
              <a:t>the</a:t>
            </a:r>
            <a:r>
              <a:rPr sz="614" b="1" spc="68" dirty="0">
                <a:latin typeface="Times New Roman"/>
                <a:cs typeface="Times New Roman"/>
              </a:rPr>
              <a:t> </a:t>
            </a:r>
            <a:r>
              <a:rPr sz="614" b="1" spc="-3" dirty="0">
                <a:latin typeface="Times New Roman"/>
                <a:cs typeface="Times New Roman"/>
              </a:rPr>
              <a:t>data,</a:t>
            </a:r>
            <a:r>
              <a:rPr sz="614" b="1" spc="68" dirty="0">
                <a:latin typeface="Times New Roman"/>
                <a:cs typeface="Times New Roman"/>
              </a:rPr>
              <a:t> </a:t>
            </a:r>
            <a:r>
              <a:rPr sz="614" b="1" spc="-3" dirty="0">
                <a:latin typeface="Times New Roman"/>
                <a:cs typeface="Times New Roman"/>
              </a:rPr>
              <a:t>the</a:t>
            </a:r>
            <a:r>
              <a:rPr sz="614" b="1" spc="68" dirty="0">
                <a:latin typeface="Times New Roman"/>
                <a:cs typeface="Times New Roman"/>
              </a:rPr>
              <a:t> </a:t>
            </a:r>
            <a:r>
              <a:rPr sz="614" b="1" spc="-3" dirty="0">
                <a:latin typeface="Times New Roman"/>
                <a:cs typeface="Times New Roman"/>
              </a:rPr>
              <a:t>chances</a:t>
            </a:r>
            <a:r>
              <a:rPr sz="614" b="1" spc="68" dirty="0">
                <a:latin typeface="Times New Roman"/>
                <a:cs typeface="Times New Roman"/>
              </a:rPr>
              <a:t> </a:t>
            </a:r>
            <a:r>
              <a:rPr sz="614" b="1" spc="-3" dirty="0">
                <a:latin typeface="Times New Roman"/>
                <a:cs typeface="Times New Roman"/>
              </a:rPr>
              <a:t>of</a:t>
            </a:r>
            <a:r>
              <a:rPr sz="614" b="1" spc="72" dirty="0">
                <a:latin typeface="Times New Roman"/>
                <a:cs typeface="Times New Roman"/>
              </a:rPr>
              <a:t> </a:t>
            </a:r>
            <a:r>
              <a:rPr sz="614" b="1" spc="-3" dirty="0">
                <a:latin typeface="Times New Roman"/>
                <a:cs typeface="Times New Roman"/>
              </a:rPr>
              <a:t>data</a:t>
            </a:r>
            <a:r>
              <a:rPr sz="614" b="1" spc="68" dirty="0">
                <a:latin typeface="Times New Roman"/>
                <a:cs typeface="Times New Roman"/>
              </a:rPr>
              <a:t> </a:t>
            </a:r>
            <a:r>
              <a:rPr sz="614" b="1" spc="-3" dirty="0">
                <a:latin typeface="Times New Roman"/>
                <a:cs typeface="Times New Roman"/>
              </a:rPr>
              <a:t>being</a:t>
            </a:r>
            <a:r>
              <a:rPr sz="614" b="1" spc="68" dirty="0">
                <a:latin typeface="Times New Roman"/>
                <a:cs typeface="Times New Roman"/>
              </a:rPr>
              <a:t> </a:t>
            </a:r>
            <a:r>
              <a:rPr sz="614" b="1" spc="-3" dirty="0">
                <a:latin typeface="Times New Roman"/>
                <a:cs typeface="Times New Roman"/>
              </a:rPr>
              <a:t>misused</a:t>
            </a:r>
            <a:r>
              <a:rPr sz="614" b="1" spc="68" dirty="0">
                <a:latin typeface="Times New Roman"/>
                <a:cs typeface="Times New Roman"/>
              </a:rPr>
              <a:t> </a:t>
            </a:r>
            <a:r>
              <a:rPr sz="614" b="1" spc="-3" dirty="0">
                <a:latin typeface="Times New Roman"/>
                <a:cs typeface="Times New Roman"/>
              </a:rPr>
              <a:t>is</a:t>
            </a:r>
            <a:r>
              <a:rPr sz="614" b="1" spc="68" dirty="0">
                <a:latin typeface="Times New Roman"/>
                <a:cs typeface="Times New Roman"/>
              </a:rPr>
              <a:t> </a:t>
            </a:r>
            <a:r>
              <a:rPr sz="614" b="1" spc="-3" dirty="0">
                <a:latin typeface="Times New Roman"/>
                <a:cs typeface="Times New Roman"/>
              </a:rPr>
              <a:t>high.</a:t>
            </a:r>
            <a:r>
              <a:rPr sz="614" b="1" spc="72" dirty="0">
                <a:latin typeface="Times New Roman"/>
                <a:cs typeface="Times New Roman"/>
              </a:rPr>
              <a:t> </a:t>
            </a:r>
            <a:r>
              <a:rPr sz="614" b="1" spc="-3" dirty="0">
                <a:latin typeface="Times New Roman"/>
                <a:cs typeface="Times New Roman"/>
              </a:rPr>
              <a:t>So</a:t>
            </a:r>
            <a:r>
              <a:rPr sz="614" b="1" spc="68" dirty="0">
                <a:latin typeface="Times New Roman"/>
                <a:cs typeface="Times New Roman"/>
              </a:rPr>
              <a:t> </a:t>
            </a:r>
            <a:r>
              <a:rPr sz="614" b="1" spc="-3" dirty="0">
                <a:latin typeface="Times New Roman"/>
                <a:cs typeface="Times New Roman"/>
              </a:rPr>
              <a:t>we</a:t>
            </a:r>
            <a:r>
              <a:rPr sz="614" b="1" spc="68" dirty="0">
                <a:latin typeface="Times New Roman"/>
                <a:cs typeface="Times New Roman"/>
              </a:rPr>
              <a:t> </a:t>
            </a:r>
            <a:r>
              <a:rPr sz="614" b="1" spc="-3" dirty="0">
                <a:latin typeface="Times New Roman"/>
                <a:cs typeface="Times New Roman"/>
              </a:rPr>
              <a:t>need </a:t>
            </a:r>
            <a:r>
              <a:rPr sz="614" b="1" spc="-147" dirty="0">
                <a:latin typeface="Times New Roman"/>
                <a:cs typeface="Times New Roman"/>
              </a:rPr>
              <a:t> </a:t>
            </a:r>
            <a:r>
              <a:rPr sz="614" b="1" spc="-3" dirty="0">
                <a:latin typeface="Times New Roman"/>
                <a:cs typeface="Times New Roman"/>
              </a:rPr>
              <a:t>a patient-centered approach which is completely decentralised, </a:t>
            </a:r>
            <a:r>
              <a:rPr sz="614" b="1" dirty="0">
                <a:latin typeface="Times New Roman"/>
                <a:cs typeface="Times New Roman"/>
              </a:rPr>
              <a:t> </a:t>
            </a:r>
            <a:r>
              <a:rPr sz="614" b="1" spc="-3" dirty="0">
                <a:latin typeface="Times New Roman"/>
                <a:cs typeface="Times New Roman"/>
              </a:rPr>
              <a:t>which can identify data thefts, </a:t>
            </a:r>
            <a:r>
              <a:rPr sz="614" b="1" spc="-7" dirty="0">
                <a:latin typeface="Times New Roman"/>
                <a:cs typeface="Times New Roman"/>
              </a:rPr>
              <a:t>prevent </a:t>
            </a:r>
            <a:r>
              <a:rPr sz="614" b="1" spc="-3" dirty="0">
                <a:latin typeface="Times New Roman"/>
                <a:cs typeface="Times New Roman"/>
              </a:rPr>
              <a:t>data manipulation, and </a:t>
            </a:r>
            <a:r>
              <a:rPr sz="614" b="1" dirty="0">
                <a:latin typeface="Times New Roman"/>
                <a:cs typeface="Times New Roman"/>
              </a:rPr>
              <a:t> </a:t>
            </a:r>
            <a:r>
              <a:rPr sz="614" b="1" spc="-3" dirty="0">
                <a:latin typeface="Times New Roman"/>
                <a:cs typeface="Times New Roman"/>
              </a:rPr>
              <a:t>patient</a:t>
            </a:r>
            <a:r>
              <a:rPr sz="614" b="1" spc="136" dirty="0">
                <a:latin typeface="Times New Roman"/>
                <a:cs typeface="Times New Roman"/>
              </a:rPr>
              <a:t> </a:t>
            </a:r>
            <a:r>
              <a:rPr sz="614" b="1" spc="-3" dirty="0">
                <a:latin typeface="Times New Roman"/>
                <a:cs typeface="Times New Roman"/>
              </a:rPr>
              <a:t>has</a:t>
            </a:r>
            <a:r>
              <a:rPr sz="614" b="1" spc="139" dirty="0">
                <a:latin typeface="Times New Roman"/>
                <a:cs typeface="Times New Roman"/>
              </a:rPr>
              <a:t> </a:t>
            </a:r>
            <a:r>
              <a:rPr sz="614" b="1" spc="-3" dirty="0">
                <a:latin typeface="Times New Roman"/>
                <a:cs typeface="Times New Roman"/>
              </a:rPr>
              <a:t>the</a:t>
            </a:r>
            <a:r>
              <a:rPr sz="614" b="1" spc="139" dirty="0">
                <a:latin typeface="Times New Roman"/>
                <a:cs typeface="Times New Roman"/>
              </a:rPr>
              <a:t> </a:t>
            </a:r>
            <a:r>
              <a:rPr sz="614" b="1" spc="-3" dirty="0">
                <a:latin typeface="Times New Roman"/>
                <a:cs typeface="Times New Roman"/>
              </a:rPr>
              <a:t>right</a:t>
            </a:r>
            <a:r>
              <a:rPr sz="614" b="1" spc="136" dirty="0">
                <a:latin typeface="Times New Roman"/>
                <a:cs typeface="Times New Roman"/>
              </a:rPr>
              <a:t> </a:t>
            </a:r>
            <a:r>
              <a:rPr sz="614" b="1" spc="-3" dirty="0">
                <a:latin typeface="Times New Roman"/>
                <a:cs typeface="Times New Roman"/>
              </a:rPr>
              <a:t>in</a:t>
            </a:r>
            <a:r>
              <a:rPr sz="614" b="1" spc="139" dirty="0">
                <a:latin typeface="Times New Roman"/>
                <a:cs typeface="Times New Roman"/>
              </a:rPr>
              <a:t> </a:t>
            </a:r>
            <a:r>
              <a:rPr sz="614" b="1" spc="-3" dirty="0">
                <a:latin typeface="Times New Roman"/>
                <a:cs typeface="Times New Roman"/>
              </a:rPr>
              <a:t>access</a:t>
            </a:r>
            <a:r>
              <a:rPr sz="614" b="1" spc="136" dirty="0">
                <a:latin typeface="Times New Roman"/>
                <a:cs typeface="Times New Roman"/>
              </a:rPr>
              <a:t> </a:t>
            </a:r>
            <a:r>
              <a:rPr sz="614" b="1" spc="-3" dirty="0">
                <a:latin typeface="Times New Roman"/>
                <a:cs typeface="Times New Roman"/>
              </a:rPr>
              <a:t>control.</a:t>
            </a:r>
            <a:r>
              <a:rPr sz="614" b="1" spc="139" dirty="0">
                <a:latin typeface="Times New Roman"/>
                <a:cs typeface="Times New Roman"/>
              </a:rPr>
              <a:t> </a:t>
            </a:r>
            <a:r>
              <a:rPr sz="614" b="1" spc="-3" dirty="0">
                <a:latin typeface="Times New Roman"/>
                <a:cs typeface="Times New Roman"/>
              </a:rPr>
              <a:t>Blockchain</a:t>
            </a:r>
            <a:r>
              <a:rPr sz="614" b="1" spc="139" dirty="0">
                <a:latin typeface="Times New Roman"/>
                <a:cs typeface="Times New Roman"/>
              </a:rPr>
              <a:t> </a:t>
            </a:r>
            <a:r>
              <a:rPr sz="614" b="1" spc="-10" dirty="0">
                <a:latin typeface="Times New Roman"/>
                <a:cs typeface="Times New Roman"/>
              </a:rPr>
              <a:t>Technology </a:t>
            </a:r>
            <a:r>
              <a:rPr sz="614" b="1" spc="-147" dirty="0">
                <a:latin typeface="Times New Roman"/>
                <a:cs typeface="Times New Roman"/>
              </a:rPr>
              <a:t> </a:t>
            </a:r>
            <a:r>
              <a:rPr sz="614" b="1" spc="-3" dirty="0">
                <a:latin typeface="Times New Roman"/>
                <a:cs typeface="Times New Roman"/>
              </a:rPr>
              <a:t>serves</a:t>
            </a:r>
            <a:r>
              <a:rPr sz="614" b="1" spc="99" dirty="0">
                <a:latin typeface="Times New Roman"/>
                <a:cs typeface="Times New Roman"/>
              </a:rPr>
              <a:t> </a:t>
            </a:r>
            <a:r>
              <a:rPr sz="614" b="1" spc="-3" dirty="0">
                <a:latin typeface="Times New Roman"/>
                <a:cs typeface="Times New Roman"/>
              </a:rPr>
              <a:t>as</a:t>
            </a:r>
            <a:r>
              <a:rPr sz="614" b="1" spc="99" dirty="0">
                <a:latin typeface="Times New Roman"/>
                <a:cs typeface="Times New Roman"/>
              </a:rPr>
              <a:t> </a:t>
            </a:r>
            <a:r>
              <a:rPr sz="614" b="1" spc="-3" dirty="0">
                <a:latin typeface="Times New Roman"/>
                <a:cs typeface="Times New Roman"/>
              </a:rPr>
              <a:t>a</a:t>
            </a:r>
            <a:r>
              <a:rPr sz="614" b="1" spc="102" dirty="0">
                <a:latin typeface="Times New Roman"/>
                <a:cs typeface="Times New Roman"/>
              </a:rPr>
              <a:t> </a:t>
            </a:r>
            <a:r>
              <a:rPr sz="614" b="1" spc="-3" dirty="0">
                <a:latin typeface="Times New Roman"/>
                <a:cs typeface="Times New Roman"/>
              </a:rPr>
              <a:t>best</a:t>
            </a:r>
            <a:r>
              <a:rPr sz="614" b="1" spc="99" dirty="0">
                <a:latin typeface="Times New Roman"/>
                <a:cs typeface="Times New Roman"/>
              </a:rPr>
              <a:t> </a:t>
            </a:r>
            <a:r>
              <a:rPr sz="614" b="1" spc="-3" dirty="0">
                <a:latin typeface="Times New Roman"/>
                <a:cs typeface="Times New Roman"/>
              </a:rPr>
              <a:t>solution</a:t>
            </a:r>
            <a:r>
              <a:rPr sz="614" b="1" spc="102" dirty="0">
                <a:latin typeface="Times New Roman"/>
                <a:cs typeface="Times New Roman"/>
              </a:rPr>
              <a:t> </a:t>
            </a:r>
            <a:r>
              <a:rPr sz="614" b="1" spc="-3" dirty="0">
                <a:latin typeface="Times New Roman"/>
                <a:cs typeface="Times New Roman"/>
              </a:rPr>
              <a:t>to</a:t>
            </a:r>
            <a:r>
              <a:rPr sz="614" b="1" spc="99" dirty="0">
                <a:latin typeface="Times New Roman"/>
                <a:cs typeface="Times New Roman"/>
              </a:rPr>
              <a:t> </a:t>
            </a:r>
            <a:r>
              <a:rPr sz="614" b="1" spc="-3" dirty="0">
                <a:latin typeface="Times New Roman"/>
                <a:cs typeface="Times New Roman"/>
              </a:rPr>
              <a:t>address</a:t>
            </a:r>
            <a:r>
              <a:rPr sz="614" b="1" spc="102" dirty="0">
                <a:latin typeface="Times New Roman"/>
                <a:cs typeface="Times New Roman"/>
              </a:rPr>
              <a:t> </a:t>
            </a:r>
            <a:r>
              <a:rPr sz="614" b="1" spc="-3" dirty="0">
                <a:latin typeface="Times New Roman"/>
                <a:cs typeface="Times New Roman"/>
              </a:rPr>
              <a:t>all</a:t>
            </a:r>
            <a:r>
              <a:rPr sz="614" b="1" spc="99" dirty="0">
                <a:latin typeface="Times New Roman"/>
                <a:cs typeface="Times New Roman"/>
              </a:rPr>
              <a:t> </a:t>
            </a:r>
            <a:r>
              <a:rPr sz="614" b="1" spc="-3" dirty="0">
                <a:latin typeface="Times New Roman"/>
                <a:cs typeface="Times New Roman"/>
              </a:rPr>
              <a:t>the</a:t>
            </a:r>
            <a:r>
              <a:rPr sz="614" b="1" spc="102" dirty="0">
                <a:latin typeface="Times New Roman"/>
                <a:cs typeface="Times New Roman"/>
              </a:rPr>
              <a:t> </a:t>
            </a:r>
            <a:r>
              <a:rPr sz="614" b="1" spc="-3" dirty="0">
                <a:latin typeface="Times New Roman"/>
                <a:cs typeface="Times New Roman"/>
              </a:rPr>
              <a:t>problems</a:t>
            </a:r>
            <a:r>
              <a:rPr sz="614" b="1" spc="99" dirty="0">
                <a:latin typeface="Times New Roman"/>
                <a:cs typeface="Times New Roman"/>
              </a:rPr>
              <a:t> </a:t>
            </a:r>
            <a:r>
              <a:rPr sz="614" b="1" spc="-3" dirty="0">
                <a:latin typeface="Times New Roman"/>
                <a:cs typeface="Times New Roman"/>
              </a:rPr>
              <a:t>and</a:t>
            </a:r>
            <a:r>
              <a:rPr sz="614" b="1" spc="99" dirty="0">
                <a:latin typeface="Times New Roman"/>
                <a:cs typeface="Times New Roman"/>
              </a:rPr>
              <a:t> </a:t>
            </a:r>
            <a:r>
              <a:rPr sz="614" b="1" spc="-3" dirty="0">
                <a:latin typeface="Times New Roman"/>
                <a:cs typeface="Times New Roman"/>
              </a:rPr>
              <a:t>fulﬁll </a:t>
            </a:r>
            <a:r>
              <a:rPr sz="614" b="1" spc="-143" dirty="0">
                <a:latin typeface="Times New Roman"/>
                <a:cs typeface="Times New Roman"/>
              </a:rPr>
              <a:t> </a:t>
            </a:r>
            <a:r>
              <a:rPr sz="614" b="1" spc="-3" dirty="0">
                <a:latin typeface="Times New Roman"/>
                <a:cs typeface="Times New Roman"/>
              </a:rPr>
              <a:t>the</a:t>
            </a:r>
            <a:r>
              <a:rPr sz="614" b="1" dirty="0">
                <a:latin typeface="Times New Roman"/>
                <a:cs typeface="Times New Roman"/>
              </a:rPr>
              <a:t> </a:t>
            </a:r>
            <a:r>
              <a:rPr sz="614" b="1" spc="-3" dirty="0">
                <a:latin typeface="Times New Roman"/>
                <a:cs typeface="Times New Roman"/>
              </a:rPr>
              <a:t>needs.</a:t>
            </a:r>
            <a:r>
              <a:rPr sz="614" b="1" dirty="0">
                <a:latin typeface="Times New Roman"/>
                <a:cs typeface="Times New Roman"/>
              </a:rPr>
              <a:t> </a:t>
            </a:r>
            <a:r>
              <a:rPr sz="614" b="1" spc="-3" dirty="0">
                <a:latin typeface="Times New Roman"/>
                <a:cs typeface="Times New Roman"/>
              </a:rPr>
              <a:t>Blockchain</a:t>
            </a:r>
            <a:r>
              <a:rPr sz="614" b="1" dirty="0">
                <a:latin typeface="Times New Roman"/>
                <a:cs typeface="Times New Roman"/>
              </a:rPr>
              <a:t> </a:t>
            </a:r>
            <a:r>
              <a:rPr sz="614" b="1" spc="-3" dirty="0">
                <a:latin typeface="Times New Roman"/>
                <a:cs typeface="Times New Roman"/>
              </a:rPr>
              <a:t>being</a:t>
            </a:r>
            <a:r>
              <a:rPr sz="614" b="1" dirty="0">
                <a:latin typeface="Times New Roman"/>
                <a:cs typeface="Times New Roman"/>
              </a:rPr>
              <a:t> </a:t>
            </a:r>
            <a:r>
              <a:rPr sz="614" b="1" spc="-3" dirty="0">
                <a:latin typeface="Times New Roman"/>
                <a:cs typeface="Times New Roman"/>
              </a:rPr>
              <a:t>a</a:t>
            </a:r>
            <a:r>
              <a:rPr sz="614" b="1" dirty="0">
                <a:latin typeface="Times New Roman"/>
                <a:cs typeface="Times New Roman"/>
              </a:rPr>
              <a:t> </a:t>
            </a:r>
            <a:r>
              <a:rPr sz="614" b="1" spc="-3" dirty="0">
                <a:latin typeface="Times New Roman"/>
                <a:cs typeface="Times New Roman"/>
              </a:rPr>
              <a:t>decentralised</a:t>
            </a:r>
            <a:r>
              <a:rPr sz="614" b="1" dirty="0">
                <a:latin typeface="Times New Roman"/>
                <a:cs typeface="Times New Roman"/>
              </a:rPr>
              <a:t> </a:t>
            </a:r>
            <a:r>
              <a:rPr sz="614" b="1" spc="-3" dirty="0">
                <a:latin typeface="Times New Roman"/>
                <a:cs typeface="Times New Roman"/>
              </a:rPr>
              <a:t>and</a:t>
            </a:r>
            <a:r>
              <a:rPr sz="614" b="1" spc="147" dirty="0">
                <a:latin typeface="Times New Roman"/>
                <a:cs typeface="Times New Roman"/>
              </a:rPr>
              <a:t> </a:t>
            </a:r>
            <a:r>
              <a:rPr sz="614" b="1" spc="-3" dirty="0">
                <a:latin typeface="Times New Roman"/>
                <a:cs typeface="Times New Roman"/>
              </a:rPr>
              <a:t>distributed </a:t>
            </a:r>
            <a:r>
              <a:rPr sz="614" b="1" dirty="0">
                <a:latin typeface="Times New Roman"/>
                <a:cs typeface="Times New Roman"/>
              </a:rPr>
              <a:t> </a:t>
            </a:r>
            <a:r>
              <a:rPr sz="614" b="1" spc="-3" dirty="0">
                <a:latin typeface="Times New Roman"/>
                <a:cs typeface="Times New Roman"/>
              </a:rPr>
              <a:t>ledger</a:t>
            </a:r>
            <a:r>
              <a:rPr sz="614" b="1" dirty="0">
                <a:latin typeface="Times New Roman"/>
                <a:cs typeface="Times New Roman"/>
              </a:rPr>
              <a:t> </a:t>
            </a:r>
            <a:r>
              <a:rPr sz="614" b="1" spc="-3" dirty="0">
                <a:latin typeface="Times New Roman"/>
                <a:cs typeface="Times New Roman"/>
              </a:rPr>
              <a:t>it</a:t>
            </a:r>
            <a:r>
              <a:rPr sz="614" b="1" dirty="0">
                <a:latin typeface="Times New Roman"/>
                <a:cs typeface="Times New Roman"/>
              </a:rPr>
              <a:t> </a:t>
            </a:r>
            <a:r>
              <a:rPr sz="614" b="1" spc="-3" dirty="0">
                <a:latin typeface="Times New Roman"/>
                <a:cs typeface="Times New Roman"/>
              </a:rPr>
              <a:t>can</a:t>
            </a:r>
            <a:r>
              <a:rPr sz="614" b="1" dirty="0">
                <a:latin typeface="Times New Roman"/>
                <a:cs typeface="Times New Roman"/>
              </a:rPr>
              <a:t> </a:t>
            </a:r>
            <a:r>
              <a:rPr sz="614" b="1" spc="-3" dirty="0">
                <a:latin typeface="Times New Roman"/>
                <a:cs typeface="Times New Roman"/>
              </a:rPr>
              <a:t>also</a:t>
            </a:r>
            <a:r>
              <a:rPr sz="614" b="1" dirty="0">
                <a:latin typeface="Times New Roman"/>
                <a:cs typeface="Times New Roman"/>
              </a:rPr>
              <a:t> </a:t>
            </a:r>
            <a:r>
              <a:rPr sz="614" b="1" spc="-3" dirty="0">
                <a:latin typeface="Times New Roman"/>
                <a:cs typeface="Times New Roman"/>
              </a:rPr>
              <a:t>impact</a:t>
            </a:r>
            <a:r>
              <a:rPr sz="614" b="1" dirty="0">
                <a:latin typeface="Times New Roman"/>
                <a:cs typeface="Times New Roman"/>
              </a:rPr>
              <a:t> </a:t>
            </a:r>
            <a:r>
              <a:rPr sz="614" b="1" spc="-3" dirty="0">
                <a:latin typeface="Times New Roman"/>
                <a:cs typeface="Times New Roman"/>
              </a:rPr>
              <a:t>on</a:t>
            </a:r>
            <a:r>
              <a:rPr sz="614" b="1" dirty="0">
                <a:latin typeface="Times New Roman"/>
                <a:cs typeface="Times New Roman"/>
              </a:rPr>
              <a:t> </a:t>
            </a:r>
            <a:r>
              <a:rPr sz="614" b="1" spc="-3" dirty="0">
                <a:latin typeface="Times New Roman"/>
                <a:cs typeface="Times New Roman"/>
              </a:rPr>
              <a:t>billing,</a:t>
            </a:r>
            <a:r>
              <a:rPr sz="614" b="1" dirty="0">
                <a:latin typeface="Times New Roman"/>
                <a:cs typeface="Times New Roman"/>
              </a:rPr>
              <a:t> </a:t>
            </a:r>
            <a:r>
              <a:rPr sz="614" b="1" spc="-3" dirty="0">
                <a:latin typeface="Times New Roman"/>
                <a:cs typeface="Times New Roman"/>
              </a:rPr>
              <a:t>record</a:t>
            </a:r>
            <a:r>
              <a:rPr sz="614" b="1" dirty="0">
                <a:latin typeface="Times New Roman"/>
                <a:cs typeface="Times New Roman"/>
              </a:rPr>
              <a:t> </a:t>
            </a:r>
            <a:r>
              <a:rPr sz="614" b="1" spc="-3" dirty="0">
                <a:latin typeface="Times New Roman"/>
                <a:cs typeface="Times New Roman"/>
              </a:rPr>
              <a:t>sharing,</a:t>
            </a:r>
            <a:r>
              <a:rPr sz="614" b="1" dirty="0">
                <a:latin typeface="Times New Roman"/>
                <a:cs typeface="Times New Roman"/>
              </a:rPr>
              <a:t> </a:t>
            </a:r>
            <a:r>
              <a:rPr sz="614" b="1" spc="-3" dirty="0">
                <a:latin typeface="Times New Roman"/>
                <a:cs typeface="Times New Roman"/>
              </a:rPr>
              <a:t>medical </a:t>
            </a:r>
            <a:r>
              <a:rPr sz="614" b="1" dirty="0">
                <a:latin typeface="Times New Roman"/>
                <a:cs typeface="Times New Roman"/>
              </a:rPr>
              <a:t> </a:t>
            </a:r>
            <a:r>
              <a:rPr sz="614" b="1" spc="-7" dirty="0">
                <a:latin typeface="Times New Roman"/>
                <a:cs typeface="Times New Roman"/>
              </a:rPr>
              <a:t>research,</a:t>
            </a:r>
            <a:r>
              <a:rPr sz="614" b="1" spc="-3" dirty="0">
                <a:latin typeface="Times New Roman"/>
                <a:cs typeface="Times New Roman"/>
              </a:rPr>
              <a:t> identify</a:t>
            </a:r>
            <a:r>
              <a:rPr sz="614" b="1" dirty="0">
                <a:latin typeface="Times New Roman"/>
                <a:cs typeface="Times New Roman"/>
              </a:rPr>
              <a:t> </a:t>
            </a:r>
            <a:r>
              <a:rPr sz="614" b="1" spc="-3" dirty="0">
                <a:latin typeface="Times New Roman"/>
                <a:cs typeface="Times New Roman"/>
              </a:rPr>
              <a:t>thefts</a:t>
            </a:r>
            <a:r>
              <a:rPr sz="614" b="1" dirty="0">
                <a:latin typeface="Times New Roman"/>
                <a:cs typeface="Times New Roman"/>
              </a:rPr>
              <a:t> </a:t>
            </a:r>
            <a:r>
              <a:rPr sz="614" b="1" spc="-3" dirty="0">
                <a:latin typeface="Times New Roman"/>
                <a:cs typeface="Times New Roman"/>
              </a:rPr>
              <a:t>and</a:t>
            </a:r>
            <a:r>
              <a:rPr sz="614" b="1" dirty="0">
                <a:latin typeface="Times New Roman"/>
                <a:cs typeface="Times New Roman"/>
              </a:rPr>
              <a:t> </a:t>
            </a:r>
            <a:r>
              <a:rPr sz="614" b="1" spc="-3" dirty="0">
                <a:latin typeface="Times New Roman"/>
                <a:cs typeface="Times New Roman"/>
              </a:rPr>
              <a:t>ﬁnancial</a:t>
            </a:r>
            <a:r>
              <a:rPr sz="614" b="1" dirty="0">
                <a:latin typeface="Times New Roman"/>
                <a:cs typeface="Times New Roman"/>
              </a:rPr>
              <a:t> </a:t>
            </a:r>
            <a:r>
              <a:rPr sz="614" b="1" spc="-3" dirty="0">
                <a:latin typeface="Times New Roman"/>
                <a:cs typeface="Times New Roman"/>
              </a:rPr>
              <a:t>data</a:t>
            </a:r>
            <a:r>
              <a:rPr sz="614" b="1" dirty="0">
                <a:latin typeface="Times New Roman"/>
                <a:cs typeface="Times New Roman"/>
              </a:rPr>
              <a:t> </a:t>
            </a:r>
            <a:r>
              <a:rPr sz="614" b="1" spc="-3" dirty="0">
                <a:latin typeface="Times New Roman"/>
                <a:cs typeface="Times New Roman"/>
              </a:rPr>
              <a:t>crimes</a:t>
            </a:r>
            <a:r>
              <a:rPr sz="614" b="1" dirty="0">
                <a:latin typeface="Times New Roman"/>
                <a:cs typeface="Times New Roman"/>
              </a:rPr>
              <a:t> </a:t>
            </a:r>
            <a:r>
              <a:rPr sz="614" b="1" spc="-3" dirty="0">
                <a:latin typeface="Times New Roman"/>
                <a:cs typeface="Times New Roman"/>
              </a:rPr>
              <a:t>in</a:t>
            </a:r>
            <a:r>
              <a:rPr sz="614" b="1" spc="147" dirty="0">
                <a:latin typeface="Times New Roman"/>
                <a:cs typeface="Times New Roman"/>
              </a:rPr>
              <a:t> </a:t>
            </a:r>
            <a:r>
              <a:rPr sz="614" b="1" spc="-3" dirty="0">
                <a:latin typeface="Times New Roman"/>
                <a:cs typeface="Times New Roman"/>
              </a:rPr>
              <a:t>days</a:t>
            </a:r>
            <a:r>
              <a:rPr sz="614" b="1" spc="147" dirty="0">
                <a:latin typeface="Times New Roman"/>
                <a:cs typeface="Times New Roman"/>
              </a:rPr>
              <a:t> </a:t>
            </a:r>
            <a:r>
              <a:rPr sz="614" b="1" spc="-3" dirty="0">
                <a:latin typeface="Times New Roman"/>
                <a:cs typeface="Times New Roman"/>
              </a:rPr>
              <a:t>to </a:t>
            </a:r>
            <a:r>
              <a:rPr sz="614" b="1" dirty="0">
                <a:latin typeface="Times New Roman"/>
                <a:cs typeface="Times New Roman"/>
              </a:rPr>
              <a:t> </a:t>
            </a:r>
            <a:r>
              <a:rPr sz="614" b="1" spc="-3" dirty="0">
                <a:latin typeface="Times New Roman"/>
                <a:cs typeface="Times New Roman"/>
              </a:rPr>
              <a:t>come.</a:t>
            </a:r>
            <a:r>
              <a:rPr sz="614" b="1" dirty="0">
                <a:latin typeface="Times New Roman"/>
                <a:cs typeface="Times New Roman"/>
              </a:rPr>
              <a:t> </a:t>
            </a:r>
            <a:r>
              <a:rPr sz="614" b="1" spc="-3" dirty="0">
                <a:latin typeface="Times New Roman"/>
                <a:cs typeface="Times New Roman"/>
              </a:rPr>
              <a:t>Implementation</a:t>
            </a:r>
            <a:r>
              <a:rPr sz="614" b="1" dirty="0">
                <a:latin typeface="Times New Roman"/>
                <a:cs typeface="Times New Roman"/>
              </a:rPr>
              <a:t> </a:t>
            </a:r>
            <a:r>
              <a:rPr sz="614" b="1" spc="-3" dirty="0">
                <a:latin typeface="Times New Roman"/>
                <a:cs typeface="Times New Roman"/>
              </a:rPr>
              <a:t>of</a:t>
            </a:r>
            <a:r>
              <a:rPr sz="614" b="1" dirty="0">
                <a:latin typeface="Times New Roman"/>
                <a:cs typeface="Times New Roman"/>
              </a:rPr>
              <a:t> </a:t>
            </a:r>
            <a:r>
              <a:rPr sz="614" b="1" spc="-3" dirty="0">
                <a:latin typeface="Times New Roman"/>
                <a:cs typeface="Times New Roman"/>
              </a:rPr>
              <a:t>smart</a:t>
            </a:r>
            <a:r>
              <a:rPr sz="614" b="1" dirty="0">
                <a:latin typeface="Times New Roman"/>
                <a:cs typeface="Times New Roman"/>
              </a:rPr>
              <a:t> </a:t>
            </a:r>
            <a:r>
              <a:rPr sz="614" b="1" spc="-3" dirty="0">
                <a:latin typeface="Times New Roman"/>
                <a:cs typeface="Times New Roman"/>
              </a:rPr>
              <a:t>contracts</a:t>
            </a:r>
            <a:r>
              <a:rPr sz="614" b="1" dirty="0">
                <a:latin typeface="Times New Roman"/>
                <a:cs typeface="Times New Roman"/>
              </a:rPr>
              <a:t> </a:t>
            </a:r>
            <a:r>
              <a:rPr sz="614" b="1" spc="-3" dirty="0">
                <a:latin typeface="Times New Roman"/>
                <a:cs typeface="Times New Roman"/>
              </a:rPr>
              <a:t>in</a:t>
            </a:r>
            <a:r>
              <a:rPr sz="614" b="1" dirty="0">
                <a:latin typeface="Times New Roman"/>
                <a:cs typeface="Times New Roman"/>
              </a:rPr>
              <a:t> </a:t>
            </a:r>
            <a:r>
              <a:rPr sz="614" b="1" spc="-3" dirty="0">
                <a:latin typeface="Times New Roman"/>
                <a:cs typeface="Times New Roman"/>
              </a:rPr>
              <a:t>health</a:t>
            </a:r>
            <a:r>
              <a:rPr sz="614" b="1" dirty="0">
                <a:latin typeface="Times New Roman"/>
                <a:cs typeface="Times New Roman"/>
              </a:rPr>
              <a:t> </a:t>
            </a:r>
            <a:r>
              <a:rPr sz="614" b="1" spc="-7" dirty="0">
                <a:latin typeface="Times New Roman"/>
                <a:cs typeface="Times New Roman"/>
              </a:rPr>
              <a:t>care</a:t>
            </a:r>
            <a:r>
              <a:rPr sz="614" b="1" spc="-3" dirty="0">
                <a:latin typeface="Times New Roman"/>
                <a:cs typeface="Times New Roman"/>
              </a:rPr>
              <a:t> can </a:t>
            </a:r>
            <a:r>
              <a:rPr sz="614" b="1" dirty="0">
                <a:latin typeface="Times New Roman"/>
                <a:cs typeface="Times New Roman"/>
              </a:rPr>
              <a:t> </a:t>
            </a:r>
            <a:r>
              <a:rPr sz="614" b="1" spc="-3" dirty="0">
                <a:latin typeface="Times New Roman"/>
                <a:cs typeface="Times New Roman"/>
              </a:rPr>
              <a:t>simplify things </a:t>
            </a:r>
            <a:r>
              <a:rPr sz="614" b="1" spc="-7" dirty="0">
                <a:latin typeface="Times New Roman"/>
                <a:cs typeface="Times New Roman"/>
              </a:rPr>
              <a:t>even </a:t>
            </a:r>
            <a:r>
              <a:rPr sz="614" b="1" spc="-10" dirty="0">
                <a:latin typeface="Times New Roman"/>
                <a:cs typeface="Times New Roman"/>
              </a:rPr>
              <a:t>better. </a:t>
            </a:r>
            <a:r>
              <a:rPr sz="614" b="1" spc="-7" dirty="0">
                <a:latin typeface="Times New Roman"/>
                <a:cs typeface="Times New Roman"/>
              </a:rPr>
              <a:t>Where invoking, </a:t>
            </a:r>
            <a:r>
              <a:rPr sz="614" b="1" spc="-3" dirty="0">
                <a:latin typeface="Times New Roman"/>
                <a:cs typeface="Times New Roman"/>
              </a:rPr>
              <a:t>record creation and </a:t>
            </a:r>
            <a:r>
              <a:rPr sz="614" b="1" dirty="0">
                <a:latin typeface="Times New Roman"/>
                <a:cs typeface="Times New Roman"/>
              </a:rPr>
              <a:t> </a:t>
            </a:r>
            <a:r>
              <a:rPr sz="614" b="1" spc="-3" dirty="0">
                <a:latin typeface="Times New Roman"/>
                <a:cs typeface="Times New Roman"/>
              </a:rPr>
              <a:t>validation</a:t>
            </a:r>
            <a:r>
              <a:rPr sz="614" b="1" spc="75" dirty="0">
                <a:latin typeface="Times New Roman"/>
                <a:cs typeface="Times New Roman"/>
              </a:rPr>
              <a:t> </a:t>
            </a:r>
            <a:r>
              <a:rPr sz="614" b="1" spc="-3" dirty="0">
                <a:latin typeface="Times New Roman"/>
                <a:cs typeface="Times New Roman"/>
              </a:rPr>
              <a:t>will</a:t>
            </a:r>
            <a:r>
              <a:rPr sz="614" b="1" spc="75" dirty="0">
                <a:latin typeface="Times New Roman"/>
                <a:cs typeface="Times New Roman"/>
              </a:rPr>
              <a:t> </a:t>
            </a:r>
            <a:r>
              <a:rPr sz="614" b="1" spc="-3" dirty="0">
                <a:latin typeface="Times New Roman"/>
                <a:cs typeface="Times New Roman"/>
              </a:rPr>
              <a:t>be</a:t>
            </a:r>
            <a:r>
              <a:rPr sz="614" b="1" spc="75" dirty="0">
                <a:latin typeface="Times New Roman"/>
                <a:cs typeface="Times New Roman"/>
              </a:rPr>
              <a:t> </a:t>
            </a:r>
            <a:r>
              <a:rPr sz="614" b="1" spc="-3" dirty="0">
                <a:latin typeface="Times New Roman"/>
                <a:cs typeface="Times New Roman"/>
              </a:rPr>
              <a:t>done</a:t>
            </a:r>
            <a:r>
              <a:rPr sz="614" b="1" spc="75" dirty="0">
                <a:latin typeface="Times New Roman"/>
                <a:cs typeface="Times New Roman"/>
              </a:rPr>
              <a:t> </a:t>
            </a:r>
            <a:r>
              <a:rPr sz="614" b="1" spc="-3" dirty="0">
                <a:latin typeface="Times New Roman"/>
                <a:cs typeface="Times New Roman"/>
              </a:rPr>
              <a:t>on</a:t>
            </a:r>
            <a:r>
              <a:rPr sz="614" b="1" spc="75" dirty="0">
                <a:latin typeface="Times New Roman"/>
                <a:cs typeface="Times New Roman"/>
              </a:rPr>
              <a:t> </a:t>
            </a:r>
            <a:r>
              <a:rPr sz="614" b="1" spc="-3" dirty="0">
                <a:latin typeface="Times New Roman"/>
                <a:cs typeface="Times New Roman"/>
              </a:rPr>
              <a:t>Blockchain.</a:t>
            </a:r>
            <a:endParaRPr sz="614" dirty="0">
              <a:latin typeface="Times New Roman"/>
              <a:cs typeface="Times New Roman"/>
            </a:endParaRPr>
          </a:p>
          <a:p>
            <a:pPr marL="94815" algn="just">
              <a:lnSpc>
                <a:spcPts val="566"/>
              </a:lnSpc>
            </a:pPr>
            <a:r>
              <a:rPr sz="614" b="1" spc="-3" dirty="0">
                <a:latin typeface="Times New Roman"/>
                <a:cs typeface="Times New Roman"/>
              </a:rPr>
              <a:t>This</a:t>
            </a:r>
            <a:r>
              <a:rPr sz="614" b="1" spc="116" dirty="0">
                <a:latin typeface="Times New Roman"/>
                <a:cs typeface="Times New Roman"/>
              </a:rPr>
              <a:t> </a:t>
            </a:r>
            <a:r>
              <a:rPr sz="614" b="1" spc="-3" dirty="0">
                <a:latin typeface="Times New Roman"/>
                <a:cs typeface="Times New Roman"/>
              </a:rPr>
              <a:t>paper</a:t>
            </a:r>
            <a:r>
              <a:rPr sz="614" b="1" spc="119" dirty="0">
                <a:latin typeface="Times New Roman"/>
                <a:cs typeface="Times New Roman"/>
              </a:rPr>
              <a:t> </a:t>
            </a:r>
            <a:r>
              <a:rPr sz="614" b="1" spc="-3" dirty="0">
                <a:latin typeface="Times New Roman"/>
                <a:cs typeface="Times New Roman"/>
              </a:rPr>
              <a:t>highlights</a:t>
            </a:r>
            <a:r>
              <a:rPr sz="614" b="1" spc="119" dirty="0">
                <a:latin typeface="Times New Roman"/>
                <a:cs typeface="Times New Roman"/>
              </a:rPr>
              <a:t> </a:t>
            </a:r>
            <a:r>
              <a:rPr sz="614" b="1" spc="-3" dirty="0">
                <a:latin typeface="Times New Roman"/>
                <a:cs typeface="Times New Roman"/>
              </a:rPr>
              <a:t>on</a:t>
            </a:r>
            <a:r>
              <a:rPr sz="614" b="1" spc="119" dirty="0">
                <a:latin typeface="Times New Roman"/>
                <a:cs typeface="Times New Roman"/>
              </a:rPr>
              <a:t> </a:t>
            </a:r>
            <a:r>
              <a:rPr sz="614" b="1" spc="-3" dirty="0">
                <a:latin typeface="Times New Roman"/>
                <a:cs typeface="Times New Roman"/>
              </a:rPr>
              <a:t>the</a:t>
            </a:r>
            <a:r>
              <a:rPr sz="614" b="1" spc="119" dirty="0">
                <a:latin typeface="Times New Roman"/>
                <a:cs typeface="Times New Roman"/>
              </a:rPr>
              <a:t> </a:t>
            </a:r>
            <a:r>
              <a:rPr sz="614" b="1" spc="-3" dirty="0">
                <a:latin typeface="Times New Roman"/>
                <a:cs typeface="Times New Roman"/>
              </a:rPr>
              <a:t>patient-driven</a:t>
            </a:r>
            <a:r>
              <a:rPr sz="614" b="1" spc="119" dirty="0">
                <a:latin typeface="Times New Roman"/>
                <a:cs typeface="Times New Roman"/>
              </a:rPr>
              <a:t> </a:t>
            </a:r>
            <a:r>
              <a:rPr sz="614" b="1" spc="-3" dirty="0">
                <a:latin typeface="Times New Roman"/>
                <a:cs typeface="Times New Roman"/>
              </a:rPr>
              <a:t>model</a:t>
            </a:r>
            <a:r>
              <a:rPr sz="614" b="1" spc="119" dirty="0">
                <a:latin typeface="Times New Roman"/>
                <a:cs typeface="Times New Roman"/>
              </a:rPr>
              <a:t> </a:t>
            </a:r>
            <a:r>
              <a:rPr sz="614" b="1" spc="-3" dirty="0">
                <a:latin typeface="Times New Roman"/>
                <a:cs typeface="Times New Roman"/>
              </a:rPr>
              <a:t>of</a:t>
            </a:r>
            <a:r>
              <a:rPr sz="614" b="1" spc="116" dirty="0">
                <a:latin typeface="Times New Roman"/>
                <a:cs typeface="Times New Roman"/>
              </a:rPr>
              <a:t> </a:t>
            </a:r>
            <a:r>
              <a:rPr sz="614" b="1" spc="-3" dirty="0">
                <a:latin typeface="Times New Roman"/>
                <a:cs typeface="Times New Roman"/>
              </a:rPr>
              <a:t>record</a:t>
            </a:r>
            <a:endParaRPr sz="614" dirty="0">
              <a:latin typeface="Times New Roman"/>
              <a:cs typeface="Times New Roman"/>
            </a:endParaRPr>
          </a:p>
          <a:p>
            <a:pPr marL="8659" marR="3464" algn="just">
              <a:lnSpc>
                <a:spcPts val="682"/>
              </a:lnSpc>
              <a:spcBef>
                <a:spcPts val="41"/>
              </a:spcBef>
            </a:pPr>
            <a:r>
              <a:rPr sz="614" b="1" spc="-3" dirty="0">
                <a:latin typeface="Times New Roman"/>
                <a:cs typeface="Times New Roman"/>
              </a:rPr>
              <a:t>maintenance using Blockchain technology </a:t>
            </a:r>
            <a:r>
              <a:rPr sz="614" b="1" spc="-7" dirty="0">
                <a:latin typeface="Times New Roman"/>
                <a:cs typeface="Times New Roman"/>
              </a:rPr>
              <a:t>where </a:t>
            </a:r>
            <a:r>
              <a:rPr sz="614" b="1" spc="-3" dirty="0">
                <a:latin typeface="Times New Roman"/>
                <a:cs typeface="Times New Roman"/>
              </a:rPr>
              <a:t>smart contracts </a:t>
            </a:r>
            <a:r>
              <a:rPr sz="614" b="1" dirty="0">
                <a:latin typeface="Times New Roman"/>
                <a:cs typeface="Times New Roman"/>
              </a:rPr>
              <a:t> </a:t>
            </a:r>
            <a:r>
              <a:rPr sz="614" b="1" spc="-3" dirty="0">
                <a:latin typeface="Times New Roman"/>
                <a:cs typeface="Times New Roman"/>
              </a:rPr>
              <a:t>can</a:t>
            </a:r>
            <a:r>
              <a:rPr sz="614" b="1" spc="72" dirty="0">
                <a:latin typeface="Times New Roman"/>
                <a:cs typeface="Times New Roman"/>
              </a:rPr>
              <a:t> </a:t>
            </a:r>
            <a:r>
              <a:rPr sz="614" b="1" spc="-3" dirty="0">
                <a:latin typeface="Times New Roman"/>
                <a:cs typeface="Times New Roman"/>
              </a:rPr>
              <a:t>be</a:t>
            </a:r>
            <a:r>
              <a:rPr sz="614" b="1" spc="75" dirty="0">
                <a:latin typeface="Times New Roman"/>
                <a:cs typeface="Times New Roman"/>
              </a:rPr>
              <a:t> </a:t>
            </a:r>
            <a:r>
              <a:rPr sz="614" b="1" spc="-3" dirty="0">
                <a:latin typeface="Times New Roman"/>
                <a:cs typeface="Times New Roman"/>
              </a:rPr>
              <a:t>incorporated</a:t>
            </a:r>
            <a:r>
              <a:rPr sz="614" b="1" spc="75" dirty="0">
                <a:latin typeface="Times New Roman"/>
                <a:cs typeface="Times New Roman"/>
              </a:rPr>
              <a:t> </a:t>
            </a:r>
            <a:r>
              <a:rPr sz="614" b="1" spc="-3" dirty="0">
                <a:latin typeface="Times New Roman"/>
                <a:cs typeface="Times New Roman"/>
              </a:rPr>
              <a:t>in</a:t>
            </a:r>
            <a:r>
              <a:rPr sz="614" b="1" spc="75" dirty="0">
                <a:latin typeface="Times New Roman"/>
                <a:cs typeface="Times New Roman"/>
              </a:rPr>
              <a:t> </a:t>
            </a:r>
            <a:r>
              <a:rPr sz="614" b="1" spc="-3" dirty="0">
                <a:latin typeface="Times New Roman"/>
                <a:cs typeface="Times New Roman"/>
              </a:rPr>
              <a:t>future</a:t>
            </a:r>
            <a:r>
              <a:rPr sz="614" b="1" spc="75" dirty="0">
                <a:latin typeface="Times New Roman"/>
                <a:cs typeface="Times New Roman"/>
              </a:rPr>
              <a:t> </a:t>
            </a:r>
            <a:r>
              <a:rPr sz="614" b="1" spc="-3" dirty="0">
                <a:latin typeface="Times New Roman"/>
                <a:cs typeface="Times New Roman"/>
              </a:rPr>
              <a:t>days</a:t>
            </a:r>
            <a:endParaRPr sz="614" dirty="0">
              <a:latin typeface="Times New Roman"/>
              <a:cs typeface="Times New Roman"/>
            </a:endParaRPr>
          </a:p>
          <a:p>
            <a:pPr marL="94815">
              <a:lnSpc>
                <a:spcPts val="617"/>
              </a:lnSpc>
            </a:pPr>
            <a:r>
              <a:rPr sz="614" b="1" spc="-3" dirty="0">
                <a:latin typeface="Times New Roman"/>
                <a:cs typeface="Times New Roman"/>
              </a:rPr>
              <a:t>making</a:t>
            </a:r>
            <a:r>
              <a:rPr sz="614" b="1" spc="102" dirty="0">
                <a:latin typeface="Times New Roman"/>
                <a:cs typeface="Times New Roman"/>
              </a:rPr>
              <a:t> </a:t>
            </a:r>
            <a:r>
              <a:rPr sz="614" b="1" spc="-3" dirty="0">
                <a:latin typeface="Times New Roman"/>
                <a:cs typeface="Times New Roman"/>
              </a:rPr>
              <a:t>it</a:t>
            </a:r>
            <a:r>
              <a:rPr sz="614" b="1" spc="109" dirty="0">
                <a:latin typeface="Times New Roman"/>
                <a:cs typeface="Times New Roman"/>
              </a:rPr>
              <a:t> </a:t>
            </a:r>
            <a:r>
              <a:rPr sz="614" b="1" spc="-7" dirty="0">
                <a:latin typeface="Times New Roman"/>
                <a:cs typeface="Times New Roman"/>
              </a:rPr>
              <a:t>more</a:t>
            </a:r>
            <a:r>
              <a:rPr sz="614" b="1" spc="102" dirty="0">
                <a:latin typeface="Times New Roman"/>
                <a:cs typeface="Times New Roman"/>
              </a:rPr>
              <a:t> </a:t>
            </a:r>
            <a:r>
              <a:rPr sz="614" b="1" spc="-3" dirty="0">
                <a:latin typeface="Times New Roman"/>
                <a:cs typeface="Times New Roman"/>
              </a:rPr>
              <a:t>potential</a:t>
            </a:r>
            <a:r>
              <a:rPr sz="614" b="1" spc="109" dirty="0">
                <a:latin typeface="Times New Roman"/>
                <a:cs typeface="Times New Roman"/>
              </a:rPr>
              <a:t> </a:t>
            </a:r>
            <a:r>
              <a:rPr sz="614" b="1" spc="-3" dirty="0">
                <a:latin typeface="Times New Roman"/>
                <a:cs typeface="Times New Roman"/>
              </a:rPr>
              <a:t>in</a:t>
            </a:r>
            <a:r>
              <a:rPr sz="614" b="1" spc="102" dirty="0">
                <a:latin typeface="Times New Roman"/>
                <a:cs typeface="Times New Roman"/>
              </a:rPr>
              <a:t> </a:t>
            </a:r>
            <a:r>
              <a:rPr sz="614" b="1" spc="-3" dirty="0">
                <a:latin typeface="Times New Roman"/>
                <a:cs typeface="Times New Roman"/>
              </a:rPr>
              <a:t>data</a:t>
            </a:r>
            <a:r>
              <a:rPr sz="614" b="1" spc="109" dirty="0">
                <a:latin typeface="Times New Roman"/>
                <a:cs typeface="Times New Roman"/>
              </a:rPr>
              <a:t> </a:t>
            </a:r>
            <a:r>
              <a:rPr sz="614" b="1" spc="-3" dirty="0">
                <a:latin typeface="Times New Roman"/>
                <a:cs typeface="Times New Roman"/>
              </a:rPr>
              <a:t>exchange.</a:t>
            </a:r>
            <a:r>
              <a:rPr sz="614" b="1" spc="102" dirty="0">
                <a:latin typeface="Times New Roman"/>
                <a:cs typeface="Times New Roman"/>
              </a:rPr>
              <a:t> </a:t>
            </a:r>
            <a:r>
              <a:rPr sz="614" b="1" spc="-3" dirty="0">
                <a:latin typeface="Times New Roman"/>
                <a:cs typeface="Times New Roman"/>
              </a:rPr>
              <a:t>Finding</a:t>
            </a:r>
            <a:r>
              <a:rPr sz="614" b="1" spc="106" dirty="0">
                <a:latin typeface="Times New Roman"/>
                <a:cs typeface="Times New Roman"/>
              </a:rPr>
              <a:t> </a:t>
            </a:r>
            <a:r>
              <a:rPr sz="614" b="1" spc="-3" dirty="0">
                <a:latin typeface="Times New Roman"/>
                <a:cs typeface="Times New Roman"/>
              </a:rPr>
              <a:t>its</a:t>
            </a:r>
            <a:r>
              <a:rPr sz="614" b="1" spc="106" dirty="0">
                <a:latin typeface="Times New Roman"/>
                <a:cs typeface="Times New Roman"/>
              </a:rPr>
              <a:t> </a:t>
            </a:r>
            <a:r>
              <a:rPr sz="614" b="1" spc="-3" dirty="0">
                <a:latin typeface="Times New Roman"/>
                <a:cs typeface="Times New Roman"/>
              </a:rPr>
              <a:t>huge</a:t>
            </a:r>
            <a:endParaRPr sz="614" dirty="0">
              <a:latin typeface="Times New Roman"/>
              <a:cs typeface="Times New Roman"/>
            </a:endParaRPr>
          </a:p>
          <a:p>
            <a:pPr marL="8659" marR="3464">
              <a:lnSpc>
                <a:spcPts val="682"/>
              </a:lnSpc>
              <a:spcBef>
                <a:spcPts val="37"/>
              </a:spcBef>
            </a:pPr>
            <a:r>
              <a:rPr sz="614" b="1" spc="-3" dirty="0">
                <a:latin typeface="Times New Roman"/>
                <a:cs typeface="Times New Roman"/>
              </a:rPr>
              <a:t>scope,</a:t>
            </a:r>
            <a:r>
              <a:rPr sz="614" b="1" spc="68" dirty="0">
                <a:latin typeface="Times New Roman"/>
                <a:cs typeface="Times New Roman"/>
              </a:rPr>
              <a:t> </a:t>
            </a:r>
            <a:r>
              <a:rPr sz="614" b="1" spc="-3" dirty="0">
                <a:latin typeface="Times New Roman"/>
                <a:cs typeface="Times New Roman"/>
              </a:rPr>
              <a:t>hoping</a:t>
            </a:r>
            <a:r>
              <a:rPr sz="614" b="1" spc="68" dirty="0">
                <a:latin typeface="Times New Roman"/>
                <a:cs typeface="Times New Roman"/>
              </a:rPr>
              <a:t> </a:t>
            </a:r>
            <a:r>
              <a:rPr sz="614" b="1" spc="-3" dirty="0">
                <a:latin typeface="Times New Roman"/>
                <a:cs typeface="Times New Roman"/>
              </a:rPr>
              <a:t>that</a:t>
            </a:r>
            <a:r>
              <a:rPr sz="614" b="1" spc="68" dirty="0">
                <a:latin typeface="Times New Roman"/>
                <a:cs typeface="Times New Roman"/>
              </a:rPr>
              <a:t> </a:t>
            </a:r>
            <a:r>
              <a:rPr sz="614" b="1" spc="-7" dirty="0">
                <a:latin typeface="Times New Roman"/>
                <a:cs typeface="Times New Roman"/>
              </a:rPr>
              <a:t>more</a:t>
            </a:r>
            <a:r>
              <a:rPr sz="614" b="1" spc="72" dirty="0">
                <a:latin typeface="Times New Roman"/>
                <a:cs typeface="Times New Roman"/>
              </a:rPr>
              <a:t> </a:t>
            </a:r>
            <a:r>
              <a:rPr sz="614" b="1" spc="-7" dirty="0">
                <a:latin typeface="Times New Roman"/>
                <a:cs typeface="Times New Roman"/>
              </a:rPr>
              <a:t>researches</a:t>
            </a:r>
            <a:r>
              <a:rPr sz="614" b="1" spc="72" dirty="0">
                <a:latin typeface="Times New Roman"/>
                <a:cs typeface="Times New Roman"/>
              </a:rPr>
              <a:t> </a:t>
            </a:r>
            <a:r>
              <a:rPr sz="614" b="1" spc="-3" dirty="0">
                <a:latin typeface="Times New Roman"/>
                <a:cs typeface="Times New Roman"/>
              </a:rPr>
              <a:t>will</a:t>
            </a:r>
            <a:r>
              <a:rPr sz="614" b="1" spc="68" dirty="0">
                <a:latin typeface="Times New Roman"/>
                <a:cs typeface="Times New Roman"/>
              </a:rPr>
              <a:t> </a:t>
            </a:r>
            <a:r>
              <a:rPr sz="614" b="1" spc="-3" dirty="0">
                <a:latin typeface="Times New Roman"/>
                <a:cs typeface="Times New Roman"/>
              </a:rPr>
              <a:t>be</a:t>
            </a:r>
            <a:r>
              <a:rPr sz="614" b="1" spc="68" dirty="0">
                <a:latin typeface="Times New Roman"/>
                <a:cs typeface="Times New Roman"/>
              </a:rPr>
              <a:t> </a:t>
            </a:r>
            <a:r>
              <a:rPr sz="614" b="1" spc="-3" dirty="0">
                <a:latin typeface="Times New Roman"/>
                <a:cs typeface="Times New Roman"/>
              </a:rPr>
              <a:t>carried</a:t>
            </a:r>
            <a:r>
              <a:rPr sz="614" b="1" spc="68" dirty="0">
                <a:latin typeface="Times New Roman"/>
                <a:cs typeface="Times New Roman"/>
              </a:rPr>
              <a:t> </a:t>
            </a:r>
            <a:r>
              <a:rPr sz="614" b="1" spc="-3" dirty="0">
                <a:latin typeface="Times New Roman"/>
                <a:cs typeface="Times New Roman"/>
              </a:rPr>
              <a:t>out</a:t>
            </a:r>
            <a:r>
              <a:rPr sz="614" b="1" spc="68" dirty="0">
                <a:latin typeface="Times New Roman"/>
                <a:cs typeface="Times New Roman"/>
              </a:rPr>
              <a:t> </a:t>
            </a:r>
            <a:r>
              <a:rPr sz="614" b="1" spc="-3" dirty="0">
                <a:latin typeface="Times New Roman"/>
                <a:cs typeface="Times New Roman"/>
              </a:rPr>
              <a:t>and </a:t>
            </a:r>
            <a:r>
              <a:rPr sz="614" b="1" spc="-143" dirty="0">
                <a:latin typeface="Times New Roman"/>
                <a:cs typeface="Times New Roman"/>
              </a:rPr>
              <a:t> </a:t>
            </a:r>
            <a:r>
              <a:rPr sz="614" b="1" spc="-3" dirty="0">
                <a:latin typeface="Times New Roman"/>
                <a:cs typeface="Times New Roman"/>
              </a:rPr>
              <a:t>practically</a:t>
            </a:r>
            <a:r>
              <a:rPr sz="614" b="1" spc="72" dirty="0">
                <a:latin typeface="Times New Roman"/>
                <a:cs typeface="Times New Roman"/>
              </a:rPr>
              <a:t> </a:t>
            </a:r>
            <a:r>
              <a:rPr sz="614" b="1" spc="-3" dirty="0">
                <a:latin typeface="Times New Roman"/>
                <a:cs typeface="Times New Roman"/>
              </a:rPr>
              <a:t>implemented.</a:t>
            </a:r>
            <a:endParaRPr sz="614" dirty="0">
              <a:latin typeface="Times New Roman"/>
              <a:cs typeface="Times New Roman"/>
            </a:endParaRPr>
          </a:p>
          <a:p>
            <a:pPr marL="94815">
              <a:lnSpc>
                <a:spcPts val="617"/>
              </a:lnSpc>
            </a:pPr>
            <a:r>
              <a:rPr sz="614" b="1" i="1" spc="-3" dirty="0">
                <a:latin typeface="Times New Roman"/>
                <a:cs typeface="Times New Roman"/>
              </a:rPr>
              <a:t>Index</a:t>
            </a:r>
            <a:r>
              <a:rPr sz="614" b="1" i="1" spc="75" dirty="0">
                <a:latin typeface="Times New Roman"/>
                <a:cs typeface="Times New Roman"/>
              </a:rPr>
              <a:t> </a:t>
            </a:r>
            <a:r>
              <a:rPr sz="614" b="1" i="1" spc="-7" dirty="0">
                <a:latin typeface="Times New Roman"/>
                <a:cs typeface="Times New Roman"/>
              </a:rPr>
              <a:t>Terms</a:t>
            </a:r>
            <a:r>
              <a:rPr sz="614" b="1" spc="-7" dirty="0">
                <a:latin typeface="Times New Roman"/>
                <a:cs typeface="Times New Roman"/>
              </a:rPr>
              <a:t>—Decentralized,</a:t>
            </a:r>
            <a:r>
              <a:rPr sz="614" b="1" spc="75" dirty="0">
                <a:latin typeface="Times New Roman"/>
                <a:cs typeface="Times New Roman"/>
              </a:rPr>
              <a:t> </a:t>
            </a:r>
            <a:r>
              <a:rPr sz="614" b="1" spc="-3" dirty="0">
                <a:latin typeface="Times New Roman"/>
                <a:cs typeface="Times New Roman"/>
              </a:rPr>
              <a:t>Blockchain,</a:t>
            </a:r>
            <a:r>
              <a:rPr sz="614" b="1" spc="75" dirty="0">
                <a:latin typeface="Times New Roman"/>
                <a:cs typeface="Times New Roman"/>
              </a:rPr>
              <a:t> </a:t>
            </a:r>
            <a:r>
              <a:rPr sz="614" b="1" spc="-7" dirty="0">
                <a:latin typeface="Times New Roman"/>
                <a:cs typeface="Times New Roman"/>
              </a:rPr>
              <a:t>Immutability,</a:t>
            </a:r>
            <a:r>
              <a:rPr sz="614" b="1" spc="75" dirty="0">
                <a:latin typeface="Times New Roman"/>
                <a:cs typeface="Times New Roman"/>
              </a:rPr>
              <a:t> </a:t>
            </a:r>
            <a:r>
              <a:rPr sz="614" b="1" spc="-3" dirty="0">
                <a:latin typeface="Times New Roman"/>
                <a:cs typeface="Times New Roman"/>
              </a:rPr>
              <a:t>Cryp-</a:t>
            </a:r>
            <a:endParaRPr sz="614" dirty="0">
              <a:latin typeface="Times New Roman"/>
              <a:cs typeface="Times New Roman"/>
            </a:endParaRPr>
          </a:p>
          <a:p>
            <a:pPr marL="8659">
              <a:lnSpc>
                <a:spcPts val="709"/>
              </a:lnSpc>
            </a:pPr>
            <a:r>
              <a:rPr sz="614" b="1" spc="-3" dirty="0">
                <a:latin typeface="Times New Roman"/>
                <a:cs typeface="Times New Roman"/>
              </a:rPr>
              <a:t>tographic</a:t>
            </a:r>
            <a:r>
              <a:rPr sz="614" b="1" spc="72" dirty="0">
                <a:latin typeface="Times New Roman"/>
                <a:cs typeface="Times New Roman"/>
              </a:rPr>
              <a:t> </a:t>
            </a:r>
            <a:r>
              <a:rPr sz="614" b="1" spc="-3" dirty="0">
                <a:latin typeface="Times New Roman"/>
                <a:cs typeface="Times New Roman"/>
              </a:rPr>
              <a:t>hash,</a:t>
            </a:r>
            <a:r>
              <a:rPr sz="614" b="1" spc="75" dirty="0">
                <a:latin typeface="Times New Roman"/>
                <a:cs typeface="Times New Roman"/>
              </a:rPr>
              <a:t> </a:t>
            </a:r>
            <a:r>
              <a:rPr sz="614" b="1" spc="-3" dirty="0">
                <a:latin typeface="Times New Roman"/>
                <a:cs typeface="Times New Roman"/>
              </a:rPr>
              <a:t>Smart</a:t>
            </a:r>
            <a:r>
              <a:rPr sz="614" b="1" spc="72" dirty="0">
                <a:latin typeface="Times New Roman"/>
                <a:cs typeface="Times New Roman"/>
              </a:rPr>
              <a:t> </a:t>
            </a:r>
            <a:r>
              <a:rPr sz="614" b="1" spc="-3" dirty="0">
                <a:latin typeface="Times New Roman"/>
                <a:cs typeface="Times New Roman"/>
              </a:rPr>
              <a:t>contract</a:t>
            </a:r>
            <a:endParaRPr sz="614" dirty="0">
              <a:latin typeface="Times New Roman"/>
              <a:cs typeface="Times New Roman"/>
            </a:endParaRPr>
          </a:p>
          <a:p>
            <a:pPr marL="758949">
              <a:spcBef>
                <a:spcPts val="558"/>
              </a:spcBef>
            </a:pPr>
            <a:r>
              <a:rPr sz="682" spc="14" dirty="0">
                <a:latin typeface="Times New Roman"/>
                <a:cs typeface="Times New Roman"/>
              </a:rPr>
              <a:t>I.</a:t>
            </a:r>
            <a:r>
              <a:rPr sz="682" spc="160" dirty="0">
                <a:latin typeface="Times New Roman"/>
                <a:cs typeface="Times New Roman"/>
              </a:rPr>
              <a:t> </a:t>
            </a:r>
            <a:r>
              <a:rPr sz="682" spc="27" dirty="0">
                <a:latin typeface="Times New Roman"/>
                <a:cs typeface="Times New Roman"/>
              </a:rPr>
              <a:t>I</a:t>
            </a:r>
            <a:r>
              <a:rPr sz="545" spc="27" dirty="0">
                <a:latin typeface="Times New Roman"/>
                <a:cs typeface="Times New Roman"/>
              </a:rPr>
              <a:t>NTRODUCTION</a:t>
            </a:r>
            <a:endParaRPr sz="545" dirty="0">
              <a:latin typeface="Times New Roman"/>
              <a:cs typeface="Times New Roman"/>
            </a:endParaRPr>
          </a:p>
          <a:p>
            <a:pPr marL="8659" marR="3464" indent="86155" algn="just">
              <a:spcBef>
                <a:spcPts val="194"/>
              </a:spcBef>
            </a:pPr>
            <a:r>
              <a:rPr sz="682" spc="-3" dirty="0">
                <a:latin typeface="Times New Roman"/>
                <a:cs typeface="Times New Roman"/>
              </a:rPr>
              <a:t>Better</a:t>
            </a:r>
            <a:r>
              <a:rPr sz="682" dirty="0">
                <a:latin typeface="Times New Roman"/>
                <a:cs typeface="Times New Roman"/>
              </a:rPr>
              <a:t> </a:t>
            </a:r>
            <a:r>
              <a:rPr sz="682" spc="-3" dirty="0">
                <a:latin typeface="Times New Roman"/>
                <a:cs typeface="Times New Roman"/>
              </a:rPr>
              <a:t>health</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important</a:t>
            </a:r>
            <a:r>
              <a:rPr sz="682" dirty="0">
                <a:latin typeface="Times New Roman"/>
                <a:cs typeface="Times New Roman"/>
              </a:rPr>
              <a:t> </a:t>
            </a:r>
            <a:r>
              <a:rPr sz="682" spc="-3" dirty="0">
                <a:latin typeface="Times New Roman"/>
                <a:cs typeface="Times New Roman"/>
              </a:rPr>
              <a:t>to</a:t>
            </a:r>
            <a:r>
              <a:rPr sz="682" dirty="0">
                <a:latin typeface="Times New Roman"/>
                <a:cs typeface="Times New Roman"/>
              </a:rPr>
              <a:t> </a:t>
            </a:r>
            <a:r>
              <a:rPr sz="682" spc="-3" dirty="0">
                <a:latin typeface="Times New Roman"/>
                <a:cs typeface="Times New Roman"/>
              </a:rPr>
              <a:t>human</a:t>
            </a:r>
            <a:r>
              <a:rPr sz="682" dirty="0">
                <a:latin typeface="Times New Roman"/>
                <a:cs typeface="Times New Roman"/>
              </a:rPr>
              <a:t> </a:t>
            </a:r>
            <a:r>
              <a:rPr sz="682" spc="-3" dirty="0">
                <a:latin typeface="Times New Roman"/>
                <a:cs typeface="Times New Roman"/>
              </a:rPr>
              <a:t>happiness</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the </a:t>
            </a:r>
            <a:r>
              <a:rPr sz="682" dirty="0">
                <a:latin typeface="Times New Roman"/>
                <a:cs typeface="Times New Roman"/>
              </a:rPr>
              <a:t> </a:t>
            </a:r>
            <a:r>
              <a:rPr sz="682" spc="-3" dirty="0">
                <a:latin typeface="Times New Roman"/>
                <a:cs typeface="Times New Roman"/>
              </a:rPr>
              <a:t>welfare</a:t>
            </a:r>
            <a:r>
              <a:rPr sz="682" spc="-10" dirty="0">
                <a:latin typeface="Times New Roman"/>
                <a:cs typeface="Times New Roman"/>
              </a:rPr>
              <a:t> </a:t>
            </a:r>
            <a:r>
              <a:rPr sz="682" spc="-3" dirty="0">
                <a:latin typeface="Times New Roman"/>
                <a:cs typeface="Times New Roman"/>
              </a:rPr>
              <a:t>of</a:t>
            </a:r>
            <a:r>
              <a:rPr sz="682" spc="-10" dirty="0">
                <a:latin typeface="Times New Roman"/>
                <a:cs typeface="Times New Roman"/>
              </a:rPr>
              <a:t> </a:t>
            </a:r>
            <a:r>
              <a:rPr sz="682" spc="-7" dirty="0">
                <a:latin typeface="Times New Roman"/>
                <a:cs typeface="Times New Roman"/>
              </a:rPr>
              <a:t>society.</a:t>
            </a:r>
            <a:r>
              <a:rPr sz="682" spc="-10" dirty="0">
                <a:latin typeface="Times New Roman"/>
                <a:cs typeface="Times New Roman"/>
              </a:rPr>
              <a:t> </a:t>
            </a:r>
            <a:r>
              <a:rPr sz="682" spc="-3" dirty="0">
                <a:latin typeface="Times New Roman"/>
                <a:cs typeface="Times New Roman"/>
              </a:rPr>
              <a:t>It</a:t>
            </a:r>
            <a:r>
              <a:rPr sz="682" spc="-10" dirty="0">
                <a:latin typeface="Times New Roman"/>
                <a:cs typeface="Times New Roman"/>
              </a:rPr>
              <a:t> </a:t>
            </a:r>
            <a:r>
              <a:rPr sz="682" spc="-3" dirty="0">
                <a:latin typeface="Times New Roman"/>
                <a:cs typeface="Times New Roman"/>
              </a:rPr>
              <a:t>plays</a:t>
            </a:r>
            <a:r>
              <a:rPr sz="682" spc="-7" dirty="0">
                <a:latin typeface="Times New Roman"/>
                <a:cs typeface="Times New Roman"/>
              </a:rPr>
              <a:t> </a:t>
            </a:r>
            <a:r>
              <a:rPr sz="682" spc="-3" dirty="0">
                <a:latin typeface="Times New Roman"/>
                <a:cs typeface="Times New Roman"/>
              </a:rPr>
              <a:t>a</a:t>
            </a:r>
            <a:r>
              <a:rPr sz="682" spc="-10" dirty="0">
                <a:latin typeface="Times New Roman"/>
                <a:cs typeface="Times New Roman"/>
              </a:rPr>
              <a:t> </a:t>
            </a:r>
            <a:r>
              <a:rPr sz="682" spc="-3" dirty="0">
                <a:latin typeface="Times New Roman"/>
                <a:cs typeface="Times New Roman"/>
              </a:rPr>
              <a:t>vital</a:t>
            </a:r>
            <a:r>
              <a:rPr sz="682" spc="-10" dirty="0">
                <a:latin typeface="Times New Roman"/>
                <a:cs typeface="Times New Roman"/>
              </a:rPr>
              <a:t> </a:t>
            </a:r>
            <a:r>
              <a:rPr sz="682" spc="-3" dirty="0">
                <a:latin typeface="Times New Roman"/>
                <a:cs typeface="Times New Roman"/>
              </a:rPr>
              <a:t>role</a:t>
            </a:r>
            <a:r>
              <a:rPr sz="682" spc="-10" dirty="0">
                <a:latin typeface="Times New Roman"/>
                <a:cs typeface="Times New Roman"/>
              </a:rPr>
              <a:t> </a:t>
            </a:r>
            <a:r>
              <a:rPr sz="682" spc="-3" dirty="0">
                <a:latin typeface="Times New Roman"/>
                <a:cs typeface="Times New Roman"/>
              </a:rPr>
              <a:t>in</a:t>
            </a:r>
            <a:r>
              <a:rPr sz="682" spc="-10" dirty="0">
                <a:latin typeface="Times New Roman"/>
                <a:cs typeface="Times New Roman"/>
              </a:rPr>
              <a:t> </a:t>
            </a:r>
            <a:r>
              <a:rPr sz="682" spc="-3" dirty="0">
                <a:latin typeface="Times New Roman"/>
                <a:cs typeface="Times New Roman"/>
              </a:rPr>
              <a:t>the</a:t>
            </a:r>
            <a:r>
              <a:rPr sz="682" spc="-10" dirty="0">
                <a:latin typeface="Times New Roman"/>
                <a:cs typeface="Times New Roman"/>
              </a:rPr>
              <a:t> </a:t>
            </a:r>
            <a:r>
              <a:rPr sz="682" spc="-3" dirty="0">
                <a:latin typeface="Times New Roman"/>
                <a:cs typeface="Times New Roman"/>
              </a:rPr>
              <a:t>economic</a:t>
            </a:r>
            <a:r>
              <a:rPr sz="682" spc="-10" dirty="0">
                <a:latin typeface="Times New Roman"/>
                <a:cs typeface="Times New Roman"/>
              </a:rPr>
              <a:t> </a:t>
            </a:r>
            <a:r>
              <a:rPr sz="682" spc="-3" dirty="0">
                <a:latin typeface="Times New Roman"/>
                <a:cs typeface="Times New Roman"/>
              </a:rPr>
              <a:t>progress </a:t>
            </a:r>
            <a:r>
              <a:rPr sz="682" spc="-160" dirty="0">
                <a:latin typeface="Times New Roman"/>
                <a:cs typeface="Times New Roman"/>
              </a:rPr>
              <a:t> </a:t>
            </a:r>
            <a:r>
              <a:rPr sz="682" spc="-3" dirty="0">
                <a:latin typeface="Times New Roman"/>
                <a:cs typeface="Times New Roman"/>
              </a:rPr>
              <a:t>of the nation. Ill health, </a:t>
            </a:r>
            <a:r>
              <a:rPr sz="682" spc="-7" dirty="0">
                <a:latin typeface="Times New Roman"/>
                <a:cs typeface="Times New Roman"/>
              </a:rPr>
              <a:t>casualty, </a:t>
            </a:r>
            <a:r>
              <a:rPr sz="682" spc="-3" dirty="0">
                <a:latin typeface="Times New Roman"/>
                <a:cs typeface="Times New Roman"/>
              </a:rPr>
              <a:t>emergencies occur </a:t>
            </a:r>
            <a:r>
              <a:rPr sz="682" spc="-7" dirty="0">
                <a:latin typeface="Times New Roman"/>
                <a:cs typeface="Times New Roman"/>
              </a:rPr>
              <a:t>every </a:t>
            </a:r>
            <a:r>
              <a:rPr sz="682" spc="-3" dirty="0">
                <a:latin typeface="Times New Roman"/>
                <a:cs typeface="Times New Roman"/>
              </a:rPr>
              <a:t>day </a:t>
            </a:r>
            <a:r>
              <a:rPr sz="682" dirty="0">
                <a:latin typeface="Times New Roman"/>
                <a:cs typeface="Times New Roman"/>
              </a:rPr>
              <a:t> </a:t>
            </a:r>
            <a:r>
              <a:rPr sz="682" spc="-3" dirty="0">
                <a:latin typeface="Times New Roman"/>
                <a:cs typeface="Times New Roman"/>
              </a:rPr>
              <a:t>and the diseases are expected to be diagnosed and treated. A </a:t>
            </a:r>
            <a:r>
              <a:rPr sz="682" dirty="0">
                <a:latin typeface="Times New Roman"/>
                <a:cs typeface="Times New Roman"/>
              </a:rPr>
              <a:t> </a:t>
            </a:r>
            <a:r>
              <a:rPr sz="682" spc="-3" dirty="0">
                <a:latin typeface="Times New Roman"/>
                <a:cs typeface="Times New Roman"/>
              </a:rPr>
              <a:t>health</a:t>
            </a:r>
            <a:r>
              <a:rPr sz="682" dirty="0">
                <a:latin typeface="Times New Roman"/>
                <a:cs typeface="Times New Roman"/>
              </a:rPr>
              <a:t> </a:t>
            </a:r>
            <a:r>
              <a:rPr sz="682" spc="-3" dirty="0">
                <a:latin typeface="Times New Roman"/>
                <a:cs typeface="Times New Roman"/>
              </a:rPr>
              <a:t>record</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a</a:t>
            </a:r>
            <a:r>
              <a:rPr sz="682" dirty="0">
                <a:latin typeface="Times New Roman"/>
                <a:cs typeface="Times New Roman"/>
              </a:rPr>
              <a:t> </a:t>
            </a:r>
            <a:r>
              <a:rPr sz="682" spc="-3" dirty="0">
                <a:latin typeface="Times New Roman"/>
                <a:cs typeface="Times New Roman"/>
              </a:rPr>
              <a:t>collection</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clinical</a:t>
            </a:r>
            <a:r>
              <a:rPr sz="682" dirty="0">
                <a:latin typeface="Times New Roman"/>
                <a:cs typeface="Times New Roman"/>
              </a:rPr>
              <a:t> </a:t>
            </a:r>
            <a:r>
              <a:rPr sz="682" spc="-3" dirty="0">
                <a:latin typeface="Times New Roman"/>
                <a:cs typeface="Times New Roman"/>
              </a:rPr>
              <a:t>data</a:t>
            </a:r>
            <a:r>
              <a:rPr sz="682" dirty="0">
                <a:latin typeface="Times New Roman"/>
                <a:cs typeface="Times New Roman"/>
              </a:rPr>
              <a:t> </a:t>
            </a:r>
            <a:r>
              <a:rPr sz="682" spc="-3" dirty="0">
                <a:latin typeface="Times New Roman"/>
                <a:cs typeface="Times New Roman"/>
              </a:rPr>
              <a:t>related</a:t>
            </a:r>
            <a:r>
              <a:rPr sz="682" dirty="0">
                <a:latin typeface="Times New Roman"/>
                <a:cs typeface="Times New Roman"/>
              </a:rPr>
              <a:t> </a:t>
            </a:r>
            <a:r>
              <a:rPr sz="682" spc="-3" dirty="0">
                <a:latin typeface="Times New Roman"/>
                <a:cs typeface="Times New Roman"/>
              </a:rPr>
              <a:t>to</a:t>
            </a:r>
            <a:r>
              <a:rPr sz="682" dirty="0">
                <a:latin typeface="Times New Roman"/>
                <a:cs typeface="Times New Roman"/>
              </a:rPr>
              <a:t> </a:t>
            </a:r>
            <a:r>
              <a:rPr sz="682" spc="-3" dirty="0">
                <a:latin typeface="Times New Roman"/>
                <a:cs typeface="Times New Roman"/>
              </a:rPr>
              <a:t>the </a:t>
            </a:r>
            <a:r>
              <a:rPr sz="682" spc="-160" dirty="0">
                <a:latin typeface="Times New Roman"/>
                <a:cs typeface="Times New Roman"/>
              </a:rPr>
              <a:t> </a:t>
            </a:r>
            <a:r>
              <a:rPr sz="682" spc="-10" dirty="0">
                <a:latin typeface="Times New Roman"/>
                <a:cs typeface="Times New Roman"/>
              </a:rPr>
              <a:t>patient’s </a:t>
            </a:r>
            <a:r>
              <a:rPr sz="682" spc="-7" dirty="0">
                <a:latin typeface="Times New Roman"/>
                <a:cs typeface="Times New Roman"/>
              </a:rPr>
              <a:t>mental and physical health, gathered from different </a:t>
            </a:r>
            <a:r>
              <a:rPr sz="682" spc="-3" dirty="0">
                <a:latin typeface="Times New Roman"/>
                <a:cs typeface="Times New Roman"/>
              </a:rPr>
              <a:t> sources. Health record consists of a </a:t>
            </a:r>
            <a:r>
              <a:rPr sz="682" spc="-7" dirty="0">
                <a:latin typeface="Times New Roman"/>
                <a:cs typeface="Times New Roman"/>
              </a:rPr>
              <a:t>patient’s </a:t>
            </a:r>
            <a:r>
              <a:rPr sz="682" spc="-3" dirty="0">
                <a:latin typeface="Times New Roman"/>
                <a:cs typeface="Times New Roman"/>
              </a:rPr>
              <a:t>medical </a:t>
            </a:r>
            <a:r>
              <a:rPr sz="682" spc="-7" dirty="0">
                <a:latin typeface="Times New Roman"/>
                <a:cs typeface="Times New Roman"/>
              </a:rPr>
              <a:t>history, </a:t>
            </a:r>
            <a:r>
              <a:rPr sz="682" spc="-3" dirty="0">
                <a:latin typeface="Times New Roman"/>
                <a:cs typeface="Times New Roman"/>
              </a:rPr>
              <a:t> </a:t>
            </a:r>
            <a:r>
              <a:rPr sz="682" spc="-7" dirty="0">
                <a:latin typeface="Times New Roman"/>
                <a:cs typeface="Times New Roman"/>
              </a:rPr>
              <a:t>examination, diagnosis, treatment, results </a:t>
            </a:r>
            <a:r>
              <a:rPr sz="682" spc="-3" dirty="0">
                <a:latin typeface="Times New Roman"/>
                <a:cs typeface="Times New Roman"/>
              </a:rPr>
              <a:t>of lab </a:t>
            </a:r>
            <a:r>
              <a:rPr sz="682" spc="-7" dirty="0">
                <a:latin typeface="Times New Roman"/>
                <a:cs typeface="Times New Roman"/>
              </a:rPr>
              <a:t>investigation, </a:t>
            </a:r>
            <a:r>
              <a:rPr sz="682" spc="-3" dirty="0">
                <a:latin typeface="Times New Roman"/>
                <a:cs typeface="Times New Roman"/>
              </a:rPr>
              <a:t> scanning</a:t>
            </a:r>
            <a:r>
              <a:rPr sz="682" dirty="0">
                <a:latin typeface="Times New Roman"/>
                <a:cs typeface="Times New Roman"/>
              </a:rPr>
              <a:t> </a:t>
            </a:r>
            <a:r>
              <a:rPr sz="682" spc="-3" dirty="0">
                <a:latin typeface="Times New Roman"/>
                <a:cs typeface="Times New Roman"/>
              </a:rPr>
              <a:t>reports,</a:t>
            </a:r>
            <a:r>
              <a:rPr sz="682" dirty="0">
                <a:latin typeface="Times New Roman"/>
                <a:cs typeface="Times New Roman"/>
              </a:rPr>
              <a:t> </a:t>
            </a:r>
            <a:r>
              <a:rPr sz="682" spc="-3" dirty="0">
                <a:latin typeface="Times New Roman"/>
                <a:cs typeface="Times New Roman"/>
              </a:rPr>
              <a:t>alerts</a:t>
            </a:r>
            <a:r>
              <a:rPr sz="682" dirty="0">
                <a:latin typeface="Times New Roman"/>
                <a:cs typeface="Times New Roman"/>
              </a:rPr>
              <a:t> </a:t>
            </a:r>
            <a:r>
              <a:rPr sz="682" spc="-3" dirty="0">
                <a:latin typeface="Times New Roman"/>
                <a:cs typeface="Times New Roman"/>
              </a:rPr>
              <a:t>like</a:t>
            </a:r>
            <a:r>
              <a:rPr sz="682" dirty="0">
                <a:latin typeface="Times New Roman"/>
                <a:cs typeface="Times New Roman"/>
              </a:rPr>
              <a:t> </a:t>
            </a:r>
            <a:r>
              <a:rPr sz="682" spc="-3" dirty="0">
                <a:latin typeface="Times New Roman"/>
                <a:cs typeface="Times New Roman"/>
              </a:rPr>
              <a:t>allergic</a:t>
            </a:r>
            <a:r>
              <a:rPr sz="682" dirty="0">
                <a:latin typeface="Times New Roman"/>
                <a:cs typeface="Times New Roman"/>
              </a:rPr>
              <a:t> </a:t>
            </a:r>
            <a:r>
              <a:rPr sz="682" spc="-3" dirty="0">
                <a:latin typeface="Times New Roman"/>
                <a:cs typeface="Times New Roman"/>
              </a:rPr>
              <a:t>to</a:t>
            </a:r>
            <a:r>
              <a:rPr sz="682" dirty="0">
                <a:latin typeface="Times New Roman"/>
                <a:cs typeface="Times New Roman"/>
              </a:rPr>
              <a:t> </a:t>
            </a:r>
            <a:r>
              <a:rPr sz="682" spc="-3" dirty="0">
                <a:latin typeface="Times New Roman"/>
                <a:cs typeface="Times New Roman"/>
              </a:rPr>
              <a:t>etc.</a:t>
            </a:r>
            <a:r>
              <a:rPr sz="682" dirty="0">
                <a:latin typeface="Times New Roman"/>
                <a:cs typeface="Times New Roman"/>
              </a:rPr>
              <a:t> </a:t>
            </a:r>
            <a:r>
              <a:rPr sz="682" spc="-3" dirty="0">
                <a:latin typeface="Times New Roman"/>
                <a:cs typeface="Times New Roman"/>
              </a:rPr>
              <a:t>These</a:t>
            </a:r>
            <a:r>
              <a:rPr sz="682" spc="164" dirty="0">
                <a:latin typeface="Times New Roman"/>
                <a:cs typeface="Times New Roman"/>
              </a:rPr>
              <a:t> </a:t>
            </a:r>
            <a:r>
              <a:rPr sz="682" spc="-3" dirty="0">
                <a:latin typeface="Times New Roman"/>
                <a:cs typeface="Times New Roman"/>
              </a:rPr>
              <a:t>health </a:t>
            </a:r>
            <a:r>
              <a:rPr sz="682" dirty="0">
                <a:latin typeface="Times New Roman"/>
                <a:cs typeface="Times New Roman"/>
              </a:rPr>
              <a:t> </a:t>
            </a:r>
            <a:r>
              <a:rPr sz="682" spc="-3" dirty="0">
                <a:latin typeface="Times New Roman"/>
                <a:cs typeface="Times New Roman"/>
              </a:rPr>
              <a:t>records</a:t>
            </a:r>
            <a:r>
              <a:rPr sz="682" spc="65" dirty="0">
                <a:latin typeface="Times New Roman"/>
                <a:cs typeface="Times New Roman"/>
              </a:rPr>
              <a:t> </a:t>
            </a:r>
            <a:r>
              <a:rPr sz="682" spc="-3" dirty="0">
                <a:latin typeface="Times New Roman"/>
                <a:cs typeface="Times New Roman"/>
              </a:rPr>
              <a:t>can</a:t>
            </a:r>
            <a:r>
              <a:rPr sz="682" spc="65" dirty="0">
                <a:latin typeface="Times New Roman"/>
                <a:cs typeface="Times New Roman"/>
              </a:rPr>
              <a:t> </a:t>
            </a:r>
            <a:r>
              <a:rPr sz="682" spc="-3" dirty="0">
                <a:latin typeface="Times New Roman"/>
                <a:cs typeface="Times New Roman"/>
              </a:rPr>
              <a:t>be</a:t>
            </a:r>
            <a:r>
              <a:rPr sz="682" spc="68" dirty="0">
                <a:latin typeface="Times New Roman"/>
                <a:cs typeface="Times New Roman"/>
              </a:rPr>
              <a:t> </a:t>
            </a:r>
            <a:r>
              <a:rPr sz="682" spc="-3" dirty="0">
                <a:latin typeface="Times New Roman"/>
                <a:cs typeface="Times New Roman"/>
              </a:rPr>
              <a:t>managed</a:t>
            </a:r>
            <a:r>
              <a:rPr sz="682" spc="65" dirty="0">
                <a:latin typeface="Times New Roman"/>
                <a:cs typeface="Times New Roman"/>
              </a:rPr>
              <a:t> </a:t>
            </a:r>
            <a:r>
              <a:rPr sz="682" spc="-3" dirty="0">
                <a:latin typeface="Times New Roman"/>
                <a:cs typeface="Times New Roman"/>
              </a:rPr>
              <a:t>both</a:t>
            </a:r>
            <a:r>
              <a:rPr sz="682" spc="68" dirty="0">
                <a:latin typeface="Times New Roman"/>
                <a:cs typeface="Times New Roman"/>
              </a:rPr>
              <a:t> </a:t>
            </a:r>
            <a:r>
              <a:rPr sz="682" spc="-3" dirty="0">
                <a:latin typeface="Times New Roman"/>
                <a:cs typeface="Times New Roman"/>
              </a:rPr>
              <a:t>manually</a:t>
            </a:r>
            <a:r>
              <a:rPr sz="682" spc="65" dirty="0">
                <a:latin typeface="Times New Roman"/>
                <a:cs typeface="Times New Roman"/>
              </a:rPr>
              <a:t> </a:t>
            </a:r>
            <a:r>
              <a:rPr sz="682" spc="-3" dirty="0">
                <a:latin typeface="Times New Roman"/>
                <a:cs typeface="Times New Roman"/>
              </a:rPr>
              <a:t>and</a:t>
            </a:r>
            <a:r>
              <a:rPr sz="682" spc="68" dirty="0">
                <a:latin typeface="Times New Roman"/>
                <a:cs typeface="Times New Roman"/>
              </a:rPr>
              <a:t> </a:t>
            </a:r>
            <a:r>
              <a:rPr sz="682" spc="-7" dirty="0">
                <a:latin typeface="Times New Roman"/>
                <a:cs typeface="Times New Roman"/>
              </a:rPr>
              <a:t>digitally.</a:t>
            </a:r>
            <a:endParaRPr sz="682" dirty="0">
              <a:latin typeface="Times New Roman"/>
              <a:cs typeface="Times New Roman"/>
            </a:endParaRPr>
          </a:p>
          <a:p>
            <a:pPr marL="94815" algn="just">
              <a:lnSpc>
                <a:spcPts val="770"/>
              </a:lnSpc>
            </a:pPr>
            <a:r>
              <a:rPr sz="682" spc="-3" dirty="0">
                <a:latin typeface="Times New Roman"/>
                <a:cs typeface="Times New Roman"/>
              </a:rPr>
              <a:t>The</a:t>
            </a:r>
            <a:r>
              <a:rPr sz="682" spc="139" dirty="0">
                <a:latin typeface="Times New Roman"/>
                <a:cs typeface="Times New Roman"/>
              </a:rPr>
              <a:t> </a:t>
            </a:r>
            <a:r>
              <a:rPr sz="682" spc="-3" dirty="0">
                <a:latin typeface="Times New Roman"/>
                <a:cs typeface="Times New Roman"/>
              </a:rPr>
              <a:t>traditional</a:t>
            </a:r>
            <a:r>
              <a:rPr sz="682" spc="143" dirty="0">
                <a:latin typeface="Times New Roman"/>
                <a:cs typeface="Times New Roman"/>
              </a:rPr>
              <a:t> </a:t>
            </a:r>
            <a:r>
              <a:rPr sz="682" spc="-3" dirty="0">
                <a:latin typeface="Times New Roman"/>
                <a:cs typeface="Times New Roman"/>
              </a:rPr>
              <a:t>method</a:t>
            </a:r>
            <a:r>
              <a:rPr sz="682" spc="143" dirty="0">
                <a:latin typeface="Times New Roman"/>
                <a:cs typeface="Times New Roman"/>
              </a:rPr>
              <a:t> </a:t>
            </a:r>
            <a:r>
              <a:rPr sz="682" spc="-3" dirty="0">
                <a:latin typeface="Times New Roman"/>
                <a:cs typeface="Times New Roman"/>
              </a:rPr>
              <a:t>which</a:t>
            </a:r>
            <a:r>
              <a:rPr sz="682" spc="143" dirty="0">
                <a:latin typeface="Times New Roman"/>
                <a:cs typeface="Times New Roman"/>
              </a:rPr>
              <a:t> </a:t>
            </a:r>
            <a:r>
              <a:rPr sz="682" spc="-3" dirty="0">
                <a:latin typeface="Times New Roman"/>
                <a:cs typeface="Times New Roman"/>
              </a:rPr>
              <a:t>is</a:t>
            </a:r>
            <a:r>
              <a:rPr sz="682" spc="139" dirty="0">
                <a:latin typeface="Times New Roman"/>
                <a:cs typeface="Times New Roman"/>
              </a:rPr>
              <a:t> </a:t>
            </a:r>
            <a:r>
              <a:rPr sz="682" spc="-3" dirty="0">
                <a:latin typeface="Times New Roman"/>
                <a:cs typeface="Times New Roman"/>
              </a:rPr>
              <a:t>followed</a:t>
            </a:r>
            <a:r>
              <a:rPr sz="682" spc="143" dirty="0">
                <a:latin typeface="Times New Roman"/>
                <a:cs typeface="Times New Roman"/>
              </a:rPr>
              <a:t> </a:t>
            </a:r>
            <a:r>
              <a:rPr sz="682" spc="-3" dirty="0">
                <a:latin typeface="Times New Roman"/>
                <a:cs typeface="Times New Roman"/>
              </a:rPr>
              <a:t>in</a:t>
            </a:r>
            <a:r>
              <a:rPr sz="682" spc="143" dirty="0">
                <a:latin typeface="Times New Roman"/>
                <a:cs typeface="Times New Roman"/>
              </a:rPr>
              <a:t> </a:t>
            </a:r>
            <a:r>
              <a:rPr sz="682" spc="-3" dirty="0">
                <a:latin typeface="Times New Roman"/>
                <a:cs typeface="Times New Roman"/>
              </a:rPr>
              <a:t>most</a:t>
            </a:r>
            <a:r>
              <a:rPr sz="682" spc="143" dirty="0">
                <a:latin typeface="Times New Roman"/>
                <a:cs typeface="Times New Roman"/>
              </a:rPr>
              <a:t> </a:t>
            </a:r>
            <a:r>
              <a:rPr sz="682" spc="-3" dirty="0">
                <a:latin typeface="Times New Roman"/>
                <a:cs typeface="Times New Roman"/>
              </a:rPr>
              <a:t>of</a:t>
            </a:r>
            <a:r>
              <a:rPr sz="682" spc="139" dirty="0">
                <a:latin typeface="Times New Roman"/>
                <a:cs typeface="Times New Roman"/>
              </a:rPr>
              <a:t> </a:t>
            </a:r>
            <a:r>
              <a:rPr sz="682" spc="-3" dirty="0">
                <a:latin typeface="Times New Roman"/>
                <a:cs typeface="Times New Roman"/>
              </a:rPr>
              <a:t>the</a:t>
            </a:r>
            <a:endParaRPr sz="682" dirty="0">
              <a:latin typeface="Times New Roman"/>
              <a:cs typeface="Times New Roman"/>
            </a:endParaRPr>
          </a:p>
          <a:p>
            <a:pPr marL="8659" marR="3464" algn="just">
              <a:lnSpc>
                <a:spcPts val="818"/>
              </a:lnSpc>
              <a:spcBef>
                <a:spcPts val="27"/>
              </a:spcBef>
            </a:pPr>
            <a:r>
              <a:rPr sz="682" spc="-3" dirty="0">
                <a:latin typeface="Times New Roman"/>
                <a:cs typeface="Times New Roman"/>
              </a:rPr>
              <a:t>hospitals for maintaining records is the manual method which </a:t>
            </a:r>
            <a:r>
              <a:rPr sz="682" dirty="0">
                <a:latin typeface="Times New Roman"/>
                <a:cs typeface="Times New Roman"/>
              </a:rPr>
              <a:t> </a:t>
            </a:r>
            <a:r>
              <a:rPr sz="682" spc="-3" dirty="0">
                <a:latin typeface="Times New Roman"/>
                <a:cs typeface="Times New Roman"/>
              </a:rPr>
              <a:t>includes papers and books[13]. This method has serious lim- </a:t>
            </a:r>
            <a:r>
              <a:rPr sz="682" dirty="0">
                <a:latin typeface="Times New Roman"/>
                <a:cs typeface="Times New Roman"/>
              </a:rPr>
              <a:t> </a:t>
            </a:r>
            <a:r>
              <a:rPr sz="682" spc="-3" dirty="0">
                <a:latin typeface="Times New Roman"/>
                <a:cs typeface="Times New Roman"/>
              </a:rPr>
              <a:t>itations</a:t>
            </a:r>
            <a:r>
              <a:rPr sz="682" spc="133" dirty="0">
                <a:latin typeface="Times New Roman"/>
                <a:cs typeface="Times New Roman"/>
              </a:rPr>
              <a:t> </a:t>
            </a:r>
            <a:r>
              <a:rPr sz="682" spc="-3" dirty="0">
                <a:latin typeface="Times New Roman"/>
                <a:cs typeface="Times New Roman"/>
              </a:rPr>
              <a:t>such</a:t>
            </a:r>
            <a:r>
              <a:rPr sz="682" spc="136" dirty="0">
                <a:latin typeface="Times New Roman"/>
                <a:cs typeface="Times New Roman"/>
              </a:rPr>
              <a:t> </a:t>
            </a:r>
            <a:r>
              <a:rPr sz="682" spc="-3" dirty="0">
                <a:latin typeface="Times New Roman"/>
                <a:cs typeface="Times New Roman"/>
              </a:rPr>
              <a:t>as</a:t>
            </a:r>
            <a:r>
              <a:rPr sz="682" spc="133" dirty="0">
                <a:latin typeface="Times New Roman"/>
                <a:cs typeface="Times New Roman"/>
              </a:rPr>
              <a:t> </a:t>
            </a:r>
            <a:r>
              <a:rPr sz="682" spc="-3" dirty="0">
                <a:latin typeface="Times New Roman"/>
                <a:cs typeface="Times New Roman"/>
              </a:rPr>
              <a:t>a</a:t>
            </a:r>
            <a:r>
              <a:rPr sz="682" spc="136" dirty="0">
                <a:latin typeface="Times New Roman"/>
                <a:cs typeface="Times New Roman"/>
              </a:rPr>
              <a:t> </a:t>
            </a:r>
            <a:r>
              <a:rPr sz="682" spc="-3" dirty="0">
                <a:latin typeface="Times New Roman"/>
                <a:cs typeface="Times New Roman"/>
              </a:rPr>
              <a:t>need</a:t>
            </a:r>
            <a:r>
              <a:rPr sz="682" spc="136" dirty="0">
                <a:latin typeface="Times New Roman"/>
                <a:cs typeface="Times New Roman"/>
              </a:rPr>
              <a:t> </a:t>
            </a:r>
            <a:r>
              <a:rPr sz="682" spc="-3" dirty="0">
                <a:latin typeface="Times New Roman"/>
                <a:cs typeface="Times New Roman"/>
              </a:rPr>
              <a:t>for</a:t>
            </a:r>
            <a:r>
              <a:rPr sz="682" spc="133" dirty="0">
                <a:latin typeface="Times New Roman"/>
                <a:cs typeface="Times New Roman"/>
              </a:rPr>
              <a:t> </a:t>
            </a:r>
            <a:r>
              <a:rPr sz="682" spc="-7" dirty="0">
                <a:latin typeface="Times New Roman"/>
                <a:cs typeface="Times New Roman"/>
              </a:rPr>
              <a:t>large</a:t>
            </a:r>
            <a:r>
              <a:rPr sz="682" spc="136" dirty="0">
                <a:latin typeface="Times New Roman"/>
                <a:cs typeface="Times New Roman"/>
              </a:rPr>
              <a:t> </a:t>
            </a:r>
            <a:r>
              <a:rPr sz="682" spc="-3" dirty="0">
                <a:latin typeface="Times New Roman"/>
                <a:cs typeface="Times New Roman"/>
              </a:rPr>
              <a:t>storage</a:t>
            </a:r>
            <a:r>
              <a:rPr sz="682" spc="133" dirty="0">
                <a:latin typeface="Times New Roman"/>
                <a:cs typeface="Times New Roman"/>
              </a:rPr>
              <a:t> </a:t>
            </a:r>
            <a:r>
              <a:rPr sz="682" spc="-3" dirty="0">
                <a:latin typeface="Times New Roman"/>
                <a:cs typeface="Times New Roman"/>
              </a:rPr>
              <a:t>areas</a:t>
            </a:r>
            <a:r>
              <a:rPr sz="682" spc="136" dirty="0">
                <a:latin typeface="Times New Roman"/>
                <a:cs typeface="Times New Roman"/>
              </a:rPr>
              <a:t> </a:t>
            </a:r>
            <a:r>
              <a:rPr sz="682" spc="-3" dirty="0">
                <a:latin typeface="Times New Roman"/>
                <a:cs typeface="Times New Roman"/>
              </a:rPr>
              <a:t>and</a:t>
            </a:r>
            <a:r>
              <a:rPr sz="682" spc="136" dirty="0">
                <a:latin typeface="Times New Roman"/>
                <a:cs typeface="Times New Roman"/>
              </a:rPr>
              <a:t> </a:t>
            </a:r>
            <a:r>
              <a:rPr sz="682" spc="-7" dirty="0">
                <a:latin typeface="Times New Roman"/>
                <a:cs typeface="Times New Roman"/>
              </a:rPr>
              <a:t>retrieval </a:t>
            </a:r>
            <a:r>
              <a:rPr sz="682" spc="-164" dirty="0">
                <a:latin typeface="Times New Roman"/>
                <a:cs typeface="Times New Roman"/>
              </a:rPr>
              <a:t> </a:t>
            </a:r>
            <a:r>
              <a:rPr sz="682" spc="-3" dirty="0">
                <a:latin typeface="Times New Roman"/>
                <a:cs typeface="Times New Roman"/>
              </a:rPr>
              <a:t>of records is difﬁcult. In the present era computerization[2] of </a:t>
            </a:r>
            <a:r>
              <a:rPr sz="682" dirty="0">
                <a:latin typeface="Times New Roman"/>
                <a:cs typeface="Times New Roman"/>
              </a:rPr>
              <a:t> </a:t>
            </a:r>
            <a:r>
              <a:rPr sz="682" spc="-3" dirty="0">
                <a:latin typeface="Times New Roman"/>
                <a:cs typeface="Times New Roman"/>
              </a:rPr>
              <a:t>clinical records has become popular as the storage and </a:t>
            </a:r>
            <a:r>
              <a:rPr sz="682" spc="-7" dirty="0">
                <a:latin typeface="Times New Roman"/>
                <a:cs typeface="Times New Roman"/>
              </a:rPr>
              <a:t>retrieval </a:t>
            </a:r>
            <a:r>
              <a:rPr sz="682" spc="-160" dirty="0">
                <a:latin typeface="Times New Roman"/>
                <a:cs typeface="Times New Roman"/>
              </a:rPr>
              <a:t> </a:t>
            </a:r>
            <a:r>
              <a:rPr sz="682" spc="-3" dirty="0">
                <a:latin typeface="Times New Roman"/>
                <a:cs typeface="Times New Roman"/>
              </a:rPr>
              <a:t>of</a:t>
            </a:r>
            <a:r>
              <a:rPr sz="682" spc="75" dirty="0">
                <a:latin typeface="Times New Roman"/>
                <a:cs typeface="Times New Roman"/>
              </a:rPr>
              <a:t> </a:t>
            </a:r>
            <a:r>
              <a:rPr sz="682" spc="-3" dirty="0">
                <a:latin typeface="Times New Roman"/>
                <a:cs typeface="Times New Roman"/>
              </a:rPr>
              <a:t>the</a:t>
            </a:r>
            <a:r>
              <a:rPr sz="682" spc="78" dirty="0">
                <a:latin typeface="Times New Roman"/>
                <a:cs typeface="Times New Roman"/>
              </a:rPr>
              <a:t> </a:t>
            </a:r>
            <a:r>
              <a:rPr sz="682" spc="-3" dirty="0">
                <a:latin typeface="Times New Roman"/>
                <a:cs typeface="Times New Roman"/>
              </a:rPr>
              <a:t>records</a:t>
            </a:r>
            <a:r>
              <a:rPr sz="682" spc="78" dirty="0">
                <a:latin typeface="Times New Roman"/>
                <a:cs typeface="Times New Roman"/>
              </a:rPr>
              <a:t> </a:t>
            </a:r>
            <a:r>
              <a:rPr sz="682" spc="-3" dirty="0">
                <a:latin typeface="Times New Roman"/>
                <a:cs typeface="Times New Roman"/>
              </a:rPr>
              <a:t>is</a:t>
            </a:r>
            <a:r>
              <a:rPr sz="682" spc="78" dirty="0">
                <a:latin typeface="Times New Roman"/>
                <a:cs typeface="Times New Roman"/>
              </a:rPr>
              <a:t> </a:t>
            </a:r>
            <a:r>
              <a:rPr sz="682" spc="-10" dirty="0">
                <a:latin typeface="Times New Roman"/>
                <a:cs typeface="Times New Roman"/>
              </a:rPr>
              <a:t>easy.</a:t>
            </a:r>
            <a:r>
              <a:rPr sz="682" spc="78" dirty="0">
                <a:latin typeface="Times New Roman"/>
                <a:cs typeface="Times New Roman"/>
              </a:rPr>
              <a:t> </a:t>
            </a:r>
            <a:r>
              <a:rPr sz="682" spc="-10" dirty="0">
                <a:latin typeface="Times New Roman"/>
                <a:cs typeface="Times New Roman"/>
              </a:rPr>
              <a:t>However,</a:t>
            </a:r>
            <a:r>
              <a:rPr sz="682" spc="75" dirty="0">
                <a:latin typeface="Times New Roman"/>
                <a:cs typeface="Times New Roman"/>
              </a:rPr>
              <a:t> </a:t>
            </a:r>
            <a:r>
              <a:rPr sz="682" spc="-3" dirty="0">
                <a:latin typeface="Times New Roman"/>
                <a:cs typeface="Times New Roman"/>
              </a:rPr>
              <a:t>the</a:t>
            </a:r>
            <a:r>
              <a:rPr sz="682" spc="78" dirty="0">
                <a:latin typeface="Times New Roman"/>
                <a:cs typeface="Times New Roman"/>
              </a:rPr>
              <a:t> </a:t>
            </a:r>
            <a:r>
              <a:rPr sz="682" spc="-3" dirty="0">
                <a:latin typeface="Times New Roman"/>
                <a:cs typeface="Times New Roman"/>
              </a:rPr>
              <a:t>chances</a:t>
            </a:r>
            <a:r>
              <a:rPr sz="682" spc="78" dirty="0">
                <a:latin typeface="Times New Roman"/>
                <a:cs typeface="Times New Roman"/>
              </a:rPr>
              <a:t> </a:t>
            </a:r>
            <a:r>
              <a:rPr sz="682" spc="-3" dirty="0">
                <a:latin typeface="Times New Roman"/>
                <a:cs typeface="Times New Roman"/>
              </a:rPr>
              <a:t>of</a:t>
            </a:r>
            <a:r>
              <a:rPr sz="682" spc="78" dirty="0">
                <a:latin typeface="Times New Roman"/>
                <a:cs typeface="Times New Roman"/>
              </a:rPr>
              <a:t> </a:t>
            </a:r>
            <a:r>
              <a:rPr sz="682" spc="-3" dirty="0">
                <a:latin typeface="Times New Roman"/>
                <a:cs typeface="Times New Roman"/>
              </a:rPr>
              <a:t>manipulation</a:t>
            </a:r>
            <a:endParaRPr sz="682" dirty="0">
              <a:latin typeface="Times New Roman"/>
              <a:cs typeface="Times New Roman"/>
            </a:endParaRPr>
          </a:p>
        </p:txBody>
      </p:sp>
      <p:sp>
        <p:nvSpPr>
          <p:cNvPr id="5" name="object 5"/>
          <p:cNvSpPr txBox="1"/>
          <p:nvPr/>
        </p:nvSpPr>
        <p:spPr>
          <a:xfrm>
            <a:off x="7029225" y="2097407"/>
            <a:ext cx="167553" cy="102819"/>
          </a:xfrm>
          <a:prstGeom prst="rect">
            <a:avLst/>
          </a:prstGeom>
        </p:spPr>
        <p:txBody>
          <a:bodyPr vert="horz" wrap="square" lIns="0" tIns="8226" rIns="0" bIns="0" rtlCol="0">
            <a:spAutoFit/>
          </a:bodyPr>
          <a:lstStyle/>
          <a:p>
            <a:pPr marL="8659">
              <a:spcBef>
                <a:spcPts val="65"/>
              </a:spcBef>
              <a:tabLst>
                <a:tab pos="158457" algn="l"/>
              </a:tabLst>
            </a:pPr>
            <a:r>
              <a:rPr sz="614" u="dbl" spc="-3" dirty="0">
                <a:uFill>
                  <a:solidFill>
                    <a:srgbClr val="ECA43B"/>
                  </a:solidFill>
                </a:uFill>
                <a:latin typeface="Times New Roman"/>
                <a:cs typeface="Times New Roman"/>
              </a:rPr>
              <a:t> 	</a:t>
            </a:r>
            <a:endParaRPr sz="614">
              <a:latin typeface="Times New Roman"/>
              <a:cs typeface="Times New Roman"/>
            </a:endParaRPr>
          </a:p>
        </p:txBody>
      </p:sp>
      <p:sp>
        <p:nvSpPr>
          <p:cNvPr id="6" name="object 6"/>
          <p:cNvSpPr txBox="1"/>
          <p:nvPr/>
        </p:nvSpPr>
        <p:spPr>
          <a:xfrm>
            <a:off x="6916349" y="2442473"/>
            <a:ext cx="209983" cy="102819"/>
          </a:xfrm>
          <a:prstGeom prst="rect">
            <a:avLst/>
          </a:prstGeom>
        </p:spPr>
        <p:txBody>
          <a:bodyPr vert="horz" wrap="square" lIns="0" tIns="8226" rIns="0" bIns="0" rtlCol="0">
            <a:spAutoFit/>
          </a:bodyPr>
          <a:lstStyle/>
          <a:p>
            <a:pPr marL="8659">
              <a:spcBef>
                <a:spcPts val="65"/>
              </a:spcBef>
              <a:tabLst>
                <a:tab pos="200886" algn="l"/>
              </a:tabLst>
            </a:pPr>
            <a:r>
              <a:rPr sz="614" u="heavy" spc="-3" dirty="0">
                <a:uFill>
                  <a:solidFill>
                    <a:srgbClr val="000000"/>
                  </a:solidFill>
                </a:uFill>
                <a:latin typeface="Times New Roman"/>
                <a:cs typeface="Times New Roman"/>
              </a:rPr>
              <a:t> 	</a:t>
            </a:r>
            <a:endParaRPr sz="614">
              <a:latin typeface="Times New Roman"/>
              <a:cs typeface="Times New Roman"/>
            </a:endParaRPr>
          </a:p>
        </p:txBody>
      </p:sp>
      <p:grpSp>
        <p:nvGrpSpPr>
          <p:cNvPr id="7" name="object 7"/>
          <p:cNvGrpSpPr/>
          <p:nvPr/>
        </p:nvGrpSpPr>
        <p:grpSpPr>
          <a:xfrm>
            <a:off x="6506311" y="2420484"/>
            <a:ext cx="421698" cy="167120"/>
            <a:chOff x="4487989" y="3550043"/>
            <a:chExt cx="618490" cy="245110"/>
          </a:xfrm>
        </p:grpSpPr>
        <p:pic>
          <p:nvPicPr>
            <p:cNvPr id="8" name="object 8"/>
            <p:cNvPicPr/>
            <p:nvPr/>
          </p:nvPicPr>
          <p:blipFill>
            <a:blip r:embed="rId2" cstate="print"/>
            <a:stretch>
              <a:fillRect/>
            </a:stretch>
          </p:blipFill>
          <p:spPr>
            <a:xfrm>
              <a:off x="4728019" y="3598049"/>
              <a:ext cx="286664" cy="196938"/>
            </a:xfrm>
            <a:prstGeom prst="rect">
              <a:avLst/>
            </a:prstGeom>
          </p:spPr>
        </p:pic>
        <p:pic>
          <p:nvPicPr>
            <p:cNvPr id="9" name="object 9"/>
            <p:cNvPicPr/>
            <p:nvPr/>
          </p:nvPicPr>
          <p:blipFill>
            <a:blip r:embed="rId3" cstate="print"/>
            <a:stretch>
              <a:fillRect/>
            </a:stretch>
          </p:blipFill>
          <p:spPr>
            <a:xfrm>
              <a:off x="4487989" y="3550043"/>
              <a:ext cx="230200" cy="239572"/>
            </a:xfrm>
            <a:prstGeom prst="rect">
              <a:avLst/>
            </a:prstGeom>
          </p:spPr>
        </p:pic>
        <p:sp>
          <p:nvSpPr>
            <p:cNvPr id="10" name="object 10"/>
            <p:cNvSpPr/>
            <p:nvPr/>
          </p:nvSpPr>
          <p:spPr>
            <a:xfrm>
              <a:off x="5048059" y="3710101"/>
              <a:ext cx="58419" cy="38100"/>
            </a:xfrm>
            <a:custGeom>
              <a:avLst/>
              <a:gdLst/>
              <a:ahLst/>
              <a:cxnLst/>
              <a:rect l="l" t="t" r="r" b="b"/>
              <a:pathLst>
                <a:path w="58420" h="38100">
                  <a:moveTo>
                    <a:pt x="57797" y="0"/>
                  </a:moveTo>
                  <a:lnTo>
                    <a:pt x="0" y="16001"/>
                  </a:lnTo>
                  <a:lnTo>
                    <a:pt x="56019" y="37782"/>
                  </a:lnTo>
                  <a:lnTo>
                    <a:pt x="57797" y="0"/>
                  </a:lnTo>
                  <a:close/>
                </a:path>
              </a:pathLst>
            </a:custGeom>
            <a:solidFill>
              <a:srgbClr val="000000"/>
            </a:solidFill>
          </p:spPr>
          <p:txBody>
            <a:bodyPr wrap="square" lIns="0" tIns="0" rIns="0" bIns="0" rtlCol="0"/>
            <a:lstStyle/>
            <a:p>
              <a:endParaRPr sz="1227"/>
            </a:p>
          </p:txBody>
        </p:sp>
      </p:grpSp>
      <p:grpSp>
        <p:nvGrpSpPr>
          <p:cNvPr id="11" name="object 11"/>
          <p:cNvGrpSpPr/>
          <p:nvPr/>
        </p:nvGrpSpPr>
        <p:grpSpPr>
          <a:xfrm>
            <a:off x="7488117" y="2035899"/>
            <a:ext cx="417368" cy="439449"/>
            <a:chOff x="5927972" y="2985985"/>
            <a:chExt cx="612140" cy="644525"/>
          </a:xfrm>
        </p:grpSpPr>
        <p:pic>
          <p:nvPicPr>
            <p:cNvPr id="12" name="object 12"/>
            <p:cNvPicPr/>
            <p:nvPr/>
          </p:nvPicPr>
          <p:blipFill>
            <a:blip r:embed="rId4" cstate="print"/>
            <a:stretch>
              <a:fillRect/>
            </a:stretch>
          </p:blipFill>
          <p:spPr>
            <a:xfrm>
              <a:off x="6412230" y="3087814"/>
              <a:ext cx="127480" cy="175598"/>
            </a:xfrm>
            <a:prstGeom prst="rect">
              <a:avLst/>
            </a:prstGeom>
          </p:spPr>
        </p:pic>
        <p:pic>
          <p:nvPicPr>
            <p:cNvPr id="13" name="object 13"/>
            <p:cNvPicPr/>
            <p:nvPr/>
          </p:nvPicPr>
          <p:blipFill>
            <a:blip r:embed="rId5" cstate="print"/>
            <a:stretch>
              <a:fillRect/>
            </a:stretch>
          </p:blipFill>
          <p:spPr>
            <a:xfrm>
              <a:off x="6241580" y="3117989"/>
              <a:ext cx="231114" cy="304038"/>
            </a:xfrm>
            <a:prstGeom prst="rect">
              <a:avLst/>
            </a:prstGeom>
          </p:spPr>
        </p:pic>
        <p:pic>
          <p:nvPicPr>
            <p:cNvPr id="14" name="object 14"/>
            <p:cNvPicPr/>
            <p:nvPr/>
          </p:nvPicPr>
          <p:blipFill>
            <a:blip r:embed="rId6" cstate="print"/>
            <a:stretch>
              <a:fillRect/>
            </a:stretch>
          </p:blipFill>
          <p:spPr>
            <a:xfrm>
              <a:off x="6465150" y="3117989"/>
              <a:ext cx="7543" cy="34671"/>
            </a:xfrm>
            <a:prstGeom prst="rect">
              <a:avLst/>
            </a:prstGeom>
          </p:spPr>
        </p:pic>
        <p:pic>
          <p:nvPicPr>
            <p:cNvPr id="15" name="object 15"/>
            <p:cNvPicPr/>
            <p:nvPr/>
          </p:nvPicPr>
          <p:blipFill>
            <a:blip r:embed="rId7" cstate="print"/>
            <a:stretch>
              <a:fillRect/>
            </a:stretch>
          </p:blipFill>
          <p:spPr>
            <a:xfrm>
              <a:off x="6412230" y="3197542"/>
              <a:ext cx="60464" cy="65836"/>
            </a:xfrm>
            <a:prstGeom prst="rect">
              <a:avLst/>
            </a:prstGeom>
          </p:spPr>
        </p:pic>
        <p:pic>
          <p:nvPicPr>
            <p:cNvPr id="16" name="object 16"/>
            <p:cNvPicPr/>
            <p:nvPr/>
          </p:nvPicPr>
          <p:blipFill>
            <a:blip r:embed="rId8" cstate="print"/>
            <a:stretch>
              <a:fillRect/>
            </a:stretch>
          </p:blipFill>
          <p:spPr>
            <a:xfrm>
              <a:off x="6200241" y="2985985"/>
              <a:ext cx="110236" cy="150241"/>
            </a:xfrm>
            <a:prstGeom prst="rect">
              <a:avLst/>
            </a:prstGeom>
          </p:spPr>
        </p:pic>
        <p:sp>
          <p:nvSpPr>
            <p:cNvPr id="17" name="object 17"/>
            <p:cNvSpPr/>
            <p:nvPr/>
          </p:nvSpPr>
          <p:spPr>
            <a:xfrm>
              <a:off x="5928194" y="3423831"/>
              <a:ext cx="262255" cy="206375"/>
            </a:xfrm>
            <a:custGeom>
              <a:avLst/>
              <a:gdLst/>
              <a:ahLst/>
              <a:cxnLst/>
              <a:rect l="l" t="t" r="r" b="b"/>
              <a:pathLst>
                <a:path w="262254" h="206375">
                  <a:moveTo>
                    <a:pt x="0" y="206260"/>
                  </a:moveTo>
                  <a:lnTo>
                    <a:pt x="261823" y="0"/>
                  </a:lnTo>
                </a:path>
              </a:pathLst>
            </a:custGeom>
            <a:ln w="3175">
              <a:solidFill>
                <a:srgbClr val="000000"/>
              </a:solidFill>
            </a:ln>
          </p:spPr>
          <p:txBody>
            <a:bodyPr wrap="square" lIns="0" tIns="0" rIns="0" bIns="0" rtlCol="0"/>
            <a:lstStyle/>
            <a:p>
              <a:endParaRPr sz="1227"/>
            </a:p>
          </p:txBody>
        </p:sp>
        <p:sp>
          <p:nvSpPr>
            <p:cNvPr id="18" name="object 18"/>
            <p:cNvSpPr/>
            <p:nvPr/>
          </p:nvSpPr>
          <p:spPr>
            <a:xfrm>
              <a:off x="6176238" y="3390049"/>
              <a:ext cx="56515" cy="50800"/>
            </a:xfrm>
            <a:custGeom>
              <a:avLst/>
              <a:gdLst/>
              <a:ahLst/>
              <a:cxnLst/>
              <a:rect l="l" t="t" r="r" b="b"/>
              <a:pathLst>
                <a:path w="56514" h="50800">
                  <a:moveTo>
                    <a:pt x="56007" y="0"/>
                  </a:moveTo>
                  <a:lnTo>
                    <a:pt x="0" y="20447"/>
                  </a:lnTo>
                  <a:lnTo>
                    <a:pt x="23558" y="50228"/>
                  </a:lnTo>
                  <a:lnTo>
                    <a:pt x="56007" y="0"/>
                  </a:lnTo>
                  <a:close/>
                </a:path>
              </a:pathLst>
            </a:custGeom>
            <a:solidFill>
              <a:srgbClr val="000000"/>
            </a:solidFill>
          </p:spPr>
          <p:txBody>
            <a:bodyPr wrap="square" lIns="0" tIns="0" rIns="0" bIns="0" rtlCol="0"/>
            <a:lstStyle/>
            <a:p>
              <a:endParaRPr sz="1227"/>
            </a:p>
          </p:txBody>
        </p:sp>
      </p:grpSp>
      <p:grpSp>
        <p:nvGrpSpPr>
          <p:cNvPr id="19" name="object 19"/>
          <p:cNvGrpSpPr/>
          <p:nvPr/>
        </p:nvGrpSpPr>
        <p:grpSpPr>
          <a:xfrm>
            <a:off x="7829542" y="2476283"/>
            <a:ext cx="272328" cy="315191"/>
            <a:chOff x="6428727" y="3631882"/>
            <a:chExt cx="399415" cy="462280"/>
          </a:xfrm>
        </p:grpSpPr>
        <p:pic>
          <p:nvPicPr>
            <p:cNvPr id="20" name="object 20"/>
            <p:cNvPicPr/>
            <p:nvPr/>
          </p:nvPicPr>
          <p:blipFill>
            <a:blip r:embed="rId9" cstate="print"/>
            <a:stretch>
              <a:fillRect/>
            </a:stretch>
          </p:blipFill>
          <p:spPr>
            <a:xfrm>
              <a:off x="6539903" y="3631882"/>
              <a:ext cx="154647" cy="166649"/>
            </a:xfrm>
            <a:prstGeom prst="rect">
              <a:avLst/>
            </a:prstGeom>
          </p:spPr>
        </p:pic>
        <p:sp>
          <p:nvSpPr>
            <p:cNvPr id="21" name="object 21"/>
            <p:cNvSpPr/>
            <p:nvPr/>
          </p:nvSpPr>
          <p:spPr>
            <a:xfrm>
              <a:off x="6626771" y="3635654"/>
              <a:ext cx="52705" cy="56515"/>
            </a:xfrm>
            <a:custGeom>
              <a:avLst/>
              <a:gdLst/>
              <a:ahLst/>
              <a:cxnLst/>
              <a:rect l="l" t="t" r="r" b="b"/>
              <a:pathLst>
                <a:path w="52704" h="56514">
                  <a:moveTo>
                    <a:pt x="52463" y="53949"/>
                  </a:moveTo>
                  <a:lnTo>
                    <a:pt x="52235" y="53454"/>
                  </a:lnTo>
                  <a:lnTo>
                    <a:pt x="52235" y="53949"/>
                  </a:lnTo>
                  <a:lnTo>
                    <a:pt x="52158" y="53301"/>
                  </a:lnTo>
                  <a:lnTo>
                    <a:pt x="52235" y="53454"/>
                  </a:lnTo>
                  <a:lnTo>
                    <a:pt x="52120" y="52235"/>
                  </a:lnTo>
                  <a:lnTo>
                    <a:pt x="51663" y="51777"/>
                  </a:lnTo>
                  <a:lnTo>
                    <a:pt x="50406" y="50520"/>
                  </a:lnTo>
                  <a:lnTo>
                    <a:pt x="50406" y="53949"/>
                  </a:lnTo>
                  <a:lnTo>
                    <a:pt x="50393" y="54089"/>
                  </a:lnTo>
                  <a:lnTo>
                    <a:pt x="50380" y="53949"/>
                  </a:lnTo>
                  <a:lnTo>
                    <a:pt x="50406" y="50520"/>
                  </a:lnTo>
                  <a:lnTo>
                    <a:pt x="4902" y="4914"/>
                  </a:lnTo>
                  <a:lnTo>
                    <a:pt x="4546" y="4559"/>
                  </a:lnTo>
                  <a:lnTo>
                    <a:pt x="4546" y="7302"/>
                  </a:lnTo>
                  <a:lnTo>
                    <a:pt x="4267" y="5372"/>
                  </a:lnTo>
                  <a:lnTo>
                    <a:pt x="4229" y="4914"/>
                  </a:lnTo>
                  <a:lnTo>
                    <a:pt x="4546" y="7302"/>
                  </a:lnTo>
                  <a:lnTo>
                    <a:pt x="4546" y="4559"/>
                  </a:lnTo>
                  <a:lnTo>
                    <a:pt x="3771" y="3771"/>
                  </a:lnTo>
                  <a:lnTo>
                    <a:pt x="0" y="0"/>
                  </a:lnTo>
                  <a:lnTo>
                    <a:pt x="571" y="5372"/>
                  </a:lnTo>
                  <a:lnTo>
                    <a:pt x="685" y="6057"/>
                  </a:lnTo>
                  <a:lnTo>
                    <a:pt x="800" y="8229"/>
                  </a:lnTo>
                  <a:lnTo>
                    <a:pt x="901" y="31203"/>
                  </a:lnTo>
                  <a:lnTo>
                    <a:pt x="571" y="40576"/>
                  </a:lnTo>
                  <a:lnTo>
                    <a:pt x="571" y="44919"/>
                  </a:lnTo>
                  <a:lnTo>
                    <a:pt x="2400" y="48806"/>
                  </a:lnTo>
                  <a:lnTo>
                    <a:pt x="5257" y="51549"/>
                  </a:lnTo>
                  <a:lnTo>
                    <a:pt x="8229" y="54178"/>
                  </a:lnTo>
                  <a:lnTo>
                    <a:pt x="12230" y="55778"/>
                  </a:lnTo>
                  <a:lnTo>
                    <a:pt x="16687" y="55778"/>
                  </a:lnTo>
                  <a:lnTo>
                    <a:pt x="38049" y="55460"/>
                  </a:lnTo>
                  <a:lnTo>
                    <a:pt x="47586" y="55448"/>
                  </a:lnTo>
                  <a:lnTo>
                    <a:pt x="48577" y="55499"/>
                  </a:lnTo>
                  <a:lnTo>
                    <a:pt x="48577" y="56235"/>
                  </a:lnTo>
                  <a:lnTo>
                    <a:pt x="50749" y="55778"/>
                  </a:lnTo>
                  <a:lnTo>
                    <a:pt x="51142" y="55664"/>
                  </a:lnTo>
                  <a:lnTo>
                    <a:pt x="51549" y="55549"/>
                  </a:lnTo>
                  <a:lnTo>
                    <a:pt x="51663" y="55321"/>
                  </a:lnTo>
                  <a:lnTo>
                    <a:pt x="52349" y="55092"/>
                  </a:lnTo>
                  <a:lnTo>
                    <a:pt x="52463" y="53949"/>
                  </a:lnTo>
                  <a:close/>
                </a:path>
              </a:pathLst>
            </a:custGeom>
            <a:solidFill>
              <a:srgbClr val="0D69C8"/>
            </a:solidFill>
          </p:spPr>
          <p:txBody>
            <a:bodyPr wrap="square" lIns="0" tIns="0" rIns="0" bIns="0" rtlCol="0"/>
            <a:lstStyle/>
            <a:p>
              <a:endParaRPr sz="1227"/>
            </a:p>
          </p:txBody>
        </p:sp>
        <p:pic>
          <p:nvPicPr>
            <p:cNvPr id="22" name="object 22"/>
            <p:cNvPicPr/>
            <p:nvPr/>
          </p:nvPicPr>
          <p:blipFill>
            <a:blip r:embed="rId10" cstate="print"/>
            <a:stretch>
              <a:fillRect/>
            </a:stretch>
          </p:blipFill>
          <p:spPr>
            <a:xfrm>
              <a:off x="6560705" y="3631882"/>
              <a:ext cx="133845" cy="127101"/>
            </a:xfrm>
            <a:prstGeom prst="rect">
              <a:avLst/>
            </a:prstGeom>
          </p:spPr>
        </p:pic>
        <p:sp>
          <p:nvSpPr>
            <p:cNvPr id="23" name="object 23"/>
            <p:cNvSpPr/>
            <p:nvPr/>
          </p:nvSpPr>
          <p:spPr>
            <a:xfrm>
              <a:off x="6562522" y="3679888"/>
              <a:ext cx="95885" cy="90805"/>
            </a:xfrm>
            <a:custGeom>
              <a:avLst/>
              <a:gdLst/>
              <a:ahLst/>
              <a:cxnLst/>
              <a:rect l="l" t="t" r="r" b="b"/>
              <a:pathLst>
                <a:path w="95884" h="90804">
                  <a:moveTo>
                    <a:pt x="48920" y="20459"/>
                  </a:moveTo>
                  <a:lnTo>
                    <a:pt x="0" y="20459"/>
                  </a:lnTo>
                  <a:lnTo>
                    <a:pt x="0" y="29718"/>
                  </a:lnTo>
                  <a:lnTo>
                    <a:pt x="24460" y="29718"/>
                  </a:lnTo>
                  <a:lnTo>
                    <a:pt x="48920" y="29718"/>
                  </a:lnTo>
                  <a:lnTo>
                    <a:pt x="48920" y="20459"/>
                  </a:lnTo>
                  <a:close/>
                </a:path>
                <a:path w="95884" h="90804">
                  <a:moveTo>
                    <a:pt x="48920" y="0"/>
                  </a:moveTo>
                  <a:lnTo>
                    <a:pt x="0" y="0"/>
                  </a:lnTo>
                  <a:lnTo>
                    <a:pt x="0" y="9715"/>
                  </a:lnTo>
                  <a:lnTo>
                    <a:pt x="24460" y="9715"/>
                  </a:lnTo>
                  <a:lnTo>
                    <a:pt x="48920" y="9715"/>
                  </a:lnTo>
                  <a:lnTo>
                    <a:pt x="48920" y="0"/>
                  </a:lnTo>
                  <a:close/>
                </a:path>
                <a:path w="95884" h="90804">
                  <a:moveTo>
                    <a:pt x="95567" y="80924"/>
                  </a:moveTo>
                  <a:lnTo>
                    <a:pt x="12" y="80924"/>
                  </a:lnTo>
                  <a:lnTo>
                    <a:pt x="12" y="90639"/>
                  </a:lnTo>
                  <a:lnTo>
                    <a:pt x="47561" y="90639"/>
                  </a:lnTo>
                  <a:lnTo>
                    <a:pt x="95567" y="90639"/>
                  </a:lnTo>
                  <a:lnTo>
                    <a:pt x="95567" y="80924"/>
                  </a:lnTo>
                  <a:close/>
                </a:path>
                <a:path w="95884" h="90804">
                  <a:moveTo>
                    <a:pt x="95567" y="60921"/>
                  </a:moveTo>
                  <a:lnTo>
                    <a:pt x="12" y="60921"/>
                  </a:lnTo>
                  <a:lnTo>
                    <a:pt x="12" y="70180"/>
                  </a:lnTo>
                  <a:lnTo>
                    <a:pt x="47561" y="70180"/>
                  </a:lnTo>
                  <a:lnTo>
                    <a:pt x="95567" y="70180"/>
                  </a:lnTo>
                  <a:lnTo>
                    <a:pt x="95567" y="60921"/>
                  </a:lnTo>
                  <a:close/>
                </a:path>
                <a:path w="95884" h="90804">
                  <a:moveTo>
                    <a:pt x="95567" y="40462"/>
                  </a:moveTo>
                  <a:lnTo>
                    <a:pt x="12" y="40462"/>
                  </a:lnTo>
                  <a:lnTo>
                    <a:pt x="12" y="50177"/>
                  </a:lnTo>
                  <a:lnTo>
                    <a:pt x="47561" y="50177"/>
                  </a:lnTo>
                  <a:lnTo>
                    <a:pt x="95567" y="50177"/>
                  </a:lnTo>
                  <a:lnTo>
                    <a:pt x="95567" y="40462"/>
                  </a:lnTo>
                  <a:close/>
                </a:path>
              </a:pathLst>
            </a:custGeom>
            <a:solidFill>
              <a:srgbClr val="FFFFFF"/>
            </a:solidFill>
          </p:spPr>
          <p:txBody>
            <a:bodyPr wrap="square" lIns="0" tIns="0" rIns="0" bIns="0" rtlCol="0"/>
            <a:lstStyle/>
            <a:p>
              <a:endParaRPr sz="1227"/>
            </a:p>
          </p:txBody>
        </p:sp>
        <p:pic>
          <p:nvPicPr>
            <p:cNvPr id="24" name="object 24"/>
            <p:cNvPicPr/>
            <p:nvPr/>
          </p:nvPicPr>
          <p:blipFill>
            <a:blip r:embed="rId11" cstate="print"/>
            <a:stretch>
              <a:fillRect/>
            </a:stretch>
          </p:blipFill>
          <p:spPr>
            <a:xfrm>
              <a:off x="6539903" y="3638054"/>
              <a:ext cx="68351" cy="68922"/>
            </a:xfrm>
            <a:prstGeom prst="rect">
              <a:avLst/>
            </a:prstGeom>
          </p:spPr>
        </p:pic>
        <p:sp>
          <p:nvSpPr>
            <p:cNvPr id="25" name="object 25"/>
            <p:cNvSpPr/>
            <p:nvPr/>
          </p:nvSpPr>
          <p:spPr>
            <a:xfrm>
              <a:off x="6559448" y="3717607"/>
              <a:ext cx="95885" cy="50165"/>
            </a:xfrm>
            <a:custGeom>
              <a:avLst/>
              <a:gdLst/>
              <a:ahLst/>
              <a:cxnLst/>
              <a:rect l="l" t="t" r="r" b="b"/>
              <a:pathLst>
                <a:path w="95884" h="50164">
                  <a:moveTo>
                    <a:pt x="95554" y="40462"/>
                  </a:moveTo>
                  <a:lnTo>
                    <a:pt x="0" y="40462"/>
                  </a:lnTo>
                  <a:lnTo>
                    <a:pt x="0" y="49834"/>
                  </a:lnTo>
                  <a:lnTo>
                    <a:pt x="48006" y="49834"/>
                  </a:lnTo>
                  <a:lnTo>
                    <a:pt x="95554" y="49834"/>
                  </a:lnTo>
                  <a:lnTo>
                    <a:pt x="95554" y="40462"/>
                  </a:lnTo>
                  <a:close/>
                </a:path>
                <a:path w="95884" h="50164">
                  <a:moveTo>
                    <a:pt x="95554" y="20002"/>
                  </a:moveTo>
                  <a:lnTo>
                    <a:pt x="0" y="20002"/>
                  </a:lnTo>
                  <a:lnTo>
                    <a:pt x="0" y="29832"/>
                  </a:lnTo>
                  <a:lnTo>
                    <a:pt x="48006" y="29832"/>
                  </a:lnTo>
                  <a:lnTo>
                    <a:pt x="95554" y="29832"/>
                  </a:lnTo>
                  <a:lnTo>
                    <a:pt x="95554" y="20002"/>
                  </a:lnTo>
                  <a:close/>
                </a:path>
                <a:path w="95884" h="50164">
                  <a:moveTo>
                    <a:pt x="95554" y="0"/>
                  </a:moveTo>
                  <a:lnTo>
                    <a:pt x="0" y="0"/>
                  </a:lnTo>
                  <a:lnTo>
                    <a:pt x="0" y="9372"/>
                  </a:lnTo>
                  <a:lnTo>
                    <a:pt x="48006" y="9372"/>
                  </a:lnTo>
                  <a:lnTo>
                    <a:pt x="95554" y="9372"/>
                  </a:lnTo>
                  <a:lnTo>
                    <a:pt x="95554" y="0"/>
                  </a:lnTo>
                  <a:close/>
                </a:path>
              </a:pathLst>
            </a:custGeom>
            <a:solidFill>
              <a:srgbClr val="0D69C8"/>
            </a:solidFill>
          </p:spPr>
          <p:txBody>
            <a:bodyPr wrap="square" lIns="0" tIns="0" rIns="0" bIns="0" rtlCol="0"/>
            <a:lstStyle/>
            <a:p>
              <a:endParaRPr sz="1227"/>
            </a:p>
          </p:txBody>
        </p:sp>
        <p:pic>
          <p:nvPicPr>
            <p:cNvPr id="26" name="object 26"/>
            <p:cNvPicPr/>
            <p:nvPr/>
          </p:nvPicPr>
          <p:blipFill>
            <a:blip r:embed="rId12" cstate="print"/>
            <a:stretch>
              <a:fillRect/>
            </a:stretch>
          </p:blipFill>
          <p:spPr>
            <a:xfrm>
              <a:off x="6539903" y="3792816"/>
              <a:ext cx="5715" cy="5714"/>
            </a:xfrm>
            <a:prstGeom prst="rect">
              <a:avLst/>
            </a:prstGeom>
          </p:spPr>
        </p:pic>
        <p:pic>
          <p:nvPicPr>
            <p:cNvPr id="27" name="object 27"/>
            <p:cNvPicPr/>
            <p:nvPr/>
          </p:nvPicPr>
          <p:blipFill>
            <a:blip r:embed="rId13" cstate="print"/>
            <a:stretch>
              <a:fillRect/>
            </a:stretch>
          </p:blipFill>
          <p:spPr>
            <a:xfrm>
              <a:off x="6673634" y="3762984"/>
              <a:ext cx="6286" cy="35547"/>
            </a:xfrm>
            <a:prstGeom prst="rect">
              <a:avLst/>
            </a:prstGeom>
          </p:spPr>
        </p:pic>
        <p:pic>
          <p:nvPicPr>
            <p:cNvPr id="28" name="object 28"/>
            <p:cNvPicPr/>
            <p:nvPr/>
          </p:nvPicPr>
          <p:blipFill>
            <a:blip r:embed="rId14" cstate="print"/>
            <a:stretch>
              <a:fillRect/>
            </a:stretch>
          </p:blipFill>
          <p:spPr>
            <a:xfrm>
              <a:off x="6539903" y="3638511"/>
              <a:ext cx="140017" cy="160019"/>
            </a:xfrm>
            <a:prstGeom prst="rect">
              <a:avLst/>
            </a:prstGeom>
          </p:spPr>
        </p:pic>
        <p:sp>
          <p:nvSpPr>
            <p:cNvPr id="29" name="object 29"/>
            <p:cNvSpPr/>
            <p:nvPr/>
          </p:nvSpPr>
          <p:spPr>
            <a:xfrm>
              <a:off x="6557467" y="3761740"/>
              <a:ext cx="2540" cy="1270"/>
            </a:xfrm>
            <a:custGeom>
              <a:avLst/>
              <a:gdLst/>
              <a:ahLst/>
              <a:cxnLst/>
              <a:rect l="l" t="t" r="r" b="b"/>
              <a:pathLst>
                <a:path w="2540" h="1270">
                  <a:moveTo>
                    <a:pt x="1981" y="0"/>
                  </a:moveTo>
                  <a:lnTo>
                    <a:pt x="0" y="1244"/>
                  </a:lnTo>
                  <a:lnTo>
                    <a:pt x="1981" y="1244"/>
                  </a:lnTo>
                  <a:lnTo>
                    <a:pt x="1981" y="0"/>
                  </a:lnTo>
                  <a:close/>
                </a:path>
              </a:pathLst>
            </a:custGeom>
            <a:solidFill>
              <a:srgbClr val="BFD4F0"/>
            </a:solidFill>
          </p:spPr>
          <p:txBody>
            <a:bodyPr wrap="square" lIns="0" tIns="0" rIns="0" bIns="0" rtlCol="0"/>
            <a:lstStyle/>
            <a:p>
              <a:endParaRPr sz="1227"/>
            </a:p>
          </p:txBody>
        </p:sp>
        <p:pic>
          <p:nvPicPr>
            <p:cNvPr id="30" name="object 30"/>
            <p:cNvPicPr/>
            <p:nvPr/>
          </p:nvPicPr>
          <p:blipFill>
            <a:blip r:embed="rId15" cstate="print"/>
            <a:stretch>
              <a:fillRect/>
            </a:stretch>
          </p:blipFill>
          <p:spPr>
            <a:xfrm>
              <a:off x="6557162" y="3638054"/>
              <a:ext cx="122758" cy="132473"/>
            </a:xfrm>
            <a:prstGeom prst="rect">
              <a:avLst/>
            </a:prstGeom>
          </p:spPr>
        </p:pic>
        <p:pic>
          <p:nvPicPr>
            <p:cNvPr id="31" name="object 31"/>
            <p:cNvPicPr/>
            <p:nvPr/>
          </p:nvPicPr>
          <p:blipFill>
            <a:blip r:embed="rId16" cstate="print"/>
            <a:stretch>
              <a:fillRect/>
            </a:stretch>
          </p:blipFill>
          <p:spPr>
            <a:xfrm>
              <a:off x="6428727" y="3810558"/>
              <a:ext cx="171577" cy="171576"/>
            </a:xfrm>
            <a:prstGeom prst="rect">
              <a:avLst/>
            </a:prstGeom>
          </p:spPr>
        </p:pic>
        <p:pic>
          <p:nvPicPr>
            <p:cNvPr id="32" name="object 32"/>
            <p:cNvPicPr/>
            <p:nvPr/>
          </p:nvPicPr>
          <p:blipFill>
            <a:blip r:embed="rId17" cstate="print"/>
            <a:stretch>
              <a:fillRect/>
            </a:stretch>
          </p:blipFill>
          <p:spPr>
            <a:xfrm>
              <a:off x="6648259" y="3806532"/>
              <a:ext cx="179679" cy="287578"/>
            </a:xfrm>
            <a:prstGeom prst="rect">
              <a:avLst/>
            </a:prstGeom>
          </p:spPr>
        </p:pic>
      </p:grpSp>
      <p:grpSp>
        <p:nvGrpSpPr>
          <p:cNvPr id="33" name="object 33"/>
          <p:cNvGrpSpPr/>
          <p:nvPr/>
        </p:nvGrpSpPr>
        <p:grpSpPr>
          <a:xfrm>
            <a:off x="6581748" y="2750837"/>
            <a:ext cx="230332" cy="248083"/>
            <a:chOff x="4598631" y="4034561"/>
            <a:chExt cx="337820" cy="363855"/>
          </a:xfrm>
        </p:grpSpPr>
        <p:pic>
          <p:nvPicPr>
            <p:cNvPr id="34" name="object 34"/>
            <p:cNvPicPr/>
            <p:nvPr/>
          </p:nvPicPr>
          <p:blipFill>
            <a:blip r:embed="rId18" cstate="print"/>
            <a:stretch>
              <a:fillRect/>
            </a:stretch>
          </p:blipFill>
          <p:spPr>
            <a:xfrm>
              <a:off x="4680013" y="4034561"/>
              <a:ext cx="256032" cy="363588"/>
            </a:xfrm>
            <a:prstGeom prst="rect">
              <a:avLst/>
            </a:prstGeom>
          </p:spPr>
        </p:pic>
        <p:sp>
          <p:nvSpPr>
            <p:cNvPr id="35" name="object 35"/>
            <p:cNvSpPr/>
            <p:nvPr/>
          </p:nvSpPr>
          <p:spPr>
            <a:xfrm>
              <a:off x="4607547" y="4238586"/>
              <a:ext cx="56515" cy="9525"/>
            </a:xfrm>
            <a:custGeom>
              <a:avLst/>
              <a:gdLst/>
              <a:ahLst/>
              <a:cxnLst/>
              <a:rect l="l" t="t" r="r" b="b"/>
              <a:pathLst>
                <a:path w="56514" h="9525">
                  <a:moveTo>
                    <a:pt x="56464" y="9372"/>
                  </a:moveTo>
                  <a:lnTo>
                    <a:pt x="55079" y="8001"/>
                  </a:lnTo>
                  <a:lnTo>
                    <a:pt x="54292" y="7213"/>
                  </a:lnTo>
                  <a:lnTo>
                    <a:pt x="47091" y="0"/>
                  </a:lnTo>
                  <a:lnTo>
                    <a:pt x="9372" y="0"/>
                  </a:lnTo>
                  <a:lnTo>
                    <a:pt x="609" y="8001"/>
                  </a:lnTo>
                  <a:lnTo>
                    <a:pt x="0" y="9372"/>
                  </a:lnTo>
                  <a:lnTo>
                    <a:pt x="56464" y="9372"/>
                  </a:lnTo>
                  <a:close/>
                </a:path>
              </a:pathLst>
            </a:custGeom>
            <a:solidFill>
              <a:srgbClr val="FFF38E"/>
            </a:solidFill>
          </p:spPr>
          <p:txBody>
            <a:bodyPr wrap="square" lIns="0" tIns="0" rIns="0" bIns="0" rtlCol="0"/>
            <a:lstStyle/>
            <a:p>
              <a:endParaRPr sz="1227"/>
            </a:p>
          </p:txBody>
        </p:sp>
        <p:sp>
          <p:nvSpPr>
            <p:cNvPr id="36" name="object 36"/>
            <p:cNvSpPr/>
            <p:nvPr/>
          </p:nvSpPr>
          <p:spPr>
            <a:xfrm>
              <a:off x="4607547" y="4247045"/>
              <a:ext cx="57785" cy="2540"/>
            </a:xfrm>
            <a:custGeom>
              <a:avLst/>
              <a:gdLst/>
              <a:ahLst/>
              <a:cxnLst/>
              <a:rect l="l" t="t" r="r" b="b"/>
              <a:pathLst>
                <a:path w="57785" h="2539">
                  <a:moveTo>
                    <a:pt x="55549" y="0"/>
                  </a:moveTo>
                  <a:lnTo>
                    <a:pt x="406" y="0"/>
                  </a:lnTo>
                  <a:lnTo>
                    <a:pt x="0" y="914"/>
                  </a:lnTo>
                  <a:lnTo>
                    <a:pt x="0" y="2285"/>
                  </a:lnTo>
                  <a:lnTo>
                    <a:pt x="57429" y="2285"/>
                  </a:lnTo>
                  <a:lnTo>
                    <a:pt x="56921" y="1371"/>
                  </a:lnTo>
                  <a:lnTo>
                    <a:pt x="55549" y="0"/>
                  </a:lnTo>
                  <a:close/>
                </a:path>
              </a:pathLst>
            </a:custGeom>
            <a:solidFill>
              <a:srgbClr val="FFF28D"/>
            </a:solidFill>
          </p:spPr>
          <p:txBody>
            <a:bodyPr wrap="square" lIns="0" tIns="0" rIns="0" bIns="0" rtlCol="0"/>
            <a:lstStyle/>
            <a:p>
              <a:endParaRPr sz="1227"/>
            </a:p>
          </p:txBody>
        </p:sp>
        <p:sp>
          <p:nvSpPr>
            <p:cNvPr id="37" name="object 37"/>
            <p:cNvSpPr/>
            <p:nvPr/>
          </p:nvSpPr>
          <p:spPr>
            <a:xfrm>
              <a:off x="4607547" y="4248416"/>
              <a:ext cx="58419" cy="2540"/>
            </a:xfrm>
            <a:custGeom>
              <a:avLst/>
              <a:gdLst/>
              <a:ahLst/>
              <a:cxnLst/>
              <a:rect l="l" t="t" r="r" b="b"/>
              <a:pathLst>
                <a:path w="58420" h="2539">
                  <a:moveTo>
                    <a:pt x="56921" y="0"/>
                  </a:moveTo>
                  <a:lnTo>
                    <a:pt x="0" y="0"/>
                  </a:lnTo>
                  <a:lnTo>
                    <a:pt x="0" y="2171"/>
                  </a:lnTo>
                  <a:lnTo>
                    <a:pt x="58127" y="2171"/>
                  </a:lnTo>
                  <a:lnTo>
                    <a:pt x="56921" y="0"/>
                  </a:lnTo>
                  <a:close/>
                </a:path>
              </a:pathLst>
            </a:custGeom>
            <a:solidFill>
              <a:srgbClr val="FEF28D"/>
            </a:solidFill>
          </p:spPr>
          <p:txBody>
            <a:bodyPr wrap="square" lIns="0" tIns="0" rIns="0" bIns="0" rtlCol="0"/>
            <a:lstStyle/>
            <a:p>
              <a:endParaRPr sz="1227"/>
            </a:p>
          </p:txBody>
        </p:sp>
        <p:sp>
          <p:nvSpPr>
            <p:cNvPr id="38" name="object 38"/>
            <p:cNvSpPr/>
            <p:nvPr/>
          </p:nvSpPr>
          <p:spPr>
            <a:xfrm>
              <a:off x="4607547" y="4249788"/>
              <a:ext cx="59055" cy="1905"/>
            </a:xfrm>
            <a:custGeom>
              <a:avLst/>
              <a:gdLst/>
              <a:ahLst/>
              <a:cxnLst/>
              <a:rect l="l" t="t" r="r" b="b"/>
              <a:pathLst>
                <a:path w="59054" h="1904">
                  <a:moveTo>
                    <a:pt x="57683" y="0"/>
                  </a:moveTo>
                  <a:lnTo>
                    <a:pt x="0" y="0"/>
                  </a:lnTo>
                  <a:lnTo>
                    <a:pt x="0" y="1714"/>
                  </a:lnTo>
                  <a:lnTo>
                    <a:pt x="58635" y="1714"/>
                  </a:lnTo>
                  <a:lnTo>
                    <a:pt x="57683" y="0"/>
                  </a:lnTo>
                  <a:close/>
                </a:path>
              </a:pathLst>
            </a:custGeom>
            <a:solidFill>
              <a:srgbClr val="FEF18C"/>
            </a:solidFill>
          </p:spPr>
          <p:txBody>
            <a:bodyPr wrap="square" lIns="0" tIns="0" rIns="0" bIns="0" rtlCol="0"/>
            <a:lstStyle/>
            <a:p>
              <a:endParaRPr sz="1227"/>
            </a:p>
          </p:txBody>
        </p:sp>
        <p:sp>
          <p:nvSpPr>
            <p:cNvPr id="39" name="object 39"/>
            <p:cNvSpPr/>
            <p:nvPr/>
          </p:nvSpPr>
          <p:spPr>
            <a:xfrm>
              <a:off x="4607547" y="4251045"/>
              <a:ext cx="60325" cy="1905"/>
            </a:xfrm>
            <a:custGeom>
              <a:avLst/>
              <a:gdLst/>
              <a:ahLst/>
              <a:cxnLst/>
              <a:rect l="l" t="t" r="r" b="b"/>
              <a:pathLst>
                <a:path w="60325" h="1904">
                  <a:moveTo>
                    <a:pt x="58382" y="0"/>
                  </a:moveTo>
                  <a:lnTo>
                    <a:pt x="0" y="0"/>
                  </a:lnTo>
                  <a:lnTo>
                    <a:pt x="0" y="1828"/>
                  </a:lnTo>
                  <a:lnTo>
                    <a:pt x="60051" y="1828"/>
                  </a:lnTo>
                  <a:lnTo>
                    <a:pt x="58635" y="456"/>
                  </a:lnTo>
                  <a:lnTo>
                    <a:pt x="58382" y="0"/>
                  </a:lnTo>
                  <a:close/>
                </a:path>
              </a:pathLst>
            </a:custGeom>
            <a:solidFill>
              <a:srgbClr val="FEF18B"/>
            </a:solidFill>
          </p:spPr>
          <p:txBody>
            <a:bodyPr wrap="square" lIns="0" tIns="0" rIns="0" bIns="0" rtlCol="0"/>
            <a:lstStyle/>
            <a:p>
              <a:endParaRPr sz="1227"/>
            </a:p>
          </p:txBody>
        </p:sp>
        <p:sp>
          <p:nvSpPr>
            <p:cNvPr id="40" name="object 40"/>
            <p:cNvSpPr/>
            <p:nvPr/>
          </p:nvSpPr>
          <p:spPr>
            <a:xfrm>
              <a:off x="4607547" y="4251959"/>
              <a:ext cx="61594" cy="2540"/>
            </a:xfrm>
            <a:custGeom>
              <a:avLst/>
              <a:gdLst/>
              <a:ahLst/>
              <a:cxnLst/>
              <a:rect l="l" t="t" r="r" b="b"/>
              <a:pathLst>
                <a:path w="61595" h="2539">
                  <a:moveTo>
                    <a:pt x="59107" y="0"/>
                  </a:moveTo>
                  <a:lnTo>
                    <a:pt x="0" y="0"/>
                  </a:lnTo>
                  <a:lnTo>
                    <a:pt x="0" y="2172"/>
                  </a:lnTo>
                  <a:lnTo>
                    <a:pt x="61349" y="2172"/>
                  </a:lnTo>
                  <a:lnTo>
                    <a:pt x="59107" y="0"/>
                  </a:lnTo>
                  <a:close/>
                </a:path>
              </a:pathLst>
            </a:custGeom>
            <a:solidFill>
              <a:srgbClr val="FEF08A"/>
            </a:solidFill>
          </p:spPr>
          <p:txBody>
            <a:bodyPr wrap="square" lIns="0" tIns="0" rIns="0" bIns="0" rtlCol="0"/>
            <a:lstStyle/>
            <a:p>
              <a:endParaRPr sz="1227"/>
            </a:p>
          </p:txBody>
        </p:sp>
        <p:sp>
          <p:nvSpPr>
            <p:cNvPr id="41" name="object 41"/>
            <p:cNvSpPr/>
            <p:nvPr/>
          </p:nvSpPr>
          <p:spPr>
            <a:xfrm>
              <a:off x="4607547" y="4253331"/>
              <a:ext cx="62865" cy="1905"/>
            </a:xfrm>
            <a:custGeom>
              <a:avLst/>
              <a:gdLst/>
              <a:ahLst/>
              <a:cxnLst/>
              <a:rect l="l" t="t" r="r" b="b"/>
              <a:pathLst>
                <a:path w="62864" h="1904">
                  <a:moveTo>
                    <a:pt x="60523" y="0"/>
                  </a:moveTo>
                  <a:lnTo>
                    <a:pt x="0" y="0"/>
                  </a:lnTo>
                  <a:lnTo>
                    <a:pt x="0" y="1714"/>
                  </a:lnTo>
                  <a:lnTo>
                    <a:pt x="62293" y="1714"/>
                  </a:lnTo>
                  <a:lnTo>
                    <a:pt x="60523" y="0"/>
                  </a:lnTo>
                  <a:close/>
                </a:path>
              </a:pathLst>
            </a:custGeom>
            <a:solidFill>
              <a:srgbClr val="FDF08A"/>
            </a:solidFill>
          </p:spPr>
          <p:txBody>
            <a:bodyPr wrap="square" lIns="0" tIns="0" rIns="0" bIns="0" rtlCol="0"/>
            <a:lstStyle/>
            <a:p>
              <a:endParaRPr sz="1227"/>
            </a:p>
          </p:txBody>
        </p:sp>
        <p:sp>
          <p:nvSpPr>
            <p:cNvPr id="42" name="object 42"/>
            <p:cNvSpPr/>
            <p:nvPr/>
          </p:nvSpPr>
          <p:spPr>
            <a:xfrm>
              <a:off x="4607547" y="4254589"/>
              <a:ext cx="66675" cy="1905"/>
            </a:xfrm>
            <a:custGeom>
              <a:avLst/>
              <a:gdLst/>
              <a:ahLst/>
              <a:cxnLst/>
              <a:rect l="l" t="t" r="r" b="b"/>
              <a:pathLst>
                <a:path w="66675" h="1904">
                  <a:moveTo>
                    <a:pt x="61821" y="0"/>
                  </a:moveTo>
                  <a:lnTo>
                    <a:pt x="0" y="0"/>
                  </a:lnTo>
                  <a:lnTo>
                    <a:pt x="0" y="1828"/>
                  </a:lnTo>
                  <a:lnTo>
                    <a:pt x="66294" y="1828"/>
                  </a:lnTo>
                  <a:lnTo>
                    <a:pt x="62293" y="456"/>
                  </a:lnTo>
                  <a:lnTo>
                    <a:pt x="61821" y="0"/>
                  </a:lnTo>
                  <a:close/>
                </a:path>
              </a:pathLst>
            </a:custGeom>
            <a:solidFill>
              <a:srgbClr val="FDEF89"/>
            </a:solidFill>
          </p:spPr>
          <p:txBody>
            <a:bodyPr wrap="square" lIns="0" tIns="0" rIns="0" bIns="0" rtlCol="0"/>
            <a:lstStyle/>
            <a:p>
              <a:endParaRPr sz="1227"/>
            </a:p>
          </p:txBody>
        </p:sp>
        <p:sp>
          <p:nvSpPr>
            <p:cNvPr id="43" name="object 43"/>
            <p:cNvSpPr/>
            <p:nvPr/>
          </p:nvSpPr>
          <p:spPr>
            <a:xfrm>
              <a:off x="4607547" y="4255960"/>
              <a:ext cx="70485" cy="1905"/>
            </a:xfrm>
            <a:custGeom>
              <a:avLst/>
              <a:gdLst/>
              <a:ahLst/>
              <a:cxnLst/>
              <a:rect l="l" t="t" r="r" b="b"/>
              <a:pathLst>
                <a:path w="70485" h="1904">
                  <a:moveTo>
                    <a:pt x="64959" y="0"/>
                  </a:moveTo>
                  <a:lnTo>
                    <a:pt x="0" y="0"/>
                  </a:lnTo>
                  <a:lnTo>
                    <a:pt x="0" y="1829"/>
                  </a:lnTo>
                  <a:lnTo>
                    <a:pt x="70294" y="1829"/>
                  </a:lnTo>
                  <a:lnTo>
                    <a:pt x="64959" y="0"/>
                  </a:lnTo>
                  <a:close/>
                </a:path>
              </a:pathLst>
            </a:custGeom>
            <a:solidFill>
              <a:srgbClr val="FDEE88"/>
            </a:solidFill>
          </p:spPr>
          <p:txBody>
            <a:bodyPr wrap="square" lIns="0" tIns="0" rIns="0" bIns="0" rtlCol="0"/>
            <a:lstStyle/>
            <a:p>
              <a:endParaRPr sz="1227"/>
            </a:p>
          </p:txBody>
        </p:sp>
        <p:sp>
          <p:nvSpPr>
            <p:cNvPr id="44" name="object 44"/>
            <p:cNvSpPr/>
            <p:nvPr/>
          </p:nvSpPr>
          <p:spPr>
            <a:xfrm>
              <a:off x="4607547" y="4257039"/>
              <a:ext cx="114935" cy="2540"/>
            </a:xfrm>
            <a:custGeom>
              <a:avLst/>
              <a:gdLst/>
              <a:ahLst/>
              <a:cxnLst/>
              <a:rect l="l" t="t" r="r" b="b"/>
              <a:pathLst>
                <a:path w="114935" h="2539">
                  <a:moveTo>
                    <a:pt x="114350" y="1270"/>
                  </a:moveTo>
                  <a:lnTo>
                    <a:pt x="69951" y="1270"/>
                  </a:lnTo>
                  <a:lnTo>
                    <a:pt x="69951" y="0"/>
                  </a:lnTo>
                  <a:lnTo>
                    <a:pt x="0" y="0"/>
                  </a:lnTo>
                  <a:lnTo>
                    <a:pt x="0" y="1270"/>
                  </a:lnTo>
                  <a:lnTo>
                    <a:pt x="0" y="2540"/>
                  </a:lnTo>
                  <a:lnTo>
                    <a:pt x="114350" y="2540"/>
                  </a:lnTo>
                  <a:lnTo>
                    <a:pt x="114350" y="1270"/>
                  </a:lnTo>
                  <a:close/>
                </a:path>
              </a:pathLst>
            </a:custGeom>
            <a:solidFill>
              <a:srgbClr val="FCEE87"/>
            </a:solidFill>
          </p:spPr>
          <p:txBody>
            <a:bodyPr wrap="square" lIns="0" tIns="0" rIns="0" bIns="0" rtlCol="0"/>
            <a:lstStyle/>
            <a:p>
              <a:endParaRPr sz="1227"/>
            </a:p>
          </p:txBody>
        </p:sp>
        <p:sp>
          <p:nvSpPr>
            <p:cNvPr id="45" name="object 45"/>
            <p:cNvSpPr/>
            <p:nvPr/>
          </p:nvSpPr>
          <p:spPr>
            <a:xfrm>
              <a:off x="4607547" y="4258309"/>
              <a:ext cx="115570" cy="2540"/>
            </a:xfrm>
            <a:custGeom>
              <a:avLst/>
              <a:gdLst/>
              <a:ahLst/>
              <a:cxnLst/>
              <a:rect l="l" t="t" r="r" b="b"/>
              <a:pathLst>
                <a:path w="115570" h="2539">
                  <a:moveTo>
                    <a:pt x="115570" y="1270"/>
                  </a:moveTo>
                  <a:lnTo>
                    <a:pt x="114350" y="1270"/>
                  </a:lnTo>
                  <a:lnTo>
                    <a:pt x="114350" y="0"/>
                  </a:lnTo>
                  <a:lnTo>
                    <a:pt x="0" y="0"/>
                  </a:lnTo>
                  <a:lnTo>
                    <a:pt x="0" y="1270"/>
                  </a:lnTo>
                  <a:lnTo>
                    <a:pt x="0" y="2540"/>
                  </a:lnTo>
                  <a:lnTo>
                    <a:pt x="115570" y="2540"/>
                  </a:lnTo>
                  <a:lnTo>
                    <a:pt x="115570" y="1270"/>
                  </a:lnTo>
                  <a:close/>
                </a:path>
              </a:pathLst>
            </a:custGeom>
            <a:solidFill>
              <a:srgbClr val="FCED87"/>
            </a:solidFill>
          </p:spPr>
          <p:txBody>
            <a:bodyPr wrap="square" lIns="0" tIns="0" rIns="0" bIns="0" rtlCol="0"/>
            <a:lstStyle/>
            <a:p>
              <a:endParaRPr sz="1227"/>
            </a:p>
          </p:txBody>
        </p:sp>
        <p:sp>
          <p:nvSpPr>
            <p:cNvPr id="46" name="object 46"/>
            <p:cNvSpPr/>
            <p:nvPr/>
          </p:nvSpPr>
          <p:spPr>
            <a:xfrm>
              <a:off x="4607547" y="4259503"/>
              <a:ext cx="116839" cy="1905"/>
            </a:xfrm>
            <a:custGeom>
              <a:avLst/>
              <a:gdLst/>
              <a:ahLst/>
              <a:cxnLst/>
              <a:rect l="l" t="t" r="r" b="b"/>
              <a:pathLst>
                <a:path w="116839" h="1904">
                  <a:moveTo>
                    <a:pt x="115008" y="0"/>
                  </a:moveTo>
                  <a:lnTo>
                    <a:pt x="0" y="0"/>
                  </a:lnTo>
                  <a:lnTo>
                    <a:pt x="0" y="1828"/>
                  </a:lnTo>
                  <a:lnTo>
                    <a:pt x="116471" y="1828"/>
                  </a:lnTo>
                  <a:lnTo>
                    <a:pt x="115008" y="0"/>
                  </a:lnTo>
                  <a:close/>
                </a:path>
              </a:pathLst>
            </a:custGeom>
            <a:solidFill>
              <a:srgbClr val="FCED86"/>
            </a:solidFill>
          </p:spPr>
          <p:txBody>
            <a:bodyPr wrap="square" lIns="0" tIns="0" rIns="0" bIns="0" rtlCol="0"/>
            <a:lstStyle/>
            <a:p>
              <a:endParaRPr sz="1227"/>
            </a:p>
          </p:txBody>
        </p:sp>
        <p:sp>
          <p:nvSpPr>
            <p:cNvPr id="47" name="object 47"/>
            <p:cNvSpPr/>
            <p:nvPr/>
          </p:nvSpPr>
          <p:spPr>
            <a:xfrm>
              <a:off x="4607547" y="4260875"/>
              <a:ext cx="118110" cy="1905"/>
            </a:xfrm>
            <a:custGeom>
              <a:avLst/>
              <a:gdLst/>
              <a:ahLst/>
              <a:cxnLst/>
              <a:rect l="l" t="t" r="r" b="b"/>
              <a:pathLst>
                <a:path w="118110" h="1904">
                  <a:moveTo>
                    <a:pt x="116106" y="0"/>
                  </a:moveTo>
                  <a:lnTo>
                    <a:pt x="0" y="0"/>
                  </a:lnTo>
                  <a:lnTo>
                    <a:pt x="0" y="1714"/>
                  </a:lnTo>
                  <a:lnTo>
                    <a:pt x="117729" y="1714"/>
                  </a:lnTo>
                  <a:lnTo>
                    <a:pt x="116471" y="456"/>
                  </a:lnTo>
                  <a:lnTo>
                    <a:pt x="116106" y="0"/>
                  </a:lnTo>
                  <a:close/>
                </a:path>
              </a:pathLst>
            </a:custGeom>
            <a:solidFill>
              <a:srgbClr val="FCEC85"/>
            </a:solidFill>
          </p:spPr>
          <p:txBody>
            <a:bodyPr wrap="square" lIns="0" tIns="0" rIns="0" bIns="0" rtlCol="0"/>
            <a:lstStyle/>
            <a:p>
              <a:endParaRPr sz="1227"/>
            </a:p>
          </p:txBody>
        </p:sp>
        <p:sp>
          <p:nvSpPr>
            <p:cNvPr id="48" name="object 48"/>
            <p:cNvSpPr/>
            <p:nvPr/>
          </p:nvSpPr>
          <p:spPr>
            <a:xfrm>
              <a:off x="4607547" y="4261790"/>
              <a:ext cx="119380" cy="2540"/>
            </a:xfrm>
            <a:custGeom>
              <a:avLst/>
              <a:gdLst/>
              <a:ahLst/>
              <a:cxnLst/>
              <a:rect l="l" t="t" r="r" b="b"/>
              <a:pathLst>
                <a:path w="119379" h="2539">
                  <a:moveTo>
                    <a:pt x="116929" y="0"/>
                  </a:moveTo>
                  <a:lnTo>
                    <a:pt x="0" y="0"/>
                  </a:lnTo>
                  <a:lnTo>
                    <a:pt x="0" y="2171"/>
                  </a:lnTo>
                  <a:lnTo>
                    <a:pt x="119100" y="2171"/>
                  </a:lnTo>
                  <a:lnTo>
                    <a:pt x="116929" y="0"/>
                  </a:lnTo>
                  <a:close/>
                </a:path>
              </a:pathLst>
            </a:custGeom>
            <a:solidFill>
              <a:srgbClr val="FBEC84"/>
            </a:solidFill>
          </p:spPr>
          <p:txBody>
            <a:bodyPr wrap="square" lIns="0" tIns="0" rIns="0" bIns="0" rtlCol="0"/>
            <a:lstStyle/>
            <a:p>
              <a:endParaRPr sz="1227"/>
            </a:p>
          </p:txBody>
        </p:sp>
        <p:sp>
          <p:nvSpPr>
            <p:cNvPr id="49" name="object 49"/>
            <p:cNvSpPr/>
            <p:nvPr/>
          </p:nvSpPr>
          <p:spPr>
            <a:xfrm>
              <a:off x="4607547" y="4263046"/>
              <a:ext cx="120014" cy="2540"/>
            </a:xfrm>
            <a:custGeom>
              <a:avLst/>
              <a:gdLst/>
              <a:ahLst/>
              <a:cxnLst/>
              <a:rect l="l" t="t" r="r" b="b"/>
              <a:pathLst>
                <a:path w="120014" h="2539">
                  <a:moveTo>
                    <a:pt x="118185" y="0"/>
                  </a:moveTo>
                  <a:lnTo>
                    <a:pt x="0" y="0"/>
                  </a:lnTo>
                  <a:lnTo>
                    <a:pt x="0" y="2286"/>
                  </a:lnTo>
                  <a:lnTo>
                    <a:pt x="119710" y="2286"/>
                  </a:lnTo>
                  <a:lnTo>
                    <a:pt x="119100" y="914"/>
                  </a:lnTo>
                  <a:lnTo>
                    <a:pt x="118185" y="0"/>
                  </a:lnTo>
                  <a:close/>
                </a:path>
              </a:pathLst>
            </a:custGeom>
            <a:solidFill>
              <a:srgbClr val="FBEB84"/>
            </a:solidFill>
          </p:spPr>
          <p:txBody>
            <a:bodyPr wrap="square" lIns="0" tIns="0" rIns="0" bIns="0" rtlCol="0"/>
            <a:lstStyle/>
            <a:p>
              <a:endParaRPr sz="1227"/>
            </a:p>
          </p:txBody>
        </p:sp>
        <p:sp>
          <p:nvSpPr>
            <p:cNvPr id="50" name="object 50"/>
            <p:cNvSpPr/>
            <p:nvPr/>
          </p:nvSpPr>
          <p:spPr>
            <a:xfrm>
              <a:off x="4607547" y="4264419"/>
              <a:ext cx="120650" cy="1905"/>
            </a:xfrm>
            <a:custGeom>
              <a:avLst/>
              <a:gdLst/>
              <a:ahLst/>
              <a:cxnLst/>
              <a:rect l="l" t="t" r="r" b="b"/>
              <a:pathLst>
                <a:path w="120650" h="1904">
                  <a:moveTo>
                    <a:pt x="0" y="1714"/>
                  </a:moveTo>
                  <a:lnTo>
                    <a:pt x="120065" y="1714"/>
                  </a:lnTo>
                  <a:lnTo>
                    <a:pt x="119303" y="0"/>
                  </a:lnTo>
                  <a:lnTo>
                    <a:pt x="0" y="0"/>
                  </a:lnTo>
                  <a:lnTo>
                    <a:pt x="0" y="1714"/>
                  </a:lnTo>
                  <a:close/>
                </a:path>
              </a:pathLst>
            </a:custGeom>
            <a:solidFill>
              <a:srgbClr val="FBEA83"/>
            </a:solidFill>
          </p:spPr>
          <p:txBody>
            <a:bodyPr wrap="square" lIns="0" tIns="0" rIns="0" bIns="0" rtlCol="0"/>
            <a:lstStyle/>
            <a:p>
              <a:endParaRPr sz="1227"/>
            </a:p>
          </p:txBody>
        </p:sp>
        <p:sp>
          <p:nvSpPr>
            <p:cNvPr id="51" name="object 51"/>
            <p:cNvSpPr/>
            <p:nvPr/>
          </p:nvSpPr>
          <p:spPr>
            <a:xfrm>
              <a:off x="4607547" y="4265791"/>
              <a:ext cx="120650" cy="1905"/>
            </a:xfrm>
            <a:custGeom>
              <a:avLst/>
              <a:gdLst/>
              <a:ahLst/>
              <a:cxnLst/>
              <a:rect l="l" t="t" r="r" b="b"/>
              <a:pathLst>
                <a:path w="120650" h="1904">
                  <a:moveTo>
                    <a:pt x="119913" y="0"/>
                  </a:moveTo>
                  <a:lnTo>
                    <a:pt x="0" y="0"/>
                  </a:lnTo>
                  <a:lnTo>
                    <a:pt x="0" y="1713"/>
                  </a:lnTo>
                  <a:lnTo>
                    <a:pt x="120472" y="1713"/>
                  </a:lnTo>
                  <a:lnTo>
                    <a:pt x="120472" y="1256"/>
                  </a:lnTo>
                  <a:lnTo>
                    <a:pt x="119913" y="0"/>
                  </a:lnTo>
                  <a:close/>
                </a:path>
              </a:pathLst>
            </a:custGeom>
            <a:solidFill>
              <a:srgbClr val="FAEA82"/>
            </a:solidFill>
          </p:spPr>
          <p:txBody>
            <a:bodyPr wrap="square" lIns="0" tIns="0" rIns="0" bIns="0" rtlCol="0"/>
            <a:lstStyle/>
            <a:p>
              <a:endParaRPr sz="1227"/>
            </a:p>
          </p:txBody>
        </p:sp>
        <p:sp>
          <p:nvSpPr>
            <p:cNvPr id="52" name="object 52"/>
            <p:cNvSpPr/>
            <p:nvPr/>
          </p:nvSpPr>
          <p:spPr>
            <a:xfrm>
              <a:off x="4607547" y="4267047"/>
              <a:ext cx="120650" cy="3175"/>
            </a:xfrm>
            <a:custGeom>
              <a:avLst/>
              <a:gdLst/>
              <a:ahLst/>
              <a:cxnLst/>
              <a:rect l="l" t="t" r="r" b="b"/>
              <a:pathLst>
                <a:path w="120650" h="3175">
                  <a:moveTo>
                    <a:pt x="120459" y="0"/>
                  </a:moveTo>
                  <a:lnTo>
                    <a:pt x="0" y="0"/>
                  </a:lnTo>
                  <a:lnTo>
                    <a:pt x="0" y="914"/>
                  </a:lnTo>
                  <a:lnTo>
                    <a:pt x="0" y="1828"/>
                  </a:lnTo>
                  <a:lnTo>
                    <a:pt x="0" y="3086"/>
                  </a:lnTo>
                  <a:lnTo>
                    <a:pt x="120459" y="3086"/>
                  </a:lnTo>
                  <a:lnTo>
                    <a:pt x="120459" y="1828"/>
                  </a:lnTo>
                  <a:lnTo>
                    <a:pt x="120459" y="914"/>
                  </a:lnTo>
                  <a:lnTo>
                    <a:pt x="120459" y="0"/>
                  </a:lnTo>
                  <a:close/>
                </a:path>
              </a:pathLst>
            </a:custGeom>
            <a:solidFill>
              <a:srgbClr val="FAE981"/>
            </a:solidFill>
          </p:spPr>
          <p:txBody>
            <a:bodyPr wrap="square" lIns="0" tIns="0" rIns="0" bIns="0" rtlCol="0"/>
            <a:lstStyle/>
            <a:p>
              <a:endParaRPr sz="1227"/>
            </a:p>
          </p:txBody>
        </p:sp>
        <p:sp>
          <p:nvSpPr>
            <p:cNvPr id="53" name="object 53"/>
            <p:cNvSpPr/>
            <p:nvPr/>
          </p:nvSpPr>
          <p:spPr>
            <a:xfrm>
              <a:off x="4607547" y="4269333"/>
              <a:ext cx="120650" cy="1905"/>
            </a:xfrm>
            <a:custGeom>
              <a:avLst/>
              <a:gdLst/>
              <a:ahLst/>
              <a:cxnLst/>
              <a:rect l="l" t="t" r="r" b="b"/>
              <a:pathLst>
                <a:path w="120650" h="1904">
                  <a:moveTo>
                    <a:pt x="120472" y="0"/>
                  </a:moveTo>
                  <a:lnTo>
                    <a:pt x="0" y="0"/>
                  </a:lnTo>
                  <a:lnTo>
                    <a:pt x="0" y="1714"/>
                  </a:lnTo>
                  <a:lnTo>
                    <a:pt x="120472" y="1714"/>
                  </a:lnTo>
                  <a:lnTo>
                    <a:pt x="120472" y="0"/>
                  </a:lnTo>
                  <a:close/>
                </a:path>
              </a:pathLst>
            </a:custGeom>
            <a:solidFill>
              <a:srgbClr val="FAE880"/>
            </a:solidFill>
          </p:spPr>
          <p:txBody>
            <a:bodyPr wrap="square" lIns="0" tIns="0" rIns="0" bIns="0" rtlCol="0"/>
            <a:lstStyle/>
            <a:p>
              <a:endParaRPr sz="1227"/>
            </a:p>
          </p:txBody>
        </p:sp>
        <p:sp>
          <p:nvSpPr>
            <p:cNvPr id="54" name="object 54"/>
            <p:cNvSpPr/>
            <p:nvPr/>
          </p:nvSpPr>
          <p:spPr>
            <a:xfrm>
              <a:off x="4607547" y="4270590"/>
              <a:ext cx="120650" cy="1905"/>
            </a:xfrm>
            <a:custGeom>
              <a:avLst/>
              <a:gdLst/>
              <a:ahLst/>
              <a:cxnLst/>
              <a:rect l="l" t="t" r="r" b="b"/>
              <a:pathLst>
                <a:path w="120650" h="1904">
                  <a:moveTo>
                    <a:pt x="120472" y="0"/>
                  </a:moveTo>
                  <a:lnTo>
                    <a:pt x="0" y="0"/>
                  </a:lnTo>
                  <a:lnTo>
                    <a:pt x="0" y="1829"/>
                  </a:lnTo>
                  <a:lnTo>
                    <a:pt x="120472" y="1829"/>
                  </a:lnTo>
                  <a:lnTo>
                    <a:pt x="120472" y="0"/>
                  </a:lnTo>
                  <a:close/>
                </a:path>
              </a:pathLst>
            </a:custGeom>
            <a:solidFill>
              <a:srgbClr val="F9E87F"/>
            </a:solidFill>
          </p:spPr>
          <p:txBody>
            <a:bodyPr wrap="square" lIns="0" tIns="0" rIns="0" bIns="0" rtlCol="0"/>
            <a:lstStyle/>
            <a:p>
              <a:endParaRPr sz="1227"/>
            </a:p>
          </p:txBody>
        </p:sp>
        <p:sp>
          <p:nvSpPr>
            <p:cNvPr id="55" name="object 55"/>
            <p:cNvSpPr/>
            <p:nvPr/>
          </p:nvSpPr>
          <p:spPr>
            <a:xfrm>
              <a:off x="4607547" y="4271505"/>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9E77E"/>
            </a:solidFill>
          </p:spPr>
          <p:txBody>
            <a:bodyPr wrap="square" lIns="0" tIns="0" rIns="0" bIns="0" rtlCol="0"/>
            <a:lstStyle/>
            <a:p>
              <a:endParaRPr sz="1227"/>
            </a:p>
          </p:txBody>
        </p:sp>
        <p:sp>
          <p:nvSpPr>
            <p:cNvPr id="56" name="object 56"/>
            <p:cNvSpPr/>
            <p:nvPr/>
          </p:nvSpPr>
          <p:spPr>
            <a:xfrm>
              <a:off x="4607547" y="4272877"/>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9E67E"/>
            </a:solidFill>
          </p:spPr>
          <p:txBody>
            <a:bodyPr wrap="square" lIns="0" tIns="0" rIns="0" bIns="0" rtlCol="0"/>
            <a:lstStyle/>
            <a:p>
              <a:endParaRPr sz="1227"/>
            </a:p>
          </p:txBody>
        </p:sp>
        <p:sp>
          <p:nvSpPr>
            <p:cNvPr id="57" name="object 57"/>
            <p:cNvSpPr/>
            <p:nvPr/>
          </p:nvSpPr>
          <p:spPr>
            <a:xfrm>
              <a:off x="4607547" y="4274134"/>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8E67D"/>
            </a:solidFill>
          </p:spPr>
          <p:txBody>
            <a:bodyPr wrap="square" lIns="0" tIns="0" rIns="0" bIns="0" rtlCol="0"/>
            <a:lstStyle/>
            <a:p>
              <a:endParaRPr sz="1227"/>
            </a:p>
          </p:txBody>
        </p:sp>
        <p:sp>
          <p:nvSpPr>
            <p:cNvPr id="58" name="object 58"/>
            <p:cNvSpPr/>
            <p:nvPr/>
          </p:nvSpPr>
          <p:spPr>
            <a:xfrm>
              <a:off x="4607547" y="4275505"/>
              <a:ext cx="120650" cy="1905"/>
            </a:xfrm>
            <a:custGeom>
              <a:avLst/>
              <a:gdLst/>
              <a:ahLst/>
              <a:cxnLst/>
              <a:rect l="l" t="t" r="r" b="b"/>
              <a:pathLst>
                <a:path w="120650" h="1904">
                  <a:moveTo>
                    <a:pt x="120472" y="0"/>
                  </a:moveTo>
                  <a:lnTo>
                    <a:pt x="0" y="0"/>
                  </a:lnTo>
                  <a:lnTo>
                    <a:pt x="0" y="1828"/>
                  </a:lnTo>
                  <a:lnTo>
                    <a:pt x="120472" y="1828"/>
                  </a:lnTo>
                  <a:lnTo>
                    <a:pt x="120472" y="0"/>
                  </a:lnTo>
                  <a:close/>
                </a:path>
              </a:pathLst>
            </a:custGeom>
            <a:solidFill>
              <a:srgbClr val="F8E57C"/>
            </a:solidFill>
          </p:spPr>
          <p:txBody>
            <a:bodyPr wrap="square" lIns="0" tIns="0" rIns="0" bIns="0" rtlCol="0"/>
            <a:lstStyle/>
            <a:p>
              <a:endParaRPr sz="1227"/>
            </a:p>
          </p:txBody>
        </p:sp>
        <p:sp>
          <p:nvSpPr>
            <p:cNvPr id="59" name="object 59"/>
            <p:cNvSpPr/>
            <p:nvPr/>
          </p:nvSpPr>
          <p:spPr>
            <a:xfrm>
              <a:off x="4607547" y="4276420"/>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8E57B"/>
            </a:solidFill>
          </p:spPr>
          <p:txBody>
            <a:bodyPr wrap="square" lIns="0" tIns="0" rIns="0" bIns="0" rtlCol="0"/>
            <a:lstStyle/>
            <a:p>
              <a:endParaRPr sz="1227"/>
            </a:p>
          </p:txBody>
        </p:sp>
        <p:sp>
          <p:nvSpPr>
            <p:cNvPr id="60" name="object 60"/>
            <p:cNvSpPr/>
            <p:nvPr/>
          </p:nvSpPr>
          <p:spPr>
            <a:xfrm>
              <a:off x="4607547" y="4277791"/>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8E47B"/>
            </a:solidFill>
          </p:spPr>
          <p:txBody>
            <a:bodyPr wrap="square" lIns="0" tIns="0" rIns="0" bIns="0" rtlCol="0"/>
            <a:lstStyle/>
            <a:p>
              <a:endParaRPr sz="1227"/>
            </a:p>
          </p:txBody>
        </p:sp>
        <p:sp>
          <p:nvSpPr>
            <p:cNvPr id="61" name="object 61"/>
            <p:cNvSpPr/>
            <p:nvPr/>
          </p:nvSpPr>
          <p:spPr>
            <a:xfrm>
              <a:off x="4607547" y="4279049"/>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7E47A"/>
            </a:solidFill>
          </p:spPr>
          <p:txBody>
            <a:bodyPr wrap="square" lIns="0" tIns="0" rIns="0" bIns="0" rtlCol="0"/>
            <a:lstStyle/>
            <a:p>
              <a:endParaRPr sz="1227"/>
            </a:p>
          </p:txBody>
        </p:sp>
        <p:sp>
          <p:nvSpPr>
            <p:cNvPr id="62" name="object 62"/>
            <p:cNvSpPr/>
            <p:nvPr/>
          </p:nvSpPr>
          <p:spPr>
            <a:xfrm>
              <a:off x="4607547" y="4280420"/>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7E379"/>
            </a:solidFill>
          </p:spPr>
          <p:txBody>
            <a:bodyPr wrap="square" lIns="0" tIns="0" rIns="0" bIns="0" rtlCol="0"/>
            <a:lstStyle/>
            <a:p>
              <a:endParaRPr sz="1227"/>
            </a:p>
          </p:txBody>
        </p:sp>
        <p:sp>
          <p:nvSpPr>
            <p:cNvPr id="63" name="object 63"/>
            <p:cNvSpPr/>
            <p:nvPr/>
          </p:nvSpPr>
          <p:spPr>
            <a:xfrm>
              <a:off x="4607547" y="4281791"/>
              <a:ext cx="120650" cy="2540"/>
            </a:xfrm>
            <a:custGeom>
              <a:avLst/>
              <a:gdLst/>
              <a:ahLst/>
              <a:cxnLst/>
              <a:rect l="l" t="t" r="r" b="b"/>
              <a:pathLst>
                <a:path w="120650" h="2539">
                  <a:moveTo>
                    <a:pt x="120472" y="0"/>
                  </a:moveTo>
                  <a:lnTo>
                    <a:pt x="0" y="0"/>
                  </a:lnTo>
                  <a:lnTo>
                    <a:pt x="0" y="2172"/>
                  </a:lnTo>
                  <a:lnTo>
                    <a:pt x="120472" y="2172"/>
                  </a:lnTo>
                  <a:lnTo>
                    <a:pt x="120472" y="0"/>
                  </a:lnTo>
                  <a:close/>
                </a:path>
              </a:pathLst>
            </a:custGeom>
            <a:solidFill>
              <a:srgbClr val="F7E378"/>
            </a:solidFill>
          </p:spPr>
          <p:txBody>
            <a:bodyPr wrap="square" lIns="0" tIns="0" rIns="0" bIns="0" rtlCol="0"/>
            <a:lstStyle/>
            <a:p>
              <a:endParaRPr sz="1227"/>
            </a:p>
          </p:txBody>
        </p:sp>
        <p:sp>
          <p:nvSpPr>
            <p:cNvPr id="64" name="object 64"/>
            <p:cNvSpPr/>
            <p:nvPr/>
          </p:nvSpPr>
          <p:spPr>
            <a:xfrm>
              <a:off x="4607547" y="4283049"/>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7E277"/>
            </a:solidFill>
          </p:spPr>
          <p:txBody>
            <a:bodyPr wrap="square" lIns="0" tIns="0" rIns="0" bIns="0" rtlCol="0"/>
            <a:lstStyle/>
            <a:p>
              <a:endParaRPr sz="1227"/>
            </a:p>
          </p:txBody>
        </p:sp>
        <p:sp>
          <p:nvSpPr>
            <p:cNvPr id="65" name="object 65"/>
            <p:cNvSpPr/>
            <p:nvPr/>
          </p:nvSpPr>
          <p:spPr>
            <a:xfrm>
              <a:off x="4607547" y="4284878"/>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7E276"/>
            </a:solidFill>
          </p:spPr>
          <p:txBody>
            <a:bodyPr wrap="square" lIns="0" tIns="0" rIns="0" bIns="0" rtlCol="0"/>
            <a:lstStyle/>
            <a:p>
              <a:endParaRPr sz="1227"/>
            </a:p>
          </p:txBody>
        </p:sp>
        <p:sp>
          <p:nvSpPr>
            <p:cNvPr id="66" name="object 66"/>
            <p:cNvSpPr/>
            <p:nvPr/>
          </p:nvSpPr>
          <p:spPr>
            <a:xfrm>
              <a:off x="4607547" y="4286135"/>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6E275"/>
            </a:solidFill>
          </p:spPr>
          <p:txBody>
            <a:bodyPr wrap="square" lIns="0" tIns="0" rIns="0" bIns="0" rtlCol="0"/>
            <a:lstStyle/>
            <a:p>
              <a:endParaRPr sz="1227"/>
            </a:p>
          </p:txBody>
        </p:sp>
        <p:sp>
          <p:nvSpPr>
            <p:cNvPr id="67" name="object 67"/>
            <p:cNvSpPr/>
            <p:nvPr/>
          </p:nvSpPr>
          <p:spPr>
            <a:xfrm>
              <a:off x="4607547" y="4287977"/>
              <a:ext cx="120650" cy="3810"/>
            </a:xfrm>
            <a:custGeom>
              <a:avLst/>
              <a:gdLst/>
              <a:ahLst/>
              <a:cxnLst/>
              <a:rect l="l" t="t" r="r" b="b"/>
              <a:pathLst>
                <a:path w="120650" h="3810">
                  <a:moveTo>
                    <a:pt x="120459" y="0"/>
                  </a:moveTo>
                  <a:lnTo>
                    <a:pt x="0" y="0"/>
                  </a:lnTo>
                  <a:lnTo>
                    <a:pt x="0" y="1358"/>
                  </a:lnTo>
                  <a:lnTo>
                    <a:pt x="0" y="2159"/>
                  </a:lnTo>
                  <a:lnTo>
                    <a:pt x="0" y="3530"/>
                  </a:lnTo>
                  <a:lnTo>
                    <a:pt x="120459" y="3530"/>
                  </a:lnTo>
                  <a:lnTo>
                    <a:pt x="120459" y="2159"/>
                  </a:lnTo>
                  <a:lnTo>
                    <a:pt x="120459" y="1358"/>
                  </a:lnTo>
                  <a:lnTo>
                    <a:pt x="120459" y="0"/>
                  </a:lnTo>
                  <a:close/>
                </a:path>
              </a:pathLst>
            </a:custGeom>
            <a:solidFill>
              <a:srgbClr val="F6E174"/>
            </a:solidFill>
          </p:spPr>
          <p:txBody>
            <a:bodyPr wrap="square" lIns="0" tIns="0" rIns="0" bIns="0" rtlCol="0"/>
            <a:lstStyle/>
            <a:p>
              <a:endParaRPr sz="1227"/>
            </a:p>
          </p:txBody>
        </p:sp>
        <p:sp>
          <p:nvSpPr>
            <p:cNvPr id="68" name="object 68"/>
            <p:cNvSpPr/>
            <p:nvPr/>
          </p:nvSpPr>
          <p:spPr>
            <a:xfrm>
              <a:off x="4607547" y="4290593"/>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6E073"/>
            </a:solidFill>
          </p:spPr>
          <p:txBody>
            <a:bodyPr wrap="square" lIns="0" tIns="0" rIns="0" bIns="0" rtlCol="0"/>
            <a:lstStyle/>
            <a:p>
              <a:endParaRPr sz="1227"/>
            </a:p>
          </p:txBody>
        </p:sp>
        <p:sp>
          <p:nvSpPr>
            <p:cNvPr id="69" name="object 69"/>
            <p:cNvSpPr/>
            <p:nvPr/>
          </p:nvSpPr>
          <p:spPr>
            <a:xfrm>
              <a:off x="4607547" y="4292421"/>
              <a:ext cx="120650" cy="2540"/>
            </a:xfrm>
            <a:custGeom>
              <a:avLst/>
              <a:gdLst/>
              <a:ahLst/>
              <a:cxnLst/>
              <a:rect l="l" t="t" r="r" b="b"/>
              <a:pathLst>
                <a:path w="120650" h="2539">
                  <a:moveTo>
                    <a:pt x="120472" y="0"/>
                  </a:moveTo>
                  <a:lnTo>
                    <a:pt x="0" y="0"/>
                  </a:lnTo>
                  <a:lnTo>
                    <a:pt x="0" y="2172"/>
                  </a:lnTo>
                  <a:lnTo>
                    <a:pt x="120472" y="2172"/>
                  </a:lnTo>
                  <a:lnTo>
                    <a:pt x="120472" y="0"/>
                  </a:lnTo>
                  <a:close/>
                </a:path>
              </a:pathLst>
            </a:custGeom>
            <a:solidFill>
              <a:srgbClr val="F6E072"/>
            </a:solidFill>
          </p:spPr>
          <p:txBody>
            <a:bodyPr wrap="square" lIns="0" tIns="0" rIns="0" bIns="0" rtlCol="0"/>
            <a:lstStyle/>
            <a:p>
              <a:endParaRPr sz="1227"/>
            </a:p>
          </p:txBody>
        </p:sp>
        <p:sp>
          <p:nvSpPr>
            <p:cNvPr id="70" name="object 70"/>
            <p:cNvSpPr/>
            <p:nvPr/>
          </p:nvSpPr>
          <p:spPr>
            <a:xfrm>
              <a:off x="4607547" y="4293794"/>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6E071"/>
            </a:solidFill>
          </p:spPr>
          <p:txBody>
            <a:bodyPr wrap="square" lIns="0" tIns="0" rIns="0" bIns="0" rtlCol="0"/>
            <a:lstStyle/>
            <a:p>
              <a:endParaRPr sz="1227"/>
            </a:p>
          </p:txBody>
        </p:sp>
        <p:sp>
          <p:nvSpPr>
            <p:cNvPr id="71" name="object 71"/>
            <p:cNvSpPr/>
            <p:nvPr/>
          </p:nvSpPr>
          <p:spPr>
            <a:xfrm>
              <a:off x="4607547" y="4295051"/>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6DF70"/>
            </a:solidFill>
          </p:spPr>
          <p:txBody>
            <a:bodyPr wrap="square" lIns="0" tIns="0" rIns="0" bIns="0" rtlCol="0"/>
            <a:lstStyle/>
            <a:p>
              <a:endParaRPr sz="1227"/>
            </a:p>
          </p:txBody>
        </p:sp>
        <p:sp>
          <p:nvSpPr>
            <p:cNvPr id="72" name="object 72"/>
            <p:cNvSpPr/>
            <p:nvPr/>
          </p:nvSpPr>
          <p:spPr>
            <a:xfrm>
              <a:off x="4607547" y="4296879"/>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5DF6F"/>
            </a:solidFill>
          </p:spPr>
          <p:txBody>
            <a:bodyPr wrap="square" lIns="0" tIns="0" rIns="0" bIns="0" rtlCol="0"/>
            <a:lstStyle/>
            <a:p>
              <a:endParaRPr sz="1227"/>
            </a:p>
          </p:txBody>
        </p:sp>
        <p:sp>
          <p:nvSpPr>
            <p:cNvPr id="73" name="object 73"/>
            <p:cNvSpPr/>
            <p:nvPr/>
          </p:nvSpPr>
          <p:spPr>
            <a:xfrm>
              <a:off x="4607547" y="4298137"/>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5DF6E"/>
            </a:solidFill>
          </p:spPr>
          <p:txBody>
            <a:bodyPr wrap="square" lIns="0" tIns="0" rIns="0" bIns="0" rtlCol="0"/>
            <a:lstStyle/>
            <a:p>
              <a:endParaRPr sz="1227"/>
            </a:p>
          </p:txBody>
        </p:sp>
        <p:sp>
          <p:nvSpPr>
            <p:cNvPr id="74" name="object 74"/>
            <p:cNvSpPr/>
            <p:nvPr/>
          </p:nvSpPr>
          <p:spPr>
            <a:xfrm>
              <a:off x="4607547" y="4299965"/>
              <a:ext cx="120650" cy="2540"/>
            </a:xfrm>
            <a:custGeom>
              <a:avLst/>
              <a:gdLst/>
              <a:ahLst/>
              <a:cxnLst/>
              <a:rect l="l" t="t" r="r" b="b"/>
              <a:pathLst>
                <a:path w="120650" h="2539">
                  <a:moveTo>
                    <a:pt x="120472" y="0"/>
                  </a:moveTo>
                  <a:lnTo>
                    <a:pt x="0" y="0"/>
                  </a:lnTo>
                  <a:lnTo>
                    <a:pt x="0" y="2172"/>
                  </a:lnTo>
                  <a:lnTo>
                    <a:pt x="120472" y="2172"/>
                  </a:lnTo>
                  <a:lnTo>
                    <a:pt x="120472" y="0"/>
                  </a:lnTo>
                  <a:close/>
                </a:path>
              </a:pathLst>
            </a:custGeom>
            <a:solidFill>
              <a:srgbClr val="F5DE6D"/>
            </a:solidFill>
          </p:spPr>
          <p:txBody>
            <a:bodyPr wrap="square" lIns="0" tIns="0" rIns="0" bIns="0" rtlCol="0"/>
            <a:lstStyle/>
            <a:p>
              <a:endParaRPr sz="1227"/>
            </a:p>
          </p:txBody>
        </p:sp>
        <p:sp>
          <p:nvSpPr>
            <p:cNvPr id="75" name="object 75"/>
            <p:cNvSpPr/>
            <p:nvPr/>
          </p:nvSpPr>
          <p:spPr>
            <a:xfrm>
              <a:off x="4607547" y="4301337"/>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5DE6C"/>
            </a:solidFill>
          </p:spPr>
          <p:txBody>
            <a:bodyPr wrap="square" lIns="0" tIns="0" rIns="0" bIns="0" rtlCol="0"/>
            <a:lstStyle/>
            <a:p>
              <a:endParaRPr sz="1227"/>
            </a:p>
          </p:txBody>
        </p:sp>
        <p:sp>
          <p:nvSpPr>
            <p:cNvPr id="76" name="object 76"/>
            <p:cNvSpPr/>
            <p:nvPr/>
          </p:nvSpPr>
          <p:spPr>
            <a:xfrm>
              <a:off x="4607547" y="4302594"/>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5DD6B"/>
            </a:solidFill>
          </p:spPr>
          <p:txBody>
            <a:bodyPr wrap="square" lIns="0" tIns="0" rIns="0" bIns="0" rtlCol="0"/>
            <a:lstStyle/>
            <a:p>
              <a:endParaRPr sz="1227"/>
            </a:p>
          </p:txBody>
        </p:sp>
        <p:sp>
          <p:nvSpPr>
            <p:cNvPr id="77" name="object 77"/>
            <p:cNvSpPr/>
            <p:nvPr/>
          </p:nvSpPr>
          <p:spPr>
            <a:xfrm>
              <a:off x="4607547" y="4303966"/>
              <a:ext cx="120650" cy="3175"/>
            </a:xfrm>
            <a:custGeom>
              <a:avLst/>
              <a:gdLst/>
              <a:ahLst/>
              <a:cxnLst/>
              <a:rect l="l" t="t" r="r" b="b"/>
              <a:pathLst>
                <a:path w="120650" h="3175">
                  <a:moveTo>
                    <a:pt x="120472" y="0"/>
                  </a:moveTo>
                  <a:lnTo>
                    <a:pt x="0" y="0"/>
                  </a:lnTo>
                  <a:lnTo>
                    <a:pt x="0" y="2629"/>
                  </a:lnTo>
                  <a:lnTo>
                    <a:pt x="120472" y="2629"/>
                  </a:lnTo>
                  <a:lnTo>
                    <a:pt x="120472" y="0"/>
                  </a:lnTo>
                  <a:close/>
                </a:path>
              </a:pathLst>
            </a:custGeom>
            <a:solidFill>
              <a:srgbClr val="F5DD6A"/>
            </a:solidFill>
          </p:spPr>
          <p:txBody>
            <a:bodyPr wrap="square" lIns="0" tIns="0" rIns="0" bIns="0" rtlCol="0"/>
            <a:lstStyle/>
            <a:p>
              <a:endParaRPr sz="1227"/>
            </a:p>
          </p:txBody>
        </p:sp>
        <p:sp>
          <p:nvSpPr>
            <p:cNvPr id="78" name="object 78"/>
            <p:cNvSpPr/>
            <p:nvPr/>
          </p:nvSpPr>
          <p:spPr>
            <a:xfrm>
              <a:off x="4607547" y="4305795"/>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5DD69"/>
            </a:solidFill>
          </p:spPr>
          <p:txBody>
            <a:bodyPr wrap="square" lIns="0" tIns="0" rIns="0" bIns="0" rtlCol="0"/>
            <a:lstStyle/>
            <a:p>
              <a:endParaRPr sz="1227"/>
            </a:p>
          </p:txBody>
        </p:sp>
        <p:sp>
          <p:nvSpPr>
            <p:cNvPr id="79" name="object 79"/>
            <p:cNvSpPr/>
            <p:nvPr/>
          </p:nvSpPr>
          <p:spPr>
            <a:xfrm>
              <a:off x="4607547" y="4307052"/>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4DC69"/>
            </a:solidFill>
          </p:spPr>
          <p:txBody>
            <a:bodyPr wrap="square" lIns="0" tIns="0" rIns="0" bIns="0" rtlCol="0"/>
            <a:lstStyle/>
            <a:p>
              <a:endParaRPr sz="1227"/>
            </a:p>
          </p:txBody>
        </p:sp>
        <p:sp>
          <p:nvSpPr>
            <p:cNvPr id="80" name="object 80"/>
            <p:cNvSpPr/>
            <p:nvPr/>
          </p:nvSpPr>
          <p:spPr>
            <a:xfrm>
              <a:off x="4607547" y="4308882"/>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4DC68"/>
            </a:solidFill>
          </p:spPr>
          <p:txBody>
            <a:bodyPr wrap="square" lIns="0" tIns="0" rIns="0" bIns="0" rtlCol="0"/>
            <a:lstStyle/>
            <a:p>
              <a:endParaRPr sz="1227"/>
            </a:p>
          </p:txBody>
        </p:sp>
        <p:sp>
          <p:nvSpPr>
            <p:cNvPr id="81" name="object 81"/>
            <p:cNvSpPr/>
            <p:nvPr/>
          </p:nvSpPr>
          <p:spPr>
            <a:xfrm>
              <a:off x="4607547" y="4310138"/>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4DB67"/>
            </a:solidFill>
          </p:spPr>
          <p:txBody>
            <a:bodyPr wrap="square" lIns="0" tIns="0" rIns="0" bIns="0" rtlCol="0"/>
            <a:lstStyle/>
            <a:p>
              <a:endParaRPr sz="1227"/>
            </a:p>
          </p:txBody>
        </p:sp>
        <p:sp>
          <p:nvSpPr>
            <p:cNvPr id="82" name="object 82"/>
            <p:cNvSpPr/>
            <p:nvPr/>
          </p:nvSpPr>
          <p:spPr>
            <a:xfrm>
              <a:off x="4607547" y="4311510"/>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4DB66"/>
            </a:solidFill>
          </p:spPr>
          <p:txBody>
            <a:bodyPr wrap="square" lIns="0" tIns="0" rIns="0" bIns="0" rtlCol="0"/>
            <a:lstStyle/>
            <a:p>
              <a:endParaRPr sz="1227"/>
            </a:p>
          </p:txBody>
        </p:sp>
        <p:sp>
          <p:nvSpPr>
            <p:cNvPr id="83" name="object 83"/>
            <p:cNvSpPr/>
            <p:nvPr/>
          </p:nvSpPr>
          <p:spPr>
            <a:xfrm>
              <a:off x="4607547" y="4313339"/>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4DB65"/>
            </a:solidFill>
          </p:spPr>
          <p:txBody>
            <a:bodyPr wrap="square" lIns="0" tIns="0" rIns="0" bIns="0" rtlCol="0"/>
            <a:lstStyle/>
            <a:p>
              <a:endParaRPr sz="1227"/>
            </a:p>
          </p:txBody>
        </p:sp>
        <p:sp>
          <p:nvSpPr>
            <p:cNvPr id="84" name="object 84"/>
            <p:cNvSpPr/>
            <p:nvPr/>
          </p:nvSpPr>
          <p:spPr>
            <a:xfrm>
              <a:off x="4607547" y="4314596"/>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4DA64"/>
            </a:solidFill>
          </p:spPr>
          <p:txBody>
            <a:bodyPr wrap="square" lIns="0" tIns="0" rIns="0" bIns="0" rtlCol="0"/>
            <a:lstStyle/>
            <a:p>
              <a:endParaRPr sz="1227"/>
            </a:p>
          </p:txBody>
        </p:sp>
        <p:sp>
          <p:nvSpPr>
            <p:cNvPr id="85" name="object 85"/>
            <p:cNvSpPr/>
            <p:nvPr/>
          </p:nvSpPr>
          <p:spPr>
            <a:xfrm>
              <a:off x="4607547" y="4315967"/>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4DA63"/>
            </a:solidFill>
          </p:spPr>
          <p:txBody>
            <a:bodyPr wrap="square" lIns="0" tIns="0" rIns="0" bIns="0" rtlCol="0"/>
            <a:lstStyle/>
            <a:p>
              <a:endParaRPr sz="1227"/>
            </a:p>
          </p:txBody>
        </p:sp>
        <p:sp>
          <p:nvSpPr>
            <p:cNvPr id="86" name="object 86"/>
            <p:cNvSpPr/>
            <p:nvPr/>
          </p:nvSpPr>
          <p:spPr>
            <a:xfrm>
              <a:off x="4607547" y="4317796"/>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3DA62"/>
            </a:solidFill>
          </p:spPr>
          <p:txBody>
            <a:bodyPr wrap="square" lIns="0" tIns="0" rIns="0" bIns="0" rtlCol="0"/>
            <a:lstStyle/>
            <a:p>
              <a:endParaRPr sz="1227"/>
            </a:p>
          </p:txBody>
        </p:sp>
        <p:sp>
          <p:nvSpPr>
            <p:cNvPr id="87" name="object 87"/>
            <p:cNvSpPr/>
            <p:nvPr/>
          </p:nvSpPr>
          <p:spPr>
            <a:xfrm>
              <a:off x="4607547" y="4319054"/>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3D961"/>
            </a:solidFill>
          </p:spPr>
          <p:txBody>
            <a:bodyPr wrap="square" lIns="0" tIns="0" rIns="0" bIns="0" rtlCol="0"/>
            <a:lstStyle/>
            <a:p>
              <a:endParaRPr sz="1227"/>
            </a:p>
          </p:txBody>
        </p:sp>
        <p:sp>
          <p:nvSpPr>
            <p:cNvPr id="88" name="object 88"/>
            <p:cNvSpPr/>
            <p:nvPr/>
          </p:nvSpPr>
          <p:spPr>
            <a:xfrm>
              <a:off x="4607547" y="4320883"/>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3D960"/>
            </a:solidFill>
          </p:spPr>
          <p:txBody>
            <a:bodyPr wrap="square" lIns="0" tIns="0" rIns="0" bIns="0" rtlCol="0"/>
            <a:lstStyle/>
            <a:p>
              <a:endParaRPr sz="1227"/>
            </a:p>
          </p:txBody>
        </p:sp>
        <p:sp>
          <p:nvSpPr>
            <p:cNvPr id="89" name="object 89"/>
            <p:cNvSpPr/>
            <p:nvPr/>
          </p:nvSpPr>
          <p:spPr>
            <a:xfrm>
              <a:off x="4607547" y="4322139"/>
              <a:ext cx="120650" cy="2540"/>
            </a:xfrm>
            <a:custGeom>
              <a:avLst/>
              <a:gdLst/>
              <a:ahLst/>
              <a:cxnLst/>
              <a:rect l="l" t="t" r="r" b="b"/>
              <a:pathLst>
                <a:path w="120650" h="2539">
                  <a:moveTo>
                    <a:pt x="120472" y="0"/>
                  </a:moveTo>
                  <a:lnTo>
                    <a:pt x="0" y="0"/>
                  </a:lnTo>
                  <a:lnTo>
                    <a:pt x="0" y="2286"/>
                  </a:lnTo>
                  <a:lnTo>
                    <a:pt x="120472" y="2286"/>
                  </a:lnTo>
                  <a:lnTo>
                    <a:pt x="120472" y="0"/>
                  </a:lnTo>
                  <a:close/>
                </a:path>
              </a:pathLst>
            </a:custGeom>
            <a:solidFill>
              <a:srgbClr val="F3D95F"/>
            </a:solidFill>
          </p:spPr>
          <p:txBody>
            <a:bodyPr wrap="square" lIns="0" tIns="0" rIns="0" bIns="0" rtlCol="0"/>
            <a:lstStyle/>
            <a:p>
              <a:endParaRPr sz="1227"/>
            </a:p>
          </p:txBody>
        </p:sp>
        <p:sp>
          <p:nvSpPr>
            <p:cNvPr id="90" name="object 90"/>
            <p:cNvSpPr/>
            <p:nvPr/>
          </p:nvSpPr>
          <p:spPr>
            <a:xfrm>
              <a:off x="4607547" y="4323511"/>
              <a:ext cx="120650" cy="4445"/>
            </a:xfrm>
            <a:custGeom>
              <a:avLst/>
              <a:gdLst/>
              <a:ahLst/>
              <a:cxnLst/>
              <a:rect l="l" t="t" r="r" b="b"/>
              <a:pathLst>
                <a:path w="120650" h="4445">
                  <a:moveTo>
                    <a:pt x="120459" y="0"/>
                  </a:moveTo>
                  <a:lnTo>
                    <a:pt x="0" y="0"/>
                  </a:lnTo>
                  <a:lnTo>
                    <a:pt x="0" y="1384"/>
                  </a:lnTo>
                  <a:lnTo>
                    <a:pt x="0" y="2286"/>
                  </a:lnTo>
                  <a:lnTo>
                    <a:pt x="0" y="4000"/>
                  </a:lnTo>
                  <a:lnTo>
                    <a:pt x="120459" y="4000"/>
                  </a:lnTo>
                  <a:lnTo>
                    <a:pt x="120459" y="2286"/>
                  </a:lnTo>
                  <a:lnTo>
                    <a:pt x="120459" y="1384"/>
                  </a:lnTo>
                  <a:lnTo>
                    <a:pt x="120459" y="0"/>
                  </a:lnTo>
                  <a:close/>
                </a:path>
              </a:pathLst>
            </a:custGeom>
            <a:solidFill>
              <a:srgbClr val="F3D85E"/>
            </a:solidFill>
          </p:spPr>
          <p:txBody>
            <a:bodyPr wrap="square" lIns="0" tIns="0" rIns="0" bIns="0" rtlCol="0"/>
            <a:lstStyle/>
            <a:p>
              <a:endParaRPr sz="1227"/>
            </a:p>
          </p:txBody>
        </p:sp>
        <p:sp>
          <p:nvSpPr>
            <p:cNvPr id="91" name="object 91"/>
            <p:cNvSpPr/>
            <p:nvPr/>
          </p:nvSpPr>
          <p:spPr>
            <a:xfrm>
              <a:off x="4607547" y="4326598"/>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2D75D"/>
            </a:solidFill>
          </p:spPr>
          <p:txBody>
            <a:bodyPr wrap="square" lIns="0" tIns="0" rIns="0" bIns="0" rtlCol="0"/>
            <a:lstStyle/>
            <a:p>
              <a:endParaRPr sz="1227"/>
            </a:p>
          </p:txBody>
        </p:sp>
        <p:sp>
          <p:nvSpPr>
            <p:cNvPr id="92" name="object 92"/>
            <p:cNvSpPr/>
            <p:nvPr/>
          </p:nvSpPr>
          <p:spPr>
            <a:xfrm>
              <a:off x="4607547" y="4327970"/>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2D75C"/>
            </a:solidFill>
          </p:spPr>
          <p:txBody>
            <a:bodyPr wrap="square" lIns="0" tIns="0" rIns="0" bIns="0" rtlCol="0"/>
            <a:lstStyle/>
            <a:p>
              <a:endParaRPr sz="1227"/>
            </a:p>
          </p:txBody>
        </p:sp>
        <p:sp>
          <p:nvSpPr>
            <p:cNvPr id="93" name="object 93"/>
            <p:cNvSpPr/>
            <p:nvPr/>
          </p:nvSpPr>
          <p:spPr>
            <a:xfrm>
              <a:off x="4607547" y="4329797"/>
              <a:ext cx="120650" cy="2540"/>
            </a:xfrm>
            <a:custGeom>
              <a:avLst/>
              <a:gdLst/>
              <a:ahLst/>
              <a:cxnLst/>
              <a:rect l="l" t="t" r="r" b="b"/>
              <a:pathLst>
                <a:path w="120650" h="2539">
                  <a:moveTo>
                    <a:pt x="120472" y="0"/>
                  </a:moveTo>
                  <a:lnTo>
                    <a:pt x="0" y="0"/>
                  </a:lnTo>
                  <a:lnTo>
                    <a:pt x="0" y="2172"/>
                  </a:lnTo>
                  <a:lnTo>
                    <a:pt x="120472" y="2172"/>
                  </a:lnTo>
                  <a:lnTo>
                    <a:pt x="120472" y="0"/>
                  </a:lnTo>
                  <a:close/>
                </a:path>
              </a:pathLst>
            </a:custGeom>
            <a:solidFill>
              <a:srgbClr val="F2D75B"/>
            </a:solidFill>
          </p:spPr>
          <p:txBody>
            <a:bodyPr wrap="square" lIns="0" tIns="0" rIns="0" bIns="0" rtlCol="0"/>
            <a:lstStyle/>
            <a:p>
              <a:endParaRPr sz="1227"/>
            </a:p>
          </p:txBody>
        </p:sp>
        <p:sp>
          <p:nvSpPr>
            <p:cNvPr id="94" name="object 94"/>
            <p:cNvSpPr/>
            <p:nvPr/>
          </p:nvSpPr>
          <p:spPr>
            <a:xfrm>
              <a:off x="4607547" y="4331055"/>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2D65A"/>
            </a:solidFill>
          </p:spPr>
          <p:txBody>
            <a:bodyPr wrap="square" lIns="0" tIns="0" rIns="0" bIns="0" rtlCol="0"/>
            <a:lstStyle/>
            <a:p>
              <a:endParaRPr sz="1227"/>
            </a:p>
          </p:txBody>
        </p:sp>
        <p:sp>
          <p:nvSpPr>
            <p:cNvPr id="95" name="object 95"/>
            <p:cNvSpPr/>
            <p:nvPr/>
          </p:nvSpPr>
          <p:spPr>
            <a:xfrm>
              <a:off x="4607547" y="4332427"/>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2D659"/>
            </a:solidFill>
          </p:spPr>
          <p:txBody>
            <a:bodyPr wrap="square" lIns="0" tIns="0" rIns="0" bIns="0" rtlCol="0"/>
            <a:lstStyle/>
            <a:p>
              <a:endParaRPr sz="1227"/>
            </a:p>
          </p:txBody>
        </p:sp>
        <p:sp>
          <p:nvSpPr>
            <p:cNvPr id="96" name="object 96"/>
            <p:cNvSpPr/>
            <p:nvPr/>
          </p:nvSpPr>
          <p:spPr>
            <a:xfrm>
              <a:off x="4607547" y="4334141"/>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2D558"/>
            </a:solidFill>
          </p:spPr>
          <p:txBody>
            <a:bodyPr wrap="square" lIns="0" tIns="0" rIns="0" bIns="0" rtlCol="0"/>
            <a:lstStyle/>
            <a:p>
              <a:endParaRPr sz="1227"/>
            </a:p>
          </p:txBody>
        </p:sp>
        <p:sp>
          <p:nvSpPr>
            <p:cNvPr id="97" name="object 97"/>
            <p:cNvSpPr/>
            <p:nvPr/>
          </p:nvSpPr>
          <p:spPr>
            <a:xfrm>
              <a:off x="4607547" y="4335513"/>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2D557"/>
            </a:solidFill>
          </p:spPr>
          <p:txBody>
            <a:bodyPr wrap="square" lIns="0" tIns="0" rIns="0" bIns="0" rtlCol="0"/>
            <a:lstStyle/>
            <a:p>
              <a:endParaRPr sz="1227"/>
            </a:p>
          </p:txBody>
        </p:sp>
        <p:sp>
          <p:nvSpPr>
            <p:cNvPr id="98" name="object 98"/>
            <p:cNvSpPr/>
            <p:nvPr/>
          </p:nvSpPr>
          <p:spPr>
            <a:xfrm>
              <a:off x="4607547" y="4336884"/>
              <a:ext cx="120650" cy="3175"/>
            </a:xfrm>
            <a:custGeom>
              <a:avLst/>
              <a:gdLst/>
              <a:ahLst/>
              <a:cxnLst/>
              <a:rect l="l" t="t" r="r" b="b"/>
              <a:pathLst>
                <a:path w="120650" h="3175">
                  <a:moveTo>
                    <a:pt x="120472" y="0"/>
                  </a:moveTo>
                  <a:lnTo>
                    <a:pt x="0" y="0"/>
                  </a:lnTo>
                  <a:lnTo>
                    <a:pt x="0" y="2629"/>
                  </a:lnTo>
                  <a:lnTo>
                    <a:pt x="120472" y="2629"/>
                  </a:lnTo>
                  <a:lnTo>
                    <a:pt x="120472" y="0"/>
                  </a:lnTo>
                  <a:close/>
                </a:path>
              </a:pathLst>
            </a:custGeom>
            <a:solidFill>
              <a:srgbClr val="F1D556"/>
            </a:solidFill>
          </p:spPr>
          <p:txBody>
            <a:bodyPr wrap="square" lIns="0" tIns="0" rIns="0" bIns="0" rtlCol="0"/>
            <a:lstStyle/>
            <a:p>
              <a:endParaRPr sz="1227"/>
            </a:p>
          </p:txBody>
        </p:sp>
        <p:sp>
          <p:nvSpPr>
            <p:cNvPr id="99" name="object 99"/>
            <p:cNvSpPr/>
            <p:nvPr/>
          </p:nvSpPr>
          <p:spPr>
            <a:xfrm>
              <a:off x="4607547" y="4338599"/>
              <a:ext cx="120650" cy="2540"/>
            </a:xfrm>
            <a:custGeom>
              <a:avLst/>
              <a:gdLst/>
              <a:ahLst/>
              <a:cxnLst/>
              <a:rect l="l" t="t" r="r" b="b"/>
              <a:pathLst>
                <a:path w="120650" h="2539">
                  <a:moveTo>
                    <a:pt x="120472" y="0"/>
                  </a:moveTo>
                  <a:lnTo>
                    <a:pt x="0" y="0"/>
                  </a:lnTo>
                  <a:lnTo>
                    <a:pt x="0" y="2285"/>
                  </a:lnTo>
                  <a:lnTo>
                    <a:pt x="120472" y="2285"/>
                  </a:lnTo>
                  <a:lnTo>
                    <a:pt x="120472" y="0"/>
                  </a:lnTo>
                  <a:close/>
                </a:path>
              </a:pathLst>
            </a:custGeom>
            <a:solidFill>
              <a:srgbClr val="F1D455"/>
            </a:solidFill>
          </p:spPr>
          <p:txBody>
            <a:bodyPr wrap="square" lIns="0" tIns="0" rIns="0" bIns="0" rtlCol="0"/>
            <a:lstStyle/>
            <a:p>
              <a:endParaRPr sz="1227"/>
            </a:p>
          </p:txBody>
        </p:sp>
        <p:sp>
          <p:nvSpPr>
            <p:cNvPr id="100" name="object 100"/>
            <p:cNvSpPr/>
            <p:nvPr/>
          </p:nvSpPr>
          <p:spPr>
            <a:xfrm>
              <a:off x="4607547" y="4339971"/>
              <a:ext cx="120650" cy="2540"/>
            </a:xfrm>
            <a:custGeom>
              <a:avLst/>
              <a:gdLst/>
              <a:ahLst/>
              <a:cxnLst/>
              <a:rect l="l" t="t" r="r" b="b"/>
              <a:pathLst>
                <a:path w="120650" h="2539">
                  <a:moveTo>
                    <a:pt x="120472" y="0"/>
                  </a:moveTo>
                  <a:lnTo>
                    <a:pt x="0" y="0"/>
                  </a:lnTo>
                  <a:lnTo>
                    <a:pt x="0" y="2171"/>
                  </a:lnTo>
                  <a:lnTo>
                    <a:pt x="120472" y="2171"/>
                  </a:lnTo>
                  <a:lnTo>
                    <a:pt x="120472" y="0"/>
                  </a:lnTo>
                  <a:close/>
                </a:path>
              </a:pathLst>
            </a:custGeom>
            <a:solidFill>
              <a:srgbClr val="F1D454"/>
            </a:solidFill>
          </p:spPr>
          <p:txBody>
            <a:bodyPr wrap="square" lIns="0" tIns="0" rIns="0" bIns="0" rtlCol="0"/>
            <a:lstStyle/>
            <a:p>
              <a:endParaRPr sz="1227"/>
            </a:p>
          </p:txBody>
        </p:sp>
        <p:sp>
          <p:nvSpPr>
            <p:cNvPr id="101" name="object 101"/>
            <p:cNvSpPr/>
            <p:nvPr/>
          </p:nvSpPr>
          <p:spPr>
            <a:xfrm>
              <a:off x="4607547" y="4341342"/>
              <a:ext cx="120650" cy="3175"/>
            </a:xfrm>
            <a:custGeom>
              <a:avLst/>
              <a:gdLst/>
              <a:ahLst/>
              <a:cxnLst/>
              <a:rect l="l" t="t" r="r" b="b"/>
              <a:pathLst>
                <a:path w="120650" h="3175">
                  <a:moveTo>
                    <a:pt x="120472" y="0"/>
                  </a:moveTo>
                  <a:lnTo>
                    <a:pt x="0" y="0"/>
                  </a:lnTo>
                  <a:lnTo>
                    <a:pt x="0" y="2629"/>
                  </a:lnTo>
                  <a:lnTo>
                    <a:pt x="120472" y="2629"/>
                  </a:lnTo>
                  <a:lnTo>
                    <a:pt x="120472" y="0"/>
                  </a:lnTo>
                  <a:close/>
                </a:path>
              </a:pathLst>
            </a:custGeom>
            <a:solidFill>
              <a:srgbClr val="F1D453"/>
            </a:solidFill>
          </p:spPr>
          <p:txBody>
            <a:bodyPr wrap="square" lIns="0" tIns="0" rIns="0" bIns="0" rtlCol="0"/>
            <a:lstStyle/>
            <a:p>
              <a:endParaRPr sz="1227"/>
            </a:p>
          </p:txBody>
        </p:sp>
        <p:sp>
          <p:nvSpPr>
            <p:cNvPr id="102" name="object 102"/>
            <p:cNvSpPr/>
            <p:nvPr/>
          </p:nvSpPr>
          <p:spPr>
            <a:xfrm>
              <a:off x="4607547" y="4343069"/>
              <a:ext cx="120650" cy="3810"/>
            </a:xfrm>
            <a:custGeom>
              <a:avLst/>
              <a:gdLst/>
              <a:ahLst/>
              <a:cxnLst/>
              <a:rect l="l" t="t" r="r" b="b"/>
              <a:pathLst>
                <a:path w="120650" h="3810">
                  <a:moveTo>
                    <a:pt x="120472" y="1358"/>
                  </a:moveTo>
                  <a:lnTo>
                    <a:pt x="120459" y="0"/>
                  </a:lnTo>
                  <a:lnTo>
                    <a:pt x="0" y="0"/>
                  </a:lnTo>
                  <a:lnTo>
                    <a:pt x="0" y="1358"/>
                  </a:lnTo>
                  <a:lnTo>
                    <a:pt x="0" y="2273"/>
                  </a:lnTo>
                  <a:lnTo>
                    <a:pt x="0" y="3530"/>
                  </a:lnTo>
                  <a:lnTo>
                    <a:pt x="120472" y="3530"/>
                  </a:lnTo>
                  <a:lnTo>
                    <a:pt x="120472" y="1358"/>
                  </a:lnTo>
                  <a:close/>
                </a:path>
              </a:pathLst>
            </a:custGeom>
            <a:solidFill>
              <a:srgbClr val="F1D352"/>
            </a:solidFill>
          </p:spPr>
          <p:txBody>
            <a:bodyPr wrap="square" lIns="0" tIns="0" rIns="0" bIns="0" rtlCol="0"/>
            <a:lstStyle/>
            <a:p>
              <a:endParaRPr sz="1227"/>
            </a:p>
          </p:txBody>
        </p:sp>
        <p:sp>
          <p:nvSpPr>
            <p:cNvPr id="103" name="object 103"/>
            <p:cNvSpPr/>
            <p:nvPr/>
          </p:nvSpPr>
          <p:spPr>
            <a:xfrm>
              <a:off x="4607547" y="4345939"/>
              <a:ext cx="120650" cy="2540"/>
            </a:xfrm>
            <a:custGeom>
              <a:avLst/>
              <a:gdLst/>
              <a:ahLst/>
              <a:cxnLst/>
              <a:rect l="l" t="t" r="r" b="b"/>
              <a:pathLst>
                <a:path w="120650" h="2539">
                  <a:moveTo>
                    <a:pt x="120472" y="0"/>
                  </a:moveTo>
                  <a:lnTo>
                    <a:pt x="0" y="0"/>
                  </a:lnTo>
                  <a:lnTo>
                    <a:pt x="0" y="1270"/>
                  </a:lnTo>
                  <a:lnTo>
                    <a:pt x="469" y="1270"/>
                  </a:lnTo>
                  <a:lnTo>
                    <a:pt x="469" y="2540"/>
                  </a:lnTo>
                  <a:lnTo>
                    <a:pt x="120472" y="2540"/>
                  </a:lnTo>
                  <a:lnTo>
                    <a:pt x="120472" y="1270"/>
                  </a:lnTo>
                  <a:lnTo>
                    <a:pt x="120472" y="0"/>
                  </a:lnTo>
                  <a:close/>
                </a:path>
              </a:pathLst>
            </a:custGeom>
            <a:solidFill>
              <a:srgbClr val="F1D351"/>
            </a:solidFill>
          </p:spPr>
          <p:txBody>
            <a:bodyPr wrap="square" lIns="0" tIns="0" rIns="0" bIns="0" rtlCol="0"/>
            <a:lstStyle/>
            <a:p>
              <a:endParaRPr sz="1227"/>
            </a:p>
          </p:txBody>
        </p:sp>
        <p:sp>
          <p:nvSpPr>
            <p:cNvPr id="104" name="object 104"/>
            <p:cNvSpPr/>
            <p:nvPr/>
          </p:nvSpPr>
          <p:spPr>
            <a:xfrm>
              <a:off x="4607901" y="4347515"/>
              <a:ext cx="120650" cy="2540"/>
            </a:xfrm>
            <a:custGeom>
              <a:avLst/>
              <a:gdLst/>
              <a:ahLst/>
              <a:cxnLst/>
              <a:rect l="l" t="t" r="r" b="b"/>
              <a:pathLst>
                <a:path w="120650" h="2539">
                  <a:moveTo>
                    <a:pt x="120118" y="0"/>
                  </a:moveTo>
                  <a:lnTo>
                    <a:pt x="0" y="0"/>
                  </a:lnTo>
                  <a:lnTo>
                    <a:pt x="884" y="2285"/>
                  </a:lnTo>
                  <a:lnTo>
                    <a:pt x="120118" y="2285"/>
                  </a:lnTo>
                  <a:lnTo>
                    <a:pt x="120118" y="0"/>
                  </a:lnTo>
                  <a:close/>
                </a:path>
              </a:pathLst>
            </a:custGeom>
            <a:solidFill>
              <a:srgbClr val="F0D250"/>
            </a:solidFill>
          </p:spPr>
          <p:txBody>
            <a:bodyPr wrap="square" lIns="0" tIns="0" rIns="0" bIns="0" rtlCol="0"/>
            <a:lstStyle/>
            <a:p>
              <a:endParaRPr sz="1227"/>
            </a:p>
          </p:txBody>
        </p:sp>
        <p:sp>
          <p:nvSpPr>
            <p:cNvPr id="105" name="object 105"/>
            <p:cNvSpPr/>
            <p:nvPr/>
          </p:nvSpPr>
          <p:spPr>
            <a:xfrm>
              <a:off x="4608512" y="4348479"/>
              <a:ext cx="120014" cy="2540"/>
            </a:xfrm>
            <a:custGeom>
              <a:avLst/>
              <a:gdLst/>
              <a:ahLst/>
              <a:cxnLst/>
              <a:rect l="l" t="t" r="r" b="b"/>
              <a:pathLst>
                <a:path w="120014" h="2539">
                  <a:moveTo>
                    <a:pt x="119507" y="0"/>
                  </a:moveTo>
                  <a:lnTo>
                    <a:pt x="0" y="0"/>
                  </a:lnTo>
                  <a:lnTo>
                    <a:pt x="0" y="1270"/>
                  </a:lnTo>
                  <a:lnTo>
                    <a:pt x="635" y="1270"/>
                  </a:lnTo>
                  <a:lnTo>
                    <a:pt x="635" y="2540"/>
                  </a:lnTo>
                  <a:lnTo>
                    <a:pt x="119265" y="2540"/>
                  </a:lnTo>
                  <a:lnTo>
                    <a:pt x="119265" y="1270"/>
                  </a:lnTo>
                  <a:lnTo>
                    <a:pt x="119507" y="1270"/>
                  </a:lnTo>
                  <a:lnTo>
                    <a:pt x="119507" y="0"/>
                  </a:lnTo>
                  <a:close/>
                </a:path>
              </a:pathLst>
            </a:custGeom>
            <a:solidFill>
              <a:srgbClr val="F0D24F"/>
            </a:solidFill>
          </p:spPr>
          <p:txBody>
            <a:bodyPr wrap="square" lIns="0" tIns="0" rIns="0" bIns="0" rtlCol="0"/>
            <a:lstStyle/>
            <a:p>
              <a:endParaRPr sz="1227"/>
            </a:p>
          </p:txBody>
        </p:sp>
        <p:sp>
          <p:nvSpPr>
            <p:cNvPr id="106" name="object 106"/>
            <p:cNvSpPr/>
            <p:nvPr/>
          </p:nvSpPr>
          <p:spPr>
            <a:xfrm>
              <a:off x="4609353" y="4350601"/>
              <a:ext cx="118745" cy="2540"/>
            </a:xfrm>
            <a:custGeom>
              <a:avLst/>
              <a:gdLst/>
              <a:ahLst/>
              <a:cxnLst/>
              <a:rect l="l" t="t" r="r" b="b"/>
              <a:pathLst>
                <a:path w="118745" h="2539">
                  <a:moveTo>
                    <a:pt x="118208" y="0"/>
                  </a:moveTo>
                  <a:lnTo>
                    <a:pt x="0" y="0"/>
                  </a:lnTo>
                  <a:lnTo>
                    <a:pt x="1737" y="1828"/>
                  </a:lnTo>
                  <a:lnTo>
                    <a:pt x="2194" y="2285"/>
                  </a:lnTo>
                  <a:lnTo>
                    <a:pt x="115922" y="2285"/>
                  </a:lnTo>
                  <a:lnTo>
                    <a:pt x="118208" y="0"/>
                  </a:lnTo>
                  <a:close/>
                </a:path>
              </a:pathLst>
            </a:custGeom>
            <a:solidFill>
              <a:srgbClr val="F0D14E"/>
            </a:solidFill>
          </p:spPr>
          <p:txBody>
            <a:bodyPr wrap="square" lIns="0" tIns="0" rIns="0" bIns="0" rtlCol="0"/>
            <a:lstStyle/>
            <a:p>
              <a:endParaRPr sz="1227"/>
            </a:p>
          </p:txBody>
        </p:sp>
        <p:sp>
          <p:nvSpPr>
            <p:cNvPr id="107" name="object 107"/>
            <p:cNvSpPr/>
            <p:nvPr/>
          </p:nvSpPr>
          <p:spPr>
            <a:xfrm>
              <a:off x="4610655" y="4351971"/>
              <a:ext cx="115570" cy="5080"/>
            </a:xfrm>
            <a:custGeom>
              <a:avLst/>
              <a:gdLst/>
              <a:ahLst/>
              <a:cxnLst/>
              <a:rect l="l" t="t" r="r" b="b"/>
              <a:pathLst>
                <a:path w="115570" h="5079">
                  <a:moveTo>
                    <a:pt x="115535" y="0"/>
                  </a:moveTo>
                  <a:lnTo>
                    <a:pt x="0" y="0"/>
                  </a:lnTo>
                  <a:lnTo>
                    <a:pt x="434" y="457"/>
                  </a:lnTo>
                  <a:lnTo>
                    <a:pt x="3063" y="3086"/>
                  </a:lnTo>
                  <a:lnTo>
                    <a:pt x="6264" y="4458"/>
                  </a:lnTo>
                  <a:lnTo>
                    <a:pt x="9807" y="4458"/>
                  </a:lnTo>
                  <a:lnTo>
                    <a:pt x="111534" y="4001"/>
                  </a:lnTo>
                  <a:lnTo>
                    <a:pt x="115535" y="0"/>
                  </a:lnTo>
                  <a:close/>
                </a:path>
              </a:pathLst>
            </a:custGeom>
            <a:solidFill>
              <a:srgbClr val="F0D14D"/>
            </a:solidFill>
          </p:spPr>
          <p:txBody>
            <a:bodyPr wrap="square" lIns="0" tIns="0" rIns="0" bIns="0" rtlCol="0"/>
            <a:lstStyle/>
            <a:p>
              <a:endParaRPr sz="1227"/>
            </a:p>
          </p:txBody>
        </p:sp>
        <p:sp>
          <p:nvSpPr>
            <p:cNvPr id="108" name="object 108"/>
            <p:cNvSpPr/>
            <p:nvPr/>
          </p:nvSpPr>
          <p:spPr>
            <a:xfrm>
              <a:off x="4606175" y="4236872"/>
              <a:ext cx="123825" cy="121285"/>
            </a:xfrm>
            <a:custGeom>
              <a:avLst/>
              <a:gdLst/>
              <a:ahLst/>
              <a:cxnLst/>
              <a:rect l="l" t="t" r="r" b="b"/>
              <a:pathLst>
                <a:path w="123825" h="121285">
                  <a:moveTo>
                    <a:pt x="49377" y="0"/>
                  </a:moveTo>
                  <a:lnTo>
                    <a:pt x="6286" y="0"/>
                  </a:lnTo>
                  <a:lnTo>
                    <a:pt x="0" y="6629"/>
                  </a:lnTo>
                  <a:lnTo>
                    <a:pt x="0" y="114642"/>
                  </a:lnTo>
                  <a:lnTo>
                    <a:pt x="6286" y="121272"/>
                  </a:lnTo>
                  <a:lnTo>
                    <a:pt x="14287" y="121272"/>
                  </a:lnTo>
                  <a:lnTo>
                    <a:pt x="14287" y="120929"/>
                  </a:lnTo>
                  <a:lnTo>
                    <a:pt x="112928" y="120929"/>
                  </a:lnTo>
                  <a:lnTo>
                    <a:pt x="116471" y="119557"/>
                  </a:lnTo>
                  <a:lnTo>
                    <a:pt x="118368" y="117729"/>
                  </a:lnTo>
                  <a:lnTo>
                    <a:pt x="8000" y="117729"/>
                  </a:lnTo>
                  <a:lnTo>
                    <a:pt x="3200" y="112928"/>
                  </a:lnTo>
                  <a:lnTo>
                    <a:pt x="3200" y="8458"/>
                  </a:lnTo>
                  <a:lnTo>
                    <a:pt x="8000" y="3543"/>
                  </a:lnTo>
                  <a:lnTo>
                    <a:pt x="52629" y="3543"/>
                  </a:lnTo>
                  <a:lnTo>
                    <a:pt x="49377" y="0"/>
                  </a:lnTo>
                  <a:close/>
                </a:path>
                <a:path w="123825" h="121285">
                  <a:moveTo>
                    <a:pt x="52629" y="3543"/>
                  </a:moveTo>
                  <a:lnTo>
                    <a:pt x="47663" y="3543"/>
                  </a:lnTo>
                  <a:lnTo>
                    <a:pt x="55664" y="11544"/>
                  </a:lnTo>
                  <a:lnTo>
                    <a:pt x="59207" y="15544"/>
                  </a:lnTo>
                  <a:lnTo>
                    <a:pt x="63207" y="20002"/>
                  </a:lnTo>
                  <a:lnTo>
                    <a:pt x="71208" y="22631"/>
                  </a:lnTo>
                  <a:lnTo>
                    <a:pt x="115214" y="22631"/>
                  </a:lnTo>
                  <a:lnTo>
                    <a:pt x="120014" y="27546"/>
                  </a:lnTo>
                  <a:lnTo>
                    <a:pt x="120014" y="112471"/>
                  </a:lnTo>
                  <a:lnTo>
                    <a:pt x="115214" y="117729"/>
                  </a:lnTo>
                  <a:lnTo>
                    <a:pt x="118368" y="117729"/>
                  </a:lnTo>
                  <a:lnTo>
                    <a:pt x="119672" y="116471"/>
                  </a:lnTo>
                  <a:lnTo>
                    <a:pt x="122300" y="113728"/>
                  </a:lnTo>
                  <a:lnTo>
                    <a:pt x="123672" y="110185"/>
                  </a:lnTo>
                  <a:lnTo>
                    <a:pt x="123672" y="30175"/>
                  </a:lnTo>
                  <a:lnTo>
                    <a:pt x="121843" y="26174"/>
                  </a:lnTo>
                  <a:lnTo>
                    <a:pt x="119672" y="23545"/>
                  </a:lnTo>
                  <a:lnTo>
                    <a:pt x="116471" y="20916"/>
                  </a:lnTo>
                  <a:lnTo>
                    <a:pt x="112928" y="19088"/>
                  </a:lnTo>
                  <a:lnTo>
                    <a:pt x="71666" y="19088"/>
                  </a:lnTo>
                  <a:lnTo>
                    <a:pt x="64465" y="16916"/>
                  </a:lnTo>
                  <a:lnTo>
                    <a:pt x="61836" y="13716"/>
                  </a:lnTo>
                  <a:lnTo>
                    <a:pt x="58292" y="9715"/>
                  </a:lnTo>
                  <a:lnTo>
                    <a:pt x="52629" y="3543"/>
                  </a:lnTo>
                  <a:close/>
                </a:path>
              </a:pathLst>
            </a:custGeom>
            <a:solidFill>
              <a:srgbClr val="A37B16"/>
            </a:solidFill>
          </p:spPr>
          <p:txBody>
            <a:bodyPr wrap="square" lIns="0" tIns="0" rIns="0" bIns="0" rtlCol="0"/>
            <a:lstStyle/>
            <a:p>
              <a:endParaRPr sz="1227"/>
            </a:p>
          </p:txBody>
        </p:sp>
        <p:sp>
          <p:nvSpPr>
            <p:cNvPr id="109" name="object 109"/>
            <p:cNvSpPr/>
            <p:nvPr/>
          </p:nvSpPr>
          <p:spPr>
            <a:xfrm>
              <a:off x="4609375" y="4240415"/>
              <a:ext cx="116839" cy="114300"/>
            </a:xfrm>
            <a:custGeom>
              <a:avLst/>
              <a:gdLst/>
              <a:ahLst/>
              <a:cxnLst/>
              <a:rect l="l" t="t" r="r" b="b"/>
              <a:pathLst>
                <a:path w="116839" h="114300">
                  <a:moveTo>
                    <a:pt x="44005" y="0"/>
                  </a:moveTo>
                  <a:lnTo>
                    <a:pt x="9715" y="0"/>
                  </a:lnTo>
                  <a:lnTo>
                    <a:pt x="1714" y="914"/>
                  </a:lnTo>
                  <a:lnTo>
                    <a:pt x="97" y="8458"/>
                  </a:lnTo>
                  <a:lnTo>
                    <a:pt x="0" y="114185"/>
                  </a:lnTo>
                  <a:lnTo>
                    <a:pt x="11087" y="114185"/>
                  </a:lnTo>
                  <a:lnTo>
                    <a:pt x="116471" y="113728"/>
                  </a:lnTo>
                  <a:lnTo>
                    <a:pt x="116478" y="112014"/>
                  </a:lnTo>
                  <a:lnTo>
                    <a:pt x="7543" y="112014"/>
                  </a:lnTo>
                  <a:lnTo>
                    <a:pt x="4800" y="110185"/>
                  </a:lnTo>
                  <a:lnTo>
                    <a:pt x="3543" y="107099"/>
                  </a:lnTo>
                  <a:lnTo>
                    <a:pt x="2628" y="104470"/>
                  </a:lnTo>
                  <a:lnTo>
                    <a:pt x="2706" y="8458"/>
                  </a:lnTo>
                  <a:lnTo>
                    <a:pt x="3543" y="3543"/>
                  </a:lnTo>
                  <a:lnTo>
                    <a:pt x="9258" y="2628"/>
                  </a:lnTo>
                  <a:lnTo>
                    <a:pt x="22845" y="2571"/>
                  </a:lnTo>
                  <a:lnTo>
                    <a:pt x="31791" y="2436"/>
                  </a:lnTo>
                  <a:lnTo>
                    <a:pt x="38176" y="2171"/>
                  </a:lnTo>
                  <a:lnTo>
                    <a:pt x="46177" y="2171"/>
                  </a:lnTo>
                  <a:lnTo>
                    <a:pt x="44005" y="0"/>
                  </a:lnTo>
                  <a:close/>
                </a:path>
                <a:path w="116839" h="114300">
                  <a:moveTo>
                    <a:pt x="46177" y="2171"/>
                  </a:moveTo>
                  <a:lnTo>
                    <a:pt x="41719" y="2171"/>
                  </a:lnTo>
                  <a:lnTo>
                    <a:pt x="47091" y="6629"/>
                  </a:lnTo>
                  <a:lnTo>
                    <a:pt x="48806" y="8458"/>
                  </a:lnTo>
                  <a:lnTo>
                    <a:pt x="55092" y="15544"/>
                  </a:lnTo>
                  <a:lnTo>
                    <a:pt x="60007" y="18173"/>
                  </a:lnTo>
                  <a:lnTo>
                    <a:pt x="61264" y="18630"/>
                  </a:lnTo>
                  <a:lnTo>
                    <a:pt x="65265" y="20916"/>
                  </a:lnTo>
                  <a:lnTo>
                    <a:pt x="72809" y="21374"/>
                  </a:lnTo>
                  <a:lnTo>
                    <a:pt x="107099" y="21374"/>
                  </a:lnTo>
                  <a:lnTo>
                    <a:pt x="112471" y="22631"/>
                  </a:lnTo>
                  <a:lnTo>
                    <a:pt x="113728" y="26631"/>
                  </a:lnTo>
                  <a:lnTo>
                    <a:pt x="114185" y="27546"/>
                  </a:lnTo>
                  <a:lnTo>
                    <a:pt x="114185" y="111556"/>
                  </a:lnTo>
                  <a:lnTo>
                    <a:pt x="11087" y="112014"/>
                  </a:lnTo>
                  <a:lnTo>
                    <a:pt x="116478" y="112014"/>
                  </a:lnTo>
                  <a:lnTo>
                    <a:pt x="116814" y="27546"/>
                  </a:lnTo>
                  <a:lnTo>
                    <a:pt x="115100" y="20459"/>
                  </a:lnTo>
                  <a:lnTo>
                    <a:pt x="107099" y="19088"/>
                  </a:lnTo>
                  <a:lnTo>
                    <a:pt x="74180" y="19088"/>
                  </a:lnTo>
                  <a:lnTo>
                    <a:pt x="65722" y="18630"/>
                  </a:lnTo>
                  <a:lnTo>
                    <a:pt x="62179" y="16459"/>
                  </a:lnTo>
                  <a:lnTo>
                    <a:pt x="57264" y="14630"/>
                  </a:lnTo>
                  <a:lnTo>
                    <a:pt x="50634" y="6629"/>
                  </a:lnTo>
                  <a:lnTo>
                    <a:pt x="46177" y="2171"/>
                  </a:lnTo>
                  <a:close/>
                </a:path>
              </a:pathLst>
            </a:custGeom>
            <a:solidFill>
              <a:srgbClr val="FFF8B8"/>
            </a:solidFill>
          </p:spPr>
          <p:txBody>
            <a:bodyPr wrap="square" lIns="0" tIns="0" rIns="0" bIns="0" rtlCol="0"/>
            <a:lstStyle/>
            <a:p>
              <a:endParaRPr sz="1227"/>
            </a:p>
          </p:txBody>
        </p:sp>
        <p:sp>
          <p:nvSpPr>
            <p:cNvPr id="110" name="object 110"/>
            <p:cNvSpPr/>
            <p:nvPr/>
          </p:nvSpPr>
          <p:spPr>
            <a:xfrm>
              <a:off x="4621720" y="4272343"/>
              <a:ext cx="1905" cy="80010"/>
            </a:xfrm>
            <a:custGeom>
              <a:avLst/>
              <a:gdLst/>
              <a:ahLst/>
              <a:cxnLst/>
              <a:rect l="l" t="t" r="r" b="b"/>
              <a:pathLst>
                <a:path w="1904" h="80010">
                  <a:moveTo>
                    <a:pt x="1816" y="0"/>
                  </a:moveTo>
                  <a:lnTo>
                    <a:pt x="444" y="1346"/>
                  </a:lnTo>
                  <a:lnTo>
                    <a:pt x="0" y="1790"/>
                  </a:lnTo>
                  <a:lnTo>
                    <a:pt x="0" y="77800"/>
                  </a:lnTo>
                  <a:lnTo>
                    <a:pt x="444" y="78257"/>
                  </a:lnTo>
                  <a:lnTo>
                    <a:pt x="1816" y="79629"/>
                  </a:lnTo>
                  <a:lnTo>
                    <a:pt x="1816" y="0"/>
                  </a:lnTo>
                  <a:close/>
                </a:path>
              </a:pathLst>
            </a:custGeom>
            <a:solidFill>
              <a:srgbClr val="FFF38E"/>
            </a:solidFill>
          </p:spPr>
          <p:txBody>
            <a:bodyPr wrap="square" lIns="0" tIns="0" rIns="0" bIns="0" rtlCol="0"/>
            <a:lstStyle/>
            <a:p>
              <a:endParaRPr sz="1227"/>
            </a:p>
          </p:txBody>
        </p:sp>
        <p:sp>
          <p:nvSpPr>
            <p:cNvPr id="111" name="object 111"/>
            <p:cNvSpPr/>
            <p:nvPr/>
          </p:nvSpPr>
          <p:spPr>
            <a:xfrm>
              <a:off x="4622634" y="4270548"/>
              <a:ext cx="3175" cy="83820"/>
            </a:xfrm>
            <a:custGeom>
              <a:avLst/>
              <a:gdLst/>
              <a:ahLst/>
              <a:cxnLst/>
              <a:rect l="l" t="t" r="r" b="b"/>
              <a:pathLst>
                <a:path w="3175" h="83820">
                  <a:moveTo>
                    <a:pt x="2743" y="0"/>
                  </a:moveTo>
                  <a:lnTo>
                    <a:pt x="0" y="2689"/>
                  </a:lnTo>
                  <a:lnTo>
                    <a:pt x="0" y="80509"/>
                  </a:lnTo>
                  <a:lnTo>
                    <a:pt x="2743" y="83252"/>
                  </a:lnTo>
                  <a:lnTo>
                    <a:pt x="2743" y="0"/>
                  </a:lnTo>
                  <a:close/>
                </a:path>
              </a:pathLst>
            </a:custGeom>
            <a:solidFill>
              <a:srgbClr val="FFF28D"/>
            </a:solidFill>
          </p:spPr>
          <p:txBody>
            <a:bodyPr wrap="square" lIns="0" tIns="0" rIns="0" bIns="0" rtlCol="0"/>
            <a:lstStyle/>
            <a:p>
              <a:endParaRPr sz="1227"/>
            </a:p>
          </p:txBody>
        </p:sp>
        <p:sp>
          <p:nvSpPr>
            <p:cNvPr id="112" name="object 112"/>
            <p:cNvSpPr/>
            <p:nvPr/>
          </p:nvSpPr>
          <p:spPr>
            <a:xfrm>
              <a:off x="4624463" y="4269316"/>
              <a:ext cx="2540" cy="86360"/>
            </a:xfrm>
            <a:custGeom>
              <a:avLst/>
              <a:gdLst/>
              <a:ahLst/>
              <a:cxnLst/>
              <a:rect l="l" t="t" r="r" b="b"/>
              <a:pathLst>
                <a:path w="2539" h="86360">
                  <a:moveTo>
                    <a:pt x="2171" y="0"/>
                  </a:moveTo>
                  <a:lnTo>
                    <a:pt x="0" y="2128"/>
                  </a:lnTo>
                  <a:lnTo>
                    <a:pt x="0" y="83570"/>
                  </a:lnTo>
                  <a:lnTo>
                    <a:pt x="2171" y="85741"/>
                  </a:lnTo>
                  <a:lnTo>
                    <a:pt x="2171" y="0"/>
                  </a:lnTo>
                  <a:close/>
                </a:path>
              </a:pathLst>
            </a:custGeom>
            <a:solidFill>
              <a:srgbClr val="FEF28D"/>
            </a:solidFill>
          </p:spPr>
          <p:txBody>
            <a:bodyPr wrap="square" lIns="0" tIns="0" rIns="0" bIns="0" rtlCol="0"/>
            <a:lstStyle/>
            <a:p>
              <a:endParaRPr sz="1227"/>
            </a:p>
          </p:txBody>
        </p:sp>
        <p:sp>
          <p:nvSpPr>
            <p:cNvPr id="113" name="object 113"/>
            <p:cNvSpPr/>
            <p:nvPr/>
          </p:nvSpPr>
          <p:spPr>
            <a:xfrm>
              <a:off x="4625720" y="4268876"/>
              <a:ext cx="2540" cy="87630"/>
            </a:xfrm>
            <a:custGeom>
              <a:avLst/>
              <a:gdLst/>
              <a:ahLst/>
              <a:cxnLst/>
              <a:rect l="l" t="t" r="r" b="b"/>
              <a:pathLst>
                <a:path w="2539" h="87629">
                  <a:moveTo>
                    <a:pt x="2285" y="0"/>
                  </a:moveTo>
                  <a:lnTo>
                    <a:pt x="1362" y="0"/>
                  </a:lnTo>
                  <a:lnTo>
                    <a:pt x="0" y="1335"/>
                  </a:lnTo>
                  <a:lnTo>
                    <a:pt x="0" y="85267"/>
                  </a:lnTo>
                  <a:lnTo>
                    <a:pt x="2285" y="87553"/>
                  </a:lnTo>
                  <a:lnTo>
                    <a:pt x="2285" y="0"/>
                  </a:lnTo>
                  <a:close/>
                </a:path>
              </a:pathLst>
            </a:custGeom>
            <a:solidFill>
              <a:srgbClr val="FEF18C"/>
            </a:solidFill>
          </p:spPr>
          <p:txBody>
            <a:bodyPr wrap="square" lIns="0" tIns="0" rIns="0" bIns="0" rtlCol="0"/>
            <a:lstStyle/>
            <a:p>
              <a:endParaRPr sz="1227"/>
            </a:p>
          </p:txBody>
        </p:sp>
        <p:sp>
          <p:nvSpPr>
            <p:cNvPr id="114" name="object 114"/>
            <p:cNvSpPr/>
            <p:nvPr/>
          </p:nvSpPr>
          <p:spPr>
            <a:xfrm>
              <a:off x="4627092" y="4268876"/>
              <a:ext cx="2540" cy="87630"/>
            </a:xfrm>
            <a:custGeom>
              <a:avLst/>
              <a:gdLst/>
              <a:ahLst/>
              <a:cxnLst/>
              <a:rect l="l" t="t" r="r" b="b"/>
              <a:pathLst>
                <a:path w="2539" h="87629">
                  <a:moveTo>
                    <a:pt x="2286" y="0"/>
                  </a:moveTo>
                  <a:lnTo>
                    <a:pt x="0" y="0"/>
                  </a:lnTo>
                  <a:lnTo>
                    <a:pt x="0" y="86639"/>
                  </a:lnTo>
                  <a:lnTo>
                    <a:pt x="914" y="87553"/>
                  </a:lnTo>
                  <a:lnTo>
                    <a:pt x="2286" y="87553"/>
                  </a:lnTo>
                  <a:lnTo>
                    <a:pt x="2286" y="0"/>
                  </a:lnTo>
                  <a:close/>
                </a:path>
              </a:pathLst>
            </a:custGeom>
            <a:solidFill>
              <a:srgbClr val="FEF18B"/>
            </a:solidFill>
          </p:spPr>
          <p:txBody>
            <a:bodyPr wrap="square" lIns="0" tIns="0" rIns="0" bIns="0" rtlCol="0"/>
            <a:lstStyle/>
            <a:p>
              <a:endParaRPr sz="1227"/>
            </a:p>
          </p:txBody>
        </p:sp>
        <p:sp>
          <p:nvSpPr>
            <p:cNvPr id="115" name="object 115"/>
            <p:cNvSpPr/>
            <p:nvPr/>
          </p:nvSpPr>
          <p:spPr>
            <a:xfrm>
              <a:off x="4628464"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EF08A"/>
            </a:solidFill>
          </p:spPr>
          <p:txBody>
            <a:bodyPr wrap="square" lIns="0" tIns="0" rIns="0" bIns="0" rtlCol="0"/>
            <a:lstStyle/>
            <a:p>
              <a:endParaRPr sz="1227"/>
            </a:p>
          </p:txBody>
        </p:sp>
        <p:sp>
          <p:nvSpPr>
            <p:cNvPr id="116" name="object 116"/>
            <p:cNvSpPr/>
            <p:nvPr/>
          </p:nvSpPr>
          <p:spPr>
            <a:xfrm>
              <a:off x="4629721"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DF08A"/>
            </a:solidFill>
          </p:spPr>
          <p:txBody>
            <a:bodyPr wrap="square" lIns="0" tIns="0" rIns="0" bIns="0" rtlCol="0"/>
            <a:lstStyle/>
            <a:p>
              <a:endParaRPr sz="1227"/>
            </a:p>
          </p:txBody>
        </p:sp>
        <p:sp>
          <p:nvSpPr>
            <p:cNvPr id="117" name="object 117"/>
            <p:cNvSpPr/>
            <p:nvPr/>
          </p:nvSpPr>
          <p:spPr>
            <a:xfrm>
              <a:off x="4631092"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DEF89"/>
            </a:solidFill>
          </p:spPr>
          <p:txBody>
            <a:bodyPr wrap="square" lIns="0" tIns="0" rIns="0" bIns="0" rtlCol="0"/>
            <a:lstStyle/>
            <a:p>
              <a:endParaRPr sz="1227"/>
            </a:p>
          </p:txBody>
        </p:sp>
        <p:sp>
          <p:nvSpPr>
            <p:cNvPr id="118" name="object 118"/>
            <p:cNvSpPr/>
            <p:nvPr/>
          </p:nvSpPr>
          <p:spPr>
            <a:xfrm>
              <a:off x="4632464"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DEE88"/>
            </a:solidFill>
          </p:spPr>
          <p:txBody>
            <a:bodyPr wrap="square" lIns="0" tIns="0" rIns="0" bIns="0" rtlCol="0"/>
            <a:lstStyle/>
            <a:p>
              <a:endParaRPr sz="1227"/>
            </a:p>
          </p:txBody>
        </p:sp>
        <p:sp>
          <p:nvSpPr>
            <p:cNvPr id="119" name="object 119"/>
            <p:cNvSpPr/>
            <p:nvPr/>
          </p:nvSpPr>
          <p:spPr>
            <a:xfrm>
              <a:off x="4633721" y="4268876"/>
              <a:ext cx="2540" cy="87630"/>
            </a:xfrm>
            <a:custGeom>
              <a:avLst/>
              <a:gdLst/>
              <a:ahLst/>
              <a:cxnLst/>
              <a:rect l="l" t="t" r="r" b="b"/>
              <a:pathLst>
                <a:path w="2539" h="87629">
                  <a:moveTo>
                    <a:pt x="2286" y="0"/>
                  </a:moveTo>
                  <a:lnTo>
                    <a:pt x="0" y="0"/>
                  </a:lnTo>
                  <a:lnTo>
                    <a:pt x="0" y="87553"/>
                  </a:lnTo>
                  <a:lnTo>
                    <a:pt x="2286" y="87553"/>
                  </a:lnTo>
                  <a:lnTo>
                    <a:pt x="2286" y="0"/>
                  </a:lnTo>
                  <a:close/>
                </a:path>
              </a:pathLst>
            </a:custGeom>
            <a:solidFill>
              <a:srgbClr val="FCEE87"/>
            </a:solidFill>
          </p:spPr>
          <p:txBody>
            <a:bodyPr wrap="square" lIns="0" tIns="0" rIns="0" bIns="0" rtlCol="0"/>
            <a:lstStyle/>
            <a:p>
              <a:endParaRPr sz="1227"/>
            </a:p>
          </p:txBody>
        </p:sp>
        <p:sp>
          <p:nvSpPr>
            <p:cNvPr id="120" name="object 120"/>
            <p:cNvSpPr/>
            <p:nvPr/>
          </p:nvSpPr>
          <p:spPr>
            <a:xfrm>
              <a:off x="4635093" y="4268876"/>
              <a:ext cx="2540" cy="87630"/>
            </a:xfrm>
            <a:custGeom>
              <a:avLst/>
              <a:gdLst/>
              <a:ahLst/>
              <a:cxnLst/>
              <a:rect l="l" t="t" r="r" b="b"/>
              <a:pathLst>
                <a:path w="2539" h="87629">
                  <a:moveTo>
                    <a:pt x="2286" y="0"/>
                  </a:moveTo>
                  <a:lnTo>
                    <a:pt x="0" y="0"/>
                  </a:lnTo>
                  <a:lnTo>
                    <a:pt x="0" y="87553"/>
                  </a:lnTo>
                  <a:lnTo>
                    <a:pt x="2286" y="87553"/>
                  </a:lnTo>
                  <a:lnTo>
                    <a:pt x="2286" y="0"/>
                  </a:lnTo>
                  <a:close/>
                </a:path>
              </a:pathLst>
            </a:custGeom>
            <a:solidFill>
              <a:srgbClr val="FCED87"/>
            </a:solidFill>
          </p:spPr>
          <p:txBody>
            <a:bodyPr wrap="square" lIns="0" tIns="0" rIns="0" bIns="0" rtlCol="0"/>
            <a:lstStyle/>
            <a:p>
              <a:endParaRPr sz="1227"/>
            </a:p>
          </p:txBody>
        </p:sp>
        <p:sp>
          <p:nvSpPr>
            <p:cNvPr id="121" name="object 121"/>
            <p:cNvSpPr/>
            <p:nvPr/>
          </p:nvSpPr>
          <p:spPr>
            <a:xfrm>
              <a:off x="4636465"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CED86"/>
            </a:solidFill>
          </p:spPr>
          <p:txBody>
            <a:bodyPr wrap="square" lIns="0" tIns="0" rIns="0" bIns="0" rtlCol="0"/>
            <a:lstStyle/>
            <a:p>
              <a:endParaRPr sz="1227"/>
            </a:p>
          </p:txBody>
        </p:sp>
        <p:sp>
          <p:nvSpPr>
            <p:cNvPr id="122" name="object 122"/>
            <p:cNvSpPr/>
            <p:nvPr/>
          </p:nvSpPr>
          <p:spPr>
            <a:xfrm>
              <a:off x="4637722" y="4268876"/>
              <a:ext cx="2540" cy="87630"/>
            </a:xfrm>
            <a:custGeom>
              <a:avLst/>
              <a:gdLst/>
              <a:ahLst/>
              <a:cxnLst/>
              <a:rect l="l" t="t" r="r" b="b"/>
              <a:pathLst>
                <a:path w="2539" h="87629">
                  <a:moveTo>
                    <a:pt x="2286" y="0"/>
                  </a:moveTo>
                  <a:lnTo>
                    <a:pt x="0" y="0"/>
                  </a:lnTo>
                  <a:lnTo>
                    <a:pt x="0" y="87553"/>
                  </a:lnTo>
                  <a:lnTo>
                    <a:pt x="2286" y="87553"/>
                  </a:lnTo>
                  <a:lnTo>
                    <a:pt x="2286" y="0"/>
                  </a:lnTo>
                  <a:close/>
                </a:path>
              </a:pathLst>
            </a:custGeom>
            <a:solidFill>
              <a:srgbClr val="FCEC85"/>
            </a:solidFill>
          </p:spPr>
          <p:txBody>
            <a:bodyPr wrap="square" lIns="0" tIns="0" rIns="0" bIns="0" rtlCol="0"/>
            <a:lstStyle/>
            <a:p>
              <a:endParaRPr sz="1227"/>
            </a:p>
          </p:txBody>
        </p:sp>
        <p:sp>
          <p:nvSpPr>
            <p:cNvPr id="123" name="object 123"/>
            <p:cNvSpPr/>
            <p:nvPr/>
          </p:nvSpPr>
          <p:spPr>
            <a:xfrm>
              <a:off x="4639093"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BEC84"/>
            </a:solidFill>
          </p:spPr>
          <p:txBody>
            <a:bodyPr wrap="square" lIns="0" tIns="0" rIns="0" bIns="0" rtlCol="0"/>
            <a:lstStyle/>
            <a:p>
              <a:endParaRPr sz="1227"/>
            </a:p>
          </p:txBody>
        </p:sp>
        <p:sp>
          <p:nvSpPr>
            <p:cNvPr id="124" name="object 124"/>
            <p:cNvSpPr/>
            <p:nvPr/>
          </p:nvSpPr>
          <p:spPr>
            <a:xfrm>
              <a:off x="4640465"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BEB84"/>
            </a:solidFill>
          </p:spPr>
          <p:txBody>
            <a:bodyPr wrap="square" lIns="0" tIns="0" rIns="0" bIns="0" rtlCol="0"/>
            <a:lstStyle/>
            <a:p>
              <a:endParaRPr sz="1227"/>
            </a:p>
          </p:txBody>
        </p:sp>
        <p:sp>
          <p:nvSpPr>
            <p:cNvPr id="125" name="object 125"/>
            <p:cNvSpPr/>
            <p:nvPr/>
          </p:nvSpPr>
          <p:spPr>
            <a:xfrm>
              <a:off x="4642180" y="4268876"/>
              <a:ext cx="2540" cy="87630"/>
            </a:xfrm>
            <a:custGeom>
              <a:avLst/>
              <a:gdLst/>
              <a:ahLst/>
              <a:cxnLst/>
              <a:rect l="l" t="t" r="r" b="b"/>
              <a:pathLst>
                <a:path w="2539" h="87629">
                  <a:moveTo>
                    <a:pt x="2286" y="0"/>
                  </a:moveTo>
                  <a:lnTo>
                    <a:pt x="0" y="0"/>
                  </a:lnTo>
                  <a:lnTo>
                    <a:pt x="0" y="87553"/>
                  </a:lnTo>
                  <a:lnTo>
                    <a:pt x="2286" y="87553"/>
                  </a:lnTo>
                  <a:lnTo>
                    <a:pt x="2286" y="0"/>
                  </a:lnTo>
                  <a:close/>
                </a:path>
              </a:pathLst>
            </a:custGeom>
            <a:solidFill>
              <a:srgbClr val="FBEA83"/>
            </a:solidFill>
          </p:spPr>
          <p:txBody>
            <a:bodyPr wrap="square" lIns="0" tIns="0" rIns="0" bIns="0" rtlCol="0"/>
            <a:lstStyle/>
            <a:p>
              <a:endParaRPr sz="1227"/>
            </a:p>
          </p:txBody>
        </p:sp>
        <p:sp>
          <p:nvSpPr>
            <p:cNvPr id="126" name="object 126"/>
            <p:cNvSpPr/>
            <p:nvPr/>
          </p:nvSpPr>
          <p:spPr>
            <a:xfrm>
              <a:off x="4643551"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AEA82"/>
            </a:solidFill>
          </p:spPr>
          <p:txBody>
            <a:bodyPr wrap="square" lIns="0" tIns="0" rIns="0" bIns="0" rtlCol="0"/>
            <a:lstStyle/>
            <a:p>
              <a:endParaRPr sz="1227"/>
            </a:p>
          </p:txBody>
        </p:sp>
        <p:sp>
          <p:nvSpPr>
            <p:cNvPr id="127" name="object 127"/>
            <p:cNvSpPr/>
            <p:nvPr/>
          </p:nvSpPr>
          <p:spPr>
            <a:xfrm>
              <a:off x="4644923" y="4268876"/>
              <a:ext cx="3810" cy="87630"/>
            </a:xfrm>
            <a:custGeom>
              <a:avLst/>
              <a:gdLst/>
              <a:ahLst/>
              <a:cxnLst/>
              <a:rect l="l" t="t" r="r" b="b"/>
              <a:pathLst>
                <a:path w="3810" h="87629">
                  <a:moveTo>
                    <a:pt x="3543" y="0"/>
                  </a:moveTo>
                  <a:lnTo>
                    <a:pt x="2171" y="0"/>
                  </a:lnTo>
                  <a:lnTo>
                    <a:pt x="1257" y="0"/>
                  </a:lnTo>
                  <a:lnTo>
                    <a:pt x="0" y="0"/>
                  </a:lnTo>
                  <a:lnTo>
                    <a:pt x="0" y="87553"/>
                  </a:lnTo>
                  <a:lnTo>
                    <a:pt x="1257" y="87553"/>
                  </a:lnTo>
                  <a:lnTo>
                    <a:pt x="2171" y="87553"/>
                  </a:lnTo>
                  <a:lnTo>
                    <a:pt x="3543" y="87553"/>
                  </a:lnTo>
                  <a:lnTo>
                    <a:pt x="3543" y="0"/>
                  </a:lnTo>
                  <a:close/>
                </a:path>
              </a:pathLst>
            </a:custGeom>
            <a:solidFill>
              <a:srgbClr val="FAE981"/>
            </a:solidFill>
          </p:spPr>
          <p:txBody>
            <a:bodyPr wrap="square" lIns="0" tIns="0" rIns="0" bIns="0" rtlCol="0"/>
            <a:lstStyle/>
            <a:p>
              <a:endParaRPr sz="1227"/>
            </a:p>
          </p:txBody>
        </p:sp>
        <p:sp>
          <p:nvSpPr>
            <p:cNvPr id="128" name="object 128"/>
            <p:cNvSpPr/>
            <p:nvPr/>
          </p:nvSpPr>
          <p:spPr>
            <a:xfrm>
              <a:off x="4647552"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AE880"/>
            </a:solidFill>
          </p:spPr>
          <p:txBody>
            <a:bodyPr wrap="square" lIns="0" tIns="0" rIns="0" bIns="0" rtlCol="0"/>
            <a:lstStyle/>
            <a:p>
              <a:endParaRPr sz="1227"/>
            </a:p>
          </p:txBody>
        </p:sp>
        <p:sp>
          <p:nvSpPr>
            <p:cNvPr id="129" name="object 129"/>
            <p:cNvSpPr/>
            <p:nvPr/>
          </p:nvSpPr>
          <p:spPr>
            <a:xfrm>
              <a:off x="4648923"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9E87F"/>
            </a:solidFill>
          </p:spPr>
          <p:txBody>
            <a:bodyPr wrap="square" lIns="0" tIns="0" rIns="0" bIns="0" rtlCol="0"/>
            <a:lstStyle/>
            <a:p>
              <a:endParaRPr sz="1227"/>
            </a:p>
          </p:txBody>
        </p:sp>
        <p:sp>
          <p:nvSpPr>
            <p:cNvPr id="130" name="object 130"/>
            <p:cNvSpPr/>
            <p:nvPr/>
          </p:nvSpPr>
          <p:spPr>
            <a:xfrm>
              <a:off x="4650181"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9E77E"/>
            </a:solidFill>
          </p:spPr>
          <p:txBody>
            <a:bodyPr wrap="square" lIns="0" tIns="0" rIns="0" bIns="0" rtlCol="0"/>
            <a:lstStyle/>
            <a:p>
              <a:endParaRPr sz="1227"/>
            </a:p>
          </p:txBody>
        </p:sp>
        <p:sp>
          <p:nvSpPr>
            <p:cNvPr id="131" name="object 131"/>
            <p:cNvSpPr/>
            <p:nvPr/>
          </p:nvSpPr>
          <p:spPr>
            <a:xfrm>
              <a:off x="4651552"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9E67E"/>
            </a:solidFill>
          </p:spPr>
          <p:txBody>
            <a:bodyPr wrap="square" lIns="0" tIns="0" rIns="0" bIns="0" rtlCol="0"/>
            <a:lstStyle/>
            <a:p>
              <a:endParaRPr sz="1227"/>
            </a:p>
          </p:txBody>
        </p:sp>
        <p:sp>
          <p:nvSpPr>
            <p:cNvPr id="132" name="object 132"/>
            <p:cNvSpPr/>
            <p:nvPr/>
          </p:nvSpPr>
          <p:spPr>
            <a:xfrm>
              <a:off x="4652924"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8E67D"/>
            </a:solidFill>
          </p:spPr>
          <p:txBody>
            <a:bodyPr wrap="square" lIns="0" tIns="0" rIns="0" bIns="0" rtlCol="0"/>
            <a:lstStyle/>
            <a:p>
              <a:endParaRPr sz="1227"/>
            </a:p>
          </p:txBody>
        </p:sp>
        <p:sp>
          <p:nvSpPr>
            <p:cNvPr id="133" name="object 133"/>
            <p:cNvSpPr/>
            <p:nvPr/>
          </p:nvSpPr>
          <p:spPr>
            <a:xfrm>
              <a:off x="4654181"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8E57C"/>
            </a:solidFill>
          </p:spPr>
          <p:txBody>
            <a:bodyPr wrap="square" lIns="0" tIns="0" rIns="0" bIns="0" rtlCol="0"/>
            <a:lstStyle/>
            <a:p>
              <a:endParaRPr sz="1227"/>
            </a:p>
          </p:txBody>
        </p:sp>
        <p:sp>
          <p:nvSpPr>
            <p:cNvPr id="134" name="object 134"/>
            <p:cNvSpPr/>
            <p:nvPr/>
          </p:nvSpPr>
          <p:spPr>
            <a:xfrm>
              <a:off x="4655553"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8E57B"/>
            </a:solidFill>
          </p:spPr>
          <p:txBody>
            <a:bodyPr wrap="square" lIns="0" tIns="0" rIns="0" bIns="0" rtlCol="0"/>
            <a:lstStyle/>
            <a:p>
              <a:endParaRPr sz="1227"/>
            </a:p>
          </p:txBody>
        </p:sp>
        <p:sp>
          <p:nvSpPr>
            <p:cNvPr id="135" name="object 135"/>
            <p:cNvSpPr/>
            <p:nvPr/>
          </p:nvSpPr>
          <p:spPr>
            <a:xfrm>
              <a:off x="4657381"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8E47B"/>
            </a:solidFill>
          </p:spPr>
          <p:txBody>
            <a:bodyPr wrap="square" lIns="0" tIns="0" rIns="0" bIns="0" rtlCol="0"/>
            <a:lstStyle/>
            <a:p>
              <a:endParaRPr sz="1227"/>
            </a:p>
          </p:txBody>
        </p:sp>
        <p:sp>
          <p:nvSpPr>
            <p:cNvPr id="136" name="object 136"/>
            <p:cNvSpPr/>
            <p:nvPr/>
          </p:nvSpPr>
          <p:spPr>
            <a:xfrm>
              <a:off x="4658639" y="4268876"/>
              <a:ext cx="2540" cy="87630"/>
            </a:xfrm>
            <a:custGeom>
              <a:avLst/>
              <a:gdLst/>
              <a:ahLst/>
              <a:cxnLst/>
              <a:rect l="l" t="t" r="r" b="b"/>
              <a:pathLst>
                <a:path w="2539" h="87629">
                  <a:moveTo>
                    <a:pt x="2286" y="0"/>
                  </a:moveTo>
                  <a:lnTo>
                    <a:pt x="0" y="0"/>
                  </a:lnTo>
                  <a:lnTo>
                    <a:pt x="0" y="87553"/>
                  </a:lnTo>
                  <a:lnTo>
                    <a:pt x="2286" y="87553"/>
                  </a:lnTo>
                  <a:lnTo>
                    <a:pt x="2286" y="0"/>
                  </a:lnTo>
                  <a:close/>
                </a:path>
              </a:pathLst>
            </a:custGeom>
            <a:solidFill>
              <a:srgbClr val="F7E47A"/>
            </a:solidFill>
          </p:spPr>
          <p:txBody>
            <a:bodyPr wrap="square" lIns="0" tIns="0" rIns="0" bIns="0" rtlCol="0"/>
            <a:lstStyle/>
            <a:p>
              <a:endParaRPr sz="1227"/>
            </a:p>
          </p:txBody>
        </p:sp>
        <p:sp>
          <p:nvSpPr>
            <p:cNvPr id="137" name="object 137"/>
            <p:cNvSpPr/>
            <p:nvPr/>
          </p:nvSpPr>
          <p:spPr>
            <a:xfrm>
              <a:off x="4660010" y="4268876"/>
              <a:ext cx="2540" cy="87630"/>
            </a:xfrm>
            <a:custGeom>
              <a:avLst/>
              <a:gdLst/>
              <a:ahLst/>
              <a:cxnLst/>
              <a:rect l="l" t="t" r="r" b="b"/>
              <a:pathLst>
                <a:path w="2539" h="87629">
                  <a:moveTo>
                    <a:pt x="2172" y="0"/>
                  </a:moveTo>
                  <a:lnTo>
                    <a:pt x="0" y="0"/>
                  </a:lnTo>
                  <a:lnTo>
                    <a:pt x="0" y="87553"/>
                  </a:lnTo>
                  <a:lnTo>
                    <a:pt x="2172" y="87553"/>
                  </a:lnTo>
                  <a:lnTo>
                    <a:pt x="2172" y="0"/>
                  </a:lnTo>
                  <a:close/>
                </a:path>
              </a:pathLst>
            </a:custGeom>
            <a:solidFill>
              <a:srgbClr val="F7E379"/>
            </a:solidFill>
          </p:spPr>
          <p:txBody>
            <a:bodyPr wrap="square" lIns="0" tIns="0" rIns="0" bIns="0" rtlCol="0"/>
            <a:lstStyle/>
            <a:p>
              <a:endParaRPr sz="1227"/>
            </a:p>
          </p:txBody>
        </p:sp>
        <p:sp>
          <p:nvSpPr>
            <p:cNvPr id="138" name="object 138"/>
            <p:cNvSpPr/>
            <p:nvPr/>
          </p:nvSpPr>
          <p:spPr>
            <a:xfrm>
              <a:off x="4661839"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7E378"/>
            </a:solidFill>
          </p:spPr>
          <p:txBody>
            <a:bodyPr wrap="square" lIns="0" tIns="0" rIns="0" bIns="0" rtlCol="0"/>
            <a:lstStyle/>
            <a:p>
              <a:endParaRPr sz="1227"/>
            </a:p>
          </p:txBody>
        </p:sp>
        <p:sp>
          <p:nvSpPr>
            <p:cNvPr id="139" name="object 139"/>
            <p:cNvSpPr/>
            <p:nvPr/>
          </p:nvSpPr>
          <p:spPr>
            <a:xfrm>
              <a:off x="4663096"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7E277"/>
            </a:solidFill>
          </p:spPr>
          <p:txBody>
            <a:bodyPr wrap="square" lIns="0" tIns="0" rIns="0" bIns="0" rtlCol="0"/>
            <a:lstStyle/>
            <a:p>
              <a:endParaRPr sz="1227"/>
            </a:p>
          </p:txBody>
        </p:sp>
        <p:sp>
          <p:nvSpPr>
            <p:cNvPr id="140" name="object 140"/>
            <p:cNvSpPr/>
            <p:nvPr/>
          </p:nvSpPr>
          <p:spPr>
            <a:xfrm>
              <a:off x="4664925"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7E276"/>
            </a:solidFill>
          </p:spPr>
          <p:txBody>
            <a:bodyPr wrap="square" lIns="0" tIns="0" rIns="0" bIns="0" rtlCol="0"/>
            <a:lstStyle/>
            <a:p>
              <a:endParaRPr sz="1227"/>
            </a:p>
          </p:txBody>
        </p:sp>
        <p:sp>
          <p:nvSpPr>
            <p:cNvPr id="141" name="object 141"/>
            <p:cNvSpPr/>
            <p:nvPr/>
          </p:nvSpPr>
          <p:spPr>
            <a:xfrm>
              <a:off x="4666640"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6E275"/>
            </a:solidFill>
          </p:spPr>
          <p:txBody>
            <a:bodyPr wrap="square" lIns="0" tIns="0" rIns="0" bIns="0" rtlCol="0"/>
            <a:lstStyle/>
            <a:p>
              <a:endParaRPr sz="1227"/>
            </a:p>
          </p:txBody>
        </p:sp>
        <p:sp>
          <p:nvSpPr>
            <p:cNvPr id="142" name="object 142"/>
            <p:cNvSpPr/>
            <p:nvPr/>
          </p:nvSpPr>
          <p:spPr>
            <a:xfrm>
              <a:off x="4668469" y="4268876"/>
              <a:ext cx="4445" cy="87630"/>
            </a:xfrm>
            <a:custGeom>
              <a:avLst/>
              <a:gdLst/>
              <a:ahLst/>
              <a:cxnLst/>
              <a:rect l="l" t="t" r="r" b="b"/>
              <a:pathLst>
                <a:path w="4445" h="87629">
                  <a:moveTo>
                    <a:pt x="4000" y="0"/>
                  </a:moveTo>
                  <a:lnTo>
                    <a:pt x="2159" y="0"/>
                  </a:lnTo>
                  <a:lnTo>
                    <a:pt x="1371" y="0"/>
                  </a:lnTo>
                  <a:lnTo>
                    <a:pt x="0" y="0"/>
                  </a:lnTo>
                  <a:lnTo>
                    <a:pt x="0" y="87553"/>
                  </a:lnTo>
                  <a:lnTo>
                    <a:pt x="1371" y="87553"/>
                  </a:lnTo>
                  <a:lnTo>
                    <a:pt x="2159" y="87553"/>
                  </a:lnTo>
                  <a:lnTo>
                    <a:pt x="4000" y="87553"/>
                  </a:lnTo>
                  <a:lnTo>
                    <a:pt x="4000" y="0"/>
                  </a:lnTo>
                  <a:close/>
                </a:path>
              </a:pathLst>
            </a:custGeom>
            <a:solidFill>
              <a:srgbClr val="F6E174"/>
            </a:solidFill>
          </p:spPr>
          <p:txBody>
            <a:bodyPr wrap="square" lIns="0" tIns="0" rIns="0" bIns="0" rtlCol="0"/>
            <a:lstStyle/>
            <a:p>
              <a:endParaRPr sz="1227"/>
            </a:p>
          </p:txBody>
        </p:sp>
        <p:sp>
          <p:nvSpPr>
            <p:cNvPr id="143" name="object 143"/>
            <p:cNvSpPr/>
            <p:nvPr/>
          </p:nvSpPr>
          <p:spPr>
            <a:xfrm>
              <a:off x="4671555"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6E073"/>
            </a:solidFill>
          </p:spPr>
          <p:txBody>
            <a:bodyPr wrap="square" lIns="0" tIns="0" rIns="0" bIns="0" rtlCol="0"/>
            <a:lstStyle/>
            <a:p>
              <a:endParaRPr sz="1227"/>
            </a:p>
          </p:txBody>
        </p:sp>
        <p:sp>
          <p:nvSpPr>
            <p:cNvPr id="144" name="object 144"/>
            <p:cNvSpPr/>
            <p:nvPr/>
          </p:nvSpPr>
          <p:spPr>
            <a:xfrm>
              <a:off x="4673383"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6E072"/>
            </a:solidFill>
          </p:spPr>
          <p:txBody>
            <a:bodyPr wrap="square" lIns="0" tIns="0" rIns="0" bIns="0" rtlCol="0"/>
            <a:lstStyle/>
            <a:p>
              <a:endParaRPr sz="1227"/>
            </a:p>
          </p:txBody>
        </p:sp>
        <p:sp>
          <p:nvSpPr>
            <p:cNvPr id="145" name="object 145"/>
            <p:cNvSpPr/>
            <p:nvPr/>
          </p:nvSpPr>
          <p:spPr>
            <a:xfrm>
              <a:off x="4675098"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6E071"/>
            </a:solidFill>
          </p:spPr>
          <p:txBody>
            <a:bodyPr wrap="square" lIns="0" tIns="0" rIns="0" bIns="0" rtlCol="0"/>
            <a:lstStyle/>
            <a:p>
              <a:endParaRPr sz="1227"/>
            </a:p>
          </p:txBody>
        </p:sp>
        <p:sp>
          <p:nvSpPr>
            <p:cNvPr id="146" name="object 146"/>
            <p:cNvSpPr/>
            <p:nvPr/>
          </p:nvSpPr>
          <p:spPr>
            <a:xfrm>
              <a:off x="4676470"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6DF70"/>
            </a:solidFill>
          </p:spPr>
          <p:txBody>
            <a:bodyPr wrap="square" lIns="0" tIns="0" rIns="0" bIns="0" rtlCol="0"/>
            <a:lstStyle/>
            <a:p>
              <a:endParaRPr sz="1227"/>
            </a:p>
          </p:txBody>
        </p:sp>
        <p:sp>
          <p:nvSpPr>
            <p:cNvPr id="147" name="object 147"/>
            <p:cNvSpPr/>
            <p:nvPr/>
          </p:nvSpPr>
          <p:spPr>
            <a:xfrm>
              <a:off x="4678184"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5DF6F"/>
            </a:solidFill>
          </p:spPr>
          <p:txBody>
            <a:bodyPr wrap="square" lIns="0" tIns="0" rIns="0" bIns="0" rtlCol="0"/>
            <a:lstStyle/>
            <a:p>
              <a:endParaRPr sz="1227"/>
            </a:p>
          </p:txBody>
        </p:sp>
        <p:sp>
          <p:nvSpPr>
            <p:cNvPr id="148" name="object 148"/>
            <p:cNvSpPr/>
            <p:nvPr/>
          </p:nvSpPr>
          <p:spPr>
            <a:xfrm>
              <a:off x="4680013"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5DF6E"/>
            </a:solidFill>
          </p:spPr>
          <p:txBody>
            <a:bodyPr wrap="square" lIns="0" tIns="0" rIns="0" bIns="0" rtlCol="0"/>
            <a:lstStyle/>
            <a:p>
              <a:endParaRPr sz="1227"/>
            </a:p>
          </p:txBody>
        </p:sp>
        <p:sp>
          <p:nvSpPr>
            <p:cNvPr id="149" name="object 149"/>
            <p:cNvSpPr/>
            <p:nvPr/>
          </p:nvSpPr>
          <p:spPr>
            <a:xfrm>
              <a:off x="4681842" y="4268876"/>
              <a:ext cx="2540" cy="87630"/>
            </a:xfrm>
            <a:custGeom>
              <a:avLst/>
              <a:gdLst/>
              <a:ahLst/>
              <a:cxnLst/>
              <a:rect l="l" t="t" r="r" b="b"/>
              <a:pathLst>
                <a:path w="2539" h="87629">
                  <a:moveTo>
                    <a:pt x="2172" y="0"/>
                  </a:moveTo>
                  <a:lnTo>
                    <a:pt x="0" y="0"/>
                  </a:lnTo>
                  <a:lnTo>
                    <a:pt x="0" y="87553"/>
                  </a:lnTo>
                  <a:lnTo>
                    <a:pt x="2172" y="87553"/>
                  </a:lnTo>
                  <a:lnTo>
                    <a:pt x="2172" y="0"/>
                  </a:lnTo>
                  <a:close/>
                </a:path>
              </a:pathLst>
            </a:custGeom>
            <a:solidFill>
              <a:srgbClr val="F5DE6D"/>
            </a:solidFill>
          </p:spPr>
          <p:txBody>
            <a:bodyPr wrap="square" lIns="0" tIns="0" rIns="0" bIns="0" rtlCol="0"/>
            <a:lstStyle/>
            <a:p>
              <a:endParaRPr sz="1227"/>
            </a:p>
          </p:txBody>
        </p:sp>
        <p:sp>
          <p:nvSpPr>
            <p:cNvPr id="150" name="object 150"/>
            <p:cNvSpPr/>
            <p:nvPr/>
          </p:nvSpPr>
          <p:spPr>
            <a:xfrm>
              <a:off x="4683099"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5DE6C"/>
            </a:solidFill>
          </p:spPr>
          <p:txBody>
            <a:bodyPr wrap="square" lIns="0" tIns="0" rIns="0" bIns="0" rtlCol="0"/>
            <a:lstStyle/>
            <a:p>
              <a:endParaRPr sz="1227"/>
            </a:p>
          </p:txBody>
        </p:sp>
        <p:sp>
          <p:nvSpPr>
            <p:cNvPr id="151" name="object 151"/>
            <p:cNvSpPr/>
            <p:nvPr/>
          </p:nvSpPr>
          <p:spPr>
            <a:xfrm>
              <a:off x="4684928"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5DD6B"/>
            </a:solidFill>
          </p:spPr>
          <p:txBody>
            <a:bodyPr wrap="square" lIns="0" tIns="0" rIns="0" bIns="0" rtlCol="0"/>
            <a:lstStyle/>
            <a:p>
              <a:endParaRPr sz="1227"/>
            </a:p>
          </p:txBody>
        </p:sp>
        <p:sp>
          <p:nvSpPr>
            <p:cNvPr id="152" name="object 152"/>
            <p:cNvSpPr/>
            <p:nvPr/>
          </p:nvSpPr>
          <p:spPr>
            <a:xfrm>
              <a:off x="4686642"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5DD6A"/>
            </a:solidFill>
          </p:spPr>
          <p:txBody>
            <a:bodyPr wrap="square" lIns="0" tIns="0" rIns="0" bIns="0" rtlCol="0"/>
            <a:lstStyle/>
            <a:p>
              <a:endParaRPr sz="1227"/>
            </a:p>
          </p:txBody>
        </p:sp>
        <p:sp>
          <p:nvSpPr>
            <p:cNvPr id="153" name="object 153"/>
            <p:cNvSpPr/>
            <p:nvPr/>
          </p:nvSpPr>
          <p:spPr>
            <a:xfrm>
              <a:off x="4688471"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5DD69"/>
            </a:solidFill>
          </p:spPr>
          <p:txBody>
            <a:bodyPr wrap="square" lIns="0" tIns="0" rIns="0" bIns="0" rtlCol="0"/>
            <a:lstStyle/>
            <a:p>
              <a:endParaRPr sz="1227"/>
            </a:p>
          </p:txBody>
        </p:sp>
        <p:sp>
          <p:nvSpPr>
            <p:cNvPr id="154" name="object 154"/>
            <p:cNvSpPr/>
            <p:nvPr/>
          </p:nvSpPr>
          <p:spPr>
            <a:xfrm>
              <a:off x="4689843"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4DC69"/>
            </a:solidFill>
          </p:spPr>
          <p:txBody>
            <a:bodyPr wrap="square" lIns="0" tIns="0" rIns="0" bIns="0" rtlCol="0"/>
            <a:lstStyle/>
            <a:p>
              <a:endParaRPr sz="1227"/>
            </a:p>
          </p:txBody>
        </p:sp>
        <p:sp>
          <p:nvSpPr>
            <p:cNvPr id="155" name="object 155"/>
            <p:cNvSpPr/>
            <p:nvPr/>
          </p:nvSpPr>
          <p:spPr>
            <a:xfrm>
              <a:off x="4691557"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4DC68"/>
            </a:solidFill>
          </p:spPr>
          <p:txBody>
            <a:bodyPr wrap="square" lIns="0" tIns="0" rIns="0" bIns="0" rtlCol="0"/>
            <a:lstStyle/>
            <a:p>
              <a:endParaRPr sz="1227"/>
            </a:p>
          </p:txBody>
        </p:sp>
        <p:sp>
          <p:nvSpPr>
            <p:cNvPr id="156" name="object 156"/>
            <p:cNvSpPr/>
            <p:nvPr/>
          </p:nvSpPr>
          <p:spPr>
            <a:xfrm>
              <a:off x="4693386"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4DB67"/>
            </a:solidFill>
          </p:spPr>
          <p:txBody>
            <a:bodyPr wrap="square" lIns="0" tIns="0" rIns="0" bIns="0" rtlCol="0"/>
            <a:lstStyle/>
            <a:p>
              <a:endParaRPr sz="1227"/>
            </a:p>
          </p:txBody>
        </p:sp>
        <p:sp>
          <p:nvSpPr>
            <p:cNvPr id="157" name="object 157"/>
            <p:cNvSpPr/>
            <p:nvPr/>
          </p:nvSpPr>
          <p:spPr>
            <a:xfrm>
              <a:off x="4695100"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4DB66"/>
            </a:solidFill>
          </p:spPr>
          <p:txBody>
            <a:bodyPr wrap="square" lIns="0" tIns="0" rIns="0" bIns="0" rtlCol="0"/>
            <a:lstStyle/>
            <a:p>
              <a:endParaRPr sz="1227"/>
            </a:p>
          </p:txBody>
        </p:sp>
        <p:sp>
          <p:nvSpPr>
            <p:cNvPr id="158" name="object 158"/>
            <p:cNvSpPr/>
            <p:nvPr/>
          </p:nvSpPr>
          <p:spPr>
            <a:xfrm>
              <a:off x="4696472"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4DB65"/>
            </a:solidFill>
          </p:spPr>
          <p:txBody>
            <a:bodyPr wrap="square" lIns="0" tIns="0" rIns="0" bIns="0" rtlCol="0"/>
            <a:lstStyle/>
            <a:p>
              <a:endParaRPr sz="1227"/>
            </a:p>
          </p:txBody>
        </p:sp>
        <p:sp>
          <p:nvSpPr>
            <p:cNvPr id="159" name="object 159"/>
            <p:cNvSpPr/>
            <p:nvPr/>
          </p:nvSpPr>
          <p:spPr>
            <a:xfrm>
              <a:off x="4698187"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4DA64"/>
            </a:solidFill>
          </p:spPr>
          <p:txBody>
            <a:bodyPr wrap="square" lIns="0" tIns="0" rIns="0" bIns="0" rtlCol="0"/>
            <a:lstStyle/>
            <a:p>
              <a:endParaRPr sz="1227"/>
            </a:p>
          </p:txBody>
        </p:sp>
        <p:sp>
          <p:nvSpPr>
            <p:cNvPr id="160" name="object 160"/>
            <p:cNvSpPr/>
            <p:nvPr/>
          </p:nvSpPr>
          <p:spPr>
            <a:xfrm>
              <a:off x="4700015"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4DA63"/>
            </a:solidFill>
          </p:spPr>
          <p:txBody>
            <a:bodyPr wrap="square" lIns="0" tIns="0" rIns="0" bIns="0" rtlCol="0"/>
            <a:lstStyle/>
            <a:p>
              <a:endParaRPr sz="1227"/>
            </a:p>
          </p:txBody>
        </p:sp>
        <p:sp>
          <p:nvSpPr>
            <p:cNvPr id="161" name="object 161"/>
            <p:cNvSpPr/>
            <p:nvPr/>
          </p:nvSpPr>
          <p:spPr>
            <a:xfrm>
              <a:off x="4701844"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3DA62"/>
            </a:solidFill>
          </p:spPr>
          <p:txBody>
            <a:bodyPr wrap="square" lIns="0" tIns="0" rIns="0" bIns="0" rtlCol="0"/>
            <a:lstStyle/>
            <a:p>
              <a:endParaRPr sz="1227"/>
            </a:p>
          </p:txBody>
        </p:sp>
        <p:sp>
          <p:nvSpPr>
            <p:cNvPr id="162" name="object 162"/>
            <p:cNvSpPr/>
            <p:nvPr/>
          </p:nvSpPr>
          <p:spPr>
            <a:xfrm>
              <a:off x="4703101"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3D961"/>
            </a:solidFill>
          </p:spPr>
          <p:txBody>
            <a:bodyPr wrap="square" lIns="0" tIns="0" rIns="0" bIns="0" rtlCol="0"/>
            <a:lstStyle/>
            <a:p>
              <a:endParaRPr sz="1227"/>
            </a:p>
          </p:txBody>
        </p:sp>
        <p:sp>
          <p:nvSpPr>
            <p:cNvPr id="163" name="object 163"/>
            <p:cNvSpPr/>
            <p:nvPr/>
          </p:nvSpPr>
          <p:spPr>
            <a:xfrm>
              <a:off x="4704930"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3D960"/>
            </a:solidFill>
          </p:spPr>
          <p:txBody>
            <a:bodyPr wrap="square" lIns="0" tIns="0" rIns="0" bIns="0" rtlCol="0"/>
            <a:lstStyle/>
            <a:p>
              <a:endParaRPr sz="1227"/>
            </a:p>
          </p:txBody>
        </p:sp>
        <p:sp>
          <p:nvSpPr>
            <p:cNvPr id="164" name="object 164"/>
            <p:cNvSpPr/>
            <p:nvPr/>
          </p:nvSpPr>
          <p:spPr>
            <a:xfrm>
              <a:off x="4706645"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3D95F"/>
            </a:solidFill>
          </p:spPr>
          <p:txBody>
            <a:bodyPr wrap="square" lIns="0" tIns="0" rIns="0" bIns="0" rtlCol="0"/>
            <a:lstStyle/>
            <a:p>
              <a:endParaRPr sz="1227"/>
            </a:p>
          </p:txBody>
        </p:sp>
        <p:sp>
          <p:nvSpPr>
            <p:cNvPr id="165" name="object 165"/>
            <p:cNvSpPr/>
            <p:nvPr/>
          </p:nvSpPr>
          <p:spPr>
            <a:xfrm>
              <a:off x="4708474" y="4268876"/>
              <a:ext cx="4445" cy="87630"/>
            </a:xfrm>
            <a:custGeom>
              <a:avLst/>
              <a:gdLst/>
              <a:ahLst/>
              <a:cxnLst/>
              <a:rect l="l" t="t" r="r" b="b"/>
              <a:pathLst>
                <a:path w="4445" h="87629">
                  <a:moveTo>
                    <a:pt x="3987" y="0"/>
                  </a:moveTo>
                  <a:lnTo>
                    <a:pt x="2171" y="0"/>
                  </a:lnTo>
                  <a:lnTo>
                    <a:pt x="1371" y="0"/>
                  </a:lnTo>
                  <a:lnTo>
                    <a:pt x="0" y="0"/>
                  </a:lnTo>
                  <a:lnTo>
                    <a:pt x="0" y="87553"/>
                  </a:lnTo>
                  <a:lnTo>
                    <a:pt x="1371" y="87553"/>
                  </a:lnTo>
                  <a:lnTo>
                    <a:pt x="2171" y="87553"/>
                  </a:lnTo>
                  <a:lnTo>
                    <a:pt x="3987" y="87553"/>
                  </a:lnTo>
                  <a:lnTo>
                    <a:pt x="3987" y="0"/>
                  </a:lnTo>
                  <a:close/>
                </a:path>
              </a:pathLst>
            </a:custGeom>
            <a:solidFill>
              <a:srgbClr val="F3D85E"/>
            </a:solidFill>
          </p:spPr>
          <p:txBody>
            <a:bodyPr wrap="square" lIns="0" tIns="0" rIns="0" bIns="0" rtlCol="0"/>
            <a:lstStyle/>
            <a:p>
              <a:endParaRPr sz="1227"/>
            </a:p>
          </p:txBody>
        </p:sp>
        <p:sp>
          <p:nvSpPr>
            <p:cNvPr id="166" name="object 166"/>
            <p:cNvSpPr/>
            <p:nvPr/>
          </p:nvSpPr>
          <p:spPr>
            <a:xfrm>
              <a:off x="4711560"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2D75D"/>
            </a:solidFill>
          </p:spPr>
          <p:txBody>
            <a:bodyPr wrap="square" lIns="0" tIns="0" rIns="0" bIns="0" rtlCol="0"/>
            <a:lstStyle/>
            <a:p>
              <a:endParaRPr sz="1227"/>
            </a:p>
          </p:txBody>
        </p:sp>
        <p:sp>
          <p:nvSpPr>
            <p:cNvPr id="167" name="object 167"/>
            <p:cNvSpPr/>
            <p:nvPr/>
          </p:nvSpPr>
          <p:spPr>
            <a:xfrm>
              <a:off x="4713388"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2D75C"/>
            </a:solidFill>
          </p:spPr>
          <p:txBody>
            <a:bodyPr wrap="square" lIns="0" tIns="0" rIns="0" bIns="0" rtlCol="0"/>
            <a:lstStyle/>
            <a:p>
              <a:endParaRPr sz="1227"/>
            </a:p>
          </p:txBody>
        </p:sp>
        <p:sp>
          <p:nvSpPr>
            <p:cNvPr id="168" name="object 168"/>
            <p:cNvSpPr/>
            <p:nvPr/>
          </p:nvSpPr>
          <p:spPr>
            <a:xfrm>
              <a:off x="4715103" y="4268876"/>
              <a:ext cx="2540" cy="87630"/>
            </a:xfrm>
            <a:custGeom>
              <a:avLst/>
              <a:gdLst/>
              <a:ahLst/>
              <a:cxnLst/>
              <a:rect l="l" t="t" r="r" b="b"/>
              <a:pathLst>
                <a:path w="2539" h="87629">
                  <a:moveTo>
                    <a:pt x="2285" y="0"/>
                  </a:moveTo>
                  <a:lnTo>
                    <a:pt x="0" y="0"/>
                  </a:lnTo>
                  <a:lnTo>
                    <a:pt x="0" y="87553"/>
                  </a:lnTo>
                  <a:lnTo>
                    <a:pt x="2285" y="87553"/>
                  </a:lnTo>
                  <a:lnTo>
                    <a:pt x="2285" y="0"/>
                  </a:lnTo>
                  <a:close/>
                </a:path>
              </a:pathLst>
            </a:custGeom>
            <a:solidFill>
              <a:srgbClr val="F2D75B"/>
            </a:solidFill>
          </p:spPr>
          <p:txBody>
            <a:bodyPr wrap="square" lIns="0" tIns="0" rIns="0" bIns="0" rtlCol="0"/>
            <a:lstStyle/>
            <a:p>
              <a:endParaRPr sz="1227"/>
            </a:p>
          </p:txBody>
        </p:sp>
        <p:sp>
          <p:nvSpPr>
            <p:cNvPr id="169" name="object 169"/>
            <p:cNvSpPr/>
            <p:nvPr/>
          </p:nvSpPr>
          <p:spPr>
            <a:xfrm>
              <a:off x="4716475"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2D65A"/>
            </a:solidFill>
          </p:spPr>
          <p:txBody>
            <a:bodyPr wrap="square" lIns="0" tIns="0" rIns="0" bIns="0" rtlCol="0"/>
            <a:lstStyle/>
            <a:p>
              <a:endParaRPr sz="1227"/>
            </a:p>
          </p:txBody>
        </p:sp>
        <p:sp>
          <p:nvSpPr>
            <p:cNvPr id="170" name="object 170"/>
            <p:cNvSpPr/>
            <p:nvPr/>
          </p:nvSpPr>
          <p:spPr>
            <a:xfrm>
              <a:off x="4718189"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2D659"/>
            </a:solidFill>
          </p:spPr>
          <p:txBody>
            <a:bodyPr wrap="square" lIns="0" tIns="0" rIns="0" bIns="0" rtlCol="0"/>
            <a:lstStyle/>
            <a:p>
              <a:endParaRPr sz="1227"/>
            </a:p>
          </p:txBody>
        </p:sp>
        <p:sp>
          <p:nvSpPr>
            <p:cNvPr id="171" name="object 171"/>
            <p:cNvSpPr/>
            <p:nvPr/>
          </p:nvSpPr>
          <p:spPr>
            <a:xfrm>
              <a:off x="4720018" y="4268876"/>
              <a:ext cx="3175" cy="87630"/>
            </a:xfrm>
            <a:custGeom>
              <a:avLst/>
              <a:gdLst/>
              <a:ahLst/>
              <a:cxnLst/>
              <a:rect l="l" t="t" r="r" b="b"/>
              <a:pathLst>
                <a:path w="3175" h="87629">
                  <a:moveTo>
                    <a:pt x="2629" y="0"/>
                  </a:moveTo>
                  <a:lnTo>
                    <a:pt x="0" y="0"/>
                  </a:lnTo>
                  <a:lnTo>
                    <a:pt x="0" y="87553"/>
                  </a:lnTo>
                  <a:lnTo>
                    <a:pt x="2629" y="87553"/>
                  </a:lnTo>
                  <a:lnTo>
                    <a:pt x="2629" y="0"/>
                  </a:lnTo>
                  <a:close/>
                </a:path>
              </a:pathLst>
            </a:custGeom>
            <a:solidFill>
              <a:srgbClr val="F2D558"/>
            </a:solidFill>
          </p:spPr>
          <p:txBody>
            <a:bodyPr wrap="square" lIns="0" tIns="0" rIns="0" bIns="0" rtlCol="0"/>
            <a:lstStyle/>
            <a:p>
              <a:endParaRPr sz="1227"/>
            </a:p>
          </p:txBody>
        </p:sp>
        <p:sp>
          <p:nvSpPr>
            <p:cNvPr id="172" name="object 172"/>
            <p:cNvSpPr/>
            <p:nvPr/>
          </p:nvSpPr>
          <p:spPr>
            <a:xfrm>
              <a:off x="4721847"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2D557"/>
            </a:solidFill>
          </p:spPr>
          <p:txBody>
            <a:bodyPr wrap="square" lIns="0" tIns="0" rIns="0" bIns="0" rtlCol="0"/>
            <a:lstStyle/>
            <a:p>
              <a:endParaRPr sz="1227"/>
            </a:p>
          </p:txBody>
        </p:sp>
        <p:sp>
          <p:nvSpPr>
            <p:cNvPr id="173" name="object 173"/>
            <p:cNvSpPr/>
            <p:nvPr/>
          </p:nvSpPr>
          <p:spPr>
            <a:xfrm>
              <a:off x="4723104"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1D556"/>
            </a:solidFill>
          </p:spPr>
          <p:txBody>
            <a:bodyPr wrap="square" lIns="0" tIns="0" rIns="0" bIns="0" rtlCol="0"/>
            <a:lstStyle/>
            <a:p>
              <a:endParaRPr sz="1227"/>
            </a:p>
          </p:txBody>
        </p:sp>
        <p:sp>
          <p:nvSpPr>
            <p:cNvPr id="174" name="object 174"/>
            <p:cNvSpPr/>
            <p:nvPr/>
          </p:nvSpPr>
          <p:spPr>
            <a:xfrm>
              <a:off x="4724933" y="4268876"/>
              <a:ext cx="3175" cy="87630"/>
            </a:xfrm>
            <a:custGeom>
              <a:avLst/>
              <a:gdLst/>
              <a:ahLst/>
              <a:cxnLst/>
              <a:rect l="l" t="t" r="r" b="b"/>
              <a:pathLst>
                <a:path w="3175" h="87629">
                  <a:moveTo>
                    <a:pt x="2628" y="0"/>
                  </a:moveTo>
                  <a:lnTo>
                    <a:pt x="0" y="0"/>
                  </a:lnTo>
                  <a:lnTo>
                    <a:pt x="0" y="87553"/>
                  </a:lnTo>
                  <a:lnTo>
                    <a:pt x="2628" y="87553"/>
                  </a:lnTo>
                  <a:lnTo>
                    <a:pt x="2628" y="0"/>
                  </a:lnTo>
                  <a:close/>
                </a:path>
              </a:pathLst>
            </a:custGeom>
            <a:solidFill>
              <a:srgbClr val="F1D455"/>
            </a:solidFill>
          </p:spPr>
          <p:txBody>
            <a:bodyPr wrap="square" lIns="0" tIns="0" rIns="0" bIns="0" rtlCol="0"/>
            <a:lstStyle/>
            <a:p>
              <a:endParaRPr sz="1227"/>
            </a:p>
          </p:txBody>
        </p:sp>
        <p:sp>
          <p:nvSpPr>
            <p:cNvPr id="175" name="object 175"/>
            <p:cNvSpPr/>
            <p:nvPr/>
          </p:nvSpPr>
          <p:spPr>
            <a:xfrm>
              <a:off x="4726647" y="4268876"/>
              <a:ext cx="3175" cy="87630"/>
            </a:xfrm>
            <a:custGeom>
              <a:avLst/>
              <a:gdLst/>
              <a:ahLst/>
              <a:cxnLst/>
              <a:rect l="l" t="t" r="r" b="b"/>
              <a:pathLst>
                <a:path w="3175" h="87629">
                  <a:moveTo>
                    <a:pt x="2743" y="0"/>
                  </a:moveTo>
                  <a:lnTo>
                    <a:pt x="0" y="0"/>
                  </a:lnTo>
                  <a:lnTo>
                    <a:pt x="0" y="87553"/>
                  </a:lnTo>
                  <a:lnTo>
                    <a:pt x="2743" y="87553"/>
                  </a:lnTo>
                  <a:lnTo>
                    <a:pt x="2743" y="0"/>
                  </a:lnTo>
                  <a:close/>
                </a:path>
              </a:pathLst>
            </a:custGeom>
            <a:solidFill>
              <a:srgbClr val="F1D454"/>
            </a:solidFill>
          </p:spPr>
          <p:txBody>
            <a:bodyPr wrap="square" lIns="0" tIns="0" rIns="0" bIns="0" rtlCol="0"/>
            <a:lstStyle/>
            <a:p>
              <a:endParaRPr sz="1227"/>
            </a:p>
          </p:txBody>
        </p:sp>
        <p:sp>
          <p:nvSpPr>
            <p:cNvPr id="176" name="object 176"/>
            <p:cNvSpPr/>
            <p:nvPr/>
          </p:nvSpPr>
          <p:spPr>
            <a:xfrm>
              <a:off x="4728476" y="4268876"/>
              <a:ext cx="2540" cy="87630"/>
            </a:xfrm>
            <a:custGeom>
              <a:avLst/>
              <a:gdLst/>
              <a:ahLst/>
              <a:cxnLst/>
              <a:rect l="l" t="t" r="r" b="b"/>
              <a:pathLst>
                <a:path w="2539" h="87629">
                  <a:moveTo>
                    <a:pt x="2171" y="0"/>
                  </a:moveTo>
                  <a:lnTo>
                    <a:pt x="0" y="0"/>
                  </a:lnTo>
                  <a:lnTo>
                    <a:pt x="0" y="87553"/>
                  </a:lnTo>
                  <a:lnTo>
                    <a:pt x="2171" y="87553"/>
                  </a:lnTo>
                  <a:lnTo>
                    <a:pt x="2171" y="0"/>
                  </a:lnTo>
                  <a:close/>
                </a:path>
              </a:pathLst>
            </a:custGeom>
            <a:solidFill>
              <a:srgbClr val="F1D453"/>
            </a:solidFill>
          </p:spPr>
          <p:txBody>
            <a:bodyPr wrap="square" lIns="0" tIns="0" rIns="0" bIns="0" rtlCol="0"/>
            <a:lstStyle/>
            <a:p>
              <a:endParaRPr sz="1227"/>
            </a:p>
          </p:txBody>
        </p:sp>
        <p:sp>
          <p:nvSpPr>
            <p:cNvPr id="177" name="object 177"/>
            <p:cNvSpPr/>
            <p:nvPr/>
          </p:nvSpPr>
          <p:spPr>
            <a:xfrm>
              <a:off x="4729848" y="4268876"/>
              <a:ext cx="4445" cy="87630"/>
            </a:xfrm>
            <a:custGeom>
              <a:avLst/>
              <a:gdLst/>
              <a:ahLst/>
              <a:cxnLst/>
              <a:rect l="l" t="t" r="r" b="b"/>
              <a:pathLst>
                <a:path w="4445" h="87629">
                  <a:moveTo>
                    <a:pt x="4343" y="0"/>
                  </a:moveTo>
                  <a:lnTo>
                    <a:pt x="2628" y="0"/>
                  </a:lnTo>
                  <a:lnTo>
                    <a:pt x="1714" y="0"/>
                  </a:lnTo>
                  <a:lnTo>
                    <a:pt x="0" y="0"/>
                  </a:lnTo>
                  <a:lnTo>
                    <a:pt x="0" y="87553"/>
                  </a:lnTo>
                  <a:lnTo>
                    <a:pt x="1257" y="87553"/>
                  </a:lnTo>
                  <a:lnTo>
                    <a:pt x="1714" y="87058"/>
                  </a:lnTo>
                  <a:lnTo>
                    <a:pt x="2628" y="86042"/>
                  </a:lnTo>
                  <a:lnTo>
                    <a:pt x="4343" y="84162"/>
                  </a:lnTo>
                  <a:lnTo>
                    <a:pt x="4343" y="0"/>
                  </a:lnTo>
                  <a:close/>
                </a:path>
              </a:pathLst>
            </a:custGeom>
            <a:solidFill>
              <a:srgbClr val="F1D352"/>
            </a:solidFill>
          </p:spPr>
          <p:txBody>
            <a:bodyPr wrap="square" lIns="0" tIns="0" rIns="0" bIns="0" rtlCol="0"/>
            <a:lstStyle/>
            <a:p>
              <a:endParaRPr sz="1227"/>
            </a:p>
          </p:txBody>
        </p:sp>
        <p:sp>
          <p:nvSpPr>
            <p:cNvPr id="178" name="object 178"/>
            <p:cNvSpPr/>
            <p:nvPr/>
          </p:nvSpPr>
          <p:spPr>
            <a:xfrm>
              <a:off x="4733391" y="4268876"/>
              <a:ext cx="3175" cy="85090"/>
            </a:xfrm>
            <a:custGeom>
              <a:avLst/>
              <a:gdLst/>
              <a:ahLst/>
              <a:cxnLst/>
              <a:rect l="l" t="t" r="r" b="b"/>
              <a:pathLst>
                <a:path w="3175" h="85089">
                  <a:moveTo>
                    <a:pt x="1266" y="0"/>
                  </a:moveTo>
                  <a:lnTo>
                    <a:pt x="0" y="0"/>
                  </a:lnTo>
                  <a:lnTo>
                    <a:pt x="0" y="85033"/>
                  </a:lnTo>
                  <a:lnTo>
                    <a:pt x="2628" y="82134"/>
                  </a:lnTo>
                  <a:lnTo>
                    <a:pt x="2628" y="1335"/>
                  </a:lnTo>
                  <a:lnTo>
                    <a:pt x="1266" y="0"/>
                  </a:lnTo>
                  <a:close/>
                </a:path>
              </a:pathLst>
            </a:custGeom>
            <a:solidFill>
              <a:srgbClr val="F1D351"/>
            </a:solidFill>
          </p:spPr>
          <p:txBody>
            <a:bodyPr wrap="square" lIns="0" tIns="0" rIns="0" bIns="0" rtlCol="0"/>
            <a:lstStyle/>
            <a:p>
              <a:endParaRPr sz="1227"/>
            </a:p>
          </p:txBody>
        </p:sp>
        <p:sp>
          <p:nvSpPr>
            <p:cNvPr id="179" name="object 179"/>
            <p:cNvSpPr/>
            <p:nvPr/>
          </p:nvSpPr>
          <p:spPr>
            <a:xfrm>
              <a:off x="4735105" y="4269315"/>
              <a:ext cx="2540" cy="83185"/>
            </a:xfrm>
            <a:custGeom>
              <a:avLst/>
              <a:gdLst/>
              <a:ahLst/>
              <a:cxnLst/>
              <a:rect l="l" t="t" r="r" b="b"/>
              <a:pathLst>
                <a:path w="2539" h="83185">
                  <a:moveTo>
                    <a:pt x="0" y="0"/>
                  </a:moveTo>
                  <a:lnTo>
                    <a:pt x="0" y="82703"/>
                  </a:lnTo>
                  <a:lnTo>
                    <a:pt x="2286" y="80182"/>
                  </a:lnTo>
                  <a:lnTo>
                    <a:pt x="2286" y="2241"/>
                  </a:lnTo>
                  <a:lnTo>
                    <a:pt x="0" y="0"/>
                  </a:lnTo>
                  <a:close/>
                </a:path>
              </a:pathLst>
            </a:custGeom>
            <a:solidFill>
              <a:srgbClr val="F0D250"/>
            </a:solidFill>
          </p:spPr>
          <p:txBody>
            <a:bodyPr wrap="square" lIns="0" tIns="0" rIns="0" bIns="0" rtlCol="0"/>
            <a:lstStyle/>
            <a:p>
              <a:endParaRPr sz="1227"/>
            </a:p>
          </p:txBody>
        </p:sp>
        <p:sp>
          <p:nvSpPr>
            <p:cNvPr id="180" name="object 180"/>
            <p:cNvSpPr/>
            <p:nvPr/>
          </p:nvSpPr>
          <p:spPr>
            <a:xfrm>
              <a:off x="4736477" y="4270660"/>
              <a:ext cx="3175" cy="80010"/>
            </a:xfrm>
            <a:custGeom>
              <a:avLst/>
              <a:gdLst/>
              <a:ahLst/>
              <a:cxnLst/>
              <a:rect l="l" t="t" r="r" b="b"/>
              <a:pathLst>
                <a:path w="3175" h="80010">
                  <a:moveTo>
                    <a:pt x="0" y="0"/>
                  </a:moveTo>
                  <a:lnTo>
                    <a:pt x="0" y="79846"/>
                  </a:lnTo>
                  <a:lnTo>
                    <a:pt x="2628" y="76948"/>
                  </a:lnTo>
                  <a:lnTo>
                    <a:pt x="2628" y="2577"/>
                  </a:lnTo>
                  <a:lnTo>
                    <a:pt x="0" y="0"/>
                  </a:lnTo>
                  <a:close/>
                </a:path>
              </a:pathLst>
            </a:custGeom>
            <a:solidFill>
              <a:srgbClr val="F0D24F"/>
            </a:solidFill>
          </p:spPr>
          <p:txBody>
            <a:bodyPr wrap="square" lIns="0" tIns="0" rIns="0" bIns="0" rtlCol="0"/>
            <a:lstStyle/>
            <a:p>
              <a:endParaRPr sz="1227"/>
            </a:p>
          </p:txBody>
        </p:sp>
        <p:sp>
          <p:nvSpPr>
            <p:cNvPr id="181" name="object 181"/>
            <p:cNvSpPr/>
            <p:nvPr/>
          </p:nvSpPr>
          <p:spPr>
            <a:xfrm>
              <a:off x="4738192" y="4272341"/>
              <a:ext cx="1905" cy="76835"/>
            </a:xfrm>
            <a:custGeom>
              <a:avLst/>
              <a:gdLst/>
              <a:ahLst/>
              <a:cxnLst/>
              <a:rect l="l" t="t" r="r" b="b"/>
              <a:pathLst>
                <a:path w="1904" h="76835">
                  <a:moveTo>
                    <a:pt x="0" y="0"/>
                  </a:moveTo>
                  <a:lnTo>
                    <a:pt x="0" y="76275"/>
                  </a:lnTo>
                  <a:lnTo>
                    <a:pt x="1828" y="74259"/>
                  </a:lnTo>
                  <a:lnTo>
                    <a:pt x="1828" y="1792"/>
                  </a:lnTo>
                  <a:lnTo>
                    <a:pt x="0" y="0"/>
                  </a:lnTo>
                  <a:close/>
                </a:path>
              </a:pathLst>
            </a:custGeom>
            <a:solidFill>
              <a:srgbClr val="F0D14E"/>
            </a:solidFill>
          </p:spPr>
          <p:txBody>
            <a:bodyPr wrap="square" lIns="0" tIns="0" rIns="0" bIns="0" rtlCol="0"/>
            <a:lstStyle/>
            <a:p>
              <a:endParaRPr sz="1227"/>
            </a:p>
          </p:txBody>
        </p:sp>
        <p:sp>
          <p:nvSpPr>
            <p:cNvPr id="182" name="object 182"/>
            <p:cNvSpPr/>
            <p:nvPr/>
          </p:nvSpPr>
          <p:spPr>
            <a:xfrm>
              <a:off x="4620463" y="4267047"/>
              <a:ext cx="121920" cy="91440"/>
            </a:xfrm>
            <a:custGeom>
              <a:avLst/>
              <a:gdLst/>
              <a:ahLst/>
              <a:cxnLst/>
              <a:rect l="l" t="t" r="r" b="b"/>
              <a:pathLst>
                <a:path w="121920" h="91439">
                  <a:moveTo>
                    <a:pt x="110185" y="0"/>
                  </a:moveTo>
                  <a:lnTo>
                    <a:pt x="11087" y="0"/>
                  </a:lnTo>
                  <a:lnTo>
                    <a:pt x="7543" y="1371"/>
                  </a:lnTo>
                  <a:lnTo>
                    <a:pt x="4457" y="4000"/>
                  </a:lnTo>
                  <a:lnTo>
                    <a:pt x="1714" y="6743"/>
                  </a:lnTo>
                  <a:lnTo>
                    <a:pt x="0" y="10744"/>
                  </a:lnTo>
                  <a:lnTo>
                    <a:pt x="0" y="84010"/>
                  </a:lnTo>
                  <a:lnTo>
                    <a:pt x="6629" y="91097"/>
                  </a:lnTo>
                  <a:lnTo>
                    <a:pt x="102641" y="91097"/>
                  </a:lnTo>
                  <a:lnTo>
                    <a:pt x="109385" y="89368"/>
                  </a:lnTo>
                  <a:lnTo>
                    <a:pt x="111877" y="87553"/>
                  </a:lnTo>
                  <a:lnTo>
                    <a:pt x="8458" y="87553"/>
                  </a:lnTo>
                  <a:lnTo>
                    <a:pt x="3086" y="82296"/>
                  </a:lnTo>
                  <a:lnTo>
                    <a:pt x="3086" y="8001"/>
                  </a:lnTo>
                  <a:lnTo>
                    <a:pt x="8458" y="3086"/>
                  </a:lnTo>
                  <a:lnTo>
                    <a:pt x="115974" y="3086"/>
                  </a:lnTo>
                  <a:lnTo>
                    <a:pt x="114185" y="1371"/>
                  </a:lnTo>
                  <a:lnTo>
                    <a:pt x="110185" y="0"/>
                  </a:lnTo>
                  <a:close/>
                </a:path>
                <a:path w="121920" h="91439">
                  <a:moveTo>
                    <a:pt x="115974" y="3086"/>
                  </a:moveTo>
                  <a:lnTo>
                    <a:pt x="112928" y="3086"/>
                  </a:lnTo>
                  <a:lnTo>
                    <a:pt x="118186" y="8001"/>
                  </a:lnTo>
                  <a:lnTo>
                    <a:pt x="118186" y="78752"/>
                  </a:lnTo>
                  <a:lnTo>
                    <a:pt x="109385" y="87553"/>
                  </a:lnTo>
                  <a:lnTo>
                    <a:pt x="111877" y="87553"/>
                  </a:lnTo>
                  <a:lnTo>
                    <a:pt x="115528" y="84896"/>
                  </a:lnTo>
                  <a:lnTo>
                    <a:pt x="120000" y="78752"/>
                  </a:lnTo>
                  <a:lnTo>
                    <a:pt x="121729" y="72009"/>
                  </a:lnTo>
                  <a:lnTo>
                    <a:pt x="121729" y="10744"/>
                  </a:lnTo>
                  <a:lnTo>
                    <a:pt x="120014" y="6743"/>
                  </a:lnTo>
                  <a:lnTo>
                    <a:pt x="116928" y="4000"/>
                  </a:lnTo>
                  <a:lnTo>
                    <a:pt x="115974" y="3086"/>
                  </a:lnTo>
                  <a:close/>
                </a:path>
              </a:pathLst>
            </a:custGeom>
            <a:solidFill>
              <a:srgbClr val="A37B16"/>
            </a:solidFill>
          </p:spPr>
          <p:txBody>
            <a:bodyPr wrap="square" lIns="0" tIns="0" rIns="0" bIns="0" rtlCol="0"/>
            <a:lstStyle/>
            <a:p>
              <a:endParaRPr sz="1227"/>
            </a:p>
          </p:txBody>
        </p:sp>
        <p:sp>
          <p:nvSpPr>
            <p:cNvPr id="183" name="object 183"/>
            <p:cNvSpPr/>
            <p:nvPr/>
          </p:nvSpPr>
          <p:spPr>
            <a:xfrm>
              <a:off x="4608004" y="4342142"/>
              <a:ext cx="129539" cy="12700"/>
            </a:xfrm>
            <a:custGeom>
              <a:avLst/>
              <a:gdLst/>
              <a:ahLst/>
              <a:cxnLst/>
              <a:rect l="l" t="t" r="r" b="b"/>
              <a:pathLst>
                <a:path w="129539" h="12700">
                  <a:moveTo>
                    <a:pt x="0" y="2286"/>
                  </a:moveTo>
                  <a:lnTo>
                    <a:pt x="2628" y="10287"/>
                  </a:lnTo>
                  <a:lnTo>
                    <a:pt x="9715" y="12458"/>
                  </a:lnTo>
                  <a:lnTo>
                    <a:pt x="124015" y="12458"/>
                  </a:lnTo>
                  <a:lnTo>
                    <a:pt x="124691" y="10744"/>
                  </a:lnTo>
                  <a:lnTo>
                    <a:pt x="8000" y="10744"/>
                  </a:lnTo>
                  <a:lnTo>
                    <a:pt x="0" y="2286"/>
                  </a:lnTo>
                  <a:close/>
                </a:path>
                <a:path w="129539" h="12700">
                  <a:moveTo>
                    <a:pt x="128930" y="0"/>
                  </a:moveTo>
                  <a:lnTo>
                    <a:pt x="15544" y="0"/>
                  </a:lnTo>
                  <a:lnTo>
                    <a:pt x="8000" y="10744"/>
                  </a:lnTo>
                  <a:lnTo>
                    <a:pt x="124691" y="10744"/>
                  </a:lnTo>
                  <a:lnTo>
                    <a:pt x="128930" y="0"/>
                  </a:lnTo>
                  <a:close/>
                </a:path>
              </a:pathLst>
            </a:custGeom>
            <a:solidFill>
              <a:srgbClr val="F9C553"/>
            </a:solidFill>
          </p:spPr>
          <p:txBody>
            <a:bodyPr wrap="square" lIns="0" tIns="0" rIns="0" bIns="0" rtlCol="0"/>
            <a:lstStyle/>
            <a:p>
              <a:endParaRPr sz="1227"/>
            </a:p>
          </p:txBody>
        </p:sp>
        <p:sp>
          <p:nvSpPr>
            <p:cNvPr id="184" name="object 184"/>
            <p:cNvSpPr/>
            <p:nvPr/>
          </p:nvSpPr>
          <p:spPr>
            <a:xfrm>
              <a:off x="4663833" y="4221797"/>
              <a:ext cx="65405" cy="31115"/>
            </a:xfrm>
            <a:custGeom>
              <a:avLst/>
              <a:gdLst/>
              <a:ahLst/>
              <a:cxnLst/>
              <a:rect l="l" t="t" r="r" b="b"/>
              <a:pathLst>
                <a:path w="65404" h="31114">
                  <a:moveTo>
                    <a:pt x="65074" y="30619"/>
                  </a:moveTo>
                  <a:lnTo>
                    <a:pt x="64300" y="29248"/>
                  </a:lnTo>
                  <a:lnTo>
                    <a:pt x="63792" y="28346"/>
                  </a:lnTo>
                  <a:lnTo>
                    <a:pt x="54813" y="12331"/>
                  </a:lnTo>
                  <a:lnTo>
                    <a:pt x="14351" y="330"/>
                  </a:lnTo>
                  <a:lnTo>
                    <a:pt x="13017" y="0"/>
                  </a:lnTo>
                  <a:lnTo>
                    <a:pt x="10553" y="0"/>
                  </a:lnTo>
                  <a:lnTo>
                    <a:pt x="8636" y="1244"/>
                  </a:lnTo>
                  <a:lnTo>
                    <a:pt x="7721" y="3987"/>
                  </a:lnTo>
                  <a:lnTo>
                    <a:pt x="406" y="29210"/>
                  </a:lnTo>
                  <a:lnTo>
                    <a:pt x="0" y="30619"/>
                  </a:lnTo>
                  <a:lnTo>
                    <a:pt x="65074" y="30619"/>
                  </a:lnTo>
                  <a:close/>
                </a:path>
              </a:pathLst>
            </a:custGeom>
            <a:solidFill>
              <a:srgbClr val="FFFFFF"/>
            </a:solidFill>
          </p:spPr>
          <p:txBody>
            <a:bodyPr wrap="square" lIns="0" tIns="0" rIns="0" bIns="0" rtlCol="0"/>
            <a:lstStyle/>
            <a:p>
              <a:endParaRPr sz="1227"/>
            </a:p>
          </p:txBody>
        </p:sp>
        <p:sp>
          <p:nvSpPr>
            <p:cNvPr id="185" name="object 185"/>
            <p:cNvSpPr/>
            <p:nvPr/>
          </p:nvSpPr>
          <p:spPr>
            <a:xfrm>
              <a:off x="4663448" y="4251959"/>
              <a:ext cx="66675" cy="1905"/>
            </a:xfrm>
            <a:custGeom>
              <a:avLst/>
              <a:gdLst/>
              <a:ahLst/>
              <a:cxnLst/>
              <a:rect l="l" t="t" r="r" b="b"/>
              <a:pathLst>
                <a:path w="66675" h="1904">
                  <a:moveTo>
                    <a:pt x="65212" y="0"/>
                  </a:moveTo>
                  <a:lnTo>
                    <a:pt x="529" y="0"/>
                  </a:lnTo>
                  <a:lnTo>
                    <a:pt x="0" y="1829"/>
                  </a:lnTo>
                  <a:lnTo>
                    <a:pt x="66239" y="1829"/>
                  </a:lnTo>
                  <a:lnTo>
                    <a:pt x="65212" y="0"/>
                  </a:lnTo>
                  <a:close/>
                </a:path>
              </a:pathLst>
            </a:custGeom>
            <a:solidFill>
              <a:srgbClr val="FEFEFF"/>
            </a:solidFill>
          </p:spPr>
          <p:txBody>
            <a:bodyPr wrap="square" lIns="0" tIns="0" rIns="0" bIns="0" rtlCol="0"/>
            <a:lstStyle/>
            <a:p>
              <a:endParaRPr sz="1227"/>
            </a:p>
          </p:txBody>
        </p:sp>
        <p:sp>
          <p:nvSpPr>
            <p:cNvPr id="186" name="object 186"/>
            <p:cNvSpPr/>
            <p:nvPr/>
          </p:nvSpPr>
          <p:spPr>
            <a:xfrm>
              <a:off x="4663084" y="4252874"/>
              <a:ext cx="67310" cy="2540"/>
            </a:xfrm>
            <a:custGeom>
              <a:avLst/>
              <a:gdLst/>
              <a:ahLst/>
              <a:cxnLst/>
              <a:rect l="l" t="t" r="r" b="b"/>
              <a:pathLst>
                <a:path w="67310" h="2539">
                  <a:moveTo>
                    <a:pt x="66089" y="0"/>
                  </a:moveTo>
                  <a:lnTo>
                    <a:pt x="628" y="0"/>
                  </a:lnTo>
                  <a:lnTo>
                    <a:pt x="0" y="2171"/>
                  </a:lnTo>
                  <a:lnTo>
                    <a:pt x="67309" y="2171"/>
                  </a:lnTo>
                  <a:lnTo>
                    <a:pt x="66089" y="0"/>
                  </a:lnTo>
                  <a:close/>
                </a:path>
              </a:pathLst>
            </a:custGeom>
            <a:solidFill>
              <a:srgbClr val="FDFEFF"/>
            </a:solidFill>
          </p:spPr>
          <p:txBody>
            <a:bodyPr wrap="square" lIns="0" tIns="0" rIns="0" bIns="0" rtlCol="0"/>
            <a:lstStyle/>
            <a:p>
              <a:endParaRPr sz="1227"/>
            </a:p>
          </p:txBody>
        </p:sp>
        <p:sp>
          <p:nvSpPr>
            <p:cNvPr id="187" name="object 187"/>
            <p:cNvSpPr/>
            <p:nvPr/>
          </p:nvSpPr>
          <p:spPr>
            <a:xfrm>
              <a:off x="4662687" y="4254132"/>
              <a:ext cx="68580" cy="2540"/>
            </a:xfrm>
            <a:custGeom>
              <a:avLst/>
              <a:gdLst/>
              <a:ahLst/>
              <a:cxnLst/>
              <a:rect l="l" t="t" r="r" b="b"/>
              <a:pathLst>
                <a:path w="68579" h="2539">
                  <a:moveTo>
                    <a:pt x="67193" y="0"/>
                  </a:moveTo>
                  <a:lnTo>
                    <a:pt x="661" y="0"/>
                  </a:lnTo>
                  <a:lnTo>
                    <a:pt x="0" y="2285"/>
                  </a:lnTo>
                  <a:lnTo>
                    <a:pt x="68477" y="2285"/>
                  </a:lnTo>
                  <a:lnTo>
                    <a:pt x="67193" y="0"/>
                  </a:lnTo>
                  <a:close/>
                </a:path>
              </a:pathLst>
            </a:custGeom>
            <a:solidFill>
              <a:srgbClr val="FDFDFE"/>
            </a:solidFill>
          </p:spPr>
          <p:txBody>
            <a:bodyPr wrap="square" lIns="0" tIns="0" rIns="0" bIns="0" rtlCol="0"/>
            <a:lstStyle/>
            <a:p>
              <a:endParaRPr sz="1227"/>
            </a:p>
          </p:txBody>
        </p:sp>
        <p:sp>
          <p:nvSpPr>
            <p:cNvPr id="188" name="object 188"/>
            <p:cNvSpPr/>
            <p:nvPr/>
          </p:nvSpPr>
          <p:spPr>
            <a:xfrm>
              <a:off x="4662290" y="4255503"/>
              <a:ext cx="69850" cy="2540"/>
            </a:xfrm>
            <a:custGeom>
              <a:avLst/>
              <a:gdLst/>
              <a:ahLst/>
              <a:cxnLst/>
              <a:rect l="l" t="t" r="r" b="b"/>
              <a:pathLst>
                <a:path w="69850" h="2539">
                  <a:moveTo>
                    <a:pt x="68360" y="0"/>
                  </a:moveTo>
                  <a:lnTo>
                    <a:pt x="661" y="0"/>
                  </a:lnTo>
                  <a:lnTo>
                    <a:pt x="0" y="2286"/>
                  </a:lnTo>
                  <a:lnTo>
                    <a:pt x="69644" y="2286"/>
                  </a:lnTo>
                  <a:lnTo>
                    <a:pt x="68360" y="0"/>
                  </a:lnTo>
                  <a:close/>
                </a:path>
              </a:pathLst>
            </a:custGeom>
            <a:solidFill>
              <a:srgbClr val="FCFDFE"/>
            </a:solidFill>
          </p:spPr>
          <p:txBody>
            <a:bodyPr wrap="square" lIns="0" tIns="0" rIns="0" bIns="0" rtlCol="0"/>
            <a:lstStyle/>
            <a:p>
              <a:endParaRPr sz="1227"/>
            </a:p>
          </p:txBody>
        </p:sp>
        <p:sp>
          <p:nvSpPr>
            <p:cNvPr id="189" name="object 189"/>
            <p:cNvSpPr/>
            <p:nvPr/>
          </p:nvSpPr>
          <p:spPr>
            <a:xfrm>
              <a:off x="4661926" y="4256875"/>
              <a:ext cx="71120" cy="2540"/>
            </a:xfrm>
            <a:custGeom>
              <a:avLst/>
              <a:gdLst/>
              <a:ahLst/>
              <a:cxnLst/>
              <a:rect l="l" t="t" r="r" b="b"/>
              <a:pathLst>
                <a:path w="71120" h="2539">
                  <a:moveTo>
                    <a:pt x="69494" y="0"/>
                  </a:moveTo>
                  <a:lnTo>
                    <a:pt x="628" y="0"/>
                  </a:lnTo>
                  <a:lnTo>
                    <a:pt x="0" y="2171"/>
                  </a:lnTo>
                  <a:lnTo>
                    <a:pt x="70714" y="2171"/>
                  </a:lnTo>
                  <a:lnTo>
                    <a:pt x="69494" y="0"/>
                  </a:lnTo>
                  <a:close/>
                </a:path>
              </a:pathLst>
            </a:custGeom>
            <a:solidFill>
              <a:srgbClr val="FBFCFE"/>
            </a:solidFill>
          </p:spPr>
          <p:txBody>
            <a:bodyPr wrap="square" lIns="0" tIns="0" rIns="0" bIns="0" rtlCol="0"/>
            <a:lstStyle/>
            <a:p>
              <a:endParaRPr sz="1227"/>
            </a:p>
          </p:txBody>
        </p:sp>
        <p:sp>
          <p:nvSpPr>
            <p:cNvPr id="190" name="object 190"/>
            <p:cNvSpPr/>
            <p:nvPr/>
          </p:nvSpPr>
          <p:spPr>
            <a:xfrm>
              <a:off x="4661529" y="4258132"/>
              <a:ext cx="72390" cy="2540"/>
            </a:xfrm>
            <a:custGeom>
              <a:avLst/>
              <a:gdLst/>
              <a:ahLst/>
              <a:cxnLst/>
              <a:rect l="l" t="t" r="r" b="b"/>
              <a:pathLst>
                <a:path w="72389" h="2539">
                  <a:moveTo>
                    <a:pt x="70598" y="0"/>
                  </a:moveTo>
                  <a:lnTo>
                    <a:pt x="661" y="0"/>
                  </a:lnTo>
                  <a:lnTo>
                    <a:pt x="0" y="2285"/>
                  </a:lnTo>
                  <a:lnTo>
                    <a:pt x="71881" y="2285"/>
                  </a:lnTo>
                  <a:lnTo>
                    <a:pt x="70598" y="0"/>
                  </a:lnTo>
                  <a:close/>
                </a:path>
              </a:pathLst>
            </a:custGeom>
            <a:solidFill>
              <a:srgbClr val="FAFCFE"/>
            </a:solidFill>
          </p:spPr>
          <p:txBody>
            <a:bodyPr wrap="square" lIns="0" tIns="0" rIns="0" bIns="0" rtlCol="0"/>
            <a:lstStyle/>
            <a:p>
              <a:endParaRPr sz="1227"/>
            </a:p>
          </p:txBody>
        </p:sp>
        <p:sp>
          <p:nvSpPr>
            <p:cNvPr id="191" name="object 191"/>
            <p:cNvSpPr/>
            <p:nvPr/>
          </p:nvSpPr>
          <p:spPr>
            <a:xfrm>
              <a:off x="4661132" y="4259503"/>
              <a:ext cx="73660" cy="2540"/>
            </a:xfrm>
            <a:custGeom>
              <a:avLst/>
              <a:gdLst/>
              <a:ahLst/>
              <a:cxnLst/>
              <a:rect l="l" t="t" r="r" b="b"/>
              <a:pathLst>
                <a:path w="73660" h="2539">
                  <a:moveTo>
                    <a:pt x="71765" y="0"/>
                  </a:moveTo>
                  <a:lnTo>
                    <a:pt x="661" y="0"/>
                  </a:lnTo>
                  <a:lnTo>
                    <a:pt x="0" y="2286"/>
                  </a:lnTo>
                  <a:lnTo>
                    <a:pt x="73049" y="2286"/>
                  </a:lnTo>
                  <a:lnTo>
                    <a:pt x="71765" y="0"/>
                  </a:lnTo>
                  <a:close/>
                </a:path>
              </a:pathLst>
            </a:custGeom>
            <a:solidFill>
              <a:srgbClr val="F9FBFE"/>
            </a:solidFill>
          </p:spPr>
          <p:txBody>
            <a:bodyPr wrap="square" lIns="0" tIns="0" rIns="0" bIns="0" rtlCol="0"/>
            <a:lstStyle/>
            <a:p>
              <a:endParaRPr sz="1227"/>
            </a:p>
          </p:txBody>
        </p:sp>
        <p:sp>
          <p:nvSpPr>
            <p:cNvPr id="192" name="object 192"/>
            <p:cNvSpPr/>
            <p:nvPr/>
          </p:nvSpPr>
          <p:spPr>
            <a:xfrm>
              <a:off x="4660901" y="4260875"/>
              <a:ext cx="74295" cy="1905"/>
            </a:xfrm>
            <a:custGeom>
              <a:avLst/>
              <a:gdLst/>
              <a:ahLst/>
              <a:cxnLst/>
              <a:rect l="l" t="t" r="r" b="b"/>
              <a:pathLst>
                <a:path w="74295" h="1904">
                  <a:moveTo>
                    <a:pt x="72767" y="0"/>
                  </a:moveTo>
                  <a:lnTo>
                    <a:pt x="496" y="0"/>
                  </a:lnTo>
                  <a:lnTo>
                    <a:pt x="0" y="1714"/>
                  </a:lnTo>
                  <a:lnTo>
                    <a:pt x="73730" y="1714"/>
                  </a:lnTo>
                  <a:lnTo>
                    <a:pt x="72767" y="0"/>
                  </a:lnTo>
                  <a:close/>
                </a:path>
              </a:pathLst>
            </a:custGeom>
            <a:solidFill>
              <a:srgbClr val="F8FBFE"/>
            </a:solidFill>
          </p:spPr>
          <p:txBody>
            <a:bodyPr wrap="square" lIns="0" tIns="0" rIns="0" bIns="0" rtlCol="0"/>
            <a:lstStyle/>
            <a:p>
              <a:endParaRPr sz="1227"/>
            </a:p>
          </p:txBody>
        </p:sp>
        <p:sp>
          <p:nvSpPr>
            <p:cNvPr id="193" name="object 193"/>
            <p:cNvSpPr/>
            <p:nvPr/>
          </p:nvSpPr>
          <p:spPr>
            <a:xfrm>
              <a:off x="4660504" y="4261790"/>
              <a:ext cx="74930" cy="2540"/>
            </a:xfrm>
            <a:custGeom>
              <a:avLst/>
              <a:gdLst/>
              <a:ahLst/>
              <a:cxnLst/>
              <a:rect l="l" t="t" r="r" b="b"/>
              <a:pathLst>
                <a:path w="74929" h="2539">
                  <a:moveTo>
                    <a:pt x="73678" y="0"/>
                  </a:moveTo>
                  <a:lnTo>
                    <a:pt x="628" y="0"/>
                  </a:lnTo>
                  <a:lnTo>
                    <a:pt x="0" y="2171"/>
                  </a:lnTo>
                  <a:lnTo>
                    <a:pt x="74897" y="2171"/>
                  </a:lnTo>
                  <a:lnTo>
                    <a:pt x="73678" y="0"/>
                  </a:lnTo>
                  <a:close/>
                </a:path>
              </a:pathLst>
            </a:custGeom>
            <a:solidFill>
              <a:srgbClr val="F8FAFD"/>
            </a:solidFill>
          </p:spPr>
          <p:txBody>
            <a:bodyPr wrap="square" lIns="0" tIns="0" rIns="0" bIns="0" rtlCol="0"/>
            <a:lstStyle/>
            <a:p>
              <a:endParaRPr sz="1227"/>
            </a:p>
          </p:txBody>
        </p:sp>
        <p:sp>
          <p:nvSpPr>
            <p:cNvPr id="194" name="object 194"/>
            <p:cNvSpPr/>
            <p:nvPr/>
          </p:nvSpPr>
          <p:spPr>
            <a:xfrm>
              <a:off x="4660107" y="4263046"/>
              <a:ext cx="76200" cy="2540"/>
            </a:xfrm>
            <a:custGeom>
              <a:avLst/>
              <a:gdLst/>
              <a:ahLst/>
              <a:cxnLst/>
              <a:rect l="l" t="t" r="r" b="b"/>
              <a:pathLst>
                <a:path w="76200" h="2539">
                  <a:moveTo>
                    <a:pt x="74781" y="0"/>
                  </a:moveTo>
                  <a:lnTo>
                    <a:pt x="661" y="0"/>
                  </a:lnTo>
                  <a:lnTo>
                    <a:pt x="0" y="2286"/>
                  </a:lnTo>
                  <a:lnTo>
                    <a:pt x="76065" y="2286"/>
                  </a:lnTo>
                  <a:lnTo>
                    <a:pt x="74781" y="0"/>
                  </a:lnTo>
                  <a:close/>
                </a:path>
              </a:pathLst>
            </a:custGeom>
            <a:solidFill>
              <a:srgbClr val="F7FAFD"/>
            </a:solidFill>
          </p:spPr>
          <p:txBody>
            <a:bodyPr wrap="square" lIns="0" tIns="0" rIns="0" bIns="0" rtlCol="0"/>
            <a:lstStyle/>
            <a:p>
              <a:endParaRPr sz="1227"/>
            </a:p>
          </p:txBody>
        </p:sp>
        <p:sp>
          <p:nvSpPr>
            <p:cNvPr id="195" name="object 195"/>
            <p:cNvSpPr/>
            <p:nvPr/>
          </p:nvSpPr>
          <p:spPr>
            <a:xfrm>
              <a:off x="4659743" y="4264418"/>
              <a:ext cx="77470" cy="2540"/>
            </a:xfrm>
            <a:custGeom>
              <a:avLst/>
              <a:gdLst/>
              <a:ahLst/>
              <a:cxnLst/>
              <a:rect l="l" t="t" r="r" b="b"/>
              <a:pathLst>
                <a:path w="77470" h="2539">
                  <a:moveTo>
                    <a:pt x="75915" y="0"/>
                  </a:moveTo>
                  <a:lnTo>
                    <a:pt x="628" y="0"/>
                  </a:lnTo>
                  <a:lnTo>
                    <a:pt x="0" y="2171"/>
                  </a:lnTo>
                  <a:lnTo>
                    <a:pt x="77135" y="2171"/>
                  </a:lnTo>
                  <a:lnTo>
                    <a:pt x="75915" y="0"/>
                  </a:lnTo>
                  <a:close/>
                </a:path>
              </a:pathLst>
            </a:custGeom>
            <a:solidFill>
              <a:srgbClr val="F6F9FD"/>
            </a:solidFill>
          </p:spPr>
          <p:txBody>
            <a:bodyPr wrap="square" lIns="0" tIns="0" rIns="0" bIns="0" rtlCol="0"/>
            <a:lstStyle/>
            <a:p>
              <a:endParaRPr sz="1227"/>
            </a:p>
          </p:txBody>
        </p:sp>
        <p:sp>
          <p:nvSpPr>
            <p:cNvPr id="196" name="object 196"/>
            <p:cNvSpPr/>
            <p:nvPr/>
          </p:nvSpPr>
          <p:spPr>
            <a:xfrm>
              <a:off x="4659346" y="4265790"/>
              <a:ext cx="78105" cy="2540"/>
            </a:xfrm>
            <a:custGeom>
              <a:avLst/>
              <a:gdLst/>
              <a:ahLst/>
              <a:cxnLst/>
              <a:rect l="l" t="t" r="r" b="b"/>
              <a:pathLst>
                <a:path w="78104" h="2539">
                  <a:moveTo>
                    <a:pt x="77083" y="0"/>
                  </a:moveTo>
                  <a:lnTo>
                    <a:pt x="628" y="0"/>
                  </a:lnTo>
                  <a:lnTo>
                    <a:pt x="0" y="2171"/>
                  </a:lnTo>
                  <a:lnTo>
                    <a:pt x="77914" y="2171"/>
                  </a:lnTo>
                  <a:lnTo>
                    <a:pt x="78045" y="1713"/>
                  </a:lnTo>
                  <a:lnTo>
                    <a:pt x="77083" y="0"/>
                  </a:lnTo>
                  <a:close/>
                </a:path>
              </a:pathLst>
            </a:custGeom>
            <a:solidFill>
              <a:srgbClr val="F5F9FD"/>
            </a:solidFill>
          </p:spPr>
          <p:txBody>
            <a:bodyPr wrap="square" lIns="0" tIns="0" rIns="0" bIns="0" rtlCol="0"/>
            <a:lstStyle/>
            <a:p>
              <a:endParaRPr sz="1227"/>
            </a:p>
          </p:txBody>
        </p:sp>
        <p:sp>
          <p:nvSpPr>
            <p:cNvPr id="197" name="object 197"/>
            <p:cNvSpPr/>
            <p:nvPr/>
          </p:nvSpPr>
          <p:spPr>
            <a:xfrm>
              <a:off x="4658949" y="4267047"/>
              <a:ext cx="78740" cy="2540"/>
            </a:xfrm>
            <a:custGeom>
              <a:avLst/>
              <a:gdLst/>
              <a:ahLst/>
              <a:cxnLst/>
              <a:rect l="l" t="t" r="r" b="b"/>
              <a:pathLst>
                <a:path w="78739" h="2539">
                  <a:moveTo>
                    <a:pt x="78185" y="0"/>
                  </a:moveTo>
                  <a:lnTo>
                    <a:pt x="661" y="0"/>
                  </a:lnTo>
                  <a:lnTo>
                    <a:pt x="0" y="2286"/>
                  </a:lnTo>
                  <a:lnTo>
                    <a:pt x="77918" y="2286"/>
                  </a:lnTo>
                  <a:lnTo>
                    <a:pt x="78442" y="457"/>
                  </a:lnTo>
                  <a:lnTo>
                    <a:pt x="78185" y="0"/>
                  </a:lnTo>
                  <a:close/>
                </a:path>
              </a:pathLst>
            </a:custGeom>
            <a:solidFill>
              <a:srgbClr val="F4F8FD"/>
            </a:solidFill>
          </p:spPr>
          <p:txBody>
            <a:bodyPr wrap="square" lIns="0" tIns="0" rIns="0" bIns="0" rtlCol="0"/>
            <a:lstStyle/>
            <a:p>
              <a:endParaRPr sz="1227"/>
            </a:p>
          </p:txBody>
        </p:sp>
        <p:sp>
          <p:nvSpPr>
            <p:cNvPr id="198" name="object 198"/>
            <p:cNvSpPr/>
            <p:nvPr/>
          </p:nvSpPr>
          <p:spPr>
            <a:xfrm>
              <a:off x="4658585" y="4268419"/>
              <a:ext cx="78740" cy="2540"/>
            </a:xfrm>
            <a:custGeom>
              <a:avLst/>
              <a:gdLst/>
              <a:ahLst/>
              <a:cxnLst/>
              <a:rect l="l" t="t" r="r" b="b"/>
              <a:pathLst>
                <a:path w="78739" h="2539">
                  <a:moveTo>
                    <a:pt x="628" y="0"/>
                  </a:moveTo>
                  <a:lnTo>
                    <a:pt x="0" y="2171"/>
                  </a:lnTo>
                  <a:lnTo>
                    <a:pt x="77921" y="2171"/>
                  </a:lnTo>
                  <a:lnTo>
                    <a:pt x="78544" y="0"/>
                  </a:lnTo>
                  <a:lnTo>
                    <a:pt x="628" y="0"/>
                  </a:lnTo>
                  <a:close/>
                </a:path>
              </a:pathLst>
            </a:custGeom>
            <a:solidFill>
              <a:srgbClr val="F4F7FC"/>
            </a:solidFill>
          </p:spPr>
          <p:txBody>
            <a:bodyPr wrap="square" lIns="0" tIns="0" rIns="0" bIns="0" rtlCol="0"/>
            <a:lstStyle/>
            <a:p>
              <a:endParaRPr sz="1227"/>
            </a:p>
          </p:txBody>
        </p:sp>
        <p:sp>
          <p:nvSpPr>
            <p:cNvPr id="199" name="object 199"/>
            <p:cNvSpPr/>
            <p:nvPr/>
          </p:nvSpPr>
          <p:spPr>
            <a:xfrm>
              <a:off x="4658188" y="4269790"/>
              <a:ext cx="78740" cy="2540"/>
            </a:xfrm>
            <a:custGeom>
              <a:avLst/>
              <a:gdLst/>
              <a:ahLst/>
              <a:cxnLst/>
              <a:rect l="l" t="t" r="r" b="b"/>
              <a:pathLst>
                <a:path w="78739" h="2539">
                  <a:moveTo>
                    <a:pt x="628" y="0"/>
                  </a:moveTo>
                  <a:lnTo>
                    <a:pt x="0" y="2171"/>
                  </a:lnTo>
                  <a:lnTo>
                    <a:pt x="77925" y="2171"/>
                  </a:lnTo>
                  <a:lnTo>
                    <a:pt x="78548" y="0"/>
                  </a:lnTo>
                  <a:lnTo>
                    <a:pt x="628" y="0"/>
                  </a:lnTo>
                  <a:close/>
                </a:path>
              </a:pathLst>
            </a:custGeom>
            <a:solidFill>
              <a:srgbClr val="F3F7FC"/>
            </a:solidFill>
          </p:spPr>
          <p:txBody>
            <a:bodyPr wrap="square" lIns="0" tIns="0" rIns="0" bIns="0" rtlCol="0"/>
            <a:lstStyle/>
            <a:p>
              <a:endParaRPr sz="1227"/>
            </a:p>
          </p:txBody>
        </p:sp>
        <p:sp>
          <p:nvSpPr>
            <p:cNvPr id="200" name="object 200"/>
            <p:cNvSpPr/>
            <p:nvPr/>
          </p:nvSpPr>
          <p:spPr>
            <a:xfrm>
              <a:off x="4657923" y="4271048"/>
              <a:ext cx="78740" cy="1905"/>
            </a:xfrm>
            <a:custGeom>
              <a:avLst/>
              <a:gdLst/>
              <a:ahLst/>
              <a:cxnLst/>
              <a:rect l="l" t="t" r="r" b="b"/>
              <a:pathLst>
                <a:path w="78739" h="1904">
                  <a:moveTo>
                    <a:pt x="529" y="0"/>
                  </a:moveTo>
                  <a:lnTo>
                    <a:pt x="0" y="1828"/>
                  </a:lnTo>
                  <a:lnTo>
                    <a:pt x="77927" y="1828"/>
                  </a:lnTo>
                  <a:lnTo>
                    <a:pt x="78452" y="0"/>
                  </a:lnTo>
                  <a:lnTo>
                    <a:pt x="529" y="0"/>
                  </a:lnTo>
                  <a:close/>
                </a:path>
              </a:pathLst>
            </a:custGeom>
            <a:solidFill>
              <a:srgbClr val="F2F6FC"/>
            </a:solidFill>
          </p:spPr>
          <p:txBody>
            <a:bodyPr wrap="square" lIns="0" tIns="0" rIns="0" bIns="0" rtlCol="0"/>
            <a:lstStyle/>
            <a:p>
              <a:endParaRPr sz="1227"/>
            </a:p>
          </p:txBody>
        </p:sp>
        <p:sp>
          <p:nvSpPr>
            <p:cNvPr id="201" name="object 201"/>
            <p:cNvSpPr/>
            <p:nvPr/>
          </p:nvSpPr>
          <p:spPr>
            <a:xfrm>
              <a:off x="4657559" y="4271962"/>
              <a:ext cx="78740" cy="2540"/>
            </a:xfrm>
            <a:custGeom>
              <a:avLst/>
              <a:gdLst/>
              <a:ahLst/>
              <a:cxnLst/>
              <a:rect l="l" t="t" r="r" b="b"/>
              <a:pathLst>
                <a:path w="78739" h="2539">
                  <a:moveTo>
                    <a:pt x="628" y="0"/>
                  </a:moveTo>
                  <a:lnTo>
                    <a:pt x="0" y="2171"/>
                  </a:lnTo>
                  <a:lnTo>
                    <a:pt x="77930" y="2171"/>
                  </a:lnTo>
                  <a:lnTo>
                    <a:pt x="78553" y="0"/>
                  </a:lnTo>
                  <a:lnTo>
                    <a:pt x="628" y="0"/>
                  </a:lnTo>
                  <a:close/>
                </a:path>
              </a:pathLst>
            </a:custGeom>
            <a:solidFill>
              <a:srgbClr val="F1F6FC"/>
            </a:solidFill>
          </p:spPr>
          <p:txBody>
            <a:bodyPr wrap="square" lIns="0" tIns="0" rIns="0" bIns="0" rtlCol="0"/>
            <a:lstStyle/>
            <a:p>
              <a:endParaRPr sz="1227"/>
            </a:p>
          </p:txBody>
        </p:sp>
        <p:sp>
          <p:nvSpPr>
            <p:cNvPr id="202" name="object 202"/>
            <p:cNvSpPr/>
            <p:nvPr/>
          </p:nvSpPr>
          <p:spPr>
            <a:xfrm>
              <a:off x="4657162" y="4273334"/>
              <a:ext cx="78740" cy="2540"/>
            </a:xfrm>
            <a:custGeom>
              <a:avLst/>
              <a:gdLst/>
              <a:ahLst/>
              <a:cxnLst/>
              <a:rect l="l" t="t" r="r" b="b"/>
              <a:pathLst>
                <a:path w="78739" h="2539">
                  <a:moveTo>
                    <a:pt x="628" y="0"/>
                  </a:moveTo>
                  <a:lnTo>
                    <a:pt x="0" y="2171"/>
                  </a:lnTo>
                  <a:lnTo>
                    <a:pt x="77934" y="2171"/>
                  </a:lnTo>
                  <a:lnTo>
                    <a:pt x="78557" y="0"/>
                  </a:lnTo>
                  <a:lnTo>
                    <a:pt x="628" y="0"/>
                  </a:lnTo>
                  <a:close/>
                </a:path>
              </a:pathLst>
            </a:custGeom>
            <a:solidFill>
              <a:srgbClr val="F0F5FC"/>
            </a:solidFill>
          </p:spPr>
          <p:txBody>
            <a:bodyPr wrap="square" lIns="0" tIns="0" rIns="0" bIns="0" rtlCol="0"/>
            <a:lstStyle/>
            <a:p>
              <a:endParaRPr sz="1227"/>
            </a:p>
          </p:txBody>
        </p:sp>
        <p:sp>
          <p:nvSpPr>
            <p:cNvPr id="203" name="object 203"/>
            <p:cNvSpPr/>
            <p:nvPr/>
          </p:nvSpPr>
          <p:spPr>
            <a:xfrm>
              <a:off x="4656765" y="4274591"/>
              <a:ext cx="78740" cy="2540"/>
            </a:xfrm>
            <a:custGeom>
              <a:avLst/>
              <a:gdLst/>
              <a:ahLst/>
              <a:cxnLst/>
              <a:rect l="l" t="t" r="r" b="b"/>
              <a:pathLst>
                <a:path w="78739" h="2539">
                  <a:moveTo>
                    <a:pt x="661" y="0"/>
                  </a:moveTo>
                  <a:lnTo>
                    <a:pt x="0" y="2286"/>
                  </a:lnTo>
                  <a:lnTo>
                    <a:pt x="77938" y="2286"/>
                  </a:lnTo>
                  <a:lnTo>
                    <a:pt x="78593" y="0"/>
                  </a:lnTo>
                  <a:lnTo>
                    <a:pt x="661" y="0"/>
                  </a:lnTo>
                  <a:close/>
                </a:path>
              </a:pathLst>
            </a:custGeom>
            <a:solidFill>
              <a:srgbClr val="EFF5FC"/>
            </a:solidFill>
          </p:spPr>
          <p:txBody>
            <a:bodyPr wrap="square" lIns="0" tIns="0" rIns="0" bIns="0" rtlCol="0"/>
            <a:lstStyle/>
            <a:p>
              <a:endParaRPr sz="1227"/>
            </a:p>
          </p:txBody>
        </p:sp>
        <p:sp>
          <p:nvSpPr>
            <p:cNvPr id="204" name="object 204"/>
            <p:cNvSpPr/>
            <p:nvPr/>
          </p:nvSpPr>
          <p:spPr>
            <a:xfrm>
              <a:off x="4656401" y="4275963"/>
              <a:ext cx="78740" cy="2540"/>
            </a:xfrm>
            <a:custGeom>
              <a:avLst/>
              <a:gdLst/>
              <a:ahLst/>
              <a:cxnLst/>
              <a:rect l="l" t="t" r="r" b="b"/>
              <a:pathLst>
                <a:path w="78739" h="2539">
                  <a:moveTo>
                    <a:pt x="628" y="0"/>
                  </a:moveTo>
                  <a:lnTo>
                    <a:pt x="0" y="2171"/>
                  </a:lnTo>
                  <a:lnTo>
                    <a:pt x="77941" y="2171"/>
                  </a:lnTo>
                  <a:lnTo>
                    <a:pt x="78564" y="0"/>
                  </a:lnTo>
                  <a:lnTo>
                    <a:pt x="628" y="0"/>
                  </a:lnTo>
                  <a:close/>
                </a:path>
              </a:pathLst>
            </a:custGeom>
            <a:solidFill>
              <a:srgbClr val="EFF4FB"/>
            </a:solidFill>
          </p:spPr>
          <p:txBody>
            <a:bodyPr wrap="square" lIns="0" tIns="0" rIns="0" bIns="0" rtlCol="0"/>
            <a:lstStyle/>
            <a:p>
              <a:endParaRPr sz="1227"/>
            </a:p>
          </p:txBody>
        </p:sp>
        <p:sp>
          <p:nvSpPr>
            <p:cNvPr id="205" name="object 205"/>
            <p:cNvSpPr/>
            <p:nvPr/>
          </p:nvSpPr>
          <p:spPr>
            <a:xfrm>
              <a:off x="4656004" y="4277334"/>
              <a:ext cx="78740" cy="2540"/>
            </a:xfrm>
            <a:custGeom>
              <a:avLst/>
              <a:gdLst/>
              <a:ahLst/>
              <a:cxnLst/>
              <a:rect l="l" t="t" r="r" b="b"/>
              <a:pathLst>
                <a:path w="78739" h="2539">
                  <a:moveTo>
                    <a:pt x="628" y="0"/>
                  </a:moveTo>
                  <a:lnTo>
                    <a:pt x="0" y="2171"/>
                  </a:lnTo>
                  <a:lnTo>
                    <a:pt x="77944" y="2171"/>
                  </a:lnTo>
                  <a:lnTo>
                    <a:pt x="78567" y="0"/>
                  </a:lnTo>
                  <a:lnTo>
                    <a:pt x="628" y="0"/>
                  </a:lnTo>
                  <a:close/>
                </a:path>
              </a:pathLst>
            </a:custGeom>
            <a:solidFill>
              <a:srgbClr val="EEF4FB"/>
            </a:solidFill>
          </p:spPr>
          <p:txBody>
            <a:bodyPr wrap="square" lIns="0" tIns="0" rIns="0" bIns="0" rtlCol="0"/>
            <a:lstStyle/>
            <a:p>
              <a:endParaRPr sz="1227"/>
            </a:p>
          </p:txBody>
        </p:sp>
        <p:sp>
          <p:nvSpPr>
            <p:cNvPr id="206" name="object 206"/>
            <p:cNvSpPr/>
            <p:nvPr/>
          </p:nvSpPr>
          <p:spPr>
            <a:xfrm>
              <a:off x="4655607" y="4278591"/>
              <a:ext cx="78740" cy="2540"/>
            </a:xfrm>
            <a:custGeom>
              <a:avLst/>
              <a:gdLst/>
              <a:ahLst/>
              <a:cxnLst/>
              <a:rect l="l" t="t" r="r" b="b"/>
              <a:pathLst>
                <a:path w="78739" h="2539">
                  <a:moveTo>
                    <a:pt x="661" y="0"/>
                  </a:moveTo>
                  <a:lnTo>
                    <a:pt x="0" y="2286"/>
                  </a:lnTo>
                  <a:lnTo>
                    <a:pt x="77948" y="2286"/>
                  </a:lnTo>
                  <a:lnTo>
                    <a:pt x="78604" y="0"/>
                  </a:lnTo>
                  <a:lnTo>
                    <a:pt x="661" y="0"/>
                  </a:lnTo>
                  <a:close/>
                </a:path>
              </a:pathLst>
            </a:custGeom>
            <a:solidFill>
              <a:srgbClr val="EDF3FB"/>
            </a:solidFill>
          </p:spPr>
          <p:txBody>
            <a:bodyPr wrap="square" lIns="0" tIns="0" rIns="0" bIns="0" rtlCol="0"/>
            <a:lstStyle/>
            <a:p>
              <a:endParaRPr sz="1227"/>
            </a:p>
          </p:txBody>
        </p:sp>
        <p:sp>
          <p:nvSpPr>
            <p:cNvPr id="207" name="object 207"/>
            <p:cNvSpPr/>
            <p:nvPr/>
          </p:nvSpPr>
          <p:spPr>
            <a:xfrm>
              <a:off x="4655243" y="4279964"/>
              <a:ext cx="78740" cy="2540"/>
            </a:xfrm>
            <a:custGeom>
              <a:avLst/>
              <a:gdLst/>
              <a:ahLst/>
              <a:cxnLst/>
              <a:rect l="l" t="t" r="r" b="b"/>
              <a:pathLst>
                <a:path w="78739" h="2539">
                  <a:moveTo>
                    <a:pt x="628" y="0"/>
                  </a:moveTo>
                  <a:lnTo>
                    <a:pt x="0" y="2171"/>
                  </a:lnTo>
                  <a:lnTo>
                    <a:pt x="77951" y="2171"/>
                  </a:lnTo>
                  <a:lnTo>
                    <a:pt x="78574" y="0"/>
                  </a:lnTo>
                  <a:lnTo>
                    <a:pt x="628" y="0"/>
                  </a:lnTo>
                  <a:close/>
                </a:path>
              </a:pathLst>
            </a:custGeom>
            <a:solidFill>
              <a:srgbClr val="ECF3FB"/>
            </a:solidFill>
          </p:spPr>
          <p:txBody>
            <a:bodyPr wrap="square" lIns="0" tIns="0" rIns="0" bIns="0" rtlCol="0"/>
            <a:lstStyle/>
            <a:p>
              <a:endParaRPr sz="1227"/>
            </a:p>
          </p:txBody>
        </p:sp>
        <p:sp>
          <p:nvSpPr>
            <p:cNvPr id="208" name="object 208"/>
            <p:cNvSpPr/>
            <p:nvPr/>
          </p:nvSpPr>
          <p:spPr>
            <a:xfrm>
              <a:off x="4654978" y="4281335"/>
              <a:ext cx="78740" cy="1905"/>
            </a:xfrm>
            <a:custGeom>
              <a:avLst/>
              <a:gdLst/>
              <a:ahLst/>
              <a:cxnLst/>
              <a:rect l="l" t="t" r="r" b="b"/>
              <a:pathLst>
                <a:path w="78739" h="1904">
                  <a:moveTo>
                    <a:pt x="496" y="0"/>
                  </a:moveTo>
                  <a:lnTo>
                    <a:pt x="0" y="1714"/>
                  </a:lnTo>
                  <a:lnTo>
                    <a:pt x="77954" y="1714"/>
                  </a:lnTo>
                  <a:lnTo>
                    <a:pt x="78445" y="0"/>
                  </a:lnTo>
                  <a:lnTo>
                    <a:pt x="496" y="0"/>
                  </a:lnTo>
                  <a:close/>
                </a:path>
              </a:pathLst>
            </a:custGeom>
            <a:solidFill>
              <a:srgbClr val="EBF2FB"/>
            </a:solidFill>
          </p:spPr>
          <p:txBody>
            <a:bodyPr wrap="square" lIns="0" tIns="0" rIns="0" bIns="0" rtlCol="0"/>
            <a:lstStyle/>
            <a:p>
              <a:endParaRPr sz="1227"/>
            </a:p>
          </p:txBody>
        </p:sp>
        <p:sp>
          <p:nvSpPr>
            <p:cNvPr id="209" name="object 209"/>
            <p:cNvSpPr/>
            <p:nvPr/>
          </p:nvSpPr>
          <p:spPr>
            <a:xfrm>
              <a:off x="4654581" y="4282135"/>
              <a:ext cx="78740" cy="2540"/>
            </a:xfrm>
            <a:custGeom>
              <a:avLst/>
              <a:gdLst/>
              <a:ahLst/>
              <a:cxnLst/>
              <a:rect l="l" t="t" r="r" b="b"/>
              <a:pathLst>
                <a:path w="78739" h="2539">
                  <a:moveTo>
                    <a:pt x="661" y="0"/>
                  </a:moveTo>
                  <a:lnTo>
                    <a:pt x="0" y="2286"/>
                  </a:lnTo>
                  <a:lnTo>
                    <a:pt x="77957" y="2286"/>
                  </a:lnTo>
                  <a:lnTo>
                    <a:pt x="78613" y="0"/>
                  </a:lnTo>
                  <a:lnTo>
                    <a:pt x="661" y="0"/>
                  </a:lnTo>
                  <a:close/>
                </a:path>
              </a:pathLst>
            </a:custGeom>
            <a:solidFill>
              <a:srgbClr val="EBF2FA"/>
            </a:solidFill>
          </p:spPr>
          <p:txBody>
            <a:bodyPr wrap="square" lIns="0" tIns="0" rIns="0" bIns="0" rtlCol="0"/>
            <a:lstStyle/>
            <a:p>
              <a:endParaRPr sz="1227"/>
            </a:p>
          </p:txBody>
        </p:sp>
        <p:sp>
          <p:nvSpPr>
            <p:cNvPr id="210" name="object 210"/>
            <p:cNvSpPr/>
            <p:nvPr/>
          </p:nvSpPr>
          <p:spPr>
            <a:xfrm>
              <a:off x="4654184" y="4283507"/>
              <a:ext cx="78740" cy="2540"/>
            </a:xfrm>
            <a:custGeom>
              <a:avLst/>
              <a:gdLst/>
              <a:ahLst/>
              <a:cxnLst/>
              <a:rect l="l" t="t" r="r" b="b"/>
              <a:pathLst>
                <a:path w="78739" h="2539">
                  <a:moveTo>
                    <a:pt x="661" y="0"/>
                  </a:moveTo>
                  <a:lnTo>
                    <a:pt x="0" y="2285"/>
                  </a:lnTo>
                  <a:lnTo>
                    <a:pt x="77961" y="2285"/>
                  </a:lnTo>
                  <a:lnTo>
                    <a:pt x="78617" y="0"/>
                  </a:lnTo>
                  <a:lnTo>
                    <a:pt x="661" y="0"/>
                  </a:lnTo>
                  <a:close/>
                </a:path>
              </a:pathLst>
            </a:custGeom>
            <a:solidFill>
              <a:srgbClr val="EAF1FA"/>
            </a:solidFill>
          </p:spPr>
          <p:txBody>
            <a:bodyPr wrap="square" lIns="0" tIns="0" rIns="0" bIns="0" rtlCol="0"/>
            <a:lstStyle/>
            <a:p>
              <a:endParaRPr sz="1227"/>
            </a:p>
          </p:txBody>
        </p:sp>
        <p:sp>
          <p:nvSpPr>
            <p:cNvPr id="211" name="object 211"/>
            <p:cNvSpPr/>
            <p:nvPr/>
          </p:nvSpPr>
          <p:spPr>
            <a:xfrm>
              <a:off x="4653820" y="4284878"/>
              <a:ext cx="78740" cy="2540"/>
            </a:xfrm>
            <a:custGeom>
              <a:avLst/>
              <a:gdLst/>
              <a:ahLst/>
              <a:cxnLst/>
              <a:rect l="l" t="t" r="r" b="b"/>
              <a:pathLst>
                <a:path w="78739" h="2539">
                  <a:moveTo>
                    <a:pt x="628" y="0"/>
                  </a:moveTo>
                  <a:lnTo>
                    <a:pt x="0" y="2171"/>
                  </a:lnTo>
                  <a:lnTo>
                    <a:pt x="77964" y="2171"/>
                  </a:lnTo>
                  <a:lnTo>
                    <a:pt x="78587" y="0"/>
                  </a:lnTo>
                  <a:lnTo>
                    <a:pt x="628" y="0"/>
                  </a:lnTo>
                  <a:close/>
                </a:path>
              </a:pathLst>
            </a:custGeom>
            <a:solidFill>
              <a:srgbClr val="E9F0FA"/>
            </a:solidFill>
          </p:spPr>
          <p:txBody>
            <a:bodyPr wrap="square" lIns="0" tIns="0" rIns="0" bIns="0" rtlCol="0"/>
            <a:lstStyle/>
            <a:p>
              <a:endParaRPr sz="1227"/>
            </a:p>
          </p:txBody>
        </p:sp>
        <p:sp>
          <p:nvSpPr>
            <p:cNvPr id="212" name="object 212"/>
            <p:cNvSpPr/>
            <p:nvPr/>
          </p:nvSpPr>
          <p:spPr>
            <a:xfrm>
              <a:off x="4653423" y="4286135"/>
              <a:ext cx="78740" cy="2540"/>
            </a:xfrm>
            <a:custGeom>
              <a:avLst/>
              <a:gdLst/>
              <a:ahLst/>
              <a:cxnLst/>
              <a:rect l="l" t="t" r="r" b="b"/>
              <a:pathLst>
                <a:path w="78739" h="2539">
                  <a:moveTo>
                    <a:pt x="661" y="0"/>
                  </a:moveTo>
                  <a:lnTo>
                    <a:pt x="0" y="2286"/>
                  </a:lnTo>
                  <a:lnTo>
                    <a:pt x="77968" y="2286"/>
                  </a:lnTo>
                  <a:lnTo>
                    <a:pt x="78624" y="0"/>
                  </a:lnTo>
                  <a:lnTo>
                    <a:pt x="661" y="0"/>
                  </a:lnTo>
                  <a:close/>
                </a:path>
              </a:pathLst>
            </a:custGeom>
            <a:solidFill>
              <a:srgbClr val="E8F0FA"/>
            </a:solidFill>
          </p:spPr>
          <p:txBody>
            <a:bodyPr wrap="square" lIns="0" tIns="0" rIns="0" bIns="0" rtlCol="0"/>
            <a:lstStyle/>
            <a:p>
              <a:endParaRPr sz="1227"/>
            </a:p>
          </p:txBody>
        </p:sp>
        <p:sp>
          <p:nvSpPr>
            <p:cNvPr id="213" name="object 213"/>
            <p:cNvSpPr/>
            <p:nvPr/>
          </p:nvSpPr>
          <p:spPr>
            <a:xfrm>
              <a:off x="4653026" y="4287507"/>
              <a:ext cx="78740" cy="2540"/>
            </a:xfrm>
            <a:custGeom>
              <a:avLst/>
              <a:gdLst/>
              <a:ahLst/>
              <a:cxnLst/>
              <a:rect l="l" t="t" r="r" b="b"/>
              <a:pathLst>
                <a:path w="78739" h="2539">
                  <a:moveTo>
                    <a:pt x="661" y="0"/>
                  </a:moveTo>
                  <a:lnTo>
                    <a:pt x="0" y="2285"/>
                  </a:lnTo>
                  <a:lnTo>
                    <a:pt x="77971" y="2285"/>
                  </a:lnTo>
                  <a:lnTo>
                    <a:pt x="78627" y="0"/>
                  </a:lnTo>
                  <a:lnTo>
                    <a:pt x="661" y="0"/>
                  </a:lnTo>
                  <a:close/>
                </a:path>
              </a:pathLst>
            </a:custGeom>
            <a:solidFill>
              <a:srgbClr val="E7EFFA"/>
            </a:solidFill>
          </p:spPr>
          <p:txBody>
            <a:bodyPr wrap="square" lIns="0" tIns="0" rIns="0" bIns="0" rtlCol="0"/>
            <a:lstStyle/>
            <a:p>
              <a:endParaRPr sz="1227"/>
            </a:p>
          </p:txBody>
        </p:sp>
        <p:sp>
          <p:nvSpPr>
            <p:cNvPr id="214" name="object 214"/>
            <p:cNvSpPr/>
            <p:nvPr/>
          </p:nvSpPr>
          <p:spPr>
            <a:xfrm>
              <a:off x="4652662" y="4288878"/>
              <a:ext cx="78740" cy="2540"/>
            </a:xfrm>
            <a:custGeom>
              <a:avLst/>
              <a:gdLst/>
              <a:ahLst/>
              <a:cxnLst/>
              <a:rect l="l" t="t" r="r" b="b"/>
              <a:pathLst>
                <a:path w="78739" h="2539">
                  <a:moveTo>
                    <a:pt x="628" y="0"/>
                  </a:moveTo>
                  <a:lnTo>
                    <a:pt x="0" y="2171"/>
                  </a:lnTo>
                  <a:lnTo>
                    <a:pt x="77975" y="2171"/>
                  </a:lnTo>
                  <a:lnTo>
                    <a:pt x="78598" y="0"/>
                  </a:lnTo>
                  <a:lnTo>
                    <a:pt x="628" y="0"/>
                  </a:lnTo>
                  <a:close/>
                </a:path>
              </a:pathLst>
            </a:custGeom>
            <a:solidFill>
              <a:srgbClr val="E6EFFA"/>
            </a:solidFill>
          </p:spPr>
          <p:txBody>
            <a:bodyPr wrap="square" lIns="0" tIns="0" rIns="0" bIns="0" rtlCol="0"/>
            <a:lstStyle/>
            <a:p>
              <a:endParaRPr sz="1227"/>
            </a:p>
          </p:txBody>
        </p:sp>
        <p:sp>
          <p:nvSpPr>
            <p:cNvPr id="215" name="object 215"/>
            <p:cNvSpPr/>
            <p:nvPr/>
          </p:nvSpPr>
          <p:spPr>
            <a:xfrm>
              <a:off x="4652265" y="4290136"/>
              <a:ext cx="78740" cy="2540"/>
            </a:xfrm>
            <a:custGeom>
              <a:avLst/>
              <a:gdLst/>
              <a:ahLst/>
              <a:cxnLst/>
              <a:rect l="l" t="t" r="r" b="b"/>
              <a:pathLst>
                <a:path w="78739" h="2539">
                  <a:moveTo>
                    <a:pt x="661" y="0"/>
                  </a:moveTo>
                  <a:lnTo>
                    <a:pt x="0" y="2285"/>
                  </a:lnTo>
                  <a:lnTo>
                    <a:pt x="77978" y="2285"/>
                  </a:lnTo>
                  <a:lnTo>
                    <a:pt x="78634" y="0"/>
                  </a:lnTo>
                  <a:lnTo>
                    <a:pt x="661" y="0"/>
                  </a:lnTo>
                  <a:close/>
                </a:path>
              </a:pathLst>
            </a:custGeom>
            <a:solidFill>
              <a:srgbClr val="E6EEF9"/>
            </a:solidFill>
          </p:spPr>
          <p:txBody>
            <a:bodyPr wrap="square" lIns="0" tIns="0" rIns="0" bIns="0" rtlCol="0"/>
            <a:lstStyle/>
            <a:p>
              <a:endParaRPr sz="1227"/>
            </a:p>
          </p:txBody>
        </p:sp>
        <p:sp>
          <p:nvSpPr>
            <p:cNvPr id="216" name="object 216"/>
            <p:cNvSpPr/>
            <p:nvPr/>
          </p:nvSpPr>
          <p:spPr>
            <a:xfrm>
              <a:off x="4652000" y="4291508"/>
              <a:ext cx="78740" cy="1905"/>
            </a:xfrm>
            <a:custGeom>
              <a:avLst/>
              <a:gdLst/>
              <a:ahLst/>
              <a:cxnLst/>
              <a:rect l="l" t="t" r="r" b="b"/>
              <a:pathLst>
                <a:path w="78739" h="1904">
                  <a:moveTo>
                    <a:pt x="529" y="0"/>
                  </a:moveTo>
                  <a:lnTo>
                    <a:pt x="0" y="1828"/>
                  </a:lnTo>
                  <a:lnTo>
                    <a:pt x="77981" y="1828"/>
                  </a:lnTo>
                  <a:lnTo>
                    <a:pt x="78505" y="0"/>
                  </a:lnTo>
                  <a:lnTo>
                    <a:pt x="529" y="0"/>
                  </a:lnTo>
                  <a:close/>
                </a:path>
              </a:pathLst>
            </a:custGeom>
            <a:solidFill>
              <a:srgbClr val="E5EEF9"/>
            </a:solidFill>
          </p:spPr>
          <p:txBody>
            <a:bodyPr wrap="square" lIns="0" tIns="0" rIns="0" bIns="0" rtlCol="0"/>
            <a:lstStyle/>
            <a:p>
              <a:endParaRPr sz="1227"/>
            </a:p>
          </p:txBody>
        </p:sp>
        <p:sp>
          <p:nvSpPr>
            <p:cNvPr id="217" name="object 217"/>
            <p:cNvSpPr/>
            <p:nvPr/>
          </p:nvSpPr>
          <p:spPr>
            <a:xfrm>
              <a:off x="4651636" y="4292421"/>
              <a:ext cx="78740" cy="2540"/>
            </a:xfrm>
            <a:custGeom>
              <a:avLst/>
              <a:gdLst/>
              <a:ahLst/>
              <a:cxnLst/>
              <a:rect l="l" t="t" r="r" b="b"/>
              <a:pathLst>
                <a:path w="78739" h="2539">
                  <a:moveTo>
                    <a:pt x="628" y="0"/>
                  </a:moveTo>
                  <a:lnTo>
                    <a:pt x="0" y="2172"/>
                  </a:lnTo>
                  <a:lnTo>
                    <a:pt x="77984" y="2172"/>
                  </a:lnTo>
                  <a:lnTo>
                    <a:pt x="78607" y="0"/>
                  </a:lnTo>
                  <a:lnTo>
                    <a:pt x="628" y="0"/>
                  </a:lnTo>
                  <a:close/>
                </a:path>
              </a:pathLst>
            </a:custGeom>
            <a:solidFill>
              <a:srgbClr val="E4EDF9"/>
            </a:solidFill>
          </p:spPr>
          <p:txBody>
            <a:bodyPr wrap="square" lIns="0" tIns="0" rIns="0" bIns="0" rtlCol="0"/>
            <a:lstStyle/>
            <a:p>
              <a:endParaRPr sz="1227"/>
            </a:p>
          </p:txBody>
        </p:sp>
        <p:sp>
          <p:nvSpPr>
            <p:cNvPr id="218" name="object 218"/>
            <p:cNvSpPr/>
            <p:nvPr/>
          </p:nvSpPr>
          <p:spPr>
            <a:xfrm>
              <a:off x="4651239" y="4293794"/>
              <a:ext cx="78740" cy="2540"/>
            </a:xfrm>
            <a:custGeom>
              <a:avLst/>
              <a:gdLst/>
              <a:ahLst/>
              <a:cxnLst/>
              <a:rect l="l" t="t" r="r" b="b"/>
              <a:pathLst>
                <a:path w="78739" h="2539">
                  <a:moveTo>
                    <a:pt x="628" y="0"/>
                  </a:moveTo>
                  <a:lnTo>
                    <a:pt x="0" y="2171"/>
                  </a:lnTo>
                  <a:lnTo>
                    <a:pt x="77988" y="2171"/>
                  </a:lnTo>
                  <a:lnTo>
                    <a:pt x="78611" y="0"/>
                  </a:lnTo>
                  <a:lnTo>
                    <a:pt x="628" y="0"/>
                  </a:lnTo>
                  <a:close/>
                </a:path>
              </a:pathLst>
            </a:custGeom>
            <a:solidFill>
              <a:srgbClr val="E3EDF9"/>
            </a:solidFill>
          </p:spPr>
          <p:txBody>
            <a:bodyPr wrap="square" lIns="0" tIns="0" rIns="0" bIns="0" rtlCol="0"/>
            <a:lstStyle/>
            <a:p>
              <a:endParaRPr sz="1227"/>
            </a:p>
          </p:txBody>
        </p:sp>
        <p:sp>
          <p:nvSpPr>
            <p:cNvPr id="219" name="object 219"/>
            <p:cNvSpPr/>
            <p:nvPr/>
          </p:nvSpPr>
          <p:spPr>
            <a:xfrm>
              <a:off x="4650842" y="4295051"/>
              <a:ext cx="78740" cy="2540"/>
            </a:xfrm>
            <a:custGeom>
              <a:avLst/>
              <a:gdLst/>
              <a:ahLst/>
              <a:cxnLst/>
              <a:rect l="l" t="t" r="r" b="b"/>
              <a:pathLst>
                <a:path w="78739" h="2539">
                  <a:moveTo>
                    <a:pt x="661" y="0"/>
                  </a:moveTo>
                  <a:lnTo>
                    <a:pt x="0" y="2285"/>
                  </a:lnTo>
                  <a:lnTo>
                    <a:pt x="77991" y="2285"/>
                  </a:lnTo>
                  <a:lnTo>
                    <a:pt x="78647" y="0"/>
                  </a:lnTo>
                  <a:lnTo>
                    <a:pt x="661" y="0"/>
                  </a:lnTo>
                  <a:close/>
                </a:path>
              </a:pathLst>
            </a:custGeom>
            <a:solidFill>
              <a:srgbClr val="E2ECF9"/>
            </a:solidFill>
          </p:spPr>
          <p:txBody>
            <a:bodyPr wrap="square" lIns="0" tIns="0" rIns="0" bIns="0" rtlCol="0"/>
            <a:lstStyle/>
            <a:p>
              <a:endParaRPr sz="1227"/>
            </a:p>
          </p:txBody>
        </p:sp>
        <p:sp>
          <p:nvSpPr>
            <p:cNvPr id="220" name="object 220"/>
            <p:cNvSpPr/>
            <p:nvPr/>
          </p:nvSpPr>
          <p:spPr>
            <a:xfrm>
              <a:off x="4650478" y="4296422"/>
              <a:ext cx="78740" cy="2540"/>
            </a:xfrm>
            <a:custGeom>
              <a:avLst/>
              <a:gdLst/>
              <a:ahLst/>
              <a:cxnLst/>
              <a:rect l="l" t="t" r="r" b="b"/>
              <a:pathLst>
                <a:path w="78739" h="2539">
                  <a:moveTo>
                    <a:pt x="628" y="0"/>
                  </a:moveTo>
                  <a:lnTo>
                    <a:pt x="0" y="2171"/>
                  </a:lnTo>
                  <a:lnTo>
                    <a:pt x="77994" y="2171"/>
                  </a:lnTo>
                  <a:lnTo>
                    <a:pt x="78618" y="0"/>
                  </a:lnTo>
                  <a:lnTo>
                    <a:pt x="628" y="0"/>
                  </a:lnTo>
                  <a:close/>
                </a:path>
              </a:pathLst>
            </a:custGeom>
            <a:solidFill>
              <a:srgbClr val="E2ECF8"/>
            </a:solidFill>
          </p:spPr>
          <p:txBody>
            <a:bodyPr wrap="square" lIns="0" tIns="0" rIns="0" bIns="0" rtlCol="0"/>
            <a:lstStyle/>
            <a:p>
              <a:endParaRPr sz="1227"/>
            </a:p>
          </p:txBody>
        </p:sp>
        <p:sp>
          <p:nvSpPr>
            <p:cNvPr id="221" name="object 221"/>
            <p:cNvSpPr/>
            <p:nvPr/>
          </p:nvSpPr>
          <p:spPr>
            <a:xfrm>
              <a:off x="4650081" y="4297794"/>
              <a:ext cx="78740" cy="2540"/>
            </a:xfrm>
            <a:custGeom>
              <a:avLst/>
              <a:gdLst/>
              <a:ahLst/>
              <a:cxnLst/>
              <a:rect l="l" t="t" r="r" b="b"/>
              <a:pathLst>
                <a:path w="78739" h="2539">
                  <a:moveTo>
                    <a:pt x="628" y="0"/>
                  </a:moveTo>
                  <a:lnTo>
                    <a:pt x="0" y="2171"/>
                  </a:lnTo>
                  <a:lnTo>
                    <a:pt x="77998" y="2171"/>
                  </a:lnTo>
                  <a:lnTo>
                    <a:pt x="78621" y="0"/>
                  </a:lnTo>
                  <a:lnTo>
                    <a:pt x="628" y="0"/>
                  </a:lnTo>
                  <a:close/>
                </a:path>
              </a:pathLst>
            </a:custGeom>
            <a:solidFill>
              <a:srgbClr val="E1EBF8"/>
            </a:solidFill>
          </p:spPr>
          <p:txBody>
            <a:bodyPr wrap="square" lIns="0" tIns="0" rIns="0" bIns="0" rtlCol="0"/>
            <a:lstStyle/>
            <a:p>
              <a:endParaRPr sz="1227"/>
            </a:p>
          </p:txBody>
        </p:sp>
        <p:sp>
          <p:nvSpPr>
            <p:cNvPr id="222" name="object 222"/>
            <p:cNvSpPr/>
            <p:nvPr/>
          </p:nvSpPr>
          <p:spPr>
            <a:xfrm>
              <a:off x="4649684" y="4299051"/>
              <a:ext cx="78740" cy="2540"/>
            </a:xfrm>
            <a:custGeom>
              <a:avLst/>
              <a:gdLst/>
              <a:ahLst/>
              <a:cxnLst/>
              <a:rect l="l" t="t" r="r" b="b"/>
              <a:pathLst>
                <a:path w="78739" h="2539">
                  <a:moveTo>
                    <a:pt x="661" y="0"/>
                  </a:moveTo>
                  <a:lnTo>
                    <a:pt x="0" y="2285"/>
                  </a:lnTo>
                  <a:lnTo>
                    <a:pt x="78002" y="2285"/>
                  </a:lnTo>
                  <a:lnTo>
                    <a:pt x="78657" y="0"/>
                  </a:lnTo>
                  <a:lnTo>
                    <a:pt x="661" y="0"/>
                  </a:lnTo>
                  <a:close/>
                </a:path>
              </a:pathLst>
            </a:custGeom>
            <a:solidFill>
              <a:srgbClr val="E0EBF8"/>
            </a:solidFill>
          </p:spPr>
          <p:txBody>
            <a:bodyPr wrap="square" lIns="0" tIns="0" rIns="0" bIns="0" rtlCol="0"/>
            <a:lstStyle/>
            <a:p>
              <a:endParaRPr sz="1227"/>
            </a:p>
          </p:txBody>
        </p:sp>
        <p:sp>
          <p:nvSpPr>
            <p:cNvPr id="223" name="object 223"/>
            <p:cNvSpPr/>
            <p:nvPr/>
          </p:nvSpPr>
          <p:spPr>
            <a:xfrm>
              <a:off x="4649320" y="4300423"/>
              <a:ext cx="78740" cy="2540"/>
            </a:xfrm>
            <a:custGeom>
              <a:avLst/>
              <a:gdLst/>
              <a:ahLst/>
              <a:cxnLst/>
              <a:rect l="l" t="t" r="r" b="b"/>
              <a:pathLst>
                <a:path w="78739" h="2539">
                  <a:moveTo>
                    <a:pt x="628" y="0"/>
                  </a:moveTo>
                  <a:lnTo>
                    <a:pt x="0" y="2171"/>
                  </a:lnTo>
                  <a:lnTo>
                    <a:pt x="78005" y="2171"/>
                  </a:lnTo>
                  <a:lnTo>
                    <a:pt x="78628" y="0"/>
                  </a:lnTo>
                  <a:lnTo>
                    <a:pt x="628" y="0"/>
                  </a:lnTo>
                  <a:close/>
                </a:path>
              </a:pathLst>
            </a:custGeom>
            <a:solidFill>
              <a:srgbClr val="DFEAF8"/>
            </a:solidFill>
          </p:spPr>
          <p:txBody>
            <a:bodyPr wrap="square" lIns="0" tIns="0" rIns="0" bIns="0" rtlCol="0"/>
            <a:lstStyle/>
            <a:p>
              <a:endParaRPr sz="1227"/>
            </a:p>
          </p:txBody>
        </p:sp>
        <p:sp>
          <p:nvSpPr>
            <p:cNvPr id="224" name="object 224"/>
            <p:cNvSpPr/>
            <p:nvPr/>
          </p:nvSpPr>
          <p:spPr>
            <a:xfrm>
              <a:off x="4648923" y="4301795"/>
              <a:ext cx="78740" cy="2540"/>
            </a:xfrm>
            <a:custGeom>
              <a:avLst/>
              <a:gdLst/>
              <a:ahLst/>
              <a:cxnLst/>
              <a:rect l="l" t="t" r="r" b="b"/>
              <a:pathLst>
                <a:path w="78739" h="2539">
                  <a:moveTo>
                    <a:pt x="628" y="0"/>
                  </a:moveTo>
                  <a:lnTo>
                    <a:pt x="0" y="2171"/>
                  </a:lnTo>
                  <a:lnTo>
                    <a:pt x="78009" y="2171"/>
                  </a:lnTo>
                  <a:lnTo>
                    <a:pt x="78631" y="0"/>
                  </a:lnTo>
                  <a:lnTo>
                    <a:pt x="628" y="0"/>
                  </a:lnTo>
                  <a:close/>
                </a:path>
              </a:pathLst>
            </a:custGeom>
            <a:solidFill>
              <a:srgbClr val="DEE9F8"/>
            </a:solidFill>
          </p:spPr>
          <p:txBody>
            <a:bodyPr wrap="square" lIns="0" tIns="0" rIns="0" bIns="0" rtlCol="0"/>
            <a:lstStyle/>
            <a:p>
              <a:endParaRPr sz="1227"/>
            </a:p>
          </p:txBody>
        </p:sp>
        <p:sp>
          <p:nvSpPr>
            <p:cNvPr id="225" name="object 225"/>
            <p:cNvSpPr/>
            <p:nvPr/>
          </p:nvSpPr>
          <p:spPr>
            <a:xfrm>
              <a:off x="4648923" y="4303052"/>
              <a:ext cx="78740" cy="1905"/>
            </a:xfrm>
            <a:custGeom>
              <a:avLst/>
              <a:gdLst/>
              <a:ahLst/>
              <a:cxnLst/>
              <a:rect l="l" t="t" r="r" b="b"/>
              <a:pathLst>
                <a:path w="78739" h="1904">
                  <a:moveTo>
                    <a:pt x="78271" y="0"/>
                  </a:moveTo>
                  <a:lnTo>
                    <a:pt x="264" y="0"/>
                  </a:lnTo>
                  <a:lnTo>
                    <a:pt x="0" y="914"/>
                  </a:lnTo>
                  <a:lnTo>
                    <a:pt x="0" y="1828"/>
                  </a:lnTo>
                  <a:lnTo>
                    <a:pt x="77746" y="1828"/>
                  </a:lnTo>
                  <a:lnTo>
                    <a:pt x="78271" y="0"/>
                  </a:lnTo>
                  <a:close/>
                </a:path>
              </a:pathLst>
            </a:custGeom>
            <a:solidFill>
              <a:srgbClr val="DDE9F8"/>
            </a:solidFill>
          </p:spPr>
          <p:txBody>
            <a:bodyPr wrap="square" lIns="0" tIns="0" rIns="0" bIns="0" rtlCol="0"/>
            <a:lstStyle/>
            <a:p>
              <a:endParaRPr sz="1227"/>
            </a:p>
          </p:txBody>
        </p:sp>
        <p:sp>
          <p:nvSpPr>
            <p:cNvPr id="226" name="object 226"/>
            <p:cNvSpPr/>
            <p:nvPr/>
          </p:nvSpPr>
          <p:spPr>
            <a:xfrm>
              <a:off x="4648923" y="4303965"/>
              <a:ext cx="78105" cy="2540"/>
            </a:xfrm>
            <a:custGeom>
              <a:avLst/>
              <a:gdLst/>
              <a:ahLst/>
              <a:cxnLst/>
              <a:rect l="l" t="t" r="r" b="b"/>
              <a:pathLst>
                <a:path w="78104" h="2539">
                  <a:moveTo>
                    <a:pt x="0" y="2172"/>
                  </a:moveTo>
                  <a:lnTo>
                    <a:pt x="77386" y="2172"/>
                  </a:lnTo>
                  <a:lnTo>
                    <a:pt x="78009" y="0"/>
                  </a:lnTo>
                  <a:lnTo>
                    <a:pt x="0" y="0"/>
                  </a:lnTo>
                  <a:lnTo>
                    <a:pt x="0" y="2172"/>
                  </a:lnTo>
                  <a:close/>
                </a:path>
              </a:pathLst>
            </a:custGeom>
            <a:solidFill>
              <a:srgbClr val="DDE8F7"/>
            </a:solidFill>
          </p:spPr>
          <p:txBody>
            <a:bodyPr wrap="square" lIns="0" tIns="0" rIns="0" bIns="0" rtlCol="0"/>
            <a:lstStyle/>
            <a:p>
              <a:endParaRPr sz="1227"/>
            </a:p>
          </p:txBody>
        </p:sp>
        <p:sp>
          <p:nvSpPr>
            <p:cNvPr id="227" name="object 227"/>
            <p:cNvSpPr/>
            <p:nvPr/>
          </p:nvSpPr>
          <p:spPr>
            <a:xfrm>
              <a:off x="4648923" y="4305338"/>
              <a:ext cx="78105" cy="2540"/>
            </a:xfrm>
            <a:custGeom>
              <a:avLst/>
              <a:gdLst/>
              <a:ahLst/>
              <a:cxnLst/>
              <a:rect l="l" t="t" r="r" b="b"/>
              <a:pathLst>
                <a:path w="78104" h="2539">
                  <a:moveTo>
                    <a:pt x="0" y="2171"/>
                  </a:moveTo>
                  <a:lnTo>
                    <a:pt x="76992" y="2171"/>
                  </a:lnTo>
                  <a:lnTo>
                    <a:pt x="77615" y="0"/>
                  </a:lnTo>
                  <a:lnTo>
                    <a:pt x="0" y="0"/>
                  </a:lnTo>
                  <a:lnTo>
                    <a:pt x="0" y="2171"/>
                  </a:lnTo>
                  <a:close/>
                </a:path>
              </a:pathLst>
            </a:custGeom>
            <a:solidFill>
              <a:srgbClr val="DCE8F7"/>
            </a:solidFill>
          </p:spPr>
          <p:txBody>
            <a:bodyPr wrap="square" lIns="0" tIns="0" rIns="0" bIns="0" rtlCol="0"/>
            <a:lstStyle/>
            <a:p>
              <a:endParaRPr sz="1227"/>
            </a:p>
          </p:txBody>
        </p:sp>
        <p:sp>
          <p:nvSpPr>
            <p:cNvPr id="228" name="object 228"/>
            <p:cNvSpPr/>
            <p:nvPr/>
          </p:nvSpPr>
          <p:spPr>
            <a:xfrm>
              <a:off x="4648923" y="4306595"/>
              <a:ext cx="77470" cy="2540"/>
            </a:xfrm>
            <a:custGeom>
              <a:avLst/>
              <a:gdLst/>
              <a:ahLst/>
              <a:cxnLst/>
              <a:rect l="l" t="t" r="r" b="b"/>
              <a:pathLst>
                <a:path w="77470" h="2539">
                  <a:moveTo>
                    <a:pt x="77255" y="0"/>
                  </a:moveTo>
                  <a:lnTo>
                    <a:pt x="0" y="0"/>
                  </a:lnTo>
                  <a:lnTo>
                    <a:pt x="0" y="1829"/>
                  </a:lnTo>
                  <a:lnTo>
                    <a:pt x="304" y="2286"/>
                  </a:lnTo>
                  <a:lnTo>
                    <a:pt x="76599" y="2286"/>
                  </a:lnTo>
                  <a:lnTo>
                    <a:pt x="77255" y="0"/>
                  </a:lnTo>
                  <a:close/>
                </a:path>
              </a:pathLst>
            </a:custGeom>
            <a:solidFill>
              <a:srgbClr val="DBE7F7"/>
            </a:solidFill>
          </p:spPr>
          <p:txBody>
            <a:bodyPr wrap="square" lIns="0" tIns="0" rIns="0" bIns="0" rtlCol="0"/>
            <a:lstStyle/>
            <a:p>
              <a:endParaRPr sz="1227"/>
            </a:p>
          </p:txBody>
        </p:sp>
        <p:sp>
          <p:nvSpPr>
            <p:cNvPr id="229" name="object 229"/>
            <p:cNvSpPr/>
            <p:nvPr/>
          </p:nvSpPr>
          <p:spPr>
            <a:xfrm>
              <a:off x="4648923" y="4307966"/>
              <a:ext cx="77470" cy="2540"/>
            </a:xfrm>
            <a:custGeom>
              <a:avLst/>
              <a:gdLst/>
              <a:ahLst/>
              <a:cxnLst/>
              <a:rect l="l" t="t" r="r" b="b"/>
              <a:pathLst>
                <a:path w="77470" h="2539">
                  <a:moveTo>
                    <a:pt x="76861" y="0"/>
                  </a:moveTo>
                  <a:lnTo>
                    <a:pt x="0" y="0"/>
                  </a:lnTo>
                  <a:lnTo>
                    <a:pt x="0" y="457"/>
                  </a:lnTo>
                  <a:lnTo>
                    <a:pt x="914" y="1829"/>
                  </a:lnTo>
                  <a:lnTo>
                    <a:pt x="2041" y="2172"/>
                  </a:lnTo>
                  <a:lnTo>
                    <a:pt x="76238" y="2172"/>
                  </a:lnTo>
                  <a:lnTo>
                    <a:pt x="76861" y="0"/>
                  </a:lnTo>
                  <a:close/>
                </a:path>
              </a:pathLst>
            </a:custGeom>
            <a:solidFill>
              <a:srgbClr val="DAE7F7"/>
            </a:solidFill>
          </p:spPr>
          <p:txBody>
            <a:bodyPr wrap="square" lIns="0" tIns="0" rIns="0" bIns="0" rtlCol="0"/>
            <a:lstStyle/>
            <a:p>
              <a:endParaRPr sz="1227"/>
            </a:p>
          </p:txBody>
        </p:sp>
        <p:sp>
          <p:nvSpPr>
            <p:cNvPr id="230" name="object 230"/>
            <p:cNvSpPr/>
            <p:nvPr/>
          </p:nvSpPr>
          <p:spPr>
            <a:xfrm>
              <a:off x="4649533" y="4309338"/>
              <a:ext cx="76200" cy="2540"/>
            </a:xfrm>
            <a:custGeom>
              <a:avLst/>
              <a:gdLst/>
              <a:ahLst/>
              <a:cxnLst/>
              <a:rect l="l" t="t" r="r" b="b"/>
              <a:pathLst>
                <a:path w="76200" h="2539">
                  <a:moveTo>
                    <a:pt x="75858" y="0"/>
                  </a:moveTo>
                  <a:lnTo>
                    <a:pt x="0" y="0"/>
                  </a:lnTo>
                  <a:lnTo>
                    <a:pt x="304" y="457"/>
                  </a:lnTo>
                  <a:lnTo>
                    <a:pt x="2933" y="1257"/>
                  </a:lnTo>
                  <a:lnTo>
                    <a:pt x="6078" y="2171"/>
                  </a:lnTo>
                  <a:lnTo>
                    <a:pt x="75235" y="2171"/>
                  </a:lnTo>
                  <a:lnTo>
                    <a:pt x="75858" y="0"/>
                  </a:lnTo>
                  <a:close/>
                </a:path>
              </a:pathLst>
            </a:custGeom>
            <a:solidFill>
              <a:srgbClr val="D9E6F7"/>
            </a:solidFill>
          </p:spPr>
          <p:txBody>
            <a:bodyPr wrap="square" lIns="0" tIns="0" rIns="0" bIns="0" rtlCol="0"/>
            <a:lstStyle/>
            <a:p>
              <a:endParaRPr sz="1227"/>
            </a:p>
          </p:txBody>
        </p:sp>
        <p:sp>
          <p:nvSpPr>
            <p:cNvPr id="231" name="object 231"/>
            <p:cNvSpPr/>
            <p:nvPr/>
          </p:nvSpPr>
          <p:spPr>
            <a:xfrm>
              <a:off x="4652467" y="4310596"/>
              <a:ext cx="73025" cy="2540"/>
            </a:xfrm>
            <a:custGeom>
              <a:avLst/>
              <a:gdLst/>
              <a:ahLst/>
              <a:cxnLst/>
              <a:rect l="l" t="t" r="r" b="b"/>
              <a:pathLst>
                <a:path w="73025" h="2539">
                  <a:moveTo>
                    <a:pt x="72563" y="0"/>
                  </a:moveTo>
                  <a:lnTo>
                    <a:pt x="0" y="0"/>
                  </a:lnTo>
                  <a:lnTo>
                    <a:pt x="7861" y="2285"/>
                  </a:lnTo>
                  <a:lnTo>
                    <a:pt x="71907" y="2285"/>
                  </a:lnTo>
                  <a:lnTo>
                    <a:pt x="72563" y="0"/>
                  </a:lnTo>
                  <a:close/>
                </a:path>
              </a:pathLst>
            </a:custGeom>
            <a:solidFill>
              <a:srgbClr val="D9E6F6"/>
            </a:solidFill>
          </p:spPr>
          <p:txBody>
            <a:bodyPr wrap="square" lIns="0" tIns="0" rIns="0" bIns="0" rtlCol="0"/>
            <a:lstStyle/>
            <a:p>
              <a:endParaRPr sz="1227"/>
            </a:p>
          </p:txBody>
        </p:sp>
        <p:sp>
          <p:nvSpPr>
            <p:cNvPr id="232" name="object 232"/>
            <p:cNvSpPr/>
            <p:nvPr/>
          </p:nvSpPr>
          <p:spPr>
            <a:xfrm>
              <a:off x="4657181" y="4311966"/>
              <a:ext cx="67945" cy="2540"/>
            </a:xfrm>
            <a:custGeom>
              <a:avLst/>
              <a:gdLst/>
              <a:ahLst/>
              <a:cxnLst/>
              <a:rect l="l" t="t" r="r" b="b"/>
              <a:pathLst>
                <a:path w="67945" h="2539">
                  <a:moveTo>
                    <a:pt x="67456" y="0"/>
                  </a:moveTo>
                  <a:lnTo>
                    <a:pt x="0" y="0"/>
                  </a:lnTo>
                  <a:lnTo>
                    <a:pt x="7470" y="2172"/>
                  </a:lnTo>
                  <a:lnTo>
                    <a:pt x="66832" y="2172"/>
                  </a:lnTo>
                  <a:lnTo>
                    <a:pt x="67456" y="0"/>
                  </a:lnTo>
                  <a:close/>
                </a:path>
              </a:pathLst>
            </a:custGeom>
            <a:solidFill>
              <a:srgbClr val="D8E5F6"/>
            </a:solidFill>
          </p:spPr>
          <p:txBody>
            <a:bodyPr wrap="square" lIns="0" tIns="0" rIns="0" bIns="0" rtlCol="0"/>
            <a:lstStyle/>
            <a:p>
              <a:endParaRPr sz="1227"/>
            </a:p>
          </p:txBody>
        </p:sp>
        <p:sp>
          <p:nvSpPr>
            <p:cNvPr id="233" name="object 233"/>
            <p:cNvSpPr/>
            <p:nvPr/>
          </p:nvSpPr>
          <p:spPr>
            <a:xfrm>
              <a:off x="4661901" y="4313339"/>
              <a:ext cx="62865" cy="1905"/>
            </a:xfrm>
            <a:custGeom>
              <a:avLst/>
              <a:gdLst/>
              <a:ahLst/>
              <a:cxnLst/>
              <a:rect l="l" t="t" r="r" b="b"/>
              <a:pathLst>
                <a:path w="62864" h="1904">
                  <a:moveTo>
                    <a:pt x="62342" y="0"/>
                  </a:moveTo>
                  <a:lnTo>
                    <a:pt x="0" y="0"/>
                  </a:lnTo>
                  <a:lnTo>
                    <a:pt x="5895" y="1714"/>
                  </a:lnTo>
                  <a:lnTo>
                    <a:pt x="61850" y="1714"/>
                  </a:lnTo>
                  <a:lnTo>
                    <a:pt x="62342" y="0"/>
                  </a:lnTo>
                  <a:close/>
                </a:path>
              </a:pathLst>
            </a:custGeom>
            <a:solidFill>
              <a:srgbClr val="D7E5F6"/>
            </a:solidFill>
          </p:spPr>
          <p:txBody>
            <a:bodyPr wrap="square" lIns="0" tIns="0" rIns="0" bIns="0" rtlCol="0"/>
            <a:lstStyle/>
            <a:p>
              <a:endParaRPr sz="1227"/>
            </a:p>
          </p:txBody>
        </p:sp>
        <p:sp>
          <p:nvSpPr>
            <p:cNvPr id="234" name="object 234"/>
            <p:cNvSpPr/>
            <p:nvPr/>
          </p:nvSpPr>
          <p:spPr>
            <a:xfrm>
              <a:off x="4664652" y="4314139"/>
              <a:ext cx="59690" cy="2540"/>
            </a:xfrm>
            <a:custGeom>
              <a:avLst/>
              <a:gdLst/>
              <a:ahLst/>
              <a:cxnLst/>
              <a:rect l="l" t="t" r="r" b="b"/>
              <a:pathLst>
                <a:path w="59689" h="2539">
                  <a:moveTo>
                    <a:pt x="59361" y="0"/>
                  </a:moveTo>
                  <a:lnTo>
                    <a:pt x="0" y="0"/>
                  </a:lnTo>
                  <a:lnTo>
                    <a:pt x="7861" y="2285"/>
                  </a:lnTo>
                  <a:lnTo>
                    <a:pt x="58706" y="2285"/>
                  </a:lnTo>
                  <a:lnTo>
                    <a:pt x="59361" y="0"/>
                  </a:lnTo>
                  <a:close/>
                </a:path>
              </a:pathLst>
            </a:custGeom>
            <a:solidFill>
              <a:srgbClr val="D6E4F6"/>
            </a:solidFill>
          </p:spPr>
          <p:txBody>
            <a:bodyPr wrap="square" lIns="0" tIns="0" rIns="0" bIns="0" rtlCol="0"/>
            <a:lstStyle/>
            <a:p>
              <a:endParaRPr sz="1227"/>
            </a:p>
          </p:txBody>
        </p:sp>
        <p:sp>
          <p:nvSpPr>
            <p:cNvPr id="235" name="object 235"/>
            <p:cNvSpPr/>
            <p:nvPr/>
          </p:nvSpPr>
          <p:spPr>
            <a:xfrm>
              <a:off x="4669368" y="4315510"/>
              <a:ext cx="54610" cy="2540"/>
            </a:xfrm>
            <a:custGeom>
              <a:avLst/>
              <a:gdLst/>
              <a:ahLst/>
              <a:cxnLst/>
              <a:rect l="l" t="t" r="r" b="b"/>
              <a:pathLst>
                <a:path w="54610" h="2539">
                  <a:moveTo>
                    <a:pt x="54252" y="0"/>
                  </a:moveTo>
                  <a:lnTo>
                    <a:pt x="0" y="0"/>
                  </a:lnTo>
                  <a:lnTo>
                    <a:pt x="7862" y="2286"/>
                  </a:lnTo>
                  <a:lnTo>
                    <a:pt x="53596" y="2286"/>
                  </a:lnTo>
                  <a:lnTo>
                    <a:pt x="54252" y="0"/>
                  </a:lnTo>
                  <a:close/>
                </a:path>
              </a:pathLst>
            </a:custGeom>
            <a:solidFill>
              <a:srgbClr val="D5E4F6"/>
            </a:solidFill>
          </p:spPr>
          <p:txBody>
            <a:bodyPr wrap="square" lIns="0" tIns="0" rIns="0" bIns="0" rtlCol="0"/>
            <a:lstStyle/>
            <a:p>
              <a:endParaRPr sz="1227"/>
            </a:p>
          </p:txBody>
        </p:sp>
        <p:sp>
          <p:nvSpPr>
            <p:cNvPr id="236" name="object 236"/>
            <p:cNvSpPr/>
            <p:nvPr/>
          </p:nvSpPr>
          <p:spPr>
            <a:xfrm>
              <a:off x="4674086" y="4316882"/>
              <a:ext cx="49530" cy="2540"/>
            </a:xfrm>
            <a:custGeom>
              <a:avLst/>
              <a:gdLst/>
              <a:ahLst/>
              <a:cxnLst/>
              <a:rect l="l" t="t" r="r" b="b"/>
              <a:pathLst>
                <a:path w="49529" h="2539">
                  <a:moveTo>
                    <a:pt x="49140" y="0"/>
                  </a:moveTo>
                  <a:lnTo>
                    <a:pt x="0" y="0"/>
                  </a:lnTo>
                  <a:lnTo>
                    <a:pt x="7468" y="2171"/>
                  </a:lnTo>
                  <a:lnTo>
                    <a:pt x="48517" y="2171"/>
                  </a:lnTo>
                  <a:lnTo>
                    <a:pt x="49140" y="0"/>
                  </a:lnTo>
                  <a:close/>
                </a:path>
              </a:pathLst>
            </a:custGeom>
            <a:solidFill>
              <a:srgbClr val="D4E3F6"/>
            </a:solidFill>
          </p:spPr>
          <p:txBody>
            <a:bodyPr wrap="square" lIns="0" tIns="0" rIns="0" bIns="0" rtlCol="0"/>
            <a:lstStyle/>
            <a:p>
              <a:endParaRPr sz="1227"/>
            </a:p>
          </p:txBody>
        </p:sp>
        <p:sp>
          <p:nvSpPr>
            <p:cNvPr id="237" name="object 237"/>
            <p:cNvSpPr/>
            <p:nvPr/>
          </p:nvSpPr>
          <p:spPr>
            <a:xfrm>
              <a:off x="4678409" y="4318139"/>
              <a:ext cx="45085" cy="2540"/>
            </a:xfrm>
            <a:custGeom>
              <a:avLst/>
              <a:gdLst/>
              <a:ahLst/>
              <a:cxnLst/>
              <a:rect l="l" t="t" r="r" b="b"/>
              <a:pathLst>
                <a:path w="45085" h="2539">
                  <a:moveTo>
                    <a:pt x="44457" y="0"/>
                  </a:moveTo>
                  <a:lnTo>
                    <a:pt x="0" y="0"/>
                  </a:lnTo>
                  <a:lnTo>
                    <a:pt x="7862" y="2286"/>
                  </a:lnTo>
                  <a:lnTo>
                    <a:pt x="43801" y="2286"/>
                  </a:lnTo>
                  <a:lnTo>
                    <a:pt x="44457" y="0"/>
                  </a:lnTo>
                  <a:close/>
                </a:path>
              </a:pathLst>
            </a:custGeom>
            <a:solidFill>
              <a:srgbClr val="D4E2F5"/>
            </a:solidFill>
          </p:spPr>
          <p:txBody>
            <a:bodyPr wrap="square" lIns="0" tIns="0" rIns="0" bIns="0" rtlCol="0"/>
            <a:lstStyle/>
            <a:p>
              <a:endParaRPr sz="1227"/>
            </a:p>
          </p:txBody>
        </p:sp>
        <p:sp>
          <p:nvSpPr>
            <p:cNvPr id="238" name="object 238"/>
            <p:cNvSpPr/>
            <p:nvPr/>
          </p:nvSpPr>
          <p:spPr>
            <a:xfrm>
              <a:off x="4683126" y="4319511"/>
              <a:ext cx="39370" cy="2540"/>
            </a:xfrm>
            <a:custGeom>
              <a:avLst/>
              <a:gdLst/>
              <a:ahLst/>
              <a:cxnLst/>
              <a:rect l="l" t="t" r="r" b="b"/>
              <a:pathLst>
                <a:path w="39370" h="2539">
                  <a:moveTo>
                    <a:pt x="39347" y="0"/>
                  </a:moveTo>
                  <a:lnTo>
                    <a:pt x="0" y="0"/>
                  </a:lnTo>
                  <a:lnTo>
                    <a:pt x="7862" y="2286"/>
                  </a:lnTo>
                  <a:lnTo>
                    <a:pt x="38691" y="2286"/>
                  </a:lnTo>
                  <a:lnTo>
                    <a:pt x="39347" y="0"/>
                  </a:lnTo>
                  <a:close/>
                </a:path>
              </a:pathLst>
            </a:custGeom>
            <a:solidFill>
              <a:srgbClr val="D3E2F5"/>
            </a:solidFill>
          </p:spPr>
          <p:txBody>
            <a:bodyPr wrap="square" lIns="0" tIns="0" rIns="0" bIns="0" rtlCol="0"/>
            <a:lstStyle/>
            <a:p>
              <a:endParaRPr sz="1227"/>
            </a:p>
          </p:txBody>
        </p:sp>
        <p:sp>
          <p:nvSpPr>
            <p:cNvPr id="239" name="object 239"/>
            <p:cNvSpPr/>
            <p:nvPr/>
          </p:nvSpPr>
          <p:spPr>
            <a:xfrm>
              <a:off x="4687844" y="4320883"/>
              <a:ext cx="34290" cy="2540"/>
            </a:xfrm>
            <a:custGeom>
              <a:avLst/>
              <a:gdLst/>
              <a:ahLst/>
              <a:cxnLst/>
              <a:rect l="l" t="t" r="r" b="b"/>
              <a:pathLst>
                <a:path w="34289" h="2539">
                  <a:moveTo>
                    <a:pt x="34235" y="0"/>
                  </a:moveTo>
                  <a:lnTo>
                    <a:pt x="0" y="0"/>
                  </a:lnTo>
                  <a:lnTo>
                    <a:pt x="7468" y="2171"/>
                  </a:lnTo>
                  <a:lnTo>
                    <a:pt x="33612" y="2171"/>
                  </a:lnTo>
                  <a:lnTo>
                    <a:pt x="34235" y="0"/>
                  </a:lnTo>
                  <a:close/>
                </a:path>
              </a:pathLst>
            </a:custGeom>
            <a:solidFill>
              <a:srgbClr val="D2E1F5"/>
            </a:solidFill>
          </p:spPr>
          <p:txBody>
            <a:bodyPr wrap="square" lIns="0" tIns="0" rIns="0" bIns="0" rtlCol="0"/>
            <a:lstStyle/>
            <a:p>
              <a:endParaRPr sz="1227"/>
            </a:p>
          </p:txBody>
        </p:sp>
        <p:sp>
          <p:nvSpPr>
            <p:cNvPr id="240" name="object 240"/>
            <p:cNvSpPr/>
            <p:nvPr/>
          </p:nvSpPr>
          <p:spPr>
            <a:xfrm>
              <a:off x="4692165" y="4322139"/>
              <a:ext cx="29845" cy="2540"/>
            </a:xfrm>
            <a:custGeom>
              <a:avLst/>
              <a:gdLst/>
              <a:ahLst/>
              <a:cxnLst/>
              <a:rect l="l" t="t" r="r" b="b"/>
              <a:pathLst>
                <a:path w="29845" h="2539">
                  <a:moveTo>
                    <a:pt x="29553" y="0"/>
                  </a:moveTo>
                  <a:lnTo>
                    <a:pt x="0" y="0"/>
                  </a:lnTo>
                  <a:lnTo>
                    <a:pt x="7863" y="2286"/>
                  </a:lnTo>
                  <a:lnTo>
                    <a:pt x="28897" y="2286"/>
                  </a:lnTo>
                  <a:lnTo>
                    <a:pt x="29553" y="0"/>
                  </a:lnTo>
                  <a:close/>
                </a:path>
              </a:pathLst>
            </a:custGeom>
            <a:solidFill>
              <a:srgbClr val="D1E1F5"/>
            </a:solidFill>
          </p:spPr>
          <p:txBody>
            <a:bodyPr wrap="square" lIns="0" tIns="0" rIns="0" bIns="0" rtlCol="0"/>
            <a:lstStyle/>
            <a:p>
              <a:endParaRPr sz="1227"/>
            </a:p>
          </p:txBody>
        </p:sp>
        <p:sp>
          <p:nvSpPr>
            <p:cNvPr id="241" name="object 241"/>
            <p:cNvSpPr/>
            <p:nvPr/>
          </p:nvSpPr>
          <p:spPr>
            <a:xfrm>
              <a:off x="4696884" y="4323511"/>
              <a:ext cx="24765" cy="1905"/>
            </a:xfrm>
            <a:custGeom>
              <a:avLst/>
              <a:gdLst/>
              <a:ahLst/>
              <a:cxnLst/>
              <a:rect l="l" t="t" r="r" b="b"/>
              <a:pathLst>
                <a:path w="24764" h="1904">
                  <a:moveTo>
                    <a:pt x="24441" y="0"/>
                  </a:moveTo>
                  <a:lnTo>
                    <a:pt x="0" y="0"/>
                  </a:lnTo>
                  <a:lnTo>
                    <a:pt x="6289" y="1828"/>
                  </a:lnTo>
                  <a:lnTo>
                    <a:pt x="23912" y="1828"/>
                  </a:lnTo>
                  <a:lnTo>
                    <a:pt x="24441" y="0"/>
                  </a:lnTo>
                  <a:close/>
                </a:path>
              </a:pathLst>
            </a:custGeom>
            <a:solidFill>
              <a:srgbClr val="D0E0F5"/>
            </a:solidFill>
          </p:spPr>
          <p:txBody>
            <a:bodyPr wrap="square" lIns="0" tIns="0" rIns="0" bIns="0" rtlCol="0"/>
            <a:lstStyle/>
            <a:p>
              <a:endParaRPr sz="1227"/>
            </a:p>
          </p:txBody>
        </p:sp>
        <p:sp>
          <p:nvSpPr>
            <p:cNvPr id="242" name="object 242"/>
            <p:cNvSpPr/>
            <p:nvPr/>
          </p:nvSpPr>
          <p:spPr>
            <a:xfrm>
              <a:off x="4700031" y="4324426"/>
              <a:ext cx="21590" cy="2540"/>
            </a:xfrm>
            <a:custGeom>
              <a:avLst/>
              <a:gdLst/>
              <a:ahLst/>
              <a:cxnLst/>
              <a:rect l="l" t="t" r="r" b="b"/>
              <a:pathLst>
                <a:path w="21589" h="2539">
                  <a:moveTo>
                    <a:pt x="21032" y="0"/>
                  </a:moveTo>
                  <a:lnTo>
                    <a:pt x="0" y="0"/>
                  </a:lnTo>
                  <a:lnTo>
                    <a:pt x="7466" y="2171"/>
                  </a:lnTo>
                  <a:lnTo>
                    <a:pt x="20393" y="2171"/>
                  </a:lnTo>
                  <a:lnTo>
                    <a:pt x="21032" y="0"/>
                  </a:lnTo>
                  <a:close/>
                </a:path>
              </a:pathLst>
            </a:custGeom>
            <a:solidFill>
              <a:srgbClr val="D0E0F4"/>
            </a:solidFill>
          </p:spPr>
          <p:txBody>
            <a:bodyPr wrap="square" lIns="0" tIns="0" rIns="0" bIns="0" rtlCol="0"/>
            <a:lstStyle/>
            <a:p>
              <a:endParaRPr sz="1227"/>
            </a:p>
          </p:txBody>
        </p:sp>
        <p:sp>
          <p:nvSpPr>
            <p:cNvPr id="243" name="object 243"/>
            <p:cNvSpPr/>
            <p:nvPr/>
          </p:nvSpPr>
          <p:spPr>
            <a:xfrm>
              <a:off x="4704745" y="4325797"/>
              <a:ext cx="16510" cy="2540"/>
            </a:xfrm>
            <a:custGeom>
              <a:avLst/>
              <a:gdLst/>
              <a:ahLst/>
              <a:cxnLst/>
              <a:rect l="l" t="t" r="r" b="b"/>
              <a:pathLst>
                <a:path w="16510" h="2539">
                  <a:moveTo>
                    <a:pt x="15916" y="0"/>
                  </a:moveTo>
                  <a:lnTo>
                    <a:pt x="0" y="0"/>
                  </a:lnTo>
                  <a:lnTo>
                    <a:pt x="7469" y="2171"/>
                  </a:lnTo>
                  <a:lnTo>
                    <a:pt x="15272" y="2171"/>
                  </a:lnTo>
                  <a:lnTo>
                    <a:pt x="15916" y="0"/>
                  </a:lnTo>
                  <a:close/>
                </a:path>
              </a:pathLst>
            </a:custGeom>
            <a:solidFill>
              <a:srgbClr val="CFDFF4"/>
            </a:solidFill>
          </p:spPr>
          <p:txBody>
            <a:bodyPr wrap="square" lIns="0" tIns="0" rIns="0" bIns="0" rtlCol="0"/>
            <a:lstStyle/>
            <a:p>
              <a:endParaRPr sz="1227"/>
            </a:p>
          </p:txBody>
        </p:sp>
        <p:sp>
          <p:nvSpPr>
            <p:cNvPr id="244" name="object 244"/>
            <p:cNvSpPr/>
            <p:nvPr/>
          </p:nvSpPr>
          <p:spPr>
            <a:xfrm>
              <a:off x="4709071" y="4327055"/>
              <a:ext cx="11430" cy="1905"/>
            </a:xfrm>
            <a:custGeom>
              <a:avLst/>
              <a:gdLst/>
              <a:ahLst/>
              <a:cxnLst/>
              <a:rect l="l" t="t" r="r" b="b"/>
              <a:pathLst>
                <a:path w="11429" h="1904">
                  <a:moveTo>
                    <a:pt x="11217" y="0"/>
                  </a:moveTo>
                  <a:lnTo>
                    <a:pt x="0" y="0"/>
                  </a:lnTo>
                  <a:lnTo>
                    <a:pt x="6419" y="1866"/>
                  </a:lnTo>
                  <a:lnTo>
                    <a:pt x="8803" y="1866"/>
                  </a:lnTo>
                  <a:lnTo>
                    <a:pt x="10946" y="914"/>
                  </a:lnTo>
                  <a:lnTo>
                    <a:pt x="11217" y="0"/>
                  </a:lnTo>
                  <a:close/>
                </a:path>
              </a:pathLst>
            </a:custGeom>
            <a:solidFill>
              <a:srgbClr val="CEDFF4"/>
            </a:solidFill>
          </p:spPr>
          <p:txBody>
            <a:bodyPr wrap="square" lIns="0" tIns="0" rIns="0" bIns="0" rtlCol="0"/>
            <a:lstStyle/>
            <a:p>
              <a:endParaRPr sz="1227"/>
            </a:p>
          </p:txBody>
        </p:sp>
        <p:sp>
          <p:nvSpPr>
            <p:cNvPr id="245" name="object 245"/>
            <p:cNvSpPr/>
            <p:nvPr/>
          </p:nvSpPr>
          <p:spPr>
            <a:xfrm>
              <a:off x="4713790" y="4328427"/>
              <a:ext cx="5715" cy="635"/>
            </a:xfrm>
            <a:custGeom>
              <a:avLst/>
              <a:gdLst/>
              <a:ahLst/>
              <a:cxnLst/>
              <a:rect l="l" t="t" r="r" b="b"/>
              <a:pathLst>
                <a:path w="5714" h="635">
                  <a:moveTo>
                    <a:pt x="0" y="0"/>
                  </a:moveTo>
                  <a:lnTo>
                    <a:pt x="1700" y="494"/>
                  </a:lnTo>
                  <a:lnTo>
                    <a:pt x="4084" y="494"/>
                  </a:lnTo>
                  <a:lnTo>
                    <a:pt x="5197" y="0"/>
                  </a:lnTo>
                  <a:lnTo>
                    <a:pt x="0" y="0"/>
                  </a:lnTo>
                  <a:close/>
                </a:path>
              </a:pathLst>
            </a:custGeom>
            <a:solidFill>
              <a:srgbClr val="CDDEF4"/>
            </a:solidFill>
          </p:spPr>
          <p:txBody>
            <a:bodyPr wrap="square" lIns="0" tIns="0" rIns="0" bIns="0" rtlCol="0"/>
            <a:lstStyle/>
            <a:p>
              <a:endParaRPr sz="1227"/>
            </a:p>
          </p:txBody>
        </p:sp>
        <p:sp>
          <p:nvSpPr>
            <p:cNvPr id="246" name="object 246"/>
            <p:cNvSpPr/>
            <p:nvPr/>
          </p:nvSpPr>
          <p:spPr>
            <a:xfrm>
              <a:off x="4646980" y="4220298"/>
              <a:ext cx="92710" cy="110489"/>
            </a:xfrm>
            <a:custGeom>
              <a:avLst/>
              <a:gdLst/>
              <a:ahLst/>
              <a:cxnLst/>
              <a:rect l="l" t="t" r="r" b="b"/>
              <a:pathLst>
                <a:path w="92710" h="110489">
                  <a:moveTo>
                    <a:pt x="51206" y="45834"/>
                  </a:moveTo>
                  <a:lnTo>
                    <a:pt x="24574" y="38290"/>
                  </a:lnTo>
                  <a:lnTo>
                    <a:pt x="23202" y="43205"/>
                  </a:lnTo>
                  <a:lnTo>
                    <a:pt x="36576" y="47205"/>
                  </a:lnTo>
                  <a:lnTo>
                    <a:pt x="49949" y="51206"/>
                  </a:lnTo>
                  <a:lnTo>
                    <a:pt x="51206" y="45834"/>
                  </a:lnTo>
                  <a:close/>
                </a:path>
                <a:path w="92710" h="110489">
                  <a:moveTo>
                    <a:pt x="54864" y="34290"/>
                  </a:moveTo>
                  <a:lnTo>
                    <a:pt x="28117" y="26746"/>
                  </a:lnTo>
                  <a:lnTo>
                    <a:pt x="26403" y="31661"/>
                  </a:lnTo>
                  <a:lnTo>
                    <a:pt x="39662" y="35661"/>
                  </a:lnTo>
                  <a:lnTo>
                    <a:pt x="53035" y="39662"/>
                  </a:lnTo>
                  <a:lnTo>
                    <a:pt x="54864" y="34290"/>
                  </a:lnTo>
                  <a:close/>
                </a:path>
                <a:path w="92710" h="110489">
                  <a:moveTo>
                    <a:pt x="73037" y="64579"/>
                  </a:moveTo>
                  <a:lnTo>
                    <a:pt x="21488" y="49491"/>
                  </a:lnTo>
                  <a:lnTo>
                    <a:pt x="19659" y="54749"/>
                  </a:lnTo>
                  <a:lnTo>
                    <a:pt x="45948" y="62293"/>
                  </a:lnTo>
                  <a:lnTo>
                    <a:pt x="71666" y="69837"/>
                  </a:lnTo>
                  <a:lnTo>
                    <a:pt x="73037" y="64579"/>
                  </a:lnTo>
                  <a:close/>
                </a:path>
                <a:path w="92710" h="110489">
                  <a:moveTo>
                    <a:pt x="92125" y="46977"/>
                  </a:moveTo>
                  <a:lnTo>
                    <a:pt x="88392" y="40170"/>
                  </a:lnTo>
                  <a:lnTo>
                    <a:pt x="88392" y="48082"/>
                  </a:lnTo>
                  <a:lnTo>
                    <a:pt x="72351" y="104127"/>
                  </a:lnTo>
                  <a:lnTo>
                    <a:pt x="71666" y="106184"/>
                  </a:lnTo>
                  <a:lnTo>
                    <a:pt x="70408" y="106984"/>
                  </a:lnTo>
                  <a:lnTo>
                    <a:pt x="67665" y="106984"/>
                  </a:lnTo>
                  <a:lnTo>
                    <a:pt x="11645" y="90297"/>
                  </a:lnTo>
                  <a:lnTo>
                    <a:pt x="6286" y="88696"/>
                  </a:lnTo>
                  <a:lnTo>
                    <a:pt x="4457" y="88468"/>
                  </a:lnTo>
                  <a:lnTo>
                    <a:pt x="3314" y="87096"/>
                  </a:lnTo>
                  <a:lnTo>
                    <a:pt x="3314" y="85267"/>
                  </a:lnTo>
                  <a:lnTo>
                    <a:pt x="3543" y="84124"/>
                  </a:lnTo>
                  <a:lnTo>
                    <a:pt x="26174" y="6286"/>
                  </a:lnTo>
                  <a:lnTo>
                    <a:pt x="26746" y="4457"/>
                  </a:lnTo>
                  <a:lnTo>
                    <a:pt x="28346" y="3314"/>
                  </a:lnTo>
                  <a:lnTo>
                    <a:pt x="29832" y="3314"/>
                  </a:lnTo>
                  <a:lnTo>
                    <a:pt x="30746" y="3429"/>
                  </a:lnTo>
                  <a:lnTo>
                    <a:pt x="70396" y="15062"/>
                  </a:lnTo>
                  <a:lnTo>
                    <a:pt x="70180" y="16116"/>
                  </a:lnTo>
                  <a:lnTo>
                    <a:pt x="69151" y="20345"/>
                  </a:lnTo>
                  <a:lnTo>
                    <a:pt x="67779" y="25146"/>
                  </a:lnTo>
                  <a:lnTo>
                    <a:pt x="65379" y="32689"/>
                  </a:lnTo>
                  <a:lnTo>
                    <a:pt x="64922" y="35090"/>
                  </a:lnTo>
                  <a:lnTo>
                    <a:pt x="64922" y="38976"/>
                  </a:lnTo>
                  <a:lnTo>
                    <a:pt x="67779" y="42519"/>
                  </a:lnTo>
                  <a:lnTo>
                    <a:pt x="71894" y="43434"/>
                  </a:lnTo>
                  <a:lnTo>
                    <a:pt x="86753" y="47548"/>
                  </a:lnTo>
                  <a:lnTo>
                    <a:pt x="88392" y="48082"/>
                  </a:lnTo>
                  <a:lnTo>
                    <a:pt x="88392" y="40170"/>
                  </a:lnTo>
                  <a:lnTo>
                    <a:pt x="74853" y="15430"/>
                  </a:lnTo>
                  <a:lnTo>
                    <a:pt x="74231" y="15430"/>
                  </a:lnTo>
                  <a:lnTo>
                    <a:pt x="74142" y="15265"/>
                  </a:lnTo>
                  <a:lnTo>
                    <a:pt x="74764" y="15265"/>
                  </a:lnTo>
                  <a:lnTo>
                    <a:pt x="73609" y="13144"/>
                  </a:lnTo>
                  <a:lnTo>
                    <a:pt x="73266" y="12458"/>
                  </a:lnTo>
                  <a:lnTo>
                    <a:pt x="41859" y="3314"/>
                  </a:lnTo>
                  <a:lnTo>
                    <a:pt x="36753" y="1828"/>
                  </a:lnTo>
                  <a:lnTo>
                    <a:pt x="31762" y="381"/>
                  </a:lnTo>
                  <a:lnTo>
                    <a:pt x="29832" y="0"/>
                  </a:lnTo>
                  <a:lnTo>
                    <a:pt x="26746" y="0"/>
                  </a:lnTo>
                  <a:lnTo>
                    <a:pt x="23888" y="2171"/>
                  </a:lnTo>
                  <a:lnTo>
                    <a:pt x="20040" y="15430"/>
                  </a:lnTo>
                  <a:lnTo>
                    <a:pt x="342" y="83210"/>
                  </a:lnTo>
                  <a:lnTo>
                    <a:pt x="0" y="85267"/>
                  </a:lnTo>
                  <a:lnTo>
                    <a:pt x="0" y="88468"/>
                  </a:lnTo>
                  <a:lnTo>
                    <a:pt x="2286" y="91440"/>
                  </a:lnTo>
                  <a:lnTo>
                    <a:pt x="5715" y="92011"/>
                  </a:lnTo>
                  <a:lnTo>
                    <a:pt x="66865" y="110185"/>
                  </a:lnTo>
                  <a:lnTo>
                    <a:pt x="68351" y="110299"/>
                  </a:lnTo>
                  <a:lnTo>
                    <a:pt x="71551" y="110299"/>
                  </a:lnTo>
                  <a:lnTo>
                    <a:pt x="74434" y="108585"/>
                  </a:lnTo>
                  <a:lnTo>
                    <a:pt x="74637" y="108470"/>
                  </a:lnTo>
                  <a:lnTo>
                    <a:pt x="75552" y="105041"/>
                  </a:lnTo>
                  <a:lnTo>
                    <a:pt x="92125" y="46977"/>
                  </a:lnTo>
                  <a:close/>
                </a:path>
              </a:pathLst>
            </a:custGeom>
            <a:solidFill>
              <a:srgbClr val="0D69C8"/>
            </a:solidFill>
          </p:spPr>
          <p:txBody>
            <a:bodyPr wrap="square" lIns="0" tIns="0" rIns="0" bIns="0" rtlCol="0"/>
            <a:lstStyle/>
            <a:p>
              <a:endParaRPr sz="1227"/>
            </a:p>
          </p:txBody>
        </p:sp>
        <p:pic>
          <p:nvPicPr>
            <p:cNvPr id="247" name="object 247"/>
            <p:cNvPicPr/>
            <p:nvPr/>
          </p:nvPicPr>
          <p:blipFill>
            <a:blip r:embed="rId19" cstate="print"/>
            <a:stretch>
              <a:fillRect/>
            </a:stretch>
          </p:blipFill>
          <p:spPr>
            <a:xfrm>
              <a:off x="4741976" y="4198581"/>
              <a:ext cx="26047" cy="142760"/>
            </a:xfrm>
            <a:prstGeom prst="rect">
              <a:avLst/>
            </a:prstGeom>
          </p:spPr>
        </p:pic>
        <p:sp>
          <p:nvSpPr>
            <p:cNvPr id="248" name="object 248"/>
            <p:cNvSpPr/>
            <p:nvPr/>
          </p:nvSpPr>
          <p:spPr>
            <a:xfrm>
              <a:off x="4660011" y="4281334"/>
              <a:ext cx="57150" cy="32384"/>
            </a:xfrm>
            <a:custGeom>
              <a:avLst/>
              <a:gdLst/>
              <a:ahLst/>
              <a:cxnLst/>
              <a:rect l="l" t="t" r="r" b="b"/>
              <a:pathLst>
                <a:path w="57150" h="32385">
                  <a:moveTo>
                    <a:pt x="53378" y="26631"/>
                  </a:moveTo>
                  <a:lnTo>
                    <a:pt x="1828" y="11544"/>
                  </a:lnTo>
                  <a:lnTo>
                    <a:pt x="0" y="16802"/>
                  </a:lnTo>
                  <a:lnTo>
                    <a:pt x="26174" y="24460"/>
                  </a:lnTo>
                  <a:lnTo>
                    <a:pt x="52006" y="32004"/>
                  </a:lnTo>
                  <a:lnTo>
                    <a:pt x="53378" y="26631"/>
                  </a:lnTo>
                  <a:close/>
                </a:path>
                <a:path w="57150" h="32385">
                  <a:moveTo>
                    <a:pt x="56921" y="15087"/>
                  </a:moveTo>
                  <a:lnTo>
                    <a:pt x="4914" y="0"/>
                  </a:lnTo>
                  <a:lnTo>
                    <a:pt x="3543" y="5257"/>
                  </a:lnTo>
                  <a:lnTo>
                    <a:pt x="29375" y="12801"/>
                  </a:lnTo>
                  <a:lnTo>
                    <a:pt x="55549" y="20459"/>
                  </a:lnTo>
                  <a:lnTo>
                    <a:pt x="56921" y="15087"/>
                  </a:lnTo>
                  <a:close/>
                </a:path>
              </a:pathLst>
            </a:custGeom>
            <a:solidFill>
              <a:srgbClr val="0D69C8"/>
            </a:solidFill>
          </p:spPr>
          <p:txBody>
            <a:bodyPr wrap="square" lIns="0" tIns="0" rIns="0" bIns="0" rtlCol="0"/>
            <a:lstStyle/>
            <a:p>
              <a:endParaRPr sz="1227"/>
            </a:p>
          </p:txBody>
        </p:sp>
        <p:pic>
          <p:nvPicPr>
            <p:cNvPr id="249" name="object 249"/>
            <p:cNvPicPr/>
            <p:nvPr/>
          </p:nvPicPr>
          <p:blipFill>
            <a:blip r:embed="rId20" cstate="print"/>
            <a:stretch>
              <a:fillRect/>
            </a:stretch>
          </p:blipFill>
          <p:spPr>
            <a:xfrm>
              <a:off x="4615090" y="4330598"/>
              <a:ext cx="4914" cy="13830"/>
            </a:xfrm>
            <a:prstGeom prst="rect">
              <a:avLst/>
            </a:prstGeom>
          </p:spPr>
        </p:pic>
        <p:sp>
          <p:nvSpPr>
            <p:cNvPr id="250" name="object 250"/>
            <p:cNvSpPr/>
            <p:nvPr/>
          </p:nvSpPr>
          <p:spPr>
            <a:xfrm>
              <a:off x="4630585" y="4240415"/>
              <a:ext cx="59055" cy="12065"/>
            </a:xfrm>
            <a:custGeom>
              <a:avLst/>
              <a:gdLst/>
              <a:ahLst/>
              <a:cxnLst/>
              <a:rect l="l" t="t" r="r" b="b"/>
              <a:pathLst>
                <a:path w="59054" h="12064">
                  <a:moveTo>
                    <a:pt x="58445" y="12001"/>
                  </a:moveTo>
                  <a:lnTo>
                    <a:pt x="55613" y="10629"/>
                  </a:lnTo>
                  <a:lnTo>
                    <a:pt x="53771" y="9728"/>
                  </a:lnTo>
                  <a:lnTo>
                    <a:pt x="33883" y="0"/>
                  </a:lnTo>
                  <a:lnTo>
                    <a:pt x="6451" y="9728"/>
                  </a:lnTo>
                  <a:lnTo>
                    <a:pt x="3886" y="10629"/>
                  </a:lnTo>
                  <a:lnTo>
                    <a:pt x="0" y="12001"/>
                  </a:lnTo>
                  <a:lnTo>
                    <a:pt x="58445" y="12001"/>
                  </a:lnTo>
                  <a:close/>
                </a:path>
              </a:pathLst>
            </a:custGeom>
            <a:solidFill>
              <a:srgbClr val="FFFFFF"/>
            </a:solidFill>
          </p:spPr>
          <p:txBody>
            <a:bodyPr wrap="square" lIns="0" tIns="0" rIns="0" bIns="0" rtlCol="0"/>
            <a:lstStyle/>
            <a:p>
              <a:endParaRPr sz="1227"/>
            </a:p>
          </p:txBody>
        </p:sp>
        <p:sp>
          <p:nvSpPr>
            <p:cNvPr id="251" name="object 251"/>
            <p:cNvSpPr/>
            <p:nvPr/>
          </p:nvSpPr>
          <p:spPr>
            <a:xfrm>
              <a:off x="4626721" y="4251959"/>
              <a:ext cx="65405" cy="1905"/>
            </a:xfrm>
            <a:custGeom>
              <a:avLst/>
              <a:gdLst/>
              <a:ahLst/>
              <a:cxnLst/>
              <a:rect l="l" t="t" r="r" b="b"/>
              <a:pathLst>
                <a:path w="65404" h="1904">
                  <a:moveTo>
                    <a:pt x="61380" y="0"/>
                  </a:moveTo>
                  <a:lnTo>
                    <a:pt x="5163" y="0"/>
                  </a:lnTo>
                  <a:lnTo>
                    <a:pt x="0" y="1829"/>
                  </a:lnTo>
                  <a:lnTo>
                    <a:pt x="65125" y="1829"/>
                  </a:lnTo>
                  <a:lnTo>
                    <a:pt x="61380" y="0"/>
                  </a:lnTo>
                  <a:close/>
                </a:path>
              </a:pathLst>
            </a:custGeom>
            <a:solidFill>
              <a:srgbClr val="FEFEFF"/>
            </a:solidFill>
          </p:spPr>
          <p:txBody>
            <a:bodyPr wrap="square" lIns="0" tIns="0" rIns="0" bIns="0" rtlCol="0"/>
            <a:lstStyle/>
            <a:p>
              <a:endParaRPr sz="1227"/>
            </a:p>
          </p:txBody>
        </p:sp>
        <p:sp>
          <p:nvSpPr>
            <p:cNvPr id="252" name="object 252"/>
            <p:cNvSpPr/>
            <p:nvPr/>
          </p:nvSpPr>
          <p:spPr>
            <a:xfrm>
              <a:off x="4621720" y="4252874"/>
              <a:ext cx="73025" cy="2540"/>
            </a:xfrm>
            <a:custGeom>
              <a:avLst/>
              <a:gdLst/>
              <a:ahLst/>
              <a:cxnLst/>
              <a:rect l="l" t="t" r="r" b="b"/>
              <a:pathLst>
                <a:path w="73025" h="2539">
                  <a:moveTo>
                    <a:pt x="68254" y="0"/>
                  </a:moveTo>
                  <a:lnTo>
                    <a:pt x="7583" y="0"/>
                  </a:lnTo>
                  <a:lnTo>
                    <a:pt x="2743" y="1714"/>
                  </a:lnTo>
                  <a:lnTo>
                    <a:pt x="0" y="2171"/>
                  </a:lnTo>
                  <a:lnTo>
                    <a:pt x="72700" y="2171"/>
                  </a:lnTo>
                  <a:lnTo>
                    <a:pt x="68254" y="0"/>
                  </a:lnTo>
                  <a:close/>
                </a:path>
              </a:pathLst>
            </a:custGeom>
            <a:solidFill>
              <a:srgbClr val="FDFEFF"/>
            </a:solidFill>
          </p:spPr>
          <p:txBody>
            <a:bodyPr wrap="square" lIns="0" tIns="0" rIns="0" bIns="0" rtlCol="0"/>
            <a:lstStyle/>
            <a:p>
              <a:endParaRPr sz="1227"/>
            </a:p>
          </p:txBody>
        </p:sp>
        <p:sp>
          <p:nvSpPr>
            <p:cNvPr id="253" name="object 253"/>
            <p:cNvSpPr/>
            <p:nvPr/>
          </p:nvSpPr>
          <p:spPr>
            <a:xfrm>
              <a:off x="4621377" y="4254132"/>
              <a:ext cx="76200" cy="2540"/>
            </a:xfrm>
            <a:custGeom>
              <a:avLst/>
              <a:gdLst/>
              <a:ahLst/>
              <a:cxnLst/>
              <a:rect l="l" t="t" r="r" b="b"/>
              <a:pathLst>
                <a:path w="76200" h="2539">
                  <a:moveTo>
                    <a:pt x="71172" y="0"/>
                  </a:moveTo>
                  <a:lnTo>
                    <a:pt x="4375" y="0"/>
                  </a:lnTo>
                  <a:lnTo>
                    <a:pt x="3086" y="456"/>
                  </a:lnTo>
                  <a:lnTo>
                    <a:pt x="342" y="913"/>
                  </a:lnTo>
                  <a:lnTo>
                    <a:pt x="0" y="1880"/>
                  </a:lnTo>
                  <a:lnTo>
                    <a:pt x="0" y="2285"/>
                  </a:lnTo>
                  <a:lnTo>
                    <a:pt x="75851" y="2285"/>
                  </a:lnTo>
                  <a:lnTo>
                    <a:pt x="71172" y="0"/>
                  </a:lnTo>
                  <a:close/>
                </a:path>
              </a:pathLst>
            </a:custGeom>
            <a:solidFill>
              <a:srgbClr val="FDFDFE"/>
            </a:solidFill>
          </p:spPr>
          <p:txBody>
            <a:bodyPr wrap="square" lIns="0" tIns="0" rIns="0" bIns="0" rtlCol="0"/>
            <a:lstStyle/>
            <a:p>
              <a:endParaRPr sz="1227"/>
            </a:p>
          </p:txBody>
        </p:sp>
        <p:sp>
          <p:nvSpPr>
            <p:cNvPr id="254" name="object 254"/>
            <p:cNvSpPr/>
            <p:nvPr/>
          </p:nvSpPr>
          <p:spPr>
            <a:xfrm>
              <a:off x="4621377" y="4255503"/>
              <a:ext cx="78105" cy="2540"/>
            </a:xfrm>
            <a:custGeom>
              <a:avLst/>
              <a:gdLst/>
              <a:ahLst/>
              <a:cxnLst/>
              <a:rect l="l" t="t" r="r" b="b"/>
              <a:pathLst>
                <a:path w="78104" h="2539">
                  <a:moveTo>
                    <a:pt x="73979" y="0"/>
                  </a:moveTo>
                  <a:lnTo>
                    <a:pt x="180" y="0"/>
                  </a:lnTo>
                  <a:lnTo>
                    <a:pt x="0" y="509"/>
                  </a:lnTo>
                  <a:lnTo>
                    <a:pt x="0" y="2286"/>
                  </a:lnTo>
                  <a:lnTo>
                    <a:pt x="77888" y="2286"/>
                  </a:lnTo>
                  <a:lnTo>
                    <a:pt x="77724" y="1829"/>
                  </a:lnTo>
                  <a:lnTo>
                    <a:pt x="73979" y="0"/>
                  </a:lnTo>
                  <a:close/>
                </a:path>
              </a:pathLst>
            </a:custGeom>
            <a:solidFill>
              <a:srgbClr val="FCFDFE"/>
            </a:solidFill>
          </p:spPr>
          <p:txBody>
            <a:bodyPr wrap="square" lIns="0" tIns="0" rIns="0" bIns="0" rtlCol="0"/>
            <a:lstStyle/>
            <a:p>
              <a:endParaRPr sz="1227"/>
            </a:p>
          </p:txBody>
        </p:sp>
        <p:sp>
          <p:nvSpPr>
            <p:cNvPr id="255" name="object 255"/>
            <p:cNvSpPr/>
            <p:nvPr/>
          </p:nvSpPr>
          <p:spPr>
            <a:xfrm>
              <a:off x="4621377" y="4256875"/>
              <a:ext cx="78740" cy="2540"/>
            </a:xfrm>
            <a:custGeom>
              <a:avLst/>
              <a:gdLst/>
              <a:ahLst/>
              <a:cxnLst/>
              <a:rect l="l" t="t" r="r" b="b"/>
              <a:pathLst>
                <a:path w="78739" h="2539">
                  <a:moveTo>
                    <a:pt x="76788" y="0"/>
                  </a:moveTo>
                  <a:lnTo>
                    <a:pt x="0" y="0"/>
                  </a:lnTo>
                  <a:lnTo>
                    <a:pt x="0" y="2171"/>
                  </a:lnTo>
                  <a:lnTo>
                    <a:pt x="78341" y="2171"/>
                  </a:lnTo>
                  <a:lnTo>
                    <a:pt x="77724" y="457"/>
                  </a:lnTo>
                  <a:lnTo>
                    <a:pt x="76788" y="0"/>
                  </a:lnTo>
                  <a:close/>
                </a:path>
              </a:pathLst>
            </a:custGeom>
            <a:solidFill>
              <a:srgbClr val="FBFCFE"/>
            </a:solidFill>
          </p:spPr>
          <p:txBody>
            <a:bodyPr wrap="square" lIns="0" tIns="0" rIns="0" bIns="0" rtlCol="0"/>
            <a:lstStyle/>
            <a:p>
              <a:endParaRPr sz="1227"/>
            </a:p>
          </p:txBody>
        </p:sp>
        <p:sp>
          <p:nvSpPr>
            <p:cNvPr id="256" name="object 256"/>
            <p:cNvSpPr/>
            <p:nvPr/>
          </p:nvSpPr>
          <p:spPr>
            <a:xfrm>
              <a:off x="4621377" y="4258132"/>
              <a:ext cx="79375" cy="2540"/>
            </a:xfrm>
            <a:custGeom>
              <a:avLst/>
              <a:gdLst/>
              <a:ahLst/>
              <a:cxnLst/>
              <a:rect l="l" t="t" r="r" b="b"/>
              <a:pathLst>
                <a:path w="79375" h="2539">
                  <a:moveTo>
                    <a:pt x="78012" y="0"/>
                  </a:moveTo>
                  <a:lnTo>
                    <a:pt x="0" y="0"/>
                  </a:lnTo>
                  <a:lnTo>
                    <a:pt x="0" y="2285"/>
                  </a:lnTo>
                  <a:lnTo>
                    <a:pt x="78835" y="2285"/>
                  </a:lnTo>
                  <a:lnTo>
                    <a:pt x="78012" y="0"/>
                  </a:lnTo>
                  <a:close/>
                </a:path>
              </a:pathLst>
            </a:custGeom>
            <a:solidFill>
              <a:srgbClr val="FAFCFE"/>
            </a:solidFill>
          </p:spPr>
          <p:txBody>
            <a:bodyPr wrap="square" lIns="0" tIns="0" rIns="0" bIns="0" rtlCol="0"/>
            <a:lstStyle/>
            <a:p>
              <a:endParaRPr sz="1227"/>
            </a:p>
          </p:txBody>
        </p:sp>
        <p:sp>
          <p:nvSpPr>
            <p:cNvPr id="257" name="object 257"/>
            <p:cNvSpPr/>
            <p:nvPr/>
          </p:nvSpPr>
          <p:spPr>
            <a:xfrm>
              <a:off x="4621377" y="4259503"/>
              <a:ext cx="79375" cy="2540"/>
            </a:xfrm>
            <a:custGeom>
              <a:avLst/>
              <a:gdLst/>
              <a:ahLst/>
              <a:cxnLst/>
              <a:rect l="l" t="t" r="r" b="b"/>
              <a:pathLst>
                <a:path w="79375" h="2539">
                  <a:moveTo>
                    <a:pt x="78505" y="0"/>
                  </a:moveTo>
                  <a:lnTo>
                    <a:pt x="0" y="0"/>
                  </a:lnTo>
                  <a:lnTo>
                    <a:pt x="0" y="2286"/>
                  </a:lnTo>
                  <a:lnTo>
                    <a:pt x="79329" y="2286"/>
                  </a:lnTo>
                  <a:lnTo>
                    <a:pt x="78505" y="0"/>
                  </a:lnTo>
                  <a:close/>
                </a:path>
              </a:pathLst>
            </a:custGeom>
            <a:solidFill>
              <a:srgbClr val="F9FBFE"/>
            </a:solidFill>
          </p:spPr>
          <p:txBody>
            <a:bodyPr wrap="square" lIns="0" tIns="0" rIns="0" bIns="0" rtlCol="0"/>
            <a:lstStyle/>
            <a:p>
              <a:endParaRPr sz="1227"/>
            </a:p>
          </p:txBody>
        </p:sp>
        <p:sp>
          <p:nvSpPr>
            <p:cNvPr id="258" name="object 258"/>
            <p:cNvSpPr/>
            <p:nvPr/>
          </p:nvSpPr>
          <p:spPr>
            <a:xfrm>
              <a:off x="4621377" y="4260875"/>
              <a:ext cx="80010" cy="1905"/>
            </a:xfrm>
            <a:custGeom>
              <a:avLst/>
              <a:gdLst/>
              <a:ahLst/>
              <a:cxnLst/>
              <a:rect l="l" t="t" r="r" b="b"/>
              <a:pathLst>
                <a:path w="80010" h="1904">
                  <a:moveTo>
                    <a:pt x="78999" y="0"/>
                  </a:moveTo>
                  <a:lnTo>
                    <a:pt x="0" y="0"/>
                  </a:lnTo>
                  <a:lnTo>
                    <a:pt x="0" y="914"/>
                  </a:lnTo>
                  <a:lnTo>
                    <a:pt x="283" y="1714"/>
                  </a:lnTo>
                  <a:lnTo>
                    <a:pt x="79617" y="1714"/>
                  </a:lnTo>
                  <a:lnTo>
                    <a:pt x="78999" y="0"/>
                  </a:lnTo>
                  <a:close/>
                </a:path>
              </a:pathLst>
            </a:custGeom>
            <a:solidFill>
              <a:srgbClr val="F8FBFE"/>
            </a:solidFill>
          </p:spPr>
          <p:txBody>
            <a:bodyPr wrap="square" lIns="0" tIns="0" rIns="0" bIns="0" rtlCol="0"/>
            <a:lstStyle/>
            <a:p>
              <a:endParaRPr sz="1227"/>
            </a:p>
          </p:txBody>
        </p:sp>
        <p:sp>
          <p:nvSpPr>
            <p:cNvPr id="259" name="object 259"/>
            <p:cNvSpPr/>
            <p:nvPr/>
          </p:nvSpPr>
          <p:spPr>
            <a:xfrm>
              <a:off x="4621377" y="4261790"/>
              <a:ext cx="80645" cy="2540"/>
            </a:xfrm>
            <a:custGeom>
              <a:avLst/>
              <a:gdLst/>
              <a:ahLst/>
              <a:cxnLst/>
              <a:rect l="l" t="t" r="r" b="b"/>
              <a:pathLst>
                <a:path w="80645" h="2539">
                  <a:moveTo>
                    <a:pt x="79329" y="0"/>
                  </a:moveTo>
                  <a:lnTo>
                    <a:pt x="0" y="0"/>
                  </a:lnTo>
                  <a:lnTo>
                    <a:pt x="770" y="2171"/>
                  </a:lnTo>
                  <a:lnTo>
                    <a:pt x="80110" y="2171"/>
                  </a:lnTo>
                  <a:lnTo>
                    <a:pt x="79329" y="0"/>
                  </a:lnTo>
                  <a:close/>
                </a:path>
              </a:pathLst>
            </a:custGeom>
            <a:solidFill>
              <a:srgbClr val="F8FAFD"/>
            </a:solidFill>
          </p:spPr>
          <p:txBody>
            <a:bodyPr wrap="square" lIns="0" tIns="0" rIns="0" bIns="0" rtlCol="0"/>
            <a:lstStyle/>
            <a:p>
              <a:endParaRPr sz="1227"/>
            </a:p>
          </p:txBody>
        </p:sp>
        <p:sp>
          <p:nvSpPr>
            <p:cNvPr id="260" name="object 260"/>
            <p:cNvSpPr/>
            <p:nvPr/>
          </p:nvSpPr>
          <p:spPr>
            <a:xfrm>
              <a:off x="4621823" y="4263046"/>
              <a:ext cx="80645" cy="2540"/>
            </a:xfrm>
            <a:custGeom>
              <a:avLst/>
              <a:gdLst/>
              <a:ahLst/>
              <a:cxnLst/>
              <a:rect l="l" t="t" r="r" b="b"/>
              <a:pathLst>
                <a:path w="80645" h="2539">
                  <a:moveTo>
                    <a:pt x="79335" y="0"/>
                  </a:moveTo>
                  <a:lnTo>
                    <a:pt x="0" y="0"/>
                  </a:lnTo>
                  <a:lnTo>
                    <a:pt x="811" y="2286"/>
                  </a:lnTo>
                  <a:lnTo>
                    <a:pt x="80159" y="2286"/>
                  </a:lnTo>
                  <a:lnTo>
                    <a:pt x="79335" y="0"/>
                  </a:lnTo>
                  <a:close/>
                </a:path>
              </a:pathLst>
            </a:custGeom>
            <a:solidFill>
              <a:srgbClr val="F7FAFD"/>
            </a:solidFill>
          </p:spPr>
          <p:txBody>
            <a:bodyPr wrap="square" lIns="0" tIns="0" rIns="0" bIns="0" rtlCol="0"/>
            <a:lstStyle/>
            <a:p>
              <a:endParaRPr sz="1227"/>
            </a:p>
          </p:txBody>
        </p:sp>
        <p:sp>
          <p:nvSpPr>
            <p:cNvPr id="261" name="object 261"/>
            <p:cNvSpPr/>
            <p:nvPr/>
          </p:nvSpPr>
          <p:spPr>
            <a:xfrm>
              <a:off x="4622310" y="4264418"/>
              <a:ext cx="80645" cy="2540"/>
            </a:xfrm>
            <a:custGeom>
              <a:avLst/>
              <a:gdLst/>
              <a:ahLst/>
              <a:cxnLst/>
              <a:rect l="l" t="t" r="r" b="b"/>
              <a:pathLst>
                <a:path w="80645" h="2539">
                  <a:moveTo>
                    <a:pt x="79343" y="0"/>
                  </a:moveTo>
                  <a:lnTo>
                    <a:pt x="0" y="0"/>
                  </a:lnTo>
                  <a:lnTo>
                    <a:pt x="770" y="2171"/>
                  </a:lnTo>
                  <a:lnTo>
                    <a:pt x="80124" y="2171"/>
                  </a:lnTo>
                  <a:lnTo>
                    <a:pt x="79343" y="0"/>
                  </a:lnTo>
                  <a:close/>
                </a:path>
              </a:pathLst>
            </a:custGeom>
            <a:solidFill>
              <a:srgbClr val="F6F9FD"/>
            </a:solidFill>
          </p:spPr>
          <p:txBody>
            <a:bodyPr wrap="square" lIns="0" tIns="0" rIns="0" bIns="0" rtlCol="0"/>
            <a:lstStyle/>
            <a:p>
              <a:endParaRPr sz="1227"/>
            </a:p>
          </p:txBody>
        </p:sp>
        <p:sp>
          <p:nvSpPr>
            <p:cNvPr id="262" name="object 262"/>
            <p:cNvSpPr/>
            <p:nvPr/>
          </p:nvSpPr>
          <p:spPr>
            <a:xfrm>
              <a:off x="4622796" y="4265790"/>
              <a:ext cx="80645" cy="2540"/>
            </a:xfrm>
            <a:custGeom>
              <a:avLst/>
              <a:gdLst/>
              <a:ahLst/>
              <a:cxnLst/>
              <a:rect l="l" t="t" r="r" b="b"/>
              <a:pathLst>
                <a:path w="80645" h="2539">
                  <a:moveTo>
                    <a:pt x="79350" y="0"/>
                  </a:moveTo>
                  <a:lnTo>
                    <a:pt x="0" y="0"/>
                  </a:lnTo>
                  <a:lnTo>
                    <a:pt x="770" y="2171"/>
                  </a:lnTo>
                  <a:lnTo>
                    <a:pt x="80132" y="2171"/>
                  </a:lnTo>
                  <a:lnTo>
                    <a:pt x="79350" y="0"/>
                  </a:lnTo>
                  <a:close/>
                </a:path>
              </a:pathLst>
            </a:custGeom>
            <a:solidFill>
              <a:srgbClr val="F5F9FD"/>
            </a:solidFill>
          </p:spPr>
          <p:txBody>
            <a:bodyPr wrap="square" lIns="0" tIns="0" rIns="0" bIns="0" rtlCol="0"/>
            <a:lstStyle/>
            <a:p>
              <a:endParaRPr sz="1227"/>
            </a:p>
          </p:txBody>
        </p:sp>
        <p:sp>
          <p:nvSpPr>
            <p:cNvPr id="263" name="object 263"/>
            <p:cNvSpPr/>
            <p:nvPr/>
          </p:nvSpPr>
          <p:spPr>
            <a:xfrm>
              <a:off x="4623242" y="4267047"/>
              <a:ext cx="80645" cy="2540"/>
            </a:xfrm>
            <a:custGeom>
              <a:avLst/>
              <a:gdLst/>
              <a:ahLst/>
              <a:cxnLst/>
              <a:rect l="l" t="t" r="r" b="b"/>
              <a:pathLst>
                <a:path w="80645" h="2539">
                  <a:moveTo>
                    <a:pt x="79356" y="0"/>
                  </a:moveTo>
                  <a:lnTo>
                    <a:pt x="0" y="0"/>
                  </a:lnTo>
                  <a:lnTo>
                    <a:pt x="811" y="2286"/>
                  </a:lnTo>
                  <a:lnTo>
                    <a:pt x="80180" y="2286"/>
                  </a:lnTo>
                  <a:lnTo>
                    <a:pt x="79356" y="0"/>
                  </a:lnTo>
                  <a:close/>
                </a:path>
              </a:pathLst>
            </a:custGeom>
            <a:solidFill>
              <a:srgbClr val="F4F8FD"/>
            </a:solidFill>
          </p:spPr>
          <p:txBody>
            <a:bodyPr wrap="square" lIns="0" tIns="0" rIns="0" bIns="0" rtlCol="0"/>
            <a:lstStyle/>
            <a:p>
              <a:endParaRPr sz="1227"/>
            </a:p>
          </p:txBody>
        </p:sp>
        <p:sp>
          <p:nvSpPr>
            <p:cNvPr id="264" name="object 264"/>
            <p:cNvSpPr/>
            <p:nvPr/>
          </p:nvSpPr>
          <p:spPr>
            <a:xfrm>
              <a:off x="4623729" y="4268419"/>
              <a:ext cx="80645" cy="2540"/>
            </a:xfrm>
            <a:custGeom>
              <a:avLst/>
              <a:gdLst/>
              <a:ahLst/>
              <a:cxnLst/>
              <a:rect l="l" t="t" r="r" b="b"/>
              <a:pathLst>
                <a:path w="80645" h="2539">
                  <a:moveTo>
                    <a:pt x="79364" y="0"/>
                  </a:moveTo>
                  <a:lnTo>
                    <a:pt x="0" y="0"/>
                  </a:lnTo>
                  <a:lnTo>
                    <a:pt x="770" y="2171"/>
                  </a:lnTo>
                  <a:lnTo>
                    <a:pt x="80146" y="2171"/>
                  </a:lnTo>
                  <a:lnTo>
                    <a:pt x="79364" y="0"/>
                  </a:lnTo>
                  <a:close/>
                </a:path>
              </a:pathLst>
            </a:custGeom>
            <a:solidFill>
              <a:srgbClr val="F4F7FC"/>
            </a:solidFill>
          </p:spPr>
          <p:txBody>
            <a:bodyPr wrap="square" lIns="0" tIns="0" rIns="0" bIns="0" rtlCol="0"/>
            <a:lstStyle/>
            <a:p>
              <a:endParaRPr sz="1227"/>
            </a:p>
          </p:txBody>
        </p:sp>
        <p:sp>
          <p:nvSpPr>
            <p:cNvPr id="265" name="object 265"/>
            <p:cNvSpPr/>
            <p:nvPr/>
          </p:nvSpPr>
          <p:spPr>
            <a:xfrm>
              <a:off x="4624215" y="4269790"/>
              <a:ext cx="80645" cy="2540"/>
            </a:xfrm>
            <a:custGeom>
              <a:avLst/>
              <a:gdLst/>
              <a:ahLst/>
              <a:cxnLst/>
              <a:rect l="l" t="t" r="r" b="b"/>
              <a:pathLst>
                <a:path w="80645" h="2539">
                  <a:moveTo>
                    <a:pt x="79371" y="0"/>
                  </a:moveTo>
                  <a:lnTo>
                    <a:pt x="0" y="0"/>
                  </a:lnTo>
                  <a:lnTo>
                    <a:pt x="770" y="2171"/>
                  </a:lnTo>
                  <a:lnTo>
                    <a:pt x="80153" y="2171"/>
                  </a:lnTo>
                  <a:lnTo>
                    <a:pt x="79371" y="0"/>
                  </a:lnTo>
                  <a:close/>
                </a:path>
              </a:pathLst>
            </a:custGeom>
            <a:solidFill>
              <a:srgbClr val="F3F7FC"/>
            </a:solidFill>
          </p:spPr>
          <p:txBody>
            <a:bodyPr wrap="square" lIns="0" tIns="0" rIns="0" bIns="0" rtlCol="0"/>
            <a:lstStyle/>
            <a:p>
              <a:endParaRPr sz="1227"/>
            </a:p>
          </p:txBody>
        </p:sp>
        <p:sp>
          <p:nvSpPr>
            <p:cNvPr id="266" name="object 266"/>
            <p:cNvSpPr/>
            <p:nvPr/>
          </p:nvSpPr>
          <p:spPr>
            <a:xfrm>
              <a:off x="4624662" y="4271048"/>
              <a:ext cx="80645" cy="1905"/>
            </a:xfrm>
            <a:custGeom>
              <a:avLst/>
              <a:gdLst/>
              <a:ahLst/>
              <a:cxnLst/>
              <a:rect l="l" t="t" r="r" b="b"/>
              <a:pathLst>
                <a:path w="80645" h="1904">
                  <a:moveTo>
                    <a:pt x="0" y="0"/>
                  </a:moveTo>
                  <a:lnTo>
                    <a:pt x="648" y="1828"/>
                  </a:lnTo>
                  <a:lnTo>
                    <a:pt x="80036" y="1828"/>
                  </a:lnTo>
                  <a:lnTo>
                    <a:pt x="79378" y="0"/>
                  </a:lnTo>
                  <a:lnTo>
                    <a:pt x="0" y="0"/>
                  </a:lnTo>
                  <a:close/>
                </a:path>
              </a:pathLst>
            </a:custGeom>
            <a:solidFill>
              <a:srgbClr val="F2F6FC"/>
            </a:solidFill>
          </p:spPr>
          <p:txBody>
            <a:bodyPr wrap="square" lIns="0" tIns="0" rIns="0" bIns="0" rtlCol="0"/>
            <a:lstStyle/>
            <a:p>
              <a:endParaRPr sz="1227"/>
            </a:p>
          </p:txBody>
        </p:sp>
        <p:sp>
          <p:nvSpPr>
            <p:cNvPr id="267" name="object 267"/>
            <p:cNvSpPr/>
            <p:nvPr/>
          </p:nvSpPr>
          <p:spPr>
            <a:xfrm>
              <a:off x="4624986" y="4271962"/>
              <a:ext cx="80645" cy="2540"/>
            </a:xfrm>
            <a:custGeom>
              <a:avLst/>
              <a:gdLst/>
              <a:ahLst/>
              <a:cxnLst/>
              <a:rect l="l" t="t" r="r" b="b"/>
              <a:pathLst>
                <a:path w="80645" h="2539">
                  <a:moveTo>
                    <a:pt x="79382" y="0"/>
                  </a:moveTo>
                  <a:lnTo>
                    <a:pt x="0" y="0"/>
                  </a:lnTo>
                  <a:lnTo>
                    <a:pt x="770" y="2171"/>
                  </a:lnTo>
                  <a:lnTo>
                    <a:pt x="80164" y="2171"/>
                  </a:lnTo>
                  <a:lnTo>
                    <a:pt x="79382" y="0"/>
                  </a:lnTo>
                  <a:close/>
                </a:path>
              </a:pathLst>
            </a:custGeom>
            <a:solidFill>
              <a:srgbClr val="F1F6FC"/>
            </a:solidFill>
          </p:spPr>
          <p:txBody>
            <a:bodyPr wrap="square" lIns="0" tIns="0" rIns="0" bIns="0" rtlCol="0"/>
            <a:lstStyle/>
            <a:p>
              <a:endParaRPr sz="1227"/>
            </a:p>
          </p:txBody>
        </p:sp>
        <p:sp>
          <p:nvSpPr>
            <p:cNvPr id="268" name="object 268"/>
            <p:cNvSpPr/>
            <p:nvPr/>
          </p:nvSpPr>
          <p:spPr>
            <a:xfrm>
              <a:off x="4625473" y="4273334"/>
              <a:ext cx="80645" cy="2540"/>
            </a:xfrm>
            <a:custGeom>
              <a:avLst/>
              <a:gdLst/>
              <a:ahLst/>
              <a:cxnLst/>
              <a:rect l="l" t="t" r="r" b="b"/>
              <a:pathLst>
                <a:path w="80645" h="2539">
                  <a:moveTo>
                    <a:pt x="79390" y="0"/>
                  </a:moveTo>
                  <a:lnTo>
                    <a:pt x="0" y="0"/>
                  </a:lnTo>
                  <a:lnTo>
                    <a:pt x="770" y="2171"/>
                  </a:lnTo>
                  <a:lnTo>
                    <a:pt x="80172" y="2171"/>
                  </a:lnTo>
                  <a:lnTo>
                    <a:pt x="79390" y="0"/>
                  </a:lnTo>
                  <a:close/>
                </a:path>
              </a:pathLst>
            </a:custGeom>
            <a:solidFill>
              <a:srgbClr val="F0F5FC"/>
            </a:solidFill>
          </p:spPr>
          <p:txBody>
            <a:bodyPr wrap="square" lIns="0" tIns="0" rIns="0" bIns="0" rtlCol="0"/>
            <a:lstStyle/>
            <a:p>
              <a:endParaRPr sz="1227"/>
            </a:p>
          </p:txBody>
        </p:sp>
        <p:sp>
          <p:nvSpPr>
            <p:cNvPr id="269" name="object 269"/>
            <p:cNvSpPr/>
            <p:nvPr/>
          </p:nvSpPr>
          <p:spPr>
            <a:xfrm>
              <a:off x="4625919" y="4274591"/>
              <a:ext cx="80645" cy="2540"/>
            </a:xfrm>
            <a:custGeom>
              <a:avLst/>
              <a:gdLst/>
              <a:ahLst/>
              <a:cxnLst/>
              <a:rect l="l" t="t" r="r" b="b"/>
              <a:pathLst>
                <a:path w="80645" h="2539">
                  <a:moveTo>
                    <a:pt x="79396" y="0"/>
                  </a:moveTo>
                  <a:lnTo>
                    <a:pt x="0" y="0"/>
                  </a:lnTo>
                  <a:lnTo>
                    <a:pt x="811" y="2286"/>
                  </a:lnTo>
                  <a:lnTo>
                    <a:pt x="80220" y="2286"/>
                  </a:lnTo>
                  <a:lnTo>
                    <a:pt x="79396" y="0"/>
                  </a:lnTo>
                  <a:close/>
                </a:path>
              </a:pathLst>
            </a:custGeom>
            <a:solidFill>
              <a:srgbClr val="EFF5FC"/>
            </a:solidFill>
          </p:spPr>
          <p:txBody>
            <a:bodyPr wrap="square" lIns="0" tIns="0" rIns="0" bIns="0" rtlCol="0"/>
            <a:lstStyle/>
            <a:p>
              <a:endParaRPr sz="1227"/>
            </a:p>
          </p:txBody>
        </p:sp>
        <p:sp>
          <p:nvSpPr>
            <p:cNvPr id="270" name="object 270"/>
            <p:cNvSpPr/>
            <p:nvPr/>
          </p:nvSpPr>
          <p:spPr>
            <a:xfrm>
              <a:off x="4626406" y="4275963"/>
              <a:ext cx="80645" cy="2540"/>
            </a:xfrm>
            <a:custGeom>
              <a:avLst/>
              <a:gdLst/>
              <a:ahLst/>
              <a:cxnLst/>
              <a:rect l="l" t="t" r="r" b="b"/>
              <a:pathLst>
                <a:path w="80645" h="2539">
                  <a:moveTo>
                    <a:pt x="79404" y="0"/>
                  </a:moveTo>
                  <a:lnTo>
                    <a:pt x="0" y="0"/>
                  </a:lnTo>
                  <a:lnTo>
                    <a:pt x="770" y="2171"/>
                  </a:lnTo>
                  <a:lnTo>
                    <a:pt x="80185" y="2171"/>
                  </a:lnTo>
                  <a:lnTo>
                    <a:pt x="79404" y="0"/>
                  </a:lnTo>
                  <a:close/>
                </a:path>
              </a:pathLst>
            </a:custGeom>
            <a:solidFill>
              <a:srgbClr val="EFF4FB"/>
            </a:solidFill>
          </p:spPr>
          <p:txBody>
            <a:bodyPr wrap="square" lIns="0" tIns="0" rIns="0" bIns="0" rtlCol="0"/>
            <a:lstStyle/>
            <a:p>
              <a:endParaRPr sz="1227"/>
            </a:p>
          </p:txBody>
        </p:sp>
        <p:sp>
          <p:nvSpPr>
            <p:cNvPr id="271" name="object 271"/>
            <p:cNvSpPr/>
            <p:nvPr/>
          </p:nvSpPr>
          <p:spPr>
            <a:xfrm>
              <a:off x="4626892" y="4277334"/>
              <a:ext cx="80645" cy="2540"/>
            </a:xfrm>
            <a:custGeom>
              <a:avLst/>
              <a:gdLst/>
              <a:ahLst/>
              <a:cxnLst/>
              <a:rect l="l" t="t" r="r" b="b"/>
              <a:pathLst>
                <a:path w="80645" h="2539">
                  <a:moveTo>
                    <a:pt x="79411" y="0"/>
                  </a:moveTo>
                  <a:lnTo>
                    <a:pt x="0" y="0"/>
                  </a:lnTo>
                  <a:lnTo>
                    <a:pt x="770" y="2171"/>
                  </a:lnTo>
                  <a:lnTo>
                    <a:pt x="80193" y="2171"/>
                  </a:lnTo>
                  <a:lnTo>
                    <a:pt x="79411" y="0"/>
                  </a:lnTo>
                  <a:close/>
                </a:path>
              </a:pathLst>
            </a:custGeom>
            <a:solidFill>
              <a:srgbClr val="EEF4FB"/>
            </a:solidFill>
          </p:spPr>
          <p:txBody>
            <a:bodyPr wrap="square" lIns="0" tIns="0" rIns="0" bIns="0" rtlCol="0"/>
            <a:lstStyle/>
            <a:p>
              <a:endParaRPr sz="1227"/>
            </a:p>
          </p:txBody>
        </p:sp>
        <p:sp>
          <p:nvSpPr>
            <p:cNvPr id="272" name="object 272"/>
            <p:cNvSpPr/>
            <p:nvPr/>
          </p:nvSpPr>
          <p:spPr>
            <a:xfrm>
              <a:off x="4627338" y="4278591"/>
              <a:ext cx="80645" cy="2540"/>
            </a:xfrm>
            <a:custGeom>
              <a:avLst/>
              <a:gdLst/>
              <a:ahLst/>
              <a:cxnLst/>
              <a:rect l="l" t="t" r="r" b="b"/>
              <a:pathLst>
                <a:path w="80645" h="2539">
                  <a:moveTo>
                    <a:pt x="79418" y="0"/>
                  </a:moveTo>
                  <a:lnTo>
                    <a:pt x="0" y="0"/>
                  </a:lnTo>
                  <a:lnTo>
                    <a:pt x="811" y="2286"/>
                  </a:lnTo>
                  <a:lnTo>
                    <a:pt x="80241" y="2286"/>
                  </a:lnTo>
                  <a:lnTo>
                    <a:pt x="79418" y="0"/>
                  </a:lnTo>
                  <a:close/>
                </a:path>
              </a:pathLst>
            </a:custGeom>
            <a:solidFill>
              <a:srgbClr val="EDF3FB"/>
            </a:solidFill>
          </p:spPr>
          <p:txBody>
            <a:bodyPr wrap="square" lIns="0" tIns="0" rIns="0" bIns="0" rtlCol="0"/>
            <a:lstStyle/>
            <a:p>
              <a:endParaRPr sz="1227"/>
            </a:p>
          </p:txBody>
        </p:sp>
        <p:sp>
          <p:nvSpPr>
            <p:cNvPr id="273" name="object 273"/>
            <p:cNvSpPr/>
            <p:nvPr/>
          </p:nvSpPr>
          <p:spPr>
            <a:xfrm>
              <a:off x="4627825" y="4279964"/>
              <a:ext cx="80645" cy="2540"/>
            </a:xfrm>
            <a:custGeom>
              <a:avLst/>
              <a:gdLst/>
              <a:ahLst/>
              <a:cxnLst/>
              <a:rect l="l" t="t" r="r" b="b"/>
              <a:pathLst>
                <a:path w="80645" h="2539">
                  <a:moveTo>
                    <a:pt x="79425" y="0"/>
                  </a:moveTo>
                  <a:lnTo>
                    <a:pt x="0" y="0"/>
                  </a:lnTo>
                  <a:lnTo>
                    <a:pt x="770" y="2171"/>
                  </a:lnTo>
                  <a:lnTo>
                    <a:pt x="80207" y="2171"/>
                  </a:lnTo>
                  <a:lnTo>
                    <a:pt x="79425" y="0"/>
                  </a:lnTo>
                  <a:close/>
                </a:path>
              </a:pathLst>
            </a:custGeom>
            <a:solidFill>
              <a:srgbClr val="ECF3FB"/>
            </a:solidFill>
          </p:spPr>
          <p:txBody>
            <a:bodyPr wrap="square" lIns="0" tIns="0" rIns="0" bIns="0" rtlCol="0"/>
            <a:lstStyle/>
            <a:p>
              <a:endParaRPr sz="1227"/>
            </a:p>
          </p:txBody>
        </p:sp>
        <p:sp>
          <p:nvSpPr>
            <p:cNvPr id="274" name="object 274"/>
            <p:cNvSpPr/>
            <p:nvPr/>
          </p:nvSpPr>
          <p:spPr>
            <a:xfrm>
              <a:off x="4628311" y="4281335"/>
              <a:ext cx="80645" cy="1905"/>
            </a:xfrm>
            <a:custGeom>
              <a:avLst/>
              <a:gdLst/>
              <a:ahLst/>
              <a:cxnLst/>
              <a:rect l="l" t="t" r="r" b="b"/>
              <a:pathLst>
                <a:path w="80645" h="1904">
                  <a:moveTo>
                    <a:pt x="0" y="0"/>
                  </a:moveTo>
                  <a:lnTo>
                    <a:pt x="608" y="1714"/>
                  </a:lnTo>
                  <a:lnTo>
                    <a:pt x="80049" y="1714"/>
                  </a:lnTo>
                  <a:lnTo>
                    <a:pt x="79432" y="0"/>
                  </a:lnTo>
                  <a:lnTo>
                    <a:pt x="0" y="0"/>
                  </a:lnTo>
                  <a:close/>
                </a:path>
              </a:pathLst>
            </a:custGeom>
            <a:solidFill>
              <a:srgbClr val="EBF2FB"/>
            </a:solidFill>
          </p:spPr>
          <p:txBody>
            <a:bodyPr wrap="square" lIns="0" tIns="0" rIns="0" bIns="0" rtlCol="0"/>
            <a:lstStyle/>
            <a:p>
              <a:endParaRPr sz="1227"/>
            </a:p>
          </p:txBody>
        </p:sp>
        <p:sp>
          <p:nvSpPr>
            <p:cNvPr id="275" name="object 275"/>
            <p:cNvSpPr/>
            <p:nvPr/>
          </p:nvSpPr>
          <p:spPr>
            <a:xfrm>
              <a:off x="4628595" y="4282135"/>
              <a:ext cx="80645" cy="2540"/>
            </a:xfrm>
            <a:custGeom>
              <a:avLst/>
              <a:gdLst/>
              <a:ahLst/>
              <a:cxnLst/>
              <a:rect l="l" t="t" r="r" b="b"/>
              <a:pathLst>
                <a:path w="80645" h="2539">
                  <a:moveTo>
                    <a:pt x="79436" y="0"/>
                  </a:moveTo>
                  <a:lnTo>
                    <a:pt x="0" y="0"/>
                  </a:lnTo>
                  <a:lnTo>
                    <a:pt x="811" y="2286"/>
                  </a:lnTo>
                  <a:lnTo>
                    <a:pt x="80260" y="2286"/>
                  </a:lnTo>
                  <a:lnTo>
                    <a:pt x="79436" y="0"/>
                  </a:lnTo>
                  <a:close/>
                </a:path>
              </a:pathLst>
            </a:custGeom>
            <a:solidFill>
              <a:srgbClr val="EBF2FA"/>
            </a:solidFill>
          </p:spPr>
          <p:txBody>
            <a:bodyPr wrap="square" lIns="0" tIns="0" rIns="0" bIns="0" rtlCol="0"/>
            <a:lstStyle/>
            <a:p>
              <a:endParaRPr sz="1227"/>
            </a:p>
          </p:txBody>
        </p:sp>
        <p:sp>
          <p:nvSpPr>
            <p:cNvPr id="276" name="object 276"/>
            <p:cNvSpPr/>
            <p:nvPr/>
          </p:nvSpPr>
          <p:spPr>
            <a:xfrm>
              <a:off x="4629082" y="4283507"/>
              <a:ext cx="80645" cy="2540"/>
            </a:xfrm>
            <a:custGeom>
              <a:avLst/>
              <a:gdLst/>
              <a:ahLst/>
              <a:cxnLst/>
              <a:rect l="l" t="t" r="r" b="b"/>
              <a:pathLst>
                <a:path w="80645" h="2539">
                  <a:moveTo>
                    <a:pt x="79444" y="0"/>
                  </a:moveTo>
                  <a:lnTo>
                    <a:pt x="0" y="0"/>
                  </a:lnTo>
                  <a:lnTo>
                    <a:pt x="810" y="2285"/>
                  </a:lnTo>
                  <a:lnTo>
                    <a:pt x="80267" y="2285"/>
                  </a:lnTo>
                  <a:lnTo>
                    <a:pt x="79444" y="0"/>
                  </a:lnTo>
                  <a:close/>
                </a:path>
              </a:pathLst>
            </a:custGeom>
            <a:solidFill>
              <a:srgbClr val="EAF1FA"/>
            </a:solidFill>
          </p:spPr>
          <p:txBody>
            <a:bodyPr wrap="square" lIns="0" tIns="0" rIns="0" bIns="0" rtlCol="0"/>
            <a:lstStyle/>
            <a:p>
              <a:endParaRPr sz="1227"/>
            </a:p>
          </p:txBody>
        </p:sp>
        <p:sp>
          <p:nvSpPr>
            <p:cNvPr id="277" name="object 277"/>
            <p:cNvSpPr/>
            <p:nvPr/>
          </p:nvSpPr>
          <p:spPr>
            <a:xfrm>
              <a:off x="4629568" y="4284878"/>
              <a:ext cx="80645" cy="2540"/>
            </a:xfrm>
            <a:custGeom>
              <a:avLst/>
              <a:gdLst/>
              <a:ahLst/>
              <a:cxnLst/>
              <a:rect l="l" t="t" r="r" b="b"/>
              <a:pathLst>
                <a:path w="80645" h="2539">
                  <a:moveTo>
                    <a:pt x="79451" y="0"/>
                  </a:moveTo>
                  <a:lnTo>
                    <a:pt x="0" y="0"/>
                  </a:lnTo>
                  <a:lnTo>
                    <a:pt x="770" y="2171"/>
                  </a:lnTo>
                  <a:lnTo>
                    <a:pt x="80233" y="2171"/>
                  </a:lnTo>
                  <a:lnTo>
                    <a:pt x="79451" y="0"/>
                  </a:lnTo>
                  <a:close/>
                </a:path>
              </a:pathLst>
            </a:custGeom>
            <a:solidFill>
              <a:srgbClr val="E9F0FA"/>
            </a:solidFill>
          </p:spPr>
          <p:txBody>
            <a:bodyPr wrap="square" lIns="0" tIns="0" rIns="0" bIns="0" rtlCol="0"/>
            <a:lstStyle/>
            <a:p>
              <a:endParaRPr sz="1227"/>
            </a:p>
          </p:txBody>
        </p:sp>
        <p:sp>
          <p:nvSpPr>
            <p:cNvPr id="278" name="object 278"/>
            <p:cNvSpPr/>
            <p:nvPr/>
          </p:nvSpPr>
          <p:spPr>
            <a:xfrm>
              <a:off x="4630015" y="4286135"/>
              <a:ext cx="80645" cy="2540"/>
            </a:xfrm>
            <a:custGeom>
              <a:avLst/>
              <a:gdLst/>
              <a:ahLst/>
              <a:cxnLst/>
              <a:rect l="l" t="t" r="r" b="b"/>
              <a:pathLst>
                <a:path w="80645" h="2539">
                  <a:moveTo>
                    <a:pt x="79457" y="0"/>
                  </a:moveTo>
                  <a:lnTo>
                    <a:pt x="0" y="0"/>
                  </a:lnTo>
                  <a:lnTo>
                    <a:pt x="811" y="2286"/>
                  </a:lnTo>
                  <a:lnTo>
                    <a:pt x="80281" y="2286"/>
                  </a:lnTo>
                  <a:lnTo>
                    <a:pt x="79457" y="0"/>
                  </a:lnTo>
                  <a:close/>
                </a:path>
              </a:pathLst>
            </a:custGeom>
            <a:solidFill>
              <a:srgbClr val="E8F0FA"/>
            </a:solidFill>
          </p:spPr>
          <p:txBody>
            <a:bodyPr wrap="square" lIns="0" tIns="0" rIns="0" bIns="0" rtlCol="0"/>
            <a:lstStyle/>
            <a:p>
              <a:endParaRPr sz="1227"/>
            </a:p>
          </p:txBody>
        </p:sp>
        <p:sp>
          <p:nvSpPr>
            <p:cNvPr id="279" name="object 279"/>
            <p:cNvSpPr/>
            <p:nvPr/>
          </p:nvSpPr>
          <p:spPr>
            <a:xfrm>
              <a:off x="4630501" y="4287507"/>
              <a:ext cx="80645" cy="2540"/>
            </a:xfrm>
            <a:custGeom>
              <a:avLst/>
              <a:gdLst/>
              <a:ahLst/>
              <a:cxnLst/>
              <a:rect l="l" t="t" r="r" b="b"/>
              <a:pathLst>
                <a:path w="80645" h="2539">
                  <a:moveTo>
                    <a:pt x="79465" y="0"/>
                  </a:moveTo>
                  <a:lnTo>
                    <a:pt x="0" y="0"/>
                  </a:lnTo>
                  <a:lnTo>
                    <a:pt x="810" y="2285"/>
                  </a:lnTo>
                  <a:lnTo>
                    <a:pt x="80288" y="2285"/>
                  </a:lnTo>
                  <a:lnTo>
                    <a:pt x="79465" y="0"/>
                  </a:lnTo>
                  <a:close/>
                </a:path>
              </a:pathLst>
            </a:custGeom>
            <a:solidFill>
              <a:srgbClr val="E7EFFA"/>
            </a:solidFill>
          </p:spPr>
          <p:txBody>
            <a:bodyPr wrap="square" lIns="0" tIns="0" rIns="0" bIns="0" rtlCol="0"/>
            <a:lstStyle/>
            <a:p>
              <a:endParaRPr sz="1227"/>
            </a:p>
          </p:txBody>
        </p:sp>
        <p:sp>
          <p:nvSpPr>
            <p:cNvPr id="280" name="object 280"/>
            <p:cNvSpPr/>
            <p:nvPr/>
          </p:nvSpPr>
          <p:spPr>
            <a:xfrm>
              <a:off x="4630988" y="4288878"/>
              <a:ext cx="80645" cy="2540"/>
            </a:xfrm>
            <a:custGeom>
              <a:avLst/>
              <a:gdLst/>
              <a:ahLst/>
              <a:cxnLst/>
              <a:rect l="l" t="t" r="r" b="b"/>
              <a:pathLst>
                <a:path w="80645" h="2539">
                  <a:moveTo>
                    <a:pt x="79472" y="0"/>
                  </a:moveTo>
                  <a:lnTo>
                    <a:pt x="0" y="0"/>
                  </a:lnTo>
                  <a:lnTo>
                    <a:pt x="770" y="2171"/>
                  </a:lnTo>
                  <a:lnTo>
                    <a:pt x="80254" y="2171"/>
                  </a:lnTo>
                  <a:lnTo>
                    <a:pt x="79472" y="0"/>
                  </a:lnTo>
                  <a:close/>
                </a:path>
              </a:pathLst>
            </a:custGeom>
            <a:solidFill>
              <a:srgbClr val="E6EFFA"/>
            </a:solidFill>
          </p:spPr>
          <p:txBody>
            <a:bodyPr wrap="square" lIns="0" tIns="0" rIns="0" bIns="0" rtlCol="0"/>
            <a:lstStyle/>
            <a:p>
              <a:endParaRPr sz="1227"/>
            </a:p>
          </p:txBody>
        </p:sp>
        <p:sp>
          <p:nvSpPr>
            <p:cNvPr id="281" name="object 281"/>
            <p:cNvSpPr/>
            <p:nvPr/>
          </p:nvSpPr>
          <p:spPr>
            <a:xfrm>
              <a:off x="4631434" y="4290136"/>
              <a:ext cx="80645" cy="2540"/>
            </a:xfrm>
            <a:custGeom>
              <a:avLst/>
              <a:gdLst/>
              <a:ahLst/>
              <a:cxnLst/>
              <a:rect l="l" t="t" r="r" b="b"/>
              <a:pathLst>
                <a:path w="80645" h="2539">
                  <a:moveTo>
                    <a:pt x="79479" y="0"/>
                  </a:moveTo>
                  <a:lnTo>
                    <a:pt x="0" y="0"/>
                  </a:lnTo>
                  <a:lnTo>
                    <a:pt x="811" y="2285"/>
                  </a:lnTo>
                  <a:lnTo>
                    <a:pt x="80302" y="2285"/>
                  </a:lnTo>
                  <a:lnTo>
                    <a:pt x="79479" y="0"/>
                  </a:lnTo>
                  <a:close/>
                </a:path>
              </a:pathLst>
            </a:custGeom>
            <a:solidFill>
              <a:srgbClr val="E6EEF9"/>
            </a:solidFill>
          </p:spPr>
          <p:txBody>
            <a:bodyPr wrap="square" lIns="0" tIns="0" rIns="0" bIns="0" rtlCol="0"/>
            <a:lstStyle/>
            <a:p>
              <a:endParaRPr sz="1227"/>
            </a:p>
          </p:txBody>
        </p:sp>
        <p:sp>
          <p:nvSpPr>
            <p:cNvPr id="282" name="object 282"/>
            <p:cNvSpPr/>
            <p:nvPr/>
          </p:nvSpPr>
          <p:spPr>
            <a:xfrm>
              <a:off x="4631921" y="4291508"/>
              <a:ext cx="80645" cy="1905"/>
            </a:xfrm>
            <a:custGeom>
              <a:avLst/>
              <a:gdLst/>
              <a:ahLst/>
              <a:cxnLst/>
              <a:rect l="l" t="t" r="r" b="b"/>
              <a:pathLst>
                <a:path w="80645" h="1904">
                  <a:moveTo>
                    <a:pt x="0" y="0"/>
                  </a:moveTo>
                  <a:lnTo>
                    <a:pt x="648" y="1828"/>
                  </a:lnTo>
                  <a:lnTo>
                    <a:pt x="80144" y="1828"/>
                  </a:lnTo>
                  <a:lnTo>
                    <a:pt x="79486" y="0"/>
                  </a:lnTo>
                  <a:lnTo>
                    <a:pt x="0" y="0"/>
                  </a:lnTo>
                  <a:close/>
                </a:path>
              </a:pathLst>
            </a:custGeom>
            <a:solidFill>
              <a:srgbClr val="E5EEF9"/>
            </a:solidFill>
          </p:spPr>
          <p:txBody>
            <a:bodyPr wrap="square" lIns="0" tIns="0" rIns="0" bIns="0" rtlCol="0"/>
            <a:lstStyle/>
            <a:p>
              <a:endParaRPr sz="1227"/>
            </a:p>
          </p:txBody>
        </p:sp>
        <p:sp>
          <p:nvSpPr>
            <p:cNvPr id="283" name="object 283"/>
            <p:cNvSpPr/>
            <p:nvPr/>
          </p:nvSpPr>
          <p:spPr>
            <a:xfrm>
              <a:off x="4632245" y="4292421"/>
              <a:ext cx="80645" cy="2540"/>
            </a:xfrm>
            <a:custGeom>
              <a:avLst/>
              <a:gdLst/>
              <a:ahLst/>
              <a:cxnLst/>
              <a:rect l="l" t="t" r="r" b="b"/>
              <a:pathLst>
                <a:path w="80645" h="2539">
                  <a:moveTo>
                    <a:pt x="79491" y="0"/>
                  </a:moveTo>
                  <a:lnTo>
                    <a:pt x="0" y="0"/>
                  </a:lnTo>
                  <a:lnTo>
                    <a:pt x="770" y="2172"/>
                  </a:lnTo>
                  <a:lnTo>
                    <a:pt x="80273" y="2172"/>
                  </a:lnTo>
                  <a:lnTo>
                    <a:pt x="79491" y="0"/>
                  </a:lnTo>
                  <a:close/>
                </a:path>
              </a:pathLst>
            </a:custGeom>
            <a:solidFill>
              <a:srgbClr val="E4EDF9"/>
            </a:solidFill>
          </p:spPr>
          <p:txBody>
            <a:bodyPr wrap="square" lIns="0" tIns="0" rIns="0" bIns="0" rtlCol="0"/>
            <a:lstStyle/>
            <a:p>
              <a:endParaRPr sz="1227"/>
            </a:p>
          </p:txBody>
        </p:sp>
        <p:sp>
          <p:nvSpPr>
            <p:cNvPr id="284" name="object 284"/>
            <p:cNvSpPr/>
            <p:nvPr/>
          </p:nvSpPr>
          <p:spPr>
            <a:xfrm>
              <a:off x="4632732" y="4293794"/>
              <a:ext cx="80645" cy="2540"/>
            </a:xfrm>
            <a:custGeom>
              <a:avLst/>
              <a:gdLst/>
              <a:ahLst/>
              <a:cxnLst/>
              <a:rect l="l" t="t" r="r" b="b"/>
              <a:pathLst>
                <a:path w="80645" h="2539">
                  <a:moveTo>
                    <a:pt x="79498" y="0"/>
                  </a:moveTo>
                  <a:lnTo>
                    <a:pt x="0" y="0"/>
                  </a:lnTo>
                  <a:lnTo>
                    <a:pt x="770" y="2171"/>
                  </a:lnTo>
                  <a:lnTo>
                    <a:pt x="80280" y="2171"/>
                  </a:lnTo>
                  <a:lnTo>
                    <a:pt x="79498" y="0"/>
                  </a:lnTo>
                  <a:close/>
                </a:path>
              </a:pathLst>
            </a:custGeom>
            <a:solidFill>
              <a:srgbClr val="E3EDF9"/>
            </a:solidFill>
          </p:spPr>
          <p:txBody>
            <a:bodyPr wrap="square" lIns="0" tIns="0" rIns="0" bIns="0" rtlCol="0"/>
            <a:lstStyle/>
            <a:p>
              <a:endParaRPr sz="1227"/>
            </a:p>
          </p:txBody>
        </p:sp>
        <p:sp>
          <p:nvSpPr>
            <p:cNvPr id="285" name="object 285"/>
            <p:cNvSpPr/>
            <p:nvPr/>
          </p:nvSpPr>
          <p:spPr>
            <a:xfrm>
              <a:off x="4633178" y="4295051"/>
              <a:ext cx="80645" cy="2540"/>
            </a:xfrm>
            <a:custGeom>
              <a:avLst/>
              <a:gdLst/>
              <a:ahLst/>
              <a:cxnLst/>
              <a:rect l="l" t="t" r="r" b="b"/>
              <a:pathLst>
                <a:path w="80645" h="2539">
                  <a:moveTo>
                    <a:pt x="79505" y="0"/>
                  </a:moveTo>
                  <a:lnTo>
                    <a:pt x="0" y="0"/>
                  </a:lnTo>
                  <a:lnTo>
                    <a:pt x="810" y="2285"/>
                  </a:lnTo>
                  <a:lnTo>
                    <a:pt x="80328" y="2285"/>
                  </a:lnTo>
                  <a:lnTo>
                    <a:pt x="79505" y="0"/>
                  </a:lnTo>
                  <a:close/>
                </a:path>
              </a:pathLst>
            </a:custGeom>
            <a:solidFill>
              <a:srgbClr val="E2ECF9"/>
            </a:solidFill>
          </p:spPr>
          <p:txBody>
            <a:bodyPr wrap="square" lIns="0" tIns="0" rIns="0" bIns="0" rtlCol="0"/>
            <a:lstStyle/>
            <a:p>
              <a:endParaRPr sz="1227"/>
            </a:p>
          </p:txBody>
        </p:sp>
        <p:sp>
          <p:nvSpPr>
            <p:cNvPr id="286" name="object 286"/>
            <p:cNvSpPr/>
            <p:nvPr/>
          </p:nvSpPr>
          <p:spPr>
            <a:xfrm>
              <a:off x="4633664" y="4296422"/>
              <a:ext cx="80645" cy="2540"/>
            </a:xfrm>
            <a:custGeom>
              <a:avLst/>
              <a:gdLst/>
              <a:ahLst/>
              <a:cxnLst/>
              <a:rect l="l" t="t" r="r" b="b"/>
              <a:pathLst>
                <a:path w="80645" h="2539">
                  <a:moveTo>
                    <a:pt x="79512" y="0"/>
                  </a:moveTo>
                  <a:lnTo>
                    <a:pt x="0" y="0"/>
                  </a:lnTo>
                  <a:lnTo>
                    <a:pt x="770" y="2171"/>
                  </a:lnTo>
                  <a:lnTo>
                    <a:pt x="80294" y="2171"/>
                  </a:lnTo>
                  <a:lnTo>
                    <a:pt x="79512" y="0"/>
                  </a:lnTo>
                  <a:close/>
                </a:path>
              </a:pathLst>
            </a:custGeom>
            <a:solidFill>
              <a:srgbClr val="E2ECF8"/>
            </a:solidFill>
          </p:spPr>
          <p:txBody>
            <a:bodyPr wrap="square" lIns="0" tIns="0" rIns="0" bIns="0" rtlCol="0"/>
            <a:lstStyle/>
            <a:p>
              <a:endParaRPr sz="1227"/>
            </a:p>
          </p:txBody>
        </p:sp>
        <p:sp>
          <p:nvSpPr>
            <p:cNvPr id="287" name="object 287"/>
            <p:cNvSpPr/>
            <p:nvPr/>
          </p:nvSpPr>
          <p:spPr>
            <a:xfrm>
              <a:off x="4634151" y="4297794"/>
              <a:ext cx="80645" cy="2540"/>
            </a:xfrm>
            <a:custGeom>
              <a:avLst/>
              <a:gdLst/>
              <a:ahLst/>
              <a:cxnLst/>
              <a:rect l="l" t="t" r="r" b="b"/>
              <a:pathLst>
                <a:path w="80645" h="2539">
                  <a:moveTo>
                    <a:pt x="79519" y="0"/>
                  </a:moveTo>
                  <a:lnTo>
                    <a:pt x="0" y="0"/>
                  </a:lnTo>
                  <a:lnTo>
                    <a:pt x="770" y="2171"/>
                  </a:lnTo>
                  <a:lnTo>
                    <a:pt x="80301" y="2171"/>
                  </a:lnTo>
                  <a:lnTo>
                    <a:pt x="79519" y="0"/>
                  </a:lnTo>
                  <a:close/>
                </a:path>
              </a:pathLst>
            </a:custGeom>
            <a:solidFill>
              <a:srgbClr val="E1EBF8"/>
            </a:solidFill>
          </p:spPr>
          <p:txBody>
            <a:bodyPr wrap="square" lIns="0" tIns="0" rIns="0" bIns="0" rtlCol="0"/>
            <a:lstStyle/>
            <a:p>
              <a:endParaRPr sz="1227"/>
            </a:p>
          </p:txBody>
        </p:sp>
        <p:sp>
          <p:nvSpPr>
            <p:cNvPr id="288" name="object 288"/>
            <p:cNvSpPr/>
            <p:nvPr/>
          </p:nvSpPr>
          <p:spPr>
            <a:xfrm>
              <a:off x="4634597" y="4299051"/>
              <a:ext cx="80645" cy="2540"/>
            </a:xfrm>
            <a:custGeom>
              <a:avLst/>
              <a:gdLst/>
              <a:ahLst/>
              <a:cxnLst/>
              <a:rect l="l" t="t" r="r" b="b"/>
              <a:pathLst>
                <a:path w="80645" h="2539">
                  <a:moveTo>
                    <a:pt x="79526" y="0"/>
                  </a:moveTo>
                  <a:lnTo>
                    <a:pt x="0" y="0"/>
                  </a:lnTo>
                  <a:lnTo>
                    <a:pt x="811" y="2285"/>
                  </a:lnTo>
                  <a:lnTo>
                    <a:pt x="80349" y="2285"/>
                  </a:lnTo>
                  <a:lnTo>
                    <a:pt x="79526" y="0"/>
                  </a:lnTo>
                  <a:close/>
                </a:path>
              </a:pathLst>
            </a:custGeom>
            <a:solidFill>
              <a:srgbClr val="E0EBF8"/>
            </a:solidFill>
          </p:spPr>
          <p:txBody>
            <a:bodyPr wrap="square" lIns="0" tIns="0" rIns="0" bIns="0" rtlCol="0"/>
            <a:lstStyle/>
            <a:p>
              <a:endParaRPr sz="1227"/>
            </a:p>
          </p:txBody>
        </p:sp>
        <p:sp>
          <p:nvSpPr>
            <p:cNvPr id="289" name="object 289"/>
            <p:cNvSpPr/>
            <p:nvPr/>
          </p:nvSpPr>
          <p:spPr>
            <a:xfrm>
              <a:off x="4635084" y="4300423"/>
              <a:ext cx="80645" cy="2540"/>
            </a:xfrm>
            <a:custGeom>
              <a:avLst/>
              <a:gdLst/>
              <a:ahLst/>
              <a:cxnLst/>
              <a:rect l="l" t="t" r="r" b="b"/>
              <a:pathLst>
                <a:path w="80645" h="2539">
                  <a:moveTo>
                    <a:pt x="79533" y="0"/>
                  </a:moveTo>
                  <a:lnTo>
                    <a:pt x="0" y="0"/>
                  </a:lnTo>
                  <a:lnTo>
                    <a:pt x="770" y="2171"/>
                  </a:lnTo>
                  <a:lnTo>
                    <a:pt x="80315" y="2171"/>
                  </a:lnTo>
                  <a:lnTo>
                    <a:pt x="79533" y="0"/>
                  </a:lnTo>
                  <a:close/>
                </a:path>
              </a:pathLst>
            </a:custGeom>
            <a:solidFill>
              <a:srgbClr val="DFEAF8"/>
            </a:solidFill>
          </p:spPr>
          <p:txBody>
            <a:bodyPr wrap="square" lIns="0" tIns="0" rIns="0" bIns="0" rtlCol="0"/>
            <a:lstStyle/>
            <a:p>
              <a:endParaRPr sz="1227"/>
            </a:p>
          </p:txBody>
        </p:sp>
        <p:sp>
          <p:nvSpPr>
            <p:cNvPr id="290" name="object 290"/>
            <p:cNvSpPr/>
            <p:nvPr/>
          </p:nvSpPr>
          <p:spPr>
            <a:xfrm>
              <a:off x="4635570" y="4301795"/>
              <a:ext cx="80645" cy="2540"/>
            </a:xfrm>
            <a:custGeom>
              <a:avLst/>
              <a:gdLst/>
              <a:ahLst/>
              <a:cxnLst/>
              <a:rect l="l" t="t" r="r" b="b"/>
              <a:pathLst>
                <a:path w="80645" h="2539">
                  <a:moveTo>
                    <a:pt x="79540" y="0"/>
                  </a:moveTo>
                  <a:lnTo>
                    <a:pt x="0" y="0"/>
                  </a:lnTo>
                  <a:lnTo>
                    <a:pt x="770" y="2171"/>
                  </a:lnTo>
                  <a:lnTo>
                    <a:pt x="80322" y="2171"/>
                  </a:lnTo>
                  <a:lnTo>
                    <a:pt x="79540" y="0"/>
                  </a:lnTo>
                  <a:close/>
                </a:path>
              </a:pathLst>
            </a:custGeom>
            <a:solidFill>
              <a:srgbClr val="DEE9F8"/>
            </a:solidFill>
          </p:spPr>
          <p:txBody>
            <a:bodyPr wrap="square" lIns="0" tIns="0" rIns="0" bIns="0" rtlCol="0"/>
            <a:lstStyle/>
            <a:p>
              <a:endParaRPr sz="1227"/>
            </a:p>
          </p:txBody>
        </p:sp>
        <p:sp>
          <p:nvSpPr>
            <p:cNvPr id="291" name="object 291"/>
            <p:cNvSpPr/>
            <p:nvPr/>
          </p:nvSpPr>
          <p:spPr>
            <a:xfrm>
              <a:off x="4636016" y="4303052"/>
              <a:ext cx="80645" cy="1905"/>
            </a:xfrm>
            <a:custGeom>
              <a:avLst/>
              <a:gdLst/>
              <a:ahLst/>
              <a:cxnLst/>
              <a:rect l="l" t="t" r="r" b="b"/>
              <a:pathLst>
                <a:path w="80645" h="1904">
                  <a:moveTo>
                    <a:pt x="0" y="0"/>
                  </a:moveTo>
                  <a:lnTo>
                    <a:pt x="648" y="1828"/>
                  </a:lnTo>
                  <a:lnTo>
                    <a:pt x="80206" y="1828"/>
                  </a:lnTo>
                  <a:lnTo>
                    <a:pt x="79547" y="0"/>
                  </a:lnTo>
                  <a:lnTo>
                    <a:pt x="0" y="0"/>
                  </a:lnTo>
                  <a:close/>
                </a:path>
              </a:pathLst>
            </a:custGeom>
            <a:solidFill>
              <a:srgbClr val="DDE9F8"/>
            </a:solidFill>
          </p:spPr>
          <p:txBody>
            <a:bodyPr wrap="square" lIns="0" tIns="0" rIns="0" bIns="0" rtlCol="0"/>
            <a:lstStyle/>
            <a:p>
              <a:endParaRPr sz="1227"/>
            </a:p>
          </p:txBody>
        </p:sp>
        <p:sp>
          <p:nvSpPr>
            <p:cNvPr id="292" name="object 292"/>
            <p:cNvSpPr/>
            <p:nvPr/>
          </p:nvSpPr>
          <p:spPr>
            <a:xfrm>
              <a:off x="4636341" y="4303965"/>
              <a:ext cx="80645" cy="2540"/>
            </a:xfrm>
            <a:custGeom>
              <a:avLst/>
              <a:gdLst/>
              <a:ahLst/>
              <a:cxnLst/>
              <a:rect l="l" t="t" r="r" b="b"/>
              <a:pathLst>
                <a:path w="80645" h="2539">
                  <a:moveTo>
                    <a:pt x="79552" y="0"/>
                  </a:moveTo>
                  <a:lnTo>
                    <a:pt x="0" y="0"/>
                  </a:lnTo>
                  <a:lnTo>
                    <a:pt x="770" y="2172"/>
                  </a:lnTo>
                  <a:lnTo>
                    <a:pt x="80334" y="2172"/>
                  </a:lnTo>
                  <a:lnTo>
                    <a:pt x="79552" y="0"/>
                  </a:lnTo>
                  <a:close/>
                </a:path>
              </a:pathLst>
            </a:custGeom>
            <a:solidFill>
              <a:srgbClr val="DDE8F7"/>
            </a:solidFill>
          </p:spPr>
          <p:txBody>
            <a:bodyPr wrap="square" lIns="0" tIns="0" rIns="0" bIns="0" rtlCol="0"/>
            <a:lstStyle/>
            <a:p>
              <a:endParaRPr sz="1227"/>
            </a:p>
          </p:txBody>
        </p:sp>
        <p:sp>
          <p:nvSpPr>
            <p:cNvPr id="293" name="object 293"/>
            <p:cNvSpPr/>
            <p:nvPr/>
          </p:nvSpPr>
          <p:spPr>
            <a:xfrm>
              <a:off x="4636827" y="4305338"/>
              <a:ext cx="80645" cy="2540"/>
            </a:xfrm>
            <a:custGeom>
              <a:avLst/>
              <a:gdLst/>
              <a:ahLst/>
              <a:cxnLst/>
              <a:rect l="l" t="t" r="r" b="b"/>
              <a:pathLst>
                <a:path w="80645" h="2539">
                  <a:moveTo>
                    <a:pt x="79559" y="0"/>
                  </a:moveTo>
                  <a:lnTo>
                    <a:pt x="0" y="0"/>
                  </a:lnTo>
                  <a:lnTo>
                    <a:pt x="770" y="2171"/>
                  </a:lnTo>
                  <a:lnTo>
                    <a:pt x="80341" y="2171"/>
                  </a:lnTo>
                  <a:lnTo>
                    <a:pt x="79559" y="0"/>
                  </a:lnTo>
                  <a:close/>
                </a:path>
              </a:pathLst>
            </a:custGeom>
            <a:solidFill>
              <a:srgbClr val="DCE8F7"/>
            </a:solidFill>
          </p:spPr>
          <p:txBody>
            <a:bodyPr wrap="square" lIns="0" tIns="0" rIns="0" bIns="0" rtlCol="0"/>
            <a:lstStyle/>
            <a:p>
              <a:endParaRPr sz="1227"/>
            </a:p>
          </p:txBody>
        </p:sp>
        <p:sp>
          <p:nvSpPr>
            <p:cNvPr id="294" name="object 294"/>
            <p:cNvSpPr/>
            <p:nvPr/>
          </p:nvSpPr>
          <p:spPr>
            <a:xfrm>
              <a:off x="4637273" y="4306595"/>
              <a:ext cx="80645" cy="2540"/>
            </a:xfrm>
            <a:custGeom>
              <a:avLst/>
              <a:gdLst/>
              <a:ahLst/>
              <a:cxnLst/>
              <a:rect l="l" t="t" r="r" b="b"/>
              <a:pathLst>
                <a:path w="80645" h="2539">
                  <a:moveTo>
                    <a:pt x="79566" y="0"/>
                  </a:moveTo>
                  <a:lnTo>
                    <a:pt x="0" y="0"/>
                  </a:lnTo>
                  <a:lnTo>
                    <a:pt x="811" y="2286"/>
                  </a:lnTo>
                  <a:lnTo>
                    <a:pt x="80389" y="2286"/>
                  </a:lnTo>
                  <a:lnTo>
                    <a:pt x="79566" y="0"/>
                  </a:lnTo>
                  <a:close/>
                </a:path>
              </a:pathLst>
            </a:custGeom>
            <a:solidFill>
              <a:srgbClr val="DBE7F7"/>
            </a:solidFill>
          </p:spPr>
          <p:txBody>
            <a:bodyPr wrap="square" lIns="0" tIns="0" rIns="0" bIns="0" rtlCol="0"/>
            <a:lstStyle/>
            <a:p>
              <a:endParaRPr sz="1227"/>
            </a:p>
          </p:txBody>
        </p:sp>
        <p:sp>
          <p:nvSpPr>
            <p:cNvPr id="295" name="object 295"/>
            <p:cNvSpPr/>
            <p:nvPr/>
          </p:nvSpPr>
          <p:spPr>
            <a:xfrm>
              <a:off x="4637760" y="4307966"/>
              <a:ext cx="80645" cy="2540"/>
            </a:xfrm>
            <a:custGeom>
              <a:avLst/>
              <a:gdLst/>
              <a:ahLst/>
              <a:cxnLst/>
              <a:rect l="l" t="t" r="r" b="b"/>
              <a:pathLst>
                <a:path w="80645" h="2539">
                  <a:moveTo>
                    <a:pt x="79573" y="0"/>
                  </a:moveTo>
                  <a:lnTo>
                    <a:pt x="0" y="0"/>
                  </a:lnTo>
                  <a:lnTo>
                    <a:pt x="770" y="2172"/>
                  </a:lnTo>
                  <a:lnTo>
                    <a:pt x="80355" y="2172"/>
                  </a:lnTo>
                  <a:lnTo>
                    <a:pt x="79573" y="0"/>
                  </a:lnTo>
                  <a:close/>
                </a:path>
              </a:pathLst>
            </a:custGeom>
            <a:solidFill>
              <a:srgbClr val="DAE7F7"/>
            </a:solidFill>
          </p:spPr>
          <p:txBody>
            <a:bodyPr wrap="square" lIns="0" tIns="0" rIns="0" bIns="0" rtlCol="0"/>
            <a:lstStyle/>
            <a:p>
              <a:endParaRPr sz="1227"/>
            </a:p>
          </p:txBody>
        </p:sp>
        <p:sp>
          <p:nvSpPr>
            <p:cNvPr id="296" name="object 296"/>
            <p:cNvSpPr/>
            <p:nvPr/>
          </p:nvSpPr>
          <p:spPr>
            <a:xfrm>
              <a:off x="4638247" y="4309338"/>
              <a:ext cx="80645" cy="2540"/>
            </a:xfrm>
            <a:custGeom>
              <a:avLst/>
              <a:gdLst/>
              <a:ahLst/>
              <a:cxnLst/>
              <a:rect l="l" t="t" r="r" b="b"/>
              <a:pathLst>
                <a:path w="80645" h="2539">
                  <a:moveTo>
                    <a:pt x="79580" y="0"/>
                  </a:moveTo>
                  <a:lnTo>
                    <a:pt x="0" y="0"/>
                  </a:lnTo>
                  <a:lnTo>
                    <a:pt x="770" y="2171"/>
                  </a:lnTo>
                  <a:lnTo>
                    <a:pt x="80362" y="2171"/>
                  </a:lnTo>
                  <a:lnTo>
                    <a:pt x="79580" y="0"/>
                  </a:lnTo>
                  <a:close/>
                </a:path>
              </a:pathLst>
            </a:custGeom>
            <a:solidFill>
              <a:srgbClr val="D9E6F7"/>
            </a:solidFill>
          </p:spPr>
          <p:txBody>
            <a:bodyPr wrap="square" lIns="0" tIns="0" rIns="0" bIns="0" rtlCol="0"/>
            <a:lstStyle/>
            <a:p>
              <a:endParaRPr sz="1227"/>
            </a:p>
          </p:txBody>
        </p:sp>
        <p:sp>
          <p:nvSpPr>
            <p:cNvPr id="297" name="object 297"/>
            <p:cNvSpPr/>
            <p:nvPr/>
          </p:nvSpPr>
          <p:spPr>
            <a:xfrm>
              <a:off x="4638693" y="4310596"/>
              <a:ext cx="80645" cy="2540"/>
            </a:xfrm>
            <a:custGeom>
              <a:avLst/>
              <a:gdLst/>
              <a:ahLst/>
              <a:cxnLst/>
              <a:rect l="l" t="t" r="r" b="b"/>
              <a:pathLst>
                <a:path w="80645" h="2539">
                  <a:moveTo>
                    <a:pt x="79587" y="0"/>
                  </a:moveTo>
                  <a:lnTo>
                    <a:pt x="0" y="0"/>
                  </a:lnTo>
                  <a:lnTo>
                    <a:pt x="811" y="2285"/>
                  </a:lnTo>
                  <a:lnTo>
                    <a:pt x="80410" y="2285"/>
                  </a:lnTo>
                  <a:lnTo>
                    <a:pt x="79587" y="0"/>
                  </a:lnTo>
                  <a:close/>
                </a:path>
              </a:pathLst>
            </a:custGeom>
            <a:solidFill>
              <a:srgbClr val="D9E6F6"/>
            </a:solidFill>
          </p:spPr>
          <p:txBody>
            <a:bodyPr wrap="square" lIns="0" tIns="0" rIns="0" bIns="0" rtlCol="0"/>
            <a:lstStyle/>
            <a:p>
              <a:endParaRPr sz="1227"/>
            </a:p>
          </p:txBody>
        </p:sp>
        <p:sp>
          <p:nvSpPr>
            <p:cNvPr id="298" name="object 298"/>
            <p:cNvSpPr/>
            <p:nvPr/>
          </p:nvSpPr>
          <p:spPr>
            <a:xfrm>
              <a:off x="4639179" y="4311966"/>
              <a:ext cx="80645" cy="2540"/>
            </a:xfrm>
            <a:custGeom>
              <a:avLst/>
              <a:gdLst/>
              <a:ahLst/>
              <a:cxnLst/>
              <a:rect l="l" t="t" r="r" b="b"/>
              <a:pathLst>
                <a:path w="80645" h="2539">
                  <a:moveTo>
                    <a:pt x="79594" y="0"/>
                  </a:moveTo>
                  <a:lnTo>
                    <a:pt x="0" y="0"/>
                  </a:lnTo>
                  <a:lnTo>
                    <a:pt x="770" y="2172"/>
                  </a:lnTo>
                  <a:lnTo>
                    <a:pt x="80248" y="2172"/>
                  </a:lnTo>
                  <a:lnTo>
                    <a:pt x="79924" y="915"/>
                  </a:lnTo>
                  <a:lnTo>
                    <a:pt x="79594" y="0"/>
                  </a:lnTo>
                  <a:close/>
                </a:path>
              </a:pathLst>
            </a:custGeom>
            <a:solidFill>
              <a:srgbClr val="D8E5F6"/>
            </a:solidFill>
          </p:spPr>
          <p:txBody>
            <a:bodyPr wrap="square" lIns="0" tIns="0" rIns="0" bIns="0" rtlCol="0"/>
            <a:lstStyle/>
            <a:p>
              <a:endParaRPr sz="1227"/>
            </a:p>
          </p:txBody>
        </p:sp>
        <p:sp>
          <p:nvSpPr>
            <p:cNvPr id="299" name="object 299"/>
            <p:cNvSpPr/>
            <p:nvPr/>
          </p:nvSpPr>
          <p:spPr>
            <a:xfrm>
              <a:off x="4639666" y="4313339"/>
              <a:ext cx="80010" cy="1905"/>
            </a:xfrm>
            <a:custGeom>
              <a:avLst/>
              <a:gdLst/>
              <a:ahLst/>
              <a:cxnLst/>
              <a:rect l="l" t="t" r="r" b="b"/>
              <a:pathLst>
                <a:path w="80010" h="1904">
                  <a:moveTo>
                    <a:pt x="79555" y="0"/>
                  </a:moveTo>
                  <a:lnTo>
                    <a:pt x="0" y="0"/>
                  </a:lnTo>
                  <a:lnTo>
                    <a:pt x="608" y="1714"/>
                  </a:lnTo>
                  <a:lnTo>
                    <a:pt x="79894" y="1714"/>
                  </a:lnTo>
                  <a:lnTo>
                    <a:pt x="79894" y="1314"/>
                  </a:lnTo>
                  <a:lnTo>
                    <a:pt x="79555" y="0"/>
                  </a:lnTo>
                  <a:close/>
                </a:path>
              </a:pathLst>
            </a:custGeom>
            <a:solidFill>
              <a:srgbClr val="D7E5F6"/>
            </a:solidFill>
          </p:spPr>
          <p:txBody>
            <a:bodyPr wrap="square" lIns="0" tIns="0" rIns="0" bIns="0" rtlCol="0"/>
            <a:lstStyle/>
            <a:p>
              <a:endParaRPr sz="1227"/>
            </a:p>
          </p:txBody>
        </p:sp>
        <p:sp>
          <p:nvSpPr>
            <p:cNvPr id="300" name="object 300"/>
            <p:cNvSpPr/>
            <p:nvPr/>
          </p:nvSpPr>
          <p:spPr>
            <a:xfrm>
              <a:off x="4639950" y="4314139"/>
              <a:ext cx="80010" cy="2540"/>
            </a:xfrm>
            <a:custGeom>
              <a:avLst/>
              <a:gdLst/>
              <a:ahLst/>
              <a:cxnLst/>
              <a:rect l="l" t="t" r="r" b="b"/>
              <a:pathLst>
                <a:path w="80010" h="2539">
                  <a:moveTo>
                    <a:pt x="79477" y="0"/>
                  </a:moveTo>
                  <a:lnTo>
                    <a:pt x="0" y="0"/>
                  </a:lnTo>
                  <a:lnTo>
                    <a:pt x="811" y="2285"/>
                  </a:lnTo>
                  <a:lnTo>
                    <a:pt x="79610" y="2285"/>
                  </a:lnTo>
                  <a:lnTo>
                    <a:pt x="79610" y="514"/>
                  </a:lnTo>
                  <a:lnTo>
                    <a:pt x="79477" y="0"/>
                  </a:lnTo>
                  <a:close/>
                </a:path>
              </a:pathLst>
            </a:custGeom>
            <a:solidFill>
              <a:srgbClr val="D6E4F6"/>
            </a:solidFill>
          </p:spPr>
          <p:txBody>
            <a:bodyPr wrap="square" lIns="0" tIns="0" rIns="0" bIns="0" rtlCol="0"/>
            <a:lstStyle/>
            <a:p>
              <a:endParaRPr sz="1227"/>
            </a:p>
          </p:txBody>
        </p:sp>
        <p:sp>
          <p:nvSpPr>
            <p:cNvPr id="301" name="object 301"/>
            <p:cNvSpPr/>
            <p:nvPr/>
          </p:nvSpPr>
          <p:spPr>
            <a:xfrm>
              <a:off x="4640437" y="4315510"/>
              <a:ext cx="79375" cy="2540"/>
            </a:xfrm>
            <a:custGeom>
              <a:avLst/>
              <a:gdLst/>
              <a:ahLst/>
              <a:cxnLst/>
              <a:rect l="l" t="t" r="r" b="b"/>
              <a:pathLst>
                <a:path w="79375" h="2539">
                  <a:moveTo>
                    <a:pt x="79124" y="0"/>
                  </a:moveTo>
                  <a:lnTo>
                    <a:pt x="0" y="0"/>
                  </a:lnTo>
                  <a:lnTo>
                    <a:pt x="811" y="2286"/>
                  </a:lnTo>
                  <a:lnTo>
                    <a:pt x="78768" y="2286"/>
                  </a:lnTo>
                  <a:lnTo>
                    <a:pt x="79124" y="1686"/>
                  </a:lnTo>
                  <a:lnTo>
                    <a:pt x="79124" y="0"/>
                  </a:lnTo>
                  <a:close/>
                </a:path>
              </a:pathLst>
            </a:custGeom>
            <a:solidFill>
              <a:srgbClr val="D5E4F6"/>
            </a:solidFill>
          </p:spPr>
          <p:txBody>
            <a:bodyPr wrap="square" lIns="0" tIns="0" rIns="0" bIns="0" rtlCol="0"/>
            <a:lstStyle/>
            <a:p>
              <a:endParaRPr sz="1227"/>
            </a:p>
          </p:txBody>
        </p:sp>
        <p:sp>
          <p:nvSpPr>
            <p:cNvPr id="302" name="object 302"/>
            <p:cNvSpPr/>
            <p:nvPr/>
          </p:nvSpPr>
          <p:spPr>
            <a:xfrm>
              <a:off x="4640923" y="4316882"/>
              <a:ext cx="78740" cy="2540"/>
            </a:xfrm>
            <a:custGeom>
              <a:avLst/>
              <a:gdLst/>
              <a:ahLst/>
              <a:cxnLst/>
              <a:rect l="l" t="t" r="r" b="b"/>
              <a:pathLst>
                <a:path w="78739" h="2539">
                  <a:moveTo>
                    <a:pt x="78637" y="0"/>
                  </a:moveTo>
                  <a:lnTo>
                    <a:pt x="0" y="0"/>
                  </a:lnTo>
                  <a:lnTo>
                    <a:pt x="770" y="2171"/>
                  </a:lnTo>
                  <a:lnTo>
                    <a:pt x="77536" y="2171"/>
                  </a:lnTo>
                  <a:lnTo>
                    <a:pt x="78637" y="314"/>
                  </a:lnTo>
                  <a:lnTo>
                    <a:pt x="78637" y="0"/>
                  </a:lnTo>
                  <a:close/>
                </a:path>
              </a:pathLst>
            </a:custGeom>
            <a:solidFill>
              <a:srgbClr val="D4E3F6"/>
            </a:solidFill>
          </p:spPr>
          <p:txBody>
            <a:bodyPr wrap="square" lIns="0" tIns="0" rIns="0" bIns="0" rtlCol="0"/>
            <a:lstStyle/>
            <a:p>
              <a:endParaRPr sz="1227"/>
            </a:p>
          </p:txBody>
        </p:sp>
        <p:sp>
          <p:nvSpPr>
            <p:cNvPr id="303" name="object 303"/>
            <p:cNvSpPr/>
            <p:nvPr/>
          </p:nvSpPr>
          <p:spPr>
            <a:xfrm>
              <a:off x="4641369" y="4318139"/>
              <a:ext cx="78105" cy="2540"/>
            </a:xfrm>
            <a:custGeom>
              <a:avLst/>
              <a:gdLst/>
              <a:ahLst/>
              <a:cxnLst/>
              <a:rect l="l" t="t" r="r" b="b"/>
              <a:pathLst>
                <a:path w="78104" h="2539">
                  <a:moveTo>
                    <a:pt x="77632" y="0"/>
                  </a:moveTo>
                  <a:lnTo>
                    <a:pt x="0" y="0"/>
                  </a:lnTo>
                  <a:lnTo>
                    <a:pt x="811" y="2286"/>
                  </a:lnTo>
                  <a:lnTo>
                    <a:pt x="74250" y="2286"/>
                  </a:lnTo>
                  <a:lnTo>
                    <a:pt x="76819" y="1371"/>
                  </a:lnTo>
                  <a:lnTo>
                    <a:pt x="77632" y="0"/>
                  </a:lnTo>
                  <a:close/>
                </a:path>
              </a:pathLst>
            </a:custGeom>
            <a:solidFill>
              <a:srgbClr val="D4E2F5"/>
            </a:solidFill>
          </p:spPr>
          <p:txBody>
            <a:bodyPr wrap="square" lIns="0" tIns="0" rIns="0" bIns="0" rtlCol="0"/>
            <a:lstStyle/>
            <a:p>
              <a:endParaRPr sz="1227"/>
            </a:p>
          </p:txBody>
        </p:sp>
        <p:sp>
          <p:nvSpPr>
            <p:cNvPr id="304" name="object 304"/>
            <p:cNvSpPr/>
            <p:nvPr/>
          </p:nvSpPr>
          <p:spPr>
            <a:xfrm>
              <a:off x="4641856" y="4319511"/>
              <a:ext cx="76835" cy="2540"/>
            </a:xfrm>
            <a:custGeom>
              <a:avLst/>
              <a:gdLst/>
              <a:ahLst/>
              <a:cxnLst/>
              <a:rect l="l" t="t" r="r" b="b"/>
              <a:pathLst>
                <a:path w="76835" h="2539">
                  <a:moveTo>
                    <a:pt x="76333" y="0"/>
                  </a:moveTo>
                  <a:lnTo>
                    <a:pt x="0" y="0"/>
                  </a:lnTo>
                  <a:lnTo>
                    <a:pt x="811" y="2286"/>
                  </a:lnTo>
                  <a:lnTo>
                    <a:pt x="69908" y="2286"/>
                  </a:lnTo>
                  <a:lnTo>
                    <a:pt x="76333" y="0"/>
                  </a:lnTo>
                  <a:close/>
                </a:path>
              </a:pathLst>
            </a:custGeom>
            <a:solidFill>
              <a:srgbClr val="D3E2F5"/>
            </a:solidFill>
          </p:spPr>
          <p:txBody>
            <a:bodyPr wrap="square" lIns="0" tIns="0" rIns="0" bIns="0" rtlCol="0"/>
            <a:lstStyle/>
            <a:p>
              <a:endParaRPr sz="1227"/>
            </a:p>
          </p:txBody>
        </p:sp>
        <p:sp>
          <p:nvSpPr>
            <p:cNvPr id="305" name="object 305"/>
            <p:cNvSpPr/>
            <p:nvPr/>
          </p:nvSpPr>
          <p:spPr>
            <a:xfrm>
              <a:off x="4642343" y="4320883"/>
              <a:ext cx="72390" cy="2540"/>
            </a:xfrm>
            <a:custGeom>
              <a:avLst/>
              <a:gdLst/>
              <a:ahLst/>
              <a:cxnLst/>
              <a:rect l="l" t="t" r="r" b="b"/>
              <a:pathLst>
                <a:path w="72389" h="2539">
                  <a:moveTo>
                    <a:pt x="71991" y="0"/>
                  </a:moveTo>
                  <a:lnTo>
                    <a:pt x="0" y="0"/>
                  </a:lnTo>
                  <a:lnTo>
                    <a:pt x="770" y="2171"/>
                  </a:lnTo>
                  <a:lnTo>
                    <a:pt x="65888" y="2171"/>
                  </a:lnTo>
                  <a:lnTo>
                    <a:pt x="71991" y="0"/>
                  </a:lnTo>
                  <a:close/>
                </a:path>
              </a:pathLst>
            </a:custGeom>
            <a:solidFill>
              <a:srgbClr val="D2E1F5"/>
            </a:solidFill>
          </p:spPr>
          <p:txBody>
            <a:bodyPr wrap="square" lIns="0" tIns="0" rIns="0" bIns="0" rtlCol="0"/>
            <a:lstStyle/>
            <a:p>
              <a:endParaRPr sz="1227"/>
            </a:p>
          </p:txBody>
        </p:sp>
        <p:sp>
          <p:nvSpPr>
            <p:cNvPr id="306" name="object 306"/>
            <p:cNvSpPr/>
            <p:nvPr/>
          </p:nvSpPr>
          <p:spPr>
            <a:xfrm>
              <a:off x="4642788" y="4322139"/>
              <a:ext cx="68580" cy="2540"/>
            </a:xfrm>
            <a:custGeom>
              <a:avLst/>
              <a:gdLst/>
              <a:ahLst/>
              <a:cxnLst/>
              <a:rect l="l" t="t" r="r" b="b"/>
              <a:pathLst>
                <a:path w="68579" h="2539">
                  <a:moveTo>
                    <a:pt x="68014" y="0"/>
                  </a:moveTo>
                  <a:lnTo>
                    <a:pt x="0" y="0"/>
                  </a:lnTo>
                  <a:lnTo>
                    <a:pt x="811" y="2286"/>
                  </a:lnTo>
                  <a:lnTo>
                    <a:pt x="61588" y="2286"/>
                  </a:lnTo>
                  <a:lnTo>
                    <a:pt x="68014" y="0"/>
                  </a:lnTo>
                  <a:close/>
                </a:path>
              </a:pathLst>
            </a:custGeom>
            <a:solidFill>
              <a:srgbClr val="D1E1F5"/>
            </a:solidFill>
          </p:spPr>
          <p:txBody>
            <a:bodyPr wrap="square" lIns="0" tIns="0" rIns="0" bIns="0" rtlCol="0"/>
            <a:lstStyle/>
            <a:p>
              <a:endParaRPr sz="1227"/>
            </a:p>
          </p:txBody>
        </p:sp>
        <p:sp>
          <p:nvSpPr>
            <p:cNvPr id="307" name="object 307"/>
            <p:cNvSpPr/>
            <p:nvPr/>
          </p:nvSpPr>
          <p:spPr>
            <a:xfrm>
              <a:off x="4643275" y="4323511"/>
              <a:ext cx="64135" cy="1905"/>
            </a:xfrm>
            <a:custGeom>
              <a:avLst/>
              <a:gdLst/>
              <a:ahLst/>
              <a:cxnLst/>
              <a:rect l="l" t="t" r="r" b="b"/>
              <a:pathLst>
                <a:path w="64135" h="1904">
                  <a:moveTo>
                    <a:pt x="63671" y="0"/>
                  </a:moveTo>
                  <a:lnTo>
                    <a:pt x="0" y="0"/>
                  </a:lnTo>
                  <a:lnTo>
                    <a:pt x="648" y="1828"/>
                  </a:lnTo>
                  <a:lnTo>
                    <a:pt x="58531" y="1828"/>
                  </a:lnTo>
                  <a:lnTo>
                    <a:pt x="63671" y="0"/>
                  </a:lnTo>
                  <a:close/>
                </a:path>
              </a:pathLst>
            </a:custGeom>
            <a:solidFill>
              <a:srgbClr val="D0E0F5"/>
            </a:solidFill>
          </p:spPr>
          <p:txBody>
            <a:bodyPr wrap="square" lIns="0" tIns="0" rIns="0" bIns="0" rtlCol="0"/>
            <a:lstStyle/>
            <a:p>
              <a:endParaRPr sz="1227"/>
            </a:p>
          </p:txBody>
        </p:sp>
        <p:sp>
          <p:nvSpPr>
            <p:cNvPr id="308" name="object 308"/>
            <p:cNvSpPr/>
            <p:nvPr/>
          </p:nvSpPr>
          <p:spPr>
            <a:xfrm>
              <a:off x="4643600" y="4324426"/>
              <a:ext cx="60960" cy="2540"/>
            </a:xfrm>
            <a:custGeom>
              <a:avLst/>
              <a:gdLst/>
              <a:ahLst/>
              <a:cxnLst/>
              <a:rect l="l" t="t" r="r" b="b"/>
              <a:pathLst>
                <a:path w="60960" h="2539">
                  <a:moveTo>
                    <a:pt x="60775" y="0"/>
                  </a:moveTo>
                  <a:lnTo>
                    <a:pt x="0" y="0"/>
                  </a:lnTo>
                  <a:lnTo>
                    <a:pt x="770" y="2171"/>
                  </a:lnTo>
                  <a:lnTo>
                    <a:pt x="54673" y="2171"/>
                  </a:lnTo>
                  <a:lnTo>
                    <a:pt x="60775" y="0"/>
                  </a:lnTo>
                  <a:close/>
                </a:path>
              </a:pathLst>
            </a:custGeom>
            <a:solidFill>
              <a:srgbClr val="D0E0F4"/>
            </a:solidFill>
          </p:spPr>
          <p:txBody>
            <a:bodyPr wrap="square" lIns="0" tIns="0" rIns="0" bIns="0" rtlCol="0"/>
            <a:lstStyle/>
            <a:p>
              <a:endParaRPr sz="1227"/>
            </a:p>
          </p:txBody>
        </p:sp>
        <p:sp>
          <p:nvSpPr>
            <p:cNvPr id="309" name="object 309"/>
            <p:cNvSpPr/>
            <p:nvPr/>
          </p:nvSpPr>
          <p:spPr>
            <a:xfrm>
              <a:off x="4644086" y="4325797"/>
              <a:ext cx="56515" cy="2540"/>
            </a:xfrm>
            <a:custGeom>
              <a:avLst/>
              <a:gdLst/>
              <a:ahLst/>
              <a:cxnLst/>
              <a:rect l="l" t="t" r="r" b="b"/>
              <a:pathLst>
                <a:path w="56514" h="2539">
                  <a:moveTo>
                    <a:pt x="56436" y="0"/>
                  </a:moveTo>
                  <a:lnTo>
                    <a:pt x="0" y="0"/>
                  </a:lnTo>
                  <a:lnTo>
                    <a:pt x="770" y="2171"/>
                  </a:lnTo>
                  <a:lnTo>
                    <a:pt x="50333" y="2171"/>
                  </a:lnTo>
                  <a:lnTo>
                    <a:pt x="56436" y="0"/>
                  </a:lnTo>
                  <a:close/>
                </a:path>
              </a:pathLst>
            </a:custGeom>
            <a:solidFill>
              <a:srgbClr val="CFDFF4"/>
            </a:solidFill>
          </p:spPr>
          <p:txBody>
            <a:bodyPr wrap="square" lIns="0" tIns="0" rIns="0" bIns="0" rtlCol="0"/>
            <a:lstStyle/>
            <a:p>
              <a:endParaRPr sz="1227"/>
            </a:p>
          </p:txBody>
        </p:sp>
        <p:sp>
          <p:nvSpPr>
            <p:cNvPr id="310" name="object 310"/>
            <p:cNvSpPr/>
            <p:nvPr/>
          </p:nvSpPr>
          <p:spPr>
            <a:xfrm>
              <a:off x="4644532" y="4327055"/>
              <a:ext cx="52705" cy="2540"/>
            </a:xfrm>
            <a:custGeom>
              <a:avLst/>
              <a:gdLst/>
              <a:ahLst/>
              <a:cxnLst/>
              <a:rect l="l" t="t" r="r" b="b"/>
              <a:pathLst>
                <a:path w="52704" h="2539">
                  <a:moveTo>
                    <a:pt x="52456" y="0"/>
                  </a:moveTo>
                  <a:lnTo>
                    <a:pt x="0" y="0"/>
                  </a:lnTo>
                  <a:lnTo>
                    <a:pt x="811" y="2285"/>
                  </a:lnTo>
                  <a:lnTo>
                    <a:pt x="46032" y="2285"/>
                  </a:lnTo>
                  <a:lnTo>
                    <a:pt x="52456" y="0"/>
                  </a:lnTo>
                  <a:close/>
                </a:path>
              </a:pathLst>
            </a:custGeom>
            <a:solidFill>
              <a:srgbClr val="CEDFF4"/>
            </a:solidFill>
          </p:spPr>
          <p:txBody>
            <a:bodyPr wrap="square" lIns="0" tIns="0" rIns="0" bIns="0" rtlCol="0"/>
            <a:lstStyle/>
            <a:p>
              <a:endParaRPr sz="1227"/>
            </a:p>
          </p:txBody>
        </p:sp>
        <p:sp>
          <p:nvSpPr>
            <p:cNvPr id="311" name="object 311"/>
            <p:cNvSpPr/>
            <p:nvPr/>
          </p:nvSpPr>
          <p:spPr>
            <a:xfrm>
              <a:off x="4645019" y="4328427"/>
              <a:ext cx="48260" cy="2540"/>
            </a:xfrm>
            <a:custGeom>
              <a:avLst/>
              <a:gdLst/>
              <a:ahLst/>
              <a:cxnLst/>
              <a:rect l="l" t="t" r="r" b="b"/>
              <a:pathLst>
                <a:path w="48260" h="2539">
                  <a:moveTo>
                    <a:pt x="48113" y="0"/>
                  </a:moveTo>
                  <a:lnTo>
                    <a:pt x="0" y="0"/>
                  </a:lnTo>
                  <a:lnTo>
                    <a:pt x="770" y="2171"/>
                  </a:lnTo>
                  <a:lnTo>
                    <a:pt x="42012" y="2171"/>
                  </a:lnTo>
                  <a:lnTo>
                    <a:pt x="48113" y="0"/>
                  </a:lnTo>
                  <a:close/>
                </a:path>
              </a:pathLst>
            </a:custGeom>
            <a:solidFill>
              <a:srgbClr val="CDDEF4"/>
            </a:solidFill>
          </p:spPr>
          <p:txBody>
            <a:bodyPr wrap="square" lIns="0" tIns="0" rIns="0" bIns="0" rtlCol="0"/>
            <a:lstStyle/>
            <a:p>
              <a:endParaRPr sz="1227"/>
            </a:p>
          </p:txBody>
        </p:sp>
        <p:sp>
          <p:nvSpPr>
            <p:cNvPr id="312" name="object 312"/>
            <p:cNvSpPr/>
            <p:nvPr/>
          </p:nvSpPr>
          <p:spPr>
            <a:xfrm>
              <a:off x="4645505" y="4329797"/>
              <a:ext cx="43815" cy="2540"/>
            </a:xfrm>
            <a:custGeom>
              <a:avLst/>
              <a:gdLst/>
              <a:ahLst/>
              <a:cxnLst/>
              <a:rect l="l" t="t" r="r" b="b"/>
              <a:pathLst>
                <a:path w="43814" h="2539">
                  <a:moveTo>
                    <a:pt x="43776" y="0"/>
                  </a:moveTo>
                  <a:lnTo>
                    <a:pt x="0" y="0"/>
                  </a:lnTo>
                  <a:lnTo>
                    <a:pt x="770" y="2172"/>
                  </a:lnTo>
                  <a:lnTo>
                    <a:pt x="37671" y="2172"/>
                  </a:lnTo>
                  <a:lnTo>
                    <a:pt x="43776" y="0"/>
                  </a:lnTo>
                  <a:close/>
                </a:path>
              </a:pathLst>
            </a:custGeom>
            <a:solidFill>
              <a:srgbClr val="CCDEF4"/>
            </a:solidFill>
          </p:spPr>
          <p:txBody>
            <a:bodyPr wrap="square" lIns="0" tIns="0" rIns="0" bIns="0" rtlCol="0"/>
            <a:lstStyle/>
            <a:p>
              <a:endParaRPr sz="1227"/>
            </a:p>
          </p:txBody>
        </p:sp>
        <p:sp>
          <p:nvSpPr>
            <p:cNvPr id="313" name="object 313"/>
            <p:cNvSpPr/>
            <p:nvPr/>
          </p:nvSpPr>
          <p:spPr>
            <a:xfrm>
              <a:off x="4645952" y="4331055"/>
              <a:ext cx="40005" cy="2540"/>
            </a:xfrm>
            <a:custGeom>
              <a:avLst/>
              <a:gdLst/>
              <a:ahLst/>
              <a:cxnLst/>
              <a:rect l="l" t="t" r="r" b="b"/>
              <a:pathLst>
                <a:path w="40004" h="2539">
                  <a:moveTo>
                    <a:pt x="39794" y="0"/>
                  </a:moveTo>
                  <a:lnTo>
                    <a:pt x="0" y="0"/>
                  </a:lnTo>
                  <a:lnTo>
                    <a:pt x="811" y="2285"/>
                  </a:lnTo>
                  <a:lnTo>
                    <a:pt x="33370" y="2285"/>
                  </a:lnTo>
                  <a:lnTo>
                    <a:pt x="39794" y="0"/>
                  </a:lnTo>
                  <a:close/>
                </a:path>
              </a:pathLst>
            </a:custGeom>
            <a:solidFill>
              <a:srgbClr val="CCDDF3"/>
            </a:solidFill>
          </p:spPr>
          <p:txBody>
            <a:bodyPr wrap="square" lIns="0" tIns="0" rIns="0" bIns="0" rtlCol="0"/>
            <a:lstStyle/>
            <a:p>
              <a:endParaRPr sz="1227"/>
            </a:p>
          </p:txBody>
        </p:sp>
        <p:sp>
          <p:nvSpPr>
            <p:cNvPr id="314" name="object 314"/>
            <p:cNvSpPr/>
            <p:nvPr/>
          </p:nvSpPr>
          <p:spPr>
            <a:xfrm>
              <a:off x="4646438" y="4332427"/>
              <a:ext cx="35560" cy="1905"/>
            </a:xfrm>
            <a:custGeom>
              <a:avLst/>
              <a:gdLst/>
              <a:ahLst/>
              <a:cxnLst/>
              <a:rect l="l" t="t" r="r" b="b"/>
              <a:pathLst>
                <a:path w="35560" h="1904">
                  <a:moveTo>
                    <a:pt x="35452" y="0"/>
                  </a:moveTo>
                  <a:lnTo>
                    <a:pt x="0" y="0"/>
                  </a:lnTo>
                  <a:lnTo>
                    <a:pt x="608" y="1714"/>
                  </a:lnTo>
                  <a:lnTo>
                    <a:pt x="30635" y="1714"/>
                  </a:lnTo>
                  <a:lnTo>
                    <a:pt x="35452" y="0"/>
                  </a:lnTo>
                  <a:close/>
                </a:path>
              </a:pathLst>
            </a:custGeom>
            <a:solidFill>
              <a:srgbClr val="CBDCF3"/>
            </a:solidFill>
          </p:spPr>
          <p:txBody>
            <a:bodyPr wrap="square" lIns="0" tIns="0" rIns="0" bIns="0" rtlCol="0"/>
            <a:lstStyle/>
            <a:p>
              <a:endParaRPr sz="1227"/>
            </a:p>
          </p:txBody>
        </p:sp>
        <p:sp>
          <p:nvSpPr>
            <p:cNvPr id="315" name="object 315"/>
            <p:cNvSpPr/>
            <p:nvPr/>
          </p:nvSpPr>
          <p:spPr>
            <a:xfrm>
              <a:off x="4646763" y="4333341"/>
              <a:ext cx="33020" cy="3175"/>
            </a:xfrm>
            <a:custGeom>
              <a:avLst/>
              <a:gdLst/>
              <a:ahLst/>
              <a:cxnLst/>
              <a:rect l="l" t="t" r="r" b="b"/>
              <a:pathLst>
                <a:path w="33020" h="3175">
                  <a:moveTo>
                    <a:pt x="32560" y="0"/>
                  </a:moveTo>
                  <a:lnTo>
                    <a:pt x="0" y="0"/>
                  </a:lnTo>
                  <a:lnTo>
                    <a:pt x="932" y="2629"/>
                  </a:lnTo>
                  <a:lnTo>
                    <a:pt x="25171" y="2629"/>
                  </a:lnTo>
                  <a:lnTo>
                    <a:pt x="32560" y="0"/>
                  </a:lnTo>
                  <a:close/>
                </a:path>
              </a:pathLst>
            </a:custGeom>
            <a:solidFill>
              <a:srgbClr val="CADCF3"/>
            </a:solidFill>
          </p:spPr>
          <p:txBody>
            <a:bodyPr wrap="square" lIns="0" tIns="0" rIns="0" bIns="0" rtlCol="0"/>
            <a:lstStyle/>
            <a:p>
              <a:endParaRPr sz="1227"/>
            </a:p>
          </p:txBody>
        </p:sp>
        <p:sp>
          <p:nvSpPr>
            <p:cNvPr id="316" name="object 316"/>
            <p:cNvSpPr/>
            <p:nvPr/>
          </p:nvSpPr>
          <p:spPr>
            <a:xfrm>
              <a:off x="4647209" y="4334599"/>
              <a:ext cx="28575" cy="2540"/>
            </a:xfrm>
            <a:custGeom>
              <a:avLst/>
              <a:gdLst/>
              <a:ahLst/>
              <a:cxnLst/>
              <a:rect l="l" t="t" r="r" b="b"/>
              <a:pathLst>
                <a:path w="28575" h="2539">
                  <a:moveTo>
                    <a:pt x="28579" y="0"/>
                  </a:moveTo>
                  <a:lnTo>
                    <a:pt x="0" y="0"/>
                  </a:lnTo>
                  <a:lnTo>
                    <a:pt x="811" y="2285"/>
                  </a:lnTo>
                  <a:lnTo>
                    <a:pt x="22155" y="2285"/>
                  </a:lnTo>
                  <a:lnTo>
                    <a:pt x="28579" y="0"/>
                  </a:lnTo>
                  <a:close/>
                </a:path>
              </a:pathLst>
            </a:custGeom>
            <a:solidFill>
              <a:srgbClr val="C9DBF3"/>
            </a:solidFill>
          </p:spPr>
          <p:txBody>
            <a:bodyPr wrap="square" lIns="0" tIns="0" rIns="0" bIns="0" rtlCol="0"/>
            <a:lstStyle/>
            <a:p>
              <a:endParaRPr sz="1227"/>
            </a:p>
          </p:txBody>
        </p:sp>
        <p:sp>
          <p:nvSpPr>
            <p:cNvPr id="317" name="object 317"/>
            <p:cNvSpPr/>
            <p:nvPr/>
          </p:nvSpPr>
          <p:spPr>
            <a:xfrm>
              <a:off x="4647696" y="4335971"/>
              <a:ext cx="24765" cy="2540"/>
            </a:xfrm>
            <a:custGeom>
              <a:avLst/>
              <a:gdLst/>
              <a:ahLst/>
              <a:cxnLst/>
              <a:rect l="l" t="t" r="r" b="b"/>
              <a:pathLst>
                <a:path w="24764" h="2539">
                  <a:moveTo>
                    <a:pt x="24237" y="0"/>
                  </a:moveTo>
                  <a:lnTo>
                    <a:pt x="0" y="0"/>
                  </a:lnTo>
                  <a:lnTo>
                    <a:pt x="770" y="2171"/>
                  </a:lnTo>
                  <a:lnTo>
                    <a:pt x="18135" y="2171"/>
                  </a:lnTo>
                  <a:lnTo>
                    <a:pt x="24237" y="0"/>
                  </a:lnTo>
                  <a:close/>
                </a:path>
              </a:pathLst>
            </a:custGeom>
            <a:solidFill>
              <a:srgbClr val="C8DBF3"/>
            </a:solidFill>
          </p:spPr>
          <p:txBody>
            <a:bodyPr wrap="square" lIns="0" tIns="0" rIns="0" bIns="0" rtlCol="0"/>
            <a:lstStyle/>
            <a:p>
              <a:endParaRPr sz="1227"/>
            </a:p>
          </p:txBody>
        </p:sp>
        <p:sp>
          <p:nvSpPr>
            <p:cNvPr id="318" name="object 318"/>
            <p:cNvSpPr/>
            <p:nvPr/>
          </p:nvSpPr>
          <p:spPr>
            <a:xfrm>
              <a:off x="4648182" y="4337341"/>
              <a:ext cx="20320" cy="2540"/>
            </a:xfrm>
            <a:custGeom>
              <a:avLst/>
              <a:gdLst/>
              <a:ahLst/>
              <a:cxnLst/>
              <a:rect l="l" t="t" r="r" b="b"/>
              <a:pathLst>
                <a:path w="20320" h="2539">
                  <a:moveTo>
                    <a:pt x="19898" y="0"/>
                  </a:moveTo>
                  <a:lnTo>
                    <a:pt x="0" y="0"/>
                  </a:lnTo>
                  <a:lnTo>
                    <a:pt x="283" y="800"/>
                  </a:lnTo>
                  <a:lnTo>
                    <a:pt x="675" y="2171"/>
                  </a:lnTo>
                  <a:lnTo>
                    <a:pt x="13794" y="2171"/>
                  </a:lnTo>
                  <a:lnTo>
                    <a:pt x="19898" y="0"/>
                  </a:lnTo>
                  <a:close/>
                </a:path>
              </a:pathLst>
            </a:custGeom>
            <a:solidFill>
              <a:srgbClr val="C7DAF3"/>
            </a:solidFill>
          </p:spPr>
          <p:txBody>
            <a:bodyPr wrap="square" lIns="0" tIns="0" rIns="0" bIns="0" rtlCol="0"/>
            <a:lstStyle/>
            <a:p>
              <a:endParaRPr sz="1227"/>
            </a:p>
          </p:txBody>
        </p:sp>
        <p:sp>
          <p:nvSpPr>
            <p:cNvPr id="319" name="object 319"/>
            <p:cNvSpPr/>
            <p:nvPr/>
          </p:nvSpPr>
          <p:spPr>
            <a:xfrm>
              <a:off x="4648597" y="4338599"/>
              <a:ext cx="16510" cy="2540"/>
            </a:xfrm>
            <a:custGeom>
              <a:avLst/>
              <a:gdLst/>
              <a:ahLst/>
              <a:cxnLst/>
              <a:rect l="l" t="t" r="r" b="b"/>
              <a:pathLst>
                <a:path w="16510" h="2539">
                  <a:moveTo>
                    <a:pt x="15949" y="0"/>
                  </a:moveTo>
                  <a:lnTo>
                    <a:pt x="0" y="0"/>
                  </a:lnTo>
                  <a:lnTo>
                    <a:pt x="653" y="2285"/>
                  </a:lnTo>
                  <a:lnTo>
                    <a:pt x="9525" y="2285"/>
                  </a:lnTo>
                  <a:lnTo>
                    <a:pt x="15949" y="0"/>
                  </a:lnTo>
                  <a:close/>
                </a:path>
              </a:pathLst>
            </a:custGeom>
            <a:solidFill>
              <a:srgbClr val="C7DAF2"/>
            </a:solidFill>
          </p:spPr>
          <p:txBody>
            <a:bodyPr wrap="square" lIns="0" tIns="0" rIns="0" bIns="0" rtlCol="0"/>
            <a:lstStyle/>
            <a:p>
              <a:endParaRPr sz="1227"/>
            </a:p>
          </p:txBody>
        </p:sp>
        <p:sp>
          <p:nvSpPr>
            <p:cNvPr id="320" name="object 320"/>
            <p:cNvSpPr/>
            <p:nvPr/>
          </p:nvSpPr>
          <p:spPr>
            <a:xfrm>
              <a:off x="4648989" y="4339971"/>
              <a:ext cx="12065" cy="2540"/>
            </a:xfrm>
            <a:custGeom>
              <a:avLst/>
              <a:gdLst/>
              <a:ahLst/>
              <a:cxnLst/>
              <a:rect l="l" t="t" r="r" b="b"/>
              <a:pathLst>
                <a:path w="12064" h="2539">
                  <a:moveTo>
                    <a:pt x="11701" y="0"/>
                  </a:moveTo>
                  <a:lnTo>
                    <a:pt x="0" y="0"/>
                  </a:lnTo>
                  <a:lnTo>
                    <a:pt x="391" y="1371"/>
                  </a:lnTo>
                  <a:lnTo>
                    <a:pt x="2355" y="2171"/>
                  </a:lnTo>
                  <a:lnTo>
                    <a:pt x="5241" y="2171"/>
                  </a:lnTo>
                  <a:lnTo>
                    <a:pt x="6563" y="1828"/>
                  </a:lnTo>
                  <a:lnTo>
                    <a:pt x="11701" y="0"/>
                  </a:lnTo>
                  <a:close/>
                </a:path>
              </a:pathLst>
            </a:custGeom>
            <a:solidFill>
              <a:srgbClr val="C6D9F2"/>
            </a:solidFill>
          </p:spPr>
          <p:txBody>
            <a:bodyPr wrap="square" lIns="0" tIns="0" rIns="0" bIns="0" rtlCol="0"/>
            <a:lstStyle/>
            <a:p>
              <a:endParaRPr sz="1227"/>
            </a:p>
          </p:txBody>
        </p:sp>
        <p:sp>
          <p:nvSpPr>
            <p:cNvPr id="321" name="object 321"/>
            <p:cNvSpPr/>
            <p:nvPr/>
          </p:nvSpPr>
          <p:spPr>
            <a:xfrm>
              <a:off x="4649382" y="4341343"/>
              <a:ext cx="7620" cy="1270"/>
            </a:xfrm>
            <a:custGeom>
              <a:avLst/>
              <a:gdLst/>
              <a:ahLst/>
              <a:cxnLst/>
              <a:rect l="l" t="t" r="r" b="b"/>
              <a:pathLst>
                <a:path w="7620" h="1270">
                  <a:moveTo>
                    <a:pt x="7454" y="0"/>
                  </a:moveTo>
                  <a:lnTo>
                    <a:pt x="0" y="0"/>
                  </a:lnTo>
                  <a:lnTo>
                    <a:pt x="3084" y="1256"/>
                  </a:lnTo>
                  <a:lnTo>
                    <a:pt x="6170" y="456"/>
                  </a:lnTo>
                  <a:lnTo>
                    <a:pt x="7454" y="0"/>
                  </a:lnTo>
                  <a:close/>
                </a:path>
              </a:pathLst>
            </a:custGeom>
            <a:solidFill>
              <a:srgbClr val="C5D9F2"/>
            </a:solidFill>
          </p:spPr>
          <p:txBody>
            <a:bodyPr wrap="square" lIns="0" tIns="0" rIns="0" bIns="0" rtlCol="0"/>
            <a:lstStyle/>
            <a:p>
              <a:endParaRPr sz="1227"/>
            </a:p>
          </p:txBody>
        </p:sp>
        <p:sp>
          <p:nvSpPr>
            <p:cNvPr id="322" name="object 322"/>
            <p:cNvSpPr/>
            <p:nvPr/>
          </p:nvSpPr>
          <p:spPr>
            <a:xfrm>
              <a:off x="4619434" y="4239043"/>
              <a:ext cx="102235" cy="104775"/>
            </a:xfrm>
            <a:custGeom>
              <a:avLst/>
              <a:gdLst/>
              <a:ahLst/>
              <a:cxnLst/>
              <a:rect l="l" t="t" r="r" b="b"/>
              <a:pathLst>
                <a:path w="102235" h="104775">
                  <a:moveTo>
                    <a:pt x="101612" y="76352"/>
                  </a:moveTo>
                  <a:lnTo>
                    <a:pt x="101358" y="74752"/>
                  </a:lnTo>
                  <a:lnTo>
                    <a:pt x="101269" y="74180"/>
                  </a:lnTo>
                  <a:lnTo>
                    <a:pt x="98298" y="65595"/>
                  </a:lnTo>
                  <a:lnTo>
                    <a:pt x="98298" y="77952"/>
                  </a:lnTo>
                  <a:lnTo>
                    <a:pt x="97383" y="79438"/>
                  </a:lnTo>
                  <a:lnTo>
                    <a:pt x="96012" y="79781"/>
                  </a:lnTo>
                  <a:lnTo>
                    <a:pt x="35547" y="101155"/>
                  </a:lnTo>
                  <a:lnTo>
                    <a:pt x="35623" y="101384"/>
                  </a:lnTo>
                  <a:lnTo>
                    <a:pt x="35547" y="101180"/>
                  </a:lnTo>
                  <a:lnTo>
                    <a:pt x="34175" y="101384"/>
                  </a:lnTo>
                  <a:lnTo>
                    <a:pt x="32346" y="101269"/>
                  </a:lnTo>
                  <a:lnTo>
                    <a:pt x="30975" y="100355"/>
                  </a:lnTo>
                  <a:lnTo>
                    <a:pt x="30683" y="99555"/>
                  </a:lnTo>
                  <a:lnTo>
                    <a:pt x="3619" y="22745"/>
                  </a:lnTo>
                  <a:lnTo>
                    <a:pt x="3429" y="22174"/>
                  </a:lnTo>
                  <a:lnTo>
                    <a:pt x="3314" y="19431"/>
                  </a:lnTo>
                  <a:lnTo>
                    <a:pt x="4343" y="17945"/>
                  </a:lnTo>
                  <a:lnTo>
                    <a:pt x="5943" y="17145"/>
                  </a:lnTo>
                  <a:lnTo>
                    <a:pt x="10566" y="15544"/>
                  </a:lnTo>
                  <a:lnTo>
                    <a:pt x="45275" y="3556"/>
                  </a:lnTo>
                  <a:lnTo>
                    <a:pt x="46037" y="3924"/>
                  </a:lnTo>
                  <a:lnTo>
                    <a:pt x="46748" y="5372"/>
                  </a:lnTo>
                  <a:lnTo>
                    <a:pt x="51663" y="20459"/>
                  </a:lnTo>
                  <a:lnTo>
                    <a:pt x="53035" y="24460"/>
                  </a:lnTo>
                  <a:lnTo>
                    <a:pt x="57492" y="26746"/>
                  </a:lnTo>
                  <a:lnTo>
                    <a:pt x="61950" y="24917"/>
                  </a:lnTo>
                  <a:lnTo>
                    <a:pt x="76581" y="19545"/>
                  </a:lnTo>
                  <a:lnTo>
                    <a:pt x="78041" y="19100"/>
                  </a:lnTo>
                  <a:lnTo>
                    <a:pt x="78752" y="19431"/>
                  </a:lnTo>
                  <a:lnTo>
                    <a:pt x="98183" y="75209"/>
                  </a:lnTo>
                  <a:lnTo>
                    <a:pt x="98298" y="77952"/>
                  </a:lnTo>
                  <a:lnTo>
                    <a:pt x="98298" y="65595"/>
                  </a:lnTo>
                  <a:lnTo>
                    <a:pt x="81495" y="17030"/>
                  </a:lnTo>
                  <a:lnTo>
                    <a:pt x="46177" y="342"/>
                  </a:lnTo>
                  <a:lnTo>
                    <a:pt x="45605" y="0"/>
                  </a:lnTo>
                  <a:lnTo>
                    <a:pt x="4800" y="14058"/>
                  </a:lnTo>
                  <a:lnTo>
                    <a:pt x="2171" y="15430"/>
                  </a:lnTo>
                  <a:lnTo>
                    <a:pt x="0" y="17945"/>
                  </a:lnTo>
                  <a:lnTo>
                    <a:pt x="0" y="21031"/>
                  </a:lnTo>
                  <a:lnTo>
                    <a:pt x="279" y="22745"/>
                  </a:lnTo>
                  <a:lnTo>
                    <a:pt x="342" y="23202"/>
                  </a:lnTo>
                  <a:lnTo>
                    <a:pt x="27432" y="100126"/>
                  </a:lnTo>
                  <a:lnTo>
                    <a:pt x="28460" y="102984"/>
                  </a:lnTo>
                  <a:lnTo>
                    <a:pt x="31203" y="104584"/>
                  </a:lnTo>
                  <a:lnTo>
                    <a:pt x="34175" y="104584"/>
                  </a:lnTo>
                  <a:lnTo>
                    <a:pt x="36576" y="104241"/>
                  </a:lnTo>
                  <a:lnTo>
                    <a:pt x="40779" y="102755"/>
                  </a:lnTo>
                  <a:lnTo>
                    <a:pt x="45313" y="101155"/>
                  </a:lnTo>
                  <a:lnTo>
                    <a:pt x="97116" y="82892"/>
                  </a:lnTo>
                  <a:lnTo>
                    <a:pt x="100012" y="81953"/>
                  </a:lnTo>
                  <a:lnTo>
                    <a:pt x="100342" y="81381"/>
                  </a:lnTo>
                  <a:lnTo>
                    <a:pt x="101612" y="79209"/>
                  </a:lnTo>
                  <a:lnTo>
                    <a:pt x="101612" y="76352"/>
                  </a:lnTo>
                  <a:close/>
                </a:path>
              </a:pathLst>
            </a:custGeom>
            <a:solidFill>
              <a:srgbClr val="0D69C8"/>
            </a:solidFill>
          </p:spPr>
          <p:txBody>
            <a:bodyPr wrap="square" lIns="0" tIns="0" rIns="0" bIns="0" rtlCol="0"/>
            <a:lstStyle/>
            <a:p>
              <a:endParaRPr sz="1227"/>
            </a:p>
          </p:txBody>
        </p:sp>
        <p:pic>
          <p:nvPicPr>
            <p:cNvPr id="323" name="object 323"/>
            <p:cNvPicPr/>
            <p:nvPr/>
          </p:nvPicPr>
          <p:blipFill>
            <a:blip r:embed="rId21" cstate="print"/>
            <a:stretch>
              <a:fillRect/>
            </a:stretch>
          </p:blipFill>
          <p:spPr>
            <a:xfrm>
              <a:off x="4598631" y="4198581"/>
              <a:ext cx="102069" cy="132016"/>
            </a:xfrm>
            <a:prstGeom prst="rect">
              <a:avLst/>
            </a:prstGeom>
          </p:spPr>
        </p:pic>
        <p:pic>
          <p:nvPicPr>
            <p:cNvPr id="324" name="object 324"/>
            <p:cNvPicPr/>
            <p:nvPr/>
          </p:nvPicPr>
          <p:blipFill>
            <a:blip r:embed="rId22" cstate="print"/>
            <a:stretch>
              <a:fillRect/>
            </a:stretch>
          </p:blipFill>
          <p:spPr>
            <a:xfrm>
              <a:off x="4654181" y="4198581"/>
              <a:ext cx="109385" cy="123558"/>
            </a:xfrm>
            <a:prstGeom prst="rect">
              <a:avLst/>
            </a:prstGeom>
          </p:spPr>
        </p:pic>
        <p:pic>
          <p:nvPicPr>
            <p:cNvPr id="325" name="object 325"/>
            <p:cNvPicPr/>
            <p:nvPr/>
          </p:nvPicPr>
          <p:blipFill>
            <a:blip r:embed="rId23" cstate="print"/>
            <a:stretch>
              <a:fillRect/>
            </a:stretch>
          </p:blipFill>
          <p:spPr>
            <a:xfrm>
              <a:off x="4647552" y="4216412"/>
              <a:ext cx="107099" cy="105727"/>
            </a:xfrm>
            <a:prstGeom prst="rect">
              <a:avLst/>
            </a:prstGeom>
          </p:spPr>
        </p:pic>
        <p:sp>
          <p:nvSpPr>
            <p:cNvPr id="326" name="object 326"/>
            <p:cNvSpPr/>
            <p:nvPr/>
          </p:nvSpPr>
          <p:spPr>
            <a:xfrm>
              <a:off x="4674145" y="4223613"/>
              <a:ext cx="7620" cy="1270"/>
            </a:xfrm>
            <a:custGeom>
              <a:avLst/>
              <a:gdLst/>
              <a:ahLst/>
              <a:cxnLst/>
              <a:rect l="l" t="t" r="r" b="b"/>
              <a:pathLst>
                <a:path w="7620" h="1270">
                  <a:moveTo>
                    <a:pt x="2666" y="0"/>
                  </a:moveTo>
                  <a:lnTo>
                    <a:pt x="1727" y="0"/>
                  </a:lnTo>
                  <a:lnTo>
                    <a:pt x="749" y="457"/>
                  </a:lnTo>
                  <a:lnTo>
                    <a:pt x="0" y="1257"/>
                  </a:lnTo>
                  <a:lnTo>
                    <a:pt x="7480" y="1257"/>
                  </a:lnTo>
                  <a:lnTo>
                    <a:pt x="3581" y="114"/>
                  </a:lnTo>
                  <a:lnTo>
                    <a:pt x="2666" y="0"/>
                  </a:lnTo>
                  <a:close/>
                </a:path>
              </a:pathLst>
            </a:custGeom>
            <a:solidFill>
              <a:srgbClr val="FEFEFE"/>
            </a:solidFill>
          </p:spPr>
          <p:txBody>
            <a:bodyPr wrap="square" lIns="0" tIns="0" rIns="0" bIns="0" rtlCol="0"/>
            <a:lstStyle/>
            <a:p>
              <a:endParaRPr sz="1227"/>
            </a:p>
          </p:txBody>
        </p:sp>
        <p:pic>
          <p:nvPicPr>
            <p:cNvPr id="327" name="object 327"/>
            <p:cNvPicPr/>
            <p:nvPr/>
          </p:nvPicPr>
          <p:blipFill>
            <a:blip r:embed="rId24" cstate="print"/>
            <a:stretch>
              <a:fillRect/>
            </a:stretch>
          </p:blipFill>
          <p:spPr>
            <a:xfrm>
              <a:off x="4615090" y="4220870"/>
              <a:ext cx="123558" cy="101269"/>
            </a:xfrm>
            <a:prstGeom prst="rect">
              <a:avLst/>
            </a:prstGeom>
          </p:spPr>
        </p:pic>
        <p:sp>
          <p:nvSpPr>
            <p:cNvPr id="328" name="object 328"/>
            <p:cNvSpPr/>
            <p:nvPr/>
          </p:nvSpPr>
          <p:spPr>
            <a:xfrm>
              <a:off x="4636465" y="4267504"/>
              <a:ext cx="68580" cy="59690"/>
            </a:xfrm>
            <a:custGeom>
              <a:avLst/>
              <a:gdLst/>
              <a:ahLst/>
              <a:cxnLst/>
              <a:rect l="l" t="t" r="r" b="b"/>
              <a:pathLst>
                <a:path w="68579" h="59689">
                  <a:moveTo>
                    <a:pt x="28003" y="5372"/>
                  </a:moveTo>
                  <a:lnTo>
                    <a:pt x="25717" y="0"/>
                  </a:lnTo>
                  <a:lnTo>
                    <a:pt x="0" y="9372"/>
                  </a:lnTo>
                  <a:lnTo>
                    <a:pt x="1714" y="14630"/>
                  </a:lnTo>
                  <a:lnTo>
                    <a:pt x="14630" y="9829"/>
                  </a:lnTo>
                  <a:lnTo>
                    <a:pt x="28003" y="5372"/>
                  </a:lnTo>
                  <a:close/>
                </a:path>
                <a:path w="68579" h="59689">
                  <a:moveTo>
                    <a:pt x="32004" y="16459"/>
                  </a:moveTo>
                  <a:lnTo>
                    <a:pt x="30175" y="11544"/>
                  </a:lnTo>
                  <a:lnTo>
                    <a:pt x="4000" y="20459"/>
                  </a:lnTo>
                  <a:lnTo>
                    <a:pt x="5715" y="25831"/>
                  </a:lnTo>
                  <a:lnTo>
                    <a:pt x="18630" y="21374"/>
                  </a:lnTo>
                  <a:lnTo>
                    <a:pt x="32004" y="16459"/>
                  </a:lnTo>
                  <a:close/>
                </a:path>
                <a:path w="68579" h="59689">
                  <a:moveTo>
                    <a:pt x="60464" y="19088"/>
                  </a:moveTo>
                  <a:lnTo>
                    <a:pt x="58635" y="13830"/>
                  </a:lnTo>
                  <a:lnTo>
                    <a:pt x="8001" y="32004"/>
                  </a:lnTo>
                  <a:lnTo>
                    <a:pt x="9715" y="36918"/>
                  </a:lnTo>
                  <a:lnTo>
                    <a:pt x="35090" y="28003"/>
                  </a:lnTo>
                  <a:lnTo>
                    <a:pt x="60464" y="19088"/>
                  </a:lnTo>
                  <a:close/>
                </a:path>
                <a:path w="68579" h="59689">
                  <a:moveTo>
                    <a:pt x="64465" y="30289"/>
                  </a:moveTo>
                  <a:lnTo>
                    <a:pt x="62636" y="25374"/>
                  </a:lnTo>
                  <a:lnTo>
                    <a:pt x="12001" y="43091"/>
                  </a:lnTo>
                  <a:lnTo>
                    <a:pt x="13716" y="48463"/>
                  </a:lnTo>
                  <a:lnTo>
                    <a:pt x="39090" y="39090"/>
                  </a:lnTo>
                  <a:lnTo>
                    <a:pt x="64465" y="30289"/>
                  </a:lnTo>
                  <a:close/>
                </a:path>
                <a:path w="68579" h="59689">
                  <a:moveTo>
                    <a:pt x="68465" y="41376"/>
                  </a:moveTo>
                  <a:lnTo>
                    <a:pt x="66636" y="36461"/>
                  </a:lnTo>
                  <a:lnTo>
                    <a:pt x="16002" y="54292"/>
                  </a:lnTo>
                  <a:lnTo>
                    <a:pt x="17716" y="59550"/>
                  </a:lnTo>
                  <a:lnTo>
                    <a:pt x="43091" y="50634"/>
                  </a:lnTo>
                  <a:lnTo>
                    <a:pt x="68465" y="41376"/>
                  </a:lnTo>
                  <a:close/>
                </a:path>
              </a:pathLst>
            </a:custGeom>
            <a:solidFill>
              <a:srgbClr val="0D69C8"/>
            </a:solidFill>
          </p:spPr>
          <p:txBody>
            <a:bodyPr wrap="square" lIns="0" tIns="0" rIns="0" bIns="0" rtlCol="0"/>
            <a:lstStyle/>
            <a:p>
              <a:endParaRPr sz="1227"/>
            </a:p>
          </p:txBody>
        </p:sp>
        <p:pic>
          <p:nvPicPr>
            <p:cNvPr id="329" name="object 329"/>
            <p:cNvPicPr/>
            <p:nvPr/>
          </p:nvPicPr>
          <p:blipFill>
            <a:blip r:embed="rId25" cstate="print"/>
            <a:stretch>
              <a:fillRect/>
            </a:stretch>
          </p:blipFill>
          <p:spPr>
            <a:xfrm>
              <a:off x="4620005" y="4330598"/>
              <a:ext cx="457" cy="4914"/>
            </a:xfrm>
            <a:prstGeom prst="rect">
              <a:avLst/>
            </a:prstGeom>
          </p:spPr>
        </p:pic>
        <p:pic>
          <p:nvPicPr>
            <p:cNvPr id="330" name="object 330"/>
            <p:cNvPicPr/>
            <p:nvPr/>
          </p:nvPicPr>
          <p:blipFill>
            <a:blip r:embed="rId26" cstate="print"/>
            <a:stretch>
              <a:fillRect/>
            </a:stretch>
          </p:blipFill>
          <p:spPr>
            <a:xfrm>
              <a:off x="4620005" y="4335513"/>
              <a:ext cx="457" cy="3086"/>
            </a:xfrm>
            <a:prstGeom prst="rect">
              <a:avLst/>
            </a:prstGeom>
          </p:spPr>
        </p:pic>
        <p:pic>
          <p:nvPicPr>
            <p:cNvPr id="331" name="object 331"/>
            <p:cNvPicPr/>
            <p:nvPr/>
          </p:nvPicPr>
          <p:blipFill>
            <a:blip r:embed="rId27" cstate="print"/>
            <a:stretch>
              <a:fillRect/>
            </a:stretch>
          </p:blipFill>
          <p:spPr>
            <a:xfrm>
              <a:off x="4620005" y="4322140"/>
              <a:ext cx="914" cy="20459"/>
            </a:xfrm>
            <a:prstGeom prst="rect">
              <a:avLst/>
            </a:prstGeom>
          </p:spPr>
        </p:pic>
        <p:pic>
          <p:nvPicPr>
            <p:cNvPr id="332" name="object 332"/>
            <p:cNvPicPr/>
            <p:nvPr/>
          </p:nvPicPr>
          <p:blipFill>
            <a:blip r:embed="rId28" cstate="print"/>
            <a:stretch>
              <a:fillRect/>
            </a:stretch>
          </p:blipFill>
          <p:spPr>
            <a:xfrm>
              <a:off x="4620005" y="4326597"/>
              <a:ext cx="457" cy="3200"/>
            </a:xfrm>
            <a:prstGeom prst="rect">
              <a:avLst/>
            </a:prstGeom>
          </p:spPr>
        </p:pic>
        <p:sp>
          <p:nvSpPr>
            <p:cNvPr id="333" name="object 333"/>
            <p:cNvSpPr/>
            <p:nvPr/>
          </p:nvSpPr>
          <p:spPr>
            <a:xfrm>
              <a:off x="4620005" y="4329798"/>
              <a:ext cx="635" cy="1270"/>
            </a:xfrm>
            <a:custGeom>
              <a:avLst/>
              <a:gdLst/>
              <a:ahLst/>
              <a:cxnLst/>
              <a:rect l="l" t="t" r="r" b="b"/>
              <a:pathLst>
                <a:path w="635" h="1270">
                  <a:moveTo>
                    <a:pt x="457" y="0"/>
                  </a:moveTo>
                  <a:lnTo>
                    <a:pt x="0" y="0"/>
                  </a:lnTo>
                  <a:lnTo>
                    <a:pt x="0" y="800"/>
                  </a:lnTo>
                  <a:lnTo>
                    <a:pt x="457" y="800"/>
                  </a:lnTo>
                  <a:lnTo>
                    <a:pt x="457" y="0"/>
                  </a:lnTo>
                  <a:close/>
                </a:path>
              </a:pathLst>
            </a:custGeom>
            <a:solidFill>
              <a:srgbClr val="F1D65B"/>
            </a:solidFill>
          </p:spPr>
          <p:txBody>
            <a:bodyPr wrap="square" lIns="0" tIns="0" rIns="0" bIns="0" rtlCol="0"/>
            <a:lstStyle/>
            <a:p>
              <a:endParaRPr sz="1227"/>
            </a:p>
          </p:txBody>
        </p:sp>
        <p:pic>
          <p:nvPicPr>
            <p:cNvPr id="334" name="object 334"/>
            <p:cNvPicPr/>
            <p:nvPr/>
          </p:nvPicPr>
          <p:blipFill>
            <a:blip r:embed="rId29" cstate="print"/>
            <a:stretch>
              <a:fillRect/>
            </a:stretch>
          </p:blipFill>
          <p:spPr>
            <a:xfrm>
              <a:off x="4620005" y="4263047"/>
              <a:ext cx="533" cy="1371"/>
            </a:xfrm>
            <a:prstGeom prst="rect">
              <a:avLst/>
            </a:prstGeom>
          </p:spPr>
        </p:pic>
        <p:pic>
          <p:nvPicPr>
            <p:cNvPr id="335" name="object 335"/>
            <p:cNvPicPr/>
            <p:nvPr/>
          </p:nvPicPr>
          <p:blipFill>
            <a:blip r:embed="rId30" cstate="print"/>
            <a:stretch>
              <a:fillRect/>
            </a:stretch>
          </p:blipFill>
          <p:spPr>
            <a:xfrm>
              <a:off x="4620005" y="4264418"/>
              <a:ext cx="3467" cy="13373"/>
            </a:xfrm>
            <a:prstGeom prst="rect">
              <a:avLst/>
            </a:prstGeom>
          </p:spPr>
        </p:pic>
        <p:pic>
          <p:nvPicPr>
            <p:cNvPr id="336" name="object 336"/>
            <p:cNvPicPr/>
            <p:nvPr/>
          </p:nvPicPr>
          <p:blipFill>
            <a:blip r:embed="rId31" cstate="print"/>
            <a:stretch>
              <a:fillRect/>
            </a:stretch>
          </p:blipFill>
          <p:spPr>
            <a:xfrm>
              <a:off x="4620005" y="4277791"/>
              <a:ext cx="1054" cy="2628"/>
            </a:xfrm>
            <a:prstGeom prst="rect">
              <a:avLst/>
            </a:prstGeom>
          </p:spPr>
        </p:pic>
        <p:pic>
          <p:nvPicPr>
            <p:cNvPr id="337" name="object 337"/>
            <p:cNvPicPr/>
            <p:nvPr/>
          </p:nvPicPr>
          <p:blipFill>
            <a:blip r:embed="rId32" cstate="print"/>
            <a:stretch>
              <a:fillRect/>
            </a:stretch>
          </p:blipFill>
          <p:spPr>
            <a:xfrm>
              <a:off x="4620005" y="4280420"/>
              <a:ext cx="546" cy="4457"/>
            </a:xfrm>
            <a:prstGeom prst="rect">
              <a:avLst/>
            </a:prstGeom>
          </p:spPr>
        </p:pic>
        <p:pic>
          <p:nvPicPr>
            <p:cNvPr id="338" name="object 338"/>
            <p:cNvPicPr/>
            <p:nvPr/>
          </p:nvPicPr>
          <p:blipFill>
            <a:blip r:embed="rId33" cstate="print"/>
            <a:stretch>
              <a:fillRect/>
            </a:stretch>
          </p:blipFill>
          <p:spPr>
            <a:xfrm>
              <a:off x="4620005" y="4284878"/>
              <a:ext cx="457" cy="7543"/>
            </a:xfrm>
            <a:prstGeom prst="rect">
              <a:avLst/>
            </a:prstGeom>
          </p:spPr>
        </p:pic>
        <p:pic>
          <p:nvPicPr>
            <p:cNvPr id="339" name="object 339"/>
            <p:cNvPicPr/>
            <p:nvPr/>
          </p:nvPicPr>
          <p:blipFill>
            <a:blip r:embed="rId34" cstate="print"/>
            <a:stretch>
              <a:fillRect/>
            </a:stretch>
          </p:blipFill>
          <p:spPr>
            <a:xfrm>
              <a:off x="4620005" y="4292422"/>
              <a:ext cx="457" cy="4457"/>
            </a:xfrm>
            <a:prstGeom prst="rect">
              <a:avLst/>
            </a:prstGeom>
          </p:spPr>
        </p:pic>
        <p:pic>
          <p:nvPicPr>
            <p:cNvPr id="340" name="object 340"/>
            <p:cNvPicPr/>
            <p:nvPr/>
          </p:nvPicPr>
          <p:blipFill>
            <a:blip r:embed="rId35" cstate="print"/>
            <a:stretch>
              <a:fillRect/>
            </a:stretch>
          </p:blipFill>
          <p:spPr>
            <a:xfrm>
              <a:off x="4620005" y="4296879"/>
              <a:ext cx="457" cy="3086"/>
            </a:xfrm>
            <a:prstGeom prst="rect">
              <a:avLst/>
            </a:prstGeom>
          </p:spPr>
        </p:pic>
        <p:pic>
          <p:nvPicPr>
            <p:cNvPr id="341" name="object 341"/>
            <p:cNvPicPr/>
            <p:nvPr/>
          </p:nvPicPr>
          <p:blipFill>
            <a:blip r:embed="rId36" cstate="print"/>
            <a:stretch>
              <a:fillRect/>
            </a:stretch>
          </p:blipFill>
          <p:spPr>
            <a:xfrm>
              <a:off x="4620005" y="4299966"/>
              <a:ext cx="457" cy="4000"/>
            </a:xfrm>
            <a:prstGeom prst="rect">
              <a:avLst/>
            </a:prstGeom>
          </p:spPr>
        </p:pic>
        <p:pic>
          <p:nvPicPr>
            <p:cNvPr id="342" name="object 342"/>
            <p:cNvPicPr/>
            <p:nvPr/>
          </p:nvPicPr>
          <p:blipFill>
            <a:blip r:embed="rId37" cstate="print"/>
            <a:stretch>
              <a:fillRect/>
            </a:stretch>
          </p:blipFill>
          <p:spPr>
            <a:xfrm>
              <a:off x="4620005" y="4303966"/>
              <a:ext cx="457" cy="4914"/>
            </a:xfrm>
            <a:prstGeom prst="rect">
              <a:avLst/>
            </a:prstGeom>
          </p:spPr>
        </p:pic>
        <p:pic>
          <p:nvPicPr>
            <p:cNvPr id="343" name="object 343"/>
            <p:cNvPicPr/>
            <p:nvPr/>
          </p:nvPicPr>
          <p:blipFill>
            <a:blip r:embed="rId38" cstate="print"/>
            <a:stretch>
              <a:fillRect/>
            </a:stretch>
          </p:blipFill>
          <p:spPr>
            <a:xfrm>
              <a:off x="4620005" y="4308881"/>
              <a:ext cx="457" cy="2628"/>
            </a:xfrm>
            <a:prstGeom prst="rect">
              <a:avLst/>
            </a:prstGeom>
          </p:spPr>
        </p:pic>
        <p:pic>
          <p:nvPicPr>
            <p:cNvPr id="344" name="object 344"/>
            <p:cNvPicPr/>
            <p:nvPr/>
          </p:nvPicPr>
          <p:blipFill>
            <a:blip r:embed="rId39" cstate="print"/>
            <a:stretch>
              <a:fillRect/>
            </a:stretch>
          </p:blipFill>
          <p:spPr>
            <a:xfrm>
              <a:off x="4620005" y="4311510"/>
              <a:ext cx="457" cy="7543"/>
            </a:xfrm>
            <a:prstGeom prst="rect">
              <a:avLst/>
            </a:prstGeom>
          </p:spPr>
        </p:pic>
        <p:sp>
          <p:nvSpPr>
            <p:cNvPr id="345" name="object 345"/>
            <p:cNvSpPr/>
            <p:nvPr/>
          </p:nvSpPr>
          <p:spPr>
            <a:xfrm>
              <a:off x="4620005" y="4319054"/>
              <a:ext cx="635" cy="1905"/>
            </a:xfrm>
            <a:custGeom>
              <a:avLst/>
              <a:gdLst/>
              <a:ahLst/>
              <a:cxnLst/>
              <a:rect l="l" t="t" r="r" b="b"/>
              <a:pathLst>
                <a:path w="635" h="1904">
                  <a:moveTo>
                    <a:pt x="457" y="0"/>
                  </a:moveTo>
                  <a:lnTo>
                    <a:pt x="0" y="0"/>
                  </a:lnTo>
                  <a:lnTo>
                    <a:pt x="0" y="1828"/>
                  </a:lnTo>
                  <a:lnTo>
                    <a:pt x="457" y="1828"/>
                  </a:lnTo>
                  <a:lnTo>
                    <a:pt x="457" y="0"/>
                  </a:lnTo>
                  <a:close/>
                </a:path>
              </a:pathLst>
            </a:custGeom>
            <a:solidFill>
              <a:srgbClr val="F2D861"/>
            </a:solidFill>
          </p:spPr>
          <p:txBody>
            <a:bodyPr wrap="square" lIns="0" tIns="0" rIns="0" bIns="0" rtlCol="0"/>
            <a:lstStyle/>
            <a:p>
              <a:endParaRPr sz="1227"/>
            </a:p>
          </p:txBody>
        </p:sp>
        <p:pic>
          <p:nvPicPr>
            <p:cNvPr id="346" name="object 346"/>
            <p:cNvPicPr/>
            <p:nvPr/>
          </p:nvPicPr>
          <p:blipFill>
            <a:blip r:embed="rId40" cstate="print"/>
            <a:stretch>
              <a:fillRect/>
            </a:stretch>
          </p:blipFill>
          <p:spPr>
            <a:xfrm>
              <a:off x="4620005" y="4239044"/>
              <a:ext cx="100469" cy="83096"/>
            </a:xfrm>
            <a:prstGeom prst="rect">
              <a:avLst/>
            </a:prstGeom>
          </p:spPr>
        </p:pic>
        <p:pic>
          <p:nvPicPr>
            <p:cNvPr id="347" name="object 347"/>
            <p:cNvPicPr/>
            <p:nvPr/>
          </p:nvPicPr>
          <p:blipFill>
            <a:blip r:embed="rId41" cstate="print"/>
            <a:stretch>
              <a:fillRect/>
            </a:stretch>
          </p:blipFill>
          <p:spPr>
            <a:xfrm>
              <a:off x="4620005" y="4239044"/>
              <a:ext cx="27089" cy="17830"/>
            </a:xfrm>
            <a:prstGeom prst="rect">
              <a:avLst/>
            </a:prstGeom>
          </p:spPr>
        </p:pic>
        <p:pic>
          <p:nvPicPr>
            <p:cNvPr id="348" name="object 348"/>
            <p:cNvPicPr/>
            <p:nvPr/>
          </p:nvPicPr>
          <p:blipFill>
            <a:blip r:embed="rId42" cstate="print"/>
            <a:stretch>
              <a:fillRect/>
            </a:stretch>
          </p:blipFill>
          <p:spPr>
            <a:xfrm>
              <a:off x="4620005" y="4239044"/>
              <a:ext cx="117538" cy="37833"/>
            </a:xfrm>
            <a:prstGeom prst="rect">
              <a:avLst/>
            </a:prstGeom>
          </p:spPr>
        </p:pic>
        <p:pic>
          <p:nvPicPr>
            <p:cNvPr id="349" name="object 349"/>
            <p:cNvPicPr/>
            <p:nvPr/>
          </p:nvPicPr>
          <p:blipFill>
            <a:blip r:embed="rId43" cstate="print"/>
            <a:stretch>
              <a:fillRect/>
            </a:stretch>
          </p:blipFill>
          <p:spPr>
            <a:xfrm>
              <a:off x="4623815" y="4274134"/>
              <a:ext cx="114833" cy="8000"/>
            </a:xfrm>
            <a:prstGeom prst="rect">
              <a:avLst/>
            </a:prstGeom>
          </p:spPr>
        </p:pic>
        <p:pic>
          <p:nvPicPr>
            <p:cNvPr id="350" name="object 350"/>
            <p:cNvPicPr/>
            <p:nvPr/>
          </p:nvPicPr>
          <p:blipFill>
            <a:blip r:embed="rId44" cstate="print"/>
            <a:stretch>
              <a:fillRect/>
            </a:stretch>
          </p:blipFill>
          <p:spPr>
            <a:xfrm>
              <a:off x="4623549" y="4279506"/>
              <a:ext cx="115100" cy="5829"/>
            </a:xfrm>
            <a:prstGeom prst="rect">
              <a:avLst/>
            </a:prstGeom>
          </p:spPr>
        </p:pic>
        <p:pic>
          <p:nvPicPr>
            <p:cNvPr id="351" name="object 351"/>
            <p:cNvPicPr/>
            <p:nvPr/>
          </p:nvPicPr>
          <p:blipFill>
            <a:blip r:embed="rId45" cstate="print"/>
            <a:stretch>
              <a:fillRect/>
            </a:stretch>
          </p:blipFill>
          <p:spPr>
            <a:xfrm>
              <a:off x="4623549" y="4282135"/>
              <a:ext cx="115100" cy="16459"/>
            </a:xfrm>
            <a:prstGeom prst="rect">
              <a:avLst/>
            </a:prstGeom>
          </p:spPr>
        </p:pic>
        <p:pic>
          <p:nvPicPr>
            <p:cNvPr id="352" name="object 352"/>
            <p:cNvPicPr/>
            <p:nvPr/>
          </p:nvPicPr>
          <p:blipFill>
            <a:blip r:embed="rId46" cstate="print"/>
            <a:stretch>
              <a:fillRect/>
            </a:stretch>
          </p:blipFill>
          <p:spPr>
            <a:xfrm>
              <a:off x="4628464" y="4295965"/>
              <a:ext cx="110185" cy="5372"/>
            </a:xfrm>
            <a:prstGeom prst="rect">
              <a:avLst/>
            </a:prstGeom>
          </p:spPr>
        </p:pic>
        <p:pic>
          <p:nvPicPr>
            <p:cNvPr id="353" name="object 353"/>
            <p:cNvPicPr/>
            <p:nvPr/>
          </p:nvPicPr>
          <p:blipFill>
            <a:blip r:embed="rId47" cstate="print"/>
            <a:stretch>
              <a:fillRect/>
            </a:stretch>
          </p:blipFill>
          <p:spPr>
            <a:xfrm>
              <a:off x="4623549" y="4298594"/>
              <a:ext cx="114642" cy="5372"/>
            </a:xfrm>
            <a:prstGeom prst="rect">
              <a:avLst/>
            </a:prstGeom>
          </p:spPr>
        </p:pic>
        <p:pic>
          <p:nvPicPr>
            <p:cNvPr id="354" name="object 354"/>
            <p:cNvPicPr/>
            <p:nvPr/>
          </p:nvPicPr>
          <p:blipFill>
            <a:blip r:embed="rId48" cstate="print"/>
            <a:stretch>
              <a:fillRect/>
            </a:stretch>
          </p:blipFill>
          <p:spPr>
            <a:xfrm>
              <a:off x="4689398" y="4301337"/>
              <a:ext cx="49250" cy="2628"/>
            </a:xfrm>
            <a:prstGeom prst="rect">
              <a:avLst/>
            </a:prstGeom>
          </p:spPr>
        </p:pic>
        <p:pic>
          <p:nvPicPr>
            <p:cNvPr id="355" name="object 355"/>
            <p:cNvPicPr/>
            <p:nvPr/>
          </p:nvPicPr>
          <p:blipFill>
            <a:blip r:embed="rId49" cstate="print"/>
            <a:stretch>
              <a:fillRect/>
            </a:stretch>
          </p:blipFill>
          <p:spPr>
            <a:xfrm>
              <a:off x="4623549" y="4301337"/>
              <a:ext cx="115100" cy="8000"/>
            </a:xfrm>
            <a:prstGeom prst="rect">
              <a:avLst/>
            </a:prstGeom>
          </p:spPr>
        </p:pic>
        <p:pic>
          <p:nvPicPr>
            <p:cNvPr id="356" name="object 356"/>
            <p:cNvPicPr/>
            <p:nvPr/>
          </p:nvPicPr>
          <p:blipFill>
            <a:blip r:embed="rId50" cstate="print"/>
            <a:stretch>
              <a:fillRect/>
            </a:stretch>
          </p:blipFill>
          <p:spPr>
            <a:xfrm>
              <a:off x="4623549" y="4306595"/>
              <a:ext cx="115100" cy="2743"/>
            </a:xfrm>
            <a:prstGeom prst="rect">
              <a:avLst/>
            </a:prstGeom>
          </p:spPr>
        </p:pic>
        <p:pic>
          <p:nvPicPr>
            <p:cNvPr id="357" name="object 357"/>
            <p:cNvPicPr/>
            <p:nvPr/>
          </p:nvPicPr>
          <p:blipFill>
            <a:blip r:embed="rId51" cstate="print"/>
            <a:stretch>
              <a:fillRect/>
            </a:stretch>
          </p:blipFill>
          <p:spPr>
            <a:xfrm>
              <a:off x="4628464" y="4306595"/>
              <a:ext cx="4000" cy="2743"/>
            </a:xfrm>
            <a:prstGeom prst="rect">
              <a:avLst/>
            </a:prstGeom>
          </p:spPr>
        </p:pic>
        <p:pic>
          <p:nvPicPr>
            <p:cNvPr id="358" name="object 358"/>
            <p:cNvPicPr/>
            <p:nvPr/>
          </p:nvPicPr>
          <p:blipFill>
            <a:blip r:embed="rId52" cstate="print"/>
            <a:stretch>
              <a:fillRect/>
            </a:stretch>
          </p:blipFill>
          <p:spPr>
            <a:xfrm>
              <a:off x="4632464" y="4306595"/>
              <a:ext cx="105727" cy="5829"/>
            </a:xfrm>
            <a:prstGeom prst="rect">
              <a:avLst/>
            </a:prstGeom>
          </p:spPr>
        </p:pic>
        <p:pic>
          <p:nvPicPr>
            <p:cNvPr id="359" name="object 359"/>
            <p:cNvPicPr/>
            <p:nvPr/>
          </p:nvPicPr>
          <p:blipFill>
            <a:blip r:embed="rId53" cstate="print"/>
            <a:stretch>
              <a:fillRect/>
            </a:stretch>
          </p:blipFill>
          <p:spPr>
            <a:xfrm>
              <a:off x="4720475" y="4309338"/>
              <a:ext cx="18173" cy="3086"/>
            </a:xfrm>
            <a:prstGeom prst="rect">
              <a:avLst/>
            </a:prstGeom>
          </p:spPr>
        </p:pic>
        <p:pic>
          <p:nvPicPr>
            <p:cNvPr id="360" name="object 360"/>
            <p:cNvPicPr/>
            <p:nvPr/>
          </p:nvPicPr>
          <p:blipFill>
            <a:blip r:embed="rId54" cstate="print"/>
            <a:stretch>
              <a:fillRect/>
            </a:stretch>
          </p:blipFill>
          <p:spPr>
            <a:xfrm>
              <a:off x="4623549" y="4309338"/>
              <a:ext cx="115100" cy="8458"/>
            </a:xfrm>
            <a:prstGeom prst="rect">
              <a:avLst/>
            </a:prstGeom>
          </p:spPr>
        </p:pic>
        <p:pic>
          <p:nvPicPr>
            <p:cNvPr id="361" name="object 361"/>
            <p:cNvPicPr/>
            <p:nvPr/>
          </p:nvPicPr>
          <p:blipFill>
            <a:blip r:embed="rId55" cstate="print"/>
            <a:stretch>
              <a:fillRect/>
            </a:stretch>
          </p:blipFill>
          <p:spPr>
            <a:xfrm>
              <a:off x="4623549" y="4315053"/>
              <a:ext cx="101917" cy="2743"/>
            </a:xfrm>
            <a:prstGeom prst="rect">
              <a:avLst/>
            </a:prstGeom>
          </p:spPr>
        </p:pic>
        <p:pic>
          <p:nvPicPr>
            <p:cNvPr id="362" name="object 362"/>
            <p:cNvPicPr/>
            <p:nvPr/>
          </p:nvPicPr>
          <p:blipFill>
            <a:blip r:embed="rId56" cstate="print"/>
            <a:stretch>
              <a:fillRect/>
            </a:stretch>
          </p:blipFill>
          <p:spPr>
            <a:xfrm>
              <a:off x="4623549" y="4315053"/>
              <a:ext cx="115100" cy="5372"/>
            </a:xfrm>
            <a:prstGeom prst="rect">
              <a:avLst/>
            </a:prstGeom>
          </p:spPr>
        </p:pic>
        <p:pic>
          <p:nvPicPr>
            <p:cNvPr id="363" name="object 363"/>
            <p:cNvPicPr/>
            <p:nvPr/>
          </p:nvPicPr>
          <p:blipFill>
            <a:blip r:embed="rId57" cstate="print"/>
            <a:stretch>
              <a:fillRect/>
            </a:stretch>
          </p:blipFill>
          <p:spPr>
            <a:xfrm>
              <a:off x="4628464" y="4317796"/>
              <a:ext cx="4000" cy="2628"/>
            </a:xfrm>
            <a:prstGeom prst="rect">
              <a:avLst/>
            </a:prstGeom>
          </p:spPr>
        </p:pic>
        <p:pic>
          <p:nvPicPr>
            <p:cNvPr id="364" name="object 364"/>
            <p:cNvPicPr/>
            <p:nvPr/>
          </p:nvPicPr>
          <p:blipFill>
            <a:blip r:embed="rId58" cstate="print"/>
            <a:stretch>
              <a:fillRect/>
            </a:stretch>
          </p:blipFill>
          <p:spPr>
            <a:xfrm>
              <a:off x="4632464" y="4317796"/>
              <a:ext cx="2628" cy="2628"/>
            </a:xfrm>
            <a:prstGeom prst="rect">
              <a:avLst/>
            </a:prstGeom>
          </p:spPr>
        </p:pic>
        <p:sp>
          <p:nvSpPr>
            <p:cNvPr id="365" name="object 365"/>
            <p:cNvSpPr/>
            <p:nvPr/>
          </p:nvSpPr>
          <p:spPr>
            <a:xfrm>
              <a:off x="4635093" y="4317796"/>
              <a:ext cx="1905" cy="3175"/>
            </a:xfrm>
            <a:custGeom>
              <a:avLst/>
              <a:gdLst/>
              <a:ahLst/>
              <a:cxnLst/>
              <a:rect l="l" t="t" r="r" b="b"/>
              <a:pathLst>
                <a:path w="1904" h="3175">
                  <a:moveTo>
                    <a:pt x="1371" y="0"/>
                  </a:moveTo>
                  <a:lnTo>
                    <a:pt x="0" y="0"/>
                  </a:lnTo>
                  <a:lnTo>
                    <a:pt x="0" y="2628"/>
                  </a:lnTo>
                  <a:lnTo>
                    <a:pt x="1371" y="2628"/>
                  </a:lnTo>
                  <a:lnTo>
                    <a:pt x="1371" y="0"/>
                  </a:lnTo>
                  <a:close/>
                </a:path>
              </a:pathLst>
            </a:custGeom>
            <a:solidFill>
              <a:srgbClr val="FAE982"/>
            </a:solidFill>
          </p:spPr>
          <p:txBody>
            <a:bodyPr wrap="square" lIns="0" tIns="0" rIns="0" bIns="0" rtlCol="0"/>
            <a:lstStyle/>
            <a:p>
              <a:endParaRPr sz="1227"/>
            </a:p>
          </p:txBody>
        </p:sp>
        <p:pic>
          <p:nvPicPr>
            <p:cNvPr id="366" name="object 366"/>
            <p:cNvPicPr/>
            <p:nvPr/>
          </p:nvPicPr>
          <p:blipFill>
            <a:blip r:embed="rId59" cstate="print"/>
            <a:stretch>
              <a:fillRect/>
            </a:stretch>
          </p:blipFill>
          <p:spPr>
            <a:xfrm>
              <a:off x="4732477" y="4322140"/>
              <a:ext cx="5714" cy="914"/>
            </a:xfrm>
            <a:prstGeom prst="rect">
              <a:avLst/>
            </a:prstGeom>
          </p:spPr>
        </p:pic>
        <p:pic>
          <p:nvPicPr>
            <p:cNvPr id="367" name="object 367"/>
            <p:cNvPicPr/>
            <p:nvPr/>
          </p:nvPicPr>
          <p:blipFill>
            <a:blip r:embed="rId60" cstate="print"/>
            <a:stretch>
              <a:fillRect/>
            </a:stretch>
          </p:blipFill>
          <p:spPr>
            <a:xfrm>
              <a:off x="4623549" y="4317796"/>
              <a:ext cx="115100" cy="5257"/>
            </a:xfrm>
            <a:prstGeom prst="rect">
              <a:avLst/>
            </a:prstGeom>
          </p:spPr>
        </p:pic>
        <p:pic>
          <p:nvPicPr>
            <p:cNvPr id="368" name="object 368"/>
            <p:cNvPicPr/>
            <p:nvPr/>
          </p:nvPicPr>
          <p:blipFill>
            <a:blip r:embed="rId61" cstate="print"/>
            <a:stretch>
              <a:fillRect/>
            </a:stretch>
          </p:blipFill>
          <p:spPr>
            <a:xfrm>
              <a:off x="4627092" y="4322140"/>
              <a:ext cx="2628" cy="914"/>
            </a:xfrm>
            <a:prstGeom prst="rect">
              <a:avLst/>
            </a:prstGeom>
          </p:spPr>
        </p:pic>
        <p:pic>
          <p:nvPicPr>
            <p:cNvPr id="369" name="object 369"/>
            <p:cNvPicPr/>
            <p:nvPr/>
          </p:nvPicPr>
          <p:blipFill>
            <a:blip r:embed="rId62" cstate="print"/>
            <a:stretch>
              <a:fillRect/>
            </a:stretch>
          </p:blipFill>
          <p:spPr>
            <a:xfrm>
              <a:off x="4629721" y="4322140"/>
              <a:ext cx="2743" cy="914"/>
            </a:xfrm>
            <a:prstGeom prst="rect">
              <a:avLst/>
            </a:prstGeom>
          </p:spPr>
        </p:pic>
        <p:pic>
          <p:nvPicPr>
            <p:cNvPr id="370" name="object 370"/>
            <p:cNvPicPr/>
            <p:nvPr/>
          </p:nvPicPr>
          <p:blipFill>
            <a:blip r:embed="rId63" cstate="print"/>
            <a:stretch>
              <a:fillRect/>
            </a:stretch>
          </p:blipFill>
          <p:spPr>
            <a:xfrm>
              <a:off x="4632464" y="4322140"/>
              <a:ext cx="2628" cy="914"/>
            </a:xfrm>
            <a:prstGeom prst="rect">
              <a:avLst/>
            </a:prstGeom>
          </p:spPr>
        </p:pic>
        <p:pic>
          <p:nvPicPr>
            <p:cNvPr id="371" name="object 371"/>
            <p:cNvPicPr/>
            <p:nvPr/>
          </p:nvPicPr>
          <p:blipFill>
            <a:blip r:embed="rId64" cstate="print"/>
            <a:stretch>
              <a:fillRect/>
            </a:stretch>
          </p:blipFill>
          <p:spPr>
            <a:xfrm>
              <a:off x="4632807" y="4319625"/>
              <a:ext cx="6090" cy="4876"/>
            </a:xfrm>
            <a:prstGeom prst="rect">
              <a:avLst/>
            </a:prstGeom>
          </p:spPr>
        </p:pic>
        <p:pic>
          <p:nvPicPr>
            <p:cNvPr id="372" name="object 372"/>
            <p:cNvPicPr/>
            <p:nvPr/>
          </p:nvPicPr>
          <p:blipFill>
            <a:blip r:embed="rId65" cstate="print"/>
            <a:stretch>
              <a:fillRect/>
            </a:stretch>
          </p:blipFill>
          <p:spPr>
            <a:xfrm>
              <a:off x="4623549" y="4320425"/>
              <a:ext cx="32816" cy="2628"/>
            </a:xfrm>
            <a:prstGeom prst="rect">
              <a:avLst/>
            </a:prstGeom>
          </p:spPr>
        </p:pic>
        <p:pic>
          <p:nvPicPr>
            <p:cNvPr id="373" name="object 373"/>
            <p:cNvPicPr/>
            <p:nvPr/>
          </p:nvPicPr>
          <p:blipFill>
            <a:blip r:embed="rId66" cstate="print"/>
            <a:stretch>
              <a:fillRect/>
            </a:stretch>
          </p:blipFill>
          <p:spPr>
            <a:xfrm>
              <a:off x="4627092" y="4320425"/>
              <a:ext cx="5372" cy="1714"/>
            </a:xfrm>
            <a:prstGeom prst="rect">
              <a:avLst/>
            </a:prstGeom>
          </p:spPr>
        </p:pic>
        <p:pic>
          <p:nvPicPr>
            <p:cNvPr id="374" name="object 374"/>
            <p:cNvPicPr/>
            <p:nvPr/>
          </p:nvPicPr>
          <p:blipFill>
            <a:blip r:embed="rId67" cstate="print"/>
            <a:stretch>
              <a:fillRect/>
            </a:stretch>
          </p:blipFill>
          <p:spPr>
            <a:xfrm>
              <a:off x="4632464" y="4320425"/>
              <a:ext cx="2628" cy="1714"/>
            </a:xfrm>
            <a:prstGeom prst="rect">
              <a:avLst/>
            </a:prstGeom>
          </p:spPr>
        </p:pic>
        <p:pic>
          <p:nvPicPr>
            <p:cNvPr id="375" name="object 375"/>
            <p:cNvPicPr/>
            <p:nvPr/>
          </p:nvPicPr>
          <p:blipFill>
            <a:blip r:embed="rId64" cstate="print"/>
            <a:stretch>
              <a:fillRect/>
            </a:stretch>
          </p:blipFill>
          <p:spPr>
            <a:xfrm>
              <a:off x="4632807" y="4318101"/>
              <a:ext cx="6090" cy="4876"/>
            </a:xfrm>
            <a:prstGeom prst="rect">
              <a:avLst/>
            </a:prstGeom>
          </p:spPr>
        </p:pic>
        <p:pic>
          <p:nvPicPr>
            <p:cNvPr id="376" name="object 376"/>
            <p:cNvPicPr/>
            <p:nvPr/>
          </p:nvPicPr>
          <p:blipFill>
            <a:blip r:embed="rId68" cstate="print"/>
            <a:stretch>
              <a:fillRect/>
            </a:stretch>
          </p:blipFill>
          <p:spPr>
            <a:xfrm>
              <a:off x="4623549" y="4320425"/>
              <a:ext cx="115100" cy="10629"/>
            </a:xfrm>
            <a:prstGeom prst="rect">
              <a:avLst/>
            </a:prstGeom>
          </p:spPr>
        </p:pic>
        <p:pic>
          <p:nvPicPr>
            <p:cNvPr id="377" name="object 377"/>
            <p:cNvPicPr/>
            <p:nvPr/>
          </p:nvPicPr>
          <p:blipFill>
            <a:blip r:embed="rId69" cstate="print"/>
            <a:stretch>
              <a:fillRect/>
            </a:stretch>
          </p:blipFill>
          <p:spPr>
            <a:xfrm>
              <a:off x="4627092" y="4330598"/>
              <a:ext cx="5372" cy="457"/>
            </a:xfrm>
            <a:prstGeom prst="rect">
              <a:avLst/>
            </a:prstGeom>
          </p:spPr>
        </p:pic>
        <p:pic>
          <p:nvPicPr>
            <p:cNvPr id="378" name="object 378"/>
            <p:cNvPicPr/>
            <p:nvPr/>
          </p:nvPicPr>
          <p:blipFill>
            <a:blip r:embed="rId70" cstate="print"/>
            <a:stretch>
              <a:fillRect/>
            </a:stretch>
          </p:blipFill>
          <p:spPr>
            <a:xfrm>
              <a:off x="4632464" y="4330598"/>
              <a:ext cx="2628" cy="457"/>
            </a:xfrm>
            <a:prstGeom prst="rect">
              <a:avLst/>
            </a:prstGeom>
          </p:spPr>
        </p:pic>
        <p:pic>
          <p:nvPicPr>
            <p:cNvPr id="379" name="object 379"/>
            <p:cNvPicPr/>
            <p:nvPr/>
          </p:nvPicPr>
          <p:blipFill>
            <a:blip r:embed="rId71" cstate="print"/>
            <a:stretch>
              <a:fillRect/>
            </a:stretch>
          </p:blipFill>
          <p:spPr>
            <a:xfrm>
              <a:off x="4632807" y="4328769"/>
              <a:ext cx="6090" cy="4876"/>
            </a:xfrm>
            <a:prstGeom prst="rect">
              <a:avLst/>
            </a:prstGeom>
          </p:spPr>
        </p:pic>
        <p:pic>
          <p:nvPicPr>
            <p:cNvPr id="380" name="object 380"/>
            <p:cNvPicPr/>
            <p:nvPr/>
          </p:nvPicPr>
          <p:blipFill>
            <a:blip r:embed="rId72" cstate="print"/>
            <a:stretch>
              <a:fillRect/>
            </a:stretch>
          </p:blipFill>
          <p:spPr>
            <a:xfrm>
              <a:off x="4623549" y="4328426"/>
              <a:ext cx="115100" cy="13715"/>
            </a:xfrm>
            <a:prstGeom prst="rect">
              <a:avLst/>
            </a:prstGeom>
          </p:spPr>
        </p:pic>
        <p:sp>
          <p:nvSpPr>
            <p:cNvPr id="381" name="object 381"/>
            <p:cNvSpPr/>
            <p:nvPr/>
          </p:nvSpPr>
          <p:spPr>
            <a:xfrm>
              <a:off x="4732477" y="4341342"/>
              <a:ext cx="1270" cy="1270"/>
            </a:xfrm>
            <a:custGeom>
              <a:avLst/>
              <a:gdLst/>
              <a:ahLst/>
              <a:cxnLst/>
              <a:rect l="l" t="t" r="r" b="b"/>
              <a:pathLst>
                <a:path w="1270" h="1270">
                  <a:moveTo>
                    <a:pt x="914" y="0"/>
                  </a:moveTo>
                  <a:lnTo>
                    <a:pt x="0" y="0"/>
                  </a:lnTo>
                  <a:lnTo>
                    <a:pt x="0" y="799"/>
                  </a:lnTo>
                  <a:lnTo>
                    <a:pt x="914" y="799"/>
                  </a:lnTo>
                  <a:lnTo>
                    <a:pt x="914" y="0"/>
                  </a:lnTo>
                  <a:close/>
                </a:path>
              </a:pathLst>
            </a:custGeom>
            <a:solidFill>
              <a:srgbClr val="F6DE6D"/>
            </a:solidFill>
          </p:spPr>
          <p:txBody>
            <a:bodyPr wrap="square" lIns="0" tIns="0" rIns="0" bIns="0" rtlCol="0"/>
            <a:lstStyle/>
            <a:p>
              <a:endParaRPr sz="1227"/>
            </a:p>
          </p:txBody>
        </p:sp>
        <p:sp>
          <p:nvSpPr>
            <p:cNvPr id="382" name="object 382"/>
            <p:cNvSpPr/>
            <p:nvPr/>
          </p:nvSpPr>
          <p:spPr>
            <a:xfrm>
              <a:off x="4733391" y="4341342"/>
              <a:ext cx="1905" cy="1270"/>
            </a:xfrm>
            <a:custGeom>
              <a:avLst/>
              <a:gdLst/>
              <a:ahLst/>
              <a:cxnLst/>
              <a:rect l="l" t="t" r="r" b="b"/>
              <a:pathLst>
                <a:path w="1904" h="1270">
                  <a:moveTo>
                    <a:pt x="1713" y="0"/>
                  </a:moveTo>
                  <a:lnTo>
                    <a:pt x="0" y="0"/>
                  </a:lnTo>
                  <a:lnTo>
                    <a:pt x="0" y="799"/>
                  </a:lnTo>
                  <a:lnTo>
                    <a:pt x="1713" y="799"/>
                  </a:lnTo>
                  <a:lnTo>
                    <a:pt x="1713" y="0"/>
                  </a:lnTo>
                  <a:close/>
                </a:path>
              </a:pathLst>
            </a:custGeom>
            <a:solidFill>
              <a:srgbClr val="F6DE6C"/>
            </a:solidFill>
          </p:spPr>
          <p:txBody>
            <a:bodyPr wrap="square" lIns="0" tIns="0" rIns="0" bIns="0" rtlCol="0"/>
            <a:lstStyle/>
            <a:p>
              <a:endParaRPr sz="1227"/>
            </a:p>
          </p:txBody>
        </p:sp>
        <p:sp>
          <p:nvSpPr>
            <p:cNvPr id="383" name="object 383"/>
            <p:cNvSpPr/>
            <p:nvPr/>
          </p:nvSpPr>
          <p:spPr>
            <a:xfrm>
              <a:off x="4735106" y="4341342"/>
              <a:ext cx="3810" cy="1270"/>
            </a:xfrm>
            <a:custGeom>
              <a:avLst/>
              <a:gdLst/>
              <a:ahLst/>
              <a:cxnLst/>
              <a:rect l="l" t="t" r="r" b="b"/>
              <a:pathLst>
                <a:path w="3810" h="1270">
                  <a:moveTo>
                    <a:pt x="3238" y="0"/>
                  </a:moveTo>
                  <a:lnTo>
                    <a:pt x="3086" y="0"/>
                  </a:lnTo>
                  <a:lnTo>
                    <a:pt x="1371" y="0"/>
                  </a:lnTo>
                  <a:lnTo>
                    <a:pt x="0" y="12"/>
                  </a:lnTo>
                  <a:lnTo>
                    <a:pt x="0" y="800"/>
                  </a:lnTo>
                  <a:lnTo>
                    <a:pt x="1371" y="800"/>
                  </a:lnTo>
                  <a:lnTo>
                    <a:pt x="2997" y="800"/>
                  </a:lnTo>
                  <a:lnTo>
                    <a:pt x="3060" y="622"/>
                  </a:lnTo>
                  <a:lnTo>
                    <a:pt x="3136" y="342"/>
                  </a:lnTo>
                  <a:lnTo>
                    <a:pt x="3187" y="177"/>
                  </a:lnTo>
                  <a:lnTo>
                    <a:pt x="3238" y="0"/>
                  </a:lnTo>
                  <a:close/>
                </a:path>
              </a:pathLst>
            </a:custGeom>
            <a:solidFill>
              <a:srgbClr val="F5DE6C"/>
            </a:solidFill>
          </p:spPr>
          <p:txBody>
            <a:bodyPr wrap="square" lIns="0" tIns="0" rIns="0" bIns="0" rtlCol="0"/>
            <a:lstStyle/>
            <a:p>
              <a:endParaRPr sz="1227"/>
            </a:p>
          </p:txBody>
        </p:sp>
        <p:pic>
          <p:nvPicPr>
            <p:cNvPr id="384" name="object 384"/>
            <p:cNvPicPr/>
            <p:nvPr/>
          </p:nvPicPr>
          <p:blipFill>
            <a:blip r:embed="rId73" cstate="print"/>
            <a:stretch>
              <a:fillRect/>
            </a:stretch>
          </p:blipFill>
          <p:spPr>
            <a:xfrm>
              <a:off x="4664811" y="4339437"/>
              <a:ext cx="6101" cy="4876"/>
            </a:xfrm>
            <a:prstGeom prst="rect">
              <a:avLst/>
            </a:prstGeom>
          </p:spPr>
        </p:pic>
        <p:pic>
          <p:nvPicPr>
            <p:cNvPr id="385" name="object 385"/>
            <p:cNvPicPr/>
            <p:nvPr/>
          </p:nvPicPr>
          <p:blipFill>
            <a:blip r:embed="rId74" cstate="print"/>
            <a:stretch>
              <a:fillRect/>
            </a:stretch>
          </p:blipFill>
          <p:spPr>
            <a:xfrm>
              <a:off x="4667859" y="4339437"/>
              <a:ext cx="28613" cy="4876"/>
            </a:xfrm>
            <a:prstGeom prst="rect">
              <a:avLst/>
            </a:prstGeom>
          </p:spPr>
        </p:pic>
        <p:pic>
          <p:nvPicPr>
            <p:cNvPr id="386" name="object 386"/>
            <p:cNvPicPr/>
            <p:nvPr/>
          </p:nvPicPr>
          <p:blipFill>
            <a:blip r:embed="rId75" cstate="print"/>
            <a:stretch>
              <a:fillRect/>
            </a:stretch>
          </p:blipFill>
          <p:spPr>
            <a:xfrm>
              <a:off x="4696472" y="4341342"/>
              <a:ext cx="5372" cy="800"/>
            </a:xfrm>
            <a:prstGeom prst="rect">
              <a:avLst/>
            </a:prstGeom>
          </p:spPr>
        </p:pic>
        <p:pic>
          <p:nvPicPr>
            <p:cNvPr id="387" name="object 387"/>
            <p:cNvPicPr/>
            <p:nvPr/>
          </p:nvPicPr>
          <p:blipFill>
            <a:blip r:embed="rId76" cstate="print"/>
            <a:stretch>
              <a:fillRect/>
            </a:stretch>
          </p:blipFill>
          <p:spPr>
            <a:xfrm>
              <a:off x="4701844" y="4341342"/>
              <a:ext cx="9715" cy="800"/>
            </a:xfrm>
            <a:prstGeom prst="rect">
              <a:avLst/>
            </a:prstGeom>
          </p:spPr>
        </p:pic>
        <p:pic>
          <p:nvPicPr>
            <p:cNvPr id="388" name="object 388"/>
            <p:cNvPicPr/>
            <p:nvPr/>
          </p:nvPicPr>
          <p:blipFill>
            <a:blip r:embed="rId77" cstate="print"/>
            <a:stretch>
              <a:fillRect/>
            </a:stretch>
          </p:blipFill>
          <p:spPr>
            <a:xfrm>
              <a:off x="4711560" y="4341342"/>
              <a:ext cx="3543" cy="800"/>
            </a:xfrm>
            <a:prstGeom prst="rect">
              <a:avLst/>
            </a:prstGeom>
          </p:spPr>
        </p:pic>
        <p:pic>
          <p:nvPicPr>
            <p:cNvPr id="389" name="object 389"/>
            <p:cNvPicPr/>
            <p:nvPr/>
          </p:nvPicPr>
          <p:blipFill>
            <a:blip r:embed="rId78" cstate="print"/>
            <a:stretch>
              <a:fillRect/>
            </a:stretch>
          </p:blipFill>
          <p:spPr>
            <a:xfrm>
              <a:off x="4661839" y="4339513"/>
              <a:ext cx="58635" cy="2628"/>
            </a:xfrm>
            <a:prstGeom prst="rect">
              <a:avLst/>
            </a:prstGeom>
          </p:spPr>
        </p:pic>
        <p:pic>
          <p:nvPicPr>
            <p:cNvPr id="390" name="object 390"/>
            <p:cNvPicPr/>
            <p:nvPr/>
          </p:nvPicPr>
          <p:blipFill>
            <a:blip r:embed="rId79" cstate="print"/>
            <a:stretch>
              <a:fillRect/>
            </a:stretch>
          </p:blipFill>
          <p:spPr>
            <a:xfrm>
              <a:off x="4703101" y="4339513"/>
              <a:ext cx="8458" cy="1828"/>
            </a:xfrm>
            <a:prstGeom prst="rect">
              <a:avLst/>
            </a:prstGeom>
          </p:spPr>
        </p:pic>
        <p:sp>
          <p:nvSpPr>
            <p:cNvPr id="391" name="object 391"/>
            <p:cNvSpPr/>
            <p:nvPr/>
          </p:nvSpPr>
          <p:spPr>
            <a:xfrm>
              <a:off x="4711560" y="4339513"/>
              <a:ext cx="1905" cy="1905"/>
            </a:xfrm>
            <a:custGeom>
              <a:avLst/>
              <a:gdLst/>
              <a:ahLst/>
              <a:cxnLst/>
              <a:rect l="l" t="t" r="r" b="b"/>
              <a:pathLst>
                <a:path w="1904" h="1904">
                  <a:moveTo>
                    <a:pt x="1828" y="0"/>
                  </a:moveTo>
                  <a:lnTo>
                    <a:pt x="0" y="0"/>
                  </a:lnTo>
                  <a:lnTo>
                    <a:pt x="0" y="1828"/>
                  </a:lnTo>
                  <a:lnTo>
                    <a:pt x="1828" y="1828"/>
                  </a:lnTo>
                  <a:lnTo>
                    <a:pt x="1828" y="0"/>
                  </a:lnTo>
                  <a:close/>
                </a:path>
              </a:pathLst>
            </a:custGeom>
            <a:solidFill>
              <a:srgbClr val="F5DF70"/>
            </a:solidFill>
          </p:spPr>
          <p:txBody>
            <a:bodyPr wrap="square" lIns="0" tIns="0" rIns="0" bIns="0" rtlCol="0"/>
            <a:lstStyle/>
            <a:p>
              <a:endParaRPr sz="1227"/>
            </a:p>
          </p:txBody>
        </p:sp>
        <p:pic>
          <p:nvPicPr>
            <p:cNvPr id="392" name="object 392"/>
            <p:cNvPicPr/>
            <p:nvPr/>
          </p:nvPicPr>
          <p:blipFill>
            <a:blip r:embed="rId80" cstate="print"/>
            <a:stretch>
              <a:fillRect/>
            </a:stretch>
          </p:blipFill>
          <p:spPr>
            <a:xfrm>
              <a:off x="4623549" y="4339513"/>
              <a:ext cx="79552" cy="2628"/>
            </a:xfrm>
            <a:prstGeom prst="rect">
              <a:avLst/>
            </a:prstGeom>
          </p:spPr>
        </p:pic>
        <p:pic>
          <p:nvPicPr>
            <p:cNvPr id="393" name="object 393"/>
            <p:cNvPicPr/>
            <p:nvPr/>
          </p:nvPicPr>
          <p:blipFill>
            <a:blip r:embed="rId81" cstate="print"/>
            <a:stretch>
              <a:fillRect/>
            </a:stretch>
          </p:blipFill>
          <p:spPr>
            <a:xfrm>
              <a:off x="4642180" y="4341342"/>
              <a:ext cx="6743" cy="800"/>
            </a:xfrm>
            <a:prstGeom prst="rect">
              <a:avLst/>
            </a:prstGeom>
          </p:spPr>
        </p:pic>
        <p:pic>
          <p:nvPicPr>
            <p:cNvPr id="394" name="object 394"/>
            <p:cNvPicPr/>
            <p:nvPr/>
          </p:nvPicPr>
          <p:blipFill>
            <a:blip r:embed="rId82" cstate="print"/>
            <a:stretch>
              <a:fillRect/>
            </a:stretch>
          </p:blipFill>
          <p:spPr>
            <a:xfrm>
              <a:off x="4621263" y="4339513"/>
              <a:ext cx="116839" cy="5372"/>
            </a:xfrm>
            <a:prstGeom prst="rect">
              <a:avLst/>
            </a:prstGeom>
          </p:spPr>
        </p:pic>
        <p:pic>
          <p:nvPicPr>
            <p:cNvPr id="395" name="object 395"/>
            <p:cNvPicPr/>
            <p:nvPr/>
          </p:nvPicPr>
          <p:blipFill>
            <a:blip r:embed="rId83" cstate="print"/>
            <a:stretch>
              <a:fillRect/>
            </a:stretch>
          </p:blipFill>
          <p:spPr>
            <a:xfrm>
              <a:off x="4609375" y="4342142"/>
              <a:ext cx="127558" cy="3200"/>
            </a:xfrm>
            <a:prstGeom prst="rect">
              <a:avLst/>
            </a:prstGeom>
          </p:spPr>
        </p:pic>
        <p:pic>
          <p:nvPicPr>
            <p:cNvPr id="396" name="object 396"/>
            <p:cNvPicPr/>
            <p:nvPr/>
          </p:nvPicPr>
          <p:blipFill>
            <a:blip r:embed="rId84" cstate="print"/>
            <a:stretch>
              <a:fillRect/>
            </a:stretch>
          </p:blipFill>
          <p:spPr>
            <a:xfrm>
              <a:off x="4606632" y="4343057"/>
              <a:ext cx="130225" cy="2743"/>
            </a:xfrm>
            <a:prstGeom prst="rect">
              <a:avLst/>
            </a:prstGeom>
          </p:spPr>
        </p:pic>
        <p:pic>
          <p:nvPicPr>
            <p:cNvPr id="397" name="object 397"/>
            <p:cNvPicPr/>
            <p:nvPr/>
          </p:nvPicPr>
          <p:blipFill>
            <a:blip r:embed="rId85" cstate="print"/>
            <a:stretch>
              <a:fillRect/>
            </a:stretch>
          </p:blipFill>
          <p:spPr>
            <a:xfrm>
              <a:off x="4606797" y="4345343"/>
              <a:ext cx="129501" cy="1257"/>
            </a:xfrm>
            <a:prstGeom prst="rect">
              <a:avLst/>
            </a:prstGeom>
          </p:spPr>
        </p:pic>
        <p:pic>
          <p:nvPicPr>
            <p:cNvPr id="398" name="object 398"/>
            <p:cNvPicPr/>
            <p:nvPr/>
          </p:nvPicPr>
          <p:blipFill>
            <a:blip r:embed="rId86" cstate="print"/>
            <a:stretch>
              <a:fillRect/>
            </a:stretch>
          </p:blipFill>
          <p:spPr>
            <a:xfrm>
              <a:off x="4607128" y="4346143"/>
              <a:ext cx="128625" cy="914"/>
            </a:xfrm>
            <a:prstGeom prst="rect">
              <a:avLst/>
            </a:prstGeom>
          </p:spPr>
        </p:pic>
        <p:pic>
          <p:nvPicPr>
            <p:cNvPr id="399" name="object 399"/>
            <p:cNvPicPr/>
            <p:nvPr/>
          </p:nvPicPr>
          <p:blipFill>
            <a:blip r:embed="rId87" cstate="print"/>
            <a:stretch>
              <a:fillRect/>
            </a:stretch>
          </p:blipFill>
          <p:spPr>
            <a:xfrm>
              <a:off x="4607331" y="4346600"/>
              <a:ext cx="128079" cy="914"/>
            </a:xfrm>
            <a:prstGeom prst="rect">
              <a:avLst/>
            </a:prstGeom>
          </p:spPr>
        </p:pic>
        <p:pic>
          <p:nvPicPr>
            <p:cNvPr id="400" name="object 400"/>
            <p:cNvPicPr/>
            <p:nvPr/>
          </p:nvPicPr>
          <p:blipFill>
            <a:blip r:embed="rId88" cstate="print"/>
            <a:stretch>
              <a:fillRect/>
            </a:stretch>
          </p:blipFill>
          <p:spPr>
            <a:xfrm>
              <a:off x="4607547" y="4347057"/>
              <a:ext cx="127508" cy="914"/>
            </a:xfrm>
            <a:prstGeom prst="rect">
              <a:avLst/>
            </a:prstGeom>
          </p:spPr>
        </p:pic>
        <p:pic>
          <p:nvPicPr>
            <p:cNvPr id="401" name="object 401"/>
            <p:cNvPicPr/>
            <p:nvPr/>
          </p:nvPicPr>
          <p:blipFill>
            <a:blip r:embed="rId89" cstate="print"/>
            <a:stretch>
              <a:fillRect/>
            </a:stretch>
          </p:blipFill>
          <p:spPr>
            <a:xfrm>
              <a:off x="4609655" y="4347972"/>
              <a:ext cx="125018" cy="457"/>
            </a:xfrm>
            <a:prstGeom prst="rect">
              <a:avLst/>
            </a:prstGeom>
          </p:spPr>
        </p:pic>
        <p:pic>
          <p:nvPicPr>
            <p:cNvPr id="402" name="object 402"/>
            <p:cNvPicPr/>
            <p:nvPr/>
          </p:nvPicPr>
          <p:blipFill>
            <a:blip r:embed="rId90" cstate="print"/>
            <a:stretch>
              <a:fillRect/>
            </a:stretch>
          </p:blipFill>
          <p:spPr>
            <a:xfrm>
              <a:off x="4609947" y="4348429"/>
              <a:ext cx="124333" cy="457"/>
            </a:xfrm>
            <a:prstGeom prst="rect">
              <a:avLst/>
            </a:prstGeom>
          </p:spPr>
        </p:pic>
        <p:pic>
          <p:nvPicPr>
            <p:cNvPr id="403" name="object 403"/>
            <p:cNvPicPr/>
            <p:nvPr/>
          </p:nvPicPr>
          <p:blipFill>
            <a:blip r:embed="rId91" cstate="print"/>
            <a:stretch>
              <a:fillRect/>
            </a:stretch>
          </p:blipFill>
          <p:spPr>
            <a:xfrm>
              <a:off x="4610264" y="4348886"/>
              <a:ext cx="123596" cy="457"/>
            </a:xfrm>
            <a:prstGeom prst="rect">
              <a:avLst/>
            </a:prstGeom>
          </p:spPr>
        </p:pic>
        <p:pic>
          <p:nvPicPr>
            <p:cNvPr id="404" name="object 404"/>
            <p:cNvPicPr/>
            <p:nvPr/>
          </p:nvPicPr>
          <p:blipFill>
            <a:blip r:embed="rId92" cstate="print"/>
            <a:stretch>
              <a:fillRect/>
            </a:stretch>
          </p:blipFill>
          <p:spPr>
            <a:xfrm>
              <a:off x="4610607" y="4349343"/>
              <a:ext cx="122809" cy="457"/>
            </a:xfrm>
            <a:prstGeom prst="rect">
              <a:avLst/>
            </a:prstGeom>
          </p:spPr>
        </p:pic>
        <p:pic>
          <p:nvPicPr>
            <p:cNvPr id="405" name="object 405"/>
            <p:cNvPicPr/>
            <p:nvPr/>
          </p:nvPicPr>
          <p:blipFill>
            <a:blip r:embed="rId93" cstate="print"/>
            <a:stretch>
              <a:fillRect/>
            </a:stretch>
          </p:blipFill>
          <p:spPr>
            <a:xfrm>
              <a:off x="4610976" y="4349800"/>
              <a:ext cx="121970" cy="800"/>
            </a:xfrm>
            <a:prstGeom prst="rect">
              <a:avLst/>
            </a:prstGeom>
          </p:spPr>
        </p:pic>
        <p:pic>
          <p:nvPicPr>
            <p:cNvPr id="406" name="object 406"/>
            <p:cNvPicPr/>
            <p:nvPr/>
          </p:nvPicPr>
          <p:blipFill>
            <a:blip r:embed="rId94" cstate="print"/>
            <a:stretch>
              <a:fillRect/>
            </a:stretch>
          </p:blipFill>
          <p:spPr>
            <a:xfrm>
              <a:off x="4611700" y="4350600"/>
              <a:ext cx="120357" cy="457"/>
            </a:xfrm>
            <a:prstGeom prst="rect">
              <a:avLst/>
            </a:prstGeom>
          </p:spPr>
        </p:pic>
        <p:pic>
          <p:nvPicPr>
            <p:cNvPr id="407" name="object 407"/>
            <p:cNvPicPr/>
            <p:nvPr/>
          </p:nvPicPr>
          <p:blipFill>
            <a:blip r:embed="rId95" cstate="print"/>
            <a:stretch>
              <a:fillRect/>
            </a:stretch>
          </p:blipFill>
          <p:spPr>
            <a:xfrm>
              <a:off x="4612157" y="4351058"/>
              <a:ext cx="119341" cy="457"/>
            </a:xfrm>
            <a:prstGeom prst="rect">
              <a:avLst/>
            </a:prstGeom>
          </p:spPr>
        </p:pic>
        <p:pic>
          <p:nvPicPr>
            <p:cNvPr id="408" name="object 408"/>
            <p:cNvPicPr/>
            <p:nvPr/>
          </p:nvPicPr>
          <p:blipFill>
            <a:blip r:embed="rId96" cstate="print"/>
            <a:stretch>
              <a:fillRect/>
            </a:stretch>
          </p:blipFill>
          <p:spPr>
            <a:xfrm>
              <a:off x="4612652" y="4351515"/>
              <a:ext cx="118262" cy="457"/>
            </a:xfrm>
            <a:prstGeom prst="rect">
              <a:avLst/>
            </a:prstGeom>
          </p:spPr>
        </p:pic>
        <p:pic>
          <p:nvPicPr>
            <p:cNvPr id="409" name="object 409"/>
            <p:cNvPicPr/>
            <p:nvPr/>
          </p:nvPicPr>
          <p:blipFill>
            <a:blip r:embed="rId97" cstate="print"/>
            <a:stretch>
              <a:fillRect/>
            </a:stretch>
          </p:blipFill>
          <p:spPr>
            <a:xfrm>
              <a:off x="4613198" y="4351972"/>
              <a:ext cx="116649" cy="457"/>
            </a:xfrm>
            <a:prstGeom prst="rect">
              <a:avLst/>
            </a:prstGeom>
          </p:spPr>
        </p:pic>
        <p:pic>
          <p:nvPicPr>
            <p:cNvPr id="410" name="object 410"/>
            <p:cNvPicPr/>
            <p:nvPr/>
          </p:nvPicPr>
          <p:blipFill>
            <a:blip r:embed="rId98" cstate="print"/>
            <a:stretch>
              <a:fillRect/>
            </a:stretch>
          </p:blipFill>
          <p:spPr>
            <a:xfrm>
              <a:off x="4613782" y="4352429"/>
              <a:ext cx="115785" cy="457"/>
            </a:xfrm>
            <a:prstGeom prst="rect">
              <a:avLst/>
            </a:prstGeom>
          </p:spPr>
        </p:pic>
        <p:sp>
          <p:nvSpPr>
            <p:cNvPr id="411" name="object 411"/>
            <p:cNvSpPr/>
            <p:nvPr/>
          </p:nvSpPr>
          <p:spPr>
            <a:xfrm>
              <a:off x="4727232" y="4352886"/>
              <a:ext cx="1905" cy="635"/>
            </a:xfrm>
            <a:custGeom>
              <a:avLst/>
              <a:gdLst/>
              <a:ahLst/>
              <a:cxnLst/>
              <a:rect l="l" t="t" r="r" b="b"/>
              <a:pathLst>
                <a:path w="1904" h="635">
                  <a:moveTo>
                    <a:pt x="1562" y="0"/>
                  </a:moveTo>
                  <a:lnTo>
                    <a:pt x="1244" y="0"/>
                  </a:lnTo>
                  <a:lnTo>
                    <a:pt x="863" y="0"/>
                  </a:lnTo>
                  <a:lnTo>
                    <a:pt x="584" y="165"/>
                  </a:lnTo>
                  <a:lnTo>
                    <a:pt x="292" y="317"/>
                  </a:lnTo>
                  <a:lnTo>
                    <a:pt x="0" y="457"/>
                  </a:lnTo>
                  <a:lnTo>
                    <a:pt x="698" y="457"/>
                  </a:lnTo>
                  <a:lnTo>
                    <a:pt x="876" y="368"/>
                  </a:lnTo>
                  <a:lnTo>
                    <a:pt x="1066" y="279"/>
                  </a:lnTo>
                  <a:lnTo>
                    <a:pt x="1244" y="177"/>
                  </a:lnTo>
                  <a:lnTo>
                    <a:pt x="1562" y="0"/>
                  </a:lnTo>
                  <a:close/>
                </a:path>
              </a:pathLst>
            </a:custGeom>
            <a:solidFill>
              <a:srgbClr val="F2D557"/>
            </a:solidFill>
          </p:spPr>
          <p:txBody>
            <a:bodyPr wrap="square" lIns="0" tIns="0" rIns="0" bIns="0" rtlCol="0"/>
            <a:lstStyle/>
            <a:p>
              <a:endParaRPr sz="1227"/>
            </a:p>
          </p:txBody>
        </p:sp>
        <p:sp>
          <p:nvSpPr>
            <p:cNvPr id="412" name="object 412"/>
            <p:cNvSpPr/>
            <p:nvPr/>
          </p:nvSpPr>
          <p:spPr>
            <a:xfrm>
              <a:off x="4614430" y="4352886"/>
              <a:ext cx="113664" cy="635"/>
            </a:xfrm>
            <a:custGeom>
              <a:avLst/>
              <a:gdLst/>
              <a:ahLst/>
              <a:cxnLst/>
              <a:rect l="l" t="t" r="r" b="b"/>
              <a:pathLst>
                <a:path w="113664" h="635">
                  <a:moveTo>
                    <a:pt x="113665" y="0"/>
                  </a:moveTo>
                  <a:lnTo>
                    <a:pt x="0" y="0"/>
                  </a:lnTo>
                  <a:lnTo>
                    <a:pt x="711" y="457"/>
                  </a:lnTo>
                  <a:lnTo>
                    <a:pt x="112801" y="457"/>
                  </a:lnTo>
                  <a:lnTo>
                    <a:pt x="113665" y="0"/>
                  </a:lnTo>
                  <a:close/>
                </a:path>
              </a:pathLst>
            </a:custGeom>
            <a:solidFill>
              <a:srgbClr val="F4D057"/>
            </a:solidFill>
          </p:spPr>
          <p:txBody>
            <a:bodyPr wrap="square" lIns="0" tIns="0" rIns="0" bIns="0" rtlCol="0"/>
            <a:lstStyle/>
            <a:p>
              <a:endParaRPr sz="1227"/>
            </a:p>
          </p:txBody>
        </p:sp>
        <p:sp>
          <p:nvSpPr>
            <p:cNvPr id="413" name="object 413"/>
            <p:cNvSpPr/>
            <p:nvPr/>
          </p:nvSpPr>
          <p:spPr>
            <a:xfrm>
              <a:off x="4726177" y="4353610"/>
              <a:ext cx="635" cy="635"/>
            </a:xfrm>
            <a:custGeom>
              <a:avLst/>
              <a:gdLst/>
              <a:ahLst/>
              <a:cxnLst/>
              <a:rect l="l" t="t" r="r" b="b"/>
              <a:pathLst>
                <a:path w="635" h="635">
                  <a:moveTo>
                    <a:pt x="469" y="0"/>
                  </a:moveTo>
                  <a:lnTo>
                    <a:pt x="165" y="126"/>
                  </a:lnTo>
                  <a:lnTo>
                    <a:pt x="0" y="190"/>
                  </a:lnTo>
                  <a:lnTo>
                    <a:pt x="469" y="190"/>
                  </a:lnTo>
                  <a:lnTo>
                    <a:pt x="469" y="0"/>
                  </a:lnTo>
                  <a:close/>
                </a:path>
              </a:pathLst>
            </a:custGeom>
            <a:solidFill>
              <a:srgbClr val="F2D556"/>
            </a:solidFill>
          </p:spPr>
          <p:txBody>
            <a:bodyPr wrap="square" lIns="0" tIns="0" rIns="0" bIns="0" rtlCol="0"/>
            <a:lstStyle/>
            <a:p>
              <a:endParaRPr sz="1227"/>
            </a:p>
          </p:txBody>
        </p:sp>
        <p:sp>
          <p:nvSpPr>
            <p:cNvPr id="414" name="object 414"/>
            <p:cNvSpPr/>
            <p:nvPr/>
          </p:nvSpPr>
          <p:spPr>
            <a:xfrm>
              <a:off x="4726647" y="4353344"/>
              <a:ext cx="1905" cy="635"/>
            </a:xfrm>
            <a:custGeom>
              <a:avLst/>
              <a:gdLst/>
              <a:ahLst/>
              <a:cxnLst/>
              <a:rect l="l" t="t" r="r" b="b"/>
              <a:pathLst>
                <a:path w="1904" h="635">
                  <a:moveTo>
                    <a:pt x="1282" y="0"/>
                  </a:moveTo>
                  <a:lnTo>
                    <a:pt x="584" y="0"/>
                  </a:lnTo>
                  <a:lnTo>
                    <a:pt x="393" y="88"/>
                  </a:lnTo>
                  <a:lnTo>
                    <a:pt x="190" y="177"/>
                  </a:lnTo>
                  <a:lnTo>
                    <a:pt x="0" y="266"/>
                  </a:lnTo>
                  <a:lnTo>
                    <a:pt x="0" y="457"/>
                  </a:lnTo>
                  <a:lnTo>
                    <a:pt x="241" y="457"/>
                  </a:lnTo>
                  <a:lnTo>
                    <a:pt x="584" y="317"/>
                  </a:lnTo>
                  <a:lnTo>
                    <a:pt x="939" y="165"/>
                  </a:lnTo>
                  <a:lnTo>
                    <a:pt x="1282" y="0"/>
                  </a:lnTo>
                  <a:close/>
                </a:path>
              </a:pathLst>
            </a:custGeom>
            <a:solidFill>
              <a:srgbClr val="F2D555"/>
            </a:solidFill>
          </p:spPr>
          <p:txBody>
            <a:bodyPr wrap="square" lIns="0" tIns="0" rIns="0" bIns="0" rtlCol="0"/>
            <a:lstStyle/>
            <a:p>
              <a:endParaRPr sz="1227"/>
            </a:p>
          </p:txBody>
        </p:sp>
        <p:sp>
          <p:nvSpPr>
            <p:cNvPr id="415" name="object 415"/>
            <p:cNvSpPr/>
            <p:nvPr/>
          </p:nvSpPr>
          <p:spPr>
            <a:xfrm>
              <a:off x="4615141" y="4353344"/>
              <a:ext cx="112395" cy="635"/>
            </a:xfrm>
            <a:custGeom>
              <a:avLst/>
              <a:gdLst/>
              <a:ahLst/>
              <a:cxnLst/>
              <a:rect l="l" t="t" r="r" b="b"/>
              <a:pathLst>
                <a:path w="112395" h="635">
                  <a:moveTo>
                    <a:pt x="112090" y="0"/>
                  </a:moveTo>
                  <a:lnTo>
                    <a:pt x="0" y="0"/>
                  </a:lnTo>
                  <a:lnTo>
                    <a:pt x="800" y="457"/>
                  </a:lnTo>
                  <a:lnTo>
                    <a:pt x="111036" y="457"/>
                  </a:lnTo>
                  <a:lnTo>
                    <a:pt x="112090" y="0"/>
                  </a:lnTo>
                  <a:close/>
                </a:path>
              </a:pathLst>
            </a:custGeom>
            <a:solidFill>
              <a:srgbClr val="F4CF55"/>
            </a:solidFill>
          </p:spPr>
          <p:txBody>
            <a:bodyPr wrap="square" lIns="0" tIns="0" rIns="0" bIns="0" rtlCol="0"/>
            <a:lstStyle/>
            <a:p>
              <a:endParaRPr sz="1227"/>
            </a:p>
          </p:txBody>
        </p:sp>
        <p:sp>
          <p:nvSpPr>
            <p:cNvPr id="416" name="object 416"/>
            <p:cNvSpPr/>
            <p:nvPr/>
          </p:nvSpPr>
          <p:spPr>
            <a:xfrm>
              <a:off x="4725123" y="4353801"/>
              <a:ext cx="1905" cy="635"/>
            </a:xfrm>
            <a:custGeom>
              <a:avLst/>
              <a:gdLst/>
              <a:ahLst/>
              <a:cxnLst/>
              <a:rect l="l" t="t" r="r" b="b"/>
              <a:pathLst>
                <a:path w="1904" h="635">
                  <a:moveTo>
                    <a:pt x="1765" y="0"/>
                  </a:moveTo>
                  <a:lnTo>
                    <a:pt x="1524" y="0"/>
                  </a:lnTo>
                  <a:lnTo>
                    <a:pt x="1054" y="0"/>
                  </a:lnTo>
                  <a:lnTo>
                    <a:pt x="711" y="127"/>
                  </a:lnTo>
                  <a:lnTo>
                    <a:pt x="355" y="241"/>
                  </a:lnTo>
                  <a:lnTo>
                    <a:pt x="0" y="342"/>
                  </a:lnTo>
                  <a:lnTo>
                    <a:pt x="787" y="342"/>
                  </a:lnTo>
                  <a:lnTo>
                    <a:pt x="1028" y="266"/>
                  </a:lnTo>
                  <a:lnTo>
                    <a:pt x="1282" y="190"/>
                  </a:lnTo>
                  <a:lnTo>
                    <a:pt x="1524" y="88"/>
                  </a:lnTo>
                  <a:lnTo>
                    <a:pt x="1689" y="38"/>
                  </a:lnTo>
                  <a:close/>
                </a:path>
              </a:pathLst>
            </a:custGeom>
            <a:solidFill>
              <a:srgbClr val="F1D455"/>
            </a:solidFill>
          </p:spPr>
          <p:txBody>
            <a:bodyPr wrap="square" lIns="0" tIns="0" rIns="0" bIns="0" rtlCol="0"/>
            <a:lstStyle/>
            <a:p>
              <a:endParaRPr sz="1227"/>
            </a:p>
          </p:txBody>
        </p:sp>
        <p:sp>
          <p:nvSpPr>
            <p:cNvPr id="417" name="object 417"/>
            <p:cNvSpPr/>
            <p:nvPr/>
          </p:nvSpPr>
          <p:spPr>
            <a:xfrm>
              <a:off x="4615941" y="4353801"/>
              <a:ext cx="110489" cy="635"/>
            </a:xfrm>
            <a:custGeom>
              <a:avLst/>
              <a:gdLst/>
              <a:ahLst/>
              <a:cxnLst/>
              <a:rect l="l" t="t" r="r" b="b"/>
              <a:pathLst>
                <a:path w="110489" h="635">
                  <a:moveTo>
                    <a:pt x="110235" y="0"/>
                  </a:moveTo>
                  <a:lnTo>
                    <a:pt x="0" y="0"/>
                  </a:lnTo>
                  <a:lnTo>
                    <a:pt x="482" y="241"/>
                  </a:lnTo>
                  <a:lnTo>
                    <a:pt x="109181" y="342"/>
                  </a:lnTo>
                  <a:lnTo>
                    <a:pt x="110235" y="0"/>
                  </a:lnTo>
                  <a:close/>
                </a:path>
              </a:pathLst>
            </a:custGeom>
            <a:solidFill>
              <a:srgbClr val="F3CE54"/>
            </a:solidFill>
          </p:spPr>
          <p:txBody>
            <a:bodyPr wrap="square" lIns="0" tIns="0" rIns="0" bIns="0" rtlCol="0"/>
            <a:lstStyle/>
            <a:p>
              <a:endParaRPr sz="1227"/>
            </a:p>
          </p:txBody>
        </p:sp>
        <p:sp>
          <p:nvSpPr>
            <p:cNvPr id="418" name="object 418"/>
            <p:cNvSpPr/>
            <p:nvPr/>
          </p:nvSpPr>
          <p:spPr>
            <a:xfrm>
              <a:off x="4722278" y="4354525"/>
              <a:ext cx="1270" cy="635"/>
            </a:xfrm>
            <a:custGeom>
              <a:avLst/>
              <a:gdLst/>
              <a:ahLst/>
              <a:cxnLst/>
              <a:rect l="l" t="t" r="r" b="b"/>
              <a:pathLst>
                <a:path w="1270" h="635">
                  <a:moveTo>
                    <a:pt x="825" y="0"/>
                  </a:moveTo>
                  <a:lnTo>
                    <a:pt x="419" y="50"/>
                  </a:lnTo>
                  <a:lnTo>
                    <a:pt x="0" y="76"/>
                  </a:lnTo>
                  <a:lnTo>
                    <a:pt x="825" y="76"/>
                  </a:lnTo>
                  <a:close/>
                </a:path>
              </a:pathLst>
            </a:custGeom>
            <a:solidFill>
              <a:srgbClr val="F1D455"/>
            </a:solidFill>
          </p:spPr>
          <p:txBody>
            <a:bodyPr wrap="square" lIns="0" tIns="0" rIns="0" bIns="0" rtlCol="0"/>
            <a:lstStyle/>
            <a:p>
              <a:endParaRPr sz="1227"/>
            </a:p>
          </p:txBody>
        </p:sp>
        <p:sp>
          <p:nvSpPr>
            <p:cNvPr id="419" name="object 419"/>
            <p:cNvSpPr/>
            <p:nvPr/>
          </p:nvSpPr>
          <p:spPr>
            <a:xfrm>
              <a:off x="4723104" y="4354144"/>
              <a:ext cx="3175" cy="635"/>
            </a:xfrm>
            <a:custGeom>
              <a:avLst/>
              <a:gdLst/>
              <a:ahLst/>
              <a:cxnLst/>
              <a:rect l="l" t="t" r="r" b="b"/>
              <a:pathLst>
                <a:path w="3175" h="635">
                  <a:moveTo>
                    <a:pt x="2806" y="0"/>
                  </a:moveTo>
                  <a:lnTo>
                    <a:pt x="2019" y="0"/>
                  </a:lnTo>
                  <a:lnTo>
                    <a:pt x="1892" y="38"/>
                  </a:lnTo>
                  <a:lnTo>
                    <a:pt x="1244" y="203"/>
                  </a:lnTo>
                  <a:lnTo>
                    <a:pt x="635" y="317"/>
                  </a:lnTo>
                  <a:lnTo>
                    <a:pt x="0" y="381"/>
                  </a:lnTo>
                  <a:lnTo>
                    <a:pt x="596" y="457"/>
                  </a:lnTo>
                  <a:lnTo>
                    <a:pt x="1206" y="381"/>
                  </a:lnTo>
                  <a:lnTo>
                    <a:pt x="1828" y="254"/>
                  </a:lnTo>
                  <a:lnTo>
                    <a:pt x="2159" y="190"/>
                  </a:lnTo>
                  <a:lnTo>
                    <a:pt x="2476" y="101"/>
                  </a:lnTo>
                  <a:lnTo>
                    <a:pt x="2806" y="0"/>
                  </a:lnTo>
                  <a:close/>
                </a:path>
              </a:pathLst>
            </a:custGeom>
            <a:solidFill>
              <a:srgbClr val="F1D454"/>
            </a:solidFill>
          </p:spPr>
          <p:txBody>
            <a:bodyPr wrap="square" lIns="0" tIns="0" rIns="0" bIns="0" rtlCol="0"/>
            <a:lstStyle/>
            <a:p>
              <a:endParaRPr sz="1227"/>
            </a:p>
          </p:txBody>
        </p:sp>
        <p:sp>
          <p:nvSpPr>
            <p:cNvPr id="420" name="object 420"/>
            <p:cNvSpPr/>
            <p:nvPr/>
          </p:nvSpPr>
          <p:spPr>
            <a:xfrm>
              <a:off x="4616627" y="4354144"/>
              <a:ext cx="108585" cy="635"/>
            </a:xfrm>
            <a:custGeom>
              <a:avLst/>
              <a:gdLst/>
              <a:ahLst/>
              <a:cxnLst/>
              <a:rect l="l" t="t" r="r" b="b"/>
              <a:pathLst>
                <a:path w="108585" h="635">
                  <a:moveTo>
                    <a:pt x="108496" y="0"/>
                  </a:moveTo>
                  <a:lnTo>
                    <a:pt x="0" y="0"/>
                  </a:lnTo>
                  <a:lnTo>
                    <a:pt x="673" y="317"/>
                  </a:lnTo>
                  <a:lnTo>
                    <a:pt x="1092" y="457"/>
                  </a:lnTo>
                  <a:lnTo>
                    <a:pt x="105651" y="457"/>
                  </a:lnTo>
                  <a:lnTo>
                    <a:pt x="106070" y="431"/>
                  </a:lnTo>
                  <a:lnTo>
                    <a:pt x="107111" y="317"/>
                  </a:lnTo>
                  <a:lnTo>
                    <a:pt x="107721" y="203"/>
                  </a:lnTo>
                  <a:lnTo>
                    <a:pt x="108496" y="0"/>
                  </a:lnTo>
                  <a:close/>
                </a:path>
              </a:pathLst>
            </a:custGeom>
            <a:solidFill>
              <a:srgbClr val="F3CE54"/>
            </a:solidFill>
          </p:spPr>
          <p:txBody>
            <a:bodyPr wrap="square" lIns="0" tIns="0" rIns="0" bIns="0" rtlCol="0"/>
            <a:lstStyle/>
            <a:p>
              <a:endParaRPr sz="1227"/>
            </a:p>
          </p:txBody>
        </p:sp>
        <p:sp>
          <p:nvSpPr>
            <p:cNvPr id="421" name="object 421"/>
            <p:cNvSpPr/>
            <p:nvPr/>
          </p:nvSpPr>
          <p:spPr>
            <a:xfrm>
              <a:off x="4605680" y="4346359"/>
              <a:ext cx="12065" cy="12065"/>
            </a:xfrm>
            <a:custGeom>
              <a:avLst/>
              <a:gdLst/>
              <a:ahLst/>
              <a:cxnLst/>
              <a:rect l="l" t="t" r="r" b="b"/>
              <a:pathLst>
                <a:path w="12064" h="12064">
                  <a:moveTo>
                    <a:pt x="8623" y="10363"/>
                  </a:moveTo>
                  <a:lnTo>
                    <a:pt x="10045" y="11137"/>
                  </a:lnTo>
                  <a:lnTo>
                    <a:pt x="11087" y="11442"/>
                  </a:lnTo>
                  <a:lnTo>
                    <a:pt x="11696" y="11442"/>
                  </a:lnTo>
                  <a:lnTo>
                    <a:pt x="10617" y="11201"/>
                  </a:lnTo>
                  <a:lnTo>
                    <a:pt x="9588" y="10845"/>
                  </a:lnTo>
                  <a:lnTo>
                    <a:pt x="8623" y="10363"/>
                  </a:lnTo>
                  <a:close/>
                </a:path>
                <a:path w="12064" h="12064">
                  <a:moveTo>
                    <a:pt x="0" y="0"/>
                  </a:moveTo>
                  <a:lnTo>
                    <a:pt x="1028" y="3136"/>
                  </a:lnTo>
                  <a:lnTo>
                    <a:pt x="2679" y="5486"/>
                  </a:lnTo>
                  <a:lnTo>
                    <a:pt x="4406" y="7213"/>
                  </a:lnTo>
                  <a:lnTo>
                    <a:pt x="2768" y="5448"/>
                  </a:lnTo>
                  <a:lnTo>
                    <a:pt x="1562" y="3251"/>
                  </a:lnTo>
                  <a:lnTo>
                    <a:pt x="952" y="825"/>
                  </a:lnTo>
                  <a:lnTo>
                    <a:pt x="558" y="635"/>
                  </a:lnTo>
                  <a:lnTo>
                    <a:pt x="228" y="342"/>
                  </a:lnTo>
                  <a:lnTo>
                    <a:pt x="0" y="0"/>
                  </a:lnTo>
                  <a:close/>
                </a:path>
              </a:pathLst>
            </a:custGeom>
            <a:solidFill>
              <a:srgbClr val="C1A764"/>
            </a:solidFill>
          </p:spPr>
          <p:txBody>
            <a:bodyPr wrap="square" lIns="0" tIns="0" rIns="0" bIns="0" rtlCol="0"/>
            <a:lstStyle/>
            <a:p>
              <a:endParaRPr sz="1227"/>
            </a:p>
          </p:txBody>
        </p:sp>
        <p:sp>
          <p:nvSpPr>
            <p:cNvPr id="422" name="object 422"/>
            <p:cNvSpPr/>
            <p:nvPr/>
          </p:nvSpPr>
          <p:spPr>
            <a:xfrm>
              <a:off x="4606632" y="4341342"/>
              <a:ext cx="135890" cy="16510"/>
            </a:xfrm>
            <a:custGeom>
              <a:avLst/>
              <a:gdLst/>
              <a:ahLst/>
              <a:cxnLst/>
              <a:rect l="l" t="t" r="r" b="b"/>
              <a:pathLst>
                <a:path w="135889" h="16510">
                  <a:moveTo>
                    <a:pt x="135343" y="0"/>
                  </a:moveTo>
                  <a:lnTo>
                    <a:pt x="133134" y="0"/>
                  </a:lnTo>
                  <a:lnTo>
                    <a:pt x="131902" y="3543"/>
                  </a:lnTo>
                  <a:lnTo>
                    <a:pt x="125844" y="11176"/>
                  </a:lnTo>
                  <a:lnTo>
                    <a:pt x="125844" y="11544"/>
                  </a:lnTo>
                  <a:lnTo>
                    <a:pt x="125387" y="11544"/>
                  </a:lnTo>
                  <a:lnTo>
                    <a:pt x="117487" y="15087"/>
                  </a:lnTo>
                  <a:lnTo>
                    <a:pt x="22186" y="15087"/>
                  </a:lnTo>
                  <a:lnTo>
                    <a:pt x="10744" y="15087"/>
                  </a:lnTo>
                  <a:lnTo>
                    <a:pt x="10287" y="14630"/>
                  </a:lnTo>
                  <a:lnTo>
                    <a:pt x="1143" y="6159"/>
                  </a:lnTo>
                  <a:lnTo>
                    <a:pt x="736" y="6134"/>
                  </a:lnTo>
                  <a:lnTo>
                    <a:pt x="342" y="6019"/>
                  </a:lnTo>
                  <a:lnTo>
                    <a:pt x="0" y="5842"/>
                  </a:lnTo>
                  <a:lnTo>
                    <a:pt x="609" y="8267"/>
                  </a:lnTo>
                  <a:lnTo>
                    <a:pt x="10744" y="16459"/>
                  </a:lnTo>
                  <a:lnTo>
                    <a:pt x="26047" y="16459"/>
                  </a:lnTo>
                  <a:lnTo>
                    <a:pt x="24676" y="16167"/>
                  </a:lnTo>
                  <a:lnTo>
                    <a:pt x="23380" y="15697"/>
                  </a:lnTo>
                  <a:lnTo>
                    <a:pt x="26047" y="16459"/>
                  </a:lnTo>
                  <a:lnTo>
                    <a:pt x="116471" y="16459"/>
                  </a:lnTo>
                  <a:lnTo>
                    <a:pt x="124625" y="16459"/>
                  </a:lnTo>
                  <a:lnTo>
                    <a:pt x="133832" y="8229"/>
                  </a:lnTo>
                  <a:lnTo>
                    <a:pt x="135343" y="0"/>
                  </a:lnTo>
                  <a:close/>
                </a:path>
              </a:pathLst>
            </a:custGeom>
            <a:solidFill>
              <a:srgbClr val="A37B16"/>
            </a:solidFill>
          </p:spPr>
          <p:txBody>
            <a:bodyPr wrap="square" lIns="0" tIns="0" rIns="0" bIns="0" rtlCol="0"/>
            <a:lstStyle/>
            <a:p>
              <a:endParaRPr sz="1227"/>
            </a:p>
          </p:txBody>
        </p:sp>
        <p:sp>
          <p:nvSpPr>
            <p:cNvPr id="423" name="object 423"/>
            <p:cNvSpPr/>
            <p:nvPr/>
          </p:nvSpPr>
          <p:spPr>
            <a:xfrm>
              <a:off x="4612043" y="4343285"/>
              <a:ext cx="3175" cy="2540"/>
            </a:xfrm>
            <a:custGeom>
              <a:avLst/>
              <a:gdLst/>
              <a:ahLst/>
              <a:cxnLst/>
              <a:rect l="l" t="t" r="r" b="b"/>
              <a:pathLst>
                <a:path w="3175" h="2539">
                  <a:moveTo>
                    <a:pt x="3048" y="1143"/>
                  </a:moveTo>
                  <a:lnTo>
                    <a:pt x="1968" y="1143"/>
                  </a:lnTo>
                  <a:lnTo>
                    <a:pt x="850" y="571"/>
                  </a:lnTo>
                  <a:lnTo>
                    <a:pt x="0" y="0"/>
                  </a:lnTo>
                  <a:lnTo>
                    <a:pt x="127" y="1143"/>
                  </a:lnTo>
                  <a:lnTo>
                    <a:pt x="203" y="1651"/>
                  </a:lnTo>
                  <a:lnTo>
                    <a:pt x="266" y="1917"/>
                  </a:lnTo>
                  <a:lnTo>
                    <a:pt x="469" y="2019"/>
                  </a:lnTo>
                  <a:lnTo>
                    <a:pt x="1155" y="2286"/>
                  </a:lnTo>
                  <a:lnTo>
                    <a:pt x="1778" y="2451"/>
                  </a:lnTo>
                  <a:lnTo>
                    <a:pt x="2451" y="2514"/>
                  </a:lnTo>
                  <a:lnTo>
                    <a:pt x="2781" y="2540"/>
                  </a:lnTo>
                  <a:lnTo>
                    <a:pt x="2959" y="2540"/>
                  </a:lnTo>
                  <a:lnTo>
                    <a:pt x="3048" y="1143"/>
                  </a:lnTo>
                  <a:close/>
                </a:path>
              </a:pathLst>
            </a:custGeom>
            <a:solidFill>
              <a:srgbClr val="BD9829"/>
            </a:solidFill>
          </p:spPr>
          <p:txBody>
            <a:bodyPr wrap="square" lIns="0" tIns="0" rIns="0" bIns="0" rtlCol="0"/>
            <a:lstStyle/>
            <a:p>
              <a:endParaRPr sz="1227"/>
            </a:p>
          </p:txBody>
        </p:sp>
        <p:sp>
          <p:nvSpPr>
            <p:cNvPr id="424" name="object 424"/>
            <p:cNvSpPr/>
            <p:nvPr/>
          </p:nvSpPr>
          <p:spPr>
            <a:xfrm>
              <a:off x="4611204" y="4342714"/>
              <a:ext cx="1270" cy="2540"/>
            </a:xfrm>
            <a:custGeom>
              <a:avLst/>
              <a:gdLst/>
              <a:ahLst/>
              <a:cxnLst/>
              <a:rect l="l" t="t" r="r" b="b"/>
              <a:pathLst>
                <a:path w="1270" h="2539">
                  <a:moveTo>
                    <a:pt x="0" y="0"/>
                  </a:moveTo>
                  <a:lnTo>
                    <a:pt x="342" y="342"/>
                  </a:lnTo>
                  <a:lnTo>
                    <a:pt x="342" y="1714"/>
                  </a:lnTo>
                  <a:lnTo>
                    <a:pt x="190" y="2006"/>
                  </a:lnTo>
                  <a:lnTo>
                    <a:pt x="368" y="2120"/>
                  </a:lnTo>
                  <a:lnTo>
                    <a:pt x="1104" y="2489"/>
                  </a:lnTo>
                  <a:lnTo>
                    <a:pt x="1009" y="2006"/>
                  </a:lnTo>
                  <a:lnTo>
                    <a:pt x="901" y="1282"/>
                  </a:lnTo>
                  <a:lnTo>
                    <a:pt x="838" y="571"/>
                  </a:lnTo>
                  <a:lnTo>
                    <a:pt x="0" y="0"/>
                  </a:lnTo>
                  <a:close/>
                </a:path>
              </a:pathLst>
            </a:custGeom>
            <a:solidFill>
              <a:srgbClr val="C1A54B"/>
            </a:solidFill>
          </p:spPr>
          <p:txBody>
            <a:bodyPr wrap="square" lIns="0" tIns="0" rIns="0" bIns="0" rtlCol="0"/>
            <a:lstStyle/>
            <a:p>
              <a:endParaRPr sz="1227"/>
            </a:p>
          </p:txBody>
        </p:sp>
        <p:sp>
          <p:nvSpPr>
            <p:cNvPr id="425" name="object 425"/>
            <p:cNvSpPr/>
            <p:nvPr/>
          </p:nvSpPr>
          <p:spPr>
            <a:xfrm>
              <a:off x="4605375" y="4345343"/>
              <a:ext cx="635" cy="1270"/>
            </a:xfrm>
            <a:custGeom>
              <a:avLst/>
              <a:gdLst/>
              <a:ahLst/>
              <a:cxnLst/>
              <a:rect l="l" t="t" r="r" b="b"/>
              <a:pathLst>
                <a:path w="635" h="1270">
                  <a:moveTo>
                    <a:pt x="0" y="0"/>
                  </a:moveTo>
                  <a:lnTo>
                    <a:pt x="0" y="368"/>
                  </a:lnTo>
                  <a:lnTo>
                    <a:pt x="114" y="711"/>
                  </a:lnTo>
                  <a:lnTo>
                    <a:pt x="304" y="1015"/>
                  </a:lnTo>
                  <a:lnTo>
                    <a:pt x="203" y="685"/>
                  </a:lnTo>
                  <a:lnTo>
                    <a:pt x="88" y="342"/>
                  </a:lnTo>
                  <a:lnTo>
                    <a:pt x="0" y="0"/>
                  </a:lnTo>
                  <a:close/>
                </a:path>
              </a:pathLst>
            </a:custGeom>
            <a:solidFill>
              <a:srgbClr val="C1A764"/>
            </a:solidFill>
          </p:spPr>
          <p:txBody>
            <a:bodyPr wrap="square" lIns="0" tIns="0" rIns="0" bIns="0" rtlCol="0"/>
            <a:lstStyle/>
            <a:p>
              <a:endParaRPr sz="1227"/>
            </a:p>
          </p:txBody>
        </p:sp>
        <p:pic>
          <p:nvPicPr>
            <p:cNvPr id="426" name="object 426"/>
            <p:cNvPicPr/>
            <p:nvPr/>
          </p:nvPicPr>
          <p:blipFill>
            <a:blip r:embed="rId99" cstate="print"/>
            <a:stretch>
              <a:fillRect/>
            </a:stretch>
          </p:blipFill>
          <p:spPr>
            <a:xfrm>
              <a:off x="4615090" y="4267047"/>
              <a:ext cx="127101" cy="78778"/>
            </a:xfrm>
            <a:prstGeom prst="rect">
              <a:avLst/>
            </a:prstGeom>
          </p:spPr>
        </p:pic>
        <p:pic>
          <p:nvPicPr>
            <p:cNvPr id="427" name="object 427"/>
            <p:cNvPicPr/>
            <p:nvPr/>
          </p:nvPicPr>
          <p:blipFill>
            <a:blip r:embed="rId100" cstate="print"/>
            <a:stretch>
              <a:fillRect/>
            </a:stretch>
          </p:blipFill>
          <p:spPr>
            <a:xfrm>
              <a:off x="4732057" y="4331055"/>
              <a:ext cx="7962" cy="19545"/>
            </a:xfrm>
            <a:prstGeom prst="rect">
              <a:avLst/>
            </a:prstGeom>
          </p:spPr>
        </p:pic>
        <p:pic>
          <p:nvPicPr>
            <p:cNvPr id="428" name="object 428"/>
            <p:cNvPicPr/>
            <p:nvPr/>
          </p:nvPicPr>
          <p:blipFill>
            <a:blip r:embed="rId101" cstate="print"/>
            <a:stretch>
              <a:fillRect/>
            </a:stretch>
          </p:blipFill>
          <p:spPr>
            <a:xfrm>
              <a:off x="4615090" y="4328426"/>
              <a:ext cx="8458" cy="18173"/>
            </a:xfrm>
            <a:prstGeom prst="rect">
              <a:avLst/>
            </a:prstGeom>
          </p:spPr>
        </p:pic>
        <p:pic>
          <p:nvPicPr>
            <p:cNvPr id="429" name="object 429"/>
            <p:cNvPicPr/>
            <p:nvPr/>
          </p:nvPicPr>
          <p:blipFill>
            <a:blip r:embed="rId102" cstate="print"/>
            <a:stretch>
              <a:fillRect/>
            </a:stretch>
          </p:blipFill>
          <p:spPr>
            <a:xfrm>
              <a:off x="4610633" y="4344720"/>
              <a:ext cx="8102" cy="2336"/>
            </a:xfrm>
            <a:prstGeom prst="rect">
              <a:avLst/>
            </a:prstGeom>
          </p:spPr>
        </p:pic>
        <p:pic>
          <p:nvPicPr>
            <p:cNvPr id="430" name="object 430"/>
            <p:cNvPicPr/>
            <p:nvPr/>
          </p:nvPicPr>
          <p:blipFill>
            <a:blip r:embed="rId103" cstate="print"/>
            <a:stretch>
              <a:fillRect/>
            </a:stretch>
          </p:blipFill>
          <p:spPr>
            <a:xfrm>
              <a:off x="4731499" y="4341342"/>
              <a:ext cx="8267" cy="9715"/>
            </a:xfrm>
            <a:prstGeom prst="rect">
              <a:avLst/>
            </a:prstGeom>
          </p:spPr>
        </p:pic>
        <p:pic>
          <p:nvPicPr>
            <p:cNvPr id="431" name="object 431"/>
            <p:cNvPicPr/>
            <p:nvPr/>
          </p:nvPicPr>
          <p:blipFill>
            <a:blip r:embed="rId104" cstate="print"/>
            <a:stretch>
              <a:fillRect/>
            </a:stretch>
          </p:blipFill>
          <p:spPr>
            <a:xfrm>
              <a:off x="4612411" y="4347057"/>
              <a:ext cx="5270" cy="457"/>
            </a:xfrm>
            <a:prstGeom prst="rect">
              <a:avLst/>
            </a:prstGeom>
          </p:spPr>
        </p:pic>
        <p:sp>
          <p:nvSpPr>
            <p:cNvPr id="432" name="object 432"/>
            <p:cNvSpPr/>
            <p:nvPr/>
          </p:nvSpPr>
          <p:spPr>
            <a:xfrm>
              <a:off x="4607788" y="4347514"/>
              <a:ext cx="3175" cy="1905"/>
            </a:xfrm>
            <a:custGeom>
              <a:avLst/>
              <a:gdLst/>
              <a:ahLst/>
              <a:cxnLst/>
              <a:rect l="l" t="t" r="r" b="b"/>
              <a:pathLst>
                <a:path w="3175" h="1904">
                  <a:moveTo>
                    <a:pt x="2806" y="1828"/>
                  </a:moveTo>
                  <a:lnTo>
                    <a:pt x="2463" y="1371"/>
                  </a:lnTo>
                  <a:lnTo>
                    <a:pt x="2362" y="1219"/>
                  </a:lnTo>
                  <a:lnTo>
                    <a:pt x="2247" y="1066"/>
                  </a:lnTo>
                  <a:lnTo>
                    <a:pt x="2146" y="914"/>
                  </a:lnTo>
                  <a:lnTo>
                    <a:pt x="2057" y="762"/>
                  </a:lnTo>
                  <a:lnTo>
                    <a:pt x="1854" y="457"/>
                  </a:lnTo>
                  <a:lnTo>
                    <a:pt x="1587" y="0"/>
                  </a:lnTo>
                  <a:lnTo>
                    <a:pt x="63" y="0"/>
                  </a:lnTo>
                  <a:lnTo>
                    <a:pt x="76" y="152"/>
                  </a:lnTo>
                  <a:lnTo>
                    <a:pt x="254" y="457"/>
                  </a:lnTo>
                  <a:lnTo>
                    <a:pt x="520" y="914"/>
                  </a:lnTo>
                  <a:lnTo>
                    <a:pt x="723" y="1219"/>
                  </a:lnTo>
                  <a:lnTo>
                    <a:pt x="812" y="1371"/>
                  </a:lnTo>
                  <a:lnTo>
                    <a:pt x="914" y="1524"/>
                  </a:lnTo>
                  <a:lnTo>
                    <a:pt x="1028" y="1676"/>
                  </a:lnTo>
                  <a:lnTo>
                    <a:pt x="1130" y="1828"/>
                  </a:lnTo>
                  <a:lnTo>
                    <a:pt x="2806" y="1828"/>
                  </a:lnTo>
                  <a:close/>
                </a:path>
              </a:pathLst>
            </a:custGeom>
            <a:solidFill>
              <a:srgbClr val="A37B16"/>
            </a:solidFill>
          </p:spPr>
          <p:txBody>
            <a:bodyPr wrap="square" lIns="0" tIns="0" rIns="0" bIns="0" rtlCol="0"/>
            <a:lstStyle/>
            <a:p>
              <a:endParaRPr sz="1227"/>
            </a:p>
          </p:txBody>
        </p:sp>
        <p:sp>
          <p:nvSpPr>
            <p:cNvPr id="433" name="object 433"/>
            <p:cNvSpPr/>
            <p:nvPr/>
          </p:nvSpPr>
          <p:spPr>
            <a:xfrm>
              <a:off x="4610252" y="4348886"/>
              <a:ext cx="635" cy="635"/>
            </a:xfrm>
            <a:custGeom>
              <a:avLst/>
              <a:gdLst/>
              <a:ahLst/>
              <a:cxnLst/>
              <a:rect l="l" t="t" r="r" b="b"/>
              <a:pathLst>
                <a:path w="635" h="635">
                  <a:moveTo>
                    <a:pt x="12" y="0"/>
                  </a:moveTo>
                  <a:lnTo>
                    <a:pt x="342" y="457"/>
                  </a:lnTo>
                  <a:lnTo>
                    <a:pt x="12" y="0"/>
                  </a:lnTo>
                  <a:close/>
                </a:path>
              </a:pathLst>
            </a:custGeom>
            <a:solidFill>
              <a:srgbClr val="BF942A"/>
            </a:solidFill>
          </p:spPr>
          <p:txBody>
            <a:bodyPr wrap="square" lIns="0" tIns="0" rIns="0" bIns="0" rtlCol="0"/>
            <a:lstStyle/>
            <a:p>
              <a:endParaRPr sz="1227"/>
            </a:p>
          </p:txBody>
        </p:sp>
        <p:sp>
          <p:nvSpPr>
            <p:cNvPr id="434" name="object 434"/>
            <p:cNvSpPr/>
            <p:nvPr/>
          </p:nvSpPr>
          <p:spPr>
            <a:xfrm>
              <a:off x="4608918" y="4349343"/>
              <a:ext cx="2540" cy="635"/>
            </a:xfrm>
            <a:custGeom>
              <a:avLst/>
              <a:gdLst/>
              <a:ahLst/>
              <a:cxnLst/>
              <a:rect l="l" t="t" r="r" b="b"/>
              <a:pathLst>
                <a:path w="2539" h="635">
                  <a:moveTo>
                    <a:pt x="1676" y="0"/>
                  </a:moveTo>
                  <a:lnTo>
                    <a:pt x="0" y="0"/>
                  </a:lnTo>
                  <a:lnTo>
                    <a:pt x="228" y="304"/>
                  </a:lnTo>
                  <a:lnTo>
                    <a:pt x="330" y="457"/>
                  </a:lnTo>
                  <a:lnTo>
                    <a:pt x="2044" y="457"/>
                  </a:lnTo>
                  <a:lnTo>
                    <a:pt x="1790" y="152"/>
                  </a:lnTo>
                  <a:lnTo>
                    <a:pt x="1676" y="0"/>
                  </a:lnTo>
                  <a:close/>
                </a:path>
              </a:pathLst>
            </a:custGeom>
            <a:solidFill>
              <a:srgbClr val="A37B16"/>
            </a:solidFill>
          </p:spPr>
          <p:txBody>
            <a:bodyPr wrap="square" lIns="0" tIns="0" rIns="0" bIns="0" rtlCol="0"/>
            <a:lstStyle/>
            <a:p>
              <a:endParaRPr sz="1227"/>
            </a:p>
          </p:txBody>
        </p:sp>
        <p:sp>
          <p:nvSpPr>
            <p:cNvPr id="435" name="object 435"/>
            <p:cNvSpPr/>
            <p:nvPr/>
          </p:nvSpPr>
          <p:spPr>
            <a:xfrm>
              <a:off x="4610595" y="4349343"/>
              <a:ext cx="635" cy="635"/>
            </a:xfrm>
            <a:custGeom>
              <a:avLst/>
              <a:gdLst/>
              <a:ahLst/>
              <a:cxnLst/>
              <a:rect l="l" t="t" r="r" b="b"/>
              <a:pathLst>
                <a:path w="635" h="635">
                  <a:moveTo>
                    <a:pt x="12" y="0"/>
                  </a:moveTo>
                  <a:lnTo>
                    <a:pt x="114" y="152"/>
                  </a:lnTo>
                  <a:lnTo>
                    <a:pt x="368" y="457"/>
                  </a:lnTo>
                  <a:lnTo>
                    <a:pt x="253" y="304"/>
                  </a:lnTo>
                  <a:lnTo>
                    <a:pt x="139" y="152"/>
                  </a:lnTo>
                  <a:lnTo>
                    <a:pt x="12" y="0"/>
                  </a:lnTo>
                  <a:close/>
                </a:path>
              </a:pathLst>
            </a:custGeom>
            <a:solidFill>
              <a:srgbClr val="BF942A"/>
            </a:solidFill>
          </p:spPr>
          <p:txBody>
            <a:bodyPr wrap="square" lIns="0" tIns="0" rIns="0" bIns="0" rtlCol="0"/>
            <a:lstStyle/>
            <a:p>
              <a:endParaRPr sz="1227"/>
            </a:p>
          </p:txBody>
        </p:sp>
        <p:sp>
          <p:nvSpPr>
            <p:cNvPr id="436" name="object 436"/>
            <p:cNvSpPr/>
            <p:nvPr/>
          </p:nvSpPr>
          <p:spPr>
            <a:xfrm>
              <a:off x="4609248" y="4349800"/>
              <a:ext cx="2540" cy="635"/>
            </a:xfrm>
            <a:custGeom>
              <a:avLst/>
              <a:gdLst/>
              <a:ahLst/>
              <a:cxnLst/>
              <a:rect l="l" t="t" r="r" b="b"/>
              <a:pathLst>
                <a:path w="2539" h="635">
                  <a:moveTo>
                    <a:pt x="1714" y="0"/>
                  </a:moveTo>
                  <a:lnTo>
                    <a:pt x="0" y="0"/>
                  </a:lnTo>
                  <a:lnTo>
                    <a:pt x="266" y="342"/>
                  </a:lnTo>
                  <a:lnTo>
                    <a:pt x="2006" y="342"/>
                  </a:lnTo>
                  <a:lnTo>
                    <a:pt x="1816" y="114"/>
                  </a:lnTo>
                  <a:close/>
                </a:path>
              </a:pathLst>
            </a:custGeom>
            <a:solidFill>
              <a:srgbClr val="A37B16"/>
            </a:solidFill>
          </p:spPr>
          <p:txBody>
            <a:bodyPr wrap="square" lIns="0" tIns="0" rIns="0" bIns="0" rtlCol="0"/>
            <a:lstStyle/>
            <a:p>
              <a:endParaRPr sz="1227"/>
            </a:p>
          </p:txBody>
        </p:sp>
        <p:sp>
          <p:nvSpPr>
            <p:cNvPr id="437" name="object 437"/>
            <p:cNvSpPr/>
            <p:nvPr/>
          </p:nvSpPr>
          <p:spPr>
            <a:xfrm>
              <a:off x="4610963" y="4349800"/>
              <a:ext cx="635" cy="635"/>
            </a:xfrm>
            <a:custGeom>
              <a:avLst/>
              <a:gdLst/>
              <a:ahLst/>
              <a:cxnLst/>
              <a:rect l="l" t="t" r="r" b="b"/>
              <a:pathLst>
                <a:path w="635" h="635">
                  <a:moveTo>
                    <a:pt x="12" y="0"/>
                  </a:moveTo>
                  <a:lnTo>
                    <a:pt x="190" y="228"/>
                  </a:lnTo>
                  <a:lnTo>
                    <a:pt x="12" y="0"/>
                  </a:lnTo>
                  <a:close/>
                </a:path>
              </a:pathLst>
            </a:custGeom>
            <a:solidFill>
              <a:srgbClr val="BF942A"/>
            </a:solidFill>
          </p:spPr>
          <p:txBody>
            <a:bodyPr wrap="square" lIns="0" tIns="0" rIns="0" bIns="0" rtlCol="0"/>
            <a:lstStyle/>
            <a:p>
              <a:endParaRPr sz="1227"/>
            </a:p>
          </p:txBody>
        </p:sp>
        <p:sp>
          <p:nvSpPr>
            <p:cNvPr id="438" name="object 438"/>
            <p:cNvSpPr/>
            <p:nvPr/>
          </p:nvSpPr>
          <p:spPr>
            <a:xfrm>
              <a:off x="4609515" y="4350143"/>
              <a:ext cx="2540" cy="635"/>
            </a:xfrm>
            <a:custGeom>
              <a:avLst/>
              <a:gdLst/>
              <a:ahLst/>
              <a:cxnLst/>
              <a:rect l="l" t="t" r="r" b="b"/>
              <a:pathLst>
                <a:path w="2539" h="635">
                  <a:moveTo>
                    <a:pt x="1739" y="0"/>
                  </a:moveTo>
                  <a:lnTo>
                    <a:pt x="0" y="0"/>
                  </a:lnTo>
                  <a:lnTo>
                    <a:pt x="254" y="304"/>
                  </a:lnTo>
                  <a:lnTo>
                    <a:pt x="368" y="457"/>
                  </a:lnTo>
                  <a:lnTo>
                    <a:pt x="2159" y="457"/>
                  </a:lnTo>
                  <a:lnTo>
                    <a:pt x="1739" y="0"/>
                  </a:lnTo>
                  <a:close/>
                </a:path>
              </a:pathLst>
            </a:custGeom>
            <a:solidFill>
              <a:srgbClr val="A37B16"/>
            </a:solidFill>
          </p:spPr>
          <p:txBody>
            <a:bodyPr wrap="square" lIns="0" tIns="0" rIns="0" bIns="0" rtlCol="0"/>
            <a:lstStyle/>
            <a:p>
              <a:endParaRPr sz="1227"/>
            </a:p>
          </p:txBody>
        </p:sp>
        <p:sp>
          <p:nvSpPr>
            <p:cNvPr id="439" name="object 439"/>
            <p:cNvSpPr/>
            <p:nvPr/>
          </p:nvSpPr>
          <p:spPr>
            <a:xfrm>
              <a:off x="4611255" y="4350143"/>
              <a:ext cx="635" cy="635"/>
            </a:xfrm>
            <a:custGeom>
              <a:avLst/>
              <a:gdLst/>
              <a:ahLst/>
              <a:cxnLst/>
              <a:rect l="l" t="t" r="r" b="b"/>
              <a:pathLst>
                <a:path w="635" h="635">
                  <a:moveTo>
                    <a:pt x="12" y="0"/>
                  </a:moveTo>
                  <a:lnTo>
                    <a:pt x="419" y="457"/>
                  </a:lnTo>
                  <a:lnTo>
                    <a:pt x="165" y="152"/>
                  </a:lnTo>
                  <a:lnTo>
                    <a:pt x="12" y="0"/>
                  </a:lnTo>
                  <a:close/>
                </a:path>
              </a:pathLst>
            </a:custGeom>
            <a:solidFill>
              <a:srgbClr val="BF942A"/>
            </a:solidFill>
          </p:spPr>
          <p:txBody>
            <a:bodyPr wrap="square" lIns="0" tIns="0" rIns="0" bIns="0" rtlCol="0"/>
            <a:lstStyle/>
            <a:p>
              <a:endParaRPr sz="1227"/>
            </a:p>
          </p:txBody>
        </p:sp>
        <p:sp>
          <p:nvSpPr>
            <p:cNvPr id="440" name="object 440"/>
            <p:cNvSpPr/>
            <p:nvPr/>
          </p:nvSpPr>
          <p:spPr>
            <a:xfrm>
              <a:off x="4609883" y="4350600"/>
              <a:ext cx="2540" cy="635"/>
            </a:xfrm>
            <a:custGeom>
              <a:avLst/>
              <a:gdLst/>
              <a:ahLst/>
              <a:cxnLst/>
              <a:rect l="l" t="t" r="r" b="b"/>
              <a:pathLst>
                <a:path w="2539" h="635">
                  <a:moveTo>
                    <a:pt x="1790" y="0"/>
                  </a:moveTo>
                  <a:lnTo>
                    <a:pt x="0" y="0"/>
                  </a:lnTo>
                  <a:lnTo>
                    <a:pt x="139" y="152"/>
                  </a:lnTo>
                  <a:lnTo>
                    <a:pt x="266" y="304"/>
                  </a:lnTo>
                  <a:lnTo>
                    <a:pt x="406" y="457"/>
                  </a:lnTo>
                  <a:lnTo>
                    <a:pt x="2247" y="457"/>
                  </a:lnTo>
                  <a:lnTo>
                    <a:pt x="1790" y="0"/>
                  </a:lnTo>
                  <a:close/>
                </a:path>
              </a:pathLst>
            </a:custGeom>
            <a:solidFill>
              <a:srgbClr val="A37B16"/>
            </a:solidFill>
          </p:spPr>
          <p:txBody>
            <a:bodyPr wrap="square" lIns="0" tIns="0" rIns="0" bIns="0" rtlCol="0"/>
            <a:lstStyle/>
            <a:p>
              <a:endParaRPr sz="1227"/>
            </a:p>
          </p:txBody>
        </p:sp>
        <p:sp>
          <p:nvSpPr>
            <p:cNvPr id="441" name="object 441"/>
            <p:cNvSpPr/>
            <p:nvPr/>
          </p:nvSpPr>
          <p:spPr>
            <a:xfrm>
              <a:off x="4611674" y="4350600"/>
              <a:ext cx="635" cy="635"/>
            </a:xfrm>
            <a:custGeom>
              <a:avLst/>
              <a:gdLst/>
              <a:ahLst/>
              <a:cxnLst/>
              <a:rect l="l" t="t" r="r" b="b"/>
              <a:pathLst>
                <a:path w="635" h="635">
                  <a:moveTo>
                    <a:pt x="25" y="0"/>
                  </a:moveTo>
                  <a:lnTo>
                    <a:pt x="457" y="457"/>
                  </a:lnTo>
                  <a:lnTo>
                    <a:pt x="25" y="0"/>
                  </a:lnTo>
                  <a:close/>
                </a:path>
              </a:pathLst>
            </a:custGeom>
            <a:solidFill>
              <a:srgbClr val="BF942A"/>
            </a:solidFill>
          </p:spPr>
          <p:txBody>
            <a:bodyPr wrap="square" lIns="0" tIns="0" rIns="0" bIns="0" rtlCol="0"/>
            <a:lstStyle/>
            <a:p>
              <a:endParaRPr sz="1227"/>
            </a:p>
          </p:txBody>
        </p:sp>
        <p:pic>
          <p:nvPicPr>
            <p:cNvPr id="442" name="object 442"/>
            <p:cNvPicPr/>
            <p:nvPr/>
          </p:nvPicPr>
          <p:blipFill>
            <a:blip r:embed="rId105" cstate="print"/>
            <a:stretch>
              <a:fillRect/>
            </a:stretch>
          </p:blipFill>
          <p:spPr>
            <a:xfrm>
              <a:off x="4730914" y="4351058"/>
              <a:ext cx="3175" cy="457"/>
            </a:xfrm>
            <a:prstGeom prst="rect">
              <a:avLst/>
            </a:prstGeom>
          </p:spPr>
        </p:pic>
        <p:sp>
          <p:nvSpPr>
            <p:cNvPr id="443" name="object 443"/>
            <p:cNvSpPr/>
            <p:nvPr/>
          </p:nvSpPr>
          <p:spPr>
            <a:xfrm>
              <a:off x="4610290" y="4351058"/>
              <a:ext cx="2540" cy="635"/>
            </a:xfrm>
            <a:custGeom>
              <a:avLst/>
              <a:gdLst/>
              <a:ahLst/>
              <a:cxnLst/>
              <a:rect l="l" t="t" r="r" b="b"/>
              <a:pathLst>
                <a:path w="2539" h="635">
                  <a:moveTo>
                    <a:pt x="1841" y="0"/>
                  </a:moveTo>
                  <a:lnTo>
                    <a:pt x="0" y="0"/>
                  </a:lnTo>
                  <a:lnTo>
                    <a:pt x="419" y="457"/>
                  </a:lnTo>
                  <a:lnTo>
                    <a:pt x="2324" y="457"/>
                  </a:lnTo>
                  <a:lnTo>
                    <a:pt x="2158" y="317"/>
                  </a:lnTo>
                  <a:lnTo>
                    <a:pt x="1841" y="0"/>
                  </a:lnTo>
                  <a:close/>
                </a:path>
              </a:pathLst>
            </a:custGeom>
            <a:solidFill>
              <a:srgbClr val="A37B16"/>
            </a:solidFill>
          </p:spPr>
          <p:txBody>
            <a:bodyPr wrap="square" lIns="0" tIns="0" rIns="0" bIns="0" rtlCol="0"/>
            <a:lstStyle/>
            <a:p>
              <a:endParaRPr sz="1227"/>
            </a:p>
          </p:txBody>
        </p:sp>
        <p:sp>
          <p:nvSpPr>
            <p:cNvPr id="444" name="object 444"/>
            <p:cNvSpPr/>
            <p:nvPr/>
          </p:nvSpPr>
          <p:spPr>
            <a:xfrm>
              <a:off x="4612131" y="4351058"/>
              <a:ext cx="635" cy="635"/>
            </a:xfrm>
            <a:custGeom>
              <a:avLst/>
              <a:gdLst/>
              <a:ahLst/>
              <a:cxnLst/>
              <a:rect l="l" t="t" r="r" b="b"/>
              <a:pathLst>
                <a:path w="635" h="635">
                  <a:moveTo>
                    <a:pt x="25" y="0"/>
                  </a:moveTo>
                  <a:lnTo>
                    <a:pt x="317" y="317"/>
                  </a:lnTo>
                  <a:lnTo>
                    <a:pt x="482" y="457"/>
                  </a:lnTo>
                  <a:lnTo>
                    <a:pt x="355" y="317"/>
                  </a:lnTo>
                  <a:lnTo>
                    <a:pt x="190" y="152"/>
                  </a:lnTo>
                  <a:lnTo>
                    <a:pt x="25" y="0"/>
                  </a:lnTo>
                  <a:close/>
                </a:path>
              </a:pathLst>
            </a:custGeom>
            <a:solidFill>
              <a:srgbClr val="BF942A"/>
            </a:solidFill>
          </p:spPr>
          <p:txBody>
            <a:bodyPr wrap="square" lIns="0" tIns="0" rIns="0" bIns="0" rtlCol="0"/>
            <a:lstStyle/>
            <a:p>
              <a:endParaRPr sz="1227"/>
            </a:p>
          </p:txBody>
        </p:sp>
        <p:pic>
          <p:nvPicPr>
            <p:cNvPr id="445" name="object 445"/>
            <p:cNvPicPr/>
            <p:nvPr/>
          </p:nvPicPr>
          <p:blipFill>
            <a:blip r:embed="rId106" cstate="print"/>
            <a:stretch>
              <a:fillRect/>
            </a:stretch>
          </p:blipFill>
          <p:spPr>
            <a:xfrm>
              <a:off x="4730267" y="4351515"/>
              <a:ext cx="3340" cy="457"/>
            </a:xfrm>
            <a:prstGeom prst="rect">
              <a:avLst/>
            </a:prstGeom>
          </p:spPr>
        </p:pic>
        <p:sp>
          <p:nvSpPr>
            <p:cNvPr id="446" name="object 446"/>
            <p:cNvSpPr/>
            <p:nvPr/>
          </p:nvSpPr>
          <p:spPr>
            <a:xfrm>
              <a:off x="4610709" y="4351515"/>
              <a:ext cx="2540" cy="635"/>
            </a:xfrm>
            <a:custGeom>
              <a:avLst/>
              <a:gdLst/>
              <a:ahLst/>
              <a:cxnLst/>
              <a:rect l="l" t="t" r="r" b="b"/>
              <a:pathLst>
                <a:path w="2539" h="635">
                  <a:moveTo>
                    <a:pt x="1905" y="0"/>
                  </a:moveTo>
                  <a:lnTo>
                    <a:pt x="0" y="0"/>
                  </a:lnTo>
                  <a:lnTo>
                    <a:pt x="152" y="152"/>
                  </a:lnTo>
                  <a:lnTo>
                    <a:pt x="292" y="304"/>
                  </a:lnTo>
                  <a:lnTo>
                    <a:pt x="444" y="457"/>
                  </a:lnTo>
                  <a:lnTo>
                    <a:pt x="2438" y="457"/>
                  </a:lnTo>
                  <a:lnTo>
                    <a:pt x="2260" y="317"/>
                  </a:lnTo>
                  <a:lnTo>
                    <a:pt x="2082" y="165"/>
                  </a:lnTo>
                  <a:lnTo>
                    <a:pt x="1905" y="0"/>
                  </a:lnTo>
                  <a:close/>
                </a:path>
              </a:pathLst>
            </a:custGeom>
            <a:solidFill>
              <a:srgbClr val="A37B16"/>
            </a:solidFill>
          </p:spPr>
          <p:txBody>
            <a:bodyPr wrap="square" lIns="0" tIns="0" rIns="0" bIns="0" rtlCol="0"/>
            <a:lstStyle/>
            <a:p>
              <a:endParaRPr sz="1227"/>
            </a:p>
          </p:txBody>
        </p:sp>
        <p:sp>
          <p:nvSpPr>
            <p:cNvPr id="447" name="object 447"/>
            <p:cNvSpPr/>
            <p:nvPr/>
          </p:nvSpPr>
          <p:spPr>
            <a:xfrm>
              <a:off x="4612614" y="4351515"/>
              <a:ext cx="635" cy="635"/>
            </a:xfrm>
            <a:custGeom>
              <a:avLst/>
              <a:gdLst/>
              <a:ahLst/>
              <a:cxnLst/>
              <a:rect l="l" t="t" r="r" b="b"/>
              <a:pathLst>
                <a:path w="635" h="635">
                  <a:moveTo>
                    <a:pt x="38" y="0"/>
                  </a:moveTo>
                  <a:lnTo>
                    <a:pt x="177" y="165"/>
                  </a:lnTo>
                  <a:lnTo>
                    <a:pt x="355" y="317"/>
                  </a:lnTo>
                  <a:lnTo>
                    <a:pt x="533" y="457"/>
                  </a:lnTo>
                  <a:lnTo>
                    <a:pt x="393" y="317"/>
                  </a:lnTo>
                  <a:lnTo>
                    <a:pt x="215" y="165"/>
                  </a:lnTo>
                  <a:lnTo>
                    <a:pt x="38" y="0"/>
                  </a:lnTo>
                  <a:close/>
                </a:path>
              </a:pathLst>
            </a:custGeom>
            <a:solidFill>
              <a:srgbClr val="BF942A"/>
            </a:solidFill>
          </p:spPr>
          <p:txBody>
            <a:bodyPr wrap="square" lIns="0" tIns="0" rIns="0" bIns="0" rtlCol="0"/>
            <a:lstStyle/>
            <a:p>
              <a:endParaRPr sz="1227"/>
            </a:p>
          </p:txBody>
        </p:sp>
        <p:pic>
          <p:nvPicPr>
            <p:cNvPr id="448" name="object 448"/>
            <p:cNvPicPr/>
            <p:nvPr/>
          </p:nvPicPr>
          <p:blipFill>
            <a:blip r:embed="rId107" cstate="print"/>
            <a:stretch>
              <a:fillRect/>
            </a:stretch>
          </p:blipFill>
          <p:spPr>
            <a:xfrm>
              <a:off x="4729568" y="4351972"/>
              <a:ext cx="3543" cy="457"/>
            </a:xfrm>
            <a:prstGeom prst="rect">
              <a:avLst/>
            </a:prstGeom>
          </p:spPr>
        </p:pic>
        <p:sp>
          <p:nvSpPr>
            <p:cNvPr id="449" name="object 449"/>
            <p:cNvSpPr/>
            <p:nvPr/>
          </p:nvSpPr>
          <p:spPr>
            <a:xfrm>
              <a:off x="4611153" y="4351972"/>
              <a:ext cx="3175" cy="635"/>
            </a:xfrm>
            <a:custGeom>
              <a:avLst/>
              <a:gdLst/>
              <a:ahLst/>
              <a:cxnLst/>
              <a:rect l="l" t="t" r="r" b="b"/>
              <a:pathLst>
                <a:path w="3175" h="635">
                  <a:moveTo>
                    <a:pt x="1993" y="0"/>
                  </a:moveTo>
                  <a:lnTo>
                    <a:pt x="0" y="0"/>
                  </a:lnTo>
                  <a:lnTo>
                    <a:pt x="330" y="304"/>
                  </a:lnTo>
                  <a:lnTo>
                    <a:pt x="482" y="457"/>
                  </a:lnTo>
                  <a:lnTo>
                    <a:pt x="2578" y="457"/>
                  </a:lnTo>
                  <a:lnTo>
                    <a:pt x="2387" y="317"/>
                  </a:lnTo>
                  <a:lnTo>
                    <a:pt x="1993" y="0"/>
                  </a:lnTo>
                  <a:close/>
                </a:path>
              </a:pathLst>
            </a:custGeom>
            <a:solidFill>
              <a:srgbClr val="A37B16"/>
            </a:solidFill>
          </p:spPr>
          <p:txBody>
            <a:bodyPr wrap="square" lIns="0" tIns="0" rIns="0" bIns="0" rtlCol="0"/>
            <a:lstStyle/>
            <a:p>
              <a:endParaRPr sz="1227"/>
            </a:p>
          </p:txBody>
        </p:sp>
        <p:sp>
          <p:nvSpPr>
            <p:cNvPr id="450" name="object 450"/>
            <p:cNvSpPr/>
            <p:nvPr/>
          </p:nvSpPr>
          <p:spPr>
            <a:xfrm>
              <a:off x="4613147" y="4351972"/>
              <a:ext cx="635" cy="635"/>
            </a:xfrm>
            <a:custGeom>
              <a:avLst/>
              <a:gdLst/>
              <a:ahLst/>
              <a:cxnLst/>
              <a:rect l="l" t="t" r="r" b="b"/>
              <a:pathLst>
                <a:path w="635" h="635">
                  <a:moveTo>
                    <a:pt x="50" y="0"/>
                  </a:moveTo>
                  <a:lnTo>
                    <a:pt x="203" y="165"/>
                  </a:lnTo>
                  <a:lnTo>
                    <a:pt x="393" y="317"/>
                  </a:lnTo>
                  <a:lnTo>
                    <a:pt x="584" y="457"/>
                  </a:lnTo>
                  <a:lnTo>
                    <a:pt x="444" y="317"/>
                  </a:lnTo>
                  <a:lnTo>
                    <a:pt x="241" y="165"/>
                  </a:lnTo>
                  <a:lnTo>
                    <a:pt x="50" y="0"/>
                  </a:lnTo>
                  <a:close/>
                </a:path>
              </a:pathLst>
            </a:custGeom>
            <a:solidFill>
              <a:srgbClr val="BF942A"/>
            </a:solidFill>
          </p:spPr>
          <p:txBody>
            <a:bodyPr wrap="square" lIns="0" tIns="0" rIns="0" bIns="0" rtlCol="0"/>
            <a:lstStyle/>
            <a:p>
              <a:endParaRPr sz="1227"/>
            </a:p>
          </p:txBody>
        </p:sp>
        <p:pic>
          <p:nvPicPr>
            <p:cNvPr id="451" name="object 451"/>
            <p:cNvPicPr/>
            <p:nvPr/>
          </p:nvPicPr>
          <p:blipFill>
            <a:blip r:embed="rId108" cstate="print"/>
            <a:stretch>
              <a:fillRect/>
            </a:stretch>
          </p:blipFill>
          <p:spPr>
            <a:xfrm>
              <a:off x="4728794" y="4352429"/>
              <a:ext cx="3784" cy="457"/>
            </a:xfrm>
            <a:prstGeom prst="rect">
              <a:avLst/>
            </a:prstGeom>
          </p:spPr>
        </p:pic>
        <p:sp>
          <p:nvSpPr>
            <p:cNvPr id="452" name="object 452"/>
            <p:cNvSpPr/>
            <p:nvPr/>
          </p:nvSpPr>
          <p:spPr>
            <a:xfrm>
              <a:off x="4611636" y="4352429"/>
              <a:ext cx="3175" cy="635"/>
            </a:xfrm>
            <a:custGeom>
              <a:avLst/>
              <a:gdLst/>
              <a:ahLst/>
              <a:cxnLst/>
              <a:rect l="l" t="t" r="r" b="b"/>
              <a:pathLst>
                <a:path w="3175" h="635">
                  <a:moveTo>
                    <a:pt x="2095" y="0"/>
                  </a:moveTo>
                  <a:lnTo>
                    <a:pt x="0" y="0"/>
                  </a:lnTo>
                  <a:lnTo>
                    <a:pt x="177" y="152"/>
                  </a:lnTo>
                  <a:lnTo>
                    <a:pt x="342" y="304"/>
                  </a:lnTo>
                  <a:lnTo>
                    <a:pt x="520" y="457"/>
                  </a:lnTo>
                  <a:lnTo>
                    <a:pt x="2743" y="457"/>
                  </a:lnTo>
                  <a:lnTo>
                    <a:pt x="2527" y="317"/>
                  </a:lnTo>
                  <a:lnTo>
                    <a:pt x="2311" y="165"/>
                  </a:lnTo>
                  <a:lnTo>
                    <a:pt x="2095" y="0"/>
                  </a:lnTo>
                  <a:close/>
                </a:path>
              </a:pathLst>
            </a:custGeom>
            <a:solidFill>
              <a:srgbClr val="A37B16"/>
            </a:solidFill>
          </p:spPr>
          <p:txBody>
            <a:bodyPr wrap="square" lIns="0" tIns="0" rIns="0" bIns="0" rtlCol="0"/>
            <a:lstStyle/>
            <a:p>
              <a:endParaRPr sz="1227"/>
            </a:p>
          </p:txBody>
        </p:sp>
        <p:sp>
          <p:nvSpPr>
            <p:cNvPr id="453" name="object 453"/>
            <p:cNvSpPr/>
            <p:nvPr/>
          </p:nvSpPr>
          <p:spPr>
            <a:xfrm>
              <a:off x="4613732" y="4352429"/>
              <a:ext cx="1270" cy="635"/>
            </a:xfrm>
            <a:custGeom>
              <a:avLst/>
              <a:gdLst/>
              <a:ahLst/>
              <a:cxnLst/>
              <a:rect l="l" t="t" r="r" b="b"/>
              <a:pathLst>
                <a:path w="1270" h="635">
                  <a:moveTo>
                    <a:pt x="50" y="0"/>
                  </a:moveTo>
                  <a:lnTo>
                    <a:pt x="215" y="165"/>
                  </a:lnTo>
                  <a:lnTo>
                    <a:pt x="431" y="317"/>
                  </a:lnTo>
                  <a:lnTo>
                    <a:pt x="647" y="457"/>
                  </a:lnTo>
                  <a:lnTo>
                    <a:pt x="482" y="317"/>
                  </a:lnTo>
                  <a:lnTo>
                    <a:pt x="266" y="165"/>
                  </a:lnTo>
                  <a:lnTo>
                    <a:pt x="50" y="0"/>
                  </a:lnTo>
                  <a:close/>
                </a:path>
              </a:pathLst>
            </a:custGeom>
            <a:solidFill>
              <a:srgbClr val="BF942A"/>
            </a:solidFill>
          </p:spPr>
          <p:txBody>
            <a:bodyPr wrap="square" lIns="0" tIns="0" rIns="0" bIns="0" rtlCol="0"/>
            <a:lstStyle/>
            <a:p>
              <a:endParaRPr sz="1227"/>
            </a:p>
          </p:txBody>
        </p:sp>
        <p:sp>
          <p:nvSpPr>
            <p:cNvPr id="454" name="object 454"/>
            <p:cNvSpPr/>
            <p:nvPr/>
          </p:nvSpPr>
          <p:spPr>
            <a:xfrm>
              <a:off x="4612157" y="4352886"/>
              <a:ext cx="120014" cy="635"/>
            </a:xfrm>
            <a:custGeom>
              <a:avLst/>
              <a:gdLst/>
              <a:ahLst/>
              <a:cxnLst/>
              <a:rect l="l" t="t" r="r" b="b"/>
              <a:pathLst>
                <a:path w="120014" h="635">
                  <a:moveTo>
                    <a:pt x="2933" y="457"/>
                  </a:moveTo>
                  <a:lnTo>
                    <a:pt x="2463" y="165"/>
                  </a:lnTo>
                  <a:lnTo>
                    <a:pt x="2222" y="0"/>
                  </a:lnTo>
                  <a:lnTo>
                    <a:pt x="0" y="0"/>
                  </a:lnTo>
                  <a:lnTo>
                    <a:pt x="177" y="152"/>
                  </a:lnTo>
                  <a:lnTo>
                    <a:pt x="355" y="317"/>
                  </a:lnTo>
                  <a:lnTo>
                    <a:pt x="546" y="457"/>
                  </a:lnTo>
                  <a:lnTo>
                    <a:pt x="2933" y="457"/>
                  </a:lnTo>
                  <a:close/>
                </a:path>
                <a:path w="120014" h="635">
                  <a:moveTo>
                    <a:pt x="119862" y="0"/>
                  </a:moveTo>
                  <a:lnTo>
                    <a:pt x="116636" y="0"/>
                  </a:lnTo>
                  <a:lnTo>
                    <a:pt x="116357" y="165"/>
                  </a:lnTo>
                  <a:lnTo>
                    <a:pt x="116065" y="317"/>
                  </a:lnTo>
                  <a:lnTo>
                    <a:pt x="115773" y="457"/>
                  </a:lnTo>
                  <a:lnTo>
                    <a:pt x="119253" y="457"/>
                  </a:lnTo>
                  <a:lnTo>
                    <a:pt x="119862" y="0"/>
                  </a:lnTo>
                  <a:close/>
                </a:path>
              </a:pathLst>
            </a:custGeom>
            <a:solidFill>
              <a:srgbClr val="A37B16"/>
            </a:solidFill>
          </p:spPr>
          <p:txBody>
            <a:bodyPr wrap="square" lIns="0" tIns="0" rIns="0" bIns="0" rtlCol="0"/>
            <a:lstStyle/>
            <a:p>
              <a:endParaRPr sz="1227"/>
            </a:p>
          </p:txBody>
        </p:sp>
        <p:sp>
          <p:nvSpPr>
            <p:cNvPr id="455" name="object 455"/>
            <p:cNvSpPr/>
            <p:nvPr/>
          </p:nvSpPr>
          <p:spPr>
            <a:xfrm>
              <a:off x="4614379" y="4352886"/>
              <a:ext cx="1270" cy="635"/>
            </a:xfrm>
            <a:custGeom>
              <a:avLst/>
              <a:gdLst/>
              <a:ahLst/>
              <a:cxnLst/>
              <a:rect l="l" t="t" r="r" b="b"/>
              <a:pathLst>
                <a:path w="1270" h="635">
                  <a:moveTo>
                    <a:pt x="50" y="0"/>
                  </a:moveTo>
                  <a:lnTo>
                    <a:pt x="241" y="165"/>
                  </a:lnTo>
                  <a:lnTo>
                    <a:pt x="482" y="317"/>
                  </a:lnTo>
                  <a:lnTo>
                    <a:pt x="711" y="457"/>
                  </a:lnTo>
                  <a:lnTo>
                    <a:pt x="533" y="317"/>
                  </a:lnTo>
                  <a:lnTo>
                    <a:pt x="292" y="165"/>
                  </a:lnTo>
                  <a:lnTo>
                    <a:pt x="50" y="0"/>
                  </a:lnTo>
                  <a:close/>
                </a:path>
              </a:pathLst>
            </a:custGeom>
            <a:solidFill>
              <a:srgbClr val="BF942A"/>
            </a:solidFill>
          </p:spPr>
          <p:txBody>
            <a:bodyPr wrap="square" lIns="0" tIns="0" rIns="0" bIns="0" rtlCol="0"/>
            <a:lstStyle/>
            <a:p>
              <a:endParaRPr sz="1227"/>
            </a:p>
          </p:txBody>
        </p:sp>
        <p:sp>
          <p:nvSpPr>
            <p:cNvPr id="456" name="object 456"/>
            <p:cNvSpPr/>
            <p:nvPr/>
          </p:nvSpPr>
          <p:spPr>
            <a:xfrm>
              <a:off x="4612703" y="4353343"/>
              <a:ext cx="118745" cy="635"/>
            </a:xfrm>
            <a:custGeom>
              <a:avLst/>
              <a:gdLst/>
              <a:ahLst/>
              <a:cxnLst/>
              <a:rect l="l" t="t" r="r" b="b"/>
              <a:pathLst>
                <a:path w="118745" h="635">
                  <a:moveTo>
                    <a:pt x="3200" y="457"/>
                  </a:moveTo>
                  <a:lnTo>
                    <a:pt x="2946" y="330"/>
                  </a:lnTo>
                  <a:lnTo>
                    <a:pt x="2667" y="177"/>
                  </a:lnTo>
                  <a:lnTo>
                    <a:pt x="2387" y="0"/>
                  </a:lnTo>
                  <a:lnTo>
                    <a:pt x="0" y="0"/>
                  </a:lnTo>
                  <a:lnTo>
                    <a:pt x="190" y="165"/>
                  </a:lnTo>
                  <a:lnTo>
                    <a:pt x="584" y="457"/>
                  </a:lnTo>
                  <a:lnTo>
                    <a:pt x="3200" y="457"/>
                  </a:lnTo>
                  <a:close/>
                </a:path>
                <a:path w="118745" h="635">
                  <a:moveTo>
                    <a:pt x="118706" y="0"/>
                  </a:moveTo>
                  <a:lnTo>
                    <a:pt x="115227" y="0"/>
                  </a:lnTo>
                  <a:lnTo>
                    <a:pt x="114884" y="165"/>
                  </a:lnTo>
                  <a:lnTo>
                    <a:pt x="114185" y="457"/>
                  </a:lnTo>
                  <a:lnTo>
                    <a:pt x="118046" y="457"/>
                  </a:lnTo>
                  <a:lnTo>
                    <a:pt x="118706" y="0"/>
                  </a:lnTo>
                  <a:close/>
                </a:path>
              </a:pathLst>
            </a:custGeom>
            <a:solidFill>
              <a:srgbClr val="A37B16"/>
            </a:solidFill>
          </p:spPr>
          <p:txBody>
            <a:bodyPr wrap="square" lIns="0" tIns="0" rIns="0" bIns="0" rtlCol="0"/>
            <a:lstStyle/>
            <a:p>
              <a:endParaRPr sz="1227"/>
            </a:p>
          </p:txBody>
        </p:sp>
        <p:sp>
          <p:nvSpPr>
            <p:cNvPr id="457" name="object 457"/>
            <p:cNvSpPr/>
            <p:nvPr/>
          </p:nvSpPr>
          <p:spPr>
            <a:xfrm>
              <a:off x="4615090" y="4353344"/>
              <a:ext cx="1270" cy="635"/>
            </a:xfrm>
            <a:custGeom>
              <a:avLst/>
              <a:gdLst/>
              <a:ahLst/>
              <a:cxnLst/>
              <a:rect l="l" t="t" r="r" b="b"/>
              <a:pathLst>
                <a:path w="1270" h="635">
                  <a:moveTo>
                    <a:pt x="50" y="0"/>
                  </a:moveTo>
                  <a:lnTo>
                    <a:pt x="279" y="177"/>
                  </a:lnTo>
                  <a:lnTo>
                    <a:pt x="558" y="330"/>
                  </a:lnTo>
                  <a:lnTo>
                    <a:pt x="812" y="457"/>
                  </a:lnTo>
                  <a:lnTo>
                    <a:pt x="596" y="330"/>
                  </a:lnTo>
                  <a:lnTo>
                    <a:pt x="330" y="177"/>
                  </a:lnTo>
                  <a:lnTo>
                    <a:pt x="50" y="0"/>
                  </a:lnTo>
                  <a:close/>
                </a:path>
              </a:pathLst>
            </a:custGeom>
            <a:solidFill>
              <a:srgbClr val="BF942A"/>
            </a:solidFill>
          </p:spPr>
          <p:txBody>
            <a:bodyPr wrap="square" lIns="0" tIns="0" rIns="0" bIns="0" rtlCol="0"/>
            <a:lstStyle/>
            <a:p>
              <a:endParaRPr sz="1227"/>
            </a:p>
          </p:txBody>
        </p:sp>
        <p:sp>
          <p:nvSpPr>
            <p:cNvPr id="458" name="object 458"/>
            <p:cNvSpPr/>
            <p:nvPr/>
          </p:nvSpPr>
          <p:spPr>
            <a:xfrm>
              <a:off x="4613287" y="4353801"/>
              <a:ext cx="117475" cy="635"/>
            </a:xfrm>
            <a:custGeom>
              <a:avLst/>
              <a:gdLst/>
              <a:ahLst/>
              <a:cxnLst/>
              <a:rect l="l" t="t" r="r" b="b"/>
              <a:pathLst>
                <a:path w="117475" h="635">
                  <a:moveTo>
                    <a:pt x="3302" y="342"/>
                  </a:moveTo>
                  <a:lnTo>
                    <a:pt x="3086" y="241"/>
                  </a:lnTo>
                  <a:lnTo>
                    <a:pt x="2616" y="0"/>
                  </a:lnTo>
                  <a:lnTo>
                    <a:pt x="0" y="0"/>
                  </a:lnTo>
                  <a:lnTo>
                    <a:pt x="165" y="114"/>
                  </a:lnTo>
                  <a:lnTo>
                    <a:pt x="469" y="342"/>
                  </a:lnTo>
                  <a:lnTo>
                    <a:pt x="3302" y="342"/>
                  </a:lnTo>
                  <a:close/>
                </a:path>
                <a:path w="117475" h="635">
                  <a:moveTo>
                    <a:pt x="117462" y="0"/>
                  </a:moveTo>
                  <a:lnTo>
                    <a:pt x="113601" y="0"/>
                  </a:lnTo>
                  <a:lnTo>
                    <a:pt x="113284" y="127"/>
                  </a:lnTo>
                  <a:lnTo>
                    <a:pt x="112953" y="241"/>
                  </a:lnTo>
                  <a:lnTo>
                    <a:pt x="112623" y="342"/>
                  </a:lnTo>
                  <a:lnTo>
                    <a:pt x="116928" y="342"/>
                  </a:lnTo>
                  <a:lnTo>
                    <a:pt x="117462" y="0"/>
                  </a:lnTo>
                  <a:close/>
                </a:path>
              </a:pathLst>
            </a:custGeom>
            <a:solidFill>
              <a:srgbClr val="A37B16"/>
            </a:solidFill>
          </p:spPr>
          <p:txBody>
            <a:bodyPr wrap="square" lIns="0" tIns="0" rIns="0" bIns="0" rtlCol="0"/>
            <a:lstStyle/>
            <a:p>
              <a:endParaRPr sz="1227"/>
            </a:p>
          </p:txBody>
        </p:sp>
        <p:sp>
          <p:nvSpPr>
            <p:cNvPr id="459" name="object 459"/>
            <p:cNvSpPr/>
            <p:nvPr/>
          </p:nvSpPr>
          <p:spPr>
            <a:xfrm>
              <a:off x="4615903" y="4353801"/>
              <a:ext cx="1270" cy="635"/>
            </a:xfrm>
            <a:custGeom>
              <a:avLst/>
              <a:gdLst/>
              <a:ahLst/>
              <a:cxnLst/>
              <a:rect l="l" t="t" r="r" b="b"/>
              <a:pathLst>
                <a:path w="1270" h="635">
                  <a:moveTo>
                    <a:pt x="38" y="0"/>
                  </a:moveTo>
                  <a:lnTo>
                    <a:pt x="241" y="126"/>
                  </a:lnTo>
                  <a:lnTo>
                    <a:pt x="469" y="241"/>
                  </a:lnTo>
                  <a:lnTo>
                    <a:pt x="685" y="342"/>
                  </a:lnTo>
                  <a:lnTo>
                    <a:pt x="38" y="0"/>
                  </a:lnTo>
                  <a:close/>
                </a:path>
              </a:pathLst>
            </a:custGeom>
            <a:solidFill>
              <a:srgbClr val="BF942A"/>
            </a:solidFill>
          </p:spPr>
          <p:txBody>
            <a:bodyPr wrap="square" lIns="0" tIns="0" rIns="0" bIns="0" rtlCol="0"/>
            <a:lstStyle/>
            <a:p>
              <a:endParaRPr sz="1227"/>
            </a:p>
          </p:txBody>
        </p:sp>
        <p:sp>
          <p:nvSpPr>
            <p:cNvPr id="460" name="object 460"/>
            <p:cNvSpPr/>
            <p:nvPr/>
          </p:nvSpPr>
          <p:spPr>
            <a:xfrm>
              <a:off x="4613757" y="4354144"/>
              <a:ext cx="116839" cy="635"/>
            </a:xfrm>
            <a:custGeom>
              <a:avLst/>
              <a:gdLst/>
              <a:ahLst/>
              <a:cxnLst/>
              <a:rect l="l" t="t" r="r" b="b"/>
              <a:pathLst>
                <a:path w="116839" h="635">
                  <a:moveTo>
                    <a:pt x="3962" y="457"/>
                  </a:moveTo>
                  <a:lnTo>
                    <a:pt x="3530" y="317"/>
                  </a:lnTo>
                  <a:lnTo>
                    <a:pt x="2832" y="0"/>
                  </a:lnTo>
                  <a:lnTo>
                    <a:pt x="0" y="0"/>
                  </a:lnTo>
                  <a:lnTo>
                    <a:pt x="673" y="457"/>
                  </a:lnTo>
                  <a:lnTo>
                    <a:pt x="3962" y="457"/>
                  </a:lnTo>
                  <a:close/>
                </a:path>
                <a:path w="116839" h="635">
                  <a:moveTo>
                    <a:pt x="116459" y="0"/>
                  </a:moveTo>
                  <a:lnTo>
                    <a:pt x="112153" y="0"/>
                  </a:lnTo>
                  <a:lnTo>
                    <a:pt x="111201" y="292"/>
                  </a:lnTo>
                  <a:lnTo>
                    <a:pt x="110248" y="457"/>
                  </a:lnTo>
                  <a:lnTo>
                    <a:pt x="115671" y="457"/>
                  </a:lnTo>
                  <a:lnTo>
                    <a:pt x="116459" y="0"/>
                  </a:lnTo>
                  <a:close/>
                </a:path>
              </a:pathLst>
            </a:custGeom>
            <a:solidFill>
              <a:srgbClr val="A37B16"/>
            </a:solidFill>
          </p:spPr>
          <p:txBody>
            <a:bodyPr wrap="square" lIns="0" tIns="0" rIns="0" bIns="0" rtlCol="0"/>
            <a:lstStyle/>
            <a:p>
              <a:endParaRPr sz="1227"/>
            </a:p>
          </p:txBody>
        </p:sp>
        <p:sp>
          <p:nvSpPr>
            <p:cNvPr id="461" name="object 461"/>
            <p:cNvSpPr/>
            <p:nvPr/>
          </p:nvSpPr>
          <p:spPr>
            <a:xfrm>
              <a:off x="4616589" y="4354144"/>
              <a:ext cx="1270" cy="635"/>
            </a:xfrm>
            <a:custGeom>
              <a:avLst/>
              <a:gdLst/>
              <a:ahLst/>
              <a:cxnLst/>
              <a:rect l="l" t="t" r="r" b="b"/>
              <a:pathLst>
                <a:path w="1270" h="635">
                  <a:moveTo>
                    <a:pt x="38" y="0"/>
                  </a:moveTo>
                  <a:lnTo>
                    <a:pt x="698" y="317"/>
                  </a:lnTo>
                  <a:lnTo>
                    <a:pt x="1130" y="457"/>
                  </a:lnTo>
                  <a:lnTo>
                    <a:pt x="711" y="317"/>
                  </a:lnTo>
                  <a:lnTo>
                    <a:pt x="38" y="0"/>
                  </a:lnTo>
                  <a:close/>
                </a:path>
              </a:pathLst>
            </a:custGeom>
            <a:solidFill>
              <a:srgbClr val="BF942A"/>
            </a:solidFill>
          </p:spPr>
          <p:txBody>
            <a:bodyPr wrap="square" lIns="0" tIns="0" rIns="0" bIns="0" rtlCol="0"/>
            <a:lstStyle/>
            <a:p>
              <a:endParaRPr sz="1227"/>
            </a:p>
          </p:txBody>
        </p:sp>
        <p:sp>
          <p:nvSpPr>
            <p:cNvPr id="462" name="object 462"/>
            <p:cNvSpPr/>
            <p:nvPr/>
          </p:nvSpPr>
          <p:spPr>
            <a:xfrm>
              <a:off x="4614430" y="4354601"/>
              <a:ext cx="115570" cy="1905"/>
            </a:xfrm>
            <a:custGeom>
              <a:avLst/>
              <a:gdLst/>
              <a:ahLst/>
              <a:cxnLst/>
              <a:rect l="l" t="t" r="r" b="b"/>
              <a:pathLst>
                <a:path w="115570" h="1904">
                  <a:moveTo>
                    <a:pt x="114998" y="0"/>
                  </a:moveTo>
                  <a:lnTo>
                    <a:pt x="11607" y="0"/>
                  </a:lnTo>
                  <a:lnTo>
                    <a:pt x="0" y="0"/>
                  </a:lnTo>
                  <a:lnTo>
                    <a:pt x="736" y="457"/>
                  </a:lnTo>
                  <a:lnTo>
                    <a:pt x="1549" y="914"/>
                  </a:lnTo>
                  <a:lnTo>
                    <a:pt x="2133" y="1219"/>
                  </a:lnTo>
                  <a:lnTo>
                    <a:pt x="2489" y="1371"/>
                  </a:lnTo>
                  <a:lnTo>
                    <a:pt x="2946" y="1828"/>
                  </a:lnTo>
                  <a:lnTo>
                    <a:pt x="14389" y="1828"/>
                  </a:lnTo>
                  <a:lnTo>
                    <a:pt x="14097" y="1689"/>
                  </a:lnTo>
                  <a:lnTo>
                    <a:pt x="13550" y="1371"/>
                  </a:lnTo>
                  <a:lnTo>
                    <a:pt x="14389" y="1828"/>
                  </a:lnTo>
                  <a:lnTo>
                    <a:pt x="108673" y="1828"/>
                  </a:lnTo>
                  <a:lnTo>
                    <a:pt x="109689" y="1828"/>
                  </a:lnTo>
                  <a:lnTo>
                    <a:pt x="111760" y="1371"/>
                  </a:lnTo>
                  <a:lnTo>
                    <a:pt x="113093" y="914"/>
                  </a:lnTo>
                  <a:lnTo>
                    <a:pt x="114122" y="457"/>
                  </a:lnTo>
                  <a:lnTo>
                    <a:pt x="114998" y="0"/>
                  </a:lnTo>
                  <a:close/>
                </a:path>
              </a:pathLst>
            </a:custGeom>
            <a:solidFill>
              <a:srgbClr val="A37B16"/>
            </a:solidFill>
          </p:spPr>
          <p:txBody>
            <a:bodyPr wrap="square" lIns="0" tIns="0" rIns="0" bIns="0" rtlCol="0"/>
            <a:lstStyle/>
            <a:p>
              <a:endParaRPr sz="1227"/>
            </a:p>
          </p:txBody>
        </p:sp>
        <p:sp>
          <p:nvSpPr>
            <p:cNvPr id="463" name="object 463"/>
            <p:cNvSpPr/>
            <p:nvPr/>
          </p:nvSpPr>
          <p:spPr>
            <a:xfrm>
              <a:off x="4607547" y="4254182"/>
              <a:ext cx="15240" cy="96520"/>
            </a:xfrm>
            <a:custGeom>
              <a:avLst/>
              <a:gdLst/>
              <a:ahLst/>
              <a:cxnLst/>
              <a:rect l="l" t="t" r="r" b="b"/>
              <a:pathLst>
                <a:path w="15239" h="96520">
                  <a:moveTo>
                    <a:pt x="0" y="0"/>
                  </a:moveTo>
                  <a:lnTo>
                    <a:pt x="0" y="88455"/>
                  </a:lnTo>
                  <a:lnTo>
                    <a:pt x="3722" y="94456"/>
                  </a:lnTo>
                  <a:lnTo>
                    <a:pt x="6445" y="96456"/>
                  </a:lnTo>
                  <a:lnTo>
                    <a:pt x="9501" y="94456"/>
                  </a:lnTo>
                  <a:lnTo>
                    <a:pt x="14224" y="88455"/>
                  </a:lnTo>
                  <a:lnTo>
                    <a:pt x="14293" y="74280"/>
                  </a:lnTo>
                  <a:lnTo>
                    <a:pt x="14446" y="53062"/>
                  </a:lnTo>
                  <a:lnTo>
                    <a:pt x="14599" y="33761"/>
                  </a:lnTo>
                  <a:lnTo>
                    <a:pt x="14668" y="25336"/>
                  </a:lnTo>
                </a:path>
              </a:pathLst>
            </a:custGeom>
            <a:ln w="3289">
              <a:solidFill>
                <a:srgbClr val="A37B16"/>
              </a:solidFill>
            </a:ln>
          </p:spPr>
          <p:txBody>
            <a:bodyPr wrap="square" lIns="0" tIns="0" rIns="0" bIns="0" rtlCol="0"/>
            <a:lstStyle/>
            <a:p>
              <a:endParaRPr sz="1227"/>
            </a:p>
          </p:txBody>
        </p:sp>
        <p:sp>
          <p:nvSpPr>
            <p:cNvPr id="464" name="object 464"/>
            <p:cNvSpPr/>
            <p:nvPr/>
          </p:nvSpPr>
          <p:spPr>
            <a:xfrm>
              <a:off x="4609769" y="4270629"/>
              <a:ext cx="129539" cy="84455"/>
            </a:xfrm>
            <a:custGeom>
              <a:avLst/>
              <a:gdLst/>
              <a:ahLst/>
              <a:cxnLst/>
              <a:rect l="l" t="t" r="r" b="b"/>
              <a:pathLst>
                <a:path w="129539" h="84454">
                  <a:moveTo>
                    <a:pt x="0" y="76009"/>
                  </a:moveTo>
                  <a:lnTo>
                    <a:pt x="444" y="78676"/>
                  </a:lnTo>
                  <a:lnTo>
                    <a:pt x="1777" y="80010"/>
                  </a:lnTo>
                  <a:lnTo>
                    <a:pt x="4000" y="83121"/>
                  </a:lnTo>
                  <a:lnTo>
                    <a:pt x="8000" y="84010"/>
                  </a:lnTo>
                  <a:lnTo>
                    <a:pt x="97467" y="83822"/>
                  </a:lnTo>
                  <a:lnTo>
                    <a:pt x="116027" y="83566"/>
                  </a:lnTo>
                  <a:lnTo>
                    <a:pt x="123139" y="83121"/>
                  </a:lnTo>
                  <a:lnTo>
                    <a:pt x="123805" y="81788"/>
                  </a:lnTo>
                  <a:lnTo>
                    <a:pt x="8445" y="81788"/>
                  </a:lnTo>
                  <a:lnTo>
                    <a:pt x="6222" y="80899"/>
                  </a:lnTo>
                  <a:lnTo>
                    <a:pt x="9334" y="80454"/>
                  </a:lnTo>
                  <a:lnTo>
                    <a:pt x="12445" y="78232"/>
                  </a:lnTo>
                  <a:lnTo>
                    <a:pt x="1777" y="78232"/>
                  </a:lnTo>
                  <a:lnTo>
                    <a:pt x="0" y="76009"/>
                  </a:lnTo>
                  <a:close/>
                </a:path>
                <a:path w="129539" h="84454">
                  <a:moveTo>
                    <a:pt x="128917" y="2222"/>
                  </a:moveTo>
                  <a:lnTo>
                    <a:pt x="19113" y="2222"/>
                  </a:lnTo>
                  <a:lnTo>
                    <a:pt x="106505" y="2410"/>
                  </a:lnTo>
                  <a:lnTo>
                    <a:pt x="119138" y="2667"/>
                  </a:lnTo>
                  <a:lnTo>
                    <a:pt x="119583" y="2667"/>
                  </a:lnTo>
                  <a:lnTo>
                    <a:pt x="121361" y="3111"/>
                  </a:lnTo>
                  <a:lnTo>
                    <a:pt x="125361" y="5778"/>
                  </a:lnTo>
                  <a:lnTo>
                    <a:pt x="126695" y="8001"/>
                  </a:lnTo>
                  <a:lnTo>
                    <a:pt x="126695" y="71120"/>
                  </a:lnTo>
                  <a:lnTo>
                    <a:pt x="124917" y="74231"/>
                  </a:lnTo>
                  <a:lnTo>
                    <a:pt x="120472" y="80899"/>
                  </a:lnTo>
                  <a:lnTo>
                    <a:pt x="116027" y="81343"/>
                  </a:lnTo>
                  <a:lnTo>
                    <a:pt x="8445" y="81788"/>
                  </a:lnTo>
                  <a:lnTo>
                    <a:pt x="123805" y="81788"/>
                  </a:lnTo>
                  <a:lnTo>
                    <a:pt x="128917" y="71564"/>
                  </a:lnTo>
                  <a:lnTo>
                    <a:pt x="128917" y="2222"/>
                  </a:lnTo>
                  <a:close/>
                </a:path>
                <a:path w="129539" h="84454">
                  <a:moveTo>
                    <a:pt x="119138" y="0"/>
                  </a:moveTo>
                  <a:lnTo>
                    <a:pt x="16001" y="0"/>
                  </a:lnTo>
                  <a:lnTo>
                    <a:pt x="13779" y="8890"/>
                  </a:lnTo>
                  <a:lnTo>
                    <a:pt x="13779" y="72898"/>
                  </a:lnTo>
                  <a:lnTo>
                    <a:pt x="10223" y="77343"/>
                  </a:lnTo>
                  <a:lnTo>
                    <a:pt x="7111" y="78232"/>
                  </a:lnTo>
                  <a:lnTo>
                    <a:pt x="12445" y="78232"/>
                  </a:lnTo>
                  <a:lnTo>
                    <a:pt x="15557" y="74676"/>
                  </a:lnTo>
                  <a:lnTo>
                    <a:pt x="16459" y="73787"/>
                  </a:lnTo>
                  <a:lnTo>
                    <a:pt x="16459" y="9334"/>
                  </a:lnTo>
                  <a:lnTo>
                    <a:pt x="16903" y="8001"/>
                  </a:lnTo>
                  <a:lnTo>
                    <a:pt x="19113" y="2222"/>
                  </a:lnTo>
                  <a:lnTo>
                    <a:pt x="128917" y="2222"/>
                  </a:lnTo>
                  <a:lnTo>
                    <a:pt x="128917" y="1333"/>
                  </a:lnTo>
                  <a:lnTo>
                    <a:pt x="119138" y="0"/>
                  </a:lnTo>
                  <a:close/>
                </a:path>
              </a:pathLst>
            </a:custGeom>
            <a:solidFill>
              <a:srgbClr val="FFF8B8"/>
            </a:solidFill>
          </p:spPr>
          <p:txBody>
            <a:bodyPr wrap="square" lIns="0" tIns="0" rIns="0" bIns="0" rtlCol="0"/>
            <a:lstStyle/>
            <a:p>
              <a:endParaRPr sz="1227"/>
            </a:p>
          </p:txBody>
        </p:sp>
      </p:grpSp>
      <p:grpSp>
        <p:nvGrpSpPr>
          <p:cNvPr id="465" name="object 465"/>
          <p:cNvGrpSpPr/>
          <p:nvPr/>
        </p:nvGrpSpPr>
        <p:grpSpPr>
          <a:xfrm>
            <a:off x="6866356" y="2682210"/>
            <a:ext cx="650731" cy="436851"/>
            <a:chOff x="5016055" y="3933907"/>
            <a:chExt cx="954405" cy="640715"/>
          </a:xfrm>
        </p:grpSpPr>
        <p:pic>
          <p:nvPicPr>
            <p:cNvPr id="466" name="object 466"/>
            <p:cNvPicPr/>
            <p:nvPr/>
          </p:nvPicPr>
          <p:blipFill>
            <a:blip r:embed="rId109" cstate="print"/>
            <a:stretch>
              <a:fillRect/>
            </a:stretch>
          </p:blipFill>
          <p:spPr>
            <a:xfrm>
              <a:off x="5524256" y="4366145"/>
              <a:ext cx="163882" cy="176136"/>
            </a:xfrm>
            <a:prstGeom prst="rect">
              <a:avLst/>
            </a:prstGeom>
          </p:spPr>
        </p:pic>
        <p:pic>
          <p:nvPicPr>
            <p:cNvPr id="467" name="object 467"/>
            <p:cNvPicPr/>
            <p:nvPr/>
          </p:nvPicPr>
          <p:blipFill>
            <a:blip r:embed="rId110" cstate="print"/>
            <a:stretch>
              <a:fillRect/>
            </a:stretch>
          </p:blipFill>
          <p:spPr>
            <a:xfrm>
              <a:off x="5723130" y="4201782"/>
              <a:ext cx="247020" cy="372503"/>
            </a:xfrm>
            <a:prstGeom prst="rect">
              <a:avLst/>
            </a:prstGeom>
          </p:spPr>
        </p:pic>
        <p:pic>
          <p:nvPicPr>
            <p:cNvPr id="468" name="object 468"/>
            <p:cNvPicPr/>
            <p:nvPr/>
          </p:nvPicPr>
          <p:blipFill>
            <a:blip r:embed="rId111" cstate="print"/>
            <a:stretch>
              <a:fillRect/>
            </a:stretch>
          </p:blipFill>
          <p:spPr>
            <a:xfrm>
              <a:off x="5320093" y="4119029"/>
              <a:ext cx="208026" cy="311124"/>
            </a:xfrm>
            <a:prstGeom prst="rect">
              <a:avLst/>
            </a:prstGeom>
          </p:spPr>
        </p:pic>
        <p:sp>
          <p:nvSpPr>
            <p:cNvPr id="469" name="object 469"/>
            <p:cNvSpPr/>
            <p:nvPr/>
          </p:nvSpPr>
          <p:spPr>
            <a:xfrm>
              <a:off x="5640158" y="4046143"/>
              <a:ext cx="13335" cy="234315"/>
            </a:xfrm>
            <a:custGeom>
              <a:avLst/>
              <a:gdLst/>
              <a:ahLst/>
              <a:cxnLst/>
              <a:rect l="l" t="t" r="r" b="b"/>
              <a:pathLst>
                <a:path w="13335" h="234314">
                  <a:moveTo>
                    <a:pt x="0" y="0"/>
                  </a:moveTo>
                  <a:lnTo>
                    <a:pt x="13335" y="234264"/>
                  </a:lnTo>
                </a:path>
              </a:pathLst>
            </a:custGeom>
            <a:ln w="3175">
              <a:solidFill>
                <a:srgbClr val="000000"/>
              </a:solidFill>
            </a:ln>
          </p:spPr>
          <p:txBody>
            <a:bodyPr wrap="square" lIns="0" tIns="0" rIns="0" bIns="0" rtlCol="0"/>
            <a:lstStyle/>
            <a:p>
              <a:endParaRPr sz="1227"/>
            </a:p>
          </p:txBody>
        </p:sp>
        <p:sp>
          <p:nvSpPr>
            <p:cNvPr id="470" name="object 470"/>
            <p:cNvSpPr/>
            <p:nvPr/>
          </p:nvSpPr>
          <p:spPr>
            <a:xfrm>
              <a:off x="5634380" y="4276852"/>
              <a:ext cx="38100" cy="57785"/>
            </a:xfrm>
            <a:custGeom>
              <a:avLst/>
              <a:gdLst/>
              <a:ahLst/>
              <a:cxnLst/>
              <a:rect l="l" t="t" r="r" b="b"/>
              <a:pathLst>
                <a:path w="38100" h="57785">
                  <a:moveTo>
                    <a:pt x="37782" y="0"/>
                  </a:moveTo>
                  <a:lnTo>
                    <a:pt x="0" y="1777"/>
                  </a:lnTo>
                  <a:lnTo>
                    <a:pt x="21780" y="57340"/>
                  </a:lnTo>
                  <a:lnTo>
                    <a:pt x="37782" y="0"/>
                  </a:lnTo>
                  <a:close/>
                </a:path>
              </a:pathLst>
            </a:custGeom>
            <a:solidFill>
              <a:srgbClr val="000000"/>
            </a:solidFill>
          </p:spPr>
          <p:txBody>
            <a:bodyPr wrap="square" lIns="0" tIns="0" rIns="0" bIns="0" rtlCol="0"/>
            <a:lstStyle/>
            <a:p>
              <a:endParaRPr sz="1227"/>
            </a:p>
          </p:txBody>
        </p:sp>
        <p:sp>
          <p:nvSpPr>
            <p:cNvPr id="471" name="object 471"/>
            <p:cNvSpPr/>
            <p:nvPr/>
          </p:nvSpPr>
          <p:spPr>
            <a:xfrm>
              <a:off x="5064061" y="3934129"/>
              <a:ext cx="320675" cy="167640"/>
            </a:xfrm>
            <a:custGeom>
              <a:avLst/>
              <a:gdLst/>
              <a:ahLst/>
              <a:cxnLst/>
              <a:rect l="l" t="t" r="r" b="b"/>
              <a:pathLst>
                <a:path w="320675" h="167639">
                  <a:moveTo>
                    <a:pt x="320052" y="0"/>
                  </a:moveTo>
                  <a:lnTo>
                    <a:pt x="0" y="167144"/>
                  </a:lnTo>
                </a:path>
              </a:pathLst>
            </a:custGeom>
            <a:ln w="3175">
              <a:solidFill>
                <a:srgbClr val="000000"/>
              </a:solidFill>
            </a:ln>
          </p:spPr>
          <p:txBody>
            <a:bodyPr wrap="square" lIns="0" tIns="0" rIns="0" bIns="0" rtlCol="0"/>
            <a:lstStyle/>
            <a:p>
              <a:endParaRPr sz="1227"/>
            </a:p>
          </p:txBody>
        </p:sp>
        <p:sp>
          <p:nvSpPr>
            <p:cNvPr id="472" name="object 472"/>
            <p:cNvSpPr/>
            <p:nvPr/>
          </p:nvSpPr>
          <p:spPr>
            <a:xfrm>
              <a:off x="5016055" y="4083494"/>
              <a:ext cx="59690" cy="43180"/>
            </a:xfrm>
            <a:custGeom>
              <a:avLst/>
              <a:gdLst/>
              <a:ahLst/>
              <a:cxnLst/>
              <a:rect l="l" t="t" r="r" b="b"/>
              <a:pathLst>
                <a:path w="59689" h="43179">
                  <a:moveTo>
                    <a:pt x="41783" y="0"/>
                  </a:moveTo>
                  <a:lnTo>
                    <a:pt x="0" y="42672"/>
                  </a:lnTo>
                  <a:lnTo>
                    <a:pt x="59118" y="33337"/>
                  </a:lnTo>
                  <a:lnTo>
                    <a:pt x="41783" y="0"/>
                  </a:lnTo>
                  <a:close/>
                </a:path>
              </a:pathLst>
            </a:custGeom>
            <a:solidFill>
              <a:srgbClr val="000000"/>
            </a:solidFill>
          </p:spPr>
          <p:txBody>
            <a:bodyPr wrap="square" lIns="0" tIns="0" rIns="0" bIns="0" rtlCol="0"/>
            <a:lstStyle/>
            <a:p>
              <a:endParaRPr sz="1227"/>
            </a:p>
          </p:txBody>
        </p:sp>
      </p:grpSp>
      <p:grpSp>
        <p:nvGrpSpPr>
          <p:cNvPr id="473" name="object 473"/>
          <p:cNvGrpSpPr/>
          <p:nvPr/>
        </p:nvGrpSpPr>
        <p:grpSpPr>
          <a:xfrm>
            <a:off x="7040008" y="1981044"/>
            <a:ext cx="432089" cy="685800"/>
            <a:chOff x="5211165" y="2928594"/>
            <a:chExt cx="633730" cy="1005840"/>
          </a:xfrm>
        </p:grpSpPr>
        <p:pic>
          <p:nvPicPr>
            <p:cNvPr id="474" name="object 474"/>
            <p:cNvPicPr/>
            <p:nvPr/>
          </p:nvPicPr>
          <p:blipFill>
            <a:blip r:embed="rId112" cstate="print"/>
            <a:stretch>
              <a:fillRect/>
            </a:stretch>
          </p:blipFill>
          <p:spPr>
            <a:xfrm>
              <a:off x="5434393" y="3518039"/>
              <a:ext cx="410269" cy="416052"/>
            </a:xfrm>
            <a:prstGeom prst="rect">
              <a:avLst/>
            </a:prstGeom>
          </p:spPr>
        </p:pic>
        <p:sp>
          <p:nvSpPr>
            <p:cNvPr id="475" name="object 475"/>
            <p:cNvSpPr/>
            <p:nvPr/>
          </p:nvSpPr>
          <p:spPr>
            <a:xfrm>
              <a:off x="5560148" y="3316262"/>
              <a:ext cx="0" cy="170180"/>
            </a:xfrm>
            <a:custGeom>
              <a:avLst/>
              <a:gdLst/>
              <a:ahLst/>
              <a:cxnLst/>
              <a:rect l="l" t="t" r="r" b="b"/>
              <a:pathLst>
                <a:path h="170179">
                  <a:moveTo>
                    <a:pt x="0" y="169799"/>
                  </a:moveTo>
                  <a:lnTo>
                    <a:pt x="0" y="0"/>
                  </a:lnTo>
                </a:path>
              </a:pathLst>
            </a:custGeom>
            <a:ln w="3175">
              <a:solidFill>
                <a:srgbClr val="000000"/>
              </a:solidFill>
            </a:ln>
          </p:spPr>
          <p:txBody>
            <a:bodyPr wrap="square" lIns="0" tIns="0" rIns="0" bIns="0" rtlCol="0"/>
            <a:lstStyle/>
            <a:p>
              <a:endParaRPr sz="1227"/>
            </a:p>
          </p:txBody>
        </p:sp>
        <p:pic>
          <p:nvPicPr>
            <p:cNvPr id="476" name="object 476"/>
            <p:cNvPicPr/>
            <p:nvPr/>
          </p:nvPicPr>
          <p:blipFill>
            <a:blip r:embed="rId113" cstate="print"/>
            <a:stretch>
              <a:fillRect/>
            </a:stretch>
          </p:blipFill>
          <p:spPr>
            <a:xfrm>
              <a:off x="5264543" y="2980601"/>
              <a:ext cx="226695" cy="265404"/>
            </a:xfrm>
            <a:prstGeom prst="rect">
              <a:avLst/>
            </a:prstGeom>
          </p:spPr>
        </p:pic>
        <p:sp>
          <p:nvSpPr>
            <p:cNvPr id="477" name="object 477"/>
            <p:cNvSpPr/>
            <p:nvPr/>
          </p:nvSpPr>
          <p:spPr>
            <a:xfrm>
              <a:off x="5261914" y="2978429"/>
              <a:ext cx="231775" cy="270510"/>
            </a:xfrm>
            <a:custGeom>
              <a:avLst/>
              <a:gdLst/>
              <a:ahLst/>
              <a:cxnLst/>
              <a:rect l="l" t="t" r="r" b="b"/>
              <a:pathLst>
                <a:path w="231775" h="270510">
                  <a:moveTo>
                    <a:pt x="210654" y="0"/>
                  </a:moveTo>
                  <a:lnTo>
                    <a:pt x="20802" y="0"/>
                  </a:lnTo>
                  <a:lnTo>
                    <a:pt x="12681" y="1644"/>
                  </a:lnTo>
                  <a:lnTo>
                    <a:pt x="6072" y="6129"/>
                  </a:lnTo>
                  <a:lnTo>
                    <a:pt x="1626" y="12778"/>
                  </a:lnTo>
                  <a:lnTo>
                    <a:pt x="0" y="20916"/>
                  </a:lnTo>
                  <a:lnTo>
                    <a:pt x="0" y="249402"/>
                  </a:lnTo>
                  <a:lnTo>
                    <a:pt x="1626" y="257541"/>
                  </a:lnTo>
                  <a:lnTo>
                    <a:pt x="6072" y="264190"/>
                  </a:lnTo>
                  <a:lnTo>
                    <a:pt x="12681" y="268674"/>
                  </a:lnTo>
                  <a:lnTo>
                    <a:pt x="20802" y="270319"/>
                  </a:lnTo>
                  <a:lnTo>
                    <a:pt x="210654" y="270319"/>
                  </a:lnTo>
                  <a:lnTo>
                    <a:pt x="218793" y="268674"/>
                  </a:lnTo>
                  <a:lnTo>
                    <a:pt x="222963" y="265861"/>
                  </a:lnTo>
                  <a:lnTo>
                    <a:pt x="12001" y="265861"/>
                  </a:lnTo>
                  <a:lnTo>
                    <a:pt x="4800" y="258318"/>
                  </a:lnTo>
                  <a:lnTo>
                    <a:pt x="4800" y="12001"/>
                  </a:lnTo>
                  <a:lnTo>
                    <a:pt x="12001" y="4914"/>
                  </a:lnTo>
                  <a:lnTo>
                    <a:pt x="223641" y="4914"/>
                  </a:lnTo>
                  <a:lnTo>
                    <a:pt x="218793" y="1644"/>
                  </a:lnTo>
                  <a:lnTo>
                    <a:pt x="210654" y="0"/>
                  </a:lnTo>
                  <a:close/>
                </a:path>
                <a:path w="231775" h="270510">
                  <a:moveTo>
                    <a:pt x="223641" y="4914"/>
                  </a:moveTo>
                  <a:lnTo>
                    <a:pt x="219570" y="4914"/>
                  </a:lnTo>
                  <a:lnTo>
                    <a:pt x="226656" y="12001"/>
                  </a:lnTo>
                  <a:lnTo>
                    <a:pt x="226656" y="258318"/>
                  </a:lnTo>
                  <a:lnTo>
                    <a:pt x="219570" y="265861"/>
                  </a:lnTo>
                  <a:lnTo>
                    <a:pt x="222963" y="265861"/>
                  </a:lnTo>
                  <a:lnTo>
                    <a:pt x="225442" y="264190"/>
                  </a:lnTo>
                  <a:lnTo>
                    <a:pt x="229926" y="257541"/>
                  </a:lnTo>
                  <a:lnTo>
                    <a:pt x="231571" y="249402"/>
                  </a:lnTo>
                  <a:lnTo>
                    <a:pt x="231571" y="20916"/>
                  </a:lnTo>
                  <a:lnTo>
                    <a:pt x="229926" y="12778"/>
                  </a:lnTo>
                  <a:lnTo>
                    <a:pt x="225442" y="6129"/>
                  </a:lnTo>
                  <a:lnTo>
                    <a:pt x="223641" y="4914"/>
                  </a:lnTo>
                  <a:close/>
                </a:path>
              </a:pathLst>
            </a:custGeom>
            <a:solidFill>
              <a:srgbClr val="C07B5D"/>
            </a:solidFill>
          </p:spPr>
          <p:txBody>
            <a:bodyPr wrap="square" lIns="0" tIns="0" rIns="0" bIns="0" rtlCol="0"/>
            <a:lstStyle/>
            <a:p>
              <a:endParaRPr sz="1227"/>
            </a:p>
          </p:txBody>
        </p:sp>
        <p:pic>
          <p:nvPicPr>
            <p:cNvPr id="478" name="object 478"/>
            <p:cNvPicPr/>
            <p:nvPr/>
          </p:nvPicPr>
          <p:blipFill>
            <a:blip r:embed="rId114" cstate="print"/>
            <a:stretch>
              <a:fillRect/>
            </a:stretch>
          </p:blipFill>
          <p:spPr>
            <a:xfrm>
              <a:off x="5211165" y="2928594"/>
              <a:ext cx="333413" cy="213855"/>
            </a:xfrm>
            <a:prstGeom prst="rect">
              <a:avLst/>
            </a:prstGeom>
          </p:spPr>
        </p:pic>
        <p:pic>
          <p:nvPicPr>
            <p:cNvPr id="479" name="object 479"/>
            <p:cNvPicPr/>
            <p:nvPr/>
          </p:nvPicPr>
          <p:blipFill>
            <a:blip r:embed="rId115" cstate="print"/>
            <a:stretch>
              <a:fillRect/>
            </a:stretch>
          </p:blipFill>
          <p:spPr>
            <a:xfrm>
              <a:off x="5286375" y="2942882"/>
              <a:ext cx="182651" cy="280492"/>
            </a:xfrm>
            <a:prstGeom prst="rect">
              <a:avLst/>
            </a:prstGeom>
          </p:spPr>
        </p:pic>
        <p:sp>
          <p:nvSpPr>
            <p:cNvPr id="480" name="object 480"/>
            <p:cNvSpPr/>
            <p:nvPr/>
          </p:nvSpPr>
          <p:spPr>
            <a:xfrm>
              <a:off x="5545925" y="3135337"/>
              <a:ext cx="240029" cy="5080"/>
            </a:xfrm>
            <a:custGeom>
              <a:avLst/>
              <a:gdLst/>
              <a:ahLst/>
              <a:cxnLst/>
              <a:rect l="l" t="t" r="r" b="b"/>
              <a:pathLst>
                <a:path w="240029" h="5080">
                  <a:moveTo>
                    <a:pt x="240030" y="0"/>
                  </a:moveTo>
                  <a:lnTo>
                    <a:pt x="0" y="0"/>
                  </a:lnTo>
                  <a:lnTo>
                    <a:pt x="0" y="2222"/>
                  </a:lnTo>
                  <a:lnTo>
                    <a:pt x="0" y="3111"/>
                  </a:lnTo>
                  <a:lnTo>
                    <a:pt x="0" y="4889"/>
                  </a:lnTo>
                  <a:lnTo>
                    <a:pt x="240030" y="4889"/>
                  </a:lnTo>
                  <a:lnTo>
                    <a:pt x="240030" y="3111"/>
                  </a:lnTo>
                  <a:lnTo>
                    <a:pt x="240030" y="2222"/>
                  </a:lnTo>
                  <a:lnTo>
                    <a:pt x="240030" y="0"/>
                  </a:lnTo>
                  <a:close/>
                </a:path>
              </a:pathLst>
            </a:custGeom>
            <a:solidFill>
              <a:srgbClr val="FCFCFC"/>
            </a:solidFill>
          </p:spPr>
          <p:txBody>
            <a:bodyPr wrap="square" lIns="0" tIns="0" rIns="0" bIns="0" rtlCol="0"/>
            <a:lstStyle/>
            <a:p>
              <a:endParaRPr sz="1227"/>
            </a:p>
          </p:txBody>
        </p:sp>
        <p:sp>
          <p:nvSpPr>
            <p:cNvPr id="481" name="object 481"/>
            <p:cNvSpPr/>
            <p:nvPr/>
          </p:nvSpPr>
          <p:spPr>
            <a:xfrm>
              <a:off x="5545925" y="3139338"/>
              <a:ext cx="240029" cy="5715"/>
            </a:xfrm>
            <a:custGeom>
              <a:avLst/>
              <a:gdLst/>
              <a:ahLst/>
              <a:cxnLst/>
              <a:rect l="l" t="t" r="r" b="b"/>
              <a:pathLst>
                <a:path w="240029" h="5714">
                  <a:moveTo>
                    <a:pt x="240030" y="0"/>
                  </a:moveTo>
                  <a:lnTo>
                    <a:pt x="0" y="0"/>
                  </a:lnTo>
                  <a:lnTo>
                    <a:pt x="0" y="2222"/>
                  </a:lnTo>
                  <a:lnTo>
                    <a:pt x="0" y="3111"/>
                  </a:lnTo>
                  <a:lnTo>
                    <a:pt x="0" y="5334"/>
                  </a:lnTo>
                  <a:lnTo>
                    <a:pt x="240030" y="5334"/>
                  </a:lnTo>
                  <a:lnTo>
                    <a:pt x="240030" y="3111"/>
                  </a:lnTo>
                  <a:lnTo>
                    <a:pt x="240030" y="2222"/>
                  </a:lnTo>
                  <a:lnTo>
                    <a:pt x="240030" y="0"/>
                  </a:lnTo>
                  <a:close/>
                </a:path>
              </a:pathLst>
            </a:custGeom>
            <a:solidFill>
              <a:srgbClr val="FBFBFB"/>
            </a:solidFill>
          </p:spPr>
          <p:txBody>
            <a:bodyPr wrap="square" lIns="0" tIns="0" rIns="0" bIns="0" rtlCol="0"/>
            <a:lstStyle/>
            <a:p>
              <a:endParaRPr sz="1227"/>
            </a:p>
          </p:txBody>
        </p:sp>
        <p:sp>
          <p:nvSpPr>
            <p:cNvPr id="482" name="object 482"/>
            <p:cNvSpPr/>
            <p:nvPr/>
          </p:nvSpPr>
          <p:spPr>
            <a:xfrm>
              <a:off x="5545925" y="3143795"/>
              <a:ext cx="240029" cy="5080"/>
            </a:xfrm>
            <a:custGeom>
              <a:avLst/>
              <a:gdLst/>
              <a:ahLst/>
              <a:cxnLst/>
              <a:rect l="l" t="t" r="r" b="b"/>
              <a:pathLst>
                <a:path w="240029" h="5080">
                  <a:moveTo>
                    <a:pt x="240030" y="0"/>
                  </a:moveTo>
                  <a:lnTo>
                    <a:pt x="0" y="0"/>
                  </a:lnTo>
                  <a:lnTo>
                    <a:pt x="0" y="1765"/>
                  </a:lnTo>
                  <a:lnTo>
                    <a:pt x="0" y="2654"/>
                  </a:lnTo>
                  <a:lnTo>
                    <a:pt x="0" y="4876"/>
                  </a:lnTo>
                  <a:lnTo>
                    <a:pt x="240030" y="4876"/>
                  </a:lnTo>
                  <a:lnTo>
                    <a:pt x="240030" y="2654"/>
                  </a:lnTo>
                  <a:lnTo>
                    <a:pt x="240030" y="1765"/>
                  </a:lnTo>
                  <a:lnTo>
                    <a:pt x="240030" y="0"/>
                  </a:lnTo>
                  <a:close/>
                </a:path>
              </a:pathLst>
            </a:custGeom>
            <a:solidFill>
              <a:srgbClr val="FAFAFA"/>
            </a:solidFill>
          </p:spPr>
          <p:txBody>
            <a:bodyPr wrap="square" lIns="0" tIns="0" rIns="0" bIns="0" rtlCol="0"/>
            <a:lstStyle/>
            <a:p>
              <a:endParaRPr sz="1227"/>
            </a:p>
          </p:txBody>
        </p:sp>
        <p:sp>
          <p:nvSpPr>
            <p:cNvPr id="483" name="object 483"/>
            <p:cNvSpPr/>
            <p:nvPr/>
          </p:nvSpPr>
          <p:spPr>
            <a:xfrm>
              <a:off x="5545925" y="3147783"/>
              <a:ext cx="240029" cy="5080"/>
            </a:xfrm>
            <a:custGeom>
              <a:avLst/>
              <a:gdLst/>
              <a:ahLst/>
              <a:cxnLst/>
              <a:rect l="l" t="t" r="r" b="b"/>
              <a:pathLst>
                <a:path w="240029" h="5080">
                  <a:moveTo>
                    <a:pt x="240030" y="0"/>
                  </a:moveTo>
                  <a:lnTo>
                    <a:pt x="0" y="0"/>
                  </a:lnTo>
                  <a:lnTo>
                    <a:pt x="0" y="2235"/>
                  </a:lnTo>
                  <a:lnTo>
                    <a:pt x="0" y="3111"/>
                  </a:lnTo>
                  <a:lnTo>
                    <a:pt x="0" y="4889"/>
                  </a:lnTo>
                  <a:lnTo>
                    <a:pt x="240030" y="4889"/>
                  </a:lnTo>
                  <a:lnTo>
                    <a:pt x="240030" y="3111"/>
                  </a:lnTo>
                  <a:lnTo>
                    <a:pt x="240030" y="2235"/>
                  </a:lnTo>
                  <a:lnTo>
                    <a:pt x="240030" y="0"/>
                  </a:lnTo>
                  <a:close/>
                </a:path>
              </a:pathLst>
            </a:custGeom>
            <a:solidFill>
              <a:srgbClr val="F9F9F9"/>
            </a:solidFill>
          </p:spPr>
          <p:txBody>
            <a:bodyPr wrap="square" lIns="0" tIns="0" rIns="0" bIns="0" rtlCol="0"/>
            <a:lstStyle/>
            <a:p>
              <a:endParaRPr sz="1227"/>
            </a:p>
          </p:txBody>
        </p:sp>
        <p:sp>
          <p:nvSpPr>
            <p:cNvPr id="484" name="object 484"/>
            <p:cNvSpPr/>
            <p:nvPr/>
          </p:nvSpPr>
          <p:spPr>
            <a:xfrm>
              <a:off x="5545924" y="3151784"/>
              <a:ext cx="240029" cy="3175"/>
            </a:xfrm>
            <a:custGeom>
              <a:avLst/>
              <a:gdLst/>
              <a:ahLst/>
              <a:cxnLst/>
              <a:rect l="l" t="t" r="r" b="b"/>
              <a:pathLst>
                <a:path w="240029" h="3175">
                  <a:moveTo>
                    <a:pt x="240029" y="0"/>
                  </a:moveTo>
                  <a:lnTo>
                    <a:pt x="0" y="0"/>
                  </a:lnTo>
                  <a:lnTo>
                    <a:pt x="0" y="3111"/>
                  </a:lnTo>
                  <a:lnTo>
                    <a:pt x="240029" y="3111"/>
                  </a:lnTo>
                  <a:lnTo>
                    <a:pt x="240029" y="0"/>
                  </a:lnTo>
                  <a:close/>
                </a:path>
              </a:pathLst>
            </a:custGeom>
            <a:solidFill>
              <a:srgbClr val="F8F8F8"/>
            </a:solidFill>
          </p:spPr>
          <p:txBody>
            <a:bodyPr wrap="square" lIns="0" tIns="0" rIns="0" bIns="0" rtlCol="0"/>
            <a:lstStyle/>
            <a:p>
              <a:endParaRPr sz="1227"/>
            </a:p>
          </p:txBody>
        </p:sp>
        <p:sp>
          <p:nvSpPr>
            <p:cNvPr id="485" name="object 485"/>
            <p:cNvSpPr/>
            <p:nvPr/>
          </p:nvSpPr>
          <p:spPr>
            <a:xfrm>
              <a:off x="5545925" y="3154019"/>
              <a:ext cx="240029" cy="5080"/>
            </a:xfrm>
            <a:custGeom>
              <a:avLst/>
              <a:gdLst/>
              <a:ahLst/>
              <a:cxnLst/>
              <a:rect l="l" t="t" r="r" b="b"/>
              <a:pathLst>
                <a:path w="240029" h="5080">
                  <a:moveTo>
                    <a:pt x="240030" y="0"/>
                  </a:moveTo>
                  <a:lnTo>
                    <a:pt x="0" y="0"/>
                  </a:lnTo>
                  <a:lnTo>
                    <a:pt x="0" y="1765"/>
                  </a:lnTo>
                  <a:lnTo>
                    <a:pt x="0" y="2654"/>
                  </a:lnTo>
                  <a:lnTo>
                    <a:pt x="0" y="4876"/>
                  </a:lnTo>
                  <a:lnTo>
                    <a:pt x="240030" y="4876"/>
                  </a:lnTo>
                  <a:lnTo>
                    <a:pt x="240030" y="2654"/>
                  </a:lnTo>
                  <a:lnTo>
                    <a:pt x="240030" y="1765"/>
                  </a:lnTo>
                  <a:lnTo>
                    <a:pt x="240030" y="0"/>
                  </a:lnTo>
                  <a:close/>
                </a:path>
              </a:pathLst>
            </a:custGeom>
            <a:solidFill>
              <a:srgbClr val="F7F7F7"/>
            </a:solidFill>
          </p:spPr>
          <p:txBody>
            <a:bodyPr wrap="square" lIns="0" tIns="0" rIns="0" bIns="0" rtlCol="0"/>
            <a:lstStyle/>
            <a:p>
              <a:endParaRPr sz="1227"/>
            </a:p>
          </p:txBody>
        </p:sp>
        <p:sp>
          <p:nvSpPr>
            <p:cNvPr id="486" name="object 486"/>
            <p:cNvSpPr/>
            <p:nvPr/>
          </p:nvSpPr>
          <p:spPr>
            <a:xfrm>
              <a:off x="5545925" y="3158019"/>
              <a:ext cx="240029" cy="5080"/>
            </a:xfrm>
            <a:custGeom>
              <a:avLst/>
              <a:gdLst/>
              <a:ahLst/>
              <a:cxnLst/>
              <a:rect l="l" t="t" r="r" b="b"/>
              <a:pathLst>
                <a:path w="240029" h="5080">
                  <a:moveTo>
                    <a:pt x="240030" y="0"/>
                  </a:moveTo>
                  <a:lnTo>
                    <a:pt x="0" y="0"/>
                  </a:lnTo>
                  <a:lnTo>
                    <a:pt x="0" y="2222"/>
                  </a:lnTo>
                  <a:lnTo>
                    <a:pt x="0" y="3098"/>
                  </a:lnTo>
                  <a:lnTo>
                    <a:pt x="0" y="4876"/>
                  </a:lnTo>
                  <a:lnTo>
                    <a:pt x="240030" y="4876"/>
                  </a:lnTo>
                  <a:lnTo>
                    <a:pt x="240030" y="3098"/>
                  </a:lnTo>
                  <a:lnTo>
                    <a:pt x="240030" y="2222"/>
                  </a:lnTo>
                  <a:lnTo>
                    <a:pt x="240030" y="0"/>
                  </a:lnTo>
                  <a:close/>
                </a:path>
              </a:pathLst>
            </a:custGeom>
            <a:solidFill>
              <a:srgbClr val="F6F6F6"/>
            </a:solidFill>
          </p:spPr>
          <p:txBody>
            <a:bodyPr wrap="square" lIns="0" tIns="0" rIns="0" bIns="0" rtlCol="0"/>
            <a:lstStyle/>
            <a:p>
              <a:endParaRPr sz="1227"/>
            </a:p>
          </p:txBody>
        </p:sp>
        <p:sp>
          <p:nvSpPr>
            <p:cNvPr id="487" name="object 487"/>
            <p:cNvSpPr/>
            <p:nvPr/>
          </p:nvSpPr>
          <p:spPr>
            <a:xfrm>
              <a:off x="5545925" y="3162020"/>
              <a:ext cx="240029" cy="5080"/>
            </a:xfrm>
            <a:custGeom>
              <a:avLst/>
              <a:gdLst/>
              <a:ahLst/>
              <a:cxnLst/>
              <a:rect l="l" t="t" r="r" b="b"/>
              <a:pathLst>
                <a:path w="240029" h="5080">
                  <a:moveTo>
                    <a:pt x="240030" y="0"/>
                  </a:moveTo>
                  <a:lnTo>
                    <a:pt x="0" y="0"/>
                  </a:lnTo>
                  <a:lnTo>
                    <a:pt x="0" y="2222"/>
                  </a:lnTo>
                  <a:lnTo>
                    <a:pt x="0" y="3098"/>
                  </a:lnTo>
                  <a:lnTo>
                    <a:pt x="0" y="4876"/>
                  </a:lnTo>
                  <a:lnTo>
                    <a:pt x="240030" y="4876"/>
                  </a:lnTo>
                  <a:lnTo>
                    <a:pt x="240030" y="3098"/>
                  </a:lnTo>
                  <a:lnTo>
                    <a:pt x="240030" y="2222"/>
                  </a:lnTo>
                  <a:lnTo>
                    <a:pt x="240030" y="0"/>
                  </a:lnTo>
                  <a:close/>
                </a:path>
              </a:pathLst>
            </a:custGeom>
            <a:solidFill>
              <a:srgbClr val="F5F5F5"/>
            </a:solidFill>
          </p:spPr>
          <p:txBody>
            <a:bodyPr wrap="square" lIns="0" tIns="0" rIns="0" bIns="0" rtlCol="0"/>
            <a:lstStyle/>
            <a:p>
              <a:endParaRPr sz="1227"/>
            </a:p>
          </p:txBody>
        </p:sp>
        <p:sp>
          <p:nvSpPr>
            <p:cNvPr id="488" name="object 488"/>
            <p:cNvSpPr/>
            <p:nvPr/>
          </p:nvSpPr>
          <p:spPr>
            <a:xfrm>
              <a:off x="5545924" y="3166007"/>
              <a:ext cx="240029" cy="2540"/>
            </a:xfrm>
            <a:custGeom>
              <a:avLst/>
              <a:gdLst/>
              <a:ahLst/>
              <a:cxnLst/>
              <a:rect l="l" t="t" r="r" b="b"/>
              <a:pathLst>
                <a:path w="240029" h="2539">
                  <a:moveTo>
                    <a:pt x="240029" y="0"/>
                  </a:moveTo>
                  <a:lnTo>
                    <a:pt x="0" y="0"/>
                  </a:lnTo>
                  <a:lnTo>
                    <a:pt x="0" y="2223"/>
                  </a:lnTo>
                  <a:lnTo>
                    <a:pt x="240029" y="2223"/>
                  </a:lnTo>
                  <a:lnTo>
                    <a:pt x="240029" y="0"/>
                  </a:lnTo>
                  <a:close/>
                </a:path>
              </a:pathLst>
            </a:custGeom>
            <a:solidFill>
              <a:srgbClr val="F4F4F4"/>
            </a:solidFill>
          </p:spPr>
          <p:txBody>
            <a:bodyPr wrap="square" lIns="0" tIns="0" rIns="0" bIns="0" rtlCol="0"/>
            <a:lstStyle/>
            <a:p>
              <a:endParaRPr sz="1227"/>
            </a:p>
          </p:txBody>
        </p:sp>
        <p:sp>
          <p:nvSpPr>
            <p:cNvPr id="489" name="object 489"/>
            <p:cNvSpPr/>
            <p:nvPr/>
          </p:nvSpPr>
          <p:spPr>
            <a:xfrm>
              <a:off x="5545925" y="3167354"/>
              <a:ext cx="240029" cy="3175"/>
            </a:xfrm>
            <a:custGeom>
              <a:avLst/>
              <a:gdLst/>
              <a:ahLst/>
              <a:cxnLst/>
              <a:rect l="l" t="t" r="r" b="b"/>
              <a:pathLst>
                <a:path w="240029" h="3175">
                  <a:moveTo>
                    <a:pt x="240030" y="0"/>
                  </a:moveTo>
                  <a:lnTo>
                    <a:pt x="0" y="0"/>
                  </a:lnTo>
                  <a:lnTo>
                    <a:pt x="0" y="1320"/>
                  </a:lnTo>
                  <a:lnTo>
                    <a:pt x="0" y="2209"/>
                  </a:lnTo>
                  <a:lnTo>
                    <a:pt x="0" y="3098"/>
                  </a:lnTo>
                  <a:lnTo>
                    <a:pt x="240030" y="3098"/>
                  </a:lnTo>
                  <a:lnTo>
                    <a:pt x="240030" y="2209"/>
                  </a:lnTo>
                  <a:lnTo>
                    <a:pt x="240030" y="1320"/>
                  </a:lnTo>
                  <a:lnTo>
                    <a:pt x="240030" y="0"/>
                  </a:lnTo>
                  <a:close/>
                </a:path>
              </a:pathLst>
            </a:custGeom>
            <a:solidFill>
              <a:srgbClr val="F3F3F3"/>
            </a:solidFill>
          </p:spPr>
          <p:txBody>
            <a:bodyPr wrap="square" lIns="0" tIns="0" rIns="0" bIns="0" rtlCol="0"/>
            <a:lstStyle/>
            <a:p>
              <a:endParaRPr sz="1227"/>
            </a:p>
          </p:txBody>
        </p:sp>
        <p:sp>
          <p:nvSpPr>
            <p:cNvPr id="490" name="object 490"/>
            <p:cNvSpPr/>
            <p:nvPr/>
          </p:nvSpPr>
          <p:spPr>
            <a:xfrm>
              <a:off x="5545925" y="3169576"/>
              <a:ext cx="240029" cy="3175"/>
            </a:xfrm>
            <a:custGeom>
              <a:avLst/>
              <a:gdLst/>
              <a:ahLst/>
              <a:cxnLst/>
              <a:rect l="l" t="t" r="r" b="b"/>
              <a:pathLst>
                <a:path w="240029" h="3175">
                  <a:moveTo>
                    <a:pt x="240030" y="0"/>
                  </a:moveTo>
                  <a:lnTo>
                    <a:pt x="0" y="0"/>
                  </a:lnTo>
                  <a:lnTo>
                    <a:pt x="0" y="1320"/>
                  </a:lnTo>
                  <a:lnTo>
                    <a:pt x="0" y="2209"/>
                  </a:lnTo>
                  <a:lnTo>
                    <a:pt x="0" y="3098"/>
                  </a:lnTo>
                  <a:lnTo>
                    <a:pt x="240030" y="3098"/>
                  </a:lnTo>
                  <a:lnTo>
                    <a:pt x="240030" y="2209"/>
                  </a:lnTo>
                  <a:lnTo>
                    <a:pt x="240030" y="1320"/>
                  </a:lnTo>
                  <a:lnTo>
                    <a:pt x="240030" y="0"/>
                  </a:lnTo>
                  <a:close/>
                </a:path>
              </a:pathLst>
            </a:custGeom>
            <a:solidFill>
              <a:srgbClr val="F2F2F2"/>
            </a:solidFill>
          </p:spPr>
          <p:txBody>
            <a:bodyPr wrap="square" lIns="0" tIns="0" rIns="0" bIns="0" rtlCol="0"/>
            <a:lstStyle/>
            <a:p>
              <a:endParaRPr sz="1227"/>
            </a:p>
          </p:txBody>
        </p:sp>
        <p:sp>
          <p:nvSpPr>
            <p:cNvPr id="491" name="object 491"/>
            <p:cNvSpPr/>
            <p:nvPr/>
          </p:nvSpPr>
          <p:spPr>
            <a:xfrm>
              <a:off x="5545925" y="3171799"/>
              <a:ext cx="240029" cy="3810"/>
            </a:xfrm>
            <a:custGeom>
              <a:avLst/>
              <a:gdLst/>
              <a:ahLst/>
              <a:cxnLst/>
              <a:rect l="l" t="t" r="r" b="b"/>
              <a:pathLst>
                <a:path w="240029" h="3810">
                  <a:moveTo>
                    <a:pt x="240030" y="0"/>
                  </a:moveTo>
                  <a:lnTo>
                    <a:pt x="0" y="0"/>
                  </a:lnTo>
                  <a:lnTo>
                    <a:pt x="0" y="1333"/>
                  </a:lnTo>
                  <a:lnTo>
                    <a:pt x="0" y="2209"/>
                  </a:lnTo>
                  <a:lnTo>
                    <a:pt x="0" y="3543"/>
                  </a:lnTo>
                  <a:lnTo>
                    <a:pt x="240030" y="3543"/>
                  </a:lnTo>
                  <a:lnTo>
                    <a:pt x="240030" y="2209"/>
                  </a:lnTo>
                  <a:lnTo>
                    <a:pt x="240030" y="1333"/>
                  </a:lnTo>
                  <a:lnTo>
                    <a:pt x="240030" y="0"/>
                  </a:lnTo>
                  <a:close/>
                </a:path>
              </a:pathLst>
            </a:custGeom>
            <a:solidFill>
              <a:srgbClr val="F1F1F1"/>
            </a:solidFill>
          </p:spPr>
          <p:txBody>
            <a:bodyPr wrap="square" lIns="0" tIns="0" rIns="0" bIns="0" rtlCol="0"/>
            <a:lstStyle/>
            <a:p>
              <a:endParaRPr sz="1227"/>
            </a:p>
          </p:txBody>
        </p:sp>
        <p:sp>
          <p:nvSpPr>
            <p:cNvPr id="492" name="object 492"/>
            <p:cNvSpPr/>
            <p:nvPr/>
          </p:nvSpPr>
          <p:spPr>
            <a:xfrm>
              <a:off x="5545924" y="3174454"/>
              <a:ext cx="240029" cy="1905"/>
            </a:xfrm>
            <a:custGeom>
              <a:avLst/>
              <a:gdLst/>
              <a:ahLst/>
              <a:cxnLst/>
              <a:rect l="l" t="t" r="r" b="b"/>
              <a:pathLst>
                <a:path w="240029" h="1905">
                  <a:moveTo>
                    <a:pt x="240029" y="0"/>
                  </a:moveTo>
                  <a:lnTo>
                    <a:pt x="0" y="0"/>
                  </a:lnTo>
                  <a:lnTo>
                    <a:pt x="0" y="1790"/>
                  </a:lnTo>
                  <a:lnTo>
                    <a:pt x="240029" y="1790"/>
                  </a:lnTo>
                  <a:lnTo>
                    <a:pt x="240029" y="0"/>
                  </a:lnTo>
                  <a:close/>
                </a:path>
              </a:pathLst>
            </a:custGeom>
            <a:solidFill>
              <a:srgbClr val="F0F0F0"/>
            </a:solidFill>
          </p:spPr>
          <p:txBody>
            <a:bodyPr wrap="square" lIns="0" tIns="0" rIns="0" bIns="0" rtlCol="0"/>
            <a:lstStyle/>
            <a:p>
              <a:endParaRPr sz="1227"/>
            </a:p>
          </p:txBody>
        </p:sp>
        <p:sp>
          <p:nvSpPr>
            <p:cNvPr id="493" name="object 493"/>
            <p:cNvSpPr/>
            <p:nvPr/>
          </p:nvSpPr>
          <p:spPr>
            <a:xfrm>
              <a:off x="5545925" y="3175342"/>
              <a:ext cx="240029" cy="3175"/>
            </a:xfrm>
            <a:custGeom>
              <a:avLst/>
              <a:gdLst/>
              <a:ahLst/>
              <a:cxnLst/>
              <a:rect l="l" t="t" r="r" b="b"/>
              <a:pathLst>
                <a:path w="240029" h="3175">
                  <a:moveTo>
                    <a:pt x="240030" y="0"/>
                  </a:moveTo>
                  <a:lnTo>
                    <a:pt x="0" y="0"/>
                  </a:lnTo>
                  <a:lnTo>
                    <a:pt x="0" y="1358"/>
                  </a:lnTo>
                  <a:lnTo>
                    <a:pt x="0" y="2222"/>
                  </a:lnTo>
                  <a:lnTo>
                    <a:pt x="0" y="3124"/>
                  </a:lnTo>
                  <a:lnTo>
                    <a:pt x="240030" y="3124"/>
                  </a:lnTo>
                  <a:lnTo>
                    <a:pt x="240030" y="2222"/>
                  </a:lnTo>
                  <a:lnTo>
                    <a:pt x="240030" y="1358"/>
                  </a:lnTo>
                  <a:lnTo>
                    <a:pt x="240030" y="0"/>
                  </a:lnTo>
                  <a:close/>
                </a:path>
              </a:pathLst>
            </a:custGeom>
            <a:solidFill>
              <a:srgbClr val="EFEFEF"/>
            </a:solidFill>
          </p:spPr>
          <p:txBody>
            <a:bodyPr wrap="square" lIns="0" tIns="0" rIns="0" bIns="0" rtlCol="0"/>
            <a:lstStyle/>
            <a:p>
              <a:endParaRPr sz="1227"/>
            </a:p>
          </p:txBody>
        </p:sp>
        <p:sp>
          <p:nvSpPr>
            <p:cNvPr id="494" name="object 494"/>
            <p:cNvSpPr/>
            <p:nvPr/>
          </p:nvSpPr>
          <p:spPr>
            <a:xfrm>
              <a:off x="5545925" y="3177565"/>
              <a:ext cx="240029" cy="3810"/>
            </a:xfrm>
            <a:custGeom>
              <a:avLst/>
              <a:gdLst/>
              <a:ahLst/>
              <a:cxnLst/>
              <a:rect l="l" t="t" r="r" b="b"/>
              <a:pathLst>
                <a:path w="240029" h="3810">
                  <a:moveTo>
                    <a:pt x="240030" y="0"/>
                  </a:moveTo>
                  <a:lnTo>
                    <a:pt x="0" y="0"/>
                  </a:lnTo>
                  <a:lnTo>
                    <a:pt x="0" y="1346"/>
                  </a:lnTo>
                  <a:lnTo>
                    <a:pt x="0" y="2235"/>
                  </a:lnTo>
                  <a:lnTo>
                    <a:pt x="0" y="3568"/>
                  </a:lnTo>
                  <a:lnTo>
                    <a:pt x="240030" y="3568"/>
                  </a:lnTo>
                  <a:lnTo>
                    <a:pt x="240030" y="2235"/>
                  </a:lnTo>
                  <a:lnTo>
                    <a:pt x="240030" y="1346"/>
                  </a:lnTo>
                  <a:lnTo>
                    <a:pt x="240030" y="0"/>
                  </a:lnTo>
                  <a:close/>
                </a:path>
              </a:pathLst>
            </a:custGeom>
            <a:solidFill>
              <a:srgbClr val="EEEEEE"/>
            </a:solidFill>
          </p:spPr>
          <p:txBody>
            <a:bodyPr wrap="square" lIns="0" tIns="0" rIns="0" bIns="0" rtlCol="0"/>
            <a:lstStyle/>
            <a:p>
              <a:endParaRPr sz="1227"/>
            </a:p>
          </p:txBody>
        </p:sp>
        <p:sp>
          <p:nvSpPr>
            <p:cNvPr id="495" name="object 495"/>
            <p:cNvSpPr/>
            <p:nvPr/>
          </p:nvSpPr>
          <p:spPr>
            <a:xfrm>
              <a:off x="5545925" y="3180244"/>
              <a:ext cx="240029" cy="3175"/>
            </a:xfrm>
            <a:custGeom>
              <a:avLst/>
              <a:gdLst/>
              <a:ahLst/>
              <a:cxnLst/>
              <a:rect l="l" t="t" r="r" b="b"/>
              <a:pathLst>
                <a:path w="240029" h="3175">
                  <a:moveTo>
                    <a:pt x="240030" y="0"/>
                  </a:moveTo>
                  <a:lnTo>
                    <a:pt x="0" y="0"/>
                  </a:lnTo>
                  <a:lnTo>
                    <a:pt x="0" y="901"/>
                  </a:lnTo>
                  <a:lnTo>
                    <a:pt x="0" y="1778"/>
                  </a:lnTo>
                  <a:lnTo>
                    <a:pt x="0" y="3111"/>
                  </a:lnTo>
                  <a:lnTo>
                    <a:pt x="240030" y="3111"/>
                  </a:lnTo>
                  <a:lnTo>
                    <a:pt x="240030" y="1778"/>
                  </a:lnTo>
                  <a:lnTo>
                    <a:pt x="240030" y="901"/>
                  </a:lnTo>
                  <a:lnTo>
                    <a:pt x="240030" y="0"/>
                  </a:lnTo>
                  <a:close/>
                </a:path>
              </a:pathLst>
            </a:custGeom>
            <a:solidFill>
              <a:srgbClr val="EDEDED"/>
            </a:solidFill>
          </p:spPr>
          <p:txBody>
            <a:bodyPr wrap="square" lIns="0" tIns="0" rIns="0" bIns="0" rtlCol="0"/>
            <a:lstStyle/>
            <a:p>
              <a:endParaRPr sz="1227"/>
            </a:p>
          </p:txBody>
        </p:sp>
        <p:sp>
          <p:nvSpPr>
            <p:cNvPr id="496" name="object 496"/>
            <p:cNvSpPr/>
            <p:nvPr/>
          </p:nvSpPr>
          <p:spPr>
            <a:xfrm>
              <a:off x="5545925" y="3182467"/>
              <a:ext cx="240029" cy="3175"/>
            </a:xfrm>
            <a:custGeom>
              <a:avLst/>
              <a:gdLst/>
              <a:ahLst/>
              <a:cxnLst/>
              <a:rect l="l" t="t" r="r" b="b"/>
              <a:pathLst>
                <a:path w="240029" h="3175">
                  <a:moveTo>
                    <a:pt x="240030" y="0"/>
                  </a:moveTo>
                  <a:lnTo>
                    <a:pt x="0" y="0"/>
                  </a:lnTo>
                  <a:lnTo>
                    <a:pt x="0" y="901"/>
                  </a:lnTo>
                  <a:lnTo>
                    <a:pt x="0" y="1778"/>
                  </a:lnTo>
                  <a:lnTo>
                    <a:pt x="0" y="3111"/>
                  </a:lnTo>
                  <a:lnTo>
                    <a:pt x="240030" y="3111"/>
                  </a:lnTo>
                  <a:lnTo>
                    <a:pt x="240030" y="1778"/>
                  </a:lnTo>
                  <a:lnTo>
                    <a:pt x="240030" y="901"/>
                  </a:lnTo>
                  <a:lnTo>
                    <a:pt x="240030" y="0"/>
                  </a:lnTo>
                  <a:close/>
                </a:path>
              </a:pathLst>
            </a:custGeom>
            <a:solidFill>
              <a:srgbClr val="ECECEC"/>
            </a:solidFill>
          </p:spPr>
          <p:txBody>
            <a:bodyPr wrap="square" lIns="0" tIns="0" rIns="0" bIns="0" rtlCol="0"/>
            <a:lstStyle/>
            <a:p>
              <a:endParaRPr sz="1227"/>
            </a:p>
          </p:txBody>
        </p:sp>
        <p:sp>
          <p:nvSpPr>
            <p:cNvPr id="497" name="object 497"/>
            <p:cNvSpPr/>
            <p:nvPr/>
          </p:nvSpPr>
          <p:spPr>
            <a:xfrm>
              <a:off x="5545924" y="3184690"/>
              <a:ext cx="240029" cy="1905"/>
            </a:xfrm>
            <a:custGeom>
              <a:avLst/>
              <a:gdLst/>
              <a:ahLst/>
              <a:cxnLst/>
              <a:rect l="l" t="t" r="r" b="b"/>
              <a:pathLst>
                <a:path w="240029" h="1905">
                  <a:moveTo>
                    <a:pt x="240029" y="0"/>
                  </a:moveTo>
                  <a:lnTo>
                    <a:pt x="0" y="0"/>
                  </a:lnTo>
                  <a:lnTo>
                    <a:pt x="0" y="1778"/>
                  </a:lnTo>
                  <a:lnTo>
                    <a:pt x="240029" y="1778"/>
                  </a:lnTo>
                  <a:lnTo>
                    <a:pt x="240029" y="0"/>
                  </a:lnTo>
                  <a:close/>
                </a:path>
              </a:pathLst>
            </a:custGeom>
            <a:solidFill>
              <a:srgbClr val="EBEBEB"/>
            </a:solidFill>
          </p:spPr>
          <p:txBody>
            <a:bodyPr wrap="square" lIns="0" tIns="0" rIns="0" bIns="0" rtlCol="0"/>
            <a:lstStyle/>
            <a:p>
              <a:endParaRPr sz="1227"/>
            </a:p>
          </p:txBody>
        </p:sp>
        <p:sp>
          <p:nvSpPr>
            <p:cNvPr id="498" name="object 498"/>
            <p:cNvSpPr/>
            <p:nvPr/>
          </p:nvSpPr>
          <p:spPr>
            <a:xfrm>
              <a:off x="5545925" y="3185591"/>
              <a:ext cx="240029" cy="3810"/>
            </a:xfrm>
            <a:custGeom>
              <a:avLst/>
              <a:gdLst/>
              <a:ahLst/>
              <a:cxnLst/>
              <a:rect l="l" t="t" r="r" b="b"/>
              <a:pathLst>
                <a:path w="240029" h="3810">
                  <a:moveTo>
                    <a:pt x="240030" y="0"/>
                  </a:moveTo>
                  <a:lnTo>
                    <a:pt x="0" y="0"/>
                  </a:lnTo>
                  <a:lnTo>
                    <a:pt x="0" y="1320"/>
                  </a:lnTo>
                  <a:lnTo>
                    <a:pt x="0" y="2209"/>
                  </a:lnTo>
                  <a:lnTo>
                    <a:pt x="0" y="3543"/>
                  </a:lnTo>
                  <a:lnTo>
                    <a:pt x="240030" y="3543"/>
                  </a:lnTo>
                  <a:lnTo>
                    <a:pt x="240030" y="2209"/>
                  </a:lnTo>
                  <a:lnTo>
                    <a:pt x="240030" y="1320"/>
                  </a:lnTo>
                  <a:lnTo>
                    <a:pt x="240030" y="0"/>
                  </a:lnTo>
                  <a:close/>
                </a:path>
              </a:pathLst>
            </a:custGeom>
            <a:solidFill>
              <a:srgbClr val="EAEAEA"/>
            </a:solidFill>
          </p:spPr>
          <p:txBody>
            <a:bodyPr wrap="square" lIns="0" tIns="0" rIns="0" bIns="0" rtlCol="0"/>
            <a:lstStyle/>
            <a:p>
              <a:endParaRPr sz="1227"/>
            </a:p>
          </p:txBody>
        </p:sp>
        <p:sp>
          <p:nvSpPr>
            <p:cNvPr id="499" name="object 499"/>
            <p:cNvSpPr/>
            <p:nvPr/>
          </p:nvSpPr>
          <p:spPr>
            <a:xfrm>
              <a:off x="5545925" y="3188245"/>
              <a:ext cx="240029" cy="3175"/>
            </a:xfrm>
            <a:custGeom>
              <a:avLst/>
              <a:gdLst/>
              <a:ahLst/>
              <a:cxnLst/>
              <a:rect l="l" t="t" r="r" b="b"/>
              <a:pathLst>
                <a:path w="240029" h="3175">
                  <a:moveTo>
                    <a:pt x="240030" y="0"/>
                  </a:moveTo>
                  <a:lnTo>
                    <a:pt x="0" y="0"/>
                  </a:lnTo>
                  <a:lnTo>
                    <a:pt x="0" y="901"/>
                  </a:lnTo>
                  <a:lnTo>
                    <a:pt x="0" y="1778"/>
                  </a:lnTo>
                  <a:lnTo>
                    <a:pt x="0" y="3111"/>
                  </a:lnTo>
                  <a:lnTo>
                    <a:pt x="240030" y="3111"/>
                  </a:lnTo>
                  <a:lnTo>
                    <a:pt x="240030" y="1778"/>
                  </a:lnTo>
                  <a:lnTo>
                    <a:pt x="240030" y="901"/>
                  </a:lnTo>
                  <a:lnTo>
                    <a:pt x="240030" y="0"/>
                  </a:lnTo>
                  <a:close/>
                </a:path>
              </a:pathLst>
            </a:custGeom>
            <a:solidFill>
              <a:srgbClr val="E9E9E9"/>
            </a:solidFill>
          </p:spPr>
          <p:txBody>
            <a:bodyPr wrap="square" lIns="0" tIns="0" rIns="0" bIns="0" rtlCol="0"/>
            <a:lstStyle/>
            <a:p>
              <a:endParaRPr sz="1227"/>
            </a:p>
          </p:txBody>
        </p:sp>
        <p:sp>
          <p:nvSpPr>
            <p:cNvPr id="500" name="object 500"/>
            <p:cNvSpPr/>
            <p:nvPr/>
          </p:nvSpPr>
          <p:spPr>
            <a:xfrm>
              <a:off x="5545925" y="3190468"/>
              <a:ext cx="240029" cy="3175"/>
            </a:xfrm>
            <a:custGeom>
              <a:avLst/>
              <a:gdLst/>
              <a:ahLst/>
              <a:cxnLst/>
              <a:rect l="l" t="t" r="r" b="b"/>
              <a:pathLst>
                <a:path w="240029" h="3175">
                  <a:moveTo>
                    <a:pt x="240030" y="0"/>
                  </a:moveTo>
                  <a:lnTo>
                    <a:pt x="0" y="0"/>
                  </a:lnTo>
                  <a:lnTo>
                    <a:pt x="0" y="901"/>
                  </a:lnTo>
                  <a:lnTo>
                    <a:pt x="0" y="1778"/>
                  </a:lnTo>
                  <a:lnTo>
                    <a:pt x="0" y="3111"/>
                  </a:lnTo>
                  <a:lnTo>
                    <a:pt x="240030" y="3111"/>
                  </a:lnTo>
                  <a:lnTo>
                    <a:pt x="240030" y="1778"/>
                  </a:lnTo>
                  <a:lnTo>
                    <a:pt x="240030" y="901"/>
                  </a:lnTo>
                  <a:lnTo>
                    <a:pt x="240030" y="0"/>
                  </a:lnTo>
                  <a:close/>
                </a:path>
              </a:pathLst>
            </a:custGeom>
            <a:solidFill>
              <a:srgbClr val="E8E8E8"/>
            </a:solidFill>
          </p:spPr>
          <p:txBody>
            <a:bodyPr wrap="square" lIns="0" tIns="0" rIns="0" bIns="0" rtlCol="0"/>
            <a:lstStyle/>
            <a:p>
              <a:endParaRPr sz="1227"/>
            </a:p>
          </p:txBody>
        </p:sp>
        <p:sp>
          <p:nvSpPr>
            <p:cNvPr id="501" name="object 501"/>
            <p:cNvSpPr/>
            <p:nvPr/>
          </p:nvSpPr>
          <p:spPr>
            <a:xfrm>
              <a:off x="5545924" y="3192691"/>
              <a:ext cx="240029" cy="1905"/>
            </a:xfrm>
            <a:custGeom>
              <a:avLst/>
              <a:gdLst/>
              <a:ahLst/>
              <a:cxnLst/>
              <a:rect l="l" t="t" r="r" b="b"/>
              <a:pathLst>
                <a:path w="240029" h="1905">
                  <a:moveTo>
                    <a:pt x="240029" y="0"/>
                  </a:moveTo>
                  <a:lnTo>
                    <a:pt x="0" y="0"/>
                  </a:lnTo>
                  <a:lnTo>
                    <a:pt x="0" y="1778"/>
                  </a:lnTo>
                  <a:lnTo>
                    <a:pt x="240029" y="1778"/>
                  </a:lnTo>
                  <a:lnTo>
                    <a:pt x="240029" y="0"/>
                  </a:lnTo>
                  <a:close/>
                </a:path>
              </a:pathLst>
            </a:custGeom>
            <a:solidFill>
              <a:srgbClr val="E7E7E7"/>
            </a:solidFill>
          </p:spPr>
          <p:txBody>
            <a:bodyPr wrap="square" lIns="0" tIns="0" rIns="0" bIns="0" rtlCol="0"/>
            <a:lstStyle/>
            <a:p>
              <a:endParaRPr sz="1227"/>
            </a:p>
          </p:txBody>
        </p:sp>
        <p:sp>
          <p:nvSpPr>
            <p:cNvPr id="502" name="object 502"/>
            <p:cNvSpPr/>
            <p:nvPr/>
          </p:nvSpPr>
          <p:spPr>
            <a:xfrm>
              <a:off x="5545925" y="3193592"/>
              <a:ext cx="240029" cy="2540"/>
            </a:xfrm>
            <a:custGeom>
              <a:avLst/>
              <a:gdLst/>
              <a:ahLst/>
              <a:cxnLst/>
              <a:rect l="l" t="t" r="r" b="b"/>
              <a:pathLst>
                <a:path w="240029" h="2539">
                  <a:moveTo>
                    <a:pt x="240030" y="0"/>
                  </a:moveTo>
                  <a:lnTo>
                    <a:pt x="0" y="0"/>
                  </a:lnTo>
                  <a:lnTo>
                    <a:pt x="0" y="444"/>
                  </a:lnTo>
                  <a:lnTo>
                    <a:pt x="0" y="1320"/>
                  </a:lnTo>
                  <a:lnTo>
                    <a:pt x="0" y="2209"/>
                  </a:lnTo>
                  <a:lnTo>
                    <a:pt x="240030" y="2209"/>
                  </a:lnTo>
                  <a:lnTo>
                    <a:pt x="240030" y="1320"/>
                  </a:lnTo>
                  <a:lnTo>
                    <a:pt x="240030" y="444"/>
                  </a:lnTo>
                  <a:lnTo>
                    <a:pt x="240030" y="0"/>
                  </a:lnTo>
                  <a:close/>
                </a:path>
              </a:pathLst>
            </a:custGeom>
            <a:solidFill>
              <a:srgbClr val="E6E6E6"/>
            </a:solidFill>
          </p:spPr>
          <p:txBody>
            <a:bodyPr wrap="square" lIns="0" tIns="0" rIns="0" bIns="0" rtlCol="0"/>
            <a:lstStyle/>
            <a:p>
              <a:endParaRPr sz="1227"/>
            </a:p>
          </p:txBody>
        </p:sp>
        <p:sp>
          <p:nvSpPr>
            <p:cNvPr id="503" name="object 503"/>
            <p:cNvSpPr/>
            <p:nvPr/>
          </p:nvSpPr>
          <p:spPr>
            <a:xfrm>
              <a:off x="5545925" y="3194913"/>
              <a:ext cx="240029" cy="2540"/>
            </a:xfrm>
            <a:custGeom>
              <a:avLst/>
              <a:gdLst/>
              <a:ahLst/>
              <a:cxnLst/>
              <a:rect l="l" t="t" r="r" b="b"/>
              <a:pathLst>
                <a:path w="240029" h="2539">
                  <a:moveTo>
                    <a:pt x="240030" y="0"/>
                  </a:moveTo>
                  <a:lnTo>
                    <a:pt x="0" y="0"/>
                  </a:lnTo>
                  <a:lnTo>
                    <a:pt x="0" y="457"/>
                  </a:lnTo>
                  <a:lnTo>
                    <a:pt x="0" y="1333"/>
                  </a:lnTo>
                  <a:lnTo>
                    <a:pt x="0" y="2222"/>
                  </a:lnTo>
                  <a:lnTo>
                    <a:pt x="240030" y="2222"/>
                  </a:lnTo>
                  <a:lnTo>
                    <a:pt x="240030" y="1333"/>
                  </a:lnTo>
                  <a:lnTo>
                    <a:pt x="240030" y="457"/>
                  </a:lnTo>
                  <a:lnTo>
                    <a:pt x="240030" y="0"/>
                  </a:lnTo>
                  <a:close/>
                </a:path>
              </a:pathLst>
            </a:custGeom>
            <a:solidFill>
              <a:srgbClr val="E5E5E5"/>
            </a:solidFill>
          </p:spPr>
          <p:txBody>
            <a:bodyPr wrap="square" lIns="0" tIns="0" rIns="0" bIns="0" rtlCol="0"/>
            <a:lstStyle/>
            <a:p>
              <a:endParaRPr sz="1227"/>
            </a:p>
          </p:txBody>
        </p:sp>
        <p:sp>
          <p:nvSpPr>
            <p:cNvPr id="504" name="object 504"/>
            <p:cNvSpPr/>
            <p:nvPr/>
          </p:nvSpPr>
          <p:spPr>
            <a:xfrm>
              <a:off x="5545924" y="3196247"/>
              <a:ext cx="240029" cy="1905"/>
            </a:xfrm>
            <a:custGeom>
              <a:avLst/>
              <a:gdLst/>
              <a:ahLst/>
              <a:cxnLst/>
              <a:rect l="l" t="t" r="r" b="b"/>
              <a:pathLst>
                <a:path w="240029" h="1905">
                  <a:moveTo>
                    <a:pt x="240029" y="0"/>
                  </a:moveTo>
                  <a:lnTo>
                    <a:pt x="0" y="0"/>
                  </a:lnTo>
                  <a:lnTo>
                    <a:pt x="0" y="1333"/>
                  </a:lnTo>
                  <a:lnTo>
                    <a:pt x="240029" y="1333"/>
                  </a:lnTo>
                  <a:lnTo>
                    <a:pt x="240029" y="0"/>
                  </a:lnTo>
                  <a:close/>
                </a:path>
              </a:pathLst>
            </a:custGeom>
            <a:solidFill>
              <a:srgbClr val="E4E4E4"/>
            </a:solidFill>
          </p:spPr>
          <p:txBody>
            <a:bodyPr wrap="square" lIns="0" tIns="0" rIns="0" bIns="0" rtlCol="0"/>
            <a:lstStyle/>
            <a:p>
              <a:endParaRPr sz="1227"/>
            </a:p>
          </p:txBody>
        </p:sp>
        <p:sp>
          <p:nvSpPr>
            <p:cNvPr id="505" name="object 505"/>
            <p:cNvSpPr/>
            <p:nvPr/>
          </p:nvSpPr>
          <p:spPr>
            <a:xfrm>
              <a:off x="5545925" y="3196691"/>
              <a:ext cx="240029" cy="2540"/>
            </a:xfrm>
            <a:custGeom>
              <a:avLst/>
              <a:gdLst/>
              <a:ahLst/>
              <a:cxnLst/>
              <a:rect l="l" t="t" r="r" b="b"/>
              <a:pathLst>
                <a:path w="240029" h="2539">
                  <a:moveTo>
                    <a:pt x="240030" y="0"/>
                  </a:moveTo>
                  <a:lnTo>
                    <a:pt x="0" y="0"/>
                  </a:lnTo>
                  <a:lnTo>
                    <a:pt x="0" y="901"/>
                  </a:lnTo>
                  <a:lnTo>
                    <a:pt x="0" y="1778"/>
                  </a:lnTo>
                  <a:lnTo>
                    <a:pt x="0" y="2222"/>
                  </a:lnTo>
                  <a:lnTo>
                    <a:pt x="240030" y="2222"/>
                  </a:lnTo>
                  <a:lnTo>
                    <a:pt x="240030" y="1778"/>
                  </a:lnTo>
                  <a:lnTo>
                    <a:pt x="240030" y="901"/>
                  </a:lnTo>
                  <a:lnTo>
                    <a:pt x="240030" y="0"/>
                  </a:lnTo>
                  <a:close/>
                </a:path>
              </a:pathLst>
            </a:custGeom>
            <a:solidFill>
              <a:srgbClr val="E3E3E3"/>
            </a:solidFill>
          </p:spPr>
          <p:txBody>
            <a:bodyPr wrap="square" lIns="0" tIns="0" rIns="0" bIns="0" rtlCol="0"/>
            <a:lstStyle/>
            <a:p>
              <a:endParaRPr sz="1227"/>
            </a:p>
          </p:txBody>
        </p:sp>
        <p:sp>
          <p:nvSpPr>
            <p:cNvPr id="506" name="object 506"/>
            <p:cNvSpPr/>
            <p:nvPr/>
          </p:nvSpPr>
          <p:spPr>
            <a:xfrm>
              <a:off x="5545925" y="3198024"/>
              <a:ext cx="240029" cy="2540"/>
            </a:xfrm>
            <a:custGeom>
              <a:avLst/>
              <a:gdLst/>
              <a:ahLst/>
              <a:cxnLst/>
              <a:rect l="l" t="t" r="r" b="b"/>
              <a:pathLst>
                <a:path w="240029" h="2539">
                  <a:moveTo>
                    <a:pt x="240030" y="0"/>
                  </a:moveTo>
                  <a:lnTo>
                    <a:pt x="0" y="0"/>
                  </a:lnTo>
                  <a:lnTo>
                    <a:pt x="0" y="889"/>
                  </a:lnTo>
                  <a:lnTo>
                    <a:pt x="0" y="1778"/>
                  </a:lnTo>
                  <a:lnTo>
                    <a:pt x="0" y="2222"/>
                  </a:lnTo>
                  <a:lnTo>
                    <a:pt x="240030" y="2222"/>
                  </a:lnTo>
                  <a:lnTo>
                    <a:pt x="240030" y="1778"/>
                  </a:lnTo>
                  <a:lnTo>
                    <a:pt x="240030" y="889"/>
                  </a:lnTo>
                  <a:lnTo>
                    <a:pt x="240030" y="0"/>
                  </a:lnTo>
                  <a:close/>
                </a:path>
              </a:pathLst>
            </a:custGeom>
            <a:solidFill>
              <a:srgbClr val="E2E2E2"/>
            </a:solidFill>
          </p:spPr>
          <p:txBody>
            <a:bodyPr wrap="square" lIns="0" tIns="0" rIns="0" bIns="0" rtlCol="0"/>
            <a:lstStyle/>
            <a:p>
              <a:endParaRPr sz="1227"/>
            </a:p>
          </p:txBody>
        </p:sp>
        <p:sp>
          <p:nvSpPr>
            <p:cNvPr id="507" name="object 507"/>
            <p:cNvSpPr/>
            <p:nvPr/>
          </p:nvSpPr>
          <p:spPr>
            <a:xfrm>
              <a:off x="5545925" y="3199371"/>
              <a:ext cx="240029" cy="2540"/>
            </a:xfrm>
            <a:custGeom>
              <a:avLst/>
              <a:gdLst/>
              <a:ahLst/>
              <a:cxnLst/>
              <a:rect l="l" t="t" r="r" b="b"/>
              <a:pathLst>
                <a:path w="240029" h="2539">
                  <a:moveTo>
                    <a:pt x="240030" y="0"/>
                  </a:moveTo>
                  <a:lnTo>
                    <a:pt x="0" y="0"/>
                  </a:lnTo>
                  <a:lnTo>
                    <a:pt x="0" y="889"/>
                  </a:lnTo>
                  <a:lnTo>
                    <a:pt x="0" y="1765"/>
                  </a:lnTo>
                  <a:lnTo>
                    <a:pt x="0" y="2209"/>
                  </a:lnTo>
                  <a:lnTo>
                    <a:pt x="240030" y="2209"/>
                  </a:lnTo>
                  <a:lnTo>
                    <a:pt x="240030" y="1765"/>
                  </a:lnTo>
                  <a:lnTo>
                    <a:pt x="240030" y="889"/>
                  </a:lnTo>
                  <a:lnTo>
                    <a:pt x="240030" y="0"/>
                  </a:lnTo>
                  <a:close/>
                </a:path>
              </a:pathLst>
            </a:custGeom>
            <a:solidFill>
              <a:srgbClr val="E1E1E1"/>
            </a:solidFill>
          </p:spPr>
          <p:txBody>
            <a:bodyPr wrap="square" lIns="0" tIns="0" rIns="0" bIns="0" rtlCol="0"/>
            <a:lstStyle/>
            <a:p>
              <a:endParaRPr sz="1227"/>
            </a:p>
          </p:txBody>
        </p:sp>
        <p:sp>
          <p:nvSpPr>
            <p:cNvPr id="508" name="object 508"/>
            <p:cNvSpPr/>
            <p:nvPr/>
          </p:nvSpPr>
          <p:spPr>
            <a:xfrm>
              <a:off x="5545924" y="3200692"/>
              <a:ext cx="240029" cy="1905"/>
            </a:xfrm>
            <a:custGeom>
              <a:avLst/>
              <a:gdLst/>
              <a:ahLst/>
              <a:cxnLst/>
              <a:rect l="l" t="t" r="r" b="b"/>
              <a:pathLst>
                <a:path w="240029" h="1905">
                  <a:moveTo>
                    <a:pt x="240029" y="0"/>
                  </a:moveTo>
                  <a:lnTo>
                    <a:pt x="0" y="0"/>
                  </a:lnTo>
                  <a:lnTo>
                    <a:pt x="0" y="1778"/>
                  </a:lnTo>
                  <a:lnTo>
                    <a:pt x="240029" y="1778"/>
                  </a:lnTo>
                  <a:lnTo>
                    <a:pt x="240029" y="0"/>
                  </a:lnTo>
                  <a:close/>
                </a:path>
              </a:pathLst>
            </a:custGeom>
            <a:solidFill>
              <a:srgbClr val="E0E0E0"/>
            </a:solidFill>
          </p:spPr>
          <p:txBody>
            <a:bodyPr wrap="square" lIns="0" tIns="0" rIns="0" bIns="0" rtlCol="0"/>
            <a:lstStyle/>
            <a:p>
              <a:endParaRPr sz="1227"/>
            </a:p>
          </p:txBody>
        </p:sp>
        <p:sp>
          <p:nvSpPr>
            <p:cNvPr id="509" name="object 509"/>
            <p:cNvSpPr/>
            <p:nvPr/>
          </p:nvSpPr>
          <p:spPr>
            <a:xfrm>
              <a:off x="5545925" y="3201593"/>
              <a:ext cx="240029" cy="2540"/>
            </a:xfrm>
            <a:custGeom>
              <a:avLst/>
              <a:gdLst/>
              <a:ahLst/>
              <a:cxnLst/>
              <a:rect l="l" t="t" r="r" b="b"/>
              <a:pathLst>
                <a:path w="240029" h="2539">
                  <a:moveTo>
                    <a:pt x="240030" y="0"/>
                  </a:moveTo>
                  <a:lnTo>
                    <a:pt x="0" y="0"/>
                  </a:lnTo>
                  <a:lnTo>
                    <a:pt x="0" y="431"/>
                  </a:lnTo>
                  <a:lnTo>
                    <a:pt x="0" y="1320"/>
                  </a:lnTo>
                  <a:lnTo>
                    <a:pt x="0" y="2209"/>
                  </a:lnTo>
                  <a:lnTo>
                    <a:pt x="240030" y="2209"/>
                  </a:lnTo>
                  <a:lnTo>
                    <a:pt x="240030" y="1320"/>
                  </a:lnTo>
                  <a:lnTo>
                    <a:pt x="240030" y="431"/>
                  </a:lnTo>
                  <a:lnTo>
                    <a:pt x="240030" y="0"/>
                  </a:lnTo>
                  <a:close/>
                </a:path>
              </a:pathLst>
            </a:custGeom>
            <a:solidFill>
              <a:srgbClr val="DFDFDF"/>
            </a:solidFill>
          </p:spPr>
          <p:txBody>
            <a:bodyPr wrap="square" lIns="0" tIns="0" rIns="0" bIns="0" rtlCol="0"/>
            <a:lstStyle/>
            <a:p>
              <a:endParaRPr sz="1227"/>
            </a:p>
          </p:txBody>
        </p:sp>
        <p:sp>
          <p:nvSpPr>
            <p:cNvPr id="510" name="object 510"/>
            <p:cNvSpPr/>
            <p:nvPr/>
          </p:nvSpPr>
          <p:spPr>
            <a:xfrm>
              <a:off x="5545925" y="3202927"/>
              <a:ext cx="240029" cy="2540"/>
            </a:xfrm>
            <a:custGeom>
              <a:avLst/>
              <a:gdLst/>
              <a:ahLst/>
              <a:cxnLst/>
              <a:rect l="l" t="t" r="r" b="b"/>
              <a:pathLst>
                <a:path w="240029" h="2539">
                  <a:moveTo>
                    <a:pt x="240030" y="0"/>
                  </a:moveTo>
                  <a:lnTo>
                    <a:pt x="0" y="0"/>
                  </a:lnTo>
                  <a:lnTo>
                    <a:pt x="0" y="444"/>
                  </a:lnTo>
                  <a:lnTo>
                    <a:pt x="0" y="1320"/>
                  </a:lnTo>
                  <a:lnTo>
                    <a:pt x="0" y="2209"/>
                  </a:lnTo>
                  <a:lnTo>
                    <a:pt x="240030" y="2209"/>
                  </a:lnTo>
                  <a:lnTo>
                    <a:pt x="240030" y="1320"/>
                  </a:lnTo>
                  <a:lnTo>
                    <a:pt x="240030" y="444"/>
                  </a:lnTo>
                  <a:lnTo>
                    <a:pt x="240030" y="0"/>
                  </a:lnTo>
                  <a:close/>
                </a:path>
              </a:pathLst>
            </a:custGeom>
            <a:solidFill>
              <a:srgbClr val="DEDEDE"/>
            </a:solidFill>
          </p:spPr>
          <p:txBody>
            <a:bodyPr wrap="square" lIns="0" tIns="0" rIns="0" bIns="0" rtlCol="0"/>
            <a:lstStyle/>
            <a:p>
              <a:endParaRPr sz="1227"/>
            </a:p>
          </p:txBody>
        </p:sp>
        <p:sp>
          <p:nvSpPr>
            <p:cNvPr id="511" name="object 511"/>
            <p:cNvSpPr/>
            <p:nvPr/>
          </p:nvSpPr>
          <p:spPr>
            <a:xfrm>
              <a:off x="5545924" y="3204247"/>
              <a:ext cx="240029" cy="1905"/>
            </a:xfrm>
            <a:custGeom>
              <a:avLst/>
              <a:gdLst/>
              <a:ahLst/>
              <a:cxnLst/>
              <a:rect l="l" t="t" r="r" b="b"/>
              <a:pathLst>
                <a:path w="240029" h="1905">
                  <a:moveTo>
                    <a:pt x="240029" y="0"/>
                  </a:moveTo>
                  <a:lnTo>
                    <a:pt x="0" y="0"/>
                  </a:lnTo>
                  <a:lnTo>
                    <a:pt x="0" y="1334"/>
                  </a:lnTo>
                  <a:lnTo>
                    <a:pt x="240029" y="1334"/>
                  </a:lnTo>
                  <a:lnTo>
                    <a:pt x="240029" y="0"/>
                  </a:lnTo>
                  <a:close/>
                </a:path>
              </a:pathLst>
            </a:custGeom>
            <a:solidFill>
              <a:srgbClr val="DDDDDD"/>
            </a:solidFill>
          </p:spPr>
          <p:txBody>
            <a:bodyPr wrap="square" lIns="0" tIns="0" rIns="0" bIns="0" rtlCol="0"/>
            <a:lstStyle/>
            <a:p>
              <a:endParaRPr sz="1227"/>
            </a:p>
          </p:txBody>
        </p:sp>
        <p:sp>
          <p:nvSpPr>
            <p:cNvPr id="512" name="object 512"/>
            <p:cNvSpPr/>
            <p:nvPr/>
          </p:nvSpPr>
          <p:spPr>
            <a:xfrm>
              <a:off x="5545925" y="3204692"/>
              <a:ext cx="240029" cy="3175"/>
            </a:xfrm>
            <a:custGeom>
              <a:avLst/>
              <a:gdLst/>
              <a:ahLst/>
              <a:cxnLst/>
              <a:rect l="l" t="t" r="r" b="b"/>
              <a:pathLst>
                <a:path w="240029" h="3175">
                  <a:moveTo>
                    <a:pt x="240030" y="0"/>
                  </a:moveTo>
                  <a:lnTo>
                    <a:pt x="0" y="0"/>
                  </a:lnTo>
                  <a:lnTo>
                    <a:pt x="0" y="889"/>
                  </a:lnTo>
                  <a:lnTo>
                    <a:pt x="0" y="1778"/>
                  </a:lnTo>
                  <a:lnTo>
                    <a:pt x="0" y="2667"/>
                  </a:lnTo>
                  <a:lnTo>
                    <a:pt x="240030" y="2667"/>
                  </a:lnTo>
                  <a:lnTo>
                    <a:pt x="240030" y="1778"/>
                  </a:lnTo>
                  <a:lnTo>
                    <a:pt x="240030" y="889"/>
                  </a:lnTo>
                  <a:lnTo>
                    <a:pt x="240030" y="0"/>
                  </a:lnTo>
                  <a:close/>
                </a:path>
              </a:pathLst>
            </a:custGeom>
            <a:solidFill>
              <a:srgbClr val="DCDCDC"/>
            </a:solidFill>
          </p:spPr>
          <p:txBody>
            <a:bodyPr wrap="square" lIns="0" tIns="0" rIns="0" bIns="0" rtlCol="0"/>
            <a:lstStyle/>
            <a:p>
              <a:endParaRPr sz="1227"/>
            </a:p>
          </p:txBody>
        </p:sp>
        <p:sp>
          <p:nvSpPr>
            <p:cNvPr id="513" name="object 513"/>
            <p:cNvSpPr/>
            <p:nvPr/>
          </p:nvSpPr>
          <p:spPr>
            <a:xfrm>
              <a:off x="5545925" y="3206483"/>
              <a:ext cx="240029" cy="1905"/>
            </a:xfrm>
            <a:custGeom>
              <a:avLst/>
              <a:gdLst/>
              <a:ahLst/>
              <a:cxnLst/>
              <a:rect l="l" t="t" r="r" b="b"/>
              <a:pathLst>
                <a:path w="240029" h="1905">
                  <a:moveTo>
                    <a:pt x="240030" y="0"/>
                  </a:moveTo>
                  <a:lnTo>
                    <a:pt x="0" y="0"/>
                  </a:lnTo>
                  <a:lnTo>
                    <a:pt x="0" y="431"/>
                  </a:lnTo>
                  <a:lnTo>
                    <a:pt x="0" y="1320"/>
                  </a:lnTo>
                  <a:lnTo>
                    <a:pt x="0" y="1765"/>
                  </a:lnTo>
                  <a:lnTo>
                    <a:pt x="240030" y="1765"/>
                  </a:lnTo>
                  <a:lnTo>
                    <a:pt x="240030" y="1320"/>
                  </a:lnTo>
                  <a:lnTo>
                    <a:pt x="240030" y="431"/>
                  </a:lnTo>
                  <a:lnTo>
                    <a:pt x="240030" y="0"/>
                  </a:lnTo>
                  <a:close/>
                </a:path>
              </a:pathLst>
            </a:custGeom>
            <a:solidFill>
              <a:srgbClr val="DBDBDB"/>
            </a:solidFill>
          </p:spPr>
          <p:txBody>
            <a:bodyPr wrap="square" lIns="0" tIns="0" rIns="0" bIns="0" rtlCol="0"/>
            <a:lstStyle/>
            <a:p>
              <a:endParaRPr sz="1227"/>
            </a:p>
          </p:txBody>
        </p:sp>
        <p:sp>
          <p:nvSpPr>
            <p:cNvPr id="514" name="object 514"/>
            <p:cNvSpPr/>
            <p:nvPr/>
          </p:nvSpPr>
          <p:spPr>
            <a:xfrm>
              <a:off x="5545924" y="3207359"/>
              <a:ext cx="240029" cy="1905"/>
            </a:xfrm>
            <a:custGeom>
              <a:avLst/>
              <a:gdLst/>
              <a:ahLst/>
              <a:cxnLst/>
              <a:rect l="l" t="t" r="r" b="b"/>
              <a:pathLst>
                <a:path w="240029" h="1905">
                  <a:moveTo>
                    <a:pt x="240029" y="0"/>
                  </a:moveTo>
                  <a:lnTo>
                    <a:pt x="0" y="0"/>
                  </a:lnTo>
                  <a:lnTo>
                    <a:pt x="0" y="1778"/>
                  </a:lnTo>
                  <a:lnTo>
                    <a:pt x="240029" y="1778"/>
                  </a:lnTo>
                  <a:lnTo>
                    <a:pt x="240029" y="0"/>
                  </a:lnTo>
                  <a:close/>
                </a:path>
              </a:pathLst>
            </a:custGeom>
            <a:solidFill>
              <a:srgbClr val="DADADA"/>
            </a:solidFill>
          </p:spPr>
          <p:txBody>
            <a:bodyPr wrap="square" lIns="0" tIns="0" rIns="0" bIns="0" rtlCol="0"/>
            <a:lstStyle/>
            <a:p>
              <a:endParaRPr sz="1227"/>
            </a:p>
          </p:txBody>
        </p:sp>
        <p:sp>
          <p:nvSpPr>
            <p:cNvPr id="515" name="object 515"/>
            <p:cNvSpPr/>
            <p:nvPr/>
          </p:nvSpPr>
          <p:spPr>
            <a:xfrm>
              <a:off x="5545925" y="3208248"/>
              <a:ext cx="240029" cy="2540"/>
            </a:xfrm>
            <a:custGeom>
              <a:avLst/>
              <a:gdLst/>
              <a:ahLst/>
              <a:cxnLst/>
              <a:rect l="l" t="t" r="r" b="b"/>
              <a:pathLst>
                <a:path w="240029" h="2539">
                  <a:moveTo>
                    <a:pt x="240030" y="0"/>
                  </a:moveTo>
                  <a:lnTo>
                    <a:pt x="0" y="0"/>
                  </a:lnTo>
                  <a:lnTo>
                    <a:pt x="0" y="901"/>
                  </a:lnTo>
                  <a:lnTo>
                    <a:pt x="0" y="1778"/>
                  </a:lnTo>
                  <a:lnTo>
                    <a:pt x="0" y="2222"/>
                  </a:lnTo>
                  <a:lnTo>
                    <a:pt x="240030" y="2222"/>
                  </a:lnTo>
                  <a:lnTo>
                    <a:pt x="240030" y="1778"/>
                  </a:lnTo>
                  <a:lnTo>
                    <a:pt x="240030" y="901"/>
                  </a:lnTo>
                  <a:lnTo>
                    <a:pt x="240030" y="0"/>
                  </a:lnTo>
                  <a:close/>
                </a:path>
              </a:pathLst>
            </a:custGeom>
            <a:solidFill>
              <a:srgbClr val="D9D9D9"/>
            </a:solidFill>
          </p:spPr>
          <p:txBody>
            <a:bodyPr wrap="square" lIns="0" tIns="0" rIns="0" bIns="0" rtlCol="0"/>
            <a:lstStyle/>
            <a:p>
              <a:endParaRPr sz="1227"/>
            </a:p>
          </p:txBody>
        </p:sp>
        <p:sp>
          <p:nvSpPr>
            <p:cNvPr id="516" name="object 516"/>
            <p:cNvSpPr/>
            <p:nvPr/>
          </p:nvSpPr>
          <p:spPr>
            <a:xfrm>
              <a:off x="5545925" y="3209581"/>
              <a:ext cx="240029" cy="2540"/>
            </a:xfrm>
            <a:custGeom>
              <a:avLst/>
              <a:gdLst/>
              <a:ahLst/>
              <a:cxnLst/>
              <a:rect l="l" t="t" r="r" b="b"/>
              <a:pathLst>
                <a:path w="240029" h="2539">
                  <a:moveTo>
                    <a:pt x="240030" y="0"/>
                  </a:moveTo>
                  <a:lnTo>
                    <a:pt x="0" y="0"/>
                  </a:lnTo>
                  <a:lnTo>
                    <a:pt x="0" y="889"/>
                  </a:lnTo>
                  <a:lnTo>
                    <a:pt x="0" y="1778"/>
                  </a:lnTo>
                  <a:lnTo>
                    <a:pt x="0" y="2222"/>
                  </a:lnTo>
                  <a:lnTo>
                    <a:pt x="240030" y="2222"/>
                  </a:lnTo>
                  <a:lnTo>
                    <a:pt x="240030" y="1778"/>
                  </a:lnTo>
                  <a:lnTo>
                    <a:pt x="240030" y="889"/>
                  </a:lnTo>
                  <a:lnTo>
                    <a:pt x="240030" y="0"/>
                  </a:lnTo>
                  <a:close/>
                </a:path>
              </a:pathLst>
            </a:custGeom>
            <a:solidFill>
              <a:srgbClr val="D8D8D8"/>
            </a:solidFill>
          </p:spPr>
          <p:txBody>
            <a:bodyPr wrap="square" lIns="0" tIns="0" rIns="0" bIns="0" rtlCol="0"/>
            <a:lstStyle/>
            <a:p>
              <a:endParaRPr sz="1227"/>
            </a:p>
          </p:txBody>
        </p:sp>
        <p:sp>
          <p:nvSpPr>
            <p:cNvPr id="517" name="object 517"/>
            <p:cNvSpPr/>
            <p:nvPr/>
          </p:nvSpPr>
          <p:spPr>
            <a:xfrm>
              <a:off x="5545950" y="3210915"/>
              <a:ext cx="240029" cy="2540"/>
            </a:xfrm>
            <a:custGeom>
              <a:avLst/>
              <a:gdLst/>
              <a:ahLst/>
              <a:cxnLst/>
              <a:rect l="l" t="t" r="r" b="b"/>
              <a:pathLst>
                <a:path w="240029" h="2539">
                  <a:moveTo>
                    <a:pt x="239572" y="0"/>
                  </a:moveTo>
                  <a:lnTo>
                    <a:pt x="0" y="0"/>
                  </a:lnTo>
                  <a:lnTo>
                    <a:pt x="0" y="889"/>
                  </a:lnTo>
                  <a:lnTo>
                    <a:pt x="0" y="1778"/>
                  </a:lnTo>
                  <a:lnTo>
                    <a:pt x="0" y="2222"/>
                  </a:lnTo>
                  <a:lnTo>
                    <a:pt x="239572" y="2222"/>
                  </a:lnTo>
                  <a:lnTo>
                    <a:pt x="239572" y="1778"/>
                  </a:lnTo>
                  <a:lnTo>
                    <a:pt x="239572" y="889"/>
                  </a:lnTo>
                  <a:lnTo>
                    <a:pt x="239572" y="0"/>
                  </a:lnTo>
                  <a:close/>
                </a:path>
              </a:pathLst>
            </a:custGeom>
            <a:solidFill>
              <a:srgbClr val="D7D7D7"/>
            </a:solidFill>
          </p:spPr>
          <p:txBody>
            <a:bodyPr wrap="square" lIns="0" tIns="0" rIns="0" bIns="0" rtlCol="0"/>
            <a:lstStyle/>
            <a:p>
              <a:endParaRPr sz="1227"/>
            </a:p>
          </p:txBody>
        </p:sp>
        <p:sp>
          <p:nvSpPr>
            <p:cNvPr id="518" name="object 518"/>
            <p:cNvSpPr/>
            <p:nvPr/>
          </p:nvSpPr>
          <p:spPr>
            <a:xfrm>
              <a:off x="5545950" y="3212249"/>
              <a:ext cx="240029" cy="1905"/>
            </a:xfrm>
            <a:custGeom>
              <a:avLst/>
              <a:gdLst/>
              <a:ahLst/>
              <a:cxnLst/>
              <a:rect l="l" t="t" r="r" b="b"/>
              <a:pathLst>
                <a:path w="240029" h="1905">
                  <a:moveTo>
                    <a:pt x="0" y="0"/>
                  </a:moveTo>
                  <a:lnTo>
                    <a:pt x="0" y="1778"/>
                  </a:lnTo>
                  <a:lnTo>
                    <a:pt x="239562" y="1778"/>
                  </a:lnTo>
                  <a:lnTo>
                    <a:pt x="239572" y="0"/>
                  </a:lnTo>
                  <a:lnTo>
                    <a:pt x="0" y="0"/>
                  </a:lnTo>
                  <a:close/>
                </a:path>
              </a:pathLst>
            </a:custGeom>
            <a:solidFill>
              <a:srgbClr val="D6D6D6"/>
            </a:solidFill>
          </p:spPr>
          <p:txBody>
            <a:bodyPr wrap="square" lIns="0" tIns="0" rIns="0" bIns="0" rtlCol="0"/>
            <a:lstStyle/>
            <a:p>
              <a:endParaRPr sz="1227"/>
            </a:p>
          </p:txBody>
        </p:sp>
        <p:sp>
          <p:nvSpPr>
            <p:cNvPr id="519" name="object 519"/>
            <p:cNvSpPr/>
            <p:nvPr/>
          </p:nvSpPr>
          <p:spPr>
            <a:xfrm>
              <a:off x="5545950" y="3213099"/>
              <a:ext cx="240029" cy="2540"/>
            </a:xfrm>
            <a:custGeom>
              <a:avLst/>
              <a:gdLst/>
              <a:ahLst/>
              <a:cxnLst/>
              <a:rect l="l" t="t" r="r" b="b"/>
              <a:pathLst>
                <a:path w="240029" h="2539">
                  <a:moveTo>
                    <a:pt x="239572" y="0"/>
                  </a:moveTo>
                  <a:lnTo>
                    <a:pt x="0" y="0"/>
                  </a:lnTo>
                  <a:lnTo>
                    <a:pt x="0" y="1270"/>
                  </a:lnTo>
                  <a:lnTo>
                    <a:pt x="0" y="2540"/>
                  </a:lnTo>
                  <a:lnTo>
                    <a:pt x="239153" y="2540"/>
                  </a:lnTo>
                  <a:lnTo>
                    <a:pt x="239153" y="1371"/>
                  </a:lnTo>
                  <a:lnTo>
                    <a:pt x="239369" y="1371"/>
                  </a:lnTo>
                  <a:lnTo>
                    <a:pt x="239572" y="1270"/>
                  </a:lnTo>
                  <a:lnTo>
                    <a:pt x="239572" y="901"/>
                  </a:lnTo>
                  <a:lnTo>
                    <a:pt x="239572" y="50"/>
                  </a:lnTo>
                  <a:close/>
                </a:path>
              </a:pathLst>
            </a:custGeom>
            <a:solidFill>
              <a:srgbClr val="D5D5D5"/>
            </a:solidFill>
          </p:spPr>
          <p:txBody>
            <a:bodyPr wrap="square" lIns="0" tIns="0" rIns="0" bIns="0" rtlCol="0"/>
            <a:lstStyle/>
            <a:p>
              <a:endParaRPr sz="1227"/>
            </a:p>
          </p:txBody>
        </p:sp>
        <p:sp>
          <p:nvSpPr>
            <p:cNvPr id="520" name="object 520"/>
            <p:cNvSpPr/>
            <p:nvPr/>
          </p:nvSpPr>
          <p:spPr>
            <a:xfrm>
              <a:off x="5545950" y="3214484"/>
              <a:ext cx="239395" cy="2540"/>
            </a:xfrm>
            <a:custGeom>
              <a:avLst/>
              <a:gdLst/>
              <a:ahLst/>
              <a:cxnLst/>
              <a:rect l="l" t="t" r="r" b="b"/>
              <a:pathLst>
                <a:path w="239395" h="2539">
                  <a:moveTo>
                    <a:pt x="239369" y="0"/>
                  </a:moveTo>
                  <a:lnTo>
                    <a:pt x="0" y="0"/>
                  </a:lnTo>
                  <a:lnTo>
                    <a:pt x="0" y="431"/>
                  </a:lnTo>
                  <a:lnTo>
                    <a:pt x="0" y="1320"/>
                  </a:lnTo>
                  <a:lnTo>
                    <a:pt x="0" y="2209"/>
                  </a:lnTo>
                  <a:lnTo>
                    <a:pt x="238467" y="2209"/>
                  </a:lnTo>
                  <a:lnTo>
                    <a:pt x="238823" y="1320"/>
                  </a:lnTo>
                  <a:lnTo>
                    <a:pt x="239191" y="431"/>
                  </a:lnTo>
                  <a:lnTo>
                    <a:pt x="239369" y="0"/>
                  </a:lnTo>
                  <a:close/>
                </a:path>
              </a:pathLst>
            </a:custGeom>
            <a:solidFill>
              <a:srgbClr val="D4D4D4"/>
            </a:solidFill>
          </p:spPr>
          <p:txBody>
            <a:bodyPr wrap="square" lIns="0" tIns="0" rIns="0" bIns="0" rtlCol="0"/>
            <a:lstStyle/>
            <a:p>
              <a:endParaRPr sz="1227"/>
            </a:p>
          </p:txBody>
        </p:sp>
        <p:sp>
          <p:nvSpPr>
            <p:cNvPr id="521" name="object 521"/>
            <p:cNvSpPr/>
            <p:nvPr/>
          </p:nvSpPr>
          <p:spPr>
            <a:xfrm>
              <a:off x="5545950" y="3215805"/>
              <a:ext cx="239395" cy="1905"/>
            </a:xfrm>
            <a:custGeom>
              <a:avLst/>
              <a:gdLst/>
              <a:ahLst/>
              <a:cxnLst/>
              <a:rect l="l" t="t" r="r" b="b"/>
              <a:pathLst>
                <a:path w="239395" h="1905">
                  <a:moveTo>
                    <a:pt x="0" y="0"/>
                  </a:moveTo>
                  <a:lnTo>
                    <a:pt x="0" y="1333"/>
                  </a:lnTo>
                  <a:lnTo>
                    <a:pt x="238285" y="1333"/>
                  </a:lnTo>
                  <a:lnTo>
                    <a:pt x="238832" y="0"/>
                  </a:lnTo>
                  <a:lnTo>
                    <a:pt x="0" y="0"/>
                  </a:lnTo>
                  <a:close/>
                </a:path>
              </a:pathLst>
            </a:custGeom>
            <a:solidFill>
              <a:srgbClr val="D3D3D3"/>
            </a:solidFill>
          </p:spPr>
          <p:txBody>
            <a:bodyPr wrap="square" lIns="0" tIns="0" rIns="0" bIns="0" rtlCol="0"/>
            <a:lstStyle/>
            <a:p>
              <a:endParaRPr sz="1227"/>
            </a:p>
          </p:txBody>
        </p:sp>
        <p:sp>
          <p:nvSpPr>
            <p:cNvPr id="522" name="object 522"/>
            <p:cNvSpPr/>
            <p:nvPr/>
          </p:nvSpPr>
          <p:spPr>
            <a:xfrm>
              <a:off x="5545950" y="3216250"/>
              <a:ext cx="238760" cy="1905"/>
            </a:xfrm>
            <a:custGeom>
              <a:avLst/>
              <a:gdLst/>
              <a:ahLst/>
              <a:cxnLst/>
              <a:rect l="l" t="t" r="r" b="b"/>
              <a:pathLst>
                <a:path w="238760" h="1905">
                  <a:moveTo>
                    <a:pt x="0" y="0"/>
                  </a:moveTo>
                  <a:lnTo>
                    <a:pt x="0" y="1777"/>
                  </a:lnTo>
                  <a:lnTo>
                    <a:pt x="237921" y="1777"/>
                  </a:lnTo>
                  <a:lnTo>
                    <a:pt x="238650" y="0"/>
                  </a:lnTo>
                  <a:lnTo>
                    <a:pt x="0" y="0"/>
                  </a:lnTo>
                  <a:close/>
                </a:path>
              </a:pathLst>
            </a:custGeom>
            <a:solidFill>
              <a:srgbClr val="D2D2D2"/>
            </a:solidFill>
          </p:spPr>
          <p:txBody>
            <a:bodyPr wrap="square" lIns="0" tIns="0" rIns="0" bIns="0" rtlCol="0"/>
            <a:lstStyle/>
            <a:p>
              <a:endParaRPr sz="1227"/>
            </a:p>
          </p:txBody>
        </p:sp>
        <p:sp>
          <p:nvSpPr>
            <p:cNvPr id="523" name="object 523"/>
            <p:cNvSpPr/>
            <p:nvPr/>
          </p:nvSpPr>
          <p:spPr>
            <a:xfrm>
              <a:off x="5545950" y="3217138"/>
              <a:ext cx="238760" cy="2540"/>
            </a:xfrm>
            <a:custGeom>
              <a:avLst/>
              <a:gdLst/>
              <a:ahLst/>
              <a:cxnLst/>
              <a:rect l="l" t="t" r="r" b="b"/>
              <a:pathLst>
                <a:path w="238760" h="2539">
                  <a:moveTo>
                    <a:pt x="238277" y="0"/>
                  </a:moveTo>
                  <a:lnTo>
                    <a:pt x="0" y="0"/>
                  </a:lnTo>
                  <a:lnTo>
                    <a:pt x="0" y="444"/>
                  </a:lnTo>
                  <a:lnTo>
                    <a:pt x="0" y="1333"/>
                  </a:lnTo>
                  <a:lnTo>
                    <a:pt x="0" y="1778"/>
                  </a:lnTo>
                  <a:lnTo>
                    <a:pt x="444" y="2222"/>
                  </a:lnTo>
                  <a:lnTo>
                    <a:pt x="236702" y="2222"/>
                  </a:lnTo>
                  <a:lnTo>
                    <a:pt x="237744" y="1320"/>
                  </a:lnTo>
                  <a:lnTo>
                    <a:pt x="238099" y="444"/>
                  </a:lnTo>
                  <a:lnTo>
                    <a:pt x="238277" y="0"/>
                  </a:lnTo>
                  <a:close/>
                </a:path>
              </a:pathLst>
            </a:custGeom>
            <a:solidFill>
              <a:srgbClr val="D1D1D1"/>
            </a:solidFill>
          </p:spPr>
          <p:txBody>
            <a:bodyPr wrap="square" lIns="0" tIns="0" rIns="0" bIns="0" rtlCol="0"/>
            <a:lstStyle/>
            <a:p>
              <a:endParaRPr sz="1227"/>
            </a:p>
          </p:txBody>
        </p:sp>
        <p:sp>
          <p:nvSpPr>
            <p:cNvPr id="524" name="object 524"/>
            <p:cNvSpPr/>
            <p:nvPr/>
          </p:nvSpPr>
          <p:spPr>
            <a:xfrm>
              <a:off x="5545950" y="3218472"/>
              <a:ext cx="238125" cy="1905"/>
            </a:xfrm>
            <a:custGeom>
              <a:avLst/>
              <a:gdLst/>
              <a:ahLst/>
              <a:cxnLst/>
              <a:rect l="l" t="t" r="r" b="b"/>
              <a:pathLst>
                <a:path w="238125" h="1905">
                  <a:moveTo>
                    <a:pt x="237729" y="0"/>
                  </a:moveTo>
                  <a:lnTo>
                    <a:pt x="0" y="0"/>
                  </a:lnTo>
                  <a:lnTo>
                    <a:pt x="0" y="444"/>
                  </a:lnTo>
                  <a:lnTo>
                    <a:pt x="889" y="1333"/>
                  </a:lnTo>
                  <a:lnTo>
                    <a:pt x="236198" y="1333"/>
                  </a:lnTo>
                  <a:lnTo>
                    <a:pt x="237729" y="0"/>
                  </a:lnTo>
                  <a:close/>
                </a:path>
              </a:pathLst>
            </a:custGeom>
            <a:solidFill>
              <a:srgbClr val="D0D0D0"/>
            </a:solidFill>
          </p:spPr>
          <p:txBody>
            <a:bodyPr wrap="square" lIns="0" tIns="0" rIns="0" bIns="0" rtlCol="0"/>
            <a:lstStyle/>
            <a:p>
              <a:endParaRPr sz="1227"/>
            </a:p>
          </p:txBody>
        </p:sp>
        <p:sp>
          <p:nvSpPr>
            <p:cNvPr id="525" name="object 525"/>
            <p:cNvSpPr/>
            <p:nvPr/>
          </p:nvSpPr>
          <p:spPr>
            <a:xfrm>
              <a:off x="5545950" y="3218916"/>
              <a:ext cx="237490" cy="1905"/>
            </a:xfrm>
            <a:custGeom>
              <a:avLst/>
              <a:gdLst/>
              <a:ahLst/>
              <a:cxnLst/>
              <a:rect l="l" t="t" r="r" b="b"/>
              <a:pathLst>
                <a:path w="237489" h="1905">
                  <a:moveTo>
                    <a:pt x="237219" y="0"/>
                  </a:moveTo>
                  <a:lnTo>
                    <a:pt x="0" y="0"/>
                  </a:lnTo>
                  <a:lnTo>
                    <a:pt x="1777" y="1778"/>
                  </a:lnTo>
                  <a:lnTo>
                    <a:pt x="235177" y="1778"/>
                  </a:lnTo>
                  <a:lnTo>
                    <a:pt x="237219" y="0"/>
                  </a:lnTo>
                  <a:close/>
                </a:path>
              </a:pathLst>
            </a:custGeom>
            <a:solidFill>
              <a:srgbClr val="CFCFCF"/>
            </a:solidFill>
          </p:spPr>
          <p:txBody>
            <a:bodyPr wrap="square" lIns="0" tIns="0" rIns="0" bIns="0" rtlCol="0"/>
            <a:lstStyle/>
            <a:p>
              <a:endParaRPr sz="1227"/>
            </a:p>
          </p:txBody>
        </p:sp>
        <p:sp>
          <p:nvSpPr>
            <p:cNvPr id="526" name="object 526"/>
            <p:cNvSpPr/>
            <p:nvPr/>
          </p:nvSpPr>
          <p:spPr>
            <a:xfrm>
              <a:off x="5546839" y="3219818"/>
              <a:ext cx="235585" cy="2540"/>
            </a:xfrm>
            <a:custGeom>
              <a:avLst/>
              <a:gdLst/>
              <a:ahLst/>
              <a:cxnLst/>
              <a:rect l="l" t="t" r="r" b="b"/>
              <a:pathLst>
                <a:path w="235585" h="2539">
                  <a:moveTo>
                    <a:pt x="235305" y="0"/>
                  </a:moveTo>
                  <a:lnTo>
                    <a:pt x="0" y="0"/>
                  </a:lnTo>
                  <a:lnTo>
                    <a:pt x="431" y="431"/>
                  </a:lnTo>
                  <a:lnTo>
                    <a:pt x="2222" y="2209"/>
                  </a:lnTo>
                  <a:lnTo>
                    <a:pt x="232879" y="2209"/>
                  </a:lnTo>
                  <a:lnTo>
                    <a:pt x="233311" y="1727"/>
                  </a:lnTo>
                  <a:lnTo>
                    <a:pt x="233768" y="1320"/>
                  </a:lnTo>
                  <a:lnTo>
                    <a:pt x="234403" y="774"/>
                  </a:lnTo>
                  <a:lnTo>
                    <a:pt x="234797" y="431"/>
                  </a:lnTo>
                  <a:lnTo>
                    <a:pt x="235305" y="0"/>
                  </a:lnTo>
                  <a:close/>
                </a:path>
              </a:pathLst>
            </a:custGeom>
            <a:solidFill>
              <a:srgbClr val="CECECE"/>
            </a:solidFill>
          </p:spPr>
          <p:txBody>
            <a:bodyPr wrap="square" lIns="0" tIns="0" rIns="0" bIns="0" rtlCol="0"/>
            <a:lstStyle/>
            <a:p>
              <a:endParaRPr sz="1227"/>
            </a:p>
          </p:txBody>
        </p:sp>
        <p:sp>
          <p:nvSpPr>
            <p:cNvPr id="527" name="object 527"/>
            <p:cNvSpPr/>
            <p:nvPr/>
          </p:nvSpPr>
          <p:spPr>
            <a:xfrm>
              <a:off x="5548172" y="3221138"/>
              <a:ext cx="233045" cy="1905"/>
            </a:xfrm>
            <a:custGeom>
              <a:avLst/>
              <a:gdLst/>
              <a:ahLst/>
              <a:cxnLst/>
              <a:rect l="l" t="t" r="r" b="b"/>
              <a:pathLst>
                <a:path w="233045" h="1905">
                  <a:moveTo>
                    <a:pt x="232445" y="0"/>
                  </a:moveTo>
                  <a:lnTo>
                    <a:pt x="0" y="0"/>
                  </a:lnTo>
                  <a:lnTo>
                    <a:pt x="1334" y="1334"/>
                  </a:lnTo>
                  <a:lnTo>
                    <a:pt x="231171" y="1334"/>
                  </a:lnTo>
                  <a:lnTo>
                    <a:pt x="231978" y="406"/>
                  </a:lnTo>
                  <a:lnTo>
                    <a:pt x="232445" y="0"/>
                  </a:lnTo>
                  <a:close/>
                </a:path>
              </a:pathLst>
            </a:custGeom>
            <a:solidFill>
              <a:srgbClr val="CDCDCD"/>
            </a:solidFill>
          </p:spPr>
          <p:txBody>
            <a:bodyPr wrap="square" lIns="0" tIns="0" rIns="0" bIns="0" rtlCol="0"/>
            <a:lstStyle/>
            <a:p>
              <a:endParaRPr sz="1227"/>
            </a:p>
          </p:txBody>
        </p:sp>
        <p:sp>
          <p:nvSpPr>
            <p:cNvPr id="528" name="object 528"/>
            <p:cNvSpPr/>
            <p:nvPr/>
          </p:nvSpPr>
          <p:spPr>
            <a:xfrm>
              <a:off x="5548617" y="3221583"/>
              <a:ext cx="231775" cy="1905"/>
            </a:xfrm>
            <a:custGeom>
              <a:avLst/>
              <a:gdLst/>
              <a:ahLst/>
              <a:cxnLst/>
              <a:rect l="l" t="t" r="r" b="b"/>
              <a:pathLst>
                <a:path w="231775" h="1905">
                  <a:moveTo>
                    <a:pt x="231500" y="0"/>
                  </a:moveTo>
                  <a:lnTo>
                    <a:pt x="0" y="0"/>
                  </a:lnTo>
                  <a:lnTo>
                    <a:pt x="1778" y="1778"/>
                  </a:lnTo>
                  <a:lnTo>
                    <a:pt x="229952" y="1778"/>
                  </a:lnTo>
                  <a:lnTo>
                    <a:pt x="231500" y="0"/>
                  </a:lnTo>
                  <a:close/>
                </a:path>
              </a:pathLst>
            </a:custGeom>
            <a:solidFill>
              <a:srgbClr val="CCCCCC"/>
            </a:solidFill>
          </p:spPr>
          <p:txBody>
            <a:bodyPr wrap="square" lIns="0" tIns="0" rIns="0" bIns="0" rtlCol="0"/>
            <a:lstStyle/>
            <a:p>
              <a:endParaRPr sz="1227"/>
            </a:p>
          </p:txBody>
        </p:sp>
        <p:sp>
          <p:nvSpPr>
            <p:cNvPr id="529" name="object 529"/>
            <p:cNvSpPr/>
            <p:nvPr/>
          </p:nvSpPr>
          <p:spPr>
            <a:xfrm>
              <a:off x="5549506" y="3222485"/>
              <a:ext cx="229870" cy="2540"/>
            </a:xfrm>
            <a:custGeom>
              <a:avLst/>
              <a:gdLst/>
              <a:ahLst/>
              <a:cxnLst/>
              <a:rect l="l" t="t" r="r" b="b"/>
              <a:pathLst>
                <a:path w="229870" h="2539">
                  <a:moveTo>
                    <a:pt x="229831" y="0"/>
                  </a:moveTo>
                  <a:lnTo>
                    <a:pt x="0" y="0"/>
                  </a:lnTo>
                  <a:lnTo>
                    <a:pt x="431" y="431"/>
                  </a:lnTo>
                  <a:lnTo>
                    <a:pt x="2222" y="2209"/>
                  </a:lnTo>
                  <a:lnTo>
                    <a:pt x="227888" y="2209"/>
                  </a:lnTo>
                  <a:lnTo>
                    <a:pt x="228663" y="1320"/>
                  </a:lnTo>
                  <a:lnTo>
                    <a:pt x="229438" y="431"/>
                  </a:lnTo>
                  <a:lnTo>
                    <a:pt x="229831" y="0"/>
                  </a:lnTo>
                  <a:close/>
                </a:path>
              </a:pathLst>
            </a:custGeom>
            <a:solidFill>
              <a:srgbClr val="CBCBCB"/>
            </a:solidFill>
          </p:spPr>
          <p:txBody>
            <a:bodyPr wrap="square" lIns="0" tIns="0" rIns="0" bIns="0" rtlCol="0"/>
            <a:lstStyle/>
            <a:p>
              <a:endParaRPr sz="1227"/>
            </a:p>
          </p:txBody>
        </p:sp>
        <p:sp>
          <p:nvSpPr>
            <p:cNvPr id="530" name="object 530"/>
            <p:cNvSpPr/>
            <p:nvPr/>
          </p:nvSpPr>
          <p:spPr>
            <a:xfrm>
              <a:off x="5550840" y="3223806"/>
              <a:ext cx="227965" cy="1905"/>
            </a:xfrm>
            <a:custGeom>
              <a:avLst/>
              <a:gdLst/>
              <a:ahLst/>
              <a:cxnLst/>
              <a:rect l="l" t="t" r="r" b="b"/>
              <a:pathLst>
                <a:path w="227964" h="1905">
                  <a:moveTo>
                    <a:pt x="227341" y="0"/>
                  </a:moveTo>
                  <a:lnTo>
                    <a:pt x="0" y="0"/>
                  </a:lnTo>
                  <a:lnTo>
                    <a:pt x="1333" y="1333"/>
                  </a:lnTo>
                  <a:lnTo>
                    <a:pt x="226101" y="1333"/>
                  </a:lnTo>
                  <a:lnTo>
                    <a:pt x="227341" y="0"/>
                  </a:lnTo>
                  <a:close/>
                </a:path>
              </a:pathLst>
            </a:custGeom>
            <a:solidFill>
              <a:srgbClr val="CACACA"/>
            </a:solidFill>
          </p:spPr>
          <p:txBody>
            <a:bodyPr wrap="square" lIns="0" tIns="0" rIns="0" bIns="0" rtlCol="0"/>
            <a:lstStyle/>
            <a:p>
              <a:endParaRPr sz="1227"/>
            </a:p>
          </p:txBody>
        </p:sp>
        <p:sp>
          <p:nvSpPr>
            <p:cNvPr id="531" name="object 531"/>
            <p:cNvSpPr/>
            <p:nvPr/>
          </p:nvSpPr>
          <p:spPr>
            <a:xfrm>
              <a:off x="5551284" y="3224250"/>
              <a:ext cx="226695" cy="1905"/>
            </a:xfrm>
            <a:custGeom>
              <a:avLst/>
              <a:gdLst/>
              <a:ahLst/>
              <a:cxnLst/>
              <a:rect l="l" t="t" r="r" b="b"/>
              <a:pathLst>
                <a:path w="226695" h="1905">
                  <a:moveTo>
                    <a:pt x="226510" y="0"/>
                  </a:moveTo>
                  <a:lnTo>
                    <a:pt x="0" y="0"/>
                  </a:lnTo>
                  <a:lnTo>
                    <a:pt x="1778" y="1778"/>
                  </a:lnTo>
                  <a:lnTo>
                    <a:pt x="223489" y="1778"/>
                  </a:lnTo>
                  <a:lnTo>
                    <a:pt x="225780" y="838"/>
                  </a:lnTo>
                  <a:lnTo>
                    <a:pt x="226510" y="0"/>
                  </a:lnTo>
                  <a:close/>
                </a:path>
              </a:pathLst>
            </a:custGeom>
            <a:solidFill>
              <a:srgbClr val="C9C9C9"/>
            </a:solidFill>
          </p:spPr>
          <p:txBody>
            <a:bodyPr wrap="square" lIns="0" tIns="0" rIns="0" bIns="0" rtlCol="0"/>
            <a:lstStyle/>
            <a:p>
              <a:endParaRPr sz="1227"/>
            </a:p>
          </p:txBody>
        </p:sp>
        <p:sp>
          <p:nvSpPr>
            <p:cNvPr id="532" name="object 532"/>
            <p:cNvSpPr/>
            <p:nvPr/>
          </p:nvSpPr>
          <p:spPr>
            <a:xfrm>
              <a:off x="5552173" y="3225152"/>
              <a:ext cx="224790" cy="1905"/>
            </a:xfrm>
            <a:custGeom>
              <a:avLst/>
              <a:gdLst/>
              <a:ahLst/>
              <a:cxnLst/>
              <a:rect l="l" t="t" r="r" b="b"/>
              <a:pathLst>
                <a:path w="224789" h="1905">
                  <a:moveTo>
                    <a:pt x="224764" y="0"/>
                  </a:moveTo>
                  <a:lnTo>
                    <a:pt x="0" y="0"/>
                  </a:lnTo>
                  <a:lnTo>
                    <a:pt x="444" y="444"/>
                  </a:lnTo>
                  <a:lnTo>
                    <a:pt x="1778" y="1765"/>
                  </a:lnTo>
                  <a:lnTo>
                    <a:pt x="220433" y="1765"/>
                  </a:lnTo>
                  <a:lnTo>
                    <a:pt x="221513" y="1320"/>
                  </a:lnTo>
                  <a:lnTo>
                    <a:pt x="223672" y="444"/>
                  </a:lnTo>
                  <a:lnTo>
                    <a:pt x="224764" y="0"/>
                  </a:lnTo>
                  <a:close/>
                </a:path>
              </a:pathLst>
            </a:custGeom>
            <a:solidFill>
              <a:srgbClr val="C8C8C8"/>
            </a:solidFill>
          </p:spPr>
          <p:txBody>
            <a:bodyPr wrap="square" lIns="0" tIns="0" rIns="0" bIns="0" rtlCol="0"/>
            <a:lstStyle/>
            <a:p>
              <a:endParaRPr sz="1227"/>
            </a:p>
          </p:txBody>
        </p:sp>
        <p:sp>
          <p:nvSpPr>
            <p:cNvPr id="533" name="object 533"/>
            <p:cNvSpPr/>
            <p:nvPr/>
          </p:nvSpPr>
          <p:spPr>
            <a:xfrm>
              <a:off x="5553506" y="3226473"/>
              <a:ext cx="220345" cy="635"/>
            </a:xfrm>
            <a:custGeom>
              <a:avLst/>
              <a:gdLst/>
              <a:ahLst/>
              <a:cxnLst/>
              <a:rect l="l" t="t" r="r" b="b"/>
              <a:pathLst>
                <a:path w="220345" h="635">
                  <a:moveTo>
                    <a:pt x="220183" y="0"/>
                  </a:moveTo>
                  <a:lnTo>
                    <a:pt x="0" y="0"/>
                  </a:lnTo>
                  <a:lnTo>
                    <a:pt x="444" y="444"/>
                  </a:lnTo>
                  <a:lnTo>
                    <a:pt x="219100" y="444"/>
                  </a:lnTo>
                  <a:lnTo>
                    <a:pt x="220183" y="0"/>
                  </a:lnTo>
                  <a:close/>
                </a:path>
              </a:pathLst>
            </a:custGeom>
            <a:solidFill>
              <a:srgbClr val="C7C7C7"/>
            </a:solidFill>
          </p:spPr>
          <p:txBody>
            <a:bodyPr wrap="square" lIns="0" tIns="0" rIns="0" bIns="0" rtlCol="0"/>
            <a:lstStyle/>
            <a:p>
              <a:endParaRPr sz="1227"/>
            </a:p>
          </p:txBody>
        </p:sp>
        <p:sp>
          <p:nvSpPr>
            <p:cNvPr id="534" name="object 534"/>
            <p:cNvSpPr/>
            <p:nvPr/>
          </p:nvSpPr>
          <p:spPr>
            <a:xfrm>
              <a:off x="5543207" y="2960826"/>
              <a:ext cx="245745" cy="269240"/>
            </a:xfrm>
            <a:custGeom>
              <a:avLst/>
              <a:gdLst/>
              <a:ahLst/>
              <a:cxnLst/>
              <a:rect l="l" t="t" r="r" b="b"/>
              <a:pathLst>
                <a:path w="245745" h="269239">
                  <a:moveTo>
                    <a:pt x="245402" y="34518"/>
                  </a:moveTo>
                  <a:lnTo>
                    <a:pt x="243230" y="29146"/>
                  </a:lnTo>
                  <a:lnTo>
                    <a:pt x="239687" y="26009"/>
                  </a:lnTo>
                  <a:lnTo>
                    <a:pt x="239687" y="31775"/>
                  </a:lnTo>
                  <a:lnTo>
                    <a:pt x="239687" y="256717"/>
                  </a:lnTo>
                  <a:lnTo>
                    <a:pt x="232943" y="263461"/>
                  </a:lnTo>
                  <a:lnTo>
                    <a:pt x="12458" y="263461"/>
                  </a:lnTo>
                  <a:lnTo>
                    <a:pt x="5372" y="256717"/>
                  </a:lnTo>
                  <a:lnTo>
                    <a:pt x="5372" y="31775"/>
                  </a:lnTo>
                  <a:lnTo>
                    <a:pt x="12458" y="25146"/>
                  </a:lnTo>
                  <a:lnTo>
                    <a:pt x="42062" y="25146"/>
                  </a:lnTo>
                  <a:lnTo>
                    <a:pt x="42062" y="47548"/>
                  </a:lnTo>
                  <a:lnTo>
                    <a:pt x="46177" y="51549"/>
                  </a:lnTo>
                  <a:lnTo>
                    <a:pt x="51206" y="51663"/>
                  </a:lnTo>
                  <a:lnTo>
                    <a:pt x="70294" y="51663"/>
                  </a:lnTo>
                  <a:lnTo>
                    <a:pt x="72580" y="50634"/>
                  </a:lnTo>
                  <a:lnTo>
                    <a:pt x="74295" y="48920"/>
                  </a:lnTo>
                  <a:lnTo>
                    <a:pt x="75895" y="47205"/>
                  </a:lnTo>
                  <a:lnTo>
                    <a:pt x="76123" y="46634"/>
                  </a:lnTo>
                  <a:lnTo>
                    <a:pt x="76809" y="44919"/>
                  </a:lnTo>
                  <a:lnTo>
                    <a:pt x="76809" y="25146"/>
                  </a:lnTo>
                  <a:lnTo>
                    <a:pt x="183794" y="25146"/>
                  </a:lnTo>
                  <a:lnTo>
                    <a:pt x="183794" y="44919"/>
                  </a:lnTo>
                  <a:lnTo>
                    <a:pt x="184708" y="47205"/>
                  </a:lnTo>
                  <a:lnTo>
                    <a:pt x="187909" y="50634"/>
                  </a:lnTo>
                  <a:lnTo>
                    <a:pt x="190309" y="51663"/>
                  </a:lnTo>
                  <a:lnTo>
                    <a:pt x="212026" y="51663"/>
                  </a:lnTo>
                  <a:lnTo>
                    <a:pt x="214426" y="50634"/>
                  </a:lnTo>
                  <a:lnTo>
                    <a:pt x="217627" y="47205"/>
                  </a:lnTo>
                  <a:lnTo>
                    <a:pt x="217855" y="46634"/>
                  </a:lnTo>
                  <a:lnTo>
                    <a:pt x="218541" y="44919"/>
                  </a:lnTo>
                  <a:lnTo>
                    <a:pt x="218541" y="25146"/>
                  </a:lnTo>
                  <a:lnTo>
                    <a:pt x="232943" y="25146"/>
                  </a:lnTo>
                  <a:lnTo>
                    <a:pt x="239687" y="31775"/>
                  </a:lnTo>
                  <a:lnTo>
                    <a:pt x="239687" y="26009"/>
                  </a:lnTo>
                  <a:lnTo>
                    <a:pt x="239229" y="25603"/>
                  </a:lnTo>
                  <a:lnTo>
                    <a:pt x="238823" y="25146"/>
                  </a:lnTo>
                  <a:lnTo>
                    <a:pt x="235686" y="21602"/>
                  </a:lnTo>
                  <a:lnTo>
                    <a:pt x="230314" y="19431"/>
                  </a:lnTo>
                  <a:lnTo>
                    <a:pt x="218541" y="19431"/>
                  </a:lnTo>
                  <a:lnTo>
                    <a:pt x="218541" y="6743"/>
                  </a:lnTo>
                  <a:lnTo>
                    <a:pt x="217855" y="5029"/>
                  </a:lnTo>
                  <a:lnTo>
                    <a:pt x="217627" y="4457"/>
                  </a:lnTo>
                  <a:lnTo>
                    <a:pt x="214426" y="1028"/>
                  </a:lnTo>
                  <a:lnTo>
                    <a:pt x="212026" y="0"/>
                  </a:lnTo>
                  <a:lnTo>
                    <a:pt x="190309" y="0"/>
                  </a:lnTo>
                  <a:lnTo>
                    <a:pt x="187909" y="1028"/>
                  </a:lnTo>
                  <a:lnTo>
                    <a:pt x="184708" y="4457"/>
                  </a:lnTo>
                  <a:lnTo>
                    <a:pt x="183794" y="6743"/>
                  </a:lnTo>
                  <a:lnTo>
                    <a:pt x="183794" y="19431"/>
                  </a:lnTo>
                  <a:lnTo>
                    <a:pt x="76809" y="19431"/>
                  </a:lnTo>
                  <a:lnTo>
                    <a:pt x="76809" y="6743"/>
                  </a:lnTo>
                  <a:lnTo>
                    <a:pt x="76123" y="5029"/>
                  </a:lnTo>
                  <a:lnTo>
                    <a:pt x="75895" y="4457"/>
                  </a:lnTo>
                  <a:lnTo>
                    <a:pt x="74295" y="2743"/>
                  </a:lnTo>
                  <a:lnTo>
                    <a:pt x="72580" y="1028"/>
                  </a:lnTo>
                  <a:lnTo>
                    <a:pt x="70294" y="0"/>
                  </a:lnTo>
                  <a:lnTo>
                    <a:pt x="51206" y="0"/>
                  </a:lnTo>
                  <a:lnTo>
                    <a:pt x="46177" y="114"/>
                  </a:lnTo>
                  <a:lnTo>
                    <a:pt x="42062" y="4114"/>
                  </a:lnTo>
                  <a:lnTo>
                    <a:pt x="42062" y="19431"/>
                  </a:lnTo>
                  <a:lnTo>
                    <a:pt x="20459" y="19431"/>
                  </a:lnTo>
                  <a:lnTo>
                    <a:pt x="12573" y="21069"/>
                  </a:lnTo>
                  <a:lnTo>
                    <a:pt x="6070" y="25514"/>
                  </a:lnTo>
                  <a:lnTo>
                    <a:pt x="1625" y="32118"/>
                  </a:lnTo>
                  <a:lnTo>
                    <a:pt x="0" y="40233"/>
                  </a:lnTo>
                  <a:lnTo>
                    <a:pt x="0" y="248259"/>
                  </a:lnTo>
                  <a:lnTo>
                    <a:pt x="1625" y="256451"/>
                  </a:lnTo>
                  <a:lnTo>
                    <a:pt x="6070" y="263093"/>
                  </a:lnTo>
                  <a:lnTo>
                    <a:pt x="12573" y="267550"/>
                  </a:lnTo>
                  <a:lnTo>
                    <a:pt x="20459" y="269176"/>
                  </a:lnTo>
                  <a:lnTo>
                    <a:pt x="230314" y="269176"/>
                  </a:lnTo>
                  <a:lnTo>
                    <a:pt x="235686" y="267004"/>
                  </a:lnTo>
                  <a:lnTo>
                    <a:pt x="238823" y="263461"/>
                  </a:lnTo>
                  <a:lnTo>
                    <a:pt x="239229" y="263004"/>
                  </a:lnTo>
                  <a:lnTo>
                    <a:pt x="243230" y="259003"/>
                  </a:lnTo>
                  <a:lnTo>
                    <a:pt x="245402" y="254088"/>
                  </a:lnTo>
                  <a:lnTo>
                    <a:pt x="245402" y="34518"/>
                  </a:lnTo>
                  <a:close/>
                </a:path>
              </a:pathLst>
            </a:custGeom>
            <a:solidFill>
              <a:srgbClr val="7F7F7F"/>
            </a:solidFill>
          </p:spPr>
          <p:txBody>
            <a:bodyPr wrap="square" lIns="0" tIns="0" rIns="0" bIns="0" rtlCol="0"/>
            <a:lstStyle/>
            <a:p>
              <a:endParaRPr sz="1227"/>
            </a:p>
          </p:txBody>
        </p:sp>
        <p:sp>
          <p:nvSpPr>
            <p:cNvPr id="535" name="object 535"/>
            <p:cNvSpPr/>
            <p:nvPr/>
          </p:nvSpPr>
          <p:spPr>
            <a:xfrm>
              <a:off x="5553951" y="2983344"/>
              <a:ext cx="224154" cy="0"/>
            </a:xfrm>
            <a:custGeom>
              <a:avLst/>
              <a:gdLst/>
              <a:ahLst/>
              <a:cxnLst/>
              <a:rect l="l" t="t" r="r" b="b"/>
              <a:pathLst>
                <a:path w="224154">
                  <a:moveTo>
                    <a:pt x="223570" y="0"/>
                  </a:moveTo>
                  <a:lnTo>
                    <a:pt x="0" y="0"/>
                  </a:lnTo>
                  <a:lnTo>
                    <a:pt x="223570" y="0"/>
                  </a:lnTo>
                  <a:close/>
                </a:path>
              </a:pathLst>
            </a:custGeom>
            <a:solidFill>
              <a:srgbClr val="BAF498"/>
            </a:solidFill>
          </p:spPr>
          <p:txBody>
            <a:bodyPr wrap="square" lIns="0" tIns="0" rIns="0" bIns="0" rtlCol="0"/>
            <a:lstStyle/>
            <a:p>
              <a:endParaRPr sz="1227"/>
            </a:p>
          </p:txBody>
        </p:sp>
        <p:sp>
          <p:nvSpPr>
            <p:cNvPr id="536" name="object 536"/>
            <p:cNvSpPr/>
            <p:nvPr/>
          </p:nvSpPr>
          <p:spPr>
            <a:xfrm>
              <a:off x="5553951" y="2983344"/>
              <a:ext cx="224154" cy="0"/>
            </a:xfrm>
            <a:custGeom>
              <a:avLst/>
              <a:gdLst/>
              <a:ahLst/>
              <a:cxnLst/>
              <a:rect l="l" t="t" r="r" b="b"/>
              <a:pathLst>
                <a:path w="224154">
                  <a:moveTo>
                    <a:pt x="223570" y="0"/>
                  </a:moveTo>
                  <a:lnTo>
                    <a:pt x="0" y="0"/>
                  </a:lnTo>
                  <a:lnTo>
                    <a:pt x="223570" y="0"/>
                  </a:lnTo>
                  <a:close/>
                </a:path>
              </a:pathLst>
            </a:custGeom>
            <a:solidFill>
              <a:srgbClr val="B9F497"/>
            </a:solidFill>
          </p:spPr>
          <p:txBody>
            <a:bodyPr wrap="square" lIns="0" tIns="0" rIns="0" bIns="0" rtlCol="0"/>
            <a:lstStyle/>
            <a:p>
              <a:endParaRPr sz="1227"/>
            </a:p>
          </p:txBody>
        </p:sp>
        <p:sp>
          <p:nvSpPr>
            <p:cNvPr id="537" name="object 537"/>
            <p:cNvSpPr/>
            <p:nvPr/>
          </p:nvSpPr>
          <p:spPr>
            <a:xfrm>
              <a:off x="5553494" y="2983344"/>
              <a:ext cx="224790" cy="635"/>
            </a:xfrm>
            <a:custGeom>
              <a:avLst/>
              <a:gdLst/>
              <a:ahLst/>
              <a:cxnLst/>
              <a:rect l="l" t="t" r="r" b="b"/>
              <a:pathLst>
                <a:path w="224789" h="635">
                  <a:moveTo>
                    <a:pt x="224028" y="0"/>
                  </a:moveTo>
                  <a:lnTo>
                    <a:pt x="457" y="0"/>
                  </a:lnTo>
                  <a:lnTo>
                    <a:pt x="0" y="457"/>
                  </a:lnTo>
                  <a:lnTo>
                    <a:pt x="224459" y="457"/>
                  </a:lnTo>
                  <a:lnTo>
                    <a:pt x="224028" y="0"/>
                  </a:lnTo>
                  <a:close/>
                </a:path>
              </a:pathLst>
            </a:custGeom>
            <a:solidFill>
              <a:srgbClr val="B9F397"/>
            </a:solidFill>
          </p:spPr>
          <p:txBody>
            <a:bodyPr wrap="square" lIns="0" tIns="0" rIns="0" bIns="0" rtlCol="0"/>
            <a:lstStyle/>
            <a:p>
              <a:endParaRPr sz="1227"/>
            </a:p>
          </p:txBody>
        </p:sp>
        <p:sp>
          <p:nvSpPr>
            <p:cNvPr id="538" name="object 538"/>
            <p:cNvSpPr/>
            <p:nvPr/>
          </p:nvSpPr>
          <p:spPr>
            <a:xfrm>
              <a:off x="5553036" y="2983801"/>
              <a:ext cx="225425" cy="635"/>
            </a:xfrm>
            <a:custGeom>
              <a:avLst/>
              <a:gdLst/>
              <a:ahLst/>
              <a:cxnLst/>
              <a:rect l="l" t="t" r="r" b="b"/>
              <a:pathLst>
                <a:path w="225425" h="635">
                  <a:moveTo>
                    <a:pt x="457" y="0"/>
                  </a:moveTo>
                  <a:lnTo>
                    <a:pt x="0" y="457"/>
                  </a:lnTo>
                  <a:lnTo>
                    <a:pt x="225347" y="457"/>
                  </a:lnTo>
                  <a:lnTo>
                    <a:pt x="224916" y="0"/>
                  </a:lnTo>
                  <a:lnTo>
                    <a:pt x="457" y="0"/>
                  </a:lnTo>
                  <a:close/>
                </a:path>
              </a:pathLst>
            </a:custGeom>
            <a:solidFill>
              <a:srgbClr val="B8F396"/>
            </a:solidFill>
          </p:spPr>
          <p:txBody>
            <a:bodyPr wrap="square" lIns="0" tIns="0" rIns="0" bIns="0" rtlCol="0"/>
            <a:lstStyle/>
            <a:p>
              <a:endParaRPr sz="1227"/>
            </a:p>
          </p:txBody>
        </p:sp>
        <p:sp>
          <p:nvSpPr>
            <p:cNvPr id="539" name="object 539"/>
            <p:cNvSpPr/>
            <p:nvPr/>
          </p:nvSpPr>
          <p:spPr>
            <a:xfrm>
              <a:off x="5552237" y="2984271"/>
              <a:ext cx="227329" cy="1270"/>
            </a:xfrm>
            <a:custGeom>
              <a:avLst/>
              <a:gdLst/>
              <a:ahLst/>
              <a:cxnLst/>
              <a:rect l="l" t="t" r="r" b="b"/>
              <a:pathLst>
                <a:path w="227329" h="1269">
                  <a:moveTo>
                    <a:pt x="226898" y="787"/>
                  </a:moveTo>
                  <a:lnTo>
                    <a:pt x="226453" y="330"/>
                  </a:lnTo>
                  <a:lnTo>
                    <a:pt x="226136" y="0"/>
                  </a:lnTo>
                  <a:lnTo>
                    <a:pt x="787" y="0"/>
                  </a:lnTo>
                  <a:lnTo>
                    <a:pt x="457" y="330"/>
                  </a:lnTo>
                  <a:lnTo>
                    <a:pt x="0" y="787"/>
                  </a:lnTo>
                  <a:lnTo>
                    <a:pt x="226898" y="787"/>
                  </a:lnTo>
                  <a:close/>
                </a:path>
              </a:pathLst>
            </a:custGeom>
            <a:solidFill>
              <a:srgbClr val="B7F395"/>
            </a:solidFill>
          </p:spPr>
          <p:txBody>
            <a:bodyPr wrap="square" lIns="0" tIns="0" rIns="0" bIns="0" rtlCol="0"/>
            <a:lstStyle/>
            <a:p>
              <a:endParaRPr sz="1227"/>
            </a:p>
          </p:txBody>
        </p:sp>
        <p:sp>
          <p:nvSpPr>
            <p:cNvPr id="540" name="object 540"/>
            <p:cNvSpPr/>
            <p:nvPr/>
          </p:nvSpPr>
          <p:spPr>
            <a:xfrm>
              <a:off x="5551779" y="2985058"/>
              <a:ext cx="227965" cy="635"/>
            </a:xfrm>
            <a:custGeom>
              <a:avLst/>
              <a:gdLst/>
              <a:ahLst/>
              <a:cxnLst/>
              <a:rect l="l" t="t" r="r" b="b"/>
              <a:pathLst>
                <a:path w="227964" h="635">
                  <a:moveTo>
                    <a:pt x="457" y="0"/>
                  </a:moveTo>
                  <a:lnTo>
                    <a:pt x="0" y="457"/>
                  </a:lnTo>
                  <a:lnTo>
                    <a:pt x="227790" y="457"/>
                  </a:lnTo>
                  <a:lnTo>
                    <a:pt x="227358" y="0"/>
                  </a:lnTo>
                  <a:lnTo>
                    <a:pt x="457" y="0"/>
                  </a:lnTo>
                  <a:close/>
                </a:path>
              </a:pathLst>
            </a:custGeom>
            <a:solidFill>
              <a:srgbClr val="B6F294"/>
            </a:solidFill>
          </p:spPr>
          <p:txBody>
            <a:bodyPr wrap="square" lIns="0" tIns="0" rIns="0" bIns="0" rtlCol="0"/>
            <a:lstStyle/>
            <a:p>
              <a:endParaRPr sz="1227"/>
            </a:p>
          </p:txBody>
        </p:sp>
        <p:pic>
          <p:nvPicPr>
            <p:cNvPr id="541" name="object 541"/>
            <p:cNvPicPr/>
            <p:nvPr/>
          </p:nvPicPr>
          <p:blipFill>
            <a:blip r:embed="rId116" cstate="print"/>
            <a:stretch>
              <a:fillRect/>
            </a:stretch>
          </p:blipFill>
          <p:spPr>
            <a:xfrm>
              <a:off x="5551531" y="2985058"/>
              <a:ext cx="228164" cy="3200"/>
            </a:xfrm>
            <a:prstGeom prst="rect">
              <a:avLst/>
            </a:prstGeom>
          </p:spPr>
        </p:pic>
        <p:sp>
          <p:nvSpPr>
            <p:cNvPr id="542" name="object 542"/>
            <p:cNvSpPr/>
            <p:nvPr/>
          </p:nvSpPr>
          <p:spPr>
            <a:xfrm>
              <a:off x="5549036" y="2987801"/>
              <a:ext cx="233679" cy="635"/>
            </a:xfrm>
            <a:custGeom>
              <a:avLst/>
              <a:gdLst/>
              <a:ahLst/>
              <a:cxnLst/>
              <a:rect l="l" t="t" r="r" b="b"/>
              <a:pathLst>
                <a:path w="233679" h="635">
                  <a:moveTo>
                    <a:pt x="457" y="0"/>
                  </a:moveTo>
                  <a:lnTo>
                    <a:pt x="0" y="457"/>
                  </a:lnTo>
                  <a:lnTo>
                    <a:pt x="233119" y="457"/>
                  </a:lnTo>
                  <a:lnTo>
                    <a:pt x="232688" y="0"/>
                  </a:lnTo>
                  <a:lnTo>
                    <a:pt x="457" y="0"/>
                  </a:lnTo>
                  <a:close/>
                </a:path>
              </a:pathLst>
            </a:custGeom>
            <a:solidFill>
              <a:srgbClr val="B1F18F"/>
            </a:solidFill>
          </p:spPr>
          <p:txBody>
            <a:bodyPr wrap="square" lIns="0" tIns="0" rIns="0" bIns="0" rtlCol="0"/>
            <a:lstStyle/>
            <a:p>
              <a:endParaRPr sz="1227"/>
            </a:p>
          </p:txBody>
        </p:sp>
        <p:sp>
          <p:nvSpPr>
            <p:cNvPr id="543" name="object 543"/>
            <p:cNvSpPr/>
            <p:nvPr/>
          </p:nvSpPr>
          <p:spPr>
            <a:xfrm>
              <a:off x="5548236" y="2988259"/>
              <a:ext cx="234950" cy="1270"/>
            </a:xfrm>
            <a:custGeom>
              <a:avLst/>
              <a:gdLst/>
              <a:ahLst/>
              <a:cxnLst/>
              <a:rect l="l" t="t" r="r" b="b"/>
              <a:pathLst>
                <a:path w="234950" h="1269">
                  <a:moveTo>
                    <a:pt x="799" y="0"/>
                  </a:moveTo>
                  <a:lnTo>
                    <a:pt x="0" y="799"/>
                  </a:lnTo>
                  <a:lnTo>
                    <a:pt x="234674" y="799"/>
                  </a:lnTo>
                  <a:lnTo>
                    <a:pt x="233919" y="0"/>
                  </a:lnTo>
                  <a:lnTo>
                    <a:pt x="799" y="0"/>
                  </a:lnTo>
                  <a:close/>
                </a:path>
              </a:pathLst>
            </a:custGeom>
            <a:solidFill>
              <a:srgbClr val="B0F08E"/>
            </a:solidFill>
          </p:spPr>
          <p:txBody>
            <a:bodyPr wrap="square" lIns="0" tIns="0" rIns="0" bIns="0" rtlCol="0"/>
            <a:lstStyle/>
            <a:p>
              <a:endParaRPr sz="1227"/>
            </a:p>
          </p:txBody>
        </p:sp>
        <p:sp>
          <p:nvSpPr>
            <p:cNvPr id="544" name="object 544"/>
            <p:cNvSpPr/>
            <p:nvPr/>
          </p:nvSpPr>
          <p:spPr>
            <a:xfrm>
              <a:off x="5547779" y="2989059"/>
              <a:ext cx="235585" cy="635"/>
            </a:xfrm>
            <a:custGeom>
              <a:avLst/>
              <a:gdLst/>
              <a:ahLst/>
              <a:cxnLst/>
              <a:rect l="l" t="t" r="r" b="b"/>
              <a:pathLst>
                <a:path w="235585" h="635">
                  <a:moveTo>
                    <a:pt x="457" y="0"/>
                  </a:moveTo>
                  <a:lnTo>
                    <a:pt x="0" y="457"/>
                  </a:lnTo>
                  <a:lnTo>
                    <a:pt x="235562" y="457"/>
                  </a:lnTo>
                  <a:lnTo>
                    <a:pt x="235131" y="0"/>
                  </a:lnTo>
                  <a:lnTo>
                    <a:pt x="457" y="0"/>
                  </a:lnTo>
                  <a:close/>
                </a:path>
              </a:pathLst>
            </a:custGeom>
            <a:solidFill>
              <a:srgbClr val="AFF08D"/>
            </a:solidFill>
          </p:spPr>
          <p:txBody>
            <a:bodyPr wrap="square" lIns="0" tIns="0" rIns="0" bIns="0" rtlCol="0"/>
            <a:lstStyle/>
            <a:p>
              <a:endParaRPr sz="1227"/>
            </a:p>
          </p:txBody>
        </p:sp>
        <p:pic>
          <p:nvPicPr>
            <p:cNvPr id="545" name="object 545"/>
            <p:cNvPicPr/>
            <p:nvPr/>
          </p:nvPicPr>
          <p:blipFill>
            <a:blip r:embed="rId117" cstate="print"/>
            <a:stretch>
              <a:fillRect/>
            </a:stretch>
          </p:blipFill>
          <p:spPr>
            <a:xfrm>
              <a:off x="5547159" y="2989059"/>
              <a:ext cx="236741" cy="5829"/>
            </a:xfrm>
            <a:prstGeom prst="rect">
              <a:avLst/>
            </a:prstGeom>
          </p:spPr>
        </p:pic>
        <p:sp>
          <p:nvSpPr>
            <p:cNvPr id="546" name="object 546"/>
            <p:cNvSpPr/>
            <p:nvPr/>
          </p:nvSpPr>
          <p:spPr>
            <a:xfrm>
              <a:off x="5546407" y="2994431"/>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A6EC84"/>
            </a:solidFill>
          </p:spPr>
          <p:txBody>
            <a:bodyPr wrap="square" lIns="0" tIns="0" rIns="0" bIns="0" rtlCol="0"/>
            <a:lstStyle/>
            <a:p>
              <a:endParaRPr sz="1227"/>
            </a:p>
          </p:txBody>
        </p:sp>
        <p:sp>
          <p:nvSpPr>
            <p:cNvPr id="547" name="object 547"/>
            <p:cNvSpPr/>
            <p:nvPr/>
          </p:nvSpPr>
          <p:spPr>
            <a:xfrm>
              <a:off x="5546407" y="2994888"/>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A5EC83"/>
            </a:solidFill>
          </p:spPr>
          <p:txBody>
            <a:bodyPr wrap="square" lIns="0" tIns="0" rIns="0" bIns="0" rtlCol="0"/>
            <a:lstStyle/>
            <a:p>
              <a:endParaRPr sz="1227"/>
            </a:p>
          </p:txBody>
        </p:sp>
        <p:sp>
          <p:nvSpPr>
            <p:cNvPr id="548" name="object 548"/>
            <p:cNvSpPr/>
            <p:nvPr/>
          </p:nvSpPr>
          <p:spPr>
            <a:xfrm>
              <a:off x="5546407" y="2995345"/>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A4EC82"/>
            </a:solidFill>
          </p:spPr>
          <p:txBody>
            <a:bodyPr wrap="square" lIns="0" tIns="0" rIns="0" bIns="0" rtlCol="0"/>
            <a:lstStyle/>
            <a:p>
              <a:endParaRPr sz="1227"/>
            </a:p>
          </p:txBody>
        </p:sp>
        <p:sp>
          <p:nvSpPr>
            <p:cNvPr id="549" name="object 549"/>
            <p:cNvSpPr/>
            <p:nvPr/>
          </p:nvSpPr>
          <p:spPr>
            <a:xfrm>
              <a:off x="5546407" y="2995803"/>
              <a:ext cx="238760" cy="1270"/>
            </a:xfrm>
            <a:custGeom>
              <a:avLst/>
              <a:gdLst/>
              <a:ahLst/>
              <a:cxnLst/>
              <a:rect l="l" t="t" r="r" b="b"/>
              <a:pathLst>
                <a:path w="238760" h="1269">
                  <a:moveTo>
                    <a:pt x="0" y="799"/>
                  </a:moveTo>
                  <a:lnTo>
                    <a:pt x="238658" y="799"/>
                  </a:lnTo>
                  <a:lnTo>
                    <a:pt x="238658" y="0"/>
                  </a:lnTo>
                  <a:lnTo>
                    <a:pt x="0" y="0"/>
                  </a:lnTo>
                  <a:lnTo>
                    <a:pt x="0" y="799"/>
                  </a:lnTo>
                  <a:close/>
                </a:path>
              </a:pathLst>
            </a:custGeom>
            <a:solidFill>
              <a:srgbClr val="A3EB82"/>
            </a:solidFill>
          </p:spPr>
          <p:txBody>
            <a:bodyPr wrap="square" lIns="0" tIns="0" rIns="0" bIns="0" rtlCol="0"/>
            <a:lstStyle/>
            <a:p>
              <a:endParaRPr sz="1227"/>
            </a:p>
          </p:txBody>
        </p:sp>
        <p:pic>
          <p:nvPicPr>
            <p:cNvPr id="550" name="object 550"/>
            <p:cNvPicPr/>
            <p:nvPr/>
          </p:nvPicPr>
          <p:blipFill>
            <a:blip r:embed="rId118" cstate="print"/>
            <a:stretch>
              <a:fillRect/>
            </a:stretch>
          </p:blipFill>
          <p:spPr>
            <a:xfrm>
              <a:off x="5546407" y="2996260"/>
              <a:ext cx="238658" cy="4800"/>
            </a:xfrm>
            <a:prstGeom prst="rect">
              <a:avLst/>
            </a:prstGeom>
          </p:spPr>
        </p:pic>
        <p:sp>
          <p:nvSpPr>
            <p:cNvPr id="551" name="object 551"/>
            <p:cNvSpPr/>
            <p:nvPr/>
          </p:nvSpPr>
          <p:spPr>
            <a:xfrm>
              <a:off x="5546407" y="3000603"/>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9BE979"/>
            </a:solidFill>
          </p:spPr>
          <p:txBody>
            <a:bodyPr wrap="square" lIns="0" tIns="0" rIns="0" bIns="0" rtlCol="0"/>
            <a:lstStyle/>
            <a:p>
              <a:endParaRPr sz="1227"/>
            </a:p>
          </p:txBody>
        </p:sp>
        <p:sp>
          <p:nvSpPr>
            <p:cNvPr id="552" name="object 552"/>
            <p:cNvSpPr/>
            <p:nvPr/>
          </p:nvSpPr>
          <p:spPr>
            <a:xfrm>
              <a:off x="5546407" y="3001060"/>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9BE879"/>
            </a:solidFill>
          </p:spPr>
          <p:txBody>
            <a:bodyPr wrap="square" lIns="0" tIns="0" rIns="0" bIns="0" rtlCol="0"/>
            <a:lstStyle/>
            <a:p>
              <a:endParaRPr sz="1227"/>
            </a:p>
          </p:txBody>
        </p:sp>
        <p:sp>
          <p:nvSpPr>
            <p:cNvPr id="553" name="object 553"/>
            <p:cNvSpPr/>
            <p:nvPr/>
          </p:nvSpPr>
          <p:spPr>
            <a:xfrm>
              <a:off x="5546407" y="3001517"/>
              <a:ext cx="238760" cy="635"/>
            </a:xfrm>
            <a:custGeom>
              <a:avLst/>
              <a:gdLst/>
              <a:ahLst/>
              <a:cxnLst/>
              <a:rect l="l" t="t" r="r" b="b"/>
              <a:pathLst>
                <a:path w="238760" h="635">
                  <a:moveTo>
                    <a:pt x="0" y="457"/>
                  </a:moveTo>
                  <a:lnTo>
                    <a:pt x="238658" y="457"/>
                  </a:lnTo>
                  <a:lnTo>
                    <a:pt x="238658" y="0"/>
                  </a:lnTo>
                  <a:lnTo>
                    <a:pt x="0" y="0"/>
                  </a:lnTo>
                  <a:lnTo>
                    <a:pt x="0" y="457"/>
                  </a:lnTo>
                  <a:close/>
                </a:path>
              </a:pathLst>
            </a:custGeom>
            <a:solidFill>
              <a:srgbClr val="9AE878"/>
            </a:solidFill>
          </p:spPr>
          <p:txBody>
            <a:bodyPr wrap="square" lIns="0" tIns="0" rIns="0" bIns="0" rtlCol="0"/>
            <a:lstStyle/>
            <a:p>
              <a:endParaRPr sz="1227"/>
            </a:p>
          </p:txBody>
        </p:sp>
        <p:sp>
          <p:nvSpPr>
            <p:cNvPr id="554" name="object 554"/>
            <p:cNvSpPr/>
            <p:nvPr/>
          </p:nvSpPr>
          <p:spPr>
            <a:xfrm>
              <a:off x="5546407" y="3001987"/>
              <a:ext cx="238760" cy="1270"/>
            </a:xfrm>
            <a:custGeom>
              <a:avLst/>
              <a:gdLst/>
              <a:ahLst/>
              <a:cxnLst/>
              <a:rect l="l" t="t" r="r" b="b"/>
              <a:pathLst>
                <a:path w="238760" h="1269">
                  <a:moveTo>
                    <a:pt x="238658" y="0"/>
                  </a:moveTo>
                  <a:lnTo>
                    <a:pt x="0" y="0"/>
                  </a:lnTo>
                  <a:lnTo>
                    <a:pt x="0" y="444"/>
                  </a:lnTo>
                  <a:lnTo>
                    <a:pt x="0" y="901"/>
                  </a:lnTo>
                  <a:lnTo>
                    <a:pt x="238658" y="901"/>
                  </a:lnTo>
                  <a:lnTo>
                    <a:pt x="238658" y="444"/>
                  </a:lnTo>
                  <a:lnTo>
                    <a:pt x="238658" y="0"/>
                  </a:lnTo>
                  <a:close/>
                </a:path>
              </a:pathLst>
            </a:custGeom>
            <a:solidFill>
              <a:srgbClr val="99E877"/>
            </a:solidFill>
          </p:spPr>
          <p:txBody>
            <a:bodyPr wrap="square" lIns="0" tIns="0" rIns="0" bIns="0" rtlCol="0"/>
            <a:lstStyle/>
            <a:p>
              <a:endParaRPr sz="1227"/>
            </a:p>
          </p:txBody>
        </p:sp>
        <p:sp>
          <p:nvSpPr>
            <p:cNvPr id="555" name="object 555"/>
            <p:cNvSpPr/>
            <p:nvPr/>
          </p:nvSpPr>
          <p:spPr>
            <a:xfrm>
              <a:off x="5546407" y="3002432"/>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98E776"/>
            </a:solidFill>
          </p:spPr>
          <p:txBody>
            <a:bodyPr wrap="square" lIns="0" tIns="0" rIns="0" bIns="0" rtlCol="0"/>
            <a:lstStyle/>
            <a:p>
              <a:endParaRPr sz="1227"/>
            </a:p>
          </p:txBody>
        </p:sp>
        <p:sp>
          <p:nvSpPr>
            <p:cNvPr id="556" name="object 556"/>
            <p:cNvSpPr/>
            <p:nvPr/>
          </p:nvSpPr>
          <p:spPr>
            <a:xfrm>
              <a:off x="5546407" y="3002889"/>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97E775"/>
            </a:solidFill>
          </p:spPr>
          <p:txBody>
            <a:bodyPr wrap="square" lIns="0" tIns="0" rIns="0" bIns="0" rtlCol="0"/>
            <a:lstStyle/>
            <a:p>
              <a:endParaRPr sz="1227"/>
            </a:p>
          </p:txBody>
        </p:sp>
        <p:sp>
          <p:nvSpPr>
            <p:cNvPr id="557" name="object 557"/>
            <p:cNvSpPr/>
            <p:nvPr/>
          </p:nvSpPr>
          <p:spPr>
            <a:xfrm>
              <a:off x="5546407" y="3003346"/>
              <a:ext cx="238760" cy="1270"/>
            </a:xfrm>
            <a:custGeom>
              <a:avLst/>
              <a:gdLst/>
              <a:ahLst/>
              <a:cxnLst/>
              <a:rect l="l" t="t" r="r" b="b"/>
              <a:pathLst>
                <a:path w="238760" h="1269">
                  <a:moveTo>
                    <a:pt x="0" y="914"/>
                  </a:moveTo>
                  <a:lnTo>
                    <a:pt x="238658" y="914"/>
                  </a:lnTo>
                  <a:lnTo>
                    <a:pt x="238658" y="0"/>
                  </a:lnTo>
                  <a:lnTo>
                    <a:pt x="0" y="0"/>
                  </a:lnTo>
                  <a:lnTo>
                    <a:pt x="0" y="914"/>
                  </a:lnTo>
                  <a:close/>
                </a:path>
              </a:pathLst>
            </a:custGeom>
            <a:solidFill>
              <a:srgbClr val="97E774"/>
            </a:solidFill>
          </p:spPr>
          <p:txBody>
            <a:bodyPr wrap="square" lIns="0" tIns="0" rIns="0" bIns="0" rtlCol="0"/>
            <a:lstStyle/>
            <a:p>
              <a:endParaRPr sz="1227"/>
            </a:p>
          </p:txBody>
        </p:sp>
        <p:sp>
          <p:nvSpPr>
            <p:cNvPr id="558" name="object 558"/>
            <p:cNvSpPr/>
            <p:nvPr/>
          </p:nvSpPr>
          <p:spPr>
            <a:xfrm>
              <a:off x="5546407" y="3003803"/>
              <a:ext cx="238760" cy="635"/>
            </a:xfrm>
            <a:custGeom>
              <a:avLst/>
              <a:gdLst/>
              <a:ahLst/>
              <a:cxnLst/>
              <a:rect l="l" t="t" r="r" b="b"/>
              <a:pathLst>
                <a:path w="238760" h="635">
                  <a:moveTo>
                    <a:pt x="0" y="457"/>
                  </a:moveTo>
                  <a:lnTo>
                    <a:pt x="238658" y="457"/>
                  </a:lnTo>
                  <a:lnTo>
                    <a:pt x="238658" y="0"/>
                  </a:lnTo>
                  <a:lnTo>
                    <a:pt x="0" y="0"/>
                  </a:lnTo>
                  <a:lnTo>
                    <a:pt x="0" y="457"/>
                  </a:lnTo>
                  <a:close/>
                </a:path>
              </a:pathLst>
            </a:custGeom>
            <a:solidFill>
              <a:srgbClr val="96E774"/>
            </a:solidFill>
          </p:spPr>
          <p:txBody>
            <a:bodyPr wrap="square" lIns="0" tIns="0" rIns="0" bIns="0" rtlCol="0"/>
            <a:lstStyle/>
            <a:p>
              <a:endParaRPr sz="1227"/>
            </a:p>
          </p:txBody>
        </p:sp>
        <p:sp>
          <p:nvSpPr>
            <p:cNvPr id="559" name="object 559"/>
            <p:cNvSpPr/>
            <p:nvPr/>
          </p:nvSpPr>
          <p:spPr>
            <a:xfrm>
              <a:off x="5546407" y="3004261"/>
              <a:ext cx="238760" cy="635"/>
            </a:xfrm>
            <a:custGeom>
              <a:avLst/>
              <a:gdLst/>
              <a:ahLst/>
              <a:cxnLst/>
              <a:rect l="l" t="t" r="r" b="b"/>
              <a:pathLst>
                <a:path w="238760" h="635">
                  <a:moveTo>
                    <a:pt x="0" y="342"/>
                  </a:moveTo>
                  <a:lnTo>
                    <a:pt x="238658" y="342"/>
                  </a:lnTo>
                  <a:lnTo>
                    <a:pt x="238658" y="0"/>
                  </a:lnTo>
                  <a:lnTo>
                    <a:pt x="0" y="0"/>
                  </a:lnTo>
                  <a:lnTo>
                    <a:pt x="0" y="342"/>
                  </a:lnTo>
                  <a:close/>
                </a:path>
              </a:pathLst>
            </a:custGeom>
            <a:solidFill>
              <a:srgbClr val="95E673"/>
            </a:solidFill>
          </p:spPr>
          <p:txBody>
            <a:bodyPr wrap="square" lIns="0" tIns="0" rIns="0" bIns="0" rtlCol="0"/>
            <a:lstStyle/>
            <a:p>
              <a:endParaRPr sz="1227"/>
            </a:p>
          </p:txBody>
        </p:sp>
        <p:pic>
          <p:nvPicPr>
            <p:cNvPr id="560" name="object 560"/>
            <p:cNvPicPr/>
            <p:nvPr/>
          </p:nvPicPr>
          <p:blipFill>
            <a:blip r:embed="rId119" cstate="print"/>
            <a:stretch>
              <a:fillRect/>
            </a:stretch>
          </p:blipFill>
          <p:spPr>
            <a:xfrm>
              <a:off x="5546369" y="3004261"/>
              <a:ext cx="238696" cy="44002"/>
            </a:xfrm>
            <a:prstGeom prst="rect">
              <a:avLst/>
            </a:prstGeom>
          </p:spPr>
        </p:pic>
        <p:sp>
          <p:nvSpPr>
            <p:cNvPr id="561" name="object 561"/>
            <p:cNvSpPr/>
            <p:nvPr/>
          </p:nvSpPr>
          <p:spPr>
            <a:xfrm>
              <a:off x="5543664" y="2980601"/>
              <a:ext cx="245110" cy="70485"/>
            </a:xfrm>
            <a:custGeom>
              <a:avLst/>
              <a:gdLst/>
              <a:ahLst/>
              <a:cxnLst/>
              <a:rect l="l" t="t" r="r" b="b"/>
              <a:pathLst>
                <a:path w="245110" h="70485">
                  <a:moveTo>
                    <a:pt x="229857" y="0"/>
                  </a:moveTo>
                  <a:lnTo>
                    <a:pt x="20002" y="0"/>
                  </a:lnTo>
                  <a:lnTo>
                    <a:pt x="12199" y="1637"/>
                  </a:lnTo>
                  <a:lnTo>
                    <a:pt x="5843" y="6072"/>
                  </a:lnTo>
                  <a:lnTo>
                    <a:pt x="1566" y="12585"/>
                  </a:lnTo>
                  <a:lnTo>
                    <a:pt x="0" y="20459"/>
                  </a:lnTo>
                  <a:lnTo>
                    <a:pt x="0" y="70294"/>
                  </a:lnTo>
                  <a:lnTo>
                    <a:pt x="244487" y="70294"/>
                  </a:lnTo>
                  <a:lnTo>
                    <a:pt x="244487" y="65379"/>
                  </a:lnTo>
                  <a:lnTo>
                    <a:pt x="4914" y="65379"/>
                  </a:lnTo>
                  <a:lnTo>
                    <a:pt x="4914" y="12001"/>
                  </a:lnTo>
                  <a:lnTo>
                    <a:pt x="12001" y="5372"/>
                  </a:lnTo>
                  <a:lnTo>
                    <a:pt x="237505" y="5372"/>
                  </a:lnTo>
                  <a:lnTo>
                    <a:pt x="234772" y="2286"/>
                  </a:lnTo>
                  <a:lnTo>
                    <a:pt x="229857" y="0"/>
                  </a:lnTo>
                  <a:close/>
                </a:path>
                <a:path w="245110" h="70485">
                  <a:moveTo>
                    <a:pt x="237505" y="5372"/>
                  </a:moveTo>
                  <a:lnTo>
                    <a:pt x="232486" y="5372"/>
                  </a:lnTo>
                  <a:lnTo>
                    <a:pt x="239229" y="12001"/>
                  </a:lnTo>
                  <a:lnTo>
                    <a:pt x="239229" y="65379"/>
                  </a:lnTo>
                  <a:lnTo>
                    <a:pt x="244487" y="65379"/>
                  </a:lnTo>
                  <a:lnTo>
                    <a:pt x="244487" y="15201"/>
                  </a:lnTo>
                  <a:lnTo>
                    <a:pt x="242315" y="9829"/>
                  </a:lnTo>
                  <a:lnTo>
                    <a:pt x="238315" y="6286"/>
                  </a:lnTo>
                  <a:lnTo>
                    <a:pt x="237505" y="5372"/>
                  </a:lnTo>
                  <a:close/>
                </a:path>
              </a:pathLst>
            </a:custGeom>
            <a:solidFill>
              <a:srgbClr val="4DA004"/>
            </a:solidFill>
          </p:spPr>
          <p:txBody>
            <a:bodyPr wrap="square" lIns="0" tIns="0" rIns="0" bIns="0" rtlCol="0"/>
            <a:lstStyle/>
            <a:p>
              <a:endParaRPr sz="1227"/>
            </a:p>
          </p:txBody>
        </p:sp>
        <p:sp>
          <p:nvSpPr>
            <p:cNvPr id="562" name="object 562"/>
            <p:cNvSpPr/>
            <p:nvPr/>
          </p:nvSpPr>
          <p:spPr>
            <a:xfrm>
              <a:off x="5560047" y="2985973"/>
              <a:ext cx="212090" cy="635"/>
            </a:xfrm>
            <a:custGeom>
              <a:avLst/>
              <a:gdLst/>
              <a:ahLst/>
              <a:cxnLst/>
              <a:rect l="l" t="t" r="r" b="b"/>
              <a:pathLst>
                <a:path w="212089" h="635">
                  <a:moveTo>
                    <a:pt x="209334" y="0"/>
                  </a:moveTo>
                  <a:lnTo>
                    <a:pt x="2387" y="0"/>
                  </a:lnTo>
                  <a:lnTo>
                    <a:pt x="0" y="457"/>
                  </a:lnTo>
                  <a:lnTo>
                    <a:pt x="211696" y="457"/>
                  </a:lnTo>
                  <a:lnTo>
                    <a:pt x="209334" y="0"/>
                  </a:lnTo>
                  <a:close/>
                </a:path>
              </a:pathLst>
            </a:custGeom>
            <a:solidFill>
              <a:srgbClr val="BBF39C"/>
            </a:solidFill>
          </p:spPr>
          <p:txBody>
            <a:bodyPr wrap="square" lIns="0" tIns="0" rIns="0" bIns="0" rtlCol="0"/>
            <a:lstStyle/>
            <a:p>
              <a:endParaRPr sz="1227"/>
            </a:p>
          </p:txBody>
        </p:sp>
        <p:sp>
          <p:nvSpPr>
            <p:cNvPr id="563" name="object 563"/>
            <p:cNvSpPr/>
            <p:nvPr/>
          </p:nvSpPr>
          <p:spPr>
            <a:xfrm>
              <a:off x="5558574" y="2986430"/>
              <a:ext cx="214629" cy="635"/>
            </a:xfrm>
            <a:custGeom>
              <a:avLst/>
              <a:gdLst/>
              <a:ahLst/>
              <a:cxnLst/>
              <a:rect l="l" t="t" r="r" b="b"/>
              <a:pathLst>
                <a:path w="214629" h="635">
                  <a:moveTo>
                    <a:pt x="213664" y="126"/>
                  </a:moveTo>
                  <a:lnTo>
                    <a:pt x="1473" y="0"/>
                  </a:lnTo>
                  <a:lnTo>
                    <a:pt x="0" y="457"/>
                  </a:lnTo>
                  <a:lnTo>
                    <a:pt x="214617" y="457"/>
                  </a:lnTo>
                  <a:lnTo>
                    <a:pt x="213664" y="126"/>
                  </a:lnTo>
                  <a:close/>
                </a:path>
              </a:pathLst>
            </a:custGeom>
            <a:solidFill>
              <a:srgbClr val="BAF29B"/>
            </a:solidFill>
          </p:spPr>
          <p:txBody>
            <a:bodyPr wrap="square" lIns="0" tIns="0" rIns="0" bIns="0" rtlCol="0"/>
            <a:lstStyle/>
            <a:p>
              <a:endParaRPr sz="1227"/>
            </a:p>
          </p:txBody>
        </p:sp>
        <p:sp>
          <p:nvSpPr>
            <p:cNvPr id="564" name="object 564"/>
            <p:cNvSpPr/>
            <p:nvPr/>
          </p:nvSpPr>
          <p:spPr>
            <a:xfrm>
              <a:off x="5556567" y="2986887"/>
              <a:ext cx="219075" cy="1270"/>
            </a:xfrm>
            <a:custGeom>
              <a:avLst/>
              <a:gdLst/>
              <a:ahLst/>
              <a:cxnLst/>
              <a:rect l="l" t="t" r="r" b="b"/>
              <a:pathLst>
                <a:path w="219075" h="1269">
                  <a:moveTo>
                    <a:pt x="218605" y="914"/>
                  </a:moveTo>
                  <a:lnTo>
                    <a:pt x="217703" y="457"/>
                  </a:lnTo>
                  <a:lnTo>
                    <a:pt x="216623" y="0"/>
                  </a:lnTo>
                  <a:lnTo>
                    <a:pt x="2006" y="0"/>
                  </a:lnTo>
                  <a:lnTo>
                    <a:pt x="914" y="457"/>
                  </a:lnTo>
                  <a:lnTo>
                    <a:pt x="0" y="914"/>
                  </a:lnTo>
                  <a:lnTo>
                    <a:pt x="218605" y="914"/>
                  </a:lnTo>
                  <a:close/>
                </a:path>
              </a:pathLst>
            </a:custGeom>
            <a:solidFill>
              <a:srgbClr val="B9F29A"/>
            </a:solidFill>
          </p:spPr>
          <p:txBody>
            <a:bodyPr wrap="square" lIns="0" tIns="0" rIns="0" bIns="0" rtlCol="0"/>
            <a:lstStyle/>
            <a:p>
              <a:endParaRPr sz="1227"/>
            </a:p>
          </p:txBody>
        </p:sp>
        <p:sp>
          <p:nvSpPr>
            <p:cNvPr id="565" name="object 565"/>
            <p:cNvSpPr/>
            <p:nvPr/>
          </p:nvSpPr>
          <p:spPr>
            <a:xfrm>
              <a:off x="5555780" y="2987802"/>
              <a:ext cx="220345" cy="635"/>
            </a:xfrm>
            <a:custGeom>
              <a:avLst/>
              <a:gdLst/>
              <a:ahLst/>
              <a:cxnLst/>
              <a:rect l="l" t="t" r="r" b="b"/>
              <a:pathLst>
                <a:path w="220345" h="635">
                  <a:moveTo>
                    <a:pt x="219392" y="0"/>
                  </a:moveTo>
                  <a:lnTo>
                    <a:pt x="787" y="0"/>
                  </a:lnTo>
                  <a:lnTo>
                    <a:pt x="0" y="457"/>
                  </a:lnTo>
                  <a:lnTo>
                    <a:pt x="220154" y="457"/>
                  </a:lnTo>
                  <a:lnTo>
                    <a:pt x="219392" y="0"/>
                  </a:lnTo>
                  <a:close/>
                </a:path>
              </a:pathLst>
            </a:custGeom>
            <a:solidFill>
              <a:srgbClr val="B8F299"/>
            </a:solidFill>
          </p:spPr>
          <p:txBody>
            <a:bodyPr wrap="square" lIns="0" tIns="0" rIns="0" bIns="0" rtlCol="0"/>
            <a:lstStyle/>
            <a:p>
              <a:endParaRPr sz="1227"/>
            </a:p>
          </p:txBody>
        </p:sp>
        <p:sp>
          <p:nvSpPr>
            <p:cNvPr id="566" name="object 566"/>
            <p:cNvSpPr/>
            <p:nvPr/>
          </p:nvSpPr>
          <p:spPr>
            <a:xfrm>
              <a:off x="5554624" y="2988258"/>
              <a:ext cx="222885" cy="1270"/>
            </a:xfrm>
            <a:custGeom>
              <a:avLst/>
              <a:gdLst/>
              <a:ahLst/>
              <a:cxnLst/>
              <a:rect l="l" t="t" r="r" b="b"/>
              <a:pathLst>
                <a:path w="222885" h="1269">
                  <a:moveTo>
                    <a:pt x="222440" y="800"/>
                  </a:moveTo>
                  <a:lnTo>
                    <a:pt x="221830" y="342"/>
                  </a:lnTo>
                  <a:lnTo>
                    <a:pt x="1155" y="0"/>
                  </a:lnTo>
                  <a:lnTo>
                    <a:pt x="635" y="342"/>
                  </a:lnTo>
                  <a:lnTo>
                    <a:pt x="0" y="800"/>
                  </a:lnTo>
                  <a:lnTo>
                    <a:pt x="222440" y="800"/>
                  </a:lnTo>
                  <a:close/>
                </a:path>
              </a:pathLst>
            </a:custGeom>
            <a:solidFill>
              <a:srgbClr val="B7F198"/>
            </a:solidFill>
          </p:spPr>
          <p:txBody>
            <a:bodyPr wrap="square" lIns="0" tIns="0" rIns="0" bIns="0" rtlCol="0"/>
            <a:lstStyle/>
            <a:p>
              <a:endParaRPr sz="1227"/>
            </a:p>
          </p:txBody>
        </p:sp>
        <p:sp>
          <p:nvSpPr>
            <p:cNvPr id="567" name="object 567"/>
            <p:cNvSpPr/>
            <p:nvPr/>
          </p:nvSpPr>
          <p:spPr>
            <a:xfrm>
              <a:off x="5554040" y="2989059"/>
              <a:ext cx="224154" cy="635"/>
            </a:xfrm>
            <a:custGeom>
              <a:avLst/>
              <a:gdLst/>
              <a:ahLst/>
              <a:cxnLst/>
              <a:rect l="l" t="t" r="r" b="b"/>
              <a:pathLst>
                <a:path w="224154" h="635">
                  <a:moveTo>
                    <a:pt x="223024" y="0"/>
                  </a:moveTo>
                  <a:lnTo>
                    <a:pt x="584" y="0"/>
                  </a:lnTo>
                  <a:lnTo>
                    <a:pt x="0" y="457"/>
                  </a:lnTo>
                  <a:lnTo>
                    <a:pt x="223583" y="457"/>
                  </a:lnTo>
                  <a:lnTo>
                    <a:pt x="223024" y="0"/>
                  </a:lnTo>
                  <a:close/>
                </a:path>
              </a:pathLst>
            </a:custGeom>
            <a:solidFill>
              <a:srgbClr val="B5F196"/>
            </a:solidFill>
          </p:spPr>
          <p:txBody>
            <a:bodyPr wrap="square" lIns="0" tIns="0" rIns="0" bIns="0" rtlCol="0"/>
            <a:lstStyle/>
            <a:p>
              <a:endParaRPr sz="1227"/>
            </a:p>
          </p:txBody>
        </p:sp>
        <p:sp>
          <p:nvSpPr>
            <p:cNvPr id="568" name="object 568"/>
            <p:cNvSpPr/>
            <p:nvPr/>
          </p:nvSpPr>
          <p:spPr>
            <a:xfrm>
              <a:off x="5553519" y="2989516"/>
              <a:ext cx="224790" cy="635"/>
            </a:xfrm>
            <a:custGeom>
              <a:avLst/>
              <a:gdLst/>
              <a:ahLst/>
              <a:cxnLst/>
              <a:rect l="l" t="t" r="r" b="b"/>
              <a:pathLst>
                <a:path w="224789" h="635">
                  <a:moveTo>
                    <a:pt x="224104" y="0"/>
                  </a:moveTo>
                  <a:lnTo>
                    <a:pt x="520" y="0"/>
                  </a:lnTo>
                  <a:lnTo>
                    <a:pt x="0" y="457"/>
                  </a:lnTo>
                  <a:lnTo>
                    <a:pt x="224612" y="457"/>
                  </a:lnTo>
                  <a:lnTo>
                    <a:pt x="224104" y="0"/>
                  </a:lnTo>
                  <a:close/>
                </a:path>
              </a:pathLst>
            </a:custGeom>
            <a:solidFill>
              <a:srgbClr val="B5F096"/>
            </a:solidFill>
          </p:spPr>
          <p:txBody>
            <a:bodyPr wrap="square" lIns="0" tIns="0" rIns="0" bIns="0" rtlCol="0"/>
            <a:lstStyle/>
            <a:p>
              <a:endParaRPr sz="1227"/>
            </a:p>
          </p:txBody>
        </p:sp>
        <p:sp>
          <p:nvSpPr>
            <p:cNvPr id="569" name="object 569"/>
            <p:cNvSpPr/>
            <p:nvPr/>
          </p:nvSpPr>
          <p:spPr>
            <a:xfrm>
              <a:off x="5553036" y="2989973"/>
              <a:ext cx="226060" cy="635"/>
            </a:xfrm>
            <a:custGeom>
              <a:avLst/>
              <a:gdLst/>
              <a:ahLst/>
              <a:cxnLst/>
              <a:rect l="l" t="t" r="r" b="b"/>
              <a:pathLst>
                <a:path w="226060" h="635">
                  <a:moveTo>
                    <a:pt x="225094" y="0"/>
                  </a:moveTo>
                  <a:lnTo>
                    <a:pt x="482" y="0"/>
                  </a:lnTo>
                  <a:lnTo>
                    <a:pt x="0" y="457"/>
                  </a:lnTo>
                  <a:lnTo>
                    <a:pt x="225564" y="457"/>
                  </a:lnTo>
                  <a:lnTo>
                    <a:pt x="225094" y="0"/>
                  </a:lnTo>
                  <a:close/>
                </a:path>
              </a:pathLst>
            </a:custGeom>
            <a:solidFill>
              <a:srgbClr val="B4F095"/>
            </a:solidFill>
          </p:spPr>
          <p:txBody>
            <a:bodyPr wrap="square" lIns="0" tIns="0" rIns="0" bIns="0" rtlCol="0"/>
            <a:lstStyle/>
            <a:p>
              <a:endParaRPr sz="1227"/>
            </a:p>
          </p:txBody>
        </p:sp>
        <p:sp>
          <p:nvSpPr>
            <p:cNvPr id="570" name="object 570"/>
            <p:cNvSpPr/>
            <p:nvPr/>
          </p:nvSpPr>
          <p:spPr>
            <a:xfrm>
              <a:off x="5552186" y="2990430"/>
              <a:ext cx="227329" cy="1270"/>
            </a:xfrm>
            <a:custGeom>
              <a:avLst/>
              <a:gdLst/>
              <a:ahLst/>
              <a:cxnLst/>
              <a:rect l="l" t="t" r="r" b="b"/>
              <a:pathLst>
                <a:path w="227329" h="1269">
                  <a:moveTo>
                    <a:pt x="227241" y="914"/>
                  </a:moveTo>
                  <a:lnTo>
                    <a:pt x="226847" y="457"/>
                  </a:lnTo>
                  <a:lnTo>
                    <a:pt x="226415" y="0"/>
                  </a:lnTo>
                  <a:lnTo>
                    <a:pt x="850" y="0"/>
                  </a:lnTo>
                  <a:lnTo>
                    <a:pt x="406" y="457"/>
                  </a:lnTo>
                  <a:lnTo>
                    <a:pt x="0" y="914"/>
                  </a:lnTo>
                  <a:lnTo>
                    <a:pt x="227241" y="914"/>
                  </a:lnTo>
                  <a:close/>
                </a:path>
              </a:pathLst>
            </a:custGeom>
            <a:solidFill>
              <a:srgbClr val="B3F094"/>
            </a:solidFill>
          </p:spPr>
          <p:txBody>
            <a:bodyPr wrap="square" lIns="0" tIns="0" rIns="0" bIns="0" rtlCol="0"/>
            <a:lstStyle/>
            <a:p>
              <a:endParaRPr sz="1227"/>
            </a:p>
          </p:txBody>
        </p:sp>
        <p:sp>
          <p:nvSpPr>
            <p:cNvPr id="571" name="object 571"/>
            <p:cNvSpPr/>
            <p:nvPr/>
          </p:nvSpPr>
          <p:spPr>
            <a:xfrm>
              <a:off x="5551817" y="2991345"/>
              <a:ext cx="227965" cy="635"/>
            </a:xfrm>
            <a:custGeom>
              <a:avLst/>
              <a:gdLst/>
              <a:ahLst/>
              <a:cxnLst/>
              <a:rect l="l" t="t" r="r" b="b"/>
              <a:pathLst>
                <a:path w="227964" h="635">
                  <a:moveTo>
                    <a:pt x="227609" y="0"/>
                  </a:moveTo>
                  <a:lnTo>
                    <a:pt x="368" y="0"/>
                  </a:lnTo>
                  <a:lnTo>
                    <a:pt x="0" y="457"/>
                  </a:lnTo>
                  <a:lnTo>
                    <a:pt x="227964" y="457"/>
                  </a:lnTo>
                  <a:lnTo>
                    <a:pt x="227609" y="0"/>
                  </a:lnTo>
                  <a:close/>
                </a:path>
              </a:pathLst>
            </a:custGeom>
            <a:solidFill>
              <a:srgbClr val="B2EF94"/>
            </a:solidFill>
          </p:spPr>
          <p:txBody>
            <a:bodyPr wrap="square" lIns="0" tIns="0" rIns="0" bIns="0" rtlCol="0"/>
            <a:lstStyle/>
            <a:p>
              <a:endParaRPr sz="1227"/>
            </a:p>
          </p:txBody>
        </p:sp>
        <p:sp>
          <p:nvSpPr>
            <p:cNvPr id="572" name="object 572"/>
            <p:cNvSpPr/>
            <p:nvPr/>
          </p:nvSpPr>
          <p:spPr>
            <a:xfrm>
              <a:off x="5551221" y="2991802"/>
              <a:ext cx="229235" cy="1270"/>
            </a:xfrm>
            <a:custGeom>
              <a:avLst/>
              <a:gdLst/>
              <a:ahLst/>
              <a:cxnLst/>
              <a:rect l="l" t="t" r="r" b="b"/>
              <a:pathLst>
                <a:path w="229235" h="1269">
                  <a:moveTo>
                    <a:pt x="228904" y="457"/>
                  </a:moveTo>
                  <a:lnTo>
                    <a:pt x="228561" y="0"/>
                  </a:lnTo>
                  <a:lnTo>
                    <a:pt x="596" y="0"/>
                  </a:lnTo>
                  <a:lnTo>
                    <a:pt x="254" y="457"/>
                  </a:lnTo>
                  <a:lnTo>
                    <a:pt x="228904" y="457"/>
                  </a:lnTo>
                  <a:close/>
                </a:path>
                <a:path w="229235" h="1269">
                  <a:moveTo>
                    <a:pt x="229057" y="685"/>
                  </a:moveTo>
                  <a:lnTo>
                    <a:pt x="228904" y="457"/>
                  </a:lnTo>
                  <a:lnTo>
                    <a:pt x="165" y="571"/>
                  </a:lnTo>
                  <a:lnTo>
                    <a:pt x="0" y="800"/>
                  </a:lnTo>
                  <a:lnTo>
                    <a:pt x="229057" y="685"/>
                  </a:lnTo>
                  <a:close/>
                </a:path>
              </a:pathLst>
            </a:custGeom>
            <a:solidFill>
              <a:srgbClr val="B2EF93"/>
            </a:solidFill>
          </p:spPr>
          <p:txBody>
            <a:bodyPr wrap="square" lIns="0" tIns="0" rIns="0" bIns="0" rtlCol="0"/>
            <a:lstStyle/>
            <a:p>
              <a:endParaRPr sz="1227"/>
            </a:p>
          </p:txBody>
        </p:sp>
        <p:sp>
          <p:nvSpPr>
            <p:cNvPr id="573" name="object 573"/>
            <p:cNvSpPr/>
            <p:nvPr/>
          </p:nvSpPr>
          <p:spPr>
            <a:xfrm>
              <a:off x="5550916" y="2992602"/>
              <a:ext cx="229870" cy="635"/>
            </a:xfrm>
            <a:custGeom>
              <a:avLst/>
              <a:gdLst/>
              <a:ahLst/>
              <a:cxnLst/>
              <a:rect l="l" t="t" r="r" b="b"/>
              <a:pathLst>
                <a:path w="229870" h="635">
                  <a:moveTo>
                    <a:pt x="11531" y="0"/>
                  </a:moveTo>
                  <a:lnTo>
                    <a:pt x="304" y="0"/>
                  </a:lnTo>
                  <a:lnTo>
                    <a:pt x="0" y="457"/>
                  </a:lnTo>
                  <a:lnTo>
                    <a:pt x="9156" y="457"/>
                  </a:lnTo>
                  <a:lnTo>
                    <a:pt x="10325" y="165"/>
                  </a:lnTo>
                  <a:lnTo>
                    <a:pt x="11531" y="0"/>
                  </a:lnTo>
                  <a:close/>
                </a:path>
                <a:path w="229870" h="635">
                  <a:moveTo>
                    <a:pt x="229438" y="0"/>
                  </a:moveTo>
                  <a:lnTo>
                    <a:pt x="218452" y="0"/>
                  </a:lnTo>
                  <a:lnTo>
                    <a:pt x="219659" y="165"/>
                  </a:lnTo>
                  <a:lnTo>
                    <a:pt x="220802" y="457"/>
                  </a:lnTo>
                  <a:lnTo>
                    <a:pt x="229730" y="457"/>
                  </a:lnTo>
                  <a:lnTo>
                    <a:pt x="229438" y="0"/>
                  </a:lnTo>
                  <a:close/>
                </a:path>
              </a:pathLst>
            </a:custGeom>
            <a:solidFill>
              <a:srgbClr val="B1EF92"/>
            </a:solidFill>
          </p:spPr>
          <p:txBody>
            <a:bodyPr wrap="square" lIns="0" tIns="0" rIns="0" bIns="0" rtlCol="0"/>
            <a:lstStyle/>
            <a:p>
              <a:endParaRPr sz="1227"/>
            </a:p>
          </p:txBody>
        </p:sp>
        <p:sp>
          <p:nvSpPr>
            <p:cNvPr id="574" name="object 574"/>
            <p:cNvSpPr/>
            <p:nvPr/>
          </p:nvSpPr>
          <p:spPr>
            <a:xfrm>
              <a:off x="5550636" y="2993059"/>
              <a:ext cx="230504" cy="635"/>
            </a:xfrm>
            <a:custGeom>
              <a:avLst/>
              <a:gdLst/>
              <a:ahLst/>
              <a:cxnLst/>
              <a:rect l="l" t="t" r="r" b="b"/>
              <a:pathLst>
                <a:path w="230504" h="635">
                  <a:moveTo>
                    <a:pt x="230009" y="0"/>
                  </a:moveTo>
                  <a:lnTo>
                    <a:pt x="221081" y="0"/>
                  </a:lnTo>
                  <a:lnTo>
                    <a:pt x="222046" y="279"/>
                  </a:lnTo>
                  <a:lnTo>
                    <a:pt x="222516" y="457"/>
                  </a:lnTo>
                  <a:lnTo>
                    <a:pt x="230276" y="457"/>
                  </a:lnTo>
                  <a:lnTo>
                    <a:pt x="230009" y="0"/>
                  </a:lnTo>
                  <a:close/>
                </a:path>
                <a:path w="230504" h="635">
                  <a:moveTo>
                    <a:pt x="9436" y="0"/>
                  </a:moveTo>
                  <a:lnTo>
                    <a:pt x="279" y="0"/>
                  </a:lnTo>
                  <a:lnTo>
                    <a:pt x="0" y="457"/>
                  </a:lnTo>
                  <a:lnTo>
                    <a:pt x="7975" y="457"/>
                  </a:lnTo>
                  <a:lnTo>
                    <a:pt x="8940" y="126"/>
                  </a:lnTo>
                  <a:lnTo>
                    <a:pt x="9436" y="0"/>
                  </a:lnTo>
                  <a:close/>
                </a:path>
              </a:pathLst>
            </a:custGeom>
            <a:solidFill>
              <a:srgbClr val="B0EE91"/>
            </a:solidFill>
          </p:spPr>
          <p:txBody>
            <a:bodyPr wrap="square" lIns="0" tIns="0" rIns="0" bIns="0" rtlCol="0"/>
            <a:lstStyle/>
            <a:p>
              <a:endParaRPr sz="1227"/>
            </a:p>
          </p:txBody>
        </p:sp>
        <p:sp>
          <p:nvSpPr>
            <p:cNvPr id="575" name="object 575"/>
            <p:cNvSpPr/>
            <p:nvPr/>
          </p:nvSpPr>
          <p:spPr>
            <a:xfrm>
              <a:off x="5550141" y="2993517"/>
              <a:ext cx="231775" cy="1270"/>
            </a:xfrm>
            <a:custGeom>
              <a:avLst/>
              <a:gdLst/>
              <a:ahLst/>
              <a:cxnLst/>
              <a:rect l="l" t="t" r="r" b="b"/>
              <a:pathLst>
                <a:path w="231775" h="1269">
                  <a:moveTo>
                    <a:pt x="230771" y="0"/>
                  </a:moveTo>
                  <a:lnTo>
                    <a:pt x="223012" y="0"/>
                  </a:lnTo>
                  <a:lnTo>
                    <a:pt x="223697" y="254"/>
                  </a:lnTo>
                  <a:lnTo>
                    <a:pt x="224424" y="596"/>
                  </a:lnTo>
                  <a:lnTo>
                    <a:pt x="224980" y="914"/>
                  </a:lnTo>
                  <a:lnTo>
                    <a:pt x="231254" y="914"/>
                  </a:lnTo>
                  <a:lnTo>
                    <a:pt x="230771" y="0"/>
                  </a:lnTo>
                  <a:close/>
                </a:path>
                <a:path w="231775" h="1269">
                  <a:moveTo>
                    <a:pt x="8470" y="0"/>
                  </a:moveTo>
                  <a:lnTo>
                    <a:pt x="495" y="0"/>
                  </a:lnTo>
                  <a:lnTo>
                    <a:pt x="152" y="596"/>
                  </a:lnTo>
                  <a:lnTo>
                    <a:pt x="0" y="914"/>
                  </a:lnTo>
                  <a:lnTo>
                    <a:pt x="6464" y="914"/>
                  </a:lnTo>
                  <a:lnTo>
                    <a:pt x="7112" y="558"/>
                  </a:lnTo>
                  <a:lnTo>
                    <a:pt x="7785" y="254"/>
                  </a:lnTo>
                  <a:lnTo>
                    <a:pt x="8470" y="0"/>
                  </a:lnTo>
                  <a:close/>
                </a:path>
              </a:pathLst>
            </a:custGeom>
            <a:solidFill>
              <a:srgbClr val="AFEE90"/>
            </a:solidFill>
          </p:spPr>
          <p:txBody>
            <a:bodyPr wrap="square" lIns="0" tIns="0" rIns="0" bIns="0" rtlCol="0"/>
            <a:lstStyle/>
            <a:p>
              <a:endParaRPr sz="1227"/>
            </a:p>
          </p:txBody>
        </p:sp>
        <p:sp>
          <p:nvSpPr>
            <p:cNvPr id="576" name="object 576"/>
            <p:cNvSpPr/>
            <p:nvPr/>
          </p:nvSpPr>
          <p:spPr>
            <a:xfrm>
              <a:off x="5549925" y="2994431"/>
              <a:ext cx="231775" cy="635"/>
            </a:xfrm>
            <a:custGeom>
              <a:avLst/>
              <a:gdLst/>
              <a:ahLst/>
              <a:cxnLst/>
              <a:rect l="l" t="t" r="r" b="b"/>
              <a:pathLst>
                <a:path w="231775" h="635">
                  <a:moveTo>
                    <a:pt x="231470" y="0"/>
                  </a:moveTo>
                  <a:lnTo>
                    <a:pt x="225196" y="0"/>
                  </a:lnTo>
                  <a:lnTo>
                    <a:pt x="225463" y="139"/>
                  </a:lnTo>
                  <a:lnTo>
                    <a:pt x="225958" y="457"/>
                  </a:lnTo>
                  <a:lnTo>
                    <a:pt x="231686" y="457"/>
                  </a:lnTo>
                  <a:lnTo>
                    <a:pt x="231470" y="0"/>
                  </a:lnTo>
                  <a:close/>
                </a:path>
                <a:path w="231775" h="635">
                  <a:moveTo>
                    <a:pt x="6680" y="0"/>
                  </a:moveTo>
                  <a:lnTo>
                    <a:pt x="215" y="0"/>
                  </a:lnTo>
                  <a:lnTo>
                    <a:pt x="0" y="457"/>
                  </a:lnTo>
                  <a:lnTo>
                    <a:pt x="5905" y="457"/>
                  </a:lnTo>
                  <a:lnTo>
                    <a:pt x="6159" y="292"/>
                  </a:lnTo>
                  <a:lnTo>
                    <a:pt x="6680" y="0"/>
                  </a:lnTo>
                  <a:close/>
                </a:path>
              </a:pathLst>
            </a:custGeom>
            <a:solidFill>
              <a:srgbClr val="AEEE8F"/>
            </a:solidFill>
          </p:spPr>
          <p:txBody>
            <a:bodyPr wrap="square" lIns="0" tIns="0" rIns="0" bIns="0" rtlCol="0"/>
            <a:lstStyle/>
            <a:p>
              <a:endParaRPr sz="1227"/>
            </a:p>
          </p:txBody>
        </p:sp>
        <p:sp>
          <p:nvSpPr>
            <p:cNvPr id="577" name="object 577"/>
            <p:cNvSpPr/>
            <p:nvPr/>
          </p:nvSpPr>
          <p:spPr>
            <a:xfrm>
              <a:off x="5549722" y="2994888"/>
              <a:ext cx="232410" cy="635"/>
            </a:xfrm>
            <a:custGeom>
              <a:avLst/>
              <a:gdLst/>
              <a:ahLst/>
              <a:cxnLst/>
              <a:rect l="l" t="t" r="r" b="b"/>
              <a:pathLst>
                <a:path w="232410" h="635">
                  <a:moveTo>
                    <a:pt x="6108" y="0"/>
                  </a:moveTo>
                  <a:lnTo>
                    <a:pt x="203" y="0"/>
                  </a:lnTo>
                  <a:lnTo>
                    <a:pt x="0" y="457"/>
                  </a:lnTo>
                  <a:lnTo>
                    <a:pt x="5422" y="457"/>
                  </a:lnTo>
                  <a:lnTo>
                    <a:pt x="6108" y="0"/>
                  </a:lnTo>
                  <a:close/>
                </a:path>
                <a:path w="232410" h="635">
                  <a:moveTo>
                    <a:pt x="232079" y="457"/>
                  </a:moveTo>
                  <a:lnTo>
                    <a:pt x="231889" y="0"/>
                  </a:lnTo>
                  <a:lnTo>
                    <a:pt x="226161" y="0"/>
                  </a:lnTo>
                  <a:lnTo>
                    <a:pt x="226834" y="457"/>
                  </a:lnTo>
                  <a:lnTo>
                    <a:pt x="232079" y="457"/>
                  </a:lnTo>
                  <a:close/>
                </a:path>
              </a:pathLst>
            </a:custGeom>
            <a:solidFill>
              <a:srgbClr val="ADEE8E"/>
            </a:solidFill>
          </p:spPr>
          <p:txBody>
            <a:bodyPr wrap="square" lIns="0" tIns="0" rIns="0" bIns="0" rtlCol="0"/>
            <a:lstStyle/>
            <a:p>
              <a:endParaRPr sz="1227"/>
            </a:p>
          </p:txBody>
        </p:sp>
        <p:sp>
          <p:nvSpPr>
            <p:cNvPr id="578" name="object 578"/>
            <p:cNvSpPr/>
            <p:nvPr/>
          </p:nvSpPr>
          <p:spPr>
            <a:xfrm>
              <a:off x="5549544" y="2995345"/>
              <a:ext cx="233045" cy="635"/>
            </a:xfrm>
            <a:custGeom>
              <a:avLst/>
              <a:gdLst/>
              <a:ahLst/>
              <a:cxnLst/>
              <a:rect l="l" t="t" r="r" b="b"/>
              <a:pathLst>
                <a:path w="233045" h="635">
                  <a:moveTo>
                    <a:pt x="5600" y="0"/>
                  </a:moveTo>
                  <a:lnTo>
                    <a:pt x="177" y="0"/>
                  </a:lnTo>
                  <a:lnTo>
                    <a:pt x="0" y="457"/>
                  </a:lnTo>
                  <a:lnTo>
                    <a:pt x="4978" y="457"/>
                  </a:lnTo>
                  <a:lnTo>
                    <a:pt x="5600" y="0"/>
                  </a:lnTo>
                  <a:close/>
                </a:path>
                <a:path w="233045" h="635">
                  <a:moveTo>
                    <a:pt x="232435" y="457"/>
                  </a:moveTo>
                  <a:lnTo>
                    <a:pt x="232257" y="0"/>
                  </a:lnTo>
                  <a:lnTo>
                    <a:pt x="227012" y="0"/>
                  </a:lnTo>
                  <a:lnTo>
                    <a:pt x="227609" y="457"/>
                  </a:lnTo>
                  <a:lnTo>
                    <a:pt x="232435" y="457"/>
                  </a:lnTo>
                  <a:close/>
                </a:path>
              </a:pathLst>
            </a:custGeom>
            <a:solidFill>
              <a:srgbClr val="ACEE8D"/>
            </a:solidFill>
          </p:spPr>
          <p:txBody>
            <a:bodyPr wrap="square" lIns="0" tIns="0" rIns="0" bIns="0" rtlCol="0"/>
            <a:lstStyle/>
            <a:p>
              <a:endParaRPr sz="1227"/>
            </a:p>
          </p:txBody>
        </p:sp>
        <p:sp>
          <p:nvSpPr>
            <p:cNvPr id="579" name="object 579"/>
            <p:cNvSpPr/>
            <p:nvPr/>
          </p:nvSpPr>
          <p:spPr>
            <a:xfrm>
              <a:off x="5549379" y="2995802"/>
              <a:ext cx="233045" cy="635"/>
            </a:xfrm>
            <a:custGeom>
              <a:avLst/>
              <a:gdLst/>
              <a:ahLst/>
              <a:cxnLst/>
              <a:rect l="l" t="t" r="r" b="b"/>
              <a:pathLst>
                <a:path w="233045" h="635">
                  <a:moveTo>
                    <a:pt x="5143" y="0"/>
                  </a:moveTo>
                  <a:lnTo>
                    <a:pt x="165" y="0"/>
                  </a:lnTo>
                  <a:lnTo>
                    <a:pt x="0" y="457"/>
                  </a:lnTo>
                  <a:lnTo>
                    <a:pt x="4584" y="457"/>
                  </a:lnTo>
                  <a:lnTo>
                    <a:pt x="5143" y="0"/>
                  </a:lnTo>
                  <a:close/>
                </a:path>
                <a:path w="233045" h="635">
                  <a:moveTo>
                    <a:pt x="232752" y="457"/>
                  </a:moveTo>
                  <a:lnTo>
                    <a:pt x="232600" y="0"/>
                  </a:lnTo>
                  <a:lnTo>
                    <a:pt x="227774" y="0"/>
                  </a:lnTo>
                  <a:lnTo>
                    <a:pt x="228320" y="457"/>
                  </a:lnTo>
                  <a:lnTo>
                    <a:pt x="232752" y="457"/>
                  </a:lnTo>
                  <a:close/>
                </a:path>
              </a:pathLst>
            </a:custGeom>
            <a:solidFill>
              <a:srgbClr val="ABED8D"/>
            </a:solidFill>
          </p:spPr>
          <p:txBody>
            <a:bodyPr wrap="square" lIns="0" tIns="0" rIns="0" bIns="0" rtlCol="0"/>
            <a:lstStyle/>
            <a:p>
              <a:endParaRPr sz="1227"/>
            </a:p>
          </p:txBody>
        </p:sp>
        <p:sp>
          <p:nvSpPr>
            <p:cNvPr id="580" name="object 580"/>
            <p:cNvSpPr/>
            <p:nvPr/>
          </p:nvSpPr>
          <p:spPr>
            <a:xfrm>
              <a:off x="5549265" y="2996259"/>
              <a:ext cx="233045" cy="635"/>
            </a:xfrm>
            <a:custGeom>
              <a:avLst/>
              <a:gdLst/>
              <a:ahLst/>
              <a:cxnLst/>
              <a:rect l="l" t="t" r="r" b="b"/>
              <a:pathLst>
                <a:path w="233045" h="635">
                  <a:moveTo>
                    <a:pt x="4699" y="0"/>
                  </a:moveTo>
                  <a:lnTo>
                    <a:pt x="114" y="0"/>
                  </a:lnTo>
                  <a:lnTo>
                    <a:pt x="0" y="342"/>
                  </a:lnTo>
                  <a:lnTo>
                    <a:pt x="4305" y="342"/>
                  </a:lnTo>
                  <a:lnTo>
                    <a:pt x="4699" y="0"/>
                  </a:lnTo>
                  <a:close/>
                </a:path>
                <a:path w="233045" h="635">
                  <a:moveTo>
                    <a:pt x="232981" y="342"/>
                  </a:moveTo>
                  <a:lnTo>
                    <a:pt x="232867" y="0"/>
                  </a:lnTo>
                  <a:lnTo>
                    <a:pt x="228434" y="0"/>
                  </a:lnTo>
                  <a:lnTo>
                    <a:pt x="228815" y="342"/>
                  </a:lnTo>
                  <a:lnTo>
                    <a:pt x="232981" y="342"/>
                  </a:lnTo>
                  <a:close/>
                </a:path>
              </a:pathLst>
            </a:custGeom>
            <a:solidFill>
              <a:srgbClr val="ABED8C"/>
            </a:solidFill>
          </p:spPr>
          <p:txBody>
            <a:bodyPr wrap="square" lIns="0" tIns="0" rIns="0" bIns="0" rtlCol="0"/>
            <a:lstStyle/>
            <a:p>
              <a:endParaRPr sz="1227"/>
            </a:p>
          </p:txBody>
        </p:sp>
        <p:sp>
          <p:nvSpPr>
            <p:cNvPr id="581" name="object 581"/>
            <p:cNvSpPr/>
            <p:nvPr/>
          </p:nvSpPr>
          <p:spPr>
            <a:xfrm>
              <a:off x="5549125" y="2996602"/>
              <a:ext cx="233679" cy="635"/>
            </a:xfrm>
            <a:custGeom>
              <a:avLst/>
              <a:gdLst/>
              <a:ahLst/>
              <a:cxnLst/>
              <a:rect l="l" t="t" r="r" b="b"/>
              <a:pathLst>
                <a:path w="233679" h="635">
                  <a:moveTo>
                    <a:pt x="4445" y="0"/>
                  </a:moveTo>
                  <a:lnTo>
                    <a:pt x="139" y="0"/>
                  </a:lnTo>
                  <a:lnTo>
                    <a:pt x="0" y="457"/>
                  </a:lnTo>
                  <a:lnTo>
                    <a:pt x="3975" y="457"/>
                  </a:lnTo>
                  <a:lnTo>
                    <a:pt x="4445" y="0"/>
                  </a:lnTo>
                  <a:close/>
                </a:path>
                <a:path w="233679" h="635">
                  <a:moveTo>
                    <a:pt x="233248" y="457"/>
                  </a:moveTo>
                  <a:lnTo>
                    <a:pt x="233121" y="0"/>
                  </a:lnTo>
                  <a:lnTo>
                    <a:pt x="228955" y="0"/>
                  </a:lnTo>
                  <a:lnTo>
                    <a:pt x="229425" y="457"/>
                  </a:lnTo>
                  <a:lnTo>
                    <a:pt x="233248" y="457"/>
                  </a:lnTo>
                  <a:close/>
                </a:path>
              </a:pathLst>
            </a:custGeom>
            <a:solidFill>
              <a:srgbClr val="AAED8B"/>
            </a:solidFill>
          </p:spPr>
          <p:txBody>
            <a:bodyPr wrap="square" lIns="0" tIns="0" rIns="0" bIns="0" rtlCol="0"/>
            <a:lstStyle/>
            <a:p>
              <a:endParaRPr sz="1227"/>
            </a:p>
          </p:txBody>
        </p:sp>
        <p:sp>
          <p:nvSpPr>
            <p:cNvPr id="582" name="object 582"/>
            <p:cNvSpPr/>
            <p:nvPr/>
          </p:nvSpPr>
          <p:spPr>
            <a:xfrm>
              <a:off x="5549011" y="2997060"/>
              <a:ext cx="233679" cy="635"/>
            </a:xfrm>
            <a:custGeom>
              <a:avLst/>
              <a:gdLst/>
              <a:ahLst/>
              <a:cxnLst/>
              <a:rect l="l" t="t" r="r" b="b"/>
              <a:pathLst>
                <a:path w="233679" h="635">
                  <a:moveTo>
                    <a:pt x="4089" y="0"/>
                  </a:moveTo>
                  <a:lnTo>
                    <a:pt x="114" y="0"/>
                  </a:lnTo>
                  <a:lnTo>
                    <a:pt x="0" y="457"/>
                  </a:lnTo>
                  <a:lnTo>
                    <a:pt x="3644" y="457"/>
                  </a:lnTo>
                  <a:lnTo>
                    <a:pt x="4089" y="0"/>
                  </a:lnTo>
                  <a:close/>
                </a:path>
                <a:path w="233679" h="635">
                  <a:moveTo>
                    <a:pt x="233476" y="457"/>
                  </a:moveTo>
                  <a:lnTo>
                    <a:pt x="233362" y="0"/>
                  </a:lnTo>
                  <a:lnTo>
                    <a:pt x="229539" y="0"/>
                  </a:lnTo>
                  <a:lnTo>
                    <a:pt x="229958" y="457"/>
                  </a:lnTo>
                  <a:lnTo>
                    <a:pt x="233476" y="457"/>
                  </a:lnTo>
                  <a:close/>
                </a:path>
              </a:pathLst>
            </a:custGeom>
            <a:solidFill>
              <a:srgbClr val="A9ED8B"/>
            </a:solidFill>
          </p:spPr>
          <p:txBody>
            <a:bodyPr wrap="square" lIns="0" tIns="0" rIns="0" bIns="0" rtlCol="0"/>
            <a:lstStyle/>
            <a:p>
              <a:endParaRPr sz="1227"/>
            </a:p>
          </p:txBody>
        </p:sp>
        <p:sp>
          <p:nvSpPr>
            <p:cNvPr id="583" name="object 583"/>
            <p:cNvSpPr/>
            <p:nvPr/>
          </p:nvSpPr>
          <p:spPr>
            <a:xfrm>
              <a:off x="5548820" y="2997517"/>
              <a:ext cx="234315" cy="1270"/>
            </a:xfrm>
            <a:custGeom>
              <a:avLst/>
              <a:gdLst/>
              <a:ahLst/>
              <a:cxnLst/>
              <a:rect l="l" t="t" r="r" b="b"/>
              <a:pathLst>
                <a:path w="234314" h="1269">
                  <a:moveTo>
                    <a:pt x="233667" y="0"/>
                  </a:moveTo>
                  <a:lnTo>
                    <a:pt x="230149" y="0"/>
                  </a:lnTo>
                  <a:lnTo>
                    <a:pt x="230416" y="292"/>
                  </a:lnTo>
                  <a:lnTo>
                    <a:pt x="230911" y="914"/>
                  </a:lnTo>
                  <a:lnTo>
                    <a:pt x="233845" y="914"/>
                  </a:lnTo>
                  <a:lnTo>
                    <a:pt x="233667" y="0"/>
                  </a:lnTo>
                  <a:close/>
                </a:path>
                <a:path w="234314" h="1269">
                  <a:moveTo>
                    <a:pt x="3835" y="0"/>
                  </a:moveTo>
                  <a:lnTo>
                    <a:pt x="190" y="0"/>
                  </a:lnTo>
                  <a:lnTo>
                    <a:pt x="0" y="914"/>
                  </a:lnTo>
                  <a:lnTo>
                    <a:pt x="3048" y="914"/>
                  </a:lnTo>
                  <a:lnTo>
                    <a:pt x="3556" y="292"/>
                  </a:lnTo>
                  <a:lnTo>
                    <a:pt x="3835" y="0"/>
                  </a:lnTo>
                  <a:close/>
                </a:path>
              </a:pathLst>
            </a:custGeom>
            <a:solidFill>
              <a:srgbClr val="A9EC8A"/>
            </a:solidFill>
          </p:spPr>
          <p:txBody>
            <a:bodyPr wrap="square" lIns="0" tIns="0" rIns="0" bIns="0" rtlCol="0"/>
            <a:lstStyle/>
            <a:p>
              <a:endParaRPr sz="1227"/>
            </a:p>
          </p:txBody>
        </p:sp>
        <p:sp>
          <p:nvSpPr>
            <p:cNvPr id="584" name="object 584"/>
            <p:cNvSpPr/>
            <p:nvPr/>
          </p:nvSpPr>
          <p:spPr>
            <a:xfrm>
              <a:off x="5548744" y="2998431"/>
              <a:ext cx="234315" cy="635"/>
            </a:xfrm>
            <a:custGeom>
              <a:avLst/>
              <a:gdLst/>
              <a:ahLst/>
              <a:cxnLst/>
              <a:rect l="l" t="t" r="r" b="b"/>
              <a:pathLst>
                <a:path w="234314" h="635">
                  <a:moveTo>
                    <a:pt x="3124" y="0"/>
                  </a:moveTo>
                  <a:lnTo>
                    <a:pt x="76" y="0"/>
                  </a:lnTo>
                  <a:lnTo>
                    <a:pt x="0" y="457"/>
                  </a:lnTo>
                  <a:lnTo>
                    <a:pt x="2781" y="457"/>
                  </a:lnTo>
                  <a:lnTo>
                    <a:pt x="3124" y="0"/>
                  </a:lnTo>
                  <a:close/>
                </a:path>
                <a:path w="234314" h="635">
                  <a:moveTo>
                    <a:pt x="233997" y="457"/>
                  </a:moveTo>
                  <a:lnTo>
                    <a:pt x="233921" y="0"/>
                  </a:lnTo>
                  <a:lnTo>
                    <a:pt x="230987" y="0"/>
                  </a:lnTo>
                  <a:lnTo>
                    <a:pt x="231317" y="457"/>
                  </a:lnTo>
                  <a:lnTo>
                    <a:pt x="233997" y="457"/>
                  </a:lnTo>
                  <a:close/>
                </a:path>
              </a:pathLst>
            </a:custGeom>
            <a:solidFill>
              <a:srgbClr val="A8EC89"/>
            </a:solidFill>
          </p:spPr>
          <p:txBody>
            <a:bodyPr wrap="square" lIns="0" tIns="0" rIns="0" bIns="0" rtlCol="0"/>
            <a:lstStyle/>
            <a:p>
              <a:endParaRPr sz="1227"/>
            </a:p>
          </p:txBody>
        </p:sp>
        <p:sp>
          <p:nvSpPr>
            <p:cNvPr id="585" name="object 585"/>
            <p:cNvSpPr/>
            <p:nvPr/>
          </p:nvSpPr>
          <p:spPr>
            <a:xfrm>
              <a:off x="5548681" y="2998888"/>
              <a:ext cx="234315" cy="635"/>
            </a:xfrm>
            <a:custGeom>
              <a:avLst/>
              <a:gdLst/>
              <a:ahLst/>
              <a:cxnLst/>
              <a:rect l="l" t="t" r="r" b="b"/>
              <a:pathLst>
                <a:path w="234314" h="635">
                  <a:moveTo>
                    <a:pt x="2844" y="0"/>
                  </a:moveTo>
                  <a:lnTo>
                    <a:pt x="63" y="0"/>
                  </a:lnTo>
                  <a:lnTo>
                    <a:pt x="0" y="457"/>
                  </a:lnTo>
                  <a:lnTo>
                    <a:pt x="2514" y="457"/>
                  </a:lnTo>
                  <a:lnTo>
                    <a:pt x="2844" y="0"/>
                  </a:lnTo>
                  <a:close/>
                </a:path>
                <a:path w="234314" h="635">
                  <a:moveTo>
                    <a:pt x="234111" y="457"/>
                  </a:moveTo>
                  <a:lnTo>
                    <a:pt x="234061" y="0"/>
                  </a:lnTo>
                  <a:lnTo>
                    <a:pt x="231381" y="0"/>
                  </a:lnTo>
                  <a:lnTo>
                    <a:pt x="231698" y="457"/>
                  </a:lnTo>
                  <a:lnTo>
                    <a:pt x="234111" y="457"/>
                  </a:lnTo>
                  <a:close/>
                </a:path>
              </a:pathLst>
            </a:custGeom>
            <a:solidFill>
              <a:srgbClr val="A7EC88"/>
            </a:solidFill>
          </p:spPr>
          <p:txBody>
            <a:bodyPr wrap="square" lIns="0" tIns="0" rIns="0" bIns="0" rtlCol="0"/>
            <a:lstStyle/>
            <a:p>
              <a:endParaRPr sz="1227"/>
            </a:p>
          </p:txBody>
        </p:sp>
        <p:sp>
          <p:nvSpPr>
            <p:cNvPr id="586" name="object 586"/>
            <p:cNvSpPr/>
            <p:nvPr/>
          </p:nvSpPr>
          <p:spPr>
            <a:xfrm>
              <a:off x="5548604" y="2999346"/>
              <a:ext cx="234315" cy="1270"/>
            </a:xfrm>
            <a:custGeom>
              <a:avLst/>
              <a:gdLst/>
              <a:ahLst/>
              <a:cxnLst/>
              <a:rect l="l" t="t" r="r" b="b"/>
              <a:pathLst>
                <a:path w="234314" h="1269">
                  <a:moveTo>
                    <a:pt x="2590" y="0"/>
                  </a:moveTo>
                  <a:lnTo>
                    <a:pt x="76" y="0"/>
                  </a:lnTo>
                  <a:lnTo>
                    <a:pt x="38" y="457"/>
                  </a:lnTo>
                  <a:lnTo>
                    <a:pt x="0" y="914"/>
                  </a:lnTo>
                  <a:lnTo>
                    <a:pt x="2019" y="914"/>
                  </a:lnTo>
                  <a:lnTo>
                    <a:pt x="2298" y="457"/>
                  </a:lnTo>
                  <a:lnTo>
                    <a:pt x="2590" y="0"/>
                  </a:lnTo>
                  <a:close/>
                </a:path>
                <a:path w="234314" h="1269">
                  <a:moveTo>
                    <a:pt x="234264" y="914"/>
                  </a:moveTo>
                  <a:lnTo>
                    <a:pt x="234238" y="457"/>
                  </a:lnTo>
                  <a:lnTo>
                    <a:pt x="234188" y="0"/>
                  </a:lnTo>
                  <a:lnTo>
                    <a:pt x="231775" y="0"/>
                  </a:lnTo>
                  <a:lnTo>
                    <a:pt x="232067" y="457"/>
                  </a:lnTo>
                  <a:lnTo>
                    <a:pt x="232333" y="914"/>
                  </a:lnTo>
                  <a:lnTo>
                    <a:pt x="234264" y="914"/>
                  </a:lnTo>
                  <a:close/>
                </a:path>
              </a:pathLst>
            </a:custGeom>
            <a:solidFill>
              <a:srgbClr val="A6EB87"/>
            </a:solidFill>
          </p:spPr>
          <p:txBody>
            <a:bodyPr wrap="square" lIns="0" tIns="0" rIns="0" bIns="0" rtlCol="0"/>
            <a:lstStyle/>
            <a:p>
              <a:endParaRPr sz="1227"/>
            </a:p>
          </p:txBody>
        </p:sp>
        <p:sp>
          <p:nvSpPr>
            <p:cNvPr id="587" name="object 587"/>
            <p:cNvSpPr/>
            <p:nvPr/>
          </p:nvSpPr>
          <p:spPr>
            <a:xfrm>
              <a:off x="5548592" y="3000260"/>
              <a:ext cx="234315" cy="635"/>
            </a:xfrm>
            <a:custGeom>
              <a:avLst/>
              <a:gdLst/>
              <a:ahLst/>
              <a:cxnLst/>
              <a:rect l="l" t="t" r="r" b="b"/>
              <a:pathLst>
                <a:path w="234314" h="635">
                  <a:moveTo>
                    <a:pt x="2032" y="0"/>
                  </a:moveTo>
                  <a:lnTo>
                    <a:pt x="12" y="0"/>
                  </a:lnTo>
                  <a:lnTo>
                    <a:pt x="0" y="342"/>
                  </a:lnTo>
                  <a:lnTo>
                    <a:pt x="1841" y="342"/>
                  </a:lnTo>
                  <a:lnTo>
                    <a:pt x="2032" y="0"/>
                  </a:lnTo>
                  <a:close/>
                </a:path>
                <a:path w="234314" h="635">
                  <a:moveTo>
                    <a:pt x="234289" y="342"/>
                  </a:moveTo>
                  <a:lnTo>
                    <a:pt x="234276" y="0"/>
                  </a:lnTo>
                  <a:lnTo>
                    <a:pt x="232346" y="0"/>
                  </a:lnTo>
                  <a:lnTo>
                    <a:pt x="232537" y="342"/>
                  </a:lnTo>
                  <a:lnTo>
                    <a:pt x="234289" y="342"/>
                  </a:lnTo>
                  <a:close/>
                </a:path>
              </a:pathLst>
            </a:custGeom>
            <a:solidFill>
              <a:srgbClr val="A5EB86"/>
            </a:solidFill>
          </p:spPr>
          <p:txBody>
            <a:bodyPr wrap="square" lIns="0" tIns="0" rIns="0" bIns="0" rtlCol="0"/>
            <a:lstStyle/>
            <a:p>
              <a:endParaRPr sz="1227"/>
            </a:p>
          </p:txBody>
        </p:sp>
        <p:sp>
          <p:nvSpPr>
            <p:cNvPr id="588" name="object 588"/>
            <p:cNvSpPr/>
            <p:nvPr/>
          </p:nvSpPr>
          <p:spPr>
            <a:xfrm>
              <a:off x="5548579" y="3000603"/>
              <a:ext cx="234315" cy="635"/>
            </a:xfrm>
            <a:custGeom>
              <a:avLst/>
              <a:gdLst/>
              <a:ahLst/>
              <a:cxnLst/>
              <a:rect l="l" t="t" r="r" b="b"/>
              <a:pathLst>
                <a:path w="234314" h="635">
                  <a:moveTo>
                    <a:pt x="1854" y="0"/>
                  </a:moveTo>
                  <a:lnTo>
                    <a:pt x="12" y="0"/>
                  </a:lnTo>
                  <a:lnTo>
                    <a:pt x="0" y="457"/>
                  </a:lnTo>
                  <a:lnTo>
                    <a:pt x="1612" y="457"/>
                  </a:lnTo>
                  <a:lnTo>
                    <a:pt x="1854" y="0"/>
                  </a:lnTo>
                  <a:close/>
                </a:path>
                <a:path w="234314" h="635">
                  <a:moveTo>
                    <a:pt x="234315" y="457"/>
                  </a:moveTo>
                  <a:lnTo>
                    <a:pt x="234302" y="0"/>
                  </a:lnTo>
                  <a:lnTo>
                    <a:pt x="232549" y="0"/>
                  </a:lnTo>
                  <a:lnTo>
                    <a:pt x="232778" y="457"/>
                  </a:lnTo>
                  <a:lnTo>
                    <a:pt x="234315" y="457"/>
                  </a:lnTo>
                  <a:close/>
                </a:path>
              </a:pathLst>
            </a:custGeom>
            <a:solidFill>
              <a:srgbClr val="A4EB85"/>
            </a:solidFill>
          </p:spPr>
          <p:txBody>
            <a:bodyPr wrap="square" lIns="0" tIns="0" rIns="0" bIns="0" rtlCol="0"/>
            <a:lstStyle/>
            <a:p>
              <a:endParaRPr sz="1227"/>
            </a:p>
          </p:txBody>
        </p:sp>
        <p:sp>
          <p:nvSpPr>
            <p:cNvPr id="589" name="object 589"/>
            <p:cNvSpPr/>
            <p:nvPr/>
          </p:nvSpPr>
          <p:spPr>
            <a:xfrm>
              <a:off x="5548579" y="3001060"/>
              <a:ext cx="234315" cy="635"/>
            </a:xfrm>
            <a:custGeom>
              <a:avLst/>
              <a:gdLst/>
              <a:ahLst/>
              <a:cxnLst/>
              <a:rect l="l" t="t" r="r" b="b"/>
              <a:pathLst>
                <a:path w="234314" h="635">
                  <a:moveTo>
                    <a:pt x="1612" y="0"/>
                  </a:moveTo>
                  <a:lnTo>
                    <a:pt x="0" y="0"/>
                  </a:lnTo>
                  <a:lnTo>
                    <a:pt x="0" y="457"/>
                  </a:lnTo>
                  <a:lnTo>
                    <a:pt x="1384" y="457"/>
                  </a:lnTo>
                  <a:lnTo>
                    <a:pt x="1612" y="0"/>
                  </a:lnTo>
                  <a:close/>
                </a:path>
                <a:path w="234314" h="635">
                  <a:moveTo>
                    <a:pt x="234315" y="0"/>
                  </a:moveTo>
                  <a:lnTo>
                    <a:pt x="232778" y="0"/>
                  </a:lnTo>
                  <a:lnTo>
                    <a:pt x="232981" y="457"/>
                  </a:lnTo>
                  <a:lnTo>
                    <a:pt x="234315" y="457"/>
                  </a:lnTo>
                  <a:lnTo>
                    <a:pt x="234315" y="0"/>
                  </a:lnTo>
                  <a:close/>
                </a:path>
              </a:pathLst>
            </a:custGeom>
            <a:solidFill>
              <a:srgbClr val="A4EA85"/>
            </a:solidFill>
          </p:spPr>
          <p:txBody>
            <a:bodyPr wrap="square" lIns="0" tIns="0" rIns="0" bIns="0" rtlCol="0"/>
            <a:lstStyle/>
            <a:p>
              <a:endParaRPr sz="1227"/>
            </a:p>
          </p:txBody>
        </p:sp>
        <p:sp>
          <p:nvSpPr>
            <p:cNvPr id="590" name="object 590"/>
            <p:cNvSpPr/>
            <p:nvPr/>
          </p:nvSpPr>
          <p:spPr>
            <a:xfrm>
              <a:off x="5548579" y="3001517"/>
              <a:ext cx="234315" cy="635"/>
            </a:xfrm>
            <a:custGeom>
              <a:avLst/>
              <a:gdLst/>
              <a:ahLst/>
              <a:cxnLst/>
              <a:rect l="l" t="t" r="r" b="b"/>
              <a:pathLst>
                <a:path w="234314" h="635">
                  <a:moveTo>
                    <a:pt x="1384" y="0"/>
                  </a:moveTo>
                  <a:lnTo>
                    <a:pt x="0" y="0"/>
                  </a:lnTo>
                  <a:lnTo>
                    <a:pt x="0" y="457"/>
                  </a:lnTo>
                  <a:lnTo>
                    <a:pt x="1181" y="457"/>
                  </a:lnTo>
                  <a:lnTo>
                    <a:pt x="1384" y="0"/>
                  </a:lnTo>
                  <a:close/>
                </a:path>
                <a:path w="234314" h="635">
                  <a:moveTo>
                    <a:pt x="234315" y="0"/>
                  </a:moveTo>
                  <a:lnTo>
                    <a:pt x="232981" y="0"/>
                  </a:lnTo>
                  <a:lnTo>
                    <a:pt x="233184" y="457"/>
                  </a:lnTo>
                  <a:lnTo>
                    <a:pt x="234315" y="457"/>
                  </a:lnTo>
                  <a:lnTo>
                    <a:pt x="234315" y="0"/>
                  </a:lnTo>
                  <a:close/>
                </a:path>
              </a:pathLst>
            </a:custGeom>
            <a:solidFill>
              <a:srgbClr val="A3EA84"/>
            </a:solidFill>
          </p:spPr>
          <p:txBody>
            <a:bodyPr wrap="square" lIns="0" tIns="0" rIns="0" bIns="0" rtlCol="0"/>
            <a:lstStyle/>
            <a:p>
              <a:endParaRPr sz="1227"/>
            </a:p>
          </p:txBody>
        </p:sp>
        <p:sp>
          <p:nvSpPr>
            <p:cNvPr id="591" name="object 591"/>
            <p:cNvSpPr/>
            <p:nvPr/>
          </p:nvSpPr>
          <p:spPr>
            <a:xfrm>
              <a:off x="5548579" y="3001974"/>
              <a:ext cx="234315" cy="635"/>
            </a:xfrm>
            <a:custGeom>
              <a:avLst/>
              <a:gdLst/>
              <a:ahLst/>
              <a:cxnLst/>
              <a:rect l="l" t="t" r="r" b="b"/>
              <a:pathLst>
                <a:path w="234314" h="635">
                  <a:moveTo>
                    <a:pt x="1181" y="0"/>
                  </a:moveTo>
                  <a:lnTo>
                    <a:pt x="0" y="0"/>
                  </a:lnTo>
                  <a:lnTo>
                    <a:pt x="0" y="457"/>
                  </a:lnTo>
                  <a:lnTo>
                    <a:pt x="1003" y="457"/>
                  </a:lnTo>
                  <a:lnTo>
                    <a:pt x="1181" y="0"/>
                  </a:lnTo>
                  <a:close/>
                </a:path>
                <a:path w="234314" h="635">
                  <a:moveTo>
                    <a:pt x="234315" y="0"/>
                  </a:moveTo>
                  <a:lnTo>
                    <a:pt x="233184" y="0"/>
                  </a:lnTo>
                  <a:lnTo>
                    <a:pt x="233362" y="457"/>
                  </a:lnTo>
                  <a:lnTo>
                    <a:pt x="234315" y="457"/>
                  </a:lnTo>
                  <a:lnTo>
                    <a:pt x="234315" y="0"/>
                  </a:lnTo>
                  <a:close/>
                </a:path>
              </a:pathLst>
            </a:custGeom>
            <a:solidFill>
              <a:srgbClr val="A2EA83"/>
            </a:solidFill>
          </p:spPr>
          <p:txBody>
            <a:bodyPr wrap="square" lIns="0" tIns="0" rIns="0" bIns="0" rtlCol="0"/>
            <a:lstStyle/>
            <a:p>
              <a:endParaRPr sz="1227"/>
            </a:p>
          </p:txBody>
        </p:sp>
        <p:sp>
          <p:nvSpPr>
            <p:cNvPr id="592" name="object 592"/>
            <p:cNvSpPr/>
            <p:nvPr/>
          </p:nvSpPr>
          <p:spPr>
            <a:xfrm>
              <a:off x="5548579" y="3002432"/>
              <a:ext cx="234315" cy="635"/>
            </a:xfrm>
            <a:custGeom>
              <a:avLst/>
              <a:gdLst/>
              <a:ahLst/>
              <a:cxnLst/>
              <a:rect l="l" t="t" r="r" b="b"/>
              <a:pathLst>
                <a:path w="234314" h="635">
                  <a:moveTo>
                    <a:pt x="1003" y="0"/>
                  </a:moveTo>
                  <a:lnTo>
                    <a:pt x="0" y="0"/>
                  </a:lnTo>
                  <a:lnTo>
                    <a:pt x="0" y="457"/>
                  </a:lnTo>
                  <a:lnTo>
                    <a:pt x="838" y="457"/>
                  </a:lnTo>
                  <a:lnTo>
                    <a:pt x="1003" y="0"/>
                  </a:lnTo>
                  <a:close/>
                </a:path>
                <a:path w="234314" h="635">
                  <a:moveTo>
                    <a:pt x="234315" y="0"/>
                  </a:moveTo>
                  <a:lnTo>
                    <a:pt x="233362" y="0"/>
                  </a:lnTo>
                  <a:lnTo>
                    <a:pt x="233514" y="457"/>
                  </a:lnTo>
                  <a:lnTo>
                    <a:pt x="234315" y="457"/>
                  </a:lnTo>
                  <a:lnTo>
                    <a:pt x="234315" y="0"/>
                  </a:lnTo>
                  <a:close/>
                </a:path>
              </a:pathLst>
            </a:custGeom>
            <a:solidFill>
              <a:srgbClr val="A1E982"/>
            </a:solidFill>
          </p:spPr>
          <p:txBody>
            <a:bodyPr wrap="square" lIns="0" tIns="0" rIns="0" bIns="0" rtlCol="0"/>
            <a:lstStyle/>
            <a:p>
              <a:endParaRPr sz="1227"/>
            </a:p>
          </p:txBody>
        </p:sp>
        <p:sp>
          <p:nvSpPr>
            <p:cNvPr id="593" name="object 593"/>
            <p:cNvSpPr/>
            <p:nvPr/>
          </p:nvSpPr>
          <p:spPr>
            <a:xfrm>
              <a:off x="5548579" y="3002889"/>
              <a:ext cx="234315" cy="1270"/>
            </a:xfrm>
            <a:custGeom>
              <a:avLst/>
              <a:gdLst/>
              <a:ahLst/>
              <a:cxnLst/>
              <a:rect l="l" t="t" r="r" b="b"/>
              <a:pathLst>
                <a:path w="234314" h="1269">
                  <a:moveTo>
                    <a:pt x="838" y="0"/>
                  </a:moveTo>
                  <a:lnTo>
                    <a:pt x="0" y="0"/>
                  </a:lnTo>
                  <a:lnTo>
                    <a:pt x="0" y="457"/>
                  </a:lnTo>
                  <a:lnTo>
                    <a:pt x="0" y="914"/>
                  </a:lnTo>
                  <a:lnTo>
                    <a:pt x="546" y="914"/>
                  </a:lnTo>
                  <a:lnTo>
                    <a:pt x="685" y="457"/>
                  </a:lnTo>
                  <a:lnTo>
                    <a:pt x="838" y="0"/>
                  </a:lnTo>
                  <a:close/>
                </a:path>
                <a:path w="234314" h="1269">
                  <a:moveTo>
                    <a:pt x="234315" y="0"/>
                  </a:moveTo>
                  <a:lnTo>
                    <a:pt x="233514" y="0"/>
                  </a:lnTo>
                  <a:lnTo>
                    <a:pt x="233667" y="457"/>
                  </a:lnTo>
                  <a:lnTo>
                    <a:pt x="233794" y="914"/>
                  </a:lnTo>
                  <a:lnTo>
                    <a:pt x="234315" y="914"/>
                  </a:lnTo>
                  <a:lnTo>
                    <a:pt x="234315" y="457"/>
                  </a:lnTo>
                  <a:lnTo>
                    <a:pt x="234315" y="0"/>
                  </a:lnTo>
                  <a:close/>
                </a:path>
              </a:pathLst>
            </a:custGeom>
            <a:solidFill>
              <a:srgbClr val="A0E981"/>
            </a:solidFill>
          </p:spPr>
          <p:txBody>
            <a:bodyPr wrap="square" lIns="0" tIns="0" rIns="0" bIns="0" rtlCol="0"/>
            <a:lstStyle/>
            <a:p>
              <a:endParaRPr sz="1227"/>
            </a:p>
          </p:txBody>
        </p:sp>
        <p:sp>
          <p:nvSpPr>
            <p:cNvPr id="594" name="object 594"/>
            <p:cNvSpPr/>
            <p:nvPr/>
          </p:nvSpPr>
          <p:spPr>
            <a:xfrm>
              <a:off x="5548579" y="3003803"/>
              <a:ext cx="234315" cy="635"/>
            </a:xfrm>
            <a:custGeom>
              <a:avLst/>
              <a:gdLst/>
              <a:ahLst/>
              <a:cxnLst/>
              <a:rect l="l" t="t" r="r" b="b"/>
              <a:pathLst>
                <a:path w="234314" h="635">
                  <a:moveTo>
                    <a:pt x="546" y="0"/>
                  </a:moveTo>
                  <a:lnTo>
                    <a:pt x="0" y="0"/>
                  </a:lnTo>
                  <a:lnTo>
                    <a:pt x="0" y="457"/>
                  </a:lnTo>
                  <a:lnTo>
                    <a:pt x="431" y="457"/>
                  </a:lnTo>
                  <a:lnTo>
                    <a:pt x="546" y="0"/>
                  </a:lnTo>
                  <a:close/>
                </a:path>
                <a:path w="234314" h="635">
                  <a:moveTo>
                    <a:pt x="234315" y="0"/>
                  </a:moveTo>
                  <a:lnTo>
                    <a:pt x="233794" y="0"/>
                  </a:lnTo>
                  <a:lnTo>
                    <a:pt x="233908" y="457"/>
                  </a:lnTo>
                  <a:lnTo>
                    <a:pt x="234315" y="457"/>
                  </a:lnTo>
                  <a:lnTo>
                    <a:pt x="234315" y="0"/>
                  </a:lnTo>
                  <a:close/>
                </a:path>
              </a:pathLst>
            </a:custGeom>
            <a:solidFill>
              <a:srgbClr val="9FE981"/>
            </a:solidFill>
          </p:spPr>
          <p:txBody>
            <a:bodyPr wrap="square" lIns="0" tIns="0" rIns="0" bIns="0" rtlCol="0"/>
            <a:lstStyle/>
            <a:p>
              <a:endParaRPr sz="1227"/>
            </a:p>
          </p:txBody>
        </p:sp>
        <p:sp>
          <p:nvSpPr>
            <p:cNvPr id="595" name="object 595"/>
            <p:cNvSpPr/>
            <p:nvPr/>
          </p:nvSpPr>
          <p:spPr>
            <a:xfrm>
              <a:off x="5548579" y="3004260"/>
              <a:ext cx="234315" cy="635"/>
            </a:xfrm>
            <a:custGeom>
              <a:avLst/>
              <a:gdLst/>
              <a:ahLst/>
              <a:cxnLst/>
              <a:rect l="l" t="t" r="r" b="b"/>
              <a:pathLst>
                <a:path w="234314" h="635">
                  <a:moveTo>
                    <a:pt x="431" y="0"/>
                  </a:moveTo>
                  <a:lnTo>
                    <a:pt x="0" y="0"/>
                  </a:lnTo>
                  <a:lnTo>
                    <a:pt x="0" y="342"/>
                  </a:lnTo>
                  <a:lnTo>
                    <a:pt x="342" y="342"/>
                  </a:lnTo>
                  <a:lnTo>
                    <a:pt x="431" y="0"/>
                  </a:lnTo>
                  <a:close/>
                </a:path>
                <a:path w="234314" h="635">
                  <a:moveTo>
                    <a:pt x="234315" y="0"/>
                  </a:moveTo>
                  <a:lnTo>
                    <a:pt x="233908" y="0"/>
                  </a:lnTo>
                  <a:lnTo>
                    <a:pt x="233984" y="342"/>
                  </a:lnTo>
                  <a:lnTo>
                    <a:pt x="234315" y="342"/>
                  </a:lnTo>
                  <a:lnTo>
                    <a:pt x="234315" y="0"/>
                  </a:lnTo>
                  <a:close/>
                </a:path>
              </a:pathLst>
            </a:custGeom>
            <a:solidFill>
              <a:srgbClr val="9EE87F"/>
            </a:solidFill>
          </p:spPr>
          <p:txBody>
            <a:bodyPr wrap="square" lIns="0" tIns="0" rIns="0" bIns="0" rtlCol="0"/>
            <a:lstStyle/>
            <a:p>
              <a:endParaRPr sz="1227"/>
            </a:p>
          </p:txBody>
        </p:sp>
        <p:sp>
          <p:nvSpPr>
            <p:cNvPr id="596" name="object 596"/>
            <p:cNvSpPr/>
            <p:nvPr/>
          </p:nvSpPr>
          <p:spPr>
            <a:xfrm>
              <a:off x="5548579" y="3004603"/>
              <a:ext cx="234315" cy="1270"/>
            </a:xfrm>
            <a:custGeom>
              <a:avLst/>
              <a:gdLst/>
              <a:ahLst/>
              <a:cxnLst/>
              <a:rect l="l" t="t" r="r" b="b"/>
              <a:pathLst>
                <a:path w="234314" h="1269">
                  <a:moveTo>
                    <a:pt x="342" y="0"/>
                  </a:moveTo>
                  <a:lnTo>
                    <a:pt x="0" y="0"/>
                  </a:lnTo>
                  <a:lnTo>
                    <a:pt x="0" y="457"/>
                  </a:lnTo>
                  <a:lnTo>
                    <a:pt x="0" y="914"/>
                  </a:lnTo>
                  <a:lnTo>
                    <a:pt x="177" y="914"/>
                  </a:lnTo>
                  <a:lnTo>
                    <a:pt x="254" y="457"/>
                  </a:lnTo>
                  <a:lnTo>
                    <a:pt x="342" y="0"/>
                  </a:lnTo>
                  <a:close/>
                </a:path>
                <a:path w="234314" h="1269">
                  <a:moveTo>
                    <a:pt x="234315" y="0"/>
                  </a:moveTo>
                  <a:lnTo>
                    <a:pt x="233984" y="0"/>
                  </a:lnTo>
                  <a:lnTo>
                    <a:pt x="234073" y="457"/>
                  </a:lnTo>
                  <a:lnTo>
                    <a:pt x="234149" y="914"/>
                  </a:lnTo>
                  <a:lnTo>
                    <a:pt x="234315" y="914"/>
                  </a:lnTo>
                  <a:lnTo>
                    <a:pt x="234315" y="457"/>
                  </a:lnTo>
                  <a:lnTo>
                    <a:pt x="234315" y="0"/>
                  </a:lnTo>
                  <a:close/>
                </a:path>
              </a:pathLst>
            </a:custGeom>
            <a:solidFill>
              <a:srgbClr val="9DE87E"/>
            </a:solidFill>
          </p:spPr>
          <p:txBody>
            <a:bodyPr wrap="square" lIns="0" tIns="0" rIns="0" bIns="0" rtlCol="0"/>
            <a:lstStyle/>
            <a:p>
              <a:endParaRPr sz="1227"/>
            </a:p>
          </p:txBody>
        </p:sp>
        <p:sp>
          <p:nvSpPr>
            <p:cNvPr id="597" name="object 597"/>
            <p:cNvSpPr/>
            <p:nvPr/>
          </p:nvSpPr>
          <p:spPr>
            <a:xfrm>
              <a:off x="5548579" y="3005518"/>
              <a:ext cx="234315" cy="635"/>
            </a:xfrm>
            <a:custGeom>
              <a:avLst/>
              <a:gdLst/>
              <a:ahLst/>
              <a:cxnLst/>
              <a:rect l="l" t="t" r="r" b="b"/>
              <a:pathLst>
                <a:path w="234314" h="635">
                  <a:moveTo>
                    <a:pt x="234314" y="0"/>
                  </a:moveTo>
                  <a:lnTo>
                    <a:pt x="234149" y="0"/>
                  </a:lnTo>
                  <a:lnTo>
                    <a:pt x="234200" y="457"/>
                  </a:lnTo>
                  <a:lnTo>
                    <a:pt x="234314" y="0"/>
                  </a:lnTo>
                  <a:close/>
                </a:path>
                <a:path w="234314" h="635">
                  <a:moveTo>
                    <a:pt x="177" y="0"/>
                  </a:moveTo>
                  <a:lnTo>
                    <a:pt x="0" y="0"/>
                  </a:lnTo>
                  <a:lnTo>
                    <a:pt x="0" y="457"/>
                  </a:lnTo>
                  <a:lnTo>
                    <a:pt x="177" y="0"/>
                  </a:lnTo>
                  <a:close/>
                </a:path>
              </a:pathLst>
            </a:custGeom>
            <a:solidFill>
              <a:srgbClr val="9DE77D"/>
            </a:solidFill>
          </p:spPr>
          <p:txBody>
            <a:bodyPr wrap="square" lIns="0" tIns="0" rIns="0" bIns="0" rtlCol="0"/>
            <a:lstStyle/>
            <a:p>
              <a:endParaRPr sz="1227"/>
            </a:p>
          </p:txBody>
        </p:sp>
        <p:sp>
          <p:nvSpPr>
            <p:cNvPr id="598" name="object 598"/>
            <p:cNvSpPr/>
            <p:nvPr/>
          </p:nvSpPr>
          <p:spPr>
            <a:xfrm>
              <a:off x="5548579" y="3005975"/>
              <a:ext cx="234315" cy="635"/>
            </a:xfrm>
            <a:custGeom>
              <a:avLst/>
              <a:gdLst/>
              <a:ahLst/>
              <a:cxnLst/>
              <a:rect l="l" t="t" r="r" b="b"/>
              <a:pathLst>
                <a:path w="234314" h="635">
                  <a:moveTo>
                    <a:pt x="234314" y="0"/>
                  </a:moveTo>
                  <a:lnTo>
                    <a:pt x="234251" y="457"/>
                  </a:lnTo>
                  <a:lnTo>
                    <a:pt x="234314" y="0"/>
                  </a:lnTo>
                  <a:close/>
                </a:path>
                <a:path w="234314" h="635">
                  <a:moveTo>
                    <a:pt x="114" y="0"/>
                  </a:moveTo>
                  <a:lnTo>
                    <a:pt x="0" y="457"/>
                  </a:lnTo>
                  <a:lnTo>
                    <a:pt x="114" y="0"/>
                  </a:lnTo>
                  <a:close/>
                </a:path>
              </a:pathLst>
            </a:custGeom>
            <a:solidFill>
              <a:srgbClr val="9CE77C"/>
            </a:solidFill>
          </p:spPr>
          <p:txBody>
            <a:bodyPr wrap="square" lIns="0" tIns="0" rIns="0" bIns="0" rtlCol="0"/>
            <a:lstStyle/>
            <a:p>
              <a:endParaRPr sz="1227"/>
            </a:p>
          </p:txBody>
        </p:sp>
        <p:sp>
          <p:nvSpPr>
            <p:cNvPr id="599" name="object 599"/>
            <p:cNvSpPr/>
            <p:nvPr/>
          </p:nvSpPr>
          <p:spPr>
            <a:xfrm>
              <a:off x="5548579" y="3006432"/>
              <a:ext cx="234315" cy="635"/>
            </a:xfrm>
            <a:custGeom>
              <a:avLst/>
              <a:gdLst/>
              <a:ahLst/>
              <a:cxnLst/>
              <a:rect l="l" t="t" r="r" b="b"/>
              <a:pathLst>
                <a:path w="234314" h="635">
                  <a:moveTo>
                    <a:pt x="234314" y="0"/>
                  </a:moveTo>
                  <a:lnTo>
                    <a:pt x="234289" y="457"/>
                  </a:lnTo>
                  <a:lnTo>
                    <a:pt x="234314" y="0"/>
                  </a:lnTo>
                  <a:close/>
                </a:path>
                <a:path w="234314" h="635">
                  <a:moveTo>
                    <a:pt x="63" y="0"/>
                  </a:moveTo>
                  <a:lnTo>
                    <a:pt x="0" y="457"/>
                  </a:lnTo>
                  <a:lnTo>
                    <a:pt x="63" y="0"/>
                  </a:lnTo>
                  <a:close/>
                </a:path>
              </a:pathLst>
            </a:custGeom>
            <a:solidFill>
              <a:srgbClr val="9BE77C"/>
            </a:solidFill>
          </p:spPr>
          <p:txBody>
            <a:bodyPr wrap="square" lIns="0" tIns="0" rIns="0" bIns="0" rtlCol="0"/>
            <a:lstStyle/>
            <a:p>
              <a:endParaRPr sz="1227"/>
            </a:p>
          </p:txBody>
        </p:sp>
        <p:sp>
          <p:nvSpPr>
            <p:cNvPr id="600" name="object 600"/>
            <p:cNvSpPr/>
            <p:nvPr/>
          </p:nvSpPr>
          <p:spPr>
            <a:xfrm>
              <a:off x="5548579" y="3006890"/>
              <a:ext cx="234315" cy="635"/>
            </a:xfrm>
            <a:custGeom>
              <a:avLst/>
              <a:gdLst/>
              <a:ahLst/>
              <a:cxnLst/>
              <a:rect l="l" t="t" r="r" b="b"/>
              <a:pathLst>
                <a:path w="234314" h="635">
                  <a:moveTo>
                    <a:pt x="234314" y="0"/>
                  </a:moveTo>
                  <a:lnTo>
                    <a:pt x="234314" y="457"/>
                  </a:lnTo>
                  <a:lnTo>
                    <a:pt x="234314" y="0"/>
                  </a:lnTo>
                  <a:close/>
                </a:path>
                <a:path w="234314" h="635">
                  <a:moveTo>
                    <a:pt x="25" y="0"/>
                  </a:moveTo>
                  <a:lnTo>
                    <a:pt x="0" y="457"/>
                  </a:lnTo>
                  <a:lnTo>
                    <a:pt x="25" y="0"/>
                  </a:lnTo>
                  <a:close/>
                </a:path>
              </a:pathLst>
            </a:custGeom>
            <a:solidFill>
              <a:srgbClr val="9AE67B"/>
            </a:solidFill>
          </p:spPr>
          <p:txBody>
            <a:bodyPr wrap="square" lIns="0" tIns="0" rIns="0" bIns="0" rtlCol="0"/>
            <a:lstStyle/>
            <a:p>
              <a:endParaRPr sz="1227"/>
            </a:p>
          </p:txBody>
        </p:sp>
        <p:sp>
          <p:nvSpPr>
            <p:cNvPr id="601" name="object 601"/>
            <p:cNvSpPr/>
            <p:nvPr/>
          </p:nvSpPr>
          <p:spPr>
            <a:xfrm>
              <a:off x="5782881" y="3007347"/>
              <a:ext cx="635" cy="635"/>
            </a:xfrm>
            <a:custGeom>
              <a:avLst/>
              <a:gdLst/>
              <a:ahLst/>
              <a:cxnLst/>
              <a:rect l="l" t="t" r="r" b="b"/>
              <a:pathLst>
                <a:path w="635" h="635">
                  <a:moveTo>
                    <a:pt x="12" y="0"/>
                  </a:moveTo>
                  <a:lnTo>
                    <a:pt x="12" y="457"/>
                  </a:lnTo>
                  <a:lnTo>
                    <a:pt x="12" y="0"/>
                  </a:lnTo>
                  <a:close/>
                </a:path>
              </a:pathLst>
            </a:custGeom>
            <a:solidFill>
              <a:srgbClr val="99E67B"/>
            </a:solidFill>
          </p:spPr>
          <p:txBody>
            <a:bodyPr wrap="square" lIns="0" tIns="0" rIns="0" bIns="0" rtlCol="0"/>
            <a:lstStyle/>
            <a:p>
              <a:endParaRPr sz="1227"/>
            </a:p>
          </p:txBody>
        </p:sp>
        <p:sp>
          <p:nvSpPr>
            <p:cNvPr id="602" name="object 602"/>
            <p:cNvSpPr/>
            <p:nvPr/>
          </p:nvSpPr>
          <p:spPr>
            <a:xfrm>
              <a:off x="5548579" y="3007804"/>
              <a:ext cx="0" cy="0"/>
            </a:xfrm>
            <a:custGeom>
              <a:avLst/>
              <a:gdLst/>
              <a:ahLst/>
              <a:cxnLst/>
              <a:rect l="l" t="t" r="r" b="b"/>
              <a:pathLst>
                <a:path>
                  <a:moveTo>
                    <a:pt x="0" y="0"/>
                  </a:moveTo>
                  <a:lnTo>
                    <a:pt x="0" y="0"/>
                  </a:lnTo>
                </a:path>
              </a:pathLst>
            </a:custGeom>
            <a:solidFill>
              <a:srgbClr val="98E67B"/>
            </a:solidFill>
          </p:spPr>
          <p:txBody>
            <a:bodyPr wrap="square" lIns="0" tIns="0" rIns="0" bIns="0" rtlCol="0"/>
            <a:lstStyle/>
            <a:p>
              <a:endParaRPr sz="1227"/>
            </a:p>
          </p:txBody>
        </p:sp>
        <p:sp>
          <p:nvSpPr>
            <p:cNvPr id="603" name="object 603"/>
            <p:cNvSpPr/>
            <p:nvPr/>
          </p:nvSpPr>
          <p:spPr>
            <a:xfrm>
              <a:off x="5782894" y="3001060"/>
              <a:ext cx="0" cy="6985"/>
            </a:xfrm>
            <a:custGeom>
              <a:avLst/>
              <a:gdLst/>
              <a:ahLst/>
              <a:cxnLst/>
              <a:rect l="l" t="t" r="r" b="b"/>
              <a:pathLst>
                <a:path h="6985">
                  <a:moveTo>
                    <a:pt x="0" y="0"/>
                  </a:moveTo>
                  <a:lnTo>
                    <a:pt x="0" y="6743"/>
                  </a:lnTo>
                  <a:lnTo>
                    <a:pt x="0" y="0"/>
                  </a:lnTo>
                  <a:close/>
                </a:path>
              </a:pathLst>
            </a:custGeom>
            <a:solidFill>
              <a:srgbClr val="5DA91B"/>
            </a:solidFill>
          </p:spPr>
          <p:txBody>
            <a:bodyPr wrap="square" lIns="0" tIns="0" rIns="0" bIns="0" rtlCol="0"/>
            <a:lstStyle/>
            <a:p>
              <a:endParaRPr sz="1227"/>
            </a:p>
          </p:txBody>
        </p:sp>
        <p:sp>
          <p:nvSpPr>
            <p:cNvPr id="604" name="object 604"/>
            <p:cNvSpPr/>
            <p:nvPr/>
          </p:nvSpPr>
          <p:spPr>
            <a:xfrm>
              <a:off x="5585006" y="2963341"/>
              <a:ext cx="25400" cy="635"/>
            </a:xfrm>
            <a:custGeom>
              <a:avLst/>
              <a:gdLst/>
              <a:ahLst/>
              <a:cxnLst/>
              <a:rect l="l" t="t" r="r" b="b"/>
              <a:pathLst>
                <a:path w="25400" h="635">
                  <a:moveTo>
                    <a:pt x="24494" y="0"/>
                  </a:moveTo>
                  <a:lnTo>
                    <a:pt x="491" y="0"/>
                  </a:lnTo>
                  <a:lnTo>
                    <a:pt x="0" y="419"/>
                  </a:lnTo>
                  <a:lnTo>
                    <a:pt x="24986" y="419"/>
                  </a:lnTo>
                  <a:lnTo>
                    <a:pt x="24494" y="0"/>
                  </a:lnTo>
                  <a:close/>
                </a:path>
              </a:pathLst>
            </a:custGeom>
            <a:solidFill>
              <a:srgbClr val="ECEBEA"/>
            </a:solidFill>
          </p:spPr>
          <p:txBody>
            <a:bodyPr wrap="square" lIns="0" tIns="0" rIns="0" bIns="0" rtlCol="0"/>
            <a:lstStyle/>
            <a:p>
              <a:endParaRPr sz="1227"/>
            </a:p>
          </p:txBody>
        </p:sp>
        <p:sp>
          <p:nvSpPr>
            <p:cNvPr id="605" name="object 605"/>
            <p:cNvSpPr/>
            <p:nvPr/>
          </p:nvSpPr>
          <p:spPr>
            <a:xfrm>
              <a:off x="5584484" y="2963341"/>
              <a:ext cx="26034" cy="1270"/>
            </a:xfrm>
            <a:custGeom>
              <a:avLst/>
              <a:gdLst/>
              <a:ahLst/>
              <a:cxnLst/>
              <a:rect l="l" t="t" r="r" b="b"/>
              <a:pathLst>
                <a:path w="26035" h="1269">
                  <a:moveTo>
                    <a:pt x="25016" y="0"/>
                  </a:moveTo>
                  <a:lnTo>
                    <a:pt x="1013" y="0"/>
                  </a:lnTo>
                  <a:lnTo>
                    <a:pt x="0" y="863"/>
                  </a:lnTo>
                  <a:lnTo>
                    <a:pt x="26030" y="863"/>
                  </a:lnTo>
                  <a:lnTo>
                    <a:pt x="25016" y="0"/>
                  </a:lnTo>
                  <a:close/>
                </a:path>
              </a:pathLst>
            </a:custGeom>
            <a:solidFill>
              <a:srgbClr val="EDECEB"/>
            </a:solidFill>
          </p:spPr>
          <p:txBody>
            <a:bodyPr wrap="square" lIns="0" tIns="0" rIns="0" bIns="0" rtlCol="0"/>
            <a:lstStyle/>
            <a:p>
              <a:endParaRPr sz="1227"/>
            </a:p>
          </p:txBody>
        </p:sp>
        <p:sp>
          <p:nvSpPr>
            <p:cNvPr id="606" name="object 606"/>
            <p:cNvSpPr/>
            <p:nvPr/>
          </p:nvSpPr>
          <p:spPr>
            <a:xfrm>
              <a:off x="5583440" y="2963341"/>
              <a:ext cx="28575" cy="1905"/>
            </a:xfrm>
            <a:custGeom>
              <a:avLst/>
              <a:gdLst/>
              <a:ahLst/>
              <a:cxnLst/>
              <a:rect l="l" t="t" r="r" b="b"/>
              <a:pathLst>
                <a:path w="28575" h="1905">
                  <a:moveTo>
                    <a:pt x="26060" y="0"/>
                  </a:moveTo>
                  <a:lnTo>
                    <a:pt x="2057" y="0"/>
                  </a:lnTo>
                  <a:lnTo>
                    <a:pt x="0" y="1752"/>
                  </a:lnTo>
                  <a:lnTo>
                    <a:pt x="28117" y="1752"/>
                  </a:lnTo>
                  <a:lnTo>
                    <a:pt x="26060" y="0"/>
                  </a:lnTo>
                  <a:close/>
                </a:path>
              </a:pathLst>
            </a:custGeom>
            <a:solidFill>
              <a:srgbClr val="EEEDEC"/>
            </a:solidFill>
          </p:spPr>
          <p:txBody>
            <a:bodyPr wrap="square" lIns="0" tIns="0" rIns="0" bIns="0" rtlCol="0"/>
            <a:lstStyle/>
            <a:p>
              <a:endParaRPr sz="1227"/>
            </a:p>
          </p:txBody>
        </p:sp>
        <p:sp>
          <p:nvSpPr>
            <p:cNvPr id="607" name="object 607"/>
            <p:cNvSpPr/>
            <p:nvPr/>
          </p:nvSpPr>
          <p:spPr>
            <a:xfrm>
              <a:off x="5582918" y="2964204"/>
              <a:ext cx="29209" cy="1905"/>
            </a:xfrm>
            <a:custGeom>
              <a:avLst/>
              <a:gdLst/>
              <a:ahLst/>
              <a:cxnLst/>
              <a:rect l="l" t="t" r="r" b="b"/>
              <a:pathLst>
                <a:path w="29210" h="1905">
                  <a:moveTo>
                    <a:pt x="27595" y="0"/>
                  </a:moveTo>
                  <a:lnTo>
                    <a:pt x="1566" y="0"/>
                  </a:lnTo>
                  <a:lnTo>
                    <a:pt x="0" y="1334"/>
                  </a:lnTo>
                  <a:lnTo>
                    <a:pt x="29161" y="1334"/>
                  </a:lnTo>
                  <a:lnTo>
                    <a:pt x="27595" y="0"/>
                  </a:lnTo>
                  <a:close/>
                </a:path>
              </a:pathLst>
            </a:custGeom>
            <a:solidFill>
              <a:srgbClr val="EFEEED"/>
            </a:solidFill>
          </p:spPr>
          <p:txBody>
            <a:bodyPr wrap="square" lIns="0" tIns="0" rIns="0" bIns="0" rtlCol="0"/>
            <a:lstStyle/>
            <a:p>
              <a:endParaRPr sz="1227"/>
            </a:p>
          </p:txBody>
        </p:sp>
        <p:sp>
          <p:nvSpPr>
            <p:cNvPr id="608" name="object 608"/>
            <p:cNvSpPr/>
            <p:nvPr/>
          </p:nvSpPr>
          <p:spPr>
            <a:xfrm>
              <a:off x="5582818" y="2964649"/>
              <a:ext cx="29845" cy="1905"/>
            </a:xfrm>
            <a:custGeom>
              <a:avLst/>
              <a:gdLst/>
              <a:ahLst/>
              <a:cxnLst/>
              <a:rect l="l" t="t" r="r" b="b"/>
              <a:pathLst>
                <a:path w="29845" h="1905">
                  <a:moveTo>
                    <a:pt x="28218" y="0"/>
                  </a:moveTo>
                  <a:lnTo>
                    <a:pt x="1144" y="0"/>
                  </a:lnTo>
                  <a:lnTo>
                    <a:pt x="0" y="974"/>
                  </a:lnTo>
                  <a:lnTo>
                    <a:pt x="0" y="1778"/>
                  </a:lnTo>
                  <a:lnTo>
                    <a:pt x="29768" y="1778"/>
                  </a:lnTo>
                  <a:lnTo>
                    <a:pt x="29768" y="1320"/>
                  </a:lnTo>
                  <a:lnTo>
                    <a:pt x="28218" y="0"/>
                  </a:lnTo>
                  <a:close/>
                </a:path>
              </a:pathLst>
            </a:custGeom>
            <a:solidFill>
              <a:srgbClr val="F0EFEE"/>
            </a:solidFill>
          </p:spPr>
          <p:txBody>
            <a:bodyPr wrap="square" lIns="0" tIns="0" rIns="0" bIns="0" rtlCol="0"/>
            <a:lstStyle/>
            <a:p>
              <a:endParaRPr sz="1227"/>
            </a:p>
          </p:txBody>
        </p:sp>
        <p:sp>
          <p:nvSpPr>
            <p:cNvPr id="609" name="object 609"/>
            <p:cNvSpPr/>
            <p:nvPr/>
          </p:nvSpPr>
          <p:spPr>
            <a:xfrm>
              <a:off x="5582818" y="2965539"/>
              <a:ext cx="29845" cy="1905"/>
            </a:xfrm>
            <a:custGeom>
              <a:avLst/>
              <a:gdLst/>
              <a:ahLst/>
              <a:cxnLst/>
              <a:rect l="l" t="t" r="r" b="b"/>
              <a:pathLst>
                <a:path w="29845" h="1905">
                  <a:moveTo>
                    <a:pt x="29262" y="0"/>
                  </a:moveTo>
                  <a:lnTo>
                    <a:pt x="100" y="0"/>
                  </a:lnTo>
                  <a:lnTo>
                    <a:pt x="0" y="1333"/>
                  </a:lnTo>
                  <a:lnTo>
                    <a:pt x="29768" y="1333"/>
                  </a:lnTo>
                  <a:lnTo>
                    <a:pt x="29768" y="431"/>
                  </a:lnTo>
                  <a:lnTo>
                    <a:pt x="29262" y="0"/>
                  </a:lnTo>
                  <a:close/>
                </a:path>
              </a:pathLst>
            </a:custGeom>
            <a:solidFill>
              <a:srgbClr val="F1F0F0"/>
            </a:solidFill>
          </p:spPr>
          <p:txBody>
            <a:bodyPr wrap="square" lIns="0" tIns="0" rIns="0" bIns="0" rtlCol="0"/>
            <a:lstStyle/>
            <a:p>
              <a:endParaRPr sz="1227"/>
            </a:p>
          </p:txBody>
        </p:sp>
        <p:sp>
          <p:nvSpPr>
            <p:cNvPr id="610" name="object 610"/>
            <p:cNvSpPr/>
            <p:nvPr/>
          </p:nvSpPr>
          <p:spPr>
            <a:xfrm>
              <a:off x="5582818" y="2965983"/>
              <a:ext cx="29845" cy="1905"/>
            </a:xfrm>
            <a:custGeom>
              <a:avLst/>
              <a:gdLst/>
              <a:ahLst/>
              <a:cxnLst/>
              <a:rect l="l" t="t" r="r" b="b"/>
              <a:pathLst>
                <a:path w="29845" h="1905">
                  <a:moveTo>
                    <a:pt x="0" y="1778"/>
                  </a:moveTo>
                  <a:lnTo>
                    <a:pt x="29768" y="1778"/>
                  </a:lnTo>
                  <a:lnTo>
                    <a:pt x="29768" y="0"/>
                  </a:lnTo>
                  <a:lnTo>
                    <a:pt x="0" y="0"/>
                  </a:lnTo>
                  <a:lnTo>
                    <a:pt x="0" y="1778"/>
                  </a:lnTo>
                  <a:close/>
                </a:path>
              </a:pathLst>
            </a:custGeom>
            <a:solidFill>
              <a:srgbClr val="F2F1F1"/>
            </a:solidFill>
          </p:spPr>
          <p:txBody>
            <a:bodyPr wrap="square" lIns="0" tIns="0" rIns="0" bIns="0" rtlCol="0"/>
            <a:lstStyle/>
            <a:p>
              <a:endParaRPr sz="1227"/>
            </a:p>
          </p:txBody>
        </p:sp>
        <p:sp>
          <p:nvSpPr>
            <p:cNvPr id="611" name="object 611"/>
            <p:cNvSpPr/>
            <p:nvPr/>
          </p:nvSpPr>
          <p:spPr>
            <a:xfrm>
              <a:off x="5582818" y="2966871"/>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3F2F2"/>
            </a:solidFill>
          </p:spPr>
          <p:txBody>
            <a:bodyPr wrap="square" lIns="0" tIns="0" rIns="0" bIns="0" rtlCol="0"/>
            <a:lstStyle/>
            <a:p>
              <a:endParaRPr sz="1227"/>
            </a:p>
          </p:txBody>
        </p:sp>
        <p:sp>
          <p:nvSpPr>
            <p:cNvPr id="612" name="object 612"/>
            <p:cNvSpPr/>
            <p:nvPr/>
          </p:nvSpPr>
          <p:spPr>
            <a:xfrm>
              <a:off x="5582818" y="2967317"/>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F4F3F3"/>
            </a:solidFill>
          </p:spPr>
          <p:txBody>
            <a:bodyPr wrap="square" lIns="0" tIns="0" rIns="0" bIns="0" rtlCol="0"/>
            <a:lstStyle/>
            <a:p>
              <a:endParaRPr sz="1227"/>
            </a:p>
          </p:txBody>
        </p:sp>
        <p:sp>
          <p:nvSpPr>
            <p:cNvPr id="613" name="object 613"/>
            <p:cNvSpPr/>
            <p:nvPr/>
          </p:nvSpPr>
          <p:spPr>
            <a:xfrm>
              <a:off x="5582818" y="2968206"/>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5F4F4"/>
            </a:solidFill>
          </p:spPr>
          <p:txBody>
            <a:bodyPr wrap="square" lIns="0" tIns="0" rIns="0" bIns="0" rtlCol="0"/>
            <a:lstStyle/>
            <a:p>
              <a:endParaRPr sz="1227"/>
            </a:p>
          </p:txBody>
        </p:sp>
        <p:sp>
          <p:nvSpPr>
            <p:cNvPr id="614" name="object 614"/>
            <p:cNvSpPr/>
            <p:nvPr/>
          </p:nvSpPr>
          <p:spPr>
            <a:xfrm>
              <a:off x="5582818" y="2968650"/>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6F6F5"/>
            </a:solidFill>
          </p:spPr>
          <p:txBody>
            <a:bodyPr wrap="square" lIns="0" tIns="0" rIns="0" bIns="0" rtlCol="0"/>
            <a:lstStyle/>
            <a:p>
              <a:endParaRPr sz="1227"/>
            </a:p>
          </p:txBody>
        </p:sp>
        <p:sp>
          <p:nvSpPr>
            <p:cNvPr id="615" name="object 615"/>
            <p:cNvSpPr/>
            <p:nvPr/>
          </p:nvSpPr>
          <p:spPr>
            <a:xfrm>
              <a:off x="5582818" y="2969539"/>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7F7F6"/>
            </a:solidFill>
          </p:spPr>
          <p:txBody>
            <a:bodyPr wrap="square" lIns="0" tIns="0" rIns="0" bIns="0" rtlCol="0"/>
            <a:lstStyle/>
            <a:p>
              <a:endParaRPr sz="1227"/>
            </a:p>
          </p:txBody>
        </p:sp>
        <p:sp>
          <p:nvSpPr>
            <p:cNvPr id="616" name="object 616"/>
            <p:cNvSpPr/>
            <p:nvPr/>
          </p:nvSpPr>
          <p:spPr>
            <a:xfrm>
              <a:off x="5582818" y="2969983"/>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8F8F7"/>
            </a:solidFill>
          </p:spPr>
          <p:txBody>
            <a:bodyPr wrap="square" lIns="0" tIns="0" rIns="0" bIns="0" rtlCol="0"/>
            <a:lstStyle/>
            <a:p>
              <a:endParaRPr sz="1227"/>
            </a:p>
          </p:txBody>
        </p:sp>
        <p:sp>
          <p:nvSpPr>
            <p:cNvPr id="617" name="object 617"/>
            <p:cNvSpPr/>
            <p:nvPr/>
          </p:nvSpPr>
          <p:spPr>
            <a:xfrm>
              <a:off x="5582818" y="2970873"/>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9F9F8"/>
            </a:solidFill>
          </p:spPr>
          <p:txBody>
            <a:bodyPr wrap="square" lIns="0" tIns="0" rIns="0" bIns="0" rtlCol="0"/>
            <a:lstStyle/>
            <a:p>
              <a:endParaRPr sz="1227"/>
            </a:p>
          </p:txBody>
        </p:sp>
        <p:sp>
          <p:nvSpPr>
            <p:cNvPr id="618" name="object 618"/>
            <p:cNvSpPr/>
            <p:nvPr/>
          </p:nvSpPr>
          <p:spPr>
            <a:xfrm>
              <a:off x="5582818" y="2971317"/>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AFAF9"/>
            </a:solidFill>
          </p:spPr>
          <p:txBody>
            <a:bodyPr wrap="square" lIns="0" tIns="0" rIns="0" bIns="0" rtlCol="0"/>
            <a:lstStyle/>
            <a:p>
              <a:endParaRPr sz="1227"/>
            </a:p>
          </p:txBody>
        </p:sp>
        <p:sp>
          <p:nvSpPr>
            <p:cNvPr id="619" name="object 619"/>
            <p:cNvSpPr/>
            <p:nvPr/>
          </p:nvSpPr>
          <p:spPr>
            <a:xfrm>
              <a:off x="5582818" y="2972205"/>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BFBFB"/>
            </a:solidFill>
          </p:spPr>
          <p:txBody>
            <a:bodyPr wrap="square" lIns="0" tIns="0" rIns="0" bIns="0" rtlCol="0"/>
            <a:lstStyle/>
            <a:p>
              <a:endParaRPr sz="1227"/>
            </a:p>
          </p:txBody>
        </p:sp>
        <p:sp>
          <p:nvSpPr>
            <p:cNvPr id="620" name="object 620"/>
            <p:cNvSpPr/>
            <p:nvPr/>
          </p:nvSpPr>
          <p:spPr>
            <a:xfrm>
              <a:off x="5582818" y="2972650"/>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CFCFC"/>
            </a:solidFill>
          </p:spPr>
          <p:txBody>
            <a:bodyPr wrap="square" lIns="0" tIns="0" rIns="0" bIns="0" rtlCol="0"/>
            <a:lstStyle/>
            <a:p>
              <a:endParaRPr sz="1227"/>
            </a:p>
          </p:txBody>
        </p:sp>
        <p:sp>
          <p:nvSpPr>
            <p:cNvPr id="621" name="object 621"/>
            <p:cNvSpPr/>
            <p:nvPr/>
          </p:nvSpPr>
          <p:spPr>
            <a:xfrm>
              <a:off x="5582818" y="2973540"/>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DFDFD"/>
            </a:solidFill>
          </p:spPr>
          <p:txBody>
            <a:bodyPr wrap="square" lIns="0" tIns="0" rIns="0" bIns="0" rtlCol="0"/>
            <a:lstStyle/>
            <a:p>
              <a:endParaRPr sz="1227"/>
            </a:p>
          </p:txBody>
        </p:sp>
        <p:sp>
          <p:nvSpPr>
            <p:cNvPr id="622" name="object 622"/>
            <p:cNvSpPr/>
            <p:nvPr/>
          </p:nvSpPr>
          <p:spPr>
            <a:xfrm>
              <a:off x="5582818" y="2973984"/>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EFEFE"/>
            </a:solidFill>
          </p:spPr>
          <p:txBody>
            <a:bodyPr wrap="square" lIns="0" tIns="0" rIns="0" bIns="0" rtlCol="0"/>
            <a:lstStyle/>
            <a:p>
              <a:endParaRPr sz="1227"/>
            </a:p>
          </p:txBody>
        </p:sp>
        <p:sp>
          <p:nvSpPr>
            <p:cNvPr id="623" name="object 623"/>
            <p:cNvSpPr/>
            <p:nvPr/>
          </p:nvSpPr>
          <p:spPr>
            <a:xfrm>
              <a:off x="5582818" y="2974872"/>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FFFFF"/>
            </a:solidFill>
          </p:spPr>
          <p:txBody>
            <a:bodyPr wrap="square" lIns="0" tIns="0" rIns="0" bIns="0" rtlCol="0"/>
            <a:lstStyle/>
            <a:p>
              <a:endParaRPr sz="1227"/>
            </a:p>
          </p:txBody>
        </p:sp>
        <p:sp>
          <p:nvSpPr>
            <p:cNvPr id="624" name="object 624"/>
            <p:cNvSpPr/>
            <p:nvPr/>
          </p:nvSpPr>
          <p:spPr>
            <a:xfrm>
              <a:off x="5582818" y="2975317"/>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EFEFD"/>
            </a:solidFill>
          </p:spPr>
          <p:txBody>
            <a:bodyPr wrap="square" lIns="0" tIns="0" rIns="0" bIns="0" rtlCol="0"/>
            <a:lstStyle/>
            <a:p>
              <a:endParaRPr sz="1227"/>
            </a:p>
          </p:txBody>
        </p:sp>
        <p:sp>
          <p:nvSpPr>
            <p:cNvPr id="625" name="object 625"/>
            <p:cNvSpPr/>
            <p:nvPr/>
          </p:nvSpPr>
          <p:spPr>
            <a:xfrm>
              <a:off x="5582818" y="2976207"/>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CFCFC"/>
            </a:solidFill>
          </p:spPr>
          <p:txBody>
            <a:bodyPr wrap="square" lIns="0" tIns="0" rIns="0" bIns="0" rtlCol="0"/>
            <a:lstStyle/>
            <a:p>
              <a:endParaRPr sz="1227"/>
            </a:p>
          </p:txBody>
        </p:sp>
        <p:sp>
          <p:nvSpPr>
            <p:cNvPr id="626" name="object 626"/>
            <p:cNvSpPr/>
            <p:nvPr/>
          </p:nvSpPr>
          <p:spPr>
            <a:xfrm>
              <a:off x="5582818" y="2976651"/>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BFBFA"/>
            </a:solidFill>
          </p:spPr>
          <p:txBody>
            <a:bodyPr wrap="square" lIns="0" tIns="0" rIns="0" bIns="0" rtlCol="0"/>
            <a:lstStyle/>
            <a:p>
              <a:endParaRPr sz="1227"/>
            </a:p>
          </p:txBody>
        </p:sp>
        <p:sp>
          <p:nvSpPr>
            <p:cNvPr id="627" name="object 627"/>
            <p:cNvSpPr/>
            <p:nvPr/>
          </p:nvSpPr>
          <p:spPr>
            <a:xfrm>
              <a:off x="5582818" y="2977540"/>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AF9F9"/>
            </a:solidFill>
          </p:spPr>
          <p:txBody>
            <a:bodyPr wrap="square" lIns="0" tIns="0" rIns="0" bIns="0" rtlCol="0"/>
            <a:lstStyle/>
            <a:p>
              <a:endParaRPr sz="1227"/>
            </a:p>
          </p:txBody>
        </p:sp>
        <p:sp>
          <p:nvSpPr>
            <p:cNvPr id="628" name="object 628"/>
            <p:cNvSpPr/>
            <p:nvPr/>
          </p:nvSpPr>
          <p:spPr>
            <a:xfrm>
              <a:off x="5582818" y="2977984"/>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8F8F7"/>
            </a:solidFill>
          </p:spPr>
          <p:txBody>
            <a:bodyPr wrap="square" lIns="0" tIns="0" rIns="0" bIns="0" rtlCol="0"/>
            <a:lstStyle/>
            <a:p>
              <a:endParaRPr sz="1227"/>
            </a:p>
          </p:txBody>
        </p:sp>
        <p:sp>
          <p:nvSpPr>
            <p:cNvPr id="629" name="object 629"/>
            <p:cNvSpPr/>
            <p:nvPr/>
          </p:nvSpPr>
          <p:spPr>
            <a:xfrm>
              <a:off x="5582818" y="2978874"/>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7F6F6"/>
            </a:solidFill>
          </p:spPr>
          <p:txBody>
            <a:bodyPr wrap="square" lIns="0" tIns="0" rIns="0" bIns="0" rtlCol="0"/>
            <a:lstStyle/>
            <a:p>
              <a:endParaRPr sz="1227"/>
            </a:p>
          </p:txBody>
        </p:sp>
        <p:sp>
          <p:nvSpPr>
            <p:cNvPr id="630" name="object 630"/>
            <p:cNvSpPr/>
            <p:nvPr/>
          </p:nvSpPr>
          <p:spPr>
            <a:xfrm>
              <a:off x="5582818" y="2979319"/>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F5F5F4"/>
            </a:solidFill>
          </p:spPr>
          <p:txBody>
            <a:bodyPr wrap="square" lIns="0" tIns="0" rIns="0" bIns="0" rtlCol="0"/>
            <a:lstStyle/>
            <a:p>
              <a:endParaRPr sz="1227"/>
            </a:p>
          </p:txBody>
        </p:sp>
        <p:sp>
          <p:nvSpPr>
            <p:cNvPr id="631" name="object 631"/>
            <p:cNvSpPr/>
            <p:nvPr/>
          </p:nvSpPr>
          <p:spPr>
            <a:xfrm>
              <a:off x="5582818" y="2980206"/>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4F3F3"/>
            </a:solidFill>
          </p:spPr>
          <p:txBody>
            <a:bodyPr wrap="square" lIns="0" tIns="0" rIns="0" bIns="0" rtlCol="0"/>
            <a:lstStyle/>
            <a:p>
              <a:endParaRPr sz="1227"/>
            </a:p>
          </p:txBody>
        </p:sp>
        <p:sp>
          <p:nvSpPr>
            <p:cNvPr id="632" name="object 632"/>
            <p:cNvSpPr/>
            <p:nvPr/>
          </p:nvSpPr>
          <p:spPr>
            <a:xfrm>
              <a:off x="5582818" y="2980651"/>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3F2F1"/>
            </a:solidFill>
          </p:spPr>
          <p:txBody>
            <a:bodyPr wrap="square" lIns="0" tIns="0" rIns="0" bIns="0" rtlCol="0"/>
            <a:lstStyle/>
            <a:p>
              <a:endParaRPr sz="1227"/>
            </a:p>
          </p:txBody>
        </p:sp>
        <p:sp>
          <p:nvSpPr>
            <p:cNvPr id="633" name="object 633"/>
            <p:cNvSpPr/>
            <p:nvPr/>
          </p:nvSpPr>
          <p:spPr>
            <a:xfrm>
              <a:off x="5582818" y="2981541"/>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1F0F0"/>
            </a:solidFill>
          </p:spPr>
          <p:txBody>
            <a:bodyPr wrap="square" lIns="0" tIns="0" rIns="0" bIns="0" rtlCol="0"/>
            <a:lstStyle/>
            <a:p>
              <a:endParaRPr sz="1227"/>
            </a:p>
          </p:txBody>
        </p:sp>
        <p:sp>
          <p:nvSpPr>
            <p:cNvPr id="634" name="object 634"/>
            <p:cNvSpPr/>
            <p:nvPr/>
          </p:nvSpPr>
          <p:spPr>
            <a:xfrm>
              <a:off x="5582818" y="298198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0EFEE"/>
            </a:solidFill>
          </p:spPr>
          <p:txBody>
            <a:bodyPr wrap="square" lIns="0" tIns="0" rIns="0" bIns="0" rtlCol="0"/>
            <a:lstStyle/>
            <a:p>
              <a:endParaRPr sz="1227"/>
            </a:p>
          </p:txBody>
        </p:sp>
        <p:sp>
          <p:nvSpPr>
            <p:cNvPr id="635" name="object 635"/>
            <p:cNvSpPr/>
            <p:nvPr/>
          </p:nvSpPr>
          <p:spPr>
            <a:xfrm>
              <a:off x="5582818" y="2982873"/>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EFEEEC"/>
            </a:solidFill>
          </p:spPr>
          <p:txBody>
            <a:bodyPr wrap="square" lIns="0" tIns="0" rIns="0" bIns="0" rtlCol="0"/>
            <a:lstStyle/>
            <a:p>
              <a:endParaRPr sz="1227"/>
            </a:p>
          </p:txBody>
        </p:sp>
        <p:sp>
          <p:nvSpPr>
            <p:cNvPr id="636" name="object 636"/>
            <p:cNvSpPr/>
            <p:nvPr/>
          </p:nvSpPr>
          <p:spPr>
            <a:xfrm>
              <a:off x="5582818" y="2983318"/>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DECEB"/>
            </a:solidFill>
          </p:spPr>
          <p:txBody>
            <a:bodyPr wrap="square" lIns="0" tIns="0" rIns="0" bIns="0" rtlCol="0"/>
            <a:lstStyle/>
            <a:p>
              <a:endParaRPr sz="1227"/>
            </a:p>
          </p:txBody>
        </p:sp>
        <p:sp>
          <p:nvSpPr>
            <p:cNvPr id="637" name="object 637"/>
            <p:cNvSpPr/>
            <p:nvPr/>
          </p:nvSpPr>
          <p:spPr>
            <a:xfrm>
              <a:off x="5582818" y="2984208"/>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CEBE9"/>
            </a:solidFill>
          </p:spPr>
          <p:txBody>
            <a:bodyPr wrap="square" lIns="0" tIns="0" rIns="0" bIns="0" rtlCol="0"/>
            <a:lstStyle/>
            <a:p>
              <a:endParaRPr sz="1227"/>
            </a:p>
          </p:txBody>
        </p:sp>
        <p:sp>
          <p:nvSpPr>
            <p:cNvPr id="638" name="object 638"/>
            <p:cNvSpPr/>
            <p:nvPr/>
          </p:nvSpPr>
          <p:spPr>
            <a:xfrm>
              <a:off x="5582818" y="2984653"/>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EBE9E8"/>
            </a:solidFill>
          </p:spPr>
          <p:txBody>
            <a:bodyPr wrap="square" lIns="0" tIns="0" rIns="0" bIns="0" rtlCol="0"/>
            <a:lstStyle/>
            <a:p>
              <a:endParaRPr sz="1227"/>
            </a:p>
          </p:txBody>
        </p:sp>
        <p:sp>
          <p:nvSpPr>
            <p:cNvPr id="639" name="object 639"/>
            <p:cNvSpPr/>
            <p:nvPr/>
          </p:nvSpPr>
          <p:spPr>
            <a:xfrm>
              <a:off x="5582818" y="2985541"/>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9E8E6"/>
            </a:solidFill>
          </p:spPr>
          <p:txBody>
            <a:bodyPr wrap="square" lIns="0" tIns="0" rIns="0" bIns="0" rtlCol="0"/>
            <a:lstStyle/>
            <a:p>
              <a:endParaRPr sz="1227"/>
            </a:p>
          </p:txBody>
        </p:sp>
        <p:sp>
          <p:nvSpPr>
            <p:cNvPr id="640" name="object 640"/>
            <p:cNvSpPr/>
            <p:nvPr/>
          </p:nvSpPr>
          <p:spPr>
            <a:xfrm>
              <a:off x="5582818" y="298598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8E6E5"/>
            </a:solidFill>
          </p:spPr>
          <p:txBody>
            <a:bodyPr wrap="square" lIns="0" tIns="0" rIns="0" bIns="0" rtlCol="0"/>
            <a:lstStyle/>
            <a:p>
              <a:endParaRPr sz="1227"/>
            </a:p>
          </p:txBody>
        </p:sp>
        <p:sp>
          <p:nvSpPr>
            <p:cNvPr id="641" name="object 641"/>
            <p:cNvSpPr/>
            <p:nvPr/>
          </p:nvSpPr>
          <p:spPr>
            <a:xfrm>
              <a:off x="5582818" y="2986875"/>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7E5E3"/>
            </a:solidFill>
          </p:spPr>
          <p:txBody>
            <a:bodyPr wrap="square" lIns="0" tIns="0" rIns="0" bIns="0" rtlCol="0"/>
            <a:lstStyle/>
            <a:p>
              <a:endParaRPr sz="1227"/>
            </a:p>
          </p:txBody>
        </p:sp>
        <p:sp>
          <p:nvSpPr>
            <p:cNvPr id="642" name="object 642"/>
            <p:cNvSpPr/>
            <p:nvPr/>
          </p:nvSpPr>
          <p:spPr>
            <a:xfrm>
              <a:off x="5582818" y="2987764"/>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5E4E2"/>
            </a:solidFill>
          </p:spPr>
          <p:txBody>
            <a:bodyPr wrap="square" lIns="0" tIns="0" rIns="0" bIns="0" rtlCol="0"/>
            <a:lstStyle/>
            <a:p>
              <a:endParaRPr sz="1227"/>
            </a:p>
          </p:txBody>
        </p:sp>
        <p:sp>
          <p:nvSpPr>
            <p:cNvPr id="643" name="object 643"/>
            <p:cNvSpPr/>
            <p:nvPr/>
          </p:nvSpPr>
          <p:spPr>
            <a:xfrm>
              <a:off x="5582818" y="2988208"/>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4E2E0"/>
            </a:solidFill>
          </p:spPr>
          <p:txBody>
            <a:bodyPr wrap="square" lIns="0" tIns="0" rIns="0" bIns="0" rtlCol="0"/>
            <a:lstStyle/>
            <a:p>
              <a:endParaRPr sz="1227"/>
            </a:p>
          </p:txBody>
        </p:sp>
        <p:sp>
          <p:nvSpPr>
            <p:cNvPr id="644" name="object 644"/>
            <p:cNvSpPr/>
            <p:nvPr/>
          </p:nvSpPr>
          <p:spPr>
            <a:xfrm>
              <a:off x="5582818" y="2989096"/>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E2E1DF"/>
            </a:solidFill>
          </p:spPr>
          <p:txBody>
            <a:bodyPr wrap="square" lIns="0" tIns="0" rIns="0" bIns="0" rtlCol="0"/>
            <a:lstStyle/>
            <a:p>
              <a:endParaRPr sz="1227"/>
            </a:p>
          </p:txBody>
        </p:sp>
        <p:sp>
          <p:nvSpPr>
            <p:cNvPr id="645" name="object 645"/>
            <p:cNvSpPr/>
            <p:nvPr/>
          </p:nvSpPr>
          <p:spPr>
            <a:xfrm>
              <a:off x="5582818" y="2989542"/>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1DFDD"/>
            </a:solidFill>
          </p:spPr>
          <p:txBody>
            <a:bodyPr wrap="square" lIns="0" tIns="0" rIns="0" bIns="0" rtlCol="0"/>
            <a:lstStyle/>
            <a:p>
              <a:endParaRPr sz="1227"/>
            </a:p>
          </p:txBody>
        </p:sp>
        <p:sp>
          <p:nvSpPr>
            <p:cNvPr id="646" name="object 646"/>
            <p:cNvSpPr/>
            <p:nvPr/>
          </p:nvSpPr>
          <p:spPr>
            <a:xfrm>
              <a:off x="5582818" y="2989986"/>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0DEDC"/>
            </a:solidFill>
          </p:spPr>
          <p:txBody>
            <a:bodyPr wrap="square" lIns="0" tIns="0" rIns="0" bIns="0" rtlCol="0"/>
            <a:lstStyle/>
            <a:p>
              <a:endParaRPr sz="1227"/>
            </a:p>
          </p:txBody>
        </p:sp>
        <p:sp>
          <p:nvSpPr>
            <p:cNvPr id="647" name="object 647"/>
            <p:cNvSpPr/>
            <p:nvPr/>
          </p:nvSpPr>
          <p:spPr>
            <a:xfrm>
              <a:off x="5582818" y="299087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EDCDA"/>
            </a:solidFill>
          </p:spPr>
          <p:txBody>
            <a:bodyPr wrap="square" lIns="0" tIns="0" rIns="0" bIns="0" rtlCol="0"/>
            <a:lstStyle/>
            <a:p>
              <a:endParaRPr sz="1227"/>
            </a:p>
          </p:txBody>
        </p:sp>
        <p:sp>
          <p:nvSpPr>
            <p:cNvPr id="648" name="object 648"/>
            <p:cNvSpPr/>
            <p:nvPr/>
          </p:nvSpPr>
          <p:spPr>
            <a:xfrm>
              <a:off x="5582818" y="2991764"/>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DDBD9"/>
            </a:solidFill>
          </p:spPr>
          <p:txBody>
            <a:bodyPr wrap="square" lIns="0" tIns="0" rIns="0" bIns="0" rtlCol="0"/>
            <a:lstStyle/>
            <a:p>
              <a:endParaRPr sz="1227"/>
            </a:p>
          </p:txBody>
        </p:sp>
        <p:sp>
          <p:nvSpPr>
            <p:cNvPr id="649" name="object 649"/>
            <p:cNvSpPr/>
            <p:nvPr/>
          </p:nvSpPr>
          <p:spPr>
            <a:xfrm>
              <a:off x="5582818" y="2992208"/>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CDAD7"/>
            </a:solidFill>
          </p:spPr>
          <p:txBody>
            <a:bodyPr wrap="square" lIns="0" tIns="0" rIns="0" bIns="0" rtlCol="0"/>
            <a:lstStyle/>
            <a:p>
              <a:endParaRPr sz="1227"/>
            </a:p>
          </p:txBody>
        </p:sp>
        <p:sp>
          <p:nvSpPr>
            <p:cNvPr id="650" name="object 650"/>
            <p:cNvSpPr/>
            <p:nvPr/>
          </p:nvSpPr>
          <p:spPr>
            <a:xfrm>
              <a:off x="5582818" y="2993098"/>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AD8D6"/>
            </a:solidFill>
          </p:spPr>
          <p:txBody>
            <a:bodyPr wrap="square" lIns="0" tIns="0" rIns="0" bIns="0" rtlCol="0"/>
            <a:lstStyle/>
            <a:p>
              <a:endParaRPr sz="1227"/>
            </a:p>
          </p:txBody>
        </p:sp>
        <p:sp>
          <p:nvSpPr>
            <p:cNvPr id="651" name="object 651"/>
            <p:cNvSpPr/>
            <p:nvPr/>
          </p:nvSpPr>
          <p:spPr>
            <a:xfrm>
              <a:off x="5582818" y="2993542"/>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9D7D4"/>
            </a:solidFill>
          </p:spPr>
          <p:txBody>
            <a:bodyPr wrap="square" lIns="0" tIns="0" rIns="0" bIns="0" rtlCol="0"/>
            <a:lstStyle/>
            <a:p>
              <a:endParaRPr sz="1227"/>
            </a:p>
          </p:txBody>
        </p:sp>
        <p:sp>
          <p:nvSpPr>
            <p:cNvPr id="652" name="object 652"/>
            <p:cNvSpPr/>
            <p:nvPr/>
          </p:nvSpPr>
          <p:spPr>
            <a:xfrm>
              <a:off x="5582818" y="2994430"/>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D8D5D3"/>
            </a:solidFill>
          </p:spPr>
          <p:txBody>
            <a:bodyPr wrap="square" lIns="0" tIns="0" rIns="0" bIns="0" rtlCol="0"/>
            <a:lstStyle/>
            <a:p>
              <a:endParaRPr sz="1227"/>
            </a:p>
          </p:txBody>
        </p:sp>
        <p:sp>
          <p:nvSpPr>
            <p:cNvPr id="653" name="object 653"/>
            <p:cNvSpPr/>
            <p:nvPr/>
          </p:nvSpPr>
          <p:spPr>
            <a:xfrm>
              <a:off x="5582818" y="299487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6D4D1"/>
            </a:solidFill>
          </p:spPr>
          <p:txBody>
            <a:bodyPr wrap="square" lIns="0" tIns="0" rIns="0" bIns="0" rtlCol="0"/>
            <a:lstStyle/>
            <a:p>
              <a:endParaRPr sz="1227"/>
            </a:p>
          </p:txBody>
        </p:sp>
        <p:sp>
          <p:nvSpPr>
            <p:cNvPr id="654" name="object 654"/>
            <p:cNvSpPr/>
            <p:nvPr/>
          </p:nvSpPr>
          <p:spPr>
            <a:xfrm>
              <a:off x="5582818" y="2995765"/>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5D2D0"/>
            </a:solidFill>
          </p:spPr>
          <p:txBody>
            <a:bodyPr wrap="square" lIns="0" tIns="0" rIns="0" bIns="0" rtlCol="0"/>
            <a:lstStyle/>
            <a:p>
              <a:endParaRPr sz="1227"/>
            </a:p>
          </p:txBody>
        </p:sp>
        <p:sp>
          <p:nvSpPr>
            <p:cNvPr id="655" name="object 655"/>
            <p:cNvSpPr/>
            <p:nvPr/>
          </p:nvSpPr>
          <p:spPr>
            <a:xfrm>
              <a:off x="5582818" y="2996209"/>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4D1CE"/>
            </a:solidFill>
          </p:spPr>
          <p:txBody>
            <a:bodyPr wrap="square" lIns="0" tIns="0" rIns="0" bIns="0" rtlCol="0"/>
            <a:lstStyle/>
            <a:p>
              <a:endParaRPr sz="1227"/>
            </a:p>
          </p:txBody>
        </p:sp>
        <p:sp>
          <p:nvSpPr>
            <p:cNvPr id="656" name="object 656"/>
            <p:cNvSpPr/>
            <p:nvPr/>
          </p:nvSpPr>
          <p:spPr>
            <a:xfrm>
              <a:off x="5582818" y="2997097"/>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D2CFCD"/>
            </a:solidFill>
          </p:spPr>
          <p:txBody>
            <a:bodyPr wrap="square" lIns="0" tIns="0" rIns="0" bIns="0" rtlCol="0"/>
            <a:lstStyle/>
            <a:p>
              <a:endParaRPr sz="1227"/>
            </a:p>
          </p:txBody>
        </p:sp>
        <p:sp>
          <p:nvSpPr>
            <p:cNvPr id="657" name="object 657"/>
            <p:cNvSpPr/>
            <p:nvPr/>
          </p:nvSpPr>
          <p:spPr>
            <a:xfrm>
              <a:off x="5582818" y="2997542"/>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1CECB"/>
            </a:solidFill>
          </p:spPr>
          <p:txBody>
            <a:bodyPr wrap="square" lIns="0" tIns="0" rIns="0" bIns="0" rtlCol="0"/>
            <a:lstStyle/>
            <a:p>
              <a:endParaRPr sz="1227"/>
            </a:p>
          </p:txBody>
        </p:sp>
        <p:sp>
          <p:nvSpPr>
            <p:cNvPr id="658" name="object 658"/>
            <p:cNvSpPr/>
            <p:nvPr/>
          </p:nvSpPr>
          <p:spPr>
            <a:xfrm>
              <a:off x="5582818" y="2998432"/>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0CDCA"/>
            </a:solidFill>
          </p:spPr>
          <p:txBody>
            <a:bodyPr wrap="square" lIns="0" tIns="0" rIns="0" bIns="0" rtlCol="0"/>
            <a:lstStyle/>
            <a:p>
              <a:endParaRPr sz="1227"/>
            </a:p>
          </p:txBody>
        </p:sp>
        <p:sp>
          <p:nvSpPr>
            <p:cNvPr id="659" name="object 659"/>
            <p:cNvSpPr/>
            <p:nvPr/>
          </p:nvSpPr>
          <p:spPr>
            <a:xfrm>
              <a:off x="5582818" y="2998876"/>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ECBC8"/>
            </a:solidFill>
          </p:spPr>
          <p:txBody>
            <a:bodyPr wrap="square" lIns="0" tIns="0" rIns="0" bIns="0" rtlCol="0"/>
            <a:lstStyle/>
            <a:p>
              <a:endParaRPr sz="1227"/>
            </a:p>
          </p:txBody>
        </p:sp>
        <p:sp>
          <p:nvSpPr>
            <p:cNvPr id="660" name="object 660"/>
            <p:cNvSpPr/>
            <p:nvPr/>
          </p:nvSpPr>
          <p:spPr>
            <a:xfrm>
              <a:off x="5582818" y="2999765"/>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CDCAC7"/>
            </a:solidFill>
          </p:spPr>
          <p:txBody>
            <a:bodyPr wrap="square" lIns="0" tIns="0" rIns="0" bIns="0" rtlCol="0"/>
            <a:lstStyle/>
            <a:p>
              <a:endParaRPr sz="1227"/>
            </a:p>
          </p:txBody>
        </p:sp>
        <p:sp>
          <p:nvSpPr>
            <p:cNvPr id="661" name="object 661"/>
            <p:cNvSpPr/>
            <p:nvPr/>
          </p:nvSpPr>
          <p:spPr>
            <a:xfrm>
              <a:off x="5582818" y="3000209"/>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CC8C5"/>
            </a:solidFill>
          </p:spPr>
          <p:txBody>
            <a:bodyPr wrap="square" lIns="0" tIns="0" rIns="0" bIns="0" rtlCol="0"/>
            <a:lstStyle/>
            <a:p>
              <a:endParaRPr sz="1227"/>
            </a:p>
          </p:txBody>
        </p:sp>
        <p:sp>
          <p:nvSpPr>
            <p:cNvPr id="662" name="object 662"/>
            <p:cNvSpPr/>
            <p:nvPr/>
          </p:nvSpPr>
          <p:spPr>
            <a:xfrm>
              <a:off x="5582818" y="3001099"/>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CAC7C4"/>
            </a:solidFill>
          </p:spPr>
          <p:txBody>
            <a:bodyPr wrap="square" lIns="0" tIns="0" rIns="0" bIns="0" rtlCol="0"/>
            <a:lstStyle/>
            <a:p>
              <a:endParaRPr sz="1227"/>
            </a:p>
          </p:txBody>
        </p:sp>
        <p:sp>
          <p:nvSpPr>
            <p:cNvPr id="663" name="object 663"/>
            <p:cNvSpPr/>
            <p:nvPr/>
          </p:nvSpPr>
          <p:spPr>
            <a:xfrm>
              <a:off x="5582818" y="3001544"/>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C9C5C2"/>
            </a:solidFill>
          </p:spPr>
          <p:txBody>
            <a:bodyPr wrap="square" lIns="0" tIns="0" rIns="0" bIns="0" rtlCol="0"/>
            <a:lstStyle/>
            <a:p>
              <a:endParaRPr sz="1227"/>
            </a:p>
          </p:txBody>
        </p:sp>
        <p:sp>
          <p:nvSpPr>
            <p:cNvPr id="664" name="object 664"/>
            <p:cNvSpPr/>
            <p:nvPr/>
          </p:nvSpPr>
          <p:spPr>
            <a:xfrm>
              <a:off x="5582818" y="3002431"/>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C7C4C1"/>
            </a:solidFill>
          </p:spPr>
          <p:txBody>
            <a:bodyPr wrap="square" lIns="0" tIns="0" rIns="0" bIns="0" rtlCol="0"/>
            <a:lstStyle/>
            <a:p>
              <a:endParaRPr sz="1227"/>
            </a:p>
          </p:txBody>
        </p:sp>
        <p:sp>
          <p:nvSpPr>
            <p:cNvPr id="665" name="object 665"/>
            <p:cNvSpPr/>
            <p:nvPr/>
          </p:nvSpPr>
          <p:spPr>
            <a:xfrm>
              <a:off x="5582818" y="3002876"/>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6C3BF"/>
            </a:solidFill>
          </p:spPr>
          <p:txBody>
            <a:bodyPr wrap="square" lIns="0" tIns="0" rIns="0" bIns="0" rtlCol="0"/>
            <a:lstStyle/>
            <a:p>
              <a:endParaRPr sz="1227"/>
            </a:p>
          </p:txBody>
        </p:sp>
        <p:sp>
          <p:nvSpPr>
            <p:cNvPr id="666" name="object 666"/>
            <p:cNvSpPr/>
            <p:nvPr/>
          </p:nvSpPr>
          <p:spPr>
            <a:xfrm>
              <a:off x="5582818" y="3003766"/>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C5C1BE"/>
            </a:solidFill>
          </p:spPr>
          <p:txBody>
            <a:bodyPr wrap="square" lIns="0" tIns="0" rIns="0" bIns="0" rtlCol="0"/>
            <a:lstStyle/>
            <a:p>
              <a:endParaRPr sz="1227"/>
            </a:p>
          </p:txBody>
        </p:sp>
        <p:sp>
          <p:nvSpPr>
            <p:cNvPr id="667" name="object 667"/>
            <p:cNvSpPr/>
            <p:nvPr/>
          </p:nvSpPr>
          <p:spPr>
            <a:xfrm>
              <a:off x="5582818" y="3004210"/>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3C0BC"/>
            </a:solidFill>
          </p:spPr>
          <p:txBody>
            <a:bodyPr wrap="square" lIns="0" tIns="0" rIns="0" bIns="0" rtlCol="0"/>
            <a:lstStyle/>
            <a:p>
              <a:endParaRPr sz="1227"/>
            </a:p>
          </p:txBody>
        </p:sp>
        <p:sp>
          <p:nvSpPr>
            <p:cNvPr id="668" name="object 668"/>
            <p:cNvSpPr/>
            <p:nvPr/>
          </p:nvSpPr>
          <p:spPr>
            <a:xfrm>
              <a:off x="5582818" y="3005099"/>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2BEBB"/>
            </a:solidFill>
          </p:spPr>
          <p:txBody>
            <a:bodyPr wrap="square" lIns="0" tIns="0" rIns="0" bIns="0" rtlCol="0"/>
            <a:lstStyle/>
            <a:p>
              <a:endParaRPr sz="1227"/>
            </a:p>
          </p:txBody>
        </p:sp>
        <p:sp>
          <p:nvSpPr>
            <p:cNvPr id="669" name="object 669"/>
            <p:cNvSpPr/>
            <p:nvPr/>
          </p:nvSpPr>
          <p:spPr>
            <a:xfrm>
              <a:off x="5582818" y="3005988"/>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C1BDB9"/>
            </a:solidFill>
          </p:spPr>
          <p:txBody>
            <a:bodyPr wrap="square" lIns="0" tIns="0" rIns="0" bIns="0" rtlCol="0"/>
            <a:lstStyle/>
            <a:p>
              <a:endParaRPr sz="1227"/>
            </a:p>
          </p:txBody>
        </p:sp>
        <p:sp>
          <p:nvSpPr>
            <p:cNvPr id="670" name="object 670"/>
            <p:cNvSpPr/>
            <p:nvPr/>
          </p:nvSpPr>
          <p:spPr>
            <a:xfrm>
              <a:off x="5582818" y="3006433"/>
              <a:ext cx="29845" cy="1905"/>
            </a:xfrm>
            <a:custGeom>
              <a:avLst/>
              <a:gdLst/>
              <a:ahLst/>
              <a:cxnLst/>
              <a:rect l="l" t="t" r="r" b="b"/>
              <a:pathLst>
                <a:path w="29845" h="1905">
                  <a:moveTo>
                    <a:pt x="29768" y="0"/>
                  </a:moveTo>
                  <a:lnTo>
                    <a:pt x="0" y="0"/>
                  </a:lnTo>
                  <a:lnTo>
                    <a:pt x="0" y="863"/>
                  </a:lnTo>
                  <a:lnTo>
                    <a:pt x="469" y="1333"/>
                  </a:lnTo>
                  <a:lnTo>
                    <a:pt x="28892" y="1333"/>
                  </a:lnTo>
                  <a:lnTo>
                    <a:pt x="29768" y="456"/>
                  </a:lnTo>
                  <a:lnTo>
                    <a:pt x="29768" y="0"/>
                  </a:lnTo>
                  <a:close/>
                </a:path>
              </a:pathLst>
            </a:custGeom>
            <a:solidFill>
              <a:srgbClr val="BFBBB8"/>
            </a:solidFill>
          </p:spPr>
          <p:txBody>
            <a:bodyPr wrap="square" lIns="0" tIns="0" rIns="0" bIns="0" rtlCol="0"/>
            <a:lstStyle/>
            <a:p>
              <a:endParaRPr sz="1227"/>
            </a:p>
          </p:txBody>
        </p:sp>
        <p:sp>
          <p:nvSpPr>
            <p:cNvPr id="671" name="object 671"/>
            <p:cNvSpPr/>
            <p:nvPr/>
          </p:nvSpPr>
          <p:spPr>
            <a:xfrm>
              <a:off x="5582818" y="3006877"/>
              <a:ext cx="29845" cy="3175"/>
            </a:xfrm>
            <a:custGeom>
              <a:avLst/>
              <a:gdLst/>
              <a:ahLst/>
              <a:cxnLst/>
              <a:rect l="l" t="t" r="r" b="b"/>
              <a:pathLst>
                <a:path w="29845" h="3175">
                  <a:moveTo>
                    <a:pt x="29768" y="0"/>
                  </a:moveTo>
                  <a:lnTo>
                    <a:pt x="0" y="0"/>
                  </a:lnTo>
                  <a:lnTo>
                    <a:pt x="0" y="418"/>
                  </a:lnTo>
                  <a:lnTo>
                    <a:pt x="2679" y="3098"/>
                  </a:lnTo>
                  <a:lnTo>
                    <a:pt x="26682" y="3098"/>
                  </a:lnTo>
                  <a:lnTo>
                    <a:pt x="29768" y="12"/>
                  </a:lnTo>
                  <a:close/>
                </a:path>
              </a:pathLst>
            </a:custGeom>
            <a:solidFill>
              <a:srgbClr val="BEBAB6"/>
            </a:solidFill>
          </p:spPr>
          <p:txBody>
            <a:bodyPr wrap="square" lIns="0" tIns="0" rIns="0" bIns="0" rtlCol="0"/>
            <a:lstStyle/>
            <a:p>
              <a:endParaRPr sz="1227"/>
            </a:p>
          </p:txBody>
        </p:sp>
        <p:sp>
          <p:nvSpPr>
            <p:cNvPr id="672" name="object 672"/>
            <p:cNvSpPr/>
            <p:nvPr/>
          </p:nvSpPr>
          <p:spPr>
            <a:xfrm>
              <a:off x="5582818" y="2963316"/>
              <a:ext cx="29845" cy="46990"/>
            </a:xfrm>
            <a:custGeom>
              <a:avLst/>
              <a:gdLst/>
              <a:ahLst/>
              <a:cxnLst/>
              <a:rect l="l" t="t" r="r" b="b"/>
              <a:pathLst>
                <a:path w="29845" h="46989">
                  <a:moveTo>
                    <a:pt x="29781" y="40004"/>
                  </a:moveTo>
                  <a:lnTo>
                    <a:pt x="29781" y="43560"/>
                  </a:lnTo>
                  <a:lnTo>
                    <a:pt x="27114" y="46672"/>
                  </a:lnTo>
                  <a:lnTo>
                    <a:pt x="23114" y="46672"/>
                  </a:lnTo>
                  <a:lnTo>
                    <a:pt x="6667" y="46672"/>
                  </a:lnTo>
                  <a:lnTo>
                    <a:pt x="2667" y="46672"/>
                  </a:lnTo>
                  <a:lnTo>
                    <a:pt x="0" y="43560"/>
                  </a:lnTo>
                  <a:lnTo>
                    <a:pt x="0" y="40004"/>
                  </a:lnTo>
                  <a:lnTo>
                    <a:pt x="0" y="6667"/>
                  </a:lnTo>
                  <a:lnTo>
                    <a:pt x="0" y="3111"/>
                  </a:lnTo>
                  <a:lnTo>
                    <a:pt x="2667" y="0"/>
                  </a:lnTo>
                  <a:lnTo>
                    <a:pt x="6667" y="0"/>
                  </a:lnTo>
                  <a:lnTo>
                    <a:pt x="23114" y="0"/>
                  </a:lnTo>
                  <a:lnTo>
                    <a:pt x="27114" y="0"/>
                  </a:lnTo>
                  <a:lnTo>
                    <a:pt x="29781" y="3111"/>
                  </a:lnTo>
                  <a:lnTo>
                    <a:pt x="29781" y="6667"/>
                  </a:lnTo>
                  <a:lnTo>
                    <a:pt x="29781" y="40004"/>
                  </a:lnTo>
                  <a:close/>
                </a:path>
              </a:pathLst>
            </a:custGeom>
            <a:ln w="4991">
              <a:solidFill>
                <a:srgbClr val="7F7F7F"/>
              </a:solidFill>
            </a:ln>
          </p:spPr>
          <p:txBody>
            <a:bodyPr wrap="square" lIns="0" tIns="0" rIns="0" bIns="0" rtlCol="0"/>
            <a:lstStyle/>
            <a:p>
              <a:endParaRPr sz="1227"/>
            </a:p>
          </p:txBody>
        </p:sp>
        <p:sp>
          <p:nvSpPr>
            <p:cNvPr id="673" name="object 673"/>
            <p:cNvSpPr/>
            <p:nvPr/>
          </p:nvSpPr>
          <p:spPr>
            <a:xfrm>
              <a:off x="5726738" y="2963341"/>
              <a:ext cx="25400" cy="635"/>
            </a:xfrm>
            <a:custGeom>
              <a:avLst/>
              <a:gdLst/>
              <a:ahLst/>
              <a:cxnLst/>
              <a:rect l="l" t="t" r="r" b="b"/>
              <a:pathLst>
                <a:path w="25400" h="635">
                  <a:moveTo>
                    <a:pt x="24494" y="0"/>
                  </a:moveTo>
                  <a:lnTo>
                    <a:pt x="491" y="0"/>
                  </a:lnTo>
                  <a:lnTo>
                    <a:pt x="0" y="419"/>
                  </a:lnTo>
                  <a:lnTo>
                    <a:pt x="24932" y="419"/>
                  </a:lnTo>
                  <a:lnTo>
                    <a:pt x="24494" y="0"/>
                  </a:lnTo>
                  <a:close/>
                </a:path>
              </a:pathLst>
            </a:custGeom>
            <a:solidFill>
              <a:srgbClr val="ECEBEA"/>
            </a:solidFill>
          </p:spPr>
          <p:txBody>
            <a:bodyPr wrap="square" lIns="0" tIns="0" rIns="0" bIns="0" rtlCol="0"/>
            <a:lstStyle/>
            <a:p>
              <a:endParaRPr sz="1227"/>
            </a:p>
          </p:txBody>
        </p:sp>
        <p:sp>
          <p:nvSpPr>
            <p:cNvPr id="674" name="object 674"/>
            <p:cNvSpPr/>
            <p:nvPr/>
          </p:nvSpPr>
          <p:spPr>
            <a:xfrm>
              <a:off x="5726216" y="2963341"/>
              <a:ext cx="26034" cy="1270"/>
            </a:xfrm>
            <a:custGeom>
              <a:avLst/>
              <a:gdLst/>
              <a:ahLst/>
              <a:cxnLst/>
              <a:rect l="l" t="t" r="r" b="b"/>
              <a:pathLst>
                <a:path w="26035" h="1269">
                  <a:moveTo>
                    <a:pt x="25016" y="0"/>
                  </a:moveTo>
                  <a:lnTo>
                    <a:pt x="1013" y="0"/>
                  </a:lnTo>
                  <a:lnTo>
                    <a:pt x="0" y="863"/>
                  </a:lnTo>
                  <a:lnTo>
                    <a:pt x="25917" y="863"/>
                  </a:lnTo>
                  <a:lnTo>
                    <a:pt x="25016" y="0"/>
                  </a:lnTo>
                  <a:close/>
                </a:path>
              </a:pathLst>
            </a:custGeom>
            <a:solidFill>
              <a:srgbClr val="EDECEB"/>
            </a:solidFill>
          </p:spPr>
          <p:txBody>
            <a:bodyPr wrap="square" lIns="0" tIns="0" rIns="0" bIns="0" rtlCol="0"/>
            <a:lstStyle/>
            <a:p>
              <a:endParaRPr sz="1227"/>
            </a:p>
          </p:txBody>
        </p:sp>
        <p:sp>
          <p:nvSpPr>
            <p:cNvPr id="675" name="object 675"/>
            <p:cNvSpPr/>
            <p:nvPr/>
          </p:nvSpPr>
          <p:spPr>
            <a:xfrm>
              <a:off x="5725172" y="2963341"/>
              <a:ext cx="27940" cy="1905"/>
            </a:xfrm>
            <a:custGeom>
              <a:avLst/>
              <a:gdLst/>
              <a:ahLst/>
              <a:cxnLst/>
              <a:rect l="l" t="t" r="r" b="b"/>
              <a:pathLst>
                <a:path w="27939" h="1905">
                  <a:moveTo>
                    <a:pt x="26060" y="0"/>
                  </a:moveTo>
                  <a:lnTo>
                    <a:pt x="2057" y="0"/>
                  </a:lnTo>
                  <a:lnTo>
                    <a:pt x="0" y="1752"/>
                  </a:lnTo>
                  <a:lnTo>
                    <a:pt x="27889" y="1752"/>
                  </a:lnTo>
                  <a:lnTo>
                    <a:pt x="26060" y="0"/>
                  </a:lnTo>
                  <a:close/>
                </a:path>
              </a:pathLst>
            </a:custGeom>
            <a:solidFill>
              <a:srgbClr val="EEEDEC"/>
            </a:solidFill>
          </p:spPr>
          <p:txBody>
            <a:bodyPr wrap="square" lIns="0" tIns="0" rIns="0" bIns="0" rtlCol="0"/>
            <a:lstStyle/>
            <a:p>
              <a:endParaRPr sz="1227"/>
            </a:p>
          </p:txBody>
        </p:sp>
        <p:sp>
          <p:nvSpPr>
            <p:cNvPr id="676" name="object 676"/>
            <p:cNvSpPr/>
            <p:nvPr/>
          </p:nvSpPr>
          <p:spPr>
            <a:xfrm>
              <a:off x="5724650" y="2964204"/>
              <a:ext cx="29209" cy="1905"/>
            </a:xfrm>
            <a:custGeom>
              <a:avLst/>
              <a:gdLst/>
              <a:ahLst/>
              <a:cxnLst/>
              <a:rect l="l" t="t" r="r" b="b"/>
              <a:pathLst>
                <a:path w="29210" h="1905">
                  <a:moveTo>
                    <a:pt x="27482" y="0"/>
                  </a:moveTo>
                  <a:lnTo>
                    <a:pt x="1566" y="0"/>
                  </a:lnTo>
                  <a:lnTo>
                    <a:pt x="0" y="1334"/>
                  </a:lnTo>
                  <a:lnTo>
                    <a:pt x="28874" y="1334"/>
                  </a:lnTo>
                  <a:lnTo>
                    <a:pt x="27482" y="0"/>
                  </a:lnTo>
                  <a:close/>
                </a:path>
              </a:pathLst>
            </a:custGeom>
            <a:solidFill>
              <a:srgbClr val="EFEEED"/>
            </a:solidFill>
          </p:spPr>
          <p:txBody>
            <a:bodyPr wrap="square" lIns="0" tIns="0" rIns="0" bIns="0" rtlCol="0"/>
            <a:lstStyle/>
            <a:p>
              <a:endParaRPr sz="1227"/>
            </a:p>
          </p:txBody>
        </p:sp>
        <p:sp>
          <p:nvSpPr>
            <p:cNvPr id="677" name="object 677"/>
            <p:cNvSpPr/>
            <p:nvPr/>
          </p:nvSpPr>
          <p:spPr>
            <a:xfrm>
              <a:off x="5724613" y="2964649"/>
              <a:ext cx="29845" cy="1905"/>
            </a:xfrm>
            <a:custGeom>
              <a:avLst/>
              <a:gdLst/>
              <a:ahLst/>
              <a:cxnLst/>
              <a:rect l="l" t="t" r="r" b="b"/>
              <a:pathLst>
                <a:path w="29845" h="1905">
                  <a:moveTo>
                    <a:pt x="27984" y="0"/>
                  </a:moveTo>
                  <a:lnTo>
                    <a:pt x="1080" y="0"/>
                  </a:lnTo>
                  <a:lnTo>
                    <a:pt x="0" y="920"/>
                  </a:lnTo>
                  <a:lnTo>
                    <a:pt x="0" y="1778"/>
                  </a:lnTo>
                  <a:lnTo>
                    <a:pt x="29362" y="1778"/>
                  </a:lnTo>
                  <a:lnTo>
                    <a:pt x="29362" y="1320"/>
                  </a:lnTo>
                  <a:lnTo>
                    <a:pt x="27984" y="0"/>
                  </a:lnTo>
                  <a:close/>
                </a:path>
              </a:pathLst>
            </a:custGeom>
            <a:solidFill>
              <a:srgbClr val="F0EFEE"/>
            </a:solidFill>
          </p:spPr>
          <p:txBody>
            <a:bodyPr wrap="square" lIns="0" tIns="0" rIns="0" bIns="0" rtlCol="0"/>
            <a:lstStyle/>
            <a:p>
              <a:endParaRPr sz="1227"/>
            </a:p>
          </p:txBody>
        </p:sp>
        <p:sp>
          <p:nvSpPr>
            <p:cNvPr id="678" name="object 678"/>
            <p:cNvSpPr/>
            <p:nvPr/>
          </p:nvSpPr>
          <p:spPr>
            <a:xfrm>
              <a:off x="5724613" y="2965539"/>
              <a:ext cx="29845" cy="1905"/>
            </a:xfrm>
            <a:custGeom>
              <a:avLst/>
              <a:gdLst/>
              <a:ahLst/>
              <a:cxnLst/>
              <a:rect l="l" t="t" r="r" b="b"/>
              <a:pathLst>
                <a:path w="29845" h="1905">
                  <a:moveTo>
                    <a:pt x="28912" y="0"/>
                  </a:moveTo>
                  <a:lnTo>
                    <a:pt x="36" y="0"/>
                  </a:lnTo>
                  <a:lnTo>
                    <a:pt x="0" y="1333"/>
                  </a:lnTo>
                  <a:lnTo>
                    <a:pt x="29362" y="1333"/>
                  </a:lnTo>
                  <a:lnTo>
                    <a:pt x="29362" y="431"/>
                  </a:lnTo>
                  <a:lnTo>
                    <a:pt x="28912" y="0"/>
                  </a:lnTo>
                  <a:close/>
                </a:path>
              </a:pathLst>
            </a:custGeom>
            <a:solidFill>
              <a:srgbClr val="F1F0F0"/>
            </a:solidFill>
          </p:spPr>
          <p:txBody>
            <a:bodyPr wrap="square" lIns="0" tIns="0" rIns="0" bIns="0" rtlCol="0"/>
            <a:lstStyle/>
            <a:p>
              <a:endParaRPr sz="1227"/>
            </a:p>
          </p:txBody>
        </p:sp>
        <p:sp>
          <p:nvSpPr>
            <p:cNvPr id="679" name="object 679"/>
            <p:cNvSpPr/>
            <p:nvPr/>
          </p:nvSpPr>
          <p:spPr>
            <a:xfrm>
              <a:off x="5724613" y="2965983"/>
              <a:ext cx="29845" cy="1905"/>
            </a:xfrm>
            <a:custGeom>
              <a:avLst/>
              <a:gdLst/>
              <a:ahLst/>
              <a:cxnLst/>
              <a:rect l="l" t="t" r="r" b="b"/>
              <a:pathLst>
                <a:path w="29845" h="1905">
                  <a:moveTo>
                    <a:pt x="0" y="1778"/>
                  </a:moveTo>
                  <a:lnTo>
                    <a:pt x="29362" y="1778"/>
                  </a:lnTo>
                  <a:lnTo>
                    <a:pt x="29362" y="0"/>
                  </a:lnTo>
                  <a:lnTo>
                    <a:pt x="0" y="0"/>
                  </a:lnTo>
                  <a:lnTo>
                    <a:pt x="0" y="1778"/>
                  </a:lnTo>
                  <a:close/>
                </a:path>
              </a:pathLst>
            </a:custGeom>
            <a:solidFill>
              <a:srgbClr val="F2F1F1"/>
            </a:solidFill>
          </p:spPr>
          <p:txBody>
            <a:bodyPr wrap="square" lIns="0" tIns="0" rIns="0" bIns="0" rtlCol="0"/>
            <a:lstStyle/>
            <a:p>
              <a:endParaRPr sz="1227"/>
            </a:p>
          </p:txBody>
        </p:sp>
        <p:sp>
          <p:nvSpPr>
            <p:cNvPr id="680" name="object 680"/>
            <p:cNvSpPr/>
            <p:nvPr/>
          </p:nvSpPr>
          <p:spPr>
            <a:xfrm>
              <a:off x="5724613" y="2966871"/>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3F2F2"/>
            </a:solidFill>
          </p:spPr>
          <p:txBody>
            <a:bodyPr wrap="square" lIns="0" tIns="0" rIns="0" bIns="0" rtlCol="0"/>
            <a:lstStyle/>
            <a:p>
              <a:endParaRPr sz="1227"/>
            </a:p>
          </p:txBody>
        </p:sp>
        <p:sp>
          <p:nvSpPr>
            <p:cNvPr id="681" name="object 681"/>
            <p:cNvSpPr/>
            <p:nvPr/>
          </p:nvSpPr>
          <p:spPr>
            <a:xfrm>
              <a:off x="5724613" y="2967317"/>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F4F3F3"/>
            </a:solidFill>
          </p:spPr>
          <p:txBody>
            <a:bodyPr wrap="square" lIns="0" tIns="0" rIns="0" bIns="0" rtlCol="0"/>
            <a:lstStyle/>
            <a:p>
              <a:endParaRPr sz="1227"/>
            </a:p>
          </p:txBody>
        </p:sp>
        <p:sp>
          <p:nvSpPr>
            <p:cNvPr id="682" name="object 682"/>
            <p:cNvSpPr/>
            <p:nvPr/>
          </p:nvSpPr>
          <p:spPr>
            <a:xfrm>
              <a:off x="5724613" y="2968206"/>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5F4F4"/>
            </a:solidFill>
          </p:spPr>
          <p:txBody>
            <a:bodyPr wrap="square" lIns="0" tIns="0" rIns="0" bIns="0" rtlCol="0"/>
            <a:lstStyle/>
            <a:p>
              <a:endParaRPr sz="1227"/>
            </a:p>
          </p:txBody>
        </p:sp>
        <p:sp>
          <p:nvSpPr>
            <p:cNvPr id="683" name="object 683"/>
            <p:cNvSpPr/>
            <p:nvPr/>
          </p:nvSpPr>
          <p:spPr>
            <a:xfrm>
              <a:off x="5724613" y="2968650"/>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6F6F5"/>
            </a:solidFill>
          </p:spPr>
          <p:txBody>
            <a:bodyPr wrap="square" lIns="0" tIns="0" rIns="0" bIns="0" rtlCol="0"/>
            <a:lstStyle/>
            <a:p>
              <a:endParaRPr sz="1227"/>
            </a:p>
          </p:txBody>
        </p:sp>
        <p:sp>
          <p:nvSpPr>
            <p:cNvPr id="684" name="object 684"/>
            <p:cNvSpPr/>
            <p:nvPr/>
          </p:nvSpPr>
          <p:spPr>
            <a:xfrm>
              <a:off x="5724613" y="2969539"/>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7F7F6"/>
            </a:solidFill>
          </p:spPr>
          <p:txBody>
            <a:bodyPr wrap="square" lIns="0" tIns="0" rIns="0" bIns="0" rtlCol="0"/>
            <a:lstStyle/>
            <a:p>
              <a:endParaRPr sz="1227"/>
            </a:p>
          </p:txBody>
        </p:sp>
        <p:sp>
          <p:nvSpPr>
            <p:cNvPr id="685" name="object 685"/>
            <p:cNvSpPr/>
            <p:nvPr/>
          </p:nvSpPr>
          <p:spPr>
            <a:xfrm>
              <a:off x="5724613" y="2969983"/>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8F8F7"/>
            </a:solidFill>
          </p:spPr>
          <p:txBody>
            <a:bodyPr wrap="square" lIns="0" tIns="0" rIns="0" bIns="0" rtlCol="0"/>
            <a:lstStyle/>
            <a:p>
              <a:endParaRPr sz="1227"/>
            </a:p>
          </p:txBody>
        </p:sp>
        <p:sp>
          <p:nvSpPr>
            <p:cNvPr id="686" name="object 686"/>
            <p:cNvSpPr/>
            <p:nvPr/>
          </p:nvSpPr>
          <p:spPr>
            <a:xfrm>
              <a:off x="5724613" y="2970873"/>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9F9F8"/>
            </a:solidFill>
          </p:spPr>
          <p:txBody>
            <a:bodyPr wrap="square" lIns="0" tIns="0" rIns="0" bIns="0" rtlCol="0"/>
            <a:lstStyle/>
            <a:p>
              <a:endParaRPr sz="1227"/>
            </a:p>
          </p:txBody>
        </p:sp>
        <p:sp>
          <p:nvSpPr>
            <p:cNvPr id="687" name="object 687"/>
            <p:cNvSpPr/>
            <p:nvPr/>
          </p:nvSpPr>
          <p:spPr>
            <a:xfrm>
              <a:off x="5724613" y="2971317"/>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AFAF9"/>
            </a:solidFill>
          </p:spPr>
          <p:txBody>
            <a:bodyPr wrap="square" lIns="0" tIns="0" rIns="0" bIns="0" rtlCol="0"/>
            <a:lstStyle/>
            <a:p>
              <a:endParaRPr sz="1227"/>
            </a:p>
          </p:txBody>
        </p:sp>
        <p:sp>
          <p:nvSpPr>
            <p:cNvPr id="688" name="object 688"/>
            <p:cNvSpPr/>
            <p:nvPr/>
          </p:nvSpPr>
          <p:spPr>
            <a:xfrm>
              <a:off x="5724613" y="2972205"/>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BFBFB"/>
            </a:solidFill>
          </p:spPr>
          <p:txBody>
            <a:bodyPr wrap="square" lIns="0" tIns="0" rIns="0" bIns="0" rtlCol="0"/>
            <a:lstStyle/>
            <a:p>
              <a:endParaRPr sz="1227"/>
            </a:p>
          </p:txBody>
        </p:sp>
        <p:sp>
          <p:nvSpPr>
            <p:cNvPr id="689" name="object 689"/>
            <p:cNvSpPr/>
            <p:nvPr/>
          </p:nvSpPr>
          <p:spPr>
            <a:xfrm>
              <a:off x="5724613" y="2972650"/>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CFCFC"/>
            </a:solidFill>
          </p:spPr>
          <p:txBody>
            <a:bodyPr wrap="square" lIns="0" tIns="0" rIns="0" bIns="0" rtlCol="0"/>
            <a:lstStyle/>
            <a:p>
              <a:endParaRPr sz="1227"/>
            </a:p>
          </p:txBody>
        </p:sp>
        <p:sp>
          <p:nvSpPr>
            <p:cNvPr id="690" name="object 690"/>
            <p:cNvSpPr/>
            <p:nvPr/>
          </p:nvSpPr>
          <p:spPr>
            <a:xfrm>
              <a:off x="5724613" y="2973540"/>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DFDFD"/>
            </a:solidFill>
          </p:spPr>
          <p:txBody>
            <a:bodyPr wrap="square" lIns="0" tIns="0" rIns="0" bIns="0" rtlCol="0"/>
            <a:lstStyle/>
            <a:p>
              <a:endParaRPr sz="1227"/>
            </a:p>
          </p:txBody>
        </p:sp>
        <p:sp>
          <p:nvSpPr>
            <p:cNvPr id="691" name="object 691"/>
            <p:cNvSpPr/>
            <p:nvPr/>
          </p:nvSpPr>
          <p:spPr>
            <a:xfrm>
              <a:off x="5724613" y="2973984"/>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EFEFE"/>
            </a:solidFill>
          </p:spPr>
          <p:txBody>
            <a:bodyPr wrap="square" lIns="0" tIns="0" rIns="0" bIns="0" rtlCol="0"/>
            <a:lstStyle/>
            <a:p>
              <a:endParaRPr sz="1227"/>
            </a:p>
          </p:txBody>
        </p:sp>
        <p:sp>
          <p:nvSpPr>
            <p:cNvPr id="692" name="object 692"/>
            <p:cNvSpPr/>
            <p:nvPr/>
          </p:nvSpPr>
          <p:spPr>
            <a:xfrm>
              <a:off x="5724613" y="2974872"/>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FFFFF"/>
            </a:solidFill>
          </p:spPr>
          <p:txBody>
            <a:bodyPr wrap="square" lIns="0" tIns="0" rIns="0" bIns="0" rtlCol="0"/>
            <a:lstStyle/>
            <a:p>
              <a:endParaRPr sz="1227"/>
            </a:p>
          </p:txBody>
        </p:sp>
        <p:sp>
          <p:nvSpPr>
            <p:cNvPr id="693" name="object 693"/>
            <p:cNvSpPr/>
            <p:nvPr/>
          </p:nvSpPr>
          <p:spPr>
            <a:xfrm>
              <a:off x="5724613" y="2975317"/>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EFEFD"/>
            </a:solidFill>
          </p:spPr>
          <p:txBody>
            <a:bodyPr wrap="square" lIns="0" tIns="0" rIns="0" bIns="0" rtlCol="0"/>
            <a:lstStyle/>
            <a:p>
              <a:endParaRPr sz="1227"/>
            </a:p>
          </p:txBody>
        </p:sp>
        <p:sp>
          <p:nvSpPr>
            <p:cNvPr id="694" name="object 694"/>
            <p:cNvSpPr/>
            <p:nvPr/>
          </p:nvSpPr>
          <p:spPr>
            <a:xfrm>
              <a:off x="5724613" y="2976207"/>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CFCFC"/>
            </a:solidFill>
          </p:spPr>
          <p:txBody>
            <a:bodyPr wrap="square" lIns="0" tIns="0" rIns="0" bIns="0" rtlCol="0"/>
            <a:lstStyle/>
            <a:p>
              <a:endParaRPr sz="1227"/>
            </a:p>
          </p:txBody>
        </p:sp>
        <p:sp>
          <p:nvSpPr>
            <p:cNvPr id="695" name="object 695"/>
            <p:cNvSpPr/>
            <p:nvPr/>
          </p:nvSpPr>
          <p:spPr>
            <a:xfrm>
              <a:off x="5724613" y="2976651"/>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BFBFA"/>
            </a:solidFill>
          </p:spPr>
          <p:txBody>
            <a:bodyPr wrap="square" lIns="0" tIns="0" rIns="0" bIns="0" rtlCol="0"/>
            <a:lstStyle/>
            <a:p>
              <a:endParaRPr sz="1227"/>
            </a:p>
          </p:txBody>
        </p:sp>
        <p:sp>
          <p:nvSpPr>
            <p:cNvPr id="696" name="object 696"/>
            <p:cNvSpPr/>
            <p:nvPr/>
          </p:nvSpPr>
          <p:spPr>
            <a:xfrm>
              <a:off x="5724613" y="2977540"/>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AF9F9"/>
            </a:solidFill>
          </p:spPr>
          <p:txBody>
            <a:bodyPr wrap="square" lIns="0" tIns="0" rIns="0" bIns="0" rtlCol="0"/>
            <a:lstStyle/>
            <a:p>
              <a:endParaRPr sz="1227"/>
            </a:p>
          </p:txBody>
        </p:sp>
        <p:sp>
          <p:nvSpPr>
            <p:cNvPr id="697" name="object 697"/>
            <p:cNvSpPr/>
            <p:nvPr/>
          </p:nvSpPr>
          <p:spPr>
            <a:xfrm>
              <a:off x="5724613" y="2977984"/>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8F8F7"/>
            </a:solidFill>
          </p:spPr>
          <p:txBody>
            <a:bodyPr wrap="square" lIns="0" tIns="0" rIns="0" bIns="0" rtlCol="0"/>
            <a:lstStyle/>
            <a:p>
              <a:endParaRPr sz="1227"/>
            </a:p>
          </p:txBody>
        </p:sp>
        <p:sp>
          <p:nvSpPr>
            <p:cNvPr id="698" name="object 698"/>
            <p:cNvSpPr/>
            <p:nvPr/>
          </p:nvSpPr>
          <p:spPr>
            <a:xfrm>
              <a:off x="5724613" y="2978874"/>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7F6F6"/>
            </a:solidFill>
          </p:spPr>
          <p:txBody>
            <a:bodyPr wrap="square" lIns="0" tIns="0" rIns="0" bIns="0" rtlCol="0"/>
            <a:lstStyle/>
            <a:p>
              <a:endParaRPr sz="1227"/>
            </a:p>
          </p:txBody>
        </p:sp>
        <p:sp>
          <p:nvSpPr>
            <p:cNvPr id="699" name="object 699"/>
            <p:cNvSpPr/>
            <p:nvPr/>
          </p:nvSpPr>
          <p:spPr>
            <a:xfrm>
              <a:off x="5724613" y="2979319"/>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F5F5F4"/>
            </a:solidFill>
          </p:spPr>
          <p:txBody>
            <a:bodyPr wrap="square" lIns="0" tIns="0" rIns="0" bIns="0" rtlCol="0"/>
            <a:lstStyle/>
            <a:p>
              <a:endParaRPr sz="1227"/>
            </a:p>
          </p:txBody>
        </p:sp>
        <p:sp>
          <p:nvSpPr>
            <p:cNvPr id="700" name="object 700"/>
            <p:cNvSpPr/>
            <p:nvPr/>
          </p:nvSpPr>
          <p:spPr>
            <a:xfrm>
              <a:off x="5724613" y="2980206"/>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F4F3F3"/>
            </a:solidFill>
          </p:spPr>
          <p:txBody>
            <a:bodyPr wrap="square" lIns="0" tIns="0" rIns="0" bIns="0" rtlCol="0"/>
            <a:lstStyle/>
            <a:p>
              <a:endParaRPr sz="1227"/>
            </a:p>
          </p:txBody>
        </p:sp>
        <p:sp>
          <p:nvSpPr>
            <p:cNvPr id="701" name="object 701"/>
            <p:cNvSpPr/>
            <p:nvPr/>
          </p:nvSpPr>
          <p:spPr>
            <a:xfrm>
              <a:off x="5724613" y="2980651"/>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3F2F1"/>
            </a:solidFill>
          </p:spPr>
          <p:txBody>
            <a:bodyPr wrap="square" lIns="0" tIns="0" rIns="0" bIns="0" rtlCol="0"/>
            <a:lstStyle/>
            <a:p>
              <a:endParaRPr sz="1227"/>
            </a:p>
          </p:txBody>
        </p:sp>
        <p:sp>
          <p:nvSpPr>
            <p:cNvPr id="702" name="object 702"/>
            <p:cNvSpPr/>
            <p:nvPr/>
          </p:nvSpPr>
          <p:spPr>
            <a:xfrm>
              <a:off x="5724613" y="2981541"/>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F1F0F0"/>
            </a:solidFill>
          </p:spPr>
          <p:txBody>
            <a:bodyPr wrap="square" lIns="0" tIns="0" rIns="0" bIns="0" rtlCol="0"/>
            <a:lstStyle/>
            <a:p>
              <a:endParaRPr sz="1227"/>
            </a:p>
          </p:txBody>
        </p:sp>
        <p:sp>
          <p:nvSpPr>
            <p:cNvPr id="703" name="object 703"/>
            <p:cNvSpPr/>
            <p:nvPr/>
          </p:nvSpPr>
          <p:spPr>
            <a:xfrm>
              <a:off x="5724613" y="298198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F0EFEE"/>
            </a:solidFill>
          </p:spPr>
          <p:txBody>
            <a:bodyPr wrap="square" lIns="0" tIns="0" rIns="0" bIns="0" rtlCol="0"/>
            <a:lstStyle/>
            <a:p>
              <a:endParaRPr sz="1227"/>
            </a:p>
          </p:txBody>
        </p:sp>
        <p:sp>
          <p:nvSpPr>
            <p:cNvPr id="704" name="object 704"/>
            <p:cNvSpPr/>
            <p:nvPr/>
          </p:nvSpPr>
          <p:spPr>
            <a:xfrm>
              <a:off x="5724613" y="2982873"/>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EFEEEC"/>
            </a:solidFill>
          </p:spPr>
          <p:txBody>
            <a:bodyPr wrap="square" lIns="0" tIns="0" rIns="0" bIns="0" rtlCol="0"/>
            <a:lstStyle/>
            <a:p>
              <a:endParaRPr sz="1227"/>
            </a:p>
          </p:txBody>
        </p:sp>
        <p:sp>
          <p:nvSpPr>
            <p:cNvPr id="705" name="object 705"/>
            <p:cNvSpPr/>
            <p:nvPr/>
          </p:nvSpPr>
          <p:spPr>
            <a:xfrm>
              <a:off x="5724613" y="2983318"/>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DECEB"/>
            </a:solidFill>
          </p:spPr>
          <p:txBody>
            <a:bodyPr wrap="square" lIns="0" tIns="0" rIns="0" bIns="0" rtlCol="0"/>
            <a:lstStyle/>
            <a:p>
              <a:endParaRPr sz="1227"/>
            </a:p>
          </p:txBody>
        </p:sp>
        <p:sp>
          <p:nvSpPr>
            <p:cNvPr id="706" name="object 706"/>
            <p:cNvSpPr/>
            <p:nvPr/>
          </p:nvSpPr>
          <p:spPr>
            <a:xfrm>
              <a:off x="5724613" y="2984208"/>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CEBE9"/>
            </a:solidFill>
          </p:spPr>
          <p:txBody>
            <a:bodyPr wrap="square" lIns="0" tIns="0" rIns="0" bIns="0" rtlCol="0"/>
            <a:lstStyle/>
            <a:p>
              <a:endParaRPr sz="1227"/>
            </a:p>
          </p:txBody>
        </p:sp>
        <p:sp>
          <p:nvSpPr>
            <p:cNvPr id="707" name="object 707"/>
            <p:cNvSpPr/>
            <p:nvPr/>
          </p:nvSpPr>
          <p:spPr>
            <a:xfrm>
              <a:off x="5724613" y="2984653"/>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EBE9E8"/>
            </a:solidFill>
          </p:spPr>
          <p:txBody>
            <a:bodyPr wrap="square" lIns="0" tIns="0" rIns="0" bIns="0" rtlCol="0"/>
            <a:lstStyle/>
            <a:p>
              <a:endParaRPr sz="1227"/>
            </a:p>
          </p:txBody>
        </p:sp>
        <p:sp>
          <p:nvSpPr>
            <p:cNvPr id="708" name="object 708"/>
            <p:cNvSpPr/>
            <p:nvPr/>
          </p:nvSpPr>
          <p:spPr>
            <a:xfrm>
              <a:off x="5724613" y="2985541"/>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9E8E6"/>
            </a:solidFill>
          </p:spPr>
          <p:txBody>
            <a:bodyPr wrap="square" lIns="0" tIns="0" rIns="0" bIns="0" rtlCol="0"/>
            <a:lstStyle/>
            <a:p>
              <a:endParaRPr sz="1227"/>
            </a:p>
          </p:txBody>
        </p:sp>
        <p:sp>
          <p:nvSpPr>
            <p:cNvPr id="709" name="object 709"/>
            <p:cNvSpPr/>
            <p:nvPr/>
          </p:nvSpPr>
          <p:spPr>
            <a:xfrm>
              <a:off x="5724613" y="298598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8E6E5"/>
            </a:solidFill>
          </p:spPr>
          <p:txBody>
            <a:bodyPr wrap="square" lIns="0" tIns="0" rIns="0" bIns="0" rtlCol="0"/>
            <a:lstStyle/>
            <a:p>
              <a:endParaRPr sz="1227"/>
            </a:p>
          </p:txBody>
        </p:sp>
        <p:sp>
          <p:nvSpPr>
            <p:cNvPr id="710" name="object 710"/>
            <p:cNvSpPr/>
            <p:nvPr/>
          </p:nvSpPr>
          <p:spPr>
            <a:xfrm>
              <a:off x="5724613" y="2986875"/>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7E5E3"/>
            </a:solidFill>
          </p:spPr>
          <p:txBody>
            <a:bodyPr wrap="square" lIns="0" tIns="0" rIns="0" bIns="0" rtlCol="0"/>
            <a:lstStyle/>
            <a:p>
              <a:endParaRPr sz="1227"/>
            </a:p>
          </p:txBody>
        </p:sp>
        <p:sp>
          <p:nvSpPr>
            <p:cNvPr id="711" name="object 711"/>
            <p:cNvSpPr/>
            <p:nvPr/>
          </p:nvSpPr>
          <p:spPr>
            <a:xfrm>
              <a:off x="5724613" y="2987764"/>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5E4E2"/>
            </a:solidFill>
          </p:spPr>
          <p:txBody>
            <a:bodyPr wrap="square" lIns="0" tIns="0" rIns="0" bIns="0" rtlCol="0"/>
            <a:lstStyle/>
            <a:p>
              <a:endParaRPr sz="1227"/>
            </a:p>
          </p:txBody>
        </p:sp>
        <p:sp>
          <p:nvSpPr>
            <p:cNvPr id="712" name="object 712"/>
            <p:cNvSpPr/>
            <p:nvPr/>
          </p:nvSpPr>
          <p:spPr>
            <a:xfrm>
              <a:off x="5724613" y="2988208"/>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4E2E0"/>
            </a:solidFill>
          </p:spPr>
          <p:txBody>
            <a:bodyPr wrap="square" lIns="0" tIns="0" rIns="0" bIns="0" rtlCol="0"/>
            <a:lstStyle/>
            <a:p>
              <a:endParaRPr sz="1227"/>
            </a:p>
          </p:txBody>
        </p:sp>
        <p:sp>
          <p:nvSpPr>
            <p:cNvPr id="713" name="object 713"/>
            <p:cNvSpPr/>
            <p:nvPr/>
          </p:nvSpPr>
          <p:spPr>
            <a:xfrm>
              <a:off x="5724613" y="2989096"/>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E2E1DF"/>
            </a:solidFill>
          </p:spPr>
          <p:txBody>
            <a:bodyPr wrap="square" lIns="0" tIns="0" rIns="0" bIns="0" rtlCol="0"/>
            <a:lstStyle/>
            <a:p>
              <a:endParaRPr sz="1227"/>
            </a:p>
          </p:txBody>
        </p:sp>
        <p:sp>
          <p:nvSpPr>
            <p:cNvPr id="714" name="object 714"/>
            <p:cNvSpPr/>
            <p:nvPr/>
          </p:nvSpPr>
          <p:spPr>
            <a:xfrm>
              <a:off x="5724613" y="2989542"/>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E1DFDD"/>
            </a:solidFill>
          </p:spPr>
          <p:txBody>
            <a:bodyPr wrap="square" lIns="0" tIns="0" rIns="0" bIns="0" rtlCol="0"/>
            <a:lstStyle/>
            <a:p>
              <a:endParaRPr sz="1227"/>
            </a:p>
          </p:txBody>
        </p:sp>
        <p:sp>
          <p:nvSpPr>
            <p:cNvPr id="715" name="object 715"/>
            <p:cNvSpPr/>
            <p:nvPr/>
          </p:nvSpPr>
          <p:spPr>
            <a:xfrm>
              <a:off x="5724613" y="2989986"/>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E0DEDC"/>
            </a:solidFill>
          </p:spPr>
          <p:txBody>
            <a:bodyPr wrap="square" lIns="0" tIns="0" rIns="0" bIns="0" rtlCol="0"/>
            <a:lstStyle/>
            <a:p>
              <a:endParaRPr sz="1227"/>
            </a:p>
          </p:txBody>
        </p:sp>
        <p:sp>
          <p:nvSpPr>
            <p:cNvPr id="716" name="object 716"/>
            <p:cNvSpPr/>
            <p:nvPr/>
          </p:nvSpPr>
          <p:spPr>
            <a:xfrm>
              <a:off x="5724613" y="299087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EDCDA"/>
            </a:solidFill>
          </p:spPr>
          <p:txBody>
            <a:bodyPr wrap="square" lIns="0" tIns="0" rIns="0" bIns="0" rtlCol="0"/>
            <a:lstStyle/>
            <a:p>
              <a:endParaRPr sz="1227"/>
            </a:p>
          </p:txBody>
        </p:sp>
        <p:sp>
          <p:nvSpPr>
            <p:cNvPr id="717" name="object 717"/>
            <p:cNvSpPr/>
            <p:nvPr/>
          </p:nvSpPr>
          <p:spPr>
            <a:xfrm>
              <a:off x="5724613" y="2991764"/>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DDBD9"/>
            </a:solidFill>
          </p:spPr>
          <p:txBody>
            <a:bodyPr wrap="square" lIns="0" tIns="0" rIns="0" bIns="0" rtlCol="0"/>
            <a:lstStyle/>
            <a:p>
              <a:endParaRPr sz="1227"/>
            </a:p>
          </p:txBody>
        </p:sp>
        <p:sp>
          <p:nvSpPr>
            <p:cNvPr id="718" name="object 718"/>
            <p:cNvSpPr/>
            <p:nvPr/>
          </p:nvSpPr>
          <p:spPr>
            <a:xfrm>
              <a:off x="5724613" y="2992208"/>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CDAD7"/>
            </a:solidFill>
          </p:spPr>
          <p:txBody>
            <a:bodyPr wrap="square" lIns="0" tIns="0" rIns="0" bIns="0" rtlCol="0"/>
            <a:lstStyle/>
            <a:p>
              <a:endParaRPr sz="1227"/>
            </a:p>
          </p:txBody>
        </p:sp>
        <p:sp>
          <p:nvSpPr>
            <p:cNvPr id="719" name="object 719"/>
            <p:cNvSpPr/>
            <p:nvPr/>
          </p:nvSpPr>
          <p:spPr>
            <a:xfrm>
              <a:off x="5724613" y="2993098"/>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AD8D6"/>
            </a:solidFill>
          </p:spPr>
          <p:txBody>
            <a:bodyPr wrap="square" lIns="0" tIns="0" rIns="0" bIns="0" rtlCol="0"/>
            <a:lstStyle/>
            <a:p>
              <a:endParaRPr sz="1227"/>
            </a:p>
          </p:txBody>
        </p:sp>
        <p:sp>
          <p:nvSpPr>
            <p:cNvPr id="720" name="object 720"/>
            <p:cNvSpPr/>
            <p:nvPr/>
          </p:nvSpPr>
          <p:spPr>
            <a:xfrm>
              <a:off x="5724613" y="2993542"/>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9D7D4"/>
            </a:solidFill>
          </p:spPr>
          <p:txBody>
            <a:bodyPr wrap="square" lIns="0" tIns="0" rIns="0" bIns="0" rtlCol="0"/>
            <a:lstStyle/>
            <a:p>
              <a:endParaRPr sz="1227"/>
            </a:p>
          </p:txBody>
        </p:sp>
        <p:sp>
          <p:nvSpPr>
            <p:cNvPr id="721" name="object 721"/>
            <p:cNvSpPr/>
            <p:nvPr/>
          </p:nvSpPr>
          <p:spPr>
            <a:xfrm>
              <a:off x="5724613" y="2994430"/>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D8D5D3"/>
            </a:solidFill>
          </p:spPr>
          <p:txBody>
            <a:bodyPr wrap="square" lIns="0" tIns="0" rIns="0" bIns="0" rtlCol="0"/>
            <a:lstStyle/>
            <a:p>
              <a:endParaRPr sz="1227"/>
            </a:p>
          </p:txBody>
        </p:sp>
        <p:sp>
          <p:nvSpPr>
            <p:cNvPr id="722" name="object 722"/>
            <p:cNvSpPr/>
            <p:nvPr/>
          </p:nvSpPr>
          <p:spPr>
            <a:xfrm>
              <a:off x="5724613" y="2994875"/>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6D4D1"/>
            </a:solidFill>
          </p:spPr>
          <p:txBody>
            <a:bodyPr wrap="square" lIns="0" tIns="0" rIns="0" bIns="0" rtlCol="0"/>
            <a:lstStyle/>
            <a:p>
              <a:endParaRPr sz="1227"/>
            </a:p>
          </p:txBody>
        </p:sp>
        <p:sp>
          <p:nvSpPr>
            <p:cNvPr id="723" name="object 723"/>
            <p:cNvSpPr/>
            <p:nvPr/>
          </p:nvSpPr>
          <p:spPr>
            <a:xfrm>
              <a:off x="5724613" y="2995765"/>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5D2D0"/>
            </a:solidFill>
          </p:spPr>
          <p:txBody>
            <a:bodyPr wrap="square" lIns="0" tIns="0" rIns="0" bIns="0" rtlCol="0"/>
            <a:lstStyle/>
            <a:p>
              <a:endParaRPr sz="1227"/>
            </a:p>
          </p:txBody>
        </p:sp>
        <p:sp>
          <p:nvSpPr>
            <p:cNvPr id="724" name="object 724"/>
            <p:cNvSpPr/>
            <p:nvPr/>
          </p:nvSpPr>
          <p:spPr>
            <a:xfrm>
              <a:off x="5724613" y="2996209"/>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4D1CE"/>
            </a:solidFill>
          </p:spPr>
          <p:txBody>
            <a:bodyPr wrap="square" lIns="0" tIns="0" rIns="0" bIns="0" rtlCol="0"/>
            <a:lstStyle/>
            <a:p>
              <a:endParaRPr sz="1227"/>
            </a:p>
          </p:txBody>
        </p:sp>
        <p:sp>
          <p:nvSpPr>
            <p:cNvPr id="725" name="object 725"/>
            <p:cNvSpPr/>
            <p:nvPr/>
          </p:nvSpPr>
          <p:spPr>
            <a:xfrm>
              <a:off x="5724613" y="2997097"/>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D2CFCD"/>
            </a:solidFill>
          </p:spPr>
          <p:txBody>
            <a:bodyPr wrap="square" lIns="0" tIns="0" rIns="0" bIns="0" rtlCol="0"/>
            <a:lstStyle/>
            <a:p>
              <a:endParaRPr sz="1227"/>
            </a:p>
          </p:txBody>
        </p:sp>
        <p:sp>
          <p:nvSpPr>
            <p:cNvPr id="726" name="object 726"/>
            <p:cNvSpPr/>
            <p:nvPr/>
          </p:nvSpPr>
          <p:spPr>
            <a:xfrm>
              <a:off x="5724613" y="2997542"/>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D1CECB"/>
            </a:solidFill>
          </p:spPr>
          <p:txBody>
            <a:bodyPr wrap="square" lIns="0" tIns="0" rIns="0" bIns="0" rtlCol="0"/>
            <a:lstStyle/>
            <a:p>
              <a:endParaRPr sz="1227"/>
            </a:p>
          </p:txBody>
        </p:sp>
        <p:sp>
          <p:nvSpPr>
            <p:cNvPr id="727" name="object 727"/>
            <p:cNvSpPr/>
            <p:nvPr/>
          </p:nvSpPr>
          <p:spPr>
            <a:xfrm>
              <a:off x="5724613" y="2998432"/>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D0CDCA"/>
            </a:solidFill>
          </p:spPr>
          <p:txBody>
            <a:bodyPr wrap="square" lIns="0" tIns="0" rIns="0" bIns="0" rtlCol="0"/>
            <a:lstStyle/>
            <a:p>
              <a:endParaRPr sz="1227"/>
            </a:p>
          </p:txBody>
        </p:sp>
        <p:sp>
          <p:nvSpPr>
            <p:cNvPr id="728" name="object 728"/>
            <p:cNvSpPr/>
            <p:nvPr/>
          </p:nvSpPr>
          <p:spPr>
            <a:xfrm>
              <a:off x="5724613" y="2998876"/>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ECBC8"/>
            </a:solidFill>
          </p:spPr>
          <p:txBody>
            <a:bodyPr wrap="square" lIns="0" tIns="0" rIns="0" bIns="0" rtlCol="0"/>
            <a:lstStyle/>
            <a:p>
              <a:endParaRPr sz="1227"/>
            </a:p>
          </p:txBody>
        </p:sp>
        <p:sp>
          <p:nvSpPr>
            <p:cNvPr id="729" name="object 729"/>
            <p:cNvSpPr/>
            <p:nvPr/>
          </p:nvSpPr>
          <p:spPr>
            <a:xfrm>
              <a:off x="5724613" y="2999765"/>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CDCAC7"/>
            </a:solidFill>
          </p:spPr>
          <p:txBody>
            <a:bodyPr wrap="square" lIns="0" tIns="0" rIns="0" bIns="0" rtlCol="0"/>
            <a:lstStyle/>
            <a:p>
              <a:endParaRPr sz="1227"/>
            </a:p>
          </p:txBody>
        </p:sp>
        <p:sp>
          <p:nvSpPr>
            <p:cNvPr id="730" name="object 730"/>
            <p:cNvSpPr/>
            <p:nvPr/>
          </p:nvSpPr>
          <p:spPr>
            <a:xfrm>
              <a:off x="5724613" y="3000209"/>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CC8C5"/>
            </a:solidFill>
          </p:spPr>
          <p:txBody>
            <a:bodyPr wrap="square" lIns="0" tIns="0" rIns="0" bIns="0" rtlCol="0"/>
            <a:lstStyle/>
            <a:p>
              <a:endParaRPr sz="1227"/>
            </a:p>
          </p:txBody>
        </p:sp>
        <p:sp>
          <p:nvSpPr>
            <p:cNvPr id="731" name="object 731"/>
            <p:cNvSpPr/>
            <p:nvPr/>
          </p:nvSpPr>
          <p:spPr>
            <a:xfrm>
              <a:off x="5724613" y="3001099"/>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CAC7C4"/>
            </a:solidFill>
          </p:spPr>
          <p:txBody>
            <a:bodyPr wrap="square" lIns="0" tIns="0" rIns="0" bIns="0" rtlCol="0"/>
            <a:lstStyle/>
            <a:p>
              <a:endParaRPr sz="1227"/>
            </a:p>
          </p:txBody>
        </p:sp>
        <p:sp>
          <p:nvSpPr>
            <p:cNvPr id="732" name="object 732"/>
            <p:cNvSpPr/>
            <p:nvPr/>
          </p:nvSpPr>
          <p:spPr>
            <a:xfrm>
              <a:off x="5724613" y="3001544"/>
              <a:ext cx="29845" cy="1905"/>
            </a:xfrm>
            <a:custGeom>
              <a:avLst/>
              <a:gdLst/>
              <a:ahLst/>
              <a:cxnLst/>
              <a:rect l="l" t="t" r="r" b="b"/>
              <a:pathLst>
                <a:path w="29845" h="1905">
                  <a:moveTo>
                    <a:pt x="29781" y="0"/>
                  </a:moveTo>
                  <a:lnTo>
                    <a:pt x="0" y="0"/>
                  </a:lnTo>
                  <a:lnTo>
                    <a:pt x="0" y="1777"/>
                  </a:lnTo>
                  <a:lnTo>
                    <a:pt x="29781" y="1777"/>
                  </a:lnTo>
                  <a:lnTo>
                    <a:pt x="29781" y="0"/>
                  </a:lnTo>
                  <a:close/>
                </a:path>
              </a:pathLst>
            </a:custGeom>
            <a:solidFill>
              <a:srgbClr val="C9C5C2"/>
            </a:solidFill>
          </p:spPr>
          <p:txBody>
            <a:bodyPr wrap="square" lIns="0" tIns="0" rIns="0" bIns="0" rtlCol="0"/>
            <a:lstStyle/>
            <a:p>
              <a:endParaRPr sz="1227"/>
            </a:p>
          </p:txBody>
        </p:sp>
        <p:sp>
          <p:nvSpPr>
            <p:cNvPr id="733" name="object 733"/>
            <p:cNvSpPr/>
            <p:nvPr/>
          </p:nvSpPr>
          <p:spPr>
            <a:xfrm>
              <a:off x="5724613" y="3002431"/>
              <a:ext cx="29845" cy="1905"/>
            </a:xfrm>
            <a:custGeom>
              <a:avLst/>
              <a:gdLst/>
              <a:ahLst/>
              <a:cxnLst/>
              <a:rect l="l" t="t" r="r" b="b"/>
              <a:pathLst>
                <a:path w="29845" h="1905">
                  <a:moveTo>
                    <a:pt x="29781" y="0"/>
                  </a:moveTo>
                  <a:lnTo>
                    <a:pt x="0" y="0"/>
                  </a:lnTo>
                  <a:lnTo>
                    <a:pt x="0" y="1334"/>
                  </a:lnTo>
                  <a:lnTo>
                    <a:pt x="29781" y="1334"/>
                  </a:lnTo>
                  <a:lnTo>
                    <a:pt x="29781" y="0"/>
                  </a:lnTo>
                  <a:close/>
                </a:path>
              </a:pathLst>
            </a:custGeom>
            <a:solidFill>
              <a:srgbClr val="C7C4C1"/>
            </a:solidFill>
          </p:spPr>
          <p:txBody>
            <a:bodyPr wrap="square" lIns="0" tIns="0" rIns="0" bIns="0" rtlCol="0"/>
            <a:lstStyle/>
            <a:p>
              <a:endParaRPr sz="1227"/>
            </a:p>
          </p:txBody>
        </p:sp>
        <p:sp>
          <p:nvSpPr>
            <p:cNvPr id="734" name="object 734"/>
            <p:cNvSpPr/>
            <p:nvPr/>
          </p:nvSpPr>
          <p:spPr>
            <a:xfrm>
              <a:off x="5724613" y="3002876"/>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6C3BF"/>
            </a:solidFill>
          </p:spPr>
          <p:txBody>
            <a:bodyPr wrap="square" lIns="0" tIns="0" rIns="0" bIns="0" rtlCol="0"/>
            <a:lstStyle/>
            <a:p>
              <a:endParaRPr sz="1227"/>
            </a:p>
          </p:txBody>
        </p:sp>
        <p:sp>
          <p:nvSpPr>
            <p:cNvPr id="735" name="object 735"/>
            <p:cNvSpPr/>
            <p:nvPr/>
          </p:nvSpPr>
          <p:spPr>
            <a:xfrm>
              <a:off x="5724613" y="3003766"/>
              <a:ext cx="29845" cy="1905"/>
            </a:xfrm>
            <a:custGeom>
              <a:avLst/>
              <a:gdLst/>
              <a:ahLst/>
              <a:cxnLst/>
              <a:rect l="l" t="t" r="r" b="b"/>
              <a:pathLst>
                <a:path w="29845" h="1905">
                  <a:moveTo>
                    <a:pt x="29781" y="0"/>
                  </a:moveTo>
                  <a:lnTo>
                    <a:pt x="0" y="0"/>
                  </a:lnTo>
                  <a:lnTo>
                    <a:pt x="0" y="1333"/>
                  </a:lnTo>
                  <a:lnTo>
                    <a:pt x="29781" y="1333"/>
                  </a:lnTo>
                  <a:lnTo>
                    <a:pt x="29781" y="0"/>
                  </a:lnTo>
                  <a:close/>
                </a:path>
              </a:pathLst>
            </a:custGeom>
            <a:solidFill>
              <a:srgbClr val="C5C1BE"/>
            </a:solidFill>
          </p:spPr>
          <p:txBody>
            <a:bodyPr wrap="square" lIns="0" tIns="0" rIns="0" bIns="0" rtlCol="0"/>
            <a:lstStyle/>
            <a:p>
              <a:endParaRPr sz="1227"/>
            </a:p>
          </p:txBody>
        </p:sp>
        <p:sp>
          <p:nvSpPr>
            <p:cNvPr id="736" name="object 736"/>
            <p:cNvSpPr/>
            <p:nvPr/>
          </p:nvSpPr>
          <p:spPr>
            <a:xfrm>
              <a:off x="5724613" y="3004210"/>
              <a:ext cx="29845" cy="1905"/>
            </a:xfrm>
            <a:custGeom>
              <a:avLst/>
              <a:gdLst/>
              <a:ahLst/>
              <a:cxnLst/>
              <a:rect l="l" t="t" r="r" b="b"/>
              <a:pathLst>
                <a:path w="29845" h="1905">
                  <a:moveTo>
                    <a:pt x="29781" y="0"/>
                  </a:moveTo>
                  <a:lnTo>
                    <a:pt x="0" y="0"/>
                  </a:lnTo>
                  <a:lnTo>
                    <a:pt x="0" y="1778"/>
                  </a:lnTo>
                  <a:lnTo>
                    <a:pt x="29781" y="1778"/>
                  </a:lnTo>
                  <a:lnTo>
                    <a:pt x="29781" y="0"/>
                  </a:lnTo>
                  <a:close/>
                </a:path>
              </a:pathLst>
            </a:custGeom>
            <a:solidFill>
              <a:srgbClr val="C3C0BC"/>
            </a:solidFill>
          </p:spPr>
          <p:txBody>
            <a:bodyPr wrap="square" lIns="0" tIns="0" rIns="0" bIns="0" rtlCol="0"/>
            <a:lstStyle/>
            <a:p>
              <a:endParaRPr sz="1227"/>
            </a:p>
          </p:txBody>
        </p:sp>
        <p:sp>
          <p:nvSpPr>
            <p:cNvPr id="737" name="object 737"/>
            <p:cNvSpPr/>
            <p:nvPr/>
          </p:nvSpPr>
          <p:spPr>
            <a:xfrm>
              <a:off x="5724613" y="3005099"/>
              <a:ext cx="29845" cy="1905"/>
            </a:xfrm>
            <a:custGeom>
              <a:avLst/>
              <a:gdLst/>
              <a:ahLst/>
              <a:cxnLst/>
              <a:rect l="l" t="t" r="r" b="b"/>
              <a:pathLst>
                <a:path w="29845" h="1905">
                  <a:moveTo>
                    <a:pt x="0" y="1778"/>
                  </a:moveTo>
                  <a:lnTo>
                    <a:pt x="29362" y="1778"/>
                  </a:lnTo>
                  <a:lnTo>
                    <a:pt x="29362" y="0"/>
                  </a:lnTo>
                  <a:lnTo>
                    <a:pt x="0" y="0"/>
                  </a:lnTo>
                  <a:lnTo>
                    <a:pt x="0" y="1778"/>
                  </a:lnTo>
                  <a:close/>
                </a:path>
              </a:pathLst>
            </a:custGeom>
            <a:solidFill>
              <a:srgbClr val="C2BEBB"/>
            </a:solidFill>
          </p:spPr>
          <p:txBody>
            <a:bodyPr wrap="square" lIns="0" tIns="0" rIns="0" bIns="0" rtlCol="0"/>
            <a:lstStyle/>
            <a:p>
              <a:endParaRPr sz="1227"/>
            </a:p>
          </p:txBody>
        </p:sp>
        <p:sp>
          <p:nvSpPr>
            <p:cNvPr id="738" name="object 738"/>
            <p:cNvSpPr/>
            <p:nvPr/>
          </p:nvSpPr>
          <p:spPr>
            <a:xfrm>
              <a:off x="5724613" y="3005988"/>
              <a:ext cx="29845" cy="1905"/>
            </a:xfrm>
            <a:custGeom>
              <a:avLst/>
              <a:gdLst/>
              <a:ahLst/>
              <a:cxnLst/>
              <a:rect l="l" t="t" r="r" b="b"/>
              <a:pathLst>
                <a:path w="29845" h="1905">
                  <a:moveTo>
                    <a:pt x="29362" y="0"/>
                  </a:moveTo>
                  <a:lnTo>
                    <a:pt x="0" y="0"/>
                  </a:lnTo>
                  <a:lnTo>
                    <a:pt x="0" y="1333"/>
                  </a:lnTo>
                  <a:lnTo>
                    <a:pt x="28978" y="1333"/>
                  </a:lnTo>
                  <a:lnTo>
                    <a:pt x="29362" y="901"/>
                  </a:lnTo>
                  <a:lnTo>
                    <a:pt x="29362" y="0"/>
                  </a:lnTo>
                  <a:close/>
                </a:path>
              </a:pathLst>
            </a:custGeom>
            <a:solidFill>
              <a:srgbClr val="C1BDB9"/>
            </a:solidFill>
          </p:spPr>
          <p:txBody>
            <a:bodyPr wrap="square" lIns="0" tIns="0" rIns="0" bIns="0" rtlCol="0"/>
            <a:lstStyle/>
            <a:p>
              <a:endParaRPr sz="1227"/>
            </a:p>
          </p:txBody>
        </p:sp>
        <p:sp>
          <p:nvSpPr>
            <p:cNvPr id="739" name="object 739"/>
            <p:cNvSpPr/>
            <p:nvPr/>
          </p:nvSpPr>
          <p:spPr>
            <a:xfrm>
              <a:off x="5724613" y="3006433"/>
              <a:ext cx="29845" cy="1905"/>
            </a:xfrm>
            <a:custGeom>
              <a:avLst/>
              <a:gdLst/>
              <a:ahLst/>
              <a:cxnLst/>
              <a:rect l="l" t="t" r="r" b="b"/>
              <a:pathLst>
                <a:path w="29845" h="1905">
                  <a:moveTo>
                    <a:pt x="29362" y="0"/>
                  </a:moveTo>
                  <a:lnTo>
                    <a:pt x="0" y="0"/>
                  </a:lnTo>
                  <a:lnTo>
                    <a:pt x="0" y="926"/>
                  </a:lnTo>
                  <a:lnTo>
                    <a:pt x="406" y="1333"/>
                  </a:lnTo>
                  <a:lnTo>
                    <a:pt x="28583" y="1333"/>
                  </a:lnTo>
                  <a:lnTo>
                    <a:pt x="29362" y="456"/>
                  </a:lnTo>
                  <a:lnTo>
                    <a:pt x="29362" y="0"/>
                  </a:lnTo>
                  <a:close/>
                </a:path>
              </a:pathLst>
            </a:custGeom>
            <a:solidFill>
              <a:srgbClr val="BFBBB8"/>
            </a:solidFill>
          </p:spPr>
          <p:txBody>
            <a:bodyPr wrap="square" lIns="0" tIns="0" rIns="0" bIns="0" rtlCol="0"/>
            <a:lstStyle/>
            <a:p>
              <a:endParaRPr sz="1227"/>
            </a:p>
          </p:txBody>
        </p:sp>
        <p:sp>
          <p:nvSpPr>
            <p:cNvPr id="740" name="object 740"/>
            <p:cNvSpPr/>
            <p:nvPr/>
          </p:nvSpPr>
          <p:spPr>
            <a:xfrm>
              <a:off x="5724613" y="3006877"/>
              <a:ext cx="29845" cy="3175"/>
            </a:xfrm>
            <a:custGeom>
              <a:avLst/>
              <a:gdLst/>
              <a:ahLst/>
              <a:cxnLst/>
              <a:rect l="l" t="t" r="r" b="b"/>
              <a:pathLst>
                <a:path w="29845" h="3175">
                  <a:moveTo>
                    <a:pt x="29362" y="0"/>
                  </a:moveTo>
                  <a:lnTo>
                    <a:pt x="0" y="0"/>
                  </a:lnTo>
                  <a:lnTo>
                    <a:pt x="0" y="482"/>
                  </a:lnTo>
                  <a:lnTo>
                    <a:pt x="2616" y="3098"/>
                  </a:lnTo>
                  <a:lnTo>
                    <a:pt x="26619" y="3098"/>
                  </a:lnTo>
                  <a:lnTo>
                    <a:pt x="29362" y="12"/>
                  </a:lnTo>
                  <a:close/>
                </a:path>
              </a:pathLst>
            </a:custGeom>
            <a:solidFill>
              <a:srgbClr val="BEBAB6"/>
            </a:solidFill>
          </p:spPr>
          <p:txBody>
            <a:bodyPr wrap="square" lIns="0" tIns="0" rIns="0" bIns="0" rtlCol="0"/>
            <a:lstStyle/>
            <a:p>
              <a:endParaRPr sz="1227"/>
            </a:p>
          </p:txBody>
        </p:sp>
        <p:sp>
          <p:nvSpPr>
            <p:cNvPr id="741" name="object 741"/>
            <p:cNvSpPr/>
            <p:nvPr/>
          </p:nvSpPr>
          <p:spPr>
            <a:xfrm>
              <a:off x="5724613" y="2963316"/>
              <a:ext cx="29845" cy="46990"/>
            </a:xfrm>
            <a:custGeom>
              <a:avLst/>
              <a:gdLst/>
              <a:ahLst/>
              <a:cxnLst/>
              <a:rect l="l" t="t" r="r" b="b"/>
              <a:pathLst>
                <a:path w="29845" h="46989">
                  <a:moveTo>
                    <a:pt x="29781" y="40004"/>
                  </a:moveTo>
                  <a:lnTo>
                    <a:pt x="29781" y="43560"/>
                  </a:lnTo>
                  <a:lnTo>
                    <a:pt x="26670" y="46672"/>
                  </a:lnTo>
                  <a:lnTo>
                    <a:pt x="23114" y="46672"/>
                  </a:lnTo>
                  <a:lnTo>
                    <a:pt x="6223" y="46672"/>
                  </a:lnTo>
                  <a:lnTo>
                    <a:pt x="2667" y="46672"/>
                  </a:lnTo>
                  <a:lnTo>
                    <a:pt x="0" y="43560"/>
                  </a:lnTo>
                  <a:lnTo>
                    <a:pt x="0" y="40004"/>
                  </a:lnTo>
                  <a:lnTo>
                    <a:pt x="0" y="6667"/>
                  </a:lnTo>
                  <a:lnTo>
                    <a:pt x="0" y="3111"/>
                  </a:lnTo>
                  <a:lnTo>
                    <a:pt x="2667" y="0"/>
                  </a:lnTo>
                  <a:lnTo>
                    <a:pt x="6223" y="0"/>
                  </a:lnTo>
                  <a:lnTo>
                    <a:pt x="23114" y="0"/>
                  </a:lnTo>
                  <a:lnTo>
                    <a:pt x="26670" y="0"/>
                  </a:lnTo>
                  <a:lnTo>
                    <a:pt x="29781" y="3111"/>
                  </a:lnTo>
                  <a:lnTo>
                    <a:pt x="29781" y="6667"/>
                  </a:lnTo>
                  <a:lnTo>
                    <a:pt x="29781" y="40004"/>
                  </a:lnTo>
                  <a:close/>
                </a:path>
              </a:pathLst>
            </a:custGeom>
            <a:ln w="4991">
              <a:solidFill>
                <a:srgbClr val="7F7F7F"/>
              </a:solidFill>
            </a:ln>
          </p:spPr>
          <p:txBody>
            <a:bodyPr wrap="square" lIns="0" tIns="0" rIns="0" bIns="0" rtlCol="0"/>
            <a:lstStyle/>
            <a:p>
              <a:endParaRPr sz="1227"/>
            </a:p>
          </p:txBody>
        </p:sp>
        <p:sp>
          <p:nvSpPr>
            <p:cNvPr id="742" name="object 742"/>
            <p:cNvSpPr/>
            <p:nvPr/>
          </p:nvSpPr>
          <p:spPr>
            <a:xfrm>
              <a:off x="5586374" y="3073996"/>
              <a:ext cx="159385" cy="121285"/>
            </a:xfrm>
            <a:custGeom>
              <a:avLst/>
              <a:gdLst/>
              <a:ahLst/>
              <a:cxnLst/>
              <a:rect l="l" t="t" r="r" b="b"/>
              <a:pathLst>
                <a:path w="159385" h="121285">
                  <a:moveTo>
                    <a:pt x="159131" y="0"/>
                  </a:moveTo>
                  <a:lnTo>
                    <a:pt x="154241" y="0"/>
                  </a:lnTo>
                  <a:lnTo>
                    <a:pt x="154241" y="4889"/>
                  </a:lnTo>
                  <a:lnTo>
                    <a:pt x="154241" y="38671"/>
                  </a:lnTo>
                  <a:lnTo>
                    <a:pt x="154241" y="43573"/>
                  </a:lnTo>
                  <a:lnTo>
                    <a:pt x="154241" y="77343"/>
                  </a:lnTo>
                  <a:lnTo>
                    <a:pt x="120904" y="77343"/>
                  </a:lnTo>
                  <a:lnTo>
                    <a:pt x="120904" y="76898"/>
                  </a:lnTo>
                  <a:lnTo>
                    <a:pt x="120904" y="43573"/>
                  </a:lnTo>
                  <a:lnTo>
                    <a:pt x="154241" y="43573"/>
                  </a:lnTo>
                  <a:lnTo>
                    <a:pt x="154241" y="38671"/>
                  </a:lnTo>
                  <a:lnTo>
                    <a:pt x="120904" y="38671"/>
                  </a:lnTo>
                  <a:lnTo>
                    <a:pt x="120904" y="4889"/>
                  </a:lnTo>
                  <a:lnTo>
                    <a:pt x="154241" y="4889"/>
                  </a:lnTo>
                  <a:lnTo>
                    <a:pt x="154241" y="0"/>
                  </a:lnTo>
                  <a:lnTo>
                    <a:pt x="120904" y="0"/>
                  </a:lnTo>
                  <a:lnTo>
                    <a:pt x="116014" y="0"/>
                  </a:lnTo>
                  <a:lnTo>
                    <a:pt x="116014" y="82232"/>
                  </a:lnTo>
                  <a:lnTo>
                    <a:pt x="116014" y="116027"/>
                  </a:lnTo>
                  <a:lnTo>
                    <a:pt x="82677" y="116027"/>
                  </a:lnTo>
                  <a:lnTo>
                    <a:pt x="82677" y="82232"/>
                  </a:lnTo>
                  <a:lnTo>
                    <a:pt x="115570" y="82232"/>
                  </a:lnTo>
                  <a:lnTo>
                    <a:pt x="116014" y="82232"/>
                  </a:lnTo>
                  <a:lnTo>
                    <a:pt x="116014" y="0"/>
                  </a:lnTo>
                  <a:lnTo>
                    <a:pt x="115570" y="0"/>
                  </a:lnTo>
                  <a:lnTo>
                    <a:pt x="115570" y="4889"/>
                  </a:lnTo>
                  <a:lnTo>
                    <a:pt x="115570" y="38671"/>
                  </a:lnTo>
                  <a:lnTo>
                    <a:pt x="115570" y="43573"/>
                  </a:lnTo>
                  <a:lnTo>
                    <a:pt x="115570" y="76898"/>
                  </a:lnTo>
                  <a:lnTo>
                    <a:pt x="82677" y="76898"/>
                  </a:lnTo>
                  <a:lnTo>
                    <a:pt x="82677" y="43573"/>
                  </a:lnTo>
                  <a:lnTo>
                    <a:pt x="115570" y="43573"/>
                  </a:lnTo>
                  <a:lnTo>
                    <a:pt x="115570" y="38671"/>
                  </a:lnTo>
                  <a:lnTo>
                    <a:pt x="82677" y="38671"/>
                  </a:lnTo>
                  <a:lnTo>
                    <a:pt x="82232" y="38671"/>
                  </a:lnTo>
                  <a:lnTo>
                    <a:pt x="82232" y="4889"/>
                  </a:lnTo>
                  <a:lnTo>
                    <a:pt x="115570" y="4889"/>
                  </a:lnTo>
                  <a:lnTo>
                    <a:pt x="115570" y="0"/>
                  </a:lnTo>
                  <a:lnTo>
                    <a:pt x="76898" y="0"/>
                  </a:lnTo>
                  <a:lnTo>
                    <a:pt x="76898" y="38671"/>
                  </a:lnTo>
                  <a:lnTo>
                    <a:pt x="76898" y="43561"/>
                  </a:lnTo>
                  <a:lnTo>
                    <a:pt x="76898" y="76898"/>
                  </a:lnTo>
                  <a:lnTo>
                    <a:pt x="76898" y="82232"/>
                  </a:lnTo>
                  <a:lnTo>
                    <a:pt x="76898" y="116027"/>
                  </a:lnTo>
                  <a:lnTo>
                    <a:pt x="44005" y="116027"/>
                  </a:lnTo>
                  <a:lnTo>
                    <a:pt x="44005" y="82232"/>
                  </a:lnTo>
                  <a:lnTo>
                    <a:pt x="76898" y="82232"/>
                  </a:lnTo>
                  <a:lnTo>
                    <a:pt x="76898" y="76898"/>
                  </a:lnTo>
                  <a:lnTo>
                    <a:pt x="44005" y="76898"/>
                  </a:lnTo>
                  <a:lnTo>
                    <a:pt x="44005" y="43561"/>
                  </a:lnTo>
                  <a:lnTo>
                    <a:pt x="76898" y="43561"/>
                  </a:lnTo>
                  <a:lnTo>
                    <a:pt x="76898" y="38671"/>
                  </a:lnTo>
                  <a:lnTo>
                    <a:pt x="44005" y="38671"/>
                  </a:lnTo>
                  <a:lnTo>
                    <a:pt x="38671" y="38671"/>
                  </a:lnTo>
                  <a:lnTo>
                    <a:pt x="38671" y="43561"/>
                  </a:lnTo>
                  <a:lnTo>
                    <a:pt x="38671" y="76898"/>
                  </a:lnTo>
                  <a:lnTo>
                    <a:pt x="38671" y="82232"/>
                  </a:lnTo>
                  <a:lnTo>
                    <a:pt x="38671" y="116027"/>
                  </a:lnTo>
                  <a:lnTo>
                    <a:pt x="5334" y="116027"/>
                  </a:lnTo>
                  <a:lnTo>
                    <a:pt x="5334" y="82232"/>
                  </a:lnTo>
                  <a:lnTo>
                    <a:pt x="38671" y="82232"/>
                  </a:lnTo>
                  <a:lnTo>
                    <a:pt x="38671" y="76898"/>
                  </a:lnTo>
                  <a:lnTo>
                    <a:pt x="5334" y="76898"/>
                  </a:lnTo>
                  <a:lnTo>
                    <a:pt x="5334" y="43561"/>
                  </a:lnTo>
                  <a:lnTo>
                    <a:pt x="38671" y="43561"/>
                  </a:lnTo>
                  <a:lnTo>
                    <a:pt x="38671" y="38671"/>
                  </a:lnTo>
                  <a:lnTo>
                    <a:pt x="0" y="38671"/>
                  </a:lnTo>
                  <a:lnTo>
                    <a:pt x="0" y="76898"/>
                  </a:lnTo>
                  <a:lnTo>
                    <a:pt x="0" y="82232"/>
                  </a:lnTo>
                  <a:lnTo>
                    <a:pt x="0" y="120916"/>
                  </a:lnTo>
                  <a:lnTo>
                    <a:pt x="38671" y="120916"/>
                  </a:lnTo>
                  <a:lnTo>
                    <a:pt x="44005" y="120916"/>
                  </a:lnTo>
                  <a:lnTo>
                    <a:pt x="76898" y="120916"/>
                  </a:lnTo>
                  <a:lnTo>
                    <a:pt x="82677" y="120916"/>
                  </a:lnTo>
                  <a:lnTo>
                    <a:pt x="120904" y="120916"/>
                  </a:lnTo>
                  <a:lnTo>
                    <a:pt x="120904" y="116027"/>
                  </a:lnTo>
                  <a:lnTo>
                    <a:pt x="120904" y="82232"/>
                  </a:lnTo>
                  <a:lnTo>
                    <a:pt x="159131" y="82232"/>
                  </a:lnTo>
                  <a:lnTo>
                    <a:pt x="159131" y="77343"/>
                  </a:lnTo>
                  <a:lnTo>
                    <a:pt x="159131" y="43573"/>
                  </a:lnTo>
                  <a:lnTo>
                    <a:pt x="159131" y="38671"/>
                  </a:lnTo>
                  <a:lnTo>
                    <a:pt x="159131" y="4889"/>
                  </a:lnTo>
                  <a:lnTo>
                    <a:pt x="159131" y="0"/>
                  </a:lnTo>
                  <a:close/>
                </a:path>
              </a:pathLst>
            </a:custGeom>
            <a:solidFill>
              <a:srgbClr val="89A6C6"/>
            </a:solidFill>
          </p:spPr>
          <p:txBody>
            <a:bodyPr wrap="square" lIns="0" tIns="0" rIns="0" bIns="0" rtlCol="0"/>
            <a:lstStyle/>
            <a:p>
              <a:endParaRPr sz="1227"/>
            </a:p>
          </p:txBody>
        </p:sp>
        <p:sp>
          <p:nvSpPr>
            <p:cNvPr id="743" name="object 743"/>
            <p:cNvSpPr/>
            <p:nvPr/>
          </p:nvSpPr>
          <p:spPr>
            <a:xfrm>
              <a:off x="5664593" y="3113531"/>
              <a:ext cx="635" cy="635"/>
            </a:xfrm>
            <a:custGeom>
              <a:avLst/>
              <a:gdLst/>
              <a:ahLst/>
              <a:cxnLst/>
              <a:rect l="l" t="t" r="r" b="b"/>
              <a:pathLst>
                <a:path w="635" h="635">
                  <a:moveTo>
                    <a:pt x="38" y="0"/>
                  </a:moveTo>
                  <a:close/>
                </a:path>
              </a:pathLst>
            </a:custGeom>
            <a:solidFill>
              <a:srgbClr val="F9D26E"/>
            </a:solidFill>
          </p:spPr>
          <p:txBody>
            <a:bodyPr wrap="square" lIns="0" tIns="0" rIns="0" bIns="0" rtlCol="0"/>
            <a:lstStyle/>
            <a:p>
              <a:endParaRPr sz="1227"/>
            </a:p>
          </p:txBody>
        </p:sp>
        <p:sp>
          <p:nvSpPr>
            <p:cNvPr id="744" name="object 744"/>
            <p:cNvSpPr/>
            <p:nvPr/>
          </p:nvSpPr>
          <p:spPr>
            <a:xfrm>
              <a:off x="5664593" y="3113531"/>
              <a:ext cx="1270" cy="1270"/>
            </a:xfrm>
            <a:custGeom>
              <a:avLst/>
              <a:gdLst/>
              <a:ahLst/>
              <a:cxnLst/>
              <a:rect l="l" t="t" r="r" b="b"/>
              <a:pathLst>
                <a:path w="1270" h="1269">
                  <a:moveTo>
                    <a:pt x="38" y="0"/>
                  </a:moveTo>
                  <a:lnTo>
                    <a:pt x="927" y="0"/>
                  </a:lnTo>
                  <a:lnTo>
                    <a:pt x="0" y="927"/>
                  </a:lnTo>
                  <a:lnTo>
                    <a:pt x="0" y="38"/>
                  </a:lnTo>
                  <a:close/>
                </a:path>
              </a:pathLst>
            </a:custGeom>
            <a:solidFill>
              <a:srgbClr val="F9D16E"/>
            </a:solidFill>
          </p:spPr>
          <p:txBody>
            <a:bodyPr wrap="square" lIns="0" tIns="0" rIns="0" bIns="0" rtlCol="0"/>
            <a:lstStyle/>
            <a:p>
              <a:endParaRPr sz="1227"/>
            </a:p>
          </p:txBody>
        </p:sp>
        <p:sp>
          <p:nvSpPr>
            <p:cNvPr id="745" name="object 745"/>
            <p:cNvSpPr/>
            <p:nvPr/>
          </p:nvSpPr>
          <p:spPr>
            <a:xfrm>
              <a:off x="5664593" y="3113532"/>
              <a:ext cx="1905" cy="1905"/>
            </a:xfrm>
            <a:custGeom>
              <a:avLst/>
              <a:gdLst/>
              <a:ahLst/>
              <a:cxnLst/>
              <a:rect l="l" t="t" r="r" b="b"/>
              <a:pathLst>
                <a:path w="1904" h="1905">
                  <a:moveTo>
                    <a:pt x="1816" y="0"/>
                  </a:moveTo>
                  <a:lnTo>
                    <a:pt x="927" y="0"/>
                  </a:lnTo>
                  <a:lnTo>
                    <a:pt x="0" y="927"/>
                  </a:lnTo>
                  <a:lnTo>
                    <a:pt x="0" y="1816"/>
                  </a:lnTo>
                  <a:lnTo>
                    <a:pt x="1816" y="0"/>
                  </a:lnTo>
                  <a:close/>
                </a:path>
              </a:pathLst>
            </a:custGeom>
            <a:solidFill>
              <a:srgbClr val="F9D06D"/>
            </a:solidFill>
          </p:spPr>
          <p:txBody>
            <a:bodyPr wrap="square" lIns="0" tIns="0" rIns="0" bIns="0" rtlCol="0"/>
            <a:lstStyle/>
            <a:p>
              <a:endParaRPr sz="1227"/>
            </a:p>
          </p:txBody>
        </p:sp>
        <p:sp>
          <p:nvSpPr>
            <p:cNvPr id="746" name="object 746"/>
            <p:cNvSpPr/>
            <p:nvPr/>
          </p:nvSpPr>
          <p:spPr>
            <a:xfrm>
              <a:off x="5664581" y="3113531"/>
              <a:ext cx="3810" cy="3810"/>
            </a:xfrm>
            <a:custGeom>
              <a:avLst/>
              <a:gdLst/>
              <a:ahLst/>
              <a:cxnLst/>
              <a:rect l="l" t="t" r="r" b="b"/>
              <a:pathLst>
                <a:path w="3810" h="3810">
                  <a:moveTo>
                    <a:pt x="3390" y="0"/>
                  </a:moveTo>
                  <a:lnTo>
                    <a:pt x="2717" y="0"/>
                  </a:lnTo>
                  <a:lnTo>
                    <a:pt x="1816" y="12"/>
                  </a:lnTo>
                  <a:lnTo>
                    <a:pt x="0" y="1828"/>
                  </a:lnTo>
                  <a:lnTo>
                    <a:pt x="0" y="2717"/>
                  </a:lnTo>
                  <a:lnTo>
                    <a:pt x="0" y="3365"/>
                  </a:lnTo>
                  <a:lnTo>
                    <a:pt x="3390" y="0"/>
                  </a:lnTo>
                  <a:close/>
                </a:path>
              </a:pathLst>
            </a:custGeom>
            <a:solidFill>
              <a:srgbClr val="F9CF6C"/>
            </a:solidFill>
          </p:spPr>
          <p:txBody>
            <a:bodyPr wrap="square" lIns="0" tIns="0" rIns="0" bIns="0" rtlCol="0"/>
            <a:lstStyle/>
            <a:p>
              <a:endParaRPr sz="1227"/>
            </a:p>
          </p:txBody>
        </p:sp>
        <p:sp>
          <p:nvSpPr>
            <p:cNvPr id="747" name="object 747"/>
            <p:cNvSpPr/>
            <p:nvPr/>
          </p:nvSpPr>
          <p:spPr>
            <a:xfrm>
              <a:off x="5664593" y="3113532"/>
              <a:ext cx="3810" cy="3810"/>
            </a:xfrm>
            <a:custGeom>
              <a:avLst/>
              <a:gdLst/>
              <a:ahLst/>
              <a:cxnLst/>
              <a:rect l="l" t="t" r="r" b="b"/>
              <a:pathLst>
                <a:path w="3810" h="3810">
                  <a:moveTo>
                    <a:pt x="3593" y="0"/>
                  </a:moveTo>
                  <a:lnTo>
                    <a:pt x="3388" y="0"/>
                  </a:lnTo>
                  <a:lnTo>
                    <a:pt x="0" y="3352"/>
                  </a:lnTo>
                  <a:lnTo>
                    <a:pt x="0" y="3593"/>
                  </a:lnTo>
                  <a:lnTo>
                    <a:pt x="3593" y="0"/>
                  </a:lnTo>
                  <a:close/>
                </a:path>
              </a:pathLst>
            </a:custGeom>
            <a:solidFill>
              <a:srgbClr val="F9CE6B"/>
            </a:solidFill>
          </p:spPr>
          <p:txBody>
            <a:bodyPr wrap="square" lIns="0" tIns="0" rIns="0" bIns="0" rtlCol="0"/>
            <a:lstStyle/>
            <a:p>
              <a:endParaRPr sz="1227"/>
            </a:p>
          </p:txBody>
        </p:sp>
        <p:sp>
          <p:nvSpPr>
            <p:cNvPr id="748" name="object 748"/>
            <p:cNvSpPr/>
            <p:nvPr/>
          </p:nvSpPr>
          <p:spPr>
            <a:xfrm>
              <a:off x="5664594" y="3113531"/>
              <a:ext cx="5715" cy="5715"/>
            </a:xfrm>
            <a:custGeom>
              <a:avLst/>
              <a:gdLst/>
              <a:ahLst/>
              <a:cxnLst/>
              <a:rect l="l" t="t" r="r" b="b"/>
              <a:pathLst>
                <a:path w="5714" h="5714">
                  <a:moveTo>
                    <a:pt x="5372" y="0"/>
                  </a:moveTo>
                  <a:lnTo>
                    <a:pt x="4483" y="0"/>
                  </a:lnTo>
                  <a:lnTo>
                    <a:pt x="3581" y="12"/>
                  </a:lnTo>
                  <a:lnTo>
                    <a:pt x="0" y="3594"/>
                  </a:lnTo>
                  <a:lnTo>
                    <a:pt x="0" y="4483"/>
                  </a:lnTo>
                  <a:lnTo>
                    <a:pt x="0" y="5372"/>
                  </a:lnTo>
                  <a:lnTo>
                    <a:pt x="5372" y="0"/>
                  </a:lnTo>
                  <a:close/>
                </a:path>
              </a:pathLst>
            </a:custGeom>
            <a:solidFill>
              <a:srgbClr val="F9CD6A"/>
            </a:solidFill>
          </p:spPr>
          <p:txBody>
            <a:bodyPr wrap="square" lIns="0" tIns="0" rIns="0" bIns="0" rtlCol="0"/>
            <a:lstStyle/>
            <a:p>
              <a:endParaRPr sz="1227"/>
            </a:p>
          </p:txBody>
        </p:sp>
        <p:sp>
          <p:nvSpPr>
            <p:cNvPr id="749" name="object 749"/>
            <p:cNvSpPr/>
            <p:nvPr/>
          </p:nvSpPr>
          <p:spPr>
            <a:xfrm>
              <a:off x="5664593" y="3113532"/>
              <a:ext cx="6350" cy="6350"/>
            </a:xfrm>
            <a:custGeom>
              <a:avLst/>
              <a:gdLst/>
              <a:ahLst/>
              <a:cxnLst/>
              <a:rect l="l" t="t" r="r" b="b"/>
              <a:pathLst>
                <a:path w="6350" h="6350">
                  <a:moveTo>
                    <a:pt x="6260" y="0"/>
                  </a:moveTo>
                  <a:lnTo>
                    <a:pt x="5371" y="0"/>
                  </a:lnTo>
                  <a:lnTo>
                    <a:pt x="0" y="5371"/>
                  </a:lnTo>
                  <a:lnTo>
                    <a:pt x="0" y="6260"/>
                  </a:lnTo>
                  <a:lnTo>
                    <a:pt x="6260" y="0"/>
                  </a:lnTo>
                  <a:close/>
                </a:path>
              </a:pathLst>
            </a:custGeom>
            <a:solidFill>
              <a:srgbClr val="F9CC69"/>
            </a:solidFill>
          </p:spPr>
          <p:txBody>
            <a:bodyPr wrap="square" lIns="0" tIns="0" rIns="0" bIns="0" rtlCol="0"/>
            <a:lstStyle/>
            <a:p>
              <a:endParaRPr sz="1227"/>
            </a:p>
          </p:txBody>
        </p:sp>
        <p:sp>
          <p:nvSpPr>
            <p:cNvPr id="750" name="object 750"/>
            <p:cNvSpPr/>
            <p:nvPr/>
          </p:nvSpPr>
          <p:spPr>
            <a:xfrm>
              <a:off x="5664593" y="3113531"/>
              <a:ext cx="7620" cy="7620"/>
            </a:xfrm>
            <a:custGeom>
              <a:avLst/>
              <a:gdLst/>
              <a:ahLst/>
              <a:cxnLst/>
              <a:rect l="l" t="t" r="r" b="b"/>
              <a:pathLst>
                <a:path w="7620" h="7619">
                  <a:moveTo>
                    <a:pt x="7150" y="0"/>
                  </a:moveTo>
                  <a:lnTo>
                    <a:pt x="6261" y="0"/>
                  </a:lnTo>
                  <a:lnTo>
                    <a:pt x="0" y="6261"/>
                  </a:lnTo>
                  <a:lnTo>
                    <a:pt x="0" y="7150"/>
                  </a:lnTo>
                  <a:lnTo>
                    <a:pt x="7150" y="0"/>
                  </a:lnTo>
                  <a:close/>
                </a:path>
              </a:pathLst>
            </a:custGeom>
            <a:solidFill>
              <a:srgbClr val="F9CB68"/>
            </a:solidFill>
          </p:spPr>
          <p:txBody>
            <a:bodyPr wrap="square" lIns="0" tIns="0" rIns="0" bIns="0" rtlCol="0"/>
            <a:lstStyle/>
            <a:p>
              <a:endParaRPr sz="1227"/>
            </a:p>
          </p:txBody>
        </p:sp>
        <p:sp>
          <p:nvSpPr>
            <p:cNvPr id="751" name="object 751"/>
            <p:cNvSpPr/>
            <p:nvPr/>
          </p:nvSpPr>
          <p:spPr>
            <a:xfrm>
              <a:off x="5664593" y="3113532"/>
              <a:ext cx="7620" cy="8255"/>
            </a:xfrm>
            <a:custGeom>
              <a:avLst/>
              <a:gdLst/>
              <a:ahLst/>
              <a:cxnLst/>
              <a:rect l="l" t="t" r="r" b="b"/>
              <a:pathLst>
                <a:path w="7620" h="8255">
                  <a:moveTo>
                    <a:pt x="7514" y="0"/>
                  </a:moveTo>
                  <a:lnTo>
                    <a:pt x="7150" y="0"/>
                  </a:lnTo>
                  <a:lnTo>
                    <a:pt x="0" y="7150"/>
                  </a:lnTo>
                  <a:lnTo>
                    <a:pt x="0" y="7676"/>
                  </a:lnTo>
                  <a:lnTo>
                    <a:pt x="7514" y="0"/>
                  </a:lnTo>
                  <a:close/>
                </a:path>
              </a:pathLst>
            </a:custGeom>
            <a:solidFill>
              <a:srgbClr val="F9CA68"/>
            </a:solidFill>
          </p:spPr>
          <p:txBody>
            <a:bodyPr wrap="square" lIns="0" tIns="0" rIns="0" bIns="0" rtlCol="0"/>
            <a:lstStyle/>
            <a:p>
              <a:endParaRPr sz="1227"/>
            </a:p>
          </p:txBody>
        </p:sp>
        <p:sp>
          <p:nvSpPr>
            <p:cNvPr id="752" name="object 752"/>
            <p:cNvSpPr/>
            <p:nvPr/>
          </p:nvSpPr>
          <p:spPr>
            <a:xfrm>
              <a:off x="5664593" y="3113532"/>
              <a:ext cx="8255" cy="8255"/>
            </a:xfrm>
            <a:custGeom>
              <a:avLst/>
              <a:gdLst/>
              <a:ahLst/>
              <a:cxnLst/>
              <a:rect l="l" t="t" r="r" b="b"/>
              <a:pathLst>
                <a:path w="8254" h="8255">
                  <a:moveTo>
                    <a:pt x="8039" y="0"/>
                  </a:moveTo>
                  <a:lnTo>
                    <a:pt x="7514" y="0"/>
                  </a:lnTo>
                  <a:lnTo>
                    <a:pt x="0" y="7676"/>
                  </a:lnTo>
                  <a:lnTo>
                    <a:pt x="0" y="8039"/>
                  </a:lnTo>
                  <a:lnTo>
                    <a:pt x="8039" y="0"/>
                  </a:lnTo>
                  <a:close/>
                </a:path>
              </a:pathLst>
            </a:custGeom>
            <a:solidFill>
              <a:srgbClr val="F8CA67"/>
            </a:solidFill>
          </p:spPr>
          <p:txBody>
            <a:bodyPr wrap="square" lIns="0" tIns="0" rIns="0" bIns="0" rtlCol="0"/>
            <a:lstStyle/>
            <a:p>
              <a:endParaRPr sz="1227"/>
            </a:p>
          </p:txBody>
        </p:sp>
        <p:sp>
          <p:nvSpPr>
            <p:cNvPr id="753" name="object 753"/>
            <p:cNvSpPr/>
            <p:nvPr/>
          </p:nvSpPr>
          <p:spPr>
            <a:xfrm>
              <a:off x="5664593" y="3113532"/>
              <a:ext cx="9525" cy="9525"/>
            </a:xfrm>
            <a:custGeom>
              <a:avLst/>
              <a:gdLst/>
              <a:ahLst/>
              <a:cxnLst/>
              <a:rect l="l" t="t" r="r" b="b"/>
              <a:pathLst>
                <a:path w="9525" h="9525">
                  <a:moveTo>
                    <a:pt x="8927" y="0"/>
                  </a:moveTo>
                  <a:lnTo>
                    <a:pt x="8038" y="0"/>
                  </a:lnTo>
                  <a:lnTo>
                    <a:pt x="0" y="8038"/>
                  </a:lnTo>
                  <a:lnTo>
                    <a:pt x="0" y="8927"/>
                  </a:lnTo>
                  <a:lnTo>
                    <a:pt x="8927" y="0"/>
                  </a:lnTo>
                  <a:close/>
                </a:path>
              </a:pathLst>
            </a:custGeom>
            <a:solidFill>
              <a:srgbClr val="F8C966"/>
            </a:solidFill>
          </p:spPr>
          <p:txBody>
            <a:bodyPr wrap="square" lIns="0" tIns="0" rIns="0" bIns="0" rtlCol="0"/>
            <a:lstStyle/>
            <a:p>
              <a:endParaRPr sz="1227"/>
            </a:p>
          </p:txBody>
        </p:sp>
        <p:sp>
          <p:nvSpPr>
            <p:cNvPr id="754" name="object 754"/>
            <p:cNvSpPr/>
            <p:nvPr/>
          </p:nvSpPr>
          <p:spPr>
            <a:xfrm>
              <a:off x="5664593" y="3113532"/>
              <a:ext cx="10160" cy="10160"/>
            </a:xfrm>
            <a:custGeom>
              <a:avLst/>
              <a:gdLst/>
              <a:ahLst/>
              <a:cxnLst/>
              <a:rect l="l" t="t" r="r" b="b"/>
              <a:pathLst>
                <a:path w="10160" h="10160">
                  <a:moveTo>
                    <a:pt x="9817" y="0"/>
                  </a:moveTo>
                  <a:lnTo>
                    <a:pt x="8928" y="0"/>
                  </a:lnTo>
                  <a:lnTo>
                    <a:pt x="0" y="8928"/>
                  </a:lnTo>
                  <a:lnTo>
                    <a:pt x="0" y="9817"/>
                  </a:lnTo>
                  <a:lnTo>
                    <a:pt x="9817" y="0"/>
                  </a:lnTo>
                  <a:close/>
                </a:path>
              </a:pathLst>
            </a:custGeom>
            <a:solidFill>
              <a:srgbClr val="F8C866"/>
            </a:solidFill>
          </p:spPr>
          <p:txBody>
            <a:bodyPr wrap="square" lIns="0" tIns="0" rIns="0" bIns="0" rtlCol="0"/>
            <a:lstStyle/>
            <a:p>
              <a:endParaRPr sz="1227"/>
            </a:p>
          </p:txBody>
        </p:sp>
        <p:sp>
          <p:nvSpPr>
            <p:cNvPr id="755" name="object 755"/>
            <p:cNvSpPr/>
            <p:nvPr/>
          </p:nvSpPr>
          <p:spPr>
            <a:xfrm>
              <a:off x="5664593" y="3113532"/>
              <a:ext cx="10795" cy="10795"/>
            </a:xfrm>
            <a:custGeom>
              <a:avLst/>
              <a:gdLst/>
              <a:ahLst/>
              <a:cxnLst/>
              <a:rect l="l" t="t" r="r" b="b"/>
              <a:pathLst>
                <a:path w="10795" h="10794">
                  <a:moveTo>
                    <a:pt x="10705" y="0"/>
                  </a:moveTo>
                  <a:lnTo>
                    <a:pt x="9816" y="0"/>
                  </a:lnTo>
                  <a:lnTo>
                    <a:pt x="0" y="9816"/>
                  </a:lnTo>
                  <a:lnTo>
                    <a:pt x="0" y="10705"/>
                  </a:lnTo>
                  <a:lnTo>
                    <a:pt x="10705" y="0"/>
                  </a:lnTo>
                  <a:close/>
                </a:path>
              </a:pathLst>
            </a:custGeom>
            <a:solidFill>
              <a:srgbClr val="F8C765"/>
            </a:solidFill>
          </p:spPr>
          <p:txBody>
            <a:bodyPr wrap="square" lIns="0" tIns="0" rIns="0" bIns="0" rtlCol="0"/>
            <a:lstStyle/>
            <a:p>
              <a:endParaRPr sz="1227"/>
            </a:p>
          </p:txBody>
        </p:sp>
        <p:sp>
          <p:nvSpPr>
            <p:cNvPr id="756" name="object 756"/>
            <p:cNvSpPr/>
            <p:nvPr/>
          </p:nvSpPr>
          <p:spPr>
            <a:xfrm>
              <a:off x="5664593" y="3113531"/>
              <a:ext cx="12065" cy="12065"/>
            </a:xfrm>
            <a:custGeom>
              <a:avLst/>
              <a:gdLst/>
              <a:ahLst/>
              <a:cxnLst/>
              <a:rect l="l" t="t" r="r" b="b"/>
              <a:pathLst>
                <a:path w="12064" h="12064">
                  <a:moveTo>
                    <a:pt x="11595" y="0"/>
                  </a:moveTo>
                  <a:lnTo>
                    <a:pt x="10706" y="0"/>
                  </a:lnTo>
                  <a:lnTo>
                    <a:pt x="0" y="10706"/>
                  </a:lnTo>
                  <a:lnTo>
                    <a:pt x="0" y="11595"/>
                  </a:lnTo>
                  <a:lnTo>
                    <a:pt x="11595" y="0"/>
                  </a:lnTo>
                  <a:close/>
                </a:path>
              </a:pathLst>
            </a:custGeom>
            <a:solidFill>
              <a:srgbClr val="F8C764"/>
            </a:solidFill>
          </p:spPr>
          <p:txBody>
            <a:bodyPr wrap="square" lIns="0" tIns="0" rIns="0" bIns="0" rtlCol="0"/>
            <a:lstStyle/>
            <a:p>
              <a:endParaRPr sz="1227"/>
            </a:p>
          </p:txBody>
        </p:sp>
        <p:sp>
          <p:nvSpPr>
            <p:cNvPr id="757" name="object 757"/>
            <p:cNvSpPr/>
            <p:nvPr/>
          </p:nvSpPr>
          <p:spPr>
            <a:xfrm>
              <a:off x="5664593" y="3113532"/>
              <a:ext cx="12700" cy="12700"/>
            </a:xfrm>
            <a:custGeom>
              <a:avLst/>
              <a:gdLst/>
              <a:ahLst/>
              <a:cxnLst/>
              <a:rect l="l" t="t" r="r" b="b"/>
              <a:pathLst>
                <a:path w="12700" h="12700">
                  <a:moveTo>
                    <a:pt x="12326" y="0"/>
                  </a:moveTo>
                  <a:lnTo>
                    <a:pt x="11594" y="0"/>
                  </a:lnTo>
                  <a:lnTo>
                    <a:pt x="0" y="11594"/>
                  </a:lnTo>
                  <a:lnTo>
                    <a:pt x="0" y="12195"/>
                  </a:lnTo>
                  <a:lnTo>
                    <a:pt x="12326" y="0"/>
                  </a:lnTo>
                  <a:close/>
                </a:path>
              </a:pathLst>
            </a:custGeom>
            <a:solidFill>
              <a:srgbClr val="F8C664"/>
            </a:solidFill>
          </p:spPr>
          <p:txBody>
            <a:bodyPr wrap="square" lIns="0" tIns="0" rIns="0" bIns="0" rtlCol="0"/>
            <a:lstStyle/>
            <a:p>
              <a:endParaRPr sz="1227"/>
            </a:p>
          </p:txBody>
        </p:sp>
        <p:sp>
          <p:nvSpPr>
            <p:cNvPr id="758" name="object 758"/>
            <p:cNvSpPr/>
            <p:nvPr/>
          </p:nvSpPr>
          <p:spPr>
            <a:xfrm>
              <a:off x="5664593" y="3113531"/>
              <a:ext cx="12700" cy="13335"/>
            </a:xfrm>
            <a:custGeom>
              <a:avLst/>
              <a:gdLst/>
              <a:ahLst/>
              <a:cxnLst/>
              <a:rect l="l" t="t" r="r" b="b"/>
              <a:pathLst>
                <a:path w="12700" h="13335">
                  <a:moveTo>
                    <a:pt x="12640" y="0"/>
                  </a:moveTo>
                  <a:lnTo>
                    <a:pt x="12326" y="0"/>
                  </a:lnTo>
                  <a:lnTo>
                    <a:pt x="0" y="12195"/>
                  </a:lnTo>
                  <a:lnTo>
                    <a:pt x="0" y="12775"/>
                  </a:lnTo>
                  <a:lnTo>
                    <a:pt x="12640" y="0"/>
                  </a:lnTo>
                  <a:close/>
                </a:path>
              </a:pathLst>
            </a:custGeom>
            <a:solidFill>
              <a:srgbClr val="F8C563"/>
            </a:solidFill>
          </p:spPr>
          <p:txBody>
            <a:bodyPr wrap="square" lIns="0" tIns="0" rIns="0" bIns="0" rtlCol="0"/>
            <a:lstStyle/>
            <a:p>
              <a:endParaRPr sz="1227"/>
            </a:p>
          </p:txBody>
        </p:sp>
        <p:sp>
          <p:nvSpPr>
            <p:cNvPr id="759" name="object 759"/>
            <p:cNvSpPr/>
            <p:nvPr/>
          </p:nvSpPr>
          <p:spPr>
            <a:xfrm>
              <a:off x="5664594" y="3113531"/>
              <a:ext cx="14604" cy="14604"/>
            </a:xfrm>
            <a:custGeom>
              <a:avLst/>
              <a:gdLst/>
              <a:ahLst/>
              <a:cxnLst/>
              <a:rect l="l" t="t" r="r" b="b"/>
              <a:pathLst>
                <a:path w="14604" h="14605">
                  <a:moveTo>
                    <a:pt x="14249" y="12"/>
                  </a:moveTo>
                  <a:lnTo>
                    <a:pt x="13360" y="12"/>
                  </a:lnTo>
                  <a:lnTo>
                    <a:pt x="12636" y="0"/>
                  </a:lnTo>
                  <a:lnTo>
                    <a:pt x="0" y="12776"/>
                  </a:lnTo>
                  <a:lnTo>
                    <a:pt x="0" y="13373"/>
                  </a:lnTo>
                  <a:lnTo>
                    <a:pt x="0" y="14262"/>
                  </a:lnTo>
                  <a:lnTo>
                    <a:pt x="14249" y="12"/>
                  </a:lnTo>
                  <a:close/>
                </a:path>
              </a:pathLst>
            </a:custGeom>
            <a:solidFill>
              <a:srgbClr val="F8C462"/>
            </a:solidFill>
          </p:spPr>
          <p:txBody>
            <a:bodyPr wrap="square" lIns="0" tIns="0" rIns="0" bIns="0" rtlCol="0"/>
            <a:lstStyle/>
            <a:p>
              <a:endParaRPr sz="1227"/>
            </a:p>
          </p:txBody>
        </p:sp>
        <p:sp>
          <p:nvSpPr>
            <p:cNvPr id="760" name="object 760"/>
            <p:cNvSpPr/>
            <p:nvPr/>
          </p:nvSpPr>
          <p:spPr>
            <a:xfrm>
              <a:off x="5664593" y="3113531"/>
              <a:ext cx="15240" cy="15240"/>
            </a:xfrm>
            <a:custGeom>
              <a:avLst/>
              <a:gdLst/>
              <a:ahLst/>
              <a:cxnLst/>
              <a:rect l="l" t="t" r="r" b="b"/>
              <a:pathLst>
                <a:path w="15239" h="15239">
                  <a:moveTo>
                    <a:pt x="15151" y="0"/>
                  </a:moveTo>
                  <a:lnTo>
                    <a:pt x="14262" y="0"/>
                  </a:lnTo>
                  <a:lnTo>
                    <a:pt x="0" y="14262"/>
                  </a:lnTo>
                  <a:lnTo>
                    <a:pt x="0" y="15151"/>
                  </a:lnTo>
                  <a:lnTo>
                    <a:pt x="15151" y="0"/>
                  </a:lnTo>
                  <a:close/>
                </a:path>
              </a:pathLst>
            </a:custGeom>
            <a:solidFill>
              <a:srgbClr val="F8C361"/>
            </a:solidFill>
          </p:spPr>
          <p:txBody>
            <a:bodyPr wrap="square" lIns="0" tIns="0" rIns="0" bIns="0" rtlCol="0"/>
            <a:lstStyle/>
            <a:p>
              <a:endParaRPr sz="1227"/>
            </a:p>
          </p:txBody>
        </p:sp>
        <p:sp>
          <p:nvSpPr>
            <p:cNvPr id="761" name="object 761"/>
            <p:cNvSpPr/>
            <p:nvPr/>
          </p:nvSpPr>
          <p:spPr>
            <a:xfrm>
              <a:off x="5664593" y="3113532"/>
              <a:ext cx="16510" cy="16510"/>
            </a:xfrm>
            <a:custGeom>
              <a:avLst/>
              <a:gdLst/>
              <a:ahLst/>
              <a:cxnLst/>
              <a:rect l="l" t="t" r="r" b="b"/>
              <a:pathLst>
                <a:path w="16510" h="16510">
                  <a:moveTo>
                    <a:pt x="16040" y="0"/>
                  </a:moveTo>
                  <a:lnTo>
                    <a:pt x="15151" y="0"/>
                  </a:lnTo>
                  <a:lnTo>
                    <a:pt x="0" y="15151"/>
                  </a:lnTo>
                  <a:lnTo>
                    <a:pt x="0" y="16040"/>
                  </a:lnTo>
                  <a:lnTo>
                    <a:pt x="16040" y="0"/>
                  </a:lnTo>
                  <a:close/>
                </a:path>
              </a:pathLst>
            </a:custGeom>
            <a:solidFill>
              <a:srgbClr val="F8C260"/>
            </a:solidFill>
          </p:spPr>
          <p:txBody>
            <a:bodyPr wrap="square" lIns="0" tIns="0" rIns="0" bIns="0" rtlCol="0"/>
            <a:lstStyle/>
            <a:p>
              <a:endParaRPr sz="1227"/>
            </a:p>
          </p:txBody>
        </p:sp>
        <p:sp>
          <p:nvSpPr>
            <p:cNvPr id="762" name="object 762"/>
            <p:cNvSpPr/>
            <p:nvPr/>
          </p:nvSpPr>
          <p:spPr>
            <a:xfrm>
              <a:off x="5664593" y="3113532"/>
              <a:ext cx="16510" cy="16510"/>
            </a:xfrm>
            <a:custGeom>
              <a:avLst/>
              <a:gdLst/>
              <a:ahLst/>
              <a:cxnLst/>
              <a:rect l="l" t="t" r="r" b="b"/>
              <a:pathLst>
                <a:path w="16510" h="16510">
                  <a:moveTo>
                    <a:pt x="16484" y="0"/>
                  </a:moveTo>
                  <a:lnTo>
                    <a:pt x="16039" y="0"/>
                  </a:lnTo>
                  <a:lnTo>
                    <a:pt x="0" y="16039"/>
                  </a:lnTo>
                  <a:lnTo>
                    <a:pt x="0" y="16484"/>
                  </a:lnTo>
                  <a:lnTo>
                    <a:pt x="16484" y="0"/>
                  </a:lnTo>
                  <a:close/>
                </a:path>
              </a:pathLst>
            </a:custGeom>
            <a:solidFill>
              <a:srgbClr val="F8C160"/>
            </a:solidFill>
          </p:spPr>
          <p:txBody>
            <a:bodyPr wrap="square" lIns="0" tIns="0" rIns="0" bIns="0" rtlCol="0"/>
            <a:lstStyle/>
            <a:p>
              <a:endParaRPr sz="1227"/>
            </a:p>
          </p:txBody>
        </p:sp>
        <p:sp>
          <p:nvSpPr>
            <p:cNvPr id="763" name="object 763"/>
            <p:cNvSpPr/>
            <p:nvPr/>
          </p:nvSpPr>
          <p:spPr>
            <a:xfrm>
              <a:off x="5664593" y="3113532"/>
              <a:ext cx="17145" cy="17145"/>
            </a:xfrm>
            <a:custGeom>
              <a:avLst/>
              <a:gdLst/>
              <a:ahLst/>
              <a:cxnLst/>
              <a:rect l="l" t="t" r="r" b="b"/>
              <a:pathLst>
                <a:path w="17145" h="17144">
                  <a:moveTo>
                    <a:pt x="16929" y="0"/>
                  </a:moveTo>
                  <a:lnTo>
                    <a:pt x="16484" y="0"/>
                  </a:lnTo>
                  <a:lnTo>
                    <a:pt x="0" y="16484"/>
                  </a:lnTo>
                  <a:lnTo>
                    <a:pt x="0" y="16929"/>
                  </a:lnTo>
                  <a:lnTo>
                    <a:pt x="16929" y="0"/>
                  </a:lnTo>
                  <a:close/>
                </a:path>
              </a:pathLst>
            </a:custGeom>
            <a:solidFill>
              <a:srgbClr val="F7C15F"/>
            </a:solidFill>
          </p:spPr>
          <p:txBody>
            <a:bodyPr wrap="square" lIns="0" tIns="0" rIns="0" bIns="0" rtlCol="0"/>
            <a:lstStyle/>
            <a:p>
              <a:endParaRPr sz="1227"/>
            </a:p>
          </p:txBody>
        </p:sp>
        <p:sp>
          <p:nvSpPr>
            <p:cNvPr id="764" name="object 764"/>
            <p:cNvSpPr/>
            <p:nvPr/>
          </p:nvSpPr>
          <p:spPr>
            <a:xfrm>
              <a:off x="5664593" y="3113532"/>
              <a:ext cx="18415" cy="18415"/>
            </a:xfrm>
            <a:custGeom>
              <a:avLst/>
              <a:gdLst/>
              <a:ahLst/>
              <a:cxnLst/>
              <a:rect l="l" t="t" r="r" b="b"/>
              <a:pathLst>
                <a:path w="18414" h="18414">
                  <a:moveTo>
                    <a:pt x="17818" y="0"/>
                  </a:moveTo>
                  <a:lnTo>
                    <a:pt x="16929" y="0"/>
                  </a:lnTo>
                  <a:lnTo>
                    <a:pt x="0" y="16929"/>
                  </a:lnTo>
                  <a:lnTo>
                    <a:pt x="0" y="17818"/>
                  </a:lnTo>
                  <a:lnTo>
                    <a:pt x="17818" y="0"/>
                  </a:lnTo>
                  <a:close/>
                </a:path>
              </a:pathLst>
            </a:custGeom>
            <a:solidFill>
              <a:srgbClr val="F7C05F"/>
            </a:solidFill>
          </p:spPr>
          <p:txBody>
            <a:bodyPr wrap="square" lIns="0" tIns="0" rIns="0" bIns="0" rtlCol="0"/>
            <a:lstStyle/>
            <a:p>
              <a:endParaRPr sz="1227"/>
            </a:p>
          </p:txBody>
        </p:sp>
        <p:sp>
          <p:nvSpPr>
            <p:cNvPr id="765" name="object 765"/>
            <p:cNvSpPr/>
            <p:nvPr/>
          </p:nvSpPr>
          <p:spPr>
            <a:xfrm>
              <a:off x="5664593" y="3113532"/>
              <a:ext cx="19050" cy="19050"/>
            </a:xfrm>
            <a:custGeom>
              <a:avLst/>
              <a:gdLst/>
              <a:ahLst/>
              <a:cxnLst/>
              <a:rect l="l" t="t" r="r" b="b"/>
              <a:pathLst>
                <a:path w="19050" h="19050">
                  <a:moveTo>
                    <a:pt x="18707" y="0"/>
                  </a:moveTo>
                  <a:lnTo>
                    <a:pt x="17818" y="0"/>
                  </a:lnTo>
                  <a:lnTo>
                    <a:pt x="0" y="17818"/>
                  </a:lnTo>
                  <a:lnTo>
                    <a:pt x="0" y="18707"/>
                  </a:lnTo>
                  <a:lnTo>
                    <a:pt x="18707" y="0"/>
                  </a:lnTo>
                  <a:close/>
                </a:path>
              </a:pathLst>
            </a:custGeom>
            <a:solidFill>
              <a:srgbClr val="F7BF5E"/>
            </a:solidFill>
          </p:spPr>
          <p:txBody>
            <a:bodyPr wrap="square" lIns="0" tIns="0" rIns="0" bIns="0" rtlCol="0"/>
            <a:lstStyle/>
            <a:p>
              <a:endParaRPr sz="1227"/>
            </a:p>
          </p:txBody>
        </p:sp>
        <p:sp>
          <p:nvSpPr>
            <p:cNvPr id="766" name="object 766"/>
            <p:cNvSpPr/>
            <p:nvPr/>
          </p:nvSpPr>
          <p:spPr>
            <a:xfrm>
              <a:off x="5664594" y="3113531"/>
              <a:ext cx="20955" cy="20320"/>
            </a:xfrm>
            <a:custGeom>
              <a:avLst/>
              <a:gdLst/>
              <a:ahLst/>
              <a:cxnLst/>
              <a:rect l="l" t="t" r="r" b="b"/>
              <a:pathLst>
                <a:path w="20954" h="20319">
                  <a:moveTo>
                    <a:pt x="20358" y="12"/>
                  </a:moveTo>
                  <a:lnTo>
                    <a:pt x="19583" y="12"/>
                  </a:lnTo>
                  <a:lnTo>
                    <a:pt x="18707" y="0"/>
                  </a:lnTo>
                  <a:lnTo>
                    <a:pt x="0" y="18707"/>
                  </a:lnTo>
                  <a:lnTo>
                    <a:pt x="0" y="19596"/>
                  </a:lnTo>
                  <a:lnTo>
                    <a:pt x="0" y="20154"/>
                  </a:lnTo>
                  <a:lnTo>
                    <a:pt x="20358" y="12"/>
                  </a:lnTo>
                  <a:close/>
                </a:path>
              </a:pathLst>
            </a:custGeom>
            <a:solidFill>
              <a:srgbClr val="F7BE5D"/>
            </a:solidFill>
          </p:spPr>
          <p:txBody>
            <a:bodyPr wrap="square" lIns="0" tIns="0" rIns="0" bIns="0" rtlCol="0"/>
            <a:lstStyle/>
            <a:p>
              <a:endParaRPr sz="1227"/>
            </a:p>
          </p:txBody>
        </p:sp>
        <p:sp>
          <p:nvSpPr>
            <p:cNvPr id="767" name="object 767"/>
            <p:cNvSpPr/>
            <p:nvPr/>
          </p:nvSpPr>
          <p:spPr>
            <a:xfrm>
              <a:off x="5664593" y="3113531"/>
              <a:ext cx="20955" cy="20955"/>
            </a:xfrm>
            <a:custGeom>
              <a:avLst/>
              <a:gdLst/>
              <a:ahLst/>
              <a:cxnLst/>
              <a:rect l="l" t="t" r="r" b="b"/>
              <a:pathLst>
                <a:path w="20954" h="20955">
                  <a:moveTo>
                    <a:pt x="20598" y="0"/>
                  </a:moveTo>
                  <a:lnTo>
                    <a:pt x="20370" y="0"/>
                  </a:lnTo>
                  <a:lnTo>
                    <a:pt x="0" y="20154"/>
                  </a:lnTo>
                  <a:lnTo>
                    <a:pt x="0" y="20820"/>
                  </a:lnTo>
                  <a:lnTo>
                    <a:pt x="20598" y="0"/>
                  </a:lnTo>
                  <a:close/>
                </a:path>
              </a:pathLst>
            </a:custGeom>
            <a:solidFill>
              <a:srgbClr val="F7BD5C"/>
            </a:solidFill>
          </p:spPr>
          <p:txBody>
            <a:bodyPr wrap="square" lIns="0" tIns="0" rIns="0" bIns="0" rtlCol="0"/>
            <a:lstStyle/>
            <a:p>
              <a:endParaRPr sz="1227"/>
            </a:p>
          </p:txBody>
        </p:sp>
        <p:sp>
          <p:nvSpPr>
            <p:cNvPr id="768" name="object 768"/>
            <p:cNvSpPr/>
            <p:nvPr/>
          </p:nvSpPr>
          <p:spPr>
            <a:xfrm>
              <a:off x="5664593" y="3113531"/>
              <a:ext cx="21590" cy="21590"/>
            </a:xfrm>
            <a:custGeom>
              <a:avLst/>
              <a:gdLst/>
              <a:ahLst/>
              <a:cxnLst/>
              <a:rect l="l" t="t" r="r" b="b"/>
              <a:pathLst>
                <a:path w="21589" h="21589">
                  <a:moveTo>
                    <a:pt x="21374" y="0"/>
                  </a:moveTo>
                  <a:lnTo>
                    <a:pt x="20598" y="0"/>
                  </a:lnTo>
                  <a:lnTo>
                    <a:pt x="0" y="20820"/>
                  </a:lnTo>
                  <a:lnTo>
                    <a:pt x="0" y="21374"/>
                  </a:lnTo>
                  <a:lnTo>
                    <a:pt x="21374" y="0"/>
                  </a:lnTo>
                  <a:close/>
                </a:path>
              </a:pathLst>
            </a:custGeom>
            <a:solidFill>
              <a:srgbClr val="F7BC5B"/>
            </a:solidFill>
          </p:spPr>
          <p:txBody>
            <a:bodyPr wrap="square" lIns="0" tIns="0" rIns="0" bIns="0" rtlCol="0"/>
            <a:lstStyle/>
            <a:p>
              <a:endParaRPr sz="1227"/>
            </a:p>
          </p:txBody>
        </p:sp>
        <p:sp>
          <p:nvSpPr>
            <p:cNvPr id="769" name="object 769"/>
            <p:cNvSpPr/>
            <p:nvPr/>
          </p:nvSpPr>
          <p:spPr>
            <a:xfrm>
              <a:off x="5664593" y="3113532"/>
              <a:ext cx="22860" cy="22860"/>
            </a:xfrm>
            <a:custGeom>
              <a:avLst/>
              <a:gdLst/>
              <a:ahLst/>
              <a:cxnLst/>
              <a:rect l="l" t="t" r="r" b="b"/>
              <a:pathLst>
                <a:path w="22860" h="22860">
                  <a:moveTo>
                    <a:pt x="22263" y="0"/>
                  </a:moveTo>
                  <a:lnTo>
                    <a:pt x="21374" y="0"/>
                  </a:lnTo>
                  <a:lnTo>
                    <a:pt x="0" y="21374"/>
                  </a:lnTo>
                  <a:lnTo>
                    <a:pt x="0" y="22263"/>
                  </a:lnTo>
                  <a:lnTo>
                    <a:pt x="22263" y="0"/>
                  </a:lnTo>
                  <a:close/>
                </a:path>
              </a:pathLst>
            </a:custGeom>
            <a:solidFill>
              <a:srgbClr val="F7BB5B"/>
            </a:solidFill>
          </p:spPr>
          <p:txBody>
            <a:bodyPr wrap="square" lIns="0" tIns="0" rIns="0" bIns="0" rtlCol="0"/>
            <a:lstStyle/>
            <a:p>
              <a:endParaRPr sz="1227"/>
            </a:p>
          </p:txBody>
        </p:sp>
        <p:sp>
          <p:nvSpPr>
            <p:cNvPr id="770" name="object 770"/>
            <p:cNvSpPr/>
            <p:nvPr/>
          </p:nvSpPr>
          <p:spPr>
            <a:xfrm>
              <a:off x="5664593" y="3113531"/>
              <a:ext cx="23495" cy="23495"/>
            </a:xfrm>
            <a:custGeom>
              <a:avLst/>
              <a:gdLst/>
              <a:ahLst/>
              <a:cxnLst/>
              <a:rect l="l" t="t" r="r" b="b"/>
              <a:pathLst>
                <a:path w="23495" h="23494">
                  <a:moveTo>
                    <a:pt x="23152" y="0"/>
                  </a:moveTo>
                  <a:lnTo>
                    <a:pt x="22263" y="0"/>
                  </a:lnTo>
                  <a:lnTo>
                    <a:pt x="0" y="22263"/>
                  </a:lnTo>
                  <a:lnTo>
                    <a:pt x="0" y="23152"/>
                  </a:lnTo>
                  <a:lnTo>
                    <a:pt x="23152" y="0"/>
                  </a:lnTo>
                  <a:close/>
                </a:path>
              </a:pathLst>
            </a:custGeom>
            <a:solidFill>
              <a:srgbClr val="F7BB5A"/>
            </a:solidFill>
          </p:spPr>
          <p:txBody>
            <a:bodyPr wrap="square" lIns="0" tIns="0" rIns="0" bIns="0" rtlCol="0"/>
            <a:lstStyle/>
            <a:p>
              <a:endParaRPr sz="1227"/>
            </a:p>
          </p:txBody>
        </p:sp>
        <p:sp>
          <p:nvSpPr>
            <p:cNvPr id="771" name="object 771"/>
            <p:cNvSpPr/>
            <p:nvPr/>
          </p:nvSpPr>
          <p:spPr>
            <a:xfrm>
              <a:off x="5664593" y="3113532"/>
              <a:ext cx="24130" cy="24130"/>
            </a:xfrm>
            <a:custGeom>
              <a:avLst/>
              <a:gdLst/>
              <a:ahLst/>
              <a:cxnLst/>
              <a:rect l="l" t="t" r="r" b="b"/>
              <a:pathLst>
                <a:path w="24129" h="24130">
                  <a:moveTo>
                    <a:pt x="24041" y="0"/>
                  </a:moveTo>
                  <a:lnTo>
                    <a:pt x="23152" y="0"/>
                  </a:lnTo>
                  <a:lnTo>
                    <a:pt x="0" y="23152"/>
                  </a:lnTo>
                  <a:lnTo>
                    <a:pt x="0" y="24041"/>
                  </a:lnTo>
                  <a:lnTo>
                    <a:pt x="24041" y="0"/>
                  </a:lnTo>
                  <a:close/>
                </a:path>
              </a:pathLst>
            </a:custGeom>
            <a:solidFill>
              <a:srgbClr val="F7BA59"/>
            </a:solidFill>
          </p:spPr>
          <p:txBody>
            <a:bodyPr wrap="square" lIns="0" tIns="0" rIns="0" bIns="0" rtlCol="0"/>
            <a:lstStyle/>
            <a:p>
              <a:endParaRPr sz="1227"/>
            </a:p>
          </p:txBody>
        </p:sp>
        <p:sp>
          <p:nvSpPr>
            <p:cNvPr id="772" name="object 772"/>
            <p:cNvSpPr/>
            <p:nvPr/>
          </p:nvSpPr>
          <p:spPr>
            <a:xfrm>
              <a:off x="5664593" y="3113532"/>
              <a:ext cx="25400" cy="25400"/>
            </a:xfrm>
            <a:custGeom>
              <a:avLst/>
              <a:gdLst/>
              <a:ahLst/>
              <a:cxnLst/>
              <a:rect l="l" t="t" r="r" b="b"/>
              <a:pathLst>
                <a:path w="25400" h="25400">
                  <a:moveTo>
                    <a:pt x="24929" y="0"/>
                  </a:moveTo>
                  <a:lnTo>
                    <a:pt x="24040" y="0"/>
                  </a:lnTo>
                  <a:lnTo>
                    <a:pt x="0" y="24040"/>
                  </a:lnTo>
                  <a:lnTo>
                    <a:pt x="0" y="24929"/>
                  </a:lnTo>
                  <a:lnTo>
                    <a:pt x="24929" y="0"/>
                  </a:lnTo>
                  <a:close/>
                </a:path>
              </a:pathLst>
            </a:custGeom>
            <a:solidFill>
              <a:srgbClr val="F7B959"/>
            </a:solidFill>
          </p:spPr>
          <p:txBody>
            <a:bodyPr wrap="square" lIns="0" tIns="0" rIns="0" bIns="0" rtlCol="0"/>
            <a:lstStyle/>
            <a:p>
              <a:endParaRPr sz="1227"/>
            </a:p>
          </p:txBody>
        </p:sp>
        <p:sp>
          <p:nvSpPr>
            <p:cNvPr id="773" name="object 773"/>
            <p:cNvSpPr/>
            <p:nvPr/>
          </p:nvSpPr>
          <p:spPr>
            <a:xfrm>
              <a:off x="5664593" y="3113531"/>
              <a:ext cx="25400" cy="25400"/>
            </a:xfrm>
            <a:custGeom>
              <a:avLst/>
              <a:gdLst/>
              <a:ahLst/>
              <a:cxnLst/>
              <a:rect l="l" t="t" r="r" b="b"/>
              <a:pathLst>
                <a:path w="25400" h="25400">
                  <a:moveTo>
                    <a:pt x="25289" y="0"/>
                  </a:moveTo>
                  <a:lnTo>
                    <a:pt x="24930" y="0"/>
                  </a:lnTo>
                  <a:lnTo>
                    <a:pt x="0" y="24930"/>
                  </a:lnTo>
                  <a:lnTo>
                    <a:pt x="25289" y="0"/>
                  </a:lnTo>
                  <a:close/>
                </a:path>
              </a:pathLst>
            </a:custGeom>
            <a:solidFill>
              <a:srgbClr val="F7B858"/>
            </a:solidFill>
          </p:spPr>
          <p:txBody>
            <a:bodyPr wrap="square" lIns="0" tIns="0" rIns="0" bIns="0" rtlCol="0"/>
            <a:lstStyle/>
            <a:p>
              <a:endParaRPr sz="1227"/>
            </a:p>
          </p:txBody>
        </p:sp>
        <p:sp>
          <p:nvSpPr>
            <p:cNvPr id="774" name="object 774"/>
            <p:cNvSpPr/>
            <p:nvPr/>
          </p:nvSpPr>
          <p:spPr>
            <a:xfrm>
              <a:off x="5664593" y="3113532"/>
              <a:ext cx="26034" cy="26034"/>
            </a:xfrm>
            <a:custGeom>
              <a:avLst/>
              <a:gdLst/>
              <a:ahLst/>
              <a:cxnLst/>
              <a:rect l="l" t="t" r="r" b="b"/>
              <a:pathLst>
                <a:path w="26035" h="26035">
                  <a:moveTo>
                    <a:pt x="25819" y="0"/>
                  </a:moveTo>
                  <a:lnTo>
                    <a:pt x="25288" y="0"/>
                  </a:lnTo>
                  <a:lnTo>
                    <a:pt x="0" y="25019"/>
                  </a:lnTo>
                  <a:lnTo>
                    <a:pt x="0" y="25819"/>
                  </a:lnTo>
                  <a:lnTo>
                    <a:pt x="25819" y="0"/>
                  </a:lnTo>
                  <a:close/>
                </a:path>
              </a:pathLst>
            </a:custGeom>
            <a:solidFill>
              <a:srgbClr val="F6B857"/>
            </a:solidFill>
          </p:spPr>
          <p:txBody>
            <a:bodyPr wrap="square" lIns="0" tIns="0" rIns="0" bIns="0" rtlCol="0"/>
            <a:lstStyle/>
            <a:p>
              <a:endParaRPr sz="1227"/>
            </a:p>
          </p:txBody>
        </p:sp>
        <p:sp>
          <p:nvSpPr>
            <p:cNvPr id="775" name="object 775"/>
            <p:cNvSpPr/>
            <p:nvPr/>
          </p:nvSpPr>
          <p:spPr>
            <a:xfrm>
              <a:off x="5664593" y="3113532"/>
              <a:ext cx="27305" cy="27305"/>
            </a:xfrm>
            <a:custGeom>
              <a:avLst/>
              <a:gdLst/>
              <a:ahLst/>
              <a:cxnLst/>
              <a:rect l="l" t="t" r="r" b="b"/>
              <a:pathLst>
                <a:path w="27304" h="27305">
                  <a:moveTo>
                    <a:pt x="26707" y="0"/>
                  </a:moveTo>
                  <a:lnTo>
                    <a:pt x="25818" y="0"/>
                  </a:lnTo>
                  <a:lnTo>
                    <a:pt x="0" y="25818"/>
                  </a:lnTo>
                  <a:lnTo>
                    <a:pt x="0" y="26707"/>
                  </a:lnTo>
                  <a:lnTo>
                    <a:pt x="26707" y="0"/>
                  </a:lnTo>
                  <a:close/>
                </a:path>
              </a:pathLst>
            </a:custGeom>
            <a:solidFill>
              <a:srgbClr val="F6B757"/>
            </a:solidFill>
          </p:spPr>
          <p:txBody>
            <a:bodyPr wrap="square" lIns="0" tIns="0" rIns="0" bIns="0" rtlCol="0"/>
            <a:lstStyle/>
            <a:p>
              <a:endParaRPr sz="1227"/>
            </a:p>
          </p:txBody>
        </p:sp>
        <p:sp>
          <p:nvSpPr>
            <p:cNvPr id="776" name="object 776"/>
            <p:cNvSpPr/>
            <p:nvPr/>
          </p:nvSpPr>
          <p:spPr>
            <a:xfrm>
              <a:off x="5664593" y="3113531"/>
              <a:ext cx="27940" cy="27940"/>
            </a:xfrm>
            <a:custGeom>
              <a:avLst/>
              <a:gdLst/>
              <a:ahLst/>
              <a:cxnLst/>
              <a:rect l="l" t="t" r="r" b="b"/>
              <a:pathLst>
                <a:path w="27939" h="27939">
                  <a:moveTo>
                    <a:pt x="27597" y="0"/>
                  </a:moveTo>
                  <a:lnTo>
                    <a:pt x="26708" y="0"/>
                  </a:lnTo>
                  <a:lnTo>
                    <a:pt x="0" y="26708"/>
                  </a:lnTo>
                  <a:lnTo>
                    <a:pt x="0" y="27597"/>
                  </a:lnTo>
                  <a:lnTo>
                    <a:pt x="27597" y="0"/>
                  </a:lnTo>
                  <a:close/>
                </a:path>
              </a:pathLst>
            </a:custGeom>
            <a:solidFill>
              <a:srgbClr val="F6B656"/>
            </a:solidFill>
          </p:spPr>
          <p:txBody>
            <a:bodyPr wrap="square" lIns="0" tIns="0" rIns="0" bIns="0" rtlCol="0"/>
            <a:lstStyle/>
            <a:p>
              <a:endParaRPr sz="1227"/>
            </a:p>
          </p:txBody>
        </p:sp>
        <p:sp>
          <p:nvSpPr>
            <p:cNvPr id="777" name="object 777"/>
            <p:cNvSpPr/>
            <p:nvPr/>
          </p:nvSpPr>
          <p:spPr>
            <a:xfrm>
              <a:off x="5664594" y="3113531"/>
              <a:ext cx="29845" cy="29845"/>
            </a:xfrm>
            <a:custGeom>
              <a:avLst/>
              <a:gdLst/>
              <a:ahLst/>
              <a:cxnLst/>
              <a:rect l="l" t="t" r="r" b="b"/>
              <a:pathLst>
                <a:path w="29845" h="29844">
                  <a:moveTo>
                    <a:pt x="29375" y="0"/>
                  </a:moveTo>
                  <a:lnTo>
                    <a:pt x="28486" y="0"/>
                  </a:lnTo>
                  <a:lnTo>
                    <a:pt x="27584" y="12"/>
                  </a:lnTo>
                  <a:lnTo>
                    <a:pt x="0" y="27597"/>
                  </a:lnTo>
                  <a:lnTo>
                    <a:pt x="0" y="28486"/>
                  </a:lnTo>
                  <a:lnTo>
                    <a:pt x="0" y="29375"/>
                  </a:lnTo>
                  <a:lnTo>
                    <a:pt x="29375" y="0"/>
                  </a:lnTo>
                  <a:close/>
                </a:path>
              </a:pathLst>
            </a:custGeom>
            <a:solidFill>
              <a:srgbClr val="F6B555"/>
            </a:solidFill>
          </p:spPr>
          <p:txBody>
            <a:bodyPr wrap="square" lIns="0" tIns="0" rIns="0" bIns="0" rtlCol="0"/>
            <a:lstStyle/>
            <a:p>
              <a:endParaRPr sz="1227"/>
            </a:p>
          </p:txBody>
        </p:sp>
        <p:sp>
          <p:nvSpPr>
            <p:cNvPr id="778" name="object 778"/>
            <p:cNvSpPr/>
            <p:nvPr/>
          </p:nvSpPr>
          <p:spPr>
            <a:xfrm>
              <a:off x="5664593" y="3113532"/>
              <a:ext cx="29845" cy="29845"/>
            </a:xfrm>
            <a:custGeom>
              <a:avLst/>
              <a:gdLst/>
              <a:ahLst/>
              <a:cxnLst/>
              <a:rect l="l" t="t" r="r" b="b"/>
              <a:pathLst>
                <a:path w="29845" h="29844">
                  <a:moveTo>
                    <a:pt x="29441" y="0"/>
                  </a:moveTo>
                  <a:lnTo>
                    <a:pt x="0" y="29375"/>
                  </a:lnTo>
                  <a:lnTo>
                    <a:pt x="0" y="29757"/>
                  </a:lnTo>
                  <a:lnTo>
                    <a:pt x="29441" y="0"/>
                  </a:lnTo>
                  <a:close/>
                </a:path>
              </a:pathLst>
            </a:custGeom>
            <a:solidFill>
              <a:srgbClr val="F6B454"/>
            </a:solidFill>
          </p:spPr>
          <p:txBody>
            <a:bodyPr wrap="square" lIns="0" tIns="0" rIns="0" bIns="0" rtlCol="0"/>
            <a:lstStyle/>
            <a:p>
              <a:endParaRPr sz="1227"/>
            </a:p>
          </p:txBody>
        </p:sp>
        <p:sp>
          <p:nvSpPr>
            <p:cNvPr id="779" name="object 779"/>
            <p:cNvSpPr/>
            <p:nvPr/>
          </p:nvSpPr>
          <p:spPr>
            <a:xfrm>
              <a:off x="5664581" y="3113544"/>
              <a:ext cx="31750" cy="31750"/>
            </a:xfrm>
            <a:custGeom>
              <a:avLst/>
              <a:gdLst/>
              <a:ahLst/>
              <a:cxnLst/>
              <a:rect l="l" t="t" r="r" b="b"/>
              <a:pathLst>
                <a:path w="31750" h="31750">
                  <a:moveTo>
                    <a:pt x="31153" y="0"/>
                  </a:moveTo>
                  <a:lnTo>
                    <a:pt x="30264" y="0"/>
                  </a:lnTo>
                  <a:lnTo>
                    <a:pt x="29451" y="0"/>
                  </a:lnTo>
                  <a:lnTo>
                    <a:pt x="0" y="29756"/>
                  </a:lnTo>
                  <a:lnTo>
                    <a:pt x="0" y="30264"/>
                  </a:lnTo>
                  <a:lnTo>
                    <a:pt x="0" y="31153"/>
                  </a:lnTo>
                  <a:lnTo>
                    <a:pt x="31153" y="0"/>
                  </a:lnTo>
                  <a:close/>
                </a:path>
              </a:pathLst>
            </a:custGeom>
            <a:solidFill>
              <a:srgbClr val="F6B353"/>
            </a:solidFill>
          </p:spPr>
          <p:txBody>
            <a:bodyPr wrap="square" lIns="0" tIns="0" rIns="0" bIns="0" rtlCol="0"/>
            <a:lstStyle/>
            <a:p>
              <a:endParaRPr sz="1227"/>
            </a:p>
          </p:txBody>
        </p:sp>
        <p:sp>
          <p:nvSpPr>
            <p:cNvPr id="780" name="object 780"/>
            <p:cNvSpPr/>
            <p:nvPr/>
          </p:nvSpPr>
          <p:spPr>
            <a:xfrm>
              <a:off x="5664593" y="3113532"/>
              <a:ext cx="32384" cy="32384"/>
            </a:xfrm>
            <a:custGeom>
              <a:avLst/>
              <a:gdLst/>
              <a:ahLst/>
              <a:cxnLst/>
              <a:rect l="l" t="t" r="r" b="b"/>
              <a:pathLst>
                <a:path w="32385" h="32385">
                  <a:moveTo>
                    <a:pt x="32042" y="0"/>
                  </a:moveTo>
                  <a:lnTo>
                    <a:pt x="31153" y="0"/>
                  </a:lnTo>
                  <a:lnTo>
                    <a:pt x="0" y="31153"/>
                  </a:lnTo>
                  <a:lnTo>
                    <a:pt x="0" y="32042"/>
                  </a:lnTo>
                  <a:lnTo>
                    <a:pt x="32042" y="0"/>
                  </a:lnTo>
                  <a:close/>
                </a:path>
              </a:pathLst>
            </a:custGeom>
            <a:solidFill>
              <a:srgbClr val="F6B252"/>
            </a:solidFill>
          </p:spPr>
          <p:txBody>
            <a:bodyPr wrap="square" lIns="0" tIns="0" rIns="0" bIns="0" rtlCol="0"/>
            <a:lstStyle/>
            <a:p>
              <a:endParaRPr sz="1227"/>
            </a:p>
          </p:txBody>
        </p:sp>
        <p:sp>
          <p:nvSpPr>
            <p:cNvPr id="781" name="object 781"/>
            <p:cNvSpPr/>
            <p:nvPr/>
          </p:nvSpPr>
          <p:spPr>
            <a:xfrm>
              <a:off x="5664593" y="3113532"/>
              <a:ext cx="33020" cy="33020"/>
            </a:xfrm>
            <a:custGeom>
              <a:avLst/>
              <a:gdLst/>
              <a:ahLst/>
              <a:cxnLst/>
              <a:rect l="l" t="t" r="r" b="b"/>
              <a:pathLst>
                <a:path w="33020" h="33019">
                  <a:moveTo>
                    <a:pt x="32930" y="0"/>
                  </a:moveTo>
                  <a:lnTo>
                    <a:pt x="32041" y="0"/>
                  </a:lnTo>
                  <a:lnTo>
                    <a:pt x="0" y="32041"/>
                  </a:lnTo>
                  <a:lnTo>
                    <a:pt x="0" y="32930"/>
                  </a:lnTo>
                  <a:lnTo>
                    <a:pt x="32930" y="0"/>
                  </a:lnTo>
                  <a:close/>
                </a:path>
              </a:pathLst>
            </a:custGeom>
            <a:solidFill>
              <a:srgbClr val="F6B151"/>
            </a:solidFill>
          </p:spPr>
          <p:txBody>
            <a:bodyPr wrap="square" lIns="0" tIns="0" rIns="0" bIns="0" rtlCol="0"/>
            <a:lstStyle/>
            <a:p>
              <a:endParaRPr sz="1227"/>
            </a:p>
          </p:txBody>
        </p:sp>
        <p:sp>
          <p:nvSpPr>
            <p:cNvPr id="782" name="object 782"/>
            <p:cNvSpPr/>
            <p:nvPr/>
          </p:nvSpPr>
          <p:spPr>
            <a:xfrm>
              <a:off x="5664593" y="3113531"/>
              <a:ext cx="34290" cy="33655"/>
            </a:xfrm>
            <a:custGeom>
              <a:avLst/>
              <a:gdLst/>
              <a:ahLst/>
              <a:cxnLst/>
              <a:rect l="l" t="t" r="r" b="b"/>
              <a:pathLst>
                <a:path w="34289" h="33655">
                  <a:moveTo>
                    <a:pt x="33777" y="0"/>
                  </a:moveTo>
                  <a:lnTo>
                    <a:pt x="32931" y="0"/>
                  </a:lnTo>
                  <a:lnTo>
                    <a:pt x="0" y="32931"/>
                  </a:lnTo>
                  <a:lnTo>
                    <a:pt x="0" y="33417"/>
                  </a:lnTo>
                  <a:lnTo>
                    <a:pt x="33777" y="0"/>
                  </a:lnTo>
                  <a:close/>
                </a:path>
              </a:pathLst>
            </a:custGeom>
            <a:solidFill>
              <a:srgbClr val="F6B051"/>
            </a:solidFill>
          </p:spPr>
          <p:txBody>
            <a:bodyPr wrap="square" lIns="0" tIns="0" rIns="0" bIns="0" rtlCol="0"/>
            <a:lstStyle/>
            <a:p>
              <a:endParaRPr sz="1227"/>
            </a:p>
          </p:txBody>
        </p:sp>
        <p:sp>
          <p:nvSpPr>
            <p:cNvPr id="783" name="object 783"/>
            <p:cNvSpPr/>
            <p:nvPr/>
          </p:nvSpPr>
          <p:spPr>
            <a:xfrm>
              <a:off x="5664593" y="3113532"/>
              <a:ext cx="34290" cy="34290"/>
            </a:xfrm>
            <a:custGeom>
              <a:avLst/>
              <a:gdLst/>
              <a:ahLst/>
              <a:cxnLst/>
              <a:rect l="l" t="t" r="r" b="b"/>
              <a:pathLst>
                <a:path w="34289" h="34289">
                  <a:moveTo>
                    <a:pt x="33862" y="0"/>
                  </a:moveTo>
                  <a:lnTo>
                    <a:pt x="0" y="33417"/>
                  </a:lnTo>
                  <a:lnTo>
                    <a:pt x="0" y="34226"/>
                  </a:lnTo>
                  <a:lnTo>
                    <a:pt x="33862" y="0"/>
                  </a:lnTo>
                  <a:close/>
                </a:path>
              </a:pathLst>
            </a:custGeom>
            <a:solidFill>
              <a:srgbClr val="F5B050"/>
            </a:solidFill>
          </p:spPr>
          <p:txBody>
            <a:bodyPr wrap="square" lIns="0" tIns="0" rIns="0" bIns="0" rtlCol="0"/>
            <a:lstStyle/>
            <a:p>
              <a:endParaRPr sz="1227"/>
            </a:p>
          </p:txBody>
        </p:sp>
        <p:sp>
          <p:nvSpPr>
            <p:cNvPr id="784" name="object 784"/>
            <p:cNvSpPr/>
            <p:nvPr/>
          </p:nvSpPr>
          <p:spPr>
            <a:xfrm>
              <a:off x="5664593" y="3113532"/>
              <a:ext cx="34925" cy="34925"/>
            </a:xfrm>
            <a:custGeom>
              <a:avLst/>
              <a:gdLst/>
              <a:ahLst/>
              <a:cxnLst/>
              <a:rect l="l" t="t" r="r" b="b"/>
              <a:pathLst>
                <a:path w="34925" h="34925">
                  <a:moveTo>
                    <a:pt x="34708" y="0"/>
                  </a:moveTo>
                  <a:lnTo>
                    <a:pt x="33862" y="0"/>
                  </a:lnTo>
                  <a:lnTo>
                    <a:pt x="0" y="34226"/>
                  </a:lnTo>
                  <a:lnTo>
                    <a:pt x="0" y="34708"/>
                  </a:lnTo>
                  <a:lnTo>
                    <a:pt x="34708" y="0"/>
                  </a:lnTo>
                  <a:close/>
                </a:path>
              </a:pathLst>
            </a:custGeom>
            <a:solidFill>
              <a:srgbClr val="F5AF4F"/>
            </a:solidFill>
          </p:spPr>
          <p:txBody>
            <a:bodyPr wrap="square" lIns="0" tIns="0" rIns="0" bIns="0" rtlCol="0"/>
            <a:lstStyle/>
            <a:p>
              <a:endParaRPr sz="1227"/>
            </a:p>
          </p:txBody>
        </p:sp>
        <p:sp>
          <p:nvSpPr>
            <p:cNvPr id="785" name="object 785"/>
            <p:cNvSpPr/>
            <p:nvPr/>
          </p:nvSpPr>
          <p:spPr>
            <a:xfrm>
              <a:off x="5664593" y="3113531"/>
              <a:ext cx="36195" cy="36195"/>
            </a:xfrm>
            <a:custGeom>
              <a:avLst/>
              <a:gdLst/>
              <a:ahLst/>
              <a:cxnLst/>
              <a:rect l="l" t="t" r="r" b="b"/>
              <a:pathLst>
                <a:path w="36195" h="36194">
                  <a:moveTo>
                    <a:pt x="35598" y="0"/>
                  </a:moveTo>
                  <a:lnTo>
                    <a:pt x="34709" y="0"/>
                  </a:lnTo>
                  <a:lnTo>
                    <a:pt x="0" y="34709"/>
                  </a:lnTo>
                  <a:lnTo>
                    <a:pt x="0" y="35598"/>
                  </a:lnTo>
                  <a:lnTo>
                    <a:pt x="35598" y="0"/>
                  </a:lnTo>
                  <a:close/>
                </a:path>
              </a:pathLst>
            </a:custGeom>
            <a:solidFill>
              <a:srgbClr val="F5AE4F"/>
            </a:solidFill>
          </p:spPr>
          <p:txBody>
            <a:bodyPr wrap="square" lIns="0" tIns="0" rIns="0" bIns="0" rtlCol="0"/>
            <a:lstStyle/>
            <a:p>
              <a:endParaRPr sz="1227"/>
            </a:p>
          </p:txBody>
        </p:sp>
        <p:sp>
          <p:nvSpPr>
            <p:cNvPr id="786" name="object 786"/>
            <p:cNvSpPr/>
            <p:nvPr/>
          </p:nvSpPr>
          <p:spPr>
            <a:xfrm>
              <a:off x="5664593" y="3113532"/>
              <a:ext cx="36830" cy="36830"/>
            </a:xfrm>
            <a:custGeom>
              <a:avLst/>
              <a:gdLst/>
              <a:ahLst/>
              <a:cxnLst/>
              <a:rect l="l" t="t" r="r" b="b"/>
              <a:pathLst>
                <a:path w="36829" h="36830">
                  <a:moveTo>
                    <a:pt x="36486" y="0"/>
                  </a:moveTo>
                  <a:lnTo>
                    <a:pt x="35597" y="0"/>
                  </a:lnTo>
                  <a:lnTo>
                    <a:pt x="0" y="35597"/>
                  </a:lnTo>
                  <a:lnTo>
                    <a:pt x="0" y="36486"/>
                  </a:lnTo>
                  <a:lnTo>
                    <a:pt x="36486" y="0"/>
                  </a:lnTo>
                  <a:close/>
                </a:path>
              </a:pathLst>
            </a:custGeom>
            <a:solidFill>
              <a:srgbClr val="F5AD4E"/>
            </a:solidFill>
          </p:spPr>
          <p:txBody>
            <a:bodyPr wrap="square" lIns="0" tIns="0" rIns="0" bIns="0" rtlCol="0"/>
            <a:lstStyle/>
            <a:p>
              <a:endParaRPr sz="1227"/>
            </a:p>
          </p:txBody>
        </p:sp>
        <p:sp>
          <p:nvSpPr>
            <p:cNvPr id="787" name="object 787"/>
            <p:cNvSpPr/>
            <p:nvPr/>
          </p:nvSpPr>
          <p:spPr>
            <a:xfrm>
              <a:off x="5664593" y="3113531"/>
              <a:ext cx="37465" cy="37465"/>
            </a:xfrm>
            <a:custGeom>
              <a:avLst/>
              <a:gdLst/>
              <a:ahLst/>
              <a:cxnLst/>
              <a:rect l="l" t="t" r="r" b="b"/>
              <a:pathLst>
                <a:path w="37464" h="37464">
                  <a:moveTo>
                    <a:pt x="37376" y="0"/>
                  </a:moveTo>
                  <a:lnTo>
                    <a:pt x="36487" y="0"/>
                  </a:lnTo>
                  <a:lnTo>
                    <a:pt x="0" y="36487"/>
                  </a:lnTo>
                  <a:lnTo>
                    <a:pt x="0" y="37376"/>
                  </a:lnTo>
                  <a:lnTo>
                    <a:pt x="37376" y="0"/>
                  </a:lnTo>
                  <a:close/>
                </a:path>
              </a:pathLst>
            </a:custGeom>
            <a:solidFill>
              <a:srgbClr val="F5AD4D"/>
            </a:solidFill>
          </p:spPr>
          <p:txBody>
            <a:bodyPr wrap="square" lIns="0" tIns="0" rIns="0" bIns="0" rtlCol="0"/>
            <a:lstStyle/>
            <a:p>
              <a:endParaRPr sz="1227"/>
            </a:p>
          </p:txBody>
        </p:sp>
        <p:sp>
          <p:nvSpPr>
            <p:cNvPr id="788" name="object 788"/>
            <p:cNvSpPr/>
            <p:nvPr/>
          </p:nvSpPr>
          <p:spPr>
            <a:xfrm>
              <a:off x="5662383" y="3111334"/>
              <a:ext cx="41910" cy="42545"/>
            </a:xfrm>
            <a:custGeom>
              <a:avLst/>
              <a:gdLst/>
              <a:ahLst/>
              <a:cxnLst/>
              <a:rect l="l" t="t" r="r" b="b"/>
              <a:pathLst>
                <a:path w="41910" h="42544">
                  <a:moveTo>
                    <a:pt x="41783" y="0"/>
                  </a:moveTo>
                  <a:lnTo>
                    <a:pt x="0" y="41783"/>
                  </a:lnTo>
                  <a:lnTo>
                    <a:pt x="444" y="42227"/>
                  </a:lnTo>
                  <a:lnTo>
                    <a:pt x="41783" y="444"/>
                  </a:lnTo>
                  <a:lnTo>
                    <a:pt x="41783" y="0"/>
                  </a:lnTo>
                  <a:close/>
                </a:path>
              </a:pathLst>
            </a:custGeom>
            <a:solidFill>
              <a:srgbClr val="F5AC4D"/>
            </a:solidFill>
          </p:spPr>
          <p:txBody>
            <a:bodyPr wrap="square" lIns="0" tIns="0" rIns="0" bIns="0" rtlCol="0"/>
            <a:lstStyle/>
            <a:p>
              <a:endParaRPr sz="1227"/>
            </a:p>
          </p:txBody>
        </p:sp>
        <p:sp>
          <p:nvSpPr>
            <p:cNvPr id="789" name="object 789"/>
            <p:cNvSpPr/>
            <p:nvPr/>
          </p:nvSpPr>
          <p:spPr>
            <a:xfrm>
              <a:off x="5662828" y="3111779"/>
              <a:ext cx="41910" cy="41910"/>
            </a:xfrm>
            <a:custGeom>
              <a:avLst/>
              <a:gdLst/>
              <a:ahLst/>
              <a:cxnLst/>
              <a:rect l="l" t="t" r="r" b="b"/>
              <a:pathLst>
                <a:path w="41910" h="41910">
                  <a:moveTo>
                    <a:pt x="41338" y="0"/>
                  </a:moveTo>
                  <a:lnTo>
                    <a:pt x="0" y="41783"/>
                  </a:lnTo>
                  <a:lnTo>
                    <a:pt x="41782" y="444"/>
                  </a:lnTo>
                  <a:lnTo>
                    <a:pt x="41338" y="0"/>
                  </a:lnTo>
                  <a:close/>
                </a:path>
              </a:pathLst>
            </a:custGeom>
            <a:solidFill>
              <a:srgbClr val="F5AB4C"/>
            </a:solidFill>
          </p:spPr>
          <p:txBody>
            <a:bodyPr wrap="square" lIns="0" tIns="0" rIns="0" bIns="0" rtlCol="0"/>
            <a:lstStyle/>
            <a:p>
              <a:endParaRPr sz="1227"/>
            </a:p>
          </p:txBody>
        </p:sp>
        <p:sp>
          <p:nvSpPr>
            <p:cNvPr id="790" name="object 790"/>
            <p:cNvSpPr/>
            <p:nvPr/>
          </p:nvSpPr>
          <p:spPr>
            <a:xfrm>
              <a:off x="5662828" y="3112223"/>
              <a:ext cx="43180" cy="42545"/>
            </a:xfrm>
            <a:custGeom>
              <a:avLst/>
              <a:gdLst/>
              <a:ahLst/>
              <a:cxnLst/>
              <a:rect l="l" t="t" r="r" b="b"/>
              <a:pathLst>
                <a:path w="43179" h="42544">
                  <a:moveTo>
                    <a:pt x="42672" y="444"/>
                  </a:moveTo>
                  <a:lnTo>
                    <a:pt x="42227" y="0"/>
                  </a:lnTo>
                  <a:lnTo>
                    <a:pt x="41783" y="0"/>
                  </a:lnTo>
                  <a:lnTo>
                    <a:pt x="0" y="41338"/>
                  </a:lnTo>
                  <a:lnTo>
                    <a:pt x="444" y="41783"/>
                  </a:lnTo>
                  <a:lnTo>
                    <a:pt x="889" y="42227"/>
                  </a:lnTo>
                  <a:lnTo>
                    <a:pt x="42672" y="444"/>
                  </a:lnTo>
                  <a:close/>
                </a:path>
              </a:pathLst>
            </a:custGeom>
            <a:solidFill>
              <a:srgbClr val="F5AA4B"/>
            </a:solidFill>
          </p:spPr>
          <p:txBody>
            <a:bodyPr wrap="square" lIns="0" tIns="0" rIns="0" bIns="0" rtlCol="0"/>
            <a:lstStyle/>
            <a:p>
              <a:endParaRPr sz="1227"/>
            </a:p>
          </p:txBody>
        </p:sp>
        <p:sp>
          <p:nvSpPr>
            <p:cNvPr id="791" name="object 791"/>
            <p:cNvSpPr/>
            <p:nvPr/>
          </p:nvSpPr>
          <p:spPr>
            <a:xfrm>
              <a:off x="5663717" y="3112668"/>
              <a:ext cx="42545" cy="42545"/>
            </a:xfrm>
            <a:custGeom>
              <a:avLst/>
              <a:gdLst/>
              <a:ahLst/>
              <a:cxnLst/>
              <a:rect l="l" t="t" r="r" b="b"/>
              <a:pathLst>
                <a:path w="42545" h="42544">
                  <a:moveTo>
                    <a:pt x="41783" y="0"/>
                  </a:moveTo>
                  <a:lnTo>
                    <a:pt x="0" y="41783"/>
                  </a:lnTo>
                  <a:lnTo>
                    <a:pt x="444" y="42227"/>
                  </a:lnTo>
                  <a:lnTo>
                    <a:pt x="42227" y="444"/>
                  </a:lnTo>
                  <a:lnTo>
                    <a:pt x="41783" y="0"/>
                  </a:lnTo>
                  <a:close/>
                </a:path>
              </a:pathLst>
            </a:custGeom>
            <a:solidFill>
              <a:srgbClr val="F5A94A"/>
            </a:solidFill>
          </p:spPr>
          <p:txBody>
            <a:bodyPr wrap="square" lIns="0" tIns="0" rIns="0" bIns="0" rtlCol="0"/>
            <a:lstStyle/>
            <a:p>
              <a:endParaRPr sz="1227"/>
            </a:p>
          </p:txBody>
        </p:sp>
        <p:sp>
          <p:nvSpPr>
            <p:cNvPr id="792" name="object 792"/>
            <p:cNvSpPr/>
            <p:nvPr/>
          </p:nvSpPr>
          <p:spPr>
            <a:xfrm>
              <a:off x="5664161" y="3113112"/>
              <a:ext cx="42545" cy="42545"/>
            </a:xfrm>
            <a:custGeom>
              <a:avLst/>
              <a:gdLst/>
              <a:ahLst/>
              <a:cxnLst/>
              <a:rect l="l" t="t" r="r" b="b"/>
              <a:pathLst>
                <a:path w="42545" h="42544">
                  <a:moveTo>
                    <a:pt x="41783" y="0"/>
                  </a:moveTo>
                  <a:lnTo>
                    <a:pt x="0" y="41783"/>
                  </a:lnTo>
                  <a:lnTo>
                    <a:pt x="444" y="42227"/>
                  </a:lnTo>
                  <a:lnTo>
                    <a:pt x="42227" y="444"/>
                  </a:lnTo>
                  <a:lnTo>
                    <a:pt x="41783" y="0"/>
                  </a:lnTo>
                  <a:close/>
                </a:path>
              </a:pathLst>
            </a:custGeom>
            <a:solidFill>
              <a:srgbClr val="F5A849"/>
            </a:solidFill>
          </p:spPr>
          <p:txBody>
            <a:bodyPr wrap="square" lIns="0" tIns="0" rIns="0" bIns="0" rtlCol="0"/>
            <a:lstStyle/>
            <a:p>
              <a:endParaRPr sz="1227"/>
            </a:p>
          </p:txBody>
        </p:sp>
        <p:sp>
          <p:nvSpPr>
            <p:cNvPr id="793" name="object 793"/>
            <p:cNvSpPr/>
            <p:nvPr/>
          </p:nvSpPr>
          <p:spPr>
            <a:xfrm>
              <a:off x="5664606" y="3113557"/>
              <a:ext cx="42545" cy="41910"/>
            </a:xfrm>
            <a:custGeom>
              <a:avLst/>
              <a:gdLst/>
              <a:ahLst/>
              <a:cxnLst/>
              <a:rect l="l" t="t" r="r" b="b"/>
              <a:pathLst>
                <a:path w="42545" h="41910">
                  <a:moveTo>
                    <a:pt x="41783" y="0"/>
                  </a:moveTo>
                  <a:lnTo>
                    <a:pt x="0" y="41783"/>
                  </a:lnTo>
                  <a:lnTo>
                    <a:pt x="444" y="41783"/>
                  </a:lnTo>
                  <a:lnTo>
                    <a:pt x="42227" y="444"/>
                  </a:lnTo>
                  <a:lnTo>
                    <a:pt x="41783" y="0"/>
                  </a:lnTo>
                  <a:close/>
                </a:path>
              </a:pathLst>
            </a:custGeom>
            <a:solidFill>
              <a:srgbClr val="F5A749"/>
            </a:solidFill>
          </p:spPr>
          <p:txBody>
            <a:bodyPr wrap="square" lIns="0" tIns="0" rIns="0" bIns="0" rtlCol="0"/>
            <a:lstStyle/>
            <a:p>
              <a:endParaRPr sz="1227"/>
            </a:p>
          </p:txBody>
        </p:sp>
        <p:sp>
          <p:nvSpPr>
            <p:cNvPr id="794" name="object 794"/>
            <p:cNvSpPr/>
            <p:nvPr/>
          </p:nvSpPr>
          <p:spPr>
            <a:xfrm>
              <a:off x="5665050" y="3114001"/>
              <a:ext cx="41910" cy="41910"/>
            </a:xfrm>
            <a:custGeom>
              <a:avLst/>
              <a:gdLst/>
              <a:ahLst/>
              <a:cxnLst/>
              <a:rect l="l" t="t" r="r" b="b"/>
              <a:pathLst>
                <a:path w="41910" h="41910">
                  <a:moveTo>
                    <a:pt x="41783" y="0"/>
                  </a:moveTo>
                  <a:lnTo>
                    <a:pt x="0" y="41338"/>
                  </a:lnTo>
                  <a:lnTo>
                    <a:pt x="444" y="41783"/>
                  </a:lnTo>
                  <a:lnTo>
                    <a:pt x="41783" y="0"/>
                  </a:lnTo>
                  <a:close/>
                </a:path>
              </a:pathLst>
            </a:custGeom>
            <a:solidFill>
              <a:srgbClr val="F4A748"/>
            </a:solidFill>
          </p:spPr>
          <p:txBody>
            <a:bodyPr wrap="square" lIns="0" tIns="0" rIns="0" bIns="0" rtlCol="0"/>
            <a:lstStyle/>
            <a:p>
              <a:endParaRPr sz="1227"/>
            </a:p>
          </p:txBody>
        </p:sp>
        <p:sp>
          <p:nvSpPr>
            <p:cNvPr id="795" name="object 795"/>
            <p:cNvSpPr/>
            <p:nvPr/>
          </p:nvSpPr>
          <p:spPr>
            <a:xfrm>
              <a:off x="5665495" y="3114001"/>
              <a:ext cx="41910" cy="42545"/>
            </a:xfrm>
            <a:custGeom>
              <a:avLst/>
              <a:gdLst/>
              <a:ahLst/>
              <a:cxnLst/>
              <a:rect l="l" t="t" r="r" b="b"/>
              <a:pathLst>
                <a:path w="41910" h="42544">
                  <a:moveTo>
                    <a:pt x="41338" y="0"/>
                  </a:moveTo>
                  <a:lnTo>
                    <a:pt x="0" y="41783"/>
                  </a:lnTo>
                  <a:lnTo>
                    <a:pt x="0" y="42227"/>
                  </a:lnTo>
                  <a:lnTo>
                    <a:pt x="41782" y="444"/>
                  </a:lnTo>
                  <a:lnTo>
                    <a:pt x="41338" y="0"/>
                  </a:lnTo>
                  <a:close/>
                </a:path>
              </a:pathLst>
            </a:custGeom>
            <a:solidFill>
              <a:srgbClr val="F4A648"/>
            </a:solidFill>
          </p:spPr>
          <p:txBody>
            <a:bodyPr wrap="square" lIns="0" tIns="0" rIns="0" bIns="0" rtlCol="0"/>
            <a:lstStyle/>
            <a:p>
              <a:endParaRPr sz="1227"/>
            </a:p>
          </p:txBody>
        </p:sp>
        <p:sp>
          <p:nvSpPr>
            <p:cNvPr id="796" name="object 796"/>
            <p:cNvSpPr/>
            <p:nvPr/>
          </p:nvSpPr>
          <p:spPr>
            <a:xfrm>
              <a:off x="5665495" y="3114446"/>
              <a:ext cx="42545" cy="42545"/>
            </a:xfrm>
            <a:custGeom>
              <a:avLst/>
              <a:gdLst/>
              <a:ahLst/>
              <a:cxnLst/>
              <a:rect l="l" t="t" r="r" b="b"/>
              <a:pathLst>
                <a:path w="42545" h="42544">
                  <a:moveTo>
                    <a:pt x="41783" y="0"/>
                  </a:moveTo>
                  <a:lnTo>
                    <a:pt x="0" y="41783"/>
                  </a:lnTo>
                  <a:lnTo>
                    <a:pt x="444" y="42227"/>
                  </a:lnTo>
                  <a:lnTo>
                    <a:pt x="42227" y="444"/>
                  </a:lnTo>
                  <a:lnTo>
                    <a:pt x="41783" y="0"/>
                  </a:lnTo>
                  <a:close/>
                </a:path>
              </a:pathLst>
            </a:custGeom>
            <a:solidFill>
              <a:srgbClr val="F4A547"/>
            </a:solidFill>
          </p:spPr>
          <p:txBody>
            <a:bodyPr wrap="square" lIns="0" tIns="0" rIns="0" bIns="0" rtlCol="0"/>
            <a:lstStyle/>
            <a:p>
              <a:endParaRPr sz="1227"/>
            </a:p>
          </p:txBody>
        </p:sp>
        <p:sp>
          <p:nvSpPr>
            <p:cNvPr id="797" name="object 797"/>
            <p:cNvSpPr/>
            <p:nvPr/>
          </p:nvSpPr>
          <p:spPr>
            <a:xfrm>
              <a:off x="5665940" y="3114890"/>
              <a:ext cx="42545" cy="42545"/>
            </a:xfrm>
            <a:custGeom>
              <a:avLst/>
              <a:gdLst/>
              <a:ahLst/>
              <a:cxnLst/>
              <a:rect l="l" t="t" r="r" b="b"/>
              <a:pathLst>
                <a:path w="42545" h="42544">
                  <a:moveTo>
                    <a:pt x="42227" y="444"/>
                  </a:moveTo>
                  <a:lnTo>
                    <a:pt x="41783" y="0"/>
                  </a:lnTo>
                  <a:lnTo>
                    <a:pt x="0" y="41783"/>
                  </a:lnTo>
                  <a:lnTo>
                    <a:pt x="444" y="42227"/>
                  </a:lnTo>
                  <a:lnTo>
                    <a:pt x="2654" y="40017"/>
                  </a:lnTo>
                  <a:lnTo>
                    <a:pt x="3543" y="40017"/>
                  </a:lnTo>
                  <a:lnTo>
                    <a:pt x="40017" y="3543"/>
                  </a:lnTo>
                  <a:lnTo>
                    <a:pt x="40017" y="2654"/>
                  </a:lnTo>
                  <a:lnTo>
                    <a:pt x="42227" y="444"/>
                  </a:lnTo>
                  <a:close/>
                </a:path>
              </a:pathLst>
            </a:custGeom>
            <a:solidFill>
              <a:srgbClr val="F4A446"/>
            </a:solidFill>
          </p:spPr>
          <p:txBody>
            <a:bodyPr wrap="square" lIns="0" tIns="0" rIns="0" bIns="0" rtlCol="0"/>
            <a:lstStyle/>
            <a:p>
              <a:endParaRPr sz="1227"/>
            </a:p>
          </p:txBody>
        </p:sp>
        <p:sp>
          <p:nvSpPr>
            <p:cNvPr id="798" name="object 798"/>
            <p:cNvSpPr/>
            <p:nvPr/>
          </p:nvSpPr>
          <p:spPr>
            <a:xfrm>
              <a:off x="5669482" y="3118421"/>
              <a:ext cx="36830" cy="36830"/>
            </a:xfrm>
            <a:custGeom>
              <a:avLst/>
              <a:gdLst/>
              <a:ahLst/>
              <a:cxnLst/>
              <a:rect l="l" t="t" r="r" b="b"/>
              <a:pathLst>
                <a:path w="36829" h="36830">
                  <a:moveTo>
                    <a:pt x="36487" y="0"/>
                  </a:moveTo>
                  <a:lnTo>
                    <a:pt x="0" y="36487"/>
                  </a:lnTo>
                  <a:lnTo>
                    <a:pt x="444" y="36487"/>
                  </a:lnTo>
                  <a:lnTo>
                    <a:pt x="36487" y="444"/>
                  </a:lnTo>
                  <a:lnTo>
                    <a:pt x="36487" y="0"/>
                  </a:lnTo>
                  <a:close/>
                </a:path>
              </a:pathLst>
            </a:custGeom>
            <a:solidFill>
              <a:srgbClr val="F4A345"/>
            </a:solidFill>
          </p:spPr>
          <p:txBody>
            <a:bodyPr wrap="square" lIns="0" tIns="0" rIns="0" bIns="0" rtlCol="0"/>
            <a:lstStyle/>
            <a:p>
              <a:endParaRPr sz="1227"/>
            </a:p>
          </p:txBody>
        </p:sp>
        <p:sp>
          <p:nvSpPr>
            <p:cNvPr id="799" name="object 799"/>
            <p:cNvSpPr/>
            <p:nvPr/>
          </p:nvSpPr>
          <p:spPr>
            <a:xfrm>
              <a:off x="5669927" y="3118866"/>
              <a:ext cx="36195" cy="36195"/>
            </a:xfrm>
            <a:custGeom>
              <a:avLst/>
              <a:gdLst/>
              <a:ahLst/>
              <a:cxnLst/>
              <a:rect l="l" t="t" r="r" b="b"/>
              <a:pathLst>
                <a:path w="36195" h="36194">
                  <a:moveTo>
                    <a:pt x="36042" y="0"/>
                  </a:moveTo>
                  <a:lnTo>
                    <a:pt x="0" y="36042"/>
                  </a:lnTo>
                  <a:lnTo>
                    <a:pt x="444" y="36042"/>
                  </a:lnTo>
                  <a:lnTo>
                    <a:pt x="36042" y="444"/>
                  </a:lnTo>
                  <a:lnTo>
                    <a:pt x="36042" y="0"/>
                  </a:lnTo>
                  <a:close/>
                </a:path>
              </a:pathLst>
            </a:custGeom>
            <a:solidFill>
              <a:srgbClr val="F4A244"/>
            </a:solidFill>
          </p:spPr>
          <p:txBody>
            <a:bodyPr wrap="square" lIns="0" tIns="0" rIns="0" bIns="0" rtlCol="0"/>
            <a:lstStyle/>
            <a:p>
              <a:endParaRPr sz="1227"/>
            </a:p>
          </p:txBody>
        </p:sp>
        <p:sp>
          <p:nvSpPr>
            <p:cNvPr id="800" name="object 800"/>
            <p:cNvSpPr/>
            <p:nvPr/>
          </p:nvSpPr>
          <p:spPr>
            <a:xfrm>
              <a:off x="5670372" y="3119310"/>
              <a:ext cx="36195" cy="36195"/>
            </a:xfrm>
            <a:custGeom>
              <a:avLst/>
              <a:gdLst/>
              <a:ahLst/>
              <a:cxnLst/>
              <a:rect l="l" t="t" r="r" b="b"/>
              <a:pathLst>
                <a:path w="36195" h="36194">
                  <a:moveTo>
                    <a:pt x="35597" y="0"/>
                  </a:moveTo>
                  <a:lnTo>
                    <a:pt x="0" y="35597"/>
                  </a:lnTo>
                  <a:lnTo>
                    <a:pt x="888" y="35597"/>
                  </a:lnTo>
                  <a:lnTo>
                    <a:pt x="35597" y="889"/>
                  </a:lnTo>
                  <a:lnTo>
                    <a:pt x="35597" y="0"/>
                  </a:lnTo>
                  <a:close/>
                </a:path>
              </a:pathLst>
            </a:custGeom>
            <a:solidFill>
              <a:srgbClr val="F4A144"/>
            </a:solidFill>
          </p:spPr>
          <p:txBody>
            <a:bodyPr wrap="square" lIns="0" tIns="0" rIns="0" bIns="0" rtlCol="0"/>
            <a:lstStyle/>
            <a:p>
              <a:endParaRPr sz="1227"/>
            </a:p>
          </p:txBody>
        </p:sp>
        <p:sp>
          <p:nvSpPr>
            <p:cNvPr id="801" name="object 801"/>
            <p:cNvSpPr/>
            <p:nvPr/>
          </p:nvSpPr>
          <p:spPr>
            <a:xfrm>
              <a:off x="5671261" y="3120199"/>
              <a:ext cx="34925" cy="34925"/>
            </a:xfrm>
            <a:custGeom>
              <a:avLst/>
              <a:gdLst/>
              <a:ahLst/>
              <a:cxnLst/>
              <a:rect l="l" t="t" r="r" b="b"/>
              <a:pathLst>
                <a:path w="34925" h="34925">
                  <a:moveTo>
                    <a:pt x="34709" y="0"/>
                  </a:moveTo>
                  <a:lnTo>
                    <a:pt x="0" y="34709"/>
                  </a:lnTo>
                  <a:lnTo>
                    <a:pt x="889" y="34709"/>
                  </a:lnTo>
                  <a:lnTo>
                    <a:pt x="34709" y="889"/>
                  </a:lnTo>
                  <a:lnTo>
                    <a:pt x="34709" y="0"/>
                  </a:lnTo>
                  <a:close/>
                </a:path>
              </a:pathLst>
            </a:custGeom>
            <a:solidFill>
              <a:srgbClr val="F4A143"/>
            </a:solidFill>
          </p:spPr>
          <p:txBody>
            <a:bodyPr wrap="square" lIns="0" tIns="0" rIns="0" bIns="0" rtlCol="0"/>
            <a:lstStyle/>
            <a:p>
              <a:endParaRPr sz="1227"/>
            </a:p>
          </p:txBody>
        </p:sp>
        <p:sp>
          <p:nvSpPr>
            <p:cNvPr id="802" name="object 802"/>
            <p:cNvSpPr/>
            <p:nvPr/>
          </p:nvSpPr>
          <p:spPr>
            <a:xfrm>
              <a:off x="5672150" y="3121088"/>
              <a:ext cx="34290" cy="34290"/>
            </a:xfrm>
            <a:custGeom>
              <a:avLst/>
              <a:gdLst/>
              <a:ahLst/>
              <a:cxnLst/>
              <a:rect l="l" t="t" r="r" b="b"/>
              <a:pathLst>
                <a:path w="34289" h="34289">
                  <a:moveTo>
                    <a:pt x="33820" y="0"/>
                  </a:moveTo>
                  <a:lnTo>
                    <a:pt x="0" y="33820"/>
                  </a:lnTo>
                  <a:lnTo>
                    <a:pt x="888" y="33820"/>
                  </a:lnTo>
                  <a:lnTo>
                    <a:pt x="33820" y="889"/>
                  </a:lnTo>
                  <a:lnTo>
                    <a:pt x="33820" y="0"/>
                  </a:lnTo>
                  <a:close/>
                </a:path>
              </a:pathLst>
            </a:custGeom>
            <a:solidFill>
              <a:srgbClr val="F4A042"/>
            </a:solidFill>
          </p:spPr>
          <p:txBody>
            <a:bodyPr wrap="square" lIns="0" tIns="0" rIns="0" bIns="0" rtlCol="0"/>
            <a:lstStyle/>
            <a:p>
              <a:endParaRPr sz="1227"/>
            </a:p>
          </p:txBody>
        </p:sp>
        <p:sp>
          <p:nvSpPr>
            <p:cNvPr id="803" name="object 803"/>
            <p:cNvSpPr/>
            <p:nvPr/>
          </p:nvSpPr>
          <p:spPr>
            <a:xfrm>
              <a:off x="5673039" y="3121977"/>
              <a:ext cx="33020" cy="33020"/>
            </a:xfrm>
            <a:custGeom>
              <a:avLst/>
              <a:gdLst/>
              <a:ahLst/>
              <a:cxnLst/>
              <a:rect l="l" t="t" r="r" b="b"/>
              <a:pathLst>
                <a:path w="33020" h="33019">
                  <a:moveTo>
                    <a:pt x="32931" y="0"/>
                  </a:moveTo>
                  <a:lnTo>
                    <a:pt x="0" y="32931"/>
                  </a:lnTo>
                  <a:lnTo>
                    <a:pt x="492" y="32931"/>
                  </a:lnTo>
                  <a:lnTo>
                    <a:pt x="32931" y="837"/>
                  </a:lnTo>
                  <a:lnTo>
                    <a:pt x="32931" y="0"/>
                  </a:lnTo>
                  <a:close/>
                </a:path>
              </a:pathLst>
            </a:custGeom>
            <a:solidFill>
              <a:srgbClr val="F49F42"/>
            </a:solidFill>
          </p:spPr>
          <p:txBody>
            <a:bodyPr wrap="square" lIns="0" tIns="0" rIns="0" bIns="0" rtlCol="0"/>
            <a:lstStyle/>
            <a:p>
              <a:endParaRPr sz="1227"/>
            </a:p>
          </p:txBody>
        </p:sp>
        <p:sp>
          <p:nvSpPr>
            <p:cNvPr id="804" name="object 804"/>
            <p:cNvSpPr/>
            <p:nvPr/>
          </p:nvSpPr>
          <p:spPr>
            <a:xfrm>
              <a:off x="5673531" y="3122814"/>
              <a:ext cx="33020" cy="32384"/>
            </a:xfrm>
            <a:custGeom>
              <a:avLst/>
              <a:gdLst/>
              <a:ahLst/>
              <a:cxnLst/>
              <a:rect l="l" t="t" r="r" b="b"/>
              <a:pathLst>
                <a:path w="33020" h="32385">
                  <a:moveTo>
                    <a:pt x="32438" y="0"/>
                  </a:moveTo>
                  <a:lnTo>
                    <a:pt x="0" y="32093"/>
                  </a:lnTo>
                  <a:lnTo>
                    <a:pt x="789" y="32093"/>
                  </a:lnTo>
                  <a:lnTo>
                    <a:pt x="32438" y="104"/>
                  </a:lnTo>
                  <a:close/>
                </a:path>
              </a:pathLst>
            </a:custGeom>
            <a:solidFill>
              <a:srgbClr val="F49E41"/>
            </a:solidFill>
          </p:spPr>
          <p:txBody>
            <a:bodyPr wrap="square" lIns="0" tIns="0" rIns="0" bIns="0" rtlCol="0"/>
            <a:lstStyle/>
            <a:p>
              <a:endParaRPr sz="1227"/>
            </a:p>
          </p:txBody>
        </p:sp>
        <p:sp>
          <p:nvSpPr>
            <p:cNvPr id="805" name="object 805"/>
            <p:cNvSpPr/>
            <p:nvPr/>
          </p:nvSpPr>
          <p:spPr>
            <a:xfrm>
              <a:off x="5674321" y="3122918"/>
              <a:ext cx="31750" cy="32384"/>
            </a:xfrm>
            <a:custGeom>
              <a:avLst/>
              <a:gdLst/>
              <a:ahLst/>
              <a:cxnLst/>
              <a:rect l="l" t="t" r="r" b="b"/>
              <a:pathLst>
                <a:path w="31750" h="32385">
                  <a:moveTo>
                    <a:pt x="31649" y="0"/>
                  </a:moveTo>
                  <a:lnTo>
                    <a:pt x="0" y="31989"/>
                  </a:lnTo>
                  <a:lnTo>
                    <a:pt x="884" y="31989"/>
                  </a:lnTo>
                  <a:lnTo>
                    <a:pt x="31649" y="893"/>
                  </a:lnTo>
                  <a:lnTo>
                    <a:pt x="31649" y="0"/>
                  </a:lnTo>
                  <a:close/>
                </a:path>
              </a:pathLst>
            </a:custGeom>
            <a:solidFill>
              <a:srgbClr val="F39E40"/>
            </a:solidFill>
          </p:spPr>
          <p:txBody>
            <a:bodyPr wrap="square" lIns="0" tIns="0" rIns="0" bIns="0" rtlCol="0"/>
            <a:lstStyle/>
            <a:p>
              <a:endParaRPr sz="1227"/>
            </a:p>
          </p:txBody>
        </p:sp>
        <p:sp>
          <p:nvSpPr>
            <p:cNvPr id="806" name="object 806"/>
            <p:cNvSpPr/>
            <p:nvPr/>
          </p:nvSpPr>
          <p:spPr>
            <a:xfrm>
              <a:off x="5675205" y="3123812"/>
              <a:ext cx="31115" cy="31115"/>
            </a:xfrm>
            <a:custGeom>
              <a:avLst/>
              <a:gdLst/>
              <a:ahLst/>
              <a:cxnLst/>
              <a:rect l="l" t="t" r="r" b="b"/>
              <a:pathLst>
                <a:path w="31114" h="31114">
                  <a:moveTo>
                    <a:pt x="30765" y="0"/>
                  </a:moveTo>
                  <a:lnTo>
                    <a:pt x="0" y="31096"/>
                  </a:lnTo>
                  <a:lnTo>
                    <a:pt x="501" y="31096"/>
                  </a:lnTo>
                  <a:lnTo>
                    <a:pt x="30765" y="831"/>
                  </a:lnTo>
                  <a:lnTo>
                    <a:pt x="30765" y="0"/>
                  </a:lnTo>
                  <a:close/>
                </a:path>
              </a:pathLst>
            </a:custGeom>
            <a:solidFill>
              <a:srgbClr val="F39D40"/>
            </a:solidFill>
          </p:spPr>
          <p:txBody>
            <a:bodyPr wrap="square" lIns="0" tIns="0" rIns="0" bIns="0" rtlCol="0"/>
            <a:lstStyle/>
            <a:p>
              <a:endParaRPr sz="1227"/>
            </a:p>
          </p:txBody>
        </p:sp>
        <p:sp>
          <p:nvSpPr>
            <p:cNvPr id="807" name="object 807"/>
            <p:cNvSpPr/>
            <p:nvPr/>
          </p:nvSpPr>
          <p:spPr>
            <a:xfrm>
              <a:off x="5675705" y="3124644"/>
              <a:ext cx="30480" cy="30480"/>
            </a:xfrm>
            <a:custGeom>
              <a:avLst/>
              <a:gdLst/>
              <a:ahLst/>
              <a:cxnLst/>
              <a:rect l="l" t="t" r="r" b="b"/>
              <a:pathLst>
                <a:path w="30479" h="30480">
                  <a:moveTo>
                    <a:pt x="30264" y="0"/>
                  </a:moveTo>
                  <a:lnTo>
                    <a:pt x="0" y="30264"/>
                  </a:lnTo>
                  <a:lnTo>
                    <a:pt x="889" y="30264"/>
                  </a:lnTo>
                  <a:lnTo>
                    <a:pt x="30264" y="889"/>
                  </a:lnTo>
                  <a:lnTo>
                    <a:pt x="30264" y="0"/>
                  </a:lnTo>
                  <a:close/>
                </a:path>
              </a:pathLst>
            </a:custGeom>
            <a:solidFill>
              <a:srgbClr val="F39C3F"/>
            </a:solidFill>
          </p:spPr>
          <p:txBody>
            <a:bodyPr wrap="square" lIns="0" tIns="0" rIns="0" bIns="0" rtlCol="0"/>
            <a:lstStyle/>
            <a:p>
              <a:endParaRPr sz="1227"/>
            </a:p>
          </p:txBody>
        </p:sp>
        <p:sp>
          <p:nvSpPr>
            <p:cNvPr id="808" name="object 808"/>
            <p:cNvSpPr/>
            <p:nvPr/>
          </p:nvSpPr>
          <p:spPr>
            <a:xfrm>
              <a:off x="5676595" y="3125545"/>
              <a:ext cx="29845" cy="29845"/>
            </a:xfrm>
            <a:custGeom>
              <a:avLst/>
              <a:gdLst/>
              <a:ahLst/>
              <a:cxnLst/>
              <a:rect l="l" t="t" r="r" b="b"/>
              <a:pathLst>
                <a:path w="29845" h="29844">
                  <a:moveTo>
                    <a:pt x="29362" y="0"/>
                  </a:moveTo>
                  <a:lnTo>
                    <a:pt x="0" y="29362"/>
                  </a:lnTo>
                  <a:lnTo>
                    <a:pt x="889" y="29362"/>
                  </a:lnTo>
                  <a:lnTo>
                    <a:pt x="1765" y="29375"/>
                  </a:lnTo>
                  <a:lnTo>
                    <a:pt x="29362" y="1778"/>
                  </a:lnTo>
                  <a:lnTo>
                    <a:pt x="29362" y="889"/>
                  </a:lnTo>
                  <a:lnTo>
                    <a:pt x="29362" y="0"/>
                  </a:lnTo>
                  <a:close/>
                </a:path>
              </a:pathLst>
            </a:custGeom>
            <a:solidFill>
              <a:srgbClr val="F39B3E"/>
            </a:solidFill>
          </p:spPr>
          <p:txBody>
            <a:bodyPr wrap="square" lIns="0" tIns="0" rIns="0" bIns="0" rtlCol="0"/>
            <a:lstStyle/>
            <a:p>
              <a:endParaRPr sz="1227"/>
            </a:p>
          </p:txBody>
        </p:sp>
        <p:sp>
          <p:nvSpPr>
            <p:cNvPr id="809" name="object 809"/>
            <p:cNvSpPr/>
            <p:nvPr/>
          </p:nvSpPr>
          <p:spPr>
            <a:xfrm>
              <a:off x="5678373" y="3127311"/>
              <a:ext cx="27940" cy="27940"/>
            </a:xfrm>
            <a:custGeom>
              <a:avLst/>
              <a:gdLst/>
              <a:ahLst/>
              <a:cxnLst/>
              <a:rect l="l" t="t" r="r" b="b"/>
              <a:pathLst>
                <a:path w="27939" h="27939">
                  <a:moveTo>
                    <a:pt x="27597" y="0"/>
                  </a:moveTo>
                  <a:lnTo>
                    <a:pt x="0" y="27597"/>
                  </a:lnTo>
                  <a:lnTo>
                    <a:pt x="520" y="27597"/>
                  </a:lnTo>
                  <a:lnTo>
                    <a:pt x="27597" y="808"/>
                  </a:lnTo>
                  <a:lnTo>
                    <a:pt x="27597" y="0"/>
                  </a:lnTo>
                  <a:close/>
                </a:path>
              </a:pathLst>
            </a:custGeom>
            <a:solidFill>
              <a:srgbClr val="F39A3D"/>
            </a:solidFill>
          </p:spPr>
          <p:txBody>
            <a:bodyPr wrap="square" lIns="0" tIns="0" rIns="0" bIns="0" rtlCol="0"/>
            <a:lstStyle/>
            <a:p>
              <a:endParaRPr sz="1227"/>
            </a:p>
          </p:txBody>
        </p:sp>
        <p:sp>
          <p:nvSpPr>
            <p:cNvPr id="810" name="object 810"/>
            <p:cNvSpPr/>
            <p:nvPr/>
          </p:nvSpPr>
          <p:spPr>
            <a:xfrm>
              <a:off x="5678881" y="3128124"/>
              <a:ext cx="27305" cy="27305"/>
            </a:xfrm>
            <a:custGeom>
              <a:avLst/>
              <a:gdLst/>
              <a:ahLst/>
              <a:cxnLst/>
              <a:rect l="l" t="t" r="r" b="b"/>
              <a:pathLst>
                <a:path w="27304" h="27305">
                  <a:moveTo>
                    <a:pt x="27089" y="0"/>
                  </a:moveTo>
                  <a:lnTo>
                    <a:pt x="0" y="26797"/>
                  </a:lnTo>
                  <a:lnTo>
                    <a:pt x="368" y="26797"/>
                  </a:lnTo>
                  <a:lnTo>
                    <a:pt x="1257" y="26797"/>
                  </a:lnTo>
                  <a:lnTo>
                    <a:pt x="27089" y="965"/>
                  </a:lnTo>
                  <a:lnTo>
                    <a:pt x="27089" y="76"/>
                  </a:lnTo>
                  <a:close/>
                </a:path>
              </a:pathLst>
            </a:custGeom>
            <a:solidFill>
              <a:srgbClr val="F3993C"/>
            </a:solidFill>
          </p:spPr>
          <p:txBody>
            <a:bodyPr wrap="square" lIns="0" tIns="0" rIns="0" bIns="0" rtlCol="0"/>
            <a:lstStyle/>
            <a:p>
              <a:endParaRPr sz="1227"/>
            </a:p>
          </p:txBody>
        </p:sp>
        <p:sp>
          <p:nvSpPr>
            <p:cNvPr id="811" name="object 811"/>
            <p:cNvSpPr/>
            <p:nvPr/>
          </p:nvSpPr>
          <p:spPr>
            <a:xfrm>
              <a:off x="5680151" y="3129089"/>
              <a:ext cx="26034" cy="26034"/>
            </a:xfrm>
            <a:custGeom>
              <a:avLst/>
              <a:gdLst/>
              <a:ahLst/>
              <a:cxnLst/>
              <a:rect l="l" t="t" r="r" b="b"/>
              <a:pathLst>
                <a:path w="26035" h="26035">
                  <a:moveTo>
                    <a:pt x="25818" y="0"/>
                  </a:moveTo>
                  <a:lnTo>
                    <a:pt x="0" y="25818"/>
                  </a:lnTo>
                  <a:lnTo>
                    <a:pt x="889" y="25818"/>
                  </a:lnTo>
                  <a:lnTo>
                    <a:pt x="25818" y="889"/>
                  </a:lnTo>
                  <a:lnTo>
                    <a:pt x="25818" y="0"/>
                  </a:lnTo>
                  <a:close/>
                </a:path>
              </a:pathLst>
            </a:custGeom>
            <a:solidFill>
              <a:srgbClr val="F3983B"/>
            </a:solidFill>
          </p:spPr>
          <p:txBody>
            <a:bodyPr wrap="square" lIns="0" tIns="0" rIns="0" bIns="0" rtlCol="0"/>
            <a:lstStyle/>
            <a:p>
              <a:endParaRPr sz="1227"/>
            </a:p>
          </p:txBody>
        </p:sp>
        <p:sp>
          <p:nvSpPr>
            <p:cNvPr id="812" name="object 812"/>
            <p:cNvSpPr/>
            <p:nvPr/>
          </p:nvSpPr>
          <p:spPr>
            <a:xfrm>
              <a:off x="5681040" y="3129978"/>
              <a:ext cx="25400" cy="25400"/>
            </a:xfrm>
            <a:custGeom>
              <a:avLst/>
              <a:gdLst/>
              <a:ahLst/>
              <a:cxnLst/>
              <a:rect l="l" t="t" r="r" b="b"/>
              <a:pathLst>
                <a:path w="25400" h="25400">
                  <a:moveTo>
                    <a:pt x="24930" y="0"/>
                  </a:moveTo>
                  <a:lnTo>
                    <a:pt x="0" y="24930"/>
                  </a:lnTo>
                  <a:lnTo>
                    <a:pt x="889" y="24930"/>
                  </a:lnTo>
                  <a:lnTo>
                    <a:pt x="24930" y="889"/>
                  </a:lnTo>
                  <a:lnTo>
                    <a:pt x="24930" y="0"/>
                  </a:lnTo>
                  <a:close/>
                </a:path>
              </a:pathLst>
            </a:custGeom>
            <a:solidFill>
              <a:srgbClr val="F3973A"/>
            </a:solidFill>
          </p:spPr>
          <p:txBody>
            <a:bodyPr wrap="square" lIns="0" tIns="0" rIns="0" bIns="0" rtlCol="0"/>
            <a:lstStyle/>
            <a:p>
              <a:endParaRPr sz="1227"/>
            </a:p>
          </p:txBody>
        </p:sp>
        <p:sp>
          <p:nvSpPr>
            <p:cNvPr id="813" name="object 813"/>
            <p:cNvSpPr/>
            <p:nvPr/>
          </p:nvSpPr>
          <p:spPr>
            <a:xfrm>
              <a:off x="5681929" y="3130867"/>
              <a:ext cx="24130" cy="24130"/>
            </a:xfrm>
            <a:custGeom>
              <a:avLst/>
              <a:gdLst/>
              <a:ahLst/>
              <a:cxnLst/>
              <a:rect l="l" t="t" r="r" b="b"/>
              <a:pathLst>
                <a:path w="24129" h="24130">
                  <a:moveTo>
                    <a:pt x="24040" y="0"/>
                  </a:moveTo>
                  <a:lnTo>
                    <a:pt x="0" y="24040"/>
                  </a:lnTo>
                  <a:lnTo>
                    <a:pt x="889" y="24040"/>
                  </a:lnTo>
                  <a:lnTo>
                    <a:pt x="24040" y="889"/>
                  </a:lnTo>
                  <a:lnTo>
                    <a:pt x="24040" y="0"/>
                  </a:lnTo>
                  <a:close/>
                </a:path>
              </a:pathLst>
            </a:custGeom>
            <a:solidFill>
              <a:srgbClr val="F3963A"/>
            </a:solidFill>
          </p:spPr>
          <p:txBody>
            <a:bodyPr wrap="square" lIns="0" tIns="0" rIns="0" bIns="0" rtlCol="0"/>
            <a:lstStyle/>
            <a:p>
              <a:endParaRPr sz="1227"/>
            </a:p>
          </p:txBody>
        </p:sp>
        <p:sp>
          <p:nvSpPr>
            <p:cNvPr id="814" name="object 814"/>
            <p:cNvSpPr/>
            <p:nvPr/>
          </p:nvSpPr>
          <p:spPr>
            <a:xfrm>
              <a:off x="5682818" y="3131756"/>
              <a:ext cx="23495" cy="23495"/>
            </a:xfrm>
            <a:custGeom>
              <a:avLst/>
              <a:gdLst/>
              <a:ahLst/>
              <a:cxnLst/>
              <a:rect l="l" t="t" r="r" b="b"/>
              <a:pathLst>
                <a:path w="23495" h="23494">
                  <a:moveTo>
                    <a:pt x="23152" y="0"/>
                  </a:moveTo>
                  <a:lnTo>
                    <a:pt x="0" y="23152"/>
                  </a:lnTo>
                  <a:lnTo>
                    <a:pt x="444" y="23152"/>
                  </a:lnTo>
                  <a:lnTo>
                    <a:pt x="23152" y="444"/>
                  </a:lnTo>
                  <a:lnTo>
                    <a:pt x="23152" y="0"/>
                  </a:lnTo>
                  <a:close/>
                </a:path>
              </a:pathLst>
            </a:custGeom>
            <a:solidFill>
              <a:srgbClr val="F29639"/>
            </a:solidFill>
          </p:spPr>
          <p:txBody>
            <a:bodyPr wrap="square" lIns="0" tIns="0" rIns="0" bIns="0" rtlCol="0"/>
            <a:lstStyle/>
            <a:p>
              <a:endParaRPr sz="1227"/>
            </a:p>
          </p:txBody>
        </p:sp>
        <p:sp>
          <p:nvSpPr>
            <p:cNvPr id="815" name="object 815"/>
            <p:cNvSpPr/>
            <p:nvPr/>
          </p:nvSpPr>
          <p:spPr>
            <a:xfrm>
              <a:off x="5683262" y="3132201"/>
              <a:ext cx="22860" cy="22860"/>
            </a:xfrm>
            <a:custGeom>
              <a:avLst/>
              <a:gdLst/>
              <a:ahLst/>
              <a:cxnLst/>
              <a:rect l="l" t="t" r="r" b="b"/>
              <a:pathLst>
                <a:path w="22860" h="22860">
                  <a:moveTo>
                    <a:pt x="22707" y="0"/>
                  </a:moveTo>
                  <a:lnTo>
                    <a:pt x="0" y="22707"/>
                  </a:lnTo>
                  <a:lnTo>
                    <a:pt x="444" y="22707"/>
                  </a:lnTo>
                  <a:lnTo>
                    <a:pt x="22707" y="444"/>
                  </a:lnTo>
                  <a:lnTo>
                    <a:pt x="22707" y="0"/>
                  </a:lnTo>
                  <a:close/>
                </a:path>
              </a:pathLst>
            </a:custGeom>
            <a:solidFill>
              <a:srgbClr val="F29538"/>
            </a:solidFill>
          </p:spPr>
          <p:txBody>
            <a:bodyPr wrap="square" lIns="0" tIns="0" rIns="0" bIns="0" rtlCol="0"/>
            <a:lstStyle/>
            <a:p>
              <a:endParaRPr sz="1227"/>
            </a:p>
          </p:txBody>
        </p:sp>
        <p:sp>
          <p:nvSpPr>
            <p:cNvPr id="816" name="object 816"/>
            <p:cNvSpPr/>
            <p:nvPr/>
          </p:nvSpPr>
          <p:spPr>
            <a:xfrm>
              <a:off x="5683706" y="3132645"/>
              <a:ext cx="22860" cy="22860"/>
            </a:xfrm>
            <a:custGeom>
              <a:avLst/>
              <a:gdLst/>
              <a:ahLst/>
              <a:cxnLst/>
              <a:rect l="l" t="t" r="r" b="b"/>
              <a:pathLst>
                <a:path w="22860" h="22860">
                  <a:moveTo>
                    <a:pt x="22263" y="0"/>
                  </a:moveTo>
                  <a:lnTo>
                    <a:pt x="0" y="22263"/>
                  </a:lnTo>
                  <a:lnTo>
                    <a:pt x="889" y="22263"/>
                  </a:lnTo>
                  <a:lnTo>
                    <a:pt x="22263" y="889"/>
                  </a:lnTo>
                  <a:lnTo>
                    <a:pt x="22263" y="0"/>
                  </a:lnTo>
                  <a:close/>
                </a:path>
              </a:pathLst>
            </a:custGeom>
            <a:solidFill>
              <a:srgbClr val="F29438"/>
            </a:solidFill>
          </p:spPr>
          <p:txBody>
            <a:bodyPr wrap="square" lIns="0" tIns="0" rIns="0" bIns="0" rtlCol="0"/>
            <a:lstStyle/>
            <a:p>
              <a:endParaRPr sz="1227"/>
            </a:p>
          </p:txBody>
        </p:sp>
        <p:sp>
          <p:nvSpPr>
            <p:cNvPr id="817" name="object 817"/>
            <p:cNvSpPr/>
            <p:nvPr/>
          </p:nvSpPr>
          <p:spPr>
            <a:xfrm>
              <a:off x="5684596" y="3133534"/>
              <a:ext cx="21590" cy="21590"/>
            </a:xfrm>
            <a:custGeom>
              <a:avLst/>
              <a:gdLst/>
              <a:ahLst/>
              <a:cxnLst/>
              <a:rect l="l" t="t" r="r" b="b"/>
              <a:pathLst>
                <a:path w="21589" h="21589">
                  <a:moveTo>
                    <a:pt x="21373" y="0"/>
                  </a:moveTo>
                  <a:lnTo>
                    <a:pt x="0" y="21373"/>
                  </a:lnTo>
                  <a:lnTo>
                    <a:pt x="889" y="21373"/>
                  </a:lnTo>
                  <a:lnTo>
                    <a:pt x="21373" y="889"/>
                  </a:lnTo>
                  <a:lnTo>
                    <a:pt x="21373" y="0"/>
                  </a:lnTo>
                  <a:close/>
                </a:path>
              </a:pathLst>
            </a:custGeom>
            <a:solidFill>
              <a:srgbClr val="F29337"/>
            </a:solidFill>
          </p:spPr>
          <p:txBody>
            <a:bodyPr wrap="square" lIns="0" tIns="0" rIns="0" bIns="0" rtlCol="0"/>
            <a:lstStyle/>
            <a:p>
              <a:endParaRPr sz="1227"/>
            </a:p>
          </p:txBody>
        </p:sp>
        <p:sp>
          <p:nvSpPr>
            <p:cNvPr id="818" name="object 818"/>
            <p:cNvSpPr/>
            <p:nvPr/>
          </p:nvSpPr>
          <p:spPr>
            <a:xfrm>
              <a:off x="5685484" y="3134423"/>
              <a:ext cx="20955" cy="20955"/>
            </a:xfrm>
            <a:custGeom>
              <a:avLst/>
              <a:gdLst/>
              <a:ahLst/>
              <a:cxnLst/>
              <a:rect l="l" t="t" r="r" b="b"/>
              <a:pathLst>
                <a:path w="20954" h="20955">
                  <a:moveTo>
                    <a:pt x="20485" y="0"/>
                  </a:moveTo>
                  <a:lnTo>
                    <a:pt x="0" y="20485"/>
                  </a:lnTo>
                  <a:lnTo>
                    <a:pt x="889" y="20485"/>
                  </a:lnTo>
                  <a:lnTo>
                    <a:pt x="20485" y="889"/>
                  </a:lnTo>
                  <a:lnTo>
                    <a:pt x="20485" y="0"/>
                  </a:lnTo>
                  <a:close/>
                </a:path>
              </a:pathLst>
            </a:custGeom>
            <a:solidFill>
              <a:srgbClr val="F29336"/>
            </a:solidFill>
          </p:spPr>
          <p:txBody>
            <a:bodyPr wrap="square" lIns="0" tIns="0" rIns="0" bIns="0" rtlCol="0"/>
            <a:lstStyle/>
            <a:p>
              <a:endParaRPr sz="1227"/>
            </a:p>
          </p:txBody>
        </p:sp>
        <p:sp>
          <p:nvSpPr>
            <p:cNvPr id="819" name="object 819"/>
            <p:cNvSpPr/>
            <p:nvPr/>
          </p:nvSpPr>
          <p:spPr>
            <a:xfrm>
              <a:off x="5686374" y="3135312"/>
              <a:ext cx="19685" cy="19685"/>
            </a:xfrm>
            <a:custGeom>
              <a:avLst/>
              <a:gdLst/>
              <a:ahLst/>
              <a:cxnLst/>
              <a:rect l="l" t="t" r="r" b="b"/>
              <a:pathLst>
                <a:path w="19685" h="19685">
                  <a:moveTo>
                    <a:pt x="19596" y="0"/>
                  </a:moveTo>
                  <a:lnTo>
                    <a:pt x="0" y="19596"/>
                  </a:lnTo>
                  <a:lnTo>
                    <a:pt x="563" y="19596"/>
                  </a:lnTo>
                  <a:lnTo>
                    <a:pt x="19596" y="766"/>
                  </a:lnTo>
                  <a:lnTo>
                    <a:pt x="19596" y="0"/>
                  </a:lnTo>
                  <a:close/>
                </a:path>
              </a:pathLst>
            </a:custGeom>
            <a:solidFill>
              <a:srgbClr val="F29236"/>
            </a:solidFill>
          </p:spPr>
          <p:txBody>
            <a:bodyPr wrap="square" lIns="0" tIns="0" rIns="0" bIns="0" rtlCol="0"/>
            <a:lstStyle/>
            <a:p>
              <a:endParaRPr sz="1227"/>
            </a:p>
          </p:txBody>
        </p:sp>
        <p:sp>
          <p:nvSpPr>
            <p:cNvPr id="820" name="object 820"/>
            <p:cNvSpPr/>
            <p:nvPr/>
          </p:nvSpPr>
          <p:spPr>
            <a:xfrm>
              <a:off x="5686937" y="3136078"/>
              <a:ext cx="19050" cy="19050"/>
            </a:xfrm>
            <a:custGeom>
              <a:avLst/>
              <a:gdLst/>
              <a:ahLst/>
              <a:cxnLst/>
              <a:rect l="l" t="t" r="r" b="b"/>
              <a:pathLst>
                <a:path w="19050" h="19050">
                  <a:moveTo>
                    <a:pt x="19032" y="0"/>
                  </a:moveTo>
                  <a:lnTo>
                    <a:pt x="0" y="18830"/>
                  </a:lnTo>
                  <a:lnTo>
                    <a:pt x="769" y="18830"/>
                  </a:lnTo>
                  <a:lnTo>
                    <a:pt x="19032" y="567"/>
                  </a:lnTo>
                  <a:lnTo>
                    <a:pt x="19032" y="0"/>
                  </a:lnTo>
                  <a:close/>
                </a:path>
              </a:pathLst>
            </a:custGeom>
            <a:solidFill>
              <a:srgbClr val="F29135"/>
            </a:solidFill>
          </p:spPr>
          <p:txBody>
            <a:bodyPr wrap="square" lIns="0" tIns="0" rIns="0" bIns="0" rtlCol="0"/>
            <a:lstStyle/>
            <a:p>
              <a:endParaRPr sz="1227"/>
            </a:p>
          </p:txBody>
        </p:sp>
        <p:sp>
          <p:nvSpPr>
            <p:cNvPr id="821" name="object 821"/>
            <p:cNvSpPr/>
            <p:nvPr/>
          </p:nvSpPr>
          <p:spPr>
            <a:xfrm>
              <a:off x="5687695" y="3136645"/>
              <a:ext cx="18415" cy="18415"/>
            </a:xfrm>
            <a:custGeom>
              <a:avLst/>
              <a:gdLst/>
              <a:ahLst/>
              <a:cxnLst/>
              <a:rect l="l" t="t" r="r" b="b"/>
              <a:pathLst>
                <a:path w="18414" h="18414">
                  <a:moveTo>
                    <a:pt x="18275" y="0"/>
                  </a:moveTo>
                  <a:lnTo>
                    <a:pt x="0" y="18275"/>
                  </a:lnTo>
                  <a:lnTo>
                    <a:pt x="762" y="18275"/>
                  </a:lnTo>
                  <a:lnTo>
                    <a:pt x="1346" y="18262"/>
                  </a:lnTo>
                  <a:lnTo>
                    <a:pt x="18275" y="1333"/>
                  </a:lnTo>
                  <a:lnTo>
                    <a:pt x="18275" y="584"/>
                  </a:lnTo>
                  <a:lnTo>
                    <a:pt x="18275" y="0"/>
                  </a:lnTo>
                  <a:close/>
                </a:path>
              </a:pathLst>
            </a:custGeom>
            <a:solidFill>
              <a:srgbClr val="F29034"/>
            </a:solidFill>
          </p:spPr>
          <p:txBody>
            <a:bodyPr wrap="square" lIns="0" tIns="0" rIns="0" bIns="0" rtlCol="0"/>
            <a:lstStyle/>
            <a:p>
              <a:endParaRPr sz="1227"/>
            </a:p>
          </p:txBody>
        </p:sp>
        <p:sp>
          <p:nvSpPr>
            <p:cNvPr id="822" name="object 822"/>
            <p:cNvSpPr/>
            <p:nvPr/>
          </p:nvSpPr>
          <p:spPr>
            <a:xfrm>
              <a:off x="5689041" y="3137979"/>
              <a:ext cx="17145" cy="17145"/>
            </a:xfrm>
            <a:custGeom>
              <a:avLst/>
              <a:gdLst/>
              <a:ahLst/>
              <a:cxnLst/>
              <a:rect l="l" t="t" r="r" b="b"/>
              <a:pathLst>
                <a:path w="17145" h="17144">
                  <a:moveTo>
                    <a:pt x="16929" y="0"/>
                  </a:moveTo>
                  <a:lnTo>
                    <a:pt x="0" y="16929"/>
                  </a:lnTo>
                  <a:lnTo>
                    <a:pt x="889" y="16929"/>
                  </a:lnTo>
                  <a:lnTo>
                    <a:pt x="16929" y="888"/>
                  </a:lnTo>
                  <a:lnTo>
                    <a:pt x="16929" y="0"/>
                  </a:lnTo>
                  <a:close/>
                </a:path>
              </a:pathLst>
            </a:custGeom>
            <a:solidFill>
              <a:srgbClr val="F28F33"/>
            </a:solidFill>
          </p:spPr>
          <p:txBody>
            <a:bodyPr wrap="square" lIns="0" tIns="0" rIns="0" bIns="0" rtlCol="0"/>
            <a:lstStyle/>
            <a:p>
              <a:endParaRPr sz="1227"/>
            </a:p>
          </p:txBody>
        </p:sp>
        <p:sp>
          <p:nvSpPr>
            <p:cNvPr id="823" name="object 823"/>
            <p:cNvSpPr/>
            <p:nvPr/>
          </p:nvSpPr>
          <p:spPr>
            <a:xfrm>
              <a:off x="5689930" y="3138868"/>
              <a:ext cx="16510" cy="16510"/>
            </a:xfrm>
            <a:custGeom>
              <a:avLst/>
              <a:gdLst/>
              <a:ahLst/>
              <a:cxnLst/>
              <a:rect l="l" t="t" r="r" b="b"/>
              <a:pathLst>
                <a:path w="16510" h="16510">
                  <a:moveTo>
                    <a:pt x="16039" y="0"/>
                  </a:moveTo>
                  <a:lnTo>
                    <a:pt x="0" y="16039"/>
                  </a:lnTo>
                  <a:lnTo>
                    <a:pt x="889" y="16039"/>
                  </a:lnTo>
                  <a:lnTo>
                    <a:pt x="16039" y="888"/>
                  </a:lnTo>
                  <a:lnTo>
                    <a:pt x="16039" y="0"/>
                  </a:lnTo>
                  <a:close/>
                </a:path>
              </a:pathLst>
            </a:custGeom>
            <a:solidFill>
              <a:srgbClr val="F28E32"/>
            </a:solidFill>
          </p:spPr>
          <p:txBody>
            <a:bodyPr wrap="square" lIns="0" tIns="0" rIns="0" bIns="0" rtlCol="0"/>
            <a:lstStyle/>
            <a:p>
              <a:endParaRPr sz="1227"/>
            </a:p>
          </p:txBody>
        </p:sp>
        <p:sp>
          <p:nvSpPr>
            <p:cNvPr id="824" name="object 824"/>
            <p:cNvSpPr/>
            <p:nvPr/>
          </p:nvSpPr>
          <p:spPr>
            <a:xfrm>
              <a:off x="5690819" y="3139757"/>
              <a:ext cx="15240" cy="15240"/>
            </a:xfrm>
            <a:custGeom>
              <a:avLst/>
              <a:gdLst/>
              <a:ahLst/>
              <a:cxnLst/>
              <a:rect l="l" t="t" r="r" b="b"/>
              <a:pathLst>
                <a:path w="15239" h="15239">
                  <a:moveTo>
                    <a:pt x="15151" y="0"/>
                  </a:moveTo>
                  <a:lnTo>
                    <a:pt x="0" y="15151"/>
                  </a:lnTo>
                  <a:lnTo>
                    <a:pt x="742" y="15151"/>
                  </a:lnTo>
                  <a:lnTo>
                    <a:pt x="15151" y="587"/>
                  </a:lnTo>
                  <a:lnTo>
                    <a:pt x="15151" y="0"/>
                  </a:lnTo>
                  <a:close/>
                </a:path>
              </a:pathLst>
            </a:custGeom>
            <a:solidFill>
              <a:srgbClr val="F28D32"/>
            </a:solidFill>
          </p:spPr>
          <p:txBody>
            <a:bodyPr wrap="square" lIns="0" tIns="0" rIns="0" bIns="0" rtlCol="0"/>
            <a:lstStyle/>
            <a:p>
              <a:endParaRPr sz="1227"/>
            </a:p>
          </p:txBody>
        </p:sp>
        <p:sp>
          <p:nvSpPr>
            <p:cNvPr id="825" name="object 825"/>
            <p:cNvSpPr/>
            <p:nvPr/>
          </p:nvSpPr>
          <p:spPr>
            <a:xfrm>
              <a:off x="5691561" y="3140345"/>
              <a:ext cx="14604" cy="14604"/>
            </a:xfrm>
            <a:custGeom>
              <a:avLst/>
              <a:gdLst/>
              <a:ahLst/>
              <a:cxnLst/>
              <a:rect l="l" t="t" r="r" b="b"/>
              <a:pathLst>
                <a:path w="14604" h="14605">
                  <a:moveTo>
                    <a:pt x="14408" y="0"/>
                  </a:moveTo>
                  <a:lnTo>
                    <a:pt x="0" y="14563"/>
                  </a:lnTo>
                  <a:lnTo>
                    <a:pt x="590" y="14563"/>
                  </a:lnTo>
                  <a:lnTo>
                    <a:pt x="14408" y="745"/>
                  </a:lnTo>
                  <a:lnTo>
                    <a:pt x="14408" y="0"/>
                  </a:lnTo>
                  <a:close/>
                </a:path>
              </a:pathLst>
            </a:custGeom>
            <a:solidFill>
              <a:srgbClr val="F18D31"/>
            </a:solidFill>
          </p:spPr>
          <p:txBody>
            <a:bodyPr wrap="square" lIns="0" tIns="0" rIns="0" bIns="0" rtlCol="0"/>
            <a:lstStyle/>
            <a:p>
              <a:endParaRPr sz="1227"/>
            </a:p>
          </p:txBody>
        </p:sp>
        <p:sp>
          <p:nvSpPr>
            <p:cNvPr id="826" name="object 826"/>
            <p:cNvSpPr/>
            <p:nvPr/>
          </p:nvSpPr>
          <p:spPr>
            <a:xfrm>
              <a:off x="5692152" y="3141091"/>
              <a:ext cx="13970" cy="13970"/>
            </a:xfrm>
            <a:custGeom>
              <a:avLst/>
              <a:gdLst/>
              <a:ahLst/>
              <a:cxnLst/>
              <a:rect l="l" t="t" r="r" b="b"/>
              <a:pathLst>
                <a:path w="13970" h="13969">
                  <a:moveTo>
                    <a:pt x="13817" y="0"/>
                  </a:moveTo>
                  <a:lnTo>
                    <a:pt x="0" y="13817"/>
                  </a:lnTo>
                  <a:lnTo>
                    <a:pt x="444" y="13817"/>
                  </a:lnTo>
                  <a:lnTo>
                    <a:pt x="13817" y="444"/>
                  </a:lnTo>
                  <a:lnTo>
                    <a:pt x="13817" y="0"/>
                  </a:lnTo>
                  <a:close/>
                </a:path>
              </a:pathLst>
            </a:custGeom>
            <a:solidFill>
              <a:srgbClr val="F18C31"/>
            </a:solidFill>
          </p:spPr>
          <p:txBody>
            <a:bodyPr wrap="square" lIns="0" tIns="0" rIns="0" bIns="0" rtlCol="0"/>
            <a:lstStyle/>
            <a:p>
              <a:endParaRPr sz="1227"/>
            </a:p>
          </p:txBody>
        </p:sp>
        <p:sp>
          <p:nvSpPr>
            <p:cNvPr id="827" name="object 827"/>
            <p:cNvSpPr/>
            <p:nvPr/>
          </p:nvSpPr>
          <p:spPr>
            <a:xfrm>
              <a:off x="5692597" y="3141535"/>
              <a:ext cx="13970" cy="13970"/>
            </a:xfrm>
            <a:custGeom>
              <a:avLst/>
              <a:gdLst/>
              <a:ahLst/>
              <a:cxnLst/>
              <a:rect l="l" t="t" r="r" b="b"/>
              <a:pathLst>
                <a:path w="13970" h="13969">
                  <a:moveTo>
                    <a:pt x="13372" y="0"/>
                  </a:moveTo>
                  <a:lnTo>
                    <a:pt x="0" y="13372"/>
                  </a:lnTo>
                  <a:lnTo>
                    <a:pt x="889" y="13372"/>
                  </a:lnTo>
                  <a:lnTo>
                    <a:pt x="13372" y="889"/>
                  </a:lnTo>
                  <a:lnTo>
                    <a:pt x="13372" y="0"/>
                  </a:lnTo>
                  <a:close/>
                </a:path>
              </a:pathLst>
            </a:custGeom>
            <a:solidFill>
              <a:srgbClr val="F18B30"/>
            </a:solidFill>
          </p:spPr>
          <p:txBody>
            <a:bodyPr wrap="square" lIns="0" tIns="0" rIns="0" bIns="0" rtlCol="0"/>
            <a:lstStyle/>
            <a:p>
              <a:endParaRPr sz="1227"/>
            </a:p>
          </p:txBody>
        </p:sp>
        <p:sp>
          <p:nvSpPr>
            <p:cNvPr id="828" name="object 828"/>
            <p:cNvSpPr/>
            <p:nvPr/>
          </p:nvSpPr>
          <p:spPr>
            <a:xfrm>
              <a:off x="5693473" y="3142424"/>
              <a:ext cx="12700" cy="12700"/>
            </a:xfrm>
            <a:custGeom>
              <a:avLst/>
              <a:gdLst/>
              <a:ahLst/>
              <a:cxnLst/>
              <a:rect l="l" t="t" r="r" b="b"/>
              <a:pathLst>
                <a:path w="12700" h="12700">
                  <a:moveTo>
                    <a:pt x="12496" y="0"/>
                  </a:moveTo>
                  <a:lnTo>
                    <a:pt x="0" y="12496"/>
                  </a:lnTo>
                  <a:lnTo>
                    <a:pt x="889" y="12496"/>
                  </a:lnTo>
                  <a:lnTo>
                    <a:pt x="1790" y="12484"/>
                  </a:lnTo>
                  <a:lnTo>
                    <a:pt x="12496" y="1778"/>
                  </a:lnTo>
                  <a:lnTo>
                    <a:pt x="12496" y="889"/>
                  </a:lnTo>
                  <a:lnTo>
                    <a:pt x="12496" y="0"/>
                  </a:lnTo>
                  <a:close/>
                </a:path>
              </a:pathLst>
            </a:custGeom>
            <a:solidFill>
              <a:srgbClr val="F18A2F"/>
            </a:solidFill>
          </p:spPr>
          <p:txBody>
            <a:bodyPr wrap="square" lIns="0" tIns="0" rIns="0" bIns="0" rtlCol="0"/>
            <a:lstStyle/>
            <a:p>
              <a:endParaRPr sz="1227"/>
            </a:p>
          </p:txBody>
        </p:sp>
        <p:sp>
          <p:nvSpPr>
            <p:cNvPr id="829" name="object 829"/>
            <p:cNvSpPr/>
            <p:nvPr/>
          </p:nvSpPr>
          <p:spPr>
            <a:xfrm>
              <a:off x="5695264" y="3144202"/>
              <a:ext cx="10795" cy="10795"/>
            </a:xfrm>
            <a:custGeom>
              <a:avLst/>
              <a:gdLst/>
              <a:ahLst/>
              <a:cxnLst/>
              <a:rect l="l" t="t" r="r" b="b"/>
              <a:pathLst>
                <a:path w="10795" h="10794">
                  <a:moveTo>
                    <a:pt x="10706" y="0"/>
                  </a:moveTo>
                  <a:lnTo>
                    <a:pt x="0" y="10706"/>
                  </a:lnTo>
                  <a:lnTo>
                    <a:pt x="611" y="10706"/>
                  </a:lnTo>
                  <a:lnTo>
                    <a:pt x="10706" y="719"/>
                  </a:lnTo>
                  <a:lnTo>
                    <a:pt x="10706" y="0"/>
                  </a:lnTo>
                  <a:close/>
                </a:path>
              </a:pathLst>
            </a:custGeom>
            <a:solidFill>
              <a:srgbClr val="F1892E"/>
            </a:solidFill>
          </p:spPr>
          <p:txBody>
            <a:bodyPr wrap="square" lIns="0" tIns="0" rIns="0" bIns="0" rtlCol="0"/>
            <a:lstStyle/>
            <a:p>
              <a:endParaRPr sz="1227"/>
            </a:p>
          </p:txBody>
        </p:sp>
        <p:sp>
          <p:nvSpPr>
            <p:cNvPr id="830" name="object 830"/>
            <p:cNvSpPr/>
            <p:nvPr/>
          </p:nvSpPr>
          <p:spPr>
            <a:xfrm>
              <a:off x="5695876" y="3144921"/>
              <a:ext cx="10160" cy="10160"/>
            </a:xfrm>
            <a:custGeom>
              <a:avLst/>
              <a:gdLst/>
              <a:ahLst/>
              <a:cxnLst/>
              <a:rect l="l" t="t" r="r" b="b"/>
              <a:pathLst>
                <a:path w="10160" h="10160">
                  <a:moveTo>
                    <a:pt x="10094" y="0"/>
                  </a:moveTo>
                  <a:lnTo>
                    <a:pt x="0" y="9986"/>
                  </a:lnTo>
                  <a:lnTo>
                    <a:pt x="551" y="9986"/>
                  </a:lnTo>
                  <a:lnTo>
                    <a:pt x="10094" y="341"/>
                  </a:lnTo>
                  <a:lnTo>
                    <a:pt x="10094" y="0"/>
                  </a:lnTo>
                  <a:close/>
                </a:path>
              </a:pathLst>
            </a:custGeom>
            <a:solidFill>
              <a:srgbClr val="F1882D"/>
            </a:solidFill>
          </p:spPr>
          <p:txBody>
            <a:bodyPr wrap="square" lIns="0" tIns="0" rIns="0" bIns="0" rtlCol="0"/>
            <a:lstStyle/>
            <a:p>
              <a:endParaRPr sz="1227"/>
            </a:p>
          </p:txBody>
        </p:sp>
        <p:sp>
          <p:nvSpPr>
            <p:cNvPr id="831" name="object 831"/>
            <p:cNvSpPr/>
            <p:nvPr/>
          </p:nvSpPr>
          <p:spPr>
            <a:xfrm>
              <a:off x="5696427" y="3145263"/>
              <a:ext cx="10160" cy="10160"/>
            </a:xfrm>
            <a:custGeom>
              <a:avLst/>
              <a:gdLst/>
              <a:ahLst/>
              <a:cxnLst/>
              <a:rect l="l" t="t" r="r" b="b"/>
              <a:pathLst>
                <a:path w="10160" h="10160">
                  <a:moveTo>
                    <a:pt x="9542" y="0"/>
                  </a:moveTo>
                  <a:lnTo>
                    <a:pt x="0" y="9645"/>
                  </a:lnTo>
                  <a:lnTo>
                    <a:pt x="614" y="9645"/>
                  </a:lnTo>
                  <a:lnTo>
                    <a:pt x="9542" y="717"/>
                  </a:lnTo>
                  <a:lnTo>
                    <a:pt x="9542" y="0"/>
                  </a:lnTo>
                  <a:close/>
                </a:path>
              </a:pathLst>
            </a:custGeom>
            <a:solidFill>
              <a:srgbClr val="F1872D"/>
            </a:solidFill>
          </p:spPr>
          <p:txBody>
            <a:bodyPr wrap="square" lIns="0" tIns="0" rIns="0" bIns="0" rtlCol="0"/>
            <a:lstStyle/>
            <a:p>
              <a:endParaRPr sz="1227"/>
            </a:p>
          </p:txBody>
        </p:sp>
        <p:sp>
          <p:nvSpPr>
            <p:cNvPr id="832" name="object 832"/>
            <p:cNvSpPr/>
            <p:nvPr/>
          </p:nvSpPr>
          <p:spPr>
            <a:xfrm>
              <a:off x="5697042" y="3145980"/>
              <a:ext cx="9525" cy="9525"/>
            </a:xfrm>
            <a:custGeom>
              <a:avLst/>
              <a:gdLst/>
              <a:ahLst/>
              <a:cxnLst/>
              <a:rect l="l" t="t" r="r" b="b"/>
              <a:pathLst>
                <a:path w="9525" h="9525">
                  <a:moveTo>
                    <a:pt x="8928" y="0"/>
                  </a:moveTo>
                  <a:lnTo>
                    <a:pt x="0" y="8928"/>
                  </a:lnTo>
                  <a:lnTo>
                    <a:pt x="888" y="8928"/>
                  </a:lnTo>
                  <a:lnTo>
                    <a:pt x="8928" y="888"/>
                  </a:lnTo>
                  <a:lnTo>
                    <a:pt x="8928" y="0"/>
                  </a:lnTo>
                  <a:close/>
                </a:path>
              </a:pathLst>
            </a:custGeom>
            <a:solidFill>
              <a:srgbClr val="F1872C"/>
            </a:solidFill>
          </p:spPr>
          <p:txBody>
            <a:bodyPr wrap="square" lIns="0" tIns="0" rIns="0" bIns="0" rtlCol="0"/>
            <a:lstStyle/>
            <a:p>
              <a:endParaRPr sz="1227"/>
            </a:p>
          </p:txBody>
        </p:sp>
        <p:sp>
          <p:nvSpPr>
            <p:cNvPr id="833" name="object 833"/>
            <p:cNvSpPr/>
            <p:nvPr/>
          </p:nvSpPr>
          <p:spPr>
            <a:xfrm>
              <a:off x="5697930" y="3146869"/>
              <a:ext cx="8255" cy="8255"/>
            </a:xfrm>
            <a:custGeom>
              <a:avLst/>
              <a:gdLst/>
              <a:ahLst/>
              <a:cxnLst/>
              <a:rect l="l" t="t" r="r" b="b"/>
              <a:pathLst>
                <a:path w="8254" h="8255">
                  <a:moveTo>
                    <a:pt x="8039" y="0"/>
                  </a:moveTo>
                  <a:lnTo>
                    <a:pt x="0" y="8039"/>
                  </a:lnTo>
                  <a:lnTo>
                    <a:pt x="888" y="8039"/>
                  </a:lnTo>
                  <a:lnTo>
                    <a:pt x="8039" y="888"/>
                  </a:lnTo>
                  <a:lnTo>
                    <a:pt x="8039" y="0"/>
                  </a:lnTo>
                  <a:close/>
                </a:path>
              </a:pathLst>
            </a:custGeom>
            <a:solidFill>
              <a:srgbClr val="F1862B"/>
            </a:solidFill>
          </p:spPr>
          <p:txBody>
            <a:bodyPr wrap="square" lIns="0" tIns="0" rIns="0" bIns="0" rtlCol="0"/>
            <a:lstStyle/>
            <a:p>
              <a:endParaRPr sz="1227"/>
            </a:p>
          </p:txBody>
        </p:sp>
        <p:sp>
          <p:nvSpPr>
            <p:cNvPr id="834" name="object 834"/>
            <p:cNvSpPr/>
            <p:nvPr/>
          </p:nvSpPr>
          <p:spPr>
            <a:xfrm>
              <a:off x="5698820" y="3147758"/>
              <a:ext cx="7620" cy="7620"/>
            </a:xfrm>
            <a:custGeom>
              <a:avLst/>
              <a:gdLst/>
              <a:ahLst/>
              <a:cxnLst/>
              <a:rect l="l" t="t" r="r" b="b"/>
              <a:pathLst>
                <a:path w="7620" h="7619">
                  <a:moveTo>
                    <a:pt x="7149" y="0"/>
                  </a:moveTo>
                  <a:lnTo>
                    <a:pt x="0" y="7149"/>
                  </a:lnTo>
                  <a:lnTo>
                    <a:pt x="888" y="7149"/>
                  </a:lnTo>
                  <a:lnTo>
                    <a:pt x="7149" y="888"/>
                  </a:lnTo>
                  <a:lnTo>
                    <a:pt x="7149" y="0"/>
                  </a:lnTo>
                  <a:close/>
                </a:path>
              </a:pathLst>
            </a:custGeom>
            <a:solidFill>
              <a:srgbClr val="F1852B"/>
            </a:solidFill>
          </p:spPr>
          <p:txBody>
            <a:bodyPr wrap="square" lIns="0" tIns="0" rIns="0" bIns="0" rtlCol="0"/>
            <a:lstStyle/>
            <a:p>
              <a:endParaRPr sz="1227"/>
            </a:p>
          </p:txBody>
        </p:sp>
        <p:sp>
          <p:nvSpPr>
            <p:cNvPr id="835" name="object 835"/>
            <p:cNvSpPr/>
            <p:nvPr/>
          </p:nvSpPr>
          <p:spPr>
            <a:xfrm>
              <a:off x="5699708" y="3148647"/>
              <a:ext cx="6350" cy="6350"/>
            </a:xfrm>
            <a:custGeom>
              <a:avLst/>
              <a:gdLst/>
              <a:ahLst/>
              <a:cxnLst/>
              <a:rect l="l" t="t" r="r" b="b"/>
              <a:pathLst>
                <a:path w="6350" h="6350">
                  <a:moveTo>
                    <a:pt x="6261" y="0"/>
                  </a:moveTo>
                  <a:lnTo>
                    <a:pt x="0" y="6261"/>
                  </a:lnTo>
                  <a:lnTo>
                    <a:pt x="635" y="6261"/>
                  </a:lnTo>
                  <a:lnTo>
                    <a:pt x="6261" y="695"/>
                  </a:lnTo>
                  <a:lnTo>
                    <a:pt x="6261" y="0"/>
                  </a:lnTo>
                  <a:close/>
                </a:path>
              </a:pathLst>
            </a:custGeom>
            <a:solidFill>
              <a:srgbClr val="F1842A"/>
            </a:solidFill>
          </p:spPr>
          <p:txBody>
            <a:bodyPr wrap="square" lIns="0" tIns="0" rIns="0" bIns="0" rtlCol="0"/>
            <a:lstStyle/>
            <a:p>
              <a:endParaRPr sz="1227"/>
            </a:p>
          </p:txBody>
        </p:sp>
        <p:sp>
          <p:nvSpPr>
            <p:cNvPr id="836" name="object 836"/>
            <p:cNvSpPr/>
            <p:nvPr/>
          </p:nvSpPr>
          <p:spPr>
            <a:xfrm>
              <a:off x="5700344" y="3149342"/>
              <a:ext cx="5715" cy="5715"/>
            </a:xfrm>
            <a:custGeom>
              <a:avLst/>
              <a:gdLst/>
              <a:ahLst/>
              <a:cxnLst/>
              <a:rect l="l" t="t" r="r" b="b"/>
              <a:pathLst>
                <a:path w="5714" h="5714">
                  <a:moveTo>
                    <a:pt x="5625" y="0"/>
                  </a:moveTo>
                  <a:lnTo>
                    <a:pt x="0" y="5565"/>
                  </a:lnTo>
                  <a:lnTo>
                    <a:pt x="645" y="5565"/>
                  </a:lnTo>
                  <a:lnTo>
                    <a:pt x="5625" y="690"/>
                  </a:lnTo>
                  <a:lnTo>
                    <a:pt x="5625" y="0"/>
                  </a:lnTo>
                  <a:close/>
                </a:path>
              </a:pathLst>
            </a:custGeom>
            <a:solidFill>
              <a:srgbClr val="F08429"/>
            </a:solidFill>
          </p:spPr>
          <p:txBody>
            <a:bodyPr wrap="square" lIns="0" tIns="0" rIns="0" bIns="0" rtlCol="0"/>
            <a:lstStyle/>
            <a:p>
              <a:endParaRPr sz="1227"/>
            </a:p>
          </p:txBody>
        </p:sp>
        <p:sp>
          <p:nvSpPr>
            <p:cNvPr id="837" name="object 837"/>
            <p:cNvSpPr/>
            <p:nvPr/>
          </p:nvSpPr>
          <p:spPr>
            <a:xfrm>
              <a:off x="5700989" y="3150032"/>
              <a:ext cx="5080" cy="5080"/>
            </a:xfrm>
            <a:custGeom>
              <a:avLst/>
              <a:gdLst/>
              <a:ahLst/>
              <a:cxnLst/>
              <a:rect l="l" t="t" r="r" b="b"/>
              <a:pathLst>
                <a:path w="5079" h="5080">
                  <a:moveTo>
                    <a:pt x="4980" y="0"/>
                  </a:moveTo>
                  <a:lnTo>
                    <a:pt x="0" y="4875"/>
                  </a:lnTo>
                  <a:lnTo>
                    <a:pt x="497" y="4875"/>
                  </a:lnTo>
                  <a:lnTo>
                    <a:pt x="4980" y="392"/>
                  </a:lnTo>
                  <a:lnTo>
                    <a:pt x="4980" y="0"/>
                  </a:lnTo>
                  <a:close/>
                </a:path>
              </a:pathLst>
            </a:custGeom>
            <a:solidFill>
              <a:srgbClr val="F08329"/>
            </a:solidFill>
          </p:spPr>
          <p:txBody>
            <a:bodyPr wrap="square" lIns="0" tIns="0" rIns="0" bIns="0" rtlCol="0"/>
            <a:lstStyle/>
            <a:p>
              <a:endParaRPr sz="1227"/>
            </a:p>
          </p:txBody>
        </p:sp>
        <p:sp>
          <p:nvSpPr>
            <p:cNvPr id="838" name="object 838"/>
            <p:cNvSpPr/>
            <p:nvPr/>
          </p:nvSpPr>
          <p:spPr>
            <a:xfrm>
              <a:off x="5701487" y="3150425"/>
              <a:ext cx="5080" cy="5080"/>
            </a:xfrm>
            <a:custGeom>
              <a:avLst/>
              <a:gdLst/>
              <a:ahLst/>
              <a:cxnLst/>
              <a:rect l="l" t="t" r="r" b="b"/>
              <a:pathLst>
                <a:path w="5079" h="5080">
                  <a:moveTo>
                    <a:pt x="4483" y="0"/>
                  </a:moveTo>
                  <a:lnTo>
                    <a:pt x="0" y="4483"/>
                  </a:lnTo>
                  <a:lnTo>
                    <a:pt x="888" y="4483"/>
                  </a:lnTo>
                  <a:lnTo>
                    <a:pt x="4483" y="889"/>
                  </a:lnTo>
                  <a:lnTo>
                    <a:pt x="4483" y="0"/>
                  </a:lnTo>
                  <a:close/>
                </a:path>
              </a:pathLst>
            </a:custGeom>
            <a:solidFill>
              <a:srgbClr val="F08228"/>
            </a:solidFill>
          </p:spPr>
          <p:txBody>
            <a:bodyPr wrap="square" lIns="0" tIns="0" rIns="0" bIns="0" rtlCol="0"/>
            <a:lstStyle/>
            <a:p>
              <a:endParaRPr sz="1227"/>
            </a:p>
          </p:txBody>
        </p:sp>
        <p:sp>
          <p:nvSpPr>
            <p:cNvPr id="839" name="object 839"/>
            <p:cNvSpPr/>
            <p:nvPr/>
          </p:nvSpPr>
          <p:spPr>
            <a:xfrm>
              <a:off x="5702376" y="3151314"/>
              <a:ext cx="3810" cy="3810"/>
            </a:xfrm>
            <a:custGeom>
              <a:avLst/>
              <a:gdLst/>
              <a:ahLst/>
              <a:cxnLst/>
              <a:rect l="l" t="t" r="r" b="b"/>
              <a:pathLst>
                <a:path w="3810" h="3810">
                  <a:moveTo>
                    <a:pt x="3594" y="0"/>
                  </a:moveTo>
                  <a:lnTo>
                    <a:pt x="0" y="3594"/>
                  </a:lnTo>
                  <a:lnTo>
                    <a:pt x="889" y="3594"/>
                  </a:lnTo>
                  <a:lnTo>
                    <a:pt x="1765" y="3606"/>
                  </a:lnTo>
                  <a:lnTo>
                    <a:pt x="3594" y="1778"/>
                  </a:lnTo>
                  <a:lnTo>
                    <a:pt x="3594" y="889"/>
                  </a:lnTo>
                  <a:lnTo>
                    <a:pt x="3594" y="0"/>
                  </a:lnTo>
                  <a:close/>
                </a:path>
              </a:pathLst>
            </a:custGeom>
            <a:solidFill>
              <a:srgbClr val="F08127"/>
            </a:solidFill>
          </p:spPr>
          <p:txBody>
            <a:bodyPr wrap="square" lIns="0" tIns="0" rIns="0" bIns="0" rtlCol="0"/>
            <a:lstStyle/>
            <a:p>
              <a:endParaRPr sz="1227"/>
            </a:p>
          </p:txBody>
        </p:sp>
        <p:sp>
          <p:nvSpPr>
            <p:cNvPr id="840" name="object 840"/>
            <p:cNvSpPr/>
            <p:nvPr/>
          </p:nvSpPr>
          <p:spPr>
            <a:xfrm>
              <a:off x="5704154" y="3153092"/>
              <a:ext cx="1905" cy="1905"/>
            </a:xfrm>
            <a:custGeom>
              <a:avLst/>
              <a:gdLst/>
              <a:ahLst/>
              <a:cxnLst/>
              <a:rect l="l" t="t" r="r" b="b"/>
              <a:pathLst>
                <a:path w="1904" h="1905">
                  <a:moveTo>
                    <a:pt x="1815" y="0"/>
                  </a:moveTo>
                  <a:lnTo>
                    <a:pt x="0" y="1815"/>
                  </a:lnTo>
                  <a:lnTo>
                    <a:pt x="1784" y="1815"/>
                  </a:lnTo>
                  <a:lnTo>
                    <a:pt x="1815" y="0"/>
                  </a:lnTo>
                  <a:close/>
                </a:path>
              </a:pathLst>
            </a:custGeom>
            <a:solidFill>
              <a:srgbClr val="F08026"/>
            </a:solidFill>
          </p:spPr>
          <p:txBody>
            <a:bodyPr wrap="square" lIns="0" tIns="0" rIns="0" bIns="0" rtlCol="0"/>
            <a:lstStyle/>
            <a:p>
              <a:endParaRPr sz="1227"/>
            </a:p>
          </p:txBody>
        </p:sp>
        <p:sp>
          <p:nvSpPr>
            <p:cNvPr id="841" name="object 841"/>
            <p:cNvSpPr/>
            <p:nvPr/>
          </p:nvSpPr>
          <p:spPr>
            <a:xfrm>
              <a:off x="5661939" y="3110890"/>
              <a:ext cx="46990" cy="46990"/>
            </a:xfrm>
            <a:custGeom>
              <a:avLst/>
              <a:gdLst/>
              <a:ahLst/>
              <a:cxnLst/>
              <a:rect l="l" t="t" r="r" b="b"/>
              <a:pathLst>
                <a:path w="46989" h="46989">
                  <a:moveTo>
                    <a:pt x="46672" y="0"/>
                  </a:moveTo>
                  <a:lnTo>
                    <a:pt x="0" y="0"/>
                  </a:lnTo>
                  <a:lnTo>
                    <a:pt x="0" y="46672"/>
                  </a:lnTo>
                  <a:lnTo>
                    <a:pt x="46672" y="46672"/>
                  </a:lnTo>
                  <a:lnTo>
                    <a:pt x="46672" y="41783"/>
                  </a:lnTo>
                  <a:lnTo>
                    <a:pt x="4889" y="41783"/>
                  </a:lnTo>
                  <a:lnTo>
                    <a:pt x="4889" y="4889"/>
                  </a:lnTo>
                  <a:lnTo>
                    <a:pt x="46672" y="4889"/>
                  </a:lnTo>
                  <a:lnTo>
                    <a:pt x="46672" y="0"/>
                  </a:lnTo>
                  <a:close/>
                </a:path>
                <a:path w="46989" h="46989">
                  <a:moveTo>
                    <a:pt x="46672" y="4889"/>
                  </a:moveTo>
                  <a:lnTo>
                    <a:pt x="41783" y="4889"/>
                  </a:lnTo>
                  <a:lnTo>
                    <a:pt x="41783" y="41783"/>
                  </a:lnTo>
                  <a:lnTo>
                    <a:pt x="46672" y="41783"/>
                  </a:lnTo>
                  <a:lnTo>
                    <a:pt x="46672" y="4889"/>
                  </a:lnTo>
                  <a:close/>
                </a:path>
              </a:pathLst>
            </a:custGeom>
            <a:solidFill>
              <a:srgbClr val="C15E27"/>
            </a:solidFill>
          </p:spPr>
          <p:txBody>
            <a:bodyPr wrap="square" lIns="0" tIns="0" rIns="0" bIns="0" rtlCol="0"/>
            <a:lstStyle/>
            <a:p>
              <a:endParaRPr sz="1227"/>
            </a:p>
          </p:txBody>
        </p:sp>
        <p:sp>
          <p:nvSpPr>
            <p:cNvPr id="842" name="object 842"/>
            <p:cNvSpPr/>
            <p:nvPr/>
          </p:nvSpPr>
          <p:spPr>
            <a:xfrm>
              <a:off x="5541479" y="3262033"/>
              <a:ext cx="38100" cy="57150"/>
            </a:xfrm>
            <a:custGeom>
              <a:avLst/>
              <a:gdLst/>
              <a:ahLst/>
              <a:cxnLst/>
              <a:rect l="l" t="t" r="r" b="b"/>
              <a:pathLst>
                <a:path w="38100" h="57150">
                  <a:moveTo>
                    <a:pt x="18669" y="0"/>
                  </a:moveTo>
                  <a:lnTo>
                    <a:pt x="0" y="56896"/>
                  </a:lnTo>
                  <a:lnTo>
                    <a:pt x="37782" y="56896"/>
                  </a:lnTo>
                  <a:lnTo>
                    <a:pt x="18669" y="0"/>
                  </a:lnTo>
                  <a:close/>
                </a:path>
              </a:pathLst>
            </a:custGeom>
            <a:solidFill>
              <a:srgbClr val="000000"/>
            </a:solidFill>
          </p:spPr>
          <p:txBody>
            <a:bodyPr wrap="square" lIns="0" tIns="0" rIns="0" bIns="0" rtlCol="0"/>
            <a:lstStyle/>
            <a:p>
              <a:endParaRPr sz="1227"/>
            </a:p>
          </p:txBody>
        </p:sp>
      </p:grpSp>
      <p:grpSp>
        <p:nvGrpSpPr>
          <p:cNvPr id="843" name="object 843"/>
          <p:cNvGrpSpPr/>
          <p:nvPr/>
        </p:nvGrpSpPr>
        <p:grpSpPr>
          <a:xfrm>
            <a:off x="7509938" y="2605836"/>
            <a:ext cx="284018" cy="51089"/>
            <a:chOff x="5959976" y="3821893"/>
            <a:chExt cx="416559" cy="74930"/>
          </a:xfrm>
        </p:grpSpPr>
        <p:sp>
          <p:nvSpPr>
            <p:cNvPr id="844" name="object 844"/>
            <p:cNvSpPr/>
            <p:nvPr/>
          </p:nvSpPr>
          <p:spPr>
            <a:xfrm>
              <a:off x="5960198" y="3822115"/>
              <a:ext cx="363220" cy="56515"/>
            </a:xfrm>
            <a:custGeom>
              <a:avLst/>
              <a:gdLst/>
              <a:ahLst/>
              <a:cxnLst/>
              <a:rect l="l" t="t" r="r" b="b"/>
              <a:pathLst>
                <a:path w="363220" h="56514">
                  <a:moveTo>
                    <a:pt x="0" y="0"/>
                  </a:moveTo>
                  <a:lnTo>
                    <a:pt x="362724" y="56007"/>
                  </a:lnTo>
                </a:path>
              </a:pathLst>
            </a:custGeom>
            <a:ln w="3175">
              <a:solidFill>
                <a:srgbClr val="000000"/>
              </a:solidFill>
            </a:ln>
          </p:spPr>
          <p:txBody>
            <a:bodyPr wrap="square" lIns="0" tIns="0" rIns="0" bIns="0" rtlCol="0"/>
            <a:lstStyle/>
            <a:p>
              <a:endParaRPr sz="1227"/>
            </a:p>
          </p:txBody>
        </p:sp>
        <p:sp>
          <p:nvSpPr>
            <p:cNvPr id="845" name="object 845"/>
            <p:cNvSpPr/>
            <p:nvPr/>
          </p:nvSpPr>
          <p:spPr>
            <a:xfrm>
              <a:off x="6317589" y="3859009"/>
              <a:ext cx="59055" cy="37465"/>
            </a:xfrm>
            <a:custGeom>
              <a:avLst/>
              <a:gdLst/>
              <a:ahLst/>
              <a:cxnLst/>
              <a:rect l="l" t="t" r="r" b="b"/>
              <a:pathLst>
                <a:path w="59054" h="37464">
                  <a:moveTo>
                    <a:pt x="5778" y="0"/>
                  </a:moveTo>
                  <a:lnTo>
                    <a:pt x="0" y="37337"/>
                  </a:lnTo>
                  <a:lnTo>
                    <a:pt x="58674" y="27114"/>
                  </a:lnTo>
                  <a:lnTo>
                    <a:pt x="5778" y="0"/>
                  </a:lnTo>
                  <a:close/>
                </a:path>
              </a:pathLst>
            </a:custGeom>
            <a:solidFill>
              <a:srgbClr val="000000"/>
            </a:solidFill>
          </p:spPr>
          <p:txBody>
            <a:bodyPr wrap="square" lIns="0" tIns="0" rIns="0" bIns="0" rtlCol="0"/>
            <a:lstStyle/>
            <a:p>
              <a:endParaRPr sz="1227"/>
            </a:p>
          </p:txBody>
        </p:sp>
      </p:grpSp>
      <p:sp>
        <p:nvSpPr>
          <p:cNvPr id="846" name="object 846"/>
          <p:cNvSpPr txBox="1"/>
          <p:nvPr/>
        </p:nvSpPr>
        <p:spPr>
          <a:xfrm>
            <a:off x="7741167" y="2797664"/>
            <a:ext cx="658524" cy="139000"/>
          </a:xfrm>
          <a:prstGeom prst="rect">
            <a:avLst/>
          </a:prstGeom>
        </p:spPr>
        <p:txBody>
          <a:bodyPr vert="horz" wrap="square" lIns="0" tIns="14720" rIns="0" bIns="0" rtlCol="0">
            <a:spAutoFit/>
          </a:bodyPr>
          <a:lstStyle/>
          <a:p>
            <a:pPr marL="8659" marR="3464">
              <a:lnSpc>
                <a:spcPts val="477"/>
              </a:lnSpc>
              <a:spcBef>
                <a:spcPts val="116"/>
              </a:spcBef>
            </a:pPr>
            <a:r>
              <a:rPr sz="409" spc="3" dirty="0">
                <a:latin typeface="Arial MT"/>
                <a:cs typeface="Arial MT"/>
              </a:rPr>
              <a:t>Diagnostic </a:t>
            </a:r>
            <a:r>
              <a:rPr sz="409" spc="7" dirty="0">
                <a:latin typeface="Arial MT"/>
                <a:cs typeface="Arial MT"/>
              </a:rPr>
              <a:t>documentation, </a:t>
            </a:r>
            <a:r>
              <a:rPr sz="409" spc="-106" dirty="0">
                <a:latin typeface="Arial MT"/>
                <a:cs typeface="Arial MT"/>
              </a:rPr>
              <a:t> </a:t>
            </a:r>
            <a:r>
              <a:rPr sz="409" spc="7" dirty="0">
                <a:latin typeface="Arial MT"/>
                <a:cs typeface="Arial MT"/>
              </a:rPr>
              <a:t>Filing</a:t>
            </a:r>
            <a:r>
              <a:rPr sz="409" dirty="0">
                <a:latin typeface="Arial MT"/>
                <a:cs typeface="Arial MT"/>
              </a:rPr>
              <a:t> </a:t>
            </a:r>
            <a:r>
              <a:rPr sz="409" spc="7" dirty="0">
                <a:latin typeface="Arial MT"/>
                <a:cs typeface="Arial MT"/>
              </a:rPr>
              <a:t>Updates</a:t>
            </a:r>
            <a:endParaRPr sz="409">
              <a:latin typeface="Arial MT"/>
              <a:cs typeface="Arial MT"/>
            </a:endParaRPr>
          </a:p>
        </p:txBody>
      </p:sp>
      <p:sp>
        <p:nvSpPr>
          <p:cNvPr id="856" name="object 856"/>
          <p:cNvSpPr txBox="1">
            <a:spLocks noGrp="1"/>
          </p:cNvSpPr>
          <p:nvPr>
            <p:ph type="ftr" sz="quarter" idx="5"/>
          </p:nvPr>
        </p:nvSpPr>
        <p:spPr>
          <a:xfrm>
            <a:off x="2981330" y="9588518"/>
            <a:ext cx="1809750" cy="1384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659">
              <a:spcBef>
                <a:spcPts val="7"/>
              </a:spcBef>
            </a:pPr>
            <a:r>
              <a:rPr lang="en-IN" spc="-5"/>
              <a:t>978-1-5386-9439-8/19/$31.00</a:t>
            </a:r>
            <a:r>
              <a:rPr lang="en-IN" spc="-35"/>
              <a:t> </a:t>
            </a:r>
            <a:r>
              <a:rPr lang="en-IN"/>
              <a:t>©2019</a:t>
            </a:r>
            <a:r>
              <a:rPr lang="en-IN" spc="-30"/>
              <a:t> </a:t>
            </a:r>
            <a:r>
              <a:rPr lang="en-IN" spc="-5"/>
              <a:t>IEEE</a:t>
            </a:r>
            <a:endParaRPr spc="-3" dirty="0"/>
          </a:p>
        </p:txBody>
      </p:sp>
      <p:sp>
        <p:nvSpPr>
          <p:cNvPr id="857" name="object 857"/>
          <p:cNvSpPr txBox="1">
            <a:spLocks noGrp="1"/>
          </p:cNvSpPr>
          <p:nvPr>
            <p:ph type="sldNum" sz="quarter" idx="7"/>
          </p:nvPr>
        </p:nvSpPr>
        <p:spPr>
          <a:xfrm>
            <a:off x="6617014" y="9588518"/>
            <a:ext cx="279400" cy="1384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977">
              <a:spcBef>
                <a:spcPts val="7"/>
              </a:spcBef>
            </a:pPr>
            <a:fld id="{81D60167-4931-47E6-BA6A-407CBD079E47}" type="slidenum">
              <a:rPr lang="en-IN" smtClean="0"/>
              <a:pPr marL="38100">
                <a:spcBef>
                  <a:spcPts val="10"/>
                </a:spcBef>
              </a:pPr>
              <a:t>16</a:t>
            </a:fld>
            <a:endParaRPr dirty="0"/>
          </a:p>
        </p:txBody>
      </p:sp>
      <p:sp>
        <p:nvSpPr>
          <p:cNvPr id="858" name="object 858"/>
          <p:cNvSpPr txBox="1">
            <a:spLocks noGrp="1"/>
          </p:cNvSpPr>
          <p:nvPr>
            <p:ph type="dt" sz="half" idx="6"/>
          </p:nvPr>
        </p:nvSpPr>
        <p:spPr>
          <a:xfrm>
            <a:off x="1062227" y="9854223"/>
            <a:ext cx="5648959" cy="125095"/>
          </a:xfrm>
          <a:prstGeom prst="rect">
            <a:avLst/>
          </a:prstGeom>
        </p:spPr>
        <p:txBody>
          <a:bodyPr vert="horz" wrap="square" lIns="0" tIns="0" rIns="0" bIns="0" rtlCol="0">
            <a:spAutoFit/>
          </a:bodyPr>
          <a:lstStyle>
            <a:defPPr>
              <a:defRPr lang="en-US"/>
            </a:defPPr>
            <a:lvl1pPr marL="0" algn="l" defTabSz="914400" rtl="0" eaLnBrk="1" latinLnBrk="0" hangingPunct="1">
              <a:defRPr sz="7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659">
              <a:spcBef>
                <a:spcPts val="20"/>
              </a:spcBef>
            </a:pPr>
            <a:r>
              <a:rPr lang="en-US"/>
              <a:t>Authorized</a:t>
            </a:r>
            <a:r>
              <a:rPr lang="en-US" spc="-10"/>
              <a:t> </a:t>
            </a:r>
            <a:r>
              <a:rPr lang="en-US"/>
              <a:t>licensed</a:t>
            </a:r>
            <a:r>
              <a:rPr lang="en-US" spc="-5"/>
              <a:t> </a:t>
            </a:r>
            <a:r>
              <a:rPr lang="en-US"/>
              <a:t>use</a:t>
            </a:r>
            <a:r>
              <a:rPr lang="en-US" spc="-5"/>
              <a:t> </a:t>
            </a:r>
            <a:r>
              <a:rPr lang="en-US"/>
              <a:t>limited</a:t>
            </a:r>
            <a:r>
              <a:rPr lang="en-US" spc="-5"/>
              <a:t> </a:t>
            </a:r>
            <a:r>
              <a:rPr lang="en-US"/>
              <a:t>to:</a:t>
            </a:r>
            <a:r>
              <a:rPr lang="en-US" spc="-5"/>
              <a:t> </a:t>
            </a:r>
            <a:r>
              <a:rPr lang="en-US"/>
              <a:t>SRM</a:t>
            </a:r>
            <a:r>
              <a:rPr lang="en-US" spc="-5"/>
              <a:t> </a:t>
            </a:r>
            <a:r>
              <a:rPr lang="en-US"/>
              <a:t>University.</a:t>
            </a:r>
            <a:r>
              <a:rPr lang="en-US" spc="-5"/>
              <a:t> </a:t>
            </a:r>
            <a:r>
              <a:rPr lang="en-US"/>
              <a:t>Downloaded</a:t>
            </a:r>
            <a:r>
              <a:rPr lang="en-US" spc="-5"/>
              <a:t> </a:t>
            </a:r>
            <a:r>
              <a:rPr lang="en-US"/>
              <a:t>on</a:t>
            </a:r>
            <a:r>
              <a:rPr lang="en-US" spc="-5"/>
              <a:t> </a:t>
            </a:r>
            <a:r>
              <a:rPr lang="en-US"/>
              <a:t>November</a:t>
            </a:r>
            <a:r>
              <a:rPr lang="en-US" spc="-5"/>
              <a:t> </a:t>
            </a:r>
            <a:r>
              <a:rPr lang="en-US"/>
              <a:t>21,2022</a:t>
            </a:r>
            <a:r>
              <a:rPr lang="en-US" spc="-5"/>
              <a:t> </a:t>
            </a:r>
            <a:r>
              <a:rPr lang="en-US"/>
              <a:t>at</a:t>
            </a:r>
            <a:r>
              <a:rPr lang="en-US" spc="-5"/>
              <a:t> </a:t>
            </a:r>
            <a:r>
              <a:rPr lang="en-US"/>
              <a:t>13:38:03</a:t>
            </a:r>
            <a:r>
              <a:rPr lang="en-US" spc="-5"/>
              <a:t> </a:t>
            </a:r>
            <a:r>
              <a:rPr lang="en-US"/>
              <a:t>UTC</a:t>
            </a:r>
            <a:r>
              <a:rPr lang="en-US" spc="-5"/>
              <a:t> </a:t>
            </a:r>
            <a:r>
              <a:rPr lang="en-US"/>
              <a:t>from</a:t>
            </a:r>
            <a:r>
              <a:rPr lang="en-US" spc="-5"/>
              <a:t> </a:t>
            </a:r>
            <a:r>
              <a:rPr lang="en-US"/>
              <a:t>IEEE</a:t>
            </a:r>
            <a:r>
              <a:rPr lang="en-US" spc="-5"/>
              <a:t> </a:t>
            </a:r>
            <a:r>
              <a:rPr lang="en-US"/>
              <a:t>Xplore.</a:t>
            </a:r>
            <a:r>
              <a:rPr lang="en-US" spc="185"/>
              <a:t> </a:t>
            </a:r>
            <a:r>
              <a:rPr lang="en-US"/>
              <a:t>Restrictions</a:t>
            </a:r>
            <a:r>
              <a:rPr lang="en-US" spc="-5"/>
              <a:t> </a:t>
            </a:r>
            <a:r>
              <a:rPr lang="en-US"/>
              <a:t>apply.</a:t>
            </a:r>
            <a:endParaRPr dirty="0"/>
          </a:p>
        </p:txBody>
      </p:sp>
      <p:sp>
        <p:nvSpPr>
          <p:cNvPr id="847" name="object 847"/>
          <p:cNvSpPr txBox="1"/>
          <p:nvPr/>
        </p:nvSpPr>
        <p:spPr>
          <a:xfrm>
            <a:off x="7031970" y="3120438"/>
            <a:ext cx="800966" cy="74333"/>
          </a:xfrm>
          <a:prstGeom prst="rect">
            <a:avLst/>
          </a:prstGeom>
        </p:spPr>
        <p:txBody>
          <a:bodyPr vert="horz" wrap="square" lIns="0" tIns="11257" rIns="0" bIns="0" rtlCol="0">
            <a:spAutoFit/>
          </a:bodyPr>
          <a:lstStyle/>
          <a:p>
            <a:pPr marL="8659">
              <a:spcBef>
                <a:spcPts val="89"/>
              </a:spcBef>
            </a:pPr>
            <a:r>
              <a:rPr sz="409" spc="7" dirty="0">
                <a:latin typeface="Arial MT"/>
                <a:cs typeface="Arial MT"/>
              </a:rPr>
              <a:t>Orders:Referrals,</a:t>
            </a:r>
            <a:r>
              <a:rPr sz="409" spc="-3" dirty="0">
                <a:latin typeface="Arial MT"/>
                <a:cs typeface="Arial MT"/>
              </a:rPr>
              <a:t> </a:t>
            </a:r>
            <a:r>
              <a:rPr sz="409" spc="10" dirty="0">
                <a:latin typeface="Arial MT"/>
                <a:cs typeface="Arial MT"/>
              </a:rPr>
              <a:t>Rx</a:t>
            </a:r>
            <a:r>
              <a:rPr sz="409" spc="-10" dirty="0">
                <a:latin typeface="Arial MT"/>
                <a:cs typeface="Arial MT"/>
              </a:rPr>
              <a:t> </a:t>
            </a:r>
            <a:r>
              <a:rPr sz="409" spc="7" dirty="0">
                <a:latin typeface="Arial MT"/>
                <a:cs typeface="Arial MT"/>
              </a:rPr>
              <a:t>Tx,</a:t>
            </a:r>
            <a:r>
              <a:rPr sz="409" dirty="0">
                <a:latin typeface="Arial MT"/>
                <a:cs typeface="Arial MT"/>
              </a:rPr>
              <a:t> </a:t>
            </a:r>
            <a:r>
              <a:rPr sz="409" spc="10" dirty="0">
                <a:latin typeface="Arial MT"/>
                <a:cs typeface="Arial MT"/>
              </a:rPr>
              <a:t>Lab</a:t>
            </a:r>
            <a:r>
              <a:rPr sz="409" spc="-3" dirty="0">
                <a:latin typeface="Arial MT"/>
                <a:cs typeface="Arial MT"/>
              </a:rPr>
              <a:t> </a:t>
            </a:r>
            <a:r>
              <a:rPr sz="409" spc="7" dirty="0">
                <a:latin typeface="Arial MT"/>
                <a:cs typeface="Arial MT"/>
              </a:rPr>
              <a:t>fax</a:t>
            </a:r>
            <a:endParaRPr sz="409">
              <a:latin typeface="Arial MT"/>
              <a:cs typeface="Arial MT"/>
            </a:endParaRPr>
          </a:p>
        </p:txBody>
      </p:sp>
      <p:sp>
        <p:nvSpPr>
          <p:cNvPr id="848" name="object 848"/>
          <p:cNvSpPr txBox="1"/>
          <p:nvPr/>
        </p:nvSpPr>
        <p:spPr>
          <a:xfrm>
            <a:off x="6637364" y="3000414"/>
            <a:ext cx="183573" cy="74333"/>
          </a:xfrm>
          <a:prstGeom prst="rect">
            <a:avLst/>
          </a:prstGeom>
        </p:spPr>
        <p:txBody>
          <a:bodyPr vert="horz" wrap="square" lIns="0" tIns="11257" rIns="0" bIns="0" rtlCol="0">
            <a:spAutoFit/>
          </a:bodyPr>
          <a:lstStyle/>
          <a:p>
            <a:pPr marL="8659">
              <a:spcBef>
                <a:spcPts val="89"/>
              </a:spcBef>
            </a:pPr>
            <a:r>
              <a:rPr sz="409" spc="7" dirty="0">
                <a:latin typeface="Arial MT"/>
                <a:cs typeface="Arial MT"/>
              </a:rPr>
              <a:t>Claim</a:t>
            </a:r>
            <a:r>
              <a:rPr sz="409" spc="10" dirty="0">
                <a:latin typeface="Arial MT"/>
                <a:cs typeface="Arial MT"/>
              </a:rPr>
              <a:t>s</a:t>
            </a:r>
            <a:endParaRPr sz="409">
              <a:latin typeface="Arial MT"/>
              <a:cs typeface="Arial MT"/>
            </a:endParaRPr>
          </a:p>
        </p:txBody>
      </p:sp>
      <p:sp>
        <p:nvSpPr>
          <p:cNvPr id="849" name="object 849"/>
          <p:cNvSpPr txBox="1"/>
          <p:nvPr/>
        </p:nvSpPr>
        <p:spPr>
          <a:xfrm>
            <a:off x="6394293" y="2323944"/>
            <a:ext cx="600941" cy="74333"/>
          </a:xfrm>
          <a:prstGeom prst="rect">
            <a:avLst/>
          </a:prstGeom>
        </p:spPr>
        <p:txBody>
          <a:bodyPr vert="horz" wrap="square" lIns="0" tIns="11257" rIns="0" bIns="0" rtlCol="0">
            <a:spAutoFit/>
          </a:bodyPr>
          <a:lstStyle/>
          <a:p>
            <a:pPr marL="8659">
              <a:spcBef>
                <a:spcPts val="89"/>
              </a:spcBef>
            </a:pPr>
            <a:r>
              <a:rPr sz="409" spc="7" dirty="0">
                <a:latin typeface="Arial MT"/>
                <a:cs typeface="Arial MT"/>
              </a:rPr>
              <a:t>Cash/Cheque</a:t>
            </a:r>
            <a:r>
              <a:rPr sz="409" spc="-17" dirty="0">
                <a:latin typeface="Arial MT"/>
                <a:cs typeface="Arial MT"/>
              </a:rPr>
              <a:t> </a:t>
            </a:r>
            <a:r>
              <a:rPr sz="409" spc="7" dirty="0">
                <a:latin typeface="Arial MT"/>
                <a:cs typeface="Arial MT"/>
              </a:rPr>
              <a:t>payments</a:t>
            </a:r>
            <a:endParaRPr sz="409">
              <a:latin typeface="Arial MT"/>
              <a:cs typeface="Arial MT"/>
            </a:endParaRPr>
          </a:p>
        </p:txBody>
      </p:sp>
      <p:sp>
        <p:nvSpPr>
          <p:cNvPr id="850" name="object 850"/>
          <p:cNvSpPr txBox="1"/>
          <p:nvPr/>
        </p:nvSpPr>
        <p:spPr>
          <a:xfrm>
            <a:off x="7883012" y="2219386"/>
            <a:ext cx="546822" cy="139000"/>
          </a:xfrm>
          <a:prstGeom prst="rect">
            <a:avLst/>
          </a:prstGeom>
        </p:spPr>
        <p:txBody>
          <a:bodyPr vert="horz" wrap="square" lIns="0" tIns="14720" rIns="0" bIns="0" rtlCol="0">
            <a:spAutoFit/>
          </a:bodyPr>
          <a:lstStyle/>
          <a:p>
            <a:pPr marL="23812" marR="3464" indent="-15586">
              <a:lnSpc>
                <a:spcPts val="477"/>
              </a:lnSpc>
              <a:spcBef>
                <a:spcPts val="116"/>
              </a:spcBef>
            </a:pPr>
            <a:r>
              <a:rPr sz="409" spc="3" dirty="0">
                <a:latin typeface="Arial MT"/>
                <a:cs typeface="Arial MT"/>
              </a:rPr>
              <a:t>Inquiries, </a:t>
            </a:r>
            <a:r>
              <a:rPr sz="409" spc="7" dirty="0">
                <a:latin typeface="Arial MT"/>
                <a:cs typeface="Arial MT"/>
              </a:rPr>
              <a:t>Remainders </a:t>
            </a:r>
            <a:r>
              <a:rPr sz="409" spc="-106" dirty="0">
                <a:latin typeface="Arial MT"/>
                <a:cs typeface="Arial MT"/>
              </a:rPr>
              <a:t> </a:t>
            </a:r>
            <a:r>
              <a:rPr sz="409" spc="7" dirty="0">
                <a:latin typeface="Arial MT"/>
                <a:cs typeface="Arial MT"/>
              </a:rPr>
              <a:t>And</a:t>
            </a:r>
            <a:r>
              <a:rPr sz="409" spc="-7" dirty="0">
                <a:latin typeface="Arial MT"/>
                <a:cs typeface="Arial MT"/>
              </a:rPr>
              <a:t> </a:t>
            </a:r>
            <a:r>
              <a:rPr sz="409" spc="7" dirty="0">
                <a:latin typeface="Arial MT"/>
                <a:cs typeface="Arial MT"/>
              </a:rPr>
              <a:t>appointments</a:t>
            </a:r>
            <a:endParaRPr sz="409">
              <a:latin typeface="Arial MT"/>
              <a:cs typeface="Arial MT"/>
            </a:endParaRPr>
          </a:p>
        </p:txBody>
      </p:sp>
      <p:sp>
        <p:nvSpPr>
          <p:cNvPr id="851" name="object 851"/>
          <p:cNvSpPr txBox="1"/>
          <p:nvPr/>
        </p:nvSpPr>
        <p:spPr>
          <a:xfrm>
            <a:off x="6802838" y="1909334"/>
            <a:ext cx="951634" cy="74333"/>
          </a:xfrm>
          <a:prstGeom prst="rect">
            <a:avLst/>
          </a:prstGeom>
        </p:spPr>
        <p:txBody>
          <a:bodyPr vert="horz" wrap="square" lIns="0" tIns="11257" rIns="0" bIns="0" rtlCol="0">
            <a:spAutoFit/>
          </a:bodyPr>
          <a:lstStyle/>
          <a:p>
            <a:pPr marL="8659">
              <a:spcBef>
                <a:spcPts val="89"/>
              </a:spcBef>
            </a:pPr>
            <a:r>
              <a:rPr sz="409" spc="7" dirty="0">
                <a:latin typeface="Arial MT"/>
                <a:cs typeface="Arial MT"/>
              </a:rPr>
              <a:t>Chart</a:t>
            </a:r>
            <a:r>
              <a:rPr sz="409" dirty="0">
                <a:latin typeface="Arial MT"/>
                <a:cs typeface="Arial MT"/>
              </a:rPr>
              <a:t> </a:t>
            </a:r>
            <a:r>
              <a:rPr sz="409" spc="3" dirty="0">
                <a:latin typeface="Arial MT"/>
                <a:cs typeface="Arial MT"/>
              </a:rPr>
              <a:t>preparation </a:t>
            </a:r>
            <a:r>
              <a:rPr sz="409" spc="7" dirty="0">
                <a:latin typeface="Arial MT"/>
                <a:cs typeface="Arial MT"/>
              </a:rPr>
              <a:t>and</a:t>
            </a:r>
            <a:r>
              <a:rPr sz="409" dirty="0">
                <a:latin typeface="Arial MT"/>
                <a:cs typeface="Arial MT"/>
              </a:rPr>
              <a:t> </a:t>
            </a:r>
            <a:r>
              <a:rPr sz="409" spc="3" dirty="0">
                <a:latin typeface="Arial MT"/>
                <a:cs typeface="Arial MT"/>
              </a:rPr>
              <a:t>Daily</a:t>
            </a:r>
            <a:r>
              <a:rPr sz="409" dirty="0">
                <a:latin typeface="Arial MT"/>
                <a:cs typeface="Arial MT"/>
              </a:rPr>
              <a:t> </a:t>
            </a:r>
            <a:r>
              <a:rPr sz="409" spc="7" dirty="0">
                <a:latin typeface="Arial MT"/>
                <a:cs typeface="Arial MT"/>
              </a:rPr>
              <a:t>Schedules</a:t>
            </a:r>
            <a:endParaRPr sz="409" dirty="0">
              <a:latin typeface="Arial MT"/>
              <a:cs typeface="Arial MT"/>
            </a:endParaRPr>
          </a:p>
        </p:txBody>
      </p:sp>
      <p:sp>
        <p:nvSpPr>
          <p:cNvPr id="852" name="object 852"/>
          <p:cNvSpPr txBox="1"/>
          <p:nvPr/>
        </p:nvSpPr>
        <p:spPr>
          <a:xfrm>
            <a:off x="7141073" y="2662174"/>
            <a:ext cx="316489" cy="74333"/>
          </a:xfrm>
          <a:prstGeom prst="rect">
            <a:avLst/>
          </a:prstGeom>
        </p:spPr>
        <p:txBody>
          <a:bodyPr vert="horz" wrap="square" lIns="0" tIns="11257" rIns="0" bIns="0" rtlCol="0">
            <a:spAutoFit/>
          </a:bodyPr>
          <a:lstStyle/>
          <a:p>
            <a:pPr marL="8659">
              <a:spcBef>
                <a:spcPts val="89"/>
              </a:spcBef>
            </a:pPr>
            <a:r>
              <a:rPr sz="409" spc="3" dirty="0">
                <a:latin typeface="Arial MT"/>
                <a:cs typeface="Arial MT"/>
              </a:rPr>
              <a:t>Receptionist</a:t>
            </a:r>
            <a:endParaRPr sz="409">
              <a:latin typeface="Arial MT"/>
              <a:cs typeface="Arial MT"/>
            </a:endParaRPr>
          </a:p>
        </p:txBody>
      </p:sp>
      <p:sp>
        <p:nvSpPr>
          <p:cNvPr id="853" name="object 853"/>
          <p:cNvSpPr txBox="1"/>
          <p:nvPr/>
        </p:nvSpPr>
        <p:spPr>
          <a:xfrm>
            <a:off x="6578589" y="3612226"/>
            <a:ext cx="1312285" cy="92175"/>
          </a:xfrm>
          <a:prstGeom prst="rect">
            <a:avLst/>
          </a:prstGeom>
        </p:spPr>
        <p:txBody>
          <a:bodyPr vert="horz" wrap="square" lIns="0" tIns="8226" rIns="0" bIns="0" rtlCol="0">
            <a:spAutoFit/>
          </a:bodyPr>
          <a:lstStyle/>
          <a:p>
            <a:pPr marL="8659">
              <a:spcBef>
                <a:spcPts val="65"/>
              </a:spcBef>
            </a:pPr>
            <a:r>
              <a:rPr sz="545" spc="-3" dirty="0">
                <a:latin typeface="Times New Roman"/>
                <a:cs typeface="Times New Roman"/>
              </a:rPr>
              <a:t>Fig.</a:t>
            </a:r>
            <a:r>
              <a:rPr sz="545" spc="55" dirty="0">
                <a:latin typeface="Times New Roman"/>
                <a:cs typeface="Times New Roman"/>
              </a:rPr>
              <a:t> </a:t>
            </a:r>
            <a:r>
              <a:rPr sz="545" spc="-3" dirty="0">
                <a:latin typeface="Times New Roman"/>
                <a:cs typeface="Times New Roman"/>
              </a:rPr>
              <a:t>1.</a:t>
            </a:r>
            <a:r>
              <a:rPr sz="545" spc="252" dirty="0">
                <a:latin typeface="Times New Roman"/>
                <a:cs typeface="Times New Roman"/>
              </a:rPr>
              <a:t> </a:t>
            </a:r>
            <a:r>
              <a:rPr sz="545" spc="-3" dirty="0">
                <a:latin typeface="Times New Roman"/>
                <a:cs typeface="Times New Roman"/>
              </a:rPr>
              <a:t>Existing</a:t>
            </a:r>
            <a:r>
              <a:rPr sz="545" spc="58" dirty="0">
                <a:latin typeface="Times New Roman"/>
                <a:cs typeface="Times New Roman"/>
              </a:rPr>
              <a:t> </a:t>
            </a:r>
            <a:r>
              <a:rPr sz="545" spc="-3" dirty="0">
                <a:latin typeface="Times New Roman"/>
                <a:cs typeface="Times New Roman"/>
              </a:rPr>
              <a:t>centralized</a:t>
            </a:r>
            <a:r>
              <a:rPr sz="545" spc="58" dirty="0">
                <a:latin typeface="Times New Roman"/>
                <a:cs typeface="Times New Roman"/>
              </a:rPr>
              <a:t> </a:t>
            </a:r>
            <a:r>
              <a:rPr sz="545" spc="-3" dirty="0">
                <a:latin typeface="Times New Roman"/>
                <a:cs typeface="Times New Roman"/>
              </a:rPr>
              <a:t>healthcare</a:t>
            </a:r>
            <a:r>
              <a:rPr sz="545" spc="55" dirty="0">
                <a:latin typeface="Times New Roman"/>
                <a:cs typeface="Times New Roman"/>
              </a:rPr>
              <a:t> </a:t>
            </a:r>
            <a:r>
              <a:rPr sz="545" spc="-3" dirty="0">
                <a:latin typeface="Times New Roman"/>
                <a:cs typeface="Times New Roman"/>
              </a:rPr>
              <a:t>model</a:t>
            </a:r>
            <a:endParaRPr sz="545">
              <a:latin typeface="Times New Roman"/>
              <a:cs typeface="Times New Roman"/>
            </a:endParaRPr>
          </a:p>
        </p:txBody>
      </p:sp>
      <p:sp>
        <p:nvSpPr>
          <p:cNvPr id="854" name="object 854"/>
          <p:cNvSpPr txBox="1"/>
          <p:nvPr/>
        </p:nvSpPr>
        <p:spPr>
          <a:xfrm>
            <a:off x="6139105" y="3902592"/>
            <a:ext cx="2191616" cy="2356000"/>
          </a:xfrm>
          <a:prstGeom prst="rect">
            <a:avLst/>
          </a:prstGeom>
        </p:spPr>
        <p:txBody>
          <a:bodyPr vert="horz" wrap="square" lIns="0" tIns="8226" rIns="0" bIns="0" rtlCol="0">
            <a:spAutoFit/>
          </a:bodyPr>
          <a:lstStyle/>
          <a:p>
            <a:pPr marL="8659" marR="3464" algn="just">
              <a:spcBef>
                <a:spcPts val="65"/>
              </a:spcBef>
            </a:pPr>
            <a:r>
              <a:rPr sz="682" spc="-3" dirty="0">
                <a:latin typeface="Times New Roman"/>
                <a:cs typeface="Times New Roman"/>
              </a:rPr>
              <a:t>without identiﬁcation has become a serious concern. Another </a:t>
            </a:r>
            <a:r>
              <a:rPr sz="682" dirty="0">
                <a:latin typeface="Times New Roman"/>
                <a:cs typeface="Times New Roman"/>
              </a:rPr>
              <a:t> </a:t>
            </a:r>
            <a:r>
              <a:rPr sz="682" spc="-3" dirty="0">
                <a:latin typeface="Times New Roman"/>
                <a:cs typeface="Times New Roman"/>
              </a:rPr>
              <a:t>major</a:t>
            </a:r>
            <a:r>
              <a:rPr sz="682" dirty="0">
                <a:latin typeface="Times New Roman"/>
                <a:cs typeface="Times New Roman"/>
              </a:rPr>
              <a:t> </a:t>
            </a:r>
            <a:r>
              <a:rPr sz="682" spc="-3" dirty="0">
                <a:latin typeface="Times New Roman"/>
                <a:cs typeface="Times New Roman"/>
              </a:rPr>
              <a:t>perturb</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maintenance</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patient</a:t>
            </a:r>
            <a:r>
              <a:rPr sz="682" dirty="0">
                <a:latin typeface="Times New Roman"/>
                <a:cs typeface="Times New Roman"/>
              </a:rPr>
              <a:t> </a:t>
            </a:r>
            <a:r>
              <a:rPr sz="682" spc="-3" dirty="0">
                <a:latin typeface="Times New Roman"/>
                <a:cs typeface="Times New Roman"/>
              </a:rPr>
              <a:t>records</a:t>
            </a:r>
            <a:r>
              <a:rPr sz="682" dirty="0">
                <a:latin typeface="Times New Roman"/>
                <a:cs typeface="Times New Roman"/>
              </a:rPr>
              <a:t> </a:t>
            </a:r>
            <a:r>
              <a:rPr sz="682" spc="-3" dirty="0">
                <a:latin typeface="Times New Roman"/>
                <a:cs typeface="Times New Roman"/>
              </a:rPr>
              <a:t>conﬁ- </a:t>
            </a:r>
            <a:r>
              <a:rPr sz="682" dirty="0">
                <a:latin typeface="Times New Roman"/>
                <a:cs typeface="Times New Roman"/>
              </a:rPr>
              <a:t> </a:t>
            </a:r>
            <a:r>
              <a:rPr sz="682" spc="-3" dirty="0">
                <a:latin typeface="Times New Roman"/>
                <a:cs typeface="Times New Roman"/>
              </a:rPr>
              <a:t>dentially as the patient can hold the doctor and the hospital </a:t>
            </a:r>
            <a:r>
              <a:rPr sz="682" dirty="0">
                <a:latin typeface="Times New Roman"/>
                <a:cs typeface="Times New Roman"/>
              </a:rPr>
              <a:t> </a:t>
            </a:r>
            <a:r>
              <a:rPr sz="682" spc="-3" dirty="0">
                <a:latin typeface="Times New Roman"/>
                <a:cs typeface="Times New Roman"/>
              </a:rPr>
              <a:t>irresponsible for breaking the conﬁdentiality of his medical </a:t>
            </a:r>
            <a:r>
              <a:rPr sz="682" dirty="0">
                <a:latin typeface="Times New Roman"/>
                <a:cs typeface="Times New Roman"/>
              </a:rPr>
              <a:t> </a:t>
            </a:r>
            <a:r>
              <a:rPr sz="682" spc="-3" dirty="0">
                <a:latin typeface="Times New Roman"/>
                <a:cs typeface="Times New Roman"/>
              </a:rPr>
              <a:t>records[6].</a:t>
            </a:r>
            <a:endParaRPr sz="682">
              <a:latin typeface="Times New Roman"/>
              <a:cs typeface="Times New Roman"/>
            </a:endParaRPr>
          </a:p>
          <a:p>
            <a:pPr marL="8659" marR="3464" indent="86155" algn="just">
              <a:spcBef>
                <a:spcPts val="68"/>
              </a:spcBef>
            </a:pPr>
            <a:r>
              <a:rPr sz="682" spc="-3" dirty="0">
                <a:latin typeface="Times New Roman"/>
                <a:cs typeface="Times New Roman"/>
              </a:rPr>
              <a:t>Also,</a:t>
            </a:r>
            <a:r>
              <a:rPr sz="682" spc="61" dirty="0">
                <a:latin typeface="Times New Roman"/>
                <a:cs typeface="Times New Roman"/>
              </a:rPr>
              <a:t> </a:t>
            </a:r>
            <a:r>
              <a:rPr sz="682" spc="-3" dirty="0">
                <a:latin typeface="Times New Roman"/>
                <a:cs typeface="Times New Roman"/>
              </a:rPr>
              <a:t>paper-based</a:t>
            </a:r>
            <a:r>
              <a:rPr sz="682" spc="65" dirty="0">
                <a:latin typeface="Times New Roman"/>
                <a:cs typeface="Times New Roman"/>
              </a:rPr>
              <a:t> </a:t>
            </a:r>
            <a:r>
              <a:rPr sz="682" spc="-3" dirty="0">
                <a:latin typeface="Times New Roman"/>
                <a:cs typeface="Times New Roman"/>
              </a:rPr>
              <a:t>records</a:t>
            </a:r>
            <a:r>
              <a:rPr sz="682" spc="65" dirty="0">
                <a:latin typeface="Times New Roman"/>
                <a:cs typeface="Times New Roman"/>
              </a:rPr>
              <a:t> </a:t>
            </a:r>
            <a:r>
              <a:rPr sz="682" spc="-3" dirty="0">
                <a:latin typeface="Times New Roman"/>
                <a:cs typeface="Times New Roman"/>
              </a:rPr>
              <a:t>are</a:t>
            </a:r>
            <a:r>
              <a:rPr sz="682" spc="65" dirty="0">
                <a:latin typeface="Times New Roman"/>
                <a:cs typeface="Times New Roman"/>
              </a:rPr>
              <a:t> </a:t>
            </a:r>
            <a:r>
              <a:rPr sz="682" spc="-3" dirty="0">
                <a:latin typeface="Times New Roman"/>
                <a:cs typeface="Times New Roman"/>
              </a:rPr>
              <a:t>often</a:t>
            </a:r>
            <a:r>
              <a:rPr sz="682" spc="65" dirty="0">
                <a:latin typeface="Times New Roman"/>
                <a:cs typeface="Times New Roman"/>
              </a:rPr>
              <a:t> </a:t>
            </a:r>
            <a:r>
              <a:rPr sz="682" spc="-3" dirty="0">
                <a:latin typeface="Times New Roman"/>
                <a:cs typeface="Times New Roman"/>
              </a:rPr>
              <a:t>incomplete,</a:t>
            </a:r>
            <a:r>
              <a:rPr sz="682" spc="65" dirty="0">
                <a:latin typeface="Times New Roman"/>
                <a:cs typeface="Times New Roman"/>
              </a:rPr>
              <a:t> </a:t>
            </a:r>
            <a:r>
              <a:rPr sz="682" spc="-7" dirty="0">
                <a:latin typeface="Times New Roman"/>
                <a:cs typeface="Times New Roman"/>
              </a:rPr>
              <a:t>giving</a:t>
            </a:r>
            <a:r>
              <a:rPr sz="682" spc="65" dirty="0">
                <a:latin typeface="Times New Roman"/>
                <a:cs typeface="Times New Roman"/>
              </a:rPr>
              <a:t> </a:t>
            </a:r>
            <a:r>
              <a:rPr sz="682" spc="-3" dirty="0">
                <a:latin typeface="Times New Roman"/>
                <a:cs typeface="Times New Roman"/>
              </a:rPr>
              <a:t>rise </a:t>
            </a:r>
            <a:r>
              <a:rPr sz="682" spc="-164" dirty="0">
                <a:latin typeface="Times New Roman"/>
                <a:cs typeface="Times New Roman"/>
              </a:rPr>
              <a:t> </a:t>
            </a:r>
            <a:r>
              <a:rPr sz="682" spc="-3" dirty="0">
                <a:latin typeface="Times New Roman"/>
                <a:cs typeface="Times New Roman"/>
              </a:rPr>
              <a:t>to</a:t>
            </a:r>
            <a:r>
              <a:rPr sz="682" spc="92" dirty="0">
                <a:latin typeface="Times New Roman"/>
                <a:cs typeface="Times New Roman"/>
              </a:rPr>
              <a:t> </a:t>
            </a:r>
            <a:r>
              <a:rPr sz="682" spc="-3" dirty="0">
                <a:latin typeface="Times New Roman"/>
                <a:cs typeface="Times New Roman"/>
              </a:rPr>
              <a:t>unwanted</a:t>
            </a:r>
            <a:r>
              <a:rPr sz="682" spc="92" dirty="0">
                <a:latin typeface="Times New Roman"/>
                <a:cs typeface="Times New Roman"/>
              </a:rPr>
              <a:t> </a:t>
            </a:r>
            <a:r>
              <a:rPr sz="682" spc="-3" dirty="0">
                <a:latin typeface="Times New Roman"/>
                <a:cs typeface="Times New Roman"/>
              </a:rPr>
              <a:t>repeat</a:t>
            </a:r>
            <a:r>
              <a:rPr sz="682" spc="95" dirty="0">
                <a:latin typeface="Times New Roman"/>
                <a:cs typeface="Times New Roman"/>
              </a:rPr>
              <a:t> </a:t>
            </a:r>
            <a:r>
              <a:rPr sz="682" spc="-3" dirty="0">
                <a:latin typeface="Times New Roman"/>
                <a:cs typeface="Times New Roman"/>
              </a:rPr>
              <a:t>testing</a:t>
            </a:r>
            <a:r>
              <a:rPr sz="682" spc="92" dirty="0">
                <a:latin typeface="Times New Roman"/>
                <a:cs typeface="Times New Roman"/>
              </a:rPr>
              <a:t> </a:t>
            </a:r>
            <a:r>
              <a:rPr sz="682" spc="-3" dirty="0">
                <a:latin typeface="Times New Roman"/>
                <a:cs typeface="Times New Roman"/>
              </a:rPr>
              <a:t>and</a:t>
            </a:r>
            <a:r>
              <a:rPr sz="682" spc="92" dirty="0">
                <a:latin typeface="Times New Roman"/>
                <a:cs typeface="Times New Roman"/>
              </a:rPr>
              <a:t> </a:t>
            </a:r>
            <a:r>
              <a:rPr sz="682" spc="-3" dirty="0">
                <a:latin typeface="Times New Roman"/>
                <a:cs typeface="Times New Roman"/>
              </a:rPr>
              <a:t>medication.</a:t>
            </a:r>
            <a:r>
              <a:rPr sz="682" spc="95" dirty="0">
                <a:latin typeface="Times New Roman"/>
                <a:cs typeface="Times New Roman"/>
              </a:rPr>
              <a:t> </a:t>
            </a:r>
            <a:r>
              <a:rPr sz="682" spc="-3" dirty="0">
                <a:latin typeface="Times New Roman"/>
                <a:cs typeface="Times New Roman"/>
              </a:rPr>
              <a:t>There</a:t>
            </a:r>
            <a:r>
              <a:rPr sz="682" spc="92" dirty="0">
                <a:latin typeface="Times New Roman"/>
                <a:cs typeface="Times New Roman"/>
              </a:rPr>
              <a:t> </a:t>
            </a:r>
            <a:r>
              <a:rPr sz="682" spc="-3" dirty="0">
                <a:latin typeface="Times New Roman"/>
                <a:cs typeface="Times New Roman"/>
              </a:rPr>
              <a:t>is</a:t>
            </a:r>
            <a:r>
              <a:rPr sz="682" spc="95" dirty="0">
                <a:latin typeface="Times New Roman"/>
                <a:cs typeface="Times New Roman"/>
              </a:rPr>
              <a:t> </a:t>
            </a:r>
            <a:r>
              <a:rPr sz="682" spc="-3" dirty="0">
                <a:latin typeface="Times New Roman"/>
                <a:cs typeface="Times New Roman"/>
              </a:rPr>
              <a:t>wastage </a:t>
            </a:r>
            <a:r>
              <a:rPr sz="682" spc="-164"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time</a:t>
            </a:r>
            <a:r>
              <a:rPr sz="682" dirty="0">
                <a:latin typeface="Times New Roman"/>
                <a:cs typeface="Times New Roman"/>
              </a:rPr>
              <a:t> </a:t>
            </a:r>
            <a:r>
              <a:rPr sz="682" spc="-3" dirty="0">
                <a:latin typeface="Times New Roman"/>
                <a:cs typeface="Times New Roman"/>
              </a:rPr>
              <a:t>since</a:t>
            </a:r>
            <a:r>
              <a:rPr sz="682" dirty="0">
                <a:latin typeface="Times New Roman"/>
                <a:cs typeface="Times New Roman"/>
              </a:rPr>
              <a:t> </a:t>
            </a:r>
            <a:r>
              <a:rPr sz="682" spc="-3" dirty="0">
                <a:latin typeface="Times New Roman"/>
                <a:cs typeface="Times New Roman"/>
              </a:rPr>
              <a:t>this</a:t>
            </a:r>
            <a:r>
              <a:rPr sz="682" dirty="0">
                <a:latin typeface="Times New Roman"/>
                <a:cs typeface="Times New Roman"/>
              </a:rPr>
              <a:t> </a:t>
            </a:r>
            <a:r>
              <a:rPr sz="682" spc="-3" dirty="0">
                <a:latin typeface="Times New Roman"/>
                <a:cs typeface="Times New Roman"/>
              </a:rPr>
              <a:t>system</a:t>
            </a:r>
            <a:r>
              <a:rPr sz="682" dirty="0">
                <a:latin typeface="Times New Roman"/>
                <a:cs typeface="Times New Roman"/>
              </a:rPr>
              <a:t> </a:t>
            </a:r>
            <a:r>
              <a:rPr sz="682" spc="-3" dirty="0">
                <a:latin typeface="Times New Roman"/>
                <a:cs typeface="Times New Roman"/>
              </a:rPr>
              <a:t>needs</a:t>
            </a:r>
            <a:r>
              <a:rPr sz="682" dirty="0">
                <a:latin typeface="Times New Roman"/>
                <a:cs typeface="Times New Roman"/>
              </a:rPr>
              <a:t> </a:t>
            </a:r>
            <a:r>
              <a:rPr sz="682" spc="-3" dirty="0">
                <a:latin typeface="Times New Roman"/>
                <a:cs typeface="Times New Roman"/>
              </a:rPr>
              <a:t>more</a:t>
            </a:r>
            <a:r>
              <a:rPr sz="682" dirty="0">
                <a:latin typeface="Times New Roman"/>
                <a:cs typeface="Times New Roman"/>
              </a:rPr>
              <a:t> </a:t>
            </a:r>
            <a:r>
              <a:rPr sz="682" spc="-3" dirty="0">
                <a:latin typeface="Times New Roman"/>
                <a:cs typeface="Times New Roman"/>
              </a:rPr>
              <a:t>manual</a:t>
            </a:r>
            <a:r>
              <a:rPr sz="682" dirty="0">
                <a:latin typeface="Times New Roman"/>
                <a:cs typeface="Times New Roman"/>
              </a:rPr>
              <a:t> </a:t>
            </a:r>
            <a:r>
              <a:rPr sz="682" spc="-7" dirty="0">
                <a:latin typeface="Times New Roman"/>
                <a:cs typeface="Times New Roman"/>
              </a:rPr>
              <a:t>power</a:t>
            </a:r>
            <a:r>
              <a:rPr sz="682" spc="-3" dirty="0">
                <a:latin typeface="Times New Roman"/>
                <a:cs typeface="Times New Roman"/>
              </a:rPr>
              <a:t> for </a:t>
            </a:r>
            <a:r>
              <a:rPr sz="682" dirty="0">
                <a:latin typeface="Times New Roman"/>
                <a:cs typeface="Times New Roman"/>
              </a:rPr>
              <a:t> </a:t>
            </a:r>
            <a:r>
              <a:rPr sz="682" spc="-3" dirty="0">
                <a:latin typeface="Times New Roman"/>
                <a:cs typeface="Times New Roman"/>
              </a:rPr>
              <a:t>transferring</a:t>
            </a:r>
            <a:r>
              <a:rPr sz="682" spc="133" dirty="0">
                <a:latin typeface="Times New Roman"/>
                <a:cs typeface="Times New Roman"/>
              </a:rPr>
              <a:t> </a:t>
            </a:r>
            <a:r>
              <a:rPr sz="682" spc="-3" dirty="0">
                <a:latin typeface="Times New Roman"/>
                <a:cs typeface="Times New Roman"/>
              </a:rPr>
              <a:t>records</a:t>
            </a:r>
            <a:r>
              <a:rPr sz="682" spc="136" dirty="0">
                <a:latin typeface="Times New Roman"/>
                <a:cs typeface="Times New Roman"/>
              </a:rPr>
              <a:t> </a:t>
            </a:r>
            <a:r>
              <a:rPr sz="682" spc="-3" dirty="0">
                <a:latin typeface="Times New Roman"/>
                <a:cs typeface="Times New Roman"/>
              </a:rPr>
              <a:t>by</a:t>
            </a:r>
            <a:r>
              <a:rPr sz="682" spc="136" dirty="0">
                <a:latin typeface="Times New Roman"/>
                <a:cs typeface="Times New Roman"/>
              </a:rPr>
              <a:t> </a:t>
            </a:r>
            <a:r>
              <a:rPr sz="682" spc="-3" dirty="0">
                <a:latin typeface="Times New Roman"/>
                <a:cs typeface="Times New Roman"/>
              </a:rPr>
              <a:t>mail</a:t>
            </a:r>
            <a:r>
              <a:rPr sz="682" spc="133" dirty="0">
                <a:latin typeface="Times New Roman"/>
                <a:cs typeface="Times New Roman"/>
              </a:rPr>
              <a:t> </a:t>
            </a:r>
            <a:r>
              <a:rPr sz="682" spc="-3" dirty="0">
                <a:latin typeface="Times New Roman"/>
                <a:cs typeface="Times New Roman"/>
              </a:rPr>
              <a:t>or</a:t>
            </a:r>
            <a:r>
              <a:rPr sz="682" spc="136" dirty="0">
                <a:latin typeface="Times New Roman"/>
                <a:cs typeface="Times New Roman"/>
              </a:rPr>
              <a:t> </a:t>
            </a:r>
            <a:r>
              <a:rPr sz="682" spc="-7" dirty="0">
                <a:latin typeface="Times New Roman"/>
                <a:cs typeface="Times New Roman"/>
              </a:rPr>
              <a:t>faxes</a:t>
            </a:r>
            <a:r>
              <a:rPr sz="682" spc="136" dirty="0">
                <a:latin typeface="Times New Roman"/>
                <a:cs typeface="Times New Roman"/>
              </a:rPr>
              <a:t> </a:t>
            </a:r>
            <a:r>
              <a:rPr sz="682" spc="-3" dirty="0">
                <a:latin typeface="Times New Roman"/>
                <a:cs typeface="Times New Roman"/>
              </a:rPr>
              <a:t>as</a:t>
            </a:r>
            <a:r>
              <a:rPr sz="682" spc="136" dirty="0">
                <a:latin typeface="Times New Roman"/>
                <a:cs typeface="Times New Roman"/>
              </a:rPr>
              <a:t> </a:t>
            </a:r>
            <a:r>
              <a:rPr sz="682" spc="-3" dirty="0">
                <a:latin typeface="Times New Roman"/>
                <a:cs typeface="Times New Roman"/>
              </a:rPr>
              <a:t>these</a:t>
            </a:r>
            <a:r>
              <a:rPr sz="682" spc="133" dirty="0">
                <a:latin typeface="Times New Roman"/>
                <a:cs typeface="Times New Roman"/>
              </a:rPr>
              <a:t> </a:t>
            </a:r>
            <a:r>
              <a:rPr sz="682" spc="-3" dirty="0">
                <a:latin typeface="Times New Roman"/>
                <a:cs typeface="Times New Roman"/>
              </a:rPr>
              <a:t>are</a:t>
            </a:r>
            <a:r>
              <a:rPr sz="682" spc="136" dirty="0">
                <a:latin typeface="Times New Roman"/>
                <a:cs typeface="Times New Roman"/>
              </a:rPr>
              <a:t> </a:t>
            </a:r>
            <a:r>
              <a:rPr sz="682" spc="-3" dirty="0">
                <a:latin typeface="Times New Roman"/>
                <a:cs typeface="Times New Roman"/>
              </a:rPr>
              <a:t>dispersed </a:t>
            </a:r>
            <a:r>
              <a:rPr sz="682" spc="-164" dirty="0">
                <a:latin typeface="Times New Roman"/>
                <a:cs typeface="Times New Roman"/>
              </a:rPr>
              <a:t> </a:t>
            </a:r>
            <a:r>
              <a:rPr sz="682" spc="-3" dirty="0">
                <a:latin typeface="Times New Roman"/>
                <a:cs typeface="Times New Roman"/>
              </a:rPr>
              <a:t>and are not centralized[8]. </a:t>
            </a:r>
            <a:r>
              <a:rPr sz="682" spc="-7" dirty="0">
                <a:latin typeface="Times New Roman"/>
                <a:cs typeface="Times New Roman"/>
              </a:rPr>
              <a:t>Even </a:t>
            </a:r>
            <a:r>
              <a:rPr sz="682" spc="-3" dirty="0">
                <a:latin typeface="Times New Roman"/>
                <a:cs typeface="Times New Roman"/>
              </a:rPr>
              <a:t>accessing of medical records </a:t>
            </a:r>
            <a:r>
              <a:rPr sz="682" dirty="0">
                <a:latin typeface="Times New Roman"/>
                <a:cs typeface="Times New Roman"/>
              </a:rPr>
              <a:t> </a:t>
            </a:r>
            <a:r>
              <a:rPr sz="682" spc="-3" dirty="0">
                <a:latin typeface="Times New Roman"/>
                <a:cs typeface="Times New Roman"/>
              </a:rPr>
              <a:t>by</a:t>
            </a:r>
            <a:r>
              <a:rPr sz="682" spc="61" dirty="0">
                <a:latin typeface="Times New Roman"/>
                <a:cs typeface="Times New Roman"/>
              </a:rPr>
              <a:t> </a:t>
            </a:r>
            <a:r>
              <a:rPr sz="682" spc="-3" dirty="0">
                <a:latin typeface="Times New Roman"/>
                <a:cs typeface="Times New Roman"/>
              </a:rPr>
              <a:t>doctors</a:t>
            </a:r>
            <a:r>
              <a:rPr sz="682" spc="65" dirty="0">
                <a:latin typeface="Times New Roman"/>
                <a:cs typeface="Times New Roman"/>
              </a:rPr>
              <a:t> </a:t>
            </a:r>
            <a:r>
              <a:rPr sz="682" spc="-3" dirty="0">
                <a:latin typeface="Times New Roman"/>
                <a:cs typeface="Times New Roman"/>
              </a:rPr>
              <a:t>is</a:t>
            </a:r>
            <a:r>
              <a:rPr sz="682" spc="65" dirty="0">
                <a:latin typeface="Times New Roman"/>
                <a:cs typeface="Times New Roman"/>
              </a:rPr>
              <a:t> </a:t>
            </a:r>
            <a:r>
              <a:rPr sz="682" spc="-3" dirty="0">
                <a:latin typeface="Times New Roman"/>
                <a:cs typeface="Times New Roman"/>
              </a:rPr>
              <a:t>limited.</a:t>
            </a:r>
            <a:endParaRPr sz="682">
              <a:latin typeface="Times New Roman"/>
              <a:cs typeface="Times New Roman"/>
            </a:endParaRPr>
          </a:p>
          <a:p>
            <a:pPr marL="8659" marR="3464" indent="86155" algn="just">
              <a:spcBef>
                <a:spcPts val="68"/>
              </a:spcBef>
            </a:pPr>
            <a:r>
              <a:rPr sz="682" spc="-3" dirty="0">
                <a:latin typeface="Times New Roman"/>
                <a:cs typeface="Times New Roman"/>
              </a:rPr>
              <a:t>Health records can be easily and quickly shared between </a:t>
            </a:r>
            <a:r>
              <a:rPr sz="682" dirty="0">
                <a:latin typeface="Times New Roman"/>
                <a:cs typeface="Times New Roman"/>
              </a:rPr>
              <a:t> </a:t>
            </a:r>
            <a:r>
              <a:rPr sz="682" spc="-3" dirty="0">
                <a:latin typeface="Times New Roman"/>
                <a:cs typeface="Times New Roman"/>
              </a:rPr>
              <a:t>medical institutions by integrating digital technologies in the </a:t>
            </a:r>
            <a:r>
              <a:rPr sz="682" dirty="0">
                <a:latin typeface="Times New Roman"/>
                <a:cs typeface="Times New Roman"/>
              </a:rPr>
              <a:t> </a:t>
            </a:r>
            <a:r>
              <a:rPr sz="682" spc="-3" dirty="0">
                <a:latin typeface="Times New Roman"/>
                <a:cs typeface="Times New Roman"/>
              </a:rPr>
              <a:t>healthcare system[17]. In this respect there are intense queries </a:t>
            </a:r>
            <a:r>
              <a:rPr sz="682" dirty="0">
                <a:latin typeface="Times New Roman"/>
                <a:cs typeface="Times New Roman"/>
              </a:rPr>
              <a:t> </a:t>
            </a:r>
            <a:r>
              <a:rPr sz="682" spc="-3" dirty="0">
                <a:latin typeface="Times New Roman"/>
                <a:cs typeface="Times New Roman"/>
              </a:rPr>
              <a:t>about the storage of </a:t>
            </a:r>
            <a:r>
              <a:rPr sz="682" spc="-7" dirty="0">
                <a:latin typeface="Times New Roman"/>
                <a:cs typeface="Times New Roman"/>
              </a:rPr>
              <a:t>patient’s </a:t>
            </a:r>
            <a:r>
              <a:rPr sz="682" spc="-3" dirty="0">
                <a:latin typeface="Times New Roman"/>
                <a:cs typeface="Times New Roman"/>
              </a:rPr>
              <a:t>data, providing authorization to </a:t>
            </a:r>
            <a:r>
              <a:rPr sz="682" dirty="0">
                <a:latin typeface="Times New Roman"/>
                <a:cs typeface="Times New Roman"/>
              </a:rPr>
              <a:t> </a:t>
            </a:r>
            <a:r>
              <a:rPr sz="682" spc="-3" dirty="0">
                <a:latin typeface="Times New Roman"/>
                <a:cs typeface="Times New Roman"/>
              </a:rPr>
              <a:t>access the data, security &amp; immutability of the data[21]. These </a:t>
            </a:r>
            <a:r>
              <a:rPr sz="682" dirty="0">
                <a:latin typeface="Times New Roman"/>
                <a:cs typeface="Times New Roman"/>
              </a:rPr>
              <a:t> </a:t>
            </a:r>
            <a:r>
              <a:rPr sz="682" spc="-3" dirty="0">
                <a:latin typeface="Times New Roman"/>
                <a:cs typeface="Times New Roman"/>
              </a:rPr>
              <a:t>problems can be solved by </a:t>
            </a:r>
            <a:r>
              <a:rPr sz="682" spc="-7" dirty="0">
                <a:latin typeface="Times New Roman"/>
                <a:cs typeface="Times New Roman"/>
              </a:rPr>
              <a:t>developing </a:t>
            </a:r>
            <a:r>
              <a:rPr sz="682" spc="-3" dirty="0">
                <a:latin typeface="Times New Roman"/>
                <a:cs typeface="Times New Roman"/>
              </a:rPr>
              <a:t>a decentralized digital </a:t>
            </a:r>
            <a:r>
              <a:rPr sz="682" dirty="0">
                <a:latin typeface="Times New Roman"/>
                <a:cs typeface="Times New Roman"/>
              </a:rPr>
              <a:t> </a:t>
            </a:r>
            <a:r>
              <a:rPr sz="682" spc="-3" dirty="0">
                <a:latin typeface="Times New Roman"/>
                <a:cs typeface="Times New Roman"/>
              </a:rPr>
              <a:t>health infrastructure that is by integrating Blockchain technol- </a:t>
            </a:r>
            <a:r>
              <a:rPr sz="682" dirty="0">
                <a:latin typeface="Times New Roman"/>
                <a:cs typeface="Times New Roman"/>
              </a:rPr>
              <a:t> </a:t>
            </a:r>
            <a:r>
              <a:rPr sz="682" spc="-3" dirty="0">
                <a:latin typeface="Times New Roman"/>
                <a:cs typeface="Times New Roman"/>
              </a:rPr>
              <a:t>ogy into the healthcare system[12]. Blockchain technology has </a:t>
            </a:r>
            <a:r>
              <a:rPr sz="682" spc="-160" dirty="0">
                <a:latin typeface="Times New Roman"/>
                <a:cs typeface="Times New Roman"/>
              </a:rPr>
              <a:t> </a:t>
            </a:r>
            <a:r>
              <a:rPr sz="682" spc="-3" dirty="0">
                <a:latin typeface="Times New Roman"/>
                <a:cs typeface="Times New Roman"/>
              </a:rPr>
              <a:t>the capability to rebuild the modern economy by maintaining </a:t>
            </a:r>
            <a:r>
              <a:rPr sz="682" dirty="0">
                <a:latin typeface="Times New Roman"/>
                <a:cs typeface="Times New Roman"/>
              </a:rPr>
              <a:t> </a:t>
            </a:r>
            <a:r>
              <a:rPr sz="682" spc="-3" dirty="0">
                <a:latin typeface="Times New Roman"/>
                <a:cs typeface="Times New Roman"/>
              </a:rPr>
              <a:t>and</a:t>
            </a:r>
            <a:r>
              <a:rPr sz="682" spc="61" dirty="0">
                <a:latin typeface="Times New Roman"/>
                <a:cs typeface="Times New Roman"/>
              </a:rPr>
              <a:t> </a:t>
            </a:r>
            <a:r>
              <a:rPr sz="682" spc="-3" dirty="0">
                <a:latin typeface="Times New Roman"/>
                <a:cs typeface="Times New Roman"/>
              </a:rPr>
              <a:t>updating</a:t>
            </a:r>
            <a:r>
              <a:rPr sz="682" spc="65" dirty="0">
                <a:latin typeface="Times New Roman"/>
                <a:cs typeface="Times New Roman"/>
              </a:rPr>
              <a:t> </a:t>
            </a:r>
            <a:r>
              <a:rPr sz="682" spc="-3" dirty="0">
                <a:latin typeface="Times New Roman"/>
                <a:cs typeface="Times New Roman"/>
              </a:rPr>
              <a:t>records[5].</a:t>
            </a:r>
            <a:endParaRPr sz="682">
              <a:latin typeface="Times New Roman"/>
              <a:cs typeface="Times New Roman"/>
            </a:endParaRPr>
          </a:p>
          <a:p>
            <a:pPr marL="94815" algn="just">
              <a:spcBef>
                <a:spcPts val="55"/>
              </a:spcBef>
            </a:pPr>
            <a:r>
              <a:rPr sz="682" spc="-7" dirty="0">
                <a:latin typeface="Times New Roman"/>
                <a:cs typeface="Times New Roman"/>
              </a:rPr>
              <a:t>The</a:t>
            </a:r>
            <a:r>
              <a:rPr sz="682" spc="133" dirty="0">
                <a:latin typeface="Times New Roman"/>
                <a:cs typeface="Times New Roman"/>
              </a:rPr>
              <a:t> </a:t>
            </a:r>
            <a:r>
              <a:rPr sz="682" spc="-3" dirty="0">
                <a:latin typeface="Times New Roman"/>
                <a:cs typeface="Times New Roman"/>
              </a:rPr>
              <a:t>rest</a:t>
            </a:r>
            <a:r>
              <a:rPr sz="682" spc="133" dirty="0">
                <a:latin typeface="Times New Roman"/>
                <a:cs typeface="Times New Roman"/>
              </a:rPr>
              <a:t> </a:t>
            </a:r>
            <a:r>
              <a:rPr sz="682" spc="-3" dirty="0">
                <a:latin typeface="Times New Roman"/>
                <a:cs typeface="Times New Roman"/>
              </a:rPr>
              <a:t>of</a:t>
            </a:r>
            <a:r>
              <a:rPr sz="682" spc="133" dirty="0">
                <a:latin typeface="Times New Roman"/>
                <a:cs typeface="Times New Roman"/>
              </a:rPr>
              <a:t> </a:t>
            </a:r>
            <a:r>
              <a:rPr sz="682" spc="-3" dirty="0">
                <a:latin typeface="Times New Roman"/>
                <a:cs typeface="Times New Roman"/>
              </a:rPr>
              <a:t>the</a:t>
            </a:r>
            <a:r>
              <a:rPr sz="682" spc="136" dirty="0">
                <a:latin typeface="Times New Roman"/>
                <a:cs typeface="Times New Roman"/>
              </a:rPr>
              <a:t> </a:t>
            </a:r>
            <a:r>
              <a:rPr sz="682" spc="-7" dirty="0">
                <a:latin typeface="Times New Roman"/>
                <a:cs typeface="Times New Roman"/>
              </a:rPr>
              <a:t>paper</a:t>
            </a:r>
            <a:r>
              <a:rPr sz="682" spc="133" dirty="0">
                <a:latin typeface="Times New Roman"/>
                <a:cs typeface="Times New Roman"/>
              </a:rPr>
              <a:t> </a:t>
            </a:r>
            <a:r>
              <a:rPr sz="682" spc="-3" dirty="0">
                <a:latin typeface="Times New Roman"/>
                <a:cs typeface="Times New Roman"/>
              </a:rPr>
              <a:t>is</a:t>
            </a:r>
            <a:r>
              <a:rPr sz="682" spc="133" dirty="0">
                <a:latin typeface="Times New Roman"/>
                <a:cs typeface="Times New Roman"/>
              </a:rPr>
              <a:t> </a:t>
            </a:r>
            <a:r>
              <a:rPr sz="682" spc="-7" dirty="0">
                <a:latin typeface="Times New Roman"/>
                <a:cs typeface="Times New Roman"/>
              </a:rPr>
              <a:t>organized</a:t>
            </a:r>
            <a:r>
              <a:rPr sz="682" spc="133" dirty="0">
                <a:latin typeface="Times New Roman"/>
                <a:cs typeface="Times New Roman"/>
              </a:rPr>
              <a:t> </a:t>
            </a:r>
            <a:r>
              <a:rPr sz="682" spc="-3" dirty="0">
                <a:latin typeface="Times New Roman"/>
                <a:cs typeface="Times New Roman"/>
              </a:rPr>
              <a:t>as</a:t>
            </a:r>
            <a:r>
              <a:rPr sz="682" spc="136" dirty="0">
                <a:latin typeface="Times New Roman"/>
                <a:cs typeface="Times New Roman"/>
              </a:rPr>
              <a:t> </a:t>
            </a:r>
            <a:r>
              <a:rPr sz="682" spc="-7" dirty="0">
                <a:latin typeface="Times New Roman"/>
                <a:cs typeface="Times New Roman"/>
              </a:rPr>
              <a:t>follows:section</a:t>
            </a:r>
            <a:r>
              <a:rPr sz="682" spc="133" dirty="0">
                <a:latin typeface="Times New Roman"/>
                <a:cs typeface="Times New Roman"/>
              </a:rPr>
              <a:t> </a:t>
            </a:r>
            <a:r>
              <a:rPr sz="682" spc="-7" dirty="0">
                <a:latin typeface="Times New Roman"/>
                <a:cs typeface="Times New Roman"/>
              </a:rPr>
              <a:t>IIA</a:t>
            </a:r>
            <a:endParaRPr sz="682">
              <a:latin typeface="Times New Roman"/>
              <a:cs typeface="Times New Roman"/>
            </a:endParaRPr>
          </a:p>
        </p:txBody>
      </p:sp>
      <p:sp>
        <p:nvSpPr>
          <p:cNvPr id="855" name="object 855"/>
          <p:cNvSpPr txBox="1"/>
          <p:nvPr/>
        </p:nvSpPr>
        <p:spPr>
          <a:xfrm>
            <a:off x="4061114" y="154131"/>
            <a:ext cx="2964440" cy="167879"/>
          </a:xfrm>
          <a:prstGeom prst="rect">
            <a:avLst/>
          </a:prstGeom>
        </p:spPr>
        <p:txBody>
          <a:bodyPr vert="horz" wrap="square" lIns="0" tIns="13855" rIns="0" bIns="0" rtlCol="0">
            <a:spAutoFit/>
          </a:bodyPr>
          <a:lstStyle/>
          <a:p>
            <a:pPr marL="8659" marR="3464">
              <a:lnSpc>
                <a:spcPts val="627"/>
              </a:lnSpc>
              <a:spcBef>
                <a:spcPts val="109"/>
              </a:spcBef>
            </a:pPr>
            <a:r>
              <a:rPr sz="545" spc="-3" dirty="0">
                <a:latin typeface="Times New Roman"/>
                <a:cs typeface="Times New Roman"/>
              </a:rPr>
              <a:t>Proceedings of the Third International Conference on Trends in Electronics and Informatics (ICOEI 2019) </a:t>
            </a:r>
            <a:r>
              <a:rPr sz="545" dirty="0">
                <a:latin typeface="Times New Roman"/>
                <a:cs typeface="Times New Roman"/>
              </a:rPr>
              <a:t> </a:t>
            </a:r>
            <a:r>
              <a:rPr sz="545" spc="-3" dirty="0">
                <a:latin typeface="Times New Roman"/>
                <a:cs typeface="Times New Roman"/>
              </a:rPr>
              <a:t>IEEE</a:t>
            </a:r>
            <a:r>
              <a:rPr sz="545" spc="-7" dirty="0">
                <a:latin typeface="Times New Roman"/>
                <a:cs typeface="Times New Roman"/>
              </a:rPr>
              <a:t> </a:t>
            </a:r>
            <a:r>
              <a:rPr sz="545" spc="-3" dirty="0">
                <a:latin typeface="Times New Roman"/>
                <a:cs typeface="Times New Roman"/>
              </a:rPr>
              <a:t>Xplore Part Number: CFP19J32-ART;</a:t>
            </a:r>
            <a:r>
              <a:rPr sz="545" spc="-7" dirty="0">
                <a:latin typeface="Times New Roman"/>
                <a:cs typeface="Times New Roman"/>
              </a:rPr>
              <a:t> </a:t>
            </a:r>
            <a:r>
              <a:rPr sz="545" spc="-3" dirty="0">
                <a:latin typeface="Times New Roman"/>
                <a:cs typeface="Times New Roman"/>
              </a:rPr>
              <a:t>ISBN: 978-1-5386-9439-8</a:t>
            </a:r>
            <a:endParaRPr sz="545">
              <a:latin typeface="Times New Roman"/>
              <a:cs typeface="Times New Roman"/>
            </a:endParaRPr>
          </a:p>
        </p:txBody>
      </p:sp>
    </p:spTree>
    <p:extLst>
      <p:ext uri="{BB962C8B-B14F-4D97-AF65-F5344CB8AC3E}">
        <p14:creationId xmlns:p14="http://schemas.microsoft.com/office/powerpoint/2010/main" val="2325911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61642" y="415177"/>
            <a:ext cx="2191616" cy="3635581"/>
          </a:xfrm>
          <a:prstGeom prst="rect">
            <a:avLst/>
          </a:prstGeom>
        </p:spPr>
        <p:txBody>
          <a:bodyPr vert="horz" wrap="square" lIns="0" tIns="8226" rIns="0" bIns="0" rtlCol="0">
            <a:spAutoFit/>
          </a:bodyPr>
          <a:lstStyle/>
          <a:p>
            <a:pPr marL="8659" marR="3464" algn="just">
              <a:spcBef>
                <a:spcPts val="65"/>
              </a:spcBef>
            </a:pPr>
            <a:r>
              <a:rPr sz="682" spc="-3" dirty="0">
                <a:latin typeface="Times New Roman"/>
                <a:cs typeface="Times New Roman"/>
              </a:rPr>
              <a:t>provides detailed description of Blockchain </a:t>
            </a:r>
            <a:r>
              <a:rPr sz="682" spc="-7" dirty="0">
                <a:latin typeface="Times New Roman"/>
                <a:cs typeface="Times New Roman"/>
              </a:rPr>
              <a:t>technology,section </a:t>
            </a:r>
            <a:r>
              <a:rPr sz="682" spc="-160" dirty="0">
                <a:latin typeface="Times New Roman"/>
                <a:cs typeface="Times New Roman"/>
              </a:rPr>
              <a:t> </a:t>
            </a:r>
            <a:r>
              <a:rPr sz="682" spc="-3" dirty="0">
                <a:latin typeface="Times New Roman"/>
                <a:cs typeface="Times New Roman"/>
              </a:rPr>
              <a:t>IIB</a:t>
            </a:r>
            <a:r>
              <a:rPr sz="682" dirty="0">
                <a:latin typeface="Times New Roman"/>
                <a:cs typeface="Times New Roman"/>
              </a:rPr>
              <a:t> </a:t>
            </a:r>
            <a:r>
              <a:rPr sz="682" spc="-7" dirty="0">
                <a:latin typeface="Times New Roman"/>
                <a:cs typeface="Times New Roman"/>
              </a:rPr>
              <a:t>gives</a:t>
            </a:r>
            <a:r>
              <a:rPr sz="682" spc="-3" dirty="0">
                <a:latin typeface="Times New Roman"/>
                <a:cs typeface="Times New Roman"/>
              </a:rPr>
              <a:t> a</a:t>
            </a:r>
            <a:r>
              <a:rPr sz="682" dirty="0">
                <a:latin typeface="Times New Roman"/>
                <a:cs typeface="Times New Roman"/>
              </a:rPr>
              <a:t> </a:t>
            </a:r>
            <a:r>
              <a:rPr sz="682" spc="-3" dirty="0">
                <a:latin typeface="Times New Roman"/>
                <a:cs typeface="Times New Roman"/>
              </a:rPr>
              <a:t>brief</a:t>
            </a:r>
            <a:r>
              <a:rPr sz="682" dirty="0">
                <a:latin typeface="Times New Roman"/>
                <a:cs typeface="Times New Roman"/>
              </a:rPr>
              <a:t> </a:t>
            </a:r>
            <a:r>
              <a:rPr sz="682" spc="-10" dirty="0">
                <a:latin typeface="Times New Roman"/>
                <a:cs typeface="Times New Roman"/>
              </a:rPr>
              <a:t>review</a:t>
            </a:r>
            <a:r>
              <a:rPr sz="682" spc="-7" dirty="0">
                <a:latin typeface="Times New Roman"/>
                <a:cs typeface="Times New Roman"/>
              </a:rPr>
              <a:t> </a:t>
            </a:r>
            <a:r>
              <a:rPr sz="682" spc="-3" dirty="0">
                <a:latin typeface="Times New Roman"/>
                <a:cs typeface="Times New Roman"/>
              </a:rPr>
              <a:t>on</a:t>
            </a:r>
            <a:r>
              <a:rPr sz="682" spc="164" dirty="0">
                <a:latin typeface="Times New Roman"/>
                <a:cs typeface="Times New Roman"/>
              </a:rPr>
              <a:t> </a:t>
            </a:r>
            <a:r>
              <a:rPr sz="682" spc="-3" dirty="0">
                <a:latin typeface="Times New Roman"/>
                <a:cs typeface="Times New Roman"/>
              </a:rPr>
              <a:t>existing</a:t>
            </a:r>
            <a:r>
              <a:rPr sz="682" spc="164" dirty="0">
                <a:latin typeface="Times New Roman"/>
                <a:cs typeface="Times New Roman"/>
              </a:rPr>
              <a:t> </a:t>
            </a:r>
            <a:r>
              <a:rPr sz="682" spc="-3" dirty="0">
                <a:latin typeface="Times New Roman"/>
                <a:cs typeface="Times New Roman"/>
              </a:rPr>
              <a:t>Blockchain</a:t>
            </a:r>
            <a:r>
              <a:rPr sz="682" spc="164" dirty="0">
                <a:latin typeface="Times New Roman"/>
                <a:cs typeface="Times New Roman"/>
              </a:rPr>
              <a:t> </a:t>
            </a:r>
            <a:r>
              <a:rPr sz="682" spc="-3" dirty="0">
                <a:latin typeface="Times New Roman"/>
                <a:cs typeface="Times New Roman"/>
              </a:rPr>
              <a:t>challenges </a:t>
            </a:r>
            <a:r>
              <a:rPr sz="682" spc="-160" dirty="0">
                <a:latin typeface="Times New Roman"/>
                <a:cs typeface="Times New Roman"/>
              </a:rPr>
              <a:t> </a:t>
            </a:r>
            <a:r>
              <a:rPr sz="682" spc="-3" dirty="0">
                <a:latin typeface="Times New Roman"/>
                <a:cs typeface="Times New Roman"/>
              </a:rPr>
              <a:t>and proposed solutions followed by section III where we </a:t>
            </a:r>
            <a:r>
              <a:rPr sz="682" spc="-10" dirty="0">
                <a:latin typeface="Times New Roman"/>
                <a:cs typeface="Times New Roman"/>
              </a:rPr>
              <a:t>have </a:t>
            </a:r>
            <a:r>
              <a:rPr sz="682" spc="-7" dirty="0">
                <a:latin typeface="Times New Roman"/>
                <a:cs typeface="Times New Roman"/>
              </a:rPr>
              <a:t> </a:t>
            </a:r>
            <a:r>
              <a:rPr sz="682" spc="-3" dirty="0">
                <a:latin typeface="Times New Roman"/>
                <a:cs typeface="Times New Roman"/>
              </a:rPr>
              <a:t>highlighted the medical record management in decentralized </a:t>
            </a:r>
            <a:r>
              <a:rPr sz="682" dirty="0">
                <a:latin typeface="Times New Roman"/>
                <a:cs typeface="Times New Roman"/>
              </a:rPr>
              <a:t> </a:t>
            </a:r>
            <a:r>
              <a:rPr sz="682" spc="-7" dirty="0">
                <a:latin typeface="Times New Roman"/>
                <a:cs typeface="Times New Roman"/>
              </a:rPr>
              <a:t>manner.</a:t>
            </a:r>
            <a:r>
              <a:rPr sz="682" spc="65" dirty="0">
                <a:latin typeface="Times New Roman"/>
                <a:cs typeface="Times New Roman"/>
              </a:rPr>
              <a:t> </a:t>
            </a:r>
            <a:r>
              <a:rPr sz="682" spc="-3" dirty="0">
                <a:latin typeface="Times New Roman"/>
                <a:cs typeface="Times New Roman"/>
              </a:rPr>
              <a:t>Section</a:t>
            </a:r>
            <a:r>
              <a:rPr sz="682" spc="65" dirty="0">
                <a:latin typeface="Times New Roman"/>
                <a:cs typeface="Times New Roman"/>
              </a:rPr>
              <a:t> </a:t>
            </a:r>
            <a:r>
              <a:rPr sz="682" spc="-3" dirty="0">
                <a:latin typeface="Times New Roman"/>
                <a:cs typeface="Times New Roman"/>
              </a:rPr>
              <a:t>IV</a:t>
            </a:r>
            <a:r>
              <a:rPr sz="682" spc="65" dirty="0">
                <a:latin typeface="Times New Roman"/>
                <a:cs typeface="Times New Roman"/>
              </a:rPr>
              <a:t> </a:t>
            </a:r>
            <a:r>
              <a:rPr sz="682" spc="-3" dirty="0">
                <a:latin typeface="Times New Roman"/>
                <a:cs typeface="Times New Roman"/>
              </a:rPr>
              <a:t>provides</a:t>
            </a:r>
            <a:r>
              <a:rPr sz="682" spc="68" dirty="0">
                <a:latin typeface="Times New Roman"/>
                <a:cs typeface="Times New Roman"/>
              </a:rPr>
              <a:t> </a:t>
            </a:r>
            <a:r>
              <a:rPr sz="682" spc="-3" dirty="0">
                <a:latin typeface="Times New Roman"/>
                <a:cs typeface="Times New Roman"/>
              </a:rPr>
              <a:t>some</a:t>
            </a:r>
            <a:r>
              <a:rPr sz="682" spc="65" dirty="0">
                <a:latin typeface="Times New Roman"/>
                <a:cs typeface="Times New Roman"/>
              </a:rPr>
              <a:t> </a:t>
            </a:r>
            <a:r>
              <a:rPr sz="682" spc="-3" dirty="0">
                <a:latin typeface="Times New Roman"/>
                <a:cs typeface="Times New Roman"/>
              </a:rPr>
              <a:t>concluding</a:t>
            </a:r>
            <a:r>
              <a:rPr sz="682" spc="65" dirty="0">
                <a:latin typeface="Times New Roman"/>
                <a:cs typeface="Times New Roman"/>
              </a:rPr>
              <a:t> </a:t>
            </a:r>
            <a:r>
              <a:rPr sz="682" spc="-3" dirty="0">
                <a:latin typeface="Times New Roman"/>
                <a:cs typeface="Times New Roman"/>
              </a:rPr>
              <a:t>remarks.</a:t>
            </a:r>
            <a:endParaRPr sz="682">
              <a:latin typeface="Times New Roman"/>
              <a:cs typeface="Times New Roman"/>
            </a:endParaRPr>
          </a:p>
          <a:p>
            <a:pPr marL="763711">
              <a:spcBef>
                <a:spcPts val="467"/>
              </a:spcBef>
            </a:pPr>
            <a:r>
              <a:rPr sz="682" spc="17" dirty="0">
                <a:latin typeface="Times New Roman"/>
                <a:cs typeface="Times New Roman"/>
              </a:rPr>
              <a:t>II.</a:t>
            </a:r>
            <a:r>
              <a:rPr sz="682" spc="177" dirty="0">
                <a:latin typeface="Times New Roman"/>
                <a:cs typeface="Times New Roman"/>
              </a:rPr>
              <a:t> </a:t>
            </a:r>
            <a:r>
              <a:rPr sz="682" spc="20" dirty="0">
                <a:latin typeface="Times New Roman"/>
                <a:cs typeface="Times New Roman"/>
              </a:rPr>
              <a:t>B</a:t>
            </a:r>
            <a:r>
              <a:rPr sz="545" spc="20" dirty="0">
                <a:latin typeface="Times New Roman"/>
                <a:cs typeface="Times New Roman"/>
              </a:rPr>
              <a:t>ACKGROUND</a:t>
            </a:r>
            <a:endParaRPr sz="545">
              <a:latin typeface="Times New Roman"/>
              <a:cs typeface="Times New Roman"/>
            </a:endParaRPr>
          </a:p>
          <a:p>
            <a:pPr marL="8659" algn="just">
              <a:spcBef>
                <a:spcPts val="225"/>
              </a:spcBef>
            </a:pPr>
            <a:r>
              <a:rPr sz="682" i="1" spc="-3" dirty="0">
                <a:latin typeface="Times New Roman"/>
                <a:cs typeface="Times New Roman"/>
              </a:rPr>
              <a:t>A.</a:t>
            </a:r>
            <a:r>
              <a:rPr sz="682" i="1" spc="156" dirty="0">
                <a:latin typeface="Times New Roman"/>
                <a:cs typeface="Times New Roman"/>
              </a:rPr>
              <a:t> </a:t>
            </a:r>
            <a:r>
              <a:rPr sz="682" i="1" spc="-7" dirty="0">
                <a:latin typeface="Times New Roman"/>
                <a:cs typeface="Times New Roman"/>
              </a:rPr>
              <a:t>Blockchain</a:t>
            </a:r>
            <a:r>
              <a:rPr sz="682" i="1" spc="58" dirty="0">
                <a:latin typeface="Times New Roman"/>
                <a:cs typeface="Times New Roman"/>
              </a:rPr>
              <a:t> </a:t>
            </a:r>
            <a:r>
              <a:rPr sz="682" i="1" spc="-10" dirty="0">
                <a:latin typeface="Times New Roman"/>
                <a:cs typeface="Times New Roman"/>
              </a:rPr>
              <a:t>Technology</a:t>
            </a:r>
            <a:endParaRPr sz="682">
              <a:latin typeface="Times New Roman"/>
              <a:cs typeface="Times New Roman"/>
            </a:endParaRPr>
          </a:p>
          <a:p>
            <a:pPr marL="8659" marR="3464" indent="86155" algn="just">
              <a:spcBef>
                <a:spcPts val="222"/>
              </a:spcBef>
            </a:pPr>
            <a:r>
              <a:rPr sz="682" spc="-3" dirty="0">
                <a:latin typeface="Times New Roman"/>
                <a:cs typeface="Times New Roman"/>
              </a:rPr>
              <a:t>A</a:t>
            </a:r>
            <a:r>
              <a:rPr sz="682" dirty="0">
                <a:latin typeface="Times New Roman"/>
                <a:cs typeface="Times New Roman"/>
              </a:rPr>
              <a:t> </a:t>
            </a:r>
            <a:r>
              <a:rPr sz="682" spc="-3" dirty="0">
                <a:latin typeface="Times New Roman"/>
                <a:cs typeface="Times New Roman"/>
              </a:rPr>
              <a:t>blockchain</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a</a:t>
            </a:r>
            <a:r>
              <a:rPr sz="682" dirty="0">
                <a:latin typeface="Times New Roman"/>
                <a:cs typeface="Times New Roman"/>
              </a:rPr>
              <a:t> </a:t>
            </a:r>
            <a:r>
              <a:rPr sz="682" spc="-3" dirty="0">
                <a:latin typeface="Times New Roman"/>
                <a:cs typeface="Times New Roman"/>
              </a:rPr>
              <a:t>decentralized,</a:t>
            </a:r>
            <a:r>
              <a:rPr sz="682" dirty="0">
                <a:latin typeface="Times New Roman"/>
                <a:cs typeface="Times New Roman"/>
              </a:rPr>
              <a:t> </a:t>
            </a:r>
            <a:r>
              <a:rPr sz="682" spc="-3" dirty="0">
                <a:latin typeface="Times New Roman"/>
                <a:cs typeface="Times New Roman"/>
              </a:rPr>
              <a:t>distributed,</a:t>
            </a:r>
            <a:r>
              <a:rPr sz="682" dirty="0">
                <a:latin typeface="Times New Roman"/>
                <a:cs typeface="Times New Roman"/>
              </a:rPr>
              <a:t> </a:t>
            </a:r>
            <a:r>
              <a:rPr sz="682" spc="-3" dirty="0">
                <a:latin typeface="Times New Roman"/>
                <a:cs typeface="Times New Roman"/>
              </a:rPr>
              <a:t>immutable, </a:t>
            </a:r>
            <a:r>
              <a:rPr sz="682" dirty="0">
                <a:latin typeface="Times New Roman"/>
                <a:cs typeface="Times New Roman"/>
              </a:rPr>
              <a:t> </a:t>
            </a:r>
            <a:r>
              <a:rPr sz="682" spc="-3" dirty="0">
                <a:latin typeface="Times New Roman"/>
                <a:cs typeface="Times New Roman"/>
              </a:rPr>
              <a:t>shared &amp; tamperproof data structure to store a continuously </a:t>
            </a:r>
            <a:r>
              <a:rPr sz="682" dirty="0">
                <a:latin typeface="Times New Roman"/>
                <a:cs typeface="Times New Roman"/>
              </a:rPr>
              <a:t> </a:t>
            </a:r>
            <a:r>
              <a:rPr sz="682" spc="-7" dirty="0">
                <a:latin typeface="Times New Roman"/>
                <a:cs typeface="Times New Roman"/>
              </a:rPr>
              <a:t>growing</a:t>
            </a:r>
            <a:r>
              <a:rPr sz="682" spc="65" dirty="0">
                <a:latin typeface="Times New Roman"/>
                <a:cs typeface="Times New Roman"/>
              </a:rPr>
              <a:t> </a:t>
            </a:r>
            <a:r>
              <a:rPr sz="682" spc="-3" dirty="0">
                <a:latin typeface="Times New Roman"/>
                <a:cs typeface="Times New Roman"/>
              </a:rPr>
              <a:t>list</a:t>
            </a:r>
            <a:r>
              <a:rPr sz="682" spc="65" dirty="0">
                <a:latin typeface="Times New Roman"/>
                <a:cs typeface="Times New Roman"/>
              </a:rPr>
              <a:t> </a:t>
            </a:r>
            <a:r>
              <a:rPr sz="682" spc="-3" dirty="0">
                <a:latin typeface="Times New Roman"/>
                <a:cs typeface="Times New Roman"/>
              </a:rPr>
              <a:t>of</a:t>
            </a:r>
            <a:r>
              <a:rPr sz="682" spc="65"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3" dirty="0">
                <a:latin typeface="Times New Roman"/>
                <a:cs typeface="Times New Roman"/>
              </a:rPr>
              <a:t>transaction[22][9].</a:t>
            </a:r>
            <a:endParaRPr sz="682">
              <a:latin typeface="Times New Roman"/>
              <a:cs typeface="Times New Roman"/>
            </a:endParaRPr>
          </a:p>
          <a:p>
            <a:pPr marL="8659" marR="3464" indent="86155" algn="just">
              <a:lnSpc>
                <a:spcPts val="818"/>
              </a:lnSpc>
            </a:pPr>
            <a:r>
              <a:rPr sz="682" spc="-3" dirty="0">
                <a:latin typeface="Times New Roman"/>
                <a:cs typeface="Times New Roman"/>
              </a:rPr>
              <a:t>Let us consider Blockchain as a register containing trans- </a:t>
            </a:r>
            <a:r>
              <a:rPr sz="682" dirty="0">
                <a:latin typeface="Times New Roman"/>
                <a:cs typeface="Times New Roman"/>
              </a:rPr>
              <a:t> </a:t>
            </a:r>
            <a:r>
              <a:rPr sz="682" spc="-3" dirty="0">
                <a:latin typeface="Times New Roman"/>
                <a:cs typeface="Times New Roman"/>
              </a:rPr>
              <a:t>action records into timestamp blocks. Each block has its </a:t>
            </a:r>
            <a:r>
              <a:rPr sz="682" spc="-10" dirty="0">
                <a:latin typeface="Times New Roman"/>
                <a:cs typeface="Times New Roman"/>
              </a:rPr>
              <a:t>own </a:t>
            </a:r>
            <a:r>
              <a:rPr sz="682" spc="-7" dirty="0">
                <a:latin typeface="Times New Roman"/>
                <a:cs typeface="Times New Roman"/>
              </a:rPr>
              <a:t> </a:t>
            </a:r>
            <a:r>
              <a:rPr sz="682" spc="-3" dirty="0">
                <a:latin typeface="Times New Roman"/>
                <a:cs typeface="Times New Roman"/>
              </a:rPr>
              <a:t>identity called cryptographic hash[10]. Each block is provided </a:t>
            </a:r>
            <a:r>
              <a:rPr sz="682" dirty="0">
                <a:latin typeface="Times New Roman"/>
                <a:cs typeface="Times New Roman"/>
              </a:rPr>
              <a:t> </a:t>
            </a:r>
            <a:r>
              <a:rPr sz="682" spc="-3" dirty="0">
                <a:latin typeface="Times New Roman"/>
                <a:cs typeface="Times New Roman"/>
              </a:rPr>
              <a:t>with</a:t>
            </a:r>
            <a:r>
              <a:rPr sz="682" spc="58" dirty="0">
                <a:latin typeface="Times New Roman"/>
                <a:cs typeface="Times New Roman"/>
              </a:rPr>
              <a:t> </a:t>
            </a:r>
            <a:r>
              <a:rPr sz="682" spc="-3" dirty="0">
                <a:latin typeface="Times New Roman"/>
                <a:cs typeface="Times New Roman"/>
              </a:rPr>
              <a:t>the</a:t>
            </a:r>
            <a:r>
              <a:rPr sz="682" spc="55" dirty="0">
                <a:latin typeface="Times New Roman"/>
                <a:cs typeface="Times New Roman"/>
              </a:rPr>
              <a:t> </a:t>
            </a:r>
            <a:r>
              <a:rPr sz="682" spc="-3" dirty="0">
                <a:latin typeface="Times New Roman"/>
                <a:cs typeface="Times New Roman"/>
              </a:rPr>
              <a:t>hash</a:t>
            </a:r>
            <a:r>
              <a:rPr sz="682" spc="61" dirty="0">
                <a:latin typeface="Times New Roman"/>
                <a:cs typeface="Times New Roman"/>
              </a:rPr>
              <a:t> </a:t>
            </a:r>
            <a:r>
              <a:rPr sz="682" spc="-7" dirty="0">
                <a:latin typeface="Times New Roman"/>
                <a:cs typeface="Times New Roman"/>
              </a:rPr>
              <a:t>value</a:t>
            </a:r>
            <a:r>
              <a:rPr sz="682" spc="55" dirty="0">
                <a:latin typeface="Times New Roman"/>
                <a:cs typeface="Times New Roman"/>
              </a:rPr>
              <a:t> </a:t>
            </a:r>
            <a:r>
              <a:rPr sz="682" spc="-3" dirty="0">
                <a:latin typeface="Times New Roman"/>
                <a:cs typeface="Times New Roman"/>
              </a:rPr>
              <a:t>of</a:t>
            </a:r>
            <a:r>
              <a:rPr sz="682" spc="58" dirty="0">
                <a:latin typeface="Times New Roman"/>
                <a:cs typeface="Times New Roman"/>
              </a:rPr>
              <a:t> </a:t>
            </a:r>
            <a:r>
              <a:rPr sz="682" spc="-3" dirty="0">
                <a:latin typeface="Times New Roman"/>
                <a:cs typeface="Times New Roman"/>
              </a:rPr>
              <a:t>the</a:t>
            </a:r>
            <a:r>
              <a:rPr sz="682" spc="55" dirty="0">
                <a:latin typeface="Times New Roman"/>
                <a:cs typeface="Times New Roman"/>
              </a:rPr>
              <a:t> </a:t>
            </a:r>
            <a:r>
              <a:rPr sz="682" spc="-3" dirty="0">
                <a:latin typeface="Times New Roman"/>
                <a:cs typeface="Times New Roman"/>
              </a:rPr>
              <a:t>block</a:t>
            </a:r>
            <a:r>
              <a:rPr sz="682" spc="61" dirty="0">
                <a:latin typeface="Times New Roman"/>
                <a:cs typeface="Times New Roman"/>
              </a:rPr>
              <a:t> </a:t>
            </a:r>
            <a:r>
              <a:rPr sz="682" spc="-3" dirty="0">
                <a:latin typeface="Times New Roman"/>
                <a:cs typeface="Times New Roman"/>
              </a:rPr>
              <a:t>that</a:t>
            </a:r>
            <a:r>
              <a:rPr sz="682" spc="55" dirty="0">
                <a:latin typeface="Times New Roman"/>
                <a:cs typeface="Times New Roman"/>
              </a:rPr>
              <a:t> </a:t>
            </a:r>
            <a:r>
              <a:rPr sz="682" spc="-3" dirty="0">
                <a:latin typeface="Times New Roman"/>
                <a:cs typeface="Times New Roman"/>
              </a:rPr>
              <a:t>came</a:t>
            </a:r>
            <a:r>
              <a:rPr sz="682" spc="58" dirty="0">
                <a:latin typeface="Times New Roman"/>
                <a:cs typeface="Times New Roman"/>
              </a:rPr>
              <a:t> </a:t>
            </a:r>
            <a:r>
              <a:rPr sz="682" spc="-3" dirty="0">
                <a:latin typeface="Times New Roman"/>
                <a:cs typeface="Times New Roman"/>
              </a:rPr>
              <a:t>before</a:t>
            </a:r>
            <a:r>
              <a:rPr sz="682" spc="61" dirty="0">
                <a:latin typeface="Times New Roman"/>
                <a:cs typeface="Times New Roman"/>
              </a:rPr>
              <a:t> </a:t>
            </a:r>
            <a:r>
              <a:rPr sz="682" spc="-3" dirty="0">
                <a:latin typeface="Times New Roman"/>
                <a:cs typeface="Times New Roman"/>
              </a:rPr>
              <a:t>it.</a:t>
            </a:r>
            <a:r>
              <a:rPr sz="682" spc="55" dirty="0">
                <a:latin typeface="Times New Roman"/>
                <a:cs typeface="Times New Roman"/>
              </a:rPr>
              <a:t> </a:t>
            </a:r>
            <a:r>
              <a:rPr sz="682" spc="-3" dirty="0">
                <a:latin typeface="Times New Roman"/>
                <a:cs typeface="Times New Roman"/>
              </a:rPr>
              <a:t>Because </a:t>
            </a:r>
            <a:r>
              <a:rPr sz="682" spc="-160" dirty="0">
                <a:latin typeface="Times New Roman"/>
                <a:cs typeface="Times New Roman"/>
              </a:rPr>
              <a:t> </a:t>
            </a:r>
            <a:r>
              <a:rPr sz="682" spc="-3" dirty="0">
                <a:latin typeface="Times New Roman"/>
                <a:cs typeface="Times New Roman"/>
              </a:rPr>
              <a:t>of which a link is established between the blocks, thus creating </a:t>
            </a:r>
            <a:r>
              <a:rPr sz="682" spc="-160" dirty="0">
                <a:latin typeface="Times New Roman"/>
                <a:cs typeface="Times New Roman"/>
              </a:rPr>
              <a:t> </a:t>
            </a:r>
            <a:r>
              <a:rPr sz="682" spc="-3" dirty="0">
                <a:latin typeface="Times New Roman"/>
                <a:cs typeface="Times New Roman"/>
              </a:rPr>
              <a:t>a chain of blocks. </a:t>
            </a:r>
            <a:r>
              <a:rPr sz="682" spc="-31" dirty="0">
                <a:latin typeface="Times New Roman"/>
                <a:cs typeface="Times New Roman"/>
              </a:rPr>
              <a:t>We </a:t>
            </a:r>
            <a:r>
              <a:rPr sz="682" spc="-3" dirty="0">
                <a:latin typeface="Times New Roman"/>
                <a:cs typeface="Times New Roman"/>
              </a:rPr>
              <a:t>get a clear picture of </a:t>
            </a:r>
            <a:r>
              <a:rPr sz="682" spc="-10" dirty="0">
                <a:latin typeface="Times New Roman"/>
                <a:cs typeface="Times New Roman"/>
              </a:rPr>
              <a:t>how </a:t>
            </a:r>
            <a:r>
              <a:rPr sz="682" spc="-3" dirty="0">
                <a:latin typeface="Times New Roman"/>
                <a:cs typeface="Times New Roman"/>
              </a:rPr>
              <a:t>a Blockchain </a:t>
            </a:r>
            <a:r>
              <a:rPr sz="682" dirty="0">
                <a:latin typeface="Times New Roman"/>
                <a:cs typeface="Times New Roman"/>
              </a:rPr>
              <a:t> </a:t>
            </a:r>
            <a:r>
              <a:rPr sz="682" spc="-3" dirty="0">
                <a:latin typeface="Times New Roman"/>
                <a:cs typeface="Times New Roman"/>
              </a:rPr>
              <a:t>works</a:t>
            </a:r>
            <a:r>
              <a:rPr sz="682" spc="34" dirty="0">
                <a:latin typeface="Times New Roman"/>
                <a:cs typeface="Times New Roman"/>
              </a:rPr>
              <a:t> </a:t>
            </a:r>
            <a:r>
              <a:rPr sz="682" spc="-3" dirty="0">
                <a:latin typeface="Times New Roman"/>
                <a:cs typeface="Times New Roman"/>
              </a:rPr>
              <a:t>only</a:t>
            </a:r>
            <a:r>
              <a:rPr sz="682" spc="37" dirty="0">
                <a:latin typeface="Times New Roman"/>
                <a:cs typeface="Times New Roman"/>
              </a:rPr>
              <a:t> </a:t>
            </a:r>
            <a:r>
              <a:rPr sz="682" spc="-3" dirty="0">
                <a:latin typeface="Times New Roman"/>
                <a:cs typeface="Times New Roman"/>
              </a:rPr>
              <a:t>when</a:t>
            </a:r>
            <a:r>
              <a:rPr sz="682" spc="34" dirty="0">
                <a:latin typeface="Times New Roman"/>
                <a:cs typeface="Times New Roman"/>
              </a:rPr>
              <a:t> </a:t>
            </a:r>
            <a:r>
              <a:rPr sz="682" spc="-3" dirty="0">
                <a:latin typeface="Times New Roman"/>
                <a:cs typeface="Times New Roman"/>
              </a:rPr>
              <a:t>we</a:t>
            </a:r>
            <a:r>
              <a:rPr sz="682" spc="37" dirty="0">
                <a:latin typeface="Times New Roman"/>
                <a:cs typeface="Times New Roman"/>
              </a:rPr>
              <a:t> </a:t>
            </a:r>
            <a:r>
              <a:rPr sz="682" spc="-3" dirty="0">
                <a:latin typeface="Times New Roman"/>
                <a:cs typeface="Times New Roman"/>
              </a:rPr>
              <a:t>explore</a:t>
            </a:r>
            <a:r>
              <a:rPr sz="682" spc="37" dirty="0">
                <a:latin typeface="Times New Roman"/>
                <a:cs typeface="Times New Roman"/>
              </a:rPr>
              <a:t> </a:t>
            </a:r>
            <a:r>
              <a:rPr sz="682" spc="-10" dirty="0">
                <a:latin typeface="Times New Roman"/>
                <a:cs typeface="Times New Roman"/>
              </a:rPr>
              <a:t>how</a:t>
            </a:r>
            <a:r>
              <a:rPr sz="682" spc="34" dirty="0">
                <a:latin typeface="Times New Roman"/>
                <a:cs typeface="Times New Roman"/>
              </a:rPr>
              <a:t> </a:t>
            </a:r>
            <a:r>
              <a:rPr sz="682" spc="-3" dirty="0">
                <a:latin typeface="Times New Roman"/>
                <a:cs typeface="Times New Roman"/>
              </a:rPr>
              <a:t>a</a:t>
            </a:r>
            <a:r>
              <a:rPr sz="682" spc="37" dirty="0">
                <a:latin typeface="Times New Roman"/>
                <a:cs typeface="Times New Roman"/>
              </a:rPr>
              <a:t> </a:t>
            </a:r>
            <a:r>
              <a:rPr sz="682" spc="-3" dirty="0">
                <a:latin typeface="Times New Roman"/>
                <a:cs typeface="Times New Roman"/>
              </a:rPr>
              <a:t>Blockchain</a:t>
            </a:r>
            <a:r>
              <a:rPr sz="682" spc="34" dirty="0">
                <a:latin typeface="Times New Roman"/>
                <a:cs typeface="Times New Roman"/>
              </a:rPr>
              <a:t> </a:t>
            </a:r>
            <a:r>
              <a:rPr sz="682" spc="-3" dirty="0">
                <a:latin typeface="Times New Roman"/>
                <a:cs typeface="Times New Roman"/>
              </a:rPr>
              <a:t>network</a:t>
            </a:r>
            <a:r>
              <a:rPr sz="682" spc="37" dirty="0">
                <a:latin typeface="Times New Roman"/>
                <a:cs typeface="Times New Roman"/>
              </a:rPr>
              <a:t> </a:t>
            </a:r>
            <a:r>
              <a:rPr sz="682" spc="-3" dirty="0">
                <a:latin typeface="Times New Roman"/>
                <a:cs typeface="Times New Roman"/>
              </a:rPr>
              <a:t>runs. </a:t>
            </a:r>
            <a:r>
              <a:rPr sz="682" spc="-164" dirty="0">
                <a:latin typeface="Times New Roman"/>
                <a:cs typeface="Times New Roman"/>
              </a:rPr>
              <a:t> </a:t>
            </a:r>
            <a:r>
              <a:rPr sz="682" spc="-3" dirty="0">
                <a:latin typeface="Times New Roman"/>
                <a:cs typeface="Times New Roman"/>
              </a:rPr>
              <a:t>It</a:t>
            </a:r>
            <a:r>
              <a:rPr sz="682" spc="119" dirty="0">
                <a:latin typeface="Times New Roman"/>
                <a:cs typeface="Times New Roman"/>
              </a:rPr>
              <a:t> </a:t>
            </a:r>
            <a:r>
              <a:rPr sz="682" spc="-3" dirty="0">
                <a:latin typeface="Times New Roman"/>
                <a:cs typeface="Times New Roman"/>
              </a:rPr>
              <a:t>is</a:t>
            </a:r>
            <a:r>
              <a:rPr sz="682" spc="123" dirty="0">
                <a:latin typeface="Times New Roman"/>
                <a:cs typeface="Times New Roman"/>
              </a:rPr>
              <a:t> </a:t>
            </a:r>
            <a:r>
              <a:rPr sz="682" spc="-3" dirty="0">
                <a:latin typeface="Times New Roman"/>
                <a:cs typeface="Times New Roman"/>
              </a:rPr>
              <a:t>a</a:t>
            </a:r>
            <a:r>
              <a:rPr sz="682" spc="123" dirty="0">
                <a:latin typeface="Times New Roman"/>
                <a:cs typeface="Times New Roman"/>
              </a:rPr>
              <a:t> </a:t>
            </a:r>
            <a:r>
              <a:rPr sz="682" spc="-3" dirty="0">
                <a:latin typeface="Times New Roman"/>
                <a:cs typeface="Times New Roman"/>
              </a:rPr>
              <a:t>peer-peer</a:t>
            </a:r>
            <a:r>
              <a:rPr sz="682" spc="119" dirty="0">
                <a:latin typeface="Times New Roman"/>
                <a:cs typeface="Times New Roman"/>
              </a:rPr>
              <a:t> </a:t>
            </a:r>
            <a:r>
              <a:rPr sz="682" spc="-3" dirty="0">
                <a:latin typeface="Times New Roman"/>
                <a:cs typeface="Times New Roman"/>
              </a:rPr>
              <a:t>network</a:t>
            </a:r>
            <a:r>
              <a:rPr sz="682" spc="123" dirty="0">
                <a:latin typeface="Times New Roman"/>
                <a:cs typeface="Times New Roman"/>
              </a:rPr>
              <a:t> </a:t>
            </a:r>
            <a:r>
              <a:rPr sz="682" spc="-3" dirty="0">
                <a:latin typeface="Times New Roman"/>
                <a:cs typeface="Times New Roman"/>
              </a:rPr>
              <a:t>where</a:t>
            </a:r>
            <a:r>
              <a:rPr sz="682" spc="123" dirty="0">
                <a:latin typeface="Times New Roman"/>
                <a:cs typeface="Times New Roman"/>
              </a:rPr>
              <a:t> </a:t>
            </a:r>
            <a:r>
              <a:rPr sz="682" spc="-3" dirty="0">
                <a:latin typeface="Times New Roman"/>
                <a:cs typeface="Times New Roman"/>
              </a:rPr>
              <a:t>each</a:t>
            </a:r>
            <a:r>
              <a:rPr sz="682" spc="119" dirty="0">
                <a:latin typeface="Times New Roman"/>
                <a:cs typeface="Times New Roman"/>
              </a:rPr>
              <a:t> </a:t>
            </a:r>
            <a:r>
              <a:rPr sz="682" spc="-3" dirty="0">
                <a:latin typeface="Times New Roman"/>
                <a:cs typeface="Times New Roman"/>
              </a:rPr>
              <a:t>node</a:t>
            </a:r>
            <a:r>
              <a:rPr sz="682" spc="123" dirty="0">
                <a:latin typeface="Times New Roman"/>
                <a:cs typeface="Times New Roman"/>
              </a:rPr>
              <a:t> </a:t>
            </a:r>
            <a:r>
              <a:rPr sz="682" spc="-3" dirty="0">
                <a:latin typeface="Times New Roman"/>
                <a:cs typeface="Times New Roman"/>
              </a:rPr>
              <a:t>holds</a:t>
            </a:r>
            <a:r>
              <a:rPr sz="682" spc="123" dirty="0">
                <a:latin typeface="Times New Roman"/>
                <a:cs typeface="Times New Roman"/>
              </a:rPr>
              <a:t> </a:t>
            </a:r>
            <a:r>
              <a:rPr sz="682" spc="-3" dirty="0">
                <a:latin typeface="Times New Roman"/>
                <a:cs typeface="Times New Roman"/>
              </a:rPr>
              <a:t>the</a:t>
            </a:r>
            <a:r>
              <a:rPr sz="682" spc="119" dirty="0">
                <a:latin typeface="Times New Roman"/>
                <a:cs typeface="Times New Roman"/>
              </a:rPr>
              <a:t> </a:t>
            </a:r>
            <a:r>
              <a:rPr sz="682" spc="-3" dirty="0">
                <a:latin typeface="Times New Roman"/>
                <a:cs typeface="Times New Roman"/>
              </a:rPr>
              <a:t>record </a:t>
            </a:r>
            <a:r>
              <a:rPr sz="682" spc="-160"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each</a:t>
            </a:r>
            <a:r>
              <a:rPr sz="682" dirty="0">
                <a:latin typeface="Times New Roman"/>
                <a:cs typeface="Times New Roman"/>
              </a:rPr>
              <a:t> </a:t>
            </a:r>
            <a:r>
              <a:rPr sz="682" spc="-3" dirty="0">
                <a:latin typeface="Times New Roman"/>
                <a:cs typeface="Times New Roman"/>
              </a:rPr>
              <a:t>transaction</a:t>
            </a:r>
            <a:r>
              <a:rPr sz="682" dirty="0">
                <a:latin typeface="Times New Roman"/>
                <a:cs typeface="Times New Roman"/>
              </a:rPr>
              <a:t> </a:t>
            </a:r>
            <a:r>
              <a:rPr sz="682" spc="-10" dirty="0">
                <a:latin typeface="Times New Roman"/>
                <a:cs typeface="Times New Roman"/>
              </a:rPr>
              <a:t>that’s</a:t>
            </a:r>
            <a:r>
              <a:rPr sz="682" spc="150" dirty="0">
                <a:latin typeface="Times New Roman"/>
                <a:cs typeface="Times New Roman"/>
              </a:rPr>
              <a:t> </a:t>
            </a:r>
            <a:r>
              <a:rPr sz="682" spc="-3" dirty="0">
                <a:latin typeface="Times New Roman"/>
                <a:cs typeface="Times New Roman"/>
              </a:rPr>
              <a:t>been</a:t>
            </a:r>
            <a:r>
              <a:rPr sz="682" spc="164" dirty="0">
                <a:latin typeface="Times New Roman"/>
                <a:cs typeface="Times New Roman"/>
              </a:rPr>
              <a:t> </a:t>
            </a:r>
            <a:r>
              <a:rPr sz="682" spc="-3" dirty="0">
                <a:latin typeface="Times New Roman"/>
                <a:cs typeface="Times New Roman"/>
              </a:rPr>
              <a:t>carried</a:t>
            </a:r>
            <a:r>
              <a:rPr sz="682" spc="164" dirty="0">
                <a:latin typeface="Times New Roman"/>
                <a:cs typeface="Times New Roman"/>
              </a:rPr>
              <a:t> </a:t>
            </a:r>
            <a:r>
              <a:rPr sz="682" spc="-3" dirty="0">
                <a:latin typeface="Times New Roman"/>
                <a:cs typeface="Times New Roman"/>
              </a:rPr>
              <a:t>out</a:t>
            </a:r>
            <a:r>
              <a:rPr sz="682" spc="164" dirty="0">
                <a:latin typeface="Times New Roman"/>
                <a:cs typeface="Times New Roman"/>
              </a:rPr>
              <a:t> </a:t>
            </a:r>
            <a:r>
              <a:rPr sz="682" spc="-3" dirty="0">
                <a:latin typeface="Times New Roman"/>
                <a:cs typeface="Times New Roman"/>
              </a:rPr>
              <a:t>in</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network. </a:t>
            </a:r>
            <a:r>
              <a:rPr sz="682" spc="-160" dirty="0">
                <a:latin typeface="Times New Roman"/>
                <a:cs typeface="Times New Roman"/>
              </a:rPr>
              <a:t> </a:t>
            </a:r>
            <a:r>
              <a:rPr sz="682" spc="-31" dirty="0">
                <a:latin typeface="Times New Roman"/>
                <a:cs typeface="Times New Roman"/>
              </a:rPr>
              <a:t>To</a:t>
            </a:r>
            <a:r>
              <a:rPr sz="682" spc="-27" dirty="0">
                <a:latin typeface="Times New Roman"/>
                <a:cs typeface="Times New Roman"/>
              </a:rPr>
              <a:t> </a:t>
            </a:r>
            <a:r>
              <a:rPr sz="682" spc="-3" dirty="0">
                <a:latin typeface="Times New Roman"/>
                <a:cs typeface="Times New Roman"/>
              </a:rPr>
              <a:t>carry out transactions each node has its </a:t>
            </a:r>
            <a:r>
              <a:rPr sz="682" spc="-10" dirty="0">
                <a:latin typeface="Times New Roman"/>
                <a:cs typeface="Times New Roman"/>
              </a:rPr>
              <a:t>own </a:t>
            </a:r>
            <a:r>
              <a:rPr sz="682" spc="-3" dirty="0">
                <a:latin typeface="Times New Roman"/>
                <a:cs typeface="Times New Roman"/>
              </a:rPr>
              <a:t>wallet. The </a:t>
            </a:r>
            <a:r>
              <a:rPr sz="682" dirty="0">
                <a:latin typeface="Times New Roman"/>
                <a:cs typeface="Times New Roman"/>
              </a:rPr>
              <a:t> </a:t>
            </a:r>
            <a:r>
              <a:rPr sz="682" spc="-3" dirty="0">
                <a:latin typeface="Times New Roman"/>
                <a:cs typeface="Times New Roman"/>
              </a:rPr>
              <a:t>interaction</a:t>
            </a:r>
            <a:r>
              <a:rPr sz="682" dirty="0">
                <a:latin typeface="Times New Roman"/>
                <a:cs typeface="Times New Roman"/>
              </a:rPr>
              <a:t> </a:t>
            </a:r>
            <a:r>
              <a:rPr sz="682" spc="-3" dirty="0">
                <a:latin typeface="Times New Roman"/>
                <a:cs typeface="Times New Roman"/>
              </a:rPr>
              <a:t>between</a:t>
            </a:r>
            <a:r>
              <a:rPr sz="682"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user</a:t>
            </a:r>
            <a:r>
              <a:rPr sz="682" spc="164" dirty="0">
                <a:latin typeface="Times New Roman"/>
                <a:cs typeface="Times New Roman"/>
              </a:rPr>
              <a:t> </a:t>
            </a:r>
            <a:r>
              <a:rPr sz="682" spc="-3" dirty="0">
                <a:latin typeface="Times New Roman"/>
                <a:cs typeface="Times New Roman"/>
              </a:rPr>
              <a:t>and</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network</a:t>
            </a:r>
            <a:r>
              <a:rPr sz="682" spc="164" dirty="0">
                <a:latin typeface="Times New Roman"/>
                <a:cs typeface="Times New Roman"/>
              </a:rPr>
              <a:t> </a:t>
            </a:r>
            <a:r>
              <a:rPr sz="682" spc="-3" dirty="0">
                <a:latin typeface="Times New Roman"/>
                <a:cs typeface="Times New Roman"/>
              </a:rPr>
              <a:t>is</a:t>
            </a:r>
            <a:r>
              <a:rPr sz="682" spc="164" dirty="0">
                <a:latin typeface="Times New Roman"/>
                <a:cs typeface="Times New Roman"/>
              </a:rPr>
              <a:t> </a:t>
            </a:r>
            <a:r>
              <a:rPr sz="682" spc="-3" dirty="0">
                <a:latin typeface="Times New Roman"/>
                <a:cs typeface="Times New Roman"/>
              </a:rPr>
              <a:t>via</a:t>
            </a:r>
            <a:r>
              <a:rPr sz="682" spc="164" dirty="0">
                <a:latin typeface="Times New Roman"/>
                <a:cs typeface="Times New Roman"/>
              </a:rPr>
              <a:t> </a:t>
            </a:r>
            <a:r>
              <a:rPr sz="682" spc="-3" dirty="0">
                <a:latin typeface="Times New Roman"/>
                <a:cs typeface="Times New Roman"/>
              </a:rPr>
              <a:t>a</a:t>
            </a:r>
            <a:r>
              <a:rPr sz="682" spc="164" dirty="0">
                <a:latin typeface="Times New Roman"/>
                <a:cs typeface="Times New Roman"/>
              </a:rPr>
              <a:t> </a:t>
            </a:r>
            <a:r>
              <a:rPr sz="682" spc="-3" dirty="0">
                <a:latin typeface="Times New Roman"/>
                <a:cs typeface="Times New Roman"/>
              </a:rPr>
              <a:t>pair </a:t>
            </a:r>
            <a:r>
              <a:rPr sz="682" spc="-160" dirty="0">
                <a:latin typeface="Times New Roman"/>
                <a:cs typeface="Times New Roman"/>
              </a:rPr>
              <a:t> </a:t>
            </a:r>
            <a:r>
              <a:rPr sz="682" spc="-3" dirty="0">
                <a:latin typeface="Times New Roman"/>
                <a:cs typeface="Times New Roman"/>
              </a:rPr>
              <a:t>of </a:t>
            </a:r>
            <a:r>
              <a:rPr sz="682" spc="-7" dirty="0">
                <a:latin typeface="Times New Roman"/>
                <a:cs typeface="Times New Roman"/>
              </a:rPr>
              <a:t>private </a:t>
            </a:r>
            <a:r>
              <a:rPr sz="682" spc="-3" dirty="0">
                <a:latin typeface="Times New Roman"/>
                <a:cs typeface="Times New Roman"/>
              </a:rPr>
              <a:t>&amp; public keys(Cryptographic keys)[14]. A </a:t>
            </a:r>
            <a:r>
              <a:rPr sz="682" spc="-7" dirty="0">
                <a:latin typeface="Times New Roman"/>
                <a:cs typeface="Times New Roman"/>
              </a:rPr>
              <a:t>private </a:t>
            </a:r>
            <a:r>
              <a:rPr sz="682" spc="-3" dirty="0">
                <a:latin typeface="Times New Roman"/>
                <a:cs typeface="Times New Roman"/>
              </a:rPr>
              <a:t> </a:t>
            </a:r>
            <a:r>
              <a:rPr sz="682" spc="-10" dirty="0">
                <a:latin typeface="Times New Roman"/>
                <a:cs typeface="Times New Roman"/>
              </a:rPr>
              <a:t>key</a:t>
            </a:r>
            <a:r>
              <a:rPr sz="682" spc="150" dirty="0">
                <a:latin typeface="Times New Roman"/>
                <a:cs typeface="Times New Roman"/>
              </a:rPr>
              <a:t> </a:t>
            </a:r>
            <a:r>
              <a:rPr sz="682" spc="-3" dirty="0">
                <a:latin typeface="Times New Roman"/>
                <a:cs typeface="Times New Roman"/>
              </a:rPr>
              <a:t>is used to sign their </a:t>
            </a:r>
            <a:r>
              <a:rPr sz="682" spc="-10" dirty="0">
                <a:latin typeface="Times New Roman"/>
                <a:cs typeface="Times New Roman"/>
              </a:rPr>
              <a:t>own</a:t>
            </a:r>
            <a:r>
              <a:rPr sz="682" spc="150" dirty="0">
                <a:latin typeface="Times New Roman"/>
                <a:cs typeface="Times New Roman"/>
              </a:rPr>
              <a:t> </a:t>
            </a:r>
            <a:r>
              <a:rPr sz="682" spc="-3" dirty="0">
                <a:latin typeface="Times New Roman"/>
                <a:cs typeface="Times New Roman"/>
              </a:rPr>
              <a:t>transaction whereas the public </a:t>
            </a:r>
            <a:r>
              <a:rPr sz="682" dirty="0">
                <a:latin typeface="Times New Roman"/>
                <a:cs typeface="Times New Roman"/>
              </a:rPr>
              <a:t> </a:t>
            </a:r>
            <a:r>
              <a:rPr sz="682" spc="-10" dirty="0">
                <a:latin typeface="Times New Roman"/>
                <a:cs typeface="Times New Roman"/>
              </a:rPr>
              <a:t>key</a:t>
            </a:r>
            <a:r>
              <a:rPr sz="682" spc="-7" dirty="0">
                <a:latin typeface="Times New Roman"/>
                <a:cs typeface="Times New Roman"/>
              </a:rPr>
              <a:t> </a:t>
            </a:r>
            <a:r>
              <a:rPr sz="682" spc="-3" dirty="0">
                <a:latin typeface="Times New Roman"/>
                <a:cs typeface="Times New Roman"/>
              </a:rPr>
              <a:t>is</a:t>
            </a:r>
            <a:r>
              <a:rPr sz="682" spc="150" dirty="0">
                <a:latin typeface="Times New Roman"/>
                <a:cs typeface="Times New Roman"/>
              </a:rPr>
              <a:t> </a:t>
            </a:r>
            <a:r>
              <a:rPr sz="682" spc="-3" dirty="0">
                <a:latin typeface="Times New Roman"/>
                <a:cs typeface="Times New Roman"/>
              </a:rPr>
              <a:t>visible</a:t>
            </a:r>
            <a:r>
              <a:rPr sz="682" spc="150" dirty="0">
                <a:latin typeface="Times New Roman"/>
                <a:cs typeface="Times New Roman"/>
              </a:rPr>
              <a:t> </a:t>
            </a:r>
            <a:r>
              <a:rPr sz="682" spc="-3" dirty="0">
                <a:latin typeface="Times New Roman"/>
                <a:cs typeface="Times New Roman"/>
              </a:rPr>
              <a:t>to</a:t>
            </a:r>
            <a:r>
              <a:rPr sz="682" spc="153" dirty="0">
                <a:latin typeface="Times New Roman"/>
                <a:cs typeface="Times New Roman"/>
              </a:rPr>
              <a:t> </a:t>
            </a:r>
            <a:r>
              <a:rPr sz="682" spc="-3" dirty="0">
                <a:latin typeface="Times New Roman"/>
                <a:cs typeface="Times New Roman"/>
              </a:rPr>
              <a:t>all</a:t>
            </a:r>
            <a:r>
              <a:rPr sz="682" spc="150" dirty="0">
                <a:latin typeface="Times New Roman"/>
                <a:cs typeface="Times New Roman"/>
              </a:rPr>
              <a:t> </a:t>
            </a:r>
            <a:r>
              <a:rPr sz="682" spc="-3" dirty="0">
                <a:latin typeface="Times New Roman"/>
                <a:cs typeface="Times New Roman"/>
              </a:rPr>
              <a:t>the</a:t>
            </a:r>
            <a:r>
              <a:rPr sz="682" spc="153" dirty="0">
                <a:latin typeface="Times New Roman"/>
                <a:cs typeface="Times New Roman"/>
              </a:rPr>
              <a:t> </a:t>
            </a:r>
            <a:r>
              <a:rPr sz="682" spc="-3" dirty="0">
                <a:latin typeface="Times New Roman"/>
                <a:cs typeface="Times New Roman"/>
              </a:rPr>
              <a:t>nodes</a:t>
            </a:r>
            <a:r>
              <a:rPr sz="682" spc="150" dirty="0">
                <a:latin typeface="Times New Roman"/>
                <a:cs typeface="Times New Roman"/>
              </a:rPr>
              <a:t> </a:t>
            </a:r>
            <a:r>
              <a:rPr sz="682" spc="-3" dirty="0">
                <a:latin typeface="Times New Roman"/>
                <a:cs typeface="Times New Roman"/>
              </a:rPr>
              <a:t>in</a:t>
            </a:r>
            <a:r>
              <a:rPr sz="682" spc="153" dirty="0">
                <a:latin typeface="Times New Roman"/>
                <a:cs typeface="Times New Roman"/>
              </a:rPr>
              <a:t> </a:t>
            </a:r>
            <a:r>
              <a:rPr sz="682" spc="-3" dirty="0">
                <a:latin typeface="Times New Roman"/>
                <a:cs typeface="Times New Roman"/>
              </a:rPr>
              <a:t>the</a:t>
            </a:r>
            <a:r>
              <a:rPr sz="682" spc="150" dirty="0">
                <a:latin typeface="Times New Roman"/>
                <a:cs typeface="Times New Roman"/>
              </a:rPr>
              <a:t> </a:t>
            </a:r>
            <a:r>
              <a:rPr sz="682" spc="-3" dirty="0">
                <a:latin typeface="Times New Roman"/>
                <a:cs typeface="Times New Roman"/>
              </a:rPr>
              <a:t>network[20].Someone </a:t>
            </a:r>
            <a:r>
              <a:rPr sz="682" spc="-164" dirty="0">
                <a:latin typeface="Times New Roman"/>
                <a:cs typeface="Times New Roman"/>
              </a:rPr>
              <a:t> </a:t>
            </a:r>
            <a:r>
              <a:rPr sz="682" spc="-3" dirty="0">
                <a:latin typeface="Times New Roman"/>
                <a:cs typeface="Times New Roman"/>
              </a:rPr>
              <a:t>who</a:t>
            </a:r>
            <a:r>
              <a:rPr sz="682" spc="156" dirty="0">
                <a:latin typeface="Times New Roman"/>
                <a:cs typeface="Times New Roman"/>
              </a:rPr>
              <a:t> </a:t>
            </a:r>
            <a:r>
              <a:rPr sz="682" spc="-3" dirty="0">
                <a:latin typeface="Times New Roman"/>
                <a:cs typeface="Times New Roman"/>
              </a:rPr>
              <a:t>wants</a:t>
            </a:r>
            <a:r>
              <a:rPr sz="682" spc="156" dirty="0">
                <a:latin typeface="Times New Roman"/>
                <a:cs typeface="Times New Roman"/>
              </a:rPr>
              <a:t> </a:t>
            </a:r>
            <a:r>
              <a:rPr sz="682" spc="-3" dirty="0">
                <a:latin typeface="Times New Roman"/>
                <a:cs typeface="Times New Roman"/>
              </a:rPr>
              <a:t>to</a:t>
            </a:r>
            <a:r>
              <a:rPr sz="682" spc="156" dirty="0">
                <a:latin typeface="Times New Roman"/>
                <a:cs typeface="Times New Roman"/>
              </a:rPr>
              <a:t> </a:t>
            </a:r>
            <a:r>
              <a:rPr sz="682" spc="-3" dirty="0">
                <a:latin typeface="Times New Roman"/>
                <a:cs typeface="Times New Roman"/>
              </a:rPr>
              <a:t>carry</a:t>
            </a:r>
            <a:r>
              <a:rPr sz="682" spc="156" dirty="0">
                <a:latin typeface="Times New Roman"/>
                <a:cs typeface="Times New Roman"/>
              </a:rPr>
              <a:t> </a:t>
            </a:r>
            <a:r>
              <a:rPr sz="682" spc="-3" dirty="0">
                <a:latin typeface="Times New Roman"/>
                <a:cs typeface="Times New Roman"/>
              </a:rPr>
              <a:t>out</a:t>
            </a:r>
            <a:r>
              <a:rPr sz="682" spc="156" dirty="0">
                <a:latin typeface="Times New Roman"/>
                <a:cs typeface="Times New Roman"/>
              </a:rPr>
              <a:t> </a:t>
            </a:r>
            <a:r>
              <a:rPr sz="682" spc="-3" dirty="0">
                <a:latin typeface="Times New Roman"/>
                <a:cs typeface="Times New Roman"/>
              </a:rPr>
              <a:t>transaction</a:t>
            </a:r>
            <a:r>
              <a:rPr sz="682" spc="156" dirty="0">
                <a:latin typeface="Times New Roman"/>
                <a:cs typeface="Times New Roman"/>
              </a:rPr>
              <a:t> </a:t>
            </a:r>
            <a:r>
              <a:rPr sz="682" spc="-3" dirty="0">
                <a:latin typeface="Times New Roman"/>
                <a:cs typeface="Times New Roman"/>
              </a:rPr>
              <a:t>should</a:t>
            </a:r>
            <a:r>
              <a:rPr sz="682" spc="156" dirty="0">
                <a:latin typeface="Times New Roman"/>
                <a:cs typeface="Times New Roman"/>
              </a:rPr>
              <a:t> </a:t>
            </a:r>
            <a:r>
              <a:rPr sz="682" spc="-3" dirty="0">
                <a:latin typeface="Times New Roman"/>
                <a:cs typeface="Times New Roman"/>
              </a:rPr>
              <a:t>send</a:t>
            </a:r>
            <a:r>
              <a:rPr sz="682" spc="156" dirty="0">
                <a:latin typeface="Times New Roman"/>
                <a:cs typeface="Times New Roman"/>
              </a:rPr>
              <a:t> </a:t>
            </a:r>
            <a:r>
              <a:rPr sz="682" spc="-3" dirty="0">
                <a:latin typeface="Times New Roman"/>
                <a:cs typeface="Times New Roman"/>
              </a:rPr>
              <a:t>a</a:t>
            </a:r>
            <a:r>
              <a:rPr sz="682" spc="156" dirty="0">
                <a:latin typeface="Times New Roman"/>
                <a:cs typeface="Times New Roman"/>
              </a:rPr>
              <a:t> </a:t>
            </a:r>
            <a:r>
              <a:rPr sz="682" spc="-3" dirty="0">
                <a:latin typeface="Times New Roman"/>
                <a:cs typeface="Times New Roman"/>
              </a:rPr>
              <a:t>message </a:t>
            </a:r>
            <a:r>
              <a:rPr sz="682" spc="-160" dirty="0">
                <a:latin typeface="Times New Roman"/>
                <a:cs typeface="Times New Roman"/>
              </a:rPr>
              <a:t> </a:t>
            </a:r>
            <a:r>
              <a:rPr sz="682" spc="-3" dirty="0">
                <a:latin typeface="Times New Roman"/>
                <a:cs typeface="Times New Roman"/>
              </a:rPr>
              <a:t>by signing the transaction with their </a:t>
            </a:r>
            <a:r>
              <a:rPr sz="682" spc="-7" dirty="0">
                <a:latin typeface="Times New Roman"/>
                <a:cs typeface="Times New Roman"/>
              </a:rPr>
              <a:t>private </a:t>
            </a:r>
            <a:r>
              <a:rPr sz="682" spc="-17" dirty="0">
                <a:latin typeface="Times New Roman"/>
                <a:cs typeface="Times New Roman"/>
              </a:rPr>
              <a:t>key, </a:t>
            </a:r>
            <a:r>
              <a:rPr sz="682" spc="-3" dirty="0">
                <a:latin typeface="Times New Roman"/>
                <a:cs typeface="Times New Roman"/>
              </a:rPr>
              <a:t>when this is </a:t>
            </a:r>
            <a:r>
              <a:rPr sz="682" dirty="0">
                <a:latin typeface="Times New Roman"/>
                <a:cs typeface="Times New Roman"/>
              </a:rPr>
              <a:t> </a:t>
            </a:r>
            <a:r>
              <a:rPr sz="682" spc="-3" dirty="0">
                <a:latin typeface="Times New Roman"/>
                <a:cs typeface="Times New Roman"/>
              </a:rPr>
              <a:t>combined with the public </a:t>
            </a:r>
            <a:r>
              <a:rPr sz="682" spc="-10" dirty="0">
                <a:latin typeface="Times New Roman"/>
                <a:cs typeface="Times New Roman"/>
              </a:rPr>
              <a:t>key </a:t>
            </a:r>
            <a:r>
              <a:rPr sz="682" spc="-3" dirty="0">
                <a:latin typeface="Times New Roman"/>
                <a:cs typeface="Times New Roman"/>
              </a:rPr>
              <a:t>it forms a digital signature[15]. </a:t>
            </a:r>
            <a:r>
              <a:rPr sz="682" dirty="0">
                <a:latin typeface="Times New Roman"/>
                <a:cs typeface="Times New Roman"/>
              </a:rPr>
              <a:t> </a:t>
            </a:r>
            <a:r>
              <a:rPr sz="682" spc="-3" dirty="0">
                <a:latin typeface="Times New Roman"/>
                <a:cs typeface="Times New Roman"/>
              </a:rPr>
              <a:t>This transaction is broadcasted onto the Blockchain network </a:t>
            </a:r>
            <a:r>
              <a:rPr sz="682" dirty="0">
                <a:latin typeface="Times New Roman"/>
                <a:cs typeface="Times New Roman"/>
              </a:rPr>
              <a:t> </a:t>
            </a:r>
            <a:r>
              <a:rPr sz="682" spc="-3" dirty="0">
                <a:latin typeface="Times New Roman"/>
                <a:cs typeface="Times New Roman"/>
              </a:rPr>
              <a:t>where</a:t>
            </a:r>
            <a:r>
              <a:rPr sz="682" spc="133" dirty="0">
                <a:latin typeface="Times New Roman"/>
                <a:cs typeface="Times New Roman"/>
              </a:rPr>
              <a:t> </a:t>
            </a:r>
            <a:r>
              <a:rPr sz="682" spc="-3" dirty="0">
                <a:latin typeface="Times New Roman"/>
                <a:cs typeface="Times New Roman"/>
              </a:rPr>
              <a:t>it</a:t>
            </a:r>
            <a:r>
              <a:rPr sz="682" spc="133" dirty="0">
                <a:latin typeface="Times New Roman"/>
                <a:cs typeface="Times New Roman"/>
              </a:rPr>
              <a:t> </a:t>
            </a:r>
            <a:r>
              <a:rPr sz="682" spc="-3" dirty="0">
                <a:latin typeface="Times New Roman"/>
                <a:cs typeface="Times New Roman"/>
              </a:rPr>
              <a:t>is</a:t>
            </a:r>
            <a:r>
              <a:rPr sz="682" spc="136" dirty="0">
                <a:latin typeface="Times New Roman"/>
                <a:cs typeface="Times New Roman"/>
              </a:rPr>
              <a:t> </a:t>
            </a:r>
            <a:r>
              <a:rPr sz="682" spc="-3" dirty="0">
                <a:latin typeface="Times New Roman"/>
                <a:cs typeface="Times New Roman"/>
              </a:rPr>
              <a:t>veriﬁed</a:t>
            </a:r>
            <a:r>
              <a:rPr sz="682" spc="136" dirty="0">
                <a:latin typeface="Times New Roman"/>
                <a:cs typeface="Times New Roman"/>
              </a:rPr>
              <a:t> </a:t>
            </a:r>
            <a:r>
              <a:rPr sz="682" spc="-3" dirty="0">
                <a:latin typeface="Times New Roman"/>
                <a:cs typeface="Times New Roman"/>
              </a:rPr>
              <a:t>by</a:t>
            </a:r>
            <a:r>
              <a:rPr sz="682" spc="133" dirty="0">
                <a:latin typeface="Times New Roman"/>
                <a:cs typeface="Times New Roman"/>
              </a:rPr>
              <a:t> </a:t>
            </a:r>
            <a:r>
              <a:rPr sz="682" spc="-3" dirty="0">
                <a:latin typeface="Times New Roman"/>
                <a:cs typeface="Times New Roman"/>
              </a:rPr>
              <a:t>the</a:t>
            </a:r>
            <a:r>
              <a:rPr sz="682" spc="136" dirty="0">
                <a:latin typeface="Times New Roman"/>
                <a:cs typeface="Times New Roman"/>
              </a:rPr>
              <a:t> </a:t>
            </a:r>
            <a:r>
              <a:rPr sz="682" spc="-3" dirty="0">
                <a:latin typeface="Times New Roman"/>
                <a:cs typeface="Times New Roman"/>
              </a:rPr>
              <a:t>miners.</a:t>
            </a:r>
            <a:r>
              <a:rPr sz="682" spc="133" dirty="0">
                <a:latin typeface="Times New Roman"/>
                <a:cs typeface="Times New Roman"/>
              </a:rPr>
              <a:t> </a:t>
            </a:r>
            <a:r>
              <a:rPr sz="682" spc="-3" dirty="0">
                <a:latin typeface="Times New Roman"/>
                <a:cs typeface="Times New Roman"/>
              </a:rPr>
              <a:t>Miners</a:t>
            </a:r>
            <a:r>
              <a:rPr sz="682" spc="136" dirty="0">
                <a:latin typeface="Times New Roman"/>
                <a:cs typeface="Times New Roman"/>
              </a:rPr>
              <a:t> </a:t>
            </a:r>
            <a:r>
              <a:rPr sz="682" spc="-3" dirty="0">
                <a:latin typeface="Times New Roman"/>
                <a:cs typeface="Times New Roman"/>
              </a:rPr>
              <a:t>are</a:t>
            </a:r>
            <a:r>
              <a:rPr sz="682" spc="136" dirty="0">
                <a:latin typeface="Times New Roman"/>
                <a:cs typeface="Times New Roman"/>
              </a:rPr>
              <a:t> </a:t>
            </a:r>
            <a:r>
              <a:rPr sz="682" spc="-3" dirty="0">
                <a:latin typeface="Times New Roman"/>
                <a:cs typeface="Times New Roman"/>
              </a:rPr>
              <a:t>the</a:t>
            </a:r>
            <a:r>
              <a:rPr sz="682" spc="133" dirty="0">
                <a:latin typeface="Times New Roman"/>
                <a:cs typeface="Times New Roman"/>
              </a:rPr>
              <a:t> </a:t>
            </a:r>
            <a:r>
              <a:rPr sz="682" spc="-3" dirty="0">
                <a:latin typeface="Times New Roman"/>
                <a:cs typeface="Times New Roman"/>
              </a:rPr>
              <a:t>nodes</a:t>
            </a:r>
            <a:r>
              <a:rPr sz="682" spc="136" dirty="0">
                <a:latin typeface="Times New Roman"/>
                <a:cs typeface="Times New Roman"/>
              </a:rPr>
              <a:t> </a:t>
            </a:r>
            <a:r>
              <a:rPr sz="682" spc="-3" dirty="0">
                <a:latin typeface="Times New Roman"/>
                <a:cs typeface="Times New Roman"/>
              </a:rPr>
              <a:t>in </a:t>
            </a:r>
            <a:r>
              <a:rPr sz="682" spc="-164" dirty="0">
                <a:latin typeface="Times New Roman"/>
                <a:cs typeface="Times New Roman"/>
              </a:rPr>
              <a:t> </a:t>
            </a:r>
            <a:r>
              <a:rPr sz="682" spc="-3" dirty="0">
                <a:latin typeface="Times New Roman"/>
                <a:cs typeface="Times New Roman"/>
              </a:rPr>
              <a:t>the Blockchain with high processing power[18]. Miners make </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transaction</a:t>
            </a:r>
            <a:r>
              <a:rPr sz="682" dirty="0">
                <a:latin typeface="Times New Roman"/>
                <a:cs typeface="Times New Roman"/>
              </a:rPr>
              <a:t> </a:t>
            </a:r>
            <a:r>
              <a:rPr sz="682" spc="-3" dirty="0">
                <a:latin typeface="Times New Roman"/>
                <a:cs typeface="Times New Roman"/>
              </a:rPr>
              <a:t>unaltered</a:t>
            </a:r>
            <a:r>
              <a:rPr sz="682" dirty="0">
                <a:latin typeface="Times New Roman"/>
                <a:cs typeface="Times New Roman"/>
              </a:rPr>
              <a:t> </a:t>
            </a:r>
            <a:r>
              <a:rPr sz="682" spc="-3" dirty="0">
                <a:latin typeface="Times New Roman"/>
                <a:cs typeface="Times New Roman"/>
              </a:rPr>
              <a:t>&amp;</a:t>
            </a:r>
            <a:r>
              <a:rPr sz="682" dirty="0">
                <a:latin typeface="Times New Roman"/>
                <a:cs typeface="Times New Roman"/>
              </a:rPr>
              <a:t> </a:t>
            </a:r>
            <a:r>
              <a:rPr sz="682" spc="-3" dirty="0">
                <a:latin typeface="Times New Roman"/>
                <a:cs typeface="Times New Roman"/>
              </a:rPr>
              <a:t>irreversible</a:t>
            </a:r>
            <a:r>
              <a:rPr sz="682" dirty="0">
                <a:latin typeface="Times New Roman"/>
                <a:cs typeface="Times New Roman"/>
              </a:rPr>
              <a:t> </a:t>
            </a:r>
            <a:r>
              <a:rPr sz="682" spc="-3" dirty="0">
                <a:latin typeface="Times New Roman"/>
                <a:cs typeface="Times New Roman"/>
              </a:rPr>
              <a:t>using</a:t>
            </a:r>
            <a:r>
              <a:rPr sz="682" dirty="0">
                <a:latin typeface="Times New Roman"/>
                <a:cs typeface="Times New Roman"/>
              </a:rPr>
              <a:t> </a:t>
            </a:r>
            <a:r>
              <a:rPr sz="682" spc="-3" dirty="0">
                <a:latin typeface="Times New Roman"/>
                <a:cs typeface="Times New Roman"/>
              </a:rPr>
              <a:t>a</a:t>
            </a:r>
            <a:r>
              <a:rPr sz="682" dirty="0">
                <a:latin typeface="Times New Roman"/>
                <a:cs typeface="Times New Roman"/>
              </a:rPr>
              <a:t> </a:t>
            </a:r>
            <a:r>
              <a:rPr sz="682" spc="-3" dirty="0">
                <a:latin typeface="Times New Roman"/>
                <a:cs typeface="Times New Roman"/>
              </a:rPr>
              <a:t>consensus </a:t>
            </a:r>
            <a:r>
              <a:rPr sz="682" dirty="0">
                <a:latin typeface="Times New Roman"/>
                <a:cs typeface="Times New Roman"/>
              </a:rPr>
              <a:t> </a:t>
            </a:r>
            <a:r>
              <a:rPr sz="682" spc="-3" dirty="0">
                <a:latin typeface="Times New Roman"/>
                <a:cs typeface="Times New Roman"/>
              </a:rPr>
              <a:t>algorithm called Proof of work. There is a competition among </a:t>
            </a:r>
            <a:r>
              <a:rPr sz="682" dirty="0">
                <a:latin typeface="Times New Roman"/>
                <a:cs typeface="Times New Roman"/>
              </a:rPr>
              <a:t> </a:t>
            </a:r>
            <a:r>
              <a:rPr sz="682" spc="-3" dirty="0">
                <a:latin typeface="Times New Roman"/>
                <a:cs typeface="Times New Roman"/>
              </a:rPr>
              <a:t>miners to generate a </a:t>
            </a:r>
            <a:r>
              <a:rPr sz="682" spc="-7" dirty="0">
                <a:latin typeface="Times New Roman"/>
                <a:cs typeface="Times New Roman"/>
              </a:rPr>
              <a:t>valid </a:t>
            </a:r>
            <a:r>
              <a:rPr sz="682" spc="-3" dirty="0">
                <a:latin typeface="Times New Roman"/>
                <a:cs typeface="Times New Roman"/>
              </a:rPr>
              <a:t>block and the one who generates a </a:t>
            </a:r>
            <a:r>
              <a:rPr sz="682" dirty="0">
                <a:latin typeface="Times New Roman"/>
                <a:cs typeface="Times New Roman"/>
              </a:rPr>
              <a:t> </a:t>
            </a:r>
            <a:r>
              <a:rPr sz="682" spc="-7" dirty="0">
                <a:latin typeface="Times New Roman"/>
                <a:cs typeface="Times New Roman"/>
              </a:rPr>
              <a:t>valid</a:t>
            </a:r>
            <a:r>
              <a:rPr sz="682" spc="61" dirty="0">
                <a:latin typeface="Times New Roman"/>
                <a:cs typeface="Times New Roman"/>
              </a:rPr>
              <a:t> </a:t>
            </a:r>
            <a:r>
              <a:rPr sz="682" spc="-3" dirty="0">
                <a:latin typeface="Times New Roman"/>
                <a:cs typeface="Times New Roman"/>
              </a:rPr>
              <a:t>block</a:t>
            </a:r>
            <a:r>
              <a:rPr sz="682" spc="65" dirty="0">
                <a:latin typeface="Times New Roman"/>
                <a:cs typeface="Times New Roman"/>
              </a:rPr>
              <a:t> </a:t>
            </a:r>
            <a:r>
              <a:rPr sz="682" spc="-3" dirty="0">
                <a:latin typeface="Times New Roman"/>
                <a:cs typeface="Times New Roman"/>
              </a:rPr>
              <a:t>is</a:t>
            </a:r>
            <a:r>
              <a:rPr sz="682" spc="65" dirty="0">
                <a:latin typeface="Times New Roman"/>
                <a:cs typeface="Times New Roman"/>
              </a:rPr>
              <a:t> </a:t>
            </a:r>
            <a:r>
              <a:rPr sz="682" spc="-3" dirty="0">
                <a:latin typeface="Times New Roman"/>
                <a:cs typeface="Times New Roman"/>
              </a:rPr>
              <a:t>rewarded[16].</a:t>
            </a:r>
            <a:endParaRPr sz="682">
              <a:latin typeface="Times New Roman"/>
              <a:cs typeface="Times New Roman"/>
            </a:endParaRPr>
          </a:p>
        </p:txBody>
      </p:sp>
      <p:grpSp>
        <p:nvGrpSpPr>
          <p:cNvPr id="3" name="object 3"/>
          <p:cNvGrpSpPr/>
          <p:nvPr/>
        </p:nvGrpSpPr>
        <p:grpSpPr>
          <a:xfrm>
            <a:off x="4479460" y="4559401"/>
            <a:ext cx="603972" cy="355889"/>
            <a:chOff x="1515275" y="6687121"/>
            <a:chExt cx="885825" cy="521970"/>
          </a:xfrm>
        </p:grpSpPr>
        <p:pic>
          <p:nvPicPr>
            <p:cNvPr id="4" name="object 4"/>
            <p:cNvPicPr/>
            <p:nvPr/>
          </p:nvPicPr>
          <p:blipFill>
            <a:blip r:embed="rId2" cstate="print"/>
            <a:stretch>
              <a:fillRect/>
            </a:stretch>
          </p:blipFill>
          <p:spPr>
            <a:xfrm>
              <a:off x="1515275" y="6687121"/>
              <a:ext cx="352501" cy="477316"/>
            </a:xfrm>
            <a:prstGeom prst="rect">
              <a:avLst/>
            </a:prstGeom>
          </p:spPr>
        </p:pic>
        <p:sp>
          <p:nvSpPr>
            <p:cNvPr id="5" name="object 5"/>
            <p:cNvSpPr/>
            <p:nvPr/>
          </p:nvSpPr>
          <p:spPr>
            <a:xfrm>
              <a:off x="2236736" y="6911169"/>
              <a:ext cx="1905" cy="52069"/>
            </a:xfrm>
            <a:custGeom>
              <a:avLst/>
              <a:gdLst/>
              <a:ahLst/>
              <a:cxnLst/>
              <a:rect l="l" t="t" r="r" b="b"/>
              <a:pathLst>
                <a:path w="1905" h="52070">
                  <a:moveTo>
                    <a:pt x="1828" y="0"/>
                  </a:moveTo>
                  <a:lnTo>
                    <a:pt x="0" y="8437"/>
                  </a:lnTo>
                  <a:lnTo>
                    <a:pt x="457" y="8437"/>
                  </a:lnTo>
                  <a:lnTo>
                    <a:pt x="0" y="8780"/>
                  </a:lnTo>
                  <a:lnTo>
                    <a:pt x="0" y="51529"/>
                  </a:lnTo>
                  <a:lnTo>
                    <a:pt x="1828" y="51529"/>
                  </a:lnTo>
                  <a:lnTo>
                    <a:pt x="1828" y="0"/>
                  </a:lnTo>
                  <a:close/>
                </a:path>
              </a:pathLst>
            </a:custGeom>
            <a:solidFill>
              <a:srgbClr val="B8B8B8"/>
            </a:solidFill>
          </p:spPr>
          <p:txBody>
            <a:bodyPr wrap="square" lIns="0" tIns="0" rIns="0" bIns="0" rtlCol="0"/>
            <a:lstStyle/>
            <a:p>
              <a:endParaRPr sz="1227"/>
            </a:p>
          </p:txBody>
        </p:sp>
        <p:sp>
          <p:nvSpPr>
            <p:cNvPr id="6" name="object 6"/>
            <p:cNvSpPr/>
            <p:nvPr/>
          </p:nvSpPr>
          <p:spPr>
            <a:xfrm>
              <a:off x="2237651" y="6909060"/>
              <a:ext cx="1905" cy="53975"/>
            </a:xfrm>
            <a:custGeom>
              <a:avLst/>
              <a:gdLst/>
              <a:ahLst/>
              <a:cxnLst/>
              <a:rect l="l" t="t" r="r" b="b"/>
              <a:pathLst>
                <a:path w="1905" h="53975">
                  <a:moveTo>
                    <a:pt x="1371" y="0"/>
                  </a:moveTo>
                  <a:lnTo>
                    <a:pt x="0" y="6328"/>
                  </a:lnTo>
                  <a:lnTo>
                    <a:pt x="0" y="53638"/>
                  </a:lnTo>
                  <a:lnTo>
                    <a:pt x="1371" y="53638"/>
                  </a:lnTo>
                  <a:lnTo>
                    <a:pt x="1371" y="0"/>
                  </a:lnTo>
                  <a:close/>
                </a:path>
              </a:pathLst>
            </a:custGeom>
            <a:solidFill>
              <a:srgbClr val="BABABA"/>
            </a:solidFill>
          </p:spPr>
          <p:txBody>
            <a:bodyPr wrap="square" lIns="0" tIns="0" rIns="0" bIns="0" rtlCol="0"/>
            <a:lstStyle/>
            <a:p>
              <a:endParaRPr sz="1227"/>
            </a:p>
          </p:txBody>
        </p:sp>
        <p:sp>
          <p:nvSpPr>
            <p:cNvPr id="7" name="object 7"/>
            <p:cNvSpPr/>
            <p:nvPr/>
          </p:nvSpPr>
          <p:spPr>
            <a:xfrm>
              <a:off x="2238108" y="6905369"/>
              <a:ext cx="1905" cy="57785"/>
            </a:xfrm>
            <a:custGeom>
              <a:avLst/>
              <a:gdLst/>
              <a:ahLst/>
              <a:cxnLst/>
              <a:rect l="l" t="t" r="r" b="b"/>
              <a:pathLst>
                <a:path w="1905" h="57784">
                  <a:moveTo>
                    <a:pt x="1714" y="0"/>
                  </a:moveTo>
                  <a:lnTo>
                    <a:pt x="0" y="7909"/>
                  </a:lnTo>
                  <a:lnTo>
                    <a:pt x="0" y="57329"/>
                  </a:lnTo>
                  <a:lnTo>
                    <a:pt x="1714" y="57329"/>
                  </a:lnTo>
                  <a:lnTo>
                    <a:pt x="1714" y="0"/>
                  </a:lnTo>
                  <a:close/>
                </a:path>
              </a:pathLst>
            </a:custGeom>
            <a:solidFill>
              <a:srgbClr val="BBBBBB"/>
            </a:solidFill>
          </p:spPr>
          <p:txBody>
            <a:bodyPr wrap="square" lIns="0" tIns="0" rIns="0" bIns="0" rtlCol="0"/>
            <a:lstStyle/>
            <a:p>
              <a:endParaRPr sz="1227"/>
            </a:p>
          </p:txBody>
        </p:sp>
        <p:sp>
          <p:nvSpPr>
            <p:cNvPr id="8" name="object 8"/>
            <p:cNvSpPr/>
            <p:nvPr/>
          </p:nvSpPr>
          <p:spPr>
            <a:xfrm>
              <a:off x="2239022" y="6903259"/>
              <a:ext cx="1270" cy="59690"/>
            </a:xfrm>
            <a:custGeom>
              <a:avLst/>
              <a:gdLst/>
              <a:ahLst/>
              <a:cxnLst/>
              <a:rect l="l" t="t" r="r" b="b"/>
              <a:pathLst>
                <a:path w="1269" h="59690">
                  <a:moveTo>
                    <a:pt x="1257" y="0"/>
                  </a:moveTo>
                  <a:lnTo>
                    <a:pt x="0" y="5801"/>
                  </a:lnTo>
                  <a:lnTo>
                    <a:pt x="0" y="59439"/>
                  </a:lnTo>
                  <a:lnTo>
                    <a:pt x="1257" y="59439"/>
                  </a:lnTo>
                  <a:lnTo>
                    <a:pt x="1257" y="0"/>
                  </a:lnTo>
                  <a:close/>
                </a:path>
              </a:pathLst>
            </a:custGeom>
            <a:solidFill>
              <a:srgbClr val="BDBDBD"/>
            </a:solidFill>
          </p:spPr>
          <p:txBody>
            <a:bodyPr wrap="square" lIns="0" tIns="0" rIns="0" bIns="0" rtlCol="0"/>
            <a:lstStyle/>
            <a:p>
              <a:endParaRPr sz="1227"/>
            </a:p>
          </p:txBody>
        </p:sp>
        <p:sp>
          <p:nvSpPr>
            <p:cNvPr id="9" name="object 9"/>
            <p:cNvSpPr/>
            <p:nvPr/>
          </p:nvSpPr>
          <p:spPr>
            <a:xfrm>
              <a:off x="2239479" y="6899109"/>
              <a:ext cx="1905" cy="64135"/>
            </a:xfrm>
            <a:custGeom>
              <a:avLst/>
              <a:gdLst/>
              <a:ahLst/>
              <a:cxnLst/>
              <a:rect l="l" t="t" r="r" b="b"/>
              <a:pathLst>
                <a:path w="1905" h="64134">
                  <a:moveTo>
                    <a:pt x="1714" y="0"/>
                  </a:moveTo>
                  <a:lnTo>
                    <a:pt x="0" y="7841"/>
                  </a:lnTo>
                  <a:lnTo>
                    <a:pt x="0" y="63589"/>
                  </a:lnTo>
                  <a:lnTo>
                    <a:pt x="1714" y="63589"/>
                  </a:lnTo>
                  <a:lnTo>
                    <a:pt x="1714" y="0"/>
                  </a:lnTo>
                  <a:close/>
                </a:path>
              </a:pathLst>
            </a:custGeom>
            <a:solidFill>
              <a:srgbClr val="BEBEBE"/>
            </a:solidFill>
          </p:spPr>
          <p:txBody>
            <a:bodyPr wrap="square" lIns="0" tIns="0" rIns="0" bIns="0" rtlCol="0"/>
            <a:lstStyle/>
            <a:p>
              <a:endParaRPr sz="1227"/>
            </a:p>
          </p:txBody>
        </p:sp>
        <p:sp>
          <p:nvSpPr>
            <p:cNvPr id="10" name="object 10"/>
            <p:cNvSpPr/>
            <p:nvPr/>
          </p:nvSpPr>
          <p:spPr>
            <a:xfrm>
              <a:off x="2240280" y="6898468"/>
              <a:ext cx="1905" cy="64769"/>
            </a:xfrm>
            <a:custGeom>
              <a:avLst/>
              <a:gdLst/>
              <a:ahLst/>
              <a:cxnLst/>
              <a:rect l="l" t="t" r="r" b="b"/>
              <a:pathLst>
                <a:path w="1905" h="64770">
                  <a:moveTo>
                    <a:pt x="1371" y="0"/>
                  </a:moveTo>
                  <a:lnTo>
                    <a:pt x="892" y="670"/>
                  </a:lnTo>
                  <a:lnTo>
                    <a:pt x="0" y="4790"/>
                  </a:lnTo>
                  <a:lnTo>
                    <a:pt x="0" y="64229"/>
                  </a:lnTo>
                  <a:lnTo>
                    <a:pt x="1371" y="64229"/>
                  </a:lnTo>
                  <a:lnTo>
                    <a:pt x="1371" y="0"/>
                  </a:lnTo>
                  <a:close/>
                </a:path>
              </a:pathLst>
            </a:custGeom>
            <a:solidFill>
              <a:srgbClr val="C0C0C0"/>
            </a:solidFill>
          </p:spPr>
          <p:txBody>
            <a:bodyPr wrap="square" lIns="0" tIns="0" rIns="0" bIns="0" rtlCol="0"/>
            <a:lstStyle/>
            <a:p>
              <a:endParaRPr sz="1227"/>
            </a:p>
          </p:txBody>
        </p:sp>
        <p:sp>
          <p:nvSpPr>
            <p:cNvPr id="11" name="object 11"/>
            <p:cNvSpPr/>
            <p:nvPr/>
          </p:nvSpPr>
          <p:spPr>
            <a:xfrm>
              <a:off x="2240737" y="6897187"/>
              <a:ext cx="1905" cy="66040"/>
            </a:xfrm>
            <a:custGeom>
              <a:avLst/>
              <a:gdLst/>
              <a:ahLst/>
              <a:cxnLst/>
              <a:rect l="l" t="t" r="r" b="b"/>
              <a:pathLst>
                <a:path w="1905" h="66040">
                  <a:moveTo>
                    <a:pt x="1828" y="0"/>
                  </a:moveTo>
                  <a:lnTo>
                    <a:pt x="435" y="1950"/>
                  </a:lnTo>
                  <a:lnTo>
                    <a:pt x="0" y="3961"/>
                  </a:lnTo>
                  <a:lnTo>
                    <a:pt x="0" y="65510"/>
                  </a:lnTo>
                  <a:lnTo>
                    <a:pt x="1828" y="65510"/>
                  </a:lnTo>
                  <a:lnTo>
                    <a:pt x="1828" y="0"/>
                  </a:lnTo>
                  <a:close/>
                </a:path>
              </a:pathLst>
            </a:custGeom>
            <a:solidFill>
              <a:srgbClr val="C1C1C1"/>
            </a:solidFill>
          </p:spPr>
          <p:txBody>
            <a:bodyPr wrap="square" lIns="0" tIns="0" rIns="0" bIns="0" rtlCol="0"/>
            <a:lstStyle/>
            <a:p>
              <a:endParaRPr sz="1227"/>
            </a:p>
          </p:txBody>
        </p:sp>
        <p:sp>
          <p:nvSpPr>
            <p:cNvPr id="12" name="object 12"/>
            <p:cNvSpPr/>
            <p:nvPr/>
          </p:nvSpPr>
          <p:spPr>
            <a:xfrm>
              <a:off x="2241651" y="6896547"/>
              <a:ext cx="1905" cy="66675"/>
            </a:xfrm>
            <a:custGeom>
              <a:avLst/>
              <a:gdLst/>
              <a:ahLst/>
              <a:cxnLst/>
              <a:rect l="l" t="t" r="r" b="b"/>
              <a:pathLst>
                <a:path w="1905" h="66675">
                  <a:moveTo>
                    <a:pt x="1371" y="0"/>
                  </a:moveTo>
                  <a:lnTo>
                    <a:pt x="0" y="1920"/>
                  </a:lnTo>
                  <a:lnTo>
                    <a:pt x="0" y="66150"/>
                  </a:lnTo>
                  <a:lnTo>
                    <a:pt x="1371" y="66150"/>
                  </a:lnTo>
                  <a:lnTo>
                    <a:pt x="1371" y="0"/>
                  </a:lnTo>
                  <a:close/>
                </a:path>
              </a:pathLst>
            </a:custGeom>
            <a:solidFill>
              <a:srgbClr val="C3C3C3"/>
            </a:solidFill>
          </p:spPr>
          <p:txBody>
            <a:bodyPr wrap="square" lIns="0" tIns="0" rIns="0" bIns="0" rtlCol="0"/>
            <a:lstStyle/>
            <a:p>
              <a:endParaRPr sz="1227"/>
            </a:p>
          </p:txBody>
        </p:sp>
        <p:sp>
          <p:nvSpPr>
            <p:cNvPr id="13" name="object 13"/>
            <p:cNvSpPr/>
            <p:nvPr/>
          </p:nvSpPr>
          <p:spPr>
            <a:xfrm>
              <a:off x="2242108" y="6895427"/>
              <a:ext cx="1905" cy="67310"/>
            </a:xfrm>
            <a:custGeom>
              <a:avLst/>
              <a:gdLst/>
              <a:ahLst/>
              <a:cxnLst/>
              <a:rect l="l" t="t" r="r" b="b"/>
              <a:pathLst>
                <a:path w="1905" h="67309">
                  <a:moveTo>
                    <a:pt x="1714" y="0"/>
                  </a:moveTo>
                  <a:lnTo>
                    <a:pt x="0" y="2400"/>
                  </a:lnTo>
                  <a:lnTo>
                    <a:pt x="0" y="67270"/>
                  </a:lnTo>
                  <a:lnTo>
                    <a:pt x="1714" y="67270"/>
                  </a:lnTo>
                  <a:lnTo>
                    <a:pt x="1714" y="0"/>
                  </a:lnTo>
                  <a:close/>
                </a:path>
              </a:pathLst>
            </a:custGeom>
            <a:solidFill>
              <a:srgbClr val="C4C4C4"/>
            </a:solidFill>
          </p:spPr>
          <p:txBody>
            <a:bodyPr wrap="square" lIns="0" tIns="0" rIns="0" bIns="0" rtlCol="0"/>
            <a:lstStyle/>
            <a:p>
              <a:endParaRPr sz="1227"/>
            </a:p>
          </p:txBody>
        </p:sp>
        <p:sp>
          <p:nvSpPr>
            <p:cNvPr id="14" name="object 14"/>
            <p:cNvSpPr/>
            <p:nvPr/>
          </p:nvSpPr>
          <p:spPr>
            <a:xfrm>
              <a:off x="2243023" y="6894787"/>
              <a:ext cx="1270" cy="67945"/>
            </a:xfrm>
            <a:custGeom>
              <a:avLst/>
              <a:gdLst/>
              <a:ahLst/>
              <a:cxnLst/>
              <a:rect l="l" t="t" r="r" b="b"/>
              <a:pathLst>
                <a:path w="1269" h="67945">
                  <a:moveTo>
                    <a:pt x="1257" y="0"/>
                  </a:moveTo>
                  <a:lnTo>
                    <a:pt x="0" y="1760"/>
                  </a:lnTo>
                  <a:lnTo>
                    <a:pt x="0" y="67911"/>
                  </a:lnTo>
                  <a:lnTo>
                    <a:pt x="1257" y="67911"/>
                  </a:lnTo>
                  <a:lnTo>
                    <a:pt x="1257" y="0"/>
                  </a:lnTo>
                  <a:close/>
                </a:path>
              </a:pathLst>
            </a:custGeom>
            <a:solidFill>
              <a:srgbClr val="C6C6C6"/>
            </a:solidFill>
          </p:spPr>
          <p:txBody>
            <a:bodyPr wrap="square" lIns="0" tIns="0" rIns="0" bIns="0" rtlCol="0"/>
            <a:lstStyle/>
            <a:p>
              <a:endParaRPr sz="1227"/>
            </a:p>
          </p:txBody>
        </p:sp>
        <p:sp>
          <p:nvSpPr>
            <p:cNvPr id="15" name="object 15"/>
            <p:cNvSpPr/>
            <p:nvPr/>
          </p:nvSpPr>
          <p:spPr>
            <a:xfrm>
              <a:off x="2243480" y="6893506"/>
              <a:ext cx="1905" cy="69215"/>
            </a:xfrm>
            <a:custGeom>
              <a:avLst/>
              <a:gdLst/>
              <a:ahLst/>
              <a:cxnLst/>
              <a:rect l="l" t="t" r="r" b="b"/>
              <a:pathLst>
                <a:path w="1905" h="69215">
                  <a:moveTo>
                    <a:pt x="1714" y="0"/>
                  </a:moveTo>
                  <a:lnTo>
                    <a:pt x="0" y="2401"/>
                  </a:lnTo>
                  <a:lnTo>
                    <a:pt x="0" y="69191"/>
                  </a:lnTo>
                  <a:lnTo>
                    <a:pt x="1714" y="69191"/>
                  </a:lnTo>
                  <a:lnTo>
                    <a:pt x="1714" y="0"/>
                  </a:lnTo>
                  <a:close/>
                </a:path>
              </a:pathLst>
            </a:custGeom>
            <a:solidFill>
              <a:srgbClr val="C7C7C7"/>
            </a:solidFill>
          </p:spPr>
          <p:txBody>
            <a:bodyPr wrap="square" lIns="0" tIns="0" rIns="0" bIns="0" rtlCol="0"/>
            <a:lstStyle/>
            <a:p>
              <a:endParaRPr sz="1227"/>
            </a:p>
          </p:txBody>
        </p:sp>
        <p:sp>
          <p:nvSpPr>
            <p:cNvPr id="16" name="object 16"/>
            <p:cNvSpPr/>
            <p:nvPr/>
          </p:nvSpPr>
          <p:spPr>
            <a:xfrm>
              <a:off x="2244280" y="6892226"/>
              <a:ext cx="1905" cy="70485"/>
            </a:xfrm>
            <a:custGeom>
              <a:avLst/>
              <a:gdLst/>
              <a:ahLst/>
              <a:cxnLst/>
              <a:rect l="l" t="t" r="r" b="b"/>
              <a:pathLst>
                <a:path w="1905" h="70484">
                  <a:moveTo>
                    <a:pt x="1828" y="0"/>
                  </a:moveTo>
                  <a:lnTo>
                    <a:pt x="0" y="2560"/>
                  </a:lnTo>
                  <a:lnTo>
                    <a:pt x="0" y="70472"/>
                  </a:lnTo>
                  <a:lnTo>
                    <a:pt x="1828" y="70472"/>
                  </a:lnTo>
                  <a:lnTo>
                    <a:pt x="1828" y="0"/>
                  </a:lnTo>
                  <a:close/>
                </a:path>
              </a:pathLst>
            </a:custGeom>
            <a:solidFill>
              <a:srgbClr val="C9C9C9"/>
            </a:solidFill>
          </p:spPr>
          <p:txBody>
            <a:bodyPr wrap="square" lIns="0" tIns="0" rIns="0" bIns="0" rtlCol="0"/>
            <a:lstStyle/>
            <a:p>
              <a:endParaRPr sz="1227"/>
            </a:p>
          </p:txBody>
        </p:sp>
        <p:sp>
          <p:nvSpPr>
            <p:cNvPr id="17" name="object 17"/>
            <p:cNvSpPr/>
            <p:nvPr/>
          </p:nvSpPr>
          <p:spPr>
            <a:xfrm>
              <a:off x="2245194" y="6891586"/>
              <a:ext cx="1905" cy="71120"/>
            </a:xfrm>
            <a:custGeom>
              <a:avLst/>
              <a:gdLst/>
              <a:ahLst/>
              <a:cxnLst/>
              <a:rect l="l" t="t" r="r" b="b"/>
              <a:pathLst>
                <a:path w="1905" h="71120">
                  <a:moveTo>
                    <a:pt x="1371" y="0"/>
                  </a:moveTo>
                  <a:lnTo>
                    <a:pt x="0" y="1920"/>
                  </a:lnTo>
                  <a:lnTo>
                    <a:pt x="0" y="71112"/>
                  </a:lnTo>
                  <a:lnTo>
                    <a:pt x="1371" y="71112"/>
                  </a:lnTo>
                  <a:lnTo>
                    <a:pt x="1371" y="0"/>
                  </a:lnTo>
                  <a:close/>
                </a:path>
              </a:pathLst>
            </a:custGeom>
            <a:solidFill>
              <a:srgbClr val="CACACA"/>
            </a:solidFill>
          </p:spPr>
          <p:txBody>
            <a:bodyPr wrap="square" lIns="0" tIns="0" rIns="0" bIns="0" rtlCol="0"/>
            <a:lstStyle/>
            <a:p>
              <a:endParaRPr sz="1227"/>
            </a:p>
          </p:txBody>
        </p:sp>
        <p:sp>
          <p:nvSpPr>
            <p:cNvPr id="18" name="object 18"/>
            <p:cNvSpPr/>
            <p:nvPr/>
          </p:nvSpPr>
          <p:spPr>
            <a:xfrm>
              <a:off x="2245652" y="6890945"/>
              <a:ext cx="1905" cy="71755"/>
            </a:xfrm>
            <a:custGeom>
              <a:avLst/>
              <a:gdLst/>
              <a:ahLst/>
              <a:cxnLst/>
              <a:rect l="l" t="t" r="r" b="b"/>
              <a:pathLst>
                <a:path w="1905" h="71754">
                  <a:moveTo>
                    <a:pt x="1371" y="0"/>
                  </a:moveTo>
                  <a:lnTo>
                    <a:pt x="0" y="1920"/>
                  </a:lnTo>
                  <a:lnTo>
                    <a:pt x="0" y="71752"/>
                  </a:lnTo>
                  <a:lnTo>
                    <a:pt x="1371" y="71752"/>
                  </a:lnTo>
                  <a:lnTo>
                    <a:pt x="1371" y="0"/>
                  </a:lnTo>
                  <a:close/>
                </a:path>
              </a:pathLst>
            </a:custGeom>
            <a:solidFill>
              <a:srgbClr val="CBCBCB"/>
            </a:solidFill>
          </p:spPr>
          <p:txBody>
            <a:bodyPr wrap="square" lIns="0" tIns="0" rIns="0" bIns="0" rtlCol="0"/>
            <a:lstStyle/>
            <a:p>
              <a:endParaRPr sz="1227"/>
            </a:p>
          </p:txBody>
        </p:sp>
        <p:sp>
          <p:nvSpPr>
            <p:cNvPr id="19" name="object 19"/>
            <p:cNvSpPr/>
            <p:nvPr/>
          </p:nvSpPr>
          <p:spPr>
            <a:xfrm>
              <a:off x="2246109" y="6889825"/>
              <a:ext cx="1905" cy="73025"/>
            </a:xfrm>
            <a:custGeom>
              <a:avLst/>
              <a:gdLst/>
              <a:ahLst/>
              <a:cxnLst/>
              <a:rect l="l" t="t" r="r" b="b"/>
              <a:pathLst>
                <a:path w="1905" h="73025">
                  <a:moveTo>
                    <a:pt x="1714" y="0"/>
                  </a:moveTo>
                  <a:lnTo>
                    <a:pt x="0" y="2401"/>
                  </a:lnTo>
                  <a:lnTo>
                    <a:pt x="0" y="72873"/>
                  </a:lnTo>
                  <a:lnTo>
                    <a:pt x="1714" y="72873"/>
                  </a:lnTo>
                  <a:lnTo>
                    <a:pt x="1714" y="0"/>
                  </a:lnTo>
                  <a:close/>
                </a:path>
              </a:pathLst>
            </a:custGeom>
            <a:solidFill>
              <a:srgbClr val="CDCDCD"/>
            </a:solidFill>
          </p:spPr>
          <p:txBody>
            <a:bodyPr wrap="square" lIns="0" tIns="0" rIns="0" bIns="0" rtlCol="0"/>
            <a:lstStyle/>
            <a:p>
              <a:endParaRPr sz="1227"/>
            </a:p>
          </p:txBody>
        </p:sp>
        <p:sp>
          <p:nvSpPr>
            <p:cNvPr id="20" name="object 20"/>
            <p:cNvSpPr/>
            <p:nvPr/>
          </p:nvSpPr>
          <p:spPr>
            <a:xfrm>
              <a:off x="2247023" y="6888545"/>
              <a:ext cx="1905" cy="74295"/>
            </a:xfrm>
            <a:custGeom>
              <a:avLst/>
              <a:gdLst/>
              <a:ahLst/>
              <a:cxnLst/>
              <a:rect l="l" t="t" r="r" b="b"/>
              <a:pathLst>
                <a:path w="1905" h="74295">
                  <a:moveTo>
                    <a:pt x="1714" y="0"/>
                  </a:moveTo>
                  <a:lnTo>
                    <a:pt x="0" y="2400"/>
                  </a:lnTo>
                  <a:lnTo>
                    <a:pt x="0" y="74153"/>
                  </a:lnTo>
                  <a:lnTo>
                    <a:pt x="1714" y="74153"/>
                  </a:lnTo>
                  <a:lnTo>
                    <a:pt x="1714" y="0"/>
                  </a:lnTo>
                  <a:close/>
                </a:path>
              </a:pathLst>
            </a:custGeom>
            <a:solidFill>
              <a:srgbClr val="CECECE"/>
            </a:solidFill>
          </p:spPr>
          <p:txBody>
            <a:bodyPr wrap="square" lIns="0" tIns="0" rIns="0" bIns="0" rtlCol="0"/>
            <a:lstStyle/>
            <a:p>
              <a:endParaRPr sz="1227"/>
            </a:p>
          </p:txBody>
        </p:sp>
        <p:sp>
          <p:nvSpPr>
            <p:cNvPr id="21" name="object 21"/>
            <p:cNvSpPr/>
            <p:nvPr/>
          </p:nvSpPr>
          <p:spPr>
            <a:xfrm>
              <a:off x="2247823" y="6887904"/>
              <a:ext cx="1905" cy="74930"/>
            </a:xfrm>
            <a:custGeom>
              <a:avLst/>
              <a:gdLst/>
              <a:ahLst/>
              <a:cxnLst/>
              <a:rect l="l" t="t" r="r" b="b"/>
              <a:pathLst>
                <a:path w="1905" h="74929">
                  <a:moveTo>
                    <a:pt x="1371" y="0"/>
                  </a:moveTo>
                  <a:lnTo>
                    <a:pt x="0" y="1920"/>
                  </a:lnTo>
                  <a:lnTo>
                    <a:pt x="0" y="74793"/>
                  </a:lnTo>
                  <a:lnTo>
                    <a:pt x="1371" y="74793"/>
                  </a:lnTo>
                  <a:lnTo>
                    <a:pt x="1371" y="0"/>
                  </a:lnTo>
                  <a:close/>
                </a:path>
              </a:pathLst>
            </a:custGeom>
            <a:solidFill>
              <a:srgbClr val="D0D0D0"/>
            </a:solidFill>
          </p:spPr>
          <p:txBody>
            <a:bodyPr wrap="square" lIns="0" tIns="0" rIns="0" bIns="0" rtlCol="0"/>
            <a:lstStyle/>
            <a:p>
              <a:endParaRPr sz="1227"/>
            </a:p>
          </p:txBody>
        </p:sp>
        <p:sp>
          <p:nvSpPr>
            <p:cNvPr id="22" name="object 22"/>
            <p:cNvSpPr/>
            <p:nvPr/>
          </p:nvSpPr>
          <p:spPr>
            <a:xfrm>
              <a:off x="2248281" y="6886624"/>
              <a:ext cx="1905" cy="76200"/>
            </a:xfrm>
            <a:custGeom>
              <a:avLst/>
              <a:gdLst/>
              <a:ahLst/>
              <a:cxnLst/>
              <a:rect l="l" t="t" r="r" b="b"/>
              <a:pathLst>
                <a:path w="1905" h="76200">
                  <a:moveTo>
                    <a:pt x="1828" y="0"/>
                  </a:moveTo>
                  <a:lnTo>
                    <a:pt x="0" y="2561"/>
                  </a:lnTo>
                  <a:lnTo>
                    <a:pt x="0" y="76074"/>
                  </a:lnTo>
                  <a:lnTo>
                    <a:pt x="1828" y="76074"/>
                  </a:lnTo>
                  <a:lnTo>
                    <a:pt x="1828" y="0"/>
                  </a:lnTo>
                  <a:close/>
                </a:path>
              </a:pathLst>
            </a:custGeom>
            <a:solidFill>
              <a:srgbClr val="D1D1D1"/>
            </a:solidFill>
          </p:spPr>
          <p:txBody>
            <a:bodyPr wrap="square" lIns="0" tIns="0" rIns="0" bIns="0" rtlCol="0"/>
            <a:lstStyle/>
            <a:p>
              <a:endParaRPr sz="1227"/>
            </a:p>
          </p:txBody>
        </p:sp>
        <p:sp>
          <p:nvSpPr>
            <p:cNvPr id="23" name="object 23"/>
            <p:cNvSpPr/>
            <p:nvPr/>
          </p:nvSpPr>
          <p:spPr>
            <a:xfrm>
              <a:off x="2249195" y="6885984"/>
              <a:ext cx="1905" cy="76835"/>
            </a:xfrm>
            <a:custGeom>
              <a:avLst/>
              <a:gdLst/>
              <a:ahLst/>
              <a:cxnLst/>
              <a:rect l="l" t="t" r="r" b="b"/>
              <a:pathLst>
                <a:path w="1905" h="76834">
                  <a:moveTo>
                    <a:pt x="1371" y="0"/>
                  </a:moveTo>
                  <a:lnTo>
                    <a:pt x="0" y="1920"/>
                  </a:lnTo>
                  <a:lnTo>
                    <a:pt x="0" y="76714"/>
                  </a:lnTo>
                  <a:lnTo>
                    <a:pt x="1371" y="76714"/>
                  </a:lnTo>
                  <a:lnTo>
                    <a:pt x="1371" y="0"/>
                  </a:lnTo>
                  <a:close/>
                </a:path>
              </a:pathLst>
            </a:custGeom>
            <a:solidFill>
              <a:srgbClr val="D3D3D3"/>
            </a:solidFill>
          </p:spPr>
          <p:txBody>
            <a:bodyPr wrap="square" lIns="0" tIns="0" rIns="0" bIns="0" rtlCol="0"/>
            <a:lstStyle/>
            <a:p>
              <a:endParaRPr sz="1227"/>
            </a:p>
          </p:txBody>
        </p:sp>
        <p:sp>
          <p:nvSpPr>
            <p:cNvPr id="24" name="object 24"/>
            <p:cNvSpPr/>
            <p:nvPr/>
          </p:nvSpPr>
          <p:spPr>
            <a:xfrm>
              <a:off x="2249652" y="6884703"/>
              <a:ext cx="1905" cy="78105"/>
            </a:xfrm>
            <a:custGeom>
              <a:avLst/>
              <a:gdLst/>
              <a:ahLst/>
              <a:cxnLst/>
              <a:rect l="l" t="t" r="r" b="b"/>
              <a:pathLst>
                <a:path w="1905" h="78104">
                  <a:moveTo>
                    <a:pt x="1828" y="0"/>
                  </a:moveTo>
                  <a:lnTo>
                    <a:pt x="0" y="2561"/>
                  </a:lnTo>
                  <a:lnTo>
                    <a:pt x="0" y="77995"/>
                  </a:lnTo>
                  <a:lnTo>
                    <a:pt x="1828" y="77995"/>
                  </a:lnTo>
                  <a:lnTo>
                    <a:pt x="1828" y="0"/>
                  </a:lnTo>
                  <a:close/>
                </a:path>
              </a:pathLst>
            </a:custGeom>
            <a:solidFill>
              <a:srgbClr val="D4D4D4"/>
            </a:solidFill>
          </p:spPr>
          <p:txBody>
            <a:bodyPr wrap="square" lIns="0" tIns="0" rIns="0" bIns="0" rtlCol="0"/>
            <a:lstStyle/>
            <a:p>
              <a:endParaRPr sz="1227"/>
            </a:p>
          </p:txBody>
        </p:sp>
        <p:sp>
          <p:nvSpPr>
            <p:cNvPr id="25" name="object 25"/>
            <p:cNvSpPr/>
            <p:nvPr/>
          </p:nvSpPr>
          <p:spPr>
            <a:xfrm>
              <a:off x="2250109" y="6884223"/>
              <a:ext cx="1905" cy="78740"/>
            </a:xfrm>
            <a:custGeom>
              <a:avLst/>
              <a:gdLst/>
              <a:ahLst/>
              <a:cxnLst/>
              <a:rect l="l" t="t" r="r" b="b"/>
              <a:pathLst>
                <a:path w="1905" h="78740">
                  <a:moveTo>
                    <a:pt x="1714" y="0"/>
                  </a:moveTo>
                  <a:lnTo>
                    <a:pt x="0" y="2400"/>
                  </a:lnTo>
                  <a:lnTo>
                    <a:pt x="0" y="78474"/>
                  </a:lnTo>
                  <a:lnTo>
                    <a:pt x="1714" y="78474"/>
                  </a:lnTo>
                  <a:lnTo>
                    <a:pt x="1714" y="0"/>
                  </a:lnTo>
                  <a:close/>
                </a:path>
              </a:pathLst>
            </a:custGeom>
            <a:solidFill>
              <a:srgbClr val="D6D6D6"/>
            </a:solidFill>
          </p:spPr>
          <p:txBody>
            <a:bodyPr wrap="square" lIns="0" tIns="0" rIns="0" bIns="0" rtlCol="0"/>
            <a:lstStyle/>
            <a:p>
              <a:endParaRPr sz="1227"/>
            </a:p>
          </p:txBody>
        </p:sp>
        <p:sp>
          <p:nvSpPr>
            <p:cNvPr id="26" name="object 26"/>
            <p:cNvSpPr/>
            <p:nvPr/>
          </p:nvSpPr>
          <p:spPr>
            <a:xfrm>
              <a:off x="2251024" y="6882943"/>
              <a:ext cx="1905" cy="80010"/>
            </a:xfrm>
            <a:custGeom>
              <a:avLst/>
              <a:gdLst/>
              <a:ahLst/>
              <a:cxnLst/>
              <a:rect l="l" t="t" r="r" b="b"/>
              <a:pathLst>
                <a:path w="1905" h="80009">
                  <a:moveTo>
                    <a:pt x="1714" y="0"/>
                  </a:moveTo>
                  <a:lnTo>
                    <a:pt x="0" y="2400"/>
                  </a:lnTo>
                  <a:lnTo>
                    <a:pt x="0" y="79755"/>
                  </a:lnTo>
                  <a:lnTo>
                    <a:pt x="1714" y="79755"/>
                  </a:lnTo>
                  <a:lnTo>
                    <a:pt x="1714" y="0"/>
                  </a:lnTo>
                  <a:close/>
                </a:path>
              </a:pathLst>
            </a:custGeom>
            <a:solidFill>
              <a:srgbClr val="D7D7D7"/>
            </a:solidFill>
          </p:spPr>
          <p:txBody>
            <a:bodyPr wrap="square" lIns="0" tIns="0" rIns="0" bIns="0" rtlCol="0"/>
            <a:lstStyle/>
            <a:p>
              <a:endParaRPr sz="1227"/>
            </a:p>
          </p:txBody>
        </p:sp>
        <p:sp>
          <p:nvSpPr>
            <p:cNvPr id="27" name="object 27"/>
            <p:cNvSpPr/>
            <p:nvPr/>
          </p:nvSpPr>
          <p:spPr>
            <a:xfrm>
              <a:off x="2251824" y="6882302"/>
              <a:ext cx="1905" cy="80645"/>
            </a:xfrm>
            <a:custGeom>
              <a:avLst/>
              <a:gdLst/>
              <a:ahLst/>
              <a:cxnLst/>
              <a:rect l="l" t="t" r="r" b="b"/>
              <a:pathLst>
                <a:path w="1905" h="80645">
                  <a:moveTo>
                    <a:pt x="1371" y="0"/>
                  </a:moveTo>
                  <a:lnTo>
                    <a:pt x="0" y="1920"/>
                  </a:lnTo>
                  <a:lnTo>
                    <a:pt x="0" y="80395"/>
                  </a:lnTo>
                  <a:lnTo>
                    <a:pt x="1371" y="80395"/>
                  </a:lnTo>
                  <a:lnTo>
                    <a:pt x="1371" y="0"/>
                  </a:lnTo>
                  <a:close/>
                </a:path>
              </a:pathLst>
            </a:custGeom>
            <a:solidFill>
              <a:srgbClr val="D9D9D9"/>
            </a:solidFill>
          </p:spPr>
          <p:txBody>
            <a:bodyPr wrap="square" lIns="0" tIns="0" rIns="0" bIns="0" rtlCol="0"/>
            <a:lstStyle/>
            <a:p>
              <a:endParaRPr sz="1227"/>
            </a:p>
          </p:txBody>
        </p:sp>
        <p:sp>
          <p:nvSpPr>
            <p:cNvPr id="28" name="object 28"/>
            <p:cNvSpPr/>
            <p:nvPr/>
          </p:nvSpPr>
          <p:spPr>
            <a:xfrm>
              <a:off x="2252281" y="6881712"/>
              <a:ext cx="1905" cy="81280"/>
            </a:xfrm>
            <a:custGeom>
              <a:avLst/>
              <a:gdLst/>
              <a:ahLst/>
              <a:cxnLst/>
              <a:rect l="l" t="t" r="r" b="b"/>
              <a:pathLst>
                <a:path w="1905" h="81279">
                  <a:moveTo>
                    <a:pt x="1828" y="0"/>
                  </a:moveTo>
                  <a:lnTo>
                    <a:pt x="914" y="590"/>
                  </a:lnTo>
                  <a:lnTo>
                    <a:pt x="0" y="1870"/>
                  </a:lnTo>
                  <a:lnTo>
                    <a:pt x="0" y="80985"/>
                  </a:lnTo>
                  <a:lnTo>
                    <a:pt x="1828" y="80985"/>
                  </a:lnTo>
                  <a:lnTo>
                    <a:pt x="1828" y="0"/>
                  </a:lnTo>
                  <a:close/>
                </a:path>
              </a:pathLst>
            </a:custGeom>
            <a:solidFill>
              <a:srgbClr val="DADADA"/>
            </a:solidFill>
          </p:spPr>
          <p:txBody>
            <a:bodyPr wrap="square" lIns="0" tIns="0" rIns="0" bIns="0" rtlCol="0"/>
            <a:lstStyle/>
            <a:p>
              <a:endParaRPr sz="1227"/>
            </a:p>
          </p:txBody>
        </p:sp>
        <p:sp>
          <p:nvSpPr>
            <p:cNvPr id="29" name="object 29"/>
            <p:cNvSpPr/>
            <p:nvPr/>
          </p:nvSpPr>
          <p:spPr>
            <a:xfrm>
              <a:off x="2253195" y="6881417"/>
              <a:ext cx="1905" cy="81280"/>
            </a:xfrm>
            <a:custGeom>
              <a:avLst/>
              <a:gdLst/>
              <a:ahLst/>
              <a:cxnLst/>
              <a:rect l="l" t="t" r="r" b="b"/>
              <a:pathLst>
                <a:path w="1905" h="81279">
                  <a:moveTo>
                    <a:pt x="0" y="81281"/>
                  </a:moveTo>
                  <a:lnTo>
                    <a:pt x="1371" y="81281"/>
                  </a:lnTo>
                  <a:lnTo>
                    <a:pt x="1371" y="0"/>
                  </a:lnTo>
                  <a:lnTo>
                    <a:pt x="0" y="885"/>
                  </a:lnTo>
                  <a:lnTo>
                    <a:pt x="0" y="81281"/>
                  </a:lnTo>
                  <a:close/>
                </a:path>
              </a:pathLst>
            </a:custGeom>
            <a:solidFill>
              <a:srgbClr val="DBDBDB"/>
            </a:solidFill>
          </p:spPr>
          <p:txBody>
            <a:bodyPr wrap="square" lIns="0" tIns="0" rIns="0" bIns="0" rtlCol="0"/>
            <a:lstStyle/>
            <a:p>
              <a:endParaRPr sz="1227"/>
            </a:p>
          </p:txBody>
        </p:sp>
        <p:sp>
          <p:nvSpPr>
            <p:cNvPr id="30" name="object 30"/>
            <p:cNvSpPr/>
            <p:nvPr/>
          </p:nvSpPr>
          <p:spPr>
            <a:xfrm>
              <a:off x="2253653" y="6880827"/>
              <a:ext cx="1905" cy="81915"/>
            </a:xfrm>
            <a:custGeom>
              <a:avLst/>
              <a:gdLst/>
              <a:ahLst/>
              <a:cxnLst/>
              <a:rect l="l" t="t" r="r" b="b"/>
              <a:pathLst>
                <a:path w="1905" h="81915">
                  <a:moveTo>
                    <a:pt x="1828" y="0"/>
                  </a:moveTo>
                  <a:lnTo>
                    <a:pt x="0" y="1180"/>
                  </a:lnTo>
                  <a:lnTo>
                    <a:pt x="0" y="81871"/>
                  </a:lnTo>
                  <a:lnTo>
                    <a:pt x="1828" y="81871"/>
                  </a:lnTo>
                  <a:lnTo>
                    <a:pt x="1828" y="0"/>
                  </a:lnTo>
                  <a:close/>
                </a:path>
              </a:pathLst>
            </a:custGeom>
            <a:solidFill>
              <a:srgbClr val="DCDCDC"/>
            </a:solidFill>
          </p:spPr>
          <p:txBody>
            <a:bodyPr wrap="square" lIns="0" tIns="0" rIns="0" bIns="0" rtlCol="0"/>
            <a:lstStyle/>
            <a:p>
              <a:endParaRPr sz="1227"/>
            </a:p>
          </p:txBody>
        </p:sp>
        <p:sp>
          <p:nvSpPr>
            <p:cNvPr id="31" name="object 31"/>
            <p:cNvSpPr/>
            <p:nvPr/>
          </p:nvSpPr>
          <p:spPr>
            <a:xfrm>
              <a:off x="2254567" y="6880605"/>
              <a:ext cx="1270" cy="82550"/>
            </a:xfrm>
            <a:custGeom>
              <a:avLst/>
              <a:gdLst/>
              <a:ahLst/>
              <a:cxnLst/>
              <a:rect l="l" t="t" r="r" b="b"/>
              <a:pathLst>
                <a:path w="1269" h="82550">
                  <a:moveTo>
                    <a:pt x="0" y="82092"/>
                  </a:moveTo>
                  <a:lnTo>
                    <a:pt x="1257" y="82092"/>
                  </a:lnTo>
                  <a:lnTo>
                    <a:pt x="1257" y="0"/>
                  </a:lnTo>
                  <a:lnTo>
                    <a:pt x="0" y="811"/>
                  </a:lnTo>
                  <a:lnTo>
                    <a:pt x="0" y="82092"/>
                  </a:lnTo>
                  <a:close/>
                </a:path>
              </a:pathLst>
            </a:custGeom>
            <a:solidFill>
              <a:srgbClr val="DDDDDD"/>
            </a:solidFill>
          </p:spPr>
          <p:txBody>
            <a:bodyPr wrap="square" lIns="0" tIns="0" rIns="0" bIns="0" rtlCol="0"/>
            <a:lstStyle/>
            <a:p>
              <a:endParaRPr sz="1227"/>
            </a:p>
          </p:txBody>
        </p:sp>
        <p:sp>
          <p:nvSpPr>
            <p:cNvPr id="32" name="object 32"/>
            <p:cNvSpPr/>
            <p:nvPr/>
          </p:nvSpPr>
          <p:spPr>
            <a:xfrm>
              <a:off x="2255024" y="6880015"/>
              <a:ext cx="1905" cy="83185"/>
            </a:xfrm>
            <a:custGeom>
              <a:avLst/>
              <a:gdLst/>
              <a:ahLst/>
              <a:cxnLst/>
              <a:rect l="l" t="t" r="r" b="b"/>
              <a:pathLst>
                <a:path w="1905" h="83184">
                  <a:moveTo>
                    <a:pt x="1714" y="0"/>
                  </a:moveTo>
                  <a:lnTo>
                    <a:pt x="0" y="1106"/>
                  </a:lnTo>
                  <a:lnTo>
                    <a:pt x="0" y="82683"/>
                  </a:lnTo>
                  <a:lnTo>
                    <a:pt x="1714" y="82683"/>
                  </a:lnTo>
                  <a:lnTo>
                    <a:pt x="1714" y="0"/>
                  </a:lnTo>
                  <a:close/>
                </a:path>
              </a:pathLst>
            </a:custGeom>
            <a:solidFill>
              <a:srgbClr val="DEDEDE"/>
            </a:solidFill>
          </p:spPr>
          <p:txBody>
            <a:bodyPr wrap="square" lIns="0" tIns="0" rIns="0" bIns="0" rtlCol="0"/>
            <a:lstStyle/>
            <a:p>
              <a:endParaRPr sz="1227"/>
            </a:p>
          </p:txBody>
        </p:sp>
        <p:sp>
          <p:nvSpPr>
            <p:cNvPr id="33" name="object 33"/>
            <p:cNvSpPr/>
            <p:nvPr/>
          </p:nvSpPr>
          <p:spPr>
            <a:xfrm>
              <a:off x="2255824" y="6879720"/>
              <a:ext cx="1905" cy="83185"/>
            </a:xfrm>
            <a:custGeom>
              <a:avLst/>
              <a:gdLst/>
              <a:ahLst/>
              <a:cxnLst/>
              <a:rect l="l" t="t" r="r" b="b"/>
              <a:pathLst>
                <a:path w="1905" h="83184">
                  <a:moveTo>
                    <a:pt x="0" y="82978"/>
                  </a:moveTo>
                  <a:lnTo>
                    <a:pt x="1371" y="82978"/>
                  </a:lnTo>
                  <a:lnTo>
                    <a:pt x="1371" y="0"/>
                  </a:lnTo>
                  <a:lnTo>
                    <a:pt x="0" y="885"/>
                  </a:lnTo>
                  <a:lnTo>
                    <a:pt x="0" y="82978"/>
                  </a:lnTo>
                  <a:close/>
                </a:path>
              </a:pathLst>
            </a:custGeom>
            <a:solidFill>
              <a:srgbClr val="DFDFDF"/>
            </a:solidFill>
          </p:spPr>
          <p:txBody>
            <a:bodyPr wrap="square" lIns="0" tIns="0" rIns="0" bIns="0" rtlCol="0"/>
            <a:lstStyle/>
            <a:p>
              <a:endParaRPr sz="1227"/>
            </a:p>
          </p:txBody>
        </p:sp>
        <p:sp>
          <p:nvSpPr>
            <p:cNvPr id="34" name="object 34"/>
            <p:cNvSpPr/>
            <p:nvPr/>
          </p:nvSpPr>
          <p:spPr>
            <a:xfrm>
              <a:off x="2256282" y="6879129"/>
              <a:ext cx="1905" cy="83820"/>
            </a:xfrm>
            <a:custGeom>
              <a:avLst/>
              <a:gdLst/>
              <a:ahLst/>
              <a:cxnLst/>
              <a:rect l="l" t="t" r="r" b="b"/>
              <a:pathLst>
                <a:path w="1905" h="83820">
                  <a:moveTo>
                    <a:pt x="1828" y="0"/>
                  </a:moveTo>
                  <a:lnTo>
                    <a:pt x="0" y="1180"/>
                  </a:lnTo>
                  <a:lnTo>
                    <a:pt x="0" y="83568"/>
                  </a:lnTo>
                  <a:lnTo>
                    <a:pt x="1828" y="83568"/>
                  </a:lnTo>
                  <a:lnTo>
                    <a:pt x="1828" y="0"/>
                  </a:lnTo>
                  <a:close/>
                </a:path>
              </a:pathLst>
            </a:custGeom>
            <a:solidFill>
              <a:srgbClr val="E0E0E0"/>
            </a:solidFill>
          </p:spPr>
          <p:txBody>
            <a:bodyPr wrap="square" lIns="0" tIns="0" rIns="0" bIns="0" rtlCol="0"/>
            <a:lstStyle/>
            <a:p>
              <a:endParaRPr sz="1227"/>
            </a:p>
          </p:txBody>
        </p:sp>
        <p:sp>
          <p:nvSpPr>
            <p:cNvPr id="35" name="object 35"/>
            <p:cNvSpPr/>
            <p:nvPr/>
          </p:nvSpPr>
          <p:spPr>
            <a:xfrm>
              <a:off x="2257196" y="6878834"/>
              <a:ext cx="1905" cy="84455"/>
            </a:xfrm>
            <a:custGeom>
              <a:avLst/>
              <a:gdLst/>
              <a:ahLst/>
              <a:cxnLst/>
              <a:rect l="l" t="t" r="r" b="b"/>
              <a:pathLst>
                <a:path w="1905" h="84454">
                  <a:moveTo>
                    <a:pt x="0" y="83863"/>
                  </a:moveTo>
                  <a:lnTo>
                    <a:pt x="1371" y="83863"/>
                  </a:lnTo>
                  <a:lnTo>
                    <a:pt x="1371" y="0"/>
                  </a:lnTo>
                  <a:lnTo>
                    <a:pt x="0" y="885"/>
                  </a:lnTo>
                  <a:lnTo>
                    <a:pt x="0" y="83863"/>
                  </a:lnTo>
                  <a:close/>
                </a:path>
              </a:pathLst>
            </a:custGeom>
            <a:solidFill>
              <a:srgbClr val="E1E1E1"/>
            </a:solidFill>
          </p:spPr>
          <p:txBody>
            <a:bodyPr wrap="square" lIns="0" tIns="0" rIns="0" bIns="0" rtlCol="0"/>
            <a:lstStyle/>
            <a:p>
              <a:endParaRPr sz="1227"/>
            </a:p>
          </p:txBody>
        </p:sp>
        <p:sp>
          <p:nvSpPr>
            <p:cNvPr id="36" name="object 36"/>
            <p:cNvSpPr/>
            <p:nvPr/>
          </p:nvSpPr>
          <p:spPr>
            <a:xfrm>
              <a:off x="2257653" y="6878244"/>
              <a:ext cx="1905" cy="84455"/>
            </a:xfrm>
            <a:custGeom>
              <a:avLst/>
              <a:gdLst/>
              <a:ahLst/>
              <a:cxnLst/>
              <a:rect l="l" t="t" r="r" b="b"/>
              <a:pathLst>
                <a:path w="1905" h="84454">
                  <a:moveTo>
                    <a:pt x="1828" y="0"/>
                  </a:moveTo>
                  <a:lnTo>
                    <a:pt x="0" y="1180"/>
                  </a:lnTo>
                  <a:lnTo>
                    <a:pt x="0" y="84453"/>
                  </a:lnTo>
                  <a:lnTo>
                    <a:pt x="1828" y="84453"/>
                  </a:lnTo>
                  <a:lnTo>
                    <a:pt x="1828" y="0"/>
                  </a:lnTo>
                  <a:close/>
                </a:path>
              </a:pathLst>
            </a:custGeom>
            <a:solidFill>
              <a:srgbClr val="E2E2E2"/>
            </a:solidFill>
          </p:spPr>
          <p:txBody>
            <a:bodyPr wrap="square" lIns="0" tIns="0" rIns="0" bIns="0" rtlCol="0"/>
            <a:lstStyle/>
            <a:p>
              <a:endParaRPr sz="1227"/>
            </a:p>
          </p:txBody>
        </p:sp>
        <p:sp>
          <p:nvSpPr>
            <p:cNvPr id="37" name="object 37"/>
            <p:cNvSpPr/>
            <p:nvPr/>
          </p:nvSpPr>
          <p:spPr>
            <a:xfrm>
              <a:off x="2258568" y="6878023"/>
              <a:ext cx="1270" cy="85090"/>
            </a:xfrm>
            <a:custGeom>
              <a:avLst/>
              <a:gdLst/>
              <a:ahLst/>
              <a:cxnLst/>
              <a:rect l="l" t="t" r="r" b="b"/>
              <a:pathLst>
                <a:path w="1269" h="85090">
                  <a:moveTo>
                    <a:pt x="0" y="84675"/>
                  </a:moveTo>
                  <a:lnTo>
                    <a:pt x="1257" y="84675"/>
                  </a:lnTo>
                  <a:lnTo>
                    <a:pt x="1257" y="0"/>
                  </a:lnTo>
                  <a:lnTo>
                    <a:pt x="0" y="811"/>
                  </a:lnTo>
                  <a:lnTo>
                    <a:pt x="0" y="84675"/>
                  </a:lnTo>
                  <a:close/>
                </a:path>
              </a:pathLst>
            </a:custGeom>
            <a:solidFill>
              <a:srgbClr val="E3E3E3"/>
            </a:solidFill>
          </p:spPr>
          <p:txBody>
            <a:bodyPr wrap="square" lIns="0" tIns="0" rIns="0" bIns="0" rtlCol="0"/>
            <a:lstStyle/>
            <a:p>
              <a:endParaRPr sz="1227"/>
            </a:p>
          </p:txBody>
        </p:sp>
        <p:sp>
          <p:nvSpPr>
            <p:cNvPr id="38" name="object 38"/>
            <p:cNvSpPr/>
            <p:nvPr/>
          </p:nvSpPr>
          <p:spPr>
            <a:xfrm>
              <a:off x="2259025" y="6877433"/>
              <a:ext cx="1905" cy="85725"/>
            </a:xfrm>
            <a:custGeom>
              <a:avLst/>
              <a:gdLst/>
              <a:ahLst/>
              <a:cxnLst/>
              <a:rect l="l" t="t" r="r" b="b"/>
              <a:pathLst>
                <a:path w="1905" h="85725">
                  <a:moveTo>
                    <a:pt x="1714" y="0"/>
                  </a:moveTo>
                  <a:lnTo>
                    <a:pt x="0" y="1106"/>
                  </a:lnTo>
                  <a:lnTo>
                    <a:pt x="0" y="85265"/>
                  </a:lnTo>
                  <a:lnTo>
                    <a:pt x="1257" y="85265"/>
                  </a:lnTo>
                  <a:lnTo>
                    <a:pt x="1257" y="43431"/>
                  </a:lnTo>
                  <a:lnTo>
                    <a:pt x="1714" y="41561"/>
                  </a:lnTo>
                  <a:lnTo>
                    <a:pt x="1714" y="0"/>
                  </a:lnTo>
                  <a:close/>
                </a:path>
              </a:pathLst>
            </a:custGeom>
            <a:solidFill>
              <a:srgbClr val="E4E4E4"/>
            </a:solidFill>
          </p:spPr>
          <p:txBody>
            <a:bodyPr wrap="square" lIns="0" tIns="0" rIns="0" bIns="0" rtlCol="0"/>
            <a:lstStyle/>
            <a:p>
              <a:endParaRPr sz="1227"/>
            </a:p>
          </p:txBody>
        </p:sp>
        <p:sp>
          <p:nvSpPr>
            <p:cNvPr id="39" name="object 39"/>
            <p:cNvSpPr/>
            <p:nvPr/>
          </p:nvSpPr>
          <p:spPr>
            <a:xfrm>
              <a:off x="2259825" y="6877137"/>
              <a:ext cx="1905" cy="85725"/>
            </a:xfrm>
            <a:custGeom>
              <a:avLst/>
              <a:gdLst/>
              <a:ahLst/>
              <a:cxnLst/>
              <a:rect l="l" t="t" r="r" b="b"/>
              <a:pathLst>
                <a:path w="1905" h="85725">
                  <a:moveTo>
                    <a:pt x="1371" y="0"/>
                  </a:moveTo>
                  <a:lnTo>
                    <a:pt x="0" y="885"/>
                  </a:lnTo>
                  <a:lnTo>
                    <a:pt x="0" y="85560"/>
                  </a:lnTo>
                  <a:lnTo>
                    <a:pt x="457" y="85560"/>
                  </a:lnTo>
                  <a:lnTo>
                    <a:pt x="457" y="43727"/>
                  </a:lnTo>
                  <a:lnTo>
                    <a:pt x="1371" y="39984"/>
                  </a:lnTo>
                  <a:lnTo>
                    <a:pt x="1371" y="0"/>
                  </a:lnTo>
                  <a:close/>
                </a:path>
              </a:pathLst>
            </a:custGeom>
            <a:solidFill>
              <a:srgbClr val="E6E6E6"/>
            </a:solidFill>
          </p:spPr>
          <p:txBody>
            <a:bodyPr wrap="square" lIns="0" tIns="0" rIns="0" bIns="0" rtlCol="0"/>
            <a:lstStyle/>
            <a:p>
              <a:endParaRPr sz="1227"/>
            </a:p>
          </p:txBody>
        </p:sp>
        <p:sp>
          <p:nvSpPr>
            <p:cNvPr id="40" name="object 40"/>
            <p:cNvSpPr/>
            <p:nvPr/>
          </p:nvSpPr>
          <p:spPr>
            <a:xfrm>
              <a:off x="2260282" y="6876547"/>
              <a:ext cx="1905" cy="44450"/>
            </a:xfrm>
            <a:custGeom>
              <a:avLst/>
              <a:gdLst/>
              <a:ahLst/>
              <a:cxnLst/>
              <a:rect l="l" t="t" r="r" b="b"/>
              <a:pathLst>
                <a:path w="1905" h="44450">
                  <a:moveTo>
                    <a:pt x="1828" y="0"/>
                  </a:moveTo>
                  <a:lnTo>
                    <a:pt x="0" y="1180"/>
                  </a:lnTo>
                  <a:lnTo>
                    <a:pt x="0" y="44317"/>
                  </a:lnTo>
                  <a:lnTo>
                    <a:pt x="1828" y="36831"/>
                  </a:lnTo>
                  <a:lnTo>
                    <a:pt x="1828" y="0"/>
                  </a:lnTo>
                  <a:close/>
                </a:path>
              </a:pathLst>
            </a:custGeom>
            <a:solidFill>
              <a:srgbClr val="E7E7E7"/>
            </a:solidFill>
          </p:spPr>
          <p:txBody>
            <a:bodyPr wrap="square" lIns="0" tIns="0" rIns="0" bIns="0" rtlCol="0"/>
            <a:lstStyle/>
            <a:p>
              <a:endParaRPr sz="1227"/>
            </a:p>
          </p:txBody>
        </p:sp>
        <p:sp>
          <p:nvSpPr>
            <p:cNvPr id="41" name="object 41"/>
            <p:cNvSpPr/>
            <p:nvPr/>
          </p:nvSpPr>
          <p:spPr>
            <a:xfrm>
              <a:off x="2261196" y="6875957"/>
              <a:ext cx="1905" cy="41275"/>
            </a:xfrm>
            <a:custGeom>
              <a:avLst/>
              <a:gdLst/>
              <a:ahLst/>
              <a:cxnLst/>
              <a:rect l="l" t="t" r="r" b="b"/>
              <a:pathLst>
                <a:path w="1905" h="41275">
                  <a:moveTo>
                    <a:pt x="1828" y="0"/>
                  </a:moveTo>
                  <a:lnTo>
                    <a:pt x="0" y="1180"/>
                  </a:lnTo>
                  <a:lnTo>
                    <a:pt x="0" y="41164"/>
                  </a:lnTo>
                  <a:lnTo>
                    <a:pt x="1828" y="33679"/>
                  </a:lnTo>
                  <a:lnTo>
                    <a:pt x="1828" y="0"/>
                  </a:lnTo>
                  <a:close/>
                </a:path>
              </a:pathLst>
            </a:custGeom>
            <a:solidFill>
              <a:srgbClr val="E8E8E8"/>
            </a:solidFill>
          </p:spPr>
          <p:txBody>
            <a:bodyPr wrap="square" lIns="0" tIns="0" rIns="0" bIns="0" rtlCol="0"/>
            <a:lstStyle/>
            <a:p>
              <a:endParaRPr sz="1227"/>
            </a:p>
          </p:txBody>
        </p:sp>
        <p:sp>
          <p:nvSpPr>
            <p:cNvPr id="42" name="object 42"/>
            <p:cNvSpPr/>
            <p:nvPr/>
          </p:nvSpPr>
          <p:spPr>
            <a:xfrm>
              <a:off x="2261654" y="6875661"/>
              <a:ext cx="1905" cy="40005"/>
            </a:xfrm>
            <a:custGeom>
              <a:avLst/>
              <a:gdLst/>
              <a:ahLst/>
              <a:cxnLst/>
              <a:rect l="l" t="t" r="r" b="b"/>
              <a:pathLst>
                <a:path w="1905" h="40004">
                  <a:moveTo>
                    <a:pt x="1828" y="0"/>
                  </a:moveTo>
                  <a:lnTo>
                    <a:pt x="0" y="1180"/>
                  </a:lnTo>
                  <a:lnTo>
                    <a:pt x="0" y="39588"/>
                  </a:lnTo>
                  <a:lnTo>
                    <a:pt x="1459" y="33615"/>
                  </a:lnTo>
                  <a:lnTo>
                    <a:pt x="1828" y="33119"/>
                  </a:lnTo>
                  <a:lnTo>
                    <a:pt x="1828" y="0"/>
                  </a:lnTo>
                  <a:close/>
                </a:path>
              </a:pathLst>
            </a:custGeom>
            <a:solidFill>
              <a:srgbClr val="E9E9E9"/>
            </a:solidFill>
          </p:spPr>
          <p:txBody>
            <a:bodyPr wrap="square" lIns="0" tIns="0" rIns="0" bIns="0" rtlCol="0"/>
            <a:lstStyle/>
            <a:p>
              <a:endParaRPr sz="1227"/>
            </a:p>
          </p:txBody>
        </p:sp>
        <p:sp>
          <p:nvSpPr>
            <p:cNvPr id="43" name="object 43"/>
            <p:cNvSpPr/>
            <p:nvPr/>
          </p:nvSpPr>
          <p:spPr>
            <a:xfrm>
              <a:off x="2262568" y="6875440"/>
              <a:ext cx="1270" cy="36195"/>
            </a:xfrm>
            <a:custGeom>
              <a:avLst/>
              <a:gdLst/>
              <a:ahLst/>
              <a:cxnLst/>
              <a:rect l="l" t="t" r="r" b="b"/>
              <a:pathLst>
                <a:path w="1269" h="36195">
                  <a:moveTo>
                    <a:pt x="1257" y="0"/>
                  </a:moveTo>
                  <a:lnTo>
                    <a:pt x="0" y="811"/>
                  </a:lnTo>
                  <a:lnTo>
                    <a:pt x="0" y="36066"/>
                  </a:lnTo>
                  <a:lnTo>
                    <a:pt x="544" y="33837"/>
                  </a:lnTo>
                  <a:lnTo>
                    <a:pt x="1257" y="32881"/>
                  </a:lnTo>
                  <a:lnTo>
                    <a:pt x="1257" y="0"/>
                  </a:lnTo>
                  <a:close/>
                </a:path>
              </a:pathLst>
            </a:custGeom>
            <a:solidFill>
              <a:srgbClr val="EAEAEA"/>
            </a:solidFill>
          </p:spPr>
          <p:txBody>
            <a:bodyPr wrap="square" lIns="0" tIns="0" rIns="0" bIns="0" rtlCol="0"/>
            <a:lstStyle/>
            <a:p>
              <a:endParaRPr sz="1227"/>
            </a:p>
          </p:txBody>
        </p:sp>
        <p:sp>
          <p:nvSpPr>
            <p:cNvPr id="44" name="object 44"/>
            <p:cNvSpPr/>
            <p:nvPr/>
          </p:nvSpPr>
          <p:spPr>
            <a:xfrm>
              <a:off x="2263025" y="6874850"/>
              <a:ext cx="1905" cy="34925"/>
            </a:xfrm>
            <a:custGeom>
              <a:avLst/>
              <a:gdLst/>
              <a:ahLst/>
              <a:cxnLst/>
              <a:rect l="l" t="t" r="r" b="b"/>
              <a:pathLst>
                <a:path w="1905" h="34925">
                  <a:moveTo>
                    <a:pt x="1714" y="0"/>
                  </a:moveTo>
                  <a:lnTo>
                    <a:pt x="0" y="1106"/>
                  </a:lnTo>
                  <a:lnTo>
                    <a:pt x="0" y="34785"/>
                  </a:lnTo>
                  <a:lnTo>
                    <a:pt x="87" y="34427"/>
                  </a:lnTo>
                  <a:lnTo>
                    <a:pt x="1714" y="32245"/>
                  </a:lnTo>
                  <a:lnTo>
                    <a:pt x="1714" y="0"/>
                  </a:lnTo>
                  <a:close/>
                </a:path>
              </a:pathLst>
            </a:custGeom>
            <a:solidFill>
              <a:srgbClr val="EBEBEB"/>
            </a:solidFill>
          </p:spPr>
          <p:txBody>
            <a:bodyPr wrap="square" lIns="0" tIns="0" rIns="0" bIns="0" rtlCol="0"/>
            <a:lstStyle/>
            <a:p>
              <a:endParaRPr sz="1227"/>
            </a:p>
          </p:txBody>
        </p:sp>
        <p:sp>
          <p:nvSpPr>
            <p:cNvPr id="45" name="object 45"/>
            <p:cNvSpPr/>
            <p:nvPr/>
          </p:nvSpPr>
          <p:spPr>
            <a:xfrm>
              <a:off x="2263825" y="6874260"/>
              <a:ext cx="1905" cy="34290"/>
            </a:xfrm>
            <a:custGeom>
              <a:avLst/>
              <a:gdLst/>
              <a:ahLst/>
              <a:cxnLst/>
              <a:rect l="l" t="t" r="r" b="b"/>
              <a:pathLst>
                <a:path w="1905" h="34290">
                  <a:moveTo>
                    <a:pt x="1828" y="0"/>
                  </a:moveTo>
                  <a:lnTo>
                    <a:pt x="0" y="1180"/>
                  </a:lnTo>
                  <a:lnTo>
                    <a:pt x="0" y="34061"/>
                  </a:lnTo>
                  <a:lnTo>
                    <a:pt x="1828" y="31609"/>
                  </a:lnTo>
                  <a:lnTo>
                    <a:pt x="1828" y="0"/>
                  </a:lnTo>
                  <a:close/>
                </a:path>
              </a:pathLst>
            </a:custGeom>
            <a:solidFill>
              <a:srgbClr val="ECECEC"/>
            </a:solidFill>
          </p:spPr>
          <p:txBody>
            <a:bodyPr wrap="square" lIns="0" tIns="0" rIns="0" bIns="0" rtlCol="0"/>
            <a:lstStyle/>
            <a:p>
              <a:endParaRPr sz="1227"/>
            </a:p>
          </p:txBody>
        </p:sp>
        <p:sp>
          <p:nvSpPr>
            <p:cNvPr id="46" name="object 46"/>
            <p:cNvSpPr/>
            <p:nvPr/>
          </p:nvSpPr>
          <p:spPr>
            <a:xfrm>
              <a:off x="2264740" y="6873964"/>
              <a:ext cx="1905" cy="33655"/>
            </a:xfrm>
            <a:custGeom>
              <a:avLst/>
              <a:gdLst/>
              <a:ahLst/>
              <a:cxnLst/>
              <a:rect l="l" t="t" r="r" b="b"/>
              <a:pathLst>
                <a:path w="1905" h="33654">
                  <a:moveTo>
                    <a:pt x="1371" y="0"/>
                  </a:moveTo>
                  <a:lnTo>
                    <a:pt x="0" y="885"/>
                  </a:lnTo>
                  <a:lnTo>
                    <a:pt x="0" y="33130"/>
                  </a:lnTo>
                  <a:lnTo>
                    <a:pt x="1371" y="31291"/>
                  </a:lnTo>
                  <a:lnTo>
                    <a:pt x="1371" y="0"/>
                  </a:lnTo>
                  <a:close/>
                </a:path>
              </a:pathLst>
            </a:custGeom>
            <a:solidFill>
              <a:srgbClr val="EDEDED"/>
            </a:solidFill>
          </p:spPr>
          <p:txBody>
            <a:bodyPr wrap="square" lIns="0" tIns="0" rIns="0" bIns="0" rtlCol="0"/>
            <a:lstStyle/>
            <a:p>
              <a:endParaRPr sz="1227"/>
            </a:p>
          </p:txBody>
        </p:sp>
        <p:sp>
          <p:nvSpPr>
            <p:cNvPr id="47" name="object 47"/>
            <p:cNvSpPr/>
            <p:nvPr/>
          </p:nvSpPr>
          <p:spPr>
            <a:xfrm>
              <a:off x="2265197" y="6873374"/>
              <a:ext cx="1905" cy="33655"/>
            </a:xfrm>
            <a:custGeom>
              <a:avLst/>
              <a:gdLst/>
              <a:ahLst/>
              <a:cxnLst/>
              <a:rect l="l" t="t" r="r" b="b"/>
              <a:pathLst>
                <a:path w="1905" h="33654">
                  <a:moveTo>
                    <a:pt x="1828" y="0"/>
                  </a:moveTo>
                  <a:lnTo>
                    <a:pt x="0" y="1180"/>
                  </a:lnTo>
                  <a:lnTo>
                    <a:pt x="0" y="33107"/>
                  </a:lnTo>
                  <a:lnTo>
                    <a:pt x="1828" y="30655"/>
                  </a:lnTo>
                  <a:lnTo>
                    <a:pt x="1828" y="0"/>
                  </a:lnTo>
                  <a:close/>
                </a:path>
              </a:pathLst>
            </a:custGeom>
            <a:solidFill>
              <a:srgbClr val="EEEEEE"/>
            </a:solidFill>
          </p:spPr>
          <p:txBody>
            <a:bodyPr wrap="square" lIns="0" tIns="0" rIns="0" bIns="0" rtlCol="0"/>
            <a:lstStyle/>
            <a:p>
              <a:endParaRPr sz="1227"/>
            </a:p>
          </p:txBody>
        </p:sp>
        <p:sp>
          <p:nvSpPr>
            <p:cNvPr id="48" name="object 48"/>
            <p:cNvSpPr/>
            <p:nvPr/>
          </p:nvSpPr>
          <p:spPr>
            <a:xfrm>
              <a:off x="2266111" y="6873079"/>
              <a:ext cx="1905" cy="32384"/>
            </a:xfrm>
            <a:custGeom>
              <a:avLst/>
              <a:gdLst/>
              <a:ahLst/>
              <a:cxnLst/>
              <a:rect l="l" t="t" r="r" b="b"/>
              <a:pathLst>
                <a:path w="1905" h="32384">
                  <a:moveTo>
                    <a:pt x="1371" y="0"/>
                  </a:moveTo>
                  <a:lnTo>
                    <a:pt x="0" y="885"/>
                  </a:lnTo>
                  <a:lnTo>
                    <a:pt x="0" y="32176"/>
                  </a:lnTo>
                  <a:lnTo>
                    <a:pt x="1371" y="30337"/>
                  </a:lnTo>
                  <a:lnTo>
                    <a:pt x="1371" y="0"/>
                  </a:lnTo>
                  <a:close/>
                </a:path>
              </a:pathLst>
            </a:custGeom>
            <a:solidFill>
              <a:srgbClr val="EFEFEF"/>
            </a:solidFill>
          </p:spPr>
          <p:txBody>
            <a:bodyPr wrap="square" lIns="0" tIns="0" rIns="0" bIns="0" rtlCol="0"/>
            <a:lstStyle/>
            <a:p>
              <a:endParaRPr sz="1227"/>
            </a:p>
          </p:txBody>
        </p:sp>
        <p:sp>
          <p:nvSpPr>
            <p:cNvPr id="49" name="object 49"/>
            <p:cNvSpPr/>
            <p:nvPr/>
          </p:nvSpPr>
          <p:spPr>
            <a:xfrm>
              <a:off x="2266569" y="6872274"/>
              <a:ext cx="2540" cy="32384"/>
            </a:xfrm>
            <a:custGeom>
              <a:avLst/>
              <a:gdLst/>
              <a:ahLst/>
              <a:cxnLst/>
              <a:rect l="l" t="t" r="r" b="b"/>
              <a:pathLst>
                <a:path w="2539" h="32384">
                  <a:moveTo>
                    <a:pt x="2171" y="0"/>
                  </a:moveTo>
                  <a:lnTo>
                    <a:pt x="1244" y="609"/>
                  </a:lnTo>
                  <a:lnTo>
                    <a:pt x="457" y="1104"/>
                  </a:lnTo>
                  <a:lnTo>
                    <a:pt x="0" y="1397"/>
                  </a:lnTo>
                  <a:lnTo>
                    <a:pt x="0" y="32372"/>
                  </a:lnTo>
                  <a:lnTo>
                    <a:pt x="457" y="31762"/>
                  </a:lnTo>
                  <a:lnTo>
                    <a:pt x="2171" y="29464"/>
                  </a:lnTo>
                  <a:lnTo>
                    <a:pt x="2171" y="0"/>
                  </a:lnTo>
                  <a:close/>
                </a:path>
              </a:pathLst>
            </a:custGeom>
            <a:solidFill>
              <a:srgbClr val="F0F0F0"/>
            </a:solidFill>
          </p:spPr>
          <p:txBody>
            <a:bodyPr wrap="square" lIns="0" tIns="0" rIns="0" bIns="0" rtlCol="0"/>
            <a:lstStyle/>
            <a:p>
              <a:endParaRPr sz="1227"/>
            </a:p>
          </p:txBody>
        </p:sp>
        <p:sp>
          <p:nvSpPr>
            <p:cNvPr id="50" name="object 50"/>
            <p:cNvSpPr/>
            <p:nvPr/>
          </p:nvSpPr>
          <p:spPr>
            <a:xfrm>
              <a:off x="2267826" y="6871385"/>
              <a:ext cx="2540" cy="31750"/>
            </a:xfrm>
            <a:custGeom>
              <a:avLst/>
              <a:gdLst/>
              <a:ahLst/>
              <a:cxnLst/>
              <a:rect l="l" t="t" r="r" b="b"/>
              <a:pathLst>
                <a:path w="2539" h="31750">
                  <a:moveTo>
                    <a:pt x="2273" y="0"/>
                  </a:moveTo>
                  <a:lnTo>
                    <a:pt x="1816" y="292"/>
                  </a:lnTo>
                  <a:lnTo>
                    <a:pt x="914" y="889"/>
                  </a:lnTo>
                  <a:lnTo>
                    <a:pt x="0" y="1473"/>
                  </a:lnTo>
                  <a:lnTo>
                    <a:pt x="0" y="31572"/>
                  </a:lnTo>
                  <a:lnTo>
                    <a:pt x="914" y="30340"/>
                  </a:lnTo>
                  <a:lnTo>
                    <a:pt x="1816" y="29121"/>
                  </a:lnTo>
                  <a:lnTo>
                    <a:pt x="2273" y="28511"/>
                  </a:lnTo>
                  <a:lnTo>
                    <a:pt x="2273" y="0"/>
                  </a:lnTo>
                  <a:close/>
                </a:path>
              </a:pathLst>
            </a:custGeom>
            <a:solidFill>
              <a:srgbClr val="F1F1F1"/>
            </a:solidFill>
          </p:spPr>
          <p:txBody>
            <a:bodyPr wrap="square" lIns="0" tIns="0" rIns="0" bIns="0" rtlCol="0"/>
            <a:lstStyle/>
            <a:p>
              <a:endParaRPr sz="1227"/>
            </a:p>
          </p:txBody>
        </p:sp>
        <p:sp>
          <p:nvSpPr>
            <p:cNvPr id="51" name="object 51"/>
            <p:cNvSpPr/>
            <p:nvPr/>
          </p:nvSpPr>
          <p:spPr>
            <a:xfrm>
              <a:off x="2269197" y="6871087"/>
              <a:ext cx="1905" cy="30480"/>
            </a:xfrm>
            <a:custGeom>
              <a:avLst/>
              <a:gdLst/>
              <a:ahLst/>
              <a:cxnLst/>
              <a:rect l="l" t="t" r="r" b="b"/>
              <a:pathLst>
                <a:path w="1905" h="30479">
                  <a:moveTo>
                    <a:pt x="1371" y="0"/>
                  </a:moveTo>
                  <a:lnTo>
                    <a:pt x="0" y="885"/>
                  </a:lnTo>
                  <a:lnTo>
                    <a:pt x="0" y="30030"/>
                  </a:lnTo>
                  <a:lnTo>
                    <a:pt x="957" y="28746"/>
                  </a:lnTo>
                  <a:lnTo>
                    <a:pt x="1371" y="28485"/>
                  </a:lnTo>
                  <a:lnTo>
                    <a:pt x="1371" y="0"/>
                  </a:lnTo>
                  <a:close/>
                </a:path>
              </a:pathLst>
            </a:custGeom>
            <a:solidFill>
              <a:srgbClr val="F2F2F2"/>
            </a:solidFill>
          </p:spPr>
          <p:txBody>
            <a:bodyPr wrap="square" lIns="0" tIns="0" rIns="0" bIns="0" rtlCol="0"/>
            <a:lstStyle/>
            <a:p>
              <a:endParaRPr sz="1227"/>
            </a:p>
          </p:txBody>
        </p:sp>
        <p:sp>
          <p:nvSpPr>
            <p:cNvPr id="52" name="object 52"/>
            <p:cNvSpPr/>
            <p:nvPr/>
          </p:nvSpPr>
          <p:spPr>
            <a:xfrm>
              <a:off x="2269655" y="6870623"/>
              <a:ext cx="3175" cy="30480"/>
            </a:xfrm>
            <a:custGeom>
              <a:avLst/>
              <a:gdLst/>
              <a:ahLst/>
              <a:cxnLst/>
              <a:rect l="l" t="t" r="r" b="b"/>
              <a:pathLst>
                <a:path w="3175" h="30479">
                  <a:moveTo>
                    <a:pt x="2616" y="0"/>
                  </a:moveTo>
                  <a:lnTo>
                    <a:pt x="1828" y="152"/>
                  </a:lnTo>
                  <a:lnTo>
                    <a:pt x="1219" y="266"/>
                  </a:lnTo>
                  <a:lnTo>
                    <a:pt x="914" y="469"/>
                  </a:lnTo>
                  <a:lnTo>
                    <a:pt x="0" y="1054"/>
                  </a:lnTo>
                  <a:lnTo>
                    <a:pt x="0" y="29883"/>
                  </a:lnTo>
                  <a:lnTo>
                    <a:pt x="495" y="29210"/>
                  </a:lnTo>
                  <a:lnTo>
                    <a:pt x="914" y="28956"/>
                  </a:lnTo>
                  <a:lnTo>
                    <a:pt x="1270" y="28740"/>
                  </a:lnTo>
                  <a:lnTo>
                    <a:pt x="1828" y="28384"/>
                  </a:lnTo>
                  <a:lnTo>
                    <a:pt x="2616" y="27876"/>
                  </a:lnTo>
                  <a:lnTo>
                    <a:pt x="2616" y="0"/>
                  </a:lnTo>
                  <a:close/>
                </a:path>
              </a:pathLst>
            </a:custGeom>
            <a:solidFill>
              <a:srgbClr val="F3F3F3"/>
            </a:solidFill>
          </p:spPr>
          <p:txBody>
            <a:bodyPr wrap="square" lIns="0" tIns="0" rIns="0" bIns="0" rtlCol="0"/>
            <a:lstStyle/>
            <a:p>
              <a:endParaRPr sz="1227"/>
            </a:p>
          </p:txBody>
        </p:sp>
        <p:sp>
          <p:nvSpPr>
            <p:cNvPr id="53" name="object 53"/>
            <p:cNvSpPr/>
            <p:nvPr/>
          </p:nvSpPr>
          <p:spPr>
            <a:xfrm>
              <a:off x="2271484" y="6870344"/>
              <a:ext cx="2540" cy="29209"/>
            </a:xfrm>
            <a:custGeom>
              <a:avLst/>
              <a:gdLst/>
              <a:ahLst/>
              <a:cxnLst/>
              <a:rect l="l" t="t" r="r" b="b"/>
              <a:pathLst>
                <a:path w="2539" h="29209">
                  <a:moveTo>
                    <a:pt x="2171" y="0"/>
                  </a:moveTo>
                  <a:lnTo>
                    <a:pt x="1257" y="190"/>
                  </a:lnTo>
                  <a:lnTo>
                    <a:pt x="584" y="330"/>
                  </a:lnTo>
                  <a:lnTo>
                    <a:pt x="342" y="368"/>
                  </a:lnTo>
                  <a:lnTo>
                    <a:pt x="0" y="431"/>
                  </a:lnTo>
                  <a:lnTo>
                    <a:pt x="0" y="28663"/>
                  </a:lnTo>
                  <a:lnTo>
                    <a:pt x="342" y="28448"/>
                  </a:lnTo>
                  <a:lnTo>
                    <a:pt x="1257" y="27863"/>
                  </a:lnTo>
                  <a:lnTo>
                    <a:pt x="2171" y="27292"/>
                  </a:lnTo>
                  <a:lnTo>
                    <a:pt x="2171" y="0"/>
                  </a:lnTo>
                  <a:close/>
                </a:path>
              </a:pathLst>
            </a:custGeom>
            <a:solidFill>
              <a:srgbClr val="F4F4F4"/>
            </a:solidFill>
          </p:spPr>
          <p:txBody>
            <a:bodyPr wrap="square" lIns="0" tIns="0" rIns="0" bIns="0" rtlCol="0"/>
            <a:lstStyle/>
            <a:p>
              <a:endParaRPr sz="1227"/>
            </a:p>
          </p:txBody>
        </p:sp>
        <p:sp>
          <p:nvSpPr>
            <p:cNvPr id="54" name="object 54"/>
            <p:cNvSpPr/>
            <p:nvPr/>
          </p:nvSpPr>
          <p:spPr>
            <a:xfrm>
              <a:off x="2272284" y="6870253"/>
              <a:ext cx="1905" cy="28575"/>
            </a:xfrm>
            <a:custGeom>
              <a:avLst/>
              <a:gdLst/>
              <a:ahLst/>
              <a:cxnLst/>
              <a:rect l="l" t="t" r="r" b="b"/>
              <a:pathLst>
                <a:path w="1905" h="28575">
                  <a:moveTo>
                    <a:pt x="1828" y="0"/>
                  </a:moveTo>
                  <a:lnTo>
                    <a:pt x="0" y="358"/>
                  </a:lnTo>
                  <a:lnTo>
                    <a:pt x="0" y="28240"/>
                  </a:lnTo>
                  <a:lnTo>
                    <a:pt x="1828" y="27090"/>
                  </a:lnTo>
                  <a:lnTo>
                    <a:pt x="1828" y="0"/>
                  </a:lnTo>
                  <a:close/>
                </a:path>
              </a:pathLst>
            </a:custGeom>
            <a:solidFill>
              <a:srgbClr val="F5F5F5"/>
            </a:solidFill>
          </p:spPr>
          <p:txBody>
            <a:bodyPr wrap="square" lIns="0" tIns="0" rIns="0" bIns="0" rtlCol="0"/>
            <a:lstStyle/>
            <a:p>
              <a:endParaRPr sz="1227"/>
            </a:p>
          </p:txBody>
        </p:sp>
        <p:sp>
          <p:nvSpPr>
            <p:cNvPr id="55" name="object 55"/>
            <p:cNvSpPr/>
            <p:nvPr/>
          </p:nvSpPr>
          <p:spPr>
            <a:xfrm>
              <a:off x="2273198" y="6869988"/>
              <a:ext cx="2540" cy="27940"/>
            </a:xfrm>
            <a:custGeom>
              <a:avLst/>
              <a:gdLst/>
              <a:ahLst/>
              <a:cxnLst/>
              <a:rect l="l" t="t" r="r" b="b"/>
              <a:pathLst>
                <a:path w="2539" h="27940">
                  <a:moveTo>
                    <a:pt x="2286" y="0"/>
                  </a:moveTo>
                  <a:lnTo>
                    <a:pt x="1371" y="177"/>
                  </a:lnTo>
                  <a:lnTo>
                    <a:pt x="914" y="266"/>
                  </a:lnTo>
                  <a:lnTo>
                    <a:pt x="0" y="457"/>
                  </a:lnTo>
                  <a:lnTo>
                    <a:pt x="0" y="27940"/>
                  </a:lnTo>
                  <a:lnTo>
                    <a:pt x="1371" y="27076"/>
                  </a:lnTo>
                  <a:lnTo>
                    <a:pt x="2286" y="26504"/>
                  </a:lnTo>
                  <a:lnTo>
                    <a:pt x="2286" y="0"/>
                  </a:lnTo>
                  <a:close/>
                </a:path>
              </a:pathLst>
            </a:custGeom>
            <a:solidFill>
              <a:srgbClr val="F6F6F6"/>
            </a:solidFill>
          </p:spPr>
          <p:txBody>
            <a:bodyPr wrap="square" lIns="0" tIns="0" rIns="0" bIns="0" rtlCol="0"/>
            <a:lstStyle/>
            <a:p>
              <a:endParaRPr sz="1227"/>
            </a:p>
          </p:txBody>
        </p:sp>
        <p:sp>
          <p:nvSpPr>
            <p:cNvPr id="56" name="object 56"/>
            <p:cNvSpPr/>
            <p:nvPr/>
          </p:nvSpPr>
          <p:spPr>
            <a:xfrm>
              <a:off x="2274570" y="6869747"/>
              <a:ext cx="2540" cy="27940"/>
            </a:xfrm>
            <a:custGeom>
              <a:avLst/>
              <a:gdLst/>
              <a:ahLst/>
              <a:cxnLst/>
              <a:rect l="l" t="t" r="r" b="b"/>
              <a:pathLst>
                <a:path w="2539" h="27940">
                  <a:moveTo>
                    <a:pt x="2159" y="0"/>
                  </a:moveTo>
                  <a:lnTo>
                    <a:pt x="1701" y="88"/>
                  </a:lnTo>
                  <a:lnTo>
                    <a:pt x="914" y="241"/>
                  </a:lnTo>
                  <a:lnTo>
                    <a:pt x="0" y="419"/>
                  </a:lnTo>
                  <a:lnTo>
                    <a:pt x="0" y="27317"/>
                  </a:lnTo>
                  <a:lnTo>
                    <a:pt x="914" y="26746"/>
                  </a:lnTo>
                  <a:lnTo>
                    <a:pt x="1701" y="26238"/>
                  </a:lnTo>
                  <a:lnTo>
                    <a:pt x="2159" y="25946"/>
                  </a:lnTo>
                  <a:lnTo>
                    <a:pt x="2159" y="0"/>
                  </a:lnTo>
                  <a:close/>
                </a:path>
              </a:pathLst>
            </a:custGeom>
            <a:solidFill>
              <a:srgbClr val="F7F7F7"/>
            </a:solidFill>
          </p:spPr>
          <p:txBody>
            <a:bodyPr wrap="square" lIns="0" tIns="0" rIns="0" bIns="0" rtlCol="0"/>
            <a:lstStyle/>
            <a:p>
              <a:endParaRPr sz="1227"/>
            </a:p>
          </p:txBody>
        </p:sp>
        <p:sp>
          <p:nvSpPr>
            <p:cNvPr id="57" name="object 57"/>
            <p:cNvSpPr/>
            <p:nvPr/>
          </p:nvSpPr>
          <p:spPr>
            <a:xfrm>
              <a:off x="2275827" y="6869647"/>
              <a:ext cx="1905" cy="26670"/>
            </a:xfrm>
            <a:custGeom>
              <a:avLst/>
              <a:gdLst/>
              <a:ahLst/>
              <a:cxnLst/>
              <a:rect l="l" t="t" r="r" b="b"/>
              <a:pathLst>
                <a:path w="1905" h="26670">
                  <a:moveTo>
                    <a:pt x="0" y="26617"/>
                  </a:moveTo>
                  <a:lnTo>
                    <a:pt x="1371" y="25754"/>
                  </a:lnTo>
                  <a:lnTo>
                    <a:pt x="1371" y="0"/>
                  </a:lnTo>
                  <a:lnTo>
                    <a:pt x="0" y="269"/>
                  </a:lnTo>
                  <a:lnTo>
                    <a:pt x="0" y="26617"/>
                  </a:lnTo>
                  <a:close/>
                </a:path>
              </a:pathLst>
            </a:custGeom>
            <a:solidFill>
              <a:srgbClr val="F8F8F8"/>
            </a:solidFill>
          </p:spPr>
          <p:txBody>
            <a:bodyPr wrap="square" lIns="0" tIns="0" rIns="0" bIns="0" rtlCol="0"/>
            <a:lstStyle/>
            <a:p>
              <a:endParaRPr sz="1227"/>
            </a:p>
          </p:txBody>
        </p:sp>
        <p:sp>
          <p:nvSpPr>
            <p:cNvPr id="58" name="object 58"/>
            <p:cNvSpPr/>
            <p:nvPr/>
          </p:nvSpPr>
          <p:spPr>
            <a:xfrm>
              <a:off x="2276284" y="6869289"/>
              <a:ext cx="3175" cy="27305"/>
            </a:xfrm>
            <a:custGeom>
              <a:avLst/>
              <a:gdLst/>
              <a:ahLst/>
              <a:cxnLst/>
              <a:rect l="l" t="t" r="r" b="b"/>
              <a:pathLst>
                <a:path w="3175" h="27304">
                  <a:moveTo>
                    <a:pt x="2743" y="0"/>
                  </a:moveTo>
                  <a:lnTo>
                    <a:pt x="1828" y="190"/>
                  </a:lnTo>
                  <a:lnTo>
                    <a:pt x="914" y="368"/>
                  </a:lnTo>
                  <a:lnTo>
                    <a:pt x="0" y="546"/>
                  </a:lnTo>
                  <a:lnTo>
                    <a:pt x="0" y="26695"/>
                  </a:lnTo>
                  <a:lnTo>
                    <a:pt x="914" y="26123"/>
                  </a:lnTo>
                  <a:lnTo>
                    <a:pt x="1828" y="25539"/>
                  </a:lnTo>
                  <a:lnTo>
                    <a:pt x="2743" y="24968"/>
                  </a:lnTo>
                  <a:lnTo>
                    <a:pt x="2743" y="0"/>
                  </a:lnTo>
                  <a:close/>
                </a:path>
              </a:pathLst>
            </a:custGeom>
            <a:solidFill>
              <a:srgbClr val="F9F9F9"/>
            </a:solidFill>
          </p:spPr>
          <p:txBody>
            <a:bodyPr wrap="square" lIns="0" tIns="0" rIns="0" bIns="0" rtlCol="0"/>
            <a:lstStyle/>
            <a:p>
              <a:endParaRPr sz="1227"/>
            </a:p>
          </p:txBody>
        </p:sp>
        <p:sp>
          <p:nvSpPr>
            <p:cNvPr id="59" name="object 59"/>
            <p:cNvSpPr/>
            <p:nvPr/>
          </p:nvSpPr>
          <p:spPr>
            <a:xfrm>
              <a:off x="2278113" y="6869137"/>
              <a:ext cx="1905" cy="26034"/>
            </a:xfrm>
            <a:custGeom>
              <a:avLst/>
              <a:gdLst/>
              <a:ahLst/>
              <a:cxnLst/>
              <a:rect l="l" t="t" r="r" b="b"/>
              <a:pathLst>
                <a:path w="1905" h="26034">
                  <a:moveTo>
                    <a:pt x="1714" y="0"/>
                  </a:moveTo>
                  <a:lnTo>
                    <a:pt x="1371" y="63"/>
                  </a:lnTo>
                  <a:lnTo>
                    <a:pt x="1168" y="114"/>
                  </a:lnTo>
                  <a:lnTo>
                    <a:pt x="457" y="241"/>
                  </a:lnTo>
                  <a:lnTo>
                    <a:pt x="0" y="342"/>
                  </a:lnTo>
                  <a:lnTo>
                    <a:pt x="0" y="25692"/>
                  </a:lnTo>
                  <a:lnTo>
                    <a:pt x="457" y="25412"/>
                  </a:lnTo>
                  <a:lnTo>
                    <a:pt x="1371" y="24828"/>
                  </a:lnTo>
                  <a:lnTo>
                    <a:pt x="1714" y="24612"/>
                  </a:lnTo>
                  <a:lnTo>
                    <a:pt x="1714" y="0"/>
                  </a:lnTo>
                  <a:close/>
                </a:path>
              </a:pathLst>
            </a:custGeom>
            <a:solidFill>
              <a:srgbClr val="FAFAFA"/>
            </a:solidFill>
          </p:spPr>
          <p:txBody>
            <a:bodyPr wrap="square" lIns="0" tIns="0" rIns="0" bIns="0" rtlCol="0"/>
            <a:lstStyle/>
            <a:p>
              <a:endParaRPr sz="1227"/>
            </a:p>
          </p:txBody>
        </p:sp>
        <p:sp>
          <p:nvSpPr>
            <p:cNvPr id="60" name="object 60"/>
            <p:cNvSpPr/>
            <p:nvPr/>
          </p:nvSpPr>
          <p:spPr>
            <a:xfrm>
              <a:off x="2279027" y="6868683"/>
              <a:ext cx="3175" cy="26034"/>
            </a:xfrm>
            <a:custGeom>
              <a:avLst/>
              <a:gdLst/>
              <a:ahLst/>
              <a:cxnLst/>
              <a:rect l="l" t="t" r="r" b="b"/>
              <a:pathLst>
                <a:path w="3175" h="26034">
                  <a:moveTo>
                    <a:pt x="3086" y="0"/>
                  </a:moveTo>
                  <a:lnTo>
                    <a:pt x="0" y="605"/>
                  </a:lnTo>
                  <a:lnTo>
                    <a:pt x="0" y="25568"/>
                  </a:lnTo>
                  <a:lnTo>
                    <a:pt x="1234" y="24792"/>
                  </a:lnTo>
                  <a:lnTo>
                    <a:pt x="3086" y="24433"/>
                  </a:lnTo>
                  <a:lnTo>
                    <a:pt x="3086" y="0"/>
                  </a:lnTo>
                  <a:close/>
                </a:path>
              </a:pathLst>
            </a:custGeom>
            <a:solidFill>
              <a:srgbClr val="FBFBFB"/>
            </a:solidFill>
          </p:spPr>
          <p:txBody>
            <a:bodyPr wrap="square" lIns="0" tIns="0" rIns="0" bIns="0" rtlCol="0"/>
            <a:lstStyle/>
            <a:p>
              <a:endParaRPr sz="1227"/>
            </a:p>
          </p:txBody>
        </p:sp>
        <p:sp>
          <p:nvSpPr>
            <p:cNvPr id="61" name="object 61"/>
            <p:cNvSpPr/>
            <p:nvPr/>
          </p:nvSpPr>
          <p:spPr>
            <a:xfrm>
              <a:off x="2281199" y="6867334"/>
              <a:ext cx="21590" cy="26034"/>
            </a:xfrm>
            <a:custGeom>
              <a:avLst/>
              <a:gdLst/>
              <a:ahLst/>
              <a:cxnLst/>
              <a:rect l="l" t="t" r="r" b="b"/>
              <a:pathLst>
                <a:path w="21589" h="26034">
                  <a:moveTo>
                    <a:pt x="4445" y="660"/>
                  </a:moveTo>
                  <a:lnTo>
                    <a:pt x="2628" y="1028"/>
                  </a:lnTo>
                  <a:lnTo>
                    <a:pt x="1828" y="1181"/>
                  </a:lnTo>
                  <a:lnTo>
                    <a:pt x="0" y="1536"/>
                  </a:lnTo>
                  <a:lnTo>
                    <a:pt x="0" y="25971"/>
                  </a:lnTo>
                  <a:lnTo>
                    <a:pt x="1828" y="25615"/>
                  </a:lnTo>
                  <a:lnTo>
                    <a:pt x="4445" y="25107"/>
                  </a:lnTo>
                  <a:lnTo>
                    <a:pt x="4445" y="660"/>
                  </a:lnTo>
                  <a:close/>
                </a:path>
                <a:path w="21589" h="26034">
                  <a:moveTo>
                    <a:pt x="21361" y="330"/>
                  </a:moveTo>
                  <a:lnTo>
                    <a:pt x="20002" y="203"/>
                  </a:lnTo>
                  <a:lnTo>
                    <a:pt x="19088" y="127"/>
                  </a:lnTo>
                  <a:lnTo>
                    <a:pt x="17830" y="0"/>
                  </a:lnTo>
                  <a:lnTo>
                    <a:pt x="17830" y="23812"/>
                  </a:lnTo>
                  <a:lnTo>
                    <a:pt x="19088" y="23812"/>
                  </a:lnTo>
                  <a:lnTo>
                    <a:pt x="19545" y="23812"/>
                  </a:lnTo>
                  <a:lnTo>
                    <a:pt x="21361" y="24523"/>
                  </a:lnTo>
                  <a:lnTo>
                    <a:pt x="21361" y="330"/>
                  </a:lnTo>
                  <a:close/>
                </a:path>
              </a:pathLst>
            </a:custGeom>
            <a:solidFill>
              <a:srgbClr val="FCFCFC"/>
            </a:solidFill>
          </p:spPr>
          <p:txBody>
            <a:bodyPr wrap="square" lIns="0" tIns="0" rIns="0" bIns="0" rtlCol="0"/>
            <a:lstStyle/>
            <a:p>
              <a:endParaRPr sz="1227"/>
            </a:p>
          </p:txBody>
        </p:sp>
        <p:sp>
          <p:nvSpPr>
            <p:cNvPr id="62" name="object 62"/>
            <p:cNvSpPr/>
            <p:nvPr/>
          </p:nvSpPr>
          <p:spPr>
            <a:xfrm>
              <a:off x="2301659" y="6867575"/>
              <a:ext cx="4445" cy="26034"/>
            </a:xfrm>
            <a:custGeom>
              <a:avLst/>
              <a:gdLst/>
              <a:ahLst/>
              <a:cxnLst/>
              <a:rect l="l" t="t" r="r" b="b"/>
              <a:pathLst>
                <a:path w="4444" h="26034">
                  <a:moveTo>
                    <a:pt x="4000" y="825"/>
                  </a:moveTo>
                  <a:lnTo>
                    <a:pt x="2628" y="431"/>
                  </a:lnTo>
                  <a:lnTo>
                    <a:pt x="1828" y="203"/>
                  </a:lnTo>
                  <a:lnTo>
                    <a:pt x="0" y="0"/>
                  </a:lnTo>
                  <a:lnTo>
                    <a:pt x="0" y="23926"/>
                  </a:lnTo>
                  <a:lnTo>
                    <a:pt x="1828" y="24638"/>
                  </a:lnTo>
                  <a:lnTo>
                    <a:pt x="4000" y="25476"/>
                  </a:lnTo>
                  <a:lnTo>
                    <a:pt x="4000" y="825"/>
                  </a:lnTo>
                  <a:close/>
                </a:path>
              </a:pathLst>
            </a:custGeom>
            <a:solidFill>
              <a:srgbClr val="FBFBFB"/>
            </a:solidFill>
          </p:spPr>
          <p:txBody>
            <a:bodyPr wrap="square" lIns="0" tIns="0" rIns="0" bIns="0" rtlCol="0"/>
            <a:lstStyle/>
            <a:p>
              <a:endParaRPr sz="1227"/>
            </a:p>
          </p:txBody>
        </p:sp>
        <p:sp>
          <p:nvSpPr>
            <p:cNvPr id="63" name="object 63"/>
            <p:cNvSpPr/>
            <p:nvPr/>
          </p:nvSpPr>
          <p:spPr>
            <a:xfrm>
              <a:off x="2304745" y="6868131"/>
              <a:ext cx="1905" cy="25400"/>
            </a:xfrm>
            <a:custGeom>
              <a:avLst/>
              <a:gdLst/>
              <a:ahLst/>
              <a:cxnLst/>
              <a:rect l="l" t="t" r="r" b="b"/>
              <a:pathLst>
                <a:path w="1905" h="25400">
                  <a:moveTo>
                    <a:pt x="0" y="0"/>
                  </a:moveTo>
                  <a:lnTo>
                    <a:pt x="0" y="24558"/>
                  </a:lnTo>
                  <a:lnTo>
                    <a:pt x="1371" y="25087"/>
                  </a:lnTo>
                  <a:lnTo>
                    <a:pt x="1371" y="401"/>
                  </a:lnTo>
                  <a:lnTo>
                    <a:pt x="0" y="0"/>
                  </a:lnTo>
                  <a:close/>
                </a:path>
              </a:pathLst>
            </a:custGeom>
            <a:solidFill>
              <a:srgbClr val="FAFAFA"/>
            </a:solidFill>
          </p:spPr>
          <p:txBody>
            <a:bodyPr wrap="square" lIns="0" tIns="0" rIns="0" bIns="0" rtlCol="0"/>
            <a:lstStyle/>
            <a:p>
              <a:endParaRPr sz="1227"/>
            </a:p>
          </p:txBody>
        </p:sp>
        <p:sp>
          <p:nvSpPr>
            <p:cNvPr id="64" name="object 64"/>
            <p:cNvSpPr/>
            <p:nvPr/>
          </p:nvSpPr>
          <p:spPr>
            <a:xfrm>
              <a:off x="2305202" y="6868273"/>
              <a:ext cx="2540" cy="26034"/>
            </a:xfrm>
            <a:custGeom>
              <a:avLst/>
              <a:gdLst/>
              <a:ahLst/>
              <a:cxnLst/>
              <a:rect l="l" t="t" r="r" b="b"/>
              <a:pathLst>
                <a:path w="2539" h="26034">
                  <a:moveTo>
                    <a:pt x="2286" y="660"/>
                  </a:moveTo>
                  <a:lnTo>
                    <a:pt x="1828" y="533"/>
                  </a:lnTo>
                  <a:lnTo>
                    <a:pt x="914" y="266"/>
                  </a:lnTo>
                  <a:lnTo>
                    <a:pt x="0" y="0"/>
                  </a:lnTo>
                  <a:lnTo>
                    <a:pt x="0" y="24599"/>
                  </a:lnTo>
                  <a:lnTo>
                    <a:pt x="914" y="24955"/>
                  </a:lnTo>
                  <a:lnTo>
                    <a:pt x="2286" y="25476"/>
                  </a:lnTo>
                  <a:lnTo>
                    <a:pt x="2286" y="660"/>
                  </a:lnTo>
                  <a:close/>
                </a:path>
              </a:pathLst>
            </a:custGeom>
            <a:solidFill>
              <a:srgbClr val="F9F9F9"/>
            </a:solidFill>
          </p:spPr>
          <p:txBody>
            <a:bodyPr wrap="square" lIns="0" tIns="0" rIns="0" bIns="0" rtlCol="0"/>
            <a:lstStyle/>
            <a:p>
              <a:endParaRPr sz="1227"/>
            </a:p>
          </p:txBody>
        </p:sp>
        <p:sp>
          <p:nvSpPr>
            <p:cNvPr id="65" name="object 65"/>
            <p:cNvSpPr/>
            <p:nvPr/>
          </p:nvSpPr>
          <p:spPr>
            <a:xfrm>
              <a:off x="2306574" y="6868667"/>
              <a:ext cx="2540" cy="26034"/>
            </a:xfrm>
            <a:custGeom>
              <a:avLst/>
              <a:gdLst/>
              <a:ahLst/>
              <a:cxnLst/>
              <a:rect l="l" t="t" r="r" b="b"/>
              <a:pathLst>
                <a:path w="2539" h="26034">
                  <a:moveTo>
                    <a:pt x="2159" y="635"/>
                  </a:moveTo>
                  <a:lnTo>
                    <a:pt x="1714" y="508"/>
                  </a:lnTo>
                  <a:lnTo>
                    <a:pt x="914" y="279"/>
                  </a:lnTo>
                  <a:lnTo>
                    <a:pt x="0" y="0"/>
                  </a:lnTo>
                  <a:lnTo>
                    <a:pt x="0" y="24739"/>
                  </a:lnTo>
                  <a:lnTo>
                    <a:pt x="1714" y="25400"/>
                  </a:lnTo>
                  <a:lnTo>
                    <a:pt x="2159" y="25565"/>
                  </a:lnTo>
                  <a:lnTo>
                    <a:pt x="2159" y="635"/>
                  </a:lnTo>
                  <a:close/>
                </a:path>
              </a:pathLst>
            </a:custGeom>
            <a:solidFill>
              <a:srgbClr val="F8F8F8"/>
            </a:solidFill>
          </p:spPr>
          <p:txBody>
            <a:bodyPr wrap="square" lIns="0" tIns="0" rIns="0" bIns="0" rtlCol="0"/>
            <a:lstStyle/>
            <a:p>
              <a:endParaRPr sz="1227"/>
            </a:p>
          </p:txBody>
        </p:sp>
        <p:sp>
          <p:nvSpPr>
            <p:cNvPr id="66" name="object 66"/>
            <p:cNvSpPr/>
            <p:nvPr/>
          </p:nvSpPr>
          <p:spPr>
            <a:xfrm>
              <a:off x="2307831" y="6869034"/>
              <a:ext cx="1905" cy="26034"/>
            </a:xfrm>
            <a:custGeom>
              <a:avLst/>
              <a:gdLst/>
              <a:ahLst/>
              <a:cxnLst/>
              <a:rect l="l" t="t" r="r" b="b"/>
              <a:pathLst>
                <a:path w="1905" h="26034">
                  <a:moveTo>
                    <a:pt x="0" y="0"/>
                  </a:moveTo>
                  <a:lnTo>
                    <a:pt x="0" y="24846"/>
                  </a:lnTo>
                  <a:lnTo>
                    <a:pt x="914" y="25198"/>
                  </a:lnTo>
                  <a:lnTo>
                    <a:pt x="1371" y="25586"/>
                  </a:lnTo>
                  <a:lnTo>
                    <a:pt x="1371" y="401"/>
                  </a:lnTo>
                  <a:lnTo>
                    <a:pt x="0" y="0"/>
                  </a:lnTo>
                  <a:close/>
                </a:path>
              </a:pathLst>
            </a:custGeom>
            <a:solidFill>
              <a:srgbClr val="F7F7F7"/>
            </a:solidFill>
          </p:spPr>
          <p:txBody>
            <a:bodyPr wrap="square" lIns="0" tIns="0" rIns="0" bIns="0" rtlCol="0"/>
            <a:lstStyle/>
            <a:p>
              <a:endParaRPr sz="1227"/>
            </a:p>
          </p:txBody>
        </p:sp>
        <p:sp>
          <p:nvSpPr>
            <p:cNvPr id="67" name="object 67"/>
            <p:cNvSpPr/>
            <p:nvPr/>
          </p:nvSpPr>
          <p:spPr>
            <a:xfrm>
              <a:off x="2308288" y="6869175"/>
              <a:ext cx="3175" cy="27305"/>
            </a:xfrm>
            <a:custGeom>
              <a:avLst/>
              <a:gdLst/>
              <a:ahLst/>
              <a:cxnLst/>
              <a:rect l="l" t="t" r="r" b="b"/>
              <a:pathLst>
                <a:path w="3175" h="27304">
                  <a:moveTo>
                    <a:pt x="2743" y="800"/>
                  </a:moveTo>
                  <a:lnTo>
                    <a:pt x="1816" y="533"/>
                  </a:lnTo>
                  <a:lnTo>
                    <a:pt x="914" y="279"/>
                  </a:lnTo>
                  <a:lnTo>
                    <a:pt x="0" y="0"/>
                  </a:lnTo>
                  <a:lnTo>
                    <a:pt x="0" y="24892"/>
                  </a:lnTo>
                  <a:lnTo>
                    <a:pt x="457" y="25057"/>
                  </a:lnTo>
                  <a:lnTo>
                    <a:pt x="914" y="25450"/>
                  </a:lnTo>
                  <a:lnTo>
                    <a:pt x="1816" y="26225"/>
                  </a:lnTo>
                  <a:lnTo>
                    <a:pt x="2743" y="27000"/>
                  </a:lnTo>
                  <a:lnTo>
                    <a:pt x="2743" y="800"/>
                  </a:lnTo>
                  <a:close/>
                </a:path>
              </a:pathLst>
            </a:custGeom>
            <a:solidFill>
              <a:srgbClr val="F6F6F6"/>
            </a:solidFill>
          </p:spPr>
          <p:txBody>
            <a:bodyPr wrap="square" lIns="0" tIns="0" rIns="0" bIns="0" rtlCol="0"/>
            <a:lstStyle/>
            <a:p>
              <a:endParaRPr sz="1227"/>
            </a:p>
          </p:txBody>
        </p:sp>
        <p:sp>
          <p:nvSpPr>
            <p:cNvPr id="68" name="object 68"/>
            <p:cNvSpPr/>
            <p:nvPr/>
          </p:nvSpPr>
          <p:spPr>
            <a:xfrm>
              <a:off x="2310117" y="6869702"/>
              <a:ext cx="1905" cy="27305"/>
            </a:xfrm>
            <a:custGeom>
              <a:avLst/>
              <a:gdLst/>
              <a:ahLst/>
              <a:cxnLst/>
              <a:rect l="l" t="t" r="r" b="b"/>
              <a:pathLst>
                <a:path w="1905" h="27304">
                  <a:moveTo>
                    <a:pt x="0" y="0"/>
                  </a:moveTo>
                  <a:lnTo>
                    <a:pt x="0" y="25692"/>
                  </a:lnTo>
                  <a:lnTo>
                    <a:pt x="1371" y="26854"/>
                  </a:lnTo>
                  <a:lnTo>
                    <a:pt x="1371" y="401"/>
                  </a:lnTo>
                  <a:lnTo>
                    <a:pt x="0" y="0"/>
                  </a:lnTo>
                  <a:close/>
                </a:path>
              </a:pathLst>
            </a:custGeom>
            <a:solidFill>
              <a:srgbClr val="F5F5F5"/>
            </a:solidFill>
          </p:spPr>
          <p:txBody>
            <a:bodyPr wrap="square" lIns="0" tIns="0" rIns="0" bIns="0" rtlCol="0"/>
            <a:lstStyle/>
            <a:p>
              <a:endParaRPr sz="1227"/>
            </a:p>
          </p:txBody>
        </p:sp>
        <p:sp>
          <p:nvSpPr>
            <p:cNvPr id="69" name="object 69"/>
            <p:cNvSpPr/>
            <p:nvPr/>
          </p:nvSpPr>
          <p:spPr>
            <a:xfrm>
              <a:off x="2310574" y="6869848"/>
              <a:ext cx="2540" cy="27940"/>
            </a:xfrm>
            <a:custGeom>
              <a:avLst/>
              <a:gdLst/>
              <a:ahLst/>
              <a:cxnLst/>
              <a:rect l="l" t="t" r="r" b="b"/>
              <a:pathLst>
                <a:path w="2539" h="27940">
                  <a:moveTo>
                    <a:pt x="2171" y="635"/>
                  </a:moveTo>
                  <a:lnTo>
                    <a:pt x="1257" y="368"/>
                  </a:lnTo>
                  <a:lnTo>
                    <a:pt x="622" y="177"/>
                  </a:lnTo>
                  <a:lnTo>
                    <a:pt x="457" y="139"/>
                  </a:lnTo>
                  <a:lnTo>
                    <a:pt x="0" y="0"/>
                  </a:lnTo>
                  <a:lnTo>
                    <a:pt x="0" y="25946"/>
                  </a:lnTo>
                  <a:lnTo>
                    <a:pt x="838" y="26657"/>
                  </a:lnTo>
                  <a:lnTo>
                    <a:pt x="2171" y="27774"/>
                  </a:lnTo>
                  <a:lnTo>
                    <a:pt x="2171" y="635"/>
                  </a:lnTo>
                  <a:close/>
                </a:path>
              </a:pathLst>
            </a:custGeom>
            <a:solidFill>
              <a:srgbClr val="F4F4F4"/>
            </a:solidFill>
          </p:spPr>
          <p:txBody>
            <a:bodyPr wrap="square" lIns="0" tIns="0" rIns="0" bIns="0" rtlCol="0"/>
            <a:lstStyle/>
            <a:p>
              <a:endParaRPr sz="1227"/>
            </a:p>
          </p:txBody>
        </p:sp>
        <p:sp>
          <p:nvSpPr>
            <p:cNvPr id="70" name="object 70"/>
            <p:cNvSpPr/>
            <p:nvPr/>
          </p:nvSpPr>
          <p:spPr>
            <a:xfrm>
              <a:off x="2311831" y="6870204"/>
              <a:ext cx="2540" cy="29209"/>
            </a:xfrm>
            <a:custGeom>
              <a:avLst/>
              <a:gdLst/>
              <a:ahLst/>
              <a:cxnLst/>
              <a:rect l="l" t="t" r="r" b="b"/>
              <a:pathLst>
                <a:path w="2539" h="29209">
                  <a:moveTo>
                    <a:pt x="2286" y="749"/>
                  </a:moveTo>
                  <a:lnTo>
                    <a:pt x="1943" y="571"/>
                  </a:lnTo>
                  <a:lnTo>
                    <a:pt x="1816" y="546"/>
                  </a:lnTo>
                  <a:lnTo>
                    <a:pt x="1168" y="355"/>
                  </a:lnTo>
                  <a:lnTo>
                    <a:pt x="914" y="279"/>
                  </a:lnTo>
                  <a:lnTo>
                    <a:pt x="0" y="0"/>
                  </a:lnTo>
                  <a:lnTo>
                    <a:pt x="0" y="26644"/>
                  </a:lnTo>
                  <a:lnTo>
                    <a:pt x="1816" y="28194"/>
                  </a:lnTo>
                  <a:lnTo>
                    <a:pt x="2286" y="28587"/>
                  </a:lnTo>
                  <a:lnTo>
                    <a:pt x="2286" y="749"/>
                  </a:lnTo>
                  <a:close/>
                </a:path>
              </a:pathLst>
            </a:custGeom>
            <a:solidFill>
              <a:srgbClr val="F3F3F3"/>
            </a:solidFill>
          </p:spPr>
          <p:txBody>
            <a:bodyPr wrap="square" lIns="0" tIns="0" rIns="0" bIns="0" rtlCol="0"/>
            <a:lstStyle/>
            <a:p>
              <a:endParaRPr sz="1227"/>
            </a:p>
          </p:txBody>
        </p:sp>
        <p:sp>
          <p:nvSpPr>
            <p:cNvPr id="71" name="object 71"/>
            <p:cNvSpPr/>
            <p:nvPr/>
          </p:nvSpPr>
          <p:spPr>
            <a:xfrm>
              <a:off x="2313203" y="6870605"/>
              <a:ext cx="1905" cy="28575"/>
            </a:xfrm>
            <a:custGeom>
              <a:avLst/>
              <a:gdLst/>
              <a:ahLst/>
              <a:cxnLst/>
              <a:rect l="l" t="t" r="r" b="b"/>
              <a:pathLst>
                <a:path w="1905" h="28575">
                  <a:moveTo>
                    <a:pt x="0" y="0"/>
                  </a:moveTo>
                  <a:lnTo>
                    <a:pt x="0" y="27404"/>
                  </a:lnTo>
                  <a:lnTo>
                    <a:pt x="1371" y="28567"/>
                  </a:lnTo>
                  <a:lnTo>
                    <a:pt x="1371" y="576"/>
                  </a:lnTo>
                  <a:lnTo>
                    <a:pt x="571" y="167"/>
                  </a:lnTo>
                  <a:lnTo>
                    <a:pt x="0" y="0"/>
                  </a:lnTo>
                  <a:close/>
                </a:path>
              </a:pathLst>
            </a:custGeom>
            <a:solidFill>
              <a:srgbClr val="F2F2F2"/>
            </a:solidFill>
          </p:spPr>
          <p:txBody>
            <a:bodyPr wrap="square" lIns="0" tIns="0" rIns="0" bIns="0" rtlCol="0"/>
            <a:lstStyle/>
            <a:p>
              <a:endParaRPr sz="1227"/>
            </a:p>
          </p:txBody>
        </p:sp>
        <p:sp>
          <p:nvSpPr>
            <p:cNvPr id="72" name="object 72"/>
            <p:cNvSpPr/>
            <p:nvPr/>
          </p:nvSpPr>
          <p:spPr>
            <a:xfrm>
              <a:off x="2313660" y="6870750"/>
              <a:ext cx="2540" cy="29845"/>
            </a:xfrm>
            <a:custGeom>
              <a:avLst/>
              <a:gdLst/>
              <a:ahLst/>
              <a:cxnLst/>
              <a:rect l="l" t="t" r="r" b="b"/>
              <a:pathLst>
                <a:path w="2539" h="29845">
                  <a:moveTo>
                    <a:pt x="2159" y="1079"/>
                  </a:moveTo>
                  <a:lnTo>
                    <a:pt x="1828" y="914"/>
                  </a:lnTo>
                  <a:lnTo>
                    <a:pt x="914" y="444"/>
                  </a:lnTo>
                  <a:lnTo>
                    <a:pt x="114" y="25"/>
                  </a:lnTo>
                  <a:lnTo>
                    <a:pt x="0" y="27647"/>
                  </a:lnTo>
                  <a:lnTo>
                    <a:pt x="1828" y="29210"/>
                  </a:lnTo>
                  <a:lnTo>
                    <a:pt x="2159" y="29527"/>
                  </a:lnTo>
                  <a:lnTo>
                    <a:pt x="2159" y="1079"/>
                  </a:lnTo>
                  <a:close/>
                </a:path>
              </a:pathLst>
            </a:custGeom>
            <a:solidFill>
              <a:srgbClr val="F1F1F1"/>
            </a:solidFill>
          </p:spPr>
          <p:txBody>
            <a:bodyPr wrap="square" lIns="0" tIns="0" rIns="0" bIns="0" rtlCol="0"/>
            <a:lstStyle/>
            <a:p>
              <a:endParaRPr sz="1227"/>
            </a:p>
          </p:txBody>
        </p:sp>
        <p:sp>
          <p:nvSpPr>
            <p:cNvPr id="73" name="object 73"/>
            <p:cNvSpPr/>
            <p:nvPr/>
          </p:nvSpPr>
          <p:spPr>
            <a:xfrm>
              <a:off x="2315032" y="6871416"/>
              <a:ext cx="1905" cy="29845"/>
            </a:xfrm>
            <a:custGeom>
              <a:avLst/>
              <a:gdLst/>
              <a:ahLst/>
              <a:cxnLst/>
              <a:rect l="l" t="t" r="r" b="b"/>
              <a:pathLst>
                <a:path w="1905" h="29845">
                  <a:moveTo>
                    <a:pt x="0" y="0"/>
                  </a:moveTo>
                  <a:lnTo>
                    <a:pt x="0" y="28143"/>
                  </a:lnTo>
                  <a:lnTo>
                    <a:pt x="457" y="28531"/>
                  </a:lnTo>
                  <a:lnTo>
                    <a:pt x="1714" y="29713"/>
                  </a:lnTo>
                  <a:lnTo>
                    <a:pt x="1714" y="878"/>
                  </a:lnTo>
                  <a:lnTo>
                    <a:pt x="0" y="0"/>
                  </a:lnTo>
                  <a:close/>
                </a:path>
              </a:pathLst>
            </a:custGeom>
            <a:solidFill>
              <a:srgbClr val="F0F0F0"/>
            </a:solidFill>
          </p:spPr>
          <p:txBody>
            <a:bodyPr wrap="square" lIns="0" tIns="0" rIns="0" bIns="0" rtlCol="0"/>
            <a:lstStyle/>
            <a:p>
              <a:endParaRPr sz="1227"/>
            </a:p>
          </p:txBody>
        </p:sp>
        <p:sp>
          <p:nvSpPr>
            <p:cNvPr id="74" name="object 74"/>
            <p:cNvSpPr/>
            <p:nvPr/>
          </p:nvSpPr>
          <p:spPr>
            <a:xfrm>
              <a:off x="2315832" y="6871829"/>
              <a:ext cx="2540" cy="31115"/>
            </a:xfrm>
            <a:custGeom>
              <a:avLst/>
              <a:gdLst/>
              <a:ahLst/>
              <a:cxnLst/>
              <a:rect l="l" t="t" r="r" b="b"/>
              <a:pathLst>
                <a:path w="2539" h="31115">
                  <a:moveTo>
                    <a:pt x="2286" y="1168"/>
                  </a:moveTo>
                  <a:lnTo>
                    <a:pt x="1371" y="711"/>
                  </a:lnTo>
                  <a:lnTo>
                    <a:pt x="812" y="431"/>
                  </a:lnTo>
                  <a:lnTo>
                    <a:pt x="457" y="241"/>
                  </a:lnTo>
                  <a:lnTo>
                    <a:pt x="0" y="0"/>
                  </a:lnTo>
                  <a:lnTo>
                    <a:pt x="0" y="28448"/>
                  </a:lnTo>
                  <a:lnTo>
                    <a:pt x="457" y="28879"/>
                  </a:lnTo>
                  <a:lnTo>
                    <a:pt x="2286" y="30594"/>
                  </a:lnTo>
                  <a:lnTo>
                    <a:pt x="2286" y="1168"/>
                  </a:lnTo>
                  <a:close/>
                </a:path>
              </a:pathLst>
            </a:custGeom>
            <a:solidFill>
              <a:srgbClr val="EFEFEF"/>
            </a:solidFill>
          </p:spPr>
          <p:txBody>
            <a:bodyPr wrap="square" lIns="0" tIns="0" rIns="0" bIns="0" rtlCol="0"/>
            <a:lstStyle/>
            <a:p>
              <a:endParaRPr sz="1227"/>
            </a:p>
          </p:txBody>
        </p:sp>
        <p:sp>
          <p:nvSpPr>
            <p:cNvPr id="75" name="object 75"/>
            <p:cNvSpPr/>
            <p:nvPr/>
          </p:nvSpPr>
          <p:spPr>
            <a:xfrm>
              <a:off x="2317204" y="6872541"/>
              <a:ext cx="2540" cy="31750"/>
            </a:xfrm>
            <a:custGeom>
              <a:avLst/>
              <a:gdLst/>
              <a:ahLst/>
              <a:cxnLst/>
              <a:rect l="l" t="t" r="r" b="b"/>
              <a:pathLst>
                <a:path w="2539" h="31750">
                  <a:moveTo>
                    <a:pt x="2286" y="1168"/>
                  </a:moveTo>
                  <a:lnTo>
                    <a:pt x="1371" y="698"/>
                  </a:lnTo>
                  <a:lnTo>
                    <a:pt x="457" y="241"/>
                  </a:lnTo>
                  <a:lnTo>
                    <a:pt x="0" y="0"/>
                  </a:lnTo>
                  <a:lnTo>
                    <a:pt x="0" y="29019"/>
                  </a:lnTo>
                  <a:lnTo>
                    <a:pt x="457" y="29451"/>
                  </a:lnTo>
                  <a:lnTo>
                    <a:pt x="1371" y="30314"/>
                  </a:lnTo>
                  <a:lnTo>
                    <a:pt x="2286" y="31178"/>
                  </a:lnTo>
                  <a:lnTo>
                    <a:pt x="2286" y="1168"/>
                  </a:lnTo>
                  <a:close/>
                </a:path>
              </a:pathLst>
            </a:custGeom>
            <a:solidFill>
              <a:srgbClr val="EEEEEE"/>
            </a:solidFill>
          </p:spPr>
          <p:txBody>
            <a:bodyPr wrap="square" lIns="0" tIns="0" rIns="0" bIns="0" rtlCol="0"/>
            <a:lstStyle/>
            <a:p>
              <a:endParaRPr sz="1227"/>
            </a:p>
          </p:txBody>
        </p:sp>
        <p:sp>
          <p:nvSpPr>
            <p:cNvPr id="76" name="object 76"/>
            <p:cNvSpPr/>
            <p:nvPr/>
          </p:nvSpPr>
          <p:spPr>
            <a:xfrm>
              <a:off x="2318575" y="6873231"/>
              <a:ext cx="1270" cy="31115"/>
            </a:xfrm>
            <a:custGeom>
              <a:avLst/>
              <a:gdLst/>
              <a:ahLst/>
              <a:cxnLst/>
              <a:rect l="l" t="t" r="r" b="b"/>
              <a:pathLst>
                <a:path w="1269" h="31115">
                  <a:moveTo>
                    <a:pt x="0" y="0"/>
                  </a:moveTo>
                  <a:lnTo>
                    <a:pt x="0" y="29617"/>
                  </a:lnTo>
                  <a:lnTo>
                    <a:pt x="1257" y="30798"/>
                  </a:lnTo>
                  <a:lnTo>
                    <a:pt x="1257" y="643"/>
                  </a:lnTo>
                  <a:lnTo>
                    <a:pt x="0" y="0"/>
                  </a:lnTo>
                  <a:close/>
                </a:path>
              </a:pathLst>
            </a:custGeom>
            <a:solidFill>
              <a:srgbClr val="EDEDED"/>
            </a:solidFill>
          </p:spPr>
          <p:txBody>
            <a:bodyPr wrap="square" lIns="0" tIns="0" rIns="0" bIns="0" rtlCol="0"/>
            <a:lstStyle/>
            <a:p>
              <a:endParaRPr sz="1227"/>
            </a:p>
          </p:txBody>
        </p:sp>
        <p:sp>
          <p:nvSpPr>
            <p:cNvPr id="77" name="object 77"/>
            <p:cNvSpPr/>
            <p:nvPr/>
          </p:nvSpPr>
          <p:spPr>
            <a:xfrm>
              <a:off x="2319032" y="6873465"/>
              <a:ext cx="1905" cy="31750"/>
            </a:xfrm>
            <a:custGeom>
              <a:avLst/>
              <a:gdLst/>
              <a:ahLst/>
              <a:cxnLst/>
              <a:rect l="l" t="t" r="r" b="b"/>
              <a:pathLst>
                <a:path w="1905" h="31750">
                  <a:moveTo>
                    <a:pt x="0" y="0"/>
                  </a:moveTo>
                  <a:lnTo>
                    <a:pt x="0" y="29812"/>
                  </a:lnTo>
                  <a:lnTo>
                    <a:pt x="1714" y="31424"/>
                  </a:lnTo>
                  <a:lnTo>
                    <a:pt x="1714" y="878"/>
                  </a:lnTo>
                  <a:lnTo>
                    <a:pt x="0" y="0"/>
                  </a:lnTo>
                  <a:close/>
                </a:path>
              </a:pathLst>
            </a:custGeom>
            <a:solidFill>
              <a:srgbClr val="ECECEC"/>
            </a:solidFill>
          </p:spPr>
          <p:txBody>
            <a:bodyPr wrap="square" lIns="0" tIns="0" rIns="0" bIns="0" rtlCol="0"/>
            <a:lstStyle/>
            <a:p>
              <a:endParaRPr sz="1227"/>
            </a:p>
          </p:txBody>
        </p:sp>
        <p:sp>
          <p:nvSpPr>
            <p:cNvPr id="78" name="object 78"/>
            <p:cNvSpPr/>
            <p:nvPr/>
          </p:nvSpPr>
          <p:spPr>
            <a:xfrm>
              <a:off x="2319832" y="6873875"/>
              <a:ext cx="1905" cy="31750"/>
            </a:xfrm>
            <a:custGeom>
              <a:avLst/>
              <a:gdLst/>
              <a:ahLst/>
              <a:cxnLst/>
              <a:rect l="l" t="t" r="r" b="b"/>
              <a:pathLst>
                <a:path w="1905" h="31750">
                  <a:moveTo>
                    <a:pt x="0" y="0"/>
                  </a:moveTo>
                  <a:lnTo>
                    <a:pt x="0" y="30155"/>
                  </a:lnTo>
                  <a:lnTo>
                    <a:pt x="1371" y="31445"/>
                  </a:lnTo>
                  <a:lnTo>
                    <a:pt x="1371" y="702"/>
                  </a:lnTo>
                  <a:lnTo>
                    <a:pt x="0" y="0"/>
                  </a:lnTo>
                  <a:close/>
                </a:path>
              </a:pathLst>
            </a:custGeom>
            <a:solidFill>
              <a:srgbClr val="EBEBEB"/>
            </a:solidFill>
          </p:spPr>
          <p:txBody>
            <a:bodyPr wrap="square" lIns="0" tIns="0" rIns="0" bIns="0" rtlCol="0"/>
            <a:lstStyle/>
            <a:p>
              <a:endParaRPr sz="1227"/>
            </a:p>
          </p:txBody>
        </p:sp>
        <p:sp>
          <p:nvSpPr>
            <p:cNvPr id="79" name="object 79"/>
            <p:cNvSpPr/>
            <p:nvPr/>
          </p:nvSpPr>
          <p:spPr>
            <a:xfrm>
              <a:off x="2320290" y="6874109"/>
              <a:ext cx="1905" cy="33655"/>
            </a:xfrm>
            <a:custGeom>
              <a:avLst/>
              <a:gdLst/>
              <a:ahLst/>
              <a:cxnLst/>
              <a:rect l="l" t="t" r="r" b="b"/>
              <a:pathLst>
                <a:path w="1905" h="33654">
                  <a:moveTo>
                    <a:pt x="0" y="0"/>
                  </a:moveTo>
                  <a:lnTo>
                    <a:pt x="0" y="30350"/>
                  </a:lnTo>
                  <a:lnTo>
                    <a:pt x="914" y="31210"/>
                  </a:lnTo>
                  <a:lnTo>
                    <a:pt x="1828" y="33445"/>
                  </a:lnTo>
                  <a:lnTo>
                    <a:pt x="1828" y="936"/>
                  </a:lnTo>
                  <a:lnTo>
                    <a:pt x="0" y="0"/>
                  </a:lnTo>
                  <a:close/>
                </a:path>
              </a:pathLst>
            </a:custGeom>
            <a:solidFill>
              <a:srgbClr val="EAEAEA"/>
            </a:solidFill>
          </p:spPr>
          <p:txBody>
            <a:bodyPr wrap="square" lIns="0" tIns="0" rIns="0" bIns="0" rtlCol="0"/>
            <a:lstStyle/>
            <a:p>
              <a:endParaRPr sz="1227"/>
            </a:p>
          </p:txBody>
        </p:sp>
        <p:sp>
          <p:nvSpPr>
            <p:cNvPr id="80" name="object 80"/>
            <p:cNvSpPr/>
            <p:nvPr/>
          </p:nvSpPr>
          <p:spPr>
            <a:xfrm>
              <a:off x="2321204" y="6874578"/>
              <a:ext cx="1905" cy="34290"/>
            </a:xfrm>
            <a:custGeom>
              <a:avLst/>
              <a:gdLst/>
              <a:ahLst/>
              <a:cxnLst/>
              <a:rect l="l" t="t" r="r" b="b"/>
              <a:pathLst>
                <a:path w="1905" h="34290">
                  <a:moveTo>
                    <a:pt x="0" y="0"/>
                  </a:moveTo>
                  <a:lnTo>
                    <a:pt x="0" y="30741"/>
                  </a:lnTo>
                  <a:lnTo>
                    <a:pt x="1371" y="34094"/>
                  </a:lnTo>
                  <a:lnTo>
                    <a:pt x="1371" y="702"/>
                  </a:lnTo>
                  <a:lnTo>
                    <a:pt x="0" y="0"/>
                  </a:lnTo>
                  <a:close/>
                </a:path>
              </a:pathLst>
            </a:custGeom>
            <a:solidFill>
              <a:srgbClr val="E9E9E9"/>
            </a:solidFill>
          </p:spPr>
          <p:txBody>
            <a:bodyPr wrap="square" lIns="0" tIns="0" rIns="0" bIns="0" rtlCol="0"/>
            <a:lstStyle/>
            <a:p>
              <a:endParaRPr sz="1227"/>
            </a:p>
          </p:txBody>
        </p:sp>
        <p:sp>
          <p:nvSpPr>
            <p:cNvPr id="81" name="object 81"/>
            <p:cNvSpPr/>
            <p:nvPr/>
          </p:nvSpPr>
          <p:spPr>
            <a:xfrm>
              <a:off x="2321661" y="6874812"/>
              <a:ext cx="1905" cy="36195"/>
            </a:xfrm>
            <a:custGeom>
              <a:avLst/>
              <a:gdLst/>
              <a:ahLst/>
              <a:cxnLst/>
              <a:rect l="l" t="t" r="r" b="b"/>
              <a:pathLst>
                <a:path w="1905" h="36195">
                  <a:moveTo>
                    <a:pt x="0" y="0"/>
                  </a:moveTo>
                  <a:lnTo>
                    <a:pt x="0" y="31625"/>
                  </a:lnTo>
                  <a:lnTo>
                    <a:pt x="1828" y="36095"/>
                  </a:lnTo>
                  <a:lnTo>
                    <a:pt x="1828" y="983"/>
                  </a:lnTo>
                  <a:lnTo>
                    <a:pt x="1646" y="843"/>
                  </a:lnTo>
                  <a:lnTo>
                    <a:pt x="0" y="0"/>
                  </a:lnTo>
                  <a:close/>
                </a:path>
              </a:pathLst>
            </a:custGeom>
            <a:solidFill>
              <a:srgbClr val="E8E8E8"/>
            </a:solidFill>
          </p:spPr>
          <p:txBody>
            <a:bodyPr wrap="square" lIns="0" tIns="0" rIns="0" bIns="0" rtlCol="0"/>
            <a:lstStyle/>
            <a:p>
              <a:endParaRPr sz="1227"/>
            </a:p>
          </p:txBody>
        </p:sp>
        <p:sp>
          <p:nvSpPr>
            <p:cNvPr id="82" name="object 82"/>
            <p:cNvSpPr/>
            <p:nvPr/>
          </p:nvSpPr>
          <p:spPr>
            <a:xfrm>
              <a:off x="2322576" y="6875280"/>
              <a:ext cx="1270" cy="36830"/>
            </a:xfrm>
            <a:custGeom>
              <a:avLst/>
              <a:gdLst/>
              <a:ahLst/>
              <a:cxnLst/>
              <a:rect l="l" t="t" r="r" b="b"/>
              <a:pathLst>
                <a:path w="1269" h="36829">
                  <a:moveTo>
                    <a:pt x="0" y="0"/>
                  </a:moveTo>
                  <a:lnTo>
                    <a:pt x="0" y="33392"/>
                  </a:lnTo>
                  <a:lnTo>
                    <a:pt x="1257" y="36465"/>
                  </a:lnTo>
                  <a:lnTo>
                    <a:pt x="1257" y="779"/>
                  </a:lnTo>
                  <a:lnTo>
                    <a:pt x="732" y="375"/>
                  </a:lnTo>
                  <a:lnTo>
                    <a:pt x="0" y="0"/>
                  </a:lnTo>
                  <a:close/>
                </a:path>
              </a:pathLst>
            </a:custGeom>
            <a:solidFill>
              <a:srgbClr val="E7E7E7"/>
            </a:solidFill>
          </p:spPr>
          <p:txBody>
            <a:bodyPr wrap="square" lIns="0" tIns="0" rIns="0" bIns="0" rtlCol="0"/>
            <a:lstStyle/>
            <a:p>
              <a:endParaRPr sz="1227"/>
            </a:p>
          </p:txBody>
        </p:sp>
        <p:sp>
          <p:nvSpPr>
            <p:cNvPr id="83" name="object 83"/>
            <p:cNvSpPr/>
            <p:nvPr/>
          </p:nvSpPr>
          <p:spPr>
            <a:xfrm>
              <a:off x="2323033" y="6875514"/>
              <a:ext cx="1270" cy="37465"/>
            </a:xfrm>
            <a:custGeom>
              <a:avLst/>
              <a:gdLst/>
              <a:ahLst/>
              <a:cxnLst/>
              <a:rect l="l" t="t" r="r" b="b"/>
              <a:pathLst>
                <a:path w="1269" h="37465">
                  <a:moveTo>
                    <a:pt x="0" y="0"/>
                  </a:moveTo>
                  <a:lnTo>
                    <a:pt x="0" y="34275"/>
                  </a:lnTo>
                  <a:lnTo>
                    <a:pt x="1257" y="37349"/>
                  </a:lnTo>
                  <a:lnTo>
                    <a:pt x="1257" y="898"/>
                  </a:lnTo>
                  <a:lnTo>
                    <a:pt x="275" y="140"/>
                  </a:lnTo>
                  <a:lnTo>
                    <a:pt x="0" y="0"/>
                  </a:lnTo>
                  <a:close/>
                </a:path>
              </a:pathLst>
            </a:custGeom>
            <a:solidFill>
              <a:srgbClr val="E6E6E6"/>
            </a:solidFill>
          </p:spPr>
          <p:txBody>
            <a:bodyPr wrap="square" lIns="0" tIns="0" rIns="0" bIns="0" rtlCol="0"/>
            <a:lstStyle/>
            <a:p>
              <a:endParaRPr sz="1227"/>
            </a:p>
          </p:txBody>
        </p:sp>
        <p:sp>
          <p:nvSpPr>
            <p:cNvPr id="84" name="object 84"/>
            <p:cNvSpPr/>
            <p:nvPr/>
          </p:nvSpPr>
          <p:spPr>
            <a:xfrm>
              <a:off x="2323490" y="6875796"/>
              <a:ext cx="1905" cy="86995"/>
            </a:xfrm>
            <a:custGeom>
              <a:avLst/>
              <a:gdLst/>
              <a:ahLst/>
              <a:cxnLst/>
              <a:rect l="l" t="t" r="r" b="b"/>
              <a:pathLst>
                <a:path w="1905" h="86995">
                  <a:moveTo>
                    <a:pt x="0" y="0"/>
                  </a:moveTo>
                  <a:lnTo>
                    <a:pt x="0" y="35111"/>
                  </a:lnTo>
                  <a:lnTo>
                    <a:pt x="800" y="37067"/>
                  </a:lnTo>
                  <a:lnTo>
                    <a:pt x="800" y="86902"/>
                  </a:lnTo>
                  <a:lnTo>
                    <a:pt x="1714" y="86902"/>
                  </a:lnTo>
                  <a:lnTo>
                    <a:pt x="1714" y="1322"/>
                  </a:lnTo>
                  <a:lnTo>
                    <a:pt x="0" y="0"/>
                  </a:lnTo>
                  <a:close/>
                </a:path>
              </a:pathLst>
            </a:custGeom>
            <a:solidFill>
              <a:srgbClr val="E5E5E5"/>
            </a:solidFill>
          </p:spPr>
          <p:txBody>
            <a:bodyPr wrap="square" lIns="0" tIns="0" rIns="0" bIns="0" rtlCol="0"/>
            <a:lstStyle/>
            <a:p>
              <a:endParaRPr sz="1227"/>
            </a:p>
          </p:txBody>
        </p:sp>
        <p:sp>
          <p:nvSpPr>
            <p:cNvPr id="85" name="object 85"/>
            <p:cNvSpPr/>
            <p:nvPr/>
          </p:nvSpPr>
          <p:spPr>
            <a:xfrm>
              <a:off x="2324290" y="6876413"/>
              <a:ext cx="1905" cy="86360"/>
            </a:xfrm>
            <a:custGeom>
              <a:avLst/>
              <a:gdLst/>
              <a:ahLst/>
              <a:cxnLst/>
              <a:rect l="l" t="t" r="r" b="b"/>
              <a:pathLst>
                <a:path w="1905" h="86359">
                  <a:moveTo>
                    <a:pt x="0" y="0"/>
                  </a:moveTo>
                  <a:lnTo>
                    <a:pt x="0" y="86285"/>
                  </a:lnTo>
                  <a:lnTo>
                    <a:pt x="1828" y="86285"/>
                  </a:lnTo>
                  <a:lnTo>
                    <a:pt x="1828" y="1410"/>
                  </a:lnTo>
                  <a:lnTo>
                    <a:pt x="0" y="0"/>
                  </a:lnTo>
                  <a:close/>
                </a:path>
              </a:pathLst>
            </a:custGeom>
            <a:solidFill>
              <a:srgbClr val="E4E4E4"/>
            </a:solidFill>
          </p:spPr>
          <p:txBody>
            <a:bodyPr wrap="square" lIns="0" tIns="0" rIns="0" bIns="0" rtlCol="0"/>
            <a:lstStyle/>
            <a:p>
              <a:endParaRPr sz="1227"/>
            </a:p>
          </p:txBody>
        </p:sp>
        <p:sp>
          <p:nvSpPr>
            <p:cNvPr id="86" name="object 86"/>
            <p:cNvSpPr/>
            <p:nvPr/>
          </p:nvSpPr>
          <p:spPr>
            <a:xfrm>
              <a:off x="2325204" y="6877118"/>
              <a:ext cx="1905" cy="85725"/>
            </a:xfrm>
            <a:custGeom>
              <a:avLst/>
              <a:gdLst/>
              <a:ahLst/>
              <a:cxnLst/>
              <a:rect l="l" t="t" r="r" b="b"/>
              <a:pathLst>
                <a:path w="1905" h="85725">
                  <a:moveTo>
                    <a:pt x="0" y="0"/>
                  </a:moveTo>
                  <a:lnTo>
                    <a:pt x="0" y="85580"/>
                  </a:lnTo>
                  <a:lnTo>
                    <a:pt x="1371" y="85580"/>
                  </a:lnTo>
                  <a:lnTo>
                    <a:pt x="1371" y="1057"/>
                  </a:lnTo>
                  <a:lnTo>
                    <a:pt x="0" y="0"/>
                  </a:lnTo>
                  <a:close/>
                </a:path>
              </a:pathLst>
            </a:custGeom>
            <a:solidFill>
              <a:srgbClr val="E3E3E3"/>
            </a:solidFill>
          </p:spPr>
          <p:txBody>
            <a:bodyPr wrap="square" lIns="0" tIns="0" rIns="0" bIns="0" rtlCol="0"/>
            <a:lstStyle/>
            <a:p>
              <a:endParaRPr sz="1227"/>
            </a:p>
          </p:txBody>
        </p:sp>
        <p:sp>
          <p:nvSpPr>
            <p:cNvPr id="87" name="object 87"/>
            <p:cNvSpPr/>
            <p:nvPr/>
          </p:nvSpPr>
          <p:spPr>
            <a:xfrm>
              <a:off x="2325662" y="6877471"/>
              <a:ext cx="1905" cy="85725"/>
            </a:xfrm>
            <a:custGeom>
              <a:avLst/>
              <a:gdLst/>
              <a:ahLst/>
              <a:cxnLst/>
              <a:rect l="l" t="t" r="r" b="b"/>
              <a:pathLst>
                <a:path w="1905" h="85725">
                  <a:moveTo>
                    <a:pt x="0" y="0"/>
                  </a:moveTo>
                  <a:lnTo>
                    <a:pt x="0" y="85227"/>
                  </a:lnTo>
                  <a:lnTo>
                    <a:pt x="1371" y="85227"/>
                  </a:lnTo>
                  <a:lnTo>
                    <a:pt x="1371" y="1057"/>
                  </a:lnTo>
                  <a:lnTo>
                    <a:pt x="0" y="0"/>
                  </a:lnTo>
                  <a:close/>
                </a:path>
              </a:pathLst>
            </a:custGeom>
            <a:solidFill>
              <a:srgbClr val="E2E2E2"/>
            </a:solidFill>
          </p:spPr>
          <p:txBody>
            <a:bodyPr wrap="square" lIns="0" tIns="0" rIns="0" bIns="0" rtlCol="0"/>
            <a:lstStyle/>
            <a:p>
              <a:endParaRPr sz="1227"/>
            </a:p>
          </p:txBody>
        </p:sp>
        <p:sp>
          <p:nvSpPr>
            <p:cNvPr id="88" name="object 88"/>
            <p:cNvSpPr/>
            <p:nvPr/>
          </p:nvSpPr>
          <p:spPr>
            <a:xfrm>
              <a:off x="2326119" y="6877823"/>
              <a:ext cx="1905" cy="85090"/>
            </a:xfrm>
            <a:custGeom>
              <a:avLst/>
              <a:gdLst/>
              <a:ahLst/>
              <a:cxnLst/>
              <a:rect l="l" t="t" r="r" b="b"/>
              <a:pathLst>
                <a:path w="1905" h="85090">
                  <a:moveTo>
                    <a:pt x="0" y="0"/>
                  </a:moveTo>
                  <a:lnTo>
                    <a:pt x="0" y="84874"/>
                  </a:lnTo>
                  <a:lnTo>
                    <a:pt x="1714" y="84874"/>
                  </a:lnTo>
                  <a:lnTo>
                    <a:pt x="1714" y="1322"/>
                  </a:lnTo>
                  <a:lnTo>
                    <a:pt x="0" y="0"/>
                  </a:lnTo>
                  <a:close/>
                </a:path>
              </a:pathLst>
            </a:custGeom>
            <a:solidFill>
              <a:srgbClr val="E1E1E1"/>
            </a:solidFill>
          </p:spPr>
          <p:txBody>
            <a:bodyPr wrap="square" lIns="0" tIns="0" rIns="0" bIns="0" rtlCol="0"/>
            <a:lstStyle/>
            <a:p>
              <a:endParaRPr sz="1227"/>
            </a:p>
          </p:txBody>
        </p:sp>
        <p:sp>
          <p:nvSpPr>
            <p:cNvPr id="89" name="object 89"/>
            <p:cNvSpPr/>
            <p:nvPr/>
          </p:nvSpPr>
          <p:spPr>
            <a:xfrm>
              <a:off x="2327033" y="6878528"/>
              <a:ext cx="1905" cy="84455"/>
            </a:xfrm>
            <a:custGeom>
              <a:avLst/>
              <a:gdLst/>
              <a:ahLst/>
              <a:cxnLst/>
              <a:rect l="l" t="t" r="r" b="b"/>
              <a:pathLst>
                <a:path w="1905" h="84454">
                  <a:moveTo>
                    <a:pt x="0" y="0"/>
                  </a:moveTo>
                  <a:lnTo>
                    <a:pt x="0" y="84169"/>
                  </a:lnTo>
                  <a:lnTo>
                    <a:pt x="1714" y="84169"/>
                  </a:lnTo>
                  <a:lnTo>
                    <a:pt x="1714" y="1322"/>
                  </a:lnTo>
                  <a:lnTo>
                    <a:pt x="0" y="0"/>
                  </a:lnTo>
                  <a:close/>
                </a:path>
              </a:pathLst>
            </a:custGeom>
            <a:solidFill>
              <a:srgbClr val="E0E0E0"/>
            </a:solidFill>
          </p:spPr>
          <p:txBody>
            <a:bodyPr wrap="square" lIns="0" tIns="0" rIns="0" bIns="0" rtlCol="0"/>
            <a:lstStyle/>
            <a:p>
              <a:endParaRPr sz="1227"/>
            </a:p>
          </p:txBody>
        </p:sp>
        <p:sp>
          <p:nvSpPr>
            <p:cNvPr id="90" name="object 90"/>
            <p:cNvSpPr/>
            <p:nvPr/>
          </p:nvSpPr>
          <p:spPr>
            <a:xfrm>
              <a:off x="2327833" y="6879145"/>
              <a:ext cx="1905" cy="83820"/>
            </a:xfrm>
            <a:custGeom>
              <a:avLst/>
              <a:gdLst/>
              <a:ahLst/>
              <a:cxnLst/>
              <a:rect l="l" t="t" r="r" b="b"/>
              <a:pathLst>
                <a:path w="1905" h="83820">
                  <a:moveTo>
                    <a:pt x="0" y="0"/>
                  </a:moveTo>
                  <a:lnTo>
                    <a:pt x="0" y="83552"/>
                  </a:lnTo>
                  <a:lnTo>
                    <a:pt x="1371" y="83552"/>
                  </a:lnTo>
                  <a:lnTo>
                    <a:pt x="1371" y="1057"/>
                  </a:lnTo>
                  <a:lnTo>
                    <a:pt x="0" y="0"/>
                  </a:lnTo>
                  <a:close/>
                </a:path>
              </a:pathLst>
            </a:custGeom>
            <a:solidFill>
              <a:srgbClr val="DFDFDF"/>
            </a:solidFill>
          </p:spPr>
          <p:txBody>
            <a:bodyPr wrap="square" lIns="0" tIns="0" rIns="0" bIns="0" rtlCol="0"/>
            <a:lstStyle/>
            <a:p>
              <a:endParaRPr sz="1227"/>
            </a:p>
          </p:txBody>
        </p:sp>
        <p:sp>
          <p:nvSpPr>
            <p:cNvPr id="91" name="object 91"/>
            <p:cNvSpPr/>
            <p:nvPr/>
          </p:nvSpPr>
          <p:spPr>
            <a:xfrm>
              <a:off x="2328291" y="6879498"/>
              <a:ext cx="1905" cy="83820"/>
            </a:xfrm>
            <a:custGeom>
              <a:avLst/>
              <a:gdLst/>
              <a:ahLst/>
              <a:cxnLst/>
              <a:rect l="l" t="t" r="r" b="b"/>
              <a:pathLst>
                <a:path w="1905" h="83820">
                  <a:moveTo>
                    <a:pt x="0" y="0"/>
                  </a:moveTo>
                  <a:lnTo>
                    <a:pt x="0" y="83200"/>
                  </a:lnTo>
                  <a:lnTo>
                    <a:pt x="1371" y="83200"/>
                  </a:lnTo>
                  <a:lnTo>
                    <a:pt x="1371" y="1057"/>
                  </a:lnTo>
                  <a:lnTo>
                    <a:pt x="0" y="0"/>
                  </a:lnTo>
                  <a:close/>
                </a:path>
              </a:pathLst>
            </a:custGeom>
            <a:solidFill>
              <a:srgbClr val="DEDEDE"/>
            </a:solidFill>
          </p:spPr>
          <p:txBody>
            <a:bodyPr wrap="square" lIns="0" tIns="0" rIns="0" bIns="0" rtlCol="0"/>
            <a:lstStyle/>
            <a:p>
              <a:endParaRPr sz="1227"/>
            </a:p>
          </p:txBody>
        </p:sp>
        <p:sp>
          <p:nvSpPr>
            <p:cNvPr id="92" name="object 92"/>
            <p:cNvSpPr/>
            <p:nvPr/>
          </p:nvSpPr>
          <p:spPr>
            <a:xfrm>
              <a:off x="2328748" y="6879851"/>
              <a:ext cx="1905" cy="83185"/>
            </a:xfrm>
            <a:custGeom>
              <a:avLst/>
              <a:gdLst/>
              <a:ahLst/>
              <a:cxnLst/>
              <a:rect l="l" t="t" r="r" b="b"/>
              <a:pathLst>
                <a:path w="1905" h="83184">
                  <a:moveTo>
                    <a:pt x="0" y="0"/>
                  </a:moveTo>
                  <a:lnTo>
                    <a:pt x="0" y="82847"/>
                  </a:lnTo>
                  <a:lnTo>
                    <a:pt x="1828" y="82847"/>
                  </a:lnTo>
                  <a:lnTo>
                    <a:pt x="1828" y="1410"/>
                  </a:lnTo>
                  <a:lnTo>
                    <a:pt x="0" y="0"/>
                  </a:lnTo>
                  <a:close/>
                </a:path>
              </a:pathLst>
            </a:custGeom>
            <a:solidFill>
              <a:srgbClr val="DDDDDD"/>
            </a:solidFill>
          </p:spPr>
          <p:txBody>
            <a:bodyPr wrap="square" lIns="0" tIns="0" rIns="0" bIns="0" rtlCol="0"/>
            <a:lstStyle/>
            <a:p>
              <a:endParaRPr sz="1227"/>
            </a:p>
          </p:txBody>
        </p:sp>
        <p:sp>
          <p:nvSpPr>
            <p:cNvPr id="93" name="object 93"/>
            <p:cNvSpPr/>
            <p:nvPr/>
          </p:nvSpPr>
          <p:spPr>
            <a:xfrm>
              <a:off x="2329662" y="6880556"/>
              <a:ext cx="1905" cy="82550"/>
            </a:xfrm>
            <a:custGeom>
              <a:avLst/>
              <a:gdLst/>
              <a:ahLst/>
              <a:cxnLst/>
              <a:rect l="l" t="t" r="r" b="b"/>
              <a:pathLst>
                <a:path w="1905" h="82550">
                  <a:moveTo>
                    <a:pt x="0" y="0"/>
                  </a:moveTo>
                  <a:lnTo>
                    <a:pt x="0" y="82142"/>
                  </a:lnTo>
                  <a:lnTo>
                    <a:pt x="1371" y="82142"/>
                  </a:lnTo>
                  <a:lnTo>
                    <a:pt x="1371" y="1057"/>
                  </a:lnTo>
                  <a:lnTo>
                    <a:pt x="0" y="0"/>
                  </a:lnTo>
                  <a:close/>
                </a:path>
              </a:pathLst>
            </a:custGeom>
            <a:solidFill>
              <a:srgbClr val="DCDCDC"/>
            </a:solidFill>
          </p:spPr>
          <p:txBody>
            <a:bodyPr wrap="square" lIns="0" tIns="0" rIns="0" bIns="0" rtlCol="0"/>
            <a:lstStyle/>
            <a:p>
              <a:endParaRPr sz="1227"/>
            </a:p>
          </p:txBody>
        </p:sp>
        <p:sp>
          <p:nvSpPr>
            <p:cNvPr id="94" name="object 94"/>
            <p:cNvSpPr/>
            <p:nvPr/>
          </p:nvSpPr>
          <p:spPr>
            <a:xfrm>
              <a:off x="2330119" y="6880909"/>
              <a:ext cx="1905" cy="81915"/>
            </a:xfrm>
            <a:custGeom>
              <a:avLst/>
              <a:gdLst/>
              <a:ahLst/>
              <a:cxnLst/>
              <a:rect l="l" t="t" r="r" b="b"/>
              <a:pathLst>
                <a:path w="1905" h="81915">
                  <a:moveTo>
                    <a:pt x="0" y="0"/>
                  </a:moveTo>
                  <a:lnTo>
                    <a:pt x="0" y="81789"/>
                  </a:lnTo>
                  <a:lnTo>
                    <a:pt x="1714" y="81789"/>
                  </a:lnTo>
                  <a:lnTo>
                    <a:pt x="1714" y="1322"/>
                  </a:lnTo>
                  <a:lnTo>
                    <a:pt x="0" y="0"/>
                  </a:lnTo>
                  <a:close/>
                </a:path>
              </a:pathLst>
            </a:custGeom>
            <a:solidFill>
              <a:srgbClr val="DBDBDB"/>
            </a:solidFill>
          </p:spPr>
          <p:txBody>
            <a:bodyPr wrap="square" lIns="0" tIns="0" rIns="0" bIns="0" rtlCol="0"/>
            <a:lstStyle/>
            <a:p>
              <a:endParaRPr sz="1227"/>
            </a:p>
          </p:txBody>
        </p:sp>
        <p:sp>
          <p:nvSpPr>
            <p:cNvPr id="95" name="object 95"/>
            <p:cNvSpPr/>
            <p:nvPr/>
          </p:nvSpPr>
          <p:spPr>
            <a:xfrm>
              <a:off x="2331034" y="6881614"/>
              <a:ext cx="1270" cy="81280"/>
            </a:xfrm>
            <a:custGeom>
              <a:avLst/>
              <a:gdLst/>
              <a:ahLst/>
              <a:cxnLst/>
              <a:rect l="l" t="t" r="r" b="b"/>
              <a:pathLst>
                <a:path w="1269" h="81279">
                  <a:moveTo>
                    <a:pt x="0" y="0"/>
                  </a:moveTo>
                  <a:lnTo>
                    <a:pt x="0" y="81084"/>
                  </a:lnTo>
                  <a:lnTo>
                    <a:pt x="1257" y="81084"/>
                  </a:lnTo>
                  <a:lnTo>
                    <a:pt x="1257" y="1159"/>
                  </a:lnTo>
                  <a:lnTo>
                    <a:pt x="800" y="617"/>
                  </a:lnTo>
                  <a:lnTo>
                    <a:pt x="0" y="0"/>
                  </a:lnTo>
                  <a:close/>
                </a:path>
              </a:pathLst>
            </a:custGeom>
            <a:solidFill>
              <a:srgbClr val="DADADA"/>
            </a:solidFill>
          </p:spPr>
          <p:txBody>
            <a:bodyPr wrap="square" lIns="0" tIns="0" rIns="0" bIns="0" rtlCol="0"/>
            <a:lstStyle/>
            <a:p>
              <a:endParaRPr sz="1227"/>
            </a:p>
          </p:txBody>
        </p:sp>
        <p:sp>
          <p:nvSpPr>
            <p:cNvPr id="96" name="object 96"/>
            <p:cNvSpPr/>
            <p:nvPr/>
          </p:nvSpPr>
          <p:spPr>
            <a:xfrm>
              <a:off x="2331491" y="6881966"/>
              <a:ext cx="1905" cy="81280"/>
            </a:xfrm>
            <a:custGeom>
              <a:avLst/>
              <a:gdLst/>
              <a:ahLst/>
              <a:cxnLst/>
              <a:rect l="l" t="t" r="r" b="b"/>
              <a:pathLst>
                <a:path w="1905" h="81279">
                  <a:moveTo>
                    <a:pt x="0" y="0"/>
                  </a:moveTo>
                  <a:lnTo>
                    <a:pt x="0" y="80731"/>
                  </a:lnTo>
                  <a:lnTo>
                    <a:pt x="1714" y="80731"/>
                  </a:lnTo>
                  <a:lnTo>
                    <a:pt x="1714" y="1892"/>
                  </a:lnTo>
                  <a:lnTo>
                    <a:pt x="342" y="264"/>
                  </a:lnTo>
                  <a:lnTo>
                    <a:pt x="0" y="0"/>
                  </a:lnTo>
                  <a:close/>
                </a:path>
              </a:pathLst>
            </a:custGeom>
            <a:solidFill>
              <a:srgbClr val="D9D9D9"/>
            </a:solidFill>
          </p:spPr>
          <p:txBody>
            <a:bodyPr wrap="square" lIns="0" tIns="0" rIns="0" bIns="0" rtlCol="0"/>
            <a:lstStyle/>
            <a:p>
              <a:endParaRPr sz="1227"/>
            </a:p>
          </p:txBody>
        </p:sp>
        <p:sp>
          <p:nvSpPr>
            <p:cNvPr id="97" name="object 97"/>
            <p:cNvSpPr/>
            <p:nvPr/>
          </p:nvSpPr>
          <p:spPr>
            <a:xfrm>
              <a:off x="2332291" y="6882774"/>
              <a:ext cx="1905" cy="80010"/>
            </a:xfrm>
            <a:custGeom>
              <a:avLst/>
              <a:gdLst/>
              <a:ahLst/>
              <a:cxnLst/>
              <a:rect l="l" t="t" r="r" b="b"/>
              <a:pathLst>
                <a:path w="1905" h="80009">
                  <a:moveTo>
                    <a:pt x="0" y="0"/>
                  </a:moveTo>
                  <a:lnTo>
                    <a:pt x="0" y="79924"/>
                  </a:lnTo>
                  <a:lnTo>
                    <a:pt x="1371" y="79924"/>
                  </a:lnTo>
                  <a:lnTo>
                    <a:pt x="1371" y="1628"/>
                  </a:lnTo>
                  <a:lnTo>
                    <a:pt x="0" y="0"/>
                  </a:lnTo>
                  <a:close/>
                </a:path>
              </a:pathLst>
            </a:custGeom>
            <a:solidFill>
              <a:srgbClr val="D8D8D8"/>
            </a:solidFill>
          </p:spPr>
          <p:txBody>
            <a:bodyPr wrap="square" lIns="0" tIns="0" rIns="0" bIns="0" rtlCol="0"/>
            <a:lstStyle/>
            <a:p>
              <a:endParaRPr sz="1227"/>
            </a:p>
          </p:txBody>
        </p:sp>
        <p:sp>
          <p:nvSpPr>
            <p:cNvPr id="98" name="object 98"/>
            <p:cNvSpPr/>
            <p:nvPr/>
          </p:nvSpPr>
          <p:spPr>
            <a:xfrm>
              <a:off x="2332748" y="6883317"/>
              <a:ext cx="1905" cy="80010"/>
            </a:xfrm>
            <a:custGeom>
              <a:avLst/>
              <a:gdLst/>
              <a:ahLst/>
              <a:cxnLst/>
              <a:rect l="l" t="t" r="r" b="b"/>
              <a:pathLst>
                <a:path w="1905" h="80009">
                  <a:moveTo>
                    <a:pt x="0" y="0"/>
                  </a:moveTo>
                  <a:lnTo>
                    <a:pt x="0" y="79381"/>
                  </a:lnTo>
                  <a:lnTo>
                    <a:pt x="1828" y="79381"/>
                  </a:lnTo>
                  <a:lnTo>
                    <a:pt x="1828" y="2171"/>
                  </a:lnTo>
                  <a:lnTo>
                    <a:pt x="0" y="0"/>
                  </a:lnTo>
                  <a:close/>
                </a:path>
              </a:pathLst>
            </a:custGeom>
            <a:solidFill>
              <a:srgbClr val="D7D7D7"/>
            </a:solidFill>
          </p:spPr>
          <p:txBody>
            <a:bodyPr wrap="square" lIns="0" tIns="0" rIns="0" bIns="0" rtlCol="0"/>
            <a:lstStyle/>
            <a:p>
              <a:endParaRPr sz="1227"/>
            </a:p>
          </p:txBody>
        </p:sp>
        <p:sp>
          <p:nvSpPr>
            <p:cNvPr id="99" name="object 99"/>
            <p:cNvSpPr/>
            <p:nvPr/>
          </p:nvSpPr>
          <p:spPr>
            <a:xfrm>
              <a:off x="2333663" y="6884403"/>
              <a:ext cx="1905" cy="78740"/>
            </a:xfrm>
            <a:custGeom>
              <a:avLst/>
              <a:gdLst/>
              <a:ahLst/>
              <a:cxnLst/>
              <a:rect l="l" t="t" r="r" b="b"/>
              <a:pathLst>
                <a:path w="1905" h="78740">
                  <a:moveTo>
                    <a:pt x="0" y="0"/>
                  </a:moveTo>
                  <a:lnTo>
                    <a:pt x="0" y="78295"/>
                  </a:lnTo>
                  <a:lnTo>
                    <a:pt x="1371" y="78295"/>
                  </a:lnTo>
                  <a:lnTo>
                    <a:pt x="1371" y="1628"/>
                  </a:lnTo>
                  <a:lnTo>
                    <a:pt x="0" y="0"/>
                  </a:lnTo>
                  <a:close/>
                </a:path>
              </a:pathLst>
            </a:custGeom>
            <a:solidFill>
              <a:srgbClr val="D6D6D6"/>
            </a:solidFill>
          </p:spPr>
          <p:txBody>
            <a:bodyPr wrap="square" lIns="0" tIns="0" rIns="0" bIns="0" rtlCol="0"/>
            <a:lstStyle/>
            <a:p>
              <a:endParaRPr sz="1227"/>
            </a:p>
          </p:txBody>
        </p:sp>
        <p:sp>
          <p:nvSpPr>
            <p:cNvPr id="100" name="object 100"/>
            <p:cNvSpPr/>
            <p:nvPr/>
          </p:nvSpPr>
          <p:spPr>
            <a:xfrm>
              <a:off x="2334120" y="6884945"/>
              <a:ext cx="1905" cy="78105"/>
            </a:xfrm>
            <a:custGeom>
              <a:avLst/>
              <a:gdLst/>
              <a:ahLst/>
              <a:cxnLst/>
              <a:rect l="l" t="t" r="r" b="b"/>
              <a:pathLst>
                <a:path w="1905" h="78104">
                  <a:moveTo>
                    <a:pt x="0" y="0"/>
                  </a:moveTo>
                  <a:lnTo>
                    <a:pt x="0" y="77752"/>
                  </a:lnTo>
                  <a:lnTo>
                    <a:pt x="1714" y="77752"/>
                  </a:lnTo>
                  <a:lnTo>
                    <a:pt x="1714" y="2035"/>
                  </a:lnTo>
                  <a:lnTo>
                    <a:pt x="0" y="0"/>
                  </a:lnTo>
                  <a:close/>
                </a:path>
              </a:pathLst>
            </a:custGeom>
            <a:solidFill>
              <a:srgbClr val="D4D4D4"/>
            </a:solidFill>
          </p:spPr>
          <p:txBody>
            <a:bodyPr wrap="square" lIns="0" tIns="0" rIns="0" bIns="0" rtlCol="0"/>
            <a:lstStyle/>
            <a:p>
              <a:endParaRPr sz="1227"/>
            </a:p>
          </p:txBody>
        </p:sp>
        <p:sp>
          <p:nvSpPr>
            <p:cNvPr id="101" name="object 101"/>
            <p:cNvSpPr/>
            <p:nvPr/>
          </p:nvSpPr>
          <p:spPr>
            <a:xfrm>
              <a:off x="2335034" y="6886031"/>
              <a:ext cx="1270" cy="76835"/>
            </a:xfrm>
            <a:custGeom>
              <a:avLst/>
              <a:gdLst/>
              <a:ahLst/>
              <a:cxnLst/>
              <a:rect l="l" t="t" r="r" b="b"/>
              <a:pathLst>
                <a:path w="1269" h="76834">
                  <a:moveTo>
                    <a:pt x="0" y="0"/>
                  </a:moveTo>
                  <a:lnTo>
                    <a:pt x="0" y="76666"/>
                  </a:lnTo>
                  <a:lnTo>
                    <a:pt x="1257" y="76666"/>
                  </a:lnTo>
                  <a:lnTo>
                    <a:pt x="1257" y="1492"/>
                  </a:lnTo>
                  <a:lnTo>
                    <a:pt x="0" y="0"/>
                  </a:lnTo>
                  <a:close/>
                </a:path>
              </a:pathLst>
            </a:custGeom>
            <a:solidFill>
              <a:srgbClr val="D3D3D3"/>
            </a:solidFill>
          </p:spPr>
          <p:txBody>
            <a:bodyPr wrap="square" lIns="0" tIns="0" rIns="0" bIns="0" rtlCol="0"/>
            <a:lstStyle/>
            <a:p>
              <a:endParaRPr sz="1227"/>
            </a:p>
          </p:txBody>
        </p:sp>
        <p:sp>
          <p:nvSpPr>
            <p:cNvPr id="102" name="object 102"/>
            <p:cNvSpPr/>
            <p:nvPr/>
          </p:nvSpPr>
          <p:spPr>
            <a:xfrm>
              <a:off x="2335491" y="6886574"/>
              <a:ext cx="1905" cy="76200"/>
            </a:xfrm>
            <a:custGeom>
              <a:avLst/>
              <a:gdLst/>
              <a:ahLst/>
              <a:cxnLst/>
              <a:rect l="l" t="t" r="r" b="b"/>
              <a:pathLst>
                <a:path w="1905" h="76200">
                  <a:moveTo>
                    <a:pt x="0" y="0"/>
                  </a:moveTo>
                  <a:lnTo>
                    <a:pt x="0" y="76123"/>
                  </a:lnTo>
                  <a:lnTo>
                    <a:pt x="1714" y="76123"/>
                  </a:lnTo>
                  <a:lnTo>
                    <a:pt x="1714" y="2035"/>
                  </a:lnTo>
                  <a:lnTo>
                    <a:pt x="0" y="0"/>
                  </a:lnTo>
                  <a:close/>
                </a:path>
              </a:pathLst>
            </a:custGeom>
            <a:solidFill>
              <a:srgbClr val="D1D1D1"/>
            </a:solidFill>
          </p:spPr>
          <p:txBody>
            <a:bodyPr wrap="square" lIns="0" tIns="0" rIns="0" bIns="0" rtlCol="0"/>
            <a:lstStyle/>
            <a:p>
              <a:endParaRPr sz="1227"/>
            </a:p>
          </p:txBody>
        </p:sp>
        <p:sp>
          <p:nvSpPr>
            <p:cNvPr id="103" name="object 103"/>
            <p:cNvSpPr/>
            <p:nvPr/>
          </p:nvSpPr>
          <p:spPr>
            <a:xfrm>
              <a:off x="2336292" y="6887524"/>
              <a:ext cx="1905" cy="75565"/>
            </a:xfrm>
            <a:custGeom>
              <a:avLst/>
              <a:gdLst/>
              <a:ahLst/>
              <a:cxnLst/>
              <a:rect l="l" t="t" r="r" b="b"/>
              <a:pathLst>
                <a:path w="1905" h="75565">
                  <a:moveTo>
                    <a:pt x="0" y="0"/>
                  </a:moveTo>
                  <a:lnTo>
                    <a:pt x="0" y="75173"/>
                  </a:lnTo>
                  <a:lnTo>
                    <a:pt x="1371" y="75173"/>
                  </a:lnTo>
                  <a:lnTo>
                    <a:pt x="1371" y="1628"/>
                  </a:lnTo>
                  <a:lnTo>
                    <a:pt x="0" y="0"/>
                  </a:lnTo>
                  <a:close/>
                </a:path>
              </a:pathLst>
            </a:custGeom>
            <a:solidFill>
              <a:srgbClr val="D0D0D0"/>
            </a:solidFill>
          </p:spPr>
          <p:txBody>
            <a:bodyPr wrap="square" lIns="0" tIns="0" rIns="0" bIns="0" rtlCol="0"/>
            <a:lstStyle/>
            <a:p>
              <a:endParaRPr sz="1227"/>
            </a:p>
          </p:txBody>
        </p:sp>
        <p:sp>
          <p:nvSpPr>
            <p:cNvPr id="104" name="object 104"/>
            <p:cNvSpPr/>
            <p:nvPr/>
          </p:nvSpPr>
          <p:spPr>
            <a:xfrm>
              <a:off x="2336749" y="6888067"/>
              <a:ext cx="1905" cy="74930"/>
            </a:xfrm>
            <a:custGeom>
              <a:avLst/>
              <a:gdLst/>
              <a:ahLst/>
              <a:cxnLst/>
              <a:rect l="l" t="t" r="r" b="b"/>
              <a:pathLst>
                <a:path w="1905" h="74929">
                  <a:moveTo>
                    <a:pt x="0" y="0"/>
                  </a:moveTo>
                  <a:lnTo>
                    <a:pt x="0" y="74630"/>
                  </a:lnTo>
                  <a:lnTo>
                    <a:pt x="1828" y="74630"/>
                  </a:lnTo>
                  <a:lnTo>
                    <a:pt x="1828" y="2171"/>
                  </a:lnTo>
                  <a:lnTo>
                    <a:pt x="0" y="0"/>
                  </a:lnTo>
                  <a:close/>
                </a:path>
              </a:pathLst>
            </a:custGeom>
            <a:solidFill>
              <a:srgbClr val="CFCFCF"/>
            </a:solidFill>
          </p:spPr>
          <p:txBody>
            <a:bodyPr wrap="square" lIns="0" tIns="0" rIns="0" bIns="0" rtlCol="0"/>
            <a:lstStyle/>
            <a:p>
              <a:endParaRPr sz="1227"/>
            </a:p>
          </p:txBody>
        </p:sp>
        <p:sp>
          <p:nvSpPr>
            <p:cNvPr id="105" name="object 105"/>
            <p:cNvSpPr/>
            <p:nvPr/>
          </p:nvSpPr>
          <p:spPr>
            <a:xfrm>
              <a:off x="2337663" y="6889153"/>
              <a:ext cx="1905" cy="73660"/>
            </a:xfrm>
            <a:custGeom>
              <a:avLst/>
              <a:gdLst/>
              <a:ahLst/>
              <a:cxnLst/>
              <a:rect l="l" t="t" r="r" b="b"/>
              <a:pathLst>
                <a:path w="1905" h="73659">
                  <a:moveTo>
                    <a:pt x="0" y="0"/>
                  </a:moveTo>
                  <a:lnTo>
                    <a:pt x="0" y="73545"/>
                  </a:lnTo>
                  <a:lnTo>
                    <a:pt x="1371" y="73545"/>
                  </a:lnTo>
                  <a:lnTo>
                    <a:pt x="1371" y="1848"/>
                  </a:lnTo>
                  <a:lnTo>
                    <a:pt x="1010" y="1200"/>
                  </a:lnTo>
                  <a:lnTo>
                    <a:pt x="0" y="0"/>
                  </a:lnTo>
                  <a:close/>
                </a:path>
              </a:pathLst>
            </a:custGeom>
            <a:solidFill>
              <a:srgbClr val="CDCDCD"/>
            </a:solidFill>
          </p:spPr>
          <p:txBody>
            <a:bodyPr wrap="square" lIns="0" tIns="0" rIns="0" bIns="0" rtlCol="0"/>
            <a:lstStyle/>
            <a:p>
              <a:endParaRPr sz="1227"/>
            </a:p>
          </p:txBody>
        </p:sp>
        <p:sp>
          <p:nvSpPr>
            <p:cNvPr id="106" name="object 106"/>
            <p:cNvSpPr/>
            <p:nvPr/>
          </p:nvSpPr>
          <p:spPr>
            <a:xfrm>
              <a:off x="2338120" y="6889696"/>
              <a:ext cx="1905" cy="73025"/>
            </a:xfrm>
            <a:custGeom>
              <a:avLst/>
              <a:gdLst/>
              <a:ahLst/>
              <a:cxnLst/>
              <a:rect l="l" t="t" r="r" b="b"/>
              <a:pathLst>
                <a:path w="1905" h="73025">
                  <a:moveTo>
                    <a:pt x="0" y="0"/>
                  </a:moveTo>
                  <a:lnTo>
                    <a:pt x="0" y="73002"/>
                  </a:lnTo>
                  <a:lnTo>
                    <a:pt x="1714" y="73002"/>
                  </a:lnTo>
                  <a:lnTo>
                    <a:pt x="1714" y="2744"/>
                  </a:lnTo>
                  <a:lnTo>
                    <a:pt x="553" y="657"/>
                  </a:lnTo>
                  <a:lnTo>
                    <a:pt x="0" y="0"/>
                  </a:lnTo>
                  <a:close/>
                </a:path>
              </a:pathLst>
            </a:custGeom>
            <a:solidFill>
              <a:srgbClr val="CCCCCC"/>
            </a:solidFill>
          </p:spPr>
          <p:txBody>
            <a:bodyPr wrap="square" lIns="0" tIns="0" rIns="0" bIns="0" rtlCol="0"/>
            <a:lstStyle/>
            <a:p>
              <a:endParaRPr sz="1227"/>
            </a:p>
          </p:txBody>
        </p:sp>
        <p:sp>
          <p:nvSpPr>
            <p:cNvPr id="107" name="object 107"/>
            <p:cNvSpPr/>
            <p:nvPr/>
          </p:nvSpPr>
          <p:spPr>
            <a:xfrm>
              <a:off x="2339035" y="6891002"/>
              <a:ext cx="1270" cy="71755"/>
            </a:xfrm>
            <a:custGeom>
              <a:avLst/>
              <a:gdLst/>
              <a:ahLst/>
              <a:cxnLst/>
              <a:rect l="l" t="t" r="r" b="b"/>
              <a:pathLst>
                <a:path w="1269" h="71754">
                  <a:moveTo>
                    <a:pt x="0" y="0"/>
                  </a:moveTo>
                  <a:lnTo>
                    <a:pt x="0" y="71696"/>
                  </a:lnTo>
                  <a:lnTo>
                    <a:pt x="1257" y="71696"/>
                  </a:lnTo>
                  <a:lnTo>
                    <a:pt x="1257" y="2260"/>
                  </a:lnTo>
                  <a:lnTo>
                    <a:pt x="0" y="0"/>
                  </a:lnTo>
                  <a:close/>
                </a:path>
              </a:pathLst>
            </a:custGeom>
            <a:solidFill>
              <a:srgbClr val="CACACA"/>
            </a:solidFill>
          </p:spPr>
          <p:txBody>
            <a:bodyPr wrap="square" lIns="0" tIns="0" rIns="0" bIns="0" rtlCol="0"/>
            <a:lstStyle/>
            <a:p>
              <a:endParaRPr sz="1227"/>
            </a:p>
          </p:txBody>
        </p:sp>
        <p:sp>
          <p:nvSpPr>
            <p:cNvPr id="108" name="object 108"/>
            <p:cNvSpPr/>
            <p:nvPr/>
          </p:nvSpPr>
          <p:spPr>
            <a:xfrm>
              <a:off x="2339492" y="6891824"/>
              <a:ext cx="1905" cy="71120"/>
            </a:xfrm>
            <a:custGeom>
              <a:avLst/>
              <a:gdLst/>
              <a:ahLst/>
              <a:cxnLst/>
              <a:rect l="l" t="t" r="r" b="b"/>
              <a:pathLst>
                <a:path w="1905" h="71120">
                  <a:moveTo>
                    <a:pt x="0" y="0"/>
                  </a:moveTo>
                  <a:lnTo>
                    <a:pt x="0" y="70874"/>
                  </a:lnTo>
                  <a:lnTo>
                    <a:pt x="1714" y="70874"/>
                  </a:lnTo>
                  <a:lnTo>
                    <a:pt x="1714" y="3082"/>
                  </a:lnTo>
                  <a:lnTo>
                    <a:pt x="0" y="0"/>
                  </a:lnTo>
                  <a:close/>
                </a:path>
              </a:pathLst>
            </a:custGeom>
            <a:solidFill>
              <a:srgbClr val="C9C9C9"/>
            </a:solidFill>
          </p:spPr>
          <p:txBody>
            <a:bodyPr wrap="square" lIns="0" tIns="0" rIns="0" bIns="0" rtlCol="0"/>
            <a:lstStyle/>
            <a:p>
              <a:endParaRPr sz="1227"/>
            </a:p>
          </p:txBody>
        </p:sp>
        <p:sp>
          <p:nvSpPr>
            <p:cNvPr id="109" name="object 109"/>
            <p:cNvSpPr/>
            <p:nvPr/>
          </p:nvSpPr>
          <p:spPr>
            <a:xfrm>
              <a:off x="2340292" y="6893262"/>
              <a:ext cx="1905" cy="69850"/>
            </a:xfrm>
            <a:custGeom>
              <a:avLst/>
              <a:gdLst/>
              <a:ahLst/>
              <a:cxnLst/>
              <a:rect l="l" t="t" r="r" b="b"/>
              <a:pathLst>
                <a:path w="1905" h="69850">
                  <a:moveTo>
                    <a:pt x="0" y="0"/>
                  </a:moveTo>
                  <a:lnTo>
                    <a:pt x="0" y="69435"/>
                  </a:lnTo>
                  <a:lnTo>
                    <a:pt x="1371" y="69435"/>
                  </a:lnTo>
                  <a:lnTo>
                    <a:pt x="1371" y="2465"/>
                  </a:lnTo>
                  <a:lnTo>
                    <a:pt x="0" y="0"/>
                  </a:lnTo>
                  <a:close/>
                </a:path>
              </a:pathLst>
            </a:custGeom>
            <a:solidFill>
              <a:srgbClr val="C8C8C8"/>
            </a:solidFill>
          </p:spPr>
          <p:txBody>
            <a:bodyPr wrap="square" lIns="0" tIns="0" rIns="0" bIns="0" rtlCol="0"/>
            <a:lstStyle/>
            <a:p>
              <a:endParaRPr sz="1227"/>
            </a:p>
          </p:txBody>
        </p:sp>
        <p:sp>
          <p:nvSpPr>
            <p:cNvPr id="110" name="object 110"/>
            <p:cNvSpPr/>
            <p:nvPr/>
          </p:nvSpPr>
          <p:spPr>
            <a:xfrm>
              <a:off x="2340749" y="6894084"/>
              <a:ext cx="1905" cy="69215"/>
            </a:xfrm>
            <a:custGeom>
              <a:avLst/>
              <a:gdLst/>
              <a:ahLst/>
              <a:cxnLst/>
              <a:rect l="l" t="t" r="r" b="b"/>
              <a:pathLst>
                <a:path w="1905" h="69215">
                  <a:moveTo>
                    <a:pt x="0" y="0"/>
                  </a:moveTo>
                  <a:lnTo>
                    <a:pt x="0" y="68613"/>
                  </a:lnTo>
                  <a:lnTo>
                    <a:pt x="1828" y="68613"/>
                  </a:lnTo>
                  <a:lnTo>
                    <a:pt x="1828" y="3287"/>
                  </a:lnTo>
                  <a:lnTo>
                    <a:pt x="0" y="0"/>
                  </a:lnTo>
                  <a:close/>
                </a:path>
              </a:pathLst>
            </a:custGeom>
            <a:solidFill>
              <a:srgbClr val="C6C6C6"/>
            </a:solidFill>
          </p:spPr>
          <p:txBody>
            <a:bodyPr wrap="square" lIns="0" tIns="0" rIns="0" bIns="0" rtlCol="0"/>
            <a:lstStyle/>
            <a:p>
              <a:endParaRPr sz="1227"/>
            </a:p>
          </p:txBody>
        </p:sp>
        <p:sp>
          <p:nvSpPr>
            <p:cNvPr id="111" name="object 111"/>
            <p:cNvSpPr/>
            <p:nvPr/>
          </p:nvSpPr>
          <p:spPr>
            <a:xfrm>
              <a:off x="2341664" y="6895728"/>
              <a:ext cx="1905" cy="67310"/>
            </a:xfrm>
            <a:custGeom>
              <a:avLst/>
              <a:gdLst/>
              <a:ahLst/>
              <a:cxnLst/>
              <a:rect l="l" t="t" r="r" b="b"/>
              <a:pathLst>
                <a:path w="1905" h="67309">
                  <a:moveTo>
                    <a:pt x="0" y="0"/>
                  </a:moveTo>
                  <a:lnTo>
                    <a:pt x="0" y="66969"/>
                  </a:lnTo>
                  <a:lnTo>
                    <a:pt x="1371" y="66969"/>
                  </a:lnTo>
                  <a:lnTo>
                    <a:pt x="1371" y="2466"/>
                  </a:lnTo>
                  <a:lnTo>
                    <a:pt x="0" y="0"/>
                  </a:lnTo>
                  <a:close/>
                </a:path>
              </a:pathLst>
            </a:custGeom>
            <a:solidFill>
              <a:srgbClr val="C5C5C5"/>
            </a:solidFill>
          </p:spPr>
          <p:txBody>
            <a:bodyPr wrap="square" lIns="0" tIns="0" rIns="0" bIns="0" rtlCol="0"/>
            <a:lstStyle/>
            <a:p>
              <a:endParaRPr sz="1227"/>
            </a:p>
          </p:txBody>
        </p:sp>
        <p:sp>
          <p:nvSpPr>
            <p:cNvPr id="112" name="object 112"/>
            <p:cNvSpPr/>
            <p:nvPr/>
          </p:nvSpPr>
          <p:spPr>
            <a:xfrm>
              <a:off x="2342121" y="6896550"/>
              <a:ext cx="1905" cy="66675"/>
            </a:xfrm>
            <a:custGeom>
              <a:avLst/>
              <a:gdLst/>
              <a:ahLst/>
              <a:cxnLst/>
              <a:rect l="l" t="t" r="r" b="b"/>
              <a:pathLst>
                <a:path w="1905" h="66675">
                  <a:moveTo>
                    <a:pt x="0" y="0"/>
                  </a:moveTo>
                  <a:lnTo>
                    <a:pt x="0" y="66147"/>
                  </a:lnTo>
                  <a:lnTo>
                    <a:pt x="1714" y="66147"/>
                  </a:lnTo>
                  <a:lnTo>
                    <a:pt x="1714" y="3278"/>
                  </a:lnTo>
                  <a:lnTo>
                    <a:pt x="1571" y="2825"/>
                  </a:lnTo>
                  <a:lnTo>
                    <a:pt x="0" y="0"/>
                  </a:lnTo>
                  <a:close/>
                </a:path>
              </a:pathLst>
            </a:custGeom>
            <a:solidFill>
              <a:srgbClr val="C3C3C3"/>
            </a:solidFill>
          </p:spPr>
          <p:txBody>
            <a:bodyPr wrap="square" lIns="0" tIns="0" rIns="0" bIns="0" rtlCol="0"/>
            <a:lstStyle/>
            <a:p>
              <a:endParaRPr sz="1227"/>
            </a:p>
          </p:txBody>
        </p:sp>
        <p:sp>
          <p:nvSpPr>
            <p:cNvPr id="113" name="object 113"/>
            <p:cNvSpPr/>
            <p:nvPr/>
          </p:nvSpPr>
          <p:spPr>
            <a:xfrm>
              <a:off x="2343035" y="6898194"/>
              <a:ext cx="1905" cy="64769"/>
            </a:xfrm>
            <a:custGeom>
              <a:avLst/>
              <a:gdLst/>
              <a:ahLst/>
              <a:cxnLst/>
              <a:rect l="l" t="t" r="r" b="b"/>
              <a:pathLst>
                <a:path w="1905" h="64770">
                  <a:moveTo>
                    <a:pt x="0" y="0"/>
                  </a:moveTo>
                  <a:lnTo>
                    <a:pt x="0" y="64503"/>
                  </a:lnTo>
                  <a:lnTo>
                    <a:pt x="1714" y="64503"/>
                  </a:lnTo>
                  <a:lnTo>
                    <a:pt x="1714" y="4533"/>
                  </a:lnTo>
                  <a:lnTo>
                    <a:pt x="657" y="1181"/>
                  </a:lnTo>
                  <a:lnTo>
                    <a:pt x="0" y="0"/>
                  </a:lnTo>
                  <a:close/>
                </a:path>
              </a:pathLst>
            </a:custGeom>
            <a:solidFill>
              <a:srgbClr val="C2C2C2"/>
            </a:solidFill>
          </p:spPr>
          <p:txBody>
            <a:bodyPr wrap="square" lIns="0" tIns="0" rIns="0" bIns="0" rtlCol="0"/>
            <a:lstStyle/>
            <a:p>
              <a:endParaRPr sz="1227"/>
            </a:p>
          </p:txBody>
        </p:sp>
        <p:sp>
          <p:nvSpPr>
            <p:cNvPr id="114" name="object 114"/>
            <p:cNvSpPr/>
            <p:nvPr/>
          </p:nvSpPr>
          <p:spPr>
            <a:xfrm>
              <a:off x="2343835" y="6899829"/>
              <a:ext cx="1905" cy="62865"/>
            </a:xfrm>
            <a:custGeom>
              <a:avLst/>
              <a:gdLst/>
              <a:ahLst/>
              <a:cxnLst/>
              <a:rect l="l" t="t" r="r" b="b"/>
              <a:pathLst>
                <a:path w="1905" h="62865">
                  <a:moveTo>
                    <a:pt x="0" y="0"/>
                  </a:moveTo>
                  <a:lnTo>
                    <a:pt x="0" y="62869"/>
                  </a:lnTo>
                  <a:lnTo>
                    <a:pt x="1371" y="62869"/>
                  </a:lnTo>
                  <a:lnTo>
                    <a:pt x="1371" y="4347"/>
                  </a:lnTo>
                  <a:lnTo>
                    <a:pt x="0" y="0"/>
                  </a:lnTo>
                  <a:close/>
                </a:path>
              </a:pathLst>
            </a:custGeom>
            <a:solidFill>
              <a:srgbClr val="C0C0C0"/>
            </a:solidFill>
          </p:spPr>
          <p:txBody>
            <a:bodyPr wrap="square" lIns="0" tIns="0" rIns="0" bIns="0" rtlCol="0"/>
            <a:lstStyle/>
            <a:p>
              <a:endParaRPr sz="1227"/>
            </a:p>
          </p:txBody>
        </p:sp>
        <p:sp>
          <p:nvSpPr>
            <p:cNvPr id="115" name="object 115"/>
            <p:cNvSpPr/>
            <p:nvPr/>
          </p:nvSpPr>
          <p:spPr>
            <a:xfrm>
              <a:off x="2344293" y="6901278"/>
              <a:ext cx="1905" cy="61594"/>
            </a:xfrm>
            <a:custGeom>
              <a:avLst/>
              <a:gdLst/>
              <a:ahLst/>
              <a:cxnLst/>
              <a:rect l="l" t="t" r="r" b="b"/>
              <a:pathLst>
                <a:path w="1905" h="61595">
                  <a:moveTo>
                    <a:pt x="0" y="0"/>
                  </a:moveTo>
                  <a:lnTo>
                    <a:pt x="0" y="61419"/>
                  </a:lnTo>
                  <a:lnTo>
                    <a:pt x="1828" y="61419"/>
                  </a:lnTo>
                  <a:lnTo>
                    <a:pt x="1828" y="5797"/>
                  </a:lnTo>
                  <a:lnTo>
                    <a:pt x="0" y="0"/>
                  </a:lnTo>
                  <a:close/>
                </a:path>
              </a:pathLst>
            </a:custGeom>
            <a:solidFill>
              <a:srgbClr val="BFBFBF"/>
            </a:solidFill>
          </p:spPr>
          <p:txBody>
            <a:bodyPr wrap="square" lIns="0" tIns="0" rIns="0" bIns="0" rtlCol="0"/>
            <a:lstStyle/>
            <a:p>
              <a:endParaRPr sz="1227"/>
            </a:p>
          </p:txBody>
        </p:sp>
        <p:sp>
          <p:nvSpPr>
            <p:cNvPr id="116" name="object 116"/>
            <p:cNvSpPr/>
            <p:nvPr/>
          </p:nvSpPr>
          <p:spPr>
            <a:xfrm>
              <a:off x="2344750" y="6902727"/>
              <a:ext cx="1905" cy="60325"/>
            </a:xfrm>
            <a:custGeom>
              <a:avLst/>
              <a:gdLst/>
              <a:ahLst/>
              <a:cxnLst/>
              <a:rect l="l" t="t" r="r" b="b"/>
              <a:pathLst>
                <a:path w="1905" h="60325">
                  <a:moveTo>
                    <a:pt x="0" y="0"/>
                  </a:moveTo>
                  <a:lnTo>
                    <a:pt x="0" y="59970"/>
                  </a:lnTo>
                  <a:lnTo>
                    <a:pt x="1828" y="59970"/>
                  </a:lnTo>
                  <a:lnTo>
                    <a:pt x="1828" y="5796"/>
                  </a:lnTo>
                  <a:lnTo>
                    <a:pt x="0" y="0"/>
                  </a:lnTo>
                  <a:close/>
                </a:path>
              </a:pathLst>
            </a:custGeom>
            <a:solidFill>
              <a:srgbClr val="BEBEBE"/>
            </a:solidFill>
          </p:spPr>
          <p:txBody>
            <a:bodyPr wrap="square" lIns="0" tIns="0" rIns="0" bIns="0" rtlCol="0"/>
            <a:lstStyle/>
            <a:p>
              <a:endParaRPr sz="1227"/>
            </a:p>
          </p:txBody>
        </p:sp>
        <p:sp>
          <p:nvSpPr>
            <p:cNvPr id="117" name="object 117"/>
            <p:cNvSpPr/>
            <p:nvPr/>
          </p:nvSpPr>
          <p:spPr>
            <a:xfrm>
              <a:off x="2345664" y="6905626"/>
              <a:ext cx="1905" cy="57150"/>
            </a:xfrm>
            <a:custGeom>
              <a:avLst/>
              <a:gdLst/>
              <a:ahLst/>
              <a:cxnLst/>
              <a:rect l="l" t="t" r="r" b="b"/>
              <a:pathLst>
                <a:path w="1905" h="57150">
                  <a:moveTo>
                    <a:pt x="0" y="0"/>
                  </a:moveTo>
                  <a:lnTo>
                    <a:pt x="0" y="57072"/>
                  </a:lnTo>
                  <a:lnTo>
                    <a:pt x="1371" y="57072"/>
                  </a:lnTo>
                  <a:lnTo>
                    <a:pt x="1371" y="6055"/>
                  </a:lnTo>
                  <a:lnTo>
                    <a:pt x="1117" y="3543"/>
                  </a:lnTo>
                  <a:lnTo>
                    <a:pt x="0" y="0"/>
                  </a:lnTo>
                  <a:close/>
                </a:path>
              </a:pathLst>
            </a:custGeom>
            <a:solidFill>
              <a:srgbClr val="BCBCBC"/>
            </a:solidFill>
          </p:spPr>
          <p:txBody>
            <a:bodyPr wrap="square" lIns="0" tIns="0" rIns="0" bIns="0" rtlCol="0"/>
            <a:lstStyle/>
            <a:p>
              <a:endParaRPr sz="1227"/>
            </a:p>
          </p:txBody>
        </p:sp>
        <p:sp>
          <p:nvSpPr>
            <p:cNvPr id="118" name="object 118"/>
            <p:cNvSpPr/>
            <p:nvPr/>
          </p:nvSpPr>
          <p:spPr>
            <a:xfrm>
              <a:off x="2346121" y="6907075"/>
              <a:ext cx="1905" cy="55880"/>
            </a:xfrm>
            <a:custGeom>
              <a:avLst/>
              <a:gdLst/>
              <a:ahLst/>
              <a:cxnLst/>
              <a:rect l="l" t="t" r="r" b="b"/>
              <a:pathLst>
                <a:path w="1905" h="55879">
                  <a:moveTo>
                    <a:pt x="0" y="0"/>
                  </a:moveTo>
                  <a:lnTo>
                    <a:pt x="0" y="55622"/>
                  </a:lnTo>
                  <a:lnTo>
                    <a:pt x="1714" y="55622"/>
                  </a:lnTo>
                  <a:lnTo>
                    <a:pt x="1714" y="12531"/>
                  </a:lnTo>
                  <a:lnTo>
                    <a:pt x="660" y="2094"/>
                  </a:lnTo>
                  <a:lnTo>
                    <a:pt x="0" y="0"/>
                  </a:lnTo>
                  <a:close/>
                </a:path>
              </a:pathLst>
            </a:custGeom>
            <a:solidFill>
              <a:srgbClr val="BBBBBB"/>
            </a:solidFill>
          </p:spPr>
          <p:txBody>
            <a:bodyPr wrap="square" lIns="0" tIns="0" rIns="0" bIns="0" rtlCol="0"/>
            <a:lstStyle/>
            <a:p>
              <a:endParaRPr sz="1227"/>
            </a:p>
          </p:txBody>
        </p:sp>
        <p:sp>
          <p:nvSpPr>
            <p:cNvPr id="119" name="object 119"/>
            <p:cNvSpPr/>
            <p:nvPr/>
          </p:nvSpPr>
          <p:spPr>
            <a:xfrm>
              <a:off x="2347036" y="6911682"/>
              <a:ext cx="1270" cy="51435"/>
            </a:xfrm>
            <a:custGeom>
              <a:avLst/>
              <a:gdLst/>
              <a:ahLst/>
              <a:cxnLst/>
              <a:rect l="l" t="t" r="r" b="b"/>
              <a:pathLst>
                <a:path w="1269" h="51434">
                  <a:moveTo>
                    <a:pt x="0" y="0"/>
                  </a:moveTo>
                  <a:lnTo>
                    <a:pt x="0" y="51016"/>
                  </a:lnTo>
                  <a:lnTo>
                    <a:pt x="800" y="51016"/>
                  </a:lnTo>
                  <a:lnTo>
                    <a:pt x="800" y="7925"/>
                  </a:lnTo>
                  <a:lnTo>
                    <a:pt x="0" y="0"/>
                  </a:lnTo>
                  <a:close/>
                </a:path>
              </a:pathLst>
            </a:custGeom>
            <a:solidFill>
              <a:srgbClr val="B9B9B9"/>
            </a:solidFill>
          </p:spPr>
          <p:txBody>
            <a:bodyPr wrap="square" lIns="0" tIns="0" rIns="0" bIns="0" rtlCol="0"/>
            <a:lstStyle/>
            <a:p>
              <a:endParaRPr sz="1227"/>
            </a:p>
          </p:txBody>
        </p:sp>
        <p:sp>
          <p:nvSpPr>
            <p:cNvPr id="120" name="object 120"/>
            <p:cNvSpPr/>
            <p:nvPr/>
          </p:nvSpPr>
          <p:spPr>
            <a:xfrm>
              <a:off x="2347836" y="6919607"/>
              <a:ext cx="0" cy="43180"/>
            </a:xfrm>
            <a:custGeom>
              <a:avLst/>
              <a:gdLst/>
              <a:ahLst/>
              <a:cxnLst/>
              <a:rect l="l" t="t" r="r" b="b"/>
              <a:pathLst>
                <a:path h="43179">
                  <a:moveTo>
                    <a:pt x="0" y="0"/>
                  </a:moveTo>
                  <a:lnTo>
                    <a:pt x="0" y="43091"/>
                  </a:lnTo>
                  <a:lnTo>
                    <a:pt x="0" y="0"/>
                  </a:lnTo>
                  <a:close/>
                </a:path>
              </a:pathLst>
            </a:custGeom>
            <a:solidFill>
              <a:srgbClr val="B8B8B8"/>
            </a:solidFill>
          </p:spPr>
          <p:txBody>
            <a:bodyPr wrap="square" lIns="0" tIns="0" rIns="0" bIns="0" rtlCol="0"/>
            <a:lstStyle/>
            <a:p>
              <a:endParaRPr sz="1227"/>
            </a:p>
          </p:txBody>
        </p:sp>
        <p:sp>
          <p:nvSpPr>
            <p:cNvPr id="121" name="object 121"/>
            <p:cNvSpPr/>
            <p:nvPr/>
          </p:nvSpPr>
          <p:spPr>
            <a:xfrm>
              <a:off x="2235479" y="6865314"/>
              <a:ext cx="114300" cy="99695"/>
            </a:xfrm>
            <a:custGeom>
              <a:avLst/>
              <a:gdLst/>
              <a:ahLst/>
              <a:cxnLst/>
              <a:rect l="l" t="t" r="r" b="b"/>
              <a:pathLst>
                <a:path w="114300" h="99695">
                  <a:moveTo>
                    <a:pt x="57264" y="0"/>
                  </a:moveTo>
                  <a:lnTo>
                    <a:pt x="16802" y="16001"/>
                  </a:lnTo>
                  <a:lnTo>
                    <a:pt x="0" y="54292"/>
                  </a:lnTo>
                  <a:lnTo>
                    <a:pt x="0" y="99098"/>
                  </a:lnTo>
                  <a:lnTo>
                    <a:pt x="27089" y="99098"/>
                  </a:lnTo>
                  <a:lnTo>
                    <a:pt x="27089" y="95554"/>
                  </a:lnTo>
                  <a:lnTo>
                    <a:pt x="3086" y="95554"/>
                  </a:lnTo>
                  <a:lnTo>
                    <a:pt x="3086" y="54292"/>
                  </a:lnTo>
                  <a:lnTo>
                    <a:pt x="7372" y="34548"/>
                  </a:lnTo>
                  <a:lnTo>
                    <a:pt x="19030" y="18416"/>
                  </a:lnTo>
                  <a:lnTo>
                    <a:pt x="36261" y="7534"/>
                  </a:lnTo>
                  <a:lnTo>
                    <a:pt x="57264" y="3543"/>
                  </a:lnTo>
                  <a:lnTo>
                    <a:pt x="76761" y="3543"/>
                  </a:lnTo>
                  <a:lnTo>
                    <a:pt x="68385" y="1069"/>
                  </a:lnTo>
                  <a:lnTo>
                    <a:pt x="57264" y="0"/>
                  </a:lnTo>
                  <a:close/>
                </a:path>
                <a:path w="114300" h="99695">
                  <a:moveTo>
                    <a:pt x="71797" y="27546"/>
                  </a:moveTo>
                  <a:lnTo>
                    <a:pt x="57264" y="27546"/>
                  </a:lnTo>
                  <a:lnTo>
                    <a:pt x="68940" y="29743"/>
                  </a:lnTo>
                  <a:lnTo>
                    <a:pt x="78581" y="35775"/>
                  </a:lnTo>
                  <a:lnTo>
                    <a:pt x="85135" y="44809"/>
                  </a:lnTo>
                  <a:lnTo>
                    <a:pt x="87455" y="55549"/>
                  </a:lnTo>
                  <a:lnTo>
                    <a:pt x="87553" y="99098"/>
                  </a:lnTo>
                  <a:lnTo>
                    <a:pt x="114185" y="99098"/>
                  </a:lnTo>
                  <a:lnTo>
                    <a:pt x="114185" y="95554"/>
                  </a:lnTo>
                  <a:lnTo>
                    <a:pt x="90639" y="95554"/>
                  </a:lnTo>
                  <a:lnTo>
                    <a:pt x="90543" y="55549"/>
                  </a:lnTo>
                  <a:lnTo>
                    <a:pt x="87996" y="43532"/>
                  </a:lnTo>
                  <a:lnTo>
                    <a:pt x="80810" y="33361"/>
                  </a:lnTo>
                  <a:lnTo>
                    <a:pt x="71797" y="27546"/>
                  </a:lnTo>
                  <a:close/>
                </a:path>
                <a:path w="114300" h="99695">
                  <a:moveTo>
                    <a:pt x="57264" y="24002"/>
                  </a:moveTo>
                  <a:lnTo>
                    <a:pt x="44124" y="26512"/>
                  </a:lnTo>
                  <a:lnTo>
                    <a:pt x="33418" y="33304"/>
                  </a:lnTo>
                  <a:lnTo>
                    <a:pt x="26194" y="43339"/>
                  </a:lnTo>
                  <a:lnTo>
                    <a:pt x="23545" y="55549"/>
                  </a:lnTo>
                  <a:lnTo>
                    <a:pt x="23545" y="95554"/>
                  </a:lnTo>
                  <a:lnTo>
                    <a:pt x="27089" y="95554"/>
                  </a:lnTo>
                  <a:lnTo>
                    <a:pt x="27089" y="55549"/>
                  </a:lnTo>
                  <a:lnTo>
                    <a:pt x="29425" y="44616"/>
                  </a:lnTo>
                  <a:lnTo>
                    <a:pt x="35833" y="35718"/>
                  </a:lnTo>
                  <a:lnTo>
                    <a:pt x="45412" y="29735"/>
                  </a:lnTo>
                  <a:lnTo>
                    <a:pt x="57264" y="27546"/>
                  </a:lnTo>
                  <a:lnTo>
                    <a:pt x="71797" y="27546"/>
                  </a:lnTo>
                  <a:lnTo>
                    <a:pt x="70194" y="26512"/>
                  </a:lnTo>
                  <a:lnTo>
                    <a:pt x="57264" y="24002"/>
                  </a:lnTo>
                  <a:close/>
                </a:path>
                <a:path w="114300" h="99695">
                  <a:moveTo>
                    <a:pt x="76761" y="3543"/>
                  </a:moveTo>
                  <a:lnTo>
                    <a:pt x="57264" y="3543"/>
                  </a:lnTo>
                  <a:lnTo>
                    <a:pt x="78261" y="7534"/>
                  </a:lnTo>
                  <a:lnTo>
                    <a:pt x="95369" y="18416"/>
                  </a:lnTo>
                  <a:lnTo>
                    <a:pt x="106883" y="34548"/>
                  </a:lnTo>
                  <a:lnTo>
                    <a:pt x="111099" y="54292"/>
                  </a:lnTo>
                  <a:lnTo>
                    <a:pt x="111099" y="95554"/>
                  </a:lnTo>
                  <a:lnTo>
                    <a:pt x="114185" y="95554"/>
                  </a:lnTo>
                  <a:lnTo>
                    <a:pt x="114185" y="54292"/>
                  </a:lnTo>
                  <a:lnTo>
                    <a:pt x="113101" y="43728"/>
                  </a:lnTo>
                  <a:lnTo>
                    <a:pt x="88655" y="9210"/>
                  </a:lnTo>
                  <a:lnTo>
                    <a:pt x="78938" y="4186"/>
                  </a:lnTo>
                  <a:lnTo>
                    <a:pt x="76761" y="3543"/>
                  </a:lnTo>
                  <a:close/>
                </a:path>
              </a:pathLst>
            </a:custGeom>
            <a:solidFill>
              <a:srgbClr val="7F7F7F"/>
            </a:solidFill>
          </p:spPr>
          <p:txBody>
            <a:bodyPr wrap="square" lIns="0" tIns="0" rIns="0" bIns="0" rtlCol="0"/>
            <a:lstStyle/>
            <a:p>
              <a:endParaRPr sz="1227"/>
            </a:p>
          </p:txBody>
        </p:sp>
        <p:sp>
          <p:nvSpPr>
            <p:cNvPr id="122" name="object 122"/>
            <p:cNvSpPr/>
            <p:nvPr/>
          </p:nvSpPr>
          <p:spPr>
            <a:xfrm>
              <a:off x="2248738" y="6915685"/>
              <a:ext cx="1270" cy="50165"/>
            </a:xfrm>
            <a:custGeom>
              <a:avLst/>
              <a:gdLst/>
              <a:ahLst/>
              <a:cxnLst/>
              <a:rect l="l" t="t" r="r" b="b"/>
              <a:pathLst>
                <a:path w="1269" h="50165">
                  <a:moveTo>
                    <a:pt x="914" y="0"/>
                  </a:moveTo>
                  <a:lnTo>
                    <a:pt x="0" y="4264"/>
                  </a:lnTo>
                  <a:lnTo>
                    <a:pt x="0" y="50099"/>
                  </a:lnTo>
                  <a:lnTo>
                    <a:pt x="914" y="50099"/>
                  </a:lnTo>
                  <a:lnTo>
                    <a:pt x="914" y="0"/>
                  </a:lnTo>
                  <a:close/>
                </a:path>
              </a:pathLst>
            </a:custGeom>
            <a:solidFill>
              <a:srgbClr val="B7B6B6"/>
            </a:solidFill>
          </p:spPr>
          <p:txBody>
            <a:bodyPr wrap="square" lIns="0" tIns="0" rIns="0" bIns="0" rtlCol="0"/>
            <a:lstStyle/>
            <a:p>
              <a:endParaRPr sz="1227"/>
            </a:p>
          </p:txBody>
        </p:sp>
        <p:sp>
          <p:nvSpPr>
            <p:cNvPr id="123" name="object 123"/>
            <p:cNvSpPr/>
            <p:nvPr/>
          </p:nvSpPr>
          <p:spPr>
            <a:xfrm>
              <a:off x="2248738" y="6913551"/>
              <a:ext cx="1905" cy="52705"/>
            </a:xfrm>
            <a:custGeom>
              <a:avLst/>
              <a:gdLst/>
              <a:ahLst/>
              <a:cxnLst/>
              <a:rect l="l" t="t" r="r" b="b"/>
              <a:pathLst>
                <a:path w="1905" h="52704">
                  <a:moveTo>
                    <a:pt x="1371" y="0"/>
                  </a:moveTo>
                  <a:lnTo>
                    <a:pt x="0" y="6399"/>
                  </a:lnTo>
                  <a:lnTo>
                    <a:pt x="0" y="52233"/>
                  </a:lnTo>
                  <a:lnTo>
                    <a:pt x="1371" y="52233"/>
                  </a:lnTo>
                  <a:lnTo>
                    <a:pt x="1371" y="0"/>
                  </a:lnTo>
                  <a:close/>
                </a:path>
              </a:pathLst>
            </a:custGeom>
            <a:solidFill>
              <a:srgbClr val="B8B7B7"/>
            </a:solidFill>
          </p:spPr>
          <p:txBody>
            <a:bodyPr wrap="square" lIns="0" tIns="0" rIns="0" bIns="0" rtlCol="0"/>
            <a:lstStyle/>
            <a:p>
              <a:endParaRPr sz="1227"/>
            </a:p>
          </p:txBody>
        </p:sp>
        <p:sp>
          <p:nvSpPr>
            <p:cNvPr id="124" name="object 124"/>
            <p:cNvSpPr/>
            <p:nvPr/>
          </p:nvSpPr>
          <p:spPr>
            <a:xfrm>
              <a:off x="2249652" y="6909287"/>
              <a:ext cx="1905" cy="56515"/>
            </a:xfrm>
            <a:custGeom>
              <a:avLst/>
              <a:gdLst/>
              <a:ahLst/>
              <a:cxnLst/>
              <a:rect l="l" t="t" r="r" b="b"/>
              <a:pathLst>
                <a:path w="1905" h="56515">
                  <a:moveTo>
                    <a:pt x="1371" y="0"/>
                  </a:moveTo>
                  <a:lnTo>
                    <a:pt x="0" y="6397"/>
                  </a:lnTo>
                  <a:lnTo>
                    <a:pt x="0" y="56497"/>
                  </a:lnTo>
                  <a:lnTo>
                    <a:pt x="1371" y="56497"/>
                  </a:lnTo>
                  <a:lnTo>
                    <a:pt x="1371" y="0"/>
                  </a:lnTo>
                  <a:close/>
                </a:path>
              </a:pathLst>
            </a:custGeom>
            <a:solidFill>
              <a:srgbClr val="B9B9B9"/>
            </a:solidFill>
          </p:spPr>
          <p:txBody>
            <a:bodyPr wrap="square" lIns="0" tIns="0" rIns="0" bIns="0" rtlCol="0"/>
            <a:lstStyle/>
            <a:p>
              <a:endParaRPr sz="1227"/>
            </a:p>
          </p:txBody>
        </p:sp>
        <p:sp>
          <p:nvSpPr>
            <p:cNvPr id="125" name="object 125"/>
            <p:cNvSpPr/>
            <p:nvPr/>
          </p:nvSpPr>
          <p:spPr>
            <a:xfrm>
              <a:off x="2250109" y="6907154"/>
              <a:ext cx="1905" cy="59055"/>
            </a:xfrm>
            <a:custGeom>
              <a:avLst/>
              <a:gdLst/>
              <a:ahLst/>
              <a:cxnLst/>
              <a:rect l="l" t="t" r="r" b="b"/>
              <a:pathLst>
                <a:path w="1905" h="59054">
                  <a:moveTo>
                    <a:pt x="1371" y="0"/>
                  </a:moveTo>
                  <a:lnTo>
                    <a:pt x="0" y="6397"/>
                  </a:lnTo>
                  <a:lnTo>
                    <a:pt x="0" y="58630"/>
                  </a:lnTo>
                  <a:lnTo>
                    <a:pt x="1371" y="58630"/>
                  </a:lnTo>
                  <a:lnTo>
                    <a:pt x="1371" y="0"/>
                  </a:lnTo>
                  <a:close/>
                </a:path>
              </a:pathLst>
            </a:custGeom>
            <a:solidFill>
              <a:srgbClr val="BBBABA"/>
            </a:solidFill>
          </p:spPr>
          <p:txBody>
            <a:bodyPr wrap="square" lIns="0" tIns="0" rIns="0" bIns="0" rtlCol="0"/>
            <a:lstStyle/>
            <a:p>
              <a:endParaRPr sz="1227"/>
            </a:p>
          </p:txBody>
        </p:sp>
        <p:sp>
          <p:nvSpPr>
            <p:cNvPr id="126" name="object 126"/>
            <p:cNvSpPr/>
            <p:nvPr/>
          </p:nvSpPr>
          <p:spPr>
            <a:xfrm>
              <a:off x="2250567" y="6903794"/>
              <a:ext cx="1905" cy="62230"/>
            </a:xfrm>
            <a:custGeom>
              <a:avLst/>
              <a:gdLst/>
              <a:ahLst/>
              <a:cxnLst/>
              <a:rect l="l" t="t" r="r" b="b"/>
              <a:pathLst>
                <a:path w="1905" h="62229">
                  <a:moveTo>
                    <a:pt x="1714" y="0"/>
                  </a:moveTo>
                  <a:lnTo>
                    <a:pt x="1600" y="160"/>
                  </a:lnTo>
                  <a:lnTo>
                    <a:pt x="0" y="7624"/>
                  </a:lnTo>
                  <a:lnTo>
                    <a:pt x="0" y="61989"/>
                  </a:lnTo>
                  <a:lnTo>
                    <a:pt x="1714" y="61989"/>
                  </a:lnTo>
                  <a:lnTo>
                    <a:pt x="1714" y="0"/>
                  </a:lnTo>
                  <a:close/>
                </a:path>
              </a:pathLst>
            </a:custGeom>
            <a:solidFill>
              <a:srgbClr val="BCBBBB"/>
            </a:solidFill>
          </p:spPr>
          <p:txBody>
            <a:bodyPr wrap="square" lIns="0" tIns="0" rIns="0" bIns="0" rtlCol="0"/>
            <a:lstStyle/>
            <a:p>
              <a:endParaRPr sz="1227"/>
            </a:p>
          </p:txBody>
        </p:sp>
        <p:sp>
          <p:nvSpPr>
            <p:cNvPr id="127" name="object 127"/>
            <p:cNvSpPr/>
            <p:nvPr/>
          </p:nvSpPr>
          <p:spPr>
            <a:xfrm>
              <a:off x="2251481" y="6903153"/>
              <a:ext cx="1270" cy="62865"/>
            </a:xfrm>
            <a:custGeom>
              <a:avLst/>
              <a:gdLst/>
              <a:ahLst/>
              <a:cxnLst/>
              <a:rect l="l" t="t" r="r" b="b"/>
              <a:pathLst>
                <a:path w="1269" h="62865">
                  <a:moveTo>
                    <a:pt x="1257" y="0"/>
                  </a:moveTo>
                  <a:lnTo>
                    <a:pt x="685" y="802"/>
                  </a:lnTo>
                  <a:lnTo>
                    <a:pt x="0" y="4001"/>
                  </a:lnTo>
                  <a:lnTo>
                    <a:pt x="0" y="62631"/>
                  </a:lnTo>
                  <a:lnTo>
                    <a:pt x="1257" y="62631"/>
                  </a:lnTo>
                  <a:lnTo>
                    <a:pt x="1257" y="0"/>
                  </a:lnTo>
                  <a:close/>
                </a:path>
              </a:pathLst>
            </a:custGeom>
            <a:solidFill>
              <a:srgbClr val="BDBCBC"/>
            </a:solidFill>
          </p:spPr>
          <p:txBody>
            <a:bodyPr wrap="square" lIns="0" tIns="0" rIns="0" bIns="0" rtlCol="0"/>
            <a:lstStyle/>
            <a:p>
              <a:endParaRPr sz="1227"/>
            </a:p>
          </p:txBody>
        </p:sp>
        <p:sp>
          <p:nvSpPr>
            <p:cNvPr id="128" name="object 128"/>
            <p:cNvSpPr/>
            <p:nvPr/>
          </p:nvSpPr>
          <p:spPr>
            <a:xfrm>
              <a:off x="2251824" y="6901868"/>
              <a:ext cx="1905" cy="64135"/>
            </a:xfrm>
            <a:custGeom>
              <a:avLst/>
              <a:gdLst/>
              <a:ahLst/>
              <a:cxnLst/>
              <a:rect l="l" t="t" r="r" b="b"/>
              <a:pathLst>
                <a:path w="1905" h="64134">
                  <a:moveTo>
                    <a:pt x="1828" y="0"/>
                  </a:moveTo>
                  <a:lnTo>
                    <a:pt x="342" y="2087"/>
                  </a:lnTo>
                  <a:lnTo>
                    <a:pt x="0" y="3686"/>
                  </a:lnTo>
                  <a:lnTo>
                    <a:pt x="0" y="63916"/>
                  </a:lnTo>
                  <a:lnTo>
                    <a:pt x="1828" y="63916"/>
                  </a:lnTo>
                  <a:lnTo>
                    <a:pt x="1828" y="0"/>
                  </a:lnTo>
                  <a:close/>
                </a:path>
              </a:pathLst>
            </a:custGeom>
            <a:solidFill>
              <a:srgbClr val="BEBEBE"/>
            </a:solidFill>
          </p:spPr>
          <p:txBody>
            <a:bodyPr wrap="square" lIns="0" tIns="0" rIns="0" bIns="0" rtlCol="0"/>
            <a:lstStyle/>
            <a:p>
              <a:endParaRPr sz="1227"/>
            </a:p>
          </p:txBody>
        </p:sp>
        <p:sp>
          <p:nvSpPr>
            <p:cNvPr id="129" name="object 129"/>
            <p:cNvSpPr/>
            <p:nvPr/>
          </p:nvSpPr>
          <p:spPr>
            <a:xfrm>
              <a:off x="2252738" y="6901226"/>
              <a:ext cx="1905" cy="64769"/>
            </a:xfrm>
            <a:custGeom>
              <a:avLst/>
              <a:gdLst/>
              <a:ahLst/>
              <a:cxnLst/>
              <a:rect l="l" t="t" r="r" b="b"/>
              <a:pathLst>
                <a:path w="1905" h="64770">
                  <a:moveTo>
                    <a:pt x="1371" y="0"/>
                  </a:moveTo>
                  <a:lnTo>
                    <a:pt x="0" y="1926"/>
                  </a:lnTo>
                  <a:lnTo>
                    <a:pt x="0" y="64558"/>
                  </a:lnTo>
                  <a:lnTo>
                    <a:pt x="1371" y="64558"/>
                  </a:lnTo>
                  <a:lnTo>
                    <a:pt x="1371" y="0"/>
                  </a:lnTo>
                  <a:close/>
                </a:path>
              </a:pathLst>
            </a:custGeom>
            <a:solidFill>
              <a:srgbClr val="C0BFBF"/>
            </a:solidFill>
          </p:spPr>
          <p:txBody>
            <a:bodyPr wrap="square" lIns="0" tIns="0" rIns="0" bIns="0" rtlCol="0"/>
            <a:lstStyle/>
            <a:p>
              <a:endParaRPr sz="1227"/>
            </a:p>
          </p:txBody>
        </p:sp>
        <p:sp>
          <p:nvSpPr>
            <p:cNvPr id="130" name="object 130"/>
            <p:cNvSpPr/>
            <p:nvPr/>
          </p:nvSpPr>
          <p:spPr>
            <a:xfrm>
              <a:off x="2253195" y="6899942"/>
              <a:ext cx="1905" cy="66040"/>
            </a:xfrm>
            <a:custGeom>
              <a:avLst/>
              <a:gdLst/>
              <a:ahLst/>
              <a:cxnLst/>
              <a:rect l="l" t="t" r="r" b="b"/>
              <a:pathLst>
                <a:path w="1905" h="66040">
                  <a:moveTo>
                    <a:pt x="1828" y="0"/>
                  </a:moveTo>
                  <a:lnTo>
                    <a:pt x="0" y="2568"/>
                  </a:lnTo>
                  <a:lnTo>
                    <a:pt x="0" y="65842"/>
                  </a:lnTo>
                  <a:lnTo>
                    <a:pt x="1828" y="65842"/>
                  </a:lnTo>
                  <a:lnTo>
                    <a:pt x="1828" y="0"/>
                  </a:lnTo>
                  <a:close/>
                </a:path>
              </a:pathLst>
            </a:custGeom>
            <a:solidFill>
              <a:srgbClr val="C1C0C0"/>
            </a:solidFill>
          </p:spPr>
          <p:txBody>
            <a:bodyPr wrap="square" lIns="0" tIns="0" rIns="0" bIns="0" rtlCol="0"/>
            <a:lstStyle/>
            <a:p>
              <a:endParaRPr sz="1227"/>
            </a:p>
          </p:txBody>
        </p:sp>
        <p:sp>
          <p:nvSpPr>
            <p:cNvPr id="131" name="object 131"/>
            <p:cNvSpPr/>
            <p:nvPr/>
          </p:nvSpPr>
          <p:spPr>
            <a:xfrm>
              <a:off x="2254110" y="6899300"/>
              <a:ext cx="1905" cy="66675"/>
            </a:xfrm>
            <a:custGeom>
              <a:avLst/>
              <a:gdLst/>
              <a:ahLst/>
              <a:cxnLst/>
              <a:rect l="l" t="t" r="r" b="b"/>
              <a:pathLst>
                <a:path w="1905" h="66675">
                  <a:moveTo>
                    <a:pt x="1371" y="0"/>
                  </a:moveTo>
                  <a:lnTo>
                    <a:pt x="0" y="1926"/>
                  </a:lnTo>
                  <a:lnTo>
                    <a:pt x="0" y="66484"/>
                  </a:lnTo>
                  <a:lnTo>
                    <a:pt x="1371" y="66484"/>
                  </a:lnTo>
                  <a:lnTo>
                    <a:pt x="1371" y="0"/>
                  </a:lnTo>
                  <a:close/>
                </a:path>
              </a:pathLst>
            </a:custGeom>
            <a:solidFill>
              <a:srgbClr val="C2C1C1"/>
            </a:solidFill>
          </p:spPr>
          <p:txBody>
            <a:bodyPr wrap="square" lIns="0" tIns="0" rIns="0" bIns="0" rtlCol="0"/>
            <a:lstStyle/>
            <a:p>
              <a:endParaRPr sz="1227"/>
            </a:p>
          </p:txBody>
        </p:sp>
        <p:sp>
          <p:nvSpPr>
            <p:cNvPr id="132" name="object 132"/>
            <p:cNvSpPr/>
            <p:nvPr/>
          </p:nvSpPr>
          <p:spPr>
            <a:xfrm>
              <a:off x="2254567" y="6898176"/>
              <a:ext cx="1905" cy="67945"/>
            </a:xfrm>
            <a:custGeom>
              <a:avLst/>
              <a:gdLst/>
              <a:ahLst/>
              <a:cxnLst/>
              <a:rect l="l" t="t" r="r" b="b"/>
              <a:pathLst>
                <a:path w="1905" h="67945">
                  <a:moveTo>
                    <a:pt x="1714" y="0"/>
                  </a:moveTo>
                  <a:lnTo>
                    <a:pt x="0" y="2408"/>
                  </a:lnTo>
                  <a:lnTo>
                    <a:pt x="0" y="67608"/>
                  </a:lnTo>
                  <a:lnTo>
                    <a:pt x="1714" y="67608"/>
                  </a:lnTo>
                  <a:lnTo>
                    <a:pt x="1714" y="0"/>
                  </a:lnTo>
                  <a:close/>
                </a:path>
              </a:pathLst>
            </a:custGeom>
            <a:solidFill>
              <a:srgbClr val="C3C2C2"/>
            </a:solidFill>
          </p:spPr>
          <p:txBody>
            <a:bodyPr wrap="square" lIns="0" tIns="0" rIns="0" bIns="0" rtlCol="0"/>
            <a:lstStyle/>
            <a:p>
              <a:endParaRPr sz="1227"/>
            </a:p>
          </p:txBody>
        </p:sp>
        <p:sp>
          <p:nvSpPr>
            <p:cNvPr id="133" name="object 133"/>
            <p:cNvSpPr/>
            <p:nvPr/>
          </p:nvSpPr>
          <p:spPr>
            <a:xfrm>
              <a:off x="2255481" y="6897534"/>
              <a:ext cx="1270" cy="68580"/>
            </a:xfrm>
            <a:custGeom>
              <a:avLst/>
              <a:gdLst/>
              <a:ahLst/>
              <a:cxnLst/>
              <a:rect l="l" t="t" r="r" b="b"/>
              <a:pathLst>
                <a:path w="1269" h="68579">
                  <a:moveTo>
                    <a:pt x="1257" y="0"/>
                  </a:moveTo>
                  <a:lnTo>
                    <a:pt x="0" y="1765"/>
                  </a:lnTo>
                  <a:lnTo>
                    <a:pt x="0" y="68250"/>
                  </a:lnTo>
                  <a:lnTo>
                    <a:pt x="1257" y="68250"/>
                  </a:lnTo>
                  <a:lnTo>
                    <a:pt x="1257" y="0"/>
                  </a:lnTo>
                  <a:close/>
                </a:path>
              </a:pathLst>
            </a:custGeom>
            <a:solidFill>
              <a:srgbClr val="C4C3C3"/>
            </a:solidFill>
          </p:spPr>
          <p:txBody>
            <a:bodyPr wrap="square" lIns="0" tIns="0" rIns="0" bIns="0" rtlCol="0"/>
            <a:lstStyle/>
            <a:p>
              <a:endParaRPr sz="1227"/>
            </a:p>
          </p:txBody>
        </p:sp>
        <p:sp>
          <p:nvSpPr>
            <p:cNvPr id="134" name="object 134"/>
            <p:cNvSpPr/>
            <p:nvPr/>
          </p:nvSpPr>
          <p:spPr>
            <a:xfrm>
              <a:off x="2255824" y="6896249"/>
              <a:ext cx="1905" cy="69850"/>
            </a:xfrm>
            <a:custGeom>
              <a:avLst/>
              <a:gdLst/>
              <a:ahLst/>
              <a:cxnLst/>
              <a:rect l="l" t="t" r="r" b="b"/>
              <a:pathLst>
                <a:path w="1905" h="69850">
                  <a:moveTo>
                    <a:pt x="1829" y="0"/>
                  </a:moveTo>
                  <a:lnTo>
                    <a:pt x="0" y="2568"/>
                  </a:lnTo>
                  <a:lnTo>
                    <a:pt x="0" y="69534"/>
                  </a:lnTo>
                  <a:lnTo>
                    <a:pt x="1829" y="69534"/>
                  </a:lnTo>
                  <a:lnTo>
                    <a:pt x="1829" y="0"/>
                  </a:lnTo>
                  <a:close/>
                </a:path>
              </a:pathLst>
            </a:custGeom>
            <a:solidFill>
              <a:srgbClr val="C5C4C4"/>
            </a:solidFill>
          </p:spPr>
          <p:txBody>
            <a:bodyPr wrap="square" lIns="0" tIns="0" rIns="0" bIns="0" rtlCol="0"/>
            <a:lstStyle/>
            <a:p>
              <a:endParaRPr sz="1227"/>
            </a:p>
          </p:txBody>
        </p:sp>
        <p:sp>
          <p:nvSpPr>
            <p:cNvPr id="135" name="object 135"/>
            <p:cNvSpPr/>
            <p:nvPr/>
          </p:nvSpPr>
          <p:spPr>
            <a:xfrm>
              <a:off x="2256739" y="6895608"/>
              <a:ext cx="1905" cy="70485"/>
            </a:xfrm>
            <a:custGeom>
              <a:avLst/>
              <a:gdLst/>
              <a:ahLst/>
              <a:cxnLst/>
              <a:rect l="l" t="t" r="r" b="b"/>
              <a:pathLst>
                <a:path w="1905" h="70484">
                  <a:moveTo>
                    <a:pt x="1371" y="0"/>
                  </a:moveTo>
                  <a:lnTo>
                    <a:pt x="0" y="1926"/>
                  </a:lnTo>
                  <a:lnTo>
                    <a:pt x="0" y="70176"/>
                  </a:lnTo>
                  <a:lnTo>
                    <a:pt x="1371" y="70176"/>
                  </a:lnTo>
                  <a:lnTo>
                    <a:pt x="1371" y="0"/>
                  </a:lnTo>
                  <a:close/>
                </a:path>
              </a:pathLst>
            </a:custGeom>
            <a:solidFill>
              <a:srgbClr val="C6C5C5"/>
            </a:solidFill>
          </p:spPr>
          <p:txBody>
            <a:bodyPr wrap="square" lIns="0" tIns="0" rIns="0" bIns="0" rtlCol="0"/>
            <a:lstStyle/>
            <a:p>
              <a:endParaRPr sz="1227"/>
            </a:p>
          </p:txBody>
        </p:sp>
        <p:sp>
          <p:nvSpPr>
            <p:cNvPr id="136" name="object 136"/>
            <p:cNvSpPr/>
            <p:nvPr/>
          </p:nvSpPr>
          <p:spPr>
            <a:xfrm>
              <a:off x="2257196" y="6894323"/>
              <a:ext cx="1905" cy="71755"/>
            </a:xfrm>
            <a:custGeom>
              <a:avLst/>
              <a:gdLst/>
              <a:ahLst/>
              <a:cxnLst/>
              <a:rect l="l" t="t" r="r" b="b"/>
              <a:pathLst>
                <a:path w="1905" h="71754">
                  <a:moveTo>
                    <a:pt x="1829" y="0"/>
                  </a:moveTo>
                  <a:lnTo>
                    <a:pt x="0" y="2568"/>
                  </a:lnTo>
                  <a:lnTo>
                    <a:pt x="0" y="71461"/>
                  </a:lnTo>
                  <a:lnTo>
                    <a:pt x="1828" y="71461"/>
                  </a:lnTo>
                  <a:lnTo>
                    <a:pt x="1829" y="0"/>
                  </a:lnTo>
                  <a:close/>
                </a:path>
              </a:pathLst>
            </a:custGeom>
            <a:solidFill>
              <a:srgbClr val="C7C6C5"/>
            </a:solidFill>
          </p:spPr>
          <p:txBody>
            <a:bodyPr wrap="square" lIns="0" tIns="0" rIns="0" bIns="0" rtlCol="0"/>
            <a:lstStyle/>
            <a:p>
              <a:endParaRPr sz="1227"/>
            </a:p>
          </p:txBody>
        </p:sp>
        <p:sp>
          <p:nvSpPr>
            <p:cNvPr id="137" name="object 137"/>
            <p:cNvSpPr/>
            <p:nvPr/>
          </p:nvSpPr>
          <p:spPr>
            <a:xfrm>
              <a:off x="2258110" y="6893681"/>
              <a:ext cx="1905" cy="72390"/>
            </a:xfrm>
            <a:custGeom>
              <a:avLst/>
              <a:gdLst/>
              <a:ahLst/>
              <a:cxnLst/>
              <a:rect l="l" t="t" r="r" b="b"/>
              <a:pathLst>
                <a:path w="1905" h="72390">
                  <a:moveTo>
                    <a:pt x="1371" y="0"/>
                  </a:moveTo>
                  <a:lnTo>
                    <a:pt x="0" y="1926"/>
                  </a:lnTo>
                  <a:lnTo>
                    <a:pt x="0" y="72102"/>
                  </a:lnTo>
                  <a:lnTo>
                    <a:pt x="914" y="72102"/>
                  </a:lnTo>
                  <a:lnTo>
                    <a:pt x="914" y="27182"/>
                  </a:lnTo>
                  <a:lnTo>
                    <a:pt x="1371" y="25057"/>
                  </a:lnTo>
                  <a:lnTo>
                    <a:pt x="1371" y="0"/>
                  </a:lnTo>
                  <a:close/>
                </a:path>
              </a:pathLst>
            </a:custGeom>
            <a:solidFill>
              <a:srgbClr val="C8C7C6"/>
            </a:solidFill>
          </p:spPr>
          <p:txBody>
            <a:bodyPr wrap="square" lIns="0" tIns="0" rIns="0" bIns="0" rtlCol="0"/>
            <a:lstStyle/>
            <a:p>
              <a:endParaRPr sz="1227"/>
            </a:p>
          </p:txBody>
        </p:sp>
        <p:sp>
          <p:nvSpPr>
            <p:cNvPr id="138" name="object 138"/>
            <p:cNvSpPr/>
            <p:nvPr/>
          </p:nvSpPr>
          <p:spPr>
            <a:xfrm>
              <a:off x="2258568" y="6892557"/>
              <a:ext cx="1905" cy="73660"/>
            </a:xfrm>
            <a:custGeom>
              <a:avLst/>
              <a:gdLst/>
              <a:ahLst/>
              <a:cxnLst/>
              <a:rect l="l" t="t" r="r" b="b"/>
              <a:pathLst>
                <a:path w="1905" h="73659">
                  <a:moveTo>
                    <a:pt x="1714" y="0"/>
                  </a:moveTo>
                  <a:lnTo>
                    <a:pt x="0" y="2408"/>
                  </a:lnTo>
                  <a:lnTo>
                    <a:pt x="0" y="73226"/>
                  </a:lnTo>
                  <a:lnTo>
                    <a:pt x="457" y="73226"/>
                  </a:lnTo>
                  <a:lnTo>
                    <a:pt x="457" y="28306"/>
                  </a:lnTo>
                  <a:lnTo>
                    <a:pt x="1714" y="22460"/>
                  </a:lnTo>
                  <a:lnTo>
                    <a:pt x="1714" y="0"/>
                  </a:lnTo>
                  <a:close/>
                </a:path>
              </a:pathLst>
            </a:custGeom>
            <a:solidFill>
              <a:srgbClr val="C9C8C7"/>
            </a:solidFill>
          </p:spPr>
          <p:txBody>
            <a:bodyPr wrap="square" lIns="0" tIns="0" rIns="0" bIns="0" rtlCol="0"/>
            <a:lstStyle/>
            <a:p>
              <a:endParaRPr sz="1227"/>
            </a:p>
          </p:txBody>
        </p:sp>
        <p:sp>
          <p:nvSpPr>
            <p:cNvPr id="139" name="object 139"/>
            <p:cNvSpPr/>
            <p:nvPr/>
          </p:nvSpPr>
          <p:spPr>
            <a:xfrm>
              <a:off x="2259482" y="6891273"/>
              <a:ext cx="1905" cy="27940"/>
            </a:xfrm>
            <a:custGeom>
              <a:avLst/>
              <a:gdLst/>
              <a:ahLst/>
              <a:cxnLst/>
              <a:rect l="l" t="t" r="r" b="b"/>
              <a:pathLst>
                <a:path w="1905" h="27940">
                  <a:moveTo>
                    <a:pt x="1714" y="0"/>
                  </a:moveTo>
                  <a:lnTo>
                    <a:pt x="0" y="2408"/>
                  </a:lnTo>
                  <a:lnTo>
                    <a:pt x="0" y="27465"/>
                  </a:lnTo>
                  <a:lnTo>
                    <a:pt x="1714" y="19492"/>
                  </a:lnTo>
                  <a:lnTo>
                    <a:pt x="1714" y="0"/>
                  </a:lnTo>
                  <a:close/>
                </a:path>
              </a:pathLst>
            </a:custGeom>
            <a:solidFill>
              <a:srgbClr val="CAC9C8"/>
            </a:solidFill>
          </p:spPr>
          <p:txBody>
            <a:bodyPr wrap="square" lIns="0" tIns="0" rIns="0" bIns="0" rtlCol="0"/>
            <a:lstStyle/>
            <a:p>
              <a:endParaRPr sz="1227"/>
            </a:p>
          </p:txBody>
        </p:sp>
        <p:sp>
          <p:nvSpPr>
            <p:cNvPr id="140" name="object 140"/>
            <p:cNvSpPr/>
            <p:nvPr/>
          </p:nvSpPr>
          <p:spPr>
            <a:xfrm>
              <a:off x="2259825" y="6890740"/>
              <a:ext cx="1905" cy="26670"/>
            </a:xfrm>
            <a:custGeom>
              <a:avLst/>
              <a:gdLst/>
              <a:ahLst/>
              <a:cxnLst/>
              <a:rect l="l" t="t" r="r" b="b"/>
              <a:pathLst>
                <a:path w="1905" h="26670">
                  <a:moveTo>
                    <a:pt x="1828" y="0"/>
                  </a:moveTo>
                  <a:lnTo>
                    <a:pt x="1685" y="91"/>
                  </a:lnTo>
                  <a:lnTo>
                    <a:pt x="0" y="2459"/>
                  </a:lnTo>
                  <a:lnTo>
                    <a:pt x="0" y="26403"/>
                  </a:lnTo>
                  <a:lnTo>
                    <a:pt x="1828" y="17901"/>
                  </a:lnTo>
                  <a:lnTo>
                    <a:pt x="1828" y="0"/>
                  </a:lnTo>
                  <a:close/>
                </a:path>
              </a:pathLst>
            </a:custGeom>
            <a:solidFill>
              <a:srgbClr val="CBCAC9"/>
            </a:solidFill>
          </p:spPr>
          <p:txBody>
            <a:bodyPr wrap="square" lIns="0" tIns="0" rIns="0" bIns="0" rtlCol="0"/>
            <a:lstStyle/>
            <a:p>
              <a:endParaRPr sz="1227"/>
            </a:p>
          </p:txBody>
        </p:sp>
        <p:sp>
          <p:nvSpPr>
            <p:cNvPr id="141" name="object 141"/>
            <p:cNvSpPr/>
            <p:nvPr/>
          </p:nvSpPr>
          <p:spPr>
            <a:xfrm>
              <a:off x="2260739" y="6890447"/>
              <a:ext cx="1905" cy="22860"/>
            </a:xfrm>
            <a:custGeom>
              <a:avLst/>
              <a:gdLst/>
              <a:ahLst/>
              <a:cxnLst/>
              <a:rect l="l" t="t" r="r" b="b"/>
              <a:pathLst>
                <a:path w="1905" h="22859">
                  <a:moveTo>
                    <a:pt x="1371" y="0"/>
                  </a:moveTo>
                  <a:lnTo>
                    <a:pt x="771" y="384"/>
                  </a:lnTo>
                  <a:lnTo>
                    <a:pt x="0" y="1468"/>
                  </a:lnTo>
                  <a:lnTo>
                    <a:pt x="0" y="22445"/>
                  </a:lnTo>
                  <a:lnTo>
                    <a:pt x="926" y="18135"/>
                  </a:lnTo>
                  <a:lnTo>
                    <a:pt x="1371" y="17503"/>
                  </a:lnTo>
                  <a:lnTo>
                    <a:pt x="1371" y="0"/>
                  </a:lnTo>
                  <a:close/>
                </a:path>
              </a:pathLst>
            </a:custGeom>
            <a:solidFill>
              <a:srgbClr val="CCCBCA"/>
            </a:solidFill>
          </p:spPr>
          <p:txBody>
            <a:bodyPr wrap="square" lIns="0" tIns="0" rIns="0" bIns="0" rtlCol="0"/>
            <a:lstStyle/>
            <a:p>
              <a:endParaRPr sz="1227"/>
            </a:p>
          </p:txBody>
        </p:sp>
        <p:sp>
          <p:nvSpPr>
            <p:cNvPr id="142" name="object 142"/>
            <p:cNvSpPr/>
            <p:nvPr/>
          </p:nvSpPr>
          <p:spPr>
            <a:xfrm>
              <a:off x="2261196" y="6889861"/>
              <a:ext cx="1905" cy="20955"/>
            </a:xfrm>
            <a:custGeom>
              <a:avLst/>
              <a:gdLst/>
              <a:ahLst/>
              <a:cxnLst/>
              <a:rect l="l" t="t" r="r" b="b"/>
              <a:pathLst>
                <a:path w="1905" h="20954">
                  <a:moveTo>
                    <a:pt x="1828" y="0"/>
                  </a:moveTo>
                  <a:lnTo>
                    <a:pt x="314" y="971"/>
                  </a:lnTo>
                  <a:lnTo>
                    <a:pt x="0" y="1412"/>
                  </a:lnTo>
                  <a:lnTo>
                    <a:pt x="0" y="20905"/>
                  </a:lnTo>
                  <a:lnTo>
                    <a:pt x="469" y="18721"/>
                  </a:lnTo>
                  <a:lnTo>
                    <a:pt x="1828" y="16791"/>
                  </a:lnTo>
                  <a:lnTo>
                    <a:pt x="1828" y="0"/>
                  </a:lnTo>
                  <a:close/>
                </a:path>
              </a:pathLst>
            </a:custGeom>
            <a:solidFill>
              <a:srgbClr val="CCCBCB"/>
            </a:solidFill>
          </p:spPr>
          <p:txBody>
            <a:bodyPr wrap="square" lIns="0" tIns="0" rIns="0" bIns="0" rtlCol="0"/>
            <a:lstStyle/>
            <a:p>
              <a:endParaRPr sz="1227"/>
            </a:p>
          </p:txBody>
        </p:sp>
        <p:sp>
          <p:nvSpPr>
            <p:cNvPr id="143" name="object 143"/>
            <p:cNvSpPr/>
            <p:nvPr/>
          </p:nvSpPr>
          <p:spPr>
            <a:xfrm>
              <a:off x="2262111" y="6889347"/>
              <a:ext cx="1905" cy="19050"/>
            </a:xfrm>
            <a:custGeom>
              <a:avLst/>
              <a:gdLst/>
              <a:ahLst/>
              <a:cxnLst/>
              <a:rect l="l" t="t" r="r" b="b"/>
              <a:pathLst>
                <a:path w="1905" h="19050">
                  <a:moveTo>
                    <a:pt x="1714" y="0"/>
                  </a:moveTo>
                  <a:lnTo>
                    <a:pt x="0" y="1099"/>
                  </a:lnTo>
                  <a:lnTo>
                    <a:pt x="0" y="18603"/>
                  </a:lnTo>
                  <a:lnTo>
                    <a:pt x="1714" y="16167"/>
                  </a:lnTo>
                  <a:lnTo>
                    <a:pt x="1714" y="0"/>
                  </a:lnTo>
                  <a:close/>
                </a:path>
              </a:pathLst>
            </a:custGeom>
            <a:solidFill>
              <a:srgbClr val="CDCCCC"/>
            </a:solidFill>
          </p:spPr>
          <p:txBody>
            <a:bodyPr wrap="square" lIns="0" tIns="0" rIns="0" bIns="0" rtlCol="0"/>
            <a:lstStyle/>
            <a:p>
              <a:endParaRPr sz="1227"/>
            </a:p>
          </p:txBody>
        </p:sp>
        <p:sp>
          <p:nvSpPr>
            <p:cNvPr id="144" name="object 144"/>
            <p:cNvSpPr/>
            <p:nvPr/>
          </p:nvSpPr>
          <p:spPr>
            <a:xfrm>
              <a:off x="2263025" y="6889054"/>
              <a:ext cx="1270" cy="17780"/>
            </a:xfrm>
            <a:custGeom>
              <a:avLst/>
              <a:gdLst/>
              <a:ahLst/>
              <a:cxnLst/>
              <a:rect l="l" t="t" r="r" b="b"/>
              <a:pathLst>
                <a:path w="1269" h="17779">
                  <a:moveTo>
                    <a:pt x="1257" y="0"/>
                  </a:moveTo>
                  <a:lnTo>
                    <a:pt x="0" y="806"/>
                  </a:lnTo>
                  <a:lnTo>
                    <a:pt x="0" y="17597"/>
                  </a:lnTo>
                  <a:lnTo>
                    <a:pt x="1257" y="15811"/>
                  </a:lnTo>
                  <a:lnTo>
                    <a:pt x="1257" y="0"/>
                  </a:lnTo>
                  <a:close/>
                </a:path>
              </a:pathLst>
            </a:custGeom>
            <a:solidFill>
              <a:srgbClr val="CECDCD"/>
            </a:solidFill>
          </p:spPr>
          <p:txBody>
            <a:bodyPr wrap="square" lIns="0" tIns="0" rIns="0" bIns="0" rtlCol="0"/>
            <a:lstStyle/>
            <a:p>
              <a:endParaRPr sz="1227"/>
            </a:p>
          </p:txBody>
        </p:sp>
        <p:sp>
          <p:nvSpPr>
            <p:cNvPr id="145" name="object 145"/>
            <p:cNvSpPr/>
            <p:nvPr/>
          </p:nvSpPr>
          <p:spPr>
            <a:xfrm>
              <a:off x="2263482" y="6888468"/>
              <a:ext cx="1905" cy="17780"/>
            </a:xfrm>
            <a:custGeom>
              <a:avLst/>
              <a:gdLst/>
              <a:ahLst/>
              <a:cxnLst/>
              <a:rect l="l" t="t" r="r" b="b"/>
              <a:pathLst>
                <a:path w="1905" h="17779">
                  <a:moveTo>
                    <a:pt x="1714" y="0"/>
                  </a:moveTo>
                  <a:lnTo>
                    <a:pt x="0" y="1099"/>
                  </a:lnTo>
                  <a:lnTo>
                    <a:pt x="0" y="17534"/>
                  </a:lnTo>
                  <a:lnTo>
                    <a:pt x="1714" y="15098"/>
                  </a:lnTo>
                  <a:lnTo>
                    <a:pt x="1714" y="0"/>
                  </a:lnTo>
                  <a:close/>
                </a:path>
              </a:pathLst>
            </a:custGeom>
            <a:solidFill>
              <a:srgbClr val="CFCECE"/>
            </a:solidFill>
          </p:spPr>
          <p:txBody>
            <a:bodyPr wrap="square" lIns="0" tIns="0" rIns="0" bIns="0" rtlCol="0"/>
            <a:lstStyle/>
            <a:p>
              <a:endParaRPr sz="1227"/>
            </a:p>
          </p:txBody>
        </p:sp>
        <p:sp>
          <p:nvSpPr>
            <p:cNvPr id="146" name="object 146"/>
            <p:cNvSpPr/>
            <p:nvPr/>
          </p:nvSpPr>
          <p:spPr>
            <a:xfrm>
              <a:off x="2264283" y="6888174"/>
              <a:ext cx="1905" cy="17145"/>
            </a:xfrm>
            <a:custGeom>
              <a:avLst/>
              <a:gdLst/>
              <a:ahLst/>
              <a:cxnLst/>
              <a:rect l="l" t="t" r="r" b="b"/>
              <a:pathLst>
                <a:path w="1905" h="17145">
                  <a:moveTo>
                    <a:pt x="1371" y="0"/>
                  </a:moveTo>
                  <a:lnTo>
                    <a:pt x="0" y="879"/>
                  </a:lnTo>
                  <a:lnTo>
                    <a:pt x="0" y="16690"/>
                  </a:lnTo>
                  <a:lnTo>
                    <a:pt x="1371" y="14742"/>
                  </a:lnTo>
                  <a:lnTo>
                    <a:pt x="1371" y="0"/>
                  </a:lnTo>
                  <a:close/>
                </a:path>
              </a:pathLst>
            </a:custGeom>
            <a:solidFill>
              <a:srgbClr val="D0CFCF"/>
            </a:solidFill>
          </p:spPr>
          <p:txBody>
            <a:bodyPr wrap="square" lIns="0" tIns="0" rIns="0" bIns="0" rtlCol="0"/>
            <a:lstStyle/>
            <a:p>
              <a:endParaRPr sz="1227"/>
            </a:p>
          </p:txBody>
        </p:sp>
        <p:sp>
          <p:nvSpPr>
            <p:cNvPr id="147" name="object 147"/>
            <p:cNvSpPr/>
            <p:nvPr/>
          </p:nvSpPr>
          <p:spPr>
            <a:xfrm>
              <a:off x="2264740" y="6887881"/>
              <a:ext cx="1905" cy="16510"/>
            </a:xfrm>
            <a:custGeom>
              <a:avLst/>
              <a:gdLst/>
              <a:ahLst/>
              <a:cxnLst/>
              <a:rect l="l" t="t" r="r" b="b"/>
              <a:pathLst>
                <a:path w="1905" h="16509">
                  <a:moveTo>
                    <a:pt x="1371" y="0"/>
                  </a:moveTo>
                  <a:lnTo>
                    <a:pt x="0" y="879"/>
                  </a:lnTo>
                  <a:lnTo>
                    <a:pt x="0" y="16334"/>
                  </a:lnTo>
                  <a:lnTo>
                    <a:pt x="1371" y="14385"/>
                  </a:lnTo>
                  <a:lnTo>
                    <a:pt x="1371" y="0"/>
                  </a:lnTo>
                  <a:close/>
                </a:path>
              </a:pathLst>
            </a:custGeom>
            <a:solidFill>
              <a:srgbClr val="D1D0CF"/>
            </a:solidFill>
          </p:spPr>
          <p:txBody>
            <a:bodyPr wrap="square" lIns="0" tIns="0" rIns="0" bIns="0" rtlCol="0"/>
            <a:lstStyle/>
            <a:p>
              <a:endParaRPr sz="1227"/>
            </a:p>
          </p:txBody>
        </p:sp>
        <p:sp>
          <p:nvSpPr>
            <p:cNvPr id="148" name="object 148"/>
            <p:cNvSpPr/>
            <p:nvPr/>
          </p:nvSpPr>
          <p:spPr>
            <a:xfrm>
              <a:off x="2265654" y="6887295"/>
              <a:ext cx="1905" cy="15875"/>
            </a:xfrm>
            <a:custGeom>
              <a:avLst/>
              <a:gdLst/>
              <a:ahLst/>
              <a:cxnLst/>
              <a:rect l="l" t="t" r="r" b="b"/>
              <a:pathLst>
                <a:path w="1905" h="15875">
                  <a:moveTo>
                    <a:pt x="1371" y="0"/>
                  </a:moveTo>
                  <a:lnTo>
                    <a:pt x="0" y="879"/>
                  </a:lnTo>
                  <a:lnTo>
                    <a:pt x="0" y="15621"/>
                  </a:lnTo>
                  <a:lnTo>
                    <a:pt x="1371" y="13673"/>
                  </a:lnTo>
                  <a:lnTo>
                    <a:pt x="1371" y="0"/>
                  </a:lnTo>
                  <a:close/>
                </a:path>
              </a:pathLst>
            </a:custGeom>
            <a:solidFill>
              <a:srgbClr val="D2D1D0"/>
            </a:solidFill>
          </p:spPr>
          <p:txBody>
            <a:bodyPr wrap="square" lIns="0" tIns="0" rIns="0" bIns="0" rtlCol="0"/>
            <a:lstStyle/>
            <a:p>
              <a:endParaRPr sz="1227"/>
            </a:p>
          </p:txBody>
        </p:sp>
        <p:sp>
          <p:nvSpPr>
            <p:cNvPr id="149" name="object 149"/>
            <p:cNvSpPr/>
            <p:nvPr/>
          </p:nvSpPr>
          <p:spPr>
            <a:xfrm>
              <a:off x="2266111" y="6886782"/>
              <a:ext cx="1905" cy="15875"/>
            </a:xfrm>
            <a:custGeom>
              <a:avLst/>
              <a:gdLst/>
              <a:ahLst/>
              <a:cxnLst/>
              <a:rect l="l" t="t" r="r" b="b"/>
              <a:pathLst>
                <a:path w="1905" h="15875">
                  <a:moveTo>
                    <a:pt x="1714" y="0"/>
                  </a:moveTo>
                  <a:lnTo>
                    <a:pt x="0" y="1099"/>
                  </a:lnTo>
                  <a:lnTo>
                    <a:pt x="0" y="15485"/>
                  </a:lnTo>
                  <a:lnTo>
                    <a:pt x="1714" y="13049"/>
                  </a:lnTo>
                  <a:lnTo>
                    <a:pt x="1714" y="0"/>
                  </a:lnTo>
                  <a:close/>
                </a:path>
              </a:pathLst>
            </a:custGeom>
            <a:solidFill>
              <a:srgbClr val="D3D2D1"/>
            </a:solidFill>
          </p:spPr>
          <p:txBody>
            <a:bodyPr wrap="square" lIns="0" tIns="0" rIns="0" bIns="0" rtlCol="0"/>
            <a:lstStyle/>
            <a:p>
              <a:endParaRPr sz="1227"/>
            </a:p>
          </p:txBody>
        </p:sp>
        <p:sp>
          <p:nvSpPr>
            <p:cNvPr id="150" name="object 150"/>
            <p:cNvSpPr/>
            <p:nvPr/>
          </p:nvSpPr>
          <p:spPr>
            <a:xfrm>
              <a:off x="2267026" y="6886488"/>
              <a:ext cx="1270" cy="14604"/>
            </a:xfrm>
            <a:custGeom>
              <a:avLst/>
              <a:gdLst/>
              <a:ahLst/>
              <a:cxnLst/>
              <a:rect l="l" t="t" r="r" b="b"/>
              <a:pathLst>
                <a:path w="1269" h="14604">
                  <a:moveTo>
                    <a:pt x="1257" y="0"/>
                  </a:moveTo>
                  <a:lnTo>
                    <a:pt x="0" y="806"/>
                  </a:lnTo>
                  <a:lnTo>
                    <a:pt x="0" y="14479"/>
                  </a:lnTo>
                  <a:lnTo>
                    <a:pt x="1257" y="12693"/>
                  </a:lnTo>
                  <a:lnTo>
                    <a:pt x="1257" y="0"/>
                  </a:lnTo>
                  <a:close/>
                </a:path>
              </a:pathLst>
            </a:custGeom>
            <a:solidFill>
              <a:srgbClr val="D4D3D2"/>
            </a:solidFill>
          </p:spPr>
          <p:txBody>
            <a:bodyPr wrap="square" lIns="0" tIns="0" rIns="0" bIns="0" rtlCol="0"/>
            <a:lstStyle/>
            <a:p>
              <a:endParaRPr sz="1227"/>
            </a:p>
          </p:txBody>
        </p:sp>
        <p:sp>
          <p:nvSpPr>
            <p:cNvPr id="151" name="object 151"/>
            <p:cNvSpPr/>
            <p:nvPr/>
          </p:nvSpPr>
          <p:spPr>
            <a:xfrm>
              <a:off x="2267483" y="6885902"/>
              <a:ext cx="1905" cy="14604"/>
            </a:xfrm>
            <a:custGeom>
              <a:avLst/>
              <a:gdLst/>
              <a:ahLst/>
              <a:cxnLst/>
              <a:rect l="l" t="t" r="r" b="b"/>
              <a:pathLst>
                <a:path w="1905" h="14604">
                  <a:moveTo>
                    <a:pt x="1714" y="0"/>
                  </a:moveTo>
                  <a:lnTo>
                    <a:pt x="0" y="1099"/>
                  </a:lnTo>
                  <a:lnTo>
                    <a:pt x="0" y="14416"/>
                  </a:lnTo>
                  <a:lnTo>
                    <a:pt x="1357" y="12488"/>
                  </a:lnTo>
                  <a:lnTo>
                    <a:pt x="1714" y="12253"/>
                  </a:lnTo>
                  <a:lnTo>
                    <a:pt x="1714" y="0"/>
                  </a:lnTo>
                  <a:close/>
                </a:path>
              </a:pathLst>
            </a:custGeom>
            <a:solidFill>
              <a:srgbClr val="D5D4D3"/>
            </a:solidFill>
          </p:spPr>
          <p:txBody>
            <a:bodyPr wrap="square" lIns="0" tIns="0" rIns="0" bIns="0" rtlCol="0"/>
            <a:lstStyle/>
            <a:p>
              <a:endParaRPr sz="1227"/>
            </a:p>
          </p:txBody>
        </p:sp>
        <p:sp>
          <p:nvSpPr>
            <p:cNvPr id="152" name="object 152"/>
            <p:cNvSpPr/>
            <p:nvPr/>
          </p:nvSpPr>
          <p:spPr>
            <a:xfrm>
              <a:off x="2268283" y="6885609"/>
              <a:ext cx="1905" cy="13970"/>
            </a:xfrm>
            <a:custGeom>
              <a:avLst/>
              <a:gdLst/>
              <a:ahLst/>
              <a:cxnLst/>
              <a:rect l="l" t="t" r="r" b="b"/>
              <a:pathLst>
                <a:path w="1905" h="13970">
                  <a:moveTo>
                    <a:pt x="1371" y="0"/>
                  </a:moveTo>
                  <a:lnTo>
                    <a:pt x="0" y="879"/>
                  </a:lnTo>
                  <a:lnTo>
                    <a:pt x="0" y="13573"/>
                  </a:lnTo>
                  <a:lnTo>
                    <a:pt x="557" y="12781"/>
                  </a:lnTo>
                  <a:lnTo>
                    <a:pt x="1371" y="12246"/>
                  </a:lnTo>
                  <a:lnTo>
                    <a:pt x="1371" y="0"/>
                  </a:lnTo>
                  <a:close/>
                </a:path>
              </a:pathLst>
            </a:custGeom>
            <a:solidFill>
              <a:srgbClr val="D6D5D4"/>
            </a:solidFill>
          </p:spPr>
          <p:txBody>
            <a:bodyPr wrap="square" lIns="0" tIns="0" rIns="0" bIns="0" rtlCol="0"/>
            <a:lstStyle/>
            <a:p>
              <a:endParaRPr sz="1227"/>
            </a:p>
          </p:txBody>
        </p:sp>
        <p:sp>
          <p:nvSpPr>
            <p:cNvPr id="153" name="object 153"/>
            <p:cNvSpPr/>
            <p:nvPr/>
          </p:nvSpPr>
          <p:spPr>
            <a:xfrm>
              <a:off x="2268740" y="6884441"/>
              <a:ext cx="3175" cy="14604"/>
            </a:xfrm>
            <a:custGeom>
              <a:avLst/>
              <a:gdLst/>
              <a:ahLst/>
              <a:cxnLst/>
              <a:rect l="l" t="t" r="r" b="b"/>
              <a:pathLst>
                <a:path w="3175" h="14604">
                  <a:moveTo>
                    <a:pt x="2743" y="0"/>
                  </a:moveTo>
                  <a:lnTo>
                    <a:pt x="1828" y="584"/>
                  </a:lnTo>
                  <a:lnTo>
                    <a:pt x="914" y="1168"/>
                  </a:lnTo>
                  <a:lnTo>
                    <a:pt x="0" y="1765"/>
                  </a:lnTo>
                  <a:lnTo>
                    <a:pt x="0" y="14097"/>
                  </a:lnTo>
                  <a:lnTo>
                    <a:pt x="88" y="13957"/>
                  </a:lnTo>
                  <a:lnTo>
                    <a:pt x="914" y="13423"/>
                  </a:lnTo>
                  <a:lnTo>
                    <a:pt x="1828" y="12814"/>
                  </a:lnTo>
                  <a:lnTo>
                    <a:pt x="2743" y="12217"/>
                  </a:lnTo>
                  <a:lnTo>
                    <a:pt x="2743" y="0"/>
                  </a:lnTo>
                  <a:close/>
                </a:path>
              </a:pathLst>
            </a:custGeom>
            <a:solidFill>
              <a:srgbClr val="D7D6D5"/>
            </a:solidFill>
          </p:spPr>
          <p:txBody>
            <a:bodyPr wrap="square" lIns="0" tIns="0" rIns="0" bIns="0" rtlCol="0"/>
            <a:lstStyle/>
            <a:p>
              <a:endParaRPr sz="1227"/>
            </a:p>
          </p:txBody>
        </p:sp>
        <p:sp>
          <p:nvSpPr>
            <p:cNvPr id="154" name="object 154"/>
            <p:cNvSpPr/>
            <p:nvPr/>
          </p:nvSpPr>
          <p:spPr>
            <a:xfrm>
              <a:off x="2270569" y="6883640"/>
              <a:ext cx="2540" cy="13970"/>
            </a:xfrm>
            <a:custGeom>
              <a:avLst/>
              <a:gdLst/>
              <a:ahLst/>
              <a:cxnLst/>
              <a:rect l="l" t="t" r="r" b="b"/>
              <a:pathLst>
                <a:path w="2539" h="13970">
                  <a:moveTo>
                    <a:pt x="2171" y="0"/>
                  </a:moveTo>
                  <a:lnTo>
                    <a:pt x="1244" y="584"/>
                  </a:lnTo>
                  <a:lnTo>
                    <a:pt x="457" y="1092"/>
                  </a:lnTo>
                  <a:lnTo>
                    <a:pt x="0" y="1384"/>
                  </a:lnTo>
                  <a:lnTo>
                    <a:pt x="0" y="13614"/>
                  </a:lnTo>
                  <a:lnTo>
                    <a:pt x="457" y="13322"/>
                  </a:lnTo>
                  <a:lnTo>
                    <a:pt x="2171" y="12192"/>
                  </a:lnTo>
                  <a:lnTo>
                    <a:pt x="2171" y="0"/>
                  </a:lnTo>
                  <a:close/>
                </a:path>
              </a:pathLst>
            </a:custGeom>
            <a:solidFill>
              <a:srgbClr val="D8D7D6"/>
            </a:solidFill>
          </p:spPr>
          <p:txBody>
            <a:bodyPr wrap="square" lIns="0" tIns="0" rIns="0" bIns="0" rtlCol="0"/>
            <a:lstStyle/>
            <a:p>
              <a:endParaRPr sz="1227"/>
            </a:p>
          </p:txBody>
        </p:sp>
        <p:sp>
          <p:nvSpPr>
            <p:cNvPr id="155" name="object 155"/>
            <p:cNvSpPr/>
            <p:nvPr/>
          </p:nvSpPr>
          <p:spPr>
            <a:xfrm>
              <a:off x="2271826" y="6882751"/>
              <a:ext cx="2540" cy="13970"/>
            </a:xfrm>
            <a:custGeom>
              <a:avLst/>
              <a:gdLst/>
              <a:ahLst/>
              <a:cxnLst/>
              <a:rect l="l" t="t" r="r" b="b"/>
              <a:pathLst>
                <a:path w="2539" h="13970">
                  <a:moveTo>
                    <a:pt x="2286" y="0"/>
                  </a:moveTo>
                  <a:lnTo>
                    <a:pt x="1371" y="596"/>
                  </a:lnTo>
                  <a:lnTo>
                    <a:pt x="457" y="1181"/>
                  </a:lnTo>
                  <a:lnTo>
                    <a:pt x="0" y="1473"/>
                  </a:lnTo>
                  <a:lnTo>
                    <a:pt x="0" y="13677"/>
                  </a:lnTo>
                  <a:lnTo>
                    <a:pt x="457" y="13385"/>
                  </a:lnTo>
                  <a:lnTo>
                    <a:pt x="1371" y="12776"/>
                  </a:lnTo>
                  <a:lnTo>
                    <a:pt x="2286" y="12179"/>
                  </a:lnTo>
                  <a:lnTo>
                    <a:pt x="2286" y="0"/>
                  </a:lnTo>
                  <a:close/>
                </a:path>
              </a:pathLst>
            </a:custGeom>
            <a:solidFill>
              <a:srgbClr val="D9D8D7"/>
            </a:solidFill>
          </p:spPr>
          <p:txBody>
            <a:bodyPr wrap="square" lIns="0" tIns="0" rIns="0" bIns="0" rtlCol="0"/>
            <a:lstStyle/>
            <a:p>
              <a:endParaRPr sz="1227"/>
            </a:p>
          </p:txBody>
        </p:sp>
        <p:sp>
          <p:nvSpPr>
            <p:cNvPr id="156" name="object 156"/>
            <p:cNvSpPr/>
            <p:nvPr/>
          </p:nvSpPr>
          <p:spPr>
            <a:xfrm>
              <a:off x="2273198" y="6882456"/>
              <a:ext cx="1905" cy="13335"/>
            </a:xfrm>
            <a:custGeom>
              <a:avLst/>
              <a:gdLst/>
              <a:ahLst/>
              <a:cxnLst/>
              <a:rect l="l" t="t" r="r" b="b"/>
              <a:pathLst>
                <a:path w="1905" h="13334">
                  <a:moveTo>
                    <a:pt x="0" y="13069"/>
                  </a:moveTo>
                  <a:lnTo>
                    <a:pt x="1371" y="12167"/>
                  </a:lnTo>
                  <a:lnTo>
                    <a:pt x="1371" y="0"/>
                  </a:lnTo>
                  <a:lnTo>
                    <a:pt x="0" y="879"/>
                  </a:lnTo>
                  <a:lnTo>
                    <a:pt x="0" y="13069"/>
                  </a:lnTo>
                  <a:close/>
                </a:path>
              </a:pathLst>
            </a:custGeom>
            <a:solidFill>
              <a:srgbClr val="DAD9D8"/>
            </a:solidFill>
          </p:spPr>
          <p:txBody>
            <a:bodyPr wrap="square" lIns="0" tIns="0" rIns="0" bIns="0" rtlCol="0"/>
            <a:lstStyle/>
            <a:p>
              <a:endParaRPr sz="1227"/>
            </a:p>
          </p:txBody>
        </p:sp>
        <p:sp>
          <p:nvSpPr>
            <p:cNvPr id="157" name="object 157"/>
            <p:cNvSpPr/>
            <p:nvPr/>
          </p:nvSpPr>
          <p:spPr>
            <a:xfrm>
              <a:off x="2273655" y="6881774"/>
              <a:ext cx="3175" cy="13970"/>
            </a:xfrm>
            <a:custGeom>
              <a:avLst/>
              <a:gdLst/>
              <a:ahLst/>
              <a:cxnLst/>
              <a:rect l="l" t="t" r="r" b="b"/>
              <a:pathLst>
                <a:path w="3175" h="13970">
                  <a:moveTo>
                    <a:pt x="2616" y="0"/>
                  </a:moveTo>
                  <a:lnTo>
                    <a:pt x="1828" y="165"/>
                  </a:lnTo>
                  <a:lnTo>
                    <a:pt x="1689" y="190"/>
                  </a:lnTo>
                  <a:lnTo>
                    <a:pt x="914" y="685"/>
                  </a:lnTo>
                  <a:lnTo>
                    <a:pt x="0" y="1270"/>
                  </a:lnTo>
                  <a:lnTo>
                    <a:pt x="0" y="13462"/>
                  </a:lnTo>
                  <a:lnTo>
                    <a:pt x="914" y="12852"/>
                  </a:lnTo>
                  <a:lnTo>
                    <a:pt x="1828" y="12255"/>
                  </a:lnTo>
                  <a:lnTo>
                    <a:pt x="2616" y="11734"/>
                  </a:lnTo>
                  <a:lnTo>
                    <a:pt x="2616" y="0"/>
                  </a:lnTo>
                  <a:close/>
                </a:path>
              </a:pathLst>
            </a:custGeom>
            <a:solidFill>
              <a:srgbClr val="DBDAD9"/>
            </a:solidFill>
          </p:spPr>
          <p:txBody>
            <a:bodyPr wrap="square" lIns="0" tIns="0" rIns="0" bIns="0" rtlCol="0"/>
            <a:lstStyle/>
            <a:p>
              <a:endParaRPr sz="1227"/>
            </a:p>
          </p:txBody>
        </p:sp>
        <p:sp>
          <p:nvSpPr>
            <p:cNvPr id="158" name="object 158"/>
            <p:cNvSpPr/>
            <p:nvPr/>
          </p:nvSpPr>
          <p:spPr>
            <a:xfrm>
              <a:off x="2275027" y="6881520"/>
              <a:ext cx="3175" cy="13335"/>
            </a:xfrm>
            <a:custGeom>
              <a:avLst/>
              <a:gdLst/>
              <a:ahLst/>
              <a:cxnLst/>
              <a:rect l="l" t="t" r="r" b="b"/>
              <a:pathLst>
                <a:path w="3175" h="13334">
                  <a:moveTo>
                    <a:pt x="2628" y="0"/>
                  </a:moveTo>
                  <a:lnTo>
                    <a:pt x="1714" y="177"/>
                  </a:lnTo>
                  <a:lnTo>
                    <a:pt x="800" y="342"/>
                  </a:lnTo>
                  <a:lnTo>
                    <a:pt x="317" y="444"/>
                  </a:lnTo>
                  <a:lnTo>
                    <a:pt x="0" y="647"/>
                  </a:lnTo>
                  <a:lnTo>
                    <a:pt x="0" y="12814"/>
                  </a:lnTo>
                  <a:lnTo>
                    <a:pt x="800" y="12280"/>
                  </a:lnTo>
                  <a:lnTo>
                    <a:pt x="1714" y="11684"/>
                  </a:lnTo>
                  <a:lnTo>
                    <a:pt x="2628" y="11087"/>
                  </a:lnTo>
                  <a:lnTo>
                    <a:pt x="2628" y="0"/>
                  </a:lnTo>
                  <a:close/>
                </a:path>
              </a:pathLst>
            </a:custGeom>
            <a:solidFill>
              <a:srgbClr val="DCDBDA"/>
            </a:solidFill>
          </p:spPr>
          <p:txBody>
            <a:bodyPr wrap="square" lIns="0" tIns="0" rIns="0" bIns="0" rtlCol="0"/>
            <a:lstStyle/>
            <a:p>
              <a:endParaRPr sz="1227"/>
            </a:p>
          </p:txBody>
        </p:sp>
        <p:sp>
          <p:nvSpPr>
            <p:cNvPr id="159" name="object 159"/>
            <p:cNvSpPr/>
            <p:nvPr/>
          </p:nvSpPr>
          <p:spPr>
            <a:xfrm>
              <a:off x="2276741" y="6881253"/>
              <a:ext cx="2540" cy="12065"/>
            </a:xfrm>
            <a:custGeom>
              <a:avLst/>
              <a:gdLst/>
              <a:ahLst/>
              <a:cxnLst/>
              <a:rect l="l" t="t" r="r" b="b"/>
              <a:pathLst>
                <a:path w="2539" h="12065">
                  <a:moveTo>
                    <a:pt x="2286" y="0"/>
                  </a:moveTo>
                  <a:lnTo>
                    <a:pt x="1371" y="177"/>
                  </a:lnTo>
                  <a:lnTo>
                    <a:pt x="457" y="355"/>
                  </a:lnTo>
                  <a:lnTo>
                    <a:pt x="0" y="444"/>
                  </a:lnTo>
                  <a:lnTo>
                    <a:pt x="0" y="11950"/>
                  </a:lnTo>
                  <a:lnTo>
                    <a:pt x="457" y="11645"/>
                  </a:lnTo>
                  <a:lnTo>
                    <a:pt x="1371" y="11049"/>
                  </a:lnTo>
                  <a:lnTo>
                    <a:pt x="2286" y="10452"/>
                  </a:lnTo>
                  <a:lnTo>
                    <a:pt x="2286" y="0"/>
                  </a:lnTo>
                  <a:close/>
                </a:path>
              </a:pathLst>
            </a:custGeom>
            <a:solidFill>
              <a:srgbClr val="DDDCDB"/>
            </a:solidFill>
          </p:spPr>
          <p:txBody>
            <a:bodyPr wrap="square" lIns="0" tIns="0" rIns="0" bIns="0" rtlCol="0"/>
            <a:lstStyle/>
            <a:p>
              <a:endParaRPr sz="1227"/>
            </a:p>
          </p:txBody>
        </p:sp>
        <p:sp>
          <p:nvSpPr>
            <p:cNvPr id="160" name="object 160"/>
            <p:cNvSpPr/>
            <p:nvPr/>
          </p:nvSpPr>
          <p:spPr>
            <a:xfrm>
              <a:off x="2278113" y="6881156"/>
              <a:ext cx="1905" cy="11430"/>
            </a:xfrm>
            <a:custGeom>
              <a:avLst/>
              <a:gdLst/>
              <a:ahLst/>
              <a:cxnLst/>
              <a:rect l="l" t="t" r="r" b="b"/>
              <a:pathLst>
                <a:path w="1905" h="11429">
                  <a:moveTo>
                    <a:pt x="1371" y="0"/>
                  </a:moveTo>
                  <a:lnTo>
                    <a:pt x="0" y="264"/>
                  </a:lnTo>
                  <a:lnTo>
                    <a:pt x="0" y="11138"/>
                  </a:lnTo>
                  <a:lnTo>
                    <a:pt x="1309" y="10277"/>
                  </a:lnTo>
                  <a:lnTo>
                    <a:pt x="1371" y="0"/>
                  </a:lnTo>
                  <a:close/>
                </a:path>
              </a:pathLst>
            </a:custGeom>
            <a:solidFill>
              <a:srgbClr val="DEDDDC"/>
            </a:solidFill>
          </p:spPr>
          <p:txBody>
            <a:bodyPr wrap="square" lIns="0" tIns="0" rIns="0" bIns="0" rtlCol="0"/>
            <a:lstStyle/>
            <a:p>
              <a:endParaRPr sz="1227"/>
            </a:p>
          </p:txBody>
        </p:sp>
        <p:sp>
          <p:nvSpPr>
            <p:cNvPr id="161" name="object 161"/>
            <p:cNvSpPr/>
            <p:nvPr/>
          </p:nvSpPr>
          <p:spPr>
            <a:xfrm>
              <a:off x="2278570" y="6880923"/>
              <a:ext cx="2540" cy="11430"/>
            </a:xfrm>
            <a:custGeom>
              <a:avLst/>
              <a:gdLst/>
              <a:ahLst/>
              <a:cxnLst/>
              <a:rect l="l" t="t" r="r" b="b"/>
              <a:pathLst>
                <a:path w="2539" h="11429">
                  <a:moveTo>
                    <a:pt x="2159" y="0"/>
                  </a:moveTo>
                  <a:lnTo>
                    <a:pt x="1714" y="88"/>
                  </a:lnTo>
                  <a:lnTo>
                    <a:pt x="914" y="241"/>
                  </a:lnTo>
                  <a:lnTo>
                    <a:pt x="0" y="419"/>
                  </a:lnTo>
                  <a:lnTo>
                    <a:pt x="0" y="11074"/>
                  </a:lnTo>
                  <a:lnTo>
                    <a:pt x="850" y="10515"/>
                  </a:lnTo>
                  <a:lnTo>
                    <a:pt x="1714" y="10350"/>
                  </a:lnTo>
                  <a:lnTo>
                    <a:pt x="2159" y="10248"/>
                  </a:lnTo>
                  <a:lnTo>
                    <a:pt x="2159" y="0"/>
                  </a:lnTo>
                  <a:close/>
                </a:path>
              </a:pathLst>
            </a:custGeom>
            <a:solidFill>
              <a:srgbClr val="DFDEDD"/>
            </a:solidFill>
          </p:spPr>
          <p:txBody>
            <a:bodyPr wrap="square" lIns="0" tIns="0" rIns="0" bIns="0" rtlCol="0"/>
            <a:lstStyle/>
            <a:p>
              <a:endParaRPr sz="1227"/>
            </a:p>
          </p:txBody>
        </p:sp>
        <p:sp>
          <p:nvSpPr>
            <p:cNvPr id="162" name="object 162"/>
            <p:cNvSpPr/>
            <p:nvPr/>
          </p:nvSpPr>
          <p:spPr>
            <a:xfrm>
              <a:off x="2279827" y="6880567"/>
              <a:ext cx="3175" cy="10795"/>
            </a:xfrm>
            <a:custGeom>
              <a:avLst/>
              <a:gdLst/>
              <a:ahLst/>
              <a:cxnLst/>
              <a:rect l="l" t="t" r="r" b="b"/>
              <a:pathLst>
                <a:path w="3175" h="10795">
                  <a:moveTo>
                    <a:pt x="2743" y="0"/>
                  </a:moveTo>
                  <a:lnTo>
                    <a:pt x="1828" y="177"/>
                  </a:lnTo>
                  <a:lnTo>
                    <a:pt x="914" y="355"/>
                  </a:lnTo>
                  <a:lnTo>
                    <a:pt x="0" y="533"/>
                  </a:lnTo>
                  <a:lnTo>
                    <a:pt x="0" y="10795"/>
                  </a:lnTo>
                  <a:lnTo>
                    <a:pt x="1828" y="10426"/>
                  </a:lnTo>
                  <a:lnTo>
                    <a:pt x="2743" y="10248"/>
                  </a:lnTo>
                  <a:lnTo>
                    <a:pt x="2743" y="0"/>
                  </a:lnTo>
                  <a:close/>
                </a:path>
              </a:pathLst>
            </a:custGeom>
            <a:solidFill>
              <a:srgbClr val="E0DFDE"/>
            </a:solidFill>
          </p:spPr>
          <p:txBody>
            <a:bodyPr wrap="square" lIns="0" tIns="0" rIns="0" bIns="0" rtlCol="0"/>
            <a:lstStyle/>
            <a:p>
              <a:endParaRPr sz="1227"/>
            </a:p>
          </p:txBody>
        </p:sp>
        <p:sp>
          <p:nvSpPr>
            <p:cNvPr id="163" name="object 163"/>
            <p:cNvSpPr/>
            <p:nvPr/>
          </p:nvSpPr>
          <p:spPr>
            <a:xfrm>
              <a:off x="2281656" y="6880326"/>
              <a:ext cx="2540" cy="10795"/>
            </a:xfrm>
            <a:custGeom>
              <a:avLst/>
              <a:gdLst/>
              <a:ahLst/>
              <a:cxnLst/>
              <a:rect l="l" t="t" r="r" b="b"/>
              <a:pathLst>
                <a:path w="2539" h="10795">
                  <a:moveTo>
                    <a:pt x="2159" y="0"/>
                  </a:moveTo>
                  <a:lnTo>
                    <a:pt x="1371" y="152"/>
                  </a:lnTo>
                  <a:lnTo>
                    <a:pt x="457" y="330"/>
                  </a:lnTo>
                  <a:lnTo>
                    <a:pt x="0" y="419"/>
                  </a:lnTo>
                  <a:lnTo>
                    <a:pt x="0" y="10668"/>
                  </a:lnTo>
                  <a:lnTo>
                    <a:pt x="457" y="10579"/>
                  </a:lnTo>
                  <a:lnTo>
                    <a:pt x="2159" y="10236"/>
                  </a:lnTo>
                  <a:lnTo>
                    <a:pt x="2159" y="0"/>
                  </a:lnTo>
                  <a:close/>
                </a:path>
              </a:pathLst>
            </a:custGeom>
            <a:solidFill>
              <a:srgbClr val="E1E0DF"/>
            </a:solidFill>
          </p:spPr>
          <p:txBody>
            <a:bodyPr wrap="square" lIns="0" tIns="0" rIns="0" bIns="0" rtlCol="0"/>
            <a:lstStyle/>
            <a:p>
              <a:endParaRPr sz="1227"/>
            </a:p>
          </p:txBody>
        </p:sp>
        <p:sp>
          <p:nvSpPr>
            <p:cNvPr id="164" name="object 164"/>
            <p:cNvSpPr/>
            <p:nvPr/>
          </p:nvSpPr>
          <p:spPr>
            <a:xfrm>
              <a:off x="2283028" y="6879966"/>
              <a:ext cx="3175" cy="10795"/>
            </a:xfrm>
            <a:custGeom>
              <a:avLst/>
              <a:gdLst/>
              <a:ahLst/>
              <a:cxnLst/>
              <a:rect l="l" t="t" r="r" b="b"/>
              <a:pathLst>
                <a:path w="3175" h="10795">
                  <a:moveTo>
                    <a:pt x="0" y="10746"/>
                  </a:moveTo>
                  <a:lnTo>
                    <a:pt x="2628" y="10220"/>
                  </a:lnTo>
                  <a:lnTo>
                    <a:pt x="2628" y="0"/>
                  </a:lnTo>
                  <a:lnTo>
                    <a:pt x="0" y="506"/>
                  </a:lnTo>
                  <a:lnTo>
                    <a:pt x="0" y="10746"/>
                  </a:lnTo>
                  <a:close/>
                </a:path>
              </a:pathLst>
            </a:custGeom>
            <a:solidFill>
              <a:srgbClr val="E2E1E0"/>
            </a:solidFill>
          </p:spPr>
          <p:txBody>
            <a:bodyPr wrap="square" lIns="0" tIns="0" rIns="0" bIns="0" rtlCol="0"/>
            <a:lstStyle/>
            <a:p>
              <a:endParaRPr sz="1227"/>
            </a:p>
          </p:txBody>
        </p:sp>
        <p:sp>
          <p:nvSpPr>
            <p:cNvPr id="165" name="object 165"/>
            <p:cNvSpPr/>
            <p:nvPr/>
          </p:nvSpPr>
          <p:spPr>
            <a:xfrm>
              <a:off x="2284742" y="6879107"/>
              <a:ext cx="5715" cy="11430"/>
            </a:xfrm>
            <a:custGeom>
              <a:avLst/>
              <a:gdLst/>
              <a:ahLst/>
              <a:cxnLst/>
              <a:rect l="l" t="t" r="r" b="b"/>
              <a:pathLst>
                <a:path w="5714" h="11429">
                  <a:moveTo>
                    <a:pt x="5359" y="0"/>
                  </a:moveTo>
                  <a:lnTo>
                    <a:pt x="3086" y="444"/>
                  </a:lnTo>
                  <a:lnTo>
                    <a:pt x="2286" y="596"/>
                  </a:lnTo>
                  <a:lnTo>
                    <a:pt x="0" y="1041"/>
                  </a:lnTo>
                  <a:lnTo>
                    <a:pt x="0" y="11264"/>
                  </a:lnTo>
                  <a:lnTo>
                    <a:pt x="3086" y="10655"/>
                  </a:lnTo>
                  <a:lnTo>
                    <a:pt x="5359" y="10198"/>
                  </a:lnTo>
                  <a:lnTo>
                    <a:pt x="5359" y="0"/>
                  </a:lnTo>
                  <a:close/>
                </a:path>
              </a:pathLst>
            </a:custGeom>
            <a:solidFill>
              <a:srgbClr val="E3E2E1"/>
            </a:solidFill>
          </p:spPr>
          <p:txBody>
            <a:bodyPr wrap="square" lIns="0" tIns="0" rIns="0" bIns="0" rtlCol="0"/>
            <a:lstStyle/>
            <a:p>
              <a:endParaRPr sz="1227"/>
            </a:p>
          </p:txBody>
        </p:sp>
        <p:sp>
          <p:nvSpPr>
            <p:cNvPr id="166" name="object 166"/>
            <p:cNvSpPr/>
            <p:nvPr/>
          </p:nvSpPr>
          <p:spPr>
            <a:xfrm>
              <a:off x="2289200" y="6878700"/>
              <a:ext cx="5080" cy="10795"/>
            </a:xfrm>
            <a:custGeom>
              <a:avLst/>
              <a:gdLst/>
              <a:ahLst/>
              <a:cxnLst/>
              <a:rect l="l" t="t" r="r" b="b"/>
              <a:pathLst>
                <a:path w="5080" h="10795">
                  <a:moveTo>
                    <a:pt x="4902" y="342"/>
                  </a:moveTo>
                  <a:lnTo>
                    <a:pt x="3086" y="0"/>
                  </a:lnTo>
                  <a:lnTo>
                    <a:pt x="2628" y="88"/>
                  </a:lnTo>
                  <a:lnTo>
                    <a:pt x="1828" y="241"/>
                  </a:lnTo>
                  <a:lnTo>
                    <a:pt x="0" y="584"/>
                  </a:lnTo>
                  <a:lnTo>
                    <a:pt x="0" y="10782"/>
                  </a:lnTo>
                  <a:lnTo>
                    <a:pt x="2628" y="10261"/>
                  </a:lnTo>
                  <a:lnTo>
                    <a:pt x="3086" y="10160"/>
                  </a:lnTo>
                  <a:lnTo>
                    <a:pt x="4902" y="10528"/>
                  </a:lnTo>
                  <a:lnTo>
                    <a:pt x="4902" y="10160"/>
                  </a:lnTo>
                  <a:lnTo>
                    <a:pt x="4902" y="342"/>
                  </a:lnTo>
                  <a:close/>
                </a:path>
              </a:pathLst>
            </a:custGeom>
            <a:solidFill>
              <a:srgbClr val="E4E3E2"/>
            </a:solidFill>
          </p:spPr>
          <p:txBody>
            <a:bodyPr wrap="square" lIns="0" tIns="0" rIns="0" bIns="0" rtlCol="0"/>
            <a:lstStyle/>
            <a:p>
              <a:endParaRPr sz="1227"/>
            </a:p>
          </p:txBody>
        </p:sp>
        <p:sp>
          <p:nvSpPr>
            <p:cNvPr id="167" name="object 167"/>
            <p:cNvSpPr/>
            <p:nvPr/>
          </p:nvSpPr>
          <p:spPr>
            <a:xfrm>
              <a:off x="2293201" y="6878865"/>
              <a:ext cx="5080" cy="11430"/>
            </a:xfrm>
            <a:custGeom>
              <a:avLst/>
              <a:gdLst/>
              <a:ahLst/>
              <a:cxnLst/>
              <a:rect l="l" t="t" r="r" b="b"/>
              <a:pathLst>
                <a:path w="5080" h="11429">
                  <a:moveTo>
                    <a:pt x="4914" y="952"/>
                  </a:moveTo>
                  <a:lnTo>
                    <a:pt x="2628" y="520"/>
                  </a:lnTo>
                  <a:lnTo>
                    <a:pt x="1828" y="355"/>
                  </a:lnTo>
                  <a:lnTo>
                    <a:pt x="0" y="0"/>
                  </a:lnTo>
                  <a:lnTo>
                    <a:pt x="0" y="10185"/>
                  </a:lnTo>
                  <a:lnTo>
                    <a:pt x="1828" y="10541"/>
                  </a:lnTo>
                  <a:lnTo>
                    <a:pt x="4914" y="11137"/>
                  </a:lnTo>
                  <a:lnTo>
                    <a:pt x="4914" y="952"/>
                  </a:lnTo>
                  <a:close/>
                </a:path>
              </a:pathLst>
            </a:custGeom>
            <a:solidFill>
              <a:srgbClr val="E5E4E3"/>
            </a:solidFill>
          </p:spPr>
          <p:txBody>
            <a:bodyPr wrap="square" lIns="0" tIns="0" rIns="0" bIns="0" rtlCol="0"/>
            <a:lstStyle/>
            <a:p>
              <a:endParaRPr sz="1227"/>
            </a:p>
          </p:txBody>
        </p:sp>
        <p:sp>
          <p:nvSpPr>
            <p:cNvPr id="168" name="object 168"/>
            <p:cNvSpPr/>
            <p:nvPr/>
          </p:nvSpPr>
          <p:spPr>
            <a:xfrm>
              <a:off x="2297201" y="6879631"/>
              <a:ext cx="3175" cy="10795"/>
            </a:xfrm>
            <a:custGeom>
              <a:avLst/>
              <a:gdLst/>
              <a:ahLst/>
              <a:cxnLst/>
              <a:rect l="l" t="t" r="r" b="b"/>
              <a:pathLst>
                <a:path w="3175" h="10795">
                  <a:moveTo>
                    <a:pt x="0" y="0"/>
                  </a:moveTo>
                  <a:lnTo>
                    <a:pt x="0" y="10187"/>
                  </a:lnTo>
                  <a:lnTo>
                    <a:pt x="2628" y="10700"/>
                  </a:lnTo>
                  <a:lnTo>
                    <a:pt x="2628" y="504"/>
                  </a:lnTo>
                  <a:lnTo>
                    <a:pt x="0" y="0"/>
                  </a:lnTo>
                  <a:close/>
                </a:path>
              </a:pathLst>
            </a:custGeom>
            <a:solidFill>
              <a:srgbClr val="E6E5E4"/>
            </a:solidFill>
          </p:spPr>
          <p:txBody>
            <a:bodyPr wrap="square" lIns="0" tIns="0" rIns="0" bIns="0" rtlCol="0"/>
            <a:lstStyle/>
            <a:p>
              <a:endParaRPr sz="1227"/>
            </a:p>
          </p:txBody>
        </p:sp>
        <p:sp>
          <p:nvSpPr>
            <p:cNvPr id="169" name="object 169"/>
            <p:cNvSpPr/>
            <p:nvPr/>
          </p:nvSpPr>
          <p:spPr>
            <a:xfrm>
              <a:off x="2299030" y="6879983"/>
              <a:ext cx="4445" cy="11430"/>
            </a:xfrm>
            <a:custGeom>
              <a:avLst/>
              <a:gdLst/>
              <a:ahLst/>
              <a:cxnLst/>
              <a:rect l="l" t="t" r="r" b="b"/>
              <a:pathLst>
                <a:path w="4444" h="11429">
                  <a:moveTo>
                    <a:pt x="3987" y="774"/>
                  </a:moveTo>
                  <a:lnTo>
                    <a:pt x="2171" y="431"/>
                  </a:lnTo>
                  <a:lnTo>
                    <a:pt x="1816" y="355"/>
                  </a:lnTo>
                  <a:lnTo>
                    <a:pt x="1257" y="254"/>
                  </a:lnTo>
                  <a:lnTo>
                    <a:pt x="0" y="0"/>
                  </a:lnTo>
                  <a:lnTo>
                    <a:pt x="0" y="10198"/>
                  </a:lnTo>
                  <a:lnTo>
                    <a:pt x="1447" y="10477"/>
                  </a:lnTo>
                  <a:lnTo>
                    <a:pt x="3987" y="10985"/>
                  </a:lnTo>
                  <a:lnTo>
                    <a:pt x="3987" y="774"/>
                  </a:lnTo>
                  <a:close/>
                </a:path>
              </a:pathLst>
            </a:custGeom>
            <a:solidFill>
              <a:srgbClr val="E5E4E3"/>
            </a:solidFill>
          </p:spPr>
          <p:txBody>
            <a:bodyPr wrap="square" lIns="0" tIns="0" rIns="0" bIns="0" rtlCol="0"/>
            <a:lstStyle/>
            <a:p>
              <a:endParaRPr sz="1227"/>
            </a:p>
          </p:txBody>
        </p:sp>
        <p:sp>
          <p:nvSpPr>
            <p:cNvPr id="170" name="object 170"/>
            <p:cNvSpPr/>
            <p:nvPr/>
          </p:nvSpPr>
          <p:spPr>
            <a:xfrm>
              <a:off x="2302116" y="6880575"/>
              <a:ext cx="3175" cy="10795"/>
            </a:xfrm>
            <a:custGeom>
              <a:avLst/>
              <a:gdLst/>
              <a:ahLst/>
              <a:cxnLst/>
              <a:rect l="l" t="t" r="r" b="b"/>
              <a:pathLst>
                <a:path w="3175" h="10795">
                  <a:moveTo>
                    <a:pt x="0" y="0"/>
                  </a:moveTo>
                  <a:lnTo>
                    <a:pt x="0" y="10202"/>
                  </a:lnTo>
                  <a:lnTo>
                    <a:pt x="2628" y="10715"/>
                  </a:lnTo>
                  <a:lnTo>
                    <a:pt x="2628" y="504"/>
                  </a:lnTo>
                  <a:lnTo>
                    <a:pt x="0" y="0"/>
                  </a:lnTo>
                  <a:close/>
                </a:path>
              </a:pathLst>
            </a:custGeom>
            <a:solidFill>
              <a:srgbClr val="E4E3E3"/>
            </a:solidFill>
          </p:spPr>
          <p:txBody>
            <a:bodyPr wrap="square" lIns="0" tIns="0" rIns="0" bIns="0" rtlCol="0"/>
            <a:lstStyle/>
            <a:p>
              <a:endParaRPr sz="1227"/>
            </a:p>
          </p:txBody>
        </p:sp>
        <p:sp>
          <p:nvSpPr>
            <p:cNvPr id="171" name="object 171"/>
            <p:cNvSpPr/>
            <p:nvPr/>
          </p:nvSpPr>
          <p:spPr>
            <a:xfrm>
              <a:off x="2303830" y="6880904"/>
              <a:ext cx="2540" cy="11430"/>
            </a:xfrm>
            <a:custGeom>
              <a:avLst/>
              <a:gdLst/>
              <a:ahLst/>
              <a:cxnLst/>
              <a:rect l="l" t="t" r="r" b="b"/>
              <a:pathLst>
                <a:path w="2539" h="11429">
                  <a:moveTo>
                    <a:pt x="0" y="0"/>
                  </a:moveTo>
                  <a:lnTo>
                    <a:pt x="0" y="10207"/>
                  </a:lnTo>
                  <a:lnTo>
                    <a:pt x="1650" y="10529"/>
                  </a:lnTo>
                  <a:lnTo>
                    <a:pt x="2285" y="10940"/>
                  </a:lnTo>
                  <a:lnTo>
                    <a:pt x="2285" y="438"/>
                  </a:lnTo>
                  <a:lnTo>
                    <a:pt x="0" y="0"/>
                  </a:lnTo>
                  <a:close/>
                </a:path>
              </a:pathLst>
            </a:custGeom>
            <a:solidFill>
              <a:srgbClr val="E3E3E2"/>
            </a:solidFill>
          </p:spPr>
          <p:txBody>
            <a:bodyPr wrap="square" lIns="0" tIns="0" rIns="0" bIns="0" rtlCol="0"/>
            <a:lstStyle/>
            <a:p>
              <a:endParaRPr sz="1227"/>
            </a:p>
          </p:txBody>
        </p:sp>
        <p:sp>
          <p:nvSpPr>
            <p:cNvPr id="172" name="object 172"/>
            <p:cNvSpPr/>
            <p:nvPr/>
          </p:nvSpPr>
          <p:spPr>
            <a:xfrm>
              <a:off x="2305202" y="6881168"/>
              <a:ext cx="3175" cy="12065"/>
            </a:xfrm>
            <a:custGeom>
              <a:avLst/>
              <a:gdLst/>
              <a:ahLst/>
              <a:cxnLst/>
              <a:rect l="l" t="t" r="r" b="b"/>
              <a:pathLst>
                <a:path w="3175" h="12065">
                  <a:moveTo>
                    <a:pt x="0" y="0"/>
                  </a:moveTo>
                  <a:lnTo>
                    <a:pt x="0" y="10211"/>
                  </a:lnTo>
                  <a:lnTo>
                    <a:pt x="278" y="10266"/>
                  </a:lnTo>
                  <a:lnTo>
                    <a:pt x="2629" y="11786"/>
                  </a:lnTo>
                  <a:lnTo>
                    <a:pt x="2629" y="504"/>
                  </a:lnTo>
                  <a:lnTo>
                    <a:pt x="0" y="0"/>
                  </a:lnTo>
                  <a:close/>
                </a:path>
              </a:pathLst>
            </a:custGeom>
            <a:solidFill>
              <a:srgbClr val="E3E2E2"/>
            </a:solidFill>
          </p:spPr>
          <p:txBody>
            <a:bodyPr wrap="square" lIns="0" tIns="0" rIns="0" bIns="0" rtlCol="0"/>
            <a:lstStyle/>
            <a:p>
              <a:endParaRPr sz="1227"/>
            </a:p>
          </p:txBody>
        </p:sp>
        <p:sp>
          <p:nvSpPr>
            <p:cNvPr id="173" name="object 173"/>
            <p:cNvSpPr/>
            <p:nvPr/>
          </p:nvSpPr>
          <p:spPr>
            <a:xfrm>
              <a:off x="2307031" y="6881520"/>
              <a:ext cx="4445" cy="13970"/>
            </a:xfrm>
            <a:custGeom>
              <a:avLst/>
              <a:gdLst/>
              <a:ahLst/>
              <a:cxnLst/>
              <a:rect l="l" t="t" r="r" b="b"/>
              <a:pathLst>
                <a:path w="4444" h="13970">
                  <a:moveTo>
                    <a:pt x="3987" y="1549"/>
                  </a:moveTo>
                  <a:lnTo>
                    <a:pt x="2628" y="698"/>
                  </a:lnTo>
                  <a:lnTo>
                    <a:pt x="2247" y="444"/>
                  </a:lnTo>
                  <a:lnTo>
                    <a:pt x="1714" y="342"/>
                  </a:lnTo>
                  <a:lnTo>
                    <a:pt x="0" y="0"/>
                  </a:lnTo>
                  <a:lnTo>
                    <a:pt x="0" y="10922"/>
                  </a:lnTo>
                  <a:lnTo>
                    <a:pt x="2501" y="12547"/>
                  </a:lnTo>
                  <a:lnTo>
                    <a:pt x="3987" y="13512"/>
                  </a:lnTo>
                  <a:lnTo>
                    <a:pt x="3987" y="1549"/>
                  </a:lnTo>
                  <a:close/>
                </a:path>
              </a:pathLst>
            </a:custGeom>
            <a:solidFill>
              <a:srgbClr val="E2E1E1"/>
            </a:solidFill>
          </p:spPr>
          <p:txBody>
            <a:bodyPr wrap="square" lIns="0" tIns="0" rIns="0" bIns="0" rtlCol="0"/>
            <a:lstStyle/>
            <a:p>
              <a:endParaRPr sz="1227"/>
            </a:p>
          </p:txBody>
        </p:sp>
        <p:sp>
          <p:nvSpPr>
            <p:cNvPr id="174" name="object 174"/>
            <p:cNvSpPr/>
            <p:nvPr/>
          </p:nvSpPr>
          <p:spPr>
            <a:xfrm>
              <a:off x="2310117" y="6882478"/>
              <a:ext cx="1905" cy="13335"/>
            </a:xfrm>
            <a:custGeom>
              <a:avLst/>
              <a:gdLst/>
              <a:ahLst/>
              <a:cxnLst/>
              <a:rect l="l" t="t" r="r" b="b"/>
              <a:pathLst>
                <a:path w="1905" h="13334">
                  <a:moveTo>
                    <a:pt x="0" y="0"/>
                  </a:moveTo>
                  <a:lnTo>
                    <a:pt x="0" y="11955"/>
                  </a:lnTo>
                  <a:lnTo>
                    <a:pt x="1714" y="13065"/>
                  </a:lnTo>
                  <a:lnTo>
                    <a:pt x="1714" y="1087"/>
                  </a:lnTo>
                  <a:lnTo>
                    <a:pt x="0" y="0"/>
                  </a:lnTo>
                  <a:close/>
                </a:path>
              </a:pathLst>
            </a:custGeom>
            <a:solidFill>
              <a:srgbClr val="E1E0E0"/>
            </a:solidFill>
          </p:spPr>
          <p:txBody>
            <a:bodyPr wrap="square" lIns="0" tIns="0" rIns="0" bIns="0" rtlCol="0"/>
            <a:lstStyle/>
            <a:p>
              <a:endParaRPr sz="1227"/>
            </a:p>
          </p:txBody>
        </p:sp>
        <p:sp>
          <p:nvSpPr>
            <p:cNvPr id="175" name="object 175"/>
            <p:cNvSpPr/>
            <p:nvPr/>
          </p:nvSpPr>
          <p:spPr>
            <a:xfrm>
              <a:off x="2311031" y="6883069"/>
              <a:ext cx="2540" cy="13970"/>
            </a:xfrm>
            <a:custGeom>
              <a:avLst/>
              <a:gdLst/>
              <a:ahLst/>
              <a:cxnLst/>
              <a:rect l="l" t="t" r="r" b="b"/>
              <a:pathLst>
                <a:path w="2539" h="13970">
                  <a:moveTo>
                    <a:pt x="2171" y="1371"/>
                  </a:moveTo>
                  <a:lnTo>
                    <a:pt x="1257" y="800"/>
                  </a:lnTo>
                  <a:lnTo>
                    <a:pt x="1092" y="698"/>
                  </a:lnTo>
                  <a:lnTo>
                    <a:pt x="457" y="292"/>
                  </a:lnTo>
                  <a:lnTo>
                    <a:pt x="0" y="0"/>
                  </a:lnTo>
                  <a:lnTo>
                    <a:pt x="0" y="11963"/>
                  </a:lnTo>
                  <a:lnTo>
                    <a:pt x="1092" y="12674"/>
                  </a:lnTo>
                  <a:lnTo>
                    <a:pt x="2171" y="13373"/>
                  </a:lnTo>
                  <a:lnTo>
                    <a:pt x="2171" y="1371"/>
                  </a:lnTo>
                  <a:close/>
                </a:path>
              </a:pathLst>
            </a:custGeom>
            <a:solidFill>
              <a:srgbClr val="E0DFDF"/>
            </a:solidFill>
          </p:spPr>
          <p:txBody>
            <a:bodyPr wrap="square" lIns="0" tIns="0" rIns="0" bIns="0" rtlCol="0"/>
            <a:lstStyle/>
            <a:p>
              <a:endParaRPr sz="1227"/>
            </a:p>
          </p:txBody>
        </p:sp>
        <p:sp>
          <p:nvSpPr>
            <p:cNvPr id="176" name="object 176"/>
            <p:cNvSpPr/>
            <p:nvPr/>
          </p:nvSpPr>
          <p:spPr>
            <a:xfrm>
              <a:off x="2312289" y="6883855"/>
              <a:ext cx="1905" cy="13335"/>
            </a:xfrm>
            <a:custGeom>
              <a:avLst/>
              <a:gdLst/>
              <a:ahLst/>
              <a:cxnLst/>
              <a:rect l="l" t="t" r="r" b="b"/>
              <a:pathLst>
                <a:path w="1905" h="13334">
                  <a:moveTo>
                    <a:pt x="0" y="0"/>
                  </a:moveTo>
                  <a:lnTo>
                    <a:pt x="0" y="11983"/>
                  </a:lnTo>
                  <a:lnTo>
                    <a:pt x="1371" y="12870"/>
                  </a:lnTo>
                  <a:lnTo>
                    <a:pt x="1371" y="869"/>
                  </a:lnTo>
                  <a:lnTo>
                    <a:pt x="0" y="0"/>
                  </a:lnTo>
                  <a:close/>
                </a:path>
              </a:pathLst>
            </a:custGeom>
            <a:solidFill>
              <a:srgbClr val="DFDEDE"/>
            </a:solidFill>
          </p:spPr>
          <p:txBody>
            <a:bodyPr wrap="square" lIns="0" tIns="0" rIns="0" bIns="0" rtlCol="0"/>
            <a:lstStyle/>
            <a:p>
              <a:endParaRPr sz="1227"/>
            </a:p>
          </p:txBody>
        </p:sp>
        <p:sp>
          <p:nvSpPr>
            <p:cNvPr id="177" name="object 177"/>
            <p:cNvSpPr/>
            <p:nvPr/>
          </p:nvSpPr>
          <p:spPr>
            <a:xfrm>
              <a:off x="2312746" y="6884145"/>
              <a:ext cx="1905" cy="13335"/>
            </a:xfrm>
            <a:custGeom>
              <a:avLst/>
              <a:gdLst/>
              <a:ahLst/>
              <a:cxnLst/>
              <a:rect l="l" t="t" r="r" b="b"/>
              <a:pathLst>
                <a:path w="1905" h="13334">
                  <a:moveTo>
                    <a:pt x="0" y="0"/>
                  </a:moveTo>
                  <a:lnTo>
                    <a:pt x="0" y="11989"/>
                  </a:lnTo>
                  <a:lnTo>
                    <a:pt x="1828" y="13172"/>
                  </a:lnTo>
                  <a:lnTo>
                    <a:pt x="1828" y="1159"/>
                  </a:lnTo>
                  <a:lnTo>
                    <a:pt x="0" y="0"/>
                  </a:lnTo>
                  <a:close/>
                </a:path>
              </a:pathLst>
            </a:custGeom>
            <a:solidFill>
              <a:srgbClr val="DFDEDD"/>
            </a:solidFill>
          </p:spPr>
          <p:txBody>
            <a:bodyPr wrap="square" lIns="0" tIns="0" rIns="0" bIns="0" rtlCol="0"/>
            <a:lstStyle/>
            <a:p>
              <a:endParaRPr sz="1227"/>
            </a:p>
          </p:txBody>
        </p:sp>
        <p:sp>
          <p:nvSpPr>
            <p:cNvPr id="178" name="object 178"/>
            <p:cNvSpPr/>
            <p:nvPr/>
          </p:nvSpPr>
          <p:spPr>
            <a:xfrm>
              <a:off x="2313660" y="6884725"/>
              <a:ext cx="1905" cy="13335"/>
            </a:xfrm>
            <a:custGeom>
              <a:avLst/>
              <a:gdLst/>
              <a:ahLst/>
              <a:cxnLst/>
              <a:rect l="l" t="t" r="r" b="b"/>
              <a:pathLst>
                <a:path w="1905" h="13334">
                  <a:moveTo>
                    <a:pt x="0" y="0"/>
                  </a:moveTo>
                  <a:lnTo>
                    <a:pt x="0" y="12001"/>
                  </a:lnTo>
                  <a:lnTo>
                    <a:pt x="1371" y="12888"/>
                  </a:lnTo>
                  <a:lnTo>
                    <a:pt x="1371" y="869"/>
                  </a:lnTo>
                  <a:lnTo>
                    <a:pt x="0" y="0"/>
                  </a:lnTo>
                  <a:close/>
                </a:path>
              </a:pathLst>
            </a:custGeom>
            <a:solidFill>
              <a:srgbClr val="DEDDDD"/>
            </a:solidFill>
          </p:spPr>
          <p:txBody>
            <a:bodyPr wrap="square" lIns="0" tIns="0" rIns="0" bIns="0" rtlCol="0"/>
            <a:lstStyle/>
            <a:p>
              <a:endParaRPr sz="1227"/>
            </a:p>
          </p:txBody>
        </p:sp>
        <p:sp>
          <p:nvSpPr>
            <p:cNvPr id="179" name="object 179"/>
            <p:cNvSpPr/>
            <p:nvPr/>
          </p:nvSpPr>
          <p:spPr>
            <a:xfrm>
              <a:off x="2314117" y="6885025"/>
              <a:ext cx="2540" cy="13970"/>
            </a:xfrm>
            <a:custGeom>
              <a:avLst/>
              <a:gdLst/>
              <a:ahLst/>
              <a:cxnLst/>
              <a:rect l="l" t="t" r="r" b="b"/>
              <a:pathLst>
                <a:path w="2539" h="13970">
                  <a:moveTo>
                    <a:pt x="2159" y="1371"/>
                  </a:moveTo>
                  <a:lnTo>
                    <a:pt x="1714" y="1092"/>
                  </a:lnTo>
                  <a:lnTo>
                    <a:pt x="1231" y="787"/>
                  </a:lnTo>
                  <a:lnTo>
                    <a:pt x="914" y="584"/>
                  </a:lnTo>
                  <a:lnTo>
                    <a:pt x="0" y="0"/>
                  </a:lnTo>
                  <a:lnTo>
                    <a:pt x="0" y="12001"/>
                  </a:lnTo>
                  <a:lnTo>
                    <a:pt x="914" y="12598"/>
                  </a:lnTo>
                  <a:lnTo>
                    <a:pt x="1193" y="12788"/>
                  </a:lnTo>
                  <a:lnTo>
                    <a:pt x="1714" y="13119"/>
                  </a:lnTo>
                  <a:lnTo>
                    <a:pt x="2108" y="13373"/>
                  </a:lnTo>
                  <a:lnTo>
                    <a:pt x="2159" y="1371"/>
                  </a:lnTo>
                  <a:close/>
                </a:path>
              </a:pathLst>
            </a:custGeom>
            <a:solidFill>
              <a:srgbClr val="DDDCDC"/>
            </a:solidFill>
          </p:spPr>
          <p:txBody>
            <a:bodyPr wrap="square" lIns="0" tIns="0" rIns="0" bIns="0" rtlCol="0"/>
            <a:lstStyle/>
            <a:p>
              <a:endParaRPr sz="1227"/>
            </a:p>
          </p:txBody>
        </p:sp>
        <p:sp>
          <p:nvSpPr>
            <p:cNvPr id="180" name="object 180"/>
            <p:cNvSpPr/>
            <p:nvPr/>
          </p:nvSpPr>
          <p:spPr>
            <a:xfrm>
              <a:off x="2315489" y="6885885"/>
              <a:ext cx="1905" cy="13970"/>
            </a:xfrm>
            <a:custGeom>
              <a:avLst/>
              <a:gdLst/>
              <a:ahLst/>
              <a:cxnLst/>
              <a:rect l="l" t="t" r="r" b="b"/>
              <a:pathLst>
                <a:path w="1905" h="13970">
                  <a:moveTo>
                    <a:pt x="0" y="0"/>
                  </a:moveTo>
                  <a:lnTo>
                    <a:pt x="0" y="12024"/>
                  </a:lnTo>
                  <a:lnTo>
                    <a:pt x="742" y="12505"/>
                  </a:lnTo>
                  <a:lnTo>
                    <a:pt x="1714" y="13873"/>
                  </a:lnTo>
                  <a:lnTo>
                    <a:pt x="1714" y="1087"/>
                  </a:lnTo>
                  <a:lnTo>
                    <a:pt x="0" y="0"/>
                  </a:lnTo>
                  <a:close/>
                </a:path>
              </a:pathLst>
            </a:custGeom>
            <a:solidFill>
              <a:srgbClr val="DCDBDB"/>
            </a:solidFill>
          </p:spPr>
          <p:txBody>
            <a:bodyPr wrap="square" lIns="0" tIns="0" rIns="0" bIns="0" rtlCol="0"/>
            <a:lstStyle/>
            <a:p>
              <a:endParaRPr sz="1227"/>
            </a:p>
          </p:txBody>
        </p:sp>
        <p:sp>
          <p:nvSpPr>
            <p:cNvPr id="181" name="object 181"/>
            <p:cNvSpPr/>
            <p:nvPr/>
          </p:nvSpPr>
          <p:spPr>
            <a:xfrm>
              <a:off x="2316289" y="6886392"/>
              <a:ext cx="1905" cy="14604"/>
            </a:xfrm>
            <a:custGeom>
              <a:avLst/>
              <a:gdLst/>
              <a:ahLst/>
              <a:cxnLst/>
              <a:rect l="l" t="t" r="r" b="b"/>
              <a:pathLst>
                <a:path w="1905" h="14604">
                  <a:moveTo>
                    <a:pt x="0" y="0"/>
                  </a:moveTo>
                  <a:lnTo>
                    <a:pt x="0" y="12078"/>
                  </a:lnTo>
                  <a:lnTo>
                    <a:pt x="1371" y="14010"/>
                  </a:lnTo>
                  <a:lnTo>
                    <a:pt x="1371" y="869"/>
                  </a:lnTo>
                  <a:lnTo>
                    <a:pt x="0" y="0"/>
                  </a:lnTo>
                  <a:close/>
                </a:path>
              </a:pathLst>
            </a:custGeom>
            <a:solidFill>
              <a:srgbClr val="DCDBDA"/>
            </a:solidFill>
          </p:spPr>
          <p:txBody>
            <a:bodyPr wrap="square" lIns="0" tIns="0" rIns="0" bIns="0" rtlCol="0"/>
            <a:lstStyle/>
            <a:p>
              <a:endParaRPr sz="1227"/>
            </a:p>
          </p:txBody>
        </p:sp>
        <p:sp>
          <p:nvSpPr>
            <p:cNvPr id="182" name="object 182"/>
            <p:cNvSpPr/>
            <p:nvPr/>
          </p:nvSpPr>
          <p:spPr>
            <a:xfrm>
              <a:off x="2316746" y="6886682"/>
              <a:ext cx="1905" cy="15240"/>
            </a:xfrm>
            <a:custGeom>
              <a:avLst/>
              <a:gdLst/>
              <a:ahLst/>
              <a:cxnLst/>
              <a:rect l="l" t="t" r="r" b="b"/>
              <a:pathLst>
                <a:path w="1905" h="15240">
                  <a:moveTo>
                    <a:pt x="0" y="0"/>
                  </a:moveTo>
                  <a:lnTo>
                    <a:pt x="0" y="12432"/>
                  </a:lnTo>
                  <a:lnTo>
                    <a:pt x="1828" y="15008"/>
                  </a:lnTo>
                  <a:lnTo>
                    <a:pt x="1828" y="1159"/>
                  </a:lnTo>
                  <a:lnTo>
                    <a:pt x="0" y="0"/>
                  </a:lnTo>
                  <a:close/>
                </a:path>
              </a:pathLst>
            </a:custGeom>
            <a:solidFill>
              <a:srgbClr val="DBDADA"/>
            </a:solidFill>
          </p:spPr>
          <p:txBody>
            <a:bodyPr wrap="square" lIns="0" tIns="0" rIns="0" bIns="0" rtlCol="0"/>
            <a:lstStyle/>
            <a:p>
              <a:endParaRPr sz="1227"/>
            </a:p>
          </p:txBody>
        </p:sp>
        <p:sp>
          <p:nvSpPr>
            <p:cNvPr id="183" name="object 183"/>
            <p:cNvSpPr/>
            <p:nvPr/>
          </p:nvSpPr>
          <p:spPr>
            <a:xfrm>
              <a:off x="2317661" y="6887262"/>
              <a:ext cx="1905" cy="15240"/>
            </a:xfrm>
            <a:custGeom>
              <a:avLst/>
              <a:gdLst/>
              <a:ahLst/>
              <a:cxnLst/>
              <a:rect l="l" t="t" r="r" b="b"/>
              <a:pathLst>
                <a:path w="1905" h="15240">
                  <a:moveTo>
                    <a:pt x="0" y="0"/>
                  </a:moveTo>
                  <a:lnTo>
                    <a:pt x="0" y="13140"/>
                  </a:lnTo>
                  <a:lnTo>
                    <a:pt x="1371" y="15072"/>
                  </a:lnTo>
                  <a:lnTo>
                    <a:pt x="1371" y="869"/>
                  </a:lnTo>
                  <a:lnTo>
                    <a:pt x="0" y="0"/>
                  </a:lnTo>
                  <a:close/>
                </a:path>
              </a:pathLst>
            </a:custGeom>
            <a:solidFill>
              <a:srgbClr val="DBDAD9"/>
            </a:solidFill>
          </p:spPr>
          <p:txBody>
            <a:bodyPr wrap="square" lIns="0" tIns="0" rIns="0" bIns="0" rtlCol="0"/>
            <a:lstStyle/>
            <a:p>
              <a:endParaRPr sz="1227"/>
            </a:p>
          </p:txBody>
        </p:sp>
        <p:sp>
          <p:nvSpPr>
            <p:cNvPr id="184" name="object 184"/>
            <p:cNvSpPr/>
            <p:nvPr/>
          </p:nvSpPr>
          <p:spPr>
            <a:xfrm>
              <a:off x="2318118" y="6887552"/>
              <a:ext cx="1905" cy="16510"/>
            </a:xfrm>
            <a:custGeom>
              <a:avLst/>
              <a:gdLst/>
              <a:ahLst/>
              <a:cxnLst/>
              <a:rect l="l" t="t" r="r" b="b"/>
              <a:pathLst>
                <a:path w="1905" h="16509">
                  <a:moveTo>
                    <a:pt x="0" y="0"/>
                  </a:moveTo>
                  <a:lnTo>
                    <a:pt x="0" y="13494"/>
                  </a:lnTo>
                  <a:lnTo>
                    <a:pt x="1714" y="15908"/>
                  </a:lnTo>
                  <a:lnTo>
                    <a:pt x="1714" y="1087"/>
                  </a:lnTo>
                  <a:lnTo>
                    <a:pt x="0" y="0"/>
                  </a:lnTo>
                  <a:close/>
                </a:path>
              </a:pathLst>
            </a:custGeom>
            <a:solidFill>
              <a:srgbClr val="DAD9D8"/>
            </a:solidFill>
          </p:spPr>
          <p:txBody>
            <a:bodyPr wrap="square" lIns="0" tIns="0" rIns="0" bIns="0" rtlCol="0"/>
            <a:lstStyle/>
            <a:p>
              <a:endParaRPr sz="1227"/>
            </a:p>
          </p:txBody>
        </p:sp>
        <p:sp>
          <p:nvSpPr>
            <p:cNvPr id="185" name="object 185"/>
            <p:cNvSpPr/>
            <p:nvPr/>
          </p:nvSpPr>
          <p:spPr>
            <a:xfrm>
              <a:off x="2319032" y="6888132"/>
              <a:ext cx="1270" cy="16510"/>
            </a:xfrm>
            <a:custGeom>
              <a:avLst/>
              <a:gdLst/>
              <a:ahLst/>
              <a:cxnLst/>
              <a:rect l="l" t="t" r="r" b="b"/>
              <a:pathLst>
                <a:path w="1269" h="16509">
                  <a:moveTo>
                    <a:pt x="0" y="0"/>
                  </a:moveTo>
                  <a:lnTo>
                    <a:pt x="0" y="14202"/>
                  </a:lnTo>
                  <a:lnTo>
                    <a:pt x="1257" y="15973"/>
                  </a:lnTo>
                  <a:lnTo>
                    <a:pt x="1148" y="728"/>
                  </a:lnTo>
                  <a:lnTo>
                    <a:pt x="0" y="0"/>
                  </a:lnTo>
                  <a:close/>
                </a:path>
              </a:pathLst>
            </a:custGeom>
            <a:solidFill>
              <a:srgbClr val="D9D8D8"/>
            </a:solidFill>
          </p:spPr>
          <p:txBody>
            <a:bodyPr wrap="square" lIns="0" tIns="0" rIns="0" bIns="0" rtlCol="0"/>
            <a:lstStyle/>
            <a:p>
              <a:endParaRPr sz="1227"/>
            </a:p>
          </p:txBody>
        </p:sp>
        <p:sp>
          <p:nvSpPr>
            <p:cNvPr id="186" name="object 186"/>
            <p:cNvSpPr/>
            <p:nvPr/>
          </p:nvSpPr>
          <p:spPr>
            <a:xfrm>
              <a:off x="2319489" y="6888422"/>
              <a:ext cx="1905" cy="17145"/>
            </a:xfrm>
            <a:custGeom>
              <a:avLst/>
              <a:gdLst/>
              <a:ahLst/>
              <a:cxnLst/>
              <a:rect l="l" t="t" r="r" b="b"/>
              <a:pathLst>
                <a:path w="1905" h="17145">
                  <a:moveTo>
                    <a:pt x="0" y="0"/>
                  </a:moveTo>
                  <a:lnTo>
                    <a:pt x="0" y="14556"/>
                  </a:lnTo>
                  <a:lnTo>
                    <a:pt x="1714" y="16971"/>
                  </a:lnTo>
                  <a:lnTo>
                    <a:pt x="1714" y="1087"/>
                  </a:lnTo>
                  <a:lnTo>
                    <a:pt x="0" y="0"/>
                  </a:lnTo>
                  <a:close/>
                </a:path>
              </a:pathLst>
            </a:custGeom>
            <a:solidFill>
              <a:srgbClr val="D9D8D7"/>
            </a:solidFill>
          </p:spPr>
          <p:txBody>
            <a:bodyPr wrap="square" lIns="0" tIns="0" rIns="0" bIns="0" rtlCol="0"/>
            <a:lstStyle/>
            <a:p>
              <a:endParaRPr sz="1227"/>
            </a:p>
          </p:txBody>
        </p:sp>
        <p:sp>
          <p:nvSpPr>
            <p:cNvPr id="187" name="object 187"/>
            <p:cNvSpPr/>
            <p:nvPr/>
          </p:nvSpPr>
          <p:spPr>
            <a:xfrm>
              <a:off x="2320290" y="6888936"/>
              <a:ext cx="2540" cy="18415"/>
            </a:xfrm>
            <a:custGeom>
              <a:avLst/>
              <a:gdLst/>
              <a:ahLst/>
              <a:cxnLst/>
              <a:rect l="l" t="t" r="r" b="b"/>
              <a:pathLst>
                <a:path w="2539" h="18415">
                  <a:moveTo>
                    <a:pt x="2286" y="1447"/>
                  </a:moveTo>
                  <a:lnTo>
                    <a:pt x="1371" y="876"/>
                  </a:lnTo>
                  <a:lnTo>
                    <a:pt x="457" y="292"/>
                  </a:lnTo>
                  <a:lnTo>
                    <a:pt x="0" y="0"/>
                  </a:lnTo>
                  <a:lnTo>
                    <a:pt x="0" y="15176"/>
                  </a:lnTo>
                  <a:lnTo>
                    <a:pt x="457" y="15824"/>
                  </a:lnTo>
                  <a:lnTo>
                    <a:pt x="1371" y="17106"/>
                  </a:lnTo>
                  <a:lnTo>
                    <a:pt x="2286" y="18389"/>
                  </a:lnTo>
                  <a:lnTo>
                    <a:pt x="2286" y="1447"/>
                  </a:lnTo>
                  <a:close/>
                </a:path>
              </a:pathLst>
            </a:custGeom>
            <a:solidFill>
              <a:srgbClr val="D8D7D6"/>
            </a:solidFill>
          </p:spPr>
          <p:txBody>
            <a:bodyPr wrap="square" lIns="0" tIns="0" rIns="0" bIns="0" rtlCol="0"/>
            <a:lstStyle/>
            <a:p>
              <a:endParaRPr sz="1227"/>
            </a:p>
          </p:txBody>
        </p:sp>
        <p:sp>
          <p:nvSpPr>
            <p:cNvPr id="188" name="object 188"/>
            <p:cNvSpPr/>
            <p:nvPr/>
          </p:nvSpPr>
          <p:spPr>
            <a:xfrm>
              <a:off x="2321661" y="6889799"/>
              <a:ext cx="1905" cy="18415"/>
            </a:xfrm>
            <a:custGeom>
              <a:avLst/>
              <a:gdLst/>
              <a:ahLst/>
              <a:cxnLst/>
              <a:rect l="l" t="t" r="r" b="b"/>
              <a:pathLst>
                <a:path w="1905" h="18415">
                  <a:moveTo>
                    <a:pt x="0" y="0"/>
                  </a:moveTo>
                  <a:lnTo>
                    <a:pt x="0" y="16237"/>
                  </a:lnTo>
                  <a:lnTo>
                    <a:pt x="1371" y="18169"/>
                  </a:lnTo>
                  <a:lnTo>
                    <a:pt x="1371" y="869"/>
                  </a:lnTo>
                  <a:lnTo>
                    <a:pt x="0" y="0"/>
                  </a:lnTo>
                  <a:close/>
                </a:path>
              </a:pathLst>
            </a:custGeom>
            <a:solidFill>
              <a:srgbClr val="D7D6D5"/>
            </a:solidFill>
          </p:spPr>
          <p:txBody>
            <a:bodyPr wrap="square" lIns="0" tIns="0" rIns="0" bIns="0" rtlCol="0"/>
            <a:lstStyle/>
            <a:p>
              <a:endParaRPr sz="1227"/>
            </a:p>
          </p:txBody>
        </p:sp>
        <p:sp>
          <p:nvSpPr>
            <p:cNvPr id="189" name="object 189"/>
            <p:cNvSpPr/>
            <p:nvPr/>
          </p:nvSpPr>
          <p:spPr>
            <a:xfrm>
              <a:off x="2322118" y="6890089"/>
              <a:ext cx="1905" cy="19050"/>
            </a:xfrm>
            <a:custGeom>
              <a:avLst/>
              <a:gdLst/>
              <a:ahLst/>
              <a:cxnLst/>
              <a:rect l="l" t="t" r="r" b="b"/>
              <a:pathLst>
                <a:path w="1905" h="19050">
                  <a:moveTo>
                    <a:pt x="0" y="0"/>
                  </a:moveTo>
                  <a:lnTo>
                    <a:pt x="0" y="16591"/>
                  </a:lnTo>
                  <a:lnTo>
                    <a:pt x="1350" y="18493"/>
                  </a:lnTo>
                  <a:lnTo>
                    <a:pt x="1371" y="1019"/>
                  </a:lnTo>
                  <a:lnTo>
                    <a:pt x="1171" y="742"/>
                  </a:lnTo>
                  <a:lnTo>
                    <a:pt x="0" y="0"/>
                  </a:lnTo>
                  <a:close/>
                </a:path>
              </a:pathLst>
            </a:custGeom>
            <a:solidFill>
              <a:srgbClr val="D6D5D5"/>
            </a:solidFill>
          </p:spPr>
          <p:txBody>
            <a:bodyPr wrap="square" lIns="0" tIns="0" rIns="0" bIns="0" rtlCol="0"/>
            <a:lstStyle/>
            <a:p>
              <a:endParaRPr sz="1227"/>
            </a:p>
          </p:txBody>
        </p:sp>
        <p:sp>
          <p:nvSpPr>
            <p:cNvPr id="190" name="object 190"/>
            <p:cNvSpPr/>
            <p:nvPr/>
          </p:nvSpPr>
          <p:spPr>
            <a:xfrm>
              <a:off x="2322576" y="6890379"/>
              <a:ext cx="1905" cy="22225"/>
            </a:xfrm>
            <a:custGeom>
              <a:avLst/>
              <a:gdLst/>
              <a:ahLst/>
              <a:cxnLst/>
              <a:rect l="l" t="t" r="r" b="b"/>
              <a:pathLst>
                <a:path w="1905" h="22225">
                  <a:moveTo>
                    <a:pt x="0" y="0"/>
                  </a:moveTo>
                  <a:lnTo>
                    <a:pt x="0" y="16945"/>
                  </a:lnTo>
                  <a:lnTo>
                    <a:pt x="892" y="18203"/>
                  </a:lnTo>
                  <a:lnTo>
                    <a:pt x="1714" y="22009"/>
                  </a:lnTo>
                  <a:lnTo>
                    <a:pt x="1714" y="1834"/>
                  </a:lnTo>
                  <a:lnTo>
                    <a:pt x="714" y="453"/>
                  </a:lnTo>
                  <a:lnTo>
                    <a:pt x="0" y="0"/>
                  </a:lnTo>
                  <a:close/>
                </a:path>
              </a:pathLst>
            </a:custGeom>
            <a:solidFill>
              <a:srgbClr val="D6D5D4"/>
            </a:solidFill>
          </p:spPr>
          <p:txBody>
            <a:bodyPr wrap="square" lIns="0" tIns="0" rIns="0" bIns="0" rtlCol="0"/>
            <a:lstStyle/>
            <a:p>
              <a:endParaRPr sz="1227"/>
            </a:p>
          </p:txBody>
        </p:sp>
        <p:sp>
          <p:nvSpPr>
            <p:cNvPr id="191" name="object 191"/>
            <p:cNvSpPr/>
            <p:nvPr/>
          </p:nvSpPr>
          <p:spPr>
            <a:xfrm>
              <a:off x="2323490" y="6891121"/>
              <a:ext cx="2540" cy="27940"/>
            </a:xfrm>
            <a:custGeom>
              <a:avLst/>
              <a:gdLst/>
              <a:ahLst/>
              <a:cxnLst/>
              <a:rect l="l" t="t" r="r" b="b"/>
              <a:pathLst>
                <a:path w="2539" h="27940">
                  <a:moveTo>
                    <a:pt x="2171" y="2997"/>
                  </a:moveTo>
                  <a:lnTo>
                    <a:pt x="1714" y="2374"/>
                  </a:lnTo>
                  <a:lnTo>
                    <a:pt x="952" y="1320"/>
                  </a:lnTo>
                  <a:lnTo>
                    <a:pt x="342" y="482"/>
                  </a:lnTo>
                  <a:lnTo>
                    <a:pt x="0" y="0"/>
                  </a:lnTo>
                  <a:lnTo>
                    <a:pt x="0" y="17564"/>
                  </a:lnTo>
                  <a:lnTo>
                    <a:pt x="1714" y="25514"/>
                  </a:lnTo>
                  <a:lnTo>
                    <a:pt x="2171" y="27635"/>
                  </a:lnTo>
                  <a:lnTo>
                    <a:pt x="2171" y="2997"/>
                  </a:lnTo>
                  <a:close/>
                </a:path>
              </a:pathLst>
            </a:custGeom>
            <a:solidFill>
              <a:srgbClr val="D5D4D3"/>
            </a:solidFill>
          </p:spPr>
          <p:txBody>
            <a:bodyPr wrap="square" lIns="0" tIns="0" rIns="0" bIns="0" rtlCol="0"/>
            <a:lstStyle/>
            <a:p>
              <a:endParaRPr sz="1227"/>
            </a:p>
          </p:txBody>
        </p:sp>
        <p:sp>
          <p:nvSpPr>
            <p:cNvPr id="192" name="object 192"/>
            <p:cNvSpPr/>
            <p:nvPr/>
          </p:nvSpPr>
          <p:spPr>
            <a:xfrm>
              <a:off x="2324747" y="6892845"/>
              <a:ext cx="1905" cy="28575"/>
            </a:xfrm>
            <a:custGeom>
              <a:avLst/>
              <a:gdLst/>
              <a:ahLst/>
              <a:cxnLst/>
              <a:rect l="l" t="t" r="r" b="b"/>
              <a:pathLst>
                <a:path w="1905" h="28575">
                  <a:moveTo>
                    <a:pt x="0" y="0"/>
                  </a:moveTo>
                  <a:lnTo>
                    <a:pt x="0" y="21663"/>
                  </a:lnTo>
                  <a:lnTo>
                    <a:pt x="1371" y="28019"/>
                  </a:lnTo>
                  <a:lnTo>
                    <a:pt x="1371" y="1894"/>
                  </a:lnTo>
                  <a:lnTo>
                    <a:pt x="0" y="0"/>
                  </a:lnTo>
                  <a:close/>
                </a:path>
              </a:pathLst>
            </a:custGeom>
            <a:solidFill>
              <a:srgbClr val="D4D3D2"/>
            </a:solidFill>
          </p:spPr>
          <p:txBody>
            <a:bodyPr wrap="square" lIns="0" tIns="0" rIns="0" bIns="0" rtlCol="0"/>
            <a:lstStyle/>
            <a:p>
              <a:endParaRPr sz="1227"/>
            </a:p>
          </p:txBody>
        </p:sp>
        <p:sp>
          <p:nvSpPr>
            <p:cNvPr id="193" name="object 193"/>
            <p:cNvSpPr/>
            <p:nvPr/>
          </p:nvSpPr>
          <p:spPr>
            <a:xfrm>
              <a:off x="2325204" y="6893476"/>
              <a:ext cx="1905" cy="72390"/>
            </a:xfrm>
            <a:custGeom>
              <a:avLst/>
              <a:gdLst/>
              <a:ahLst/>
              <a:cxnLst/>
              <a:rect l="l" t="t" r="r" b="b"/>
              <a:pathLst>
                <a:path w="1905" h="72390">
                  <a:moveTo>
                    <a:pt x="0" y="0"/>
                  </a:moveTo>
                  <a:lnTo>
                    <a:pt x="0" y="23150"/>
                  </a:lnTo>
                  <a:lnTo>
                    <a:pt x="914" y="27387"/>
                  </a:lnTo>
                  <a:lnTo>
                    <a:pt x="914" y="72307"/>
                  </a:lnTo>
                  <a:lnTo>
                    <a:pt x="1828" y="72307"/>
                  </a:lnTo>
                  <a:lnTo>
                    <a:pt x="1828" y="2525"/>
                  </a:lnTo>
                  <a:lnTo>
                    <a:pt x="0" y="0"/>
                  </a:lnTo>
                  <a:close/>
                </a:path>
              </a:pathLst>
            </a:custGeom>
            <a:solidFill>
              <a:srgbClr val="D3D2D1"/>
            </a:solidFill>
          </p:spPr>
          <p:txBody>
            <a:bodyPr wrap="square" lIns="0" tIns="0" rIns="0" bIns="0" rtlCol="0"/>
            <a:lstStyle/>
            <a:p>
              <a:endParaRPr sz="1227"/>
            </a:p>
          </p:txBody>
        </p:sp>
        <p:sp>
          <p:nvSpPr>
            <p:cNvPr id="194" name="object 194"/>
            <p:cNvSpPr/>
            <p:nvPr/>
          </p:nvSpPr>
          <p:spPr>
            <a:xfrm>
              <a:off x="2326119" y="6894739"/>
              <a:ext cx="1905" cy="71120"/>
            </a:xfrm>
            <a:custGeom>
              <a:avLst/>
              <a:gdLst/>
              <a:ahLst/>
              <a:cxnLst/>
              <a:rect l="l" t="t" r="r" b="b"/>
              <a:pathLst>
                <a:path w="1905" h="71120">
                  <a:moveTo>
                    <a:pt x="0" y="0"/>
                  </a:moveTo>
                  <a:lnTo>
                    <a:pt x="0" y="71044"/>
                  </a:lnTo>
                  <a:lnTo>
                    <a:pt x="1371" y="71044"/>
                  </a:lnTo>
                  <a:lnTo>
                    <a:pt x="1371" y="1894"/>
                  </a:lnTo>
                  <a:lnTo>
                    <a:pt x="0" y="0"/>
                  </a:lnTo>
                  <a:close/>
                </a:path>
              </a:pathLst>
            </a:custGeom>
            <a:solidFill>
              <a:srgbClr val="D2D1D0"/>
            </a:solidFill>
          </p:spPr>
          <p:txBody>
            <a:bodyPr wrap="square" lIns="0" tIns="0" rIns="0" bIns="0" rtlCol="0"/>
            <a:lstStyle/>
            <a:p>
              <a:endParaRPr sz="1227"/>
            </a:p>
          </p:txBody>
        </p:sp>
        <p:sp>
          <p:nvSpPr>
            <p:cNvPr id="195" name="object 195"/>
            <p:cNvSpPr/>
            <p:nvPr/>
          </p:nvSpPr>
          <p:spPr>
            <a:xfrm>
              <a:off x="2326576" y="6895371"/>
              <a:ext cx="1905" cy="70485"/>
            </a:xfrm>
            <a:custGeom>
              <a:avLst/>
              <a:gdLst/>
              <a:ahLst/>
              <a:cxnLst/>
              <a:rect l="l" t="t" r="r" b="b"/>
              <a:pathLst>
                <a:path w="1905" h="70484">
                  <a:moveTo>
                    <a:pt x="0" y="0"/>
                  </a:moveTo>
                  <a:lnTo>
                    <a:pt x="0" y="70413"/>
                  </a:lnTo>
                  <a:lnTo>
                    <a:pt x="1714" y="70413"/>
                  </a:lnTo>
                  <a:lnTo>
                    <a:pt x="1714" y="2367"/>
                  </a:lnTo>
                  <a:lnTo>
                    <a:pt x="0" y="0"/>
                  </a:lnTo>
                  <a:close/>
                </a:path>
              </a:pathLst>
            </a:custGeom>
            <a:solidFill>
              <a:srgbClr val="D1D0CF"/>
            </a:solidFill>
          </p:spPr>
          <p:txBody>
            <a:bodyPr wrap="square" lIns="0" tIns="0" rIns="0" bIns="0" rtlCol="0"/>
            <a:lstStyle/>
            <a:p>
              <a:endParaRPr sz="1227"/>
            </a:p>
          </p:txBody>
        </p:sp>
        <p:sp>
          <p:nvSpPr>
            <p:cNvPr id="196" name="object 196"/>
            <p:cNvSpPr/>
            <p:nvPr/>
          </p:nvSpPr>
          <p:spPr>
            <a:xfrm>
              <a:off x="2327490" y="6896634"/>
              <a:ext cx="1270" cy="69215"/>
            </a:xfrm>
            <a:custGeom>
              <a:avLst/>
              <a:gdLst/>
              <a:ahLst/>
              <a:cxnLst/>
              <a:rect l="l" t="t" r="r" b="b"/>
              <a:pathLst>
                <a:path w="1269" h="69215">
                  <a:moveTo>
                    <a:pt x="0" y="0"/>
                  </a:moveTo>
                  <a:lnTo>
                    <a:pt x="0" y="69150"/>
                  </a:lnTo>
                  <a:lnTo>
                    <a:pt x="1257" y="69150"/>
                  </a:lnTo>
                  <a:lnTo>
                    <a:pt x="1257" y="1736"/>
                  </a:lnTo>
                  <a:lnTo>
                    <a:pt x="0" y="0"/>
                  </a:lnTo>
                  <a:close/>
                </a:path>
              </a:pathLst>
            </a:custGeom>
            <a:solidFill>
              <a:srgbClr val="D0CFCE"/>
            </a:solidFill>
          </p:spPr>
          <p:txBody>
            <a:bodyPr wrap="square" lIns="0" tIns="0" rIns="0" bIns="0" rtlCol="0"/>
            <a:lstStyle/>
            <a:p>
              <a:endParaRPr sz="1227"/>
            </a:p>
          </p:txBody>
        </p:sp>
        <p:sp>
          <p:nvSpPr>
            <p:cNvPr id="197" name="object 197"/>
            <p:cNvSpPr/>
            <p:nvPr/>
          </p:nvSpPr>
          <p:spPr>
            <a:xfrm>
              <a:off x="2327833" y="6897107"/>
              <a:ext cx="1905" cy="69215"/>
            </a:xfrm>
            <a:custGeom>
              <a:avLst/>
              <a:gdLst/>
              <a:ahLst/>
              <a:cxnLst/>
              <a:rect l="l" t="t" r="r" b="b"/>
              <a:pathLst>
                <a:path w="1905" h="69215">
                  <a:moveTo>
                    <a:pt x="0" y="0"/>
                  </a:moveTo>
                  <a:lnTo>
                    <a:pt x="0" y="68676"/>
                  </a:lnTo>
                  <a:lnTo>
                    <a:pt x="1828" y="68676"/>
                  </a:lnTo>
                  <a:lnTo>
                    <a:pt x="1828" y="2525"/>
                  </a:lnTo>
                  <a:lnTo>
                    <a:pt x="0" y="0"/>
                  </a:lnTo>
                  <a:close/>
                </a:path>
              </a:pathLst>
            </a:custGeom>
            <a:solidFill>
              <a:srgbClr val="CFCECD"/>
            </a:solidFill>
          </p:spPr>
          <p:txBody>
            <a:bodyPr wrap="square" lIns="0" tIns="0" rIns="0" bIns="0" rtlCol="0"/>
            <a:lstStyle/>
            <a:p>
              <a:endParaRPr sz="1227"/>
            </a:p>
          </p:txBody>
        </p:sp>
        <p:sp>
          <p:nvSpPr>
            <p:cNvPr id="198" name="object 198"/>
            <p:cNvSpPr/>
            <p:nvPr/>
          </p:nvSpPr>
          <p:spPr>
            <a:xfrm>
              <a:off x="2328748" y="6898370"/>
              <a:ext cx="1905" cy="67945"/>
            </a:xfrm>
            <a:custGeom>
              <a:avLst/>
              <a:gdLst/>
              <a:ahLst/>
              <a:cxnLst/>
              <a:rect l="l" t="t" r="r" b="b"/>
              <a:pathLst>
                <a:path w="1905" h="67945">
                  <a:moveTo>
                    <a:pt x="0" y="0"/>
                  </a:moveTo>
                  <a:lnTo>
                    <a:pt x="0" y="67413"/>
                  </a:lnTo>
                  <a:lnTo>
                    <a:pt x="1371" y="67413"/>
                  </a:lnTo>
                  <a:lnTo>
                    <a:pt x="1371" y="1894"/>
                  </a:lnTo>
                  <a:lnTo>
                    <a:pt x="0" y="0"/>
                  </a:lnTo>
                  <a:close/>
                </a:path>
              </a:pathLst>
            </a:custGeom>
            <a:solidFill>
              <a:srgbClr val="CECDCD"/>
            </a:solidFill>
          </p:spPr>
          <p:txBody>
            <a:bodyPr wrap="square" lIns="0" tIns="0" rIns="0" bIns="0" rtlCol="0"/>
            <a:lstStyle/>
            <a:p>
              <a:endParaRPr sz="1227"/>
            </a:p>
          </p:txBody>
        </p:sp>
        <p:sp>
          <p:nvSpPr>
            <p:cNvPr id="199" name="object 199"/>
            <p:cNvSpPr/>
            <p:nvPr/>
          </p:nvSpPr>
          <p:spPr>
            <a:xfrm>
              <a:off x="2329205" y="6899002"/>
              <a:ext cx="1905" cy="67310"/>
            </a:xfrm>
            <a:custGeom>
              <a:avLst/>
              <a:gdLst/>
              <a:ahLst/>
              <a:cxnLst/>
              <a:rect l="l" t="t" r="r" b="b"/>
              <a:pathLst>
                <a:path w="1905" h="67309">
                  <a:moveTo>
                    <a:pt x="0" y="0"/>
                  </a:moveTo>
                  <a:lnTo>
                    <a:pt x="0" y="66782"/>
                  </a:lnTo>
                  <a:lnTo>
                    <a:pt x="1828" y="66782"/>
                  </a:lnTo>
                  <a:lnTo>
                    <a:pt x="1828" y="2526"/>
                  </a:lnTo>
                  <a:lnTo>
                    <a:pt x="0" y="0"/>
                  </a:lnTo>
                  <a:close/>
                </a:path>
              </a:pathLst>
            </a:custGeom>
            <a:solidFill>
              <a:srgbClr val="CDCCCC"/>
            </a:solidFill>
          </p:spPr>
          <p:txBody>
            <a:bodyPr wrap="square" lIns="0" tIns="0" rIns="0" bIns="0" rtlCol="0"/>
            <a:lstStyle/>
            <a:p>
              <a:endParaRPr sz="1227"/>
            </a:p>
          </p:txBody>
        </p:sp>
        <p:sp>
          <p:nvSpPr>
            <p:cNvPr id="200" name="object 200"/>
            <p:cNvSpPr/>
            <p:nvPr/>
          </p:nvSpPr>
          <p:spPr>
            <a:xfrm>
              <a:off x="2330119" y="6900265"/>
              <a:ext cx="1905" cy="66040"/>
            </a:xfrm>
            <a:custGeom>
              <a:avLst/>
              <a:gdLst/>
              <a:ahLst/>
              <a:cxnLst/>
              <a:rect l="l" t="t" r="r" b="b"/>
              <a:pathLst>
                <a:path w="1905" h="66040">
                  <a:moveTo>
                    <a:pt x="0" y="0"/>
                  </a:moveTo>
                  <a:lnTo>
                    <a:pt x="0" y="65519"/>
                  </a:lnTo>
                  <a:lnTo>
                    <a:pt x="1371" y="65519"/>
                  </a:lnTo>
                  <a:lnTo>
                    <a:pt x="1371" y="1894"/>
                  </a:lnTo>
                  <a:lnTo>
                    <a:pt x="0" y="0"/>
                  </a:lnTo>
                  <a:close/>
                </a:path>
              </a:pathLst>
            </a:custGeom>
            <a:solidFill>
              <a:srgbClr val="CCCBCB"/>
            </a:solidFill>
          </p:spPr>
          <p:txBody>
            <a:bodyPr wrap="square" lIns="0" tIns="0" rIns="0" bIns="0" rtlCol="0"/>
            <a:lstStyle/>
            <a:p>
              <a:endParaRPr sz="1227"/>
            </a:p>
          </p:txBody>
        </p:sp>
        <p:sp>
          <p:nvSpPr>
            <p:cNvPr id="201" name="object 201"/>
            <p:cNvSpPr/>
            <p:nvPr/>
          </p:nvSpPr>
          <p:spPr>
            <a:xfrm>
              <a:off x="2330577" y="6900896"/>
              <a:ext cx="1905" cy="65405"/>
            </a:xfrm>
            <a:custGeom>
              <a:avLst/>
              <a:gdLst/>
              <a:ahLst/>
              <a:cxnLst/>
              <a:rect l="l" t="t" r="r" b="b"/>
              <a:pathLst>
                <a:path w="1905" h="65404">
                  <a:moveTo>
                    <a:pt x="0" y="0"/>
                  </a:moveTo>
                  <a:lnTo>
                    <a:pt x="0" y="64887"/>
                  </a:lnTo>
                  <a:lnTo>
                    <a:pt x="1714" y="64887"/>
                  </a:lnTo>
                  <a:lnTo>
                    <a:pt x="1714" y="2368"/>
                  </a:lnTo>
                  <a:lnTo>
                    <a:pt x="0" y="0"/>
                  </a:lnTo>
                  <a:close/>
                </a:path>
              </a:pathLst>
            </a:custGeom>
            <a:solidFill>
              <a:srgbClr val="CBCACA"/>
            </a:solidFill>
          </p:spPr>
          <p:txBody>
            <a:bodyPr wrap="square" lIns="0" tIns="0" rIns="0" bIns="0" rtlCol="0"/>
            <a:lstStyle/>
            <a:p>
              <a:endParaRPr sz="1227"/>
            </a:p>
          </p:txBody>
        </p:sp>
        <p:sp>
          <p:nvSpPr>
            <p:cNvPr id="202" name="object 202"/>
            <p:cNvSpPr/>
            <p:nvPr/>
          </p:nvSpPr>
          <p:spPr>
            <a:xfrm>
              <a:off x="2331491" y="6902159"/>
              <a:ext cx="1270" cy="64135"/>
            </a:xfrm>
            <a:custGeom>
              <a:avLst/>
              <a:gdLst/>
              <a:ahLst/>
              <a:cxnLst/>
              <a:rect l="l" t="t" r="r" b="b"/>
              <a:pathLst>
                <a:path w="1269" h="64134">
                  <a:moveTo>
                    <a:pt x="0" y="0"/>
                  </a:moveTo>
                  <a:lnTo>
                    <a:pt x="0" y="63624"/>
                  </a:lnTo>
                  <a:lnTo>
                    <a:pt x="1257" y="63624"/>
                  </a:lnTo>
                  <a:lnTo>
                    <a:pt x="1257" y="1736"/>
                  </a:lnTo>
                  <a:lnTo>
                    <a:pt x="0" y="0"/>
                  </a:lnTo>
                  <a:close/>
                </a:path>
              </a:pathLst>
            </a:custGeom>
            <a:solidFill>
              <a:srgbClr val="CAC9C9"/>
            </a:solidFill>
          </p:spPr>
          <p:txBody>
            <a:bodyPr wrap="square" lIns="0" tIns="0" rIns="0" bIns="0" rtlCol="0"/>
            <a:lstStyle/>
            <a:p>
              <a:endParaRPr sz="1227"/>
            </a:p>
          </p:txBody>
        </p:sp>
        <p:sp>
          <p:nvSpPr>
            <p:cNvPr id="203" name="object 203"/>
            <p:cNvSpPr/>
            <p:nvPr/>
          </p:nvSpPr>
          <p:spPr>
            <a:xfrm>
              <a:off x="2331834" y="6902633"/>
              <a:ext cx="1905" cy="63500"/>
            </a:xfrm>
            <a:custGeom>
              <a:avLst/>
              <a:gdLst/>
              <a:ahLst/>
              <a:cxnLst/>
              <a:rect l="l" t="t" r="r" b="b"/>
              <a:pathLst>
                <a:path w="1905" h="63500">
                  <a:moveTo>
                    <a:pt x="0" y="0"/>
                  </a:moveTo>
                  <a:lnTo>
                    <a:pt x="0" y="63151"/>
                  </a:lnTo>
                  <a:lnTo>
                    <a:pt x="1828" y="63151"/>
                  </a:lnTo>
                  <a:lnTo>
                    <a:pt x="1828" y="5305"/>
                  </a:lnTo>
                  <a:lnTo>
                    <a:pt x="957" y="1322"/>
                  </a:lnTo>
                  <a:lnTo>
                    <a:pt x="0" y="0"/>
                  </a:lnTo>
                  <a:close/>
                </a:path>
              </a:pathLst>
            </a:custGeom>
            <a:solidFill>
              <a:srgbClr val="C9C8C8"/>
            </a:solidFill>
          </p:spPr>
          <p:txBody>
            <a:bodyPr wrap="square" lIns="0" tIns="0" rIns="0" bIns="0" rtlCol="0"/>
            <a:lstStyle/>
            <a:p>
              <a:endParaRPr sz="1227"/>
            </a:p>
          </p:txBody>
        </p:sp>
        <p:sp>
          <p:nvSpPr>
            <p:cNvPr id="204" name="object 204"/>
            <p:cNvSpPr/>
            <p:nvPr/>
          </p:nvSpPr>
          <p:spPr>
            <a:xfrm>
              <a:off x="2332748" y="6903896"/>
              <a:ext cx="1905" cy="62230"/>
            </a:xfrm>
            <a:custGeom>
              <a:avLst/>
              <a:gdLst/>
              <a:ahLst/>
              <a:cxnLst/>
              <a:rect l="l" t="t" r="r" b="b"/>
              <a:pathLst>
                <a:path w="1905" h="62229">
                  <a:moveTo>
                    <a:pt x="0" y="0"/>
                  </a:moveTo>
                  <a:lnTo>
                    <a:pt x="0" y="61888"/>
                  </a:lnTo>
                  <a:lnTo>
                    <a:pt x="1371" y="61888"/>
                  </a:lnTo>
                  <a:lnTo>
                    <a:pt x="1371" y="6130"/>
                  </a:lnTo>
                  <a:lnTo>
                    <a:pt x="42" y="59"/>
                  </a:lnTo>
                  <a:close/>
                </a:path>
              </a:pathLst>
            </a:custGeom>
            <a:solidFill>
              <a:srgbClr val="C9C8C7"/>
            </a:solidFill>
          </p:spPr>
          <p:txBody>
            <a:bodyPr wrap="square" lIns="0" tIns="0" rIns="0" bIns="0" rtlCol="0"/>
            <a:lstStyle/>
            <a:p>
              <a:endParaRPr sz="1227"/>
            </a:p>
          </p:txBody>
        </p:sp>
        <p:sp>
          <p:nvSpPr>
            <p:cNvPr id="205" name="object 205"/>
            <p:cNvSpPr/>
            <p:nvPr/>
          </p:nvSpPr>
          <p:spPr>
            <a:xfrm>
              <a:off x="2333205" y="6905848"/>
              <a:ext cx="1905" cy="60325"/>
            </a:xfrm>
            <a:custGeom>
              <a:avLst/>
              <a:gdLst/>
              <a:ahLst/>
              <a:cxnLst/>
              <a:rect l="l" t="t" r="r" b="b"/>
              <a:pathLst>
                <a:path w="1905" h="60325">
                  <a:moveTo>
                    <a:pt x="0" y="0"/>
                  </a:moveTo>
                  <a:lnTo>
                    <a:pt x="0" y="59935"/>
                  </a:lnTo>
                  <a:lnTo>
                    <a:pt x="1828" y="59935"/>
                  </a:lnTo>
                  <a:lnTo>
                    <a:pt x="1828" y="8357"/>
                  </a:lnTo>
                  <a:lnTo>
                    <a:pt x="0" y="0"/>
                  </a:lnTo>
                  <a:close/>
                </a:path>
              </a:pathLst>
            </a:custGeom>
            <a:solidFill>
              <a:srgbClr val="C8C7C6"/>
            </a:solidFill>
          </p:spPr>
          <p:txBody>
            <a:bodyPr wrap="square" lIns="0" tIns="0" rIns="0" bIns="0" rtlCol="0"/>
            <a:lstStyle/>
            <a:p>
              <a:endParaRPr sz="1227"/>
            </a:p>
          </p:txBody>
        </p:sp>
        <p:sp>
          <p:nvSpPr>
            <p:cNvPr id="206" name="object 206"/>
            <p:cNvSpPr/>
            <p:nvPr/>
          </p:nvSpPr>
          <p:spPr>
            <a:xfrm>
              <a:off x="2334120" y="6910027"/>
              <a:ext cx="1905" cy="55880"/>
            </a:xfrm>
            <a:custGeom>
              <a:avLst/>
              <a:gdLst/>
              <a:ahLst/>
              <a:cxnLst/>
              <a:rect l="l" t="t" r="r" b="b"/>
              <a:pathLst>
                <a:path w="1905" h="55879">
                  <a:moveTo>
                    <a:pt x="0" y="0"/>
                  </a:moveTo>
                  <a:lnTo>
                    <a:pt x="0" y="55757"/>
                  </a:lnTo>
                  <a:lnTo>
                    <a:pt x="1371" y="55757"/>
                  </a:lnTo>
                  <a:lnTo>
                    <a:pt x="1371" y="6268"/>
                  </a:lnTo>
                  <a:lnTo>
                    <a:pt x="0" y="0"/>
                  </a:lnTo>
                  <a:close/>
                </a:path>
              </a:pathLst>
            </a:custGeom>
            <a:solidFill>
              <a:srgbClr val="C7C6C5"/>
            </a:solidFill>
          </p:spPr>
          <p:txBody>
            <a:bodyPr wrap="square" lIns="0" tIns="0" rIns="0" bIns="0" rtlCol="0"/>
            <a:lstStyle/>
            <a:p>
              <a:endParaRPr sz="1227"/>
            </a:p>
          </p:txBody>
        </p:sp>
        <p:sp>
          <p:nvSpPr>
            <p:cNvPr id="207" name="object 207"/>
            <p:cNvSpPr/>
            <p:nvPr/>
          </p:nvSpPr>
          <p:spPr>
            <a:xfrm>
              <a:off x="2334577" y="6912116"/>
              <a:ext cx="1905" cy="53975"/>
            </a:xfrm>
            <a:custGeom>
              <a:avLst/>
              <a:gdLst/>
              <a:ahLst/>
              <a:cxnLst/>
              <a:rect l="l" t="t" r="r" b="b"/>
              <a:pathLst>
                <a:path w="1905" h="53975">
                  <a:moveTo>
                    <a:pt x="0" y="0"/>
                  </a:moveTo>
                  <a:lnTo>
                    <a:pt x="0" y="53668"/>
                  </a:lnTo>
                  <a:lnTo>
                    <a:pt x="1257" y="53668"/>
                  </a:lnTo>
                  <a:lnTo>
                    <a:pt x="1328" y="40865"/>
                  </a:lnTo>
                  <a:lnTo>
                    <a:pt x="1485" y="25736"/>
                  </a:lnTo>
                  <a:lnTo>
                    <a:pt x="1714" y="7834"/>
                  </a:lnTo>
                  <a:lnTo>
                    <a:pt x="0" y="0"/>
                  </a:lnTo>
                  <a:close/>
                </a:path>
              </a:pathLst>
            </a:custGeom>
            <a:solidFill>
              <a:srgbClr val="C6C5C4"/>
            </a:solidFill>
          </p:spPr>
          <p:txBody>
            <a:bodyPr wrap="square" lIns="0" tIns="0" rIns="0" bIns="0" rtlCol="0"/>
            <a:lstStyle/>
            <a:p>
              <a:endParaRPr sz="1227"/>
            </a:p>
          </p:txBody>
        </p:sp>
        <p:sp>
          <p:nvSpPr>
            <p:cNvPr id="208" name="object 208"/>
            <p:cNvSpPr/>
            <p:nvPr/>
          </p:nvSpPr>
          <p:spPr>
            <a:xfrm>
              <a:off x="2335491" y="6916294"/>
              <a:ext cx="1270" cy="49530"/>
            </a:xfrm>
            <a:custGeom>
              <a:avLst/>
              <a:gdLst/>
              <a:ahLst/>
              <a:cxnLst/>
              <a:rect l="l" t="t" r="r" b="b"/>
              <a:pathLst>
                <a:path w="1269" h="49529">
                  <a:moveTo>
                    <a:pt x="0" y="0"/>
                  </a:moveTo>
                  <a:lnTo>
                    <a:pt x="0" y="49490"/>
                  </a:lnTo>
                  <a:lnTo>
                    <a:pt x="342" y="49490"/>
                  </a:lnTo>
                  <a:lnTo>
                    <a:pt x="414" y="36686"/>
                  </a:lnTo>
                  <a:lnTo>
                    <a:pt x="571" y="21558"/>
                  </a:lnTo>
                  <a:lnTo>
                    <a:pt x="799" y="3667"/>
                  </a:lnTo>
                  <a:lnTo>
                    <a:pt x="0" y="0"/>
                  </a:lnTo>
                  <a:close/>
                </a:path>
              </a:pathLst>
            </a:custGeom>
            <a:solidFill>
              <a:srgbClr val="C5C4C3"/>
            </a:solidFill>
          </p:spPr>
          <p:txBody>
            <a:bodyPr wrap="square" lIns="0" tIns="0" rIns="0" bIns="0" rtlCol="0"/>
            <a:lstStyle/>
            <a:p>
              <a:endParaRPr sz="1227"/>
            </a:p>
          </p:txBody>
        </p:sp>
        <p:sp>
          <p:nvSpPr>
            <p:cNvPr id="209" name="object 209"/>
            <p:cNvSpPr/>
            <p:nvPr/>
          </p:nvSpPr>
          <p:spPr>
            <a:xfrm>
              <a:off x="2335834" y="6917861"/>
              <a:ext cx="635" cy="48260"/>
            </a:xfrm>
            <a:custGeom>
              <a:avLst/>
              <a:gdLst/>
              <a:ahLst/>
              <a:cxnLst/>
              <a:rect l="l" t="t" r="r" b="b"/>
              <a:pathLst>
                <a:path w="635" h="48259">
                  <a:moveTo>
                    <a:pt x="0" y="0"/>
                  </a:moveTo>
                  <a:lnTo>
                    <a:pt x="0" y="47923"/>
                  </a:lnTo>
                  <a:lnTo>
                    <a:pt x="71" y="35120"/>
                  </a:lnTo>
                  <a:lnTo>
                    <a:pt x="228" y="19991"/>
                  </a:lnTo>
                  <a:lnTo>
                    <a:pt x="457" y="2089"/>
                  </a:lnTo>
                  <a:lnTo>
                    <a:pt x="0" y="0"/>
                  </a:lnTo>
                  <a:close/>
                </a:path>
              </a:pathLst>
            </a:custGeom>
            <a:solidFill>
              <a:srgbClr val="C4C3C2"/>
            </a:solidFill>
          </p:spPr>
          <p:txBody>
            <a:bodyPr wrap="square" lIns="0" tIns="0" rIns="0" bIns="0" rtlCol="0"/>
            <a:lstStyle/>
            <a:p>
              <a:endParaRPr sz="1227"/>
            </a:p>
          </p:txBody>
        </p:sp>
        <p:sp>
          <p:nvSpPr>
            <p:cNvPr id="210" name="object 210"/>
            <p:cNvSpPr/>
            <p:nvPr/>
          </p:nvSpPr>
          <p:spPr>
            <a:xfrm>
              <a:off x="2223643" y="6951979"/>
              <a:ext cx="1905" cy="104139"/>
            </a:xfrm>
            <a:custGeom>
              <a:avLst/>
              <a:gdLst/>
              <a:ahLst/>
              <a:cxnLst/>
              <a:rect l="l" t="t" r="r" b="b"/>
              <a:pathLst>
                <a:path w="1905" h="104140">
                  <a:moveTo>
                    <a:pt x="1549" y="0"/>
                  </a:moveTo>
                  <a:lnTo>
                    <a:pt x="406" y="0"/>
                  </a:lnTo>
                  <a:lnTo>
                    <a:pt x="406" y="3810"/>
                  </a:lnTo>
                  <a:lnTo>
                    <a:pt x="0" y="3810"/>
                  </a:lnTo>
                  <a:lnTo>
                    <a:pt x="0" y="96520"/>
                  </a:lnTo>
                  <a:lnTo>
                    <a:pt x="177" y="96520"/>
                  </a:lnTo>
                  <a:lnTo>
                    <a:pt x="177" y="102870"/>
                  </a:lnTo>
                  <a:lnTo>
                    <a:pt x="495" y="102870"/>
                  </a:lnTo>
                  <a:lnTo>
                    <a:pt x="495" y="104140"/>
                  </a:lnTo>
                  <a:lnTo>
                    <a:pt x="1549" y="104140"/>
                  </a:lnTo>
                  <a:lnTo>
                    <a:pt x="1549" y="102870"/>
                  </a:lnTo>
                  <a:lnTo>
                    <a:pt x="1549" y="96520"/>
                  </a:lnTo>
                  <a:lnTo>
                    <a:pt x="1549" y="3810"/>
                  </a:lnTo>
                  <a:lnTo>
                    <a:pt x="1549" y="0"/>
                  </a:lnTo>
                  <a:close/>
                </a:path>
              </a:pathLst>
            </a:custGeom>
            <a:solidFill>
              <a:srgbClr val="B8B8B8"/>
            </a:solidFill>
          </p:spPr>
          <p:txBody>
            <a:bodyPr wrap="square" lIns="0" tIns="0" rIns="0" bIns="0" rtlCol="0"/>
            <a:lstStyle/>
            <a:p>
              <a:endParaRPr sz="1227"/>
            </a:p>
          </p:txBody>
        </p:sp>
        <p:sp>
          <p:nvSpPr>
            <p:cNvPr id="211" name="object 211"/>
            <p:cNvSpPr/>
            <p:nvPr/>
          </p:nvSpPr>
          <p:spPr>
            <a:xfrm>
              <a:off x="2224278" y="6951979"/>
              <a:ext cx="1905" cy="105410"/>
            </a:xfrm>
            <a:custGeom>
              <a:avLst/>
              <a:gdLst/>
              <a:ahLst/>
              <a:cxnLst/>
              <a:rect l="l" t="t" r="r" b="b"/>
              <a:pathLst>
                <a:path w="1905" h="105409">
                  <a:moveTo>
                    <a:pt x="1358" y="0"/>
                  </a:moveTo>
                  <a:lnTo>
                    <a:pt x="355" y="0"/>
                  </a:lnTo>
                  <a:lnTo>
                    <a:pt x="355" y="1270"/>
                  </a:lnTo>
                  <a:lnTo>
                    <a:pt x="0" y="1270"/>
                  </a:lnTo>
                  <a:lnTo>
                    <a:pt x="0" y="104140"/>
                  </a:lnTo>
                  <a:lnTo>
                    <a:pt x="1155" y="104140"/>
                  </a:lnTo>
                  <a:lnTo>
                    <a:pt x="1155" y="105410"/>
                  </a:lnTo>
                  <a:lnTo>
                    <a:pt x="1358" y="105410"/>
                  </a:lnTo>
                  <a:lnTo>
                    <a:pt x="1358" y="104140"/>
                  </a:lnTo>
                  <a:lnTo>
                    <a:pt x="1358" y="1270"/>
                  </a:lnTo>
                  <a:lnTo>
                    <a:pt x="1358" y="0"/>
                  </a:lnTo>
                  <a:close/>
                </a:path>
              </a:pathLst>
            </a:custGeom>
            <a:solidFill>
              <a:srgbClr val="B9B9B9"/>
            </a:solidFill>
          </p:spPr>
          <p:txBody>
            <a:bodyPr wrap="square" lIns="0" tIns="0" rIns="0" bIns="0" rtlCol="0"/>
            <a:lstStyle/>
            <a:p>
              <a:endParaRPr sz="1227"/>
            </a:p>
          </p:txBody>
        </p:sp>
        <p:sp>
          <p:nvSpPr>
            <p:cNvPr id="212" name="object 212"/>
            <p:cNvSpPr/>
            <p:nvPr/>
          </p:nvSpPr>
          <p:spPr>
            <a:xfrm>
              <a:off x="2224735" y="6950696"/>
              <a:ext cx="1905" cy="107314"/>
            </a:xfrm>
            <a:custGeom>
              <a:avLst/>
              <a:gdLst/>
              <a:ahLst/>
              <a:cxnLst/>
              <a:rect l="l" t="t" r="r" b="b"/>
              <a:pathLst>
                <a:path w="1905" h="107315">
                  <a:moveTo>
                    <a:pt x="1828" y="0"/>
                  </a:moveTo>
                  <a:lnTo>
                    <a:pt x="0" y="1714"/>
                  </a:lnTo>
                  <a:lnTo>
                    <a:pt x="0" y="105363"/>
                  </a:lnTo>
                  <a:lnTo>
                    <a:pt x="1828" y="107149"/>
                  </a:lnTo>
                  <a:lnTo>
                    <a:pt x="1828" y="0"/>
                  </a:lnTo>
                  <a:close/>
                </a:path>
              </a:pathLst>
            </a:custGeom>
            <a:solidFill>
              <a:srgbClr val="BBBBBB"/>
            </a:solidFill>
          </p:spPr>
          <p:txBody>
            <a:bodyPr wrap="square" lIns="0" tIns="0" rIns="0" bIns="0" rtlCol="0"/>
            <a:lstStyle/>
            <a:p>
              <a:endParaRPr sz="1227"/>
            </a:p>
          </p:txBody>
        </p:sp>
        <p:sp>
          <p:nvSpPr>
            <p:cNvPr id="213" name="object 213"/>
            <p:cNvSpPr/>
            <p:nvPr/>
          </p:nvSpPr>
          <p:spPr>
            <a:xfrm>
              <a:off x="2225649" y="6950709"/>
              <a:ext cx="1905" cy="107950"/>
            </a:xfrm>
            <a:custGeom>
              <a:avLst/>
              <a:gdLst/>
              <a:ahLst/>
              <a:cxnLst/>
              <a:rect l="l" t="t" r="r" b="b"/>
              <a:pathLst>
                <a:path w="1905" h="107950">
                  <a:moveTo>
                    <a:pt x="1371" y="0"/>
                  </a:moveTo>
                  <a:lnTo>
                    <a:pt x="215" y="0"/>
                  </a:lnTo>
                  <a:lnTo>
                    <a:pt x="215" y="1270"/>
                  </a:lnTo>
                  <a:lnTo>
                    <a:pt x="0" y="1270"/>
                  </a:lnTo>
                  <a:lnTo>
                    <a:pt x="0" y="106680"/>
                  </a:lnTo>
                  <a:lnTo>
                    <a:pt x="1092" y="106680"/>
                  </a:lnTo>
                  <a:lnTo>
                    <a:pt x="1092" y="107950"/>
                  </a:lnTo>
                  <a:lnTo>
                    <a:pt x="1371" y="107950"/>
                  </a:lnTo>
                  <a:lnTo>
                    <a:pt x="1371" y="106680"/>
                  </a:lnTo>
                  <a:lnTo>
                    <a:pt x="1371" y="1270"/>
                  </a:lnTo>
                  <a:lnTo>
                    <a:pt x="1371" y="0"/>
                  </a:lnTo>
                  <a:close/>
                </a:path>
              </a:pathLst>
            </a:custGeom>
            <a:solidFill>
              <a:srgbClr val="BCBCBC"/>
            </a:solidFill>
          </p:spPr>
          <p:txBody>
            <a:bodyPr wrap="square" lIns="0" tIns="0" rIns="0" bIns="0" rtlCol="0"/>
            <a:lstStyle/>
            <a:p>
              <a:endParaRPr sz="1227"/>
            </a:p>
          </p:txBody>
        </p:sp>
        <p:sp>
          <p:nvSpPr>
            <p:cNvPr id="214" name="object 214"/>
            <p:cNvSpPr/>
            <p:nvPr/>
          </p:nvSpPr>
          <p:spPr>
            <a:xfrm>
              <a:off x="2226106" y="6949439"/>
              <a:ext cx="1905" cy="109220"/>
            </a:xfrm>
            <a:custGeom>
              <a:avLst/>
              <a:gdLst/>
              <a:ahLst/>
              <a:cxnLst/>
              <a:rect l="l" t="t" r="r" b="b"/>
              <a:pathLst>
                <a:path w="1905" h="109220">
                  <a:moveTo>
                    <a:pt x="1371" y="0"/>
                  </a:moveTo>
                  <a:lnTo>
                    <a:pt x="1041" y="0"/>
                  </a:lnTo>
                  <a:lnTo>
                    <a:pt x="1041" y="1270"/>
                  </a:lnTo>
                  <a:lnTo>
                    <a:pt x="0" y="1270"/>
                  </a:lnTo>
                  <a:lnTo>
                    <a:pt x="0" y="107950"/>
                  </a:lnTo>
                  <a:lnTo>
                    <a:pt x="635" y="107950"/>
                  </a:lnTo>
                  <a:lnTo>
                    <a:pt x="635" y="109220"/>
                  </a:lnTo>
                  <a:lnTo>
                    <a:pt x="1371" y="109220"/>
                  </a:lnTo>
                  <a:lnTo>
                    <a:pt x="1371" y="107950"/>
                  </a:lnTo>
                  <a:lnTo>
                    <a:pt x="1371" y="1270"/>
                  </a:lnTo>
                  <a:lnTo>
                    <a:pt x="1371" y="0"/>
                  </a:lnTo>
                  <a:close/>
                </a:path>
              </a:pathLst>
            </a:custGeom>
            <a:solidFill>
              <a:srgbClr val="BDBDBD"/>
            </a:solidFill>
          </p:spPr>
          <p:txBody>
            <a:bodyPr wrap="square" lIns="0" tIns="0" rIns="0" bIns="0" rtlCol="0"/>
            <a:lstStyle/>
            <a:p>
              <a:endParaRPr sz="1227"/>
            </a:p>
          </p:txBody>
        </p:sp>
        <p:sp>
          <p:nvSpPr>
            <p:cNvPr id="215" name="object 215"/>
            <p:cNvSpPr/>
            <p:nvPr/>
          </p:nvSpPr>
          <p:spPr>
            <a:xfrm>
              <a:off x="2226564" y="6948892"/>
              <a:ext cx="1905" cy="111125"/>
            </a:xfrm>
            <a:custGeom>
              <a:avLst/>
              <a:gdLst/>
              <a:ahLst/>
              <a:cxnLst/>
              <a:rect l="l" t="t" r="r" b="b"/>
              <a:pathLst>
                <a:path w="1905" h="111125">
                  <a:moveTo>
                    <a:pt x="1714" y="0"/>
                  </a:moveTo>
                  <a:lnTo>
                    <a:pt x="0" y="1804"/>
                  </a:lnTo>
                  <a:lnTo>
                    <a:pt x="0" y="108954"/>
                  </a:lnTo>
                  <a:lnTo>
                    <a:pt x="1714" y="110629"/>
                  </a:lnTo>
                  <a:lnTo>
                    <a:pt x="1714" y="0"/>
                  </a:lnTo>
                  <a:close/>
                </a:path>
              </a:pathLst>
            </a:custGeom>
            <a:solidFill>
              <a:srgbClr val="BEBEBE"/>
            </a:solidFill>
          </p:spPr>
          <p:txBody>
            <a:bodyPr wrap="square" lIns="0" tIns="0" rIns="0" bIns="0" rtlCol="0"/>
            <a:lstStyle/>
            <a:p>
              <a:endParaRPr sz="1227"/>
            </a:p>
          </p:txBody>
        </p:sp>
        <p:sp>
          <p:nvSpPr>
            <p:cNvPr id="216" name="object 216"/>
            <p:cNvSpPr/>
            <p:nvPr/>
          </p:nvSpPr>
          <p:spPr>
            <a:xfrm>
              <a:off x="2227478" y="6948169"/>
              <a:ext cx="1905" cy="111760"/>
            </a:xfrm>
            <a:custGeom>
              <a:avLst/>
              <a:gdLst/>
              <a:ahLst/>
              <a:cxnLst/>
              <a:rect l="l" t="t" r="r" b="b"/>
              <a:pathLst>
                <a:path w="1905" h="111759">
                  <a:moveTo>
                    <a:pt x="1701" y="0"/>
                  </a:moveTo>
                  <a:lnTo>
                    <a:pt x="876" y="0"/>
                  </a:lnTo>
                  <a:lnTo>
                    <a:pt x="876" y="1270"/>
                  </a:lnTo>
                  <a:lnTo>
                    <a:pt x="0" y="1270"/>
                  </a:lnTo>
                  <a:lnTo>
                    <a:pt x="0" y="110490"/>
                  </a:lnTo>
                  <a:lnTo>
                    <a:pt x="558" y="110490"/>
                  </a:lnTo>
                  <a:lnTo>
                    <a:pt x="558" y="111760"/>
                  </a:lnTo>
                  <a:lnTo>
                    <a:pt x="1701" y="111760"/>
                  </a:lnTo>
                  <a:lnTo>
                    <a:pt x="1701" y="110490"/>
                  </a:lnTo>
                  <a:lnTo>
                    <a:pt x="1701" y="1270"/>
                  </a:lnTo>
                  <a:lnTo>
                    <a:pt x="1701" y="0"/>
                  </a:lnTo>
                  <a:close/>
                </a:path>
              </a:pathLst>
            </a:custGeom>
            <a:solidFill>
              <a:srgbClr val="BFBFBF"/>
            </a:solidFill>
          </p:spPr>
          <p:txBody>
            <a:bodyPr wrap="square" lIns="0" tIns="0" rIns="0" bIns="0" rtlCol="0"/>
            <a:lstStyle/>
            <a:p>
              <a:endParaRPr sz="1227"/>
            </a:p>
          </p:txBody>
        </p:sp>
        <p:sp>
          <p:nvSpPr>
            <p:cNvPr id="217" name="object 217"/>
            <p:cNvSpPr/>
            <p:nvPr/>
          </p:nvSpPr>
          <p:spPr>
            <a:xfrm>
              <a:off x="2228278" y="6948169"/>
              <a:ext cx="1905" cy="111760"/>
            </a:xfrm>
            <a:custGeom>
              <a:avLst/>
              <a:gdLst/>
              <a:ahLst/>
              <a:cxnLst/>
              <a:rect l="l" t="t" r="r" b="b"/>
              <a:pathLst>
                <a:path w="1905" h="111759">
                  <a:moveTo>
                    <a:pt x="1371" y="0"/>
                  </a:moveTo>
                  <a:lnTo>
                    <a:pt x="76" y="0"/>
                  </a:lnTo>
                  <a:lnTo>
                    <a:pt x="76" y="1270"/>
                  </a:lnTo>
                  <a:lnTo>
                    <a:pt x="0" y="111760"/>
                  </a:lnTo>
                  <a:lnTo>
                    <a:pt x="1371" y="111760"/>
                  </a:lnTo>
                  <a:lnTo>
                    <a:pt x="1371" y="1270"/>
                  </a:lnTo>
                  <a:lnTo>
                    <a:pt x="1371" y="0"/>
                  </a:lnTo>
                  <a:close/>
                </a:path>
              </a:pathLst>
            </a:custGeom>
            <a:solidFill>
              <a:srgbClr val="C0C0C0"/>
            </a:solidFill>
          </p:spPr>
          <p:txBody>
            <a:bodyPr wrap="square" lIns="0" tIns="0" rIns="0" bIns="0" rtlCol="0"/>
            <a:lstStyle/>
            <a:p>
              <a:endParaRPr sz="1227"/>
            </a:p>
          </p:txBody>
        </p:sp>
        <p:sp>
          <p:nvSpPr>
            <p:cNvPr id="218" name="object 218"/>
            <p:cNvSpPr/>
            <p:nvPr/>
          </p:nvSpPr>
          <p:spPr>
            <a:xfrm>
              <a:off x="2228735" y="6947877"/>
              <a:ext cx="1905" cy="112395"/>
            </a:xfrm>
            <a:custGeom>
              <a:avLst/>
              <a:gdLst/>
              <a:ahLst/>
              <a:cxnLst/>
              <a:rect l="l" t="t" r="r" b="b"/>
              <a:pathLst>
                <a:path w="1905" h="112395">
                  <a:moveTo>
                    <a:pt x="0" y="112090"/>
                  </a:moveTo>
                  <a:lnTo>
                    <a:pt x="1828" y="112090"/>
                  </a:lnTo>
                  <a:lnTo>
                    <a:pt x="1828" y="0"/>
                  </a:lnTo>
                  <a:lnTo>
                    <a:pt x="0" y="533"/>
                  </a:lnTo>
                  <a:lnTo>
                    <a:pt x="0" y="112090"/>
                  </a:lnTo>
                  <a:close/>
                </a:path>
              </a:pathLst>
            </a:custGeom>
            <a:solidFill>
              <a:srgbClr val="C2C2C2"/>
            </a:solidFill>
          </p:spPr>
          <p:txBody>
            <a:bodyPr wrap="square" lIns="0" tIns="0" rIns="0" bIns="0" rtlCol="0"/>
            <a:lstStyle/>
            <a:p>
              <a:endParaRPr sz="1227"/>
            </a:p>
          </p:txBody>
        </p:sp>
        <p:sp>
          <p:nvSpPr>
            <p:cNvPr id="219" name="object 219"/>
            <p:cNvSpPr/>
            <p:nvPr/>
          </p:nvSpPr>
          <p:spPr>
            <a:xfrm>
              <a:off x="2229650" y="6947744"/>
              <a:ext cx="1905" cy="112395"/>
            </a:xfrm>
            <a:custGeom>
              <a:avLst/>
              <a:gdLst/>
              <a:ahLst/>
              <a:cxnLst/>
              <a:rect l="l" t="t" r="r" b="b"/>
              <a:pathLst>
                <a:path w="1905" h="112395">
                  <a:moveTo>
                    <a:pt x="0" y="112223"/>
                  </a:moveTo>
                  <a:lnTo>
                    <a:pt x="1371" y="112223"/>
                  </a:lnTo>
                  <a:lnTo>
                    <a:pt x="1371" y="0"/>
                  </a:lnTo>
                  <a:lnTo>
                    <a:pt x="0" y="400"/>
                  </a:lnTo>
                  <a:lnTo>
                    <a:pt x="0" y="112223"/>
                  </a:lnTo>
                  <a:close/>
                </a:path>
              </a:pathLst>
            </a:custGeom>
            <a:solidFill>
              <a:srgbClr val="C3C3C3"/>
            </a:solidFill>
          </p:spPr>
          <p:txBody>
            <a:bodyPr wrap="square" lIns="0" tIns="0" rIns="0" bIns="0" rtlCol="0"/>
            <a:lstStyle/>
            <a:p>
              <a:endParaRPr sz="1227"/>
            </a:p>
          </p:txBody>
        </p:sp>
        <p:sp>
          <p:nvSpPr>
            <p:cNvPr id="220" name="object 220"/>
            <p:cNvSpPr/>
            <p:nvPr/>
          </p:nvSpPr>
          <p:spPr>
            <a:xfrm>
              <a:off x="2230107" y="6947610"/>
              <a:ext cx="1905" cy="112395"/>
            </a:xfrm>
            <a:custGeom>
              <a:avLst/>
              <a:gdLst/>
              <a:ahLst/>
              <a:cxnLst/>
              <a:rect l="l" t="t" r="r" b="b"/>
              <a:pathLst>
                <a:path w="1905" h="112395">
                  <a:moveTo>
                    <a:pt x="1714" y="0"/>
                  </a:moveTo>
                  <a:lnTo>
                    <a:pt x="1371" y="0"/>
                  </a:lnTo>
                  <a:lnTo>
                    <a:pt x="0" y="400"/>
                  </a:lnTo>
                  <a:lnTo>
                    <a:pt x="0" y="112356"/>
                  </a:lnTo>
                  <a:lnTo>
                    <a:pt x="1714" y="112356"/>
                  </a:lnTo>
                  <a:lnTo>
                    <a:pt x="1714" y="0"/>
                  </a:lnTo>
                  <a:close/>
                </a:path>
              </a:pathLst>
            </a:custGeom>
            <a:solidFill>
              <a:srgbClr val="C4C4C4"/>
            </a:solidFill>
          </p:spPr>
          <p:txBody>
            <a:bodyPr wrap="square" lIns="0" tIns="0" rIns="0" bIns="0" rtlCol="0"/>
            <a:lstStyle/>
            <a:p>
              <a:endParaRPr sz="1227"/>
            </a:p>
          </p:txBody>
        </p:sp>
        <p:sp>
          <p:nvSpPr>
            <p:cNvPr id="221" name="object 221"/>
            <p:cNvSpPr/>
            <p:nvPr/>
          </p:nvSpPr>
          <p:spPr>
            <a:xfrm>
              <a:off x="2231021" y="6947610"/>
              <a:ext cx="1270" cy="112395"/>
            </a:xfrm>
            <a:custGeom>
              <a:avLst/>
              <a:gdLst/>
              <a:ahLst/>
              <a:cxnLst/>
              <a:rect l="l" t="t" r="r" b="b"/>
              <a:pathLst>
                <a:path w="1269" h="112395">
                  <a:moveTo>
                    <a:pt x="1257" y="0"/>
                  </a:moveTo>
                  <a:lnTo>
                    <a:pt x="457" y="0"/>
                  </a:lnTo>
                  <a:lnTo>
                    <a:pt x="0" y="133"/>
                  </a:lnTo>
                  <a:lnTo>
                    <a:pt x="0" y="112356"/>
                  </a:lnTo>
                  <a:lnTo>
                    <a:pt x="1257" y="112356"/>
                  </a:lnTo>
                  <a:lnTo>
                    <a:pt x="1257" y="0"/>
                  </a:lnTo>
                  <a:close/>
                </a:path>
              </a:pathLst>
            </a:custGeom>
            <a:solidFill>
              <a:srgbClr val="C5C5C5"/>
            </a:solidFill>
          </p:spPr>
          <p:txBody>
            <a:bodyPr wrap="square" lIns="0" tIns="0" rIns="0" bIns="0" rtlCol="0"/>
            <a:lstStyle/>
            <a:p>
              <a:endParaRPr sz="1227"/>
            </a:p>
          </p:txBody>
        </p:sp>
        <p:sp>
          <p:nvSpPr>
            <p:cNvPr id="222" name="object 222"/>
            <p:cNvSpPr/>
            <p:nvPr/>
          </p:nvSpPr>
          <p:spPr>
            <a:xfrm>
              <a:off x="2231478"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C6C6C6"/>
            </a:solidFill>
          </p:spPr>
          <p:txBody>
            <a:bodyPr wrap="square" lIns="0" tIns="0" rIns="0" bIns="0" rtlCol="0"/>
            <a:lstStyle/>
            <a:p>
              <a:endParaRPr sz="1227"/>
            </a:p>
          </p:txBody>
        </p:sp>
        <p:sp>
          <p:nvSpPr>
            <p:cNvPr id="223" name="object 223"/>
            <p:cNvSpPr/>
            <p:nvPr/>
          </p:nvSpPr>
          <p:spPr>
            <a:xfrm>
              <a:off x="2232279"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C7C7C7"/>
            </a:solidFill>
          </p:spPr>
          <p:txBody>
            <a:bodyPr wrap="square" lIns="0" tIns="0" rIns="0" bIns="0" rtlCol="0"/>
            <a:lstStyle/>
            <a:p>
              <a:endParaRPr sz="1227"/>
            </a:p>
          </p:txBody>
        </p:sp>
        <p:sp>
          <p:nvSpPr>
            <p:cNvPr id="224" name="object 224"/>
            <p:cNvSpPr/>
            <p:nvPr/>
          </p:nvSpPr>
          <p:spPr>
            <a:xfrm>
              <a:off x="2232736"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C9C9C9"/>
            </a:solidFill>
          </p:spPr>
          <p:txBody>
            <a:bodyPr wrap="square" lIns="0" tIns="0" rIns="0" bIns="0" rtlCol="0"/>
            <a:lstStyle/>
            <a:p>
              <a:endParaRPr sz="1227"/>
            </a:p>
          </p:txBody>
        </p:sp>
        <p:sp>
          <p:nvSpPr>
            <p:cNvPr id="225" name="object 225"/>
            <p:cNvSpPr/>
            <p:nvPr/>
          </p:nvSpPr>
          <p:spPr>
            <a:xfrm>
              <a:off x="2233650"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CACACA"/>
            </a:solidFill>
          </p:spPr>
          <p:txBody>
            <a:bodyPr wrap="square" lIns="0" tIns="0" rIns="0" bIns="0" rtlCol="0"/>
            <a:lstStyle/>
            <a:p>
              <a:endParaRPr sz="1227"/>
            </a:p>
          </p:txBody>
        </p:sp>
        <p:sp>
          <p:nvSpPr>
            <p:cNvPr id="226" name="object 226"/>
            <p:cNvSpPr/>
            <p:nvPr/>
          </p:nvSpPr>
          <p:spPr>
            <a:xfrm>
              <a:off x="2234107"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CBCBCB"/>
            </a:solidFill>
          </p:spPr>
          <p:txBody>
            <a:bodyPr wrap="square" lIns="0" tIns="0" rIns="0" bIns="0" rtlCol="0"/>
            <a:lstStyle/>
            <a:p>
              <a:endParaRPr sz="1227"/>
            </a:p>
          </p:txBody>
        </p:sp>
        <p:sp>
          <p:nvSpPr>
            <p:cNvPr id="227" name="object 227"/>
            <p:cNvSpPr/>
            <p:nvPr/>
          </p:nvSpPr>
          <p:spPr>
            <a:xfrm>
              <a:off x="2235022"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CCCCCC"/>
            </a:solidFill>
          </p:spPr>
          <p:txBody>
            <a:bodyPr wrap="square" lIns="0" tIns="0" rIns="0" bIns="0" rtlCol="0"/>
            <a:lstStyle/>
            <a:p>
              <a:endParaRPr sz="1227"/>
            </a:p>
          </p:txBody>
        </p:sp>
        <p:sp>
          <p:nvSpPr>
            <p:cNvPr id="228" name="object 228"/>
            <p:cNvSpPr/>
            <p:nvPr/>
          </p:nvSpPr>
          <p:spPr>
            <a:xfrm>
              <a:off x="2235479"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CDCDCD"/>
            </a:solidFill>
          </p:spPr>
          <p:txBody>
            <a:bodyPr wrap="square" lIns="0" tIns="0" rIns="0" bIns="0" rtlCol="0"/>
            <a:lstStyle/>
            <a:p>
              <a:endParaRPr sz="1227"/>
            </a:p>
          </p:txBody>
        </p:sp>
        <p:sp>
          <p:nvSpPr>
            <p:cNvPr id="229" name="object 229"/>
            <p:cNvSpPr/>
            <p:nvPr/>
          </p:nvSpPr>
          <p:spPr>
            <a:xfrm>
              <a:off x="2236279"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CECECE"/>
            </a:solidFill>
          </p:spPr>
          <p:txBody>
            <a:bodyPr wrap="square" lIns="0" tIns="0" rIns="0" bIns="0" rtlCol="0"/>
            <a:lstStyle/>
            <a:p>
              <a:endParaRPr sz="1227"/>
            </a:p>
          </p:txBody>
        </p:sp>
        <p:sp>
          <p:nvSpPr>
            <p:cNvPr id="230" name="object 230"/>
            <p:cNvSpPr/>
            <p:nvPr/>
          </p:nvSpPr>
          <p:spPr>
            <a:xfrm>
              <a:off x="2236736"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D0D0D0"/>
            </a:solidFill>
          </p:spPr>
          <p:txBody>
            <a:bodyPr wrap="square" lIns="0" tIns="0" rIns="0" bIns="0" rtlCol="0"/>
            <a:lstStyle/>
            <a:p>
              <a:endParaRPr sz="1227"/>
            </a:p>
          </p:txBody>
        </p:sp>
        <p:sp>
          <p:nvSpPr>
            <p:cNvPr id="231" name="object 231"/>
            <p:cNvSpPr/>
            <p:nvPr/>
          </p:nvSpPr>
          <p:spPr>
            <a:xfrm>
              <a:off x="2237651"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1D1D1"/>
            </a:solidFill>
          </p:spPr>
          <p:txBody>
            <a:bodyPr wrap="square" lIns="0" tIns="0" rIns="0" bIns="0" rtlCol="0"/>
            <a:lstStyle/>
            <a:p>
              <a:endParaRPr sz="1227"/>
            </a:p>
          </p:txBody>
        </p:sp>
        <p:sp>
          <p:nvSpPr>
            <p:cNvPr id="232" name="object 232"/>
            <p:cNvSpPr/>
            <p:nvPr/>
          </p:nvSpPr>
          <p:spPr>
            <a:xfrm>
              <a:off x="2238108"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D2D2D2"/>
            </a:solidFill>
          </p:spPr>
          <p:txBody>
            <a:bodyPr wrap="square" lIns="0" tIns="0" rIns="0" bIns="0" rtlCol="0"/>
            <a:lstStyle/>
            <a:p>
              <a:endParaRPr sz="1227"/>
            </a:p>
          </p:txBody>
        </p:sp>
        <p:sp>
          <p:nvSpPr>
            <p:cNvPr id="233" name="object 233"/>
            <p:cNvSpPr/>
            <p:nvPr/>
          </p:nvSpPr>
          <p:spPr>
            <a:xfrm>
              <a:off x="2239022"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D3D3D3"/>
            </a:solidFill>
          </p:spPr>
          <p:txBody>
            <a:bodyPr wrap="square" lIns="0" tIns="0" rIns="0" bIns="0" rtlCol="0"/>
            <a:lstStyle/>
            <a:p>
              <a:endParaRPr sz="1227"/>
            </a:p>
          </p:txBody>
        </p:sp>
        <p:sp>
          <p:nvSpPr>
            <p:cNvPr id="234" name="object 234"/>
            <p:cNvSpPr/>
            <p:nvPr/>
          </p:nvSpPr>
          <p:spPr>
            <a:xfrm>
              <a:off x="2239479"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D4D4D4"/>
            </a:solidFill>
          </p:spPr>
          <p:txBody>
            <a:bodyPr wrap="square" lIns="0" tIns="0" rIns="0" bIns="0" rtlCol="0"/>
            <a:lstStyle/>
            <a:p>
              <a:endParaRPr sz="1227"/>
            </a:p>
          </p:txBody>
        </p:sp>
        <p:sp>
          <p:nvSpPr>
            <p:cNvPr id="235" name="object 235"/>
            <p:cNvSpPr/>
            <p:nvPr/>
          </p:nvSpPr>
          <p:spPr>
            <a:xfrm>
              <a:off x="2240280"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5D5D5"/>
            </a:solidFill>
          </p:spPr>
          <p:txBody>
            <a:bodyPr wrap="square" lIns="0" tIns="0" rIns="0" bIns="0" rtlCol="0"/>
            <a:lstStyle/>
            <a:p>
              <a:endParaRPr sz="1227"/>
            </a:p>
          </p:txBody>
        </p:sp>
        <p:sp>
          <p:nvSpPr>
            <p:cNvPr id="236" name="object 236"/>
            <p:cNvSpPr/>
            <p:nvPr/>
          </p:nvSpPr>
          <p:spPr>
            <a:xfrm>
              <a:off x="2240737"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D7D7D7"/>
            </a:solidFill>
          </p:spPr>
          <p:txBody>
            <a:bodyPr wrap="square" lIns="0" tIns="0" rIns="0" bIns="0" rtlCol="0"/>
            <a:lstStyle/>
            <a:p>
              <a:endParaRPr sz="1227"/>
            </a:p>
          </p:txBody>
        </p:sp>
        <p:sp>
          <p:nvSpPr>
            <p:cNvPr id="237" name="object 237"/>
            <p:cNvSpPr/>
            <p:nvPr/>
          </p:nvSpPr>
          <p:spPr>
            <a:xfrm>
              <a:off x="2241651"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8D8D8"/>
            </a:solidFill>
          </p:spPr>
          <p:txBody>
            <a:bodyPr wrap="square" lIns="0" tIns="0" rIns="0" bIns="0" rtlCol="0"/>
            <a:lstStyle/>
            <a:p>
              <a:endParaRPr sz="1227"/>
            </a:p>
          </p:txBody>
        </p:sp>
        <p:sp>
          <p:nvSpPr>
            <p:cNvPr id="238" name="object 238"/>
            <p:cNvSpPr/>
            <p:nvPr/>
          </p:nvSpPr>
          <p:spPr>
            <a:xfrm>
              <a:off x="2242108"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D9D9D9"/>
            </a:solidFill>
          </p:spPr>
          <p:txBody>
            <a:bodyPr wrap="square" lIns="0" tIns="0" rIns="0" bIns="0" rtlCol="0"/>
            <a:lstStyle/>
            <a:p>
              <a:endParaRPr sz="1227"/>
            </a:p>
          </p:txBody>
        </p:sp>
        <p:sp>
          <p:nvSpPr>
            <p:cNvPr id="239" name="object 239"/>
            <p:cNvSpPr/>
            <p:nvPr/>
          </p:nvSpPr>
          <p:spPr>
            <a:xfrm>
              <a:off x="2243023"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DADADA"/>
            </a:solidFill>
          </p:spPr>
          <p:txBody>
            <a:bodyPr wrap="square" lIns="0" tIns="0" rIns="0" bIns="0" rtlCol="0"/>
            <a:lstStyle/>
            <a:p>
              <a:endParaRPr sz="1227"/>
            </a:p>
          </p:txBody>
        </p:sp>
        <p:sp>
          <p:nvSpPr>
            <p:cNvPr id="240" name="object 240"/>
            <p:cNvSpPr/>
            <p:nvPr/>
          </p:nvSpPr>
          <p:spPr>
            <a:xfrm>
              <a:off x="2243480"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DBDBDB"/>
            </a:solidFill>
          </p:spPr>
          <p:txBody>
            <a:bodyPr wrap="square" lIns="0" tIns="0" rIns="0" bIns="0" rtlCol="0"/>
            <a:lstStyle/>
            <a:p>
              <a:endParaRPr sz="1227"/>
            </a:p>
          </p:txBody>
        </p:sp>
        <p:sp>
          <p:nvSpPr>
            <p:cNvPr id="241" name="object 241"/>
            <p:cNvSpPr/>
            <p:nvPr/>
          </p:nvSpPr>
          <p:spPr>
            <a:xfrm>
              <a:off x="2244280"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CDCDC"/>
            </a:solidFill>
          </p:spPr>
          <p:txBody>
            <a:bodyPr wrap="square" lIns="0" tIns="0" rIns="0" bIns="0" rtlCol="0"/>
            <a:lstStyle/>
            <a:p>
              <a:endParaRPr sz="1227"/>
            </a:p>
          </p:txBody>
        </p:sp>
        <p:sp>
          <p:nvSpPr>
            <p:cNvPr id="242" name="object 242"/>
            <p:cNvSpPr/>
            <p:nvPr/>
          </p:nvSpPr>
          <p:spPr>
            <a:xfrm>
              <a:off x="2244737" y="6947610"/>
              <a:ext cx="2540" cy="112395"/>
            </a:xfrm>
            <a:custGeom>
              <a:avLst/>
              <a:gdLst/>
              <a:ahLst/>
              <a:cxnLst/>
              <a:rect l="l" t="t" r="r" b="b"/>
              <a:pathLst>
                <a:path w="2539" h="112395">
                  <a:moveTo>
                    <a:pt x="2286" y="0"/>
                  </a:moveTo>
                  <a:lnTo>
                    <a:pt x="1816" y="0"/>
                  </a:lnTo>
                  <a:lnTo>
                    <a:pt x="914" y="0"/>
                  </a:lnTo>
                  <a:lnTo>
                    <a:pt x="0" y="0"/>
                  </a:lnTo>
                  <a:lnTo>
                    <a:pt x="0" y="112356"/>
                  </a:lnTo>
                  <a:lnTo>
                    <a:pt x="914" y="112356"/>
                  </a:lnTo>
                  <a:lnTo>
                    <a:pt x="1816" y="112356"/>
                  </a:lnTo>
                  <a:lnTo>
                    <a:pt x="2286" y="112356"/>
                  </a:lnTo>
                  <a:lnTo>
                    <a:pt x="2286" y="0"/>
                  </a:lnTo>
                  <a:close/>
                </a:path>
              </a:pathLst>
            </a:custGeom>
            <a:solidFill>
              <a:srgbClr val="DDDDDD"/>
            </a:solidFill>
          </p:spPr>
          <p:txBody>
            <a:bodyPr wrap="square" lIns="0" tIns="0" rIns="0" bIns="0" rtlCol="0"/>
            <a:lstStyle/>
            <a:p>
              <a:endParaRPr sz="1227"/>
            </a:p>
          </p:txBody>
        </p:sp>
        <p:sp>
          <p:nvSpPr>
            <p:cNvPr id="243" name="object 243"/>
            <p:cNvSpPr/>
            <p:nvPr/>
          </p:nvSpPr>
          <p:spPr>
            <a:xfrm>
              <a:off x="2246109"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DEDEDE"/>
            </a:solidFill>
          </p:spPr>
          <p:txBody>
            <a:bodyPr wrap="square" lIns="0" tIns="0" rIns="0" bIns="0" rtlCol="0"/>
            <a:lstStyle/>
            <a:p>
              <a:endParaRPr sz="1227"/>
            </a:p>
          </p:txBody>
        </p:sp>
        <p:sp>
          <p:nvSpPr>
            <p:cNvPr id="244" name="object 244"/>
            <p:cNvSpPr/>
            <p:nvPr/>
          </p:nvSpPr>
          <p:spPr>
            <a:xfrm>
              <a:off x="2247023"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DFDFDF"/>
            </a:solidFill>
          </p:spPr>
          <p:txBody>
            <a:bodyPr wrap="square" lIns="0" tIns="0" rIns="0" bIns="0" rtlCol="0"/>
            <a:lstStyle/>
            <a:p>
              <a:endParaRPr sz="1227"/>
            </a:p>
          </p:txBody>
        </p:sp>
        <p:sp>
          <p:nvSpPr>
            <p:cNvPr id="245" name="object 245"/>
            <p:cNvSpPr/>
            <p:nvPr/>
          </p:nvSpPr>
          <p:spPr>
            <a:xfrm>
              <a:off x="2247480"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0E0E0"/>
            </a:solidFill>
          </p:spPr>
          <p:txBody>
            <a:bodyPr wrap="square" lIns="0" tIns="0" rIns="0" bIns="0" rtlCol="0"/>
            <a:lstStyle/>
            <a:p>
              <a:endParaRPr sz="1227"/>
            </a:p>
          </p:txBody>
        </p:sp>
        <p:sp>
          <p:nvSpPr>
            <p:cNvPr id="246" name="object 246"/>
            <p:cNvSpPr/>
            <p:nvPr/>
          </p:nvSpPr>
          <p:spPr>
            <a:xfrm>
              <a:off x="2248281"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1E1E1"/>
            </a:solidFill>
          </p:spPr>
          <p:txBody>
            <a:bodyPr wrap="square" lIns="0" tIns="0" rIns="0" bIns="0" rtlCol="0"/>
            <a:lstStyle/>
            <a:p>
              <a:endParaRPr sz="1227"/>
            </a:p>
          </p:txBody>
        </p:sp>
        <p:sp>
          <p:nvSpPr>
            <p:cNvPr id="247" name="object 247"/>
            <p:cNvSpPr/>
            <p:nvPr/>
          </p:nvSpPr>
          <p:spPr>
            <a:xfrm>
              <a:off x="2248738" y="6947610"/>
              <a:ext cx="2540" cy="112395"/>
            </a:xfrm>
            <a:custGeom>
              <a:avLst/>
              <a:gdLst/>
              <a:ahLst/>
              <a:cxnLst/>
              <a:rect l="l" t="t" r="r" b="b"/>
              <a:pathLst>
                <a:path w="2539" h="112395">
                  <a:moveTo>
                    <a:pt x="2286" y="0"/>
                  </a:moveTo>
                  <a:lnTo>
                    <a:pt x="1828" y="0"/>
                  </a:lnTo>
                  <a:lnTo>
                    <a:pt x="914" y="0"/>
                  </a:lnTo>
                  <a:lnTo>
                    <a:pt x="0" y="0"/>
                  </a:lnTo>
                  <a:lnTo>
                    <a:pt x="0" y="112356"/>
                  </a:lnTo>
                  <a:lnTo>
                    <a:pt x="914" y="112356"/>
                  </a:lnTo>
                  <a:lnTo>
                    <a:pt x="1828" y="112356"/>
                  </a:lnTo>
                  <a:lnTo>
                    <a:pt x="2286" y="112356"/>
                  </a:lnTo>
                  <a:lnTo>
                    <a:pt x="2286" y="0"/>
                  </a:lnTo>
                  <a:close/>
                </a:path>
              </a:pathLst>
            </a:custGeom>
            <a:solidFill>
              <a:srgbClr val="E2E2E2"/>
            </a:solidFill>
          </p:spPr>
          <p:txBody>
            <a:bodyPr wrap="square" lIns="0" tIns="0" rIns="0" bIns="0" rtlCol="0"/>
            <a:lstStyle/>
            <a:p>
              <a:endParaRPr sz="1227"/>
            </a:p>
          </p:txBody>
        </p:sp>
        <p:sp>
          <p:nvSpPr>
            <p:cNvPr id="248" name="object 248"/>
            <p:cNvSpPr/>
            <p:nvPr/>
          </p:nvSpPr>
          <p:spPr>
            <a:xfrm>
              <a:off x="2250109"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3E3E3"/>
            </a:solidFill>
          </p:spPr>
          <p:txBody>
            <a:bodyPr wrap="square" lIns="0" tIns="0" rIns="0" bIns="0" rtlCol="0"/>
            <a:lstStyle/>
            <a:p>
              <a:endParaRPr sz="1227"/>
            </a:p>
          </p:txBody>
        </p:sp>
        <p:sp>
          <p:nvSpPr>
            <p:cNvPr id="249" name="object 249"/>
            <p:cNvSpPr/>
            <p:nvPr/>
          </p:nvSpPr>
          <p:spPr>
            <a:xfrm>
              <a:off x="2251024"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4E4E4"/>
            </a:solidFill>
          </p:spPr>
          <p:txBody>
            <a:bodyPr wrap="square" lIns="0" tIns="0" rIns="0" bIns="0" rtlCol="0"/>
            <a:lstStyle/>
            <a:p>
              <a:endParaRPr sz="1227"/>
            </a:p>
          </p:txBody>
        </p:sp>
        <p:sp>
          <p:nvSpPr>
            <p:cNvPr id="250" name="object 250"/>
            <p:cNvSpPr/>
            <p:nvPr/>
          </p:nvSpPr>
          <p:spPr>
            <a:xfrm>
              <a:off x="2251481"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5E5E5"/>
            </a:solidFill>
          </p:spPr>
          <p:txBody>
            <a:bodyPr wrap="square" lIns="0" tIns="0" rIns="0" bIns="0" rtlCol="0"/>
            <a:lstStyle/>
            <a:p>
              <a:endParaRPr sz="1227"/>
            </a:p>
          </p:txBody>
        </p:sp>
        <p:sp>
          <p:nvSpPr>
            <p:cNvPr id="251" name="object 251"/>
            <p:cNvSpPr/>
            <p:nvPr/>
          </p:nvSpPr>
          <p:spPr>
            <a:xfrm>
              <a:off x="2252281"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6E6E6"/>
            </a:solidFill>
          </p:spPr>
          <p:txBody>
            <a:bodyPr wrap="square" lIns="0" tIns="0" rIns="0" bIns="0" rtlCol="0"/>
            <a:lstStyle/>
            <a:p>
              <a:endParaRPr sz="1227"/>
            </a:p>
          </p:txBody>
        </p:sp>
        <p:sp>
          <p:nvSpPr>
            <p:cNvPr id="252" name="object 252"/>
            <p:cNvSpPr/>
            <p:nvPr/>
          </p:nvSpPr>
          <p:spPr>
            <a:xfrm>
              <a:off x="2252738" y="6947610"/>
              <a:ext cx="2540" cy="112395"/>
            </a:xfrm>
            <a:custGeom>
              <a:avLst/>
              <a:gdLst/>
              <a:ahLst/>
              <a:cxnLst/>
              <a:rect l="l" t="t" r="r" b="b"/>
              <a:pathLst>
                <a:path w="2539" h="112395">
                  <a:moveTo>
                    <a:pt x="2273" y="0"/>
                  </a:moveTo>
                  <a:lnTo>
                    <a:pt x="1828" y="0"/>
                  </a:lnTo>
                  <a:lnTo>
                    <a:pt x="914" y="0"/>
                  </a:lnTo>
                  <a:lnTo>
                    <a:pt x="0" y="0"/>
                  </a:lnTo>
                  <a:lnTo>
                    <a:pt x="0" y="112356"/>
                  </a:lnTo>
                  <a:lnTo>
                    <a:pt x="914" y="112356"/>
                  </a:lnTo>
                  <a:lnTo>
                    <a:pt x="1828" y="112356"/>
                  </a:lnTo>
                  <a:lnTo>
                    <a:pt x="2273" y="112356"/>
                  </a:lnTo>
                  <a:lnTo>
                    <a:pt x="2273" y="0"/>
                  </a:lnTo>
                  <a:close/>
                </a:path>
              </a:pathLst>
            </a:custGeom>
            <a:solidFill>
              <a:srgbClr val="E7E7E7"/>
            </a:solidFill>
          </p:spPr>
          <p:txBody>
            <a:bodyPr wrap="square" lIns="0" tIns="0" rIns="0" bIns="0" rtlCol="0"/>
            <a:lstStyle/>
            <a:p>
              <a:endParaRPr sz="1227"/>
            </a:p>
          </p:txBody>
        </p:sp>
        <p:sp>
          <p:nvSpPr>
            <p:cNvPr id="253" name="object 253"/>
            <p:cNvSpPr/>
            <p:nvPr/>
          </p:nvSpPr>
          <p:spPr>
            <a:xfrm>
              <a:off x="2254110"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8E8E8"/>
            </a:solidFill>
          </p:spPr>
          <p:txBody>
            <a:bodyPr wrap="square" lIns="0" tIns="0" rIns="0" bIns="0" rtlCol="0"/>
            <a:lstStyle/>
            <a:p>
              <a:endParaRPr sz="1227"/>
            </a:p>
          </p:txBody>
        </p:sp>
        <p:sp>
          <p:nvSpPr>
            <p:cNvPr id="254" name="object 254"/>
            <p:cNvSpPr/>
            <p:nvPr/>
          </p:nvSpPr>
          <p:spPr>
            <a:xfrm>
              <a:off x="2255024"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9E9E9"/>
            </a:solidFill>
          </p:spPr>
          <p:txBody>
            <a:bodyPr wrap="square" lIns="0" tIns="0" rIns="0" bIns="0" rtlCol="0"/>
            <a:lstStyle/>
            <a:p>
              <a:endParaRPr sz="1227"/>
            </a:p>
          </p:txBody>
        </p:sp>
        <p:sp>
          <p:nvSpPr>
            <p:cNvPr id="255" name="object 255"/>
            <p:cNvSpPr/>
            <p:nvPr/>
          </p:nvSpPr>
          <p:spPr>
            <a:xfrm>
              <a:off x="2255481"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AEAEA"/>
            </a:solidFill>
          </p:spPr>
          <p:txBody>
            <a:bodyPr wrap="square" lIns="0" tIns="0" rIns="0" bIns="0" rtlCol="0"/>
            <a:lstStyle/>
            <a:p>
              <a:endParaRPr sz="1227"/>
            </a:p>
          </p:txBody>
        </p:sp>
        <p:sp>
          <p:nvSpPr>
            <p:cNvPr id="256" name="object 256"/>
            <p:cNvSpPr/>
            <p:nvPr/>
          </p:nvSpPr>
          <p:spPr>
            <a:xfrm>
              <a:off x="2256282"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BEBEB"/>
            </a:solidFill>
          </p:spPr>
          <p:txBody>
            <a:bodyPr wrap="square" lIns="0" tIns="0" rIns="0" bIns="0" rtlCol="0"/>
            <a:lstStyle/>
            <a:p>
              <a:endParaRPr sz="1227"/>
            </a:p>
          </p:txBody>
        </p:sp>
        <p:sp>
          <p:nvSpPr>
            <p:cNvPr id="257" name="object 257"/>
            <p:cNvSpPr/>
            <p:nvPr/>
          </p:nvSpPr>
          <p:spPr>
            <a:xfrm>
              <a:off x="2256739" y="6947610"/>
              <a:ext cx="2540" cy="112395"/>
            </a:xfrm>
            <a:custGeom>
              <a:avLst/>
              <a:gdLst/>
              <a:ahLst/>
              <a:cxnLst/>
              <a:rect l="l" t="t" r="r" b="b"/>
              <a:pathLst>
                <a:path w="2539" h="112395">
                  <a:moveTo>
                    <a:pt x="2286" y="0"/>
                  </a:moveTo>
                  <a:lnTo>
                    <a:pt x="1828" y="0"/>
                  </a:lnTo>
                  <a:lnTo>
                    <a:pt x="914" y="0"/>
                  </a:lnTo>
                  <a:lnTo>
                    <a:pt x="0" y="0"/>
                  </a:lnTo>
                  <a:lnTo>
                    <a:pt x="0" y="112356"/>
                  </a:lnTo>
                  <a:lnTo>
                    <a:pt x="914" y="112356"/>
                  </a:lnTo>
                  <a:lnTo>
                    <a:pt x="1828" y="112356"/>
                  </a:lnTo>
                  <a:lnTo>
                    <a:pt x="2286" y="112356"/>
                  </a:lnTo>
                  <a:lnTo>
                    <a:pt x="2286" y="0"/>
                  </a:lnTo>
                  <a:close/>
                </a:path>
              </a:pathLst>
            </a:custGeom>
            <a:solidFill>
              <a:srgbClr val="ECECEC"/>
            </a:solidFill>
          </p:spPr>
          <p:txBody>
            <a:bodyPr wrap="square" lIns="0" tIns="0" rIns="0" bIns="0" rtlCol="0"/>
            <a:lstStyle/>
            <a:p>
              <a:endParaRPr sz="1227"/>
            </a:p>
          </p:txBody>
        </p:sp>
        <p:sp>
          <p:nvSpPr>
            <p:cNvPr id="258" name="object 258"/>
            <p:cNvSpPr/>
            <p:nvPr/>
          </p:nvSpPr>
          <p:spPr>
            <a:xfrm>
              <a:off x="2258110"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DEDED"/>
            </a:solidFill>
          </p:spPr>
          <p:txBody>
            <a:bodyPr wrap="square" lIns="0" tIns="0" rIns="0" bIns="0" rtlCol="0"/>
            <a:lstStyle/>
            <a:p>
              <a:endParaRPr sz="1227"/>
            </a:p>
          </p:txBody>
        </p:sp>
        <p:sp>
          <p:nvSpPr>
            <p:cNvPr id="259" name="object 259"/>
            <p:cNvSpPr/>
            <p:nvPr/>
          </p:nvSpPr>
          <p:spPr>
            <a:xfrm>
              <a:off x="2259025"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EEEEE"/>
            </a:solidFill>
          </p:spPr>
          <p:txBody>
            <a:bodyPr wrap="square" lIns="0" tIns="0" rIns="0" bIns="0" rtlCol="0"/>
            <a:lstStyle/>
            <a:p>
              <a:endParaRPr sz="1227"/>
            </a:p>
          </p:txBody>
        </p:sp>
        <p:sp>
          <p:nvSpPr>
            <p:cNvPr id="260" name="object 260"/>
            <p:cNvSpPr/>
            <p:nvPr/>
          </p:nvSpPr>
          <p:spPr>
            <a:xfrm>
              <a:off x="2259482"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FEFEF"/>
            </a:solidFill>
          </p:spPr>
          <p:txBody>
            <a:bodyPr wrap="square" lIns="0" tIns="0" rIns="0" bIns="0" rtlCol="0"/>
            <a:lstStyle/>
            <a:p>
              <a:endParaRPr sz="1227"/>
            </a:p>
          </p:txBody>
        </p:sp>
        <p:sp>
          <p:nvSpPr>
            <p:cNvPr id="261" name="object 261"/>
            <p:cNvSpPr/>
            <p:nvPr/>
          </p:nvSpPr>
          <p:spPr>
            <a:xfrm>
              <a:off x="2260282" y="6947610"/>
              <a:ext cx="3175" cy="112395"/>
            </a:xfrm>
            <a:custGeom>
              <a:avLst/>
              <a:gdLst/>
              <a:ahLst/>
              <a:cxnLst/>
              <a:rect l="l" t="t" r="r" b="b"/>
              <a:pathLst>
                <a:path w="3175" h="112395">
                  <a:moveTo>
                    <a:pt x="2730" y="0"/>
                  </a:moveTo>
                  <a:lnTo>
                    <a:pt x="1828" y="0"/>
                  </a:lnTo>
                  <a:lnTo>
                    <a:pt x="914" y="0"/>
                  </a:lnTo>
                  <a:lnTo>
                    <a:pt x="0" y="0"/>
                  </a:lnTo>
                  <a:lnTo>
                    <a:pt x="0" y="112356"/>
                  </a:lnTo>
                  <a:lnTo>
                    <a:pt x="914" y="112356"/>
                  </a:lnTo>
                  <a:lnTo>
                    <a:pt x="1828" y="112356"/>
                  </a:lnTo>
                  <a:lnTo>
                    <a:pt x="2730" y="112356"/>
                  </a:lnTo>
                  <a:lnTo>
                    <a:pt x="2730" y="0"/>
                  </a:lnTo>
                  <a:close/>
                </a:path>
              </a:pathLst>
            </a:custGeom>
            <a:solidFill>
              <a:srgbClr val="F0F0F0"/>
            </a:solidFill>
          </p:spPr>
          <p:txBody>
            <a:bodyPr wrap="square" lIns="0" tIns="0" rIns="0" bIns="0" rtlCol="0"/>
            <a:lstStyle/>
            <a:p>
              <a:endParaRPr sz="1227"/>
            </a:p>
          </p:txBody>
        </p:sp>
        <p:sp>
          <p:nvSpPr>
            <p:cNvPr id="262" name="object 262"/>
            <p:cNvSpPr/>
            <p:nvPr/>
          </p:nvSpPr>
          <p:spPr>
            <a:xfrm>
              <a:off x="2262111" y="6947610"/>
              <a:ext cx="2540" cy="112395"/>
            </a:xfrm>
            <a:custGeom>
              <a:avLst/>
              <a:gdLst/>
              <a:ahLst/>
              <a:cxnLst/>
              <a:rect l="l" t="t" r="r" b="b"/>
              <a:pathLst>
                <a:path w="2539" h="112395">
                  <a:moveTo>
                    <a:pt x="2159" y="0"/>
                  </a:moveTo>
                  <a:lnTo>
                    <a:pt x="1714" y="0"/>
                  </a:lnTo>
                  <a:lnTo>
                    <a:pt x="914" y="0"/>
                  </a:lnTo>
                  <a:lnTo>
                    <a:pt x="0" y="0"/>
                  </a:lnTo>
                  <a:lnTo>
                    <a:pt x="0" y="112356"/>
                  </a:lnTo>
                  <a:lnTo>
                    <a:pt x="914" y="112356"/>
                  </a:lnTo>
                  <a:lnTo>
                    <a:pt x="1714" y="112356"/>
                  </a:lnTo>
                  <a:lnTo>
                    <a:pt x="2159" y="112356"/>
                  </a:lnTo>
                  <a:lnTo>
                    <a:pt x="2159" y="0"/>
                  </a:lnTo>
                  <a:close/>
                </a:path>
              </a:pathLst>
            </a:custGeom>
            <a:solidFill>
              <a:srgbClr val="F1F1F1"/>
            </a:solidFill>
          </p:spPr>
          <p:txBody>
            <a:bodyPr wrap="square" lIns="0" tIns="0" rIns="0" bIns="0" rtlCol="0"/>
            <a:lstStyle/>
            <a:p>
              <a:endParaRPr sz="1227"/>
            </a:p>
          </p:txBody>
        </p:sp>
        <p:sp>
          <p:nvSpPr>
            <p:cNvPr id="263" name="object 263"/>
            <p:cNvSpPr/>
            <p:nvPr/>
          </p:nvSpPr>
          <p:spPr>
            <a:xfrm>
              <a:off x="2263483" y="6947610"/>
              <a:ext cx="3175" cy="112395"/>
            </a:xfrm>
            <a:custGeom>
              <a:avLst/>
              <a:gdLst/>
              <a:ahLst/>
              <a:cxnLst/>
              <a:rect l="l" t="t" r="r" b="b"/>
              <a:pathLst>
                <a:path w="3175" h="112395">
                  <a:moveTo>
                    <a:pt x="2628" y="0"/>
                  </a:moveTo>
                  <a:lnTo>
                    <a:pt x="1714" y="0"/>
                  </a:lnTo>
                  <a:lnTo>
                    <a:pt x="800" y="0"/>
                  </a:lnTo>
                  <a:lnTo>
                    <a:pt x="0" y="0"/>
                  </a:lnTo>
                  <a:lnTo>
                    <a:pt x="0" y="112356"/>
                  </a:lnTo>
                  <a:lnTo>
                    <a:pt x="800" y="112356"/>
                  </a:lnTo>
                  <a:lnTo>
                    <a:pt x="1714" y="112356"/>
                  </a:lnTo>
                  <a:lnTo>
                    <a:pt x="2628" y="112356"/>
                  </a:lnTo>
                  <a:lnTo>
                    <a:pt x="2628" y="0"/>
                  </a:lnTo>
                  <a:close/>
                </a:path>
              </a:pathLst>
            </a:custGeom>
            <a:solidFill>
              <a:srgbClr val="F2F2F2"/>
            </a:solidFill>
          </p:spPr>
          <p:txBody>
            <a:bodyPr wrap="square" lIns="0" tIns="0" rIns="0" bIns="0" rtlCol="0"/>
            <a:lstStyle/>
            <a:p>
              <a:endParaRPr sz="1227"/>
            </a:p>
          </p:txBody>
        </p:sp>
        <p:sp>
          <p:nvSpPr>
            <p:cNvPr id="264" name="object 264"/>
            <p:cNvSpPr/>
            <p:nvPr/>
          </p:nvSpPr>
          <p:spPr>
            <a:xfrm>
              <a:off x="2265197"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3F3F3"/>
            </a:solidFill>
          </p:spPr>
          <p:txBody>
            <a:bodyPr wrap="square" lIns="0" tIns="0" rIns="0" bIns="0" rtlCol="0"/>
            <a:lstStyle/>
            <a:p>
              <a:endParaRPr sz="1227"/>
            </a:p>
          </p:txBody>
        </p:sp>
        <p:sp>
          <p:nvSpPr>
            <p:cNvPr id="265" name="object 265"/>
            <p:cNvSpPr/>
            <p:nvPr/>
          </p:nvSpPr>
          <p:spPr>
            <a:xfrm>
              <a:off x="2266111" y="6947610"/>
              <a:ext cx="2540" cy="112395"/>
            </a:xfrm>
            <a:custGeom>
              <a:avLst/>
              <a:gdLst/>
              <a:ahLst/>
              <a:cxnLst/>
              <a:rect l="l" t="t" r="r" b="b"/>
              <a:pathLst>
                <a:path w="2539" h="112395">
                  <a:moveTo>
                    <a:pt x="2159" y="0"/>
                  </a:moveTo>
                  <a:lnTo>
                    <a:pt x="1371" y="0"/>
                  </a:lnTo>
                  <a:lnTo>
                    <a:pt x="457" y="0"/>
                  </a:lnTo>
                  <a:lnTo>
                    <a:pt x="0" y="0"/>
                  </a:lnTo>
                  <a:lnTo>
                    <a:pt x="0" y="112356"/>
                  </a:lnTo>
                  <a:lnTo>
                    <a:pt x="457" y="112356"/>
                  </a:lnTo>
                  <a:lnTo>
                    <a:pt x="1371" y="112356"/>
                  </a:lnTo>
                  <a:lnTo>
                    <a:pt x="2159" y="112356"/>
                  </a:lnTo>
                  <a:lnTo>
                    <a:pt x="2159" y="0"/>
                  </a:lnTo>
                  <a:close/>
                </a:path>
              </a:pathLst>
            </a:custGeom>
            <a:solidFill>
              <a:srgbClr val="F4F4F4"/>
            </a:solidFill>
          </p:spPr>
          <p:txBody>
            <a:bodyPr wrap="square" lIns="0" tIns="0" rIns="0" bIns="0" rtlCol="0"/>
            <a:lstStyle/>
            <a:p>
              <a:endParaRPr sz="1227"/>
            </a:p>
          </p:txBody>
        </p:sp>
        <p:sp>
          <p:nvSpPr>
            <p:cNvPr id="266" name="object 266"/>
            <p:cNvSpPr/>
            <p:nvPr/>
          </p:nvSpPr>
          <p:spPr>
            <a:xfrm>
              <a:off x="2267483" y="6947610"/>
              <a:ext cx="3175" cy="112395"/>
            </a:xfrm>
            <a:custGeom>
              <a:avLst/>
              <a:gdLst/>
              <a:ahLst/>
              <a:cxnLst/>
              <a:rect l="l" t="t" r="r" b="b"/>
              <a:pathLst>
                <a:path w="3175" h="112395">
                  <a:moveTo>
                    <a:pt x="2628" y="0"/>
                  </a:moveTo>
                  <a:lnTo>
                    <a:pt x="1714" y="0"/>
                  </a:lnTo>
                  <a:lnTo>
                    <a:pt x="800" y="0"/>
                  </a:lnTo>
                  <a:lnTo>
                    <a:pt x="0" y="0"/>
                  </a:lnTo>
                  <a:lnTo>
                    <a:pt x="0" y="112356"/>
                  </a:lnTo>
                  <a:lnTo>
                    <a:pt x="800" y="112356"/>
                  </a:lnTo>
                  <a:lnTo>
                    <a:pt x="1714" y="112356"/>
                  </a:lnTo>
                  <a:lnTo>
                    <a:pt x="2628" y="112356"/>
                  </a:lnTo>
                  <a:lnTo>
                    <a:pt x="2628" y="0"/>
                  </a:lnTo>
                  <a:close/>
                </a:path>
              </a:pathLst>
            </a:custGeom>
            <a:solidFill>
              <a:srgbClr val="F5F5F5"/>
            </a:solidFill>
          </p:spPr>
          <p:txBody>
            <a:bodyPr wrap="square" lIns="0" tIns="0" rIns="0" bIns="0" rtlCol="0"/>
            <a:lstStyle/>
            <a:p>
              <a:endParaRPr sz="1227"/>
            </a:p>
          </p:txBody>
        </p:sp>
        <p:sp>
          <p:nvSpPr>
            <p:cNvPr id="267" name="object 267"/>
            <p:cNvSpPr/>
            <p:nvPr/>
          </p:nvSpPr>
          <p:spPr>
            <a:xfrm>
              <a:off x="2269198" y="6947610"/>
              <a:ext cx="2540" cy="112395"/>
            </a:xfrm>
            <a:custGeom>
              <a:avLst/>
              <a:gdLst/>
              <a:ahLst/>
              <a:cxnLst/>
              <a:rect l="l" t="t" r="r" b="b"/>
              <a:pathLst>
                <a:path w="2539" h="112395">
                  <a:moveTo>
                    <a:pt x="2286" y="0"/>
                  </a:moveTo>
                  <a:lnTo>
                    <a:pt x="1371" y="0"/>
                  </a:lnTo>
                  <a:lnTo>
                    <a:pt x="457" y="0"/>
                  </a:lnTo>
                  <a:lnTo>
                    <a:pt x="0" y="0"/>
                  </a:lnTo>
                  <a:lnTo>
                    <a:pt x="0" y="112356"/>
                  </a:lnTo>
                  <a:lnTo>
                    <a:pt x="457" y="112356"/>
                  </a:lnTo>
                  <a:lnTo>
                    <a:pt x="1371" y="112356"/>
                  </a:lnTo>
                  <a:lnTo>
                    <a:pt x="2286" y="112356"/>
                  </a:lnTo>
                  <a:lnTo>
                    <a:pt x="2286" y="0"/>
                  </a:lnTo>
                  <a:close/>
                </a:path>
              </a:pathLst>
            </a:custGeom>
            <a:solidFill>
              <a:srgbClr val="F6F6F6"/>
            </a:solidFill>
          </p:spPr>
          <p:txBody>
            <a:bodyPr wrap="square" lIns="0" tIns="0" rIns="0" bIns="0" rtlCol="0"/>
            <a:lstStyle/>
            <a:p>
              <a:endParaRPr sz="1227"/>
            </a:p>
          </p:txBody>
        </p:sp>
        <p:sp>
          <p:nvSpPr>
            <p:cNvPr id="268" name="object 268"/>
            <p:cNvSpPr/>
            <p:nvPr/>
          </p:nvSpPr>
          <p:spPr>
            <a:xfrm>
              <a:off x="2270569"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7F7F7"/>
            </a:solidFill>
          </p:spPr>
          <p:txBody>
            <a:bodyPr wrap="square" lIns="0" tIns="0" rIns="0" bIns="0" rtlCol="0"/>
            <a:lstStyle/>
            <a:p>
              <a:endParaRPr sz="1227"/>
            </a:p>
          </p:txBody>
        </p:sp>
        <p:sp>
          <p:nvSpPr>
            <p:cNvPr id="269" name="object 269"/>
            <p:cNvSpPr/>
            <p:nvPr/>
          </p:nvSpPr>
          <p:spPr>
            <a:xfrm>
              <a:off x="2271484" y="6947610"/>
              <a:ext cx="3175" cy="112395"/>
            </a:xfrm>
            <a:custGeom>
              <a:avLst/>
              <a:gdLst/>
              <a:ahLst/>
              <a:cxnLst/>
              <a:rect l="l" t="t" r="r" b="b"/>
              <a:pathLst>
                <a:path w="3175" h="112395">
                  <a:moveTo>
                    <a:pt x="2628" y="0"/>
                  </a:moveTo>
                  <a:lnTo>
                    <a:pt x="1714" y="0"/>
                  </a:lnTo>
                  <a:lnTo>
                    <a:pt x="800" y="0"/>
                  </a:lnTo>
                  <a:lnTo>
                    <a:pt x="0" y="0"/>
                  </a:lnTo>
                  <a:lnTo>
                    <a:pt x="0" y="112356"/>
                  </a:lnTo>
                  <a:lnTo>
                    <a:pt x="800" y="112356"/>
                  </a:lnTo>
                  <a:lnTo>
                    <a:pt x="1714" y="112356"/>
                  </a:lnTo>
                  <a:lnTo>
                    <a:pt x="2628" y="112356"/>
                  </a:lnTo>
                  <a:lnTo>
                    <a:pt x="2628" y="0"/>
                  </a:lnTo>
                  <a:close/>
                </a:path>
              </a:pathLst>
            </a:custGeom>
            <a:solidFill>
              <a:srgbClr val="F8F8F8"/>
            </a:solidFill>
          </p:spPr>
          <p:txBody>
            <a:bodyPr wrap="square" lIns="0" tIns="0" rIns="0" bIns="0" rtlCol="0"/>
            <a:lstStyle/>
            <a:p>
              <a:endParaRPr sz="1227"/>
            </a:p>
          </p:txBody>
        </p:sp>
        <p:sp>
          <p:nvSpPr>
            <p:cNvPr id="270" name="object 270"/>
            <p:cNvSpPr/>
            <p:nvPr/>
          </p:nvSpPr>
          <p:spPr>
            <a:xfrm>
              <a:off x="2273198" y="6947610"/>
              <a:ext cx="2540" cy="112395"/>
            </a:xfrm>
            <a:custGeom>
              <a:avLst/>
              <a:gdLst/>
              <a:ahLst/>
              <a:cxnLst/>
              <a:rect l="l" t="t" r="r" b="b"/>
              <a:pathLst>
                <a:path w="2539" h="112395">
                  <a:moveTo>
                    <a:pt x="2286" y="0"/>
                  </a:moveTo>
                  <a:lnTo>
                    <a:pt x="1371" y="0"/>
                  </a:lnTo>
                  <a:lnTo>
                    <a:pt x="457" y="0"/>
                  </a:lnTo>
                  <a:lnTo>
                    <a:pt x="0" y="0"/>
                  </a:lnTo>
                  <a:lnTo>
                    <a:pt x="0" y="112356"/>
                  </a:lnTo>
                  <a:lnTo>
                    <a:pt x="457" y="112356"/>
                  </a:lnTo>
                  <a:lnTo>
                    <a:pt x="1371" y="112356"/>
                  </a:lnTo>
                  <a:lnTo>
                    <a:pt x="2286" y="112356"/>
                  </a:lnTo>
                  <a:lnTo>
                    <a:pt x="2286" y="0"/>
                  </a:lnTo>
                  <a:close/>
                </a:path>
              </a:pathLst>
            </a:custGeom>
            <a:solidFill>
              <a:srgbClr val="F9F9F9"/>
            </a:solidFill>
          </p:spPr>
          <p:txBody>
            <a:bodyPr wrap="square" lIns="0" tIns="0" rIns="0" bIns="0" rtlCol="0"/>
            <a:lstStyle/>
            <a:p>
              <a:endParaRPr sz="1227"/>
            </a:p>
          </p:txBody>
        </p:sp>
        <p:sp>
          <p:nvSpPr>
            <p:cNvPr id="271" name="object 271"/>
            <p:cNvSpPr/>
            <p:nvPr/>
          </p:nvSpPr>
          <p:spPr>
            <a:xfrm>
              <a:off x="2274570" y="6947610"/>
              <a:ext cx="3175" cy="112395"/>
            </a:xfrm>
            <a:custGeom>
              <a:avLst/>
              <a:gdLst/>
              <a:ahLst/>
              <a:cxnLst/>
              <a:rect l="l" t="t" r="r" b="b"/>
              <a:pathLst>
                <a:path w="3175" h="112395">
                  <a:moveTo>
                    <a:pt x="2616" y="0"/>
                  </a:moveTo>
                  <a:lnTo>
                    <a:pt x="1701" y="0"/>
                  </a:lnTo>
                  <a:lnTo>
                    <a:pt x="914" y="0"/>
                  </a:lnTo>
                  <a:lnTo>
                    <a:pt x="0" y="0"/>
                  </a:lnTo>
                  <a:lnTo>
                    <a:pt x="0" y="112356"/>
                  </a:lnTo>
                  <a:lnTo>
                    <a:pt x="914" y="112356"/>
                  </a:lnTo>
                  <a:lnTo>
                    <a:pt x="1701" y="112356"/>
                  </a:lnTo>
                  <a:lnTo>
                    <a:pt x="2616" y="112356"/>
                  </a:lnTo>
                  <a:lnTo>
                    <a:pt x="2616" y="0"/>
                  </a:lnTo>
                  <a:close/>
                </a:path>
              </a:pathLst>
            </a:custGeom>
            <a:solidFill>
              <a:srgbClr val="FAFAFA"/>
            </a:solidFill>
          </p:spPr>
          <p:txBody>
            <a:bodyPr wrap="square" lIns="0" tIns="0" rIns="0" bIns="0" rtlCol="0"/>
            <a:lstStyle/>
            <a:p>
              <a:endParaRPr sz="1227"/>
            </a:p>
          </p:txBody>
        </p:sp>
        <p:sp>
          <p:nvSpPr>
            <p:cNvPr id="272" name="object 272"/>
            <p:cNvSpPr/>
            <p:nvPr/>
          </p:nvSpPr>
          <p:spPr>
            <a:xfrm>
              <a:off x="2276284" y="6947610"/>
              <a:ext cx="3810" cy="112395"/>
            </a:xfrm>
            <a:custGeom>
              <a:avLst/>
              <a:gdLst/>
              <a:ahLst/>
              <a:cxnLst/>
              <a:rect l="l" t="t" r="r" b="b"/>
              <a:pathLst>
                <a:path w="3810" h="112395">
                  <a:moveTo>
                    <a:pt x="3200" y="0"/>
                  </a:moveTo>
                  <a:lnTo>
                    <a:pt x="0" y="0"/>
                  </a:lnTo>
                  <a:lnTo>
                    <a:pt x="0" y="112356"/>
                  </a:lnTo>
                  <a:lnTo>
                    <a:pt x="3200" y="112356"/>
                  </a:lnTo>
                  <a:lnTo>
                    <a:pt x="3200" y="0"/>
                  </a:lnTo>
                  <a:close/>
                </a:path>
              </a:pathLst>
            </a:custGeom>
            <a:solidFill>
              <a:srgbClr val="FBFBFB"/>
            </a:solidFill>
          </p:spPr>
          <p:txBody>
            <a:bodyPr wrap="square" lIns="0" tIns="0" rIns="0" bIns="0" rtlCol="0"/>
            <a:lstStyle/>
            <a:p>
              <a:endParaRPr sz="1227"/>
            </a:p>
          </p:txBody>
        </p:sp>
        <p:sp>
          <p:nvSpPr>
            <p:cNvPr id="273" name="object 273"/>
            <p:cNvSpPr/>
            <p:nvPr/>
          </p:nvSpPr>
          <p:spPr>
            <a:xfrm>
              <a:off x="2278570" y="6947610"/>
              <a:ext cx="5715" cy="112395"/>
            </a:xfrm>
            <a:custGeom>
              <a:avLst/>
              <a:gdLst/>
              <a:ahLst/>
              <a:cxnLst/>
              <a:rect l="l" t="t" r="r" b="b"/>
              <a:pathLst>
                <a:path w="5714" h="112395">
                  <a:moveTo>
                    <a:pt x="5257" y="0"/>
                  </a:moveTo>
                  <a:lnTo>
                    <a:pt x="3086" y="0"/>
                  </a:lnTo>
                  <a:lnTo>
                    <a:pt x="2171" y="0"/>
                  </a:lnTo>
                  <a:lnTo>
                    <a:pt x="0" y="0"/>
                  </a:lnTo>
                  <a:lnTo>
                    <a:pt x="0" y="112356"/>
                  </a:lnTo>
                  <a:lnTo>
                    <a:pt x="2171" y="112356"/>
                  </a:lnTo>
                  <a:lnTo>
                    <a:pt x="3086" y="112356"/>
                  </a:lnTo>
                  <a:lnTo>
                    <a:pt x="5257" y="112356"/>
                  </a:lnTo>
                  <a:lnTo>
                    <a:pt x="5257" y="0"/>
                  </a:lnTo>
                  <a:close/>
                </a:path>
              </a:pathLst>
            </a:custGeom>
            <a:solidFill>
              <a:srgbClr val="FCFCFC"/>
            </a:solidFill>
          </p:spPr>
          <p:txBody>
            <a:bodyPr wrap="square" lIns="0" tIns="0" rIns="0" bIns="0" rtlCol="0"/>
            <a:lstStyle/>
            <a:p>
              <a:endParaRPr sz="1227"/>
            </a:p>
          </p:txBody>
        </p:sp>
        <p:sp>
          <p:nvSpPr>
            <p:cNvPr id="274" name="object 274"/>
            <p:cNvSpPr/>
            <p:nvPr/>
          </p:nvSpPr>
          <p:spPr>
            <a:xfrm>
              <a:off x="2283028" y="6947610"/>
              <a:ext cx="5715" cy="112395"/>
            </a:xfrm>
            <a:custGeom>
              <a:avLst/>
              <a:gdLst/>
              <a:ahLst/>
              <a:cxnLst/>
              <a:rect l="l" t="t" r="r" b="b"/>
              <a:pathLst>
                <a:path w="5714" h="112395">
                  <a:moveTo>
                    <a:pt x="5257" y="0"/>
                  </a:moveTo>
                  <a:lnTo>
                    <a:pt x="3086" y="0"/>
                  </a:lnTo>
                  <a:lnTo>
                    <a:pt x="2171" y="0"/>
                  </a:lnTo>
                  <a:lnTo>
                    <a:pt x="0" y="0"/>
                  </a:lnTo>
                  <a:lnTo>
                    <a:pt x="0" y="112356"/>
                  </a:lnTo>
                  <a:lnTo>
                    <a:pt x="2171" y="112356"/>
                  </a:lnTo>
                  <a:lnTo>
                    <a:pt x="3086" y="112356"/>
                  </a:lnTo>
                  <a:lnTo>
                    <a:pt x="5257" y="112356"/>
                  </a:lnTo>
                  <a:lnTo>
                    <a:pt x="5257" y="0"/>
                  </a:lnTo>
                  <a:close/>
                </a:path>
              </a:pathLst>
            </a:custGeom>
            <a:solidFill>
              <a:srgbClr val="FDFDFD"/>
            </a:solidFill>
          </p:spPr>
          <p:txBody>
            <a:bodyPr wrap="square" lIns="0" tIns="0" rIns="0" bIns="0" rtlCol="0"/>
            <a:lstStyle/>
            <a:p>
              <a:endParaRPr sz="1227"/>
            </a:p>
          </p:txBody>
        </p:sp>
        <p:sp>
          <p:nvSpPr>
            <p:cNvPr id="275" name="object 275"/>
            <p:cNvSpPr/>
            <p:nvPr/>
          </p:nvSpPr>
          <p:spPr>
            <a:xfrm>
              <a:off x="2287486" y="6947610"/>
              <a:ext cx="5715" cy="112395"/>
            </a:xfrm>
            <a:custGeom>
              <a:avLst/>
              <a:gdLst/>
              <a:ahLst/>
              <a:cxnLst/>
              <a:rect l="l" t="t" r="r" b="b"/>
              <a:pathLst>
                <a:path w="5714" h="112395">
                  <a:moveTo>
                    <a:pt x="5715" y="0"/>
                  </a:moveTo>
                  <a:lnTo>
                    <a:pt x="3073" y="0"/>
                  </a:lnTo>
                  <a:lnTo>
                    <a:pt x="2628" y="0"/>
                  </a:lnTo>
                  <a:lnTo>
                    <a:pt x="0" y="0"/>
                  </a:lnTo>
                  <a:lnTo>
                    <a:pt x="0" y="112356"/>
                  </a:lnTo>
                  <a:lnTo>
                    <a:pt x="2628" y="112356"/>
                  </a:lnTo>
                  <a:lnTo>
                    <a:pt x="3073" y="112356"/>
                  </a:lnTo>
                  <a:lnTo>
                    <a:pt x="5715" y="112356"/>
                  </a:lnTo>
                  <a:lnTo>
                    <a:pt x="5715" y="0"/>
                  </a:lnTo>
                  <a:close/>
                </a:path>
              </a:pathLst>
            </a:custGeom>
            <a:solidFill>
              <a:srgbClr val="FEFEFE"/>
            </a:solidFill>
          </p:spPr>
          <p:txBody>
            <a:bodyPr wrap="square" lIns="0" tIns="0" rIns="0" bIns="0" rtlCol="0"/>
            <a:lstStyle/>
            <a:p>
              <a:endParaRPr sz="1227"/>
            </a:p>
          </p:txBody>
        </p:sp>
        <p:sp>
          <p:nvSpPr>
            <p:cNvPr id="276" name="object 276"/>
            <p:cNvSpPr/>
            <p:nvPr/>
          </p:nvSpPr>
          <p:spPr>
            <a:xfrm>
              <a:off x="2292286" y="6947610"/>
              <a:ext cx="3175" cy="112395"/>
            </a:xfrm>
            <a:custGeom>
              <a:avLst/>
              <a:gdLst/>
              <a:ahLst/>
              <a:cxnLst/>
              <a:rect l="l" t="t" r="r" b="b"/>
              <a:pathLst>
                <a:path w="3175" h="112395">
                  <a:moveTo>
                    <a:pt x="2743" y="0"/>
                  </a:moveTo>
                  <a:lnTo>
                    <a:pt x="0" y="0"/>
                  </a:lnTo>
                  <a:lnTo>
                    <a:pt x="0" y="112356"/>
                  </a:lnTo>
                  <a:lnTo>
                    <a:pt x="2743" y="112356"/>
                  </a:lnTo>
                  <a:lnTo>
                    <a:pt x="2743" y="0"/>
                  </a:lnTo>
                  <a:close/>
                </a:path>
              </a:pathLst>
            </a:custGeom>
            <a:solidFill>
              <a:srgbClr val="FFFFFF"/>
            </a:solidFill>
          </p:spPr>
          <p:txBody>
            <a:bodyPr wrap="square" lIns="0" tIns="0" rIns="0" bIns="0" rtlCol="0"/>
            <a:lstStyle/>
            <a:p>
              <a:endParaRPr sz="1227"/>
            </a:p>
          </p:txBody>
        </p:sp>
        <p:sp>
          <p:nvSpPr>
            <p:cNvPr id="277" name="object 277"/>
            <p:cNvSpPr/>
            <p:nvPr/>
          </p:nvSpPr>
          <p:spPr>
            <a:xfrm>
              <a:off x="2294115" y="6947610"/>
              <a:ext cx="4445" cy="112395"/>
            </a:xfrm>
            <a:custGeom>
              <a:avLst/>
              <a:gdLst/>
              <a:ahLst/>
              <a:cxnLst/>
              <a:rect l="l" t="t" r="r" b="b"/>
              <a:pathLst>
                <a:path w="4444" h="112395">
                  <a:moveTo>
                    <a:pt x="3987" y="0"/>
                  </a:moveTo>
                  <a:lnTo>
                    <a:pt x="2616" y="0"/>
                  </a:lnTo>
                  <a:lnTo>
                    <a:pt x="1714" y="0"/>
                  </a:lnTo>
                  <a:lnTo>
                    <a:pt x="0" y="0"/>
                  </a:lnTo>
                  <a:lnTo>
                    <a:pt x="0" y="112356"/>
                  </a:lnTo>
                  <a:lnTo>
                    <a:pt x="1714" y="112356"/>
                  </a:lnTo>
                  <a:lnTo>
                    <a:pt x="2616" y="112356"/>
                  </a:lnTo>
                  <a:lnTo>
                    <a:pt x="3987" y="112356"/>
                  </a:lnTo>
                  <a:lnTo>
                    <a:pt x="3987" y="0"/>
                  </a:lnTo>
                  <a:close/>
                </a:path>
              </a:pathLst>
            </a:custGeom>
            <a:solidFill>
              <a:srgbClr val="FEFEFE"/>
            </a:solidFill>
          </p:spPr>
          <p:txBody>
            <a:bodyPr wrap="square" lIns="0" tIns="0" rIns="0" bIns="0" rtlCol="0"/>
            <a:lstStyle/>
            <a:p>
              <a:endParaRPr sz="1227"/>
            </a:p>
          </p:txBody>
        </p:sp>
        <p:sp>
          <p:nvSpPr>
            <p:cNvPr id="278" name="object 278"/>
            <p:cNvSpPr/>
            <p:nvPr/>
          </p:nvSpPr>
          <p:spPr>
            <a:xfrm>
              <a:off x="2297201" y="6947610"/>
              <a:ext cx="5080" cy="112395"/>
            </a:xfrm>
            <a:custGeom>
              <a:avLst/>
              <a:gdLst/>
              <a:ahLst/>
              <a:cxnLst/>
              <a:rect l="l" t="t" r="r" b="b"/>
              <a:pathLst>
                <a:path w="5080" h="112395">
                  <a:moveTo>
                    <a:pt x="4457" y="0"/>
                  </a:moveTo>
                  <a:lnTo>
                    <a:pt x="2628" y="0"/>
                  </a:lnTo>
                  <a:lnTo>
                    <a:pt x="1828" y="0"/>
                  </a:lnTo>
                  <a:lnTo>
                    <a:pt x="0" y="0"/>
                  </a:lnTo>
                  <a:lnTo>
                    <a:pt x="0" y="112356"/>
                  </a:lnTo>
                  <a:lnTo>
                    <a:pt x="1828" y="112356"/>
                  </a:lnTo>
                  <a:lnTo>
                    <a:pt x="2628" y="112356"/>
                  </a:lnTo>
                  <a:lnTo>
                    <a:pt x="4457" y="112356"/>
                  </a:lnTo>
                  <a:lnTo>
                    <a:pt x="4457" y="0"/>
                  </a:lnTo>
                  <a:close/>
                </a:path>
              </a:pathLst>
            </a:custGeom>
            <a:solidFill>
              <a:srgbClr val="FDFDFD"/>
            </a:solidFill>
          </p:spPr>
          <p:txBody>
            <a:bodyPr wrap="square" lIns="0" tIns="0" rIns="0" bIns="0" rtlCol="0"/>
            <a:lstStyle/>
            <a:p>
              <a:endParaRPr sz="1227"/>
            </a:p>
          </p:txBody>
        </p:sp>
        <p:sp>
          <p:nvSpPr>
            <p:cNvPr id="279" name="object 279"/>
            <p:cNvSpPr/>
            <p:nvPr/>
          </p:nvSpPr>
          <p:spPr>
            <a:xfrm>
              <a:off x="2300744" y="6947610"/>
              <a:ext cx="5080" cy="112395"/>
            </a:xfrm>
            <a:custGeom>
              <a:avLst/>
              <a:gdLst/>
              <a:ahLst/>
              <a:cxnLst/>
              <a:rect l="l" t="t" r="r" b="b"/>
              <a:pathLst>
                <a:path w="5080" h="112395">
                  <a:moveTo>
                    <a:pt x="4457" y="0"/>
                  </a:moveTo>
                  <a:lnTo>
                    <a:pt x="2743" y="0"/>
                  </a:lnTo>
                  <a:lnTo>
                    <a:pt x="1828" y="0"/>
                  </a:lnTo>
                  <a:lnTo>
                    <a:pt x="0" y="0"/>
                  </a:lnTo>
                  <a:lnTo>
                    <a:pt x="0" y="112356"/>
                  </a:lnTo>
                  <a:lnTo>
                    <a:pt x="1828" y="112356"/>
                  </a:lnTo>
                  <a:lnTo>
                    <a:pt x="2743" y="112356"/>
                  </a:lnTo>
                  <a:lnTo>
                    <a:pt x="4457" y="112356"/>
                  </a:lnTo>
                  <a:lnTo>
                    <a:pt x="4457" y="0"/>
                  </a:lnTo>
                  <a:close/>
                </a:path>
              </a:pathLst>
            </a:custGeom>
            <a:solidFill>
              <a:srgbClr val="FCFCFC"/>
            </a:solidFill>
          </p:spPr>
          <p:txBody>
            <a:bodyPr wrap="square" lIns="0" tIns="0" rIns="0" bIns="0" rtlCol="0"/>
            <a:lstStyle/>
            <a:p>
              <a:endParaRPr sz="1227"/>
            </a:p>
          </p:txBody>
        </p:sp>
        <p:sp>
          <p:nvSpPr>
            <p:cNvPr id="280" name="object 280"/>
            <p:cNvSpPr/>
            <p:nvPr/>
          </p:nvSpPr>
          <p:spPr>
            <a:xfrm>
              <a:off x="2304288" y="6947610"/>
              <a:ext cx="4445" cy="112395"/>
            </a:xfrm>
            <a:custGeom>
              <a:avLst/>
              <a:gdLst/>
              <a:ahLst/>
              <a:cxnLst/>
              <a:rect l="l" t="t" r="r" b="b"/>
              <a:pathLst>
                <a:path w="4444" h="112395">
                  <a:moveTo>
                    <a:pt x="4000" y="0"/>
                  </a:moveTo>
                  <a:lnTo>
                    <a:pt x="2273" y="0"/>
                  </a:lnTo>
                  <a:lnTo>
                    <a:pt x="1828" y="0"/>
                  </a:lnTo>
                  <a:lnTo>
                    <a:pt x="0" y="0"/>
                  </a:lnTo>
                  <a:lnTo>
                    <a:pt x="0" y="112356"/>
                  </a:lnTo>
                  <a:lnTo>
                    <a:pt x="1828" y="112356"/>
                  </a:lnTo>
                  <a:lnTo>
                    <a:pt x="2273" y="112356"/>
                  </a:lnTo>
                  <a:lnTo>
                    <a:pt x="4000" y="112356"/>
                  </a:lnTo>
                  <a:lnTo>
                    <a:pt x="4000" y="0"/>
                  </a:lnTo>
                  <a:close/>
                </a:path>
              </a:pathLst>
            </a:custGeom>
            <a:solidFill>
              <a:srgbClr val="FBFBFB"/>
            </a:solidFill>
          </p:spPr>
          <p:txBody>
            <a:bodyPr wrap="square" lIns="0" tIns="0" rIns="0" bIns="0" rtlCol="0"/>
            <a:lstStyle/>
            <a:p>
              <a:endParaRPr sz="1227"/>
            </a:p>
          </p:txBody>
        </p:sp>
        <p:sp>
          <p:nvSpPr>
            <p:cNvPr id="281" name="object 281"/>
            <p:cNvSpPr/>
            <p:nvPr/>
          </p:nvSpPr>
          <p:spPr>
            <a:xfrm>
              <a:off x="2307488"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AFAFA"/>
            </a:solidFill>
          </p:spPr>
          <p:txBody>
            <a:bodyPr wrap="square" lIns="0" tIns="0" rIns="0" bIns="0" rtlCol="0"/>
            <a:lstStyle/>
            <a:p>
              <a:endParaRPr sz="1227"/>
            </a:p>
          </p:txBody>
        </p:sp>
        <p:sp>
          <p:nvSpPr>
            <p:cNvPr id="282" name="object 282"/>
            <p:cNvSpPr/>
            <p:nvPr/>
          </p:nvSpPr>
          <p:spPr>
            <a:xfrm>
              <a:off x="2308288" y="6947610"/>
              <a:ext cx="2540" cy="112395"/>
            </a:xfrm>
            <a:custGeom>
              <a:avLst/>
              <a:gdLst/>
              <a:ahLst/>
              <a:cxnLst/>
              <a:rect l="l" t="t" r="r" b="b"/>
              <a:pathLst>
                <a:path w="2539" h="112395">
                  <a:moveTo>
                    <a:pt x="2286" y="0"/>
                  </a:moveTo>
                  <a:lnTo>
                    <a:pt x="1816" y="0"/>
                  </a:lnTo>
                  <a:lnTo>
                    <a:pt x="914" y="0"/>
                  </a:lnTo>
                  <a:lnTo>
                    <a:pt x="0" y="0"/>
                  </a:lnTo>
                  <a:lnTo>
                    <a:pt x="0" y="112356"/>
                  </a:lnTo>
                  <a:lnTo>
                    <a:pt x="914" y="112356"/>
                  </a:lnTo>
                  <a:lnTo>
                    <a:pt x="1816" y="112356"/>
                  </a:lnTo>
                  <a:lnTo>
                    <a:pt x="2286" y="112356"/>
                  </a:lnTo>
                  <a:lnTo>
                    <a:pt x="2286" y="0"/>
                  </a:lnTo>
                  <a:close/>
                </a:path>
              </a:pathLst>
            </a:custGeom>
            <a:solidFill>
              <a:srgbClr val="F9F9F9"/>
            </a:solidFill>
          </p:spPr>
          <p:txBody>
            <a:bodyPr wrap="square" lIns="0" tIns="0" rIns="0" bIns="0" rtlCol="0"/>
            <a:lstStyle/>
            <a:p>
              <a:endParaRPr sz="1227"/>
            </a:p>
          </p:txBody>
        </p:sp>
        <p:sp>
          <p:nvSpPr>
            <p:cNvPr id="283" name="object 283"/>
            <p:cNvSpPr/>
            <p:nvPr/>
          </p:nvSpPr>
          <p:spPr>
            <a:xfrm>
              <a:off x="2309660" y="6947610"/>
              <a:ext cx="3175" cy="112395"/>
            </a:xfrm>
            <a:custGeom>
              <a:avLst/>
              <a:gdLst/>
              <a:ahLst/>
              <a:cxnLst/>
              <a:rect l="l" t="t" r="r" b="b"/>
              <a:pathLst>
                <a:path w="3175" h="112395">
                  <a:moveTo>
                    <a:pt x="2628" y="0"/>
                  </a:moveTo>
                  <a:lnTo>
                    <a:pt x="1816" y="0"/>
                  </a:lnTo>
                  <a:lnTo>
                    <a:pt x="914" y="0"/>
                  </a:lnTo>
                  <a:lnTo>
                    <a:pt x="0" y="0"/>
                  </a:lnTo>
                  <a:lnTo>
                    <a:pt x="0" y="112356"/>
                  </a:lnTo>
                  <a:lnTo>
                    <a:pt x="914" y="112356"/>
                  </a:lnTo>
                  <a:lnTo>
                    <a:pt x="1816" y="112356"/>
                  </a:lnTo>
                  <a:lnTo>
                    <a:pt x="2628" y="112356"/>
                  </a:lnTo>
                  <a:lnTo>
                    <a:pt x="2628" y="0"/>
                  </a:lnTo>
                  <a:close/>
                </a:path>
              </a:pathLst>
            </a:custGeom>
            <a:solidFill>
              <a:srgbClr val="F8F8F8"/>
            </a:solidFill>
          </p:spPr>
          <p:txBody>
            <a:bodyPr wrap="square" lIns="0" tIns="0" rIns="0" bIns="0" rtlCol="0"/>
            <a:lstStyle/>
            <a:p>
              <a:endParaRPr sz="1227"/>
            </a:p>
          </p:txBody>
        </p:sp>
        <p:sp>
          <p:nvSpPr>
            <p:cNvPr id="284" name="object 284"/>
            <p:cNvSpPr/>
            <p:nvPr/>
          </p:nvSpPr>
          <p:spPr>
            <a:xfrm>
              <a:off x="2311489" y="6947610"/>
              <a:ext cx="2540" cy="112395"/>
            </a:xfrm>
            <a:custGeom>
              <a:avLst/>
              <a:gdLst/>
              <a:ahLst/>
              <a:cxnLst/>
              <a:rect l="l" t="t" r="r" b="b"/>
              <a:pathLst>
                <a:path w="2539" h="112395">
                  <a:moveTo>
                    <a:pt x="2159" y="0"/>
                  </a:moveTo>
                  <a:lnTo>
                    <a:pt x="1244" y="0"/>
                  </a:lnTo>
                  <a:lnTo>
                    <a:pt x="342" y="0"/>
                  </a:lnTo>
                  <a:lnTo>
                    <a:pt x="0" y="0"/>
                  </a:lnTo>
                  <a:lnTo>
                    <a:pt x="0" y="112356"/>
                  </a:lnTo>
                  <a:lnTo>
                    <a:pt x="342" y="112356"/>
                  </a:lnTo>
                  <a:lnTo>
                    <a:pt x="1244" y="112356"/>
                  </a:lnTo>
                  <a:lnTo>
                    <a:pt x="2159" y="112356"/>
                  </a:lnTo>
                  <a:lnTo>
                    <a:pt x="2159" y="0"/>
                  </a:lnTo>
                  <a:close/>
                </a:path>
              </a:pathLst>
            </a:custGeom>
            <a:solidFill>
              <a:srgbClr val="F7F7F7"/>
            </a:solidFill>
          </p:spPr>
          <p:txBody>
            <a:bodyPr wrap="square" lIns="0" tIns="0" rIns="0" bIns="0" rtlCol="0"/>
            <a:lstStyle/>
            <a:p>
              <a:endParaRPr sz="1227"/>
            </a:p>
          </p:txBody>
        </p:sp>
        <p:sp>
          <p:nvSpPr>
            <p:cNvPr id="285" name="object 285"/>
            <p:cNvSpPr/>
            <p:nvPr/>
          </p:nvSpPr>
          <p:spPr>
            <a:xfrm>
              <a:off x="2312746"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6F6F6"/>
            </a:solidFill>
          </p:spPr>
          <p:txBody>
            <a:bodyPr wrap="square" lIns="0" tIns="0" rIns="0" bIns="0" rtlCol="0"/>
            <a:lstStyle/>
            <a:p>
              <a:endParaRPr sz="1227"/>
            </a:p>
          </p:txBody>
        </p:sp>
        <p:sp>
          <p:nvSpPr>
            <p:cNvPr id="286" name="object 286"/>
            <p:cNvSpPr/>
            <p:nvPr/>
          </p:nvSpPr>
          <p:spPr>
            <a:xfrm>
              <a:off x="2313660" y="6947610"/>
              <a:ext cx="2540" cy="112395"/>
            </a:xfrm>
            <a:custGeom>
              <a:avLst/>
              <a:gdLst/>
              <a:ahLst/>
              <a:cxnLst/>
              <a:rect l="l" t="t" r="r" b="b"/>
              <a:pathLst>
                <a:path w="2539" h="112395">
                  <a:moveTo>
                    <a:pt x="2171" y="0"/>
                  </a:moveTo>
                  <a:lnTo>
                    <a:pt x="1371" y="0"/>
                  </a:lnTo>
                  <a:lnTo>
                    <a:pt x="457" y="0"/>
                  </a:lnTo>
                  <a:lnTo>
                    <a:pt x="0" y="0"/>
                  </a:lnTo>
                  <a:lnTo>
                    <a:pt x="0" y="112356"/>
                  </a:lnTo>
                  <a:lnTo>
                    <a:pt x="457" y="112356"/>
                  </a:lnTo>
                  <a:lnTo>
                    <a:pt x="1371" y="112356"/>
                  </a:lnTo>
                  <a:lnTo>
                    <a:pt x="2171" y="112356"/>
                  </a:lnTo>
                  <a:lnTo>
                    <a:pt x="2171" y="0"/>
                  </a:lnTo>
                  <a:close/>
                </a:path>
              </a:pathLst>
            </a:custGeom>
            <a:solidFill>
              <a:srgbClr val="F5F5F5"/>
            </a:solidFill>
          </p:spPr>
          <p:txBody>
            <a:bodyPr wrap="square" lIns="0" tIns="0" rIns="0" bIns="0" rtlCol="0"/>
            <a:lstStyle/>
            <a:p>
              <a:endParaRPr sz="1227"/>
            </a:p>
          </p:txBody>
        </p:sp>
        <p:sp>
          <p:nvSpPr>
            <p:cNvPr id="287" name="object 287"/>
            <p:cNvSpPr/>
            <p:nvPr/>
          </p:nvSpPr>
          <p:spPr>
            <a:xfrm>
              <a:off x="2315032" y="6947610"/>
              <a:ext cx="3175" cy="112395"/>
            </a:xfrm>
            <a:custGeom>
              <a:avLst/>
              <a:gdLst/>
              <a:ahLst/>
              <a:cxnLst/>
              <a:rect l="l" t="t" r="r" b="b"/>
              <a:pathLst>
                <a:path w="3175" h="112395">
                  <a:moveTo>
                    <a:pt x="2616" y="0"/>
                  </a:moveTo>
                  <a:lnTo>
                    <a:pt x="1714" y="0"/>
                  </a:lnTo>
                  <a:lnTo>
                    <a:pt x="800" y="0"/>
                  </a:lnTo>
                  <a:lnTo>
                    <a:pt x="0" y="0"/>
                  </a:lnTo>
                  <a:lnTo>
                    <a:pt x="0" y="112356"/>
                  </a:lnTo>
                  <a:lnTo>
                    <a:pt x="800" y="112356"/>
                  </a:lnTo>
                  <a:lnTo>
                    <a:pt x="1714" y="112356"/>
                  </a:lnTo>
                  <a:lnTo>
                    <a:pt x="2616" y="112356"/>
                  </a:lnTo>
                  <a:lnTo>
                    <a:pt x="2616" y="0"/>
                  </a:lnTo>
                  <a:close/>
                </a:path>
              </a:pathLst>
            </a:custGeom>
            <a:solidFill>
              <a:srgbClr val="F4F4F4"/>
            </a:solidFill>
          </p:spPr>
          <p:txBody>
            <a:bodyPr wrap="square" lIns="0" tIns="0" rIns="0" bIns="0" rtlCol="0"/>
            <a:lstStyle/>
            <a:p>
              <a:endParaRPr sz="1227"/>
            </a:p>
          </p:txBody>
        </p:sp>
        <p:sp>
          <p:nvSpPr>
            <p:cNvPr id="288" name="object 288"/>
            <p:cNvSpPr/>
            <p:nvPr/>
          </p:nvSpPr>
          <p:spPr>
            <a:xfrm>
              <a:off x="2316289" y="6947610"/>
              <a:ext cx="3175" cy="112395"/>
            </a:xfrm>
            <a:custGeom>
              <a:avLst/>
              <a:gdLst/>
              <a:ahLst/>
              <a:cxnLst/>
              <a:rect l="l" t="t" r="r" b="b"/>
              <a:pathLst>
                <a:path w="3175" h="112395">
                  <a:moveTo>
                    <a:pt x="2730" y="0"/>
                  </a:moveTo>
                  <a:lnTo>
                    <a:pt x="1828" y="0"/>
                  </a:lnTo>
                  <a:lnTo>
                    <a:pt x="914" y="0"/>
                  </a:lnTo>
                  <a:lnTo>
                    <a:pt x="0" y="0"/>
                  </a:lnTo>
                  <a:lnTo>
                    <a:pt x="0" y="112356"/>
                  </a:lnTo>
                  <a:lnTo>
                    <a:pt x="914" y="112356"/>
                  </a:lnTo>
                  <a:lnTo>
                    <a:pt x="1828" y="112356"/>
                  </a:lnTo>
                  <a:lnTo>
                    <a:pt x="2730" y="112356"/>
                  </a:lnTo>
                  <a:lnTo>
                    <a:pt x="2730" y="0"/>
                  </a:lnTo>
                  <a:close/>
                </a:path>
              </a:pathLst>
            </a:custGeom>
            <a:solidFill>
              <a:srgbClr val="F3F3F3"/>
            </a:solidFill>
          </p:spPr>
          <p:txBody>
            <a:bodyPr wrap="square" lIns="0" tIns="0" rIns="0" bIns="0" rtlCol="0"/>
            <a:lstStyle/>
            <a:p>
              <a:endParaRPr sz="1227"/>
            </a:p>
          </p:txBody>
        </p:sp>
        <p:sp>
          <p:nvSpPr>
            <p:cNvPr id="289" name="object 289"/>
            <p:cNvSpPr/>
            <p:nvPr/>
          </p:nvSpPr>
          <p:spPr>
            <a:xfrm>
              <a:off x="2318118" y="6947610"/>
              <a:ext cx="2540" cy="112395"/>
            </a:xfrm>
            <a:custGeom>
              <a:avLst/>
              <a:gdLst/>
              <a:ahLst/>
              <a:cxnLst/>
              <a:rect l="l" t="t" r="r" b="b"/>
              <a:pathLst>
                <a:path w="2539" h="112395">
                  <a:moveTo>
                    <a:pt x="2159" y="0"/>
                  </a:moveTo>
                  <a:lnTo>
                    <a:pt x="1358" y="0"/>
                  </a:lnTo>
                  <a:lnTo>
                    <a:pt x="457" y="0"/>
                  </a:lnTo>
                  <a:lnTo>
                    <a:pt x="0" y="0"/>
                  </a:lnTo>
                  <a:lnTo>
                    <a:pt x="0" y="112356"/>
                  </a:lnTo>
                  <a:lnTo>
                    <a:pt x="457" y="112356"/>
                  </a:lnTo>
                  <a:lnTo>
                    <a:pt x="1358" y="112356"/>
                  </a:lnTo>
                  <a:lnTo>
                    <a:pt x="2159" y="112356"/>
                  </a:lnTo>
                  <a:lnTo>
                    <a:pt x="2159" y="0"/>
                  </a:lnTo>
                  <a:close/>
                </a:path>
              </a:pathLst>
            </a:custGeom>
            <a:solidFill>
              <a:srgbClr val="F2F2F2"/>
            </a:solidFill>
          </p:spPr>
          <p:txBody>
            <a:bodyPr wrap="square" lIns="0" tIns="0" rIns="0" bIns="0" rtlCol="0"/>
            <a:lstStyle/>
            <a:p>
              <a:endParaRPr sz="1227"/>
            </a:p>
          </p:txBody>
        </p:sp>
        <p:sp>
          <p:nvSpPr>
            <p:cNvPr id="290" name="object 290"/>
            <p:cNvSpPr/>
            <p:nvPr/>
          </p:nvSpPr>
          <p:spPr>
            <a:xfrm>
              <a:off x="2319489"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1F1F1"/>
            </a:solidFill>
          </p:spPr>
          <p:txBody>
            <a:bodyPr wrap="square" lIns="0" tIns="0" rIns="0" bIns="0" rtlCol="0"/>
            <a:lstStyle/>
            <a:p>
              <a:endParaRPr sz="1227"/>
            </a:p>
          </p:txBody>
        </p:sp>
        <p:sp>
          <p:nvSpPr>
            <p:cNvPr id="291" name="object 291"/>
            <p:cNvSpPr/>
            <p:nvPr/>
          </p:nvSpPr>
          <p:spPr>
            <a:xfrm>
              <a:off x="2320290" y="6947610"/>
              <a:ext cx="2540" cy="112395"/>
            </a:xfrm>
            <a:custGeom>
              <a:avLst/>
              <a:gdLst/>
              <a:ahLst/>
              <a:cxnLst/>
              <a:rect l="l" t="t" r="r" b="b"/>
              <a:pathLst>
                <a:path w="2539" h="112395">
                  <a:moveTo>
                    <a:pt x="2286" y="0"/>
                  </a:moveTo>
                  <a:lnTo>
                    <a:pt x="1828" y="0"/>
                  </a:lnTo>
                  <a:lnTo>
                    <a:pt x="914" y="0"/>
                  </a:lnTo>
                  <a:lnTo>
                    <a:pt x="0" y="0"/>
                  </a:lnTo>
                  <a:lnTo>
                    <a:pt x="0" y="112356"/>
                  </a:lnTo>
                  <a:lnTo>
                    <a:pt x="914" y="112356"/>
                  </a:lnTo>
                  <a:lnTo>
                    <a:pt x="1828" y="112356"/>
                  </a:lnTo>
                  <a:lnTo>
                    <a:pt x="2286" y="112356"/>
                  </a:lnTo>
                  <a:lnTo>
                    <a:pt x="2286" y="0"/>
                  </a:lnTo>
                  <a:close/>
                </a:path>
              </a:pathLst>
            </a:custGeom>
            <a:solidFill>
              <a:srgbClr val="F0F0F0"/>
            </a:solidFill>
          </p:spPr>
          <p:txBody>
            <a:bodyPr wrap="square" lIns="0" tIns="0" rIns="0" bIns="0" rtlCol="0"/>
            <a:lstStyle/>
            <a:p>
              <a:endParaRPr sz="1227"/>
            </a:p>
          </p:txBody>
        </p:sp>
        <p:sp>
          <p:nvSpPr>
            <p:cNvPr id="292" name="object 292"/>
            <p:cNvSpPr/>
            <p:nvPr/>
          </p:nvSpPr>
          <p:spPr>
            <a:xfrm>
              <a:off x="2321661" y="6947610"/>
              <a:ext cx="3175" cy="112395"/>
            </a:xfrm>
            <a:custGeom>
              <a:avLst/>
              <a:gdLst/>
              <a:ahLst/>
              <a:cxnLst/>
              <a:rect l="l" t="t" r="r" b="b"/>
              <a:pathLst>
                <a:path w="3175" h="112395">
                  <a:moveTo>
                    <a:pt x="2616" y="0"/>
                  </a:moveTo>
                  <a:lnTo>
                    <a:pt x="1828" y="0"/>
                  </a:lnTo>
                  <a:lnTo>
                    <a:pt x="914" y="0"/>
                  </a:lnTo>
                  <a:lnTo>
                    <a:pt x="0" y="0"/>
                  </a:lnTo>
                  <a:lnTo>
                    <a:pt x="0" y="112356"/>
                  </a:lnTo>
                  <a:lnTo>
                    <a:pt x="914" y="112356"/>
                  </a:lnTo>
                  <a:lnTo>
                    <a:pt x="1828" y="112356"/>
                  </a:lnTo>
                  <a:lnTo>
                    <a:pt x="2616" y="112356"/>
                  </a:lnTo>
                  <a:lnTo>
                    <a:pt x="2616" y="0"/>
                  </a:lnTo>
                  <a:close/>
                </a:path>
              </a:pathLst>
            </a:custGeom>
            <a:solidFill>
              <a:srgbClr val="EFEFEF"/>
            </a:solidFill>
          </p:spPr>
          <p:txBody>
            <a:bodyPr wrap="square" lIns="0" tIns="0" rIns="0" bIns="0" rtlCol="0"/>
            <a:lstStyle/>
            <a:p>
              <a:endParaRPr sz="1227"/>
            </a:p>
          </p:txBody>
        </p:sp>
        <p:sp>
          <p:nvSpPr>
            <p:cNvPr id="293" name="object 293"/>
            <p:cNvSpPr/>
            <p:nvPr/>
          </p:nvSpPr>
          <p:spPr>
            <a:xfrm>
              <a:off x="2323490" y="6947610"/>
              <a:ext cx="2540" cy="112395"/>
            </a:xfrm>
            <a:custGeom>
              <a:avLst/>
              <a:gdLst/>
              <a:ahLst/>
              <a:cxnLst/>
              <a:rect l="l" t="t" r="r" b="b"/>
              <a:pathLst>
                <a:path w="2539" h="112395">
                  <a:moveTo>
                    <a:pt x="2171" y="0"/>
                  </a:moveTo>
                  <a:lnTo>
                    <a:pt x="1257" y="0"/>
                  </a:lnTo>
                  <a:lnTo>
                    <a:pt x="342" y="0"/>
                  </a:lnTo>
                  <a:lnTo>
                    <a:pt x="0" y="0"/>
                  </a:lnTo>
                  <a:lnTo>
                    <a:pt x="0" y="112356"/>
                  </a:lnTo>
                  <a:lnTo>
                    <a:pt x="342" y="112356"/>
                  </a:lnTo>
                  <a:lnTo>
                    <a:pt x="1257" y="112356"/>
                  </a:lnTo>
                  <a:lnTo>
                    <a:pt x="2171" y="112356"/>
                  </a:lnTo>
                  <a:lnTo>
                    <a:pt x="2171" y="0"/>
                  </a:lnTo>
                  <a:close/>
                </a:path>
              </a:pathLst>
            </a:custGeom>
            <a:solidFill>
              <a:srgbClr val="EEEEEE"/>
            </a:solidFill>
          </p:spPr>
          <p:txBody>
            <a:bodyPr wrap="square" lIns="0" tIns="0" rIns="0" bIns="0" rtlCol="0"/>
            <a:lstStyle/>
            <a:p>
              <a:endParaRPr sz="1227"/>
            </a:p>
          </p:txBody>
        </p:sp>
        <p:sp>
          <p:nvSpPr>
            <p:cNvPr id="294" name="object 294"/>
            <p:cNvSpPr/>
            <p:nvPr/>
          </p:nvSpPr>
          <p:spPr>
            <a:xfrm>
              <a:off x="2324747"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DEDED"/>
            </a:solidFill>
          </p:spPr>
          <p:txBody>
            <a:bodyPr wrap="square" lIns="0" tIns="0" rIns="0" bIns="0" rtlCol="0"/>
            <a:lstStyle/>
            <a:p>
              <a:endParaRPr sz="1227"/>
            </a:p>
          </p:txBody>
        </p:sp>
        <p:sp>
          <p:nvSpPr>
            <p:cNvPr id="295" name="object 295"/>
            <p:cNvSpPr/>
            <p:nvPr/>
          </p:nvSpPr>
          <p:spPr>
            <a:xfrm>
              <a:off x="232520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CECEC"/>
            </a:solidFill>
          </p:spPr>
          <p:txBody>
            <a:bodyPr wrap="square" lIns="0" tIns="0" rIns="0" bIns="0" rtlCol="0"/>
            <a:lstStyle/>
            <a:p>
              <a:endParaRPr sz="1227"/>
            </a:p>
          </p:txBody>
        </p:sp>
        <p:sp>
          <p:nvSpPr>
            <p:cNvPr id="296" name="object 296"/>
            <p:cNvSpPr/>
            <p:nvPr/>
          </p:nvSpPr>
          <p:spPr>
            <a:xfrm>
              <a:off x="2326119" y="6947610"/>
              <a:ext cx="2540" cy="112395"/>
            </a:xfrm>
            <a:custGeom>
              <a:avLst/>
              <a:gdLst/>
              <a:ahLst/>
              <a:cxnLst/>
              <a:rect l="l" t="t" r="r" b="b"/>
              <a:pathLst>
                <a:path w="2539" h="112395">
                  <a:moveTo>
                    <a:pt x="2159" y="0"/>
                  </a:moveTo>
                  <a:lnTo>
                    <a:pt x="1371" y="0"/>
                  </a:lnTo>
                  <a:lnTo>
                    <a:pt x="457" y="0"/>
                  </a:lnTo>
                  <a:lnTo>
                    <a:pt x="0" y="0"/>
                  </a:lnTo>
                  <a:lnTo>
                    <a:pt x="0" y="112356"/>
                  </a:lnTo>
                  <a:lnTo>
                    <a:pt x="457" y="112356"/>
                  </a:lnTo>
                  <a:lnTo>
                    <a:pt x="1371" y="112356"/>
                  </a:lnTo>
                  <a:lnTo>
                    <a:pt x="2159" y="112356"/>
                  </a:lnTo>
                  <a:lnTo>
                    <a:pt x="2159" y="0"/>
                  </a:lnTo>
                  <a:close/>
                </a:path>
              </a:pathLst>
            </a:custGeom>
            <a:solidFill>
              <a:srgbClr val="EBEBEB"/>
            </a:solidFill>
          </p:spPr>
          <p:txBody>
            <a:bodyPr wrap="square" lIns="0" tIns="0" rIns="0" bIns="0" rtlCol="0"/>
            <a:lstStyle/>
            <a:p>
              <a:endParaRPr sz="1227"/>
            </a:p>
          </p:txBody>
        </p:sp>
        <p:sp>
          <p:nvSpPr>
            <p:cNvPr id="297" name="object 297"/>
            <p:cNvSpPr/>
            <p:nvPr/>
          </p:nvSpPr>
          <p:spPr>
            <a:xfrm>
              <a:off x="2327490"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AEAEA"/>
            </a:solidFill>
          </p:spPr>
          <p:txBody>
            <a:bodyPr wrap="square" lIns="0" tIns="0" rIns="0" bIns="0" rtlCol="0"/>
            <a:lstStyle/>
            <a:p>
              <a:endParaRPr sz="1227"/>
            </a:p>
          </p:txBody>
        </p:sp>
        <p:sp>
          <p:nvSpPr>
            <p:cNvPr id="298" name="object 298"/>
            <p:cNvSpPr/>
            <p:nvPr/>
          </p:nvSpPr>
          <p:spPr>
            <a:xfrm>
              <a:off x="2327833"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9E9E9"/>
            </a:solidFill>
          </p:spPr>
          <p:txBody>
            <a:bodyPr wrap="square" lIns="0" tIns="0" rIns="0" bIns="0" rtlCol="0"/>
            <a:lstStyle/>
            <a:p>
              <a:endParaRPr sz="1227"/>
            </a:p>
          </p:txBody>
        </p:sp>
        <p:sp>
          <p:nvSpPr>
            <p:cNvPr id="299" name="object 299"/>
            <p:cNvSpPr/>
            <p:nvPr/>
          </p:nvSpPr>
          <p:spPr>
            <a:xfrm>
              <a:off x="2328748"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8E8E8"/>
            </a:solidFill>
          </p:spPr>
          <p:txBody>
            <a:bodyPr wrap="square" lIns="0" tIns="0" rIns="0" bIns="0" rtlCol="0"/>
            <a:lstStyle/>
            <a:p>
              <a:endParaRPr sz="1227"/>
            </a:p>
          </p:txBody>
        </p:sp>
        <p:sp>
          <p:nvSpPr>
            <p:cNvPr id="300" name="object 300"/>
            <p:cNvSpPr/>
            <p:nvPr/>
          </p:nvSpPr>
          <p:spPr>
            <a:xfrm>
              <a:off x="2329205"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7E7E7"/>
            </a:solidFill>
          </p:spPr>
          <p:txBody>
            <a:bodyPr wrap="square" lIns="0" tIns="0" rIns="0" bIns="0" rtlCol="0"/>
            <a:lstStyle/>
            <a:p>
              <a:endParaRPr sz="1227"/>
            </a:p>
          </p:txBody>
        </p:sp>
        <p:sp>
          <p:nvSpPr>
            <p:cNvPr id="301" name="object 301"/>
            <p:cNvSpPr/>
            <p:nvPr/>
          </p:nvSpPr>
          <p:spPr>
            <a:xfrm>
              <a:off x="2330119" y="6947610"/>
              <a:ext cx="2540" cy="112395"/>
            </a:xfrm>
            <a:custGeom>
              <a:avLst/>
              <a:gdLst/>
              <a:ahLst/>
              <a:cxnLst/>
              <a:rect l="l" t="t" r="r" b="b"/>
              <a:pathLst>
                <a:path w="2539" h="112395">
                  <a:moveTo>
                    <a:pt x="2171" y="0"/>
                  </a:moveTo>
                  <a:lnTo>
                    <a:pt x="1371" y="0"/>
                  </a:lnTo>
                  <a:lnTo>
                    <a:pt x="457" y="0"/>
                  </a:lnTo>
                  <a:lnTo>
                    <a:pt x="0" y="0"/>
                  </a:lnTo>
                  <a:lnTo>
                    <a:pt x="0" y="112356"/>
                  </a:lnTo>
                  <a:lnTo>
                    <a:pt x="457" y="112356"/>
                  </a:lnTo>
                  <a:lnTo>
                    <a:pt x="1371" y="112356"/>
                  </a:lnTo>
                  <a:lnTo>
                    <a:pt x="2171" y="112356"/>
                  </a:lnTo>
                  <a:lnTo>
                    <a:pt x="2171" y="0"/>
                  </a:lnTo>
                  <a:close/>
                </a:path>
              </a:pathLst>
            </a:custGeom>
            <a:solidFill>
              <a:srgbClr val="E6E6E6"/>
            </a:solidFill>
          </p:spPr>
          <p:txBody>
            <a:bodyPr wrap="square" lIns="0" tIns="0" rIns="0" bIns="0" rtlCol="0"/>
            <a:lstStyle/>
            <a:p>
              <a:endParaRPr sz="1227"/>
            </a:p>
          </p:txBody>
        </p:sp>
        <p:sp>
          <p:nvSpPr>
            <p:cNvPr id="302" name="object 302"/>
            <p:cNvSpPr/>
            <p:nvPr/>
          </p:nvSpPr>
          <p:spPr>
            <a:xfrm>
              <a:off x="2331491"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5E5E5"/>
            </a:solidFill>
          </p:spPr>
          <p:txBody>
            <a:bodyPr wrap="square" lIns="0" tIns="0" rIns="0" bIns="0" rtlCol="0"/>
            <a:lstStyle/>
            <a:p>
              <a:endParaRPr sz="1227"/>
            </a:p>
          </p:txBody>
        </p:sp>
        <p:sp>
          <p:nvSpPr>
            <p:cNvPr id="303" name="object 303"/>
            <p:cNvSpPr/>
            <p:nvPr/>
          </p:nvSpPr>
          <p:spPr>
            <a:xfrm>
              <a:off x="233183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4E4E4"/>
            </a:solidFill>
          </p:spPr>
          <p:txBody>
            <a:bodyPr wrap="square" lIns="0" tIns="0" rIns="0" bIns="0" rtlCol="0"/>
            <a:lstStyle/>
            <a:p>
              <a:endParaRPr sz="1227"/>
            </a:p>
          </p:txBody>
        </p:sp>
        <p:sp>
          <p:nvSpPr>
            <p:cNvPr id="304" name="object 304"/>
            <p:cNvSpPr/>
            <p:nvPr/>
          </p:nvSpPr>
          <p:spPr>
            <a:xfrm>
              <a:off x="2332748"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3E3E3"/>
            </a:solidFill>
          </p:spPr>
          <p:txBody>
            <a:bodyPr wrap="square" lIns="0" tIns="0" rIns="0" bIns="0" rtlCol="0"/>
            <a:lstStyle/>
            <a:p>
              <a:endParaRPr sz="1227"/>
            </a:p>
          </p:txBody>
        </p:sp>
        <p:sp>
          <p:nvSpPr>
            <p:cNvPr id="305" name="object 305"/>
            <p:cNvSpPr/>
            <p:nvPr/>
          </p:nvSpPr>
          <p:spPr>
            <a:xfrm>
              <a:off x="2333206" y="6947610"/>
              <a:ext cx="2540" cy="112395"/>
            </a:xfrm>
            <a:custGeom>
              <a:avLst/>
              <a:gdLst/>
              <a:ahLst/>
              <a:cxnLst/>
              <a:rect l="l" t="t" r="r" b="b"/>
              <a:pathLst>
                <a:path w="2539" h="112395">
                  <a:moveTo>
                    <a:pt x="2286" y="0"/>
                  </a:moveTo>
                  <a:lnTo>
                    <a:pt x="1828" y="0"/>
                  </a:lnTo>
                  <a:lnTo>
                    <a:pt x="914" y="0"/>
                  </a:lnTo>
                  <a:lnTo>
                    <a:pt x="0" y="0"/>
                  </a:lnTo>
                  <a:lnTo>
                    <a:pt x="0" y="112356"/>
                  </a:lnTo>
                  <a:lnTo>
                    <a:pt x="914" y="112356"/>
                  </a:lnTo>
                  <a:lnTo>
                    <a:pt x="1828" y="112356"/>
                  </a:lnTo>
                  <a:lnTo>
                    <a:pt x="2286" y="112356"/>
                  </a:lnTo>
                  <a:lnTo>
                    <a:pt x="2286" y="0"/>
                  </a:lnTo>
                  <a:close/>
                </a:path>
              </a:pathLst>
            </a:custGeom>
            <a:solidFill>
              <a:srgbClr val="E2E2E2"/>
            </a:solidFill>
          </p:spPr>
          <p:txBody>
            <a:bodyPr wrap="square" lIns="0" tIns="0" rIns="0" bIns="0" rtlCol="0"/>
            <a:lstStyle/>
            <a:p>
              <a:endParaRPr sz="1227"/>
            </a:p>
          </p:txBody>
        </p:sp>
        <p:sp>
          <p:nvSpPr>
            <p:cNvPr id="306" name="object 306"/>
            <p:cNvSpPr/>
            <p:nvPr/>
          </p:nvSpPr>
          <p:spPr>
            <a:xfrm>
              <a:off x="2334577"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1E1E1"/>
            </a:solidFill>
          </p:spPr>
          <p:txBody>
            <a:bodyPr wrap="square" lIns="0" tIns="0" rIns="0" bIns="0" rtlCol="0"/>
            <a:lstStyle/>
            <a:p>
              <a:endParaRPr sz="1227"/>
            </a:p>
          </p:txBody>
        </p:sp>
        <p:sp>
          <p:nvSpPr>
            <p:cNvPr id="307" name="object 307"/>
            <p:cNvSpPr/>
            <p:nvPr/>
          </p:nvSpPr>
          <p:spPr>
            <a:xfrm>
              <a:off x="2335491"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0E0E0"/>
            </a:solidFill>
          </p:spPr>
          <p:txBody>
            <a:bodyPr wrap="square" lIns="0" tIns="0" rIns="0" bIns="0" rtlCol="0"/>
            <a:lstStyle/>
            <a:p>
              <a:endParaRPr sz="1227"/>
            </a:p>
          </p:txBody>
        </p:sp>
        <p:sp>
          <p:nvSpPr>
            <p:cNvPr id="308" name="object 308"/>
            <p:cNvSpPr/>
            <p:nvPr/>
          </p:nvSpPr>
          <p:spPr>
            <a:xfrm>
              <a:off x="233583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DFDFDF"/>
            </a:solidFill>
          </p:spPr>
          <p:txBody>
            <a:bodyPr wrap="square" lIns="0" tIns="0" rIns="0" bIns="0" rtlCol="0"/>
            <a:lstStyle/>
            <a:p>
              <a:endParaRPr sz="1227"/>
            </a:p>
          </p:txBody>
        </p:sp>
        <p:sp>
          <p:nvSpPr>
            <p:cNvPr id="309" name="object 309"/>
            <p:cNvSpPr/>
            <p:nvPr/>
          </p:nvSpPr>
          <p:spPr>
            <a:xfrm>
              <a:off x="2336749" y="6947610"/>
              <a:ext cx="2540" cy="112395"/>
            </a:xfrm>
            <a:custGeom>
              <a:avLst/>
              <a:gdLst/>
              <a:ahLst/>
              <a:cxnLst/>
              <a:rect l="l" t="t" r="r" b="b"/>
              <a:pathLst>
                <a:path w="2539" h="112395">
                  <a:moveTo>
                    <a:pt x="2286" y="0"/>
                  </a:moveTo>
                  <a:lnTo>
                    <a:pt x="1371" y="0"/>
                  </a:lnTo>
                  <a:lnTo>
                    <a:pt x="457" y="0"/>
                  </a:lnTo>
                  <a:lnTo>
                    <a:pt x="0" y="0"/>
                  </a:lnTo>
                  <a:lnTo>
                    <a:pt x="0" y="112356"/>
                  </a:lnTo>
                  <a:lnTo>
                    <a:pt x="457" y="112356"/>
                  </a:lnTo>
                  <a:lnTo>
                    <a:pt x="1371" y="112356"/>
                  </a:lnTo>
                  <a:lnTo>
                    <a:pt x="2286" y="112356"/>
                  </a:lnTo>
                  <a:lnTo>
                    <a:pt x="2286" y="0"/>
                  </a:lnTo>
                  <a:close/>
                </a:path>
              </a:pathLst>
            </a:custGeom>
            <a:solidFill>
              <a:srgbClr val="DEDEDE"/>
            </a:solidFill>
          </p:spPr>
          <p:txBody>
            <a:bodyPr wrap="square" lIns="0" tIns="0" rIns="0" bIns="0" rtlCol="0"/>
            <a:lstStyle/>
            <a:p>
              <a:endParaRPr sz="1227"/>
            </a:p>
          </p:txBody>
        </p:sp>
        <p:sp>
          <p:nvSpPr>
            <p:cNvPr id="310" name="object 310"/>
            <p:cNvSpPr/>
            <p:nvPr/>
          </p:nvSpPr>
          <p:spPr>
            <a:xfrm>
              <a:off x="2338120"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DDDDD"/>
            </a:solidFill>
          </p:spPr>
          <p:txBody>
            <a:bodyPr wrap="square" lIns="0" tIns="0" rIns="0" bIns="0" rtlCol="0"/>
            <a:lstStyle/>
            <a:p>
              <a:endParaRPr sz="1227"/>
            </a:p>
          </p:txBody>
        </p:sp>
        <p:sp>
          <p:nvSpPr>
            <p:cNvPr id="311" name="object 311"/>
            <p:cNvSpPr/>
            <p:nvPr/>
          </p:nvSpPr>
          <p:spPr>
            <a:xfrm>
              <a:off x="2338578"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DCDCDC"/>
            </a:solidFill>
          </p:spPr>
          <p:txBody>
            <a:bodyPr wrap="square" lIns="0" tIns="0" rIns="0" bIns="0" rtlCol="0"/>
            <a:lstStyle/>
            <a:p>
              <a:endParaRPr sz="1227"/>
            </a:p>
          </p:txBody>
        </p:sp>
        <p:sp>
          <p:nvSpPr>
            <p:cNvPr id="312" name="object 312"/>
            <p:cNvSpPr/>
            <p:nvPr/>
          </p:nvSpPr>
          <p:spPr>
            <a:xfrm>
              <a:off x="2339492"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DBDBDB"/>
            </a:solidFill>
          </p:spPr>
          <p:txBody>
            <a:bodyPr wrap="square" lIns="0" tIns="0" rIns="0" bIns="0" rtlCol="0"/>
            <a:lstStyle/>
            <a:p>
              <a:endParaRPr sz="1227"/>
            </a:p>
          </p:txBody>
        </p:sp>
        <p:sp>
          <p:nvSpPr>
            <p:cNvPr id="313" name="object 313"/>
            <p:cNvSpPr/>
            <p:nvPr/>
          </p:nvSpPr>
          <p:spPr>
            <a:xfrm>
              <a:off x="2339835"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DADADA"/>
            </a:solidFill>
          </p:spPr>
          <p:txBody>
            <a:bodyPr wrap="square" lIns="0" tIns="0" rIns="0" bIns="0" rtlCol="0"/>
            <a:lstStyle/>
            <a:p>
              <a:endParaRPr sz="1227"/>
            </a:p>
          </p:txBody>
        </p:sp>
        <p:sp>
          <p:nvSpPr>
            <p:cNvPr id="314" name="object 314"/>
            <p:cNvSpPr/>
            <p:nvPr/>
          </p:nvSpPr>
          <p:spPr>
            <a:xfrm>
              <a:off x="2340749" y="6947610"/>
              <a:ext cx="2540" cy="112395"/>
            </a:xfrm>
            <a:custGeom>
              <a:avLst/>
              <a:gdLst/>
              <a:ahLst/>
              <a:cxnLst/>
              <a:rect l="l" t="t" r="r" b="b"/>
              <a:pathLst>
                <a:path w="2539" h="112395">
                  <a:moveTo>
                    <a:pt x="2286" y="0"/>
                  </a:moveTo>
                  <a:lnTo>
                    <a:pt x="1371" y="0"/>
                  </a:lnTo>
                  <a:lnTo>
                    <a:pt x="457" y="0"/>
                  </a:lnTo>
                  <a:lnTo>
                    <a:pt x="0" y="0"/>
                  </a:lnTo>
                  <a:lnTo>
                    <a:pt x="0" y="112356"/>
                  </a:lnTo>
                  <a:lnTo>
                    <a:pt x="457" y="112356"/>
                  </a:lnTo>
                  <a:lnTo>
                    <a:pt x="1371" y="112356"/>
                  </a:lnTo>
                  <a:lnTo>
                    <a:pt x="2286" y="112356"/>
                  </a:lnTo>
                  <a:lnTo>
                    <a:pt x="2286" y="0"/>
                  </a:lnTo>
                  <a:close/>
                </a:path>
              </a:pathLst>
            </a:custGeom>
            <a:solidFill>
              <a:srgbClr val="D9D9D9"/>
            </a:solidFill>
          </p:spPr>
          <p:txBody>
            <a:bodyPr wrap="square" lIns="0" tIns="0" rIns="0" bIns="0" rtlCol="0"/>
            <a:lstStyle/>
            <a:p>
              <a:endParaRPr sz="1227"/>
            </a:p>
          </p:txBody>
        </p:sp>
        <p:sp>
          <p:nvSpPr>
            <p:cNvPr id="315" name="object 315"/>
            <p:cNvSpPr/>
            <p:nvPr/>
          </p:nvSpPr>
          <p:spPr>
            <a:xfrm>
              <a:off x="2342121"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8D8D8"/>
            </a:solidFill>
          </p:spPr>
          <p:txBody>
            <a:bodyPr wrap="square" lIns="0" tIns="0" rIns="0" bIns="0" rtlCol="0"/>
            <a:lstStyle/>
            <a:p>
              <a:endParaRPr sz="1227"/>
            </a:p>
          </p:txBody>
        </p:sp>
        <p:sp>
          <p:nvSpPr>
            <p:cNvPr id="316" name="object 316"/>
            <p:cNvSpPr/>
            <p:nvPr/>
          </p:nvSpPr>
          <p:spPr>
            <a:xfrm>
              <a:off x="2342578"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D7D7D7"/>
            </a:solidFill>
          </p:spPr>
          <p:txBody>
            <a:bodyPr wrap="square" lIns="0" tIns="0" rIns="0" bIns="0" rtlCol="0"/>
            <a:lstStyle/>
            <a:p>
              <a:endParaRPr sz="1227"/>
            </a:p>
          </p:txBody>
        </p:sp>
        <p:sp>
          <p:nvSpPr>
            <p:cNvPr id="317" name="object 317"/>
            <p:cNvSpPr/>
            <p:nvPr/>
          </p:nvSpPr>
          <p:spPr>
            <a:xfrm>
              <a:off x="2343492"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D6D6D6"/>
            </a:solidFill>
          </p:spPr>
          <p:txBody>
            <a:bodyPr wrap="square" lIns="0" tIns="0" rIns="0" bIns="0" rtlCol="0"/>
            <a:lstStyle/>
            <a:p>
              <a:endParaRPr sz="1227"/>
            </a:p>
          </p:txBody>
        </p:sp>
        <p:sp>
          <p:nvSpPr>
            <p:cNvPr id="318" name="object 318"/>
            <p:cNvSpPr/>
            <p:nvPr/>
          </p:nvSpPr>
          <p:spPr>
            <a:xfrm>
              <a:off x="2343835"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D5D5D5"/>
            </a:solidFill>
          </p:spPr>
          <p:txBody>
            <a:bodyPr wrap="square" lIns="0" tIns="0" rIns="0" bIns="0" rtlCol="0"/>
            <a:lstStyle/>
            <a:p>
              <a:endParaRPr sz="1227"/>
            </a:p>
          </p:txBody>
        </p:sp>
        <p:sp>
          <p:nvSpPr>
            <p:cNvPr id="319" name="object 319"/>
            <p:cNvSpPr/>
            <p:nvPr/>
          </p:nvSpPr>
          <p:spPr>
            <a:xfrm>
              <a:off x="2344750"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4D4D4"/>
            </a:solidFill>
          </p:spPr>
          <p:txBody>
            <a:bodyPr wrap="square" lIns="0" tIns="0" rIns="0" bIns="0" rtlCol="0"/>
            <a:lstStyle/>
            <a:p>
              <a:endParaRPr sz="1227"/>
            </a:p>
          </p:txBody>
        </p:sp>
        <p:sp>
          <p:nvSpPr>
            <p:cNvPr id="320" name="object 320"/>
            <p:cNvSpPr/>
            <p:nvPr/>
          </p:nvSpPr>
          <p:spPr>
            <a:xfrm>
              <a:off x="2345207"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D3D3D3"/>
            </a:solidFill>
          </p:spPr>
          <p:txBody>
            <a:bodyPr wrap="square" lIns="0" tIns="0" rIns="0" bIns="0" rtlCol="0"/>
            <a:lstStyle/>
            <a:p>
              <a:endParaRPr sz="1227"/>
            </a:p>
          </p:txBody>
        </p:sp>
        <p:sp>
          <p:nvSpPr>
            <p:cNvPr id="321" name="object 321"/>
            <p:cNvSpPr/>
            <p:nvPr/>
          </p:nvSpPr>
          <p:spPr>
            <a:xfrm>
              <a:off x="234566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D1D1D1"/>
            </a:solidFill>
          </p:spPr>
          <p:txBody>
            <a:bodyPr wrap="square" lIns="0" tIns="0" rIns="0" bIns="0" rtlCol="0"/>
            <a:lstStyle/>
            <a:p>
              <a:endParaRPr sz="1227"/>
            </a:p>
          </p:txBody>
        </p:sp>
        <p:sp>
          <p:nvSpPr>
            <p:cNvPr id="322" name="object 322"/>
            <p:cNvSpPr/>
            <p:nvPr/>
          </p:nvSpPr>
          <p:spPr>
            <a:xfrm>
              <a:off x="2346579"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D0D0D0"/>
            </a:solidFill>
          </p:spPr>
          <p:txBody>
            <a:bodyPr wrap="square" lIns="0" tIns="0" rIns="0" bIns="0" rtlCol="0"/>
            <a:lstStyle/>
            <a:p>
              <a:endParaRPr sz="1227"/>
            </a:p>
          </p:txBody>
        </p:sp>
        <p:sp>
          <p:nvSpPr>
            <p:cNvPr id="323" name="object 323"/>
            <p:cNvSpPr/>
            <p:nvPr/>
          </p:nvSpPr>
          <p:spPr>
            <a:xfrm>
              <a:off x="2347036"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CFCFCF"/>
            </a:solidFill>
          </p:spPr>
          <p:txBody>
            <a:bodyPr wrap="square" lIns="0" tIns="0" rIns="0" bIns="0" rtlCol="0"/>
            <a:lstStyle/>
            <a:p>
              <a:endParaRPr sz="1227"/>
            </a:p>
          </p:txBody>
        </p:sp>
        <p:sp>
          <p:nvSpPr>
            <p:cNvPr id="324" name="object 324"/>
            <p:cNvSpPr/>
            <p:nvPr/>
          </p:nvSpPr>
          <p:spPr>
            <a:xfrm>
              <a:off x="2347836"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CECECE"/>
            </a:solidFill>
          </p:spPr>
          <p:txBody>
            <a:bodyPr wrap="square" lIns="0" tIns="0" rIns="0" bIns="0" rtlCol="0"/>
            <a:lstStyle/>
            <a:p>
              <a:endParaRPr sz="1227"/>
            </a:p>
          </p:txBody>
        </p:sp>
        <p:sp>
          <p:nvSpPr>
            <p:cNvPr id="325" name="object 325"/>
            <p:cNvSpPr/>
            <p:nvPr/>
          </p:nvSpPr>
          <p:spPr>
            <a:xfrm>
              <a:off x="2348293"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CDCDCD"/>
            </a:solidFill>
          </p:spPr>
          <p:txBody>
            <a:bodyPr wrap="square" lIns="0" tIns="0" rIns="0" bIns="0" rtlCol="0"/>
            <a:lstStyle/>
            <a:p>
              <a:endParaRPr sz="1227"/>
            </a:p>
          </p:txBody>
        </p:sp>
        <p:sp>
          <p:nvSpPr>
            <p:cNvPr id="326" name="object 326"/>
            <p:cNvSpPr/>
            <p:nvPr/>
          </p:nvSpPr>
          <p:spPr>
            <a:xfrm>
              <a:off x="2349207"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CCCCCC"/>
            </a:solidFill>
          </p:spPr>
          <p:txBody>
            <a:bodyPr wrap="square" lIns="0" tIns="0" rIns="0" bIns="0" rtlCol="0"/>
            <a:lstStyle/>
            <a:p>
              <a:endParaRPr sz="1227"/>
            </a:p>
          </p:txBody>
        </p:sp>
        <p:sp>
          <p:nvSpPr>
            <p:cNvPr id="327" name="object 327"/>
            <p:cNvSpPr/>
            <p:nvPr/>
          </p:nvSpPr>
          <p:spPr>
            <a:xfrm>
              <a:off x="2349665"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CBCBCB"/>
            </a:solidFill>
          </p:spPr>
          <p:txBody>
            <a:bodyPr wrap="square" lIns="0" tIns="0" rIns="0" bIns="0" rtlCol="0"/>
            <a:lstStyle/>
            <a:p>
              <a:endParaRPr sz="1227"/>
            </a:p>
          </p:txBody>
        </p:sp>
        <p:sp>
          <p:nvSpPr>
            <p:cNvPr id="328" name="object 328"/>
            <p:cNvSpPr/>
            <p:nvPr/>
          </p:nvSpPr>
          <p:spPr>
            <a:xfrm>
              <a:off x="2350579"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CACACA"/>
            </a:solidFill>
          </p:spPr>
          <p:txBody>
            <a:bodyPr wrap="square" lIns="0" tIns="0" rIns="0" bIns="0" rtlCol="0"/>
            <a:lstStyle/>
            <a:p>
              <a:endParaRPr sz="1227"/>
            </a:p>
          </p:txBody>
        </p:sp>
        <p:sp>
          <p:nvSpPr>
            <p:cNvPr id="329" name="object 329"/>
            <p:cNvSpPr/>
            <p:nvPr/>
          </p:nvSpPr>
          <p:spPr>
            <a:xfrm>
              <a:off x="2351036"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C9C9C9"/>
            </a:solidFill>
          </p:spPr>
          <p:txBody>
            <a:bodyPr wrap="square" lIns="0" tIns="0" rIns="0" bIns="0" rtlCol="0"/>
            <a:lstStyle/>
            <a:p>
              <a:endParaRPr sz="1227"/>
            </a:p>
          </p:txBody>
        </p:sp>
        <p:sp>
          <p:nvSpPr>
            <p:cNvPr id="330" name="object 330"/>
            <p:cNvSpPr/>
            <p:nvPr/>
          </p:nvSpPr>
          <p:spPr>
            <a:xfrm>
              <a:off x="2351836"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C8C8C8"/>
            </a:solidFill>
          </p:spPr>
          <p:txBody>
            <a:bodyPr wrap="square" lIns="0" tIns="0" rIns="0" bIns="0" rtlCol="0"/>
            <a:lstStyle/>
            <a:p>
              <a:endParaRPr sz="1227"/>
            </a:p>
          </p:txBody>
        </p:sp>
        <p:sp>
          <p:nvSpPr>
            <p:cNvPr id="331" name="object 331"/>
            <p:cNvSpPr/>
            <p:nvPr/>
          </p:nvSpPr>
          <p:spPr>
            <a:xfrm>
              <a:off x="235229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C6C6C6"/>
            </a:solidFill>
          </p:spPr>
          <p:txBody>
            <a:bodyPr wrap="square" lIns="0" tIns="0" rIns="0" bIns="0" rtlCol="0"/>
            <a:lstStyle/>
            <a:p>
              <a:endParaRPr sz="1227"/>
            </a:p>
          </p:txBody>
        </p:sp>
        <p:sp>
          <p:nvSpPr>
            <p:cNvPr id="332" name="object 332"/>
            <p:cNvSpPr/>
            <p:nvPr/>
          </p:nvSpPr>
          <p:spPr>
            <a:xfrm>
              <a:off x="2353208"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C5C5C5"/>
            </a:solidFill>
          </p:spPr>
          <p:txBody>
            <a:bodyPr wrap="square" lIns="0" tIns="0" rIns="0" bIns="0" rtlCol="0"/>
            <a:lstStyle/>
            <a:p>
              <a:endParaRPr sz="1227"/>
            </a:p>
          </p:txBody>
        </p:sp>
        <p:sp>
          <p:nvSpPr>
            <p:cNvPr id="333" name="object 333"/>
            <p:cNvSpPr/>
            <p:nvPr/>
          </p:nvSpPr>
          <p:spPr>
            <a:xfrm>
              <a:off x="2353665"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C4C4C4"/>
            </a:solidFill>
          </p:spPr>
          <p:txBody>
            <a:bodyPr wrap="square" lIns="0" tIns="0" rIns="0" bIns="0" rtlCol="0"/>
            <a:lstStyle/>
            <a:p>
              <a:endParaRPr sz="1227"/>
            </a:p>
          </p:txBody>
        </p:sp>
        <p:sp>
          <p:nvSpPr>
            <p:cNvPr id="334" name="object 334"/>
            <p:cNvSpPr/>
            <p:nvPr/>
          </p:nvSpPr>
          <p:spPr>
            <a:xfrm>
              <a:off x="2354580"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C3C3C3"/>
            </a:solidFill>
          </p:spPr>
          <p:txBody>
            <a:bodyPr wrap="square" lIns="0" tIns="0" rIns="0" bIns="0" rtlCol="0"/>
            <a:lstStyle/>
            <a:p>
              <a:endParaRPr sz="1227"/>
            </a:p>
          </p:txBody>
        </p:sp>
        <p:sp>
          <p:nvSpPr>
            <p:cNvPr id="335" name="object 335"/>
            <p:cNvSpPr/>
            <p:nvPr/>
          </p:nvSpPr>
          <p:spPr>
            <a:xfrm>
              <a:off x="2355037" y="6947610"/>
              <a:ext cx="1905" cy="112395"/>
            </a:xfrm>
            <a:custGeom>
              <a:avLst/>
              <a:gdLst/>
              <a:ahLst/>
              <a:cxnLst/>
              <a:rect l="l" t="t" r="r" b="b"/>
              <a:pathLst>
                <a:path w="1905" h="112395">
                  <a:moveTo>
                    <a:pt x="1257" y="0"/>
                  </a:moveTo>
                  <a:lnTo>
                    <a:pt x="0" y="0"/>
                  </a:lnTo>
                  <a:lnTo>
                    <a:pt x="0" y="112356"/>
                  </a:lnTo>
                  <a:lnTo>
                    <a:pt x="1257" y="112356"/>
                  </a:lnTo>
                  <a:lnTo>
                    <a:pt x="1714" y="111910"/>
                  </a:lnTo>
                  <a:lnTo>
                    <a:pt x="1714" y="403"/>
                  </a:lnTo>
                  <a:lnTo>
                    <a:pt x="1257" y="0"/>
                  </a:lnTo>
                  <a:close/>
                </a:path>
              </a:pathLst>
            </a:custGeom>
            <a:solidFill>
              <a:srgbClr val="C2C2C2"/>
            </a:solidFill>
          </p:spPr>
          <p:txBody>
            <a:bodyPr wrap="square" lIns="0" tIns="0" rIns="0" bIns="0" rtlCol="0"/>
            <a:lstStyle/>
            <a:p>
              <a:endParaRPr sz="1227"/>
            </a:p>
          </p:txBody>
        </p:sp>
        <p:sp>
          <p:nvSpPr>
            <p:cNvPr id="336" name="object 336"/>
            <p:cNvSpPr/>
            <p:nvPr/>
          </p:nvSpPr>
          <p:spPr>
            <a:xfrm>
              <a:off x="2355494" y="6948169"/>
              <a:ext cx="1905" cy="111760"/>
            </a:xfrm>
            <a:custGeom>
              <a:avLst/>
              <a:gdLst/>
              <a:ahLst/>
              <a:cxnLst/>
              <a:rect l="l" t="t" r="r" b="b"/>
              <a:pathLst>
                <a:path w="1905" h="111759">
                  <a:moveTo>
                    <a:pt x="1701" y="0"/>
                  </a:moveTo>
                  <a:lnTo>
                    <a:pt x="0" y="0"/>
                  </a:lnTo>
                  <a:lnTo>
                    <a:pt x="0" y="110490"/>
                  </a:lnTo>
                  <a:lnTo>
                    <a:pt x="0" y="111760"/>
                  </a:lnTo>
                  <a:lnTo>
                    <a:pt x="1485" y="111760"/>
                  </a:lnTo>
                  <a:lnTo>
                    <a:pt x="1485" y="110490"/>
                  </a:lnTo>
                  <a:lnTo>
                    <a:pt x="1701" y="110490"/>
                  </a:lnTo>
                  <a:lnTo>
                    <a:pt x="1701" y="0"/>
                  </a:lnTo>
                  <a:close/>
                </a:path>
              </a:pathLst>
            </a:custGeom>
            <a:solidFill>
              <a:srgbClr val="C1C1C1"/>
            </a:solidFill>
          </p:spPr>
          <p:txBody>
            <a:bodyPr wrap="square" lIns="0" tIns="0" rIns="0" bIns="0" rtlCol="0"/>
            <a:lstStyle/>
            <a:p>
              <a:endParaRPr sz="1227"/>
            </a:p>
          </p:txBody>
        </p:sp>
        <p:sp>
          <p:nvSpPr>
            <p:cNvPr id="337" name="object 337"/>
            <p:cNvSpPr/>
            <p:nvPr/>
          </p:nvSpPr>
          <p:spPr>
            <a:xfrm>
              <a:off x="2356294" y="6947610"/>
              <a:ext cx="1905" cy="112395"/>
            </a:xfrm>
            <a:custGeom>
              <a:avLst/>
              <a:gdLst/>
              <a:ahLst/>
              <a:cxnLst/>
              <a:rect l="l" t="t" r="r" b="b"/>
              <a:pathLst>
                <a:path w="1905" h="112395">
                  <a:moveTo>
                    <a:pt x="0" y="0"/>
                  </a:moveTo>
                  <a:lnTo>
                    <a:pt x="0" y="112356"/>
                  </a:lnTo>
                  <a:lnTo>
                    <a:pt x="1828" y="110570"/>
                  </a:lnTo>
                  <a:lnTo>
                    <a:pt x="1828" y="1615"/>
                  </a:lnTo>
                  <a:lnTo>
                    <a:pt x="0" y="0"/>
                  </a:lnTo>
                  <a:close/>
                </a:path>
              </a:pathLst>
            </a:custGeom>
            <a:solidFill>
              <a:srgbClr val="C0C0C0"/>
            </a:solidFill>
          </p:spPr>
          <p:txBody>
            <a:bodyPr wrap="square" lIns="0" tIns="0" rIns="0" bIns="0" rtlCol="0"/>
            <a:lstStyle/>
            <a:p>
              <a:endParaRPr sz="1227"/>
            </a:p>
          </p:txBody>
        </p:sp>
        <p:sp>
          <p:nvSpPr>
            <p:cNvPr id="338" name="object 338"/>
            <p:cNvSpPr/>
            <p:nvPr/>
          </p:nvSpPr>
          <p:spPr>
            <a:xfrm>
              <a:off x="2357208" y="6948419"/>
              <a:ext cx="1905" cy="111125"/>
            </a:xfrm>
            <a:custGeom>
              <a:avLst/>
              <a:gdLst/>
              <a:ahLst/>
              <a:cxnLst/>
              <a:rect l="l" t="t" r="r" b="b"/>
              <a:pathLst>
                <a:path w="1905" h="111125">
                  <a:moveTo>
                    <a:pt x="0" y="0"/>
                  </a:moveTo>
                  <a:lnTo>
                    <a:pt x="0" y="110655"/>
                  </a:lnTo>
                  <a:lnTo>
                    <a:pt x="1371" y="109315"/>
                  </a:lnTo>
                  <a:lnTo>
                    <a:pt x="1371" y="1212"/>
                  </a:lnTo>
                  <a:lnTo>
                    <a:pt x="0" y="0"/>
                  </a:lnTo>
                  <a:close/>
                </a:path>
              </a:pathLst>
            </a:custGeom>
            <a:solidFill>
              <a:srgbClr val="BFBFBF"/>
            </a:solidFill>
          </p:spPr>
          <p:txBody>
            <a:bodyPr wrap="square" lIns="0" tIns="0" rIns="0" bIns="0" rtlCol="0"/>
            <a:lstStyle/>
            <a:p>
              <a:endParaRPr sz="1227"/>
            </a:p>
          </p:txBody>
        </p:sp>
        <p:sp>
          <p:nvSpPr>
            <p:cNvPr id="339" name="object 339"/>
            <p:cNvSpPr/>
            <p:nvPr/>
          </p:nvSpPr>
          <p:spPr>
            <a:xfrm>
              <a:off x="2357666" y="6948823"/>
              <a:ext cx="1905" cy="109855"/>
            </a:xfrm>
            <a:custGeom>
              <a:avLst/>
              <a:gdLst/>
              <a:ahLst/>
              <a:cxnLst/>
              <a:rect l="l" t="t" r="r" b="b"/>
              <a:pathLst>
                <a:path w="1905" h="109854">
                  <a:moveTo>
                    <a:pt x="0" y="0"/>
                  </a:moveTo>
                  <a:lnTo>
                    <a:pt x="0" y="109805"/>
                  </a:lnTo>
                  <a:lnTo>
                    <a:pt x="1371" y="108465"/>
                  </a:lnTo>
                  <a:lnTo>
                    <a:pt x="1371" y="1212"/>
                  </a:lnTo>
                  <a:lnTo>
                    <a:pt x="0" y="0"/>
                  </a:lnTo>
                  <a:close/>
                </a:path>
              </a:pathLst>
            </a:custGeom>
            <a:solidFill>
              <a:srgbClr val="BEBEBE"/>
            </a:solidFill>
          </p:spPr>
          <p:txBody>
            <a:bodyPr wrap="square" lIns="0" tIns="0" rIns="0" bIns="0" rtlCol="0"/>
            <a:lstStyle/>
            <a:p>
              <a:endParaRPr sz="1227"/>
            </a:p>
          </p:txBody>
        </p:sp>
        <p:sp>
          <p:nvSpPr>
            <p:cNvPr id="340" name="object 340"/>
            <p:cNvSpPr/>
            <p:nvPr/>
          </p:nvSpPr>
          <p:spPr>
            <a:xfrm>
              <a:off x="2358123" y="6949227"/>
              <a:ext cx="1905" cy="109220"/>
            </a:xfrm>
            <a:custGeom>
              <a:avLst/>
              <a:gdLst/>
              <a:ahLst/>
              <a:cxnLst/>
              <a:rect l="l" t="t" r="r" b="b"/>
              <a:pathLst>
                <a:path w="1905" h="109220">
                  <a:moveTo>
                    <a:pt x="0" y="0"/>
                  </a:moveTo>
                  <a:lnTo>
                    <a:pt x="0" y="108954"/>
                  </a:lnTo>
                  <a:lnTo>
                    <a:pt x="1714" y="107279"/>
                  </a:lnTo>
                  <a:lnTo>
                    <a:pt x="1714" y="1515"/>
                  </a:lnTo>
                  <a:lnTo>
                    <a:pt x="0" y="0"/>
                  </a:lnTo>
                  <a:close/>
                </a:path>
              </a:pathLst>
            </a:custGeom>
            <a:solidFill>
              <a:srgbClr val="BCBCBC"/>
            </a:solidFill>
          </p:spPr>
          <p:txBody>
            <a:bodyPr wrap="square" lIns="0" tIns="0" rIns="0" bIns="0" rtlCol="0"/>
            <a:lstStyle/>
            <a:p>
              <a:endParaRPr sz="1227"/>
            </a:p>
          </p:txBody>
        </p:sp>
        <p:sp>
          <p:nvSpPr>
            <p:cNvPr id="341" name="object 341"/>
            <p:cNvSpPr/>
            <p:nvPr/>
          </p:nvSpPr>
          <p:spPr>
            <a:xfrm>
              <a:off x="2359037" y="6950035"/>
              <a:ext cx="1905" cy="107314"/>
            </a:xfrm>
            <a:custGeom>
              <a:avLst/>
              <a:gdLst/>
              <a:ahLst/>
              <a:cxnLst/>
              <a:rect l="l" t="t" r="r" b="b"/>
              <a:pathLst>
                <a:path w="1905" h="107315">
                  <a:moveTo>
                    <a:pt x="0" y="0"/>
                  </a:moveTo>
                  <a:lnTo>
                    <a:pt x="0" y="107253"/>
                  </a:lnTo>
                  <a:lnTo>
                    <a:pt x="1714" y="105578"/>
                  </a:lnTo>
                  <a:lnTo>
                    <a:pt x="1714" y="1514"/>
                  </a:lnTo>
                  <a:lnTo>
                    <a:pt x="0" y="0"/>
                  </a:lnTo>
                  <a:close/>
                </a:path>
              </a:pathLst>
            </a:custGeom>
            <a:solidFill>
              <a:srgbClr val="BBBBBB"/>
            </a:solidFill>
          </p:spPr>
          <p:txBody>
            <a:bodyPr wrap="square" lIns="0" tIns="0" rIns="0" bIns="0" rtlCol="0"/>
            <a:lstStyle/>
            <a:p>
              <a:endParaRPr sz="1227"/>
            </a:p>
          </p:txBody>
        </p:sp>
        <p:sp>
          <p:nvSpPr>
            <p:cNvPr id="342" name="object 342"/>
            <p:cNvSpPr/>
            <p:nvPr/>
          </p:nvSpPr>
          <p:spPr>
            <a:xfrm>
              <a:off x="2359837" y="6950742"/>
              <a:ext cx="1905" cy="106045"/>
            </a:xfrm>
            <a:custGeom>
              <a:avLst/>
              <a:gdLst/>
              <a:ahLst/>
              <a:cxnLst/>
              <a:rect l="l" t="t" r="r" b="b"/>
              <a:pathLst>
                <a:path w="1905" h="106045">
                  <a:moveTo>
                    <a:pt x="0" y="0"/>
                  </a:moveTo>
                  <a:lnTo>
                    <a:pt x="0" y="105764"/>
                  </a:lnTo>
                  <a:lnTo>
                    <a:pt x="1371" y="104425"/>
                  </a:lnTo>
                  <a:lnTo>
                    <a:pt x="1371" y="1212"/>
                  </a:lnTo>
                  <a:lnTo>
                    <a:pt x="0" y="0"/>
                  </a:lnTo>
                  <a:close/>
                </a:path>
              </a:pathLst>
            </a:custGeom>
            <a:solidFill>
              <a:srgbClr val="BABABA"/>
            </a:solidFill>
          </p:spPr>
          <p:txBody>
            <a:bodyPr wrap="square" lIns="0" tIns="0" rIns="0" bIns="0" rtlCol="0"/>
            <a:lstStyle/>
            <a:p>
              <a:endParaRPr sz="1227"/>
            </a:p>
          </p:txBody>
        </p:sp>
        <p:sp>
          <p:nvSpPr>
            <p:cNvPr id="343" name="object 343"/>
            <p:cNvSpPr/>
            <p:nvPr/>
          </p:nvSpPr>
          <p:spPr>
            <a:xfrm>
              <a:off x="2360295" y="6951146"/>
              <a:ext cx="1270" cy="105410"/>
            </a:xfrm>
            <a:custGeom>
              <a:avLst/>
              <a:gdLst/>
              <a:ahLst/>
              <a:cxnLst/>
              <a:rect l="l" t="t" r="r" b="b"/>
              <a:pathLst>
                <a:path w="1269" h="105409">
                  <a:moveTo>
                    <a:pt x="0" y="0"/>
                  </a:moveTo>
                  <a:lnTo>
                    <a:pt x="0" y="104914"/>
                  </a:lnTo>
                  <a:lnTo>
                    <a:pt x="914" y="104020"/>
                  </a:lnTo>
                  <a:lnTo>
                    <a:pt x="914" y="808"/>
                  </a:lnTo>
                  <a:lnTo>
                    <a:pt x="0" y="0"/>
                  </a:lnTo>
                  <a:close/>
                </a:path>
              </a:pathLst>
            </a:custGeom>
            <a:solidFill>
              <a:srgbClr val="B9B9B9"/>
            </a:solidFill>
          </p:spPr>
          <p:txBody>
            <a:bodyPr wrap="square" lIns="0" tIns="0" rIns="0" bIns="0" rtlCol="0"/>
            <a:lstStyle/>
            <a:p>
              <a:endParaRPr sz="1227"/>
            </a:p>
          </p:txBody>
        </p:sp>
        <p:sp>
          <p:nvSpPr>
            <p:cNvPr id="344" name="object 344"/>
            <p:cNvSpPr/>
            <p:nvPr/>
          </p:nvSpPr>
          <p:spPr>
            <a:xfrm>
              <a:off x="2360752" y="6951550"/>
              <a:ext cx="635" cy="104139"/>
            </a:xfrm>
            <a:custGeom>
              <a:avLst/>
              <a:gdLst/>
              <a:ahLst/>
              <a:cxnLst/>
              <a:rect l="l" t="t" r="r" b="b"/>
              <a:pathLst>
                <a:path w="635" h="104140">
                  <a:moveTo>
                    <a:pt x="0" y="0"/>
                  </a:moveTo>
                  <a:lnTo>
                    <a:pt x="0" y="104063"/>
                  </a:lnTo>
                  <a:lnTo>
                    <a:pt x="457" y="103616"/>
                  </a:lnTo>
                  <a:lnTo>
                    <a:pt x="457" y="404"/>
                  </a:lnTo>
                  <a:lnTo>
                    <a:pt x="0" y="0"/>
                  </a:lnTo>
                  <a:close/>
                </a:path>
              </a:pathLst>
            </a:custGeom>
            <a:solidFill>
              <a:srgbClr val="B8B8B8"/>
            </a:solidFill>
          </p:spPr>
          <p:txBody>
            <a:bodyPr wrap="square" lIns="0" tIns="0" rIns="0" bIns="0" rtlCol="0"/>
            <a:lstStyle/>
            <a:p>
              <a:endParaRPr sz="1227"/>
            </a:p>
          </p:txBody>
        </p:sp>
        <p:sp>
          <p:nvSpPr>
            <p:cNvPr id="345" name="object 345"/>
            <p:cNvSpPr/>
            <p:nvPr/>
          </p:nvSpPr>
          <p:spPr>
            <a:xfrm>
              <a:off x="2222106" y="6945782"/>
              <a:ext cx="140970" cy="116205"/>
            </a:xfrm>
            <a:custGeom>
              <a:avLst/>
              <a:gdLst/>
              <a:ahLst/>
              <a:cxnLst/>
              <a:rect l="l" t="t" r="r" b="b"/>
              <a:pathLst>
                <a:path w="140969" h="116204">
                  <a:moveTo>
                    <a:pt x="132016" y="0"/>
                  </a:moveTo>
                  <a:lnTo>
                    <a:pt x="5715" y="0"/>
                  </a:lnTo>
                  <a:lnTo>
                    <a:pt x="0" y="5829"/>
                  </a:lnTo>
                  <a:lnTo>
                    <a:pt x="0" y="12458"/>
                  </a:lnTo>
                  <a:lnTo>
                    <a:pt x="457" y="103555"/>
                  </a:lnTo>
                  <a:lnTo>
                    <a:pt x="457" y="110185"/>
                  </a:lnTo>
                  <a:lnTo>
                    <a:pt x="5715" y="116014"/>
                  </a:lnTo>
                  <a:lnTo>
                    <a:pt x="135559" y="116014"/>
                  </a:lnTo>
                  <a:lnTo>
                    <a:pt x="138825" y="112471"/>
                  </a:lnTo>
                  <a:lnTo>
                    <a:pt x="7543" y="112471"/>
                  </a:lnTo>
                  <a:lnTo>
                    <a:pt x="3543" y="108470"/>
                  </a:lnTo>
                  <a:lnTo>
                    <a:pt x="3543" y="7543"/>
                  </a:lnTo>
                  <a:lnTo>
                    <a:pt x="7543" y="3543"/>
                  </a:lnTo>
                  <a:lnTo>
                    <a:pt x="137388" y="3543"/>
                  </a:lnTo>
                  <a:lnTo>
                    <a:pt x="135102" y="1371"/>
                  </a:lnTo>
                  <a:lnTo>
                    <a:pt x="132016" y="0"/>
                  </a:lnTo>
                  <a:close/>
                </a:path>
                <a:path w="140969" h="116204">
                  <a:moveTo>
                    <a:pt x="137388" y="3543"/>
                  </a:moveTo>
                  <a:lnTo>
                    <a:pt x="133388" y="3543"/>
                  </a:lnTo>
                  <a:lnTo>
                    <a:pt x="137731" y="7543"/>
                  </a:lnTo>
                  <a:lnTo>
                    <a:pt x="137731" y="108470"/>
                  </a:lnTo>
                  <a:lnTo>
                    <a:pt x="133731" y="112471"/>
                  </a:lnTo>
                  <a:lnTo>
                    <a:pt x="138825" y="112471"/>
                  </a:lnTo>
                  <a:lnTo>
                    <a:pt x="140931" y="110185"/>
                  </a:lnTo>
                  <a:lnTo>
                    <a:pt x="140931" y="9372"/>
                  </a:lnTo>
                  <a:lnTo>
                    <a:pt x="139560" y="5829"/>
                  </a:lnTo>
                  <a:lnTo>
                    <a:pt x="137388" y="3543"/>
                  </a:lnTo>
                  <a:close/>
                </a:path>
              </a:pathLst>
            </a:custGeom>
            <a:solidFill>
              <a:srgbClr val="7F7F7F"/>
            </a:solidFill>
          </p:spPr>
          <p:txBody>
            <a:bodyPr wrap="square" lIns="0" tIns="0" rIns="0" bIns="0" rtlCol="0"/>
            <a:lstStyle/>
            <a:p>
              <a:endParaRPr sz="1227"/>
            </a:p>
          </p:txBody>
        </p:sp>
        <p:sp>
          <p:nvSpPr>
            <p:cNvPr id="346" name="object 346"/>
            <p:cNvSpPr/>
            <p:nvPr/>
          </p:nvSpPr>
          <p:spPr>
            <a:xfrm>
              <a:off x="2223643" y="6951979"/>
              <a:ext cx="2540" cy="105410"/>
            </a:xfrm>
            <a:custGeom>
              <a:avLst/>
              <a:gdLst/>
              <a:ahLst/>
              <a:cxnLst/>
              <a:rect l="l" t="t" r="r" b="b"/>
              <a:pathLst>
                <a:path w="2539" h="105409">
                  <a:moveTo>
                    <a:pt x="1993" y="0"/>
                  </a:moveTo>
                  <a:lnTo>
                    <a:pt x="1549" y="0"/>
                  </a:lnTo>
                  <a:lnTo>
                    <a:pt x="990" y="0"/>
                  </a:lnTo>
                  <a:lnTo>
                    <a:pt x="406" y="0"/>
                  </a:lnTo>
                  <a:lnTo>
                    <a:pt x="406" y="3810"/>
                  </a:lnTo>
                  <a:lnTo>
                    <a:pt x="0" y="3810"/>
                  </a:lnTo>
                  <a:lnTo>
                    <a:pt x="0" y="96520"/>
                  </a:lnTo>
                  <a:lnTo>
                    <a:pt x="177" y="96520"/>
                  </a:lnTo>
                  <a:lnTo>
                    <a:pt x="177" y="102870"/>
                  </a:lnTo>
                  <a:lnTo>
                    <a:pt x="495" y="102870"/>
                  </a:lnTo>
                  <a:lnTo>
                    <a:pt x="495" y="104140"/>
                  </a:lnTo>
                  <a:lnTo>
                    <a:pt x="635" y="104140"/>
                  </a:lnTo>
                  <a:lnTo>
                    <a:pt x="1549" y="104140"/>
                  </a:lnTo>
                  <a:lnTo>
                    <a:pt x="1790" y="104140"/>
                  </a:lnTo>
                  <a:lnTo>
                    <a:pt x="1790" y="105410"/>
                  </a:lnTo>
                  <a:lnTo>
                    <a:pt x="1993" y="105410"/>
                  </a:lnTo>
                  <a:lnTo>
                    <a:pt x="1993" y="104140"/>
                  </a:lnTo>
                  <a:lnTo>
                    <a:pt x="1993" y="1270"/>
                  </a:lnTo>
                  <a:lnTo>
                    <a:pt x="1993" y="0"/>
                  </a:lnTo>
                  <a:close/>
                </a:path>
              </a:pathLst>
            </a:custGeom>
            <a:solidFill>
              <a:srgbClr val="EEA43A"/>
            </a:solidFill>
          </p:spPr>
          <p:txBody>
            <a:bodyPr wrap="square" lIns="0" tIns="0" rIns="0" bIns="0" rtlCol="0"/>
            <a:lstStyle/>
            <a:p>
              <a:endParaRPr sz="1227"/>
            </a:p>
          </p:txBody>
        </p:sp>
        <p:sp>
          <p:nvSpPr>
            <p:cNvPr id="347" name="object 347"/>
            <p:cNvSpPr/>
            <p:nvPr/>
          </p:nvSpPr>
          <p:spPr>
            <a:xfrm>
              <a:off x="2224735" y="6951125"/>
              <a:ext cx="1905" cy="106680"/>
            </a:xfrm>
            <a:custGeom>
              <a:avLst/>
              <a:gdLst/>
              <a:ahLst/>
              <a:cxnLst/>
              <a:rect l="l" t="t" r="r" b="b"/>
              <a:pathLst>
                <a:path w="1905" h="106679">
                  <a:moveTo>
                    <a:pt x="1371" y="0"/>
                  </a:moveTo>
                  <a:lnTo>
                    <a:pt x="0" y="1285"/>
                  </a:lnTo>
                  <a:lnTo>
                    <a:pt x="0" y="104934"/>
                  </a:lnTo>
                  <a:lnTo>
                    <a:pt x="1371" y="106274"/>
                  </a:lnTo>
                  <a:lnTo>
                    <a:pt x="1371" y="0"/>
                  </a:lnTo>
                  <a:close/>
                </a:path>
              </a:pathLst>
            </a:custGeom>
            <a:solidFill>
              <a:srgbClr val="EEA53B"/>
            </a:solidFill>
          </p:spPr>
          <p:txBody>
            <a:bodyPr wrap="square" lIns="0" tIns="0" rIns="0" bIns="0" rtlCol="0"/>
            <a:lstStyle/>
            <a:p>
              <a:endParaRPr sz="1227"/>
            </a:p>
          </p:txBody>
        </p:sp>
        <p:sp>
          <p:nvSpPr>
            <p:cNvPr id="348" name="object 348"/>
            <p:cNvSpPr/>
            <p:nvPr/>
          </p:nvSpPr>
          <p:spPr>
            <a:xfrm>
              <a:off x="2225192" y="6950709"/>
              <a:ext cx="1905" cy="107950"/>
            </a:xfrm>
            <a:custGeom>
              <a:avLst/>
              <a:gdLst/>
              <a:ahLst/>
              <a:cxnLst/>
              <a:rect l="l" t="t" r="r" b="b"/>
              <a:pathLst>
                <a:path w="1905" h="107950">
                  <a:moveTo>
                    <a:pt x="1828" y="0"/>
                  </a:moveTo>
                  <a:lnTo>
                    <a:pt x="673" y="0"/>
                  </a:lnTo>
                  <a:lnTo>
                    <a:pt x="673" y="1270"/>
                  </a:lnTo>
                  <a:lnTo>
                    <a:pt x="0" y="1270"/>
                  </a:lnTo>
                  <a:lnTo>
                    <a:pt x="0" y="105410"/>
                  </a:lnTo>
                  <a:lnTo>
                    <a:pt x="901" y="105410"/>
                  </a:lnTo>
                  <a:lnTo>
                    <a:pt x="901" y="107950"/>
                  </a:lnTo>
                  <a:lnTo>
                    <a:pt x="1828" y="107950"/>
                  </a:lnTo>
                  <a:lnTo>
                    <a:pt x="1828" y="105410"/>
                  </a:lnTo>
                  <a:lnTo>
                    <a:pt x="1828" y="1270"/>
                  </a:lnTo>
                  <a:lnTo>
                    <a:pt x="1828" y="0"/>
                  </a:lnTo>
                  <a:close/>
                </a:path>
              </a:pathLst>
            </a:custGeom>
            <a:solidFill>
              <a:srgbClr val="EFA63D"/>
            </a:solidFill>
          </p:spPr>
          <p:txBody>
            <a:bodyPr wrap="square" lIns="0" tIns="0" rIns="0" bIns="0" rtlCol="0"/>
            <a:lstStyle/>
            <a:p>
              <a:endParaRPr sz="1227"/>
            </a:p>
          </p:txBody>
        </p:sp>
        <p:sp>
          <p:nvSpPr>
            <p:cNvPr id="349" name="object 349"/>
            <p:cNvSpPr/>
            <p:nvPr/>
          </p:nvSpPr>
          <p:spPr>
            <a:xfrm>
              <a:off x="2226106" y="6949439"/>
              <a:ext cx="1905" cy="109220"/>
            </a:xfrm>
            <a:custGeom>
              <a:avLst/>
              <a:gdLst/>
              <a:ahLst/>
              <a:cxnLst/>
              <a:rect l="l" t="t" r="r" b="b"/>
              <a:pathLst>
                <a:path w="1905" h="109220">
                  <a:moveTo>
                    <a:pt x="1371" y="0"/>
                  </a:moveTo>
                  <a:lnTo>
                    <a:pt x="1041" y="0"/>
                  </a:lnTo>
                  <a:lnTo>
                    <a:pt x="1041" y="1270"/>
                  </a:lnTo>
                  <a:lnTo>
                    <a:pt x="0" y="1270"/>
                  </a:lnTo>
                  <a:lnTo>
                    <a:pt x="0" y="107950"/>
                  </a:lnTo>
                  <a:lnTo>
                    <a:pt x="635" y="107950"/>
                  </a:lnTo>
                  <a:lnTo>
                    <a:pt x="635" y="109220"/>
                  </a:lnTo>
                  <a:lnTo>
                    <a:pt x="1371" y="109220"/>
                  </a:lnTo>
                  <a:lnTo>
                    <a:pt x="1371" y="107950"/>
                  </a:lnTo>
                  <a:lnTo>
                    <a:pt x="1371" y="1270"/>
                  </a:lnTo>
                  <a:lnTo>
                    <a:pt x="1371" y="0"/>
                  </a:lnTo>
                  <a:close/>
                </a:path>
              </a:pathLst>
            </a:custGeom>
            <a:solidFill>
              <a:srgbClr val="EFA73E"/>
            </a:solidFill>
          </p:spPr>
          <p:txBody>
            <a:bodyPr wrap="square" lIns="0" tIns="0" rIns="0" bIns="0" rtlCol="0"/>
            <a:lstStyle/>
            <a:p>
              <a:endParaRPr sz="1227"/>
            </a:p>
          </p:txBody>
        </p:sp>
        <p:sp>
          <p:nvSpPr>
            <p:cNvPr id="350" name="object 350"/>
            <p:cNvSpPr/>
            <p:nvPr/>
          </p:nvSpPr>
          <p:spPr>
            <a:xfrm>
              <a:off x="2226564" y="6948892"/>
              <a:ext cx="1905" cy="111125"/>
            </a:xfrm>
            <a:custGeom>
              <a:avLst/>
              <a:gdLst/>
              <a:ahLst/>
              <a:cxnLst/>
              <a:rect l="l" t="t" r="r" b="b"/>
              <a:pathLst>
                <a:path w="1905" h="111125">
                  <a:moveTo>
                    <a:pt x="1714" y="0"/>
                  </a:moveTo>
                  <a:lnTo>
                    <a:pt x="0" y="1804"/>
                  </a:lnTo>
                  <a:lnTo>
                    <a:pt x="0" y="108954"/>
                  </a:lnTo>
                  <a:lnTo>
                    <a:pt x="1714" y="110629"/>
                  </a:lnTo>
                  <a:lnTo>
                    <a:pt x="1714" y="0"/>
                  </a:lnTo>
                  <a:close/>
                </a:path>
              </a:pathLst>
            </a:custGeom>
            <a:solidFill>
              <a:srgbClr val="F0A940"/>
            </a:solidFill>
          </p:spPr>
          <p:txBody>
            <a:bodyPr wrap="square" lIns="0" tIns="0" rIns="0" bIns="0" rtlCol="0"/>
            <a:lstStyle/>
            <a:p>
              <a:endParaRPr sz="1227"/>
            </a:p>
          </p:txBody>
        </p:sp>
        <p:sp>
          <p:nvSpPr>
            <p:cNvPr id="351" name="object 351"/>
            <p:cNvSpPr/>
            <p:nvPr/>
          </p:nvSpPr>
          <p:spPr>
            <a:xfrm>
              <a:off x="2227478" y="6948411"/>
              <a:ext cx="1270" cy="111760"/>
            </a:xfrm>
            <a:custGeom>
              <a:avLst/>
              <a:gdLst/>
              <a:ahLst/>
              <a:cxnLst/>
              <a:rect l="l" t="t" r="r" b="b"/>
              <a:pathLst>
                <a:path w="1269" h="111759">
                  <a:moveTo>
                    <a:pt x="1257" y="0"/>
                  </a:moveTo>
                  <a:lnTo>
                    <a:pt x="0" y="1323"/>
                  </a:lnTo>
                  <a:lnTo>
                    <a:pt x="0" y="110328"/>
                  </a:lnTo>
                  <a:lnTo>
                    <a:pt x="1257" y="111556"/>
                  </a:lnTo>
                  <a:lnTo>
                    <a:pt x="1257" y="0"/>
                  </a:lnTo>
                  <a:close/>
                </a:path>
              </a:pathLst>
            </a:custGeom>
            <a:solidFill>
              <a:srgbClr val="F0AA41"/>
            </a:solidFill>
          </p:spPr>
          <p:txBody>
            <a:bodyPr wrap="square" lIns="0" tIns="0" rIns="0" bIns="0" rtlCol="0"/>
            <a:lstStyle/>
            <a:p>
              <a:endParaRPr sz="1227"/>
            </a:p>
          </p:txBody>
        </p:sp>
        <p:sp>
          <p:nvSpPr>
            <p:cNvPr id="352" name="object 352"/>
            <p:cNvSpPr/>
            <p:nvPr/>
          </p:nvSpPr>
          <p:spPr>
            <a:xfrm>
              <a:off x="2227821" y="6948169"/>
              <a:ext cx="1905" cy="111760"/>
            </a:xfrm>
            <a:custGeom>
              <a:avLst/>
              <a:gdLst/>
              <a:ahLst/>
              <a:cxnLst/>
              <a:rect l="l" t="t" r="r" b="b"/>
              <a:pathLst>
                <a:path w="1905" h="111759">
                  <a:moveTo>
                    <a:pt x="1358" y="0"/>
                  </a:moveTo>
                  <a:lnTo>
                    <a:pt x="533" y="0"/>
                  </a:lnTo>
                  <a:lnTo>
                    <a:pt x="533" y="1270"/>
                  </a:lnTo>
                  <a:lnTo>
                    <a:pt x="0" y="1270"/>
                  </a:lnTo>
                  <a:lnTo>
                    <a:pt x="0" y="110490"/>
                  </a:lnTo>
                  <a:lnTo>
                    <a:pt x="215" y="110490"/>
                  </a:lnTo>
                  <a:lnTo>
                    <a:pt x="215" y="111760"/>
                  </a:lnTo>
                  <a:lnTo>
                    <a:pt x="1358" y="111760"/>
                  </a:lnTo>
                  <a:lnTo>
                    <a:pt x="1358" y="110490"/>
                  </a:lnTo>
                  <a:lnTo>
                    <a:pt x="1358" y="1270"/>
                  </a:lnTo>
                  <a:lnTo>
                    <a:pt x="1358" y="0"/>
                  </a:lnTo>
                  <a:close/>
                </a:path>
              </a:pathLst>
            </a:custGeom>
            <a:solidFill>
              <a:srgbClr val="F0AB42"/>
            </a:solidFill>
          </p:spPr>
          <p:txBody>
            <a:bodyPr wrap="square" lIns="0" tIns="0" rIns="0" bIns="0" rtlCol="0"/>
            <a:lstStyle/>
            <a:p>
              <a:endParaRPr sz="1227"/>
            </a:p>
          </p:txBody>
        </p:sp>
        <p:sp>
          <p:nvSpPr>
            <p:cNvPr id="353" name="object 353"/>
            <p:cNvSpPr/>
            <p:nvPr/>
          </p:nvSpPr>
          <p:spPr>
            <a:xfrm>
              <a:off x="2228278" y="6948169"/>
              <a:ext cx="1905" cy="111760"/>
            </a:xfrm>
            <a:custGeom>
              <a:avLst/>
              <a:gdLst/>
              <a:ahLst/>
              <a:cxnLst/>
              <a:rect l="l" t="t" r="r" b="b"/>
              <a:pathLst>
                <a:path w="1905" h="111759">
                  <a:moveTo>
                    <a:pt x="1816" y="0"/>
                  </a:moveTo>
                  <a:lnTo>
                    <a:pt x="76" y="0"/>
                  </a:lnTo>
                  <a:lnTo>
                    <a:pt x="76" y="1270"/>
                  </a:lnTo>
                  <a:lnTo>
                    <a:pt x="0" y="111760"/>
                  </a:lnTo>
                  <a:lnTo>
                    <a:pt x="1816" y="111760"/>
                  </a:lnTo>
                  <a:lnTo>
                    <a:pt x="1816" y="1270"/>
                  </a:lnTo>
                  <a:lnTo>
                    <a:pt x="1816" y="0"/>
                  </a:lnTo>
                  <a:close/>
                </a:path>
              </a:pathLst>
            </a:custGeom>
            <a:solidFill>
              <a:srgbClr val="F1AC44"/>
            </a:solidFill>
          </p:spPr>
          <p:txBody>
            <a:bodyPr wrap="square" lIns="0" tIns="0" rIns="0" bIns="0" rtlCol="0"/>
            <a:lstStyle/>
            <a:p>
              <a:endParaRPr sz="1227"/>
            </a:p>
          </p:txBody>
        </p:sp>
        <p:sp>
          <p:nvSpPr>
            <p:cNvPr id="354" name="object 354"/>
            <p:cNvSpPr/>
            <p:nvPr/>
          </p:nvSpPr>
          <p:spPr>
            <a:xfrm>
              <a:off x="2229192" y="6947744"/>
              <a:ext cx="1905" cy="112395"/>
            </a:xfrm>
            <a:custGeom>
              <a:avLst/>
              <a:gdLst/>
              <a:ahLst/>
              <a:cxnLst/>
              <a:rect l="l" t="t" r="r" b="b"/>
              <a:pathLst>
                <a:path w="1905" h="112395">
                  <a:moveTo>
                    <a:pt x="0" y="112223"/>
                  </a:moveTo>
                  <a:lnTo>
                    <a:pt x="1829" y="112223"/>
                  </a:lnTo>
                  <a:lnTo>
                    <a:pt x="1829" y="0"/>
                  </a:lnTo>
                  <a:lnTo>
                    <a:pt x="0" y="533"/>
                  </a:lnTo>
                  <a:lnTo>
                    <a:pt x="0" y="112223"/>
                  </a:lnTo>
                  <a:close/>
                </a:path>
              </a:pathLst>
            </a:custGeom>
            <a:solidFill>
              <a:srgbClr val="F1AD45"/>
            </a:solidFill>
          </p:spPr>
          <p:txBody>
            <a:bodyPr wrap="square" lIns="0" tIns="0" rIns="0" bIns="0" rtlCol="0"/>
            <a:lstStyle/>
            <a:p>
              <a:endParaRPr sz="1227"/>
            </a:p>
          </p:txBody>
        </p:sp>
        <p:sp>
          <p:nvSpPr>
            <p:cNvPr id="355" name="object 355"/>
            <p:cNvSpPr/>
            <p:nvPr/>
          </p:nvSpPr>
          <p:spPr>
            <a:xfrm>
              <a:off x="2230107" y="6947610"/>
              <a:ext cx="1905" cy="112395"/>
            </a:xfrm>
            <a:custGeom>
              <a:avLst/>
              <a:gdLst/>
              <a:ahLst/>
              <a:cxnLst/>
              <a:rect l="l" t="t" r="r" b="b"/>
              <a:pathLst>
                <a:path w="1905" h="112395">
                  <a:moveTo>
                    <a:pt x="0" y="112356"/>
                  </a:moveTo>
                  <a:lnTo>
                    <a:pt x="1371" y="112356"/>
                  </a:lnTo>
                  <a:lnTo>
                    <a:pt x="1371" y="0"/>
                  </a:lnTo>
                  <a:lnTo>
                    <a:pt x="0" y="400"/>
                  </a:lnTo>
                  <a:lnTo>
                    <a:pt x="0" y="112356"/>
                  </a:lnTo>
                  <a:close/>
                </a:path>
              </a:pathLst>
            </a:custGeom>
            <a:solidFill>
              <a:srgbClr val="F1AE46"/>
            </a:solidFill>
          </p:spPr>
          <p:txBody>
            <a:bodyPr wrap="square" lIns="0" tIns="0" rIns="0" bIns="0" rtlCol="0"/>
            <a:lstStyle/>
            <a:p>
              <a:endParaRPr sz="1227"/>
            </a:p>
          </p:txBody>
        </p:sp>
        <p:sp>
          <p:nvSpPr>
            <p:cNvPr id="356" name="object 356"/>
            <p:cNvSpPr/>
            <p:nvPr/>
          </p:nvSpPr>
          <p:spPr>
            <a:xfrm>
              <a:off x="2230564" y="6947610"/>
              <a:ext cx="1270" cy="112395"/>
            </a:xfrm>
            <a:custGeom>
              <a:avLst/>
              <a:gdLst/>
              <a:ahLst/>
              <a:cxnLst/>
              <a:rect l="l" t="t" r="r" b="b"/>
              <a:pathLst>
                <a:path w="1269" h="112395">
                  <a:moveTo>
                    <a:pt x="1257" y="0"/>
                  </a:moveTo>
                  <a:lnTo>
                    <a:pt x="914" y="0"/>
                  </a:lnTo>
                  <a:lnTo>
                    <a:pt x="0" y="266"/>
                  </a:lnTo>
                  <a:lnTo>
                    <a:pt x="0" y="112356"/>
                  </a:lnTo>
                  <a:lnTo>
                    <a:pt x="1257" y="112356"/>
                  </a:lnTo>
                  <a:lnTo>
                    <a:pt x="1257" y="0"/>
                  </a:lnTo>
                  <a:close/>
                </a:path>
              </a:pathLst>
            </a:custGeom>
            <a:solidFill>
              <a:srgbClr val="F2AF47"/>
            </a:solidFill>
          </p:spPr>
          <p:txBody>
            <a:bodyPr wrap="square" lIns="0" tIns="0" rIns="0" bIns="0" rtlCol="0"/>
            <a:lstStyle/>
            <a:p>
              <a:endParaRPr sz="1227"/>
            </a:p>
          </p:txBody>
        </p:sp>
        <p:sp>
          <p:nvSpPr>
            <p:cNvPr id="357" name="object 357"/>
            <p:cNvSpPr/>
            <p:nvPr/>
          </p:nvSpPr>
          <p:spPr>
            <a:xfrm>
              <a:off x="2231021" y="6947610"/>
              <a:ext cx="1905" cy="112395"/>
            </a:xfrm>
            <a:custGeom>
              <a:avLst/>
              <a:gdLst/>
              <a:ahLst/>
              <a:cxnLst/>
              <a:rect l="l" t="t" r="r" b="b"/>
              <a:pathLst>
                <a:path w="1905" h="112395">
                  <a:moveTo>
                    <a:pt x="1714" y="0"/>
                  </a:moveTo>
                  <a:lnTo>
                    <a:pt x="457" y="0"/>
                  </a:lnTo>
                  <a:lnTo>
                    <a:pt x="0" y="133"/>
                  </a:lnTo>
                  <a:lnTo>
                    <a:pt x="0" y="112356"/>
                  </a:lnTo>
                  <a:lnTo>
                    <a:pt x="1714" y="112356"/>
                  </a:lnTo>
                  <a:lnTo>
                    <a:pt x="1714" y="0"/>
                  </a:lnTo>
                  <a:close/>
                </a:path>
              </a:pathLst>
            </a:custGeom>
            <a:solidFill>
              <a:srgbClr val="F2B049"/>
            </a:solidFill>
          </p:spPr>
          <p:txBody>
            <a:bodyPr wrap="square" lIns="0" tIns="0" rIns="0" bIns="0" rtlCol="0"/>
            <a:lstStyle/>
            <a:p>
              <a:endParaRPr sz="1227"/>
            </a:p>
          </p:txBody>
        </p:sp>
        <p:sp>
          <p:nvSpPr>
            <p:cNvPr id="358" name="object 358"/>
            <p:cNvSpPr/>
            <p:nvPr/>
          </p:nvSpPr>
          <p:spPr>
            <a:xfrm>
              <a:off x="2231821"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2B14A"/>
            </a:solidFill>
          </p:spPr>
          <p:txBody>
            <a:bodyPr wrap="square" lIns="0" tIns="0" rIns="0" bIns="0" rtlCol="0"/>
            <a:lstStyle/>
            <a:p>
              <a:endParaRPr sz="1227"/>
            </a:p>
          </p:txBody>
        </p:sp>
        <p:sp>
          <p:nvSpPr>
            <p:cNvPr id="359" name="object 359"/>
            <p:cNvSpPr/>
            <p:nvPr/>
          </p:nvSpPr>
          <p:spPr>
            <a:xfrm>
              <a:off x="2232736"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3B24B"/>
            </a:solidFill>
          </p:spPr>
          <p:txBody>
            <a:bodyPr wrap="square" lIns="0" tIns="0" rIns="0" bIns="0" rtlCol="0"/>
            <a:lstStyle/>
            <a:p>
              <a:endParaRPr sz="1227"/>
            </a:p>
          </p:txBody>
        </p:sp>
        <p:sp>
          <p:nvSpPr>
            <p:cNvPr id="360" name="object 360"/>
            <p:cNvSpPr/>
            <p:nvPr/>
          </p:nvSpPr>
          <p:spPr>
            <a:xfrm>
              <a:off x="2233193"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3B24C"/>
            </a:solidFill>
          </p:spPr>
          <p:txBody>
            <a:bodyPr wrap="square" lIns="0" tIns="0" rIns="0" bIns="0" rtlCol="0"/>
            <a:lstStyle/>
            <a:p>
              <a:endParaRPr sz="1227"/>
            </a:p>
          </p:txBody>
        </p:sp>
        <p:sp>
          <p:nvSpPr>
            <p:cNvPr id="361" name="object 361"/>
            <p:cNvSpPr/>
            <p:nvPr/>
          </p:nvSpPr>
          <p:spPr>
            <a:xfrm>
              <a:off x="2233650"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3B34D"/>
            </a:solidFill>
          </p:spPr>
          <p:txBody>
            <a:bodyPr wrap="square" lIns="0" tIns="0" rIns="0" bIns="0" rtlCol="0"/>
            <a:lstStyle/>
            <a:p>
              <a:endParaRPr sz="1227"/>
            </a:p>
          </p:txBody>
        </p:sp>
        <p:sp>
          <p:nvSpPr>
            <p:cNvPr id="362" name="object 362"/>
            <p:cNvSpPr/>
            <p:nvPr/>
          </p:nvSpPr>
          <p:spPr>
            <a:xfrm>
              <a:off x="2234565"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3B44F"/>
            </a:solidFill>
          </p:spPr>
          <p:txBody>
            <a:bodyPr wrap="square" lIns="0" tIns="0" rIns="0" bIns="0" rtlCol="0"/>
            <a:lstStyle/>
            <a:p>
              <a:endParaRPr sz="1227"/>
            </a:p>
          </p:txBody>
        </p:sp>
        <p:sp>
          <p:nvSpPr>
            <p:cNvPr id="363" name="object 363"/>
            <p:cNvSpPr/>
            <p:nvPr/>
          </p:nvSpPr>
          <p:spPr>
            <a:xfrm>
              <a:off x="2235022"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4B550"/>
            </a:solidFill>
          </p:spPr>
          <p:txBody>
            <a:bodyPr wrap="square" lIns="0" tIns="0" rIns="0" bIns="0" rtlCol="0"/>
            <a:lstStyle/>
            <a:p>
              <a:endParaRPr sz="1227"/>
            </a:p>
          </p:txBody>
        </p:sp>
        <p:sp>
          <p:nvSpPr>
            <p:cNvPr id="364" name="object 364"/>
            <p:cNvSpPr/>
            <p:nvPr/>
          </p:nvSpPr>
          <p:spPr>
            <a:xfrm>
              <a:off x="2235822"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4B651"/>
            </a:solidFill>
          </p:spPr>
          <p:txBody>
            <a:bodyPr wrap="square" lIns="0" tIns="0" rIns="0" bIns="0" rtlCol="0"/>
            <a:lstStyle/>
            <a:p>
              <a:endParaRPr sz="1227"/>
            </a:p>
          </p:txBody>
        </p:sp>
        <p:sp>
          <p:nvSpPr>
            <p:cNvPr id="365" name="object 365"/>
            <p:cNvSpPr/>
            <p:nvPr/>
          </p:nvSpPr>
          <p:spPr>
            <a:xfrm>
              <a:off x="2236279"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4B752"/>
            </a:solidFill>
          </p:spPr>
          <p:txBody>
            <a:bodyPr wrap="square" lIns="0" tIns="0" rIns="0" bIns="0" rtlCol="0"/>
            <a:lstStyle/>
            <a:p>
              <a:endParaRPr sz="1227"/>
            </a:p>
          </p:txBody>
        </p:sp>
        <p:sp>
          <p:nvSpPr>
            <p:cNvPr id="366" name="object 366"/>
            <p:cNvSpPr/>
            <p:nvPr/>
          </p:nvSpPr>
          <p:spPr>
            <a:xfrm>
              <a:off x="2237193"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5B853"/>
            </a:solidFill>
          </p:spPr>
          <p:txBody>
            <a:bodyPr wrap="square" lIns="0" tIns="0" rIns="0" bIns="0" rtlCol="0"/>
            <a:lstStyle/>
            <a:p>
              <a:endParaRPr sz="1227"/>
            </a:p>
          </p:txBody>
        </p:sp>
        <p:sp>
          <p:nvSpPr>
            <p:cNvPr id="367" name="object 367"/>
            <p:cNvSpPr/>
            <p:nvPr/>
          </p:nvSpPr>
          <p:spPr>
            <a:xfrm>
              <a:off x="2237651"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5B955"/>
            </a:solidFill>
          </p:spPr>
          <p:txBody>
            <a:bodyPr wrap="square" lIns="0" tIns="0" rIns="0" bIns="0" rtlCol="0"/>
            <a:lstStyle/>
            <a:p>
              <a:endParaRPr sz="1227"/>
            </a:p>
          </p:txBody>
        </p:sp>
        <p:sp>
          <p:nvSpPr>
            <p:cNvPr id="368" name="object 368"/>
            <p:cNvSpPr/>
            <p:nvPr/>
          </p:nvSpPr>
          <p:spPr>
            <a:xfrm>
              <a:off x="2238565"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5BA56"/>
            </a:solidFill>
          </p:spPr>
          <p:txBody>
            <a:bodyPr wrap="square" lIns="0" tIns="0" rIns="0" bIns="0" rtlCol="0"/>
            <a:lstStyle/>
            <a:p>
              <a:endParaRPr sz="1227"/>
            </a:p>
          </p:txBody>
        </p:sp>
        <p:sp>
          <p:nvSpPr>
            <p:cNvPr id="369" name="object 369"/>
            <p:cNvSpPr/>
            <p:nvPr/>
          </p:nvSpPr>
          <p:spPr>
            <a:xfrm>
              <a:off x="2239479"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6BB57"/>
            </a:solidFill>
          </p:spPr>
          <p:txBody>
            <a:bodyPr wrap="square" lIns="0" tIns="0" rIns="0" bIns="0" rtlCol="0"/>
            <a:lstStyle/>
            <a:p>
              <a:endParaRPr sz="1227"/>
            </a:p>
          </p:txBody>
        </p:sp>
        <p:sp>
          <p:nvSpPr>
            <p:cNvPr id="370" name="object 370"/>
            <p:cNvSpPr/>
            <p:nvPr/>
          </p:nvSpPr>
          <p:spPr>
            <a:xfrm>
              <a:off x="2239822"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6BB58"/>
            </a:solidFill>
          </p:spPr>
          <p:txBody>
            <a:bodyPr wrap="square" lIns="0" tIns="0" rIns="0" bIns="0" rtlCol="0"/>
            <a:lstStyle/>
            <a:p>
              <a:endParaRPr sz="1227"/>
            </a:p>
          </p:txBody>
        </p:sp>
        <p:sp>
          <p:nvSpPr>
            <p:cNvPr id="371" name="object 371"/>
            <p:cNvSpPr/>
            <p:nvPr/>
          </p:nvSpPr>
          <p:spPr>
            <a:xfrm>
              <a:off x="2240280"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6BC59"/>
            </a:solidFill>
          </p:spPr>
          <p:txBody>
            <a:bodyPr wrap="square" lIns="0" tIns="0" rIns="0" bIns="0" rtlCol="0"/>
            <a:lstStyle/>
            <a:p>
              <a:endParaRPr sz="1227"/>
            </a:p>
          </p:txBody>
        </p:sp>
        <p:sp>
          <p:nvSpPr>
            <p:cNvPr id="372" name="object 372"/>
            <p:cNvSpPr/>
            <p:nvPr/>
          </p:nvSpPr>
          <p:spPr>
            <a:xfrm>
              <a:off x="2241194"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6BD5B"/>
            </a:solidFill>
          </p:spPr>
          <p:txBody>
            <a:bodyPr wrap="square" lIns="0" tIns="0" rIns="0" bIns="0" rtlCol="0"/>
            <a:lstStyle/>
            <a:p>
              <a:endParaRPr sz="1227"/>
            </a:p>
          </p:txBody>
        </p:sp>
        <p:sp>
          <p:nvSpPr>
            <p:cNvPr id="373" name="object 373"/>
            <p:cNvSpPr/>
            <p:nvPr/>
          </p:nvSpPr>
          <p:spPr>
            <a:xfrm>
              <a:off x="2242108"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7BE5C"/>
            </a:solidFill>
          </p:spPr>
          <p:txBody>
            <a:bodyPr wrap="square" lIns="0" tIns="0" rIns="0" bIns="0" rtlCol="0"/>
            <a:lstStyle/>
            <a:p>
              <a:endParaRPr sz="1227"/>
            </a:p>
          </p:txBody>
        </p:sp>
        <p:sp>
          <p:nvSpPr>
            <p:cNvPr id="374" name="object 374"/>
            <p:cNvSpPr/>
            <p:nvPr/>
          </p:nvSpPr>
          <p:spPr>
            <a:xfrm>
              <a:off x="2242566"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7BF5D"/>
            </a:solidFill>
          </p:spPr>
          <p:txBody>
            <a:bodyPr wrap="square" lIns="0" tIns="0" rIns="0" bIns="0" rtlCol="0"/>
            <a:lstStyle/>
            <a:p>
              <a:endParaRPr sz="1227"/>
            </a:p>
          </p:txBody>
        </p:sp>
        <p:sp>
          <p:nvSpPr>
            <p:cNvPr id="375" name="object 375"/>
            <p:cNvSpPr/>
            <p:nvPr/>
          </p:nvSpPr>
          <p:spPr>
            <a:xfrm>
              <a:off x="2243023"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7C05E"/>
            </a:solidFill>
          </p:spPr>
          <p:txBody>
            <a:bodyPr wrap="square" lIns="0" tIns="0" rIns="0" bIns="0" rtlCol="0"/>
            <a:lstStyle/>
            <a:p>
              <a:endParaRPr sz="1227"/>
            </a:p>
          </p:txBody>
        </p:sp>
        <p:sp>
          <p:nvSpPr>
            <p:cNvPr id="376" name="object 376"/>
            <p:cNvSpPr/>
            <p:nvPr/>
          </p:nvSpPr>
          <p:spPr>
            <a:xfrm>
              <a:off x="2243823"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7C05F"/>
            </a:solidFill>
          </p:spPr>
          <p:txBody>
            <a:bodyPr wrap="square" lIns="0" tIns="0" rIns="0" bIns="0" rtlCol="0"/>
            <a:lstStyle/>
            <a:p>
              <a:endParaRPr sz="1227"/>
            </a:p>
          </p:txBody>
        </p:sp>
        <p:sp>
          <p:nvSpPr>
            <p:cNvPr id="377" name="object 377"/>
            <p:cNvSpPr/>
            <p:nvPr/>
          </p:nvSpPr>
          <p:spPr>
            <a:xfrm>
              <a:off x="2244280"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8C15F"/>
            </a:solidFill>
          </p:spPr>
          <p:txBody>
            <a:bodyPr wrap="square" lIns="0" tIns="0" rIns="0" bIns="0" rtlCol="0"/>
            <a:lstStyle/>
            <a:p>
              <a:endParaRPr sz="1227"/>
            </a:p>
          </p:txBody>
        </p:sp>
        <p:sp>
          <p:nvSpPr>
            <p:cNvPr id="378" name="object 378"/>
            <p:cNvSpPr/>
            <p:nvPr/>
          </p:nvSpPr>
          <p:spPr>
            <a:xfrm>
              <a:off x="224519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8C160"/>
            </a:solidFill>
          </p:spPr>
          <p:txBody>
            <a:bodyPr wrap="square" lIns="0" tIns="0" rIns="0" bIns="0" rtlCol="0"/>
            <a:lstStyle/>
            <a:p>
              <a:endParaRPr sz="1227"/>
            </a:p>
          </p:txBody>
        </p:sp>
        <p:sp>
          <p:nvSpPr>
            <p:cNvPr id="379" name="object 379"/>
            <p:cNvSpPr/>
            <p:nvPr/>
          </p:nvSpPr>
          <p:spPr>
            <a:xfrm>
              <a:off x="2246109"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8C261"/>
            </a:solidFill>
          </p:spPr>
          <p:txBody>
            <a:bodyPr wrap="square" lIns="0" tIns="0" rIns="0" bIns="0" rtlCol="0"/>
            <a:lstStyle/>
            <a:p>
              <a:endParaRPr sz="1227"/>
            </a:p>
          </p:txBody>
        </p:sp>
        <p:sp>
          <p:nvSpPr>
            <p:cNvPr id="380" name="object 380"/>
            <p:cNvSpPr/>
            <p:nvPr/>
          </p:nvSpPr>
          <p:spPr>
            <a:xfrm>
              <a:off x="2246566"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8C362"/>
            </a:solidFill>
          </p:spPr>
          <p:txBody>
            <a:bodyPr wrap="square" lIns="0" tIns="0" rIns="0" bIns="0" rtlCol="0"/>
            <a:lstStyle/>
            <a:p>
              <a:endParaRPr sz="1227"/>
            </a:p>
          </p:txBody>
        </p:sp>
        <p:sp>
          <p:nvSpPr>
            <p:cNvPr id="381" name="object 381"/>
            <p:cNvSpPr/>
            <p:nvPr/>
          </p:nvSpPr>
          <p:spPr>
            <a:xfrm>
              <a:off x="2247480"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9C363"/>
            </a:solidFill>
          </p:spPr>
          <p:txBody>
            <a:bodyPr wrap="square" lIns="0" tIns="0" rIns="0" bIns="0" rtlCol="0"/>
            <a:lstStyle/>
            <a:p>
              <a:endParaRPr sz="1227"/>
            </a:p>
          </p:txBody>
        </p:sp>
        <p:sp>
          <p:nvSpPr>
            <p:cNvPr id="382" name="object 382"/>
            <p:cNvSpPr/>
            <p:nvPr/>
          </p:nvSpPr>
          <p:spPr>
            <a:xfrm>
              <a:off x="2247823"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9C463"/>
            </a:solidFill>
          </p:spPr>
          <p:txBody>
            <a:bodyPr wrap="square" lIns="0" tIns="0" rIns="0" bIns="0" rtlCol="0"/>
            <a:lstStyle/>
            <a:p>
              <a:endParaRPr sz="1227"/>
            </a:p>
          </p:txBody>
        </p:sp>
        <p:sp>
          <p:nvSpPr>
            <p:cNvPr id="383" name="object 383"/>
            <p:cNvSpPr/>
            <p:nvPr/>
          </p:nvSpPr>
          <p:spPr>
            <a:xfrm>
              <a:off x="2248738"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9C564"/>
            </a:solidFill>
          </p:spPr>
          <p:txBody>
            <a:bodyPr wrap="square" lIns="0" tIns="0" rIns="0" bIns="0" rtlCol="0"/>
            <a:lstStyle/>
            <a:p>
              <a:endParaRPr sz="1227"/>
            </a:p>
          </p:txBody>
        </p:sp>
        <p:sp>
          <p:nvSpPr>
            <p:cNvPr id="384" name="object 384"/>
            <p:cNvSpPr/>
            <p:nvPr/>
          </p:nvSpPr>
          <p:spPr>
            <a:xfrm>
              <a:off x="2249195"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9C565"/>
            </a:solidFill>
          </p:spPr>
          <p:txBody>
            <a:bodyPr wrap="square" lIns="0" tIns="0" rIns="0" bIns="0" rtlCol="0"/>
            <a:lstStyle/>
            <a:p>
              <a:endParaRPr sz="1227"/>
            </a:p>
          </p:txBody>
        </p:sp>
        <p:sp>
          <p:nvSpPr>
            <p:cNvPr id="385" name="object 385"/>
            <p:cNvSpPr/>
            <p:nvPr/>
          </p:nvSpPr>
          <p:spPr>
            <a:xfrm>
              <a:off x="2250109"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AC666"/>
            </a:solidFill>
          </p:spPr>
          <p:txBody>
            <a:bodyPr wrap="square" lIns="0" tIns="0" rIns="0" bIns="0" rtlCol="0"/>
            <a:lstStyle/>
            <a:p>
              <a:endParaRPr sz="1227"/>
            </a:p>
          </p:txBody>
        </p:sp>
        <p:sp>
          <p:nvSpPr>
            <p:cNvPr id="386" name="object 386"/>
            <p:cNvSpPr/>
            <p:nvPr/>
          </p:nvSpPr>
          <p:spPr>
            <a:xfrm>
              <a:off x="2250567"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AC667"/>
            </a:solidFill>
          </p:spPr>
          <p:txBody>
            <a:bodyPr wrap="square" lIns="0" tIns="0" rIns="0" bIns="0" rtlCol="0"/>
            <a:lstStyle/>
            <a:p>
              <a:endParaRPr sz="1227"/>
            </a:p>
          </p:txBody>
        </p:sp>
        <p:sp>
          <p:nvSpPr>
            <p:cNvPr id="387" name="object 387"/>
            <p:cNvSpPr/>
            <p:nvPr/>
          </p:nvSpPr>
          <p:spPr>
            <a:xfrm>
              <a:off x="2251481"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AC768"/>
            </a:solidFill>
          </p:spPr>
          <p:txBody>
            <a:bodyPr wrap="square" lIns="0" tIns="0" rIns="0" bIns="0" rtlCol="0"/>
            <a:lstStyle/>
            <a:p>
              <a:endParaRPr sz="1227"/>
            </a:p>
          </p:txBody>
        </p:sp>
        <p:sp>
          <p:nvSpPr>
            <p:cNvPr id="388" name="object 388"/>
            <p:cNvSpPr/>
            <p:nvPr/>
          </p:nvSpPr>
          <p:spPr>
            <a:xfrm>
              <a:off x="225182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AC868"/>
            </a:solidFill>
          </p:spPr>
          <p:txBody>
            <a:bodyPr wrap="square" lIns="0" tIns="0" rIns="0" bIns="0" rtlCol="0"/>
            <a:lstStyle/>
            <a:p>
              <a:endParaRPr sz="1227"/>
            </a:p>
          </p:txBody>
        </p:sp>
        <p:sp>
          <p:nvSpPr>
            <p:cNvPr id="389" name="object 389"/>
            <p:cNvSpPr/>
            <p:nvPr/>
          </p:nvSpPr>
          <p:spPr>
            <a:xfrm>
              <a:off x="2252738"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BC869"/>
            </a:solidFill>
          </p:spPr>
          <p:txBody>
            <a:bodyPr wrap="square" lIns="0" tIns="0" rIns="0" bIns="0" rtlCol="0"/>
            <a:lstStyle/>
            <a:p>
              <a:endParaRPr sz="1227"/>
            </a:p>
          </p:txBody>
        </p:sp>
        <p:sp>
          <p:nvSpPr>
            <p:cNvPr id="390" name="object 390"/>
            <p:cNvSpPr/>
            <p:nvPr/>
          </p:nvSpPr>
          <p:spPr>
            <a:xfrm>
              <a:off x="2253195"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BC96A"/>
            </a:solidFill>
          </p:spPr>
          <p:txBody>
            <a:bodyPr wrap="square" lIns="0" tIns="0" rIns="0" bIns="0" rtlCol="0"/>
            <a:lstStyle/>
            <a:p>
              <a:endParaRPr sz="1227"/>
            </a:p>
          </p:txBody>
        </p:sp>
        <p:sp>
          <p:nvSpPr>
            <p:cNvPr id="391" name="object 391"/>
            <p:cNvSpPr/>
            <p:nvPr/>
          </p:nvSpPr>
          <p:spPr>
            <a:xfrm>
              <a:off x="2254110"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BCA6B"/>
            </a:solidFill>
          </p:spPr>
          <p:txBody>
            <a:bodyPr wrap="square" lIns="0" tIns="0" rIns="0" bIns="0" rtlCol="0"/>
            <a:lstStyle/>
            <a:p>
              <a:endParaRPr sz="1227"/>
            </a:p>
          </p:txBody>
        </p:sp>
        <p:sp>
          <p:nvSpPr>
            <p:cNvPr id="392" name="object 392"/>
            <p:cNvSpPr/>
            <p:nvPr/>
          </p:nvSpPr>
          <p:spPr>
            <a:xfrm>
              <a:off x="2254567"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BCA6C"/>
            </a:solidFill>
          </p:spPr>
          <p:txBody>
            <a:bodyPr wrap="square" lIns="0" tIns="0" rIns="0" bIns="0" rtlCol="0"/>
            <a:lstStyle/>
            <a:p>
              <a:endParaRPr sz="1227"/>
            </a:p>
          </p:txBody>
        </p:sp>
        <p:sp>
          <p:nvSpPr>
            <p:cNvPr id="393" name="object 393"/>
            <p:cNvSpPr/>
            <p:nvPr/>
          </p:nvSpPr>
          <p:spPr>
            <a:xfrm>
              <a:off x="2255481"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CCB6C"/>
            </a:solidFill>
          </p:spPr>
          <p:txBody>
            <a:bodyPr wrap="square" lIns="0" tIns="0" rIns="0" bIns="0" rtlCol="0"/>
            <a:lstStyle/>
            <a:p>
              <a:endParaRPr sz="1227"/>
            </a:p>
          </p:txBody>
        </p:sp>
        <p:sp>
          <p:nvSpPr>
            <p:cNvPr id="394" name="object 394"/>
            <p:cNvSpPr/>
            <p:nvPr/>
          </p:nvSpPr>
          <p:spPr>
            <a:xfrm>
              <a:off x="2255824" y="6947610"/>
              <a:ext cx="1905" cy="112395"/>
            </a:xfrm>
            <a:custGeom>
              <a:avLst/>
              <a:gdLst/>
              <a:ahLst/>
              <a:cxnLst/>
              <a:rect l="l" t="t" r="r" b="b"/>
              <a:pathLst>
                <a:path w="1905" h="112395">
                  <a:moveTo>
                    <a:pt x="1829" y="0"/>
                  </a:moveTo>
                  <a:lnTo>
                    <a:pt x="0" y="0"/>
                  </a:lnTo>
                  <a:lnTo>
                    <a:pt x="0" y="112356"/>
                  </a:lnTo>
                  <a:lnTo>
                    <a:pt x="1829" y="112356"/>
                  </a:lnTo>
                  <a:lnTo>
                    <a:pt x="1829" y="0"/>
                  </a:lnTo>
                  <a:close/>
                </a:path>
              </a:pathLst>
            </a:custGeom>
            <a:solidFill>
              <a:srgbClr val="FCCB6D"/>
            </a:solidFill>
          </p:spPr>
          <p:txBody>
            <a:bodyPr wrap="square" lIns="0" tIns="0" rIns="0" bIns="0" rtlCol="0"/>
            <a:lstStyle/>
            <a:p>
              <a:endParaRPr sz="1227"/>
            </a:p>
          </p:txBody>
        </p:sp>
        <p:sp>
          <p:nvSpPr>
            <p:cNvPr id="395" name="object 395"/>
            <p:cNvSpPr/>
            <p:nvPr/>
          </p:nvSpPr>
          <p:spPr>
            <a:xfrm>
              <a:off x="2256739"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CCC6E"/>
            </a:solidFill>
          </p:spPr>
          <p:txBody>
            <a:bodyPr wrap="square" lIns="0" tIns="0" rIns="0" bIns="0" rtlCol="0"/>
            <a:lstStyle/>
            <a:p>
              <a:endParaRPr sz="1227"/>
            </a:p>
          </p:txBody>
        </p:sp>
        <p:sp>
          <p:nvSpPr>
            <p:cNvPr id="396" name="object 396"/>
            <p:cNvSpPr/>
            <p:nvPr/>
          </p:nvSpPr>
          <p:spPr>
            <a:xfrm>
              <a:off x="2258110"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CCD6F"/>
            </a:solidFill>
          </p:spPr>
          <p:txBody>
            <a:bodyPr wrap="square" lIns="0" tIns="0" rIns="0" bIns="0" rtlCol="0"/>
            <a:lstStyle/>
            <a:p>
              <a:endParaRPr sz="1227"/>
            </a:p>
          </p:txBody>
        </p:sp>
        <p:sp>
          <p:nvSpPr>
            <p:cNvPr id="397" name="object 397"/>
            <p:cNvSpPr/>
            <p:nvPr/>
          </p:nvSpPr>
          <p:spPr>
            <a:xfrm>
              <a:off x="2259025"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CCD70"/>
            </a:solidFill>
          </p:spPr>
          <p:txBody>
            <a:bodyPr wrap="square" lIns="0" tIns="0" rIns="0" bIns="0" rtlCol="0"/>
            <a:lstStyle/>
            <a:p>
              <a:endParaRPr sz="1227"/>
            </a:p>
          </p:txBody>
        </p:sp>
        <p:sp>
          <p:nvSpPr>
            <p:cNvPr id="398" name="object 398"/>
            <p:cNvSpPr/>
            <p:nvPr/>
          </p:nvSpPr>
          <p:spPr>
            <a:xfrm>
              <a:off x="2260282" y="6947610"/>
              <a:ext cx="2540" cy="112395"/>
            </a:xfrm>
            <a:custGeom>
              <a:avLst/>
              <a:gdLst/>
              <a:ahLst/>
              <a:cxnLst/>
              <a:rect l="l" t="t" r="r" b="b"/>
              <a:pathLst>
                <a:path w="2539" h="112395">
                  <a:moveTo>
                    <a:pt x="2285" y="0"/>
                  </a:moveTo>
                  <a:lnTo>
                    <a:pt x="0" y="0"/>
                  </a:lnTo>
                  <a:lnTo>
                    <a:pt x="0" y="112356"/>
                  </a:lnTo>
                  <a:lnTo>
                    <a:pt x="2285" y="112356"/>
                  </a:lnTo>
                  <a:lnTo>
                    <a:pt x="2285" y="0"/>
                  </a:lnTo>
                  <a:close/>
                </a:path>
              </a:pathLst>
            </a:custGeom>
            <a:solidFill>
              <a:srgbClr val="FCCE70"/>
            </a:solidFill>
          </p:spPr>
          <p:txBody>
            <a:bodyPr wrap="square" lIns="0" tIns="0" rIns="0" bIns="0" rtlCol="0"/>
            <a:lstStyle/>
            <a:p>
              <a:endParaRPr sz="1227"/>
            </a:p>
          </p:txBody>
        </p:sp>
        <p:sp>
          <p:nvSpPr>
            <p:cNvPr id="399" name="object 399"/>
            <p:cNvSpPr/>
            <p:nvPr/>
          </p:nvSpPr>
          <p:spPr>
            <a:xfrm>
              <a:off x="226165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DCE71"/>
            </a:solidFill>
          </p:spPr>
          <p:txBody>
            <a:bodyPr wrap="square" lIns="0" tIns="0" rIns="0" bIns="0" rtlCol="0"/>
            <a:lstStyle/>
            <a:p>
              <a:endParaRPr sz="1227"/>
            </a:p>
          </p:txBody>
        </p:sp>
        <p:sp>
          <p:nvSpPr>
            <p:cNvPr id="400" name="object 400"/>
            <p:cNvSpPr/>
            <p:nvPr/>
          </p:nvSpPr>
          <p:spPr>
            <a:xfrm>
              <a:off x="2262568"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DCF72"/>
            </a:solidFill>
          </p:spPr>
          <p:txBody>
            <a:bodyPr wrap="square" lIns="0" tIns="0" rIns="0" bIns="0" rtlCol="0"/>
            <a:lstStyle/>
            <a:p>
              <a:endParaRPr sz="1227"/>
            </a:p>
          </p:txBody>
        </p:sp>
        <p:sp>
          <p:nvSpPr>
            <p:cNvPr id="401" name="object 401"/>
            <p:cNvSpPr/>
            <p:nvPr/>
          </p:nvSpPr>
          <p:spPr>
            <a:xfrm>
              <a:off x="2263825" y="6947610"/>
              <a:ext cx="3810" cy="112395"/>
            </a:xfrm>
            <a:custGeom>
              <a:avLst/>
              <a:gdLst/>
              <a:ahLst/>
              <a:cxnLst/>
              <a:rect l="l" t="t" r="r" b="b"/>
              <a:pathLst>
                <a:path w="3810" h="112395">
                  <a:moveTo>
                    <a:pt x="3187" y="0"/>
                  </a:moveTo>
                  <a:lnTo>
                    <a:pt x="2273" y="0"/>
                  </a:lnTo>
                  <a:lnTo>
                    <a:pt x="1371" y="0"/>
                  </a:lnTo>
                  <a:lnTo>
                    <a:pt x="0" y="0"/>
                  </a:lnTo>
                  <a:lnTo>
                    <a:pt x="0" y="112356"/>
                  </a:lnTo>
                  <a:lnTo>
                    <a:pt x="1371" y="112356"/>
                  </a:lnTo>
                  <a:lnTo>
                    <a:pt x="2273" y="112356"/>
                  </a:lnTo>
                  <a:lnTo>
                    <a:pt x="3187" y="112356"/>
                  </a:lnTo>
                  <a:lnTo>
                    <a:pt x="3187" y="0"/>
                  </a:lnTo>
                  <a:close/>
                </a:path>
              </a:pathLst>
            </a:custGeom>
            <a:solidFill>
              <a:srgbClr val="FDD073"/>
            </a:solidFill>
          </p:spPr>
          <p:txBody>
            <a:bodyPr wrap="square" lIns="0" tIns="0" rIns="0" bIns="0" rtlCol="0"/>
            <a:lstStyle/>
            <a:p>
              <a:endParaRPr sz="1227"/>
            </a:p>
          </p:txBody>
        </p:sp>
        <p:sp>
          <p:nvSpPr>
            <p:cNvPr id="402" name="object 402"/>
            <p:cNvSpPr/>
            <p:nvPr/>
          </p:nvSpPr>
          <p:spPr>
            <a:xfrm>
              <a:off x="2266111"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DD174"/>
            </a:solidFill>
          </p:spPr>
          <p:txBody>
            <a:bodyPr wrap="square" lIns="0" tIns="0" rIns="0" bIns="0" rtlCol="0"/>
            <a:lstStyle/>
            <a:p>
              <a:endParaRPr sz="1227"/>
            </a:p>
          </p:txBody>
        </p:sp>
        <p:sp>
          <p:nvSpPr>
            <p:cNvPr id="403" name="object 403"/>
            <p:cNvSpPr/>
            <p:nvPr/>
          </p:nvSpPr>
          <p:spPr>
            <a:xfrm>
              <a:off x="2267483"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DD275"/>
            </a:solidFill>
          </p:spPr>
          <p:txBody>
            <a:bodyPr wrap="square" lIns="0" tIns="0" rIns="0" bIns="0" rtlCol="0"/>
            <a:lstStyle/>
            <a:p>
              <a:endParaRPr sz="1227"/>
            </a:p>
          </p:txBody>
        </p:sp>
        <p:sp>
          <p:nvSpPr>
            <p:cNvPr id="404" name="object 404"/>
            <p:cNvSpPr/>
            <p:nvPr/>
          </p:nvSpPr>
          <p:spPr>
            <a:xfrm>
              <a:off x="2268740"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ED276"/>
            </a:solidFill>
          </p:spPr>
          <p:txBody>
            <a:bodyPr wrap="square" lIns="0" tIns="0" rIns="0" bIns="0" rtlCol="0"/>
            <a:lstStyle/>
            <a:p>
              <a:endParaRPr sz="1227"/>
            </a:p>
          </p:txBody>
        </p:sp>
        <p:sp>
          <p:nvSpPr>
            <p:cNvPr id="405" name="object 405"/>
            <p:cNvSpPr/>
            <p:nvPr/>
          </p:nvSpPr>
          <p:spPr>
            <a:xfrm>
              <a:off x="2269655"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ED376"/>
            </a:solidFill>
          </p:spPr>
          <p:txBody>
            <a:bodyPr wrap="square" lIns="0" tIns="0" rIns="0" bIns="0" rtlCol="0"/>
            <a:lstStyle/>
            <a:p>
              <a:endParaRPr sz="1227"/>
            </a:p>
          </p:txBody>
        </p:sp>
        <p:sp>
          <p:nvSpPr>
            <p:cNvPr id="406" name="object 406"/>
            <p:cNvSpPr/>
            <p:nvPr/>
          </p:nvSpPr>
          <p:spPr>
            <a:xfrm>
              <a:off x="2271026"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ED377"/>
            </a:solidFill>
          </p:spPr>
          <p:txBody>
            <a:bodyPr wrap="square" lIns="0" tIns="0" rIns="0" bIns="0" rtlCol="0"/>
            <a:lstStyle/>
            <a:p>
              <a:endParaRPr sz="1227"/>
            </a:p>
          </p:txBody>
        </p:sp>
        <p:sp>
          <p:nvSpPr>
            <p:cNvPr id="407" name="object 407"/>
            <p:cNvSpPr/>
            <p:nvPr/>
          </p:nvSpPr>
          <p:spPr>
            <a:xfrm>
              <a:off x="2272284" y="6947610"/>
              <a:ext cx="6350" cy="112395"/>
            </a:xfrm>
            <a:custGeom>
              <a:avLst/>
              <a:gdLst/>
              <a:ahLst/>
              <a:cxnLst/>
              <a:rect l="l" t="t" r="r" b="b"/>
              <a:pathLst>
                <a:path w="6350" h="112395">
                  <a:moveTo>
                    <a:pt x="5829" y="0"/>
                  </a:moveTo>
                  <a:lnTo>
                    <a:pt x="0" y="0"/>
                  </a:lnTo>
                  <a:lnTo>
                    <a:pt x="0" y="112356"/>
                  </a:lnTo>
                  <a:lnTo>
                    <a:pt x="5829" y="112356"/>
                  </a:lnTo>
                  <a:lnTo>
                    <a:pt x="5829" y="0"/>
                  </a:lnTo>
                  <a:close/>
                </a:path>
              </a:pathLst>
            </a:custGeom>
            <a:solidFill>
              <a:srgbClr val="FED478"/>
            </a:solidFill>
          </p:spPr>
          <p:txBody>
            <a:bodyPr wrap="square" lIns="0" tIns="0" rIns="0" bIns="0" rtlCol="0"/>
            <a:lstStyle/>
            <a:p>
              <a:endParaRPr sz="1227"/>
            </a:p>
          </p:txBody>
        </p:sp>
        <p:sp>
          <p:nvSpPr>
            <p:cNvPr id="408" name="object 408"/>
            <p:cNvSpPr/>
            <p:nvPr/>
          </p:nvSpPr>
          <p:spPr>
            <a:xfrm>
              <a:off x="2277198" y="6947610"/>
              <a:ext cx="6350" cy="112395"/>
            </a:xfrm>
            <a:custGeom>
              <a:avLst/>
              <a:gdLst/>
              <a:ahLst/>
              <a:cxnLst/>
              <a:rect l="l" t="t" r="r" b="b"/>
              <a:pathLst>
                <a:path w="6350" h="112395">
                  <a:moveTo>
                    <a:pt x="5829" y="0"/>
                  </a:moveTo>
                  <a:lnTo>
                    <a:pt x="0" y="0"/>
                  </a:lnTo>
                  <a:lnTo>
                    <a:pt x="0" y="112356"/>
                  </a:lnTo>
                  <a:lnTo>
                    <a:pt x="5829" y="112356"/>
                  </a:lnTo>
                  <a:lnTo>
                    <a:pt x="5829" y="0"/>
                  </a:lnTo>
                  <a:close/>
                </a:path>
              </a:pathLst>
            </a:custGeom>
            <a:solidFill>
              <a:srgbClr val="FED479"/>
            </a:solidFill>
          </p:spPr>
          <p:txBody>
            <a:bodyPr wrap="square" lIns="0" tIns="0" rIns="0" bIns="0" rtlCol="0"/>
            <a:lstStyle/>
            <a:p>
              <a:endParaRPr sz="1227"/>
            </a:p>
          </p:txBody>
        </p:sp>
        <p:sp>
          <p:nvSpPr>
            <p:cNvPr id="409" name="object 409"/>
            <p:cNvSpPr/>
            <p:nvPr/>
          </p:nvSpPr>
          <p:spPr>
            <a:xfrm>
              <a:off x="2282113" y="6947610"/>
              <a:ext cx="5715" cy="112395"/>
            </a:xfrm>
            <a:custGeom>
              <a:avLst/>
              <a:gdLst/>
              <a:ahLst/>
              <a:cxnLst/>
              <a:rect l="l" t="t" r="r" b="b"/>
              <a:pathLst>
                <a:path w="5714" h="112395">
                  <a:moveTo>
                    <a:pt x="5371" y="0"/>
                  </a:moveTo>
                  <a:lnTo>
                    <a:pt x="0" y="0"/>
                  </a:lnTo>
                  <a:lnTo>
                    <a:pt x="0" y="112356"/>
                  </a:lnTo>
                  <a:lnTo>
                    <a:pt x="5371" y="112356"/>
                  </a:lnTo>
                  <a:lnTo>
                    <a:pt x="5371" y="0"/>
                  </a:lnTo>
                  <a:close/>
                </a:path>
              </a:pathLst>
            </a:custGeom>
            <a:solidFill>
              <a:srgbClr val="FFD57A"/>
            </a:solidFill>
          </p:spPr>
          <p:txBody>
            <a:bodyPr wrap="square" lIns="0" tIns="0" rIns="0" bIns="0" rtlCol="0"/>
            <a:lstStyle/>
            <a:p>
              <a:endParaRPr sz="1227"/>
            </a:p>
          </p:txBody>
        </p:sp>
        <p:sp>
          <p:nvSpPr>
            <p:cNvPr id="410" name="object 410"/>
            <p:cNvSpPr/>
            <p:nvPr/>
          </p:nvSpPr>
          <p:spPr>
            <a:xfrm>
              <a:off x="2286571" y="6947610"/>
              <a:ext cx="5715" cy="112395"/>
            </a:xfrm>
            <a:custGeom>
              <a:avLst/>
              <a:gdLst/>
              <a:ahLst/>
              <a:cxnLst/>
              <a:rect l="l" t="t" r="r" b="b"/>
              <a:pathLst>
                <a:path w="5714" h="112395">
                  <a:moveTo>
                    <a:pt x="5714" y="0"/>
                  </a:moveTo>
                  <a:lnTo>
                    <a:pt x="0" y="0"/>
                  </a:lnTo>
                  <a:lnTo>
                    <a:pt x="0" y="112356"/>
                  </a:lnTo>
                  <a:lnTo>
                    <a:pt x="5714" y="112356"/>
                  </a:lnTo>
                  <a:lnTo>
                    <a:pt x="5714" y="0"/>
                  </a:lnTo>
                  <a:close/>
                </a:path>
              </a:pathLst>
            </a:custGeom>
            <a:solidFill>
              <a:srgbClr val="FFD67A"/>
            </a:solidFill>
          </p:spPr>
          <p:txBody>
            <a:bodyPr wrap="square" lIns="0" tIns="0" rIns="0" bIns="0" rtlCol="0"/>
            <a:lstStyle/>
            <a:p>
              <a:endParaRPr sz="1227"/>
            </a:p>
          </p:txBody>
        </p:sp>
        <p:sp>
          <p:nvSpPr>
            <p:cNvPr id="411" name="object 411"/>
            <p:cNvSpPr/>
            <p:nvPr/>
          </p:nvSpPr>
          <p:spPr>
            <a:xfrm>
              <a:off x="2291486" y="6947610"/>
              <a:ext cx="6350" cy="112395"/>
            </a:xfrm>
            <a:custGeom>
              <a:avLst/>
              <a:gdLst/>
              <a:ahLst/>
              <a:cxnLst/>
              <a:rect l="l" t="t" r="r" b="b"/>
              <a:pathLst>
                <a:path w="6350" h="112395">
                  <a:moveTo>
                    <a:pt x="6172" y="0"/>
                  </a:moveTo>
                  <a:lnTo>
                    <a:pt x="0" y="0"/>
                  </a:lnTo>
                  <a:lnTo>
                    <a:pt x="0" y="112356"/>
                  </a:lnTo>
                  <a:lnTo>
                    <a:pt x="6172" y="112356"/>
                  </a:lnTo>
                  <a:lnTo>
                    <a:pt x="6172" y="0"/>
                  </a:lnTo>
                  <a:close/>
                </a:path>
              </a:pathLst>
            </a:custGeom>
            <a:solidFill>
              <a:srgbClr val="FFD67B"/>
            </a:solidFill>
          </p:spPr>
          <p:txBody>
            <a:bodyPr wrap="square" lIns="0" tIns="0" rIns="0" bIns="0" rtlCol="0"/>
            <a:lstStyle/>
            <a:p>
              <a:endParaRPr sz="1227"/>
            </a:p>
          </p:txBody>
        </p:sp>
        <p:sp>
          <p:nvSpPr>
            <p:cNvPr id="412" name="object 412"/>
            <p:cNvSpPr/>
            <p:nvPr/>
          </p:nvSpPr>
          <p:spPr>
            <a:xfrm>
              <a:off x="2296744" y="6947610"/>
              <a:ext cx="6350" cy="112395"/>
            </a:xfrm>
            <a:custGeom>
              <a:avLst/>
              <a:gdLst/>
              <a:ahLst/>
              <a:cxnLst/>
              <a:rect l="l" t="t" r="r" b="b"/>
              <a:pathLst>
                <a:path w="6350" h="112395">
                  <a:moveTo>
                    <a:pt x="5829" y="0"/>
                  </a:moveTo>
                  <a:lnTo>
                    <a:pt x="0" y="0"/>
                  </a:lnTo>
                  <a:lnTo>
                    <a:pt x="0" y="112356"/>
                  </a:lnTo>
                  <a:lnTo>
                    <a:pt x="5829" y="112356"/>
                  </a:lnTo>
                  <a:lnTo>
                    <a:pt x="5829" y="0"/>
                  </a:lnTo>
                  <a:close/>
                </a:path>
              </a:pathLst>
            </a:custGeom>
            <a:solidFill>
              <a:srgbClr val="FFD57A"/>
            </a:solidFill>
          </p:spPr>
          <p:txBody>
            <a:bodyPr wrap="square" lIns="0" tIns="0" rIns="0" bIns="0" rtlCol="0"/>
            <a:lstStyle/>
            <a:p>
              <a:endParaRPr sz="1227"/>
            </a:p>
          </p:txBody>
        </p:sp>
        <p:sp>
          <p:nvSpPr>
            <p:cNvPr id="413" name="object 413"/>
            <p:cNvSpPr/>
            <p:nvPr/>
          </p:nvSpPr>
          <p:spPr>
            <a:xfrm>
              <a:off x="2301659" y="6947610"/>
              <a:ext cx="6350" cy="112395"/>
            </a:xfrm>
            <a:custGeom>
              <a:avLst/>
              <a:gdLst/>
              <a:ahLst/>
              <a:cxnLst/>
              <a:rect l="l" t="t" r="r" b="b"/>
              <a:pathLst>
                <a:path w="6350" h="112395">
                  <a:moveTo>
                    <a:pt x="5829" y="0"/>
                  </a:moveTo>
                  <a:lnTo>
                    <a:pt x="0" y="0"/>
                  </a:lnTo>
                  <a:lnTo>
                    <a:pt x="0" y="112356"/>
                  </a:lnTo>
                  <a:lnTo>
                    <a:pt x="5829" y="112356"/>
                  </a:lnTo>
                  <a:lnTo>
                    <a:pt x="5829" y="0"/>
                  </a:lnTo>
                  <a:close/>
                </a:path>
              </a:pathLst>
            </a:custGeom>
            <a:solidFill>
              <a:srgbClr val="FFD47A"/>
            </a:solidFill>
          </p:spPr>
          <p:txBody>
            <a:bodyPr wrap="square" lIns="0" tIns="0" rIns="0" bIns="0" rtlCol="0"/>
            <a:lstStyle/>
            <a:p>
              <a:endParaRPr sz="1227"/>
            </a:p>
          </p:txBody>
        </p:sp>
        <p:sp>
          <p:nvSpPr>
            <p:cNvPr id="414" name="object 414"/>
            <p:cNvSpPr/>
            <p:nvPr/>
          </p:nvSpPr>
          <p:spPr>
            <a:xfrm>
              <a:off x="2306574" y="6947610"/>
              <a:ext cx="5715" cy="112395"/>
            </a:xfrm>
            <a:custGeom>
              <a:avLst/>
              <a:gdLst/>
              <a:ahLst/>
              <a:cxnLst/>
              <a:rect l="l" t="t" r="r" b="b"/>
              <a:pathLst>
                <a:path w="5714" h="112395">
                  <a:moveTo>
                    <a:pt x="5715" y="0"/>
                  </a:moveTo>
                  <a:lnTo>
                    <a:pt x="0" y="0"/>
                  </a:lnTo>
                  <a:lnTo>
                    <a:pt x="0" y="112356"/>
                  </a:lnTo>
                  <a:lnTo>
                    <a:pt x="5715" y="112356"/>
                  </a:lnTo>
                  <a:lnTo>
                    <a:pt x="5715" y="0"/>
                  </a:lnTo>
                  <a:close/>
                </a:path>
              </a:pathLst>
            </a:custGeom>
            <a:solidFill>
              <a:srgbClr val="FED479"/>
            </a:solidFill>
          </p:spPr>
          <p:txBody>
            <a:bodyPr wrap="square" lIns="0" tIns="0" rIns="0" bIns="0" rtlCol="0"/>
            <a:lstStyle/>
            <a:p>
              <a:endParaRPr sz="1227"/>
            </a:p>
          </p:txBody>
        </p:sp>
        <p:sp>
          <p:nvSpPr>
            <p:cNvPr id="415" name="object 415"/>
            <p:cNvSpPr/>
            <p:nvPr/>
          </p:nvSpPr>
          <p:spPr>
            <a:xfrm>
              <a:off x="2311488"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ED378"/>
            </a:solidFill>
          </p:spPr>
          <p:txBody>
            <a:bodyPr wrap="square" lIns="0" tIns="0" rIns="0" bIns="0" rtlCol="0"/>
            <a:lstStyle/>
            <a:p>
              <a:endParaRPr sz="1227"/>
            </a:p>
          </p:txBody>
        </p:sp>
        <p:sp>
          <p:nvSpPr>
            <p:cNvPr id="416" name="object 416"/>
            <p:cNvSpPr/>
            <p:nvPr/>
          </p:nvSpPr>
          <p:spPr>
            <a:xfrm>
              <a:off x="2312746"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ED277"/>
            </a:solidFill>
          </p:spPr>
          <p:txBody>
            <a:bodyPr wrap="square" lIns="0" tIns="0" rIns="0" bIns="0" rtlCol="0"/>
            <a:lstStyle/>
            <a:p>
              <a:endParaRPr sz="1227"/>
            </a:p>
          </p:txBody>
        </p:sp>
        <p:sp>
          <p:nvSpPr>
            <p:cNvPr id="417" name="object 417"/>
            <p:cNvSpPr/>
            <p:nvPr/>
          </p:nvSpPr>
          <p:spPr>
            <a:xfrm>
              <a:off x="2313660"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DD277"/>
            </a:solidFill>
          </p:spPr>
          <p:txBody>
            <a:bodyPr wrap="square" lIns="0" tIns="0" rIns="0" bIns="0" rtlCol="0"/>
            <a:lstStyle/>
            <a:p>
              <a:endParaRPr sz="1227"/>
            </a:p>
          </p:txBody>
        </p:sp>
        <p:sp>
          <p:nvSpPr>
            <p:cNvPr id="418" name="object 418"/>
            <p:cNvSpPr/>
            <p:nvPr/>
          </p:nvSpPr>
          <p:spPr>
            <a:xfrm>
              <a:off x="2315032"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DD176"/>
            </a:solidFill>
          </p:spPr>
          <p:txBody>
            <a:bodyPr wrap="square" lIns="0" tIns="0" rIns="0" bIns="0" rtlCol="0"/>
            <a:lstStyle/>
            <a:p>
              <a:endParaRPr sz="1227"/>
            </a:p>
          </p:txBody>
        </p:sp>
        <p:sp>
          <p:nvSpPr>
            <p:cNvPr id="419" name="object 419"/>
            <p:cNvSpPr/>
            <p:nvPr/>
          </p:nvSpPr>
          <p:spPr>
            <a:xfrm>
              <a:off x="2315832"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DD075"/>
            </a:solidFill>
          </p:spPr>
          <p:txBody>
            <a:bodyPr wrap="square" lIns="0" tIns="0" rIns="0" bIns="0" rtlCol="0"/>
            <a:lstStyle/>
            <a:p>
              <a:endParaRPr sz="1227"/>
            </a:p>
          </p:txBody>
        </p:sp>
        <p:sp>
          <p:nvSpPr>
            <p:cNvPr id="420" name="object 420"/>
            <p:cNvSpPr/>
            <p:nvPr/>
          </p:nvSpPr>
          <p:spPr>
            <a:xfrm>
              <a:off x="2316746" y="6947610"/>
              <a:ext cx="2540" cy="112395"/>
            </a:xfrm>
            <a:custGeom>
              <a:avLst/>
              <a:gdLst/>
              <a:ahLst/>
              <a:cxnLst/>
              <a:rect l="l" t="t" r="r" b="b"/>
              <a:pathLst>
                <a:path w="2539" h="112395">
                  <a:moveTo>
                    <a:pt x="2285" y="0"/>
                  </a:moveTo>
                  <a:lnTo>
                    <a:pt x="0" y="0"/>
                  </a:lnTo>
                  <a:lnTo>
                    <a:pt x="0" y="112356"/>
                  </a:lnTo>
                  <a:lnTo>
                    <a:pt x="2285" y="112356"/>
                  </a:lnTo>
                  <a:lnTo>
                    <a:pt x="2285" y="0"/>
                  </a:lnTo>
                  <a:close/>
                </a:path>
              </a:pathLst>
            </a:custGeom>
            <a:solidFill>
              <a:srgbClr val="FCD075"/>
            </a:solidFill>
          </p:spPr>
          <p:txBody>
            <a:bodyPr wrap="square" lIns="0" tIns="0" rIns="0" bIns="0" rtlCol="0"/>
            <a:lstStyle/>
            <a:p>
              <a:endParaRPr sz="1227"/>
            </a:p>
          </p:txBody>
        </p:sp>
        <p:sp>
          <p:nvSpPr>
            <p:cNvPr id="421" name="object 421"/>
            <p:cNvSpPr/>
            <p:nvPr/>
          </p:nvSpPr>
          <p:spPr>
            <a:xfrm>
              <a:off x="2318118"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CCF74"/>
            </a:solidFill>
          </p:spPr>
          <p:txBody>
            <a:bodyPr wrap="square" lIns="0" tIns="0" rIns="0" bIns="0" rtlCol="0"/>
            <a:lstStyle/>
            <a:p>
              <a:endParaRPr sz="1227"/>
            </a:p>
          </p:txBody>
        </p:sp>
        <p:sp>
          <p:nvSpPr>
            <p:cNvPr id="422" name="object 422"/>
            <p:cNvSpPr/>
            <p:nvPr/>
          </p:nvSpPr>
          <p:spPr>
            <a:xfrm>
              <a:off x="2319032"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CCE73"/>
            </a:solidFill>
          </p:spPr>
          <p:txBody>
            <a:bodyPr wrap="square" lIns="0" tIns="0" rIns="0" bIns="0" rtlCol="0"/>
            <a:lstStyle/>
            <a:p>
              <a:endParaRPr sz="1227"/>
            </a:p>
          </p:txBody>
        </p:sp>
        <p:sp>
          <p:nvSpPr>
            <p:cNvPr id="423" name="object 423"/>
            <p:cNvSpPr/>
            <p:nvPr/>
          </p:nvSpPr>
          <p:spPr>
            <a:xfrm>
              <a:off x="2320290"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BCE73"/>
            </a:solidFill>
          </p:spPr>
          <p:txBody>
            <a:bodyPr wrap="square" lIns="0" tIns="0" rIns="0" bIns="0" rtlCol="0"/>
            <a:lstStyle/>
            <a:p>
              <a:endParaRPr sz="1227"/>
            </a:p>
          </p:txBody>
        </p:sp>
        <p:sp>
          <p:nvSpPr>
            <p:cNvPr id="424" name="object 424"/>
            <p:cNvSpPr/>
            <p:nvPr/>
          </p:nvSpPr>
          <p:spPr>
            <a:xfrm>
              <a:off x="2321204"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BCD72"/>
            </a:solidFill>
          </p:spPr>
          <p:txBody>
            <a:bodyPr wrap="square" lIns="0" tIns="0" rIns="0" bIns="0" rtlCol="0"/>
            <a:lstStyle/>
            <a:p>
              <a:endParaRPr sz="1227"/>
            </a:p>
          </p:txBody>
        </p:sp>
        <p:sp>
          <p:nvSpPr>
            <p:cNvPr id="425" name="object 425"/>
            <p:cNvSpPr/>
            <p:nvPr/>
          </p:nvSpPr>
          <p:spPr>
            <a:xfrm>
              <a:off x="2322118"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BCC71"/>
            </a:solidFill>
          </p:spPr>
          <p:txBody>
            <a:bodyPr wrap="square" lIns="0" tIns="0" rIns="0" bIns="0" rtlCol="0"/>
            <a:lstStyle/>
            <a:p>
              <a:endParaRPr sz="1227"/>
            </a:p>
          </p:txBody>
        </p:sp>
        <p:sp>
          <p:nvSpPr>
            <p:cNvPr id="426" name="object 426"/>
            <p:cNvSpPr/>
            <p:nvPr/>
          </p:nvSpPr>
          <p:spPr>
            <a:xfrm>
              <a:off x="2323490"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ACC71"/>
            </a:solidFill>
          </p:spPr>
          <p:txBody>
            <a:bodyPr wrap="square" lIns="0" tIns="0" rIns="0" bIns="0" rtlCol="0"/>
            <a:lstStyle/>
            <a:p>
              <a:endParaRPr sz="1227"/>
            </a:p>
          </p:txBody>
        </p:sp>
        <p:sp>
          <p:nvSpPr>
            <p:cNvPr id="427" name="object 427"/>
            <p:cNvSpPr/>
            <p:nvPr/>
          </p:nvSpPr>
          <p:spPr>
            <a:xfrm>
              <a:off x="2324290" y="6947610"/>
              <a:ext cx="2540" cy="112395"/>
            </a:xfrm>
            <a:custGeom>
              <a:avLst/>
              <a:gdLst/>
              <a:ahLst/>
              <a:cxnLst/>
              <a:rect l="l" t="t" r="r" b="b"/>
              <a:pathLst>
                <a:path w="2539" h="112395">
                  <a:moveTo>
                    <a:pt x="2286" y="0"/>
                  </a:moveTo>
                  <a:lnTo>
                    <a:pt x="0" y="0"/>
                  </a:lnTo>
                  <a:lnTo>
                    <a:pt x="0" y="112356"/>
                  </a:lnTo>
                  <a:lnTo>
                    <a:pt x="2286" y="112356"/>
                  </a:lnTo>
                  <a:lnTo>
                    <a:pt x="2286" y="0"/>
                  </a:lnTo>
                  <a:close/>
                </a:path>
              </a:pathLst>
            </a:custGeom>
            <a:solidFill>
              <a:srgbClr val="FACB70"/>
            </a:solidFill>
          </p:spPr>
          <p:txBody>
            <a:bodyPr wrap="square" lIns="0" tIns="0" rIns="0" bIns="0" rtlCol="0"/>
            <a:lstStyle/>
            <a:p>
              <a:endParaRPr sz="1227"/>
            </a:p>
          </p:txBody>
        </p:sp>
        <p:sp>
          <p:nvSpPr>
            <p:cNvPr id="428" name="object 428"/>
            <p:cNvSpPr/>
            <p:nvPr/>
          </p:nvSpPr>
          <p:spPr>
            <a:xfrm>
              <a:off x="2325662"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ACA6F"/>
            </a:solidFill>
          </p:spPr>
          <p:txBody>
            <a:bodyPr wrap="square" lIns="0" tIns="0" rIns="0" bIns="0" rtlCol="0"/>
            <a:lstStyle/>
            <a:p>
              <a:endParaRPr sz="1227"/>
            </a:p>
          </p:txBody>
        </p:sp>
        <p:sp>
          <p:nvSpPr>
            <p:cNvPr id="429" name="object 429"/>
            <p:cNvSpPr/>
            <p:nvPr/>
          </p:nvSpPr>
          <p:spPr>
            <a:xfrm>
              <a:off x="2326576" y="6947610"/>
              <a:ext cx="2540" cy="112395"/>
            </a:xfrm>
            <a:custGeom>
              <a:avLst/>
              <a:gdLst/>
              <a:ahLst/>
              <a:cxnLst/>
              <a:rect l="l" t="t" r="r" b="b"/>
              <a:pathLst>
                <a:path w="2539" h="112395">
                  <a:moveTo>
                    <a:pt x="2171" y="0"/>
                  </a:moveTo>
                  <a:lnTo>
                    <a:pt x="0" y="0"/>
                  </a:lnTo>
                  <a:lnTo>
                    <a:pt x="0" y="112356"/>
                  </a:lnTo>
                  <a:lnTo>
                    <a:pt x="2171" y="112356"/>
                  </a:lnTo>
                  <a:lnTo>
                    <a:pt x="2171" y="0"/>
                  </a:lnTo>
                  <a:close/>
                </a:path>
              </a:pathLst>
            </a:custGeom>
            <a:solidFill>
              <a:srgbClr val="F9CA6F"/>
            </a:solidFill>
          </p:spPr>
          <p:txBody>
            <a:bodyPr wrap="square" lIns="0" tIns="0" rIns="0" bIns="0" rtlCol="0"/>
            <a:lstStyle/>
            <a:p>
              <a:endParaRPr sz="1227"/>
            </a:p>
          </p:txBody>
        </p:sp>
        <p:sp>
          <p:nvSpPr>
            <p:cNvPr id="430" name="object 430"/>
            <p:cNvSpPr/>
            <p:nvPr/>
          </p:nvSpPr>
          <p:spPr>
            <a:xfrm>
              <a:off x="2327833"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9C96E"/>
            </a:solidFill>
          </p:spPr>
          <p:txBody>
            <a:bodyPr wrap="square" lIns="0" tIns="0" rIns="0" bIns="0" rtlCol="0"/>
            <a:lstStyle/>
            <a:p>
              <a:endParaRPr sz="1227"/>
            </a:p>
          </p:txBody>
        </p:sp>
        <p:sp>
          <p:nvSpPr>
            <p:cNvPr id="431" name="object 431"/>
            <p:cNvSpPr/>
            <p:nvPr/>
          </p:nvSpPr>
          <p:spPr>
            <a:xfrm>
              <a:off x="2328291"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9C86D"/>
            </a:solidFill>
          </p:spPr>
          <p:txBody>
            <a:bodyPr wrap="square" lIns="0" tIns="0" rIns="0" bIns="0" rtlCol="0"/>
            <a:lstStyle/>
            <a:p>
              <a:endParaRPr sz="1227"/>
            </a:p>
          </p:txBody>
        </p:sp>
        <p:sp>
          <p:nvSpPr>
            <p:cNvPr id="432" name="object 432"/>
            <p:cNvSpPr/>
            <p:nvPr/>
          </p:nvSpPr>
          <p:spPr>
            <a:xfrm>
              <a:off x="2328748" y="6947610"/>
              <a:ext cx="2540" cy="112395"/>
            </a:xfrm>
            <a:custGeom>
              <a:avLst/>
              <a:gdLst/>
              <a:ahLst/>
              <a:cxnLst/>
              <a:rect l="l" t="t" r="r" b="b"/>
              <a:pathLst>
                <a:path w="2539" h="112395">
                  <a:moveTo>
                    <a:pt x="2286" y="0"/>
                  </a:moveTo>
                  <a:lnTo>
                    <a:pt x="1816" y="0"/>
                  </a:lnTo>
                  <a:lnTo>
                    <a:pt x="914" y="0"/>
                  </a:lnTo>
                  <a:lnTo>
                    <a:pt x="0" y="0"/>
                  </a:lnTo>
                  <a:lnTo>
                    <a:pt x="0" y="112356"/>
                  </a:lnTo>
                  <a:lnTo>
                    <a:pt x="914" y="112356"/>
                  </a:lnTo>
                  <a:lnTo>
                    <a:pt x="1816" y="112356"/>
                  </a:lnTo>
                  <a:lnTo>
                    <a:pt x="2286" y="112356"/>
                  </a:lnTo>
                  <a:lnTo>
                    <a:pt x="2286" y="0"/>
                  </a:lnTo>
                  <a:close/>
                </a:path>
              </a:pathLst>
            </a:custGeom>
            <a:solidFill>
              <a:srgbClr val="F8C76C"/>
            </a:solidFill>
          </p:spPr>
          <p:txBody>
            <a:bodyPr wrap="square" lIns="0" tIns="0" rIns="0" bIns="0" rtlCol="0"/>
            <a:lstStyle/>
            <a:p>
              <a:endParaRPr sz="1227"/>
            </a:p>
          </p:txBody>
        </p:sp>
        <p:sp>
          <p:nvSpPr>
            <p:cNvPr id="433" name="object 433"/>
            <p:cNvSpPr/>
            <p:nvPr/>
          </p:nvSpPr>
          <p:spPr>
            <a:xfrm>
              <a:off x="2330119"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8C66B"/>
            </a:solidFill>
          </p:spPr>
          <p:txBody>
            <a:bodyPr wrap="square" lIns="0" tIns="0" rIns="0" bIns="0" rtlCol="0"/>
            <a:lstStyle/>
            <a:p>
              <a:endParaRPr sz="1227"/>
            </a:p>
          </p:txBody>
        </p:sp>
        <p:sp>
          <p:nvSpPr>
            <p:cNvPr id="434" name="object 434"/>
            <p:cNvSpPr/>
            <p:nvPr/>
          </p:nvSpPr>
          <p:spPr>
            <a:xfrm>
              <a:off x="2331034"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7C56A"/>
            </a:solidFill>
          </p:spPr>
          <p:txBody>
            <a:bodyPr wrap="square" lIns="0" tIns="0" rIns="0" bIns="0" rtlCol="0"/>
            <a:lstStyle/>
            <a:p>
              <a:endParaRPr sz="1227"/>
            </a:p>
          </p:txBody>
        </p:sp>
        <p:sp>
          <p:nvSpPr>
            <p:cNvPr id="435" name="object 435"/>
            <p:cNvSpPr/>
            <p:nvPr/>
          </p:nvSpPr>
          <p:spPr>
            <a:xfrm>
              <a:off x="2331491"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7C469"/>
            </a:solidFill>
          </p:spPr>
          <p:txBody>
            <a:bodyPr wrap="square" lIns="0" tIns="0" rIns="0" bIns="0" rtlCol="0"/>
            <a:lstStyle/>
            <a:p>
              <a:endParaRPr sz="1227"/>
            </a:p>
          </p:txBody>
        </p:sp>
        <p:sp>
          <p:nvSpPr>
            <p:cNvPr id="436" name="object 436"/>
            <p:cNvSpPr/>
            <p:nvPr/>
          </p:nvSpPr>
          <p:spPr>
            <a:xfrm>
              <a:off x="2332291"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6C469"/>
            </a:solidFill>
          </p:spPr>
          <p:txBody>
            <a:bodyPr wrap="square" lIns="0" tIns="0" rIns="0" bIns="0" rtlCol="0"/>
            <a:lstStyle/>
            <a:p>
              <a:endParaRPr sz="1227"/>
            </a:p>
          </p:txBody>
        </p:sp>
        <p:sp>
          <p:nvSpPr>
            <p:cNvPr id="437" name="object 437"/>
            <p:cNvSpPr/>
            <p:nvPr/>
          </p:nvSpPr>
          <p:spPr>
            <a:xfrm>
              <a:off x="2332748"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6C368"/>
            </a:solidFill>
          </p:spPr>
          <p:txBody>
            <a:bodyPr wrap="square" lIns="0" tIns="0" rIns="0" bIns="0" rtlCol="0"/>
            <a:lstStyle/>
            <a:p>
              <a:endParaRPr sz="1227"/>
            </a:p>
          </p:txBody>
        </p:sp>
        <p:sp>
          <p:nvSpPr>
            <p:cNvPr id="438" name="object 438"/>
            <p:cNvSpPr/>
            <p:nvPr/>
          </p:nvSpPr>
          <p:spPr>
            <a:xfrm>
              <a:off x="2333663"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6C267"/>
            </a:solidFill>
          </p:spPr>
          <p:txBody>
            <a:bodyPr wrap="square" lIns="0" tIns="0" rIns="0" bIns="0" rtlCol="0"/>
            <a:lstStyle/>
            <a:p>
              <a:endParaRPr sz="1227"/>
            </a:p>
          </p:txBody>
        </p:sp>
        <p:sp>
          <p:nvSpPr>
            <p:cNvPr id="439" name="object 439"/>
            <p:cNvSpPr/>
            <p:nvPr/>
          </p:nvSpPr>
          <p:spPr>
            <a:xfrm>
              <a:off x="2334577" y="6947610"/>
              <a:ext cx="1905" cy="112395"/>
            </a:xfrm>
            <a:custGeom>
              <a:avLst/>
              <a:gdLst/>
              <a:ahLst/>
              <a:cxnLst/>
              <a:rect l="l" t="t" r="r" b="b"/>
              <a:pathLst>
                <a:path w="1905" h="112395">
                  <a:moveTo>
                    <a:pt x="1701" y="0"/>
                  </a:moveTo>
                  <a:lnTo>
                    <a:pt x="1244" y="0"/>
                  </a:lnTo>
                  <a:lnTo>
                    <a:pt x="457" y="0"/>
                  </a:lnTo>
                  <a:lnTo>
                    <a:pt x="0" y="0"/>
                  </a:lnTo>
                  <a:lnTo>
                    <a:pt x="0" y="112356"/>
                  </a:lnTo>
                  <a:lnTo>
                    <a:pt x="457" y="112356"/>
                  </a:lnTo>
                  <a:lnTo>
                    <a:pt x="1244" y="112356"/>
                  </a:lnTo>
                  <a:lnTo>
                    <a:pt x="1701" y="112356"/>
                  </a:lnTo>
                  <a:lnTo>
                    <a:pt x="1701" y="0"/>
                  </a:lnTo>
                  <a:close/>
                </a:path>
              </a:pathLst>
            </a:custGeom>
            <a:solidFill>
              <a:srgbClr val="F5C166"/>
            </a:solidFill>
          </p:spPr>
          <p:txBody>
            <a:bodyPr wrap="square" lIns="0" tIns="0" rIns="0" bIns="0" rtlCol="0"/>
            <a:lstStyle/>
            <a:p>
              <a:endParaRPr sz="1227"/>
            </a:p>
          </p:txBody>
        </p:sp>
        <p:sp>
          <p:nvSpPr>
            <p:cNvPr id="440" name="object 440"/>
            <p:cNvSpPr/>
            <p:nvPr/>
          </p:nvSpPr>
          <p:spPr>
            <a:xfrm>
              <a:off x="2335491"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5C065"/>
            </a:solidFill>
          </p:spPr>
          <p:txBody>
            <a:bodyPr wrap="square" lIns="0" tIns="0" rIns="0" bIns="0" rtlCol="0"/>
            <a:lstStyle/>
            <a:p>
              <a:endParaRPr sz="1227"/>
            </a:p>
          </p:txBody>
        </p:sp>
        <p:sp>
          <p:nvSpPr>
            <p:cNvPr id="441" name="object 441"/>
            <p:cNvSpPr/>
            <p:nvPr/>
          </p:nvSpPr>
          <p:spPr>
            <a:xfrm>
              <a:off x="2336292"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4BF64"/>
            </a:solidFill>
          </p:spPr>
          <p:txBody>
            <a:bodyPr wrap="square" lIns="0" tIns="0" rIns="0" bIns="0" rtlCol="0"/>
            <a:lstStyle/>
            <a:p>
              <a:endParaRPr sz="1227"/>
            </a:p>
          </p:txBody>
        </p:sp>
        <p:sp>
          <p:nvSpPr>
            <p:cNvPr id="442" name="object 442"/>
            <p:cNvSpPr/>
            <p:nvPr/>
          </p:nvSpPr>
          <p:spPr>
            <a:xfrm>
              <a:off x="2337206"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4BE63"/>
            </a:solidFill>
          </p:spPr>
          <p:txBody>
            <a:bodyPr wrap="square" lIns="0" tIns="0" rIns="0" bIns="0" rtlCol="0"/>
            <a:lstStyle/>
            <a:p>
              <a:endParaRPr sz="1227"/>
            </a:p>
          </p:txBody>
        </p:sp>
        <p:sp>
          <p:nvSpPr>
            <p:cNvPr id="443" name="object 443"/>
            <p:cNvSpPr/>
            <p:nvPr/>
          </p:nvSpPr>
          <p:spPr>
            <a:xfrm>
              <a:off x="2337663"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F4BD62"/>
            </a:solidFill>
          </p:spPr>
          <p:txBody>
            <a:bodyPr wrap="square" lIns="0" tIns="0" rIns="0" bIns="0" rtlCol="0"/>
            <a:lstStyle/>
            <a:p>
              <a:endParaRPr sz="1227"/>
            </a:p>
          </p:txBody>
        </p:sp>
        <p:sp>
          <p:nvSpPr>
            <p:cNvPr id="444" name="object 444"/>
            <p:cNvSpPr/>
            <p:nvPr/>
          </p:nvSpPr>
          <p:spPr>
            <a:xfrm>
              <a:off x="2338120"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3BD62"/>
            </a:solidFill>
          </p:spPr>
          <p:txBody>
            <a:bodyPr wrap="square" lIns="0" tIns="0" rIns="0" bIns="0" rtlCol="0"/>
            <a:lstStyle/>
            <a:p>
              <a:endParaRPr sz="1227"/>
            </a:p>
          </p:txBody>
        </p:sp>
        <p:sp>
          <p:nvSpPr>
            <p:cNvPr id="445" name="object 445"/>
            <p:cNvSpPr/>
            <p:nvPr/>
          </p:nvSpPr>
          <p:spPr>
            <a:xfrm>
              <a:off x="2339035"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F3BC61"/>
            </a:solidFill>
          </p:spPr>
          <p:txBody>
            <a:bodyPr wrap="square" lIns="0" tIns="0" rIns="0" bIns="0" rtlCol="0"/>
            <a:lstStyle/>
            <a:p>
              <a:endParaRPr sz="1227"/>
            </a:p>
          </p:txBody>
        </p:sp>
        <p:sp>
          <p:nvSpPr>
            <p:cNvPr id="446" name="object 446"/>
            <p:cNvSpPr/>
            <p:nvPr/>
          </p:nvSpPr>
          <p:spPr>
            <a:xfrm>
              <a:off x="2339492"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2BB60"/>
            </a:solidFill>
          </p:spPr>
          <p:txBody>
            <a:bodyPr wrap="square" lIns="0" tIns="0" rIns="0" bIns="0" rtlCol="0"/>
            <a:lstStyle/>
            <a:p>
              <a:endParaRPr sz="1227"/>
            </a:p>
          </p:txBody>
        </p:sp>
        <p:sp>
          <p:nvSpPr>
            <p:cNvPr id="447" name="object 447"/>
            <p:cNvSpPr/>
            <p:nvPr/>
          </p:nvSpPr>
          <p:spPr>
            <a:xfrm>
              <a:off x="2340292" y="6947610"/>
              <a:ext cx="2540" cy="112395"/>
            </a:xfrm>
            <a:custGeom>
              <a:avLst/>
              <a:gdLst/>
              <a:ahLst/>
              <a:cxnLst/>
              <a:rect l="l" t="t" r="r" b="b"/>
              <a:pathLst>
                <a:path w="2539" h="112395">
                  <a:moveTo>
                    <a:pt x="2286" y="0"/>
                  </a:moveTo>
                  <a:lnTo>
                    <a:pt x="1828" y="0"/>
                  </a:lnTo>
                  <a:lnTo>
                    <a:pt x="914" y="0"/>
                  </a:lnTo>
                  <a:lnTo>
                    <a:pt x="0" y="0"/>
                  </a:lnTo>
                  <a:lnTo>
                    <a:pt x="0" y="112356"/>
                  </a:lnTo>
                  <a:lnTo>
                    <a:pt x="914" y="112356"/>
                  </a:lnTo>
                  <a:lnTo>
                    <a:pt x="1828" y="112356"/>
                  </a:lnTo>
                  <a:lnTo>
                    <a:pt x="2286" y="112356"/>
                  </a:lnTo>
                  <a:lnTo>
                    <a:pt x="2286" y="0"/>
                  </a:lnTo>
                  <a:close/>
                </a:path>
              </a:pathLst>
            </a:custGeom>
            <a:solidFill>
              <a:srgbClr val="F2BA5F"/>
            </a:solidFill>
          </p:spPr>
          <p:txBody>
            <a:bodyPr wrap="square" lIns="0" tIns="0" rIns="0" bIns="0" rtlCol="0"/>
            <a:lstStyle/>
            <a:p>
              <a:endParaRPr sz="1227"/>
            </a:p>
          </p:txBody>
        </p:sp>
        <p:sp>
          <p:nvSpPr>
            <p:cNvPr id="448" name="object 448"/>
            <p:cNvSpPr/>
            <p:nvPr/>
          </p:nvSpPr>
          <p:spPr>
            <a:xfrm>
              <a:off x="2341664"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1B95E"/>
            </a:solidFill>
          </p:spPr>
          <p:txBody>
            <a:bodyPr wrap="square" lIns="0" tIns="0" rIns="0" bIns="0" rtlCol="0"/>
            <a:lstStyle/>
            <a:p>
              <a:endParaRPr sz="1227"/>
            </a:p>
          </p:txBody>
        </p:sp>
        <p:sp>
          <p:nvSpPr>
            <p:cNvPr id="449" name="object 449"/>
            <p:cNvSpPr/>
            <p:nvPr/>
          </p:nvSpPr>
          <p:spPr>
            <a:xfrm>
              <a:off x="2342121"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1B85D"/>
            </a:solidFill>
          </p:spPr>
          <p:txBody>
            <a:bodyPr wrap="square" lIns="0" tIns="0" rIns="0" bIns="0" rtlCol="0"/>
            <a:lstStyle/>
            <a:p>
              <a:endParaRPr sz="1227"/>
            </a:p>
          </p:txBody>
        </p:sp>
        <p:sp>
          <p:nvSpPr>
            <p:cNvPr id="450" name="object 450"/>
            <p:cNvSpPr/>
            <p:nvPr/>
          </p:nvSpPr>
          <p:spPr>
            <a:xfrm>
              <a:off x="2343035"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F1B75C"/>
            </a:solidFill>
          </p:spPr>
          <p:txBody>
            <a:bodyPr wrap="square" lIns="0" tIns="0" rIns="0" bIns="0" rtlCol="0"/>
            <a:lstStyle/>
            <a:p>
              <a:endParaRPr sz="1227"/>
            </a:p>
          </p:txBody>
        </p:sp>
        <p:sp>
          <p:nvSpPr>
            <p:cNvPr id="451" name="object 451"/>
            <p:cNvSpPr/>
            <p:nvPr/>
          </p:nvSpPr>
          <p:spPr>
            <a:xfrm>
              <a:off x="2343835"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0B65B"/>
            </a:solidFill>
          </p:spPr>
          <p:txBody>
            <a:bodyPr wrap="square" lIns="0" tIns="0" rIns="0" bIns="0" rtlCol="0"/>
            <a:lstStyle/>
            <a:p>
              <a:endParaRPr sz="1227"/>
            </a:p>
          </p:txBody>
        </p:sp>
        <p:sp>
          <p:nvSpPr>
            <p:cNvPr id="452" name="object 452"/>
            <p:cNvSpPr/>
            <p:nvPr/>
          </p:nvSpPr>
          <p:spPr>
            <a:xfrm>
              <a:off x="2344293"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F0B55A"/>
            </a:solidFill>
          </p:spPr>
          <p:txBody>
            <a:bodyPr wrap="square" lIns="0" tIns="0" rIns="0" bIns="0" rtlCol="0"/>
            <a:lstStyle/>
            <a:p>
              <a:endParaRPr sz="1227"/>
            </a:p>
          </p:txBody>
        </p:sp>
        <p:sp>
          <p:nvSpPr>
            <p:cNvPr id="453" name="object 453"/>
            <p:cNvSpPr/>
            <p:nvPr/>
          </p:nvSpPr>
          <p:spPr>
            <a:xfrm>
              <a:off x="2344750"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FB358"/>
            </a:solidFill>
          </p:spPr>
          <p:txBody>
            <a:bodyPr wrap="square" lIns="0" tIns="0" rIns="0" bIns="0" rtlCol="0"/>
            <a:lstStyle/>
            <a:p>
              <a:endParaRPr sz="1227"/>
            </a:p>
          </p:txBody>
        </p:sp>
        <p:sp>
          <p:nvSpPr>
            <p:cNvPr id="454" name="object 454"/>
            <p:cNvSpPr/>
            <p:nvPr/>
          </p:nvSpPr>
          <p:spPr>
            <a:xfrm>
              <a:off x="2345664"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FB257"/>
            </a:solidFill>
          </p:spPr>
          <p:txBody>
            <a:bodyPr wrap="square" lIns="0" tIns="0" rIns="0" bIns="0" rtlCol="0"/>
            <a:lstStyle/>
            <a:p>
              <a:endParaRPr sz="1227"/>
            </a:p>
          </p:txBody>
        </p:sp>
        <p:sp>
          <p:nvSpPr>
            <p:cNvPr id="455" name="object 455"/>
            <p:cNvSpPr/>
            <p:nvPr/>
          </p:nvSpPr>
          <p:spPr>
            <a:xfrm>
              <a:off x="2346121"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EB156"/>
            </a:solidFill>
          </p:spPr>
          <p:txBody>
            <a:bodyPr wrap="square" lIns="0" tIns="0" rIns="0" bIns="0" rtlCol="0"/>
            <a:lstStyle/>
            <a:p>
              <a:endParaRPr sz="1227"/>
            </a:p>
          </p:txBody>
        </p:sp>
        <p:sp>
          <p:nvSpPr>
            <p:cNvPr id="456" name="object 456"/>
            <p:cNvSpPr/>
            <p:nvPr/>
          </p:nvSpPr>
          <p:spPr>
            <a:xfrm>
              <a:off x="2347036"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EB055"/>
            </a:solidFill>
          </p:spPr>
          <p:txBody>
            <a:bodyPr wrap="square" lIns="0" tIns="0" rIns="0" bIns="0" rtlCol="0"/>
            <a:lstStyle/>
            <a:p>
              <a:endParaRPr sz="1227"/>
            </a:p>
          </p:txBody>
        </p:sp>
        <p:sp>
          <p:nvSpPr>
            <p:cNvPr id="457" name="object 457"/>
            <p:cNvSpPr/>
            <p:nvPr/>
          </p:nvSpPr>
          <p:spPr>
            <a:xfrm>
              <a:off x="2347493"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DAF54"/>
            </a:solidFill>
          </p:spPr>
          <p:txBody>
            <a:bodyPr wrap="square" lIns="0" tIns="0" rIns="0" bIns="0" rtlCol="0"/>
            <a:lstStyle/>
            <a:p>
              <a:endParaRPr sz="1227"/>
            </a:p>
          </p:txBody>
        </p:sp>
        <p:sp>
          <p:nvSpPr>
            <p:cNvPr id="458" name="object 458"/>
            <p:cNvSpPr/>
            <p:nvPr/>
          </p:nvSpPr>
          <p:spPr>
            <a:xfrm>
              <a:off x="2348293"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DAE53"/>
            </a:solidFill>
          </p:spPr>
          <p:txBody>
            <a:bodyPr wrap="square" lIns="0" tIns="0" rIns="0" bIns="0" rtlCol="0"/>
            <a:lstStyle/>
            <a:p>
              <a:endParaRPr sz="1227"/>
            </a:p>
          </p:txBody>
        </p:sp>
        <p:sp>
          <p:nvSpPr>
            <p:cNvPr id="459" name="object 459"/>
            <p:cNvSpPr/>
            <p:nvPr/>
          </p:nvSpPr>
          <p:spPr>
            <a:xfrm>
              <a:off x="2348750"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CAD52"/>
            </a:solidFill>
          </p:spPr>
          <p:txBody>
            <a:bodyPr wrap="square" lIns="0" tIns="0" rIns="0" bIns="0" rtlCol="0"/>
            <a:lstStyle/>
            <a:p>
              <a:endParaRPr sz="1227"/>
            </a:p>
          </p:txBody>
        </p:sp>
        <p:sp>
          <p:nvSpPr>
            <p:cNvPr id="460" name="object 460"/>
            <p:cNvSpPr/>
            <p:nvPr/>
          </p:nvSpPr>
          <p:spPr>
            <a:xfrm>
              <a:off x="2349665"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CAB50"/>
            </a:solidFill>
          </p:spPr>
          <p:txBody>
            <a:bodyPr wrap="square" lIns="0" tIns="0" rIns="0" bIns="0" rtlCol="0"/>
            <a:lstStyle/>
            <a:p>
              <a:endParaRPr sz="1227"/>
            </a:p>
          </p:txBody>
        </p:sp>
        <p:sp>
          <p:nvSpPr>
            <p:cNvPr id="461" name="object 461"/>
            <p:cNvSpPr/>
            <p:nvPr/>
          </p:nvSpPr>
          <p:spPr>
            <a:xfrm>
              <a:off x="2350122"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BAA4F"/>
            </a:solidFill>
          </p:spPr>
          <p:txBody>
            <a:bodyPr wrap="square" lIns="0" tIns="0" rIns="0" bIns="0" rtlCol="0"/>
            <a:lstStyle/>
            <a:p>
              <a:endParaRPr sz="1227"/>
            </a:p>
          </p:txBody>
        </p:sp>
        <p:sp>
          <p:nvSpPr>
            <p:cNvPr id="462" name="object 462"/>
            <p:cNvSpPr/>
            <p:nvPr/>
          </p:nvSpPr>
          <p:spPr>
            <a:xfrm>
              <a:off x="2351036" y="6947610"/>
              <a:ext cx="1270" cy="112395"/>
            </a:xfrm>
            <a:custGeom>
              <a:avLst/>
              <a:gdLst/>
              <a:ahLst/>
              <a:cxnLst/>
              <a:rect l="l" t="t" r="r" b="b"/>
              <a:pathLst>
                <a:path w="1269" h="112395">
                  <a:moveTo>
                    <a:pt x="1257" y="0"/>
                  </a:moveTo>
                  <a:lnTo>
                    <a:pt x="0" y="0"/>
                  </a:lnTo>
                  <a:lnTo>
                    <a:pt x="0" y="112356"/>
                  </a:lnTo>
                  <a:lnTo>
                    <a:pt x="1257" y="112356"/>
                  </a:lnTo>
                  <a:lnTo>
                    <a:pt x="1257" y="0"/>
                  </a:lnTo>
                  <a:close/>
                </a:path>
              </a:pathLst>
            </a:custGeom>
            <a:solidFill>
              <a:srgbClr val="EBA94E"/>
            </a:solidFill>
          </p:spPr>
          <p:txBody>
            <a:bodyPr wrap="square" lIns="0" tIns="0" rIns="0" bIns="0" rtlCol="0"/>
            <a:lstStyle/>
            <a:p>
              <a:endParaRPr sz="1227"/>
            </a:p>
          </p:txBody>
        </p:sp>
        <p:sp>
          <p:nvSpPr>
            <p:cNvPr id="463" name="object 463"/>
            <p:cNvSpPr/>
            <p:nvPr/>
          </p:nvSpPr>
          <p:spPr>
            <a:xfrm>
              <a:off x="2351493" y="6947610"/>
              <a:ext cx="1905" cy="112395"/>
            </a:xfrm>
            <a:custGeom>
              <a:avLst/>
              <a:gdLst/>
              <a:ahLst/>
              <a:cxnLst/>
              <a:rect l="l" t="t" r="r" b="b"/>
              <a:pathLst>
                <a:path w="1905" h="112395">
                  <a:moveTo>
                    <a:pt x="1714" y="0"/>
                  </a:moveTo>
                  <a:lnTo>
                    <a:pt x="0" y="0"/>
                  </a:lnTo>
                  <a:lnTo>
                    <a:pt x="0" y="112356"/>
                  </a:lnTo>
                  <a:lnTo>
                    <a:pt x="1714" y="112356"/>
                  </a:lnTo>
                  <a:lnTo>
                    <a:pt x="1714" y="0"/>
                  </a:lnTo>
                  <a:close/>
                </a:path>
              </a:pathLst>
            </a:custGeom>
            <a:solidFill>
              <a:srgbClr val="EAA84D"/>
            </a:solidFill>
          </p:spPr>
          <p:txBody>
            <a:bodyPr wrap="square" lIns="0" tIns="0" rIns="0" bIns="0" rtlCol="0"/>
            <a:lstStyle/>
            <a:p>
              <a:endParaRPr sz="1227"/>
            </a:p>
          </p:txBody>
        </p:sp>
        <p:sp>
          <p:nvSpPr>
            <p:cNvPr id="464" name="object 464"/>
            <p:cNvSpPr/>
            <p:nvPr/>
          </p:nvSpPr>
          <p:spPr>
            <a:xfrm>
              <a:off x="2352294"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AA74C"/>
            </a:solidFill>
          </p:spPr>
          <p:txBody>
            <a:bodyPr wrap="square" lIns="0" tIns="0" rIns="0" bIns="0" rtlCol="0"/>
            <a:lstStyle/>
            <a:p>
              <a:endParaRPr sz="1227"/>
            </a:p>
          </p:txBody>
        </p:sp>
        <p:sp>
          <p:nvSpPr>
            <p:cNvPr id="465" name="object 465"/>
            <p:cNvSpPr/>
            <p:nvPr/>
          </p:nvSpPr>
          <p:spPr>
            <a:xfrm>
              <a:off x="2352751" y="6947610"/>
              <a:ext cx="1905" cy="112395"/>
            </a:xfrm>
            <a:custGeom>
              <a:avLst/>
              <a:gdLst/>
              <a:ahLst/>
              <a:cxnLst/>
              <a:rect l="l" t="t" r="r" b="b"/>
              <a:pathLst>
                <a:path w="1905" h="112395">
                  <a:moveTo>
                    <a:pt x="1828" y="0"/>
                  </a:moveTo>
                  <a:lnTo>
                    <a:pt x="0" y="0"/>
                  </a:lnTo>
                  <a:lnTo>
                    <a:pt x="0" y="112356"/>
                  </a:lnTo>
                  <a:lnTo>
                    <a:pt x="1828" y="112356"/>
                  </a:lnTo>
                  <a:lnTo>
                    <a:pt x="1828" y="0"/>
                  </a:lnTo>
                  <a:close/>
                </a:path>
              </a:pathLst>
            </a:custGeom>
            <a:solidFill>
              <a:srgbClr val="E9A64B"/>
            </a:solidFill>
          </p:spPr>
          <p:txBody>
            <a:bodyPr wrap="square" lIns="0" tIns="0" rIns="0" bIns="0" rtlCol="0"/>
            <a:lstStyle/>
            <a:p>
              <a:endParaRPr sz="1227"/>
            </a:p>
          </p:txBody>
        </p:sp>
        <p:sp>
          <p:nvSpPr>
            <p:cNvPr id="466" name="object 466"/>
            <p:cNvSpPr/>
            <p:nvPr/>
          </p:nvSpPr>
          <p:spPr>
            <a:xfrm>
              <a:off x="2353665"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9A54A"/>
            </a:solidFill>
          </p:spPr>
          <p:txBody>
            <a:bodyPr wrap="square" lIns="0" tIns="0" rIns="0" bIns="0" rtlCol="0"/>
            <a:lstStyle/>
            <a:p>
              <a:endParaRPr sz="1227"/>
            </a:p>
          </p:txBody>
        </p:sp>
        <p:sp>
          <p:nvSpPr>
            <p:cNvPr id="467" name="object 467"/>
            <p:cNvSpPr/>
            <p:nvPr/>
          </p:nvSpPr>
          <p:spPr>
            <a:xfrm>
              <a:off x="2354122" y="6947610"/>
              <a:ext cx="1905" cy="112395"/>
            </a:xfrm>
            <a:custGeom>
              <a:avLst/>
              <a:gdLst/>
              <a:ahLst/>
              <a:cxnLst/>
              <a:rect l="l" t="t" r="r" b="b"/>
              <a:pathLst>
                <a:path w="1905" h="112395">
                  <a:moveTo>
                    <a:pt x="1371" y="0"/>
                  </a:moveTo>
                  <a:lnTo>
                    <a:pt x="0" y="0"/>
                  </a:lnTo>
                  <a:lnTo>
                    <a:pt x="0" y="112356"/>
                  </a:lnTo>
                  <a:lnTo>
                    <a:pt x="1371" y="112356"/>
                  </a:lnTo>
                  <a:lnTo>
                    <a:pt x="1371" y="0"/>
                  </a:lnTo>
                  <a:close/>
                </a:path>
              </a:pathLst>
            </a:custGeom>
            <a:solidFill>
              <a:srgbClr val="E8A348"/>
            </a:solidFill>
          </p:spPr>
          <p:txBody>
            <a:bodyPr wrap="square" lIns="0" tIns="0" rIns="0" bIns="0" rtlCol="0"/>
            <a:lstStyle/>
            <a:p>
              <a:endParaRPr sz="1227"/>
            </a:p>
          </p:txBody>
        </p:sp>
        <p:sp>
          <p:nvSpPr>
            <p:cNvPr id="468" name="object 468"/>
            <p:cNvSpPr/>
            <p:nvPr/>
          </p:nvSpPr>
          <p:spPr>
            <a:xfrm>
              <a:off x="2354580" y="6947610"/>
              <a:ext cx="1905" cy="112395"/>
            </a:xfrm>
            <a:custGeom>
              <a:avLst/>
              <a:gdLst/>
              <a:ahLst/>
              <a:cxnLst/>
              <a:rect l="l" t="t" r="r" b="b"/>
              <a:pathLst>
                <a:path w="1905" h="112395">
                  <a:moveTo>
                    <a:pt x="0" y="112356"/>
                  </a:moveTo>
                  <a:lnTo>
                    <a:pt x="1714" y="112356"/>
                  </a:lnTo>
                  <a:lnTo>
                    <a:pt x="1714" y="0"/>
                  </a:lnTo>
                  <a:lnTo>
                    <a:pt x="0" y="0"/>
                  </a:lnTo>
                  <a:lnTo>
                    <a:pt x="0" y="112356"/>
                  </a:lnTo>
                  <a:close/>
                </a:path>
              </a:pathLst>
            </a:custGeom>
            <a:solidFill>
              <a:srgbClr val="E8A247"/>
            </a:solidFill>
          </p:spPr>
          <p:txBody>
            <a:bodyPr wrap="square" lIns="0" tIns="0" rIns="0" bIns="0" rtlCol="0"/>
            <a:lstStyle/>
            <a:p>
              <a:endParaRPr sz="1227"/>
            </a:p>
          </p:txBody>
        </p:sp>
        <p:sp>
          <p:nvSpPr>
            <p:cNvPr id="469" name="object 469"/>
            <p:cNvSpPr/>
            <p:nvPr/>
          </p:nvSpPr>
          <p:spPr>
            <a:xfrm>
              <a:off x="2355494" y="6948169"/>
              <a:ext cx="1905" cy="111760"/>
            </a:xfrm>
            <a:custGeom>
              <a:avLst/>
              <a:gdLst/>
              <a:ahLst/>
              <a:cxnLst/>
              <a:rect l="l" t="t" r="r" b="b"/>
              <a:pathLst>
                <a:path w="1905" h="111759">
                  <a:moveTo>
                    <a:pt x="1701" y="0"/>
                  </a:moveTo>
                  <a:lnTo>
                    <a:pt x="0" y="0"/>
                  </a:lnTo>
                  <a:lnTo>
                    <a:pt x="0" y="110490"/>
                  </a:lnTo>
                  <a:lnTo>
                    <a:pt x="0" y="111760"/>
                  </a:lnTo>
                  <a:lnTo>
                    <a:pt x="1485" y="111760"/>
                  </a:lnTo>
                  <a:lnTo>
                    <a:pt x="1485" y="110490"/>
                  </a:lnTo>
                  <a:lnTo>
                    <a:pt x="1701" y="110490"/>
                  </a:lnTo>
                  <a:lnTo>
                    <a:pt x="1701" y="0"/>
                  </a:lnTo>
                  <a:close/>
                </a:path>
              </a:pathLst>
            </a:custGeom>
            <a:solidFill>
              <a:srgbClr val="E7A146"/>
            </a:solidFill>
          </p:spPr>
          <p:txBody>
            <a:bodyPr wrap="square" lIns="0" tIns="0" rIns="0" bIns="0" rtlCol="0"/>
            <a:lstStyle/>
            <a:p>
              <a:endParaRPr sz="1227"/>
            </a:p>
          </p:txBody>
        </p:sp>
        <p:sp>
          <p:nvSpPr>
            <p:cNvPr id="470" name="object 470"/>
            <p:cNvSpPr/>
            <p:nvPr/>
          </p:nvSpPr>
          <p:spPr>
            <a:xfrm>
              <a:off x="2356294" y="6947610"/>
              <a:ext cx="1905" cy="112395"/>
            </a:xfrm>
            <a:custGeom>
              <a:avLst/>
              <a:gdLst/>
              <a:ahLst/>
              <a:cxnLst/>
              <a:rect l="l" t="t" r="r" b="b"/>
              <a:pathLst>
                <a:path w="1905" h="112395">
                  <a:moveTo>
                    <a:pt x="0" y="0"/>
                  </a:moveTo>
                  <a:lnTo>
                    <a:pt x="0" y="112356"/>
                  </a:lnTo>
                  <a:lnTo>
                    <a:pt x="1371" y="111017"/>
                  </a:lnTo>
                  <a:lnTo>
                    <a:pt x="1371" y="1212"/>
                  </a:lnTo>
                  <a:lnTo>
                    <a:pt x="0" y="0"/>
                  </a:lnTo>
                  <a:close/>
                </a:path>
              </a:pathLst>
            </a:custGeom>
            <a:solidFill>
              <a:srgbClr val="E7A045"/>
            </a:solidFill>
          </p:spPr>
          <p:txBody>
            <a:bodyPr wrap="square" lIns="0" tIns="0" rIns="0" bIns="0" rtlCol="0"/>
            <a:lstStyle/>
            <a:p>
              <a:endParaRPr sz="1227"/>
            </a:p>
          </p:txBody>
        </p:sp>
        <p:sp>
          <p:nvSpPr>
            <p:cNvPr id="471" name="object 471"/>
            <p:cNvSpPr/>
            <p:nvPr/>
          </p:nvSpPr>
          <p:spPr>
            <a:xfrm>
              <a:off x="2356751" y="6948015"/>
              <a:ext cx="1905" cy="111760"/>
            </a:xfrm>
            <a:custGeom>
              <a:avLst/>
              <a:gdLst/>
              <a:ahLst/>
              <a:cxnLst/>
              <a:rect l="l" t="t" r="r" b="b"/>
              <a:pathLst>
                <a:path w="1905" h="111759">
                  <a:moveTo>
                    <a:pt x="0" y="0"/>
                  </a:moveTo>
                  <a:lnTo>
                    <a:pt x="0" y="111506"/>
                  </a:lnTo>
                  <a:lnTo>
                    <a:pt x="1828" y="109720"/>
                  </a:lnTo>
                  <a:lnTo>
                    <a:pt x="1828" y="1616"/>
                  </a:lnTo>
                  <a:lnTo>
                    <a:pt x="0" y="0"/>
                  </a:lnTo>
                  <a:close/>
                </a:path>
              </a:pathLst>
            </a:custGeom>
            <a:solidFill>
              <a:srgbClr val="E69F44"/>
            </a:solidFill>
          </p:spPr>
          <p:txBody>
            <a:bodyPr wrap="square" lIns="0" tIns="0" rIns="0" bIns="0" rtlCol="0"/>
            <a:lstStyle/>
            <a:p>
              <a:endParaRPr sz="1227"/>
            </a:p>
          </p:txBody>
        </p:sp>
        <p:sp>
          <p:nvSpPr>
            <p:cNvPr id="472" name="object 472"/>
            <p:cNvSpPr/>
            <p:nvPr/>
          </p:nvSpPr>
          <p:spPr>
            <a:xfrm>
              <a:off x="2357666" y="6948823"/>
              <a:ext cx="1905" cy="109855"/>
            </a:xfrm>
            <a:custGeom>
              <a:avLst/>
              <a:gdLst/>
              <a:ahLst/>
              <a:cxnLst/>
              <a:rect l="l" t="t" r="r" b="b"/>
              <a:pathLst>
                <a:path w="1905" h="109854">
                  <a:moveTo>
                    <a:pt x="0" y="0"/>
                  </a:moveTo>
                  <a:lnTo>
                    <a:pt x="0" y="109805"/>
                  </a:lnTo>
                  <a:lnTo>
                    <a:pt x="1371" y="108465"/>
                  </a:lnTo>
                  <a:lnTo>
                    <a:pt x="1371" y="1212"/>
                  </a:lnTo>
                  <a:lnTo>
                    <a:pt x="0" y="0"/>
                  </a:lnTo>
                  <a:close/>
                </a:path>
              </a:pathLst>
            </a:custGeom>
            <a:solidFill>
              <a:srgbClr val="E69D42"/>
            </a:solidFill>
          </p:spPr>
          <p:txBody>
            <a:bodyPr wrap="square" lIns="0" tIns="0" rIns="0" bIns="0" rtlCol="0"/>
            <a:lstStyle/>
            <a:p>
              <a:endParaRPr sz="1227"/>
            </a:p>
          </p:txBody>
        </p:sp>
        <p:sp>
          <p:nvSpPr>
            <p:cNvPr id="473" name="object 473"/>
            <p:cNvSpPr/>
            <p:nvPr/>
          </p:nvSpPr>
          <p:spPr>
            <a:xfrm>
              <a:off x="2358123" y="6949227"/>
              <a:ext cx="1905" cy="109220"/>
            </a:xfrm>
            <a:custGeom>
              <a:avLst/>
              <a:gdLst/>
              <a:ahLst/>
              <a:cxnLst/>
              <a:rect l="l" t="t" r="r" b="b"/>
              <a:pathLst>
                <a:path w="1905" h="109220">
                  <a:moveTo>
                    <a:pt x="0" y="0"/>
                  </a:moveTo>
                  <a:lnTo>
                    <a:pt x="0" y="108954"/>
                  </a:lnTo>
                  <a:lnTo>
                    <a:pt x="1714" y="107279"/>
                  </a:lnTo>
                  <a:lnTo>
                    <a:pt x="1714" y="1515"/>
                  </a:lnTo>
                  <a:lnTo>
                    <a:pt x="0" y="0"/>
                  </a:lnTo>
                  <a:close/>
                </a:path>
              </a:pathLst>
            </a:custGeom>
            <a:solidFill>
              <a:srgbClr val="E59C41"/>
            </a:solidFill>
          </p:spPr>
          <p:txBody>
            <a:bodyPr wrap="square" lIns="0" tIns="0" rIns="0" bIns="0" rtlCol="0"/>
            <a:lstStyle/>
            <a:p>
              <a:endParaRPr sz="1227"/>
            </a:p>
          </p:txBody>
        </p:sp>
        <p:sp>
          <p:nvSpPr>
            <p:cNvPr id="474" name="object 474"/>
            <p:cNvSpPr/>
            <p:nvPr/>
          </p:nvSpPr>
          <p:spPr>
            <a:xfrm>
              <a:off x="2359037" y="6950035"/>
              <a:ext cx="1905" cy="107314"/>
            </a:xfrm>
            <a:custGeom>
              <a:avLst/>
              <a:gdLst/>
              <a:ahLst/>
              <a:cxnLst/>
              <a:rect l="l" t="t" r="r" b="b"/>
              <a:pathLst>
                <a:path w="1905" h="107315">
                  <a:moveTo>
                    <a:pt x="0" y="0"/>
                  </a:moveTo>
                  <a:lnTo>
                    <a:pt x="0" y="107253"/>
                  </a:lnTo>
                  <a:lnTo>
                    <a:pt x="1714" y="105578"/>
                  </a:lnTo>
                  <a:lnTo>
                    <a:pt x="1714" y="1514"/>
                  </a:lnTo>
                  <a:lnTo>
                    <a:pt x="0" y="0"/>
                  </a:lnTo>
                  <a:close/>
                </a:path>
              </a:pathLst>
            </a:custGeom>
            <a:solidFill>
              <a:srgbClr val="E49A3F"/>
            </a:solidFill>
          </p:spPr>
          <p:txBody>
            <a:bodyPr wrap="square" lIns="0" tIns="0" rIns="0" bIns="0" rtlCol="0"/>
            <a:lstStyle/>
            <a:p>
              <a:endParaRPr sz="1227"/>
            </a:p>
          </p:txBody>
        </p:sp>
        <p:sp>
          <p:nvSpPr>
            <p:cNvPr id="475" name="object 475"/>
            <p:cNvSpPr/>
            <p:nvPr/>
          </p:nvSpPr>
          <p:spPr>
            <a:xfrm>
              <a:off x="2359494" y="6950439"/>
              <a:ext cx="1905" cy="106680"/>
            </a:xfrm>
            <a:custGeom>
              <a:avLst/>
              <a:gdLst/>
              <a:ahLst/>
              <a:cxnLst/>
              <a:rect l="l" t="t" r="r" b="b"/>
              <a:pathLst>
                <a:path w="1905" h="106679">
                  <a:moveTo>
                    <a:pt x="0" y="0"/>
                  </a:moveTo>
                  <a:lnTo>
                    <a:pt x="0" y="106402"/>
                  </a:lnTo>
                  <a:lnTo>
                    <a:pt x="1714" y="104728"/>
                  </a:lnTo>
                  <a:lnTo>
                    <a:pt x="1714" y="1515"/>
                  </a:lnTo>
                  <a:lnTo>
                    <a:pt x="0" y="0"/>
                  </a:lnTo>
                  <a:close/>
                </a:path>
              </a:pathLst>
            </a:custGeom>
            <a:solidFill>
              <a:srgbClr val="E3993E"/>
            </a:solidFill>
          </p:spPr>
          <p:txBody>
            <a:bodyPr wrap="square" lIns="0" tIns="0" rIns="0" bIns="0" rtlCol="0"/>
            <a:lstStyle/>
            <a:p>
              <a:endParaRPr sz="1227"/>
            </a:p>
          </p:txBody>
        </p:sp>
        <p:sp>
          <p:nvSpPr>
            <p:cNvPr id="476" name="object 476"/>
            <p:cNvSpPr/>
            <p:nvPr/>
          </p:nvSpPr>
          <p:spPr>
            <a:xfrm>
              <a:off x="2360295" y="6951146"/>
              <a:ext cx="1270" cy="105410"/>
            </a:xfrm>
            <a:custGeom>
              <a:avLst/>
              <a:gdLst/>
              <a:ahLst/>
              <a:cxnLst/>
              <a:rect l="l" t="t" r="r" b="b"/>
              <a:pathLst>
                <a:path w="1269" h="105409">
                  <a:moveTo>
                    <a:pt x="0" y="0"/>
                  </a:moveTo>
                  <a:lnTo>
                    <a:pt x="0" y="104914"/>
                  </a:lnTo>
                  <a:lnTo>
                    <a:pt x="914" y="104020"/>
                  </a:lnTo>
                  <a:lnTo>
                    <a:pt x="914" y="808"/>
                  </a:lnTo>
                  <a:lnTo>
                    <a:pt x="0" y="0"/>
                  </a:lnTo>
                  <a:close/>
                </a:path>
              </a:pathLst>
            </a:custGeom>
            <a:solidFill>
              <a:srgbClr val="E3973C"/>
            </a:solidFill>
          </p:spPr>
          <p:txBody>
            <a:bodyPr wrap="square" lIns="0" tIns="0" rIns="0" bIns="0" rtlCol="0"/>
            <a:lstStyle/>
            <a:p>
              <a:endParaRPr sz="1227"/>
            </a:p>
          </p:txBody>
        </p:sp>
        <p:sp>
          <p:nvSpPr>
            <p:cNvPr id="477" name="object 477"/>
            <p:cNvSpPr/>
            <p:nvPr/>
          </p:nvSpPr>
          <p:spPr>
            <a:xfrm>
              <a:off x="2222106" y="6945782"/>
              <a:ext cx="140970" cy="116205"/>
            </a:xfrm>
            <a:custGeom>
              <a:avLst/>
              <a:gdLst/>
              <a:ahLst/>
              <a:cxnLst/>
              <a:rect l="l" t="t" r="r" b="b"/>
              <a:pathLst>
                <a:path w="140969" h="116204">
                  <a:moveTo>
                    <a:pt x="132016" y="0"/>
                  </a:moveTo>
                  <a:lnTo>
                    <a:pt x="5715" y="0"/>
                  </a:lnTo>
                  <a:lnTo>
                    <a:pt x="0" y="5829"/>
                  </a:lnTo>
                  <a:lnTo>
                    <a:pt x="0" y="12458"/>
                  </a:lnTo>
                  <a:lnTo>
                    <a:pt x="457" y="103555"/>
                  </a:lnTo>
                  <a:lnTo>
                    <a:pt x="457" y="110185"/>
                  </a:lnTo>
                  <a:lnTo>
                    <a:pt x="5715" y="116014"/>
                  </a:lnTo>
                  <a:lnTo>
                    <a:pt x="135559" y="116014"/>
                  </a:lnTo>
                  <a:lnTo>
                    <a:pt x="138825" y="112471"/>
                  </a:lnTo>
                  <a:lnTo>
                    <a:pt x="7543" y="112471"/>
                  </a:lnTo>
                  <a:lnTo>
                    <a:pt x="3543" y="108470"/>
                  </a:lnTo>
                  <a:lnTo>
                    <a:pt x="3543" y="7543"/>
                  </a:lnTo>
                  <a:lnTo>
                    <a:pt x="7543" y="3543"/>
                  </a:lnTo>
                  <a:lnTo>
                    <a:pt x="137388" y="3543"/>
                  </a:lnTo>
                  <a:lnTo>
                    <a:pt x="135102" y="1371"/>
                  </a:lnTo>
                  <a:lnTo>
                    <a:pt x="132016" y="0"/>
                  </a:lnTo>
                  <a:close/>
                </a:path>
                <a:path w="140969" h="116204">
                  <a:moveTo>
                    <a:pt x="137388" y="3543"/>
                  </a:moveTo>
                  <a:lnTo>
                    <a:pt x="133388" y="3543"/>
                  </a:lnTo>
                  <a:lnTo>
                    <a:pt x="137731" y="7543"/>
                  </a:lnTo>
                  <a:lnTo>
                    <a:pt x="137731" y="108470"/>
                  </a:lnTo>
                  <a:lnTo>
                    <a:pt x="133731" y="112471"/>
                  </a:lnTo>
                  <a:lnTo>
                    <a:pt x="138825" y="112471"/>
                  </a:lnTo>
                  <a:lnTo>
                    <a:pt x="140931" y="110185"/>
                  </a:lnTo>
                  <a:lnTo>
                    <a:pt x="140931" y="9372"/>
                  </a:lnTo>
                  <a:lnTo>
                    <a:pt x="139560" y="5829"/>
                  </a:lnTo>
                  <a:lnTo>
                    <a:pt x="137388" y="3543"/>
                  </a:lnTo>
                  <a:close/>
                </a:path>
              </a:pathLst>
            </a:custGeom>
            <a:solidFill>
              <a:srgbClr val="774E26"/>
            </a:solidFill>
          </p:spPr>
          <p:txBody>
            <a:bodyPr wrap="square" lIns="0" tIns="0" rIns="0" bIns="0" rtlCol="0"/>
            <a:lstStyle/>
            <a:p>
              <a:endParaRPr sz="1227"/>
            </a:p>
          </p:txBody>
        </p:sp>
        <p:pic>
          <p:nvPicPr>
            <p:cNvPr id="478" name="object 478"/>
            <p:cNvPicPr/>
            <p:nvPr/>
          </p:nvPicPr>
          <p:blipFill>
            <a:blip r:embed="rId3" cstate="print"/>
            <a:stretch>
              <a:fillRect/>
            </a:stretch>
          </p:blipFill>
          <p:spPr>
            <a:xfrm>
              <a:off x="2185187" y="6870229"/>
              <a:ext cx="215569" cy="99098"/>
            </a:xfrm>
            <a:prstGeom prst="rect">
              <a:avLst/>
            </a:prstGeom>
          </p:spPr>
        </p:pic>
        <p:pic>
          <p:nvPicPr>
            <p:cNvPr id="479" name="object 479"/>
            <p:cNvPicPr/>
            <p:nvPr/>
          </p:nvPicPr>
          <p:blipFill>
            <a:blip r:embed="rId4" cstate="print"/>
            <a:stretch>
              <a:fillRect/>
            </a:stretch>
          </p:blipFill>
          <p:spPr>
            <a:xfrm>
              <a:off x="2185187" y="6870229"/>
              <a:ext cx="215569" cy="203111"/>
            </a:xfrm>
            <a:prstGeom prst="rect">
              <a:avLst/>
            </a:prstGeom>
          </p:spPr>
        </p:pic>
        <p:pic>
          <p:nvPicPr>
            <p:cNvPr id="480" name="object 480"/>
            <p:cNvPicPr/>
            <p:nvPr/>
          </p:nvPicPr>
          <p:blipFill>
            <a:blip r:embed="rId5" cstate="print"/>
            <a:stretch>
              <a:fillRect/>
            </a:stretch>
          </p:blipFill>
          <p:spPr>
            <a:xfrm>
              <a:off x="2182444" y="6906589"/>
              <a:ext cx="113880" cy="112534"/>
            </a:xfrm>
            <a:prstGeom prst="rect">
              <a:avLst/>
            </a:prstGeom>
          </p:spPr>
        </p:pic>
        <p:pic>
          <p:nvPicPr>
            <p:cNvPr id="481" name="object 481"/>
            <p:cNvPicPr/>
            <p:nvPr/>
          </p:nvPicPr>
          <p:blipFill>
            <a:blip r:embed="rId6" cstate="print"/>
            <a:stretch>
              <a:fillRect/>
            </a:stretch>
          </p:blipFill>
          <p:spPr>
            <a:xfrm>
              <a:off x="1908708" y="6889801"/>
              <a:ext cx="242697" cy="133835"/>
            </a:xfrm>
            <a:prstGeom prst="rect">
              <a:avLst/>
            </a:prstGeom>
          </p:spPr>
        </p:pic>
        <p:pic>
          <p:nvPicPr>
            <p:cNvPr id="482" name="object 482"/>
            <p:cNvPicPr/>
            <p:nvPr/>
          </p:nvPicPr>
          <p:blipFill>
            <a:blip r:embed="rId7" cstate="print"/>
            <a:stretch>
              <a:fillRect/>
            </a:stretch>
          </p:blipFill>
          <p:spPr>
            <a:xfrm>
              <a:off x="1722843" y="7011618"/>
              <a:ext cx="211683" cy="197281"/>
            </a:xfrm>
            <a:prstGeom prst="rect">
              <a:avLst/>
            </a:prstGeom>
          </p:spPr>
        </p:pic>
        <p:pic>
          <p:nvPicPr>
            <p:cNvPr id="483" name="object 483"/>
            <p:cNvPicPr/>
            <p:nvPr/>
          </p:nvPicPr>
          <p:blipFill>
            <a:blip r:embed="rId8" cstate="print"/>
            <a:stretch>
              <a:fillRect/>
            </a:stretch>
          </p:blipFill>
          <p:spPr>
            <a:xfrm>
              <a:off x="1722843" y="7011618"/>
              <a:ext cx="144932" cy="152819"/>
            </a:xfrm>
            <a:prstGeom prst="rect">
              <a:avLst/>
            </a:prstGeom>
          </p:spPr>
        </p:pic>
      </p:grpSp>
      <p:grpSp>
        <p:nvGrpSpPr>
          <p:cNvPr id="484" name="object 484"/>
          <p:cNvGrpSpPr/>
          <p:nvPr/>
        </p:nvGrpSpPr>
        <p:grpSpPr>
          <a:xfrm>
            <a:off x="4512503" y="5257653"/>
            <a:ext cx="1211407" cy="424728"/>
            <a:chOff x="1563738" y="7711223"/>
            <a:chExt cx="1776730" cy="622935"/>
          </a:xfrm>
        </p:grpSpPr>
        <p:sp>
          <p:nvSpPr>
            <p:cNvPr id="485" name="object 485"/>
            <p:cNvSpPr/>
            <p:nvPr/>
          </p:nvSpPr>
          <p:spPr>
            <a:xfrm>
              <a:off x="2631046" y="7711223"/>
              <a:ext cx="709295" cy="622935"/>
            </a:xfrm>
            <a:custGeom>
              <a:avLst/>
              <a:gdLst/>
              <a:ahLst/>
              <a:cxnLst/>
              <a:rect l="l" t="t" r="r" b="b"/>
              <a:pathLst>
                <a:path w="709295" h="622934">
                  <a:moveTo>
                    <a:pt x="354711" y="622769"/>
                  </a:moveTo>
                  <a:lnTo>
                    <a:pt x="0" y="622769"/>
                  </a:lnTo>
                  <a:lnTo>
                    <a:pt x="0" y="0"/>
                  </a:lnTo>
                  <a:lnTo>
                    <a:pt x="708990" y="0"/>
                  </a:lnTo>
                  <a:lnTo>
                    <a:pt x="708990" y="622769"/>
                  </a:lnTo>
                  <a:lnTo>
                    <a:pt x="354711" y="622769"/>
                  </a:lnTo>
                  <a:close/>
                </a:path>
              </a:pathLst>
            </a:custGeom>
            <a:ln w="3175">
              <a:solidFill>
                <a:srgbClr val="3465A4"/>
              </a:solidFill>
            </a:ln>
          </p:spPr>
          <p:txBody>
            <a:bodyPr wrap="square" lIns="0" tIns="0" rIns="0" bIns="0" rtlCol="0"/>
            <a:lstStyle/>
            <a:p>
              <a:endParaRPr sz="1227"/>
            </a:p>
          </p:txBody>
        </p:sp>
        <p:sp>
          <p:nvSpPr>
            <p:cNvPr id="486" name="object 486"/>
            <p:cNvSpPr/>
            <p:nvPr/>
          </p:nvSpPr>
          <p:spPr>
            <a:xfrm>
              <a:off x="2692387" y="7826362"/>
              <a:ext cx="170180" cy="178435"/>
            </a:xfrm>
            <a:custGeom>
              <a:avLst/>
              <a:gdLst/>
              <a:ahLst/>
              <a:cxnLst/>
              <a:rect l="l" t="t" r="r" b="b"/>
              <a:pathLst>
                <a:path w="170180" h="178434">
                  <a:moveTo>
                    <a:pt x="84899" y="178244"/>
                  </a:moveTo>
                  <a:lnTo>
                    <a:pt x="0" y="178244"/>
                  </a:lnTo>
                  <a:lnTo>
                    <a:pt x="0" y="0"/>
                  </a:lnTo>
                  <a:lnTo>
                    <a:pt x="169799" y="0"/>
                  </a:lnTo>
                  <a:lnTo>
                    <a:pt x="169799" y="178244"/>
                  </a:lnTo>
                  <a:lnTo>
                    <a:pt x="84899" y="178244"/>
                  </a:lnTo>
                  <a:close/>
                </a:path>
              </a:pathLst>
            </a:custGeom>
            <a:ln w="3175">
              <a:solidFill>
                <a:srgbClr val="3465A4"/>
              </a:solidFill>
            </a:ln>
          </p:spPr>
          <p:txBody>
            <a:bodyPr wrap="square" lIns="0" tIns="0" rIns="0" bIns="0" rtlCol="0"/>
            <a:lstStyle/>
            <a:p>
              <a:endParaRPr sz="1227"/>
            </a:p>
          </p:txBody>
        </p:sp>
        <p:sp>
          <p:nvSpPr>
            <p:cNvPr id="487" name="object 487"/>
            <p:cNvSpPr/>
            <p:nvPr/>
          </p:nvSpPr>
          <p:spPr>
            <a:xfrm>
              <a:off x="3093338" y="8100618"/>
              <a:ext cx="170180" cy="178435"/>
            </a:xfrm>
            <a:custGeom>
              <a:avLst/>
              <a:gdLst/>
              <a:ahLst/>
              <a:cxnLst/>
              <a:rect l="l" t="t" r="r" b="b"/>
              <a:pathLst>
                <a:path w="170179" h="178434">
                  <a:moveTo>
                    <a:pt x="84899" y="178257"/>
                  </a:moveTo>
                  <a:lnTo>
                    <a:pt x="0" y="178257"/>
                  </a:lnTo>
                  <a:lnTo>
                    <a:pt x="0" y="0"/>
                  </a:lnTo>
                  <a:lnTo>
                    <a:pt x="169799" y="0"/>
                  </a:lnTo>
                  <a:lnTo>
                    <a:pt x="169799" y="178257"/>
                  </a:lnTo>
                  <a:lnTo>
                    <a:pt x="84899" y="178257"/>
                  </a:lnTo>
                  <a:close/>
                </a:path>
              </a:pathLst>
            </a:custGeom>
            <a:ln w="3175">
              <a:solidFill>
                <a:srgbClr val="3465A4"/>
              </a:solidFill>
            </a:ln>
          </p:spPr>
          <p:txBody>
            <a:bodyPr wrap="square" lIns="0" tIns="0" rIns="0" bIns="0" rtlCol="0"/>
            <a:lstStyle/>
            <a:p>
              <a:endParaRPr sz="1227"/>
            </a:p>
          </p:txBody>
        </p:sp>
        <p:sp>
          <p:nvSpPr>
            <p:cNvPr id="488" name="object 488"/>
            <p:cNvSpPr/>
            <p:nvPr/>
          </p:nvSpPr>
          <p:spPr>
            <a:xfrm>
              <a:off x="3093338" y="7831696"/>
              <a:ext cx="170180" cy="179070"/>
            </a:xfrm>
            <a:custGeom>
              <a:avLst/>
              <a:gdLst/>
              <a:ahLst/>
              <a:cxnLst/>
              <a:rect l="l" t="t" r="r" b="b"/>
              <a:pathLst>
                <a:path w="170179" h="179070">
                  <a:moveTo>
                    <a:pt x="84899" y="178689"/>
                  </a:moveTo>
                  <a:lnTo>
                    <a:pt x="0" y="178689"/>
                  </a:lnTo>
                  <a:lnTo>
                    <a:pt x="0" y="0"/>
                  </a:lnTo>
                  <a:lnTo>
                    <a:pt x="169799" y="0"/>
                  </a:lnTo>
                  <a:lnTo>
                    <a:pt x="169799" y="178689"/>
                  </a:lnTo>
                  <a:lnTo>
                    <a:pt x="84899" y="178689"/>
                  </a:lnTo>
                  <a:close/>
                </a:path>
              </a:pathLst>
            </a:custGeom>
            <a:ln w="3175">
              <a:solidFill>
                <a:srgbClr val="3465A4"/>
              </a:solidFill>
            </a:ln>
          </p:spPr>
          <p:txBody>
            <a:bodyPr wrap="square" lIns="0" tIns="0" rIns="0" bIns="0" rtlCol="0"/>
            <a:lstStyle/>
            <a:p>
              <a:endParaRPr sz="1227"/>
            </a:p>
          </p:txBody>
        </p:sp>
        <p:sp>
          <p:nvSpPr>
            <p:cNvPr id="489" name="object 489"/>
            <p:cNvSpPr/>
            <p:nvPr/>
          </p:nvSpPr>
          <p:spPr>
            <a:xfrm>
              <a:off x="2692387" y="8100618"/>
              <a:ext cx="170180" cy="178435"/>
            </a:xfrm>
            <a:custGeom>
              <a:avLst/>
              <a:gdLst/>
              <a:ahLst/>
              <a:cxnLst/>
              <a:rect l="l" t="t" r="r" b="b"/>
              <a:pathLst>
                <a:path w="170180" h="178434">
                  <a:moveTo>
                    <a:pt x="84899" y="178257"/>
                  </a:moveTo>
                  <a:lnTo>
                    <a:pt x="0" y="178257"/>
                  </a:lnTo>
                  <a:lnTo>
                    <a:pt x="0" y="0"/>
                  </a:lnTo>
                  <a:lnTo>
                    <a:pt x="169799" y="0"/>
                  </a:lnTo>
                  <a:lnTo>
                    <a:pt x="169799" y="178257"/>
                  </a:lnTo>
                  <a:lnTo>
                    <a:pt x="84899" y="178257"/>
                  </a:lnTo>
                  <a:close/>
                </a:path>
              </a:pathLst>
            </a:custGeom>
            <a:ln w="3175">
              <a:solidFill>
                <a:srgbClr val="3465A4"/>
              </a:solidFill>
            </a:ln>
          </p:spPr>
          <p:txBody>
            <a:bodyPr wrap="square" lIns="0" tIns="0" rIns="0" bIns="0" rtlCol="0"/>
            <a:lstStyle/>
            <a:p>
              <a:endParaRPr sz="1227"/>
            </a:p>
          </p:txBody>
        </p:sp>
        <p:sp>
          <p:nvSpPr>
            <p:cNvPr id="490" name="object 490"/>
            <p:cNvSpPr/>
            <p:nvPr/>
          </p:nvSpPr>
          <p:spPr>
            <a:xfrm>
              <a:off x="2692387" y="7867256"/>
              <a:ext cx="170180" cy="0"/>
            </a:xfrm>
            <a:custGeom>
              <a:avLst/>
              <a:gdLst/>
              <a:ahLst/>
              <a:cxnLst/>
              <a:rect l="l" t="t" r="r" b="b"/>
              <a:pathLst>
                <a:path w="170180">
                  <a:moveTo>
                    <a:pt x="0" y="0"/>
                  </a:moveTo>
                  <a:lnTo>
                    <a:pt x="169799" y="0"/>
                  </a:lnTo>
                </a:path>
              </a:pathLst>
            </a:custGeom>
            <a:ln w="3175">
              <a:solidFill>
                <a:srgbClr val="000000"/>
              </a:solidFill>
            </a:ln>
          </p:spPr>
          <p:txBody>
            <a:bodyPr wrap="square" lIns="0" tIns="0" rIns="0" bIns="0" rtlCol="0"/>
            <a:lstStyle/>
            <a:p>
              <a:endParaRPr sz="1227"/>
            </a:p>
          </p:txBody>
        </p:sp>
        <p:sp>
          <p:nvSpPr>
            <p:cNvPr id="491" name="object 491"/>
            <p:cNvSpPr/>
            <p:nvPr/>
          </p:nvSpPr>
          <p:spPr>
            <a:xfrm>
              <a:off x="2692387" y="7908594"/>
              <a:ext cx="170180" cy="0"/>
            </a:xfrm>
            <a:custGeom>
              <a:avLst/>
              <a:gdLst/>
              <a:ahLst/>
              <a:cxnLst/>
              <a:rect l="l" t="t" r="r" b="b"/>
              <a:pathLst>
                <a:path w="170180">
                  <a:moveTo>
                    <a:pt x="0" y="0"/>
                  </a:moveTo>
                  <a:lnTo>
                    <a:pt x="169799" y="0"/>
                  </a:lnTo>
                </a:path>
              </a:pathLst>
            </a:custGeom>
            <a:ln w="3175">
              <a:solidFill>
                <a:srgbClr val="000000"/>
              </a:solidFill>
            </a:ln>
          </p:spPr>
          <p:txBody>
            <a:bodyPr wrap="square" lIns="0" tIns="0" rIns="0" bIns="0" rtlCol="0"/>
            <a:lstStyle/>
            <a:p>
              <a:endParaRPr sz="1227"/>
            </a:p>
          </p:txBody>
        </p:sp>
        <p:sp>
          <p:nvSpPr>
            <p:cNvPr id="492" name="object 492"/>
            <p:cNvSpPr/>
            <p:nvPr/>
          </p:nvSpPr>
          <p:spPr>
            <a:xfrm>
              <a:off x="2686608" y="7946821"/>
              <a:ext cx="169545" cy="0"/>
            </a:xfrm>
            <a:custGeom>
              <a:avLst/>
              <a:gdLst/>
              <a:ahLst/>
              <a:cxnLst/>
              <a:rect l="l" t="t" r="r" b="b"/>
              <a:pathLst>
                <a:path w="169544">
                  <a:moveTo>
                    <a:pt x="0" y="0"/>
                  </a:moveTo>
                  <a:lnTo>
                    <a:pt x="169354" y="0"/>
                  </a:lnTo>
                </a:path>
              </a:pathLst>
            </a:custGeom>
            <a:ln w="3175">
              <a:solidFill>
                <a:srgbClr val="000000"/>
              </a:solidFill>
            </a:ln>
          </p:spPr>
          <p:txBody>
            <a:bodyPr wrap="square" lIns="0" tIns="0" rIns="0" bIns="0" rtlCol="0"/>
            <a:lstStyle/>
            <a:p>
              <a:endParaRPr sz="1227"/>
            </a:p>
          </p:txBody>
        </p:sp>
        <p:sp>
          <p:nvSpPr>
            <p:cNvPr id="493" name="object 493"/>
            <p:cNvSpPr/>
            <p:nvPr/>
          </p:nvSpPr>
          <p:spPr>
            <a:xfrm>
              <a:off x="2692387" y="7977047"/>
              <a:ext cx="170180" cy="0"/>
            </a:xfrm>
            <a:custGeom>
              <a:avLst/>
              <a:gdLst/>
              <a:ahLst/>
              <a:cxnLst/>
              <a:rect l="l" t="t" r="r" b="b"/>
              <a:pathLst>
                <a:path w="170180">
                  <a:moveTo>
                    <a:pt x="0" y="0"/>
                  </a:moveTo>
                  <a:lnTo>
                    <a:pt x="169799" y="0"/>
                  </a:lnTo>
                </a:path>
              </a:pathLst>
            </a:custGeom>
            <a:ln w="3175">
              <a:solidFill>
                <a:srgbClr val="000000"/>
              </a:solidFill>
            </a:ln>
          </p:spPr>
          <p:txBody>
            <a:bodyPr wrap="square" lIns="0" tIns="0" rIns="0" bIns="0" rtlCol="0"/>
            <a:lstStyle/>
            <a:p>
              <a:endParaRPr sz="1227"/>
            </a:p>
          </p:txBody>
        </p:sp>
        <p:sp>
          <p:nvSpPr>
            <p:cNvPr id="494" name="object 494"/>
            <p:cNvSpPr/>
            <p:nvPr/>
          </p:nvSpPr>
          <p:spPr>
            <a:xfrm>
              <a:off x="3093338" y="7977047"/>
              <a:ext cx="170180" cy="0"/>
            </a:xfrm>
            <a:custGeom>
              <a:avLst/>
              <a:gdLst/>
              <a:ahLst/>
              <a:cxnLst/>
              <a:rect l="l" t="t" r="r" b="b"/>
              <a:pathLst>
                <a:path w="170179">
                  <a:moveTo>
                    <a:pt x="0" y="0"/>
                  </a:moveTo>
                  <a:lnTo>
                    <a:pt x="169799" y="0"/>
                  </a:lnTo>
                </a:path>
              </a:pathLst>
            </a:custGeom>
            <a:ln w="3175">
              <a:solidFill>
                <a:srgbClr val="000000"/>
              </a:solidFill>
            </a:ln>
          </p:spPr>
          <p:txBody>
            <a:bodyPr wrap="square" lIns="0" tIns="0" rIns="0" bIns="0" rtlCol="0"/>
            <a:lstStyle/>
            <a:p>
              <a:endParaRPr sz="1227"/>
            </a:p>
          </p:txBody>
        </p:sp>
        <p:sp>
          <p:nvSpPr>
            <p:cNvPr id="495" name="object 495"/>
            <p:cNvSpPr/>
            <p:nvPr/>
          </p:nvSpPr>
          <p:spPr>
            <a:xfrm>
              <a:off x="3093338" y="7949488"/>
              <a:ext cx="170180" cy="0"/>
            </a:xfrm>
            <a:custGeom>
              <a:avLst/>
              <a:gdLst/>
              <a:ahLst/>
              <a:cxnLst/>
              <a:rect l="l" t="t" r="r" b="b"/>
              <a:pathLst>
                <a:path w="170179">
                  <a:moveTo>
                    <a:pt x="0" y="0"/>
                  </a:moveTo>
                  <a:lnTo>
                    <a:pt x="169799" y="0"/>
                  </a:lnTo>
                </a:path>
              </a:pathLst>
            </a:custGeom>
            <a:ln w="3175">
              <a:solidFill>
                <a:srgbClr val="000000"/>
              </a:solidFill>
            </a:ln>
          </p:spPr>
          <p:txBody>
            <a:bodyPr wrap="square" lIns="0" tIns="0" rIns="0" bIns="0" rtlCol="0"/>
            <a:lstStyle/>
            <a:p>
              <a:endParaRPr sz="1227"/>
            </a:p>
          </p:txBody>
        </p:sp>
        <p:sp>
          <p:nvSpPr>
            <p:cNvPr id="496" name="object 496"/>
            <p:cNvSpPr/>
            <p:nvPr/>
          </p:nvSpPr>
          <p:spPr>
            <a:xfrm>
              <a:off x="3093338" y="7908594"/>
              <a:ext cx="170180" cy="0"/>
            </a:xfrm>
            <a:custGeom>
              <a:avLst/>
              <a:gdLst/>
              <a:ahLst/>
              <a:cxnLst/>
              <a:rect l="l" t="t" r="r" b="b"/>
              <a:pathLst>
                <a:path w="170179">
                  <a:moveTo>
                    <a:pt x="0" y="0"/>
                  </a:moveTo>
                  <a:lnTo>
                    <a:pt x="169799" y="0"/>
                  </a:lnTo>
                </a:path>
              </a:pathLst>
            </a:custGeom>
            <a:ln w="3175">
              <a:solidFill>
                <a:srgbClr val="000000"/>
              </a:solidFill>
            </a:ln>
          </p:spPr>
          <p:txBody>
            <a:bodyPr wrap="square" lIns="0" tIns="0" rIns="0" bIns="0" rtlCol="0"/>
            <a:lstStyle/>
            <a:p>
              <a:endParaRPr sz="1227"/>
            </a:p>
          </p:txBody>
        </p:sp>
        <p:sp>
          <p:nvSpPr>
            <p:cNvPr id="497" name="object 497"/>
            <p:cNvSpPr/>
            <p:nvPr/>
          </p:nvSpPr>
          <p:spPr>
            <a:xfrm>
              <a:off x="3093338" y="7867256"/>
              <a:ext cx="170180" cy="0"/>
            </a:xfrm>
            <a:custGeom>
              <a:avLst/>
              <a:gdLst/>
              <a:ahLst/>
              <a:cxnLst/>
              <a:rect l="l" t="t" r="r" b="b"/>
              <a:pathLst>
                <a:path w="170179">
                  <a:moveTo>
                    <a:pt x="0" y="0"/>
                  </a:moveTo>
                  <a:lnTo>
                    <a:pt x="169799" y="0"/>
                  </a:lnTo>
                </a:path>
              </a:pathLst>
            </a:custGeom>
            <a:ln w="3175">
              <a:solidFill>
                <a:srgbClr val="000000"/>
              </a:solidFill>
            </a:ln>
          </p:spPr>
          <p:txBody>
            <a:bodyPr wrap="square" lIns="0" tIns="0" rIns="0" bIns="0" rtlCol="0"/>
            <a:lstStyle/>
            <a:p>
              <a:endParaRPr sz="1227"/>
            </a:p>
          </p:txBody>
        </p:sp>
        <p:sp>
          <p:nvSpPr>
            <p:cNvPr id="498" name="object 498"/>
            <p:cNvSpPr/>
            <p:nvPr/>
          </p:nvSpPr>
          <p:spPr>
            <a:xfrm>
              <a:off x="2692387" y="8141957"/>
              <a:ext cx="170180" cy="0"/>
            </a:xfrm>
            <a:custGeom>
              <a:avLst/>
              <a:gdLst/>
              <a:ahLst/>
              <a:cxnLst/>
              <a:rect l="l" t="t" r="r" b="b"/>
              <a:pathLst>
                <a:path w="170180">
                  <a:moveTo>
                    <a:pt x="0" y="0"/>
                  </a:moveTo>
                  <a:lnTo>
                    <a:pt x="169799" y="0"/>
                  </a:lnTo>
                </a:path>
              </a:pathLst>
            </a:custGeom>
            <a:ln w="3175">
              <a:solidFill>
                <a:srgbClr val="000000"/>
              </a:solidFill>
            </a:ln>
          </p:spPr>
          <p:txBody>
            <a:bodyPr wrap="square" lIns="0" tIns="0" rIns="0" bIns="0" rtlCol="0"/>
            <a:lstStyle/>
            <a:p>
              <a:endParaRPr sz="1227"/>
            </a:p>
          </p:txBody>
        </p:sp>
        <p:sp>
          <p:nvSpPr>
            <p:cNvPr id="499" name="object 499"/>
            <p:cNvSpPr/>
            <p:nvPr/>
          </p:nvSpPr>
          <p:spPr>
            <a:xfrm>
              <a:off x="2692387" y="8182863"/>
              <a:ext cx="170180" cy="0"/>
            </a:xfrm>
            <a:custGeom>
              <a:avLst/>
              <a:gdLst/>
              <a:ahLst/>
              <a:cxnLst/>
              <a:rect l="l" t="t" r="r" b="b"/>
              <a:pathLst>
                <a:path w="170180">
                  <a:moveTo>
                    <a:pt x="0" y="0"/>
                  </a:moveTo>
                  <a:lnTo>
                    <a:pt x="169799" y="0"/>
                  </a:lnTo>
                </a:path>
              </a:pathLst>
            </a:custGeom>
            <a:ln w="3175">
              <a:solidFill>
                <a:srgbClr val="000000"/>
              </a:solidFill>
            </a:ln>
          </p:spPr>
          <p:txBody>
            <a:bodyPr wrap="square" lIns="0" tIns="0" rIns="0" bIns="0" rtlCol="0"/>
            <a:lstStyle/>
            <a:p>
              <a:endParaRPr sz="1227"/>
            </a:p>
          </p:txBody>
        </p:sp>
        <p:sp>
          <p:nvSpPr>
            <p:cNvPr id="500" name="object 500"/>
            <p:cNvSpPr/>
            <p:nvPr/>
          </p:nvSpPr>
          <p:spPr>
            <a:xfrm>
              <a:off x="2692387" y="8237981"/>
              <a:ext cx="170180" cy="0"/>
            </a:xfrm>
            <a:custGeom>
              <a:avLst/>
              <a:gdLst/>
              <a:ahLst/>
              <a:cxnLst/>
              <a:rect l="l" t="t" r="r" b="b"/>
              <a:pathLst>
                <a:path w="170180">
                  <a:moveTo>
                    <a:pt x="0" y="0"/>
                  </a:moveTo>
                  <a:lnTo>
                    <a:pt x="169799" y="0"/>
                  </a:lnTo>
                </a:path>
              </a:pathLst>
            </a:custGeom>
            <a:ln w="3175">
              <a:solidFill>
                <a:srgbClr val="000000"/>
              </a:solidFill>
            </a:ln>
          </p:spPr>
          <p:txBody>
            <a:bodyPr wrap="square" lIns="0" tIns="0" rIns="0" bIns="0" rtlCol="0"/>
            <a:lstStyle/>
            <a:p>
              <a:endParaRPr sz="1227"/>
            </a:p>
          </p:txBody>
        </p:sp>
        <p:sp>
          <p:nvSpPr>
            <p:cNvPr id="501" name="object 501"/>
            <p:cNvSpPr/>
            <p:nvPr/>
          </p:nvSpPr>
          <p:spPr>
            <a:xfrm>
              <a:off x="3093338" y="8147291"/>
              <a:ext cx="170180" cy="0"/>
            </a:xfrm>
            <a:custGeom>
              <a:avLst/>
              <a:gdLst/>
              <a:ahLst/>
              <a:cxnLst/>
              <a:rect l="l" t="t" r="r" b="b"/>
              <a:pathLst>
                <a:path w="170179">
                  <a:moveTo>
                    <a:pt x="0" y="0"/>
                  </a:moveTo>
                  <a:lnTo>
                    <a:pt x="169799" y="0"/>
                  </a:lnTo>
                </a:path>
              </a:pathLst>
            </a:custGeom>
            <a:ln w="3175">
              <a:solidFill>
                <a:srgbClr val="000000"/>
              </a:solidFill>
            </a:ln>
          </p:spPr>
          <p:txBody>
            <a:bodyPr wrap="square" lIns="0" tIns="0" rIns="0" bIns="0" rtlCol="0"/>
            <a:lstStyle/>
            <a:p>
              <a:endParaRPr sz="1227"/>
            </a:p>
          </p:txBody>
        </p:sp>
        <p:sp>
          <p:nvSpPr>
            <p:cNvPr id="502" name="object 502"/>
            <p:cNvSpPr/>
            <p:nvPr/>
          </p:nvSpPr>
          <p:spPr>
            <a:xfrm>
              <a:off x="3093338" y="8193976"/>
              <a:ext cx="170180" cy="0"/>
            </a:xfrm>
            <a:custGeom>
              <a:avLst/>
              <a:gdLst/>
              <a:ahLst/>
              <a:cxnLst/>
              <a:rect l="l" t="t" r="r" b="b"/>
              <a:pathLst>
                <a:path w="170179">
                  <a:moveTo>
                    <a:pt x="0" y="0"/>
                  </a:moveTo>
                  <a:lnTo>
                    <a:pt x="169799" y="0"/>
                  </a:lnTo>
                </a:path>
              </a:pathLst>
            </a:custGeom>
            <a:ln w="3175">
              <a:solidFill>
                <a:srgbClr val="000000"/>
              </a:solidFill>
            </a:ln>
          </p:spPr>
          <p:txBody>
            <a:bodyPr wrap="square" lIns="0" tIns="0" rIns="0" bIns="0" rtlCol="0"/>
            <a:lstStyle/>
            <a:p>
              <a:endParaRPr sz="1227"/>
            </a:p>
          </p:txBody>
        </p:sp>
        <p:sp>
          <p:nvSpPr>
            <p:cNvPr id="503" name="object 503"/>
            <p:cNvSpPr/>
            <p:nvPr/>
          </p:nvSpPr>
          <p:spPr>
            <a:xfrm>
              <a:off x="3093338" y="8237981"/>
              <a:ext cx="170180" cy="0"/>
            </a:xfrm>
            <a:custGeom>
              <a:avLst/>
              <a:gdLst/>
              <a:ahLst/>
              <a:cxnLst/>
              <a:rect l="l" t="t" r="r" b="b"/>
              <a:pathLst>
                <a:path w="170179">
                  <a:moveTo>
                    <a:pt x="0" y="0"/>
                  </a:moveTo>
                  <a:lnTo>
                    <a:pt x="169799" y="0"/>
                  </a:lnTo>
                </a:path>
              </a:pathLst>
            </a:custGeom>
            <a:ln w="3175">
              <a:solidFill>
                <a:srgbClr val="000000"/>
              </a:solidFill>
            </a:ln>
          </p:spPr>
          <p:txBody>
            <a:bodyPr wrap="square" lIns="0" tIns="0" rIns="0" bIns="0" rtlCol="0"/>
            <a:lstStyle/>
            <a:p>
              <a:endParaRPr sz="1227"/>
            </a:p>
          </p:txBody>
        </p:sp>
        <p:sp>
          <p:nvSpPr>
            <p:cNvPr id="504" name="object 504"/>
            <p:cNvSpPr/>
            <p:nvPr/>
          </p:nvSpPr>
          <p:spPr>
            <a:xfrm>
              <a:off x="2862186" y="7908594"/>
              <a:ext cx="231775" cy="0"/>
            </a:xfrm>
            <a:custGeom>
              <a:avLst/>
              <a:gdLst/>
              <a:ahLst/>
              <a:cxnLst/>
              <a:rect l="l" t="t" r="r" b="b"/>
              <a:pathLst>
                <a:path w="231775">
                  <a:moveTo>
                    <a:pt x="0" y="0"/>
                  </a:moveTo>
                  <a:lnTo>
                    <a:pt x="231152" y="0"/>
                  </a:lnTo>
                </a:path>
              </a:pathLst>
            </a:custGeom>
            <a:ln w="3175">
              <a:solidFill>
                <a:srgbClr val="000000"/>
              </a:solidFill>
            </a:ln>
          </p:spPr>
          <p:txBody>
            <a:bodyPr wrap="square" lIns="0" tIns="0" rIns="0" bIns="0" rtlCol="0"/>
            <a:lstStyle/>
            <a:p>
              <a:endParaRPr sz="1227"/>
            </a:p>
          </p:txBody>
        </p:sp>
        <p:sp>
          <p:nvSpPr>
            <p:cNvPr id="505" name="object 505"/>
            <p:cNvSpPr/>
            <p:nvPr/>
          </p:nvSpPr>
          <p:spPr>
            <a:xfrm>
              <a:off x="3170681" y="8004606"/>
              <a:ext cx="0" cy="96520"/>
            </a:xfrm>
            <a:custGeom>
              <a:avLst/>
              <a:gdLst/>
              <a:ahLst/>
              <a:cxnLst/>
              <a:rect l="l" t="t" r="r" b="b"/>
              <a:pathLst>
                <a:path h="96520">
                  <a:moveTo>
                    <a:pt x="0" y="0"/>
                  </a:moveTo>
                  <a:lnTo>
                    <a:pt x="0" y="96012"/>
                  </a:lnTo>
                </a:path>
              </a:pathLst>
            </a:custGeom>
            <a:ln w="3175">
              <a:solidFill>
                <a:srgbClr val="000000"/>
              </a:solidFill>
            </a:ln>
          </p:spPr>
          <p:txBody>
            <a:bodyPr wrap="square" lIns="0" tIns="0" rIns="0" bIns="0" rtlCol="0"/>
            <a:lstStyle/>
            <a:p>
              <a:endParaRPr sz="1227"/>
            </a:p>
          </p:txBody>
        </p:sp>
        <p:sp>
          <p:nvSpPr>
            <p:cNvPr id="506" name="object 506"/>
            <p:cNvSpPr/>
            <p:nvPr/>
          </p:nvSpPr>
          <p:spPr>
            <a:xfrm>
              <a:off x="2862186" y="8210422"/>
              <a:ext cx="231775" cy="0"/>
            </a:xfrm>
            <a:custGeom>
              <a:avLst/>
              <a:gdLst/>
              <a:ahLst/>
              <a:cxnLst/>
              <a:rect l="l" t="t" r="r" b="b"/>
              <a:pathLst>
                <a:path w="231775">
                  <a:moveTo>
                    <a:pt x="0" y="0"/>
                  </a:moveTo>
                  <a:lnTo>
                    <a:pt x="231152" y="0"/>
                  </a:lnTo>
                </a:path>
              </a:pathLst>
            </a:custGeom>
            <a:ln w="3175">
              <a:solidFill>
                <a:srgbClr val="000000"/>
              </a:solidFill>
            </a:ln>
          </p:spPr>
          <p:txBody>
            <a:bodyPr wrap="square" lIns="0" tIns="0" rIns="0" bIns="0" rtlCol="0"/>
            <a:lstStyle/>
            <a:p>
              <a:endParaRPr sz="1227"/>
            </a:p>
          </p:txBody>
        </p:sp>
        <p:sp>
          <p:nvSpPr>
            <p:cNvPr id="507" name="object 507"/>
            <p:cNvSpPr/>
            <p:nvPr/>
          </p:nvSpPr>
          <p:spPr>
            <a:xfrm>
              <a:off x="2769730" y="8004606"/>
              <a:ext cx="0" cy="96520"/>
            </a:xfrm>
            <a:custGeom>
              <a:avLst/>
              <a:gdLst/>
              <a:ahLst/>
              <a:cxnLst/>
              <a:rect l="l" t="t" r="r" b="b"/>
              <a:pathLst>
                <a:path h="96520">
                  <a:moveTo>
                    <a:pt x="0" y="0"/>
                  </a:moveTo>
                  <a:lnTo>
                    <a:pt x="0" y="96012"/>
                  </a:lnTo>
                </a:path>
              </a:pathLst>
            </a:custGeom>
            <a:ln w="3175">
              <a:solidFill>
                <a:srgbClr val="000000"/>
              </a:solidFill>
            </a:ln>
          </p:spPr>
          <p:txBody>
            <a:bodyPr wrap="square" lIns="0" tIns="0" rIns="0" bIns="0" rtlCol="0"/>
            <a:lstStyle/>
            <a:p>
              <a:endParaRPr sz="1227"/>
            </a:p>
          </p:txBody>
        </p:sp>
        <p:sp>
          <p:nvSpPr>
            <p:cNvPr id="508" name="object 508"/>
            <p:cNvSpPr/>
            <p:nvPr/>
          </p:nvSpPr>
          <p:spPr>
            <a:xfrm>
              <a:off x="2939084" y="7949488"/>
              <a:ext cx="62230" cy="96520"/>
            </a:xfrm>
            <a:custGeom>
              <a:avLst/>
              <a:gdLst/>
              <a:ahLst/>
              <a:cxnLst/>
              <a:rect l="l" t="t" r="r" b="b"/>
              <a:pathLst>
                <a:path w="62230" h="96520">
                  <a:moveTo>
                    <a:pt x="31114" y="0"/>
                  </a:moveTo>
                  <a:lnTo>
                    <a:pt x="18939" y="3687"/>
                  </a:lnTo>
                  <a:lnTo>
                    <a:pt x="9056" y="13835"/>
                  </a:lnTo>
                  <a:lnTo>
                    <a:pt x="2423" y="29066"/>
                  </a:lnTo>
                  <a:lnTo>
                    <a:pt x="0" y="48006"/>
                  </a:lnTo>
                  <a:lnTo>
                    <a:pt x="2423" y="67133"/>
                  </a:lnTo>
                  <a:lnTo>
                    <a:pt x="9056" y="82343"/>
                  </a:lnTo>
                  <a:lnTo>
                    <a:pt x="18939" y="92386"/>
                  </a:lnTo>
                  <a:lnTo>
                    <a:pt x="31114" y="96012"/>
                  </a:lnTo>
                  <a:lnTo>
                    <a:pt x="43220" y="92386"/>
                  </a:lnTo>
                  <a:lnTo>
                    <a:pt x="52951" y="82343"/>
                  </a:lnTo>
                  <a:lnTo>
                    <a:pt x="59431" y="67133"/>
                  </a:lnTo>
                  <a:lnTo>
                    <a:pt x="61785" y="48006"/>
                  </a:lnTo>
                  <a:lnTo>
                    <a:pt x="59431" y="29066"/>
                  </a:lnTo>
                  <a:lnTo>
                    <a:pt x="52951" y="13835"/>
                  </a:lnTo>
                  <a:lnTo>
                    <a:pt x="43220" y="3687"/>
                  </a:lnTo>
                  <a:lnTo>
                    <a:pt x="31114" y="0"/>
                  </a:lnTo>
                  <a:close/>
                </a:path>
              </a:pathLst>
            </a:custGeom>
            <a:solidFill>
              <a:srgbClr val="729FCF"/>
            </a:solidFill>
          </p:spPr>
          <p:txBody>
            <a:bodyPr wrap="square" lIns="0" tIns="0" rIns="0" bIns="0" rtlCol="0"/>
            <a:lstStyle/>
            <a:p>
              <a:endParaRPr sz="1227"/>
            </a:p>
          </p:txBody>
        </p:sp>
        <p:sp>
          <p:nvSpPr>
            <p:cNvPr id="509" name="object 509"/>
            <p:cNvSpPr/>
            <p:nvPr/>
          </p:nvSpPr>
          <p:spPr>
            <a:xfrm>
              <a:off x="2939084" y="7949488"/>
              <a:ext cx="62230" cy="96520"/>
            </a:xfrm>
            <a:custGeom>
              <a:avLst/>
              <a:gdLst/>
              <a:ahLst/>
              <a:cxnLst/>
              <a:rect l="l" t="t" r="r" b="b"/>
              <a:pathLst>
                <a:path w="62230" h="96520">
                  <a:moveTo>
                    <a:pt x="31114" y="0"/>
                  </a:moveTo>
                  <a:lnTo>
                    <a:pt x="43220" y="3687"/>
                  </a:lnTo>
                  <a:lnTo>
                    <a:pt x="52951" y="13835"/>
                  </a:lnTo>
                  <a:lnTo>
                    <a:pt x="59431" y="29066"/>
                  </a:lnTo>
                  <a:lnTo>
                    <a:pt x="61785" y="48006"/>
                  </a:lnTo>
                  <a:lnTo>
                    <a:pt x="59431" y="67133"/>
                  </a:lnTo>
                  <a:lnTo>
                    <a:pt x="52951" y="82343"/>
                  </a:lnTo>
                  <a:lnTo>
                    <a:pt x="43220" y="92386"/>
                  </a:lnTo>
                  <a:lnTo>
                    <a:pt x="31114" y="96012"/>
                  </a:lnTo>
                  <a:lnTo>
                    <a:pt x="18939" y="92386"/>
                  </a:lnTo>
                  <a:lnTo>
                    <a:pt x="9056" y="82343"/>
                  </a:lnTo>
                  <a:lnTo>
                    <a:pt x="2423" y="67133"/>
                  </a:lnTo>
                  <a:lnTo>
                    <a:pt x="0" y="48006"/>
                  </a:lnTo>
                  <a:lnTo>
                    <a:pt x="2423" y="29066"/>
                  </a:lnTo>
                  <a:lnTo>
                    <a:pt x="9056" y="13835"/>
                  </a:lnTo>
                  <a:lnTo>
                    <a:pt x="18939" y="3687"/>
                  </a:lnTo>
                  <a:lnTo>
                    <a:pt x="31114" y="0"/>
                  </a:lnTo>
                  <a:close/>
                </a:path>
              </a:pathLst>
            </a:custGeom>
            <a:ln w="3175">
              <a:solidFill>
                <a:srgbClr val="3465A4"/>
              </a:solidFill>
            </a:ln>
          </p:spPr>
          <p:txBody>
            <a:bodyPr wrap="square" lIns="0" tIns="0" rIns="0" bIns="0" rtlCol="0"/>
            <a:lstStyle/>
            <a:p>
              <a:endParaRPr sz="1227"/>
            </a:p>
          </p:txBody>
        </p:sp>
        <p:sp>
          <p:nvSpPr>
            <p:cNvPr id="510" name="object 510"/>
            <p:cNvSpPr/>
            <p:nvPr/>
          </p:nvSpPr>
          <p:spPr>
            <a:xfrm>
              <a:off x="2939084" y="7949488"/>
              <a:ext cx="0" cy="0"/>
            </a:xfrm>
            <a:custGeom>
              <a:avLst/>
              <a:gdLst/>
              <a:ahLst/>
              <a:cxnLst/>
              <a:rect l="l" t="t" r="r" b="b"/>
              <a:pathLst>
                <a:path>
                  <a:moveTo>
                    <a:pt x="0" y="0"/>
                  </a:moveTo>
                  <a:lnTo>
                    <a:pt x="0" y="0"/>
                  </a:lnTo>
                </a:path>
              </a:pathLst>
            </a:custGeom>
            <a:ln w="3175">
              <a:solidFill>
                <a:srgbClr val="3465A4"/>
              </a:solidFill>
            </a:ln>
          </p:spPr>
          <p:txBody>
            <a:bodyPr wrap="square" lIns="0" tIns="0" rIns="0" bIns="0" rtlCol="0"/>
            <a:lstStyle/>
            <a:p>
              <a:endParaRPr sz="1227"/>
            </a:p>
          </p:txBody>
        </p:sp>
        <p:sp>
          <p:nvSpPr>
            <p:cNvPr id="511" name="object 511"/>
            <p:cNvSpPr/>
            <p:nvPr/>
          </p:nvSpPr>
          <p:spPr>
            <a:xfrm>
              <a:off x="3001314" y="8045945"/>
              <a:ext cx="0" cy="0"/>
            </a:xfrm>
            <a:custGeom>
              <a:avLst/>
              <a:gdLst/>
              <a:ahLst/>
              <a:cxnLst/>
              <a:rect l="l" t="t" r="r" b="b"/>
              <a:pathLst>
                <a:path>
                  <a:moveTo>
                    <a:pt x="0" y="0"/>
                  </a:moveTo>
                  <a:lnTo>
                    <a:pt x="0" y="0"/>
                  </a:lnTo>
                </a:path>
              </a:pathLst>
            </a:custGeom>
            <a:ln w="3175">
              <a:solidFill>
                <a:srgbClr val="3465A4"/>
              </a:solidFill>
            </a:ln>
          </p:spPr>
          <p:txBody>
            <a:bodyPr wrap="square" lIns="0" tIns="0" rIns="0" bIns="0" rtlCol="0"/>
            <a:lstStyle/>
            <a:p>
              <a:endParaRPr sz="1227"/>
            </a:p>
          </p:txBody>
        </p:sp>
        <p:sp>
          <p:nvSpPr>
            <p:cNvPr id="512" name="object 512"/>
            <p:cNvSpPr/>
            <p:nvPr/>
          </p:nvSpPr>
          <p:spPr>
            <a:xfrm>
              <a:off x="2939084" y="8032165"/>
              <a:ext cx="62230" cy="109855"/>
            </a:xfrm>
            <a:custGeom>
              <a:avLst/>
              <a:gdLst/>
              <a:ahLst/>
              <a:cxnLst/>
              <a:rect l="l" t="t" r="r" b="b"/>
              <a:pathLst>
                <a:path w="62230" h="109854">
                  <a:moveTo>
                    <a:pt x="31114" y="0"/>
                  </a:moveTo>
                  <a:lnTo>
                    <a:pt x="18939" y="4167"/>
                  </a:lnTo>
                  <a:lnTo>
                    <a:pt x="9056" y="15668"/>
                  </a:lnTo>
                  <a:lnTo>
                    <a:pt x="2423" y="33004"/>
                  </a:lnTo>
                  <a:lnTo>
                    <a:pt x="0" y="54673"/>
                  </a:lnTo>
                  <a:lnTo>
                    <a:pt x="2423" y="76342"/>
                  </a:lnTo>
                  <a:lnTo>
                    <a:pt x="9056" y="93678"/>
                  </a:lnTo>
                  <a:lnTo>
                    <a:pt x="18939" y="105179"/>
                  </a:lnTo>
                  <a:lnTo>
                    <a:pt x="31114" y="109347"/>
                  </a:lnTo>
                  <a:lnTo>
                    <a:pt x="43220" y="105179"/>
                  </a:lnTo>
                  <a:lnTo>
                    <a:pt x="52951" y="93678"/>
                  </a:lnTo>
                  <a:lnTo>
                    <a:pt x="59431" y="76342"/>
                  </a:lnTo>
                  <a:lnTo>
                    <a:pt x="61785" y="54673"/>
                  </a:lnTo>
                  <a:lnTo>
                    <a:pt x="59431" y="33004"/>
                  </a:lnTo>
                  <a:lnTo>
                    <a:pt x="52951" y="15668"/>
                  </a:lnTo>
                  <a:lnTo>
                    <a:pt x="43220" y="4167"/>
                  </a:lnTo>
                  <a:lnTo>
                    <a:pt x="31114" y="0"/>
                  </a:lnTo>
                  <a:close/>
                </a:path>
              </a:pathLst>
            </a:custGeom>
            <a:solidFill>
              <a:srgbClr val="729FCF"/>
            </a:solidFill>
          </p:spPr>
          <p:txBody>
            <a:bodyPr wrap="square" lIns="0" tIns="0" rIns="0" bIns="0" rtlCol="0"/>
            <a:lstStyle/>
            <a:p>
              <a:endParaRPr sz="1227"/>
            </a:p>
          </p:txBody>
        </p:sp>
        <p:sp>
          <p:nvSpPr>
            <p:cNvPr id="513" name="object 513"/>
            <p:cNvSpPr/>
            <p:nvPr/>
          </p:nvSpPr>
          <p:spPr>
            <a:xfrm>
              <a:off x="2939084" y="8032165"/>
              <a:ext cx="62230" cy="109855"/>
            </a:xfrm>
            <a:custGeom>
              <a:avLst/>
              <a:gdLst/>
              <a:ahLst/>
              <a:cxnLst/>
              <a:rect l="l" t="t" r="r" b="b"/>
              <a:pathLst>
                <a:path w="62230" h="109854">
                  <a:moveTo>
                    <a:pt x="31114" y="0"/>
                  </a:moveTo>
                  <a:lnTo>
                    <a:pt x="43220" y="4167"/>
                  </a:lnTo>
                  <a:lnTo>
                    <a:pt x="52951" y="15668"/>
                  </a:lnTo>
                  <a:lnTo>
                    <a:pt x="59431" y="33004"/>
                  </a:lnTo>
                  <a:lnTo>
                    <a:pt x="61785" y="54673"/>
                  </a:lnTo>
                  <a:lnTo>
                    <a:pt x="59431" y="76342"/>
                  </a:lnTo>
                  <a:lnTo>
                    <a:pt x="52951" y="93678"/>
                  </a:lnTo>
                  <a:lnTo>
                    <a:pt x="43220" y="105179"/>
                  </a:lnTo>
                  <a:lnTo>
                    <a:pt x="31114" y="109347"/>
                  </a:lnTo>
                  <a:lnTo>
                    <a:pt x="18939" y="105179"/>
                  </a:lnTo>
                  <a:lnTo>
                    <a:pt x="9056" y="93678"/>
                  </a:lnTo>
                  <a:lnTo>
                    <a:pt x="2423" y="76342"/>
                  </a:lnTo>
                  <a:lnTo>
                    <a:pt x="0" y="54673"/>
                  </a:lnTo>
                  <a:lnTo>
                    <a:pt x="2423" y="33004"/>
                  </a:lnTo>
                  <a:lnTo>
                    <a:pt x="9056" y="15668"/>
                  </a:lnTo>
                  <a:lnTo>
                    <a:pt x="18939" y="4167"/>
                  </a:lnTo>
                  <a:lnTo>
                    <a:pt x="31114" y="0"/>
                  </a:lnTo>
                  <a:close/>
                </a:path>
              </a:pathLst>
            </a:custGeom>
            <a:ln w="3175">
              <a:solidFill>
                <a:srgbClr val="3465A4"/>
              </a:solidFill>
            </a:ln>
          </p:spPr>
          <p:txBody>
            <a:bodyPr wrap="square" lIns="0" tIns="0" rIns="0" bIns="0" rtlCol="0"/>
            <a:lstStyle/>
            <a:p>
              <a:endParaRPr sz="1227"/>
            </a:p>
          </p:txBody>
        </p:sp>
        <p:sp>
          <p:nvSpPr>
            <p:cNvPr id="514" name="object 514"/>
            <p:cNvSpPr/>
            <p:nvPr/>
          </p:nvSpPr>
          <p:spPr>
            <a:xfrm>
              <a:off x="2939084" y="8032165"/>
              <a:ext cx="0" cy="0"/>
            </a:xfrm>
            <a:custGeom>
              <a:avLst/>
              <a:gdLst/>
              <a:ahLst/>
              <a:cxnLst/>
              <a:rect l="l" t="t" r="r" b="b"/>
              <a:pathLst>
                <a:path>
                  <a:moveTo>
                    <a:pt x="0" y="0"/>
                  </a:moveTo>
                  <a:lnTo>
                    <a:pt x="0" y="0"/>
                  </a:lnTo>
                </a:path>
              </a:pathLst>
            </a:custGeom>
            <a:ln w="3175">
              <a:solidFill>
                <a:srgbClr val="3465A4"/>
              </a:solidFill>
            </a:ln>
          </p:spPr>
          <p:txBody>
            <a:bodyPr wrap="square" lIns="0" tIns="0" rIns="0" bIns="0" rtlCol="0"/>
            <a:lstStyle/>
            <a:p>
              <a:endParaRPr sz="1227"/>
            </a:p>
          </p:txBody>
        </p:sp>
        <p:sp>
          <p:nvSpPr>
            <p:cNvPr id="515" name="object 515"/>
            <p:cNvSpPr/>
            <p:nvPr/>
          </p:nvSpPr>
          <p:spPr>
            <a:xfrm>
              <a:off x="3001314" y="8141957"/>
              <a:ext cx="0" cy="0"/>
            </a:xfrm>
            <a:custGeom>
              <a:avLst/>
              <a:gdLst/>
              <a:ahLst/>
              <a:cxnLst/>
              <a:rect l="l" t="t" r="r" b="b"/>
              <a:pathLst>
                <a:path>
                  <a:moveTo>
                    <a:pt x="0" y="0"/>
                  </a:moveTo>
                  <a:lnTo>
                    <a:pt x="0" y="0"/>
                  </a:lnTo>
                </a:path>
              </a:pathLst>
            </a:custGeom>
            <a:ln w="3175">
              <a:solidFill>
                <a:srgbClr val="3465A4"/>
              </a:solidFill>
            </a:ln>
          </p:spPr>
          <p:txBody>
            <a:bodyPr wrap="square" lIns="0" tIns="0" rIns="0" bIns="0" rtlCol="0"/>
            <a:lstStyle/>
            <a:p>
              <a:endParaRPr sz="1227"/>
            </a:p>
          </p:txBody>
        </p:sp>
        <p:sp>
          <p:nvSpPr>
            <p:cNvPr id="516" name="object 516"/>
            <p:cNvSpPr/>
            <p:nvPr/>
          </p:nvSpPr>
          <p:spPr>
            <a:xfrm>
              <a:off x="2970199" y="7990827"/>
              <a:ext cx="0" cy="109855"/>
            </a:xfrm>
            <a:custGeom>
              <a:avLst/>
              <a:gdLst/>
              <a:ahLst/>
              <a:cxnLst/>
              <a:rect l="l" t="t" r="r" b="b"/>
              <a:pathLst>
                <a:path h="109854">
                  <a:moveTo>
                    <a:pt x="0" y="0"/>
                  </a:moveTo>
                  <a:lnTo>
                    <a:pt x="0" y="109791"/>
                  </a:lnTo>
                </a:path>
              </a:pathLst>
            </a:custGeom>
            <a:ln w="3175">
              <a:solidFill>
                <a:srgbClr val="000000"/>
              </a:solidFill>
            </a:ln>
          </p:spPr>
          <p:txBody>
            <a:bodyPr wrap="square" lIns="0" tIns="0" rIns="0" bIns="0" rtlCol="0"/>
            <a:lstStyle/>
            <a:p>
              <a:endParaRPr sz="1227"/>
            </a:p>
          </p:txBody>
        </p:sp>
        <p:sp>
          <p:nvSpPr>
            <p:cNvPr id="517" name="object 517"/>
            <p:cNvSpPr/>
            <p:nvPr/>
          </p:nvSpPr>
          <p:spPr>
            <a:xfrm>
              <a:off x="2354579" y="7973141"/>
              <a:ext cx="1270" cy="31750"/>
            </a:xfrm>
            <a:custGeom>
              <a:avLst/>
              <a:gdLst/>
              <a:ahLst/>
              <a:cxnLst/>
              <a:rect l="l" t="t" r="r" b="b"/>
              <a:pathLst>
                <a:path w="1269" h="31750">
                  <a:moveTo>
                    <a:pt x="0" y="0"/>
                  </a:moveTo>
                  <a:lnTo>
                    <a:pt x="0" y="31515"/>
                  </a:lnTo>
                  <a:lnTo>
                    <a:pt x="1257" y="31515"/>
                  </a:lnTo>
                  <a:lnTo>
                    <a:pt x="1257" y="5684"/>
                  </a:lnTo>
                  <a:lnTo>
                    <a:pt x="0" y="0"/>
                  </a:lnTo>
                  <a:close/>
                </a:path>
              </a:pathLst>
            </a:custGeom>
            <a:solidFill>
              <a:srgbClr val="B8B8B8"/>
            </a:solidFill>
          </p:spPr>
          <p:txBody>
            <a:bodyPr wrap="square" lIns="0" tIns="0" rIns="0" bIns="0" rtlCol="0"/>
            <a:lstStyle/>
            <a:p>
              <a:endParaRPr sz="1227"/>
            </a:p>
          </p:txBody>
        </p:sp>
        <p:sp>
          <p:nvSpPr>
            <p:cNvPr id="518" name="object 518"/>
            <p:cNvSpPr/>
            <p:nvPr/>
          </p:nvSpPr>
          <p:spPr>
            <a:xfrm>
              <a:off x="2354122" y="7971074"/>
              <a:ext cx="1905" cy="33655"/>
            </a:xfrm>
            <a:custGeom>
              <a:avLst/>
              <a:gdLst/>
              <a:ahLst/>
              <a:cxnLst/>
              <a:rect l="l" t="t" r="r" b="b"/>
              <a:pathLst>
                <a:path w="1905" h="33654">
                  <a:moveTo>
                    <a:pt x="0" y="0"/>
                  </a:moveTo>
                  <a:lnTo>
                    <a:pt x="0" y="33582"/>
                  </a:lnTo>
                  <a:lnTo>
                    <a:pt x="1371" y="33582"/>
                  </a:lnTo>
                  <a:lnTo>
                    <a:pt x="1371" y="6200"/>
                  </a:lnTo>
                  <a:lnTo>
                    <a:pt x="0" y="0"/>
                  </a:lnTo>
                  <a:close/>
                </a:path>
              </a:pathLst>
            </a:custGeom>
            <a:solidFill>
              <a:srgbClr val="BABABA"/>
            </a:solidFill>
          </p:spPr>
          <p:txBody>
            <a:bodyPr wrap="square" lIns="0" tIns="0" rIns="0" bIns="0" rtlCol="0"/>
            <a:lstStyle/>
            <a:p>
              <a:endParaRPr sz="1227"/>
            </a:p>
          </p:txBody>
        </p:sp>
        <p:sp>
          <p:nvSpPr>
            <p:cNvPr id="519" name="object 519"/>
            <p:cNvSpPr/>
            <p:nvPr/>
          </p:nvSpPr>
          <p:spPr>
            <a:xfrm>
              <a:off x="2353208" y="7966940"/>
              <a:ext cx="1905" cy="38100"/>
            </a:xfrm>
            <a:custGeom>
              <a:avLst/>
              <a:gdLst/>
              <a:ahLst/>
              <a:cxnLst/>
              <a:rect l="l" t="t" r="r" b="b"/>
              <a:pathLst>
                <a:path w="1905" h="38100">
                  <a:moveTo>
                    <a:pt x="0" y="0"/>
                  </a:moveTo>
                  <a:lnTo>
                    <a:pt x="0" y="37716"/>
                  </a:lnTo>
                  <a:lnTo>
                    <a:pt x="1828" y="37716"/>
                  </a:lnTo>
                  <a:lnTo>
                    <a:pt x="1828" y="8267"/>
                  </a:lnTo>
                  <a:lnTo>
                    <a:pt x="0" y="0"/>
                  </a:lnTo>
                  <a:close/>
                </a:path>
              </a:pathLst>
            </a:custGeom>
            <a:solidFill>
              <a:srgbClr val="BBBBBB"/>
            </a:solidFill>
          </p:spPr>
          <p:txBody>
            <a:bodyPr wrap="square" lIns="0" tIns="0" rIns="0" bIns="0" rtlCol="0"/>
            <a:lstStyle/>
            <a:p>
              <a:endParaRPr sz="1227"/>
            </a:p>
          </p:txBody>
        </p:sp>
        <p:sp>
          <p:nvSpPr>
            <p:cNvPr id="520" name="object 520"/>
            <p:cNvSpPr/>
            <p:nvPr/>
          </p:nvSpPr>
          <p:spPr>
            <a:xfrm>
              <a:off x="2352751" y="7964873"/>
              <a:ext cx="1905" cy="40005"/>
            </a:xfrm>
            <a:custGeom>
              <a:avLst/>
              <a:gdLst/>
              <a:ahLst/>
              <a:cxnLst/>
              <a:rect l="l" t="t" r="r" b="b"/>
              <a:pathLst>
                <a:path w="1905" h="40004">
                  <a:moveTo>
                    <a:pt x="0" y="0"/>
                  </a:moveTo>
                  <a:lnTo>
                    <a:pt x="0" y="39783"/>
                  </a:lnTo>
                  <a:lnTo>
                    <a:pt x="1371" y="39783"/>
                  </a:lnTo>
                  <a:lnTo>
                    <a:pt x="1371" y="6200"/>
                  </a:lnTo>
                  <a:lnTo>
                    <a:pt x="0" y="0"/>
                  </a:lnTo>
                  <a:close/>
                </a:path>
              </a:pathLst>
            </a:custGeom>
            <a:solidFill>
              <a:srgbClr val="BDBDBD"/>
            </a:solidFill>
          </p:spPr>
          <p:txBody>
            <a:bodyPr wrap="square" lIns="0" tIns="0" rIns="0" bIns="0" rtlCol="0"/>
            <a:lstStyle/>
            <a:p>
              <a:endParaRPr sz="1227"/>
            </a:p>
          </p:txBody>
        </p:sp>
        <p:sp>
          <p:nvSpPr>
            <p:cNvPr id="521" name="object 521"/>
            <p:cNvSpPr/>
            <p:nvPr/>
          </p:nvSpPr>
          <p:spPr>
            <a:xfrm>
              <a:off x="2352293" y="7962806"/>
              <a:ext cx="1905" cy="41910"/>
            </a:xfrm>
            <a:custGeom>
              <a:avLst/>
              <a:gdLst/>
              <a:ahLst/>
              <a:cxnLst/>
              <a:rect l="l" t="t" r="r" b="b"/>
              <a:pathLst>
                <a:path w="1905" h="41909">
                  <a:moveTo>
                    <a:pt x="0" y="0"/>
                  </a:moveTo>
                  <a:lnTo>
                    <a:pt x="0" y="41850"/>
                  </a:lnTo>
                  <a:lnTo>
                    <a:pt x="1371" y="41850"/>
                  </a:lnTo>
                  <a:lnTo>
                    <a:pt x="1371" y="6200"/>
                  </a:lnTo>
                  <a:lnTo>
                    <a:pt x="0" y="0"/>
                  </a:lnTo>
                  <a:close/>
                </a:path>
              </a:pathLst>
            </a:custGeom>
            <a:solidFill>
              <a:srgbClr val="BFBFBF"/>
            </a:solidFill>
          </p:spPr>
          <p:txBody>
            <a:bodyPr wrap="square" lIns="0" tIns="0" rIns="0" bIns="0" rtlCol="0"/>
            <a:lstStyle/>
            <a:p>
              <a:endParaRPr sz="1227"/>
            </a:p>
          </p:txBody>
        </p:sp>
        <p:sp>
          <p:nvSpPr>
            <p:cNvPr id="522" name="object 522"/>
            <p:cNvSpPr/>
            <p:nvPr/>
          </p:nvSpPr>
          <p:spPr>
            <a:xfrm>
              <a:off x="2351493" y="7959446"/>
              <a:ext cx="1905" cy="45720"/>
            </a:xfrm>
            <a:custGeom>
              <a:avLst/>
              <a:gdLst/>
              <a:ahLst/>
              <a:cxnLst/>
              <a:rect l="l" t="t" r="r" b="b"/>
              <a:pathLst>
                <a:path w="1905" h="45720">
                  <a:moveTo>
                    <a:pt x="0" y="0"/>
                  </a:moveTo>
                  <a:lnTo>
                    <a:pt x="0" y="45211"/>
                  </a:lnTo>
                  <a:lnTo>
                    <a:pt x="1714" y="45211"/>
                  </a:lnTo>
                  <a:lnTo>
                    <a:pt x="1714" y="7494"/>
                  </a:lnTo>
                  <a:lnTo>
                    <a:pt x="82" y="114"/>
                  </a:lnTo>
                  <a:close/>
                </a:path>
              </a:pathLst>
            </a:custGeom>
            <a:solidFill>
              <a:srgbClr val="C0C0C0"/>
            </a:solidFill>
          </p:spPr>
          <p:txBody>
            <a:bodyPr wrap="square" lIns="0" tIns="0" rIns="0" bIns="0" rtlCol="0"/>
            <a:lstStyle/>
            <a:p>
              <a:endParaRPr sz="1227"/>
            </a:p>
          </p:txBody>
        </p:sp>
        <p:sp>
          <p:nvSpPr>
            <p:cNvPr id="523" name="object 523"/>
            <p:cNvSpPr/>
            <p:nvPr/>
          </p:nvSpPr>
          <p:spPr>
            <a:xfrm>
              <a:off x="2350579" y="7958171"/>
              <a:ext cx="1905" cy="46990"/>
            </a:xfrm>
            <a:custGeom>
              <a:avLst/>
              <a:gdLst/>
              <a:ahLst/>
              <a:cxnLst/>
              <a:rect l="l" t="t" r="r" b="b"/>
              <a:pathLst>
                <a:path w="1905" h="46990">
                  <a:moveTo>
                    <a:pt x="0" y="0"/>
                  </a:moveTo>
                  <a:lnTo>
                    <a:pt x="0" y="46485"/>
                  </a:lnTo>
                  <a:lnTo>
                    <a:pt x="1714" y="46485"/>
                  </a:lnTo>
                  <a:lnTo>
                    <a:pt x="1714" y="4635"/>
                  </a:lnTo>
                  <a:lnTo>
                    <a:pt x="996" y="1388"/>
                  </a:lnTo>
                  <a:lnTo>
                    <a:pt x="0" y="0"/>
                  </a:lnTo>
                  <a:close/>
                </a:path>
              </a:pathLst>
            </a:custGeom>
            <a:solidFill>
              <a:srgbClr val="C2C2C2"/>
            </a:solidFill>
          </p:spPr>
          <p:txBody>
            <a:bodyPr wrap="square" lIns="0" tIns="0" rIns="0" bIns="0" rtlCol="0"/>
            <a:lstStyle/>
            <a:p>
              <a:endParaRPr sz="1227"/>
            </a:p>
          </p:txBody>
        </p:sp>
        <p:sp>
          <p:nvSpPr>
            <p:cNvPr id="524" name="object 524"/>
            <p:cNvSpPr/>
            <p:nvPr/>
          </p:nvSpPr>
          <p:spPr>
            <a:xfrm>
              <a:off x="2350122" y="7957534"/>
              <a:ext cx="1905" cy="47625"/>
            </a:xfrm>
            <a:custGeom>
              <a:avLst/>
              <a:gdLst/>
              <a:ahLst/>
              <a:cxnLst/>
              <a:rect l="l" t="t" r="r" b="b"/>
              <a:pathLst>
                <a:path w="1905" h="47625">
                  <a:moveTo>
                    <a:pt x="0" y="0"/>
                  </a:moveTo>
                  <a:lnTo>
                    <a:pt x="0" y="47122"/>
                  </a:lnTo>
                  <a:lnTo>
                    <a:pt x="1371" y="47122"/>
                  </a:lnTo>
                  <a:lnTo>
                    <a:pt x="1371" y="1911"/>
                  </a:lnTo>
                  <a:lnTo>
                    <a:pt x="0" y="0"/>
                  </a:lnTo>
                  <a:close/>
                </a:path>
              </a:pathLst>
            </a:custGeom>
            <a:solidFill>
              <a:srgbClr val="C3C3C3"/>
            </a:solidFill>
          </p:spPr>
          <p:txBody>
            <a:bodyPr wrap="square" lIns="0" tIns="0" rIns="0" bIns="0" rtlCol="0"/>
            <a:lstStyle/>
            <a:p>
              <a:endParaRPr sz="1227"/>
            </a:p>
          </p:txBody>
        </p:sp>
        <p:sp>
          <p:nvSpPr>
            <p:cNvPr id="525" name="object 525"/>
            <p:cNvSpPr/>
            <p:nvPr/>
          </p:nvSpPr>
          <p:spPr>
            <a:xfrm>
              <a:off x="2349665" y="7956897"/>
              <a:ext cx="1905" cy="48260"/>
            </a:xfrm>
            <a:custGeom>
              <a:avLst/>
              <a:gdLst/>
              <a:ahLst/>
              <a:cxnLst/>
              <a:rect l="l" t="t" r="r" b="b"/>
              <a:pathLst>
                <a:path w="1905" h="48259">
                  <a:moveTo>
                    <a:pt x="0" y="0"/>
                  </a:moveTo>
                  <a:lnTo>
                    <a:pt x="0" y="47759"/>
                  </a:lnTo>
                  <a:lnTo>
                    <a:pt x="1371" y="47759"/>
                  </a:lnTo>
                  <a:lnTo>
                    <a:pt x="1371" y="1911"/>
                  </a:lnTo>
                  <a:lnTo>
                    <a:pt x="0" y="0"/>
                  </a:lnTo>
                  <a:close/>
                </a:path>
              </a:pathLst>
            </a:custGeom>
            <a:solidFill>
              <a:srgbClr val="C5C5C5"/>
            </a:solidFill>
          </p:spPr>
          <p:txBody>
            <a:bodyPr wrap="square" lIns="0" tIns="0" rIns="0" bIns="0" rtlCol="0"/>
            <a:lstStyle/>
            <a:p>
              <a:endParaRPr sz="1227"/>
            </a:p>
          </p:txBody>
        </p:sp>
        <p:sp>
          <p:nvSpPr>
            <p:cNvPr id="526" name="object 526"/>
            <p:cNvSpPr/>
            <p:nvPr/>
          </p:nvSpPr>
          <p:spPr>
            <a:xfrm>
              <a:off x="2348750" y="7955623"/>
              <a:ext cx="1905" cy="49530"/>
            </a:xfrm>
            <a:custGeom>
              <a:avLst/>
              <a:gdLst/>
              <a:ahLst/>
              <a:cxnLst/>
              <a:rect l="l" t="t" r="r" b="b"/>
              <a:pathLst>
                <a:path w="1905" h="49529">
                  <a:moveTo>
                    <a:pt x="0" y="0"/>
                  </a:moveTo>
                  <a:lnTo>
                    <a:pt x="0" y="49033"/>
                  </a:lnTo>
                  <a:lnTo>
                    <a:pt x="1828" y="49033"/>
                  </a:lnTo>
                  <a:lnTo>
                    <a:pt x="1828" y="2548"/>
                  </a:lnTo>
                  <a:lnTo>
                    <a:pt x="0" y="0"/>
                  </a:lnTo>
                  <a:close/>
                </a:path>
              </a:pathLst>
            </a:custGeom>
            <a:solidFill>
              <a:srgbClr val="C6C6C6"/>
            </a:solidFill>
          </p:spPr>
          <p:txBody>
            <a:bodyPr wrap="square" lIns="0" tIns="0" rIns="0" bIns="0" rtlCol="0"/>
            <a:lstStyle/>
            <a:p>
              <a:endParaRPr sz="1227"/>
            </a:p>
          </p:txBody>
        </p:sp>
        <p:sp>
          <p:nvSpPr>
            <p:cNvPr id="527" name="object 527"/>
            <p:cNvSpPr/>
            <p:nvPr/>
          </p:nvSpPr>
          <p:spPr>
            <a:xfrm>
              <a:off x="2347836" y="7954349"/>
              <a:ext cx="1905" cy="50800"/>
            </a:xfrm>
            <a:custGeom>
              <a:avLst/>
              <a:gdLst/>
              <a:ahLst/>
              <a:cxnLst/>
              <a:rect l="l" t="t" r="r" b="b"/>
              <a:pathLst>
                <a:path w="1905" h="50800">
                  <a:moveTo>
                    <a:pt x="0" y="0"/>
                  </a:moveTo>
                  <a:lnTo>
                    <a:pt x="0" y="50308"/>
                  </a:lnTo>
                  <a:lnTo>
                    <a:pt x="1828" y="50308"/>
                  </a:lnTo>
                  <a:lnTo>
                    <a:pt x="1828" y="2548"/>
                  </a:lnTo>
                  <a:lnTo>
                    <a:pt x="0" y="0"/>
                  </a:lnTo>
                  <a:close/>
                </a:path>
              </a:pathLst>
            </a:custGeom>
            <a:solidFill>
              <a:srgbClr val="C8C8C8"/>
            </a:solidFill>
          </p:spPr>
          <p:txBody>
            <a:bodyPr wrap="square" lIns="0" tIns="0" rIns="0" bIns="0" rtlCol="0"/>
            <a:lstStyle/>
            <a:p>
              <a:endParaRPr sz="1227"/>
            </a:p>
          </p:txBody>
        </p:sp>
        <p:sp>
          <p:nvSpPr>
            <p:cNvPr id="528" name="object 528"/>
            <p:cNvSpPr/>
            <p:nvPr/>
          </p:nvSpPr>
          <p:spPr>
            <a:xfrm>
              <a:off x="2347493" y="7953871"/>
              <a:ext cx="1270" cy="50800"/>
            </a:xfrm>
            <a:custGeom>
              <a:avLst/>
              <a:gdLst/>
              <a:ahLst/>
              <a:cxnLst/>
              <a:rect l="l" t="t" r="r" b="b"/>
              <a:pathLst>
                <a:path w="1269" h="50800">
                  <a:moveTo>
                    <a:pt x="0" y="0"/>
                  </a:moveTo>
                  <a:lnTo>
                    <a:pt x="0" y="50786"/>
                  </a:lnTo>
                  <a:lnTo>
                    <a:pt x="1257" y="50786"/>
                  </a:lnTo>
                  <a:lnTo>
                    <a:pt x="1257" y="1752"/>
                  </a:lnTo>
                  <a:lnTo>
                    <a:pt x="0" y="0"/>
                  </a:lnTo>
                  <a:close/>
                </a:path>
              </a:pathLst>
            </a:custGeom>
            <a:solidFill>
              <a:srgbClr val="C9C9C9"/>
            </a:solidFill>
          </p:spPr>
          <p:txBody>
            <a:bodyPr wrap="square" lIns="0" tIns="0" rIns="0" bIns="0" rtlCol="0"/>
            <a:lstStyle/>
            <a:p>
              <a:endParaRPr sz="1227"/>
            </a:p>
          </p:txBody>
        </p:sp>
        <p:sp>
          <p:nvSpPr>
            <p:cNvPr id="529" name="object 529"/>
            <p:cNvSpPr/>
            <p:nvPr/>
          </p:nvSpPr>
          <p:spPr>
            <a:xfrm>
              <a:off x="2347036" y="7953234"/>
              <a:ext cx="1270" cy="51435"/>
            </a:xfrm>
            <a:custGeom>
              <a:avLst/>
              <a:gdLst/>
              <a:ahLst/>
              <a:cxnLst/>
              <a:rect l="l" t="t" r="r" b="b"/>
              <a:pathLst>
                <a:path w="1269" h="51434">
                  <a:moveTo>
                    <a:pt x="0" y="0"/>
                  </a:moveTo>
                  <a:lnTo>
                    <a:pt x="0" y="51423"/>
                  </a:lnTo>
                  <a:lnTo>
                    <a:pt x="1257" y="51423"/>
                  </a:lnTo>
                  <a:lnTo>
                    <a:pt x="1257" y="1752"/>
                  </a:lnTo>
                  <a:lnTo>
                    <a:pt x="0" y="0"/>
                  </a:lnTo>
                  <a:close/>
                </a:path>
              </a:pathLst>
            </a:custGeom>
            <a:solidFill>
              <a:srgbClr val="CBCBCB"/>
            </a:solidFill>
          </p:spPr>
          <p:txBody>
            <a:bodyPr wrap="square" lIns="0" tIns="0" rIns="0" bIns="0" rtlCol="0"/>
            <a:lstStyle/>
            <a:p>
              <a:endParaRPr sz="1227"/>
            </a:p>
          </p:txBody>
        </p:sp>
        <p:sp>
          <p:nvSpPr>
            <p:cNvPr id="530" name="object 530"/>
            <p:cNvSpPr/>
            <p:nvPr/>
          </p:nvSpPr>
          <p:spPr>
            <a:xfrm>
              <a:off x="2346121" y="7951959"/>
              <a:ext cx="1905" cy="52705"/>
            </a:xfrm>
            <a:custGeom>
              <a:avLst/>
              <a:gdLst/>
              <a:ahLst/>
              <a:cxnLst/>
              <a:rect l="l" t="t" r="r" b="b"/>
              <a:pathLst>
                <a:path w="1905" h="52704">
                  <a:moveTo>
                    <a:pt x="0" y="0"/>
                  </a:moveTo>
                  <a:lnTo>
                    <a:pt x="0" y="52697"/>
                  </a:lnTo>
                  <a:lnTo>
                    <a:pt x="1714" y="52697"/>
                  </a:lnTo>
                  <a:lnTo>
                    <a:pt x="1714" y="2389"/>
                  </a:lnTo>
                  <a:lnTo>
                    <a:pt x="0" y="0"/>
                  </a:lnTo>
                  <a:close/>
                </a:path>
              </a:pathLst>
            </a:custGeom>
            <a:solidFill>
              <a:srgbClr val="CCCCCC"/>
            </a:solidFill>
          </p:spPr>
          <p:txBody>
            <a:bodyPr wrap="square" lIns="0" tIns="0" rIns="0" bIns="0" rtlCol="0"/>
            <a:lstStyle/>
            <a:p>
              <a:endParaRPr sz="1227"/>
            </a:p>
          </p:txBody>
        </p:sp>
        <p:sp>
          <p:nvSpPr>
            <p:cNvPr id="531" name="object 531"/>
            <p:cNvSpPr/>
            <p:nvPr/>
          </p:nvSpPr>
          <p:spPr>
            <a:xfrm>
              <a:off x="2345664" y="7951322"/>
              <a:ext cx="1905" cy="53340"/>
            </a:xfrm>
            <a:custGeom>
              <a:avLst/>
              <a:gdLst/>
              <a:ahLst/>
              <a:cxnLst/>
              <a:rect l="l" t="t" r="r" b="b"/>
              <a:pathLst>
                <a:path w="1905" h="53340">
                  <a:moveTo>
                    <a:pt x="0" y="0"/>
                  </a:moveTo>
                  <a:lnTo>
                    <a:pt x="0" y="53334"/>
                  </a:lnTo>
                  <a:lnTo>
                    <a:pt x="1371" y="53334"/>
                  </a:lnTo>
                  <a:lnTo>
                    <a:pt x="1371" y="1911"/>
                  </a:lnTo>
                  <a:lnTo>
                    <a:pt x="0" y="0"/>
                  </a:lnTo>
                  <a:close/>
                </a:path>
              </a:pathLst>
            </a:custGeom>
            <a:solidFill>
              <a:srgbClr val="CECECE"/>
            </a:solidFill>
          </p:spPr>
          <p:txBody>
            <a:bodyPr wrap="square" lIns="0" tIns="0" rIns="0" bIns="0" rtlCol="0"/>
            <a:lstStyle/>
            <a:p>
              <a:endParaRPr sz="1227"/>
            </a:p>
          </p:txBody>
        </p:sp>
        <p:sp>
          <p:nvSpPr>
            <p:cNvPr id="532" name="object 532"/>
            <p:cNvSpPr/>
            <p:nvPr/>
          </p:nvSpPr>
          <p:spPr>
            <a:xfrm>
              <a:off x="2344750" y="7950048"/>
              <a:ext cx="1905" cy="54610"/>
            </a:xfrm>
            <a:custGeom>
              <a:avLst/>
              <a:gdLst/>
              <a:ahLst/>
              <a:cxnLst/>
              <a:rect l="l" t="t" r="r" b="b"/>
              <a:pathLst>
                <a:path w="1905" h="54609">
                  <a:moveTo>
                    <a:pt x="0" y="0"/>
                  </a:moveTo>
                  <a:lnTo>
                    <a:pt x="0" y="54608"/>
                  </a:lnTo>
                  <a:lnTo>
                    <a:pt x="1371" y="54608"/>
                  </a:lnTo>
                  <a:lnTo>
                    <a:pt x="1371" y="1910"/>
                  </a:lnTo>
                  <a:lnTo>
                    <a:pt x="0" y="0"/>
                  </a:lnTo>
                  <a:close/>
                </a:path>
              </a:pathLst>
            </a:custGeom>
            <a:solidFill>
              <a:srgbClr val="CFCFCF"/>
            </a:solidFill>
          </p:spPr>
          <p:txBody>
            <a:bodyPr wrap="square" lIns="0" tIns="0" rIns="0" bIns="0" rtlCol="0"/>
            <a:lstStyle/>
            <a:p>
              <a:endParaRPr sz="1227"/>
            </a:p>
          </p:txBody>
        </p:sp>
        <p:sp>
          <p:nvSpPr>
            <p:cNvPr id="533" name="object 533"/>
            <p:cNvSpPr/>
            <p:nvPr/>
          </p:nvSpPr>
          <p:spPr>
            <a:xfrm>
              <a:off x="2344292" y="7949411"/>
              <a:ext cx="1905" cy="55244"/>
            </a:xfrm>
            <a:custGeom>
              <a:avLst/>
              <a:gdLst/>
              <a:ahLst/>
              <a:cxnLst/>
              <a:rect l="l" t="t" r="r" b="b"/>
              <a:pathLst>
                <a:path w="1905" h="55245">
                  <a:moveTo>
                    <a:pt x="0" y="0"/>
                  </a:moveTo>
                  <a:lnTo>
                    <a:pt x="0" y="55246"/>
                  </a:lnTo>
                  <a:lnTo>
                    <a:pt x="1371" y="55246"/>
                  </a:lnTo>
                  <a:lnTo>
                    <a:pt x="1371" y="1911"/>
                  </a:lnTo>
                  <a:lnTo>
                    <a:pt x="0" y="0"/>
                  </a:lnTo>
                  <a:close/>
                </a:path>
              </a:pathLst>
            </a:custGeom>
            <a:solidFill>
              <a:srgbClr val="D1D1D1"/>
            </a:solidFill>
          </p:spPr>
          <p:txBody>
            <a:bodyPr wrap="square" lIns="0" tIns="0" rIns="0" bIns="0" rtlCol="0"/>
            <a:lstStyle/>
            <a:p>
              <a:endParaRPr sz="1227"/>
            </a:p>
          </p:txBody>
        </p:sp>
        <p:sp>
          <p:nvSpPr>
            <p:cNvPr id="534" name="object 534"/>
            <p:cNvSpPr/>
            <p:nvPr/>
          </p:nvSpPr>
          <p:spPr>
            <a:xfrm>
              <a:off x="2343492" y="7948296"/>
              <a:ext cx="1905" cy="56515"/>
            </a:xfrm>
            <a:custGeom>
              <a:avLst/>
              <a:gdLst/>
              <a:ahLst/>
              <a:cxnLst/>
              <a:rect l="l" t="t" r="r" b="b"/>
              <a:pathLst>
                <a:path w="1905" h="56515">
                  <a:moveTo>
                    <a:pt x="0" y="0"/>
                  </a:moveTo>
                  <a:lnTo>
                    <a:pt x="0" y="56361"/>
                  </a:lnTo>
                  <a:lnTo>
                    <a:pt x="1714" y="56361"/>
                  </a:lnTo>
                  <a:lnTo>
                    <a:pt x="1714" y="2389"/>
                  </a:lnTo>
                  <a:lnTo>
                    <a:pt x="0" y="0"/>
                  </a:lnTo>
                  <a:close/>
                </a:path>
              </a:pathLst>
            </a:custGeom>
            <a:solidFill>
              <a:srgbClr val="D2D2D2"/>
            </a:solidFill>
          </p:spPr>
          <p:txBody>
            <a:bodyPr wrap="square" lIns="0" tIns="0" rIns="0" bIns="0" rtlCol="0"/>
            <a:lstStyle/>
            <a:p>
              <a:endParaRPr sz="1227"/>
            </a:p>
          </p:txBody>
        </p:sp>
        <p:sp>
          <p:nvSpPr>
            <p:cNvPr id="535" name="object 535"/>
            <p:cNvSpPr/>
            <p:nvPr/>
          </p:nvSpPr>
          <p:spPr>
            <a:xfrm>
              <a:off x="2343035" y="7947659"/>
              <a:ext cx="1270" cy="57150"/>
            </a:xfrm>
            <a:custGeom>
              <a:avLst/>
              <a:gdLst/>
              <a:ahLst/>
              <a:cxnLst/>
              <a:rect l="l" t="t" r="r" b="b"/>
              <a:pathLst>
                <a:path w="1269" h="57150">
                  <a:moveTo>
                    <a:pt x="0" y="0"/>
                  </a:moveTo>
                  <a:lnTo>
                    <a:pt x="0" y="56998"/>
                  </a:lnTo>
                  <a:lnTo>
                    <a:pt x="1257" y="56998"/>
                  </a:lnTo>
                  <a:lnTo>
                    <a:pt x="1257" y="1751"/>
                  </a:lnTo>
                  <a:lnTo>
                    <a:pt x="0" y="0"/>
                  </a:lnTo>
                  <a:close/>
                </a:path>
              </a:pathLst>
            </a:custGeom>
            <a:solidFill>
              <a:srgbClr val="D4D4D4"/>
            </a:solidFill>
          </p:spPr>
          <p:txBody>
            <a:bodyPr wrap="square" lIns="0" tIns="0" rIns="0" bIns="0" rtlCol="0"/>
            <a:lstStyle/>
            <a:p>
              <a:endParaRPr sz="1227"/>
            </a:p>
          </p:txBody>
        </p:sp>
        <p:sp>
          <p:nvSpPr>
            <p:cNvPr id="536" name="object 536"/>
            <p:cNvSpPr/>
            <p:nvPr/>
          </p:nvSpPr>
          <p:spPr>
            <a:xfrm>
              <a:off x="2342121" y="7946384"/>
              <a:ext cx="1905" cy="58419"/>
            </a:xfrm>
            <a:custGeom>
              <a:avLst/>
              <a:gdLst/>
              <a:ahLst/>
              <a:cxnLst/>
              <a:rect l="l" t="t" r="r" b="b"/>
              <a:pathLst>
                <a:path w="1905" h="58420">
                  <a:moveTo>
                    <a:pt x="0" y="0"/>
                  </a:moveTo>
                  <a:lnTo>
                    <a:pt x="0" y="58272"/>
                  </a:lnTo>
                  <a:lnTo>
                    <a:pt x="1714" y="58272"/>
                  </a:lnTo>
                  <a:lnTo>
                    <a:pt x="1714" y="2389"/>
                  </a:lnTo>
                  <a:lnTo>
                    <a:pt x="0" y="0"/>
                  </a:lnTo>
                  <a:close/>
                </a:path>
              </a:pathLst>
            </a:custGeom>
            <a:solidFill>
              <a:srgbClr val="D5D5D5"/>
            </a:solidFill>
          </p:spPr>
          <p:txBody>
            <a:bodyPr wrap="square" lIns="0" tIns="0" rIns="0" bIns="0" rtlCol="0"/>
            <a:lstStyle/>
            <a:p>
              <a:endParaRPr sz="1227"/>
            </a:p>
          </p:txBody>
        </p:sp>
        <p:sp>
          <p:nvSpPr>
            <p:cNvPr id="537" name="object 537"/>
            <p:cNvSpPr/>
            <p:nvPr/>
          </p:nvSpPr>
          <p:spPr>
            <a:xfrm>
              <a:off x="2341664" y="7945747"/>
              <a:ext cx="1905" cy="59055"/>
            </a:xfrm>
            <a:custGeom>
              <a:avLst/>
              <a:gdLst/>
              <a:ahLst/>
              <a:cxnLst/>
              <a:rect l="l" t="t" r="r" b="b"/>
              <a:pathLst>
                <a:path w="1905" h="59054">
                  <a:moveTo>
                    <a:pt x="0" y="0"/>
                  </a:moveTo>
                  <a:lnTo>
                    <a:pt x="0" y="58909"/>
                  </a:lnTo>
                  <a:lnTo>
                    <a:pt x="1371" y="58909"/>
                  </a:lnTo>
                  <a:lnTo>
                    <a:pt x="1371" y="1911"/>
                  </a:lnTo>
                  <a:lnTo>
                    <a:pt x="0" y="0"/>
                  </a:lnTo>
                  <a:close/>
                </a:path>
              </a:pathLst>
            </a:custGeom>
            <a:solidFill>
              <a:srgbClr val="D7D7D7"/>
            </a:solidFill>
          </p:spPr>
          <p:txBody>
            <a:bodyPr wrap="square" lIns="0" tIns="0" rIns="0" bIns="0" rtlCol="0"/>
            <a:lstStyle/>
            <a:p>
              <a:endParaRPr sz="1227"/>
            </a:p>
          </p:txBody>
        </p:sp>
        <p:sp>
          <p:nvSpPr>
            <p:cNvPr id="538" name="object 538"/>
            <p:cNvSpPr/>
            <p:nvPr/>
          </p:nvSpPr>
          <p:spPr>
            <a:xfrm>
              <a:off x="2340749" y="7944473"/>
              <a:ext cx="1905" cy="60325"/>
            </a:xfrm>
            <a:custGeom>
              <a:avLst/>
              <a:gdLst/>
              <a:ahLst/>
              <a:cxnLst/>
              <a:rect l="l" t="t" r="r" b="b"/>
              <a:pathLst>
                <a:path w="1905" h="60325">
                  <a:moveTo>
                    <a:pt x="0" y="0"/>
                  </a:moveTo>
                  <a:lnTo>
                    <a:pt x="0" y="60183"/>
                  </a:lnTo>
                  <a:lnTo>
                    <a:pt x="1828" y="60183"/>
                  </a:lnTo>
                  <a:lnTo>
                    <a:pt x="1828" y="2548"/>
                  </a:lnTo>
                  <a:lnTo>
                    <a:pt x="0" y="0"/>
                  </a:lnTo>
                  <a:close/>
                </a:path>
              </a:pathLst>
            </a:custGeom>
            <a:solidFill>
              <a:srgbClr val="D8D8D8"/>
            </a:solidFill>
          </p:spPr>
          <p:txBody>
            <a:bodyPr wrap="square" lIns="0" tIns="0" rIns="0" bIns="0" rtlCol="0"/>
            <a:lstStyle/>
            <a:p>
              <a:endParaRPr sz="1227"/>
            </a:p>
          </p:txBody>
        </p:sp>
        <p:sp>
          <p:nvSpPr>
            <p:cNvPr id="539" name="object 539"/>
            <p:cNvSpPr/>
            <p:nvPr/>
          </p:nvSpPr>
          <p:spPr>
            <a:xfrm>
              <a:off x="2340292" y="7943944"/>
              <a:ext cx="1905" cy="60960"/>
            </a:xfrm>
            <a:custGeom>
              <a:avLst/>
              <a:gdLst/>
              <a:ahLst/>
              <a:cxnLst/>
              <a:rect l="l" t="t" r="r" b="b"/>
              <a:pathLst>
                <a:path w="1905" h="60959">
                  <a:moveTo>
                    <a:pt x="0" y="0"/>
                  </a:moveTo>
                  <a:lnTo>
                    <a:pt x="0" y="60712"/>
                  </a:lnTo>
                  <a:lnTo>
                    <a:pt x="1371" y="60712"/>
                  </a:lnTo>
                  <a:lnTo>
                    <a:pt x="1371" y="1802"/>
                  </a:lnTo>
                  <a:lnTo>
                    <a:pt x="142" y="90"/>
                  </a:lnTo>
                  <a:lnTo>
                    <a:pt x="0" y="0"/>
                  </a:lnTo>
                  <a:close/>
                </a:path>
              </a:pathLst>
            </a:custGeom>
            <a:solidFill>
              <a:srgbClr val="DADADA"/>
            </a:solidFill>
          </p:spPr>
          <p:txBody>
            <a:bodyPr wrap="square" lIns="0" tIns="0" rIns="0" bIns="0" rtlCol="0"/>
            <a:lstStyle/>
            <a:p>
              <a:endParaRPr sz="1227"/>
            </a:p>
          </p:txBody>
        </p:sp>
        <p:sp>
          <p:nvSpPr>
            <p:cNvPr id="540" name="object 540"/>
            <p:cNvSpPr/>
            <p:nvPr/>
          </p:nvSpPr>
          <p:spPr>
            <a:xfrm>
              <a:off x="2339492" y="7943437"/>
              <a:ext cx="1905" cy="61594"/>
            </a:xfrm>
            <a:custGeom>
              <a:avLst/>
              <a:gdLst/>
              <a:ahLst/>
              <a:cxnLst/>
              <a:rect l="l" t="t" r="r" b="b"/>
              <a:pathLst>
                <a:path w="1905" h="61595">
                  <a:moveTo>
                    <a:pt x="0" y="0"/>
                  </a:moveTo>
                  <a:lnTo>
                    <a:pt x="0" y="61220"/>
                  </a:lnTo>
                  <a:lnTo>
                    <a:pt x="1714" y="61220"/>
                  </a:lnTo>
                  <a:lnTo>
                    <a:pt x="1714" y="1673"/>
                  </a:lnTo>
                  <a:lnTo>
                    <a:pt x="942" y="598"/>
                  </a:lnTo>
                  <a:lnTo>
                    <a:pt x="0" y="0"/>
                  </a:lnTo>
                  <a:close/>
                </a:path>
              </a:pathLst>
            </a:custGeom>
            <a:solidFill>
              <a:srgbClr val="DBDBDB"/>
            </a:solidFill>
          </p:spPr>
          <p:txBody>
            <a:bodyPr wrap="square" lIns="0" tIns="0" rIns="0" bIns="0" rtlCol="0"/>
            <a:lstStyle/>
            <a:p>
              <a:endParaRPr sz="1227"/>
            </a:p>
          </p:txBody>
        </p:sp>
        <p:sp>
          <p:nvSpPr>
            <p:cNvPr id="541" name="object 541"/>
            <p:cNvSpPr/>
            <p:nvPr/>
          </p:nvSpPr>
          <p:spPr>
            <a:xfrm>
              <a:off x="2339035" y="7943147"/>
              <a:ext cx="1270" cy="61594"/>
            </a:xfrm>
            <a:custGeom>
              <a:avLst/>
              <a:gdLst/>
              <a:ahLst/>
              <a:cxnLst/>
              <a:rect l="l" t="t" r="r" b="b"/>
              <a:pathLst>
                <a:path w="1269" h="61595">
                  <a:moveTo>
                    <a:pt x="0" y="0"/>
                  </a:moveTo>
                  <a:lnTo>
                    <a:pt x="0" y="61510"/>
                  </a:lnTo>
                  <a:lnTo>
                    <a:pt x="1257" y="61510"/>
                  </a:lnTo>
                  <a:lnTo>
                    <a:pt x="1257" y="797"/>
                  </a:lnTo>
                  <a:lnTo>
                    <a:pt x="0" y="0"/>
                  </a:lnTo>
                  <a:close/>
                </a:path>
              </a:pathLst>
            </a:custGeom>
            <a:solidFill>
              <a:srgbClr val="DCDCDC"/>
            </a:solidFill>
          </p:spPr>
          <p:txBody>
            <a:bodyPr wrap="square" lIns="0" tIns="0" rIns="0" bIns="0" rtlCol="0"/>
            <a:lstStyle/>
            <a:p>
              <a:endParaRPr sz="1227"/>
            </a:p>
          </p:txBody>
        </p:sp>
        <p:sp>
          <p:nvSpPr>
            <p:cNvPr id="542" name="object 542"/>
            <p:cNvSpPr/>
            <p:nvPr/>
          </p:nvSpPr>
          <p:spPr>
            <a:xfrm>
              <a:off x="2338120" y="7942566"/>
              <a:ext cx="1905" cy="62230"/>
            </a:xfrm>
            <a:custGeom>
              <a:avLst/>
              <a:gdLst/>
              <a:ahLst/>
              <a:cxnLst/>
              <a:rect l="l" t="t" r="r" b="b"/>
              <a:pathLst>
                <a:path w="1905" h="62229">
                  <a:moveTo>
                    <a:pt x="0" y="0"/>
                  </a:moveTo>
                  <a:lnTo>
                    <a:pt x="0" y="62090"/>
                  </a:lnTo>
                  <a:lnTo>
                    <a:pt x="1714" y="62090"/>
                  </a:lnTo>
                  <a:lnTo>
                    <a:pt x="1714" y="1087"/>
                  </a:lnTo>
                  <a:lnTo>
                    <a:pt x="0" y="0"/>
                  </a:lnTo>
                  <a:close/>
                </a:path>
              </a:pathLst>
            </a:custGeom>
            <a:solidFill>
              <a:srgbClr val="DDDDDD"/>
            </a:solidFill>
          </p:spPr>
          <p:txBody>
            <a:bodyPr wrap="square" lIns="0" tIns="0" rIns="0" bIns="0" rtlCol="0"/>
            <a:lstStyle/>
            <a:p>
              <a:endParaRPr sz="1227"/>
            </a:p>
          </p:txBody>
        </p:sp>
        <p:sp>
          <p:nvSpPr>
            <p:cNvPr id="543" name="object 543"/>
            <p:cNvSpPr/>
            <p:nvPr/>
          </p:nvSpPr>
          <p:spPr>
            <a:xfrm>
              <a:off x="2337663" y="7942276"/>
              <a:ext cx="1905" cy="62865"/>
            </a:xfrm>
            <a:custGeom>
              <a:avLst/>
              <a:gdLst/>
              <a:ahLst/>
              <a:cxnLst/>
              <a:rect l="l" t="t" r="r" b="b"/>
              <a:pathLst>
                <a:path w="1905" h="62865">
                  <a:moveTo>
                    <a:pt x="0" y="0"/>
                  </a:moveTo>
                  <a:lnTo>
                    <a:pt x="0" y="62380"/>
                  </a:lnTo>
                  <a:lnTo>
                    <a:pt x="1371" y="62380"/>
                  </a:lnTo>
                  <a:lnTo>
                    <a:pt x="1371" y="870"/>
                  </a:lnTo>
                  <a:lnTo>
                    <a:pt x="0" y="0"/>
                  </a:lnTo>
                  <a:close/>
                </a:path>
              </a:pathLst>
            </a:custGeom>
            <a:solidFill>
              <a:srgbClr val="DEDEDE"/>
            </a:solidFill>
          </p:spPr>
          <p:txBody>
            <a:bodyPr wrap="square" lIns="0" tIns="0" rIns="0" bIns="0" rtlCol="0"/>
            <a:lstStyle/>
            <a:p>
              <a:endParaRPr sz="1227"/>
            </a:p>
          </p:txBody>
        </p:sp>
        <p:sp>
          <p:nvSpPr>
            <p:cNvPr id="544" name="object 544"/>
            <p:cNvSpPr/>
            <p:nvPr/>
          </p:nvSpPr>
          <p:spPr>
            <a:xfrm>
              <a:off x="2336749" y="7941696"/>
              <a:ext cx="1905" cy="63500"/>
            </a:xfrm>
            <a:custGeom>
              <a:avLst/>
              <a:gdLst/>
              <a:ahLst/>
              <a:cxnLst/>
              <a:rect l="l" t="t" r="r" b="b"/>
              <a:pathLst>
                <a:path w="1905" h="63500">
                  <a:moveTo>
                    <a:pt x="0" y="0"/>
                  </a:moveTo>
                  <a:lnTo>
                    <a:pt x="0" y="62960"/>
                  </a:lnTo>
                  <a:lnTo>
                    <a:pt x="1828" y="62960"/>
                  </a:lnTo>
                  <a:lnTo>
                    <a:pt x="1828" y="1160"/>
                  </a:lnTo>
                  <a:lnTo>
                    <a:pt x="0" y="0"/>
                  </a:lnTo>
                  <a:close/>
                </a:path>
              </a:pathLst>
            </a:custGeom>
            <a:solidFill>
              <a:srgbClr val="E0E0E0"/>
            </a:solidFill>
          </p:spPr>
          <p:txBody>
            <a:bodyPr wrap="square" lIns="0" tIns="0" rIns="0" bIns="0" rtlCol="0"/>
            <a:lstStyle/>
            <a:p>
              <a:endParaRPr sz="1227"/>
            </a:p>
          </p:txBody>
        </p:sp>
        <p:sp>
          <p:nvSpPr>
            <p:cNvPr id="545" name="object 545"/>
            <p:cNvSpPr/>
            <p:nvPr/>
          </p:nvSpPr>
          <p:spPr>
            <a:xfrm>
              <a:off x="2336291" y="7941406"/>
              <a:ext cx="1905" cy="63500"/>
            </a:xfrm>
            <a:custGeom>
              <a:avLst/>
              <a:gdLst/>
              <a:ahLst/>
              <a:cxnLst/>
              <a:rect l="l" t="t" r="r" b="b"/>
              <a:pathLst>
                <a:path w="1905" h="63500">
                  <a:moveTo>
                    <a:pt x="0" y="0"/>
                  </a:moveTo>
                  <a:lnTo>
                    <a:pt x="0" y="63251"/>
                  </a:lnTo>
                  <a:lnTo>
                    <a:pt x="1371" y="63251"/>
                  </a:lnTo>
                  <a:lnTo>
                    <a:pt x="1371" y="870"/>
                  </a:lnTo>
                  <a:lnTo>
                    <a:pt x="0" y="0"/>
                  </a:lnTo>
                  <a:close/>
                </a:path>
              </a:pathLst>
            </a:custGeom>
            <a:solidFill>
              <a:srgbClr val="E1E1E1"/>
            </a:solidFill>
          </p:spPr>
          <p:txBody>
            <a:bodyPr wrap="square" lIns="0" tIns="0" rIns="0" bIns="0" rtlCol="0"/>
            <a:lstStyle/>
            <a:p>
              <a:endParaRPr sz="1227"/>
            </a:p>
          </p:txBody>
        </p:sp>
        <p:sp>
          <p:nvSpPr>
            <p:cNvPr id="546" name="object 546"/>
            <p:cNvSpPr/>
            <p:nvPr/>
          </p:nvSpPr>
          <p:spPr>
            <a:xfrm>
              <a:off x="2335491" y="7940898"/>
              <a:ext cx="1905" cy="64135"/>
            </a:xfrm>
            <a:custGeom>
              <a:avLst/>
              <a:gdLst/>
              <a:ahLst/>
              <a:cxnLst/>
              <a:rect l="l" t="t" r="r" b="b"/>
              <a:pathLst>
                <a:path w="1905" h="64134">
                  <a:moveTo>
                    <a:pt x="0" y="0"/>
                  </a:moveTo>
                  <a:lnTo>
                    <a:pt x="0" y="63758"/>
                  </a:lnTo>
                  <a:lnTo>
                    <a:pt x="1714" y="63758"/>
                  </a:lnTo>
                  <a:lnTo>
                    <a:pt x="1714" y="1087"/>
                  </a:lnTo>
                  <a:lnTo>
                    <a:pt x="0" y="0"/>
                  </a:lnTo>
                  <a:close/>
                </a:path>
              </a:pathLst>
            </a:custGeom>
            <a:solidFill>
              <a:srgbClr val="E2E2E2"/>
            </a:solidFill>
          </p:spPr>
          <p:txBody>
            <a:bodyPr wrap="square" lIns="0" tIns="0" rIns="0" bIns="0" rtlCol="0"/>
            <a:lstStyle/>
            <a:p>
              <a:endParaRPr sz="1227"/>
            </a:p>
          </p:txBody>
        </p:sp>
        <p:sp>
          <p:nvSpPr>
            <p:cNvPr id="547" name="object 547"/>
            <p:cNvSpPr/>
            <p:nvPr/>
          </p:nvSpPr>
          <p:spPr>
            <a:xfrm>
              <a:off x="2335034" y="7940608"/>
              <a:ext cx="1270" cy="64135"/>
            </a:xfrm>
            <a:custGeom>
              <a:avLst/>
              <a:gdLst/>
              <a:ahLst/>
              <a:cxnLst/>
              <a:rect l="l" t="t" r="r" b="b"/>
              <a:pathLst>
                <a:path w="1269" h="64134">
                  <a:moveTo>
                    <a:pt x="0" y="0"/>
                  </a:moveTo>
                  <a:lnTo>
                    <a:pt x="0" y="64048"/>
                  </a:lnTo>
                  <a:lnTo>
                    <a:pt x="1257" y="64048"/>
                  </a:lnTo>
                  <a:lnTo>
                    <a:pt x="1257" y="797"/>
                  </a:lnTo>
                  <a:lnTo>
                    <a:pt x="0" y="0"/>
                  </a:lnTo>
                  <a:close/>
                </a:path>
              </a:pathLst>
            </a:custGeom>
            <a:solidFill>
              <a:srgbClr val="E3E3E3"/>
            </a:solidFill>
          </p:spPr>
          <p:txBody>
            <a:bodyPr wrap="square" lIns="0" tIns="0" rIns="0" bIns="0" rtlCol="0"/>
            <a:lstStyle/>
            <a:p>
              <a:endParaRPr sz="1227"/>
            </a:p>
          </p:txBody>
        </p:sp>
        <p:sp>
          <p:nvSpPr>
            <p:cNvPr id="548" name="object 548"/>
            <p:cNvSpPr/>
            <p:nvPr/>
          </p:nvSpPr>
          <p:spPr>
            <a:xfrm>
              <a:off x="2334120" y="7940028"/>
              <a:ext cx="1905" cy="64769"/>
            </a:xfrm>
            <a:custGeom>
              <a:avLst/>
              <a:gdLst/>
              <a:ahLst/>
              <a:cxnLst/>
              <a:rect l="l" t="t" r="r" b="b"/>
              <a:pathLst>
                <a:path w="1905" h="64770">
                  <a:moveTo>
                    <a:pt x="0" y="0"/>
                  </a:moveTo>
                  <a:lnTo>
                    <a:pt x="0" y="64629"/>
                  </a:lnTo>
                  <a:lnTo>
                    <a:pt x="1714" y="64629"/>
                  </a:lnTo>
                  <a:lnTo>
                    <a:pt x="1714" y="1087"/>
                  </a:lnTo>
                  <a:lnTo>
                    <a:pt x="0" y="0"/>
                  </a:lnTo>
                  <a:close/>
                </a:path>
              </a:pathLst>
            </a:custGeom>
            <a:solidFill>
              <a:srgbClr val="E4E4E4"/>
            </a:solidFill>
          </p:spPr>
          <p:txBody>
            <a:bodyPr wrap="square" lIns="0" tIns="0" rIns="0" bIns="0" rtlCol="0"/>
            <a:lstStyle/>
            <a:p>
              <a:endParaRPr sz="1227"/>
            </a:p>
          </p:txBody>
        </p:sp>
        <p:sp>
          <p:nvSpPr>
            <p:cNvPr id="549" name="object 549"/>
            <p:cNvSpPr/>
            <p:nvPr/>
          </p:nvSpPr>
          <p:spPr>
            <a:xfrm>
              <a:off x="2333663" y="7939738"/>
              <a:ext cx="1905" cy="65405"/>
            </a:xfrm>
            <a:custGeom>
              <a:avLst/>
              <a:gdLst/>
              <a:ahLst/>
              <a:cxnLst/>
              <a:rect l="l" t="t" r="r" b="b"/>
              <a:pathLst>
                <a:path w="1905" h="65404">
                  <a:moveTo>
                    <a:pt x="0" y="0"/>
                  </a:moveTo>
                  <a:lnTo>
                    <a:pt x="0" y="64919"/>
                  </a:lnTo>
                  <a:lnTo>
                    <a:pt x="1371" y="64919"/>
                  </a:lnTo>
                  <a:lnTo>
                    <a:pt x="1371" y="870"/>
                  </a:lnTo>
                  <a:lnTo>
                    <a:pt x="0" y="0"/>
                  </a:lnTo>
                  <a:close/>
                </a:path>
              </a:pathLst>
            </a:custGeom>
            <a:solidFill>
              <a:srgbClr val="E5E5E5"/>
            </a:solidFill>
          </p:spPr>
          <p:txBody>
            <a:bodyPr wrap="square" lIns="0" tIns="0" rIns="0" bIns="0" rtlCol="0"/>
            <a:lstStyle/>
            <a:p>
              <a:endParaRPr sz="1227"/>
            </a:p>
          </p:txBody>
        </p:sp>
        <p:sp>
          <p:nvSpPr>
            <p:cNvPr id="550" name="object 550"/>
            <p:cNvSpPr/>
            <p:nvPr/>
          </p:nvSpPr>
          <p:spPr>
            <a:xfrm>
              <a:off x="2332748" y="7939157"/>
              <a:ext cx="1905" cy="66040"/>
            </a:xfrm>
            <a:custGeom>
              <a:avLst/>
              <a:gdLst/>
              <a:ahLst/>
              <a:cxnLst/>
              <a:rect l="l" t="t" r="r" b="b"/>
              <a:pathLst>
                <a:path w="1905" h="66040">
                  <a:moveTo>
                    <a:pt x="0" y="0"/>
                  </a:moveTo>
                  <a:lnTo>
                    <a:pt x="0" y="36765"/>
                  </a:lnTo>
                  <a:lnTo>
                    <a:pt x="914" y="41039"/>
                  </a:lnTo>
                  <a:lnTo>
                    <a:pt x="914" y="65499"/>
                  </a:lnTo>
                  <a:lnTo>
                    <a:pt x="1828" y="65499"/>
                  </a:lnTo>
                  <a:lnTo>
                    <a:pt x="1828" y="1160"/>
                  </a:lnTo>
                  <a:lnTo>
                    <a:pt x="0" y="0"/>
                  </a:lnTo>
                  <a:close/>
                </a:path>
              </a:pathLst>
            </a:custGeom>
            <a:solidFill>
              <a:srgbClr val="E6E6E6"/>
            </a:solidFill>
          </p:spPr>
          <p:txBody>
            <a:bodyPr wrap="square" lIns="0" tIns="0" rIns="0" bIns="0" rtlCol="0"/>
            <a:lstStyle/>
            <a:p>
              <a:endParaRPr sz="1227"/>
            </a:p>
          </p:txBody>
        </p:sp>
        <p:sp>
          <p:nvSpPr>
            <p:cNvPr id="551" name="object 551"/>
            <p:cNvSpPr/>
            <p:nvPr/>
          </p:nvSpPr>
          <p:spPr>
            <a:xfrm>
              <a:off x="2332291" y="7938867"/>
              <a:ext cx="1905" cy="41910"/>
            </a:xfrm>
            <a:custGeom>
              <a:avLst/>
              <a:gdLst/>
              <a:ahLst/>
              <a:cxnLst/>
              <a:rect l="l" t="t" r="r" b="b"/>
              <a:pathLst>
                <a:path w="1905" h="41909">
                  <a:moveTo>
                    <a:pt x="0" y="0"/>
                  </a:moveTo>
                  <a:lnTo>
                    <a:pt x="0" y="34919"/>
                  </a:lnTo>
                  <a:lnTo>
                    <a:pt x="1371" y="41329"/>
                  </a:lnTo>
                  <a:lnTo>
                    <a:pt x="1371" y="870"/>
                  </a:lnTo>
                  <a:lnTo>
                    <a:pt x="0" y="0"/>
                  </a:lnTo>
                  <a:close/>
                </a:path>
              </a:pathLst>
            </a:custGeom>
            <a:solidFill>
              <a:srgbClr val="E7E7E7"/>
            </a:solidFill>
          </p:spPr>
          <p:txBody>
            <a:bodyPr wrap="square" lIns="0" tIns="0" rIns="0" bIns="0" rtlCol="0"/>
            <a:lstStyle/>
            <a:p>
              <a:endParaRPr sz="1227"/>
            </a:p>
          </p:txBody>
        </p:sp>
        <p:sp>
          <p:nvSpPr>
            <p:cNvPr id="552" name="object 552"/>
            <p:cNvSpPr/>
            <p:nvPr/>
          </p:nvSpPr>
          <p:spPr>
            <a:xfrm>
              <a:off x="2331834" y="7938577"/>
              <a:ext cx="1905" cy="40005"/>
            </a:xfrm>
            <a:custGeom>
              <a:avLst/>
              <a:gdLst/>
              <a:ahLst/>
              <a:cxnLst/>
              <a:rect l="l" t="t" r="r" b="b"/>
              <a:pathLst>
                <a:path w="1905" h="40004">
                  <a:moveTo>
                    <a:pt x="0" y="0"/>
                  </a:moveTo>
                  <a:lnTo>
                    <a:pt x="0" y="33072"/>
                  </a:lnTo>
                  <a:lnTo>
                    <a:pt x="1371" y="39482"/>
                  </a:lnTo>
                  <a:lnTo>
                    <a:pt x="1371" y="870"/>
                  </a:lnTo>
                  <a:lnTo>
                    <a:pt x="0" y="0"/>
                  </a:lnTo>
                  <a:close/>
                </a:path>
              </a:pathLst>
            </a:custGeom>
            <a:solidFill>
              <a:srgbClr val="E8E8E8"/>
            </a:solidFill>
          </p:spPr>
          <p:txBody>
            <a:bodyPr wrap="square" lIns="0" tIns="0" rIns="0" bIns="0" rtlCol="0"/>
            <a:lstStyle/>
            <a:p>
              <a:endParaRPr sz="1227"/>
            </a:p>
          </p:txBody>
        </p:sp>
        <p:sp>
          <p:nvSpPr>
            <p:cNvPr id="553" name="object 553"/>
            <p:cNvSpPr/>
            <p:nvPr/>
          </p:nvSpPr>
          <p:spPr>
            <a:xfrm>
              <a:off x="2331034" y="7938070"/>
              <a:ext cx="1905" cy="38100"/>
            </a:xfrm>
            <a:custGeom>
              <a:avLst/>
              <a:gdLst/>
              <a:ahLst/>
              <a:cxnLst/>
              <a:rect l="l" t="t" r="r" b="b"/>
              <a:pathLst>
                <a:path w="1905" h="38100">
                  <a:moveTo>
                    <a:pt x="0" y="0"/>
                  </a:moveTo>
                  <a:lnTo>
                    <a:pt x="0" y="30788"/>
                  </a:lnTo>
                  <a:lnTo>
                    <a:pt x="289" y="31193"/>
                  </a:lnTo>
                  <a:lnTo>
                    <a:pt x="1714" y="37853"/>
                  </a:lnTo>
                  <a:lnTo>
                    <a:pt x="1714" y="1087"/>
                  </a:lnTo>
                  <a:lnTo>
                    <a:pt x="0" y="0"/>
                  </a:lnTo>
                  <a:close/>
                </a:path>
              </a:pathLst>
            </a:custGeom>
            <a:solidFill>
              <a:srgbClr val="E9E9E9"/>
            </a:solidFill>
          </p:spPr>
          <p:txBody>
            <a:bodyPr wrap="square" lIns="0" tIns="0" rIns="0" bIns="0" rtlCol="0"/>
            <a:lstStyle/>
            <a:p>
              <a:endParaRPr sz="1227"/>
            </a:p>
          </p:txBody>
        </p:sp>
        <p:sp>
          <p:nvSpPr>
            <p:cNvPr id="554" name="object 554"/>
            <p:cNvSpPr/>
            <p:nvPr/>
          </p:nvSpPr>
          <p:spPr>
            <a:xfrm>
              <a:off x="2330119" y="7937489"/>
              <a:ext cx="1905" cy="34290"/>
            </a:xfrm>
            <a:custGeom>
              <a:avLst/>
              <a:gdLst/>
              <a:ahLst/>
              <a:cxnLst/>
              <a:rect l="l" t="t" r="r" b="b"/>
              <a:pathLst>
                <a:path w="1905" h="34290">
                  <a:moveTo>
                    <a:pt x="0" y="0"/>
                  </a:moveTo>
                  <a:lnTo>
                    <a:pt x="0" y="30086"/>
                  </a:lnTo>
                  <a:lnTo>
                    <a:pt x="1203" y="31773"/>
                  </a:lnTo>
                  <a:lnTo>
                    <a:pt x="1714" y="34159"/>
                  </a:lnTo>
                  <a:lnTo>
                    <a:pt x="1714" y="1087"/>
                  </a:lnTo>
                  <a:lnTo>
                    <a:pt x="0" y="0"/>
                  </a:lnTo>
                  <a:close/>
                </a:path>
              </a:pathLst>
            </a:custGeom>
            <a:solidFill>
              <a:srgbClr val="EBEBEB"/>
            </a:solidFill>
          </p:spPr>
          <p:txBody>
            <a:bodyPr wrap="square" lIns="0" tIns="0" rIns="0" bIns="0" rtlCol="0"/>
            <a:lstStyle/>
            <a:p>
              <a:endParaRPr sz="1227"/>
            </a:p>
          </p:txBody>
        </p:sp>
        <p:sp>
          <p:nvSpPr>
            <p:cNvPr id="555" name="object 555"/>
            <p:cNvSpPr/>
            <p:nvPr/>
          </p:nvSpPr>
          <p:spPr>
            <a:xfrm>
              <a:off x="2329662" y="7937199"/>
              <a:ext cx="1905" cy="31750"/>
            </a:xfrm>
            <a:custGeom>
              <a:avLst/>
              <a:gdLst/>
              <a:ahLst/>
              <a:cxnLst/>
              <a:rect l="l" t="t" r="r" b="b"/>
              <a:pathLst>
                <a:path w="1905" h="31750">
                  <a:moveTo>
                    <a:pt x="0" y="0"/>
                  </a:moveTo>
                  <a:lnTo>
                    <a:pt x="0" y="29735"/>
                  </a:lnTo>
                  <a:lnTo>
                    <a:pt x="1371" y="31658"/>
                  </a:lnTo>
                  <a:lnTo>
                    <a:pt x="1371" y="870"/>
                  </a:lnTo>
                  <a:lnTo>
                    <a:pt x="0" y="0"/>
                  </a:lnTo>
                  <a:close/>
                </a:path>
              </a:pathLst>
            </a:custGeom>
            <a:solidFill>
              <a:srgbClr val="ECECEC"/>
            </a:solidFill>
          </p:spPr>
          <p:txBody>
            <a:bodyPr wrap="square" lIns="0" tIns="0" rIns="0" bIns="0" rtlCol="0"/>
            <a:lstStyle/>
            <a:p>
              <a:endParaRPr sz="1227"/>
            </a:p>
          </p:txBody>
        </p:sp>
        <p:sp>
          <p:nvSpPr>
            <p:cNvPr id="556" name="object 556"/>
            <p:cNvSpPr/>
            <p:nvPr/>
          </p:nvSpPr>
          <p:spPr>
            <a:xfrm>
              <a:off x="2329205" y="7936909"/>
              <a:ext cx="1905" cy="31750"/>
            </a:xfrm>
            <a:custGeom>
              <a:avLst/>
              <a:gdLst/>
              <a:ahLst/>
              <a:cxnLst/>
              <a:rect l="l" t="t" r="r" b="b"/>
              <a:pathLst>
                <a:path w="1905" h="31750">
                  <a:moveTo>
                    <a:pt x="0" y="0"/>
                  </a:moveTo>
                  <a:lnTo>
                    <a:pt x="0" y="29384"/>
                  </a:lnTo>
                  <a:lnTo>
                    <a:pt x="1371" y="31307"/>
                  </a:lnTo>
                  <a:lnTo>
                    <a:pt x="1371" y="870"/>
                  </a:lnTo>
                  <a:lnTo>
                    <a:pt x="0" y="0"/>
                  </a:lnTo>
                  <a:close/>
                </a:path>
              </a:pathLst>
            </a:custGeom>
            <a:solidFill>
              <a:srgbClr val="EDEDED"/>
            </a:solidFill>
          </p:spPr>
          <p:txBody>
            <a:bodyPr wrap="square" lIns="0" tIns="0" rIns="0" bIns="0" rtlCol="0"/>
            <a:lstStyle/>
            <a:p>
              <a:endParaRPr sz="1227"/>
            </a:p>
          </p:txBody>
        </p:sp>
        <p:sp>
          <p:nvSpPr>
            <p:cNvPr id="557" name="object 557"/>
            <p:cNvSpPr/>
            <p:nvPr/>
          </p:nvSpPr>
          <p:spPr>
            <a:xfrm>
              <a:off x="2328290" y="7936329"/>
              <a:ext cx="1905" cy="31750"/>
            </a:xfrm>
            <a:custGeom>
              <a:avLst/>
              <a:gdLst/>
              <a:ahLst/>
              <a:cxnLst/>
              <a:rect l="l" t="t" r="r" b="b"/>
              <a:pathLst>
                <a:path w="1905" h="31750">
                  <a:moveTo>
                    <a:pt x="0" y="0"/>
                  </a:moveTo>
                  <a:lnTo>
                    <a:pt x="0" y="28683"/>
                  </a:lnTo>
                  <a:lnTo>
                    <a:pt x="1828" y="31247"/>
                  </a:lnTo>
                  <a:lnTo>
                    <a:pt x="1828" y="1160"/>
                  </a:lnTo>
                  <a:lnTo>
                    <a:pt x="0" y="0"/>
                  </a:lnTo>
                  <a:close/>
                </a:path>
              </a:pathLst>
            </a:custGeom>
            <a:solidFill>
              <a:srgbClr val="EEEEEE"/>
            </a:solidFill>
          </p:spPr>
          <p:txBody>
            <a:bodyPr wrap="square" lIns="0" tIns="0" rIns="0" bIns="0" rtlCol="0"/>
            <a:lstStyle/>
            <a:p>
              <a:endParaRPr sz="1227"/>
            </a:p>
          </p:txBody>
        </p:sp>
        <p:sp>
          <p:nvSpPr>
            <p:cNvPr id="558" name="object 558"/>
            <p:cNvSpPr/>
            <p:nvPr/>
          </p:nvSpPr>
          <p:spPr>
            <a:xfrm>
              <a:off x="2327833" y="7936039"/>
              <a:ext cx="1905" cy="30480"/>
            </a:xfrm>
            <a:custGeom>
              <a:avLst/>
              <a:gdLst/>
              <a:ahLst/>
              <a:cxnLst/>
              <a:rect l="l" t="t" r="r" b="b"/>
              <a:pathLst>
                <a:path w="1905" h="30479">
                  <a:moveTo>
                    <a:pt x="0" y="0"/>
                  </a:moveTo>
                  <a:lnTo>
                    <a:pt x="0" y="28332"/>
                  </a:lnTo>
                  <a:lnTo>
                    <a:pt x="1371" y="30255"/>
                  </a:lnTo>
                  <a:lnTo>
                    <a:pt x="1371" y="870"/>
                  </a:lnTo>
                  <a:lnTo>
                    <a:pt x="0" y="0"/>
                  </a:lnTo>
                  <a:close/>
                </a:path>
              </a:pathLst>
            </a:custGeom>
            <a:solidFill>
              <a:srgbClr val="EFEFEF"/>
            </a:solidFill>
          </p:spPr>
          <p:txBody>
            <a:bodyPr wrap="square" lIns="0" tIns="0" rIns="0" bIns="0" rtlCol="0"/>
            <a:lstStyle/>
            <a:p>
              <a:endParaRPr sz="1227"/>
            </a:p>
          </p:txBody>
        </p:sp>
        <p:sp>
          <p:nvSpPr>
            <p:cNvPr id="559" name="object 559"/>
            <p:cNvSpPr/>
            <p:nvPr/>
          </p:nvSpPr>
          <p:spPr>
            <a:xfrm>
              <a:off x="2326576" y="7935251"/>
              <a:ext cx="2540" cy="30480"/>
            </a:xfrm>
            <a:custGeom>
              <a:avLst/>
              <a:gdLst/>
              <a:ahLst/>
              <a:cxnLst/>
              <a:rect l="l" t="t" r="r" b="b"/>
              <a:pathLst>
                <a:path w="2539" h="30479">
                  <a:moveTo>
                    <a:pt x="2171" y="1371"/>
                  </a:moveTo>
                  <a:lnTo>
                    <a:pt x="1244" y="800"/>
                  </a:lnTo>
                  <a:lnTo>
                    <a:pt x="457" y="292"/>
                  </a:lnTo>
                  <a:lnTo>
                    <a:pt x="0" y="0"/>
                  </a:lnTo>
                  <a:lnTo>
                    <a:pt x="0" y="27368"/>
                  </a:lnTo>
                  <a:lnTo>
                    <a:pt x="1244" y="29121"/>
                  </a:lnTo>
                  <a:lnTo>
                    <a:pt x="2171" y="30403"/>
                  </a:lnTo>
                  <a:lnTo>
                    <a:pt x="2171" y="1371"/>
                  </a:lnTo>
                  <a:close/>
                </a:path>
              </a:pathLst>
            </a:custGeom>
            <a:solidFill>
              <a:srgbClr val="F0F0F0"/>
            </a:solidFill>
          </p:spPr>
          <p:txBody>
            <a:bodyPr wrap="square" lIns="0" tIns="0" rIns="0" bIns="0" rtlCol="0"/>
            <a:lstStyle/>
            <a:p>
              <a:endParaRPr sz="1227"/>
            </a:p>
          </p:txBody>
        </p:sp>
        <p:sp>
          <p:nvSpPr>
            <p:cNvPr id="560" name="object 560"/>
            <p:cNvSpPr/>
            <p:nvPr/>
          </p:nvSpPr>
          <p:spPr>
            <a:xfrm>
              <a:off x="2325662" y="7934661"/>
              <a:ext cx="1905" cy="29845"/>
            </a:xfrm>
            <a:custGeom>
              <a:avLst/>
              <a:gdLst/>
              <a:ahLst/>
              <a:cxnLst/>
              <a:rect l="l" t="t" r="r" b="b"/>
              <a:pathLst>
                <a:path w="1905" h="29845">
                  <a:moveTo>
                    <a:pt x="0" y="0"/>
                  </a:moveTo>
                  <a:lnTo>
                    <a:pt x="0" y="26666"/>
                  </a:lnTo>
                  <a:lnTo>
                    <a:pt x="1828" y="29230"/>
                  </a:lnTo>
                  <a:lnTo>
                    <a:pt x="1828" y="1160"/>
                  </a:lnTo>
                  <a:lnTo>
                    <a:pt x="0" y="0"/>
                  </a:lnTo>
                  <a:close/>
                </a:path>
              </a:pathLst>
            </a:custGeom>
            <a:solidFill>
              <a:srgbClr val="F1F1F1"/>
            </a:solidFill>
          </p:spPr>
          <p:txBody>
            <a:bodyPr wrap="square" lIns="0" tIns="0" rIns="0" bIns="0" rtlCol="0"/>
            <a:lstStyle/>
            <a:p>
              <a:endParaRPr sz="1227"/>
            </a:p>
          </p:txBody>
        </p:sp>
        <p:sp>
          <p:nvSpPr>
            <p:cNvPr id="561" name="object 561"/>
            <p:cNvSpPr/>
            <p:nvPr/>
          </p:nvSpPr>
          <p:spPr>
            <a:xfrm>
              <a:off x="2324290" y="7933791"/>
              <a:ext cx="2540" cy="29209"/>
            </a:xfrm>
            <a:custGeom>
              <a:avLst/>
              <a:gdLst/>
              <a:ahLst/>
              <a:cxnLst/>
              <a:rect l="l" t="t" r="r" b="b"/>
              <a:pathLst>
                <a:path w="2539" h="29209">
                  <a:moveTo>
                    <a:pt x="2286" y="1460"/>
                  </a:moveTo>
                  <a:lnTo>
                    <a:pt x="1828" y="1168"/>
                  </a:lnTo>
                  <a:lnTo>
                    <a:pt x="914" y="584"/>
                  </a:lnTo>
                  <a:lnTo>
                    <a:pt x="0" y="0"/>
                  </a:lnTo>
                  <a:lnTo>
                    <a:pt x="0" y="26136"/>
                  </a:lnTo>
                  <a:lnTo>
                    <a:pt x="685" y="26581"/>
                  </a:lnTo>
                  <a:lnTo>
                    <a:pt x="1257" y="27381"/>
                  </a:lnTo>
                  <a:lnTo>
                    <a:pt x="2286" y="28829"/>
                  </a:lnTo>
                  <a:lnTo>
                    <a:pt x="2286" y="1460"/>
                  </a:lnTo>
                  <a:close/>
                </a:path>
              </a:pathLst>
            </a:custGeom>
            <a:solidFill>
              <a:srgbClr val="F2F2F2"/>
            </a:solidFill>
          </p:spPr>
          <p:txBody>
            <a:bodyPr wrap="square" lIns="0" tIns="0" rIns="0" bIns="0" rtlCol="0"/>
            <a:lstStyle/>
            <a:p>
              <a:endParaRPr sz="1227"/>
            </a:p>
          </p:txBody>
        </p:sp>
        <p:sp>
          <p:nvSpPr>
            <p:cNvPr id="562" name="object 562"/>
            <p:cNvSpPr/>
            <p:nvPr/>
          </p:nvSpPr>
          <p:spPr>
            <a:xfrm>
              <a:off x="2323033" y="7933473"/>
              <a:ext cx="2540" cy="27305"/>
            </a:xfrm>
            <a:custGeom>
              <a:avLst/>
              <a:gdLst/>
              <a:ahLst/>
              <a:cxnLst/>
              <a:rect l="l" t="t" r="r" b="b"/>
              <a:pathLst>
                <a:path w="2539" h="27304">
                  <a:moveTo>
                    <a:pt x="2171" y="901"/>
                  </a:moveTo>
                  <a:lnTo>
                    <a:pt x="1714" y="622"/>
                  </a:lnTo>
                  <a:lnTo>
                    <a:pt x="1066" y="203"/>
                  </a:lnTo>
                  <a:lnTo>
                    <a:pt x="800" y="152"/>
                  </a:lnTo>
                  <a:lnTo>
                    <a:pt x="0" y="0"/>
                  </a:lnTo>
                  <a:lnTo>
                    <a:pt x="0" y="25654"/>
                  </a:lnTo>
                  <a:lnTo>
                    <a:pt x="1028" y="26314"/>
                  </a:lnTo>
                  <a:lnTo>
                    <a:pt x="1943" y="26898"/>
                  </a:lnTo>
                  <a:lnTo>
                    <a:pt x="2171" y="27216"/>
                  </a:lnTo>
                  <a:lnTo>
                    <a:pt x="2171" y="901"/>
                  </a:lnTo>
                  <a:close/>
                </a:path>
              </a:pathLst>
            </a:custGeom>
            <a:solidFill>
              <a:srgbClr val="F3F3F3"/>
            </a:solidFill>
          </p:spPr>
          <p:txBody>
            <a:bodyPr wrap="square" lIns="0" tIns="0" rIns="0" bIns="0" rtlCol="0"/>
            <a:lstStyle/>
            <a:p>
              <a:endParaRPr sz="1227"/>
            </a:p>
          </p:txBody>
        </p:sp>
        <p:sp>
          <p:nvSpPr>
            <p:cNvPr id="563" name="object 563"/>
            <p:cNvSpPr/>
            <p:nvPr/>
          </p:nvSpPr>
          <p:spPr>
            <a:xfrm>
              <a:off x="2322575" y="7933383"/>
              <a:ext cx="1270" cy="26670"/>
            </a:xfrm>
            <a:custGeom>
              <a:avLst/>
              <a:gdLst/>
              <a:ahLst/>
              <a:cxnLst/>
              <a:rect l="l" t="t" r="r" b="b"/>
              <a:pathLst>
                <a:path w="1269" h="26670">
                  <a:moveTo>
                    <a:pt x="0" y="0"/>
                  </a:moveTo>
                  <a:lnTo>
                    <a:pt x="0" y="25446"/>
                  </a:lnTo>
                  <a:lnTo>
                    <a:pt x="1257" y="26250"/>
                  </a:lnTo>
                  <a:lnTo>
                    <a:pt x="1257" y="239"/>
                  </a:lnTo>
                  <a:lnTo>
                    <a:pt x="0" y="0"/>
                  </a:lnTo>
                  <a:close/>
                </a:path>
              </a:pathLst>
            </a:custGeom>
            <a:solidFill>
              <a:srgbClr val="F4F4F4"/>
            </a:solidFill>
          </p:spPr>
          <p:txBody>
            <a:bodyPr wrap="square" lIns="0" tIns="0" rIns="0" bIns="0" rtlCol="0"/>
            <a:lstStyle/>
            <a:p>
              <a:endParaRPr sz="1227"/>
            </a:p>
          </p:txBody>
        </p:sp>
        <p:sp>
          <p:nvSpPr>
            <p:cNvPr id="564" name="object 564"/>
            <p:cNvSpPr/>
            <p:nvPr/>
          </p:nvSpPr>
          <p:spPr>
            <a:xfrm>
              <a:off x="2321204" y="7933130"/>
              <a:ext cx="2540" cy="26670"/>
            </a:xfrm>
            <a:custGeom>
              <a:avLst/>
              <a:gdLst/>
              <a:ahLst/>
              <a:cxnLst/>
              <a:rect l="l" t="t" r="r" b="b"/>
              <a:pathLst>
                <a:path w="2539" h="26670">
                  <a:moveTo>
                    <a:pt x="2273" y="431"/>
                  </a:moveTo>
                  <a:lnTo>
                    <a:pt x="1371" y="266"/>
                  </a:lnTo>
                  <a:lnTo>
                    <a:pt x="914" y="177"/>
                  </a:lnTo>
                  <a:lnTo>
                    <a:pt x="0" y="0"/>
                  </a:lnTo>
                  <a:lnTo>
                    <a:pt x="0" y="24828"/>
                  </a:lnTo>
                  <a:lnTo>
                    <a:pt x="914" y="25412"/>
                  </a:lnTo>
                  <a:lnTo>
                    <a:pt x="2273" y="26289"/>
                  </a:lnTo>
                  <a:lnTo>
                    <a:pt x="2273" y="431"/>
                  </a:lnTo>
                  <a:close/>
                </a:path>
              </a:pathLst>
            </a:custGeom>
            <a:solidFill>
              <a:srgbClr val="F5F5F5"/>
            </a:solidFill>
          </p:spPr>
          <p:txBody>
            <a:bodyPr wrap="square" lIns="0" tIns="0" rIns="0" bIns="0" rtlCol="0"/>
            <a:lstStyle/>
            <a:p>
              <a:endParaRPr sz="1227"/>
            </a:p>
          </p:txBody>
        </p:sp>
        <p:sp>
          <p:nvSpPr>
            <p:cNvPr id="565" name="object 565"/>
            <p:cNvSpPr/>
            <p:nvPr/>
          </p:nvSpPr>
          <p:spPr>
            <a:xfrm>
              <a:off x="2320747" y="7933035"/>
              <a:ext cx="1905" cy="26034"/>
            </a:xfrm>
            <a:custGeom>
              <a:avLst/>
              <a:gdLst/>
              <a:ahLst/>
              <a:cxnLst/>
              <a:rect l="l" t="t" r="r" b="b"/>
              <a:pathLst>
                <a:path w="1905" h="26034">
                  <a:moveTo>
                    <a:pt x="0" y="0"/>
                  </a:moveTo>
                  <a:lnTo>
                    <a:pt x="0" y="24623"/>
                  </a:lnTo>
                  <a:lnTo>
                    <a:pt x="1371" y="25501"/>
                  </a:lnTo>
                  <a:lnTo>
                    <a:pt x="1371" y="260"/>
                  </a:lnTo>
                  <a:lnTo>
                    <a:pt x="0" y="0"/>
                  </a:lnTo>
                  <a:close/>
                </a:path>
              </a:pathLst>
            </a:custGeom>
            <a:solidFill>
              <a:srgbClr val="F6F6F6"/>
            </a:solidFill>
          </p:spPr>
          <p:txBody>
            <a:bodyPr wrap="square" lIns="0" tIns="0" rIns="0" bIns="0" rtlCol="0"/>
            <a:lstStyle/>
            <a:p>
              <a:endParaRPr sz="1227"/>
            </a:p>
          </p:txBody>
        </p:sp>
        <p:sp>
          <p:nvSpPr>
            <p:cNvPr id="566" name="object 566"/>
            <p:cNvSpPr/>
            <p:nvPr/>
          </p:nvSpPr>
          <p:spPr>
            <a:xfrm>
              <a:off x="2319489" y="7932800"/>
              <a:ext cx="2540" cy="26034"/>
            </a:xfrm>
            <a:custGeom>
              <a:avLst/>
              <a:gdLst/>
              <a:ahLst/>
              <a:cxnLst/>
              <a:rect l="l" t="t" r="r" b="b"/>
              <a:pathLst>
                <a:path w="2539" h="26034">
                  <a:moveTo>
                    <a:pt x="2171" y="419"/>
                  </a:moveTo>
                  <a:lnTo>
                    <a:pt x="1257" y="241"/>
                  </a:lnTo>
                  <a:lnTo>
                    <a:pt x="342" y="76"/>
                  </a:lnTo>
                  <a:lnTo>
                    <a:pt x="0" y="0"/>
                  </a:lnTo>
                  <a:lnTo>
                    <a:pt x="0" y="24066"/>
                  </a:lnTo>
                  <a:lnTo>
                    <a:pt x="1257" y="24866"/>
                  </a:lnTo>
                  <a:lnTo>
                    <a:pt x="2171" y="25450"/>
                  </a:lnTo>
                  <a:lnTo>
                    <a:pt x="2171" y="419"/>
                  </a:lnTo>
                  <a:close/>
                </a:path>
              </a:pathLst>
            </a:custGeom>
            <a:solidFill>
              <a:srgbClr val="F7F7F7"/>
            </a:solidFill>
          </p:spPr>
          <p:txBody>
            <a:bodyPr wrap="square" lIns="0" tIns="0" rIns="0" bIns="0" rtlCol="0"/>
            <a:lstStyle/>
            <a:p>
              <a:endParaRPr sz="1227"/>
            </a:p>
          </p:txBody>
        </p:sp>
        <p:sp>
          <p:nvSpPr>
            <p:cNvPr id="567" name="object 567"/>
            <p:cNvSpPr/>
            <p:nvPr/>
          </p:nvSpPr>
          <p:spPr>
            <a:xfrm>
              <a:off x="2318118" y="7932546"/>
              <a:ext cx="2540" cy="25400"/>
            </a:xfrm>
            <a:custGeom>
              <a:avLst/>
              <a:gdLst/>
              <a:ahLst/>
              <a:cxnLst/>
              <a:rect l="l" t="t" r="r" b="b"/>
              <a:pathLst>
                <a:path w="2539" h="25400">
                  <a:moveTo>
                    <a:pt x="2159" y="406"/>
                  </a:moveTo>
                  <a:lnTo>
                    <a:pt x="1358" y="254"/>
                  </a:lnTo>
                  <a:lnTo>
                    <a:pt x="457" y="88"/>
                  </a:lnTo>
                  <a:lnTo>
                    <a:pt x="0" y="0"/>
                  </a:lnTo>
                  <a:lnTo>
                    <a:pt x="0" y="23431"/>
                  </a:lnTo>
                  <a:lnTo>
                    <a:pt x="1066" y="24130"/>
                  </a:lnTo>
                  <a:lnTo>
                    <a:pt x="2159" y="24828"/>
                  </a:lnTo>
                  <a:lnTo>
                    <a:pt x="2159" y="406"/>
                  </a:lnTo>
                  <a:close/>
                </a:path>
              </a:pathLst>
            </a:custGeom>
            <a:solidFill>
              <a:srgbClr val="F8F8F8"/>
            </a:solidFill>
          </p:spPr>
          <p:txBody>
            <a:bodyPr wrap="square" lIns="0" tIns="0" rIns="0" bIns="0" rtlCol="0"/>
            <a:lstStyle/>
            <a:p>
              <a:endParaRPr sz="1227"/>
            </a:p>
          </p:txBody>
        </p:sp>
        <p:sp>
          <p:nvSpPr>
            <p:cNvPr id="568" name="object 568"/>
            <p:cNvSpPr/>
            <p:nvPr/>
          </p:nvSpPr>
          <p:spPr>
            <a:xfrm>
              <a:off x="2317203" y="7932361"/>
              <a:ext cx="1905" cy="24765"/>
            </a:xfrm>
            <a:custGeom>
              <a:avLst/>
              <a:gdLst/>
              <a:ahLst/>
              <a:cxnLst/>
              <a:rect l="l" t="t" r="r" b="b"/>
              <a:pathLst>
                <a:path w="1905" h="24765">
                  <a:moveTo>
                    <a:pt x="0" y="0"/>
                  </a:moveTo>
                  <a:lnTo>
                    <a:pt x="0" y="23029"/>
                  </a:lnTo>
                  <a:lnTo>
                    <a:pt x="1828" y="24199"/>
                  </a:lnTo>
                  <a:lnTo>
                    <a:pt x="1828" y="347"/>
                  </a:lnTo>
                  <a:lnTo>
                    <a:pt x="0" y="0"/>
                  </a:lnTo>
                  <a:close/>
                </a:path>
              </a:pathLst>
            </a:custGeom>
            <a:solidFill>
              <a:srgbClr val="F9F9F9"/>
            </a:solidFill>
          </p:spPr>
          <p:txBody>
            <a:bodyPr wrap="square" lIns="0" tIns="0" rIns="0" bIns="0" rtlCol="0"/>
            <a:lstStyle/>
            <a:p>
              <a:endParaRPr sz="1227"/>
            </a:p>
          </p:txBody>
        </p:sp>
        <p:sp>
          <p:nvSpPr>
            <p:cNvPr id="569" name="object 569"/>
            <p:cNvSpPr/>
            <p:nvPr/>
          </p:nvSpPr>
          <p:spPr>
            <a:xfrm>
              <a:off x="2315832" y="7932102"/>
              <a:ext cx="2540" cy="24130"/>
            </a:xfrm>
            <a:custGeom>
              <a:avLst/>
              <a:gdLst/>
              <a:ahLst/>
              <a:cxnLst/>
              <a:rect l="l" t="t" r="r" b="b"/>
              <a:pathLst>
                <a:path w="2539" h="24129">
                  <a:moveTo>
                    <a:pt x="2286" y="444"/>
                  </a:moveTo>
                  <a:lnTo>
                    <a:pt x="1816" y="355"/>
                  </a:lnTo>
                  <a:lnTo>
                    <a:pt x="914" y="190"/>
                  </a:lnTo>
                  <a:lnTo>
                    <a:pt x="0" y="0"/>
                  </a:lnTo>
                  <a:lnTo>
                    <a:pt x="0" y="22415"/>
                  </a:lnTo>
                  <a:lnTo>
                    <a:pt x="1816" y="23583"/>
                  </a:lnTo>
                  <a:lnTo>
                    <a:pt x="2286" y="23876"/>
                  </a:lnTo>
                  <a:lnTo>
                    <a:pt x="2286" y="444"/>
                  </a:lnTo>
                  <a:close/>
                </a:path>
              </a:pathLst>
            </a:custGeom>
            <a:solidFill>
              <a:srgbClr val="FAFAFA"/>
            </a:solidFill>
          </p:spPr>
          <p:txBody>
            <a:bodyPr wrap="square" lIns="0" tIns="0" rIns="0" bIns="0" rtlCol="0"/>
            <a:lstStyle/>
            <a:p>
              <a:endParaRPr sz="1227"/>
            </a:p>
          </p:txBody>
        </p:sp>
        <p:sp>
          <p:nvSpPr>
            <p:cNvPr id="570" name="object 570"/>
            <p:cNvSpPr/>
            <p:nvPr/>
          </p:nvSpPr>
          <p:spPr>
            <a:xfrm>
              <a:off x="2314117" y="7931774"/>
              <a:ext cx="3175" cy="23495"/>
            </a:xfrm>
            <a:custGeom>
              <a:avLst/>
              <a:gdLst/>
              <a:ahLst/>
              <a:cxnLst/>
              <a:rect l="l" t="t" r="r" b="b"/>
              <a:pathLst>
                <a:path w="3175" h="23495">
                  <a:moveTo>
                    <a:pt x="0" y="0"/>
                  </a:moveTo>
                  <a:lnTo>
                    <a:pt x="0" y="22316"/>
                  </a:lnTo>
                  <a:lnTo>
                    <a:pt x="1510" y="22608"/>
                  </a:lnTo>
                  <a:lnTo>
                    <a:pt x="2628" y="23323"/>
                  </a:lnTo>
                  <a:lnTo>
                    <a:pt x="2628" y="500"/>
                  </a:lnTo>
                  <a:lnTo>
                    <a:pt x="0" y="0"/>
                  </a:lnTo>
                  <a:close/>
                </a:path>
              </a:pathLst>
            </a:custGeom>
            <a:solidFill>
              <a:srgbClr val="FBFBFB"/>
            </a:solidFill>
          </p:spPr>
          <p:txBody>
            <a:bodyPr wrap="square" lIns="0" tIns="0" rIns="0" bIns="0" rtlCol="0"/>
            <a:lstStyle/>
            <a:p>
              <a:endParaRPr sz="1227"/>
            </a:p>
          </p:txBody>
        </p:sp>
        <p:sp>
          <p:nvSpPr>
            <p:cNvPr id="571" name="object 571"/>
            <p:cNvSpPr/>
            <p:nvPr/>
          </p:nvSpPr>
          <p:spPr>
            <a:xfrm>
              <a:off x="2295029" y="7930984"/>
              <a:ext cx="20320" cy="23495"/>
            </a:xfrm>
            <a:custGeom>
              <a:avLst/>
              <a:gdLst/>
              <a:ahLst/>
              <a:cxnLst/>
              <a:rect l="l" t="t" r="r" b="b"/>
              <a:pathLst>
                <a:path w="20319" h="23495">
                  <a:moveTo>
                    <a:pt x="3543" y="0"/>
                  </a:moveTo>
                  <a:lnTo>
                    <a:pt x="2171" y="266"/>
                  </a:lnTo>
                  <a:lnTo>
                    <a:pt x="1257" y="431"/>
                  </a:lnTo>
                  <a:lnTo>
                    <a:pt x="0" y="673"/>
                  </a:lnTo>
                  <a:lnTo>
                    <a:pt x="0" y="22961"/>
                  </a:lnTo>
                  <a:lnTo>
                    <a:pt x="1257" y="22733"/>
                  </a:lnTo>
                  <a:lnTo>
                    <a:pt x="3543" y="22301"/>
                  </a:lnTo>
                  <a:lnTo>
                    <a:pt x="3543" y="0"/>
                  </a:lnTo>
                  <a:close/>
                </a:path>
                <a:path w="20319" h="23495">
                  <a:moveTo>
                    <a:pt x="19989" y="965"/>
                  </a:moveTo>
                  <a:lnTo>
                    <a:pt x="18630" y="711"/>
                  </a:lnTo>
                  <a:lnTo>
                    <a:pt x="17716" y="546"/>
                  </a:lnTo>
                  <a:lnTo>
                    <a:pt x="16002" y="215"/>
                  </a:lnTo>
                  <a:lnTo>
                    <a:pt x="16002" y="22517"/>
                  </a:lnTo>
                  <a:lnTo>
                    <a:pt x="18186" y="22948"/>
                  </a:lnTo>
                  <a:lnTo>
                    <a:pt x="19989" y="23291"/>
                  </a:lnTo>
                  <a:lnTo>
                    <a:pt x="19989" y="965"/>
                  </a:lnTo>
                  <a:close/>
                </a:path>
              </a:pathLst>
            </a:custGeom>
            <a:solidFill>
              <a:srgbClr val="FCFCFC"/>
            </a:solidFill>
          </p:spPr>
          <p:txBody>
            <a:bodyPr wrap="square" lIns="0" tIns="0" rIns="0" bIns="0" rtlCol="0"/>
            <a:lstStyle/>
            <a:p>
              <a:endParaRPr sz="1227"/>
            </a:p>
          </p:txBody>
        </p:sp>
        <p:sp>
          <p:nvSpPr>
            <p:cNvPr id="572" name="object 572"/>
            <p:cNvSpPr/>
            <p:nvPr/>
          </p:nvSpPr>
          <p:spPr>
            <a:xfrm>
              <a:off x="2292286" y="7931505"/>
              <a:ext cx="3810" cy="23495"/>
            </a:xfrm>
            <a:custGeom>
              <a:avLst/>
              <a:gdLst/>
              <a:ahLst/>
              <a:cxnLst/>
              <a:rect l="l" t="t" r="r" b="b"/>
              <a:pathLst>
                <a:path w="3810" h="23495">
                  <a:moveTo>
                    <a:pt x="3543" y="0"/>
                  </a:moveTo>
                  <a:lnTo>
                    <a:pt x="2286" y="241"/>
                  </a:lnTo>
                  <a:lnTo>
                    <a:pt x="1371" y="406"/>
                  </a:lnTo>
                  <a:lnTo>
                    <a:pt x="0" y="673"/>
                  </a:lnTo>
                  <a:lnTo>
                    <a:pt x="0" y="23152"/>
                  </a:lnTo>
                  <a:lnTo>
                    <a:pt x="406" y="22885"/>
                  </a:lnTo>
                  <a:lnTo>
                    <a:pt x="1371" y="22707"/>
                  </a:lnTo>
                  <a:lnTo>
                    <a:pt x="2286" y="22529"/>
                  </a:lnTo>
                  <a:lnTo>
                    <a:pt x="3543" y="22288"/>
                  </a:lnTo>
                  <a:lnTo>
                    <a:pt x="3543" y="0"/>
                  </a:lnTo>
                  <a:close/>
                </a:path>
              </a:pathLst>
            </a:custGeom>
            <a:solidFill>
              <a:srgbClr val="FBFBFB"/>
            </a:solidFill>
          </p:spPr>
          <p:txBody>
            <a:bodyPr wrap="square" lIns="0" tIns="0" rIns="0" bIns="0" rtlCol="0"/>
            <a:lstStyle/>
            <a:p>
              <a:endParaRPr sz="1227"/>
            </a:p>
          </p:txBody>
        </p:sp>
        <p:sp>
          <p:nvSpPr>
            <p:cNvPr id="573" name="object 573"/>
            <p:cNvSpPr/>
            <p:nvPr/>
          </p:nvSpPr>
          <p:spPr>
            <a:xfrm>
              <a:off x="2291829" y="7931996"/>
              <a:ext cx="1905" cy="23495"/>
            </a:xfrm>
            <a:custGeom>
              <a:avLst/>
              <a:gdLst/>
              <a:ahLst/>
              <a:cxnLst/>
              <a:rect l="l" t="t" r="r" b="b"/>
              <a:pathLst>
                <a:path w="1905" h="23495">
                  <a:moveTo>
                    <a:pt x="1371" y="0"/>
                  </a:moveTo>
                  <a:lnTo>
                    <a:pt x="0" y="258"/>
                  </a:lnTo>
                  <a:lnTo>
                    <a:pt x="0" y="22939"/>
                  </a:lnTo>
                  <a:lnTo>
                    <a:pt x="871" y="22387"/>
                  </a:lnTo>
                  <a:lnTo>
                    <a:pt x="1371" y="22292"/>
                  </a:lnTo>
                  <a:lnTo>
                    <a:pt x="1371" y="0"/>
                  </a:lnTo>
                  <a:close/>
                </a:path>
              </a:pathLst>
            </a:custGeom>
            <a:solidFill>
              <a:srgbClr val="FAFAFA"/>
            </a:solidFill>
          </p:spPr>
          <p:txBody>
            <a:bodyPr wrap="square" lIns="0" tIns="0" rIns="0" bIns="0" rtlCol="0"/>
            <a:lstStyle/>
            <a:p>
              <a:endParaRPr sz="1227"/>
            </a:p>
          </p:txBody>
        </p:sp>
        <p:sp>
          <p:nvSpPr>
            <p:cNvPr id="574" name="object 574"/>
            <p:cNvSpPr/>
            <p:nvPr/>
          </p:nvSpPr>
          <p:spPr>
            <a:xfrm>
              <a:off x="2290572" y="7932089"/>
              <a:ext cx="2540" cy="24130"/>
            </a:xfrm>
            <a:custGeom>
              <a:avLst/>
              <a:gdLst/>
              <a:ahLst/>
              <a:cxnLst/>
              <a:rect l="l" t="t" r="r" b="b"/>
              <a:pathLst>
                <a:path w="2539" h="24129">
                  <a:moveTo>
                    <a:pt x="2171" y="0"/>
                  </a:moveTo>
                  <a:lnTo>
                    <a:pt x="1244" y="177"/>
                  </a:lnTo>
                  <a:lnTo>
                    <a:pt x="457" y="317"/>
                  </a:lnTo>
                  <a:lnTo>
                    <a:pt x="0" y="406"/>
                  </a:lnTo>
                  <a:lnTo>
                    <a:pt x="0" y="23647"/>
                  </a:lnTo>
                  <a:lnTo>
                    <a:pt x="457" y="23355"/>
                  </a:lnTo>
                  <a:lnTo>
                    <a:pt x="2120" y="22301"/>
                  </a:lnTo>
                  <a:lnTo>
                    <a:pt x="2171" y="0"/>
                  </a:lnTo>
                  <a:close/>
                </a:path>
              </a:pathLst>
            </a:custGeom>
            <a:solidFill>
              <a:srgbClr val="F9F9F9"/>
            </a:solidFill>
          </p:spPr>
          <p:txBody>
            <a:bodyPr wrap="square" lIns="0" tIns="0" rIns="0" bIns="0" rtlCol="0"/>
            <a:lstStyle/>
            <a:p>
              <a:endParaRPr sz="1227"/>
            </a:p>
          </p:txBody>
        </p:sp>
        <p:sp>
          <p:nvSpPr>
            <p:cNvPr id="575" name="object 575"/>
            <p:cNvSpPr/>
            <p:nvPr/>
          </p:nvSpPr>
          <p:spPr>
            <a:xfrm>
              <a:off x="2289657" y="7932319"/>
              <a:ext cx="1905" cy="24130"/>
            </a:xfrm>
            <a:custGeom>
              <a:avLst/>
              <a:gdLst/>
              <a:ahLst/>
              <a:cxnLst/>
              <a:rect l="l" t="t" r="r" b="b"/>
              <a:pathLst>
                <a:path w="1905" h="24129">
                  <a:moveTo>
                    <a:pt x="1828" y="0"/>
                  </a:moveTo>
                  <a:lnTo>
                    <a:pt x="0" y="344"/>
                  </a:lnTo>
                  <a:lnTo>
                    <a:pt x="0" y="23991"/>
                  </a:lnTo>
                  <a:lnTo>
                    <a:pt x="1828" y="22833"/>
                  </a:lnTo>
                  <a:lnTo>
                    <a:pt x="1828" y="0"/>
                  </a:lnTo>
                  <a:close/>
                </a:path>
              </a:pathLst>
            </a:custGeom>
            <a:solidFill>
              <a:srgbClr val="F8F8F8"/>
            </a:solidFill>
          </p:spPr>
          <p:txBody>
            <a:bodyPr wrap="square" lIns="0" tIns="0" rIns="0" bIns="0" rtlCol="0"/>
            <a:lstStyle/>
            <a:p>
              <a:endParaRPr sz="1227"/>
            </a:p>
          </p:txBody>
        </p:sp>
        <p:sp>
          <p:nvSpPr>
            <p:cNvPr id="576" name="object 576"/>
            <p:cNvSpPr/>
            <p:nvPr/>
          </p:nvSpPr>
          <p:spPr>
            <a:xfrm>
              <a:off x="2288286" y="7932495"/>
              <a:ext cx="2540" cy="24765"/>
            </a:xfrm>
            <a:custGeom>
              <a:avLst/>
              <a:gdLst/>
              <a:ahLst/>
              <a:cxnLst/>
              <a:rect l="l" t="t" r="r" b="b"/>
              <a:pathLst>
                <a:path w="2539" h="24765">
                  <a:moveTo>
                    <a:pt x="2286" y="0"/>
                  </a:moveTo>
                  <a:lnTo>
                    <a:pt x="1828" y="88"/>
                  </a:lnTo>
                  <a:lnTo>
                    <a:pt x="914" y="266"/>
                  </a:lnTo>
                  <a:lnTo>
                    <a:pt x="0" y="431"/>
                  </a:lnTo>
                  <a:lnTo>
                    <a:pt x="0" y="24688"/>
                  </a:lnTo>
                  <a:lnTo>
                    <a:pt x="914" y="24117"/>
                  </a:lnTo>
                  <a:lnTo>
                    <a:pt x="1828" y="23533"/>
                  </a:lnTo>
                  <a:lnTo>
                    <a:pt x="2286" y="23241"/>
                  </a:lnTo>
                  <a:lnTo>
                    <a:pt x="2286" y="0"/>
                  </a:lnTo>
                  <a:close/>
                </a:path>
              </a:pathLst>
            </a:custGeom>
            <a:solidFill>
              <a:srgbClr val="F7F7F7"/>
            </a:solidFill>
          </p:spPr>
          <p:txBody>
            <a:bodyPr wrap="square" lIns="0" tIns="0" rIns="0" bIns="0" rtlCol="0"/>
            <a:lstStyle/>
            <a:p>
              <a:endParaRPr sz="1227"/>
            </a:p>
          </p:txBody>
        </p:sp>
        <p:sp>
          <p:nvSpPr>
            <p:cNvPr id="577" name="object 577"/>
            <p:cNvSpPr/>
            <p:nvPr/>
          </p:nvSpPr>
          <p:spPr>
            <a:xfrm>
              <a:off x="2287828" y="7932750"/>
              <a:ext cx="1905" cy="24765"/>
            </a:xfrm>
            <a:custGeom>
              <a:avLst/>
              <a:gdLst/>
              <a:ahLst/>
              <a:cxnLst/>
              <a:rect l="l" t="t" r="r" b="b"/>
              <a:pathLst>
                <a:path w="1905" h="24765">
                  <a:moveTo>
                    <a:pt x="0" y="24719"/>
                  </a:moveTo>
                  <a:lnTo>
                    <a:pt x="1371" y="23850"/>
                  </a:lnTo>
                  <a:lnTo>
                    <a:pt x="1371" y="0"/>
                  </a:lnTo>
                  <a:lnTo>
                    <a:pt x="0" y="258"/>
                  </a:lnTo>
                  <a:lnTo>
                    <a:pt x="0" y="24719"/>
                  </a:lnTo>
                  <a:close/>
                </a:path>
              </a:pathLst>
            </a:custGeom>
            <a:solidFill>
              <a:srgbClr val="F6F6F6"/>
            </a:solidFill>
          </p:spPr>
          <p:txBody>
            <a:bodyPr wrap="square" lIns="0" tIns="0" rIns="0" bIns="0" rtlCol="0"/>
            <a:lstStyle/>
            <a:p>
              <a:endParaRPr sz="1227"/>
            </a:p>
          </p:txBody>
        </p:sp>
        <p:sp>
          <p:nvSpPr>
            <p:cNvPr id="578" name="object 578"/>
            <p:cNvSpPr/>
            <p:nvPr/>
          </p:nvSpPr>
          <p:spPr>
            <a:xfrm>
              <a:off x="2286571" y="7932838"/>
              <a:ext cx="2540" cy="26034"/>
            </a:xfrm>
            <a:custGeom>
              <a:avLst/>
              <a:gdLst/>
              <a:ahLst/>
              <a:cxnLst/>
              <a:rect l="l" t="t" r="r" b="b"/>
              <a:pathLst>
                <a:path w="2539" h="26034">
                  <a:moveTo>
                    <a:pt x="2159" y="0"/>
                  </a:moveTo>
                  <a:lnTo>
                    <a:pt x="1244" y="177"/>
                  </a:lnTo>
                  <a:lnTo>
                    <a:pt x="457" y="330"/>
                  </a:lnTo>
                  <a:lnTo>
                    <a:pt x="0" y="419"/>
                  </a:lnTo>
                  <a:lnTo>
                    <a:pt x="0" y="25438"/>
                  </a:lnTo>
                  <a:lnTo>
                    <a:pt x="457" y="25146"/>
                  </a:lnTo>
                  <a:lnTo>
                    <a:pt x="1244" y="24638"/>
                  </a:lnTo>
                  <a:lnTo>
                    <a:pt x="2159" y="24053"/>
                  </a:lnTo>
                  <a:lnTo>
                    <a:pt x="2159" y="0"/>
                  </a:lnTo>
                  <a:close/>
                </a:path>
              </a:pathLst>
            </a:custGeom>
            <a:solidFill>
              <a:srgbClr val="F5F5F5"/>
            </a:solidFill>
          </p:spPr>
          <p:txBody>
            <a:bodyPr wrap="square" lIns="0" tIns="0" rIns="0" bIns="0" rtlCol="0"/>
            <a:lstStyle/>
            <a:p>
              <a:endParaRPr sz="1227"/>
            </a:p>
          </p:txBody>
        </p:sp>
        <p:sp>
          <p:nvSpPr>
            <p:cNvPr id="579" name="object 579"/>
            <p:cNvSpPr/>
            <p:nvPr/>
          </p:nvSpPr>
          <p:spPr>
            <a:xfrm>
              <a:off x="2285657" y="7933074"/>
              <a:ext cx="1905" cy="26034"/>
            </a:xfrm>
            <a:custGeom>
              <a:avLst/>
              <a:gdLst/>
              <a:ahLst/>
              <a:cxnLst/>
              <a:rect l="l" t="t" r="r" b="b"/>
              <a:pathLst>
                <a:path w="1905" h="26034">
                  <a:moveTo>
                    <a:pt x="1828" y="0"/>
                  </a:moveTo>
                  <a:lnTo>
                    <a:pt x="0" y="344"/>
                  </a:lnTo>
                  <a:lnTo>
                    <a:pt x="0" y="25771"/>
                  </a:lnTo>
                  <a:lnTo>
                    <a:pt x="1828" y="24612"/>
                  </a:lnTo>
                  <a:lnTo>
                    <a:pt x="1828" y="0"/>
                  </a:lnTo>
                  <a:close/>
                </a:path>
              </a:pathLst>
            </a:custGeom>
            <a:solidFill>
              <a:srgbClr val="F4F4F4"/>
            </a:solidFill>
          </p:spPr>
          <p:txBody>
            <a:bodyPr wrap="square" lIns="0" tIns="0" rIns="0" bIns="0" rtlCol="0"/>
            <a:lstStyle/>
            <a:p>
              <a:endParaRPr sz="1227"/>
            </a:p>
          </p:txBody>
        </p:sp>
        <p:sp>
          <p:nvSpPr>
            <p:cNvPr id="580" name="object 580"/>
            <p:cNvSpPr/>
            <p:nvPr/>
          </p:nvSpPr>
          <p:spPr>
            <a:xfrm>
              <a:off x="2285199" y="7933246"/>
              <a:ext cx="1905" cy="26034"/>
            </a:xfrm>
            <a:custGeom>
              <a:avLst/>
              <a:gdLst/>
              <a:ahLst/>
              <a:cxnLst/>
              <a:rect l="l" t="t" r="r" b="b"/>
              <a:pathLst>
                <a:path w="1905" h="26034">
                  <a:moveTo>
                    <a:pt x="0" y="25888"/>
                  </a:moveTo>
                  <a:lnTo>
                    <a:pt x="1371" y="25019"/>
                  </a:lnTo>
                  <a:lnTo>
                    <a:pt x="1371" y="0"/>
                  </a:lnTo>
                  <a:lnTo>
                    <a:pt x="0" y="258"/>
                  </a:lnTo>
                  <a:lnTo>
                    <a:pt x="0" y="25888"/>
                  </a:lnTo>
                  <a:close/>
                </a:path>
              </a:pathLst>
            </a:custGeom>
            <a:solidFill>
              <a:srgbClr val="F3F3F3"/>
            </a:solidFill>
          </p:spPr>
          <p:txBody>
            <a:bodyPr wrap="square" lIns="0" tIns="0" rIns="0" bIns="0" rtlCol="0"/>
            <a:lstStyle/>
            <a:p>
              <a:endParaRPr sz="1227"/>
            </a:p>
          </p:txBody>
        </p:sp>
        <p:sp>
          <p:nvSpPr>
            <p:cNvPr id="581" name="object 581"/>
            <p:cNvSpPr/>
            <p:nvPr/>
          </p:nvSpPr>
          <p:spPr>
            <a:xfrm>
              <a:off x="2283828" y="7933334"/>
              <a:ext cx="2540" cy="26670"/>
            </a:xfrm>
            <a:custGeom>
              <a:avLst/>
              <a:gdLst/>
              <a:ahLst/>
              <a:cxnLst/>
              <a:rect l="l" t="t" r="r" b="b"/>
              <a:pathLst>
                <a:path w="2539" h="26670">
                  <a:moveTo>
                    <a:pt x="2286" y="0"/>
                  </a:moveTo>
                  <a:lnTo>
                    <a:pt x="1371" y="177"/>
                  </a:lnTo>
                  <a:lnTo>
                    <a:pt x="457" y="342"/>
                  </a:lnTo>
                  <a:lnTo>
                    <a:pt x="0" y="647"/>
                  </a:lnTo>
                  <a:lnTo>
                    <a:pt x="0" y="26670"/>
                  </a:lnTo>
                  <a:lnTo>
                    <a:pt x="457" y="26390"/>
                  </a:lnTo>
                  <a:lnTo>
                    <a:pt x="1371" y="25806"/>
                  </a:lnTo>
                  <a:lnTo>
                    <a:pt x="2286" y="25222"/>
                  </a:lnTo>
                  <a:lnTo>
                    <a:pt x="2286" y="0"/>
                  </a:lnTo>
                  <a:close/>
                </a:path>
              </a:pathLst>
            </a:custGeom>
            <a:solidFill>
              <a:srgbClr val="F2F2F2"/>
            </a:solidFill>
          </p:spPr>
          <p:txBody>
            <a:bodyPr wrap="square" lIns="0" tIns="0" rIns="0" bIns="0" rtlCol="0"/>
            <a:lstStyle/>
            <a:p>
              <a:endParaRPr sz="1227"/>
            </a:p>
          </p:txBody>
        </p:sp>
        <p:sp>
          <p:nvSpPr>
            <p:cNvPr id="582" name="object 582"/>
            <p:cNvSpPr/>
            <p:nvPr/>
          </p:nvSpPr>
          <p:spPr>
            <a:xfrm>
              <a:off x="2283028" y="7933591"/>
              <a:ext cx="1905" cy="27305"/>
            </a:xfrm>
            <a:custGeom>
              <a:avLst/>
              <a:gdLst/>
              <a:ahLst/>
              <a:cxnLst/>
              <a:rect l="l" t="t" r="r" b="b"/>
              <a:pathLst>
                <a:path w="1905" h="27304">
                  <a:moveTo>
                    <a:pt x="1714" y="0"/>
                  </a:moveTo>
                  <a:lnTo>
                    <a:pt x="1269" y="83"/>
                  </a:lnTo>
                  <a:lnTo>
                    <a:pt x="0" y="894"/>
                  </a:lnTo>
                  <a:lnTo>
                    <a:pt x="0" y="27094"/>
                  </a:lnTo>
                  <a:lnTo>
                    <a:pt x="228" y="26774"/>
                  </a:lnTo>
                  <a:lnTo>
                    <a:pt x="1714" y="25833"/>
                  </a:lnTo>
                  <a:lnTo>
                    <a:pt x="1714" y="0"/>
                  </a:lnTo>
                  <a:close/>
                </a:path>
              </a:pathLst>
            </a:custGeom>
            <a:solidFill>
              <a:srgbClr val="F1F1F1"/>
            </a:solidFill>
          </p:spPr>
          <p:txBody>
            <a:bodyPr wrap="square" lIns="0" tIns="0" rIns="0" bIns="0" rtlCol="0"/>
            <a:lstStyle/>
            <a:p>
              <a:endParaRPr sz="1227"/>
            </a:p>
          </p:txBody>
        </p:sp>
        <p:sp>
          <p:nvSpPr>
            <p:cNvPr id="583" name="object 583"/>
            <p:cNvSpPr/>
            <p:nvPr/>
          </p:nvSpPr>
          <p:spPr>
            <a:xfrm>
              <a:off x="2281656" y="7933981"/>
              <a:ext cx="2540" cy="29209"/>
            </a:xfrm>
            <a:custGeom>
              <a:avLst/>
              <a:gdLst/>
              <a:ahLst/>
              <a:cxnLst/>
              <a:rect l="l" t="t" r="r" b="b"/>
              <a:pathLst>
                <a:path w="2539" h="29209">
                  <a:moveTo>
                    <a:pt x="2159" y="0"/>
                  </a:moveTo>
                  <a:lnTo>
                    <a:pt x="1371" y="508"/>
                  </a:lnTo>
                  <a:lnTo>
                    <a:pt x="457" y="1092"/>
                  </a:lnTo>
                  <a:lnTo>
                    <a:pt x="0" y="1384"/>
                  </a:lnTo>
                  <a:lnTo>
                    <a:pt x="0" y="28625"/>
                  </a:lnTo>
                  <a:lnTo>
                    <a:pt x="457" y="27990"/>
                  </a:lnTo>
                  <a:lnTo>
                    <a:pt x="1371" y="26708"/>
                  </a:lnTo>
                  <a:lnTo>
                    <a:pt x="1600" y="26390"/>
                  </a:lnTo>
                  <a:lnTo>
                    <a:pt x="2159" y="26035"/>
                  </a:lnTo>
                  <a:lnTo>
                    <a:pt x="2159" y="0"/>
                  </a:lnTo>
                  <a:close/>
                </a:path>
              </a:pathLst>
            </a:custGeom>
            <a:solidFill>
              <a:srgbClr val="F0F0F0"/>
            </a:solidFill>
          </p:spPr>
          <p:txBody>
            <a:bodyPr wrap="square" lIns="0" tIns="0" rIns="0" bIns="0" rtlCol="0"/>
            <a:lstStyle/>
            <a:p>
              <a:endParaRPr sz="1227"/>
            </a:p>
          </p:txBody>
        </p:sp>
        <p:sp>
          <p:nvSpPr>
            <p:cNvPr id="584" name="object 584"/>
            <p:cNvSpPr/>
            <p:nvPr/>
          </p:nvSpPr>
          <p:spPr>
            <a:xfrm>
              <a:off x="2281199" y="7934777"/>
              <a:ext cx="1905" cy="28575"/>
            </a:xfrm>
            <a:custGeom>
              <a:avLst/>
              <a:gdLst/>
              <a:ahLst/>
              <a:cxnLst/>
              <a:rect l="l" t="t" r="r" b="b"/>
              <a:pathLst>
                <a:path w="1905" h="28575">
                  <a:moveTo>
                    <a:pt x="1371" y="0"/>
                  </a:moveTo>
                  <a:lnTo>
                    <a:pt x="0" y="875"/>
                  </a:lnTo>
                  <a:lnTo>
                    <a:pt x="0" y="28467"/>
                  </a:lnTo>
                  <a:lnTo>
                    <a:pt x="1371" y="26548"/>
                  </a:lnTo>
                  <a:lnTo>
                    <a:pt x="1371" y="0"/>
                  </a:lnTo>
                  <a:close/>
                </a:path>
              </a:pathLst>
            </a:custGeom>
            <a:solidFill>
              <a:srgbClr val="EFEFEF"/>
            </a:solidFill>
          </p:spPr>
          <p:txBody>
            <a:bodyPr wrap="square" lIns="0" tIns="0" rIns="0" bIns="0" rtlCol="0"/>
            <a:lstStyle/>
            <a:p>
              <a:endParaRPr sz="1227"/>
            </a:p>
          </p:txBody>
        </p:sp>
        <p:sp>
          <p:nvSpPr>
            <p:cNvPr id="585" name="object 585"/>
            <p:cNvSpPr/>
            <p:nvPr/>
          </p:nvSpPr>
          <p:spPr>
            <a:xfrm>
              <a:off x="2279827" y="7935073"/>
              <a:ext cx="2540" cy="30480"/>
            </a:xfrm>
            <a:custGeom>
              <a:avLst/>
              <a:gdLst/>
              <a:ahLst/>
              <a:cxnLst/>
              <a:rect l="l" t="t" r="r" b="b"/>
              <a:pathLst>
                <a:path w="2539" h="30479">
                  <a:moveTo>
                    <a:pt x="2286" y="0"/>
                  </a:moveTo>
                  <a:lnTo>
                    <a:pt x="1358" y="596"/>
                  </a:lnTo>
                  <a:lnTo>
                    <a:pt x="457" y="1168"/>
                  </a:lnTo>
                  <a:lnTo>
                    <a:pt x="0" y="1460"/>
                  </a:lnTo>
                  <a:lnTo>
                    <a:pt x="0" y="30099"/>
                  </a:lnTo>
                  <a:lnTo>
                    <a:pt x="457" y="29451"/>
                  </a:lnTo>
                  <a:lnTo>
                    <a:pt x="609" y="29235"/>
                  </a:lnTo>
                  <a:lnTo>
                    <a:pt x="1358" y="28181"/>
                  </a:lnTo>
                  <a:lnTo>
                    <a:pt x="2286" y="26898"/>
                  </a:lnTo>
                  <a:lnTo>
                    <a:pt x="2286" y="0"/>
                  </a:lnTo>
                  <a:close/>
                </a:path>
              </a:pathLst>
            </a:custGeom>
            <a:solidFill>
              <a:srgbClr val="EEEEEE"/>
            </a:solidFill>
          </p:spPr>
          <p:txBody>
            <a:bodyPr wrap="square" lIns="0" tIns="0" rIns="0" bIns="0" rtlCol="0"/>
            <a:lstStyle/>
            <a:p>
              <a:endParaRPr sz="1227"/>
            </a:p>
          </p:txBody>
        </p:sp>
        <p:sp>
          <p:nvSpPr>
            <p:cNvPr id="586" name="object 586"/>
            <p:cNvSpPr/>
            <p:nvPr/>
          </p:nvSpPr>
          <p:spPr>
            <a:xfrm>
              <a:off x="2279027" y="7935945"/>
              <a:ext cx="1905" cy="30480"/>
            </a:xfrm>
            <a:custGeom>
              <a:avLst/>
              <a:gdLst/>
              <a:ahLst/>
              <a:cxnLst/>
              <a:rect l="l" t="t" r="r" b="b"/>
              <a:pathLst>
                <a:path w="1905" h="30479">
                  <a:moveTo>
                    <a:pt x="1714" y="0"/>
                  </a:moveTo>
                  <a:lnTo>
                    <a:pt x="0" y="1094"/>
                  </a:lnTo>
                  <a:lnTo>
                    <a:pt x="0" y="30339"/>
                  </a:lnTo>
                  <a:lnTo>
                    <a:pt x="1714" y="27939"/>
                  </a:lnTo>
                  <a:lnTo>
                    <a:pt x="1714" y="0"/>
                  </a:lnTo>
                  <a:close/>
                </a:path>
              </a:pathLst>
            </a:custGeom>
            <a:solidFill>
              <a:srgbClr val="EDEDED"/>
            </a:solidFill>
          </p:spPr>
          <p:txBody>
            <a:bodyPr wrap="square" lIns="0" tIns="0" rIns="0" bIns="0" rtlCol="0"/>
            <a:lstStyle/>
            <a:p>
              <a:endParaRPr sz="1227"/>
            </a:p>
          </p:txBody>
        </p:sp>
        <p:sp>
          <p:nvSpPr>
            <p:cNvPr id="587" name="object 587"/>
            <p:cNvSpPr/>
            <p:nvPr/>
          </p:nvSpPr>
          <p:spPr>
            <a:xfrm>
              <a:off x="2278113" y="7936529"/>
              <a:ext cx="1905" cy="31115"/>
            </a:xfrm>
            <a:custGeom>
              <a:avLst/>
              <a:gdLst/>
              <a:ahLst/>
              <a:cxnLst/>
              <a:rect l="l" t="t" r="r" b="b"/>
              <a:pathLst>
                <a:path w="1905" h="31115">
                  <a:moveTo>
                    <a:pt x="1714" y="0"/>
                  </a:moveTo>
                  <a:lnTo>
                    <a:pt x="0" y="1094"/>
                  </a:lnTo>
                  <a:lnTo>
                    <a:pt x="0" y="31035"/>
                  </a:lnTo>
                  <a:lnTo>
                    <a:pt x="1714" y="28635"/>
                  </a:lnTo>
                  <a:lnTo>
                    <a:pt x="1714" y="0"/>
                  </a:lnTo>
                  <a:close/>
                </a:path>
              </a:pathLst>
            </a:custGeom>
            <a:solidFill>
              <a:srgbClr val="ECECEC"/>
            </a:solidFill>
          </p:spPr>
          <p:txBody>
            <a:bodyPr wrap="square" lIns="0" tIns="0" rIns="0" bIns="0" rtlCol="0"/>
            <a:lstStyle/>
            <a:p>
              <a:endParaRPr sz="1227"/>
            </a:p>
          </p:txBody>
        </p:sp>
        <p:sp>
          <p:nvSpPr>
            <p:cNvPr id="588" name="object 588"/>
            <p:cNvSpPr/>
            <p:nvPr/>
          </p:nvSpPr>
          <p:spPr>
            <a:xfrm>
              <a:off x="2277656" y="7937039"/>
              <a:ext cx="1905" cy="31750"/>
            </a:xfrm>
            <a:custGeom>
              <a:avLst/>
              <a:gdLst/>
              <a:ahLst/>
              <a:cxnLst/>
              <a:rect l="l" t="t" r="r" b="b"/>
              <a:pathLst>
                <a:path w="1905" h="31750">
                  <a:moveTo>
                    <a:pt x="1371" y="0"/>
                  </a:moveTo>
                  <a:lnTo>
                    <a:pt x="0" y="875"/>
                  </a:lnTo>
                  <a:lnTo>
                    <a:pt x="0" y="31164"/>
                  </a:lnTo>
                  <a:lnTo>
                    <a:pt x="1371" y="29244"/>
                  </a:lnTo>
                  <a:lnTo>
                    <a:pt x="1371" y="0"/>
                  </a:lnTo>
                  <a:close/>
                </a:path>
              </a:pathLst>
            </a:custGeom>
            <a:solidFill>
              <a:srgbClr val="EBEBEB"/>
            </a:solidFill>
          </p:spPr>
          <p:txBody>
            <a:bodyPr wrap="square" lIns="0" tIns="0" rIns="0" bIns="0" rtlCol="0"/>
            <a:lstStyle/>
            <a:p>
              <a:endParaRPr sz="1227"/>
            </a:p>
          </p:txBody>
        </p:sp>
        <p:sp>
          <p:nvSpPr>
            <p:cNvPr id="589" name="object 589"/>
            <p:cNvSpPr/>
            <p:nvPr/>
          </p:nvSpPr>
          <p:spPr>
            <a:xfrm>
              <a:off x="2277198" y="7937331"/>
              <a:ext cx="1905" cy="31750"/>
            </a:xfrm>
            <a:custGeom>
              <a:avLst/>
              <a:gdLst/>
              <a:ahLst/>
              <a:cxnLst/>
              <a:rect l="l" t="t" r="r" b="b"/>
              <a:pathLst>
                <a:path w="1905" h="31750">
                  <a:moveTo>
                    <a:pt x="1371" y="0"/>
                  </a:moveTo>
                  <a:lnTo>
                    <a:pt x="0" y="875"/>
                  </a:lnTo>
                  <a:lnTo>
                    <a:pt x="0" y="31512"/>
                  </a:lnTo>
                  <a:lnTo>
                    <a:pt x="1371" y="29592"/>
                  </a:lnTo>
                  <a:lnTo>
                    <a:pt x="1371" y="0"/>
                  </a:lnTo>
                  <a:close/>
                </a:path>
              </a:pathLst>
            </a:custGeom>
            <a:solidFill>
              <a:srgbClr val="EAEAEA"/>
            </a:solidFill>
          </p:spPr>
          <p:txBody>
            <a:bodyPr wrap="square" lIns="0" tIns="0" rIns="0" bIns="0" rtlCol="0"/>
            <a:lstStyle/>
            <a:p>
              <a:endParaRPr sz="1227"/>
            </a:p>
          </p:txBody>
        </p:sp>
        <p:sp>
          <p:nvSpPr>
            <p:cNvPr id="590" name="object 590"/>
            <p:cNvSpPr/>
            <p:nvPr/>
          </p:nvSpPr>
          <p:spPr>
            <a:xfrm>
              <a:off x="2276284" y="7937623"/>
              <a:ext cx="1905" cy="34925"/>
            </a:xfrm>
            <a:custGeom>
              <a:avLst/>
              <a:gdLst/>
              <a:ahLst/>
              <a:cxnLst/>
              <a:rect l="l" t="t" r="r" b="b"/>
              <a:pathLst>
                <a:path w="1905" h="34925">
                  <a:moveTo>
                    <a:pt x="1828" y="0"/>
                  </a:moveTo>
                  <a:lnTo>
                    <a:pt x="0" y="1167"/>
                  </a:lnTo>
                  <a:lnTo>
                    <a:pt x="0" y="34524"/>
                  </a:lnTo>
                  <a:lnTo>
                    <a:pt x="614" y="31640"/>
                  </a:lnTo>
                  <a:lnTo>
                    <a:pt x="1828" y="29940"/>
                  </a:lnTo>
                  <a:lnTo>
                    <a:pt x="1828" y="0"/>
                  </a:lnTo>
                  <a:close/>
                </a:path>
              </a:pathLst>
            </a:custGeom>
            <a:solidFill>
              <a:srgbClr val="E9E9E9"/>
            </a:solidFill>
          </p:spPr>
          <p:txBody>
            <a:bodyPr wrap="square" lIns="0" tIns="0" rIns="0" bIns="0" rtlCol="0"/>
            <a:lstStyle/>
            <a:p>
              <a:endParaRPr sz="1227"/>
            </a:p>
          </p:txBody>
        </p:sp>
        <p:sp>
          <p:nvSpPr>
            <p:cNvPr id="591" name="object 591"/>
            <p:cNvSpPr/>
            <p:nvPr/>
          </p:nvSpPr>
          <p:spPr>
            <a:xfrm>
              <a:off x="2275484" y="7938207"/>
              <a:ext cx="1905" cy="38100"/>
            </a:xfrm>
            <a:custGeom>
              <a:avLst/>
              <a:gdLst/>
              <a:ahLst/>
              <a:cxnLst/>
              <a:rect l="l" t="t" r="r" b="b"/>
              <a:pathLst>
                <a:path w="1905" h="38100">
                  <a:moveTo>
                    <a:pt x="1714" y="0"/>
                  </a:moveTo>
                  <a:lnTo>
                    <a:pt x="0" y="1094"/>
                  </a:lnTo>
                  <a:lnTo>
                    <a:pt x="0" y="37696"/>
                  </a:lnTo>
                  <a:lnTo>
                    <a:pt x="1414" y="31056"/>
                  </a:lnTo>
                  <a:lnTo>
                    <a:pt x="1714" y="30636"/>
                  </a:lnTo>
                  <a:lnTo>
                    <a:pt x="1714" y="0"/>
                  </a:lnTo>
                  <a:close/>
                </a:path>
              </a:pathLst>
            </a:custGeom>
            <a:solidFill>
              <a:srgbClr val="E8E8E8"/>
            </a:solidFill>
          </p:spPr>
          <p:txBody>
            <a:bodyPr wrap="square" lIns="0" tIns="0" rIns="0" bIns="0" rtlCol="0"/>
            <a:lstStyle/>
            <a:p>
              <a:endParaRPr sz="1227"/>
            </a:p>
          </p:txBody>
        </p:sp>
        <p:sp>
          <p:nvSpPr>
            <p:cNvPr id="592" name="object 592"/>
            <p:cNvSpPr/>
            <p:nvPr/>
          </p:nvSpPr>
          <p:spPr>
            <a:xfrm>
              <a:off x="2275027" y="7938791"/>
              <a:ext cx="1270" cy="39370"/>
            </a:xfrm>
            <a:custGeom>
              <a:avLst/>
              <a:gdLst/>
              <a:ahLst/>
              <a:cxnLst/>
              <a:rect l="l" t="t" r="r" b="b"/>
              <a:pathLst>
                <a:path w="1269" h="39370">
                  <a:moveTo>
                    <a:pt x="1257" y="0"/>
                  </a:moveTo>
                  <a:lnTo>
                    <a:pt x="0" y="802"/>
                  </a:lnTo>
                  <a:lnTo>
                    <a:pt x="0" y="39259"/>
                  </a:lnTo>
                  <a:lnTo>
                    <a:pt x="1257" y="33357"/>
                  </a:lnTo>
                  <a:lnTo>
                    <a:pt x="1257" y="0"/>
                  </a:lnTo>
                  <a:close/>
                </a:path>
              </a:pathLst>
            </a:custGeom>
            <a:solidFill>
              <a:srgbClr val="E6E6E6"/>
            </a:solidFill>
          </p:spPr>
          <p:txBody>
            <a:bodyPr wrap="square" lIns="0" tIns="0" rIns="0" bIns="0" rtlCol="0"/>
            <a:lstStyle/>
            <a:p>
              <a:endParaRPr sz="1227"/>
            </a:p>
          </p:txBody>
        </p:sp>
        <p:sp>
          <p:nvSpPr>
            <p:cNvPr id="593" name="object 593"/>
            <p:cNvSpPr/>
            <p:nvPr/>
          </p:nvSpPr>
          <p:spPr>
            <a:xfrm>
              <a:off x="2274569" y="7939082"/>
              <a:ext cx="1270" cy="41275"/>
            </a:xfrm>
            <a:custGeom>
              <a:avLst/>
              <a:gdLst/>
              <a:ahLst/>
              <a:cxnLst/>
              <a:rect l="l" t="t" r="r" b="b"/>
              <a:pathLst>
                <a:path w="1269" h="41275">
                  <a:moveTo>
                    <a:pt x="1257" y="0"/>
                  </a:moveTo>
                  <a:lnTo>
                    <a:pt x="0" y="802"/>
                  </a:lnTo>
                  <a:lnTo>
                    <a:pt x="0" y="41114"/>
                  </a:lnTo>
                  <a:lnTo>
                    <a:pt x="1257" y="35212"/>
                  </a:lnTo>
                  <a:lnTo>
                    <a:pt x="1257" y="0"/>
                  </a:lnTo>
                  <a:close/>
                </a:path>
              </a:pathLst>
            </a:custGeom>
            <a:solidFill>
              <a:srgbClr val="E5E5E5"/>
            </a:solidFill>
          </p:spPr>
          <p:txBody>
            <a:bodyPr wrap="square" lIns="0" tIns="0" rIns="0" bIns="0" rtlCol="0"/>
            <a:lstStyle/>
            <a:p>
              <a:endParaRPr sz="1227"/>
            </a:p>
          </p:txBody>
        </p:sp>
        <p:sp>
          <p:nvSpPr>
            <p:cNvPr id="594" name="object 594"/>
            <p:cNvSpPr/>
            <p:nvPr/>
          </p:nvSpPr>
          <p:spPr>
            <a:xfrm>
              <a:off x="2273655" y="7939301"/>
              <a:ext cx="1905" cy="86995"/>
            </a:xfrm>
            <a:custGeom>
              <a:avLst/>
              <a:gdLst/>
              <a:ahLst/>
              <a:cxnLst/>
              <a:rect l="l" t="t" r="r" b="b"/>
              <a:pathLst>
                <a:path w="1905" h="86995">
                  <a:moveTo>
                    <a:pt x="1828" y="0"/>
                  </a:moveTo>
                  <a:lnTo>
                    <a:pt x="0" y="1167"/>
                  </a:lnTo>
                  <a:lnTo>
                    <a:pt x="0" y="86615"/>
                  </a:lnTo>
                  <a:lnTo>
                    <a:pt x="914" y="86615"/>
                  </a:lnTo>
                  <a:lnTo>
                    <a:pt x="914" y="40895"/>
                  </a:lnTo>
                  <a:lnTo>
                    <a:pt x="1828" y="36601"/>
                  </a:lnTo>
                  <a:lnTo>
                    <a:pt x="1828" y="0"/>
                  </a:lnTo>
                  <a:close/>
                </a:path>
              </a:pathLst>
            </a:custGeom>
            <a:solidFill>
              <a:srgbClr val="E4E4E4"/>
            </a:solidFill>
          </p:spPr>
          <p:txBody>
            <a:bodyPr wrap="square" lIns="0" tIns="0" rIns="0" bIns="0" rtlCol="0"/>
            <a:lstStyle/>
            <a:p>
              <a:endParaRPr sz="1227"/>
            </a:p>
          </p:txBody>
        </p:sp>
        <p:sp>
          <p:nvSpPr>
            <p:cNvPr id="595" name="object 595"/>
            <p:cNvSpPr/>
            <p:nvPr/>
          </p:nvSpPr>
          <p:spPr>
            <a:xfrm>
              <a:off x="2273198" y="7939885"/>
              <a:ext cx="1905" cy="86360"/>
            </a:xfrm>
            <a:custGeom>
              <a:avLst/>
              <a:gdLst/>
              <a:ahLst/>
              <a:cxnLst/>
              <a:rect l="l" t="t" r="r" b="b"/>
              <a:pathLst>
                <a:path w="1905" h="86359">
                  <a:moveTo>
                    <a:pt x="1371" y="0"/>
                  </a:moveTo>
                  <a:lnTo>
                    <a:pt x="0" y="875"/>
                  </a:lnTo>
                  <a:lnTo>
                    <a:pt x="0" y="86031"/>
                  </a:lnTo>
                  <a:lnTo>
                    <a:pt x="1371" y="86031"/>
                  </a:lnTo>
                  <a:lnTo>
                    <a:pt x="1371" y="0"/>
                  </a:lnTo>
                  <a:close/>
                </a:path>
              </a:pathLst>
            </a:custGeom>
            <a:solidFill>
              <a:srgbClr val="E3E3E3"/>
            </a:solidFill>
          </p:spPr>
          <p:txBody>
            <a:bodyPr wrap="square" lIns="0" tIns="0" rIns="0" bIns="0" rtlCol="0"/>
            <a:lstStyle/>
            <a:p>
              <a:endParaRPr sz="1227"/>
            </a:p>
          </p:txBody>
        </p:sp>
        <p:sp>
          <p:nvSpPr>
            <p:cNvPr id="596" name="object 596"/>
            <p:cNvSpPr/>
            <p:nvPr/>
          </p:nvSpPr>
          <p:spPr>
            <a:xfrm>
              <a:off x="2272283" y="7940177"/>
              <a:ext cx="1905" cy="86360"/>
            </a:xfrm>
            <a:custGeom>
              <a:avLst/>
              <a:gdLst/>
              <a:ahLst/>
              <a:cxnLst/>
              <a:rect l="l" t="t" r="r" b="b"/>
              <a:pathLst>
                <a:path w="1905" h="86359">
                  <a:moveTo>
                    <a:pt x="1828" y="0"/>
                  </a:moveTo>
                  <a:lnTo>
                    <a:pt x="0" y="1167"/>
                  </a:lnTo>
                  <a:lnTo>
                    <a:pt x="0" y="85739"/>
                  </a:lnTo>
                  <a:lnTo>
                    <a:pt x="1828" y="85739"/>
                  </a:lnTo>
                  <a:lnTo>
                    <a:pt x="1828" y="0"/>
                  </a:lnTo>
                  <a:close/>
                </a:path>
              </a:pathLst>
            </a:custGeom>
            <a:solidFill>
              <a:srgbClr val="E2E2E2"/>
            </a:solidFill>
          </p:spPr>
          <p:txBody>
            <a:bodyPr wrap="square" lIns="0" tIns="0" rIns="0" bIns="0" rtlCol="0"/>
            <a:lstStyle/>
            <a:p>
              <a:endParaRPr sz="1227"/>
            </a:p>
          </p:txBody>
        </p:sp>
        <p:sp>
          <p:nvSpPr>
            <p:cNvPr id="597" name="object 597"/>
            <p:cNvSpPr/>
            <p:nvPr/>
          </p:nvSpPr>
          <p:spPr>
            <a:xfrm>
              <a:off x="2271483" y="7940761"/>
              <a:ext cx="1905" cy="85725"/>
            </a:xfrm>
            <a:custGeom>
              <a:avLst/>
              <a:gdLst/>
              <a:ahLst/>
              <a:cxnLst/>
              <a:rect l="l" t="t" r="r" b="b"/>
              <a:pathLst>
                <a:path w="1905" h="85725">
                  <a:moveTo>
                    <a:pt x="1714" y="0"/>
                  </a:moveTo>
                  <a:lnTo>
                    <a:pt x="0" y="1094"/>
                  </a:lnTo>
                  <a:lnTo>
                    <a:pt x="0" y="85156"/>
                  </a:lnTo>
                  <a:lnTo>
                    <a:pt x="1714" y="85156"/>
                  </a:lnTo>
                  <a:lnTo>
                    <a:pt x="1714" y="0"/>
                  </a:lnTo>
                  <a:close/>
                </a:path>
              </a:pathLst>
            </a:custGeom>
            <a:solidFill>
              <a:srgbClr val="E1E1E1"/>
            </a:solidFill>
          </p:spPr>
          <p:txBody>
            <a:bodyPr wrap="square" lIns="0" tIns="0" rIns="0" bIns="0" rtlCol="0"/>
            <a:lstStyle/>
            <a:p>
              <a:endParaRPr sz="1227"/>
            </a:p>
          </p:txBody>
        </p:sp>
        <p:sp>
          <p:nvSpPr>
            <p:cNvPr id="598" name="object 598"/>
            <p:cNvSpPr/>
            <p:nvPr/>
          </p:nvSpPr>
          <p:spPr>
            <a:xfrm>
              <a:off x="2271026" y="7941344"/>
              <a:ext cx="1270" cy="85090"/>
            </a:xfrm>
            <a:custGeom>
              <a:avLst/>
              <a:gdLst/>
              <a:ahLst/>
              <a:cxnLst/>
              <a:rect l="l" t="t" r="r" b="b"/>
              <a:pathLst>
                <a:path w="1269" h="85090">
                  <a:moveTo>
                    <a:pt x="0" y="84572"/>
                  </a:moveTo>
                  <a:lnTo>
                    <a:pt x="1257" y="84572"/>
                  </a:lnTo>
                  <a:lnTo>
                    <a:pt x="1257" y="0"/>
                  </a:lnTo>
                  <a:lnTo>
                    <a:pt x="0" y="802"/>
                  </a:lnTo>
                  <a:lnTo>
                    <a:pt x="0" y="84572"/>
                  </a:lnTo>
                  <a:close/>
                </a:path>
              </a:pathLst>
            </a:custGeom>
            <a:solidFill>
              <a:srgbClr val="E0E0E0"/>
            </a:solidFill>
          </p:spPr>
          <p:txBody>
            <a:bodyPr wrap="square" lIns="0" tIns="0" rIns="0" bIns="0" rtlCol="0"/>
            <a:lstStyle/>
            <a:p>
              <a:endParaRPr sz="1227"/>
            </a:p>
          </p:txBody>
        </p:sp>
        <p:sp>
          <p:nvSpPr>
            <p:cNvPr id="599" name="object 599"/>
            <p:cNvSpPr/>
            <p:nvPr/>
          </p:nvSpPr>
          <p:spPr>
            <a:xfrm>
              <a:off x="2270569" y="7941636"/>
              <a:ext cx="1270" cy="84455"/>
            </a:xfrm>
            <a:custGeom>
              <a:avLst/>
              <a:gdLst/>
              <a:ahLst/>
              <a:cxnLst/>
              <a:rect l="l" t="t" r="r" b="b"/>
              <a:pathLst>
                <a:path w="1269" h="84454">
                  <a:moveTo>
                    <a:pt x="0" y="84280"/>
                  </a:moveTo>
                  <a:lnTo>
                    <a:pt x="1257" y="84280"/>
                  </a:lnTo>
                  <a:lnTo>
                    <a:pt x="1257" y="0"/>
                  </a:lnTo>
                  <a:lnTo>
                    <a:pt x="0" y="802"/>
                  </a:lnTo>
                  <a:lnTo>
                    <a:pt x="0" y="84280"/>
                  </a:lnTo>
                  <a:close/>
                </a:path>
              </a:pathLst>
            </a:custGeom>
            <a:solidFill>
              <a:srgbClr val="DFDFDF"/>
            </a:solidFill>
          </p:spPr>
          <p:txBody>
            <a:bodyPr wrap="square" lIns="0" tIns="0" rIns="0" bIns="0" rtlCol="0"/>
            <a:lstStyle/>
            <a:p>
              <a:endParaRPr sz="1227"/>
            </a:p>
          </p:txBody>
        </p:sp>
        <p:sp>
          <p:nvSpPr>
            <p:cNvPr id="600" name="object 600"/>
            <p:cNvSpPr/>
            <p:nvPr/>
          </p:nvSpPr>
          <p:spPr>
            <a:xfrm>
              <a:off x="2269655" y="7941855"/>
              <a:ext cx="1905" cy="84455"/>
            </a:xfrm>
            <a:custGeom>
              <a:avLst/>
              <a:gdLst/>
              <a:ahLst/>
              <a:cxnLst/>
              <a:rect l="l" t="t" r="r" b="b"/>
              <a:pathLst>
                <a:path w="1905" h="84454">
                  <a:moveTo>
                    <a:pt x="1828" y="0"/>
                  </a:moveTo>
                  <a:lnTo>
                    <a:pt x="0" y="1167"/>
                  </a:lnTo>
                  <a:lnTo>
                    <a:pt x="0" y="84061"/>
                  </a:lnTo>
                  <a:lnTo>
                    <a:pt x="1828" y="84061"/>
                  </a:lnTo>
                  <a:lnTo>
                    <a:pt x="1828" y="0"/>
                  </a:lnTo>
                  <a:close/>
                </a:path>
              </a:pathLst>
            </a:custGeom>
            <a:solidFill>
              <a:srgbClr val="DEDEDE"/>
            </a:solidFill>
          </p:spPr>
          <p:txBody>
            <a:bodyPr wrap="square" lIns="0" tIns="0" rIns="0" bIns="0" rtlCol="0"/>
            <a:lstStyle/>
            <a:p>
              <a:endParaRPr sz="1227"/>
            </a:p>
          </p:txBody>
        </p:sp>
        <p:sp>
          <p:nvSpPr>
            <p:cNvPr id="601" name="object 601"/>
            <p:cNvSpPr/>
            <p:nvPr/>
          </p:nvSpPr>
          <p:spPr>
            <a:xfrm>
              <a:off x="2268740" y="7942439"/>
              <a:ext cx="1905" cy="83820"/>
            </a:xfrm>
            <a:custGeom>
              <a:avLst/>
              <a:gdLst/>
              <a:ahLst/>
              <a:cxnLst/>
              <a:rect l="l" t="t" r="r" b="b"/>
              <a:pathLst>
                <a:path w="1905" h="83820">
                  <a:moveTo>
                    <a:pt x="1828" y="0"/>
                  </a:moveTo>
                  <a:lnTo>
                    <a:pt x="0" y="1167"/>
                  </a:lnTo>
                  <a:lnTo>
                    <a:pt x="0" y="83477"/>
                  </a:lnTo>
                  <a:lnTo>
                    <a:pt x="1828" y="83477"/>
                  </a:lnTo>
                  <a:lnTo>
                    <a:pt x="1828" y="0"/>
                  </a:lnTo>
                  <a:close/>
                </a:path>
              </a:pathLst>
            </a:custGeom>
            <a:solidFill>
              <a:srgbClr val="DDDDDD"/>
            </a:solidFill>
          </p:spPr>
          <p:txBody>
            <a:bodyPr wrap="square" lIns="0" tIns="0" rIns="0" bIns="0" rtlCol="0"/>
            <a:lstStyle/>
            <a:p>
              <a:endParaRPr sz="1227"/>
            </a:p>
          </p:txBody>
        </p:sp>
        <p:sp>
          <p:nvSpPr>
            <p:cNvPr id="602" name="object 602"/>
            <p:cNvSpPr/>
            <p:nvPr/>
          </p:nvSpPr>
          <p:spPr>
            <a:xfrm>
              <a:off x="2268283" y="7943023"/>
              <a:ext cx="1905" cy="83185"/>
            </a:xfrm>
            <a:custGeom>
              <a:avLst/>
              <a:gdLst/>
              <a:ahLst/>
              <a:cxnLst/>
              <a:rect l="l" t="t" r="r" b="b"/>
              <a:pathLst>
                <a:path w="1905" h="83184">
                  <a:moveTo>
                    <a:pt x="0" y="82894"/>
                  </a:moveTo>
                  <a:lnTo>
                    <a:pt x="1371" y="82894"/>
                  </a:lnTo>
                  <a:lnTo>
                    <a:pt x="1371" y="0"/>
                  </a:lnTo>
                  <a:lnTo>
                    <a:pt x="0" y="875"/>
                  </a:lnTo>
                  <a:lnTo>
                    <a:pt x="0" y="82894"/>
                  </a:lnTo>
                  <a:close/>
                </a:path>
              </a:pathLst>
            </a:custGeom>
            <a:solidFill>
              <a:srgbClr val="DBDBDB"/>
            </a:solidFill>
          </p:spPr>
          <p:txBody>
            <a:bodyPr wrap="square" lIns="0" tIns="0" rIns="0" bIns="0" rtlCol="0"/>
            <a:lstStyle/>
            <a:p>
              <a:endParaRPr sz="1227"/>
            </a:p>
          </p:txBody>
        </p:sp>
        <p:sp>
          <p:nvSpPr>
            <p:cNvPr id="603" name="object 603"/>
            <p:cNvSpPr/>
            <p:nvPr/>
          </p:nvSpPr>
          <p:spPr>
            <a:xfrm>
              <a:off x="2267483" y="7943314"/>
              <a:ext cx="1905" cy="83185"/>
            </a:xfrm>
            <a:custGeom>
              <a:avLst/>
              <a:gdLst/>
              <a:ahLst/>
              <a:cxnLst/>
              <a:rect l="l" t="t" r="r" b="b"/>
              <a:pathLst>
                <a:path w="1905" h="83184">
                  <a:moveTo>
                    <a:pt x="1714" y="0"/>
                  </a:moveTo>
                  <a:lnTo>
                    <a:pt x="585" y="720"/>
                  </a:lnTo>
                  <a:lnTo>
                    <a:pt x="0" y="1555"/>
                  </a:lnTo>
                  <a:lnTo>
                    <a:pt x="0" y="82602"/>
                  </a:lnTo>
                  <a:lnTo>
                    <a:pt x="1714" y="82602"/>
                  </a:lnTo>
                  <a:lnTo>
                    <a:pt x="1714" y="0"/>
                  </a:lnTo>
                  <a:close/>
                </a:path>
              </a:pathLst>
            </a:custGeom>
            <a:solidFill>
              <a:srgbClr val="DADADA"/>
            </a:solidFill>
          </p:spPr>
          <p:txBody>
            <a:bodyPr wrap="square" lIns="0" tIns="0" rIns="0" bIns="0" rtlCol="0"/>
            <a:lstStyle/>
            <a:p>
              <a:endParaRPr sz="1227"/>
            </a:p>
          </p:txBody>
        </p:sp>
        <p:sp>
          <p:nvSpPr>
            <p:cNvPr id="604" name="object 604"/>
            <p:cNvSpPr/>
            <p:nvPr/>
          </p:nvSpPr>
          <p:spPr>
            <a:xfrm>
              <a:off x="2267026" y="7943898"/>
              <a:ext cx="1270" cy="82550"/>
            </a:xfrm>
            <a:custGeom>
              <a:avLst/>
              <a:gdLst/>
              <a:ahLst/>
              <a:cxnLst/>
              <a:rect l="l" t="t" r="r" b="b"/>
              <a:pathLst>
                <a:path w="1269" h="82550">
                  <a:moveTo>
                    <a:pt x="1257" y="0"/>
                  </a:moveTo>
                  <a:lnTo>
                    <a:pt x="1042" y="136"/>
                  </a:lnTo>
                  <a:lnTo>
                    <a:pt x="0" y="1623"/>
                  </a:lnTo>
                  <a:lnTo>
                    <a:pt x="0" y="82018"/>
                  </a:lnTo>
                  <a:lnTo>
                    <a:pt x="1257" y="82018"/>
                  </a:lnTo>
                  <a:lnTo>
                    <a:pt x="1257" y="0"/>
                  </a:lnTo>
                  <a:close/>
                </a:path>
              </a:pathLst>
            </a:custGeom>
            <a:solidFill>
              <a:srgbClr val="D9D9D9"/>
            </a:solidFill>
          </p:spPr>
          <p:txBody>
            <a:bodyPr wrap="square" lIns="0" tIns="0" rIns="0" bIns="0" rtlCol="0"/>
            <a:lstStyle/>
            <a:p>
              <a:endParaRPr sz="1227"/>
            </a:p>
          </p:txBody>
        </p:sp>
        <p:sp>
          <p:nvSpPr>
            <p:cNvPr id="605" name="object 605"/>
            <p:cNvSpPr/>
            <p:nvPr/>
          </p:nvSpPr>
          <p:spPr>
            <a:xfrm>
              <a:off x="2266111" y="7944381"/>
              <a:ext cx="1905" cy="81915"/>
            </a:xfrm>
            <a:custGeom>
              <a:avLst/>
              <a:gdLst/>
              <a:ahLst/>
              <a:cxnLst/>
              <a:rect l="l" t="t" r="r" b="b"/>
              <a:pathLst>
                <a:path w="1905" h="81915">
                  <a:moveTo>
                    <a:pt x="1714" y="0"/>
                  </a:moveTo>
                  <a:lnTo>
                    <a:pt x="0" y="2443"/>
                  </a:lnTo>
                  <a:lnTo>
                    <a:pt x="0" y="81535"/>
                  </a:lnTo>
                  <a:lnTo>
                    <a:pt x="1714" y="81535"/>
                  </a:lnTo>
                  <a:lnTo>
                    <a:pt x="1714" y="0"/>
                  </a:lnTo>
                  <a:close/>
                </a:path>
              </a:pathLst>
            </a:custGeom>
            <a:solidFill>
              <a:srgbClr val="D8D8D8"/>
            </a:solidFill>
          </p:spPr>
          <p:txBody>
            <a:bodyPr wrap="square" lIns="0" tIns="0" rIns="0" bIns="0" rtlCol="0"/>
            <a:lstStyle/>
            <a:p>
              <a:endParaRPr sz="1227"/>
            </a:p>
          </p:txBody>
        </p:sp>
        <p:sp>
          <p:nvSpPr>
            <p:cNvPr id="606" name="object 606"/>
            <p:cNvSpPr/>
            <p:nvPr/>
          </p:nvSpPr>
          <p:spPr>
            <a:xfrm>
              <a:off x="2265654" y="7945522"/>
              <a:ext cx="1905" cy="80645"/>
            </a:xfrm>
            <a:custGeom>
              <a:avLst/>
              <a:gdLst/>
              <a:ahLst/>
              <a:cxnLst/>
              <a:rect l="l" t="t" r="r" b="b"/>
              <a:pathLst>
                <a:path w="1905" h="80645">
                  <a:moveTo>
                    <a:pt x="1371" y="0"/>
                  </a:moveTo>
                  <a:lnTo>
                    <a:pt x="0" y="1954"/>
                  </a:lnTo>
                  <a:lnTo>
                    <a:pt x="0" y="80395"/>
                  </a:lnTo>
                  <a:lnTo>
                    <a:pt x="1371" y="80395"/>
                  </a:lnTo>
                  <a:lnTo>
                    <a:pt x="1371" y="0"/>
                  </a:lnTo>
                  <a:close/>
                </a:path>
              </a:pathLst>
            </a:custGeom>
            <a:solidFill>
              <a:srgbClr val="D7D7D7"/>
            </a:solidFill>
          </p:spPr>
          <p:txBody>
            <a:bodyPr wrap="square" lIns="0" tIns="0" rIns="0" bIns="0" rtlCol="0"/>
            <a:lstStyle/>
            <a:p>
              <a:endParaRPr sz="1227"/>
            </a:p>
          </p:txBody>
        </p:sp>
        <p:sp>
          <p:nvSpPr>
            <p:cNvPr id="607" name="object 607"/>
            <p:cNvSpPr/>
            <p:nvPr/>
          </p:nvSpPr>
          <p:spPr>
            <a:xfrm>
              <a:off x="2264740" y="7946173"/>
              <a:ext cx="1905" cy="80010"/>
            </a:xfrm>
            <a:custGeom>
              <a:avLst/>
              <a:gdLst/>
              <a:ahLst/>
              <a:cxnLst/>
              <a:rect l="l" t="t" r="r" b="b"/>
              <a:pathLst>
                <a:path w="1905" h="80009">
                  <a:moveTo>
                    <a:pt x="1828" y="0"/>
                  </a:moveTo>
                  <a:lnTo>
                    <a:pt x="0" y="2606"/>
                  </a:lnTo>
                  <a:lnTo>
                    <a:pt x="0" y="79743"/>
                  </a:lnTo>
                  <a:lnTo>
                    <a:pt x="1828" y="79743"/>
                  </a:lnTo>
                  <a:lnTo>
                    <a:pt x="1828" y="0"/>
                  </a:lnTo>
                  <a:close/>
                </a:path>
              </a:pathLst>
            </a:custGeom>
            <a:solidFill>
              <a:srgbClr val="D6D6D6"/>
            </a:solidFill>
          </p:spPr>
          <p:txBody>
            <a:bodyPr wrap="square" lIns="0" tIns="0" rIns="0" bIns="0" rtlCol="0"/>
            <a:lstStyle/>
            <a:p>
              <a:endParaRPr sz="1227"/>
            </a:p>
          </p:txBody>
        </p:sp>
        <p:sp>
          <p:nvSpPr>
            <p:cNvPr id="608" name="object 608"/>
            <p:cNvSpPr/>
            <p:nvPr/>
          </p:nvSpPr>
          <p:spPr>
            <a:xfrm>
              <a:off x="2264282" y="7947477"/>
              <a:ext cx="1905" cy="78740"/>
            </a:xfrm>
            <a:custGeom>
              <a:avLst/>
              <a:gdLst/>
              <a:ahLst/>
              <a:cxnLst/>
              <a:rect l="l" t="t" r="r" b="b"/>
              <a:pathLst>
                <a:path w="1905" h="78740">
                  <a:moveTo>
                    <a:pt x="1371" y="0"/>
                  </a:moveTo>
                  <a:lnTo>
                    <a:pt x="0" y="1954"/>
                  </a:lnTo>
                  <a:lnTo>
                    <a:pt x="0" y="78440"/>
                  </a:lnTo>
                  <a:lnTo>
                    <a:pt x="1371" y="78440"/>
                  </a:lnTo>
                  <a:lnTo>
                    <a:pt x="1371" y="0"/>
                  </a:lnTo>
                  <a:close/>
                </a:path>
              </a:pathLst>
            </a:custGeom>
            <a:solidFill>
              <a:srgbClr val="D4D4D4"/>
            </a:solidFill>
          </p:spPr>
          <p:txBody>
            <a:bodyPr wrap="square" lIns="0" tIns="0" rIns="0" bIns="0" rtlCol="0"/>
            <a:lstStyle/>
            <a:p>
              <a:endParaRPr sz="1227"/>
            </a:p>
          </p:txBody>
        </p:sp>
        <p:sp>
          <p:nvSpPr>
            <p:cNvPr id="609" name="object 609"/>
            <p:cNvSpPr/>
            <p:nvPr/>
          </p:nvSpPr>
          <p:spPr>
            <a:xfrm>
              <a:off x="2263825" y="7948128"/>
              <a:ext cx="1905" cy="78105"/>
            </a:xfrm>
            <a:custGeom>
              <a:avLst/>
              <a:gdLst/>
              <a:ahLst/>
              <a:cxnLst/>
              <a:rect l="l" t="t" r="r" b="b"/>
              <a:pathLst>
                <a:path w="1905" h="78104">
                  <a:moveTo>
                    <a:pt x="1371" y="0"/>
                  </a:moveTo>
                  <a:lnTo>
                    <a:pt x="0" y="1954"/>
                  </a:lnTo>
                  <a:lnTo>
                    <a:pt x="0" y="77788"/>
                  </a:lnTo>
                  <a:lnTo>
                    <a:pt x="1371" y="77788"/>
                  </a:lnTo>
                  <a:lnTo>
                    <a:pt x="1371" y="0"/>
                  </a:lnTo>
                  <a:close/>
                </a:path>
              </a:pathLst>
            </a:custGeom>
            <a:solidFill>
              <a:srgbClr val="D3D3D3"/>
            </a:solidFill>
          </p:spPr>
          <p:txBody>
            <a:bodyPr wrap="square" lIns="0" tIns="0" rIns="0" bIns="0" rtlCol="0"/>
            <a:lstStyle/>
            <a:p>
              <a:endParaRPr sz="1227"/>
            </a:p>
          </p:txBody>
        </p:sp>
        <p:sp>
          <p:nvSpPr>
            <p:cNvPr id="610" name="object 610"/>
            <p:cNvSpPr/>
            <p:nvPr/>
          </p:nvSpPr>
          <p:spPr>
            <a:xfrm>
              <a:off x="2263025" y="7948780"/>
              <a:ext cx="1905" cy="77470"/>
            </a:xfrm>
            <a:custGeom>
              <a:avLst/>
              <a:gdLst/>
              <a:ahLst/>
              <a:cxnLst/>
              <a:rect l="l" t="t" r="r" b="b"/>
              <a:pathLst>
                <a:path w="1905" h="77470">
                  <a:moveTo>
                    <a:pt x="1714" y="0"/>
                  </a:moveTo>
                  <a:lnTo>
                    <a:pt x="0" y="2443"/>
                  </a:lnTo>
                  <a:lnTo>
                    <a:pt x="0" y="77136"/>
                  </a:lnTo>
                  <a:lnTo>
                    <a:pt x="1714" y="77136"/>
                  </a:lnTo>
                  <a:lnTo>
                    <a:pt x="1714" y="0"/>
                  </a:lnTo>
                  <a:close/>
                </a:path>
              </a:pathLst>
            </a:custGeom>
            <a:solidFill>
              <a:srgbClr val="D1D1D1"/>
            </a:solidFill>
          </p:spPr>
          <p:txBody>
            <a:bodyPr wrap="square" lIns="0" tIns="0" rIns="0" bIns="0" rtlCol="0"/>
            <a:lstStyle/>
            <a:p>
              <a:endParaRPr sz="1227"/>
            </a:p>
          </p:txBody>
        </p:sp>
        <p:sp>
          <p:nvSpPr>
            <p:cNvPr id="611" name="object 611"/>
            <p:cNvSpPr/>
            <p:nvPr/>
          </p:nvSpPr>
          <p:spPr>
            <a:xfrm>
              <a:off x="2262568" y="7950083"/>
              <a:ext cx="1270" cy="76200"/>
            </a:xfrm>
            <a:custGeom>
              <a:avLst/>
              <a:gdLst/>
              <a:ahLst/>
              <a:cxnLst/>
              <a:rect l="l" t="t" r="r" b="b"/>
              <a:pathLst>
                <a:path w="1269" h="76200">
                  <a:moveTo>
                    <a:pt x="1257" y="0"/>
                  </a:moveTo>
                  <a:lnTo>
                    <a:pt x="0" y="1792"/>
                  </a:lnTo>
                  <a:lnTo>
                    <a:pt x="0" y="75833"/>
                  </a:lnTo>
                  <a:lnTo>
                    <a:pt x="1257" y="75833"/>
                  </a:lnTo>
                  <a:lnTo>
                    <a:pt x="1257" y="0"/>
                  </a:lnTo>
                  <a:close/>
                </a:path>
              </a:pathLst>
            </a:custGeom>
            <a:solidFill>
              <a:srgbClr val="D0D0D0"/>
            </a:solidFill>
          </p:spPr>
          <p:txBody>
            <a:bodyPr wrap="square" lIns="0" tIns="0" rIns="0" bIns="0" rtlCol="0"/>
            <a:lstStyle/>
            <a:p>
              <a:endParaRPr sz="1227"/>
            </a:p>
          </p:txBody>
        </p:sp>
        <p:sp>
          <p:nvSpPr>
            <p:cNvPr id="612" name="object 612"/>
            <p:cNvSpPr/>
            <p:nvPr/>
          </p:nvSpPr>
          <p:spPr>
            <a:xfrm>
              <a:off x="2261654" y="7950572"/>
              <a:ext cx="1905" cy="75565"/>
            </a:xfrm>
            <a:custGeom>
              <a:avLst/>
              <a:gdLst/>
              <a:ahLst/>
              <a:cxnLst/>
              <a:rect l="l" t="t" r="r" b="b"/>
              <a:pathLst>
                <a:path w="1905" h="75565">
                  <a:moveTo>
                    <a:pt x="1828" y="0"/>
                  </a:moveTo>
                  <a:lnTo>
                    <a:pt x="0" y="2606"/>
                  </a:lnTo>
                  <a:lnTo>
                    <a:pt x="0" y="75344"/>
                  </a:lnTo>
                  <a:lnTo>
                    <a:pt x="1828" y="75344"/>
                  </a:lnTo>
                  <a:lnTo>
                    <a:pt x="1828" y="0"/>
                  </a:lnTo>
                  <a:close/>
                </a:path>
              </a:pathLst>
            </a:custGeom>
            <a:solidFill>
              <a:srgbClr val="CECECE"/>
            </a:solidFill>
          </p:spPr>
          <p:txBody>
            <a:bodyPr wrap="square" lIns="0" tIns="0" rIns="0" bIns="0" rtlCol="0"/>
            <a:lstStyle/>
            <a:p>
              <a:endParaRPr sz="1227"/>
            </a:p>
          </p:txBody>
        </p:sp>
        <p:sp>
          <p:nvSpPr>
            <p:cNvPr id="613" name="object 613"/>
            <p:cNvSpPr/>
            <p:nvPr/>
          </p:nvSpPr>
          <p:spPr>
            <a:xfrm>
              <a:off x="2261196" y="7951875"/>
              <a:ext cx="1905" cy="74295"/>
            </a:xfrm>
            <a:custGeom>
              <a:avLst/>
              <a:gdLst/>
              <a:ahLst/>
              <a:cxnLst/>
              <a:rect l="l" t="t" r="r" b="b"/>
              <a:pathLst>
                <a:path w="1905" h="74295">
                  <a:moveTo>
                    <a:pt x="1371" y="0"/>
                  </a:moveTo>
                  <a:lnTo>
                    <a:pt x="0" y="1954"/>
                  </a:lnTo>
                  <a:lnTo>
                    <a:pt x="0" y="74041"/>
                  </a:lnTo>
                  <a:lnTo>
                    <a:pt x="1371" y="74041"/>
                  </a:lnTo>
                  <a:lnTo>
                    <a:pt x="1371" y="0"/>
                  </a:lnTo>
                  <a:close/>
                </a:path>
              </a:pathLst>
            </a:custGeom>
            <a:solidFill>
              <a:srgbClr val="CDCDCD"/>
            </a:solidFill>
          </p:spPr>
          <p:txBody>
            <a:bodyPr wrap="square" lIns="0" tIns="0" rIns="0" bIns="0" rtlCol="0"/>
            <a:lstStyle/>
            <a:p>
              <a:endParaRPr sz="1227"/>
            </a:p>
          </p:txBody>
        </p:sp>
        <p:sp>
          <p:nvSpPr>
            <p:cNvPr id="614" name="object 614"/>
            <p:cNvSpPr/>
            <p:nvPr/>
          </p:nvSpPr>
          <p:spPr>
            <a:xfrm>
              <a:off x="2260282" y="7952527"/>
              <a:ext cx="1905" cy="73660"/>
            </a:xfrm>
            <a:custGeom>
              <a:avLst/>
              <a:gdLst/>
              <a:ahLst/>
              <a:cxnLst/>
              <a:rect l="l" t="t" r="r" b="b"/>
              <a:pathLst>
                <a:path w="1905" h="73659">
                  <a:moveTo>
                    <a:pt x="1828" y="0"/>
                  </a:moveTo>
                  <a:lnTo>
                    <a:pt x="0" y="2606"/>
                  </a:lnTo>
                  <a:lnTo>
                    <a:pt x="0" y="73389"/>
                  </a:lnTo>
                  <a:lnTo>
                    <a:pt x="1828" y="73389"/>
                  </a:lnTo>
                  <a:lnTo>
                    <a:pt x="1828" y="0"/>
                  </a:lnTo>
                  <a:close/>
                </a:path>
              </a:pathLst>
            </a:custGeom>
            <a:solidFill>
              <a:srgbClr val="CBCBCB"/>
            </a:solidFill>
          </p:spPr>
          <p:txBody>
            <a:bodyPr wrap="square" lIns="0" tIns="0" rIns="0" bIns="0" rtlCol="0"/>
            <a:lstStyle/>
            <a:p>
              <a:endParaRPr sz="1227"/>
            </a:p>
          </p:txBody>
        </p:sp>
        <p:sp>
          <p:nvSpPr>
            <p:cNvPr id="615" name="object 615"/>
            <p:cNvSpPr/>
            <p:nvPr/>
          </p:nvSpPr>
          <p:spPr>
            <a:xfrm>
              <a:off x="2259825" y="7953830"/>
              <a:ext cx="1905" cy="72390"/>
            </a:xfrm>
            <a:custGeom>
              <a:avLst/>
              <a:gdLst/>
              <a:ahLst/>
              <a:cxnLst/>
              <a:rect l="l" t="t" r="r" b="b"/>
              <a:pathLst>
                <a:path w="1905" h="72390">
                  <a:moveTo>
                    <a:pt x="1371" y="0"/>
                  </a:moveTo>
                  <a:lnTo>
                    <a:pt x="0" y="1954"/>
                  </a:lnTo>
                  <a:lnTo>
                    <a:pt x="0" y="72086"/>
                  </a:lnTo>
                  <a:lnTo>
                    <a:pt x="1371" y="72086"/>
                  </a:lnTo>
                  <a:lnTo>
                    <a:pt x="1371" y="0"/>
                  </a:lnTo>
                  <a:close/>
                </a:path>
              </a:pathLst>
            </a:custGeom>
            <a:solidFill>
              <a:srgbClr val="CACACA"/>
            </a:solidFill>
          </p:spPr>
          <p:txBody>
            <a:bodyPr wrap="square" lIns="0" tIns="0" rIns="0" bIns="0" rtlCol="0"/>
            <a:lstStyle/>
            <a:p>
              <a:endParaRPr sz="1227"/>
            </a:p>
          </p:txBody>
        </p:sp>
        <p:sp>
          <p:nvSpPr>
            <p:cNvPr id="616" name="object 616"/>
            <p:cNvSpPr/>
            <p:nvPr/>
          </p:nvSpPr>
          <p:spPr>
            <a:xfrm>
              <a:off x="2259025" y="7954482"/>
              <a:ext cx="1905" cy="71755"/>
            </a:xfrm>
            <a:custGeom>
              <a:avLst/>
              <a:gdLst/>
              <a:ahLst/>
              <a:cxnLst/>
              <a:rect l="l" t="t" r="r" b="b"/>
              <a:pathLst>
                <a:path w="1905" h="71754">
                  <a:moveTo>
                    <a:pt x="1714" y="0"/>
                  </a:moveTo>
                  <a:lnTo>
                    <a:pt x="0" y="2443"/>
                  </a:lnTo>
                  <a:lnTo>
                    <a:pt x="0" y="71434"/>
                  </a:lnTo>
                  <a:lnTo>
                    <a:pt x="1714" y="71434"/>
                  </a:lnTo>
                  <a:lnTo>
                    <a:pt x="1714" y="0"/>
                  </a:lnTo>
                  <a:close/>
                </a:path>
              </a:pathLst>
            </a:custGeom>
            <a:solidFill>
              <a:srgbClr val="C8C8C8"/>
            </a:solidFill>
          </p:spPr>
          <p:txBody>
            <a:bodyPr wrap="square" lIns="0" tIns="0" rIns="0" bIns="0" rtlCol="0"/>
            <a:lstStyle/>
            <a:p>
              <a:endParaRPr sz="1227"/>
            </a:p>
          </p:txBody>
        </p:sp>
        <p:sp>
          <p:nvSpPr>
            <p:cNvPr id="617" name="object 617"/>
            <p:cNvSpPr/>
            <p:nvPr/>
          </p:nvSpPr>
          <p:spPr>
            <a:xfrm>
              <a:off x="2258567" y="7955785"/>
              <a:ext cx="1270" cy="70485"/>
            </a:xfrm>
            <a:custGeom>
              <a:avLst/>
              <a:gdLst/>
              <a:ahLst/>
              <a:cxnLst/>
              <a:rect l="l" t="t" r="r" b="b"/>
              <a:pathLst>
                <a:path w="1269" h="70484">
                  <a:moveTo>
                    <a:pt x="1257" y="0"/>
                  </a:moveTo>
                  <a:lnTo>
                    <a:pt x="0" y="1792"/>
                  </a:lnTo>
                  <a:lnTo>
                    <a:pt x="0" y="70131"/>
                  </a:lnTo>
                  <a:lnTo>
                    <a:pt x="1257" y="70131"/>
                  </a:lnTo>
                  <a:lnTo>
                    <a:pt x="1257" y="0"/>
                  </a:lnTo>
                  <a:close/>
                </a:path>
              </a:pathLst>
            </a:custGeom>
            <a:solidFill>
              <a:srgbClr val="C7C7C7"/>
            </a:solidFill>
          </p:spPr>
          <p:txBody>
            <a:bodyPr wrap="square" lIns="0" tIns="0" rIns="0" bIns="0" rtlCol="0"/>
            <a:lstStyle/>
            <a:p>
              <a:endParaRPr sz="1227"/>
            </a:p>
          </p:txBody>
        </p:sp>
        <p:sp>
          <p:nvSpPr>
            <p:cNvPr id="618" name="object 618"/>
            <p:cNvSpPr/>
            <p:nvPr/>
          </p:nvSpPr>
          <p:spPr>
            <a:xfrm>
              <a:off x="2257653" y="7956274"/>
              <a:ext cx="1905" cy="69850"/>
            </a:xfrm>
            <a:custGeom>
              <a:avLst/>
              <a:gdLst/>
              <a:ahLst/>
              <a:cxnLst/>
              <a:rect l="l" t="t" r="r" b="b"/>
              <a:pathLst>
                <a:path w="1905" h="69850">
                  <a:moveTo>
                    <a:pt x="1828" y="0"/>
                  </a:moveTo>
                  <a:lnTo>
                    <a:pt x="0" y="2606"/>
                  </a:lnTo>
                  <a:lnTo>
                    <a:pt x="0" y="69642"/>
                  </a:lnTo>
                  <a:lnTo>
                    <a:pt x="1828" y="69642"/>
                  </a:lnTo>
                  <a:lnTo>
                    <a:pt x="1828" y="0"/>
                  </a:lnTo>
                  <a:close/>
                </a:path>
              </a:pathLst>
            </a:custGeom>
            <a:solidFill>
              <a:srgbClr val="C5C5C5"/>
            </a:solidFill>
          </p:spPr>
          <p:txBody>
            <a:bodyPr wrap="square" lIns="0" tIns="0" rIns="0" bIns="0" rtlCol="0"/>
            <a:lstStyle/>
            <a:p>
              <a:endParaRPr sz="1227"/>
            </a:p>
          </p:txBody>
        </p:sp>
        <p:sp>
          <p:nvSpPr>
            <p:cNvPr id="619" name="object 619"/>
            <p:cNvSpPr/>
            <p:nvPr/>
          </p:nvSpPr>
          <p:spPr>
            <a:xfrm>
              <a:off x="2257196" y="7957577"/>
              <a:ext cx="1905" cy="68580"/>
            </a:xfrm>
            <a:custGeom>
              <a:avLst/>
              <a:gdLst/>
              <a:ahLst/>
              <a:cxnLst/>
              <a:rect l="l" t="t" r="r" b="b"/>
              <a:pathLst>
                <a:path w="1905" h="68579">
                  <a:moveTo>
                    <a:pt x="1371" y="0"/>
                  </a:moveTo>
                  <a:lnTo>
                    <a:pt x="0" y="1954"/>
                  </a:lnTo>
                  <a:lnTo>
                    <a:pt x="0" y="68339"/>
                  </a:lnTo>
                  <a:lnTo>
                    <a:pt x="1371" y="68339"/>
                  </a:lnTo>
                  <a:lnTo>
                    <a:pt x="1371" y="0"/>
                  </a:lnTo>
                  <a:close/>
                </a:path>
              </a:pathLst>
            </a:custGeom>
            <a:solidFill>
              <a:srgbClr val="C4C4C4"/>
            </a:solidFill>
          </p:spPr>
          <p:txBody>
            <a:bodyPr wrap="square" lIns="0" tIns="0" rIns="0" bIns="0" rtlCol="0"/>
            <a:lstStyle/>
            <a:p>
              <a:endParaRPr sz="1227"/>
            </a:p>
          </p:txBody>
        </p:sp>
        <p:sp>
          <p:nvSpPr>
            <p:cNvPr id="620" name="object 620"/>
            <p:cNvSpPr/>
            <p:nvPr/>
          </p:nvSpPr>
          <p:spPr>
            <a:xfrm>
              <a:off x="2256281" y="7958229"/>
              <a:ext cx="1905" cy="67945"/>
            </a:xfrm>
            <a:custGeom>
              <a:avLst/>
              <a:gdLst/>
              <a:ahLst/>
              <a:cxnLst/>
              <a:rect l="l" t="t" r="r" b="b"/>
              <a:pathLst>
                <a:path w="1905" h="67945">
                  <a:moveTo>
                    <a:pt x="1828" y="0"/>
                  </a:moveTo>
                  <a:lnTo>
                    <a:pt x="894" y="1331"/>
                  </a:lnTo>
                  <a:lnTo>
                    <a:pt x="0" y="5661"/>
                  </a:lnTo>
                  <a:lnTo>
                    <a:pt x="0" y="67687"/>
                  </a:lnTo>
                  <a:lnTo>
                    <a:pt x="1828" y="67687"/>
                  </a:lnTo>
                  <a:lnTo>
                    <a:pt x="1828" y="0"/>
                  </a:lnTo>
                  <a:close/>
                </a:path>
              </a:pathLst>
            </a:custGeom>
            <a:solidFill>
              <a:srgbClr val="C2C2C2"/>
            </a:solidFill>
          </p:spPr>
          <p:txBody>
            <a:bodyPr wrap="square" lIns="0" tIns="0" rIns="0" bIns="0" rtlCol="0"/>
            <a:lstStyle/>
            <a:p>
              <a:endParaRPr sz="1227"/>
            </a:p>
          </p:txBody>
        </p:sp>
        <p:sp>
          <p:nvSpPr>
            <p:cNvPr id="621" name="object 621"/>
            <p:cNvSpPr/>
            <p:nvPr/>
          </p:nvSpPr>
          <p:spPr>
            <a:xfrm>
              <a:off x="2255824" y="7959532"/>
              <a:ext cx="1905" cy="66675"/>
            </a:xfrm>
            <a:custGeom>
              <a:avLst/>
              <a:gdLst/>
              <a:ahLst/>
              <a:cxnLst/>
              <a:rect l="l" t="t" r="r" b="b"/>
              <a:pathLst>
                <a:path w="1905" h="66675">
                  <a:moveTo>
                    <a:pt x="1371" y="0"/>
                  </a:moveTo>
                  <a:lnTo>
                    <a:pt x="0" y="6570"/>
                  </a:lnTo>
                  <a:lnTo>
                    <a:pt x="0" y="66384"/>
                  </a:lnTo>
                  <a:lnTo>
                    <a:pt x="1371" y="66384"/>
                  </a:lnTo>
                  <a:lnTo>
                    <a:pt x="1371" y="0"/>
                  </a:lnTo>
                  <a:close/>
                </a:path>
              </a:pathLst>
            </a:custGeom>
            <a:solidFill>
              <a:srgbClr val="C1C1C1"/>
            </a:solidFill>
          </p:spPr>
          <p:txBody>
            <a:bodyPr wrap="square" lIns="0" tIns="0" rIns="0" bIns="0" rtlCol="0"/>
            <a:lstStyle/>
            <a:p>
              <a:endParaRPr sz="1227"/>
            </a:p>
          </p:txBody>
        </p:sp>
        <p:sp>
          <p:nvSpPr>
            <p:cNvPr id="622" name="object 622"/>
            <p:cNvSpPr/>
            <p:nvPr/>
          </p:nvSpPr>
          <p:spPr>
            <a:xfrm>
              <a:off x="2255481" y="7961678"/>
              <a:ext cx="1270" cy="64769"/>
            </a:xfrm>
            <a:custGeom>
              <a:avLst/>
              <a:gdLst/>
              <a:ahLst/>
              <a:cxnLst/>
              <a:rect l="l" t="t" r="r" b="b"/>
              <a:pathLst>
                <a:path w="1269" h="64770">
                  <a:moveTo>
                    <a:pt x="1257" y="0"/>
                  </a:moveTo>
                  <a:lnTo>
                    <a:pt x="0" y="6084"/>
                  </a:lnTo>
                  <a:lnTo>
                    <a:pt x="0" y="64238"/>
                  </a:lnTo>
                  <a:lnTo>
                    <a:pt x="1257" y="64238"/>
                  </a:lnTo>
                  <a:lnTo>
                    <a:pt x="1257" y="0"/>
                  </a:lnTo>
                  <a:close/>
                </a:path>
              </a:pathLst>
            </a:custGeom>
            <a:solidFill>
              <a:srgbClr val="BFBFBF"/>
            </a:solidFill>
          </p:spPr>
          <p:txBody>
            <a:bodyPr wrap="square" lIns="0" tIns="0" rIns="0" bIns="0" rtlCol="0"/>
            <a:lstStyle/>
            <a:p>
              <a:endParaRPr sz="1227"/>
            </a:p>
          </p:txBody>
        </p:sp>
        <p:sp>
          <p:nvSpPr>
            <p:cNvPr id="623" name="object 623"/>
            <p:cNvSpPr/>
            <p:nvPr/>
          </p:nvSpPr>
          <p:spPr>
            <a:xfrm>
              <a:off x="2254567" y="7963890"/>
              <a:ext cx="1905" cy="62230"/>
            </a:xfrm>
            <a:custGeom>
              <a:avLst/>
              <a:gdLst/>
              <a:ahLst/>
              <a:cxnLst/>
              <a:rect l="l" t="t" r="r" b="b"/>
              <a:pathLst>
                <a:path w="1905" h="62229">
                  <a:moveTo>
                    <a:pt x="1714" y="0"/>
                  </a:moveTo>
                  <a:lnTo>
                    <a:pt x="0" y="8297"/>
                  </a:lnTo>
                  <a:lnTo>
                    <a:pt x="0" y="62027"/>
                  </a:lnTo>
                  <a:lnTo>
                    <a:pt x="1714" y="62027"/>
                  </a:lnTo>
                  <a:lnTo>
                    <a:pt x="1714" y="0"/>
                  </a:lnTo>
                  <a:close/>
                </a:path>
              </a:pathLst>
            </a:custGeom>
            <a:solidFill>
              <a:srgbClr val="BEBEBE"/>
            </a:solidFill>
          </p:spPr>
          <p:txBody>
            <a:bodyPr wrap="square" lIns="0" tIns="0" rIns="0" bIns="0" rtlCol="0"/>
            <a:lstStyle/>
            <a:p>
              <a:endParaRPr sz="1227"/>
            </a:p>
          </p:txBody>
        </p:sp>
        <p:sp>
          <p:nvSpPr>
            <p:cNvPr id="624" name="object 624"/>
            <p:cNvSpPr/>
            <p:nvPr/>
          </p:nvSpPr>
          <p:spPr>
            <a:xfrm>
              <a:off x="2253653" y="7967763"/>
              <a:ext cx="1905" cy="58419"/>
            </a:xfrm>
            <a:custGeom>
              <a:avLst/>
              <a:gdLst/>
              <a:ahLst/>
              <a:cxnLst/>
              <a:rect l="l" t="t" r="r" b="b"/>
              <a:pathLst>
                <a:path w="1905" h="58420">
                  <a:moveTo>
                    <a:pt x="1828" y="0"/>
                  </a:moveTo>
                  <a:lnTo>
                    <a:pt x="0" y="8849"/>
                  </a:lnTo>
                  <a:lnTo>
                    <a:pt x="0" y="58153"/>
                  </a:lnTo>
                  <a:lnTo>
                    <a:pt x="1828" y="58153"/>
                  </a:lnTo>
                  <a:lnTo>
                    <a:pt x="1828" y="0"/>
                  </a:lnTo>
                  <a:close/>
                </a:path>
              </a:pathLst>
            </a:custGeom>
            <a:solidFill>
              <a:srgbClr val="BCBCBC"/>
            </a:solidFill>
          </p:spPr>
          <p:txBody>
            <a:bodyPr wrap="square" lIns="0" tIns="0" rIns="0" bIns="0" rtlCol="0"/>
            <a:lstStyle/>
            <a:p>
              <a:endParaRPr sz="1227"/>
            </a:p>
          </p:txBody>
        </p:sp>
        <p:sp>
          <p:nvSpPr>
            <p:cNvPr id="625" name="object 625"/>
            <p:cNvSpPr/>
            <p:nvPr/>
          </p:nvSpPr>
          <p:spPr>
            <a:xfrm>
              <a:off x="2253195" y="7972188"/>
              <a:ext cx="1905" cy="53975"/>
            </a:xfrm>
            <a:custGeom>
              <a:avLst/>
              <a:gdLst/>
              <a:ahLst/>
              <a:cxnLst/>
              <a:rect l="l" t="t" r="r" b="b"/>
              <a:pathLst>
                <a:path w="1905" h="53975">
                  <a:moveTo>
                    <a:pt x="1371" y="0"/>
                  </a:moveTo>
                  <a:lnTo>
                    <a:pt x="0" y="6637"/>
                  </a:lnTo>
                  <a:lnTo>
                    <a:pt x="0" y="53728"/>
                  </a:lnTo>
                  <a:lnTo>
                    <a:pt x="1371" y="53728"/>
                  </a:lnTo>
                  <a:lnTo>
                    <a:pt x="1371" y="0"/>
                  </a:lnTo>
                  <a:close/>
                </a:path>
              </a:pathLst>
            </a:custGeom>
            <a:solidFill>
              <a:srgbClr val="BBBBBB"/>
            </a:solidFill>
          </p:spPr>
          <p:txBody>
            <a:bodyPr wrap="square" lIns="0" tIns="0" rIns="0" bIns="0" rtlCol="0"/>
            <a:lstStyle/>
            <a:p>
              <a:endParaRPr sz="1227"/>
            </a:p>
          </p:txBody>
        </p:sp>
        <p:sp>
          <p:nvSpPr>
            <p:cNvPr id="626" name="object 626"/>
            <p:cNvSpPr/>
            <p:nvPr/>
          </p:nvSpPr>
          <p:spPr>
            <a:xfrm>
              <a:off x="2253195" y="7974400"/>
              <a:ext cx="1270" cy="52069"/>
            </a:xfrm>
            <a:custGeom>
              <a:avLst/>
              <a:gdLst/>
              <a:ahLst/>
              <a:cxnLst/>
              <a:rect l="l" t="t" r="r" b="b"/>
              <a:pathLst>
                <a:path w="1269" h="52070">
                  <a:moveTo>
                    <a:pt x="914" y="0"/>
                  </a:moveTo>
                  <a:lnTo>
                    <a:pt x="0" y="4425"/>
                  </a:lnTo>
                  <a:lnTo>
                    <a:pt x="0" y="51516"/>
                  </a:lnTo>
                  <a:lnTo>
                    <a:pt x="914" y="51516"/>
                  </a:lnTo>
                  <a:lnTo>
                    <a:pt x="914" y="0"/>
                  </a:lnTo>
                  <a:close/>
                </a:path>
              </a:pathLst>
            </a:custGeom>
            <a:solidFill>
              <a:srgbClr val="B9B9B9"/>
            </a:solidFill>
          </p:spPr>
          <p:txBody>
            <a:bodyPr wrap="square" lIns="0" tIns="0" rIns="0" bIns="0" rtlCol="0"/>
            <a:lstStyle/>
            <a:p>
              <a:endParaRPr sz="1227"/>
            </a:p>
          </p:txBody>
        </p:sp>
        <p:sp>
          <p:nvSpPr>
            <p:cNvPr id="627" name="object 627"/>
            <p:cNvSpPr/>
            <p:nvPr/>
          </p:nvSpPr>
          <p:spPr>
            <a:xfrm>
              <a:off x="2253195" y="7976612"/>
              <a:ext cx="635" cy="49530"/>
            </a:xfrm>
            <a:custGeom>
              <a:avLst/>
              <a:gdLst/>
              <a:ahLst/>
              <a:cxnLst/>
              <a:rect l="l" t="t" r="r" b="b"/>
              <a:pathLst>
                <a:path w="635" h="49529">
                  <a:moveTo>
                    <a:pt x="0" y="49304"/>
                  </a:moveTo>
                  <a:lnTo>
                    <a:pt x="457" y="49304"/>
                  </a:lnTo>
                  <a:lnTo>
                    <a:pt x="457" y="0"/>
                  </a:lnTo>
                  <a:lnTo>
                    <a:pt x="0" y="2212"/>
                  </a:lnTo>
                  <a:lnTo>
                    <a:pt x="0" y="49304"/>
                  </a:lnTo>
                  <a:close/>
                </a:path>
              </a:pathLst>
            </a:custGeom>
            <a:solidFill>
              <a:srgbClr val="B8B8B8"/>
            </a:solidFill>
          </p:spPr>
          <p:txBody>
            <a:bodyPr wrap="square" lIns="0" tIns="0" rIns="0" bIns="0" rtlCol="0"/>
            <a:lstStyle/>
            <a:p>
              <a:endParaRPr sz="1227"/>
            </a:p>
          </p:txBody>
        </p:sp>
        <p:sp>
          <p:nvSpPr>
            <p:cNvPr id="628" name="object 628"/>
            <p:cNvSpPr/>
            <p:nvPr/>
          </p:nvSpPr>
          <p:spPr>
            <a:xfrm>
              <a:off x="2251481" y="7928647"/>
              <a:ext cx="106045" cy="99060"/>
            </a:xfrm>
            <a:custGeom>
              <a:avLst/>
              <a:gdLst/>
              <a:ahLst/>
              <a:cxnLst/>
              <a:rect l="l" t="t" r="r" b="b"/>
              <a:pathLst>
                <a:path w="106044" h="99059">
                  <a:moveTo>
                    <a:pt x="52806" y="0"/>
                  </a:moveTo>
                  <a:lnTo>
                    <a:pt x="15544" y="14630"/>
                  </a:lnTo>
                  <a:lnTo>
                    <a:pt x="0" y="50177"/>
                  </a:lnTo>
                  <a:lnTo>
                    <a:pt x="0" y="98640"/>
                  </a:lnTo>
                  <a:lnTo>
                    <a:pt x="24803" y="98640"/>
                  </a:lnTo>
                  <a:lnTo>
                    <a:pt x="24803" y="95554"/>
                  </a:lnTo>
                  <a:lnTo>
                    <a:pt x="3086" y="95554"/>
                  </a:lnTo>
                  <a:lnTo>
                    <a:pt x="3086" y="50177"/>
                  </a:lnTo>
                  <a:lnTo>
                    <a:pt x="6981" y="31777"/>
                  </a:lnTo>
                  <a:lnTo>
                    <a:pt x="17616" y="16816"/>
                  </a:lnTo>
                  <a:lnTo>
                    <a:pt x="33416" y="6763"/>
                  </a:lnTo>
                  <a:lnTo>
                    <a:pt x="52806" y="3086"/>
                  </a:lnTo>
                  <a:lnTo>
                    <a:pt x="70675" y="3086"/>
                  </a:lnTo>
                  <a:lnTo>
                    <a:pt x="63291" y="967"/>
                  </a:lnTo>
                  <a:lnTo>
                    <a:pt x="52806" y="0"/>
                  </a:lnTo>
                  <a:close/>
                </a:path>
                <a:path w="106044" h="99059">
                  <a:moveTo>
                    <a:pt x="52806" y="22174"/>
                  </a:moveTo>
                  <a:lnTo>
                    <a:pt x="40860" y="24513"/>
                  </a:lnTo>
                  <a:lnTo>
                    <a:pt x="30961" y="30860"/>
                  </a:lnTo>
                  <a:lnTo>
                    <a:pt x="24211" y="40208"/>
                  </a:lnTo>
                  <a:lnTo>
                    <a:pt x="21716" y="51549"/>
                  </a:lnTo>
                  <a:lnTo>
                    <a:pt x="21716" y="95554"/>
                  </a:lnTo>
                  <a:lnTo>
                    <a:pt x="24803" y="95554"/>
                  </a:lnTo>
                  <a:lnTo>
                    <a:pt x="24803" y="51549"/>
                  </a:lnTo>
                  <a:lnTo>
                    <a:pt x="27056" y="41221"/>
                  </a:lnTo>
                  <a:lnTo>
                    <a:pt x="33146" y="32875"/>
                  </a:lnTo>
                  <a:lnTo>
                    <a:pt x="42065" y="27294"/>
                  </a:lnTo>
                  <a:lnTo>
                    <a:pt x="52806" y="25260"/>
                  </a:lnTo>
                  <a:lnTo>
                    <a:pt x="66177" y="25260"/>
                  </a:lnTo>
                  <a:lnTo>
                    <a:pt x="65011" y="24513"/>
                  </a:lnTo>
                  <a:lnTo>
                    <a:pt x="52806" y="22174"/>
                  </a:lnTo>
                  <a:close/>
                </a:path>
                <a:path w="106044" h="99059">
                  <a:moveTo>
                    <a:pt x="66177" y="25260"/>
                  </a:moveTo>
                  <a:lnTo>
                    <a:pt x="52806" y="25260"/>
                  </a:lnTo>
                  <a:lnTo>
                    <a:pt x="63740" y="27294"/>
                  </a:lnTo>
                  <a:lnTo>
                    <a:pt x="72637" y="32875"/>
                  </a:lnTo>
                  <a:lnTo>
                    <a:pt x="78620" y="41221"/>
                  </a:lnTo>
                  <a:lnTo>
                    <a:pt x="80810" y="51549"/>
                  </a:lnTo>
                  <a:lnTo>
                    <a:pt x="80810" y="77724"/>
                  </a:lnTo>
                  <a:lnTo>
                    <a:pt x="105727" y="77724"/>
                  </a:lnTo>
                  <a:lnTo>
                    <a:pt x="105727" y="74637"/>
                  </a:lnTo>
                  <a:lnTo>
                    <a:pt x="84010" y="74637"/>
                  </a:lnTo>
                  <a:lnTo>
                    <a:pt x="84010" y="51549"/>
                  </a:lnTo>
                  <a:lnTo>
                    <a:pt x="81578" y="40208"/>
                  </a:lnTo>
                  <a:lnTo>
                    <a:pt x="74923" y="30860"/>
                  </a:lnTo>
                  <a:lnTo>
                    <a:pt x="66177" y="25260"/>
                  </a:lnTo>
                  <a:close/>
                </a:path>
                <a:path w="106044" h="99059">
                  <a:moveTo>
                    <a:pt x="70675" y="3086"/>
                  </a:moveTo>
                  <a:lnTo>
                    <a:pt x="52806" y="3086"/>
                  </a:lnTo>
                  <a:lnTo>
                    <a:pt x="72285" y="6763"/>
                  </a:lnTo>
                  <a:lnTo>
                    <a:pt x="88282" y="16816"/>
                  </a:lnTo>
                  <a:lnTo>
                    <a:pt x="99114" y="31777"/>
                  </a:lnTo>
                  <a:lnTo>
                    <a:pt x="103098" y="50177"/>
                  </a:lnTo>
                  <a:lnTo>
                    <a:pt x="103098" y="74637"/>
                  </a:lnTo>
                  <a:lnTo>
                    <a:pt x="105727" y="74637"/>
                  </a:lnTo>
                  <a:lnTo>
                    <a:pt x="105727" y="50177"/>
                  </a:lnTo>
                  <a:lnTo>
                    <a:pt x="104822" y="41221"/>
                  </a:lnTo>
                  <a:lnTo>
                    <a:pt x="82204" y="8390"/>
                  </a:lnTo>
                  <a:lnTo>
                    <a:pt x="73166" y="3800"/>
                  </a:lnTo>
                  <a:lnTo>
                    <a:pt x="70675" y="3086"/>
                  </a:lnTo>
                  <a:close/>
                </a:path>
              </a:pathLst>
            </a:custGeom>
            <a:solidFill>
              <a:srgbClr val="7F7F7F"/>
            </a:solidFill>
          </p:spPr>
          <p:txBody>
            <a:bodyPr wrap="square" lIns="0" tIns="0" rIns="0" bIns="0" rtlCol="0"/>
            <a:lstStyle/>
            <a:p>
              <a:endParaRPr sz="1227"/>
            </a:p>
          </p:txBody>
        </p:sp>
        <p:sp>
          <p:nvSpPr>
            <p:cNvPr id="629" name="object 629"/>
            <p:cNvSpPr/>
            <p:nvPr/>
          </p:nvSpPr>
          <p:spPr>
            <a:xfrm>
              <a:off x="2344750" y="7979282"/>
              <a:ext cx="0" cy="24130"/>
            </a:xfrm>
            <a:custGeom>
              <a:avLst/>
              <a:gdLst/>
              <a:ahLst/>
              <a:cxnLst/>
              <a:rect l="l" t="t" r="r" b="b"/>
              <a:pathLst>
                <a:path h="24129">
                  <a:moveTo>
                    <a:pt x="0" y="0"/>
                  </a:moveTo>
                  <a:lnTo>
                    <a:pt x="0" y="24003"/>
                  </a:lnTo>
                  <a:lnTo>
                    <a:pt x="0" y="0"/>
                  </a:lnTo>
                  <a:close/>
                </a:path>
              </a:pathLst>
            </a:custGeom>
            <a:solidFill>
              <a:srgbClr val="B6B5B5"/>
            </a:solidFill>
          </p:spPr>
          <p:txBody>
            <a:bodyPr wrap="square" lIns="0" tIns="0" rIns="0" bIns="0" rtlCol="0"/>
            <a:lstStyle/>
            <a:p>
              <a:endParaRPr sz="1227"/>
            </a:p>
          </p:txBody>
        </p:sp>
        <p:sp>
          <p:nvSpPr>
            <p:cNvPr id="630" name="object 630"/>
            <p:cNvSpPr/>
            <p:nvPr/>
          </p:nvSpPr>
          <p:spPr>
            <a:xfrm>
              <a:off x="2343835" y="7974980"/>
              <a:ext cx="1270" cy="28575"/>
            </a:xfrm>
            <a:custGeom>
              <a:avLst/>
              <a:gdLst/>
              <a:ahLst/>
              <a:cxnLst/>
              <a:rect l="l" t="t" r="r" b="b"/>
              <a:pathLst>
                <a:path w="1269" h="28575">
                  <a:moveTo>
                    <a:pt x="0" y="0"/>
                  </a:moveTo>
                  <a:lnTo>
                    <a:pt x="0" y="28305"/>
                  </a:lnTo>
                  <a:lnTo>
                    <a:pt x="914" y="28305"/>
                  </a:lnTo>
                  <a:lnTo>
                    <a:pt x="914" y="4302"/>
                  </a:lnTo>
                  <a:lnTo>
                    <a:pt x="0" y="0"/>
                  </a:lnTo>
                  <a:close/>
                </a:path>
              </a:pathLst>
            </a:custGeom>
            <a:solidFill>
              <a:srgbClr val="B7B7B7"/>
            </a:solidFill>
          </p:spPr>
          <p:txBody>
            <a:bodyPr wrap="square" lIns="0" tIns="0" rIns="0" bIns="0" rtlCol="0"/>
            <a:lstStyle/>
            <a:p>
              <a:endParaRPr sz="1227"/>
            </a:p>
          </p:txBody>
        </p:sp>
        <p:sp>
          <p:nvSpPr>
            <p:cNvPr id="631" name="object 631"/>
            <p:cNvSpPr/>
            <p:nvPr/>
          </p:nvSpPr>
          <p:spPr>
            <a:xfrm>
              <a:off x="2343492" y="7973366"/>
              <a:ext cx="1270" cy="30480"/>
            </a:xfrm>
            <a:custGeom>
              <a:avLst/>
              <a:gdLst/>
              <a:ahLst/>
              <a:cxnLst/>
              <a:rect l="l" t="t" r="r" b="b"/>
              <a:pathLst>
                <a:path w="1269" h="30479">
                  <a:moveTo>
                    <a:pt x="0" y="0"/>
                  </a:moveTo>
                  <a:lnTo>
                    <a:pt x="0" y="29919"/>
                  </a:lnTo>
                  <a:lnTo>
                    <a:pt x="1257" y="29919"/>
                  </a:lnTo>
                  <a:lnTo>
                    <a:pt x="1257" y="5916"/>
                  </a:lnTo>
                  <a:lnTo>
                    <a:pt x="0" y="0"/>
                  </a:lnTo>
                  <a:close/>
                </a:path>
              </a:pathLst>
            </a:custGeom>
            <a:solidFill>
              <a:srgbClr val="B9B8B8"/>
            </a:solidFill>
          </p:spPr>
          <p:txBody>
            <a:bodyPr wrap="square" lIns="0" tIns="0" rIns="0" bIns="0" rtlCol="0"/>
            <a:lstStyle/>
            <a:p>
              <a:endParaRPr sz="1227"/>
            </a:p>
          </p:txBody>
        </p:sp>
        <p:sp>
          <p:nvSpPr>
            <p:cNvPr id="632" name="object 632"/>
            <p:cNvSpPr/>
            <p:nvPr/>
          </p:nvSpPr>
          <p:spPr>
            <a:xfrm>
              <a:off x="2342578" y="7969064"/>
              <a:ext cx="1905" cy="34290"/>
            </a:xfrm>
            <a:custGeom>
              <a:avLst/>
              <a:gdLst/>
              <a:ahLst/>
              <a:cxnLst/>
              <a:rect l="l" t="t" r="r" b="b"/>
              <a:pathLst>
                <a:path w="1905" h="34290">
                  <a:moveTo>
                    <a:pt x="0" y="0"/>
                  </a:moveTo>
                  <a:lnTo>
                    <a:pt x="0" y="34221"/>
                  </a:lnTo>
                  <a:lnTo>
                    <a:pt x="1714" y="34221"/>
                  </a:lnTo>
                  <a:lnTo>
                    <a:pt x="1714" y="8066"/>
                  </a:lnTo>
                  <a:lnTo>
                    <a:pt x="0" y="0"/>
                  </a:lnTo>
                  <a:close/>
                </a:path>
              </a:pathLst>
            </a:custGeom>
            <a:solidFill>
              <a:srgbClr val="BAB9B9"/>
            </a:solidFill>
          </p:spPr>
          <p:txBody>
            <a:bodyPr wrap="square" lIns="0" tIns="0" rIns="0" bIns="0" rtlCol="0"/>
            <a:lstStyle/>
            <a:p>
              <a:endParaRPr sz="1227"/>
            </a:p>
          </p:txBody>
        </p:sp>
        <p:sp>
          <p:nvSpPr>
            <p:cNvPr id="633" name="object 633"/>
            <p:cNvSpPr/>
            <p:nvPr/>
          </p:nvSpPr>
          <p:spPr>
            <a:xfrm>
              <a:off x="2342121" y="7966912"/>
              <a:ext cx="1905" cy="36830"/>
            </a:xfrm>
            <a:custGeom>
              <a:avLst/>
              <a:gdLst/>
              <a:ahLst/>
              <a:cxnLst/>
              <a:rect l="l" t="t" r="r" b="b"/>
              <a:pathLst>
                <a:path w="1905" h="36829">
                  <a:moveTo>
                    <a:pt x="0" y="0"/>
                  </a:moveTo>
                  <a:lnTo>
                    <a:pt x="0" y="36372"/>
                  </a:lnTo>
                  <a:lnTo>
                    <a:pt x="1371" y="36372"/>
                  </a:lnTo>
                  <a:lnTo>
                    <a:pt x="1371" y="6453"/>
                  </a:lnTo>
                  <a:lnTo>
                    <a:pt x="0" y="0"/>
                  </a:lnTo>
                  <a:close/>
                </a:path>
              </a:pathLst>
            </a:custGeom>
            <a:solidFill>
              <a:srgbClr val="BBBBBB"/>
            </a:solidFill>
          </p:spPr>
          <p:txBody>
            <a:bodyPr wrap="square" lIns="0" tIns="0" rIns="0" bIns="0" rtlCol="0"/>
            <a:lstStyle/>
            <a:p>
              <a:endParaRPr sz="1227"/>
            </a:p>
          </p:txBody>
        </p:sp>
        <p:sp>
          <p:nvSpPr>
            <p:cNvPr id="634" name="object 634"/>
            <p:cNvSpPr/>
            <p:nvPr/>
          </p:nvSpPr>
          <p:spPr>
            <a:xfrm>
              <a:off x="2341206" y="7963785"/>
              <a:ext cx="1905" cy="40005"/>
            </a:xfrm>
            <a:custGeom>
              <a:avLst/>
              <a:gdLst/>
              <a:ahLst/>
              <a:cxnLst/>
              <a:rect l="l" t="t" r="r" b="b"/>
              <a:pathLst>
                <a:path w="1905" h="40004">
                  <a:moveTo>
                    <a:pt x="0" y="0"/>
                  </a:moveTo>
                  <a:lnTo>
                    <a:pt x="0" y="39500"/>
                  </a:lnTo>
                  <a:lnTo>
                    <a:pt x="1828" y="39500"/>
                  </a:lnTo>
                  <a:lnTo>
                    <a:pt x="1828" y="7431"/>
                  </a:lnTo>
                  <a:lnTo>
                    <a:pt x="355" y="497"/>
                  </a:lnTo>
                  <a:lnTo>
                    <a:pt x="0" y="0"/>
                  </a:lnTo>
                  <a:close/>
                </a:path>
              </a:pathLst>
            </a:custGeom>
            <a:solidFill>
              <a:srgbClr val="BDBCBC"/>
            </a:solidFill>
          </p:spPr>
          <p:txBody>
            <a:bodyPr wrap="square" lIns="0" tIns="0" rIns="0" bIns="0" rtlCol="0"/>
            <a:lstStyle/>
            <a:p>
              <a:endParaRPr sz="1227"/>
            </a:p>
          </p:txBody>
        </p:sp>
        <p:sp>
          <p:nvSpPr>
            <p:cNvPr id="635" name="object 635"/>
            <p:cNvSpPr/>
            <p:nvPr/>
          </p:nvSpPr>
          <p:spPr>
            <a:xfrm>
              <a:off x="2340749" y="7963144"/>
              <a:ext cx="1905" cy="40640"/>
            </a:xfrm>
            <a:custGeom>
              <a:avLst/>
              <a:gdLst/>
              <a:ahLst/>
              <a:cxnLst/>
              <a:rect l="l" t="t" r="r" b="b"/>
              <a:pathLst>
                <a:path w="1905" h="40640">
                  <a:moveTo>
                    <a:pt x="0" y="0"/>
                  </a:moveTo>
                  <a:lnTo>
                    <a:pt x="0" y="40140"/>
                  </a:lnTo>
                  <a:lnTo>
                    <a:pt x="1371" y="40140"/>
                  </a:lnTo>
                  <a:lnTo>
                    <a:pt x="1371" y="3768"/>
                  </a:lnTo>
                  <a:lnTo>
                    <a:pt x="812" y="1137"/>
                  </a:lnTo>
                  <a:lnTo>
                    <a:pt x="0" y="0"/>
                  </a:lnTo>
                  <a:close/>
                </a:path>
              </a:pathLst>
            </a:custGeom>
            <a:solidFill>
              <a:srgbClr val="BEBDBD"/>
            </a:solidFill>
          </p:spPr>
          <p:txBody>
            <a:bodyPr wrap="square" lIns="0" tIns="0" rIns="0" bIns="0" rtlCol="0"/>
            <a:lstStyle/>
            <a:p>
              <a:endParaRPr sz="1227"/>
            </a:p>
          </p:txBody>
        </p:sp>
        <p:sp>
          <p:nvSpPr>
            <p:cNvPr id="636" name="object 636"/>
            <p:cNvSpPr/>
            <p:nvPr/>
          </p:nvSpPr>
          <p:spPr>
            <a:xfrm>
              <a:off x="2339835" y="7961864"/>
              <a:ext cx="1905" cy="41910"/>
            </a:xfrm>
            <a:custGeom>
              <a:avLst/>
              <a:gdLst/>
              <a:ahLst/>
              <a:cxnLst/>
              <a:rect l="l" t="t" r="r" b="b"/>
              <a:pathLst>
                <a:path w="1905" h="41909">
                  <a:moveTo>
                    <a:pt x="0" y="0"/>
                  </a:moveTo>
                  <a:lnTo>
                    <a:pt x="0" y="41421"/>
                  </a:lnTo>
                  <a:lnTo>
                    <a:pt x="1828" y="41421"/>
                  </a:lnTo>
                  <a:lnTo>
                    <a:pt x="1727" y="2418"/>
                  </a:lnTo>
                  <a:lnTo>
                    <a:pt x="0" y="0"/>
                  </a:lnTo>
                  <a:close/>
                </a:path>
              </a:pathLst>
            </a:custGeom>
            <a:solidFill>
              <a:srgbClr val="C0BFBF"/>
            </a:solidFill>
          </p:spPr>
          <p:txBody>
            <a:bodyPr wrap="square" lIns="0" tIns="0" rIns="0" bIns="0" rtlCol="0"/>
            <a:lstStyle/>
            <a:p>
              <a:endParaRPr sz="1227"/>
            </a:p>
          </p:txBody>
        </p:sp>
        <p:sp>
          <p:nvSpPr>
            <p:cNvPr id="637" name="object 637"/>
            <p:cNvSpPr/>
            <p:nvPr/>
          </p:nvSpPr>
          <p:spPr>
            <a:xfrm>
              <a:off x="2339492" y="7961384"/>
              <a:ext cx="1270" cy="41910"/>
            </a:xfrm>
            <a:custGeom>
              <a:avLst/>
              <a:gdLst/>
              <a:ahLst/>
              <a:cxnLst/>
              <a:rect l="l" t="t" r="r" b="b"/>
              <a:pathLst>
                <a:path w="1269" h="41909">
                  <a:moveTo>
                    <a:pt x="0" y="0"/>
                  </a:moveTo>
                  <a:lnTo>
                    <a:pt x="0" y="41901"/>
                  </a:lnTo>
                  <a:lnTo>
                    <a:pt x="1257" y="41901"/>
                  </a:lnTo>
                  <a:lnTo>
                    <a:pt x="1257" y="1760"/>
                  </a:lnTo>
                  <a:lnTo>
                    <a:pt x="0" y="0"/>
                  </a:lnTo>
                  <a:close/>
                </a:path>
              </a:pathLst>
            </a:custGeom>
            <a:solidFill>
              <a:srgbClr val="C1C0C0"/>
            </a:solidFill>
          </p:spPr>
          <p:txBody>
            <a:bodyPr wrap="square" lIns="0" tIns="0" rIns="0" bIns="0" rtlCol="0"/>
            <a:lstStyle/>
            <a:p>
              <a:endParaRPr sz="1227"/>
            </a:p>
          </p:txBody>
        </p:sp>
        <p:sp>
          <p:nvSpPr>
            <p:cNvPr id="638" name="object 638"/>
            <p:cNvSpPr/>
            <p:nvPr/>
          </p:nvSpPr>
          <p:spPr>
            <a:xfrm>
              <a:off x="2338577" y="7960104"/>
              <a:ext cx="1905" cy="43180"/>
            </a:xfrm>
            <a:custGeom>
              <a:avLst/>
              <a:gdLst/>
              <a:ahLst/>
              <a:cxnLst/>
              <a:rect l="l" t="t" r="r" b="b"/>
              <a:pathLst>
                <a:path w="1905" h="43179">
                  <a:moveTo>
                    <a:pt x="0" y="0"/>
                  </a:moveTo>
                  <a:lnTo>
                    <a:pt x="0" y="43181"/>
                  </a:lnTo>
                  <a:lnTo>
                    <a:pt x="1714" y="43181"/>
                  </a:lnTo>
                  <a:lnTo>
                    <a:pt x="1714" y="2400"/>
                  </a:lnTo>
                  <a:lnTo>
                    <a:pt x="0" y="0"/>
                  </a:lnTo>
                  <a:close/>
                </a:path>
              </a:pathLst>
            </a:custGeom>
            <a:solidFill>
              <a:srgbClr val="C2C1C1"/>
            </a:solidFill>
          </p:spPr>
          <p:txBody>
            <a:bodyPr wrap="square" lIns="0" tIns="0" rIns="0" bIns="0" rtlCol="0"/>
            <a:lstStyle/>
            <a:p>
              <a:endParaRPr sz="1227"/>
            </a:p>
          </p:txBody>
        </p:sp>
        <p:sp>
          <p:nvSpPr>
            <p:cNvPr id="639" name="object 639"/>
            <p:cNvSpPr/>
            <p:nvPr/>
          </p:nvSpPr>
          <p:spPr>
            <a:xfrm>
              <a:off x="2338120" y="7959464"/>
              <a:ext cx="1905" cy="44450"/>
            </a:xfrm>
            <a:custGeom>
              <a:avLst/>
              <a:gdLst/>
              <a:ahLst/>
              <a:cxnLst/>
              <a:rect l="l" t="t" r="r" b="b"/>
              <a:pathLst>
                <a:path w="1905" h="44450">
                  <a:moveTo>
                    <a:pt x="0" y="0"/>
                  </a:moveTo>
                  <a:lnTo>
                    <a:pt x="0" y="43821"/>
                  </a:lnTo>
                  <a:lnTo>
                    <a:pt x="1371" y="43821"/>
                  </a:lnTo>
                  <a:lnTo>
                    <a:pt x="1371" y="1920"/>
                  </a:lnTo>
                  <a:lnTo>
                    <a:pt x="0" y="0"/>
                  </a:lnTo>
                  <a:close/>
                </a:path>
              </a:pathLst>
            </a:custGeom>
            <a:solidFill>
              <a:srgbClr val="C3C2C2"/>
            </a:solidFill>
          </p:spPr>
          <p:txBody>
            <a:bodyPr wrap="square" lIns="0" tIns="0" rIns="0" bIns="0" rtlCol="0"/>
            <a:lstStyle/>
            <a:p>
              <a:endParaRPr sz="1227"/>
            </a:p>
          </p:txBody>
        </p:sp>
        <p:sp>
          <p:nvSpPr>
            <p:cNvPr id="640" name="object 640"/>
            <p:cNvSpPr/>
            <p:nvPr/>
          </p:nvSpPr>
          <p:spPr>
            <a:xfrm>
              <a:off x="2337206" y="7958183"/>
              <a:ext cx="1905" cy="45720"/>
            </a:xfrm>
            <a:custGeom>
              <a:avLst/>
              <a:gdLst/>
              <a:ahLst/>
              <a:cxnLst/>
              <a:rect l="l" t="t" r="r" b="b"/>
              <a:pathLst>
                <a:path w="1905" h="45720">
                  <a:moveTo>
                    <a:pt x="0" y="0"/>
                  </a:moveTo>
                  <a:lnTo>
                    <a:pt x="0" y="45102"/>
                  </a:lnTo>
                  <a:lnTo>
                    <a:pt x="1828" y="45102"/>
                  </a:lnTo>
                  <a:lnTo>
                    <a:pt x="1828" y="2560"/>
                  </a:lnTo>
                  <a:lnTo>
                    <a:pt x="0" y="0"/>
                  </a:lnTo>
                  <a:close/>
                </a:path>
              </a:pathLst>
            </a:custGeom>
            <a:solidFill>
              <a:srgbClr val="C4C3C3"/>
            </a:solidFill>
          </p:spPr>
          <p:txBody>
            <a:bodyPr wrap="square" lIns="0" tIns="0" rIns="0" bIns="0" rtlCol="0"/>
            <a:lstStyle/>
            <a:p>
              <a:endParaRPr sz="1227"/>
            </a:p>
          </p:txBody>
        </p:sp>
        <p:sp>
          <p:nvSpPr>
            <p:cNvPr id="641" name="object 641"/>
            <p:cNvSpPr/>
            <p:nvPr/>
          </p:nvSpPr>
          <p:spPr>
            <a:xfrm>
              <a:off x="2336749" y="7957543"/>
              <a:ext cx="1905" cy="46355"/>
            </a:xfrm>
            <a:custGeom>
              <a:avLst/>
              <a:gdLst/>
              <a:ahLst/>
              <a:cxnLst/>
              <a:rect l="l" t="t" r="r" b="b"/>
              <a:pathLst>
                <a:path w="1905" h="46354">
                  <a:moveTo>
                    <a:pt x="0" y="0"/>
                  </a:moveTo>
                  <a:lnTo>
                    <a:pt x="0" y="45742"/>
                  </a:lnTo>
                  <a:lnTo>
                    <a:pt x="1371" y="45742"/>
                  </a:lnTo>
                  <a:lnTo>
                    <a:pt x="1371" y="1920"/>
                  </a:lnTo>
                  <a:lnTo>
                    <a:pt x="0" y="0"/>
                  </a:lnTo>
                  <a:close/>
                </a:path>
              </a:pathLst>
            </a:custGeom>
            <a:solidFill>
              <a:srgbClr val="C5C4C4"/>
            </a:solidFill>
          </p:spPr>
          <p:txBody>
            <a:bodyPr wrap="square" lIns="0" tIns="0" rIns="0" bIns="0" rtlCol="0"/>
            <a:lstStyle/>
            <a:p>
              <a:endParaRPr sz="1227"/>
            </a:p>
          </p:txBody>
        </p:sp>
        <p:sp>
          <p:nvSpPr>
            <p:cNvPr id="642" name="object 642"/>
            <p:cNvSpPr/>
            <p:nvPr/>
          </p:nvSpPr>
          <p:spPr>
            <a:xfrm>
              <a:off x="2336291" y="7956903"/>
              <a:ext cx="1905" cy="46990"/>
            </a:xfrm>
            <a:custGeom>
              <a:avLst/>
              <a:gdLst/>
              <a:ahLst/>
              <a:cxnLst/>
              <a:rect l="l" t="t" r="r" b="b"/>
              <a:pathLst>
                <a:path w="1905" h="46990">
                  <a:moveTo>
                    <a:pt x="0" y="0"/>
                  </a:moveTo>
                  <a:lnTo>
                    <a:pt x="0" y="46382"/>
                  </a:lnTo>
                  <a:lnTo>
                    <a:pt x="1371" y="46382"/>
                  </a:lnTo>
                  <a:lnTo>
                    <a:pt x="1371" y="1920"/>
                  </a:lnTo>
                  <a:lnTo>
                    <a:pt x="0" y="0"/>
                  </a:lnTo>
                  <a:close/>
                </a:path>
              </a:pathLst>
            </a:custGeom>
            <a:solidFill>
              <a:srgbClr val="C6C5C5"/>
            </a:solidFill>
          </p:spPr>
          <p:txBody>
            <a:bodyPr wrap="square" lIns="0" tIns="0" rIns="0" bIns="0" rtlCol="0"/>
            <a:lstStyle/>
            <a:p>
              <a:endParaRPr sz="1227"/>
            </a:p>
          </p:txBody>
        </p:sp>
        <p:sp>
          <p:nvSpPr>
            <p:cNvPr id="643" name="object 643"/>
            <p:cNvSpPr/>
            <p:nvPr/>
          </p:nvSpPr>
          <p:spPr>
            <a:xfrm>
              <a:off x="2335491" y="7955783"/>
              <a:ext cx="1905" cy="47625"/>
            </a:xfrm>
            <a:custGeom>
              <a:avLst/>
              <a:gdLst/>
              <a:ahLst/>
              <a:cxnLst/>
              <a:rect l="l" t="t" r="r" b="b"/>
              <a:pathLst>
                <a:path w="1905" h="47625">
                  <a:moveTo>
                    <a:pt x="0" y="0"/>
                  </a:moveTo>
                  <a:lnTo>
                    <a:pt x="0" y="47502"/>
                  </a:lnTo>
                  <a:lnTo>
                    <a:pt x="1714" y="47502"/>
                  </a:lnTo>
                  <a:lnTo>
                    <a:pt x="1714" y="2400"/>
                  </a:lnTo>
                  <a:lnTo>
                    <a:pt x="0" y="0"/>
                  </a:lnTo>
                  <a:close/>
                </a:path>
              </a:pathLst>
            </a:custGeom>
            <a:solidFill>
              <a:srgbClr val="C7C6C6"/>
            </a:solidFill>
          </p:spPr>
          <p:txBody>
            <a:bodyPr wrap="square" lIns="0" tIns="0" rIns="0" bIns="0" rtlCol="0"/>
            <a:lstStyle/>
            <a:p>
              <a:endParaRPr sz="1227"/>
            </a:p>
          </p:txBody>
        </p:sp>
        <p:sp>
          <p:nvSpPr>
            <p:cNvPr id="644" name="object 644"/>
            <p:cNvSpPr/>
            <p:nvPr/>
          </p:nvSpPr>
          <p:spPr>
            <a:xfrm>
              <a:off x="2334577" y="7954502"/>
              <a:ext cx="1905" cy="48895"/>
            </a:xfrm>
            <a:custGeom>
              <a:avLst/>
              <a:gdLst/>
              <a:ahLst/>
              <a:cxnLst/>
              <a:rect l="l" t="t" r="r" b="b"/>
              <a:pathLst>
                <a:path w="1905" h="48895">
                  <a:moveTo>
                    <a:pt x="0" y="0"/>
                  </a:moveTo>
                  <a:lnTo>
                    <a:pt x="0" y="21470"/>
                  </a:lnTo>
                  <a:lnTo>
                    <a:pt x="914" y="25694"/>
                  </a:lnTo>
                  <a:lnTo>
                    <a:pt x="914" y="48782"/>
                  </a:lnTo>
                  <a:lnTo>
                    <a:pt x="1714" y="48782"/>
                  </a:lnTo>
                  <a:lnTo>
                    <a:pt x="1714" y="2400"/>
                  </a:lnTo>
                  <a:lnTo>
                    <a:pt x="0" y="0"/>
                  </a:lnTo>
                  <a:close/>
                </a:path>
              </a:pathLst>
            </a:custGeom>
            <a:solidFill>
              <a:srgbClr val="C8C7C7"/>
            </a:solidFill>
          </p:spPr>
          <p:txBody>
            <a:bodyPr wrap="square" lIns="0" tIns="0" rIns="0" bIns="0" rtlCol="0"/>
            <a:lstStyle/>
            <a:p>
              <a:endParaRPr sz="1227"/>
            </a:p>
          </p:txBody>
        </p:sp>
        <p:sp>
          <p:nvSpPr>
            <p:cNvPr id="645" name="object 645"/>
            <p:cNvSpPr/>
            <p:nvPr/>
          </p:nvSpPr>
          <p:spPr>
            <a:xfrm>
              <a:off x="2334120" y="7953862"/>
              <a:ext cx="1905" cy="49530"/>
            </a:xfrm>
            <a:custGeom>
              <a:avLst/>
              <a:gdLst/>
              <a:ahLst/>
              <a:cxnLst/>
              <a:rect l="l" t="t" r="r" b="b"/>
              <a:pathLst>
                <a:path w="1905" h="49529">
                  <a:moveTo>
                    <a:pt x="0" y="0"/>
                  </a:moveTo>
                  <a:lnTo>
                    <a:pt x="0" y="19998"/>
                  </a:lnTo>
                  <a:lnTo>
                    <a:pt x="1371" y="26334"/>
                  </a:lnTo>
                  <a:lnTo>
                    <a:pt x="1371" y="49423"/>
                  </a:lnTo>
                  <a:lnTo>
                    <a:pt x="1371" y="1920"/>
                  </a:lnTo>
                  <a:lnTo>
                    <a:pt x="0" y="0"/>
                  </a:lnTo>
                  <a:close/>
                </a:path>
              </a:pathLst>
            </a:custGeom>
            <a:solidFill>
              <a:srgbClr val="C9C8C8"/>
            </a:solidFill>
          </p:spPr>
          <p:txBody>
            <a:bodyPr wrap="square" lIns="0" tIns="0" rIns="0" bIns="0" rtlCol="0"/>
            <a:lstStyle/>
            <a:p>
              <a:endParaRPr sz="1227"/>
            </a:p>
          </p:txBody>
        </p:sp>
        <p:sp>
          <p:nvSpPr>
            <p:cNvPr id="646" name="object 646"/>
            <p:cNvSpPr/>
            <p:nvPr/>
          </p:nvSpPr>
          <p:spPr>
            <a:xfrm>
              <a:off x="2333663" y="7953222"/>
              <a:ext cx="1905" cy="25400"/>
            </a:xfrm>
            <a:custGeom>
              <a:avLst/>
              <a:gdLst/>
              <a:ahLst/>
              <a:cxnLst/>
              <a:rect l="l" t="t" r="r" b="b"/>
              <a:pathLst>
                <a:path w="1905" h="25400">
                  <a:moveTo>
                    <a:pt x="0" y="0"/>
                  </a:moveTo>
                  <a:lnTo>
                    <a:pt x="0" y="18526"/>
                  </a:lnTo>
                  <a:lnTo>
                    <a:pt x="1371" y="24862"/>
                  </a:lnTo>
                  <a:lnTo>
                    <a:pt x="1371" y="1920"/>
                  </a:lnTo>
                  <a:lnTo>
                    <a:pt x="0" y="0"/>
                  </a:lnTo>
                  <a:close/>
                </a:path>
              </a:pathLst>
            </a:custGeom>
            <a:solidFill>
              <a:srgbClr val="CAC9C9"/>
            </a:solidFill>
          </p:spPr>
          <p:txBody>
            <a:bodyPr wrap="square" lIns="0" tIns="0" rIns="0" bIns="0" rtlCol="0"/>
            <a:lstStyle/>
            <a:p>
              <a:endParaRPr sz="1227"/>
            </a:p>
          </p:txBody>
        </p:sp>
        <p:sp>
          <p:nvSpPr>
            <p:cNvPr id="647" name="object 647"/>
            <p:cNvSpPr/>
            <p:nvPr/>
          </p:nvSpPr>
          <p:spPr>
            <a:xfrm>
              <a:off x="2332748" y="7952040"/>
              <a:ext cx="1905" cy="24130"/>
            </a:xfrm>
            <a:custGeom>
              <a:avLst/>
              <a:gdLst/>
              <a:ahLst/>
              <a:cxnLst/>
              <a:rect l="l" t="t" r="r" b="b"/>
              <a:pathLst>
                <a:path w="1905" h="24129">
                  <a:moveTo>
                    <a:pt x="0" y="0"/>
                  </a:moveTo>
                  <a:lnTo>
                    <a:pt x="0" y="16282"/>
                  </a:lnTo>
                  <a:lnTo>
                    <a:pt x="246" y="16622"/>
                  </a:lnTo>
                  <a:lnTo>
                    <a:pt x="1828" y="23932"/>
                  </a:lnTo>
                  <a:lnTo>
                    <a:pt x="1828" y="2462"/>
                  </a:lnTo>
                  <a:lnTo>
                    <a:pt x="128" y="81"/>
                  </a:lnTo>
                  <a:lnTo>
                    <a:pt x="0" y="0"/>
                  </a:lnTo>
                  <a:close/>
                </a:path>
              </a:pathLst>
            </a:custGeom>
            <a:solidFill>
              <a:srgbClr val="CBCACA"/>
            </a:solidFill>
          </p:spPr>
          <p:txBody>
            <a:bodyPr wrap="square" lIns="0" tIns="0" rIns="0" bIns="0" rtlCol="0"/>
            <a:lstStyle/>
            <a:p>
              <a:endParaRPr sz="1227"/>
            </a:p>
          </p:txBody>
        </p:sp>
        <p:sp>
          <p:nvSpPr>
            <p:cNvPr id="648" name="object 648"/>
            <p:cNvSpPr/>
            <p:nvPr/>
          </p:nvSpPr>
          <p:spPr>
            <a:xfrm>
              <a:off x="2331834" y="7951461"/>
              <a:ext cx="1905" cy="20320"/>
            </a:xfrm>
            <a:custGeom>
              <a:avLst/>
              <a:gdLst/>
              <a:ahLst/>
              <a:cxnLst/>
              <a:rect l="l" t="t" r="r" b="b"/>
              <a:pathLst>
                <a:path w="1905" h="20320">
                  <a:moveTo>
                    <a:pt x="0" y="0"/>
                  </a:moveTo>
                  <a:lnTo>
                    <a:pt x="0" y="15601"/>
                  </a:lnTo>
                  <a:lnTo>
                    <a:pt x="1160" y="17202"/>
                  </a:lnTo>
                  <a:lnTo>
                    <a:pt x="1828" y="20288"/>
                  </a:lnTo>
                  <a:lnTo>
                    <a:pt x="1828" y="1761"/>
                  </a:lnTo>
                  <a:lnTo>
                    <a:pt x="1042" y="661"/>
                  </a:lnTo>
                  <a:lnTo>
                    <a:pt x="0" y="0"/>
                  </a:lnTo>
                  <a:close/>
                </a:path>
              </a:pathLst>
            </a:custGeom>
            <a:solidFill>
              <a:srgbClr val="CCCBCA"/>
            </a:solidFill>
          </p:spPr>
          <p:txBody>
            <a:bodyPr wrap="square" lIns="0" tIns="0" rIns="0" bIns="0" rtlCol="0"/>
            <a:lstStyle/>
            <a:p>
              <a:endParaRPr sz="1227"/>
            </a:p>
          </p:txBody>
        </p:sp>
        <p:sp>
          <p:nvSpPr>
            <p:cNvPr id="649" name="object 649"/>
            <p:cNvSpPr/>
            <p:nvPr/>
          </p:nvSpPr>
          <p:spPr>
            <a:xfrm>
              <a:off x="2331491" y="7951243"/>
              <a:ext cx="1270" cy="17145"/>
            </a:xfrm>
            <a:custGeom>
              <a:avLst/>
              <a:gdLst/>
              <a:ahLst/>
              <a:cxnLst/>
              <a:rect l="l" t="t" r="r" b="b"/>
              <a:pathLst>
                <a:path w="1269" h="17145">
                  <a:moveTo>
                    <a:pt x="0" y="0"/>
                  </a:moveTo>
                  <a:lnTo>
                    <a:pt x="0" y="15345"/>
                  </a:lnTo>
                  <a:lnTo>
                    <a:pt x="1257" y="17079"/>
                  </a:lnTo>
                  <a:lnTo>
                    <a:pt x="1257" y="796"/>
                  </a:lnTo>
                  <a:lnTo>
                    <a:pt x="0" y="0"/>
                  </a:lnTo>
                  <a:close/>
                </a:path>
              </a:pathLst>
            </a:custGeom>
            <a:solidFill>
              <a:srgbClr val="CDCCCB"/>
            </a:solidFill>
          </p:spPr>
          <p:txBody>
            <a:bodyPr wrap="square" lIns="0" tIns="0" rIns="0" bIns="0" rtlCol="0"/>
            <a:lstStyle/>
            <a:p>
              <a:endParaRPr sz="1227"/>
            </a:p>
          </p:txBody>
        </p:sp>
        <p:sp>
          <p:nvSpPr>
            <p:cNvPr id="650" name="object 650"/>
            <p:cNvSpPr/>
            <p:nvPr/>
          </p:nvSpPr>
          <p:spPr>
            <a:xfrm>
              <a:off x="2331034" y="7950954"/>
              <a:ext cx="1270" cy="17145"/>
            </a:xfrm>
            <a:custGeom>
              <a:avLst/>
              <a:gdLst/>
              <a:ahLst/>
              <a:cxnLst/>
              <a:rect l="l" t="t" r="r" b="b"/>
              <a:pathLst>
                <a:path w="1269" h="17145">
                  <a:moveTo>
                    <a:pt x="0" y="0"/>
                  </a:moveTo>
                  <a:lnTo>
                    <a:pt x="0" y="15004"/>
                  </a:lnTo>
                  <a:lnTo>
                    <a:pt x="1257" y="16738"/>
                  </a:lnTo>
                  <a:lnTo>
                    <a:pt x="1257" y="796"/>
                  </a:lnTo>
                  <a:lnTo>
                    <a:pt x="0" y="0"/>
                  </a:lnTo>
                  <a:close/>
                </a:path>
              </a:pathLst>
            </a:custGeom>
            <a:solidFill>
              <a:srgbClr val="CECDCC"/>
            </a:solidFill>
          </p:spPr>
          <p:txBody>
            <a:bodyPr wrap="square" lIns="0" tIns="0" rIns="0" bIns="0" rtlCol="0"/>
            <a:lstStyle/>
            <a:p>
              <a:endParaRPr sz="1227"/>
            </a:p>
          </p:txBody>
        </p:sp>
        <p:sp>
          <p:nvSpPr>
            <p:cNvPr id="651" name="object 651"/>
            <p:cNvSpPr/>
            <p:nvPr/>
          </p:nvSpPr>
          <p:spPr>
            <a:xfrm>
              <a:off x="2330119" y="7950374"/>
              <a:ext cx="1905" cy="17145"/>
            </a:xfrm>
            <a:custGeom>
              <a:avLst/>
              <a:gdLst/>
              <a:ahLst/>
              <a:cxnLst/>
              <a:rect l="l" t="t" r="r" b="b"/>
              <a:pathLst>
                <a:path w="1905" h="17145">
                  <a:moveTo>
                    <a:pt x="0" y="0"/>
                  </a:moveTo>
                  <a:lnTo>
                    <a:pt x="0" y="14322"/>
                  </a:lnTo>
                  <a:lnTo>
                    <a:pt x="1714" y="16687"/>
                  </a:lnTo>
                  <a:lnTo>
                    <a:pt x="1714" y="1086"/>
                  </a:lnTo>
                  <a:lnTo>
                    <a:pt x="0" y="0"/>
                  </a:lnTo>
                  <a:close/>
                </a:path>
              </a:pathLst>
            </a:custGeom>
            <a:solidFill>
              <a:srgbClr val="CFCECD"/>
            </a:solidFill>
          </p:spPr>
          <p:txBody>
            <a:bodyPr wrap="square" lIns="0" tIns="0" rIns="0" bIns="0" rtlCol="0"/>
            <a:lstStyle/>
            <a:p>
              <a:endParaRPr sz="1227"/>
            </a:p>
          </p:txBody>
        </p:sp>
        <p:sp>
          <p:nvSpPr>
            <p:cNvPr id="652" name="object 652"/>
            <p:cNvSpPr/>
            <p:nvPr/>
          </p:nvSpPr>
          <p:spPr>
            <a:xfrm>
              <a:off x="2329662" y="7950084"/>
              <a:ext cx="1905" cy="15875"/>
            </a:xfrm>
            <a:custGeom>
              <a:avLst/>
              <a:gdLst/>
              <a:ahLst/>
              <a:cxnLst/>
              <a:rect l="l" t="t" r="r" b="b"/>
              <a:pathLst>
                <a:path w="1905" h="15875">
                  <a:moveTo>
                    <a:pt x="0" y="0"/>
                  </a:moveTo>
                  <a:lnTo>
                    <a:pt x="0" y="13982"/>
                  </a:lnTo>
                  <a:lnTo>
                    <a:pt x="1371" y="15873"/>
                  </a:lnTo>
                  <a:lnTo>
                    <a:pt x="1371" y="869"/>
                  </a:lnTo>
                  <a:lnTo>
                    <a:pt x="0" y="0"/>
                  </a:lnTo>
                  <a:close/>
                </a:path>
              </a:pathLst>
            </a:custGeom>
            <a:solidFill>
              <a:srgbClr val="D0CFCE"/>
            </a:solidFill>
          </p:spPr>
          <p:txBody>
            <a:bodyPr wrap="square" lIns="0" tIns="0" rIns="0" bIns="0" rtlCol="0"/>
            <a:lstStyle/>
            <a:p>
              <a:endParaRPr sz="1227"/>
            </a:p>
          </p:txBody>
        </p:sp>
        <p:sp>
          <p:nvSpPr>
            <p:cNvPr id="653" name="object 653"/>
            <p:cNvSpPr/>
            <p:nvPr/>
          </p:nvSpPr>
          <p:spPr>
            <a:xfrm>
              <a:off x="2328748" y="7949505"/>
              <a:ext cx="1905" cy="15875"/>
            </a:xfrm>
            <a:custGeom>
              <a:avLst/>
              <a:gdLst/>
              <a:ahLst/>
              <a:cxnLst/>
              <a:rect l="l" t="t" r="r" b="b"/>
              <a:pathLst>
                <a:path w="1905" h="15875">
                  <a:moveTo>
                    <a:pt x="0" y="0"/>
                  </a:moveTo>
                  <a:lnTo>
                    <a:pt x="0" y="13300"/>
                  </a:lnTo>
                  <a:lnTo>
                    <a:pt x="1828" y="15822"/>
                  </a:lnTo>
                  <a:lnTo>
                    <a:pt x="1828" y="1158"/>
                  </a:lnTo>
                  <a:lnTo>
                    <a:pt x="0" y="0"/>
                  </a:lnTo>
                  <a:close/>
                </a:path>
              </a:pathLst>
            </a:custGeom>
            <a:solidFill>
              <a:srgbClr val="D1D0CF"/>
            </a:solidFill>
          </p:spPr>
          <p:txBody>
            <a:bodyPr wrap="square" lIns="0" tIns="0" rIns="0" bIns="0" rtlCol="0"/>
            <a:lstStyle/>
            <a:p>
              <a:endParaRPr sz="1227"/>
            </a:p>
          </p:txBody>
        </p:sp>
        <p:sp>
          <p:nvSpPr>
            <p:cNvPr id="654" name="object 654"/>
            <p:cNvSpPr/>
            <p:nvPr/>
          </p:nvSpPr>
          <p:spPr>
            <a:xfrm>
              <a:off x="2328290" y="7949215"/>
              <a:ext cx="1905" cy="15240"/>
            </a:xfrm>
            <a:custGeom>
              <a:avLst/>
              <a:gdLst/>
              <a:ahLst/>
              <a:cxnLst/>
              <a:rect l="l" t="t" r="r" b="b"/>
              <a:pathLst>
                <a:path w="1905" h="15240">
                  <a:moveTo>
                    <a:pt x="0" y="0"/>
                  </a:moveTo>
                  <a:lnTo>
                    <a:pt x="0" y="12959"/>
                  </a:lnTo>
                  <a:lnTo>
                    <a:pt x="1371" y="14851"/>
                  </a:lnTo>
                  <a:lnTo>
                    <a:pt x="1371" y="869"/>
                  </a:lnTo>
                  <a:lnTo>
                    <a:pt x="0" y="0"/>
                  </a:lnTo>
                  <a:close/>
                </a:path>
              </a:pathLst>
            </a:custGeom>
            <a:solidFill>
              <a:srgbClr val="D2D1D0"/>
            </a:solidFill>
          </p:spPr>
          <p:txBody>
            <a:bodyPr wrap="square" lIns="0" tIns="0" rIns="0" bIns="0" rtlCol="0"/>
            <a:lstStyle/>
            <a:p>
              <a:endParaRPr sz="1227"/>
            </a:p>
          </p:txBody>
        </p:sp>
        <p:sp>
          <p:nvSpPr>
            <p:cNvPr id="655" name="object 655"/>
            <p:cNvSpPr/>
            <p:nvPr/>
          </p:nvSpPr>
          <p:spPr>
            <a:xfrm>
              <a:off x="2327490" y="7948708"/>
              <a:ext cx="1905" cy="15240"/>
            </a:xfrm>
            <a:custGeom>
              <a:avLst/>
              <a:gdLst/>
              <a:ahLst/>
              <a:cxnLst/>
              <a:rect l="l" t="t" r="r" b="b"/>
              <a:pathLst>
                <a:path w="1905" h="15240">
                  <a:moveTo>
                    <a:pt x="0" y="0"/>
                  </a:moveTo>
                  <a:lnTo>
                    <a:pt x="0" y="12363"/>
                  </a:lnTo>
                  <a:lnTo>
                    <a:pt x="1714" y="14727"/>
                  </a:lnTo>
                  <a:lnTo>
                    <a:pt x="1714" y="1086"/>
                  </a:lnTo>
                  <a:lnTo>
                    <a:pt x="0" y="0"/>
                  </a:lnTo>
                  <a:close/>
                </a:path>
              </a:pathLst>
            </a:custGeom>
            <a:solidFill>
              <a:srgbClr val="D3D2D1"/>
            </a:solidFill>
          </p:spPr>
          <p:txBody>
            <a:bodyPr wrap="square" lIns="0" tIns="0" rIns="0" bIns="0" rtlCol="0"/>
            <a:lstStyle/>
            <a:p>
              <a:endParaRPr sz="1227"/>
            </a:p>
          </p:txBody>
        </p:sp>
        <p:sp>
          <p:nvSpPr>
            <p:cNvPr id="656" name="object 656"/>
            <p:cNvSpPr/>
            <p:nvPr/>
          </p:nvSpPr>
          <p:spPr>
            <a:xfrm>
              <a:off x="2327033" y="7948418"/>
              <a:ext cx="1270" cy="13970"/>
            </a:xfrm>
            <a:custGeom>
              <a:avLst/>
              <a:gdLst/>
              <a:ahLst/>
              <a:cxnLst/>
              <a:rect l="l" t="t" r="r" b="b"/>
              <a:pathLst>
                <a:path w="1269" h="13970">
                  <a:moveTo>
                    <a:pt x="0" y="0"/>
                  </a:moveTo>
                  <a:lnTo>
                    <a:pt x="0" y="12022"/>
                  </a:lnTo>
                  <a:lnTo>
                    <a:pt x="1257" y="13756"/>
                  </a:lnTo>
                  <a:lnTo>
                    <a:pt x="1257" y="796"/>
                  </a:lnTo>
                  <a:lnTo>
                    <a:pt x="0" y="0"/>
                  </a:lnTo>
                  <a:close/>
                </a:path>
              </a:pathLst>
            </a:custGeom>
            <a:solidFill>
              <a:srgbClr val="D4D3D2"/>
            </a:solidFill>
          </p:spPr>
          <p:txBody>
            <a:bodyPr wrap="square" lIns="0" tIns="0" rIns="0" bIns="0" rtlCol="0"/>
            <a:lstStyle/>
            <a:p>
              <a:endParaRPr sz="1227"/>
            </a:p>
          </p:txBody>
        </p:sp>
        <p:sp>
          <p:nvSpPr>
            <p:cNvPr id="657" name="object 657"/>
            <p:cNvSpPr/>
            <p:nvPr/>
          </p:nvSpPr>
          <p:spPr>
            <a:xfrm>
              <a:off x="2326119" y="7947839"/>
              <a:ext cx="1905" cy="13970"/>
            </a:xfrm>
            <a:custGeom>
              <a:avLst/>
              <a:gdLst/>
              <a:ahLst/>
              <a:cxnLst/>
              <a:rect l="l" t="t" r="r" b="b"/>
              <a:pathLst>
                <a:path w="1905" h="13970">
                  <a:moveTo>
                    <a:pt x="0" y="0"/>
                  </a:moveTo>
                  <a:lnTo>
                    <a:pt x="114" y="11498"/>
                  </a:lnTo>
                  <a:lnTo>
                    <a:pt x="1714" y="13705"/>
                  </a:lnTo>
                  <a:lnTo>
                    <a:pt x="1714" y="1086"/>
                  </a:lnTo>
                  <a:lnTo>
                    <a:pt x="0" y="0"/>
                  </a:lnTo>
                  <a:close/>
                </a:path>
              </a:pathLst>
            </a:custGeom>
            <a:solidFill>
              <a:srgbClr val="D5D4D3"/>
            </a:solidFill>
          </p:spPr>
          <p:txBody>
            <a:bodyPr wrap="square" lIns="0" tIns="0" rIns="0" bIns="0" rtlCol="0"/>
            <a:lstStyle/>
            <a:p>
              <a:endParaRPr sz="1227"/>
            </a:p>
          </p:txBody>
        </p:sp>
        <p:sp>
          <p:nvSpPr>
            <p:cNvPr id="658" name="object 658"/>
            <p:cNvSpPr/>
            <p:nvPr/>
          </p:nvSpPr>
          <p:spPr>
            <a:xfrm>
              <a:off x="2325662" y="7947549"/>
              <a:ext cx="1905" cy="13335"/>
            </a:xfrm>
            <a:custGeom>
              <a:avLst/>
              <a:gdLst/>
              <a:ahLst/>
              <a:cxnLst/>
              <a:rect l="l" t="t" r="r" b="b"/>
              <a:pathLst>
                <a:path w="1905" h="13334">
                  <a:moveTo>
                    <a:pt x="0" y="0"/>
                  </a:moveTo>
                  <a:lnTo>
                    <a:pt x="0" y="11428"/>
                  </a:lnTo>
                  <a:lnTo>
                    <a:pt x="571" y="11787"/>
                  </a:lnTo>
                  <a:lnTo>
                    <a:pt x="1371" y="12891"/>
                  </a:lnTo>
                  <a:lnTo>
                    <a:pt x="1371" y="869"/>
                  </a:lnTo>
                  <a:lnTo>
                    <a:pt x="0" y="0"/>
                  </a:lnTo>
                  <a:close/>
                </a:path>
              </a:pathLst>
            </a:custGeom>
            <a:solidFill>
              <a:srgbClr val="D6D5D4"/>
            </a:solidFill>
          </p:spPr>
          <p:txBody>
            <a:bodyPr wrap="square" lIns="0" tIns="0" rIns="0" bIns="0" rtlCol="0"/>
            <a:lstStyle/>
            <a:p>
              <a:endParaRPr sz="1227"/>
            </a:p>
          </p:txBody>
        </p:sp>
        <p:sp>
          <p:nvSpPr>
            <p:cNvPr id="659" name="object 659"/>
            <p:cNvSpPr/>
            <p:nvPr/>
          </p:nvSpPr>
          <p:spPr>
            <a:xfrm>
              <a:off x="2324290" y="7946681"/>
              <a:ext cx="2540" cy="13335"/>
            </a:xfrm>
            <a:custGeom>
              <a:avLst/>
              <a:gdLst/>
              <a:ahLst/>
              <a:cxnLst/>
              <a:rect l="l" t="t" r="r" b="b"/>
              <a:pathLst>
                <a:path w="2539" h="13334">
                  <a:moveTo>
                    <a:pt x="2286" y="1447"/>
                  </a:moveTo>
                  <a:lnTo>
                    <a:pt x="1371" y="876"/>
                  </a:lnTo>
                  <a:lnTo>
                    <a:pt x="457" y="292"/>
                  </a:lnTo>
                  <a:lnTo>
                    <a:pt x="0" y="0"/>
                  </a:lnTo>
                  <a:lnTo>
                    <a:pt x="0" y="11442"/>
                  </a:lnTo>
                  <a:lnTo>
                    <a:pt x="457" y="11734"/>
                  </a:lnTo>
                  <a:lnTo>
                    <a:pt x="1930" y="12661"/>
                  </a:lnTo>
                  <a:lnTo>
                    <a:pt x="2286" y="13131"/>
                  </a:lnTo>
                  <a:lnTo>
                    <a:pt x="2286" y="1447"/>
                  </a:lnTo>
                  <a:close/>
                </a:path>
              </a:pathLst>
            </a:custGeom>
            <a:solidFill>
              <a:srgbClr val="D7D6D5"/>
            </a:solidFill>
          </p:spPr>
          <p:txBody>
            <a:bodyPr wrap="square" lIns="0" tIns="0" rIns="0" bIns="0" rtlCol="0"/>
            <a:lstStyle/>
            <a:p>
              <a:endParaRPr sz="1227"/>
            </a:p>
          </p:txBody>
        </p:sp>
        <p:sp>
          <p:nvSpPr>
            <p:cNvPr id="660" name="object 660"/>
            <p:cNvSpPr/>
            <p:nvPr/>
          </p:nvSpPr>
          <p:spPr>
            <a:xfrm>
              <a:off x="2322576" y="7945602"/>
              <a:ext cx="3175" cy="13335"/>
            </a:xfrm>
            <a:custGeom>
              <a:avLst/>
              <a:gdLst/>
              <a:ahLst/>
              <a:cxnLst/>
              <a:rect l="l" t="t" r="r" b="b"/>
              <a:pathLst>
                <a:path w="3175" h="13334">
                  <a:moveTo>
                    <a:pt x="2628" y="1663"/>
                  </a:moveTo>
                  <a:lnTo>
                    <a:pt x="1701" y="1079"/>
                  </a:lnTo>
                  <a:lnTo>
                    <a:pt x="914" y="584"/>
                  </a:lnTo>
                  <a:lnTo>
                    <a:pt x="0" y="0"/>
                  </a:lnTo>
                  <a:lnTo>
                    <a:pt x="0" y="11442"/>
                  </a:lnTo>
                  <a:lnTo>
                    <a:pt x="1701" y="12522"/>
                  </a:lnTo>
                  <a:lnTo>
                    <a:pt x="2628" y="13093"/>
                  </a:lnTo>
                  <a:lnTo>
                    <a:pt x="2628" y="1663"/>
                  </a:lnTo>
                  <a:close/>
                </a:path>
              </a:pathLst>
            </a:custGeom>
            <a:solidFill>
              <a:srgbClr val="D8D7D6"/>
            </a:solidFill>
          </p:spPr>
          <p:txBody>
            <a:bodyPr wrap="square" lIns="0" tIns="0" rIns="0" bIns="0" rtlCol="0"/>
            <a:lstStyle/>
            <a:p>
              <a:endParaRPr sz="1227"/>
            </a:p>
          </p:txBody>
        </p:sp>
        <p:sp>
          <p:nvSpPr>
            <p:cNvPr id="661" name="object 661"/>
            <p:cNvSpPr/>
            <p:nvPr/>
          </p:nvSpPr>
          <p:spPr>
            <a:xfrm>
              <a:off x="2322118" y="7945303"/>
              <a:ext cx="1905" cy="12700"/>
            </a:xfrm>
            <a:custGeom>
              <a:avLst/>
              <a:gdLst/>
              <a:ahLst/>
              <a:cxnLst/>
              <a:rect l="l" t="t" r="r" b="b"/>
              <a:pathLst>
                <a:path w="1905" h="12700">
                  <a:moveTo>
                    <a:pt x="0" y="0"/>
                  </a:moveTo>
                  <a:lnTo>
                    <a:pt x="0" y="11448"/>
                  </a:lnTo>
                  <a:lnTo>
                    <a:pt x="1371" y="12310"/>
                  </a:lnTo>
                  <a:lnTo>
                    <a:pt x="1371" y="869"/>
                  </a:lnTo>
                  <a:lnTo>
                    <a:pt x="0" y="0"/>
                  </a:lnTo>
                  <a:close/>
                </a:path>
              </a:pathLst>
            </a:custGeom>
            <a:solidFill>
              <a:srgbClr val="D9D8D7"/>
            </a:solidFill>
          </p:spPr>
          <p:txBody>
            <a:bodyPr wrap="square" lIns="0" tIns="0" rIns="0" bIns="0" rtlCol="0"/>
            <a:lstStyle/>
            <a:p>
              <a:endParaRPr sz="1227"/>
            </a:p>
          </p:txBody>
        </p:sp>
        <p:sp>
          <p:nvSpPr>
            <p:cNvPr id="662" name="object 662"/>
            <p:cNvSpPr/>
            <p:nvPr/>
          </p:nvSpPr>
          <p:spPr>
            <a:xfrm>
              <a:off x="2320747" y="7944446"/>
              <a:ext cx="2540" cy="13335"/>
            </a:xfrm>
            <a:custGeom>
              <a:avLst/>
              <a:gdLst/>
              <a:ahLst/>
              <a:cxnLst/>
              <a:rect l="l" t="t" r="r" b="b"/>
              <a:pathLst>
                <a:path w="2539" h="13334">
                  <a:moveTo>
                    <a:pt x="2286" y="1447"/>
                  </a:moveTo>
                  <a:lnTo>
                    <a:pt x="1828" y="1155"/>
                  </a:lnTo>
                  <a:lnTo>
                    <a:pt x="914" y="584"/>
                  </a:lnTo>
                  <a:lnTo>
                    <a:pt x="0" y="0"/>
                  </a:lnTo>
                  <a:lnTo>
                    <a:pt x="0" y="11455"/>
                  </a:lnTo>
                  <a:lnTo>
                    <a:pt x="914" y="12026"/>
                  </a:lnTo>
                  <a:lnTo>
                    <a:pt x="2286" y="12890"/>
                  </a:lnTo>
                  <a:lnTo>
                    <a:pt x="2286" y="1447"/>
                  </a:lnTo>
                  <a:close/>
                </a:path>
              </a:pathLst>
            </a:custGeom>
            <a:solidFill>
              <a:srgbClr val="DAD9D8"/>
            </a:solidFill>
          </p:spPr>
          <p:txBody>
            <a:bodyPr wrap="square" lIns="0" tIns="0" rIns="0" bIns="0" rtlCol="0"/>
            <a:lstStyle/>
            <a:p>
              <a:endParaRPr sz="1227"/>
            </a:p>
          </p:txBody>
        </p:sp>
        <p:sp>
          <p:nvSpPr>
            <p:cNvPr id="663" name="object 663"/>
            <p:cNvSpPr/>
            <p:nvPr/>
          </p:nvSpPr>
          <p:spPr>
            <a:xfrm>
              <a:off x="2319489" y="7943875"/>
              <a:ext cx="2540" cy="12700"/>
            </a:xfrm>
            <a:custGeom>
              <a:avLst/>
              <a:gdLst/>
              <a:ahLst/>
              <a:cxnLst/>
              <a:rect l="l" t="t" r="r" b="b"/>
              <a:pathLst>
                <a:path w="2539" h="12700">
                  <a:moveTo>
                    <a:pt x="2171" y="1143"/>
                  </a:moveTo>
                  <a:lnTo>
                    <a:pt x="1714" y="863"/>
                  </a:lnTo>
                  <a:lnTo>
                    <a:pt x="800" y="279"/>
                  </a:lnTo>
                  <a:lnTo>
                    <a:pt x="520" y="101"/>
                  </a:lnTo>
                  <a:lnTo>
                    <a:pt x="0" y="0"/>
                  </a:lnTo>
                  <a:lnTo>
                    <a:pt x="0" y="11226"/>
                  </a:lnTo>
                  <a:lnTo>
                    <a:pt x="800" y="11734"/>
                  </a:lnTo>
                  <a:lnTo>
                    <a:pt x="2171" y="12598"/>
                  </a:lnTo>
                  <a:lnTo>
                    <a:pt x="2171" y="1143"/>
                  </a:lnTo>
                  <a:close/>
                </a:path>
              </a:pathLst>
            </a:custGeom>
            <a:solidFill>
              <a:srgbClr val="DBDAD9"/>
            </a:solidFill>
          </p:spPr>
          <p:txBody>
            <a:bodyPr wrap="square" lIns="0" tIns="0" rIns="0" bIns="0" rtlCol="0"/>
            <a:lstStyle/>
            <a:p>
              <a:endParaRPr sz="1227"/>
            </a:p>
          </p:txBody>
        </p:sp>
        <p:sp>
          <p:nvSpPr>
            <p:cNvPr id="664" name="object 664"/>
            <p:cNvSpPr/>
            <p:nvPr/>
          </p:nvSpPr>
          <p:spPr>
            <a:xfrm>
              <a:off x="2318575" y="7943697"/>
              <a:ext cx="1905" cy="12065"/>
            </a:xfrm>
            <a:custGeom>
              <a:avLst/>
              <a:gdLst/>
              <a:ahLst/>
              <a:cxnLst/>
              <a:rect l="l" t="t" r="r" b="b"/>
              <a:pathLst>
                <a:path w="1905" h="12065">
                  <a:moveTo>
                    <a:pt x="0" y="0"/>
                  </a:moveTo>
                  <a:lnTo>
                    <a:pt x="0" y="10829"/>
                  </a:lnTo>
                  <a:lnTo>
                    <a:pt x="1714" y="11906"/>
                  </a:lnTo>
                  <a:lnTo>
                    <a:pt x="1714" y="447"/>
                  </a:lnTo>
                  <a:lnTo>
                    <a:pt x="1437" y="272"/>
                  </a:lnTo>
                  <a:lnTo>
                    <a:pt x="0" y="0"/>
                  </a:lnTo>
                  <a:close/>
                </a:path>
              </a:pathLst>
            </a:custGeom>
            <a:solidFill>
              <a:srgbClr val="DCDBDA"/>
            </a:solidFill>
          </p:spPr>
          <p:txBody>
            <a:bodyPr wrap="square" lIns="0" tIns="0" rIns="0" bIns="0" rtlCol="0"/>
            <a:lstStyle/>
            <a:p>
              <a:endParaRPr sz="1227"/>
            </a:p>
          </p:txBody>
        </p:sp>
        <p:sp>
          <p:nvSpPr>
            <p:cNvPr id="665" name="object 665"/>
            <p:cNvSpPr/>
            <p:nvPr/>
          </p:nvSpPr>
          <p:spPr>
            <a:xfrm>
              <a:off x="2317204" y="7943443"/>
              <a:ext cx="2540" cy="12065"/>
            </a:xfrm>
            <a:custGeom>
              <a:avLst/>
              <a:gdLst/>
              <a:ahLst/>
              <a:cxnLst/>
              <a:rect l="l" t="t" r="r" b="b"/>
              <a:pathLst>
                <a:path w="2539" h="12065">
                  <a:moveTo>
                    <a:pt x="2273" y="431"/>
                  </a:moveTo>
                  <a:lnTo>
                    <a:pt x="1816" y="355"/>
                  </a:lnTo>
                  <a:lnTo>
                    <a:pt x="914" y="177"/>
                  </a:lnTo>
                  <a:lnTo>
                    <a:pt x="0" y="0"/>
                  </a:lnTo>
                  <a:lnTo>
                    <a:pt x="0" y="10223"/>
                  </a:lnTo>
                  <a:lnTo>
                    <a:pt x="914" y="10807"/>
                  </a:lnTo>
                  <a:lnTo>
                    <a:pt x="1130" y="10960"/>
                  </a:lnTo>
                  <a:lnTo>
                    <a:pt x="1816" y="11379"/>
                  </a:lnTo>
                  <a:lnTo>
                    <a:pt x="2273" y="11658"/>
                  </a:lnTo>
                  <a:lnTo>
                    <a:pt x="2273" y="431"/>
                  </a:lnTo>
                  <a:close/>
                </a:path>
              </a:pathLst>
            </a:custGeom>
            <a:solidFill>
              <a:srgbClr val="DDDCDB"/>
            </a:solidFill>
          </p:spPr>
          <p:txBody>
            <a:bodyPr wrap="square" lIns="0" tIns="0" rIns="0" bIns="0" rtlCol="0"/>
            <a:lstStyle/>
            <a:p>
              <a:endParaRPr sz="1227"/>
            </a:p>
          </p:txBody>
        </p:sp>
        <p:sp>
          <p:nvSpPr>
            <p:cNvPr id="666" name="object 666"/>
            <p:cNvSpPr/>
            <p:nvPr/>
          </p:nvSpPr>
          <p:spPr>
            <a:xfrm>
              <a:off x="2315832" y="7943189"/>
              <a:ext cx="2540" cy="11430"/>
            </a:xfrm>
            <a:custGeom>
              <a:avLst/>
              <a:gdLst/>
              <a:ahLst/>
              <a:cxnLst/>
              <a:rect l="l" t="t" r="r" b="b"/>
              <a:pathLst>
                <a:path w="2539" h="11429">
                  <a:moveTo>
                    <a:pt x="2286" y="431"/>
                  </a:moveTo>
                  <a:lnTo>
                    <a:pt x="1816" y="342"/>
                  </a:lnTo>
                  <a:lnTo>
                    <a:pt x="914" y="177"/>
                  </a:lnTo>
                  <a:lnTo>
                    <a:pt x="0" y="0"/>
                  </a:lnTo>
                  <a:lnTo>
                    <a:pt x="0" y="9829"/>
                  </a:lnTo>
                  <a:lnTo>
                    <a:pt x="457" y="9918"/>
                  </a:lnTo>
                  <a:lnTo>
                    <a:pt x="1816" y="10769"/>
                  </a:lnTo>
                  <a:lnTo>
                    <a:pt x="2286" y="11061"/>
                  </a:lnTo>
                  <a:lnTo>
                    <a:pt x="2286" y="431"/>
                  </a:lnTo>
                  <a:close/>
                </a:path>
              </a:pathLst>
            </a:custGeom>
            <a:solidFill>
              <a:srgbClr val="DEDDDC"/>
            </a:solidFill>
          </p:spPr>
          <p:txBody>
            <a:bodyPr wrap="square" lIns="0" tIns="0" rIns="0" bIns="0" rtlCol="0"/>
            <a:lstStyle/>
            <a:p>
              <a:endParaRPr sz="1227"/>
            </a:p>
          </p:txBody>
        </p:sp>
        <p:sp>
          <p:nvSpPr>
            <p:cNvPr id="667" name="object 667"/>
            <p:cNvSpPr/>
            <p:nvPr/>
          </p:nvSpPr>
          <p:spPr>
            <a:xfrm>
              <a:off x="2315489" y="7943112"/>
              <a:ext cx="1270" cy="10795"/>
            </a:xfrm>
            <a:custGeom>
              <a:avLst/>
              <a:gdLst/>
              <a:ahLst/>
              <a:cxnLst/>
              <a:rect l="l" t="t" r="r" b="b"/>
              <a:pathLst>
                <a:path w="1269" h="10795">
                  <a:moveTo>
                    <a:pt x="0" y="0"/>
                  </a:moveTo>
                  <a:lnTo>
                    <a:pt x="0" y="9830"/>
                  </a:lnTo>
                  <a:lnTo>
                    <a:pt x="810" y="9984"/>
                  </a:lnTo>
                  <a:lnTo>
                    <a:pt x="1257" y="10264"/>
                  </a:lnTo>
                  <a:lnTo>
                    <a:pt x="1257" y="238"/>
                  </a:lnTo>
                  <a:lnTo>
                    <a:pt x="0" y="0"/>
                  </a:lnTo>
                  <a:close/>
                </a:path>
              </a:pathLst>
            </a:custGeom>
            <a:solidFill>
              <a:srgbClr val="DFDEDD"/>
            </a:solidFill>
          </p:spPr>
          <p:txBody>
            <a:bodyPr wrap="square" lIns="0" tIns="0" rIns="0" bIns="0" rtlCol="0"/>
            <a:lstStyle/>
            <a:p>
              <a:endParaRPr sz="1227"/>
            </a:p>
          </p:txBody>
        </p:sp>
        <p:sp>
          <p:nvSpPr>
            <p:cNvPr id="668" name="object 668"/>
            <p:cNvSpPr/>
            <p:nvPr/>
          </p:nvSpPr>
          <p:spPr>
            <a:xfrm>
              <a:off x="2314117" y="7942859"/>
              <a:ext cx="2540" cy="10795"/>
            </a:xfrm>
            <a:custGeom>
              <a:avLst/>
              <a:gdLst/>
              <a:ahLst/>
              <a:cxnLst/>
              <a:rect l="l" t="t" r="r" b="b"/>
              <a:pathLst>
                <a:path w="2539" h="10795">
                  <a:moveTo>
                    <a:pt x="2159" y="406"/>
                  </a:moveTo>
                  <a:lnTo>
                    <a:pt x="1371" y="266"/>
                  </a:lnTo>
                  <a:lnTo>
                    <a:pt x="457" y="88"/>
                  </a:lnTo>
                  <a:lnTo>
                    <a:pt x="0" y="0"/>
                  </a:lnTo>
                  <a:lnTo>
                    <a:pt x="0" y="9829"/>
                  </a:lnTo>
                  <a:lnTo>
                    <a:pt x="457" y="9918"/>
                  </a:lnTo>
                  <a:lnTo>
                    <a:pt x="1371" y="10096"/>
                  </a:lnTo>
                  <a:lnTo>
                    <a:pt x="2159" y="10236"/>
                  </a:lnTo>
                  <a:lnTo>
                    <a:pt x="2159" y="406"/>
                  </a:lnTo>
                  <a:close/>
                </a:path>
              </a:pathLst>
            </a:custGeom>
            <a:solidFill>
              <a:srgbClr val="E0DFDE"/>
            </a:solidFill>
          </p:spPr>
          <p:txBody>
            <a:bodyPr wrap="square" lIns="0" tIns="0" rIns="0" bIns="0" rtlCol="0"/>
            <a:lstStyle/>
            <a:p>
              <a:endParaRPr sz="1227"/>
            </a:p>
          </p:txBody>
        </p:sp>
        <p:sp>
          <p:nvSpPr>
            <p:cNvPr id="669" name="object 669"/>
            <p:cNvSpPr/>
            <p:nvPr/>
          </p:nvSpPr>
          <p:spPr>
            <a:xfrm>
              <a:off x="2312746" y="7942605"/>
              <a:ext cx="2540" cy="10795"/>
            </a:xfrm>
            <a:custGeom>
              <a:avLst/>
              <a:gdLst/>
              <a:ahLst/>
              <a:cxnLst/>
              <a:rect l="l" t="t" r="r" b="b"/>
              <a:pathLst>
                <a:path w="2539" h="10795">
                  <a:moveTo>
                    <a:pt x="2273" y="431"/>
                  </a:moveTo>
                  <a:lnTo>
                    <a:pt x="1371" y="266"/>
                  </a:lnTo>
                  <a:lnTo>
                    <a:pt x="1244" y="241"/>
                  </a:lnTo>
                  <a:lnTo>
                    <a:pt x="457" y="88"/>
                  </a:lnTo>
                  <a:lnTo>
                    <a:pt x="0" y="0"/>
                  </a:lnTo>
                  <a:lnTo>
                    <a:pt x="0" y="9829"/>
                  </a:lnTo>
                  <a:lnTo>
                    <a:pt x="1244" y="10071"/>
                  </a:lnTo>
                  <a:lnTo>
                    <a:pt x="2273" y="10261"/>
                  </a:lnTo>
                  <a:lnTo>
                    <a:pt x="2273" y="431"/>
                  </a:lnTo>
                  <a:close/>
                </a:path>
              </a:pathLst>
            </a:custGeom>
            <a:solidFill>
              <a:srgbClr val="E1E0DF"/>
            </a:solidFill>
          </p:spPr>
          <p:txBody>
            <a:bodyPr wrap="square" lIns="0" tIns="0" rIns="0" bIns="0" rtlCol="0"/>
            <a:lstStyle/>
            <a:p>
              <a:endParaRPr sz="1227"/>
            </a:p>
          </p:txBody>
        </p:sp>
        <p:sp>
          <p:nvSpPr>
            <p:cNvPr id="670" name="object 670"/>
            <p:cNvSpPr/>
            <p:nvPr/>
          </p:nvSpPr>
          <p:spPr>
            <a:xfrm>
              <a:off x="2310574" y="7942182"/>
              <a:ext cx="3175" cy="10795"/>
            </a:xfrm>
            <a:custGeom>
              <a:avLst/>
              <a:gdLst/>
              <a:ahLst/>
              <a:cxnLst/>
              <a:rect l="l" t="t" r="r" b="b"/>
              <a:pathLst>
                <a:path w="3175" h="10795">
                  <a:moveTo>
                    <a:pt x="0" y="0"/>
                  </a:moveTo>
                  <a:lnTo>
                    <a:pt x="0" y="9830"/>
                  </a:lnTo>
                  <a:lnTo>
                    <a:pt x="3086" y="10414"/>
                  </a:lnTo>
                  <a:lnTo>
                    <a:pt x="3086" y="584"/>
                  </a:lnTo>
                  <a:lnTo>
                    <a:pt x="0" y="0"/>
                  </a:lnTo>
                  <a:close/>
                </a:path>
              </a:pathLst>
            </a:custGeom>
            <a:solidFill>
              <a:srgbClr val="E2E1E0"/>
            </a:solidFill>
          </p:spPr>
          <p:txBody>
            <a:bodyPr wrap="square" lIns="0" tIns="0" rIns="0" bIns="0" rtlCol="0"/>
            <a:lstStyle/>
            <a:p>
              <a:endParaRPr sz="1227"/>
            </a:p>
          </p:txBody>
        </p:sp>
        <p:sp>
          <p:nvSpPr>
            <p:cNvPr id="671" name="object 671"/>
            <p:cNvSpPr/>
            <p:nvPr/>
          </p:nvSpPr>
          <p:spPr>
            <a:xfrm>
              <a:off x="2307031" y="7941512"/>
              <a:ext cx="5080" cy="10795"/>
            </a:xfrm>
            <a:custGeom>
              <a:avLst/>
              <a:gdLst/>
              <a:ahLst/>
              <a:cxnLst/>
              <a:rect l="l" t="t" r="r" b="b"/>
              <a:pathLst>
                <a:path w="5080" h="10795">
                  <a:moveTo>
                    <a:pt x="4457" y="850"/>
                  </a:moveTo>
                  <a:lnTo>
                    <a:pt x="2628" y="508"/>
                  </a:lnTo>
                  <a:lnTo>
                    <a:pt x="1714" y="342"/>
                  </a:lnTo>
                  <a:lnTo>
                    <a:pt x="0" y="0"/>
                  </a:lnTo>
                  <a:lnTo>
                    <a:pt x="0" y="9829"/>
                  </a:lnTo>
                  <a:lnTo>
                    <a:pt x="2628" y="10337"/>
                  </a:lnTo>
                  <a:lnTo>
                    <a:pt x="4457" y="10680"/>
                  </a:lnTo>
                  <a:lnTo>
                    <a:pt x="4457" y="850"/>
                  </a:lnTo>
                  <a:close/>
                </a:path>
              </a:pathLst>
            </a:custGeom>
            <a:solidFill>
              <a:srgbClr val="E3E2E1"/>
            </a:solidFill>
          </p:spPr>
          <p:txBody>
            <a:bodyPr wrap="square" lIns="0" tIns="0" rIns="0" bIns="0" rtlCol="0"/>
            <a:lstStyle/>
            <a:p>
              <a:endParaRPr sz="1227"/>
            </a:p>
          </p:txBody>
        </p:sp>
        <p:sp>
          <p:nvSpPr>
            <p:cNvPr id="672" name="object 672"/>
            <p:cNvSpPr/>
            <p:nvPr/>
          </p:nvSpPr>
          <p:spPr>
            <a:xfrm>
              <a:off x="2303030" y="7940992"/>
              <a:ext cx="5080" cy="10795"/>
            </a:xfrm>
            <a:custGeom>
              <a:avLst/>
              <a:gdLst/>
              <a:ahLst/>
              <a:cxnLst/>
              <a:rect l="l" t="t" r="r" b="b"/>
              <a:pathLst>
                <a:path w="5080" h="10795">
                  <a:moveTo>
                    <a:pt x="4800" y="673"/>
                  </a:moveTo>
                  <a:lnTo>
                    <a:pt x="3086" y="355"/>
                  </a:lnTo>
                  <a:lnTo>
                    <a:pt x="2171" y="177"/>
                  </a:lnTo>
                  <a:lnTo>
                    <a:pt x="1257" y="0"/>
                  </a:lnTo>
                  <a:lnTo>
                    <a:pt x="0" y="241"/>
                  </a:lnTo>
                  <a:lnTo>
                    <a:pt x="0" y="10071"/>
                  </a:lnTo>
                  <a:lnTo>
                    <a:pt x="1257" y="9829"/>
                  </a:lnTo>
                  <a:lnTo>
                    <a:pt x="2171" y="10007"/>
                  </a:lnTo>
                  <a:lnTo>
                    <a:pt x="3086" y="10185"/>
                  </a:lnTo>
                  <a:lnTo>
                    <a:pt x="4800" y="10502"/>
                  </a:lnTo>
                  <a:lnTo>
                    <a:pt x="4800" y="673"/>
                  </a:lnTo>
                  <a:close/>
                </a:path>
              </a:pathLst>
            </a:custGeom>
            <a:solidFill>
              <a:srgbClr val="E4E3E2"/>
            </a:solidFill>
          </p:spPr>
          <p:txBody>
            <a:bodyPr wrap="square" lIns="0" tIns="0" rIns="0" bIns="0" rtlCol="0"/>
            <a:lstStyle/>
            <a:p>
              <a:endParaRPr sz="1227"/>
            </a:p>
          </p:txBody>
        </p:sp>
        <p:sp>
          <p:nvSpPr>
            <p:cNvPr id="673" name="object 673"/>
            <p:cNvSpPr/>
            <p:nvPr/>
          </p:nvSpPr>
          <p:spPr>
            <a:xfrm>
              <a:off x="2299487" y="7941081"/>
              <a:ext cx="4445" cy="10795"/>
            </a:xfrm>
            <a:custGeom>
              <a:avLst/>
              <a:gdLst/>
              <a:ahLst/>
              <a:cxnLst/>
              <a:rect l="l" t="t" r="r" b="b"/>
              <a:pathLst>
                <a:path w="4444" h="10795">
                  <a:moveTo>
                    <a:pt x="4343" y="0"/>
                  </a:moveTo>
                  <a:lnTo>
                    <a:pt x="2628" y="330"/>
                  </a:lnTo>
                  <a:lnTo>
                    <a:pt x="1714" y="495"/>
                  </a:lnTo>
                  <a:lnTo>
                    <a:pt x="0" y="812"/>
                  </a:lnTo>
                  <a:lnTo>
                    <a:pt x="0" y="10642"/>
                  </a:lnTo>
                  <a:lnTo>
                    <a:pt x="2628" y="10160"/>
                  </a:lnTo>
                  <a:lnTo>
                    <a:pt x="4343" y="9829"/>
                  </a:lnTo>
                  <a:lnTo>
                    <a:pt x="4343" y="0"/>
                  </a:lnTo>
                  <a:close/>
                </a:path>
              </a:pathLst>
            </a:custGeom>
            <a:solidFill>
              <a:srgbClr val="E5E4E3"/>
            </a:solidFill>
          </p:spPr>
          <p:txBody>
            <a:bodyPr wrap="square" lIns="0" tIns="0" rIns="0" bIns="0" rtlCol="0"/>
            <a:lstStyle/>
            <a:p>
              <a:endParaRPr sz="1227"/>
            </a:p>
          </p:txBody>
        </p:sp>
        <p:sp>
          <p:nvSpPr>
            <p:cNvPr id="674" name="object 674"/>
            <p:cNvSpPr/>
            <p:nvPr/>
          </p:nvSpPr>
          <p:spPr>
            <a:xfrm>
              <a:off x="2297658" y="7941742"/>
              <a:ext cx="3175" cy="10795"/>
            </a:xfrm>
            <a:custGeom>
              <a:avLst/>
              <a:gdLst/>
              <a:ahLst/>
              <a:cxnLst/>
              <a:rect l="l" t="t" r="r" b="b"/>
              <a:pathLst>
                <a:path w="3175" h="10795">
                  <a:moveTo>
                    <a:pt x="0" y="10321"/>
                  </a:moveTo>
                  <a:lnTo>
                    <a:pt x="2629" y="9829"/>
                  </a:lnTo>
                  <a:lnTo>
                    <a:pt x="2629" y="0"/>
                  </a:lnTo>
                  <a:lnTo>
                    <a:pt x="0" y="493"/>
                  </a:lnTo>
                  <a:lnTo>
                    <a:pt x="0" y="10321"/>
                  </a:lnTo>
                  <a:close/>
                </a:path>
              </a:pathLst>
            </a:custGeom>
            <a:solidFill>
              <a:srgbClr val="E6E5E4"/>
            </a:solidFill>
          </p:spPr>
          <p:txBody>
            <a:bodyPr wrap="square" lIns="0" tIns="0" rIns="0" bIns="0" rtlCol="0"/>
            <a:lstStyle/>
            <a:p>
              <a:endParaRPr sz="1227"/>
            </a:p>
          </p:txBody>
        </p:sp>
        <p:sp>
          <p:nvSpPr>
            <p:cNvPr id="675" name="object 675"/>
            <p:cNvSpPr/>
            <p:nvPr/>
          </p:nvSpPr>
          <p:spPr>
            <a:xfrm>
              <a:off x="2295029" y="7942071"/>
              <a:ext cx="3810" cy="10795"/>
            </a:xfrm>
            <a:custGeom>
              <a:avLst/>
              <a:gdLst/>
              <a:ahLst/>
              <a:cxnLst/>
              <a:rect l="l" t="t" r="r" b="b"/>
              <a:pathLst>
                <a:path w="3810" h="10795">
                  <a:moveTo>
                    <a:pt x="3543" y="0"/>
                  </a:moveTo>
                  <a:lnTo>
                    <a:pt x="2171" y="266"/>
                  </a:lnTo>
                  <a:lnTo>
                    <a:pt x="1257" y="431"/>
                  </a:lnTo>
                  <a:lnTo>
                    <a:pt x="0" y="660"/>
                  </a:lnTo>
                  <a:lnTo>
                    <a:pt x="0" y="10490"/>
                  </a:lnTo>
                  <a:lnTo>
                    <a:pt x="1257" y="10261"/>
                  </a:lnTo>
                  <a:lnTo>
                    <a:pt x="3543" y="9829"/>
                  </a:lnTo>
                  <a:lnTo>
                    <a:pt x="3543" y="0"/>
                  </a:lnTo>
                  <a:close/>
                </a:path>
              </a:pathLst>
            </a:custGeom>
            <a:solidFill>
              <a:srgbClr val="E5E4E3"/>
            </a:solidFill>
          </p:spPr>
          <p:txBody>
            <a:bodyPr wrap="square" lIns="0" tIns="0" rIns="0" bIns="0" rtlCol="0"/>
            <a:lstStyle/>
            <a:p>
              <a:endParaRPr sz="1227"/>
            </a:p>
          </p:txBody>
        </p:sp>
        <p:sp>
          <p:nvSpPr>
            <p:cNvPr id="676" name="object 676"/>
            <p:cNvSpPr/>
            <p:nvPr/>
          </p:nvSpPr>
          <p:spPr>
            <a:xfrm>
              <a:off x="2293200" y="7942579"/>
              <a:ext cx="3175" cy="10795"/>
            </a:xfrm>
            <a:custGeom>
              <a:avLst/>
              <a:gdLst/>
              <a:ahLst/>
              <a:cxnLst/>
              <a:rect l="l" t="t" r="r" b="b"/>
              <a:pathLst>
                <a:path w="3175" h="10795">
                  <a:moveTo>
                    <a:pt x="0" y="10321"/>
                  </a:moveTo>
                  <a:lnTo>
                    <a:pt x="2628" y="9828"/>
                  </a:lnTo>
                  <a:lnTo>
                    <a:pt x="2628" y="0"/>
                  </a:lnTo>
                  <a:lnTo>
                    <a:pt x="0" y="493"/>
                  </a:lnTo>
                  <a:lnTo>
                    <a:pt x="0" y="10321"/>
                  </a:lnTo>
                  <a:close/>
                </a:path>
              </a:pathLst>
            </a:custGeom>
            <a:solidFill>
              <a:srgbClr val="E4E3E3"/>
            </a:solidFill>
          </p:spPr>
          <p:txBody>
            <a:bodyPr wrap="square" lIns="0" tIns="0" rIns="0" bIns="0" rtlCol="0"/>
            <a:lstStyle/>
            <a:p>
              <a:endParaRPr sz="1227"/>
            </a:p>
          </p:txBody>
        </p:sp>
        <p:sp>
          <p:nvSpPr>
            <p:cNvPr id="677" name="object 677"/>
            <p:cNvSpPr/>
            <p:nvPr/>
          </p:nvSpPr>
          <p:spPr>
            <a:xfrm>
              <a:off x="2291829" y="7942900"/>
              <a:ext cx="2540" cy="10795"/>
            </a:xfrm>
            <a:custGeom>
              <a:avLst/>
              <a:gdLst/>
              <a:ahLst/>
              <a:cxnLst/>
              <a:rect l="l" t="t" r="r" b="b"/>
              <a:pathLst>
                <a:path w="2539" h="10795">
                  <a:moveTo>
                    <a:pt x="2286" y="0"/>
                  </a:moveTo>
                  <a:lnTo>
                    <a:pt x="0" y="428"/>
                  </a:lnTo>
                  <a:lnTo>
                    <a:pt x="0" y="10398"/>
                  </a:lnTo>
                  <a:lnTo>
                    <a:pt x="319" y="10196"/>
                  </a:lnTo>
                  <a:lnTo>
                    <a:pt x="2286" y="9828"/>
                  </a:lnTo>
                  <a:lnTo>
                    <a:pt x="2286" y="0"/>
                  </a:lnTo>
                  <a:close/>
                </a:path>
              </a:pathLst>
            </a:custGeom>
            <a:solidFill>
              <a:srgbClr val="E3E3E2"/>
            </a:solidFill>
          </p:spPr>
          <p:txBody>
            <a:bodyPr wrap="square" lIns="0" tIns="0" rIns="0" bIns="0" rtlCol="0"/>
            <a:lstStyle/>
            <a:p>
              <a:endParaRPr sz="1227"/>
            </a:p>
          </p:txBody>
        </p:sp>
        <p:sp>
          <p:nvSpPr>
            <p:cNvPr id="678" name="object 678"/>
            <p:cNvSpPr/>
            <p:nvPr/>
          </p:nvSpPr>
          <p:spPr>
            <a:xfrm>
              <a:off x="2290114" y="7943157"/>
              <a:ext cx="3175" cy="11430"/>
            </a:xfrm>
            <a:custGeom>
              <a:avLst/>
              <a:gdLst/>
              <a:ahLst/>
              <a:cxnLst/>
              <a:rect l="l" t="t" r="r" b="b"/>
              <a:pathLst>
                <a:path w="3175" h="11429">
                  <a:moveTo>
                    <a:pt x="2629" y="0"/>
                  </a:moveTo>
                  <a:lnTo>
                    <a:pt x="0" y="493"/>
                  </a:lnTo>
                  <a:lnTo>
                    <a:pt x="0" y="11224"/>
                  </a:lnTo>
                  <a:lnTo>
                    <a:pt x="2034" y="9939"/>
                  </a:lnTo>
                  <a:lnTo>
                    <a:pt x="2629" y="9827"/>
                  </a:lnTo>
                  <a:lnTo>
                    <a:pt x="2629" y="0"/>
                  </a:lnTo>
                  <a:close/>
                </a:path>
              </a:pathLst>
            </a:custGeom>
            <a:solidFill>
              <a:srgbClr val="E3E2E2"/>
            </a:solidFill>
          </p:spPr>
          <p:txBody>
            <a:bodyPr wrap="square" lIns="0" tIns="0" rIns="0" bIns="0" rtlCol="0"/>
            <a:lstStyle/>
            <a:p>
              <a:endParaRPr sz="1227"/>
            </a:p>
          </p:txBody>
        </p:sp>
        <p:sp>
          <p:nvSpPr>
            <p:cNvPr id="679" name="object 679"/>
            <p:cNvSpPr/>
            <p:nvPr/>
          </p:nvSpPr>
          <p:spPr>
            <a:xfrm>
              <a:off x="2287486" y="7943481"/>
              <a:ext cx="3810" cy="12700"/>
            </a:xfrm>
            <a:custGeom>
              <a:avLst/>
              <a:gdLst/>
              <a:ahLst/>
              <a:cxnLst/>
              <a:rect l="l" t="t" r="r" b="b"/>
              <a:pathLst>
                <a:path w="3810" h="12700">
                  <a:moveTo>
                    <a:pt x="3543" y="0"/>
                  </a:moveTo>
                  <a:lnTo>
                    <a:pt x="2171" y="266"/>
                  </a:lnTo>
                  <a:lnTo>
                    <a:pt x="1257" y="431"/>
                  </a:lnTo>
                  <a:lnTo>
                    <a:pt x="927" y="495"/>
                  </a:lnTo>
                  <a:lnTo>
                    <a:pt x="0" y="1092"/>
                  </a:lnTo>
                  <a:lnTo>
                    <a:pt x="0" y="12573"/>
                  </a:lnTo>
                  <a:lnTo>
                    <a:pt x="1257" y="11772"/>
                  </a:lnTo>
                  <a:lnTo>
                    <a:pt x="2171" y="11201"/>
                  </a:lnTo>
                  <a:lnTo>
                    <a:pt x="3543" y="10325"/>
                  </a:lnTo>
                  <a:lnTo>
                    <a:pt x="3543" y="0"/>
                  </a:lnTo>
                  <a:close/>
                </a:path>
              </a:pathLst>
            </a:custGeom>
            <a:solidFill>
              <a:srgbClr val="E2E1E1"/>
            </a:solidFill>
          </p:spPr>
          <p:txBody>
            <a:bodyPr wrap="square" lIns="0" tIns="0" rIns="0" bIns="0" rtlCol="0"/>
            <a:lstStyle/>
            <a:p>
              <a:endParaRPr sz="1227"/>
            </a:p>
          </p:txBody>
        </p:sp>
        <p:sp>
          <p:nvSpPr>
            <p:cNvPr id="680" name="object 680"/>
            <p:cNvSpPr/>
            <p:nvPr/>
          </p:nvSpPr>
          <p:spPr>
            <a:xfrm>
              <a:off x="2286571" y="7944053"/>
              <a:ext cx="1905" cy="12700"/>
            </a:xfrm>
            <a:custGeom>
              <a:avLst/>
              <a:gdLst/>
              <a:ahLst/>
              <a:cxnLst/>
              <a:rect l="l" t="t" r="r" b="b"/>
              <a:pathLst>
                <a:path w="1905" h="12700">
                  <a:moveTo>
                    <a:pt x="1714" y="0"/>
                  </a:moveTo>
                  <a:lnTo>
                    <a:pt x="0" y="1087"/>
                  </a:lnTo>
                  <a:lnTo>
                    <a:pt x="0" y="12567"/>
                  </a:lnTo>
                  <a:lnTo>
                    <a:pt x="1714" y="11484"/>
                  </a:lnTo>
                  <a:lnTo>
                    <a:pt x="1714" y="0"/>
                  </a:lnTo>
                  <a:close/>
                </a:path>
              </a:pathLst>
            </a:custGeom>
            <a:solidFill>
              <a:srgbClr val="E1E0E0"/>
            </a:solidFill>
          </p:spPr>
          <p:txBody>
            <a:bodyPr wrap="square" lIns="0" tIns="0" rIns="0" bIns="0" rtlCol="0"/>
            <a:lstStyle/>
            <a:p>
              <a:endParaRPr sz="1227"/>
            </a:p>
          </p:txBody>
        </p:sp>
        <p:sp>
          <p:nvSpPr>
            <p:cNvPr id="681" name="object 681"/>
            <p:cNvSpPr/>
            <p:nvPr/>
          </p:nvSpPr>
          <p:spPr>
            <a:xfrm>
              <a:off x="2285200" y="7944573"/>
              <a:ext cx="2540" cy="13335"/>
            </a:xfrm>
            <a:custGeom>
              <a:avLst/>
              <a:gdLst/>
              <a:ahLst/>
              <a:cxnLst/>
              <a:rect l="l" t="t" r="r" b="b"/>
              <a:pathLst>
                <a:path w="2539" h="13334">
                  <a:moveTo>
                    <a:pt x="2286" y="0"/>
                  </a:moveTo>
                  <a:lnTo>
                    <a:pt x="1371" y="571"/>
                  </a:lnTo>
                  <a:lnTo>
                    <a:pt x="457" y="1155"/>
                  </a:lnTo>
                  <a:lnTo>
                    <a:pt x="0" y="1447"/>
                  </a:lnTo>
                  <a:lnTo>
                    <a:pt x="0" y="12915"/>
                  </a:lnTo>
                  <a:lnTo>
                    <a:pt x="457" y="12636"/>
                  </a:lnTo>
                  <a:lnTo>
                    <a:pt x="1371" y="12052"/>
                  </a:lnTo>
                  <a:lnTo>
                    <a:pt x="2286" y="11480"/>
                  </a:lnTo>
                  <a:lnTo>
                    <a:pt x="2286" y="0"/>
                  </a:lnTo>
                  <a:close/>
                </a:path>
              </a:pathLst>
            </a:custGeom>
            <a:solidFill>
              <a:srgbClr val="E0DFDF"/>
            </a:solidFill>
          </p:spPr>
          <p:txBody>
            <a:bodyPr wrap="square" lIns="0" tIns="0" rIns="0" bIns="0" rtlCol="0"/>
            <a:lstStyle/>
            <a:p>
              <a:endParaRPr sz="1227"/>
            </a:p>
          </p:txBody>
        </p:sp>
        <p:sp>
          <p:nvSpPr>
            <p:cNvPr id="682" name="object 682"/>
            <p:cNvSpPr/>
            <p:nvPr/>
          </p:nvSpPr>
          <p:spPr>
            <a:xfrm>
              <a:off x="2284742" y="7945431"/>
              <a:ext cx="1905" cy="12700"/>
            </a:xfrm>
            <a:custGeom>
              <a:avLst/>
              <a:gdLst/>
              <a:ahLst/>
              <a:cxnLst/>
              <a:rect l="l" t="t" r="r" b="b"/>
              <a:pathLst>
                <a:path w="1905" h="12700">
                  <a:moveTo>
                    <a:pt x="0" y="12344"/>
                  </a:moveTo>
                  <a:lnTo>
                    <a:pt x="1371" y="11478"/>
                  </a:lnTo>
                  <a:lnTo>
                    <a:pt x="1371" y="0"/>
                  </a:lnTo>
                  <a:lnTo>
                    <a:pt x="0" y="870"/>
                  </a:lnTo>
                  <a:lnTo>
                    <a:pt x="0" y="12344"/>
                  </a:lnTo>
                  <a:close/>
                </a:path>
              </a:pathLst>
            </a:custGeom>
            <a:solidFill>
              <a:srgbClr val="DFDEDE"/>
            </a:solidFill>
          </p:spPr>
          <p:txBody>
            <a:bodyPr wrap="square" lIns="0" tIns="0" rIns="0" bIns="0" rtlCol="0"/>
            <a:lstStyle/>
            <a:p>
              <a:endParaRPr sz="1227"/>
            </a:p>
          </p:txBody>
        </p:sp>
        <p:sp>
          <p:nvSpPr>
            <p:cNvPr id="683" name="object 683"/>
            <p:cNvSpPr/>
            <p:nvPr/>
          </p:nvSpPr>
          <p:spPr>
            <a:xfrm>
              <a:off x="2283028" y="7945729"/>
              <a:ext cx="3175" cy="13335"/>
            </a:xfrm>
            <a:custGeom>
              <a:avLst/>
              <a:gdLst/>
              <a:ahLst/>
              <a:cxnLst/>
              <a:rect l="l" t="t" r="r" b="b"/>
              <a:pathLst>
                <a:path w="3175" h="13334">
                  <a:moveTo>
                    <a:pt x="2628" y="0"/>
                  </a:moveTo>
                  <a:lnTo>
                    <a:pt x="1701" y="584"/>
                  </a:lnTo>
                  <a:lnTo>
                    <a:pt x="990" y="1041"/>
                  </a:lnTo>
                  <a:lnTo>
                    <a:pt x="800" y="1155"/>
                  </a:lnTo>
                  <a:lnTo>
                    <a:pt x="0" y="1663"/>
                  </a:lnTo>
                  <a:lnTo>
                    <a:pt x="0" y="13131"/>
                  </a:lnTo>
                  <a:lnTo>
                    <a:pt x="800" y="12636"/>
                  </a:lnTo>
                  <a:lnTo>
                    <a:pt x="2628" y="11480"/>
                  </a:lnTo>
                  <a:lnTo>
                    <a:pt x="2628" y="0"/>
                  </a:lnTo>
                  <a:close/>
                </a:path>
              </a:pathLst>
            </a:custGeom>
            <a:solidFill>
              <a:srgbClr val="DEDDDD"/>
            </a:solidFill>
          </p:spPr>
          <p:txBody>
            <a:bodyPr wrap="square" lIns="0" tIns="0" rIns="0" bIns="0" rtlCol="0"/>
            <a:lstStyle/>
            <a:p>
              <a:endParaRPr sz="1227"/>
            </a:p>
          </p:txBody>
        </p:sp>
        <p:sp>
          <p:nvSpPr>
            <p:cNvPr id="684" name="object 684"/>
            <p:cNvSpPr/>
            <p:nvPr/>
          </p:nvSpPr>
          <p:spPr>
            <a:xfrm>
              <a:off x="2282570" y="7946881"/>
              <a:ext cx="1270" cy="12700"/>
            </a:xfrm>
            <a:custGeom>
              <a:avLst/>
              <a:gdLst/>
              <a:ahLst/>
              <a:cxnLst/>
              <a:rect l="l" t="t" r="r" b="b"/>
              <a:pathLst>
                <a:path w="1269" h="12700">
                  <a:moveTo>
                    <a:pt x="0" y="12265"/>
                  </a:moveTo>
                  <a:lnTo>
                    <a:pt x="1257" y="11471"/>
                  </a:lnTo>
                  <a:lnTo>
                    <a:pt x="1257" y="0"/>
                  </a:lnTo>
                  <a:lnTo>
                    <a:pt x="0" y="797"/>
                  </a:lnTo>
                  <a:lnTo>
                    <a:pt x="0" y="12265"/>
                  </a:lnTo>
                  <a:close/>
                </a:path>
              </a:pathLst>
            </a:custGeom>
            <a:solidFill>
              <a:srgbClr val="DDDCDC"/>
            </a:solidFill>
          </p:spPr>
          <p:txBody>
            <a:bodyPr wrap="square" lIns="0" tIns="0" rIns="0" bIns="0" rtlCol="0"/>
            <a:lstStyle/>
            <a:p>
              <a:endParaRPr sz="1227"/>
            </a:p>
          </p:txBody>
        </p:sp>
        <p:sp>
          <p:nvSpPr>
            <p:cNvPr id="685" name="object 685"/>
            <p:cNvSpPr/>
            <p:nvPr/>
          </p:nvSpPr>
          <p:spPr>
            <a:xfrm>
              <a:off x="2281656" y="7947099"/>
              <a:ext cx="1905" cy="13335"/>
            </a:xfrm>
            <a:custGeom>
              <a:avLst/>
              <a:gdLst/>
              <a:ahLst/>
              <a:cxnLst/>
              <a:rect l="l" t="t" r="r" b="b"/>
              <a:pathLst>
                <a:path w="1905" h="13334">
                  <a:moveTo>
                    <a:pt x="1828" y="0"/>
                  </a:moveTo>
                  <a:lnTo>
                    <a:pt x="0" y="1160"/>
                  </a:lnTo>
                  <a:lnTo>
                    <a:pt x="0" y="13100"/>
                  </a:lnTo>
                  <a:lnTo>
                    <a:pt x="614" y="12237"/>
                  </a:lnTo>
                  <a:lnTo>
                    <a:pt x="1828" y="11470"/>
                  </a:lnTo>
                  <a:lnTo>
                    <a:pt x="1828" y="0"/>
                  </a:lnTo>
                  <a:close/>
                </a:path>
              </a:pathLst>
            </a:custGeom>
            <a:solidFill>
              <a:srgbClr val="DCDBDB"/>
            </a:solidFill>
          </p:spPr>
          <p:txBody>
            <a:bodyPr wrap="square" lIns="0" tIns="0" rIns="0" bIns="0" rtlCol="0"/>
            <a:lstStyle/>
            <a:p>
              <a:endParaRPr sz="1227"/>
            </a:p>
          </p:txBody>
        </p:sp>
        <p:sp>
          <p:nvSpPr>
            <p:cNvPr id="686" name="object 686"/>
            <p:cNvSpPr/>
            <p:nvPr/>
          </p:nvSpPr>
          <p:spPr>
            <a:xfrm>
              <a:off x="2281199" y="7947679"/>
              <a:ext cx="1905" cy="13335"/>
            </a:xfrm>
            <a:custGeom>
              <a:avLst/>
              <a:gdLst/>
              <a:ahLst/>
              <a:cxnLst/>
              <a:rect l="l" t="t" r="r" b="b"/>
              <a:pathLst>
                <a:path w="1905" h="13334">
                  <a:moveTo>
                    <a:pt x="1371" y="0"/>
                  </a:moveTo>
                  <a:lnTo>
                    <a:pt x="0" y="870"/>
                  </a:lnTo>
                  <a:lnTo>
                    <a:pt x="0" y="13162"/>
                  </a:lnTo>
                  <a:lnTo>
                    <a:pt x="1071" y="11657"/>
                  </a:lnTo>
                  <a:lnTo>
                    <a:pt x="1371" y="11468"/>
                  </a:lnTo>
                  <a:lnTo>
                    <a:pt x="1371" y="0"/>
                  </a:lnTo>
                  <a:close/>
                </a:path>
              </a:pathLst>
            </a:custGeom>
            <a:solidFill>
              <a:srgbClr val="DCDBDA"/>
            </a:solidFill>
          </p:spPr>
          <p:txBody>
            <a:bodyPr wrap="square" lIns="0" tIns="0" rIns="0" bIns="0" rtlCol="0"/>
            <a:lstStyle/>
            <a:p>
              <a:endParaRPr sz="1227"/>
            </a:p>
          </p:txBody>
        </p:sp>
        <p:sp>
          <p:nvSpPr>
            <p:cNvPr id="687" name="object 687"/>
            <p:cNvSpPr/>
            <p:nvPr/>
          </p:nvSpPr>
          <p:spPr>
            <a:xfrm>
              <a:off x="2280742" y="7947969"/>
              <a:ext cx="1905" cy="13970"/>
            </a:xfrm>
            <a:custGeom>
              <a:avLst/>
              <a:gdLst/>
              <a:ahLst/>
              <a:cxnLst/>
              <a:rect l="l" t="t" r="r" b="b"/>
              <a:pathLst>
                <a:path w="1905" h="13970">
                  <a:moveTo>
                    <a:pt x="1371" y="0"/>
                  </a:moveTo>
                  <a:lnTo>
                    <a:pt x="0" y="870"/>
                  </a:lnTo>
                  <a:lnTo>
                    <a:pt x="0" y="13514"/>
                  </a:lnTo>
                  <a:lnTo>
                    <a:pt x="1371" y="11588"/>
                  </a:lnTo>
                  <a:lnTo>
                    <a:pt x="1371" y="0"/>
                  </a:lnTo>
                  <a:close/>
                </a:path>
              </a:pathLst>
            </a:custGeom>
            <a:solidFill>
              <a:srgbClr val="DBDADA"/>
            </a:solidFill>
          </p:spPr>
          <p:txBody>
            <a:bodyPr wrap="square" lIns="0" tIns="0" rIns="0" bIns="0" rtlCol="0"/>
            <a:lstStyle/>
            <a:p>
              <a:endParaRPr sz="1227"/>
            </a:p>
          </p:txBody>
        </p:sp>
        <p:sp>
          <p:nvSpPr>
            <p:cNvPr id="688" name="object 688"/>
            <p:cNvSpPr/>
            <p:nvPr/>
          </p:nvSpPr>
          <p:spPr>
            <a:xfrm>
              <a:off x="2279827" y="7948260"/>
              <a:ext cx="1905" cy="14604"/>
            </a:xfrm>
            <a:custGeom>
              <a:avLst/>
              <a:gdLst/>
              <a:ahLst/>
              <a:cxnLst/>
              <a:rect l="l" t="t" r="r" b="b"/>
              <a:pathLst>
                <a:path w="1905" h="14604">
                  <a:moveTo>
                    <a:pt x="1828" y="0"/>
                  </a:moveTo>
                  <a:lnTo>
                    <a:pt x="0" y="1160"/>
                  </a:lnTo>
                  <a:lnTo>
                    <a:pt x="0" y="14507"/>
                  </a:lnTo>
                  <a:lnTo>
                    <a:pt x="1828" y="11940"/>
                  </a:lnTo>
                  <a:lnTo>
                    <a:pt x="1828" y="0"/>
                  </a:lnTo>
                  <a:close/>
                </a:path>
              </a:pathLst>
            </a:custGeom>
            <a:solidFill>
              <a:srgbClr val="DBDAD9"/>
            </a:solidFill>
          </p:spPr>
          <p:txBody>
            <a:bodyPr wrap="square" lIns="0" tIns="0" rIns="0" bIns="0" rtlCol="0"/>
            <a:lstStyle/>
            <a:p>
              <a:endParaRPr sz="1227"/>
            </a:p>
          </p:txBody>
        </p:sp>
        <p:sp>
          <p:nvSpPr>
            <p:cNvPr id="689" name="object 689"/>
            <p:cNvSpPr/>
            <p:nvPr/>
          </p:nvSpPr>
          <p:spPr>
            <a:xfrm>
              <a:off x="2279027" y="7948840"/>
              <a:ext cx="1905" cy="15240"/>
            </a:xfrm>
            <a:custGeom>
              <a:avLst/>
              <a:gdLst/>
              <a:ahLst/>
              <a:cxnLst/>
              <a:rect l="l" t="t" r="r" b="b"/>
              <a:pathLst>
                <a:path w="1905" h="15240">
                  <a:moveTo>
                    <a:pt x="1714" y="0"/>
                  </a:moveTo>
                  <a:lnTo>
                    <a:pt x="0" y="1087"/>
                  </a:lnTo>
                  <a:lnTo>
                    <a:pt x="0" y="15051"/>
                  </a:lnTo>
                  <a:lnTo>
                    <a:pt x="1714" y="12643"/>
                  </a:lnTo>
                  <a:lnTo>
                    <a:pt x="1714" y="0"/>
                  </a:lnTo>
                  <a:close/>
                </a:path>
              </a:pathLst>
            </a:custGeom>
            <a:solidFill>
              <a:srgbClr val="DAD9D8"/>
            </a:solidFill>
          </p:spPr>
          <p:txBody>
            <a:bodyPr wrap="square" lIns="0" tIns="0" rIns="0" bIns="0" rtlCol="0"/>
            <a:lstStyle/>
            <a:p>
              <a:endParaRPr sz="1227"/>
            </a:p>
          </p:txBody>
        </p:sp>
        <p:sp>
          <p:nvSpPr>
            <p:cNvPr id="690" name="object 690"/>
            <p:cNvSpPr/>
            <p:nvPr/>
          </p:nvSpPr>
          <p:spPr>
            <a:xfrm>
              <a:off x="2278570" y="7949420"/>
              <a:ext cx="1270" cy="15240"/>
            </a:xfrm>
            <a:custGeom>
              <a:avLst/>
              <a:gdLst/>
              <a:ahLst/>
              <a:cxnLst/>
              <a:rect l="l" t="t" r="r" b="b"/>
              <a:pathLst>
                <a:path w="1269" h="15240">
                  <a:moveTo>
                    <a:pt x="1257" y="0"/>
                  </a:moveTo>
                  <a:lnTo>
                    <a:pt x="0" y="797"/>
                  </a:lnTo>
                  <a:lnTo>
                    <a:pt x="0" y="15113"/>
                  </a:lnTo>
                  <a:lnTo>
                    <a:pt x="1257" y="13347"/>
                  </a:lnTo>
                  <a:lnTo>
                    <a:pt x="1257" y="0"/>
                  </a:lnTo>
                  <a:close/>
                </a:path>
              </a:pathLst>
            </a:custGeom>
            <a:solidFill>
              <a:srgbClr val="D9D8D8"/>
            </a:solidFill>
          </p:spPr>
          <p:txBody>
            <a:bodyPr wrap="square" lIns="0" tIns="0" rIns="0" bIns="0" rtlCol="0"/>
            <a:lstStyle/>
            <a:p>
              <a:endParaRPr sz="1227"/>
            </a:p>
          </p:txBody>
        </p:sp>
        <p:sp>
          <p:nvSpPr>
            <p:cNvPr id="691" name="object 691"/>
            <p:cNvSpPr/>
            <p:nvPr/>
          </p:nvSpPr>
          <p:spPr>
            <a:xfrm>
              <a:off x="2278113" y="7949638"/>
              <a:ext cx="1905" cy="15875"/>
            </a:xfrm>
            <a:custGeom>
              <a:avLst/>
              <a:gdLst/>
              <a:ahLst/>
              <a:cxnLst/>
              <a:rect l="l" t="t" r="r" b="b"/>
              <a:pathLst>
                <a:path w="1905" h="15875">
                  <a:moveTo>
                    <a:pt x="1371" y="0"/>
                  </a:moveTo>
                  <a:lnTo>
                    <a:pt x="0" y="870"/>
                  </a:lnTo>
                  <a:lnTo>
                    <a:pt x="0" y="15537"/>
                  </a:lnTo>
                  <a:lnTo>
                    <a:pt x="1371" y="13611"/>
                  </a:lnTo>
                  <a:lnTo>
                    <a:pt x="1371" y="0"/>
                  </a:lnTo>
                  <a:close/>
                </a:path>
              </a:pathLst>
            </a:custGeom>
            <a:solidFill>
              <a:srgbClr val="D9D8D7"/>
            </a:solidFill>
          </p:spPr>
          <p:txBody>
            <a:bodyPr wrap="square" lIns="0" tIns="0" rIns="0" bIns="0" rtlCol="0"/>
            <a:lstStyle/>
            <a:p>
              <a:endParaRPr sz="1227"/>
            </a:p>
          </p:txBody>
        </p:sp>
        <p:sp>
          <p:nvSpPr>
            <p:cNvPr id="692" name="object 692"/>
            <p:cNvSpPr/>
            <p:nvPr/>
          </p:nvSpPr>
          <p:spPr>
            <a:xfrm>
              <a:off x="2277198" y="7949928"/>
              <a:ext cx="1905" cy="17145"/>
            </a:xfrm>
            <a:custGeom>
              <a:avLst/>
              <a:gdLst/>
              <a:ahLst/>
              <a:cxnLst/>
              <a:rect l="l" t="t" r="r" b="b"/>
              <a:pathLst>
                <a:path w="1905" h="17145">
                  <a:moveTo>
                    <a:pt x="1828" y="0"/>
                  </a:moveTo>
                  <a:lnTo>
                    <a:pt x="0" y="1160"/>
                  </a:lnTo>
                  <a:lnTo>
                    <a:pt x="0" y="16531"/>
                  </a:lnTo>
                  <a:lnTo>
                    <a:pt x="1828" y="13963"/>
                  </a:lnTo>
                  <a:lnTo>
                    <a:pt x="1828" y="0"/>
                  </a:lnTo>
                  <a:close/>
                </a:path>
              </a:pathLst>
            </a:custGeom>
            <a:solidFill>
              <a:srgbClr val="D8D7D6"/>
            </a:solidFill>
          </p:spPr>
          <p:txBody>
            <a:bodyPr wrap="square" lIns="0" tIns="0" rIns="0" bIns="0" rtlCol="0"/>
            <a:lstStyle/>
            <a:p>
              <a:endParaRPr sz="1227"/>
            </a:p>
          </p:txBody>
        </p:sp>
        <p:sp>
          <p:nvSpPr>
            <p:cNvPr id="693" name="object 693"/>
            <p:cNvSpPr/>
            <p:nvPr/>
          </p:nvSpPr>
          <p:spPr>
            <a:xfrm>
              <a:off x="2275827" y="7950517"/>
              <a:ext cx="2540" cy="18415"/>
            </a:xfrm>
            <a:custGeom>
              <a:avLst/>
              <a:gdLst/>
              <a:ahLst/>
              <a:cxnLst/>
              <a:rect l="l" t="t" r="r" b="b"/>
              <a:pathLst>
                <a:path w="2539" h="18415">
                  <a:moveTo>
                    <a:pt x="2286" y="0"/>
                  </a:moveTo>
                  <a:lnTo>
                    <a:pt x="1371" y="571"/>
                  </a:lnTo>
                  <a:lnTo>
                    <a:pt x="457" y="1155"/>
                  </a:lnTo>
                  <a:lnTo>
                    <a:pt x="0" y="1447"/>
                  </a:lnTo>
                  <a:lnTo>
                    <a:pt x="0" y="17868"/>
                  </a:lnTo>
                  <a:lnTo>
                    <a:pt x="457" y="17233"/>
                  </a:lnTo>
                  <a:lnTo>
                    <a:pt x="1371" y="15951"/>
                  </a:lnTo>
                  <a:lnTo>
                    <a:pt x="2286" y="14668"/>
                  </a:lnTo>
                  <a:lnTo>
                    <a:pt x="2286" y="0"/>
                  </a:lnTo>
                  <a:close/>
                </a:path>
              </a:pathLst>
            </a:custGeom>
            <a:solidFill>
              <a:srgbClr val="D7D6D5"/>
            </a:solidFill>
          </p:spPr>
          <p:txBody>
            <a:bodyPr wrap="square" lIns="0" tIns="0" rIns="0" bIns="0" rtlCol="0"/>
            <a:lstStyle/>
            <a:p>
              <a:endParaRPr sz="1227"/>
            </a:p>
          </p:txBody>
        </p:sp>
        <p:sp>
          <p:nvSpPr>
            <p:cNvPr id="694" name="object 694"/>
            <p:cNvSpPr/>
            <p:nvPr/>
          </p:nvSpPr>
          <p:spPr>
            <a:xfrm>
              <a:off x="2275027" y="7951378"/>
              <a:ext cx="1905" cy="20320"/>
            </a:xfrm>
            <a:custGeom>
              <a:avLst/>
              <a:gdLst/>
              <a:ahLst/>
              <a:cxnLst/>
              <a:rect l="l" t="t" r="r" b="b"/>
              <a:pathLst>
                <a:path w="1905" h="20320">
                  <a:moveTo>
                    <a:pt x="1714" y="0"/>
                  </a:moveTo>
                  <a:lnTo>
                    <a:pt x="542" y="743"/>
                  </a:lnTo>
                  <a:lnTo>
                    <a:pt x="0" y="1510"/>
                  </a:lnTo>
                  <a:lnTo>
                    <a:pt x="0" y="20140"/>
                  </a:lnTo>
                  <a:lnTo>
                    <a:pt x="601" y="17284"/>
                  </a:lnTo>
                  <a:lnTo>
                    <a:pt x="1714" y="15722"/>
                  </a:lnTo>
                  <a:lnTo>
                    <a:pt x="1714" y="0"/>
                  </a:lnTo>
                  <a:close/>
                </a:path>
              </a:pathLst>
            </a:custGeom>
            <a:solidFill>
              <a:srgbClr val="D6D5D4"/>
            </a:solidFill>
          </p:spPr>
          <p:txBody>
            <a:bodyPr wrap="square" lIns="0" tIns="0" rIns="0" bIns="0" rtlCol="0"/>
            <a:lstStyle/>
            <a:p>
              <a:endParaRPr sz="1227"/>
            </a:p>
          </p:txBody>
        </p:sp>
        <p:sp>
          <p:nvSpPr>
            <p:cNvPr id="695" name="object 695"/>
            <p:cNvSpPr/>
            <p:nvPr/>
          </p:nvSpPr>
          <p:spPr>
            <a:xfrm>
              <a:off x="2274112" y="7951964"/>
              <a:ext cx="1905" cy="24130"/>
            </a:xfrm>
            <a:custGeom>
              <a:avLst/>
              <a:gdLst/>
              <a:ahLst/>
              <a:cxnLst/>
              <a:rect l="l" t="t" r="r" b="b"/>
              <a:pathLst>
                <a:path w="1905" h="24129">
                  <a:moveTo>
                    <a:pt x="1701" y="0"/>
                  </a:moveTo>
                  <a:lnTo>
                    <a:pt x="1447" y="165"/>
                  </a:lnTo>
                  <a:lnTo>
                    <a:pt x="457" y="1574"/>
                  </a:lnTo>
                  <a:lnTo>
                    <a:pt x="0" y="2222"/>
                  </a:lnTo>
                  <a:lnTo>
                    <a:pt x="0" y="23901"/>
                  </a:lnTo>
                  <a:lnTo>
                    <a:pt x="457" y="21729"/>
                  </a:lnTo>
                  <a:lnTo>
                    <a:pt x="1371" y="17386"/>
                  </a:lnTo>
                  <a:lnTo>
                    <a:pt x="1511" y="16700"/>
                  </a:lnTo>
                  <a:lnTo>
                    <a:pt x="1701" y="16421"/>
                  </a:lnTo>
                  <a:lnTo>
                    <a:pt x="1701" y="0"/>
                  </a:lnTo>
                  <a:close/>
                </a:path>
              </a:pathLst>
            </a:custGeom>
            <a:solidFill>
              <a:srgbClr val="D5D4D3"/>
            </a:solidFill>
          </p:spPr>
          <p:txBody>
            <a:bodyPr wrap="square" lIns="0" tIns="0" rIns="0" bIns="0" rtlCol="0"/>
            <a:lstStyle/>
            <a:p>
              <a:endParaRPr sz="1227"/>
            </a:p>
          </p:txBody>
        </p:sp>
        <p:sp>
          <p:nvSpPr>
            <p:cNvPr id="696" name="object 696"/>
            <p:cNvSpPr/>
            <p:nvPr/>
          </p:nvSpPr>
          <p:spPr>
            <a:xfrm>
              <a:off x="2273198" y="7953535"/>
              <a:ext cx="1905" cy="26670"/>
            </a:xfrm>
            <a:custGeom>
              <a:avLst/>
              <a:gdLst/>
              <a:ahLst/>
              <a:cxnLst/>
              <a:rect l="l" t="t" r="r" b="b"/>
              <a:pathLst>
                <a:path w="1905" h="26670">
                  <a:moveTo>
                    <a:pt x="1371" y="0"/>
                  </a:moveTo>
                  <a:lnTo>
                    <a:pt x="0" y="1938"/>
                  </a:lnTo>
                  <a:lnTo>
                    <a:pt x="0" y="26661"/>
                  </a:lnTo>
                  <a:lnTo>
                    <a:pt x="1371" y="20152"/>
                  </a:lnTo>
                  <a:lnTo>
                    <a:pt x="1371" y="0"/>
                  </a:lnTo>
                  <a:close/>
                </a:path>
              </a:pathLst>
            </a:custGeom>
            <a:solidFill>
              <a:srgbClr val="D4D3D2"/>
            </a:solidFill>
          </p:spPr>
          <p:txBody>
            <a:bodyPr wrap="square" lIns="0" tIns="0" rIns="0" bIns="0" rtlCol="0"/>
            <a:lstStyle/>
            <a:p>
              <a:endParaRPr sz="1227"/>
            </a:p>
          </p:txBody>
        </p:sp>
        <p:sp>
          <p:nvSpPr>
            <p:cNvPr id="697" name="object 697"/>
            <p:cNvSpPr/>
            <p:nvPr/>
          </p:nvSpPr>
          <p:spPr>
            <a:xfrm>
              <a:off x="2272283" y="7954181"/>
              <a:ext cx="1905" cy="70485"/>
            </a:xfrm>
            <a:custGeom>
              <a:avLst/>
              <a:gdLst/>
              <a:ahLst/>
              <a:cxnLst/>
              <a:rect l="l" t="t" r="r" b="b"/>
              <a:pathLst>
                <a:path w="1905" h="70484">
                  <a:moveTo>
                    <a:pt x="1828" y="0"/>
                  </a:moveTo>
                  <a:lnTo>
                    <a:pt x="0" y="2584"/>
                  </a:lnTo>
                  <a:lnTo>
                    <a:pt x="0" y="70021"/>
                  </a:lnTo>
                  <a:lnTo>
                    <a:pt x="914" y="70021"/>
                  </a:lnTo>
                  <a:lnTo>
                    <a:pt x="914" y="26015"/>
                  </a:lnTo>
                  <a:lnTo>
                    <a:pt x="1828" y="21676"/>
                  </a:lnTo>
                  <a:lnTo>
                    <a:pt x="1828" y="0"/>
                  </a:lnTo>
                  <a:close/>
                </a:path>
              </a:pathLst>
            </a:custGeom>
            <a:solidFill>
              <a:srgbClr val="D3D2D1"/>
            </a:solidFill>
          </p:spPr>
          <p:txBody>
            <a:bodyPr wrap="square" lIns="0" tIns="0" rIns="0" bIns="0" rtlCol="0"/>
            <a:lstStyle/>
            <a:p>
              <a:endParaRPr sz="1227"/>
            </a:p>
          </p:txBody>
        </p:sp>
        <p:sp>
          <p:nvSpPr>
            <p:cNvPr id="698" name="object 698"/>
            <p:cNvSpPr/>
            <p:nvPr/>
          </p:nvSpPr>
          <p:spPr>
            <a:xfrm>
              <a:off x="2271826" y="7955474"/>
              <a:ext cx="1905" cy="69215"/>
            </a:xfrm>
            <a:custGeom>
              <a:avLst/>
              <a:gdLst/>
              <a:ahLst/>
              <a:cxnLst/>
              <a:rect l="l" t="t" r="r" b="b"/>
              <a:pathLst>
                <a:path w="1905" h="69215">
                  <a:moveTo>
                    <a:pt x="1371" y="0"/>
                  </a:moveTo>
                  <a:lnTo>
                    <a:pt x="0" y="1938"/>
                  </a:lnTo>
                  <a:lnTo>
                    <a:pt x="0" y="68728"/>
                  </a:lnTo>
                  <a:lnTo>
                    <a:pt x="1371" y="68728"/>
                  </a:lnTo>
                  <a:lnTo>
                    <a:pt x="1371" y="0"/>
                  </a:lnTo>
                  <a:close/>
                </a:path>
              </a:pathLst>
            </a:custGeom>
            <a:solidFill>
              <a:srgbClr val="D2D1D0"/>
            </a:solidFill>
          </p:spPr>
          <p:txBody>
            <a:bodyPr wrap="square" lIns="0" tIns="0" rIns="0" bIns="0" rtlCol="0"/>
            <a:lstStyle/>
            <a:p>
              <a:endParaRPr sz="1227"/>
            </a:p>
          </p:txBody>
        </p:sp>
        <p:sp>
          <p:nvSpPr>
            <p:cNvPr id="699" name="object 699"/>
            <p:cNvSpPr/>
            <p:nvPr/>
          </p:nvSpPr>
          <p:spPr>
            <a:xfrm>
              <a:off x="2271026" y="7956120"/>
              <a:ext cx="1905" cy="68580"/>
            </a:xfrm>
            <a:custGeom>
              <a:avLst/>
              <a:gdLst/>
              <a:ahLst/>
              <a:cxnLst/>
              <a:rect l="l" t="t" r="r" b="b"/>
              <a:pathLst>
                <a:path w="1905" h="68579">
                  <a:moveTo>
                    <a:pt x="1714" y="0"/>
                  </a:moveTo>
                  <a:lnTo>
                    <a:pt x="0" y="2423"/>
                  </a:lnTo>
                  <a:lnTo>
                    <a:pt x="0" y="68082"/>
                  </a:lnTo>
                  <a:lnTo>
                    <a:pt x="1714" y="68082"/>
                  </a:lnTo>
                  <a:lnTo>
                    <a:pt x="1714" y="0"/>
                  </a:lnTo>
                  <a:close/>
                </a:path>
              </a:pathLst>
            </a:custGeom>
            <a:solidFill>
              <a:srgbClr val="D1D0CF"/>
            </a:solidFill>
          </p:spPr>
          <p:txBody>
            <a:bodyPr wrap="square" lIns="0" tIns="0" rIns="0" bIns="0" rtlCol="0"/>
            <a:lstStyle/>
            <a:p>
              <a:endParaRPr sz="1227"/>
            </a:p>
          </p:txBody>
        </p:sp>
        <p:sp>
          <p:nvSpPr>
            <p:cNvPr id="700" name="object 700"/>
            <p:cNvSpPr/>
            <p:nvPr/>
          </p:nvSpPr>
          <p:spPr>
            <a:xfrm>
              <a:off x="2270569" y="7957412"/>
              <a:ext cx="1270" cy="67310"/>
            </a:xfrm>
            <a:custGeom>
              <a:avLst/>
              <a:gdLst/>
              <a:ahLst/>
              <a:cxnLst/>
              <a:rect l="l" t="t" r="r" b="b"/>
              <a:pathLst>
                <a:path w="1269" h="67309">
                  <a:moveTo>
                    <a:pt x="1257" y="0"/>
                  </a:moveTo>
                  <a:lnTo>
                    <a:pt x="0" y="1776"/>
                  </a:lnTo>
                  <a:lnTo>
                    <a:pt x="0" y="66789"/>
                  </a:lnTo>
                  <a:lnTo>
                    <a:pt x="1257" y="66789"/>
                  </a:lnTo>
                  <a:lnTo>
                    <a:pt x="1257" y="0"/>
                  </a:lnTo>
                  <a:close/>
                </a:path>
              </a:pathLst>
            </a:custGeom>
            <a:solidFill>
              <a:srgbClr val="D0CFCE"/>
            </a:solidFill>
          </p:spPr>
          <p:txBody>
            <a:bodyPr wrap="square" lIns="0" tIns="0" rIns="0" bIns="0" rtlCol="0"/>
            <a:lstStyle/>
            <a:p>
              <a:endParaRPr sz="1227"/>
            </a:p>
          </p:txBody>
        </p:sp>
        <p:sp>
          <p:nvSpPr>
            <p:cNvPr id="701" name="object 701"/>
            <p:cNvSpPr/>
            <p:nvPr/>
          </p:nvSpPr>
          <p:spPr>
            <a:xfrm>
              <a:off x="2269655" y="7957897"/>
              <a:ext cx="1905" cy="66675"/>
            </a:xfrm>
            <a:custGeom>
              <a:avLst/>
              <a:gdLst/>
              <a:ahLst/>
              <a:cxnLst/>
              <a:rect l="l" t="t" r="r" b="b"/>
              <a:pathLst>
                <a:path w="1905" h="66675">
                  <a:moveTo>
                    <a:pt x="1828" y="0"/>
                  </a:moveTo>
                  <a:lnTo>
                    <a:pt x="0" y="2584"/>
                  </a:lnTo>
                  <a:lnTo>
                    <a:pt x="0" y="66305"/>
                  </a:lnTo>
                  <a:lnTo>
                    <a:pt x="1828" y="66305"/>
                  </a:lnTo>
                  <a:lnTo>
                    <a:pt x="1828" y="0"/>
                  </a:lnTo>
                  <a:close/>
                </a:path>
              </a:pathLst>
            </a:custGeom>
            <a:solidFill>
              <a:srgbClr val="CFCECD"/>
            </a:solidFill>
          </p:spPr>
          <p:txBody>
            <a:bodyPr wrap="square" lIns="0" tIns="0" rIns="0" bIns="0" rtlCol="0"/>
            <a:lstStyle/>
            <a:p>
              <a:endParaRPr sz="1227"/>
            </a:p>
          </p:txBody>
        </p:sp>
        <p:sp>
          <p:nvSpPr>
            <p:cNvPr id="702" name="object 702"/>
            <p:cNvSpPr/>
            <p:nvPr/>
          </p:nvSpPr>
          <p:spPr>
            <a:xfrm>
              <a:off x="2269197" y="7959189"/>
              <a:ext cx="1905" cy="65405"/>
            </a:xfrm>
            <a:custGeom>
              <a:avLst/>
              <a:gdLst/>
              <a:ahLst/>
              <a:cxnLst/>
              <a:rect l="l" t="t" r="r" b="b"/>
              <a:pathLst>
                <a:path w="1905" h="65404">
                  <a:moveTo>
                    <a:pt x="1371" y="0"/>
                  </a:moveTo>
                  <a:lnTo>
                    <a:pt x="0" y="1938"/>
                  </a:lnTo>
                  <a:lnTo>
                    <a:pt x="0" y="65013"/>
                  </a:lnTo>
                  <a:lnTo>
                    <a:pt x="1371" y="65013"/>
                  </a:lnTo>
                  <a:lnTo>
                    <a:pt x="1371" y="0"/>
                  </a:lnTo>
                  <a:close/>
                </a:path>
              </a:pathLst>
            </a:custGeom>
            <a:solidFill>
              <a:srgbClr val="CECDCC"/>
            </a:solidFill>
          </p:spPr>
          <p:txBody>
            <a:bodyPr wrap="square" lIns="0" tIns="0" rIns="0" bIns="0" rtlCol="0"/>
            <a:lstStyle/>
            <a:p>
              <a:endParaRPr sz="1227"/>
            </a:p>
          </p:txBody>
        </p:sp>
        <p:sp>
          <p:nvSpPr>
            <p:cNvPr id="703" name="object 703"/>
            <p:cNvSpPr/>
            <p:nvPr/>
          </p:nvSpPr>
          <p:spPr>
            <a:xfrm>
              <a:off x="2268283" y="7959835"/>
              <a:ext cx="1905" cy="64769"/>
            </a:xfrm>
            <a:custGeom>
              <a:avLst/>
              <a:gdLst/>
              <a:ahLst/>
              <a:cxnLst/>
              <a:rect l="l" t="t" r="r" b="b"/>
              <a:pathLst>
                <a:path w="1905" h="64770">
                  <a:moveTo>
                    <a:pt x="1828" y="0"/>
                  </a:moveTo>
                  <a:lnTo>
                    <a:pt x="0" y="2584"/>
                  </a:lnTo>
                  <a:lnTo>
                    <a:pt x="0" y="64367"/>
                  </a:lnTo>
                  <a:lnTo>
                    <a:pt x="1828" y="64367"/>
                  </a:lnTo>
                  <a:lnTo>
                    <a:pt x="1828" y="0"/>
                  </a:lnTo>
                  <a:close/>
                </a:path>
              </a:pathLst>
            </a:custGeom>
            <a:solidFill>
              <a:srgbClr val="CDCCCB"/>
            </a:solidFill>
          </p:spPr>
          <p:txBody>
            <a:bodyPr wrap="square" lIns="0" tIns="0" rIns="0" bIns="0" rtlCol="0"/>
            <a:lstStyle/>
            <a:p>
              <a:endParaRPr sz="1227"/>
            </a:p>
          </p:txBody>
        </p:sp>
        <p:sp>
          <p:nvSpPr>
            <p:cNvPr id="704" name="object 704"/>
            <p:cNvSpPr/>
            <p:nvPr/>
          </p:nvSpPr>
          <p:spPr>
            <a:xfrm>
              <a:off x="2267826" y="7961127"/>
              <a:ext cx="1905" cy="63500"/>
            </a:xfrm>
            <a:custGeom>
              <a:avLst/>
              <a:gdLst/>
              <a:ahLst/>
              <a:cxnLst/>
              <a:rect l="l" t="t" r="r" b="b"/>
              <a:pathLst>
                <a:path w="1905" h="63500">
                  <a:moveTo>
                    <a:pt x="1371" y="0"/>
                  </a:moveTo>
                  <a:lnTo>
                    <a:pt x="0" y="1938"/>
                  </a:lnTo>
                  <a:lnTo>
                    <a:pt x="0" y="63074"/>
                  </a:lnTo>
                  <a:lnTo>
                    <a:pt x="1371" y="63074"/>
                  </a:lnTo>
                  <a:lnTo>
                    <a:pt x="1371" y="0"/>
                  </a:lnTo>
                  <a:close/>
                </a:path>
              </a:pathLst>
            </a:custGeom>
            <a:solidFill>
              <a:srgbClr val="CCCBCA"/>
            </a:solidFill>
          </p:spPr>
          <p:txBody>
            <a:bodyPr wrap="square" lIns="0" tIns="0" rIns="0" bIns="0" rtlCol="0"/>
            <a:lstStyle/>
            <a:p>
              <a:endParaRPr sz="1227"/>
            </a:p>
          </p:txBody>
        </p:sp>
        <p:sp>
          <p:nvSpPr>
            <p:cNvPr id="705" name="object 705"/>
            <p:cNvSpPr/>
            <p:nvPr/>
          </p:nvSpPr>
          <p:spPr>
            <a:xfrm>
              <a:off x="2267026" y="7961773"/>
              <a:ext cx="1905" cy="62865"/>
            </a:xfrm>
            <a:custGeom>
              <a:avLst/>
              <a:gdLst/>
              <a:ahLst/>
              <a:cxnLst/>
              <a:rect l="l" t="t" r="r" b="b"/>
              <a:pathLst>
                <a:path w="1905" h="62865">
                  <a:moveTo>
                    <a:pt x="1714" y="0"/>
                  </a:moveTo>
                  <a:lnTo>
                    <a:pt x="0" y="2423"/>
                  </a:lnTo>
                  <a:lnTo>
                    <a:pt x="0" y="62428"/>
                  </a:lnTo>
                  <a:lnTo>
                    <a:pt x="1714" y="62428"/>
                  </a:lnTo>
                  <a:lnTo>
                    <a:pt x="1714" y="0"/>
                  </a:lnTo>
                  <a:close/>
                </a:path>
              </a:pathLst>
            </a:custGeom>
            <a:solidFill>
              <a:srgbClr val="CBCAC9"/>
            </a:solidFill>
          </p:spPr>
          <p:txBody>
            <a:bodyPr wrap="square" lIns="0" tIns="0" rIns="0" bIns="0" rtlCol="0"/>
            <a:lstStyle/>
            <a:p>
              <a:endParaRPr sz="1227"/>
            </a:p>
          </p:txBody>
        </p:sp>
        <p:sp>
          <p:nvSpPr>
            <p:cNvPr id="706" name="object 706"/>
            <p:cNvSpPr/>
            <p:nvPr/>
          </p:nvSpPr>
          <p:spPr>
            <a:xfrm>
              <a:off x="2266568" y="7963066"/>
              <a:ext cx="1270" cy="61594"/>
            </a:xfrm>
            <a:custGeom>
              <a:avLst/>
              <a:gdLst/>
              <a:ahLst/>
              <a:cxnLst/>
              <a:rect l="l" t="t" r="r" b="b"/>
              <a:pathLst>
                <a:path w="1269" h="61595">
                  <a:moveTo>
                    <a:pt x="1257" y="0"/>
                  </a:moveTo>
                  <a:lnTo>
                    <a:pt x="396" y="1216"/>
                  </a:lnTo>
                  <a:lnTo>
                    <a:pt x="0" y="3110"/>
                  </a:lnTo>
                  <a:lnTo>
                    <a:pt x="0" y="61136"/>
                  </a:lnTo>
                  <a:lnTo>
                    <a:pt x="1257" y="61136"/>
                  </a:lnTo>
                  <a:lnTo>
                    <a:pt x="1257" y="0"/>
                  </a:lnTo>
                  <a:close/>
                </a:path>
              </a:pathLst>
            </a:custGeom>
            <a:solidFill>
              <a:srgbClr val="CAC9C8"/>
            </a:solidFill>
          </p:spPr>
          <p:txBody>
            <a:bodyPr wrap="square" lIns="0" tIns="0" rIns="0" bIns="0" rtlCol="0"/>
            <a:lstStyle/>
            <a:p>
              <a:endParaRPr sz="1227"/>
            </a:p>
          </p:txBody>
        </p:sp>
        <p:sp>
          <p:nvSpPr>
            <p:cNvPr id="707" name="object 707"/>
            <p:cNvSpPr/>
            <p:nvPr/>
          </p:nvSpPr>
          <p:spPr>
            <a:xfrm>
              <a:off x="2265654" y="7963550"/>
              <a:ext cx="1905" cy="60960"/>
            </a:xfrm>
            <a:custGeom>
              <a:avLst/>
              <a:gdLst/>
              <a:ahLst/>
              <a:cxnLst/>
              <a:rect l="l" t="t" r="r" b="b"/>
              <a:pathLst>
                <a:path w="1905" h="60959">
                  <a:moveTo>
                    <a:pt x="1828" y="0"/>
                  </a:moveTo>
                  <a:lnTo>
                    <a:pt x="1310" y="732"/>
                  </a:lnTo>
                  <a:lnTo>
                    <a:pt x="0" y="6994"/>
                  </a:lnTo>
                  <a:lnTo>
                    <a:pt x="0" y="60652"/>
                  </a:lnTo>
                  <a:lnTo>
                    <a:pt x="1828" y="60652"/>
                  </a:lnTo>
                  <a:lnTo>
                    <a:pt x="1828" y="0"/>
                  </a:lnTo>
                  <a:close/>
                </a:path>
              </a:pathLst>
            </a:custGeom>
            <a:solidFill>
              <a:srgbClr val="C8C7C7"/>
            </a:solidFill>
          </p:spPr>
          <p:txBody>
            <a:bodyPr wrap="square" lIns="0" tIns="0" rIns="0" bIns="0" rtlCol="0"/>
            <a:lstStyle/>
            <a:p>
              <a:endParaRPr sz="1227"/>
            </a:p>
          </p:txBody>
        </p:sp>
        <p:sp>
          <p:nvSpPr>
            <p:cNvPr id="708" name="object 708"/>
            <p:cNvSpPr/>
            <p:nvPr/>
          </p:nvSpPr>
          <p:spPr>
            <a:xfrm>
              <a:off x="2265197" y="7966176"/>
              <a:ext cx="1905" cy="58419"/>
            </a:xfrm>
            <a:custGeom>
              <a:avLst/>
              <a:gdLst/>
              <a:ahLst/>
              <a:cxnLst/>
              <a:rect l="l" t="t" r="r" b="b"/>
              <a:pathLst>
                <a:path w="1905" h="58420">
                  <a:moveTo>
                    <a:pt x="1371" y="0"/>
                  </a:moveTo>
                  <a:lnTo>
                    <a:pt x="0" y="6552"/>
                  </a:lnTo>
                  <a:lnTo>
                    <a:pt x="0" y="58025"/>
                  </a:lnTo>
                  <a:lnTo>
                    <a:pt x="1371" y="58025"/>
                  </a:lnTo>
                  <a:lnTo>
                    <a:pt x="1371" y="0"/>
                  </a:lnTo>
                  <a:close/>
                </a:path>
              </a:pathLst>
            </a:custGeom>
            <a:solidFill>
              <a:srgbClr val="C7C6C6"/>
            </a:solidFill>
          </p:spPr>
          <p:txBody>
            <a:bodyPr wrap="square" lIns="0" tIns="0" rIns="0" bIns="0" rtlCol="0"/>
            <a:lstStyle/>
            <a:p>
              <a:endParaRPr sz="1227"/>
            </a:p>
          </p:txBody>
        </p:sp>
        <p:sp>
          <p:nvSpPr>
            <p:cNvPr id="709" name="object 709"/>
            <p:cNvSpPr/>
            <p:nvPr/>
          </p:nvSpPr>
          <p:spPr>
            <a:xfrm>
              <a:off x="2264282" y="7968360"/>
              <a:ext cx="1905" cy="55880"/>
            </a:xfrm>
            <a:custGeom>
              <a:avLst/>
              <a:gdLst/>
              <a:ahLst/>
              <a:cxnLst/>
              <a:rect l="l" t="t" r="r" b="b"/>
              <a:pathLst>
                <a:path w="1905" h="55879">
                  <a:moveTo>
                    <a:pt x="1828" y="0"/>
                  </a:moveTo>
                  <a:lnTo>
                    <a:pt x="0" y="8737"/>
                  </a:lnTo>
                  <a:lnTo>
                    <a:pt x="0" y="55842"/>
                  </a:lnTo>
                  <a:lnTo>
                    <a:pt x="1828" y="55842"/>
                  </a:lnTo>
                  <a:lnTo>
                    <a:pt x="1828" y="0"/>
                  </a:lnTo>
                  <a:close/>
                </a:path>
              </a:pathLst>
            </a:custGeom>
            <a:solidFill>
              <a:srgbClr val="C6C5C5"/>
            </a:solidFill>
          </p:spPr>
          <p:txBody>
            <a:bodyPr wrap="square" lIns="0" tIns="0" rIns="0" bIns="0" rtlCol="0"/>
            <a:lstStyle/>
            <a:p>
              <a:endParaRPr sz="1227"/>
            </a:p>
          </p:txBody>
        </p:sp>
        <p:sp>
          <p:nvSpPr>
            <p:cNvPr id="710" name="object 710"/>
            <p:cNvSpPr/>
            <p:nvPr/>
          </p:nvSpPr>
          <p:spPr>
            <a:xfrm>
              <a:off x="2263825" y="7972729"/>
              <a:ext cx="1905" cy="52069"/>
            </a:xfrm>
            <a:custGeom>
              <a:avLst/>
              <a:gdLst/>
              <a:ahLst/>
              <a:cxnLst/>
              <a:rect l="l" t="t" r="r" b="b"/>
              <a:pathLst>
                <a:path w="1905" h="52070">
                  <a:moveTo>
                    <a:pt x="1371" y="0"/>
                  </a:moveTo>
                  <a:lnTo>
                    <a:pt x="0" y="6552"/>
                  </a:lnTo>
                  <a:lnTo>
                    <a:pt x="0" y="51472"/>
                  </a:lnTo>
                  <a:lnTo>
                    <a:pt x="1371" y="51472"/>
                  </a:lnTo>
                  <a:lnTo>
                    <a:pt x="1371" y="0"/>
                  </a:lnTo>
                  <a:close/>
                </a:path>
              </a:pathLst>
            </a:custGeom>
            <a:solidFill>
              <a:srgbClr val="C5C4C4"/>
            </a:solidFill>
          </p:spPr>
          <p:txBody>
            <a:bodyPr wrap="square" lIns="0" tIns="0" rIns="0" bIns="0" rtlCol="0"/>
            <a:lstStyle/>
            <a:p>
              <a:endParaRPr sz="1227"/>
            </a:p>
          </p:txBody>
        </p:sp>
        <p:sp>
          <p:nvSpPr>
            <p:cNvPr id="711" name="object 711"/>
            <p:cNvSpPr/>
            <p:nvPr/>
          </p:nvSpPr>
          <p:spPr>
            <a:xfrm>
              <a:off x="2263825" y="7974914"/>
              <a:ext cx="1270" cy="49530"/>
            </a:xfrm>
            <a:custGeom>
              <a:avLst/>
              <a:gdLst/>
              <a:ahLst/>
              <a:cxnLst/>
              <a:rect l="l" t="t" r="r" b="b"/>
              <a:pathLst>
                <a:path w="1269" h="49529">
                  <a:moveTo>
                    <a:pt x="914" y="0"/>
                  </a:moveTo>
                  <a:lnTo>
                    <a:pt x="0" y="4368"/>
                  </a:lnTo>
                  <a:lnTo>
                    <a:pt x="0" y="49287"/>
                  </a:lnTo>
                  <a:lnTo>
                    <a:pt x="914" y="49287"/>
                  </a:lnTo>
                  <a:lnTo>
                    <a:pt x="914" y="0"/>
                  </a:lnTo>
                  <a:close/>
                </a:path>
              </a:pathLst>
            </a:custGeom>
            <a:solidFill>
              <a:srgbClr val="C4C3C3"/>
            </a:solidFill>
          </p:spPr>
          <p:txBody>
            <a:bodyPr wrap="square" lIns="0" tIns="0" rIns="0" bIns="0" rtlCol="0"/>
            <a:lstStyle/>
            <a:p>
              <a:endParaRPr sz="1227"/>
            </a:p>
          </p:txBody>
        </p:sp>
        <p:sp>
          <p:nvSpPr>
            <p:cNvPr id="712" name="object 712"/>
            <p:cNvSpPr/>
            <p:nvPr/>
          </p:nvSpPr>
          <p:spPr>
            <a:xfrm>
              <a:off x="2263825" y="7979282"/>
              <a:ext cx="0" cy="45085"/>
            </a:xfrm>
            <a:custGeom>
              <a:avLst/>
              <a:gdLst/>
              <a:ahLst/>
              <a:cxnLst/>
              <a:rect l="l" t="t" r="r" b="b"/>
              <a:pathLst>
                <a:path h="45084">
                  <a:moveTo>
                    <a:pt x="0" y="44919"/>
                  </a:moveTo>
                  <a:lnTo>
                    <a:pt x="0" y="0"/>
                  </a:lnTo>
                  <a:lnTo>
                    <a:pt x="0" y="44919"/>
                  </a:lnTo>
                  <a:close/>
                </a:path>
              </a:pathLst>
            </a:custGeom>
            <a:solidFill>
              <a:srgbClr val="C3C2C2"/>
            </a:solidFill>
          </p:spPr>
          <p:txBody>
            <a:bodyPr wrap="square" lIns="0" tIns="0" rIns="0" bIns="0" rtlCol="0"/>
            <a:lstStyle/>
            <a:p>
              <a:endParaRPr sz="1227"/>
            </a:p>
          </p:txBody>
        </p:sp>
        <p:sp>
          <p:nvSpPr>
            <p:cNvPr id="713" name="object 713"/>
            <p:cNvSpPr/>
            <p:nvPr/>
          </p:nvSpPr>
          <p:spPr>
            <a:xfrm>
              <a:off x="2164270" y="8008111"/>
              <a:ext cx="1270" cy="97790"/>
            </a:xfrm>
            <a:custGeom>
              <a:avLst/>
              <a:gdLst/>
              <a:ahLst/>
              <a:cxnLst/>
              <a:rect l="l" t="t" r="r" b="b"/>
              <a:pathLst>
                <a:path w="1269" h="97790">
                  <a:moveTo>
                    <a:pt x="901" y="0"/>
                  </a:moveTo>
                  <a:lnTo>
                    <a:pt x="444" y="444"/>
                  </a:lnTo>
                  <a:lnTo>
                    <a:pt x="0" y="889"/>
                  </a:lnTo>
                  <a:lnTo>
                    <a:pt x="0" y="96558"/>
                  </a:lnTo>
                  <a:lnTo>
                    <a:pt x="444" y="97015"/>
                  </a:lnTo>
                  <a:lnTo>
                    <a:pt x="901" y="97459"/>
                  </a:lnTo>
                  <a:lnTo>
                    <a:pt x="901" y="0"/>
                  </a:lnTo>
                  <a:close/>
                </a:path>
              </a:pathLst>
            </a:custGeom>
            <a:solidFill>
              <a:srgbClr val="B8B8B8"/>
            </a:solidFill>
          </p:spPr>
          <p:txBody>
            <a:bodyPr wrap="square" lIns="0" tIns="0" rIns="0" bIns="0" rtlCol="0"/>
            <a:lstStyle/>
            <a:p>
              <a:endParaRPr sz="1227"/>
            </a:p>
          </p:txBody>
        </p:sp>
        <p:sp>
          <p:nvSpPr>
            <p:cNvPr id="714" name="object 714"/>
            <p:cNvSpPr/>
            <p:nvPr/>
          </p:nvSpPr>
          <p:spPr>
            <a:xfrm>
              <a:off x="2164270" y="8007218"/>
              <a:ext cx="1905" cy="99695"/>
            </a:xfrm>
            <a:custGeom>
              <a:avLst/>
              <a:gdLst/>
              <a:ahLst/>
              <a:cxnLst/>
              <a:rect l="l" t="t" r="r" b="b"/>
              <a:pathLst>
                <a:path w="1905" h="99695">
                  <a:moveTo>
                    <a:pt x="1828" y="0"/>
                  </a:moveTo>
                  <a:lnTo>
                    <a:pt x="0" y="1782"/>
                  </a:lnTo>
                  <a:lnTo>
                    <a:pt x="0" y="97451"/>
                  </a:lnTo>
                  <a:lnTo>
                    <a:pt x="1828" y="99233"/>
                  </a:lnTo>
                  <a:lnTo>
                    <a:pt x="1828" y="0"/>
                  </a:lnTo>
                  <a:close/>
                </a:path>
              </a:pathLst>
            </a:custGeom>
            <a:solidFill>
              <a:srgbClr val="B9B9B9"/>
            </a:solidFill>
          </p:spPr>
          <p:txBody>
            <a:bodyPr wrap="square" lIns="0" tIns="0" rIns="0" bIns="0" rtlCol="0"/>
            <a:lstStyle/>
            <a:p>
              <a:endParaRPr sz="1227"/>
            </a:p>
          </p:txBody>
        </p:sp>
        <p:sp>
          <p:nvSpPr>
            <p:cNvPr id="715" name="object 715"/>
            <p:cNvSpPr/>
            <p:nvPr/>
          </p:nvSpPr>
          <p:spPr>
            <a:xfrm>
              <a:off x="2165184" y="8006773"/>
              <a:ext cx="1905" cy="100330"/>
            </a:xfrm>
            <a:custGeom>
              <a:avLst/>
              <a:gdLst/>
              <a:ahLst/>
              <a:cxnLst/>
              <a:rect l="l" t="t" r="r" b="b"/>
              <a:pathLst>
                <a:path w="1905" h="100329">
                  <a:moveTo>
                    <a:pt x="1371" y="0"/>
                  </a:moveTo>
                  <a:lnTo>
                    <a:pt x="0" y="1336"/>
                  </a:lnTo>
                  <a:lnTo>
                    <a:pt x="0" y="98787"/>
                  </a:lnTo>
                  <a:lnTo>
                    <a:pt x="1371" y="100124"/>
                  </a:lnTo>
                  <a:lnTo>
                    <a:pt x="1371" y="0"/>
                  </a:lnTo>
                  <a:close/>
                </a:path>
              </a:pathLst>
            </a:custGeom>
            <a:solidFill>
              <a:srgbClr val="BBBBBB"/>
            </a:solidFill>
          </p:spPr>
          <p:txBody>
            <a:bodyPr wrap="square" lIns="0" tIns="0" rIns="0" bIns="0" rtlCol="0"/>
            <a:lstStyle/>
            <a:p>
              <a:endParaRPr sz="1227"/>
            </a:p>
          </p:txBody>
        </p:sp>
        <p:sp>
          <p:nvSpPr>
            <p:cNvPr id="716" name="object 716"/>
            <p:cNvSpPr/>
            <p:nvPr/>
          </p:nvSpPr>
          <p:spPr>
            <a:xfrm>
              <a:off x="2165642" y="8005993"/>
              <a:ext cx="1905" cy="102235"/>
            </a:xfrm>
            <a:custGeom>
              <a:avLst/>
              <a:gdLst/>
              <a:ahLst/>
              <a:cxnLst/>
              <a:rect l="l" t="t" r="r" b="b"/>
              <a:pathLst>
                <a:path w="1905" h="102234">
                  <a:moveTo>
                    <a:pt x="1714" y="0"/>
                  </a:moveTo>
                  <a:lnTo>
                    <a:pt x="0" y="1670"/>
                  </a:lnTo>
                  <a:lnTo>
                    <a:pt x="0" y="100012"/>
                  </a:lnTo>
                  <a:lnTo>
                    <a:pt x="1714" y="101683"/>
                  </a:lnTo>
                  <a:lnTo>
                    <a:pt x="1714" y="0"/>
                  </a:lnTo>
                  <a:close/>
                </a:path>
              </a:pathLst>
            </a:custGeom>
            <a:solidFill>
              <a:srgbClr val="BCBCBC"/>
            </a:solidFill>
          </p:spPr>
          <p:txBody>
            <a:bodyPr wrap="square" lIns="0" tIns="0" rIns="0" bIns="0" rtlCol="0"/>
            <a:lstStyle/>
            <a:p>
              <a:endParaRPr sz="1227"/>
            </a:p>
          </p:txBody>
        </p:sp>
        <p:sp>
          <p:nvSpPr>
            <p:cNvPr id="717" name="object 717"/>
            <p:cNvSpPr/>
            <p:nvPr/>
          </p:nvSpPr>
          <p:spPr>
            <a:xfrm>
              <a:off x="2166556" y="8005548"/>
              <a:ext cx="1270" cy="102870"/>
            </a:xfrm>
            <a:custGeom>
              <a:avLst/>
              <a:gdLst/>
              <a:ahLst/>
              <a:cxnLst/>
              <a:rect l="l" t="t" r="r" b="b"/>
              <a:pathLst>
                <a:path w="1269" h="102870">
                  <a:moveTo>
                    <a:pt x="0" y="101348"/>
                  </a:moveTo>
                  <a:lnTo>
                    <a:pt x="1257" y="102573"/>
                  </a:lnTo>
                  <a:lnTo>
                    <a:pt x="1257" y="0"/>
                  </a:lnTo>
                  <a:lnTo>
                    <a:pt x="0" y="1224"/>
                  </a:lnTo>
                  <a:lnTo>
                    <a:pt x="0" y="101348"/>
                  </a:lnTo>
                  <a:close/>
                </a:path>
              </a:pathLst>
            </a:custGeom>
            <a:solidFill>
              <a:srgbClr val="BDBDBD"/>
            </a:solidFill>
          </p:spPr>
          <p:txBody>
            <a:bodyPr wrap="square" lIns="0" tIns="0" rIns="0" bIns="0" rtlCol="0"/>
            <a:lstStyle/>
            <a:p>
              <a:endParaRPr sz="1227"/>
            </a:p>
          </p:txBody>
        </p:sp>
        <p:sp>
          <p:nvSpPr>
            <p:cNvPr id="718" name="object 718"/>
            <p:cNvSpPr/>
            <p:nvPr/>
          </p:nvSpPr>
          <p:spPr>
            <a:xfrm>
              <a:off x="2167013" y="8004809"/>
              <a:ext cx="1905" cy="104139"/>
            </a:xfrm>
            <a:custGeom>
              <a:avLst/>
              <a:gdLst/>
              <a:ahLst/>
              <a:cxnLst/>
              <a:rect l="l" t="t" r="r" b="b"/>
              <a:pathLst>
                <a:path w="1905" h="104140">
                  <a:moveTo>
                    <a:pt x="1714" y="0"/>
                  </a:moveTo>
                  <a:lnTo>
                    <a:pt x="901" y="0"/>
                  </a:lnTo>
                  <a:lnTo>
                    <a:pt x="901" y="1270"/>
                  </a:lnTo>
                  <a:lnTo>
                    <a:pt x="0" y="1270"/>
                  </a:lnTo>
                  <a:lnTo>
                    <a:pt x="0" y="102870"/>
                  </a:lnTo>
                  <a:lnTo>
                    <a:pt x="990" y="102870"/>
                  </a:lnTo>
                  <a:lnTo>
                    <a:pt x="990" y="104140"/>
                  </a:lnTo>
                  <a:lnTo>
                    <a:pt x="1714" y="104140"/>
                  </a:lnTo>
                  <a:lnTo>
                    <a:pt x="1714" y="102870"/>
                  </a:lnTo>
                  <a:lnTo>
                    <a:pt x="1714" y="1270"/>
                  </a:lnTo>
                  <a:lnTo>
                    <a:pt x="1714" y="0"/>
                  </a:lnTo>
                  <a:close/>
                </a:path>
              </a:pathLst>
            </a:custGeom>
            <a:solidFill>
              <a:srgbClr val="BEBEBE"/>
            </a:solidFill>
          </p:spPr>
          <p:txBody>
            <a:bodyPr wrap="square" lIns="0" tIns="0" rIns="0" bIns="0" rtlCol="0"/>
            <a:lstStyle/>
            <a:p>
              <a:endParaRPr sz="1227"/>
            </a:p>
          </p:txBody>
        </p:sp>
        <p:sp>
          <p:nvSpPr>
            <p:cNvPr id="719" name="object 719"/>
            <p:cNvSpPr/>
            <p:nvPr/>
          </p:nvSpPr>
          <p:spPr>
            <a:xfrm>
              <a:off x="2167813" y="8004809"/>
              <a:ext cx="1905" cy="104139"/>
            </a:xfrm>
            <a:custGeom>
              <a:avLst/>
              <a:gdLst/>
              <a:ahLst/>
              <a:cxnLst/>
              <a:rect l="l" t="t" r="r" b="b"/>
              <a:pathLst>
                <a:path w="1905" h="104140">
                  <a:moveTo>
                    <a:pt x="1371" y="0"/>
                  </a:moveTo>
                  <a:lnTo>
                    <a:pt x="101" y="0"/>
                  </a:lnTo>
                  <a:lnTo>
                    <a:pt x="101" y="1270"/>
                  </a:lnTo>
                  <a:lnTo>
                    <a:pt x="0" y="102870"/>
                  </a:lnTo>
                  <a:lnTo>
                    <a:pt x="190" y="102870"/>
                  </a:lnTo>
                  <a:lnTo>
                    <a:pt x="190" y="104140"/>
                  </a:lnTo>
                  <a:lnTo>
                    <a:pt x="1371" y="104140"/>
                  </a:lnTo>
                  <a:lnTo>
                    <a:pt x="1371" y="102870"/>
                  </a:lnTo>
                  <a:lnTo>
                    <a:pt x="1371" y="1270"/>
                  </a:lnTo>
                  <a:lnTo>
                    <a:pt x="1371" y="0"/>
                  </a:lnTo>
                  <a:close/>
                </a:path>
              </a:pathLst>
            </a:custGeom>
            <a:solidFill>
              <a:srgbClr val="C0C0C0"/>
            </a:solidFill>
          </p:spPr>
          <p:txBody>
            <a:bodyPr wrap="square" lIns="0" tIns="0" rIns="0" bIns="0" rtlCol="0"/>
            <a:lstStyle/>
            <a:p>
              <a:endParaRPr sz="1227"/>
            </a:p>
          </p:txBody>
        </p:sp>
        <p:sp>
          <p:nvSpPr>
            <p:cNvPr id="720" name="object 720"/>
            <p:cNvSpPr/>
            <p:nvPr/>
          </p:nvSpPr>
          <p:spPr>
            <a:xfrm>
              <a:off x="2168270" y="8004657"/>
              <a:ext cx="1905" cy="104775"/>
            </a:xfrm>
            <a:custGeom>
              <a:avLst/>
              <a:gdLst/>
              <a:ahLst/>
              <a:cxnLst/>
              <a:rect l="l" t="t" r="r" b="b"/>
              <a:pathLst>
                <a:path w="1905" h="104775">
                  <a:moveTo>
                    <a:pt x="1828" y="0"/>
                  </a:moveTo>
                  <a:lnTo>
                    <a:pt x="457" y="0"/>
                  </a:lnTo>
                  <a:lnTo>
                    <a:pt x="0" y="445"/>
                  </a:lnTo>
                  <a:lnTo>
                    <a:pt x="0" y="103910"/>
                  </a:lnTo>
                  <a:lnTo>
                    <a:pt x="457" y="104355"/>
                  </a:lnTo>
                  <a:lnTo>
                    <a:pt x="1828" y="104355"/>
                  </a:lnTo>
                  <a:lnTo>
                    <a:pt x="1828" y="0"/>
                  </a:lnTo>
                  <a:close/>
                </a:path>
              </a:pathLst>
            </a:custGeom>
            <a:solidFill>
              <a:srgbClr val="C1C1C1"/>
            </a:solidFill>
          </p:spPr>
          <p:txBody>
            <a:bodyPr wrap="square" lIns="0" tIns="0" rIns="0" bIns="0" rtlCol="0"/>
            <a:lstStyle/>
            <a:p>
              <a:endParaRPr sz="1227"/>
            </a:p>
          </p:txBody>
        </p:sp>
        <p:sp>
          <p:nvSpPr>
            <p:cNvPr id="721" name="object 721"/>
            <p:cNvSpPr/>
            <p:nvPr/>
          </p:nvSpPr>
          <p:spPr>
            <a:xfrm>
              <a:off x="2169185"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C2C2C2"/>
            </a:solidFill>
          </p:spPr>
          <p:txBody>
            <a:bodyPr wrap="square" lIns="0" tIns="0" rIns="0" bIns="0" rtlCol="0"/>
            <a:lstStyle/>
            <a:p>
              <a:endParaRPr sz="1227"/>
            </a:p>
          </p:txBody>
        </p:sp>
        <p:sp>
          <p:nvSpPr>
            <p:cNvPr id="722" name="object 722"/>
            <p:cNvSpPr/>
            <p:nvPr/>
          </p:nvSpPr>
          <p:spPr>
            <a:xfrm>
              <a:off x="2169642" y="8004657"/>
              <a:ext cx="1905" cy="104775"/>
            </a:xfrm>
            <a:custGeom>
              <a:avLst/>
              <a:gdLst/>
              <a:ahLst/>
              <a:cxnLst/>
              <a:rect l="l" t="t" r="r" b="b"/>
              <a:pathLst>
                <a:path w="1905" h="104775">
                  <a:moveTo>
                    <a:pt x="1714" y="0"/>
                  </a:moveTo>
                  <a:lnTo>
                    <a:pt x="0" y="0"/>
                  </a:lnTo>
                  <a:lnTo>
                    <a:pt x="0" y="104355"/>
                  </a:lnTo>
                  <a:lnTo>
                    <a:pt x="1714" y="104355"/>
                  </a:lnTo>
                  <a:lnTo>
                    <a:pt x="1714" y="0"/>
                  </a:lnTo>
                  <a:close/>
                </a:path>
              </a:pathLst>
            </a:custGeom>
            <a:solidFill>
              <a:srgbClr val="C3C3C3"/>
            </a:solidFill>
          </p:spPr>
          <p:txBody>
            <a:bodyPr wrap="square" lIns="0" tIns="0" rIns="0" bIns="0" rtlCol="0"/>
            <a:lstStyle/>
            <a:p>
              <a:endParaRPr sz="1227"/>
            </a:p>
          </p:txBody>
        </p:sp>
        <p:sp>
          <p:nvSpPr>
            <p:cNvPr id="723" name="object 723"/>
            <p:cNvSpPr/>
            <p:nvPr/>
          </p:nvSpPr>
          <p:spPr>
            <a:xfrm>
              <a:off x="2170556" y="8004657"/>
              <a:ext cx="1270" cy="104775"/>
            </a:xfrm>
            <a:custGeom>
              <a:avLst/>
              <a:gdLst/>
              <a:ahLst/>
              <a:cxnLst/>
              <a:rect l="l" t="t" r="r" b="b"/>
              <a:pathLst>
                <a:path w="1269" h="104775">
                  <a:moveTo>
                    <a:pt x="1257" y="0"/>
                  </a:moveTo>
                  <a:lnTo>
                    <a:pt x="0" y="0"/>
                  </a:lnTo>
                  <a:lnTo>
                    <a:pt x="0" y="104355"/>
                  </a:lnTo>
                  <a:lnTo>
                    <a:pt x="1257" y="104355"/>
                  </a:lnTo>
                  <a:lnTo>
                    <a:pt x="1257" y="0"/>
                  </a:lnTo>
                  <a:close/>
                </a:path>
              </a:pathLst>
            </a:custGeom>
            <a:solidFill>
              <a:srgbClr val="C5C5C5"/>
            </a:solidFill>
          </p:spPr>
          <p:txBody>
            <a:bodyPr wrap="square" lIns="0" tIns="0" rIns="0" bIns="0" rtlCol="0"/>
            <a:lstStyle/>
            <a:p>
              <a:endParaRPr sz="1227"/>
            </a:p>
          </p:txBody>
        </p:sp>
        <p:sp>
          <p:nvSpPr>
            <p:cNvPr id="724" name="object 724"/>
            <p:cNvSpPr/>
            <p:nvPr/>
          </p:nvSpPr>
          <p:spPr>
            <a:xfrm>
              <a:off x="2171014" y="8004657"/>
              <a:ext cx="1905" cy="104775"/>
            </a:xfrm>
            <a:custGeom>
              <a:avLst/>
              <a:gdLst/>
              <a:ahLst/>
              <a:cxnLst/>
              <a:rect l="l" t="t" r="r" b="b"/>
              <a:pathLst>
                <a:path w="1905" h="104775">
                  <a:moveTo>
                    <a:pt x="1714" y="0"/>
                  </a:moveTo>
                  <a:lnTo>
                    <a:pt x="0" y="0"/>
                  </a:lnTo>
                  <a:lnTo>
                    <a:pt x="0" y="104355"/>
                  </a:lnTo>
                  <a:lnTo>
                    <a:pt x="1714" y="104355"/>
                  </a:lnTo>
                  <a:lnTo>
                    <a:pt x="1714" y="0"/>
                  </a:lnTo>
                  <a:close/>
                </a:path>
              </a:pathLst>
            </a:custGeom>
            <a:solidFill>
              <a:srgbClr val="C6C6C6"/>
            </a:solidFill>
          </p:spPr>
          <p:txBody>
            <a:bodyPr wrap="square" lIns="0" tIns="0" rIns="0" bIns="0" rtlCol="0"/>
            <a:lstStyle/>
            <a:p>
              <a:endParaRPr sz="1227"/>
            </a:p>
          </p:txBody>
        </p:sp>
        <p:sp>
          <p:nvSpPr>
            <p:cNvPr id="725" name="object 725"/>
            <p:cNvSpPr/>
            <p:nvPr/>
          </p:nvSpPr>
          <p:spPr>
            <a:xfrm>
              <a:off x="2171814"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C7C7C7"/>
            </a:solidFill>
          </p:spPr>
          <p:txBody>
            <a:bodyPr wrap="square" lIns="0" tIns="0" rIns="0" bIns="0" rtlCol="0"/>
            <a:lstStyle/>
            <a:p>
              <a:endParaRPr sz="1227"/>
            </a:p>
          </p:txBody>
        </p:sp>
        <p:sp>
          <p:nvSpPr>
            <p:cNvPr id="726" name="object 726"/>
            <p:cNvSpPr/>
            <p:nvPr/>
          </p:nvSpPr>
          <p:spPr>
            <a:xfrm>
              <a:off x="2172271" y="8004657"/>
              <a:ext cx="1905" cy="104775"/>
            </a:xfrm>
            <a:custGeom>
              <a:avLst/>
              <a:gdLst/>
              <a:ahLst/>
              <a:cxnLst/>
              <a:rect l="l" t="t" r="r" b="b"/>
              <a:pathLst>
                <a:path w="1905" h="104775">
                  <a:moveTo>
                    <a:pt x="1828" y="0"/>
                  </a:moveTo>
                  <a:lnTo>
                    <a:pt x="0" y="0"/>
                  </a:lnTo>
                  <a:lnTo>
                    <a:pt x="0" y="104355"/>
                  </a:lnTo>
                  <a:lnTo>
                    <a:pt x="1828" y="104355"/>
                  </a:lnTo>
                  <a:lnTo>
                    <a:pt x="1828" y="0"/>
                  </a:lnTo>
                  <a:close/>
                </a:path>
              </a:pathLst>
            </a:custGeom>
            <a:solidFill>
              <a:srgbClr val="C8C8C8"/>
            </a:solidFill>
          </p:spPr>
          <p:txBody>
            <a:bodyPr wrap="square" lIns="0" tIns="0" rIns="0" bIns="0" rtlCol="0"/>
            <a:lstStyle/>
            <a:p>
              <a:endParaRPr sz="1227"/>
            </a:p>
          </p:txBody>
        </p:sp>
        <p:sp>
          <p:nvSpPr>
            <p:cNvPr id="727" name="object 727"/>
            <p:cNvSpPr/>
            <p:nvPr/>
          </p:nvSpPr>
          <p:spPr>
            <a:xfrm>
              <a:off x="2173185"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CACACA"/>
            </a:solidFill>
          </p:spPr>
          <p:txBody>
            <a:bodyPr wrap="square" lIns="0" tIns="0" rIns="0" bIns="0" rtlCol="0"/>
            <a:lstStyle/>
            <a:p>
              <a:endParaRPr sz="1227"/>
            </a:p>
          </p:txBody>
        </p:sp>
        <p:sp>
          <p:nvSpPr>
            <p:cNvPr id="728" name="object 728"/>
            <p:cNvSpPr/>
            <p:nvPr/>
          </p:nvSpPr>
          <p:spPr>
            <a:xfrm>
              <a:off x="2173643"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CBCBCB"/>
            </a:solidFill>
          </p:spPr>
          <p:txBody>
            <a:bodyPr wrap="square" lIns="0" tIns="0" rIns="0" bIns="0" rtlCol="0"/>
            <a:lstStyle/>
            <a:p>
              <a:endParaRPr sz="1227"/>
            </a:p>
          </p:txBody>
        </p:sp>
        <p:sp>
          <p:nvSpPr>
            <p:cNvPr id="729" name="object 729"/>
            <p:cNvSpPr/>
            <p:nvPr/>
          </p:nvSpPr>
          <p:spPr>
            <a:xfrm>
              <a:off x="2174557"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CCCCCC"/>
            </a:solidFill>
          </p:spPr>
          <p:txBody>
            <a:bodyPr wrap="square" lIns="0" tIns="0" rIns="0" bIns="0" rtlCol="0"/>
            <a:lstStyle/>
            <a:p>
              <a:endParaRPr sz="1227"/>
            </a:p>
          </p:txBody>
        </p:sp>
        <p:sp>
          <p:nvSpPr>
            <p:cNvPr id="730" name="object 730"/>
            <p:cNvSpPr/>
            <p:nvPr/>
          </p:nvSpPr>
          <p:spPr>
            <a:xfrm>
              <a:off x="2175014"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CDCDCD"/>
            </a:solidFill>
          </p:spPr>
          <p:txBody>
            <a:bodyPr wrap="square" lIns="0" tIns="0" rIns="0" bIns="0" rtlCol="0"/>
            <a:lstStyle/>
            <a:p>
              <a:endParaRPr sz="1227"/>
            </a:p>
          </p:txBody>
        </p:sp>
        <p:sp>
          <p:nvSpPr>
            <p:cNvPr id="731" name="object 731"/>
            <p:cNvSpPr/>
            <p:nvPr/>
          </p:nvSpPr>
          <p:spPr>
            <a:xfrm>
              <a:off x="2175814"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CFCFCF"/>
            </a:solidFill>
          </p:spPr>
          <p:txBody>
            <a:bodyPr wrap="square" lIns="0" tIns="0" rIns="0" bIns="0" rtlCol="0"/>
            <a:lstStyle/>
            <a:p>
              <a:endParaRPr sz="1227"/>
            </a:p>
          </p:txBody>
        </p:sp>
        <p:sp>
          <p:nvSpPr>
            <p:cNvPr id="732" name="object 732"/>
            <p:cNvSpPr/>
            <p:nvPr/>
          </p:nvSpPr>
          <p:spPr>
            <a:xfrm>
              <a:off x="2176271"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D0D0D0"/>
            </a:solidFill>
          </p:spPr>
          <p:txBody>
            <a:bodyPr wrap="square" lIns="0" tIns="0" rIns="0" bIns="0" rtlCol="0"/>
            <a:lstStyle/>
            <a:p>
              <a:endParaRPr sz="1227"/>
            </a:p>
          </p:txBody>
        </p:sp>
        <p:sp>
          <p:nvSpPr>
            <p:cNvPr id="733" name="object 733"/>
            <p:cNvSpPr/>
            <p:nvPr/>
          </p:nvSpPr>
          <p:spPr>
            <a:xfrm>
              <a:off x="2177186"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1D1D1"/>
            </a:solidFill>
          </p:spPr>
          <p:txBody>
            <a:bodyPr wrap="square" lIns="0" tIns="0" rIns="0" bIns="0" rtlCol="0"/>
            <a:lstStyle/>
            <a:p>
              <a:endParaRPr sz="1227"/>
            </a:p>
          </p:txBody>
        </p:sp>
        <p:sp>
          <p:nvSpPr>
            <p:cNvPr id="734" name="object 734"/>
            <p:cNvSpPr/>
            <p:nvPr/>
          </p:nvSpPr>
          <p:spPr>
            <a:xfrm>
              <a:off x="2178100"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D2D2D2"/>
            </a:solidFill>
          </p:spPr>
          <p:txBody>
            <a:bodyPr wrap="square" lIns="0" tIns="0" rIns="0" bIns="0" rtlCol="0"/>
            <a:lstStyle/>
            <a:p>
              <a:endParaRPr sz="1227"/>
            </a:p>
          </p:txBody>
        </p:sp>
        <p:sp>
          <p:nvSpPr>
            <p:cNvPr id="735" name="object 735"/>
            <p:cNvSpPr/>
            <p:nvPr/>
          </p:nvSpPr>
          <p:spPr>
            <a:xfrm>
              <a:off x="2178557"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D4D4D4"/>
            </a:solidFill>
          </p:spPr>
          <p:txBody>
            <a:bodyPr wrap="square" lIns="0" tIns="0" rIns="0" bIns="0" rtlCol="0"/>
            <a:lstStyle/>
            <a:p>
              <a:endParaRPr sz="1227"/>
            </a:p>
          </p:txBody>
        </p:sp>
        <p:sp>
          <p:nvSpPr>
            <p:cNvPr id="736" name="object 736"/>
            <p:cNvSpPr/>
            <p:nvPr/>
          </p:nvSpPr>
          <p:spPr>
            <a:xfrm>
              <a:off x="2179358"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5D5D5"/>
            </a:solidFill>
          </p:spPr>
          <p:txBody>
            <a:bodyPr wrap="square" lIns="0" tIns="0" rIns="0" bIns="0" rtlCol="0"/>
            <a:lstStyle/>
            <a:p>
              <a:endParaRPr sz="1227"/>
            </a:p>
          </p:txBody>
        </p:sp>
        <p:sp>
          <p:nvSpPr>
            <p:cNvPr id="737" name="object 737"/>
            <p:cNvSpPr/>
            <p:nvPr/>
          </p:nvSpPr>
          <p:spPr>
            <a:xfrm>
              <a:off x="2179815"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6D6D6"/>
            </a:solidFill>
          </p:spPr>
          <p:txBody>
            <a:bodyPr wrap="square" lIns="0" tIns="0" rIns="0" bIns="0" rtlCol="0"/>
            <a:lstStyle/>
            <a:p>
              <a:endParaRPr sz="1227"/>
            </a:p>
          </p:txBody>
        </p:sp>
        <p:sp>
          <p:nvSpPr>
            <p:cNvPr id="738" name="object 738"/>
            <p:cNvSpPr/>
            <p:nvPr/>
          </p:nvSpPr>
          <p:spPr>
            <a:xfrm>
              <a:off x="2180272"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D7D7D7"/>
            </a:solidFill>
          </p:spPr>
          <p:txBody>
            <a:bodyPr wrap="square" lIns="0" tIns="0" rIns="0" bIns="0" rtlCol="0"/>
            <a:lstStyle/>
            <a:p>
              <a:endParaRPr sz="1227"/>
            </a:p>
          </p:txBody>
        </p:sp>
        <p:sp>
          <p:nvSpPr>
            <p:cNvPr id="739" name="object 739"/>
            <p:cNvSpPr/>
            <p:nvPr/>
          </p:nvSpPr>
          <p:spPr>
            <a:xfrm>
              <a:off x="2181186" y="8004657"/>
              <a:ext cx="1905" cy="105410"/>
            </a:xfrm>
            <a:custGeom>
              <a:avLst/>
              <a:gdLst/>
              <a:ahLst/>
              <a:cxnLst/>
              <a:rect l="l" t="t" r="r" b="b"/>
              <a:pathLst>
                <a:path w="1905" h="105409">
                  <a:moveTo>
                    <a:pt x="1829" y="0"/>
                  </a:moveTo>
                  <a:lnTo>
                    <a:pt x="0" y="0"/>
                  </a:lnTo>
                  <a:lnTo>
                    <a:pt x="0" y="104813"/>
                  </a:lnTo>
                  <a:lnTo>
                    <a:pt x="1829" y="104813"/>
                  </a:lnTo>
                  <a:lnTo>
                    <a:pt x="1829" y="0"/>
                  </a:lnTo>
                  <a:close/>
                </a:path>
              </a:pathLst>
            </a:custGeom>
            <a:solidFill>
              <a:srgbClr val="D9D9D9"/>
            </a:solidFill>
          </p:spPr>
          <p:txBody>
            <a:bodyPr wrap="square" lIns="0" tIns="0" rIns="0" bIns="0" rtlCol="0"/>
            <a:lstStyle/>
            <a:p>
              <a:endParaRPr sz="1227"/>
            </a:p>
          </p:txBody>
        </p:sp>
        <p:sp>
          <p:nvSpPr>
            <p:cNvPr id="740" name="object 740"/>
            <p:cNvSpPr/>
            <p:nvPr/>
          </p:nvSpPr>
          <p:spPr>
            <a:xfrm>
              <a:off x="2182101"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ADADA"/>
            </a:solidFill>
          </p:spPr>
          <p:txBody>
            <a:bodyPr wrap="square" lIns="0" tIns="0" rIns="0" bIns="0" rtlCol="0"/>
            <a:lstStyle/>
            <a:p>
              <a:endParaRPr sz="1227"/>
            </a:p>
          </p:txBody>
        </p:sp>
        <p:sp>
          <p:nvSpPr>
            <p:cNvPr id="741" name="object 741"/>
            <p:cNvSpPr/>
            <p:nvPr/>
          </p:nvSpPr>
          <p:spPr>
            <a:xfrm>
              <a:off x="2182558"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DBDBDB"/>
            </a:solidFill>
          </p:spPr>
          <p:txBody>
            <a:bodyPr wrap="square" lIns="0" tIns="0" rIns="0" bIns="0" rtlCol="0"/>
            <a:lstStyle/>
            <a:p>
              <a:endParaRPr sz="1227"/>
            </a:p>
          </p:txBody>
        </p:sp>
        <p:sp>
          <p:nvSpPr>
            <p:cNvPr id="742" name="object 742"/>
            <p:cNvSpPr/>
            <p:nvPr/>
          </p:nvSpPr>
          <p:spPr>
            <a:xfrm>
              <a:off x="2183472"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DCDCDC"/>
            </a:solidFill>
          </p:spPr>
          <p:txBody>
            <a:bodyPr wrap="square" lIns="0" tIns="0" rIns="0" bIns="0" rtlCol="0"/>
            <a:lstStyle/>
            <a:p>
              <a:endParaRPr sz="1227"/>
            </a:p>
          </p:txBody>
        </p:sp>
        <p:sp>
          <p:nvSpPr>
            <p:cNvPr id="743" name="object 743"/>
            <p:cNvSpPr/>
            <p:nvPr/>
          </p:nvSpPr>
          <p:spPr>
            <a:xfrm>
              <a:off x="2183815"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DDDDDD"/>
            </a:solidFill>
          </p:spPr>
          <p:txBody>
            <a:bodyPr wrap="square" lIns="0" tIns="0" rIns="0" bIns="0" rtlCol="0"/>
            <a:lstStyle/>
            <a:p>
              <a:endParaRPr sz="1227"/>
            </a:p>
          </p:txBody>
        </p:sp>
        <p:sp>
          <p:nvSpPr>
            <p:cNvPr id="744" name="object 744"/>
            <p:cNvSpPr/>
            <p:nvPr/>
          </p:nvSpPr>
          <p:spPr>
            <a:xfrm>
              <a:off x="2184730"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EDEDE"/>
            </a:solidFill>
          </p:spPr>
          <p:txBody>
            <a:bodyPr wrap="square" lIns="0" tIns="0" rIns="0" bIns="0" rtlCol="0"/>
            <a:lstStyle/>
            <a:p>
              <a:endParaRPr sz="1227"/>
            </a:p>
          </p:txBody>
        </p:sp>
        <p:sp>
          <p:nvSpPr>
            <p:cNvPr id="745" name="object 745"/>
            <p:cNvSpPr/>
            <p:nvPr/>
          </p:nvSpPr>
          <p:spPr>
            <a:xfrm>
              <a:off x="2185187" y="8004657"/>
              <a:ext cx="2540" cy="105410"/>
            </a:xfrm>
            <a:custGeom>
              <a:avLst/>
              <a:gdLst/>
              <a:ahLst/>
              <a:cxnLst/>
              <a:rect l="l" t="t" r="r" b="b"/>
              <a:pathLst>
                <a:path w="2539" h="105409">
                  <a:moveTo>
                    <a:pt x="2286" y="0"/>
                  </a:moveTo>
                  <a:lnTo>
                    <a:pt x="1816" y="0"/>
                  </a:lnTo>
                  <a:lnTo>
                    <a:pt x="914" y="0"/>
                  </a:lnTo>
                  <a:lnTo>
                    <a:pt x="0" y="0"/>
                  </a:lnTo>
                  <a:lnTo>
                    <a:pt x="0" y="104813"/>
                  </a:lnTo>
                  <a:lnTo>
                    <a:pt x="914" y="104813"/>
                  </a:lnTo>
                  <a:lnTo>
                    <a:pt x="1816" y="104813"/>
                  </a:lnTo>
                  <a:lnTo>
                    <a:pt x="2286" y="104813"/>
                  </a:lnTo>
                  <a:lnTo>
                    <a:pt x="2286" y="0"/>
                  </a:lnTo>
                  <a:close/>
                </a:path>
              </a:pathLst>
            </a:custGeom>
            <a:solidFill>
              <a:srgbClr val="DFDFDF"/>
            </a:solidFill>
          </p:spPr>
          <p:txBody>
            <a:bodyPr wrap="square" lIns="0" tIns="0" rIns="0" bIns="0" rtlCol="0"/>
            <a:lstStyle/>
            <a:p>
              <a:endParaRPr sz="1227"/>
            </a:p>
          </p:txBody>
        </p:sp>
        <p:sp>
          <p:nvSpPr>
            <p:cNvPr id="746" name="object 746"/>
            <p:cNvSpPr/>
            <p:nvPr/>
          </p:nvSpPr>
          <p:spPr>
            <a:xfrm>
              <a:off x="2186558"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0E0E0"/>
            </a:solidFill>
          </p:spPr>
          <p:txBody>
            <a:bodyPr wrap="square" lIns="0" tIns="0" rIns="0" bIns="0" rtlCol="0"/>
            <a:lstStyle/>
            <a:p>
              <a:endParaRPr sz="1227"/>
            </a:p>
          </p:txBody>
        </p:sp>
        <p:sp>
          <p:nvSpPr>
            <p:cNvPr id="747" name="object 747"/>
            <p:cNvSpPr/>
            <p:nvPr/>
          </p:nvSpPr>
          <p:spPr>
            <a:xfrm>
              <a:off x="2187473"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E1E1E1"/>
            </a:solidFill>
          </p:spPr>
          <p:txBody>
            <a:bodyPr wrap="square" lIns="0" tIns="0" rIns="0" bIns="0" rtlCol="0"/>
            <a:lstStyle/>
            <a:p>
              <a:endParaRPr sz="1227"/>
            </a:p>
          </p:txBody>
        </p:sp>
        <p:sp>
          <p:nvSpPr>
            <p:cNvPr id="748" name="object 748"/>
            <p:cNvSpPr/>
            <p:nvPr/>
          </p:nvSpPr>
          <p:spPr>
            <a:xfrm>
              <a:off x="2187816"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2E2E2"/>
            </a:solidFill>
          </p:spPr>
          <p:txBody>
            <a:bodyPr wrap="square" lIns="0" tIns="0" rIns="0" bIns="0" rtlCol="0"/>
            <a:lstStyle/>
            <a:p>
              <a:endParaRPr sz="1227"/>
            </a:p>
          </p:txBody>
        </p:sp>
        <p:sp>
          <p:nvSpPr>
            <p:cNvPr id="749" name="object 749"/>
            <p:cNvSpPr/>
            <p:nvPr/>
          </p:nvSpPr>
          <p:spPr>
            <a:xfrm>
              <a:off x="2188730"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3E3E3"/>
            </a:solidFill>
          </p:spPr>
          <p:txBody>
            <a:bodyPr wrap="square" lIns="0" tIns="0" rIns="0" bIns="0" rtlCol="0"/>
            <a:lstStyle/>
            <a:p>
              <a:endParaRPr sz="1227"/>
            </a:p>
          </p:txBody>
        </p:sp>
        <p:sp>
          <p:nvSpPr>
            <p:cNvPr id="750" name="object 750"/>
            <p:cNvSpPr/>
            <p:nvPr/>
          </p:nvSpPr>
          <p:spPr>
            <a:xfrm>
              <a:off x="2189187"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4E4E4"/>
            </a:solidFill>
          </p:spPr>
          <p:txBody>
            <a:bodyPr wrap="square" lIns="0" tIns="0" rIns="0" bIns="0" rtlCol="0"/>
            <a:lstStyle/>
            <a:p>
              <a:endParaRPr sz="1227"/>
            </a:p>
          </p:txBody>
        </p:sp>
        <p:sp>
          <p:nvSpPr>
            <p:cNvPr id="751" name="object 751"/>
            <p:cNvSpPr/>
            <p:nvPr/>
          </p:nvSpPr>
          <p:spPr>
            <a:xfrm>
              <a:off x="219010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5E5E5"/>
            </a:solidFill>
          </p:spPr>
          <p:txBody>
            <a:bodyPr wrap="square" lIns="0" tIns="0" rIns="0" bIns="0" rtlCol="0"/>
            <a:lstStyle/>
            <a:p>
              <a:endParaRPr sz="1227"/>
            </a:p>
          </p:txBody>
        </p:sp>
        <p:sp>
          <p:nvSpPr>
            <p:cNvPr id="752" name="object 752"/>
            <p:cNvSpPr/>
            <p:nvPr/>
          </p:nvSpPr>
          <p:spPr>
            <a:xfrm>
              <a:off x="2190559"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6E6E6"/>
            </a:solidFill>
          </p:spPr>
          <p:txBody>
            <a:bodyPr wrap="square" lIns="0" tIns="0" rIns="0" bIns="0" rtlCol="0"/>
            <a:lstStyle/>
            <a:p>
              <a:endParaRPr sz="1227"/>
            </a:p>
          </p:txBody>
        </p:sp>
        <p:sp>
          <p:nvSpPr>
            <p:cNvPr id="753" name="object 753"/>
            <p:cNvSpPr/>
            <p:nvPr/>
          </p:nvSpPr>
          <p:spPr>
            <a:xfrm>
              <a:off x="2191473"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E7E7E7"/>
            </a:solidFill>
          </p:spPr>
          <p:txBody>
            <a:bodyPr wrap="square" lIns="0" tIns="0" rIns="0" bIns="0" rtlCol="0"/>
            <a:lstStyle/>
            <a:p>
              <a:endParaRPr sz="1227"/>
            </a:p>
          </p:txBody>
        </p:sp>
        <p:sp>
          <p:nvSpPr>
            <p:cNvPr id="754" name="object 754"/>
            <p:cNvSpPr/>
            <p:nvPr/>
          </p:nvSpPr>
          <p:spPr>
            <a:xfrm>
              <a:off x="2191816"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8E8E8"/>
            </a:solidFill>
          </p:spPr>
          <p:txBody>
            <a:bodyPr wrap="square" lIns="0" tIns="0" rIns="0" bIns="0" rtlCol="0"/>
            <a:lstStyle/>
            <a:p>
              <a:endParaRPr sz="1227"/>
            </a:p>
          </p:txBody>
        </p:sp>
        <p:sp>
          <p:nvSpPr>
            <p:cNvPr id="755" name="object 755"/>
            <p:cNvSpPr/>
            <p:nvPr/>
          </p:nvSpPr>
          <p:spPr>
            <a:xfrm>
              <a:off x="2192731"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9E9E9"/>
            </a:solidFill>
          </p:spPr>
          <p:txBody>
            <a:bodyPr wrap="square" lIns="0" tIns="0" rIns="0" bIns="0" rtlCol="0"/>
            <a:lstStyle/>
            <a:p>
              <a:endParaRPr sz="1227"/>
            </a:p>
          </p:txBody>
        </p:sp>
        <p:sp>
          <p:nvSpPr>
            <p:cNvPr id="756" name="object 756"/>
            <p:cNvSpPr/>
            <p:nvPr/>
          </p:nvSpPr>
          <p:spPr>
            <a:xfrm>
              <a:off x="2193188" y="8004657"/>
              <a:ext cx="2540" cy="105410"/>
            </a:xfrm>
            <a:custGeom>
              <a:avLst/>
              <a:gdLst/>
              <a:ahLst/>
              <a:cxnLst/>
              <a:rect l="l" t="t" r="r" b="b"/>
              <a:pathLst>
                <a:path w="2539" h="105409">
                  <a:moveTo>
                    <a:pt x="2273" y="0"/>
                  </a:moveTo>
                  <a:lnTo>
                    <a:pt x="1828" y="0"/>
                  </a:lnTo>
                  <a:lnTo>
                    <a:pt x="914" y="0"/>
                  </a:lnTo>
                  <a:lnTo>
                    <a:pt x="0" y="0"/>
                  </a:lnTo>
                  <a:lnTo>
                    <a:pt x="0" y="104813"/>
                  </a:lnTo>
                  <a:lnTo>
                    <a:pt x="914" y="104813"/>
                  </a:lnTo>
                  <a:lnTo>
                    <a:pt x="1828" y="104813"/>
                  </a:lnTo>
                  <a:lnTo>
                    <a:pt x="2273" y="104813"/>
                  </a:lnTo>
                  <a:lnTo>
                    <a:pt x="2273" y="0"/>
                  </a:lnTo>
                  <a:close/>
                </a:path>
              </a:pathLst>
            </a:custGeom>
            <a:solidFill>
              <a:srgbClr val="EAEAEA"/>
            </a:solidFill>
          </p:spPr>
          <p:txBody>
            <a:bodyPr wrap="square" lIns="0" tIns="0" rIns="0" bIns="0" rtlCol="0"/>
            <a:lstStyle/>
            <a:p>
              <a:endParaRPr sz="1227"/>
            </a:p>
          </p:txBody>
        </p:sp>
        <p:sp>
          <p:nvSpPr>
            <p:cNvPr id="757" name="object 757"/>
            <p:cNvSpPr/>
            <p:nvPr/>
          </p:nvSpPr>
          <p:spPr>
            <a:xfrm>
              <a:off x="2194559"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BEBEB"/>
            </a:solidFill>
          </p:spPr>
          <p:txBody>
            <a:bodyPr wrap="square" lIns="0" tIns="0" rIns="0" bIns="0" rtlCol="0"/>
            <a:lstStyle/>
            <a:p>
              <a:endParaRPr sz="1227"/>
            </a:p>
          </p:txBody>
        </p:sp>
        <p:sp>
          <p:nvSpPr>
            <p:cNvPr id="758" name="object 758"/>
            <p:cNvSpPr/>
            <p:nvPr/>
          </p:nvSpPr>
          <p:spPr>
            <a:xfrm>
              <a:off x="2195474"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ECECEC"/>
            </a:solidFill>
          </p:spPr>
          <p:txBody>
            <a:bodyPr wrap="square" lIns="0" tIns="0" rIns="0" bIns="0" rtlCol="0"/>
            <a:lstStyle/>
            <a:p>
              <a:endParaRPr sz="1227"/>
            </a:p>
          </p:txBody>
        </p:sp>
        <p:sp>
          <p:nvSpPr>
            <p:cNvPr id="759" name="object 759"/>
            <p:cNvSpPr/>
            <p:nvPr/>
          </p:nvSpPr>
          <p:spPr>
            <a:xfrm>
              <a:off x="2195817"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DEDED"/>
            </a:solidFill>
          </p:spPr>
          <p:txBody>
            <a:bodyPr wrap="square" lIns="0" tIns="0" rIns="0" bIns="0" rtlCol="0"/>
            <a:lstStyle/>
            <a:p>
              <a:endParaRPr sz="1227"/>
            </a:p>
          </p:txBody>
        </p:sp>
        <p:sp>
          <p:nvSpPr>
            <p:cNvPr id="760" name="object 760"/>
            <p:cNvSpPr/>
            <p:nvPr/>
          </p:nvSpPr>
          <p:spPr>
            <a:xfrm>
              <a:off x="2196731"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EEEEE"/>
            </a:solidFill>
          </p:spPr>
          <p:txBody>
            <a:bodyPr wrap="square" lIns="0" tIns="0" rIns="0" bIns="0" rtlCol="0"/>
            <a:lstStyle/>
            <a:p>
              <a:endParaRPr sz="1227"/>
            </a:p>
          </p:txBody>
        </p:sp>
        <p:sp>
          <p:nvSpPr>
            <p:cNvPr id="761" name="object 761"/>
            <p:cNvSpPr/>
            <p:nvPr/>
          </p:nvSpPr>
          <p:spPr>
            <a:xfrm>
              <a:off x="2197188"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FEFEF"/>
            </a:solidFill>
          </p:spPr>
          <p:txBody>
            <a:bodyPr wrap="square" lIns="0" tIns="0" rIns="0" bIns="0" rtlCol="0"/>
            <a:lstStyle/>
            <a:p>
              <a:endParaRPr sz="1227"/>
            </a:p>
          </p:txBody>
        </p:sp>
        <p:sp>
          <p:nvSpPr>
            <p:cNvPr id="762" name="object 762"/>
            <p:cNvSpPr/>
            <p:nvPr/>
          </p:nvSpPr>
          <p:spPr>
            <a:xfrm>
              <a:off x="2198103" y="8004657"/>
              <a:ext cx="2540" cy="105410"/>
            </a:xfrm>
            <a:custGeom>
              <a:avLst/>
              <a:gdLst/>
              <a:ahLst/>
              <a:cxnLst/>
              <a:rect l="l" t="t" r="r" b="b"/>
              <a:pathLst>
                <a:path w="2539" h="105409">
                  <a:moveTo>
                    <a:pt x="2171" y="0"/>
                  </a:moveTo>
                  <a:lnTo>
                    <a:pt x="1701" y="0"/>
                  </a:lnTo>
                  <a:lnTo>
                    <a:pt x="914" y="0"/>
                  </a:lnTo>
                  <a:lnTo>
                    <a:pt x="0" y="0"/>
                  </a:lnTo>
                  <a:lnTo>
                    <a:pt x="0" y="104813"/>
                  </a:lnTo>
                  <a:lnTo>
                    <a:pt x="914" y="104813"/>
                  </a:lnTo>
                  <a:lnTo>
                    <a:pt x="1701" y="104813"/>
                  </a:lnTo>
                  <a:lnTo>
                    <a:pt x="2171" y="104813"/>
                  </a:lnTo>
                  <a:lnTo>
                    <a:pt x="2171" y="0"/>
                  </a:lnTo>
                  <a:close/>
                </a:path>
              </a:pathLst>
            </a:custGeom>
            <a:solidFill>
              <a:srgbClr val="F0F0F0"/>
            </a:solidFill>
          </p:spPr>
          <p:txBody>
            <a:bodyPr wrap="square" lIns="0" tIns="0" rIns="0" bIns="0" rtlCol="0"/>
            <a:lstStyle/>
            <a:p>
              <a:endParaRPr sz="1227"/>
            </a:p>
          </p:txBody>
        </p:sp>
        <p:sp>
          <p:nvSpPr>
            <p:cNvPr id="763" name="object 763"/>
            <p:cNvSpPr/>
            <p:nvPr/>
          </p:nvSpPr>
          <p:spPr>
            <a:xfrm>
              <a:off x="2199475" y="8004657"/>
              <a:ext cx="3175" cy="105410"/>
            </a:xfrm>
            <a:custGeom>
              <a:avLst/>
              <a:gdLst/>
              <a:ahLst/>
              <a:cxnLst/>
              <a:rect l="l" t="t" r="r" b="b"/>
              <a:pathLst>
                <a:path w="3175" h="105409">
                  <a:moveTo>
                    <a:pt x="2616" y="0"/>
                  </a:moveTo>
                  <a:lnTo>
                    <a:pt x="1701" y="0"/>
                  </a:lnTo>
                  <a:lnTo>
                    <a:pt x="800" y="0"/>
                  </a:lnTo>
                  <a:lnTo>
                    <a:pt x="0" y="0"/>
                  </a:lnTo>
                  <a:lnTo>
                    <a:pt x="0" y="104813"/>
                  </a:lnTo>
                  <a:lnTo>
                    <a:pt x="800" y="104813"/>
                  </a:lnTo>
                  <a:lnTo>
                    <a:pt x="1701" y="104813"/>
                  </a:lnTo>
                  <a:lnTo>
                    <a:pt x="2616" y="104813"/>
                  </a:lnTo>
                  <a:lnTo>
                    <a:pt x="2616" y="0"/>
                  </a:lnTo>
                  <a:close/>
                </a:path>
              </a:pathLst>
            </a:custGeom>
            <a:solidFill>
              <a:srgbClr val="F1F1F1"/>
            </a:solidFill>
          </p:spPr>
          <p:txBody>
            <a:bodyPr wrap="square" lIns="0" tIns="0" rIns="0" bIns="0" rtlCol="0"/>
            <a:lstStyle/>
            <a:p>
              <a:endParaRPr sz="1227"/>
            </a:p>
          </p:txBody>
        </p:sp>
        <p:sp>
          <p:nvSpPr>
            <p:cNvPr id="764" name="object 764"/>
            <p:cNvSpPr/>
            <p:nvPr/>
          </p:nvSpPr>
          <p:spPr>
            <a:xfrm>
              <a:off x="2201189" y="8004657"/>
              <a:ext cx="2540" cy="105410"/>
            </a:xfrm>
            <a:custGeom>
              <a:avLst/>
              <a:gdLst/>
              <a:ahLst/>
              <a:cxnLst/>
              <a:rect l="l" t="t" r="r" b="b"/>
              <a:pathLst>
                <a:path w="2539" h="105409">
                  <a:moveTo>
                    <a:pt x="2286" y="0"/>
                  </a:moveTo>
                  <a:lnTo>
                    <a:pt x="1358" y="0"/>
                  </a:lnTo>
                  <a:lnTo>
                    <a:pt x="457" y="0"/>
                  </a:lnTo>
                  <a:lnTo>
                    <a:pt x="0" y="0"/>
                  </a:lnTo>
                  <a:lnTo>
                    <a:pt x="0" y="104813"/>
                  </a:lnTo>
                  <a:lnTo>
                    <a:pt x="457" y="104813"/>
                  </a:lnTo>
                  <a:lnTo>
                    <a:pt x="1358" y="104813"/>
                  </a:lnTo>
                  <a:lnTo>
                    <a:pt x="2286" y="104813"/>
                  </a:lnTo>
                  <a:lnTo>
                    <a:pt x="2286" y="0"/>
                  </a:lnTo>
                  <a:close/>
                </a:path>
              </a:pathLst>
            </a:custGeom>
            <a:solidFill>
              <a:srgbClr val="F2F2F2"/>
            </a:solidFill>
          </p:spPr>
          <p:txBody>
            <a:bodyPr wrap="square" lIns="0" tIns="0" rIns="0" bIns="0" rtlCol="0"/>
            <a:lstStyle/>
            <a:p>
              <a:endParaRPr sz="1227"/>
            </a:p>
          </p:txBody>
        </p:sp>
        <p:sp>
          <p:nvSpPr>
            <p:cNvPr id="765" name="object 765"/>
            <p:cNvSpPr/>
            <p:nvPr/>
          </p:nvSpPr>
          <p:spPr>
            <a:xfrm>
              <a:off x="2202560"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3F3F3"/>
            </a:solidFill>
          </p:spPr>
          <p:txBody>
            <a:bodyPr wrap="square" lIns="0" tIns="0" rIns="0" bIns="0" rtlCol="0"/>
            <a:lstStyle/>
            <a:p>
              <a:endParaRPr sz="1227"/>
            </a:p>
          </p:txBody>
        </p:sp>
        <p:sp>
          <p:nvSpPr>
            <p:cNvPr id="766" name="object 766"/>
            <p:cNvSpPr/>
            <p:nvPr/>
          </p:nvSpPr>
          <p:spPr>
            <a:xfrm>
              <a:off x="2203018" y="8004657"/>
              <a:ext cx="3175" cy="105410"/>
            </a:xfrm>
            <a:custGeom>
              <a:avLst/>
              <a:gdLst/>
              <a:ahLst/>
              <a:cxnLst/>
              <a:rect l="l" t="t" r="r" b="b"/>
              <a:pathLst>
                <a:path w="3175" h="105409">
                  <a:moveTo>
                    <a:pt x="2628" y="0"/>
                  </a:moveTo>
                  <a:lnTo>
                    <a:pt x="1701" y="0"/>
                  </a:lnTo>
                  <a:lnTo>
                    <a:pt x="800" y="0"/>
                  </a:lnTo>
                  <a:lnTo>
                    <a:pt x="0" y="0"/>
                  </a:lnTo>
                  <a:lnTo>
                    <a:pt x="0" y="104813"/>
                  </a:lnTo>
                  <a:lnTo>
                    <a:pt x="800" y="104813"/>
                  </a:lnTo>
                  <a:lnTo>
                    <a:pt x="1701" y="104813"/>
                  </a:lnTo>
                  <a:lnTo>
                    <a:pt x="2628" y="104813"/>
                  </a:lnTo>
                  <a:lnTo>
                    <a:pt x="2628" y="0"/>
                  </a:lnTo>
                  <a:close/>
                </a:path>
              </a:pathLst>
            </a:custGeom>
            <a:solidFill>
              <a:srgbClr val="F4F4F4"/>
            </a:solidFill>
          </p:spPr>
          <p:txBody>
            <a:bodyPr wrap="square" lIns="0" tIns="0" rIns="0" bIns="0" rtlCol="0"/>
            <a:lstStyle/>
            <a:p>
              <a:endParaRPr sz="1227"/>
            </a:p>
          </p:txBody>
        </p:sp>
        <p:sp>
          <p:nvSpPr>
            <p:cNvPr id="767" name="object 767"/>
            <p:cNvSpPr/>
            <p:nvPr/>
          </p:nvSpPr>
          <p:spPr>
            <a:xfrm>
              <a:off x="2204732" y="8004657"/>
              <a:ext cx="2540" cy="105410"/>
            </a:xfrm>
            <a:custGeom>
              <a:avLst/>
              <a:gdLst/>
              <a:ahLst/>
              <a:cxnLst/>
              <a:rect l="l" t="t" r="r" b="b"/>
              <a:pathLst>
                <a:path w="2539" h="105409">
                  <a:moveTo>
                    <a:pt x="2286" y="0"/>
                  </a:moveTo>
                  <a:lnTo>
                    <a:pt x="1828" y="0"/>
                  </a:lnTo>
                  <a:lnTo>
                    <a:pt x="457" y="0"/>
                  </a:lnTo>
                  <a:lnTo>
                    <a:pt x="0" y="0"/>
                  </a:lnTo>
                  <a:lnTo>
                    <a:pt x="0" y="104813"/>
                  </a:lnTo>
                  <a:lnTo>
                    <a:pt x="457" y="104813"/>
                  </a:lnTo>
                  <a:lnTo>
                    <a:pt x="1828" y="104813"/>
                  </a:lnTo>
                  <a:lnTo>
                    <a:pt x="2286" y="104813"/>
                  </a:lnTo>
                  <a:lnTo>
                    <a:pt x="2286" y="0"/>
                  </a:lnTo>
                  <a:close/>
                </a:path>
              </a:pathLst>
            </a:custGeom>
            <a:solidFill>
              <a:srgbClr val="F5F5F5"/>
            </a:solidFill>
          </p:spPr>
          <p:txBody>
            <a:bodyPr wrap="square" lIns="0" tIns="0" rIns="0" bIns="0" rtlCol="0"/>
            <a:lstStyle/>
            <a:p>
              <a:endParaRPr sz="1227"/>
            </a:p>
          </p:txBody>
        </p:sp>
        <p:sp>
          <p:nvSpPr>
            <p:cNvPr id="768" name="object 768"/>
            <p:cNvSpPr/>
            <p:nvPr/>
          </p:nvSpPr>
          <p:spPr>
            <a:xfrm>
              <a:off x="2206104" y="8004657"/>
              <a:ext cx="2540" cy="105410"/>
            </a:xfrm>
            <a:custGeom>
              <a:avLst/>
              <a:gdLst/>
              <a:ahLst/>
              <a:cxnLst/>
              <a:rect l="l" t="t" r="r" b="b"/>
              <a:pathLst>
                <a:path w="2539" h="105409">
                  <a:moveTo>
                    <a:pt x="2159" y="0"/>
                  </a:moveTo>
                  <a:lnTo>
                    <a:pt x="1714" y="0"/>
                  </a:lnTo>
                  <a:lnTo>
                    <a:pt x="914" y="0"/>
                  </a:lnTo>
                  <a:lnTo>
                    <a:pt x="0" y="0"/>
                  </a:lnTo>
                  <a:lnTo>
                    <a:pt x="0" y="104813"/>
                  </a:lnTo>
                  <a:lnTo>
                    <a:pt x="914" y="104813"/>
                  </a:lnTo>
                  <a:lnTo>
                    <a:pt x="1714" y="104813"/>
                  </a:lnTo>
                  <a:lnTo>
                    <a:pt x="2159" y="104813"/>
                  </a:lnTo>
                  <a:lnTo>
                    <a:pt x="2159" y="0"/>
                  </a:lnTo>
                  <a:close/>
                </a:path>
              </a:pathLst>
            </a:custGeom>
            <a:solidFill>
              <a:srgbClr val="F6F6F6"/>
            </a:solidFill>
          </p:spPr>
          <p:txBody>
            <a:bodyPr wrap="square" lIns="0" tIns="0" rIns="0" bIns="0" rtlCol="0"/>
            <a:lstStyle/>
            <a:p>
              <a:endParaRPr sz="1227"/>
            </a:p>
          </p:txBody>
        </p:sp>
        <p:sp>
          <p:nvSpPr>
            <p:cNvPr id="769" name="object 769"/>
            <p:cNvSpPr/>
            <p:nvPr/>
          </p:nvSpPr>
          <p:spPr>
            <a:xfrm>
              <a:off x="2207475"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7F7F7"/>
            </a:solidFill>
          </p:spPr>
          <p:txBody>
            <a:bodyPr wrap="square" lIns="0" tIns="0" rIns="0" bIns="0" rtlCol="0"/>
            <a:lstStyle/>
            <a:p>
              <a:endParaRPr sz="1227"/>
            </a:p>
          </p:txBody>
        </p:sp>
        <p:sp>
          <p:nvSpPr>
            <p:cNvPr id="770" name="object 770"/>
            <p:cNvSpPr/>
            <p:nvPr/>
          </p:nvSpPr>
          <p:spPr>
            <a:xfrm>
              <a:off x="2208276" y="8004657"/>
              <a:ext cx="2540" cy="105410"/>
            </a:xfrm>
            <a:custGeom>
              <a:avLst/>
              <a:gdLst/>
              <a:ahLst/>
              <a:cxnLst/>
              <a:rect l="l" t="t" r="r" b="b"/>
              <a:pathLst>
                <a:path w="2539" h="105409">
                  <a:moveTo>
                    <a:pt x="2286" y="0"/>
                  </a:moveTo>
                  <a:lnTo>
                    <a:pt x="1828" y="0"/>
                  </a:lnTo>
                  <a:lnTo>
                    <a:pt x="914" y="0"/>
                  </a:lnTo>
                  <a:lnTo>
                    <a:pt x="0" y="0"/>
                  </a:lnTo>
                  <a:lnTo>
                    <a:pt x="0" y="104813"/>
                  </a:lnTo>
                  <a:lnTo>
                    <a:pt x="914" y="104813"/>
                  </a:lnTo>
                  <a:lnTo>
                    <a:pt x="1828" y="104813"/>
                  </a:lnTo>
                  <a:lnTo>
                    <a:pt x="2286" y="104813"/>
                  </a:lnTo>
                  <a:lnTo>
                    <a:pt x="2286" y="0"/>
                  </a:lnTo>
                  <a:close/>
                </a:path>
              </a:pathLst>
            </a:custGeom>
            <a:solidFill>
              <a:srgbClr val="F8F8F8"/>
            </a:solidFill>
          </p:spPr>
          <p:txBody>
            <a:bodyPr wrap="square" lIns="0" tIns="0" rIns="0" bIns="0" rtlCol="0"/>
            <a:lstStyle/>
            <a:p>
              <a:endParaRPr sz="1227"/>
            </a:p>
          </p:txBody>
        </p:sp>
        <p:sp>
          <p:nvSpPr>
            <p:cNvPr id="771" name="object 771"/>
            <p:cNvSpPr/>
            <p:nvPr/>
          </p:nvSpPr>
          <p:spPr>
            <a:xfrm>
              <a:off x="2209647" y="8004657"/>
              <a:ext cx="3175" cy="105410"/>
            </a:xfrm>
            <a:custGeom>
              <a:avLst/>
              <a:gdLst/>
              <a:ahLst/>
              <a:cxnLst/>
              <a:rect l="l" t="t" r="r" b="b"/>
              <a:pathLst>
                <a:path w="3175" h="105409">
                  <a:moveTo>
                    <a:pt x="2628" y="0"/>
                  </a:moveTo>
                  <a:lnTo>
                    <a:pt x="1828" y="0"/>
                  </a:lnTo>
                  <a:lnTo>
                    <a:pt x="914" y="0"/>
                  </a:lnTo>
                  <a:lnTo>
                    <a:pt x="0" y="0"/>
                  </a:lnTo>
                  <a:lnTo>
                    <a:pt x="0" y="104813"/>
                  </a:lnTo>
                  <a:lnTo>
                    <a:pt x="914" y="104813"/>
                  </a:lnTo>
                  <a:lnTo>
                    <a:pt x="1828" y="104813"/>
                  </a:lnTo>
                  <a:lnTo>
                    <a:pt x="2628" y="104813"/>
                  </a:lnTo>
                  <a:lnTo>
                    <a:pt x="2628" y="0"/>
                  </a:lnTo>
                  <a:close/>
                </a:path>
              </a:pathLst>
            </a:custGeom>
            <a:solidFill>
              <a:srgbClr val="F9F9F9"/>
            </a:solidFill>
          </p:spPr>
          <p:txBody>
            <a:bodyPr wrap="square" lIns="0" tIns="0" rIns="0" bIns="0" rtlCol="0"/>
            <a:lstStyle/>
            <a:p>
              <a:endParaRPr sz="1227"/>
            </a:p>
          </p:txBody>
        </p:sp>
        <p:sp>
          <p:nvSpPr>
            <p:cNvPr id="772" name="object 772"/>
            <p:cNvSpPr/>
            <p:nvPr/>
          </p:nvSpPr>
          <p:spPr>
            <a:xfrm>
              <a:off x="2211476" y="8004657"/>
              <a:ext cx="2540" cy="105410"/>
            </a:xfrm>
            <a:custGeom>
              <a:avLst/>
              <a:gdLst/>
              <a:ahLst/>
              <a:cxnLst/>
              <a:rect l="l" t="t" r="r" b="b"/>
              <a:pathLst>
                <a:path w="2539" h="105409">
                  <a:moveTo>
                    <a:pt x="2171" y="0"/>
                  </a:moveTo>
                  <a:lnTo>
                    <a:pt x="1244" y="0"/>
                  </a:lnTo>
                  <a:lnTo>
                    <a:pt x="342" y="0"/>
                  </a:lnTo>
                  <a:lnTo>
                    <a:pt x="0" y="0"/>
                  </a:lnTo>
                  <a:lnTo>
                    <a:pt x="0" y="104813"/>
                  </a:lnTo>
                  <a:lnTo>
                    <a:pt x="342" y="104813"/>
                  </a:lnTo>
                  <a:lnTo>
                    <a:pt x="1244" y="104813"/>
                  </a:lnTo>
                  <a:lnTo>
                    <a:pt x="2171" y="104813"/>
                  </a:lnTo>
                  <a:lnTo>
                    <a:pt x="2171" y="0"/>
                  </a:lnTo>
                  <a:close/>
                </a:path>
              </a:pathLst>
            </a:custGeom>
            <a:solidFill>
              <a:srgbClr val="FAFAFA"/>
            </a:solidFill>
          </p:spPr>
          <p:txBody>
            <a:bodyPr wrap="square" lIns="0" tIns="0" rIns="0" bIns="0" rtlCol="0"/>
            <a:lstStyle/>
            <a:p>
              <a:endParaRPr sz="1227"/>
            </a:p>
          </p:txBody>
        </p:sp>
        <p:sp>
          <p:nvSpPr>
            <p:cNvPr id="773" name="object 773"/>
            <p:cNvSpPr/>
            <p:nvPr/>
          </p:nvSpPr>
          <p:spPr>
            <a:xfrm>
              <a:off x="2212733" y="8004657"/>
              <a:ext cx="3175" cy="105410"/>
            </a:xfrm>
            <a:custGeom>
              <a:avLst/>
              <a:gdLst/>
              <a:ahLst/>
              <a:cxnLst/>
              <a:rect l="l" t="t" r="r" b="b"/>
              <a:pathLst>
                <a:path w="3175" h="105409">
                  <a:moveTo>
                    <a:pt x="3086" y="0"/>
                  </a:moveTo>
                  <a:lnTo>
                    <a:pt x="0" y="0"/>
                  </a:lnTo>
                  <a:lnTo>
                    <a:pt x="0" y="104813"/>
                  </a:lnTo>
                  <a:lnTo>
                    <a:pt x="3086" y="104813"/>
                  </a:lnTo>
                  <a:lnTo>
                    <a:pt x="3086" y="0"/>
                  </a:lnTo>
                  <a:close/>
                </a:path>
              </a:pathLst>
            </a:custGeom>
            <a:solidFill>
              <a:srgbClr val="FBFBFB"/>
            </a:solidFill>
          </p:spPr>
          <p:txBody>
            <a:bodyPr wrap="square" lIns="0" tIns="0" rIns="0" bIns="0" rtlCol="0"/>
            <a:lstStyle/>
            <a:p>
              <a:endParaRPr sz="1227"/>
            </a:p>
          </p:txBody>
        </p:sp>
        <p:sp>
          <p:nvSpPr>
            <p:cNvPr id="774" name="object 774"/>
            <p:cNvSpPr/>
            <p:nvPr/>
          </p:nvSpPr>
          <p:spPr>
            <a:xfrm>
              <a:off x="2215019" y="8004657"/>
              <a:ext cx="24765" cy="105410"/>
            </a:xfrm>
            <a:custGeom>
              <a:avLst/>
              <a:gdLst/>
              <a:ahLst/>
              <a:cxnLst/>
              <a:rect l="l" t="t" r="r" b="b"/>
              <a:pathLst>
                <a:path w="24764" h="105409">
                  <a:moveTo>
                    <a:pt x="4787" y="0"/>
                  </a:moveTo>
                  <a:lnTo>
                    <a:pt x="2628" y="0"/>
                  </a:lnTo>
                  <a:lnTo>
                    <a:pt x="1714" y="0"/>
                  </a:lnTo>
                  <a:lnTo>
                    <a:pt x="0" y="0"/>
                  </a:lnTo>
                  <a:lnTo>
                    <a:pt x="0" y="104813"/>
                  </a:lnTo>
                  <a:lnTo>
                    <a:pt x="1714" y="104813"/>
                  </a:lnTo>
                  <a:lnTo>
                    <a:pt x="2628" y="104813"/>
                  </a:lnTo>
                  <a:lnTo>
                    <a:pt x="4787" y="104813"/>
                  </a:lnTo>
                  <a:lnTo>
                    <a:pt x="4787" y="0"/>
                  </a:lnTo>
                  <a:close/>
                </a:path>
                <a:path w="24764" h="105409">
                  <a:moveTo>
                    <a:pt x="24447" y="0"/>
                  </a:moveTo>
                  <a:lnTo>
                    <a:pt x="23075" y="0"/>
                  </a:lnTo>
                  <a:lnTo>
                    <a:pt x="22174" y="0"/>
                  </a:lnTo>
                  <a:lnTo>
                    <a:pt x="20459" y="0"/>
                  </a:lnTo>
                  <a:lnTo>
                    <a:pt x="20459" y="104813"/>
                  </a:lnTo>
                  <a:lnTo>
                    <a:pt x="22174" y="104813"/>
                  </a:lnTo>
                  <a:lnTo>
                    <a:pt x="23075" y="104813"/>
                  </a:lnTo>
                  <a:lnTo>
                    <a:pt x="24447" y="104813"/>
                  </a:lnTo>
                  <a:lnTo>
                    <a:pt x="24447" y="0"/>
                  </a:lnTo>
                  <a:close/>
                </a:path>
              </a:pathLst>
            </a:custGeom>
            <a:solidFill>
              <a:srgbClr val="FCFCFC"/>
            </a:solidFill>
          </p:spPr>
          <p:txBody>
            <a:bodyPr wrap="square" lIns="0" tIns="0" rIns="0" bIns="0" rtlCol="0"/>
            <a:lstStyle/>
            <a:p>
              <a:endParaRPr sz="1227"/>
            </a:p>
          </p:txBody>
        </p:sp>
        <p:sp>
          <p:nvSpPr>
            <p:cNvPr id="775" name="object 775"/>
            <p:cNvSpPr/>
            <p:nvPr/>
          </p:nvSpPr>
          <p:spPr>
            <a:xfrm>
              <a:off x="2238565" y="8004657"/>
              <a:ext cx="4445" cy="105410"/>
            </a:xfrm>
            <a:custGeom>
              <a:avLst/>
              <a:gdLst/>
              <a:ahLst/>
              <a:cxnLst/>
              <a:rect l="l" t="t" r="r" b="b"/>
              <a:pathLst>
                <a:path w="4444" h="105409">
                  <a:moveTo>
                    <a:pt x="4000" y="0"/>
                  </a:moveTo>
                  <a:lnTo>
                    <a:pt x="2616" y="0"/>
                  </a:lnTo>
                  <a:lnTo>
                    <a:pt x="1714" y="0"/>
                  </a:lnTo>
                  <a:lnTo>
                    <a:pt x="0" y="0"/>
                  </a:lnTo>
                  <a:lnTo>
                    <a:pt x="0" y="104813"/>
                  </a:lnTo>
                  <a:lnTo>
                    <a:pt x="1714" y="104813"/>
                  </a:lnTo>
                  <a:lnTo>
                    <a:pt x="2616" y="104813"/>
                  </a:lnTo>
                  <a:lnTo>
                    <a:pt x="4000" y="104813"/>
                  </a:lnTo>
                  <a:lnTo>
                    <a:pt x="4000" y="0"/>
                  </a:lnTo>
                  <a:close/>
                </a:path>
              </a:pathLst>
            </a:custGeom>
            <a:solidFill>
              <a:srgbClr val="FBFBFB"/>
            </a:solidFill>
          </p:spPr>
          <p:txBody>
            <a:bodyPr wrap="square" lIns="0" tIns="0" rIns="0" bIns="0" rtlCol="0"/>
            <a:lstStyle/>
            <a:p>
              <a:endParaRPr sz="1227"/>
            </a:p>
          </p:txBody>
        </p:sp>
        <p:sp>
          <p:nvSpPr>
            <p:cNvPr id="776" name="object 776"/>
            <p:cNvSpPr/>
            <p:nvPr/>
          </p:nvSpPr>
          <p:spPr>
            <a:xfrm>
              <a:off x="2242108"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AFAFA"/>
            </a:solidFill>
          </p:spPr>
          <p:txBody>
            <a:bodyPr wrap="square" lIns="0" tIns="0" rIns="0" bIns="0" rtlCol="0"/>
            <a:lstStyle/>
            <a:p>
              <a:endParaRPr sz="1227"/>
            </a:p>
          </p:txBody>
        </p:sp>
        <p:sp>
          <p:nvSpPr>
            <p:cNvPr id="777" name="object 777"/>
            <p:cNvSpPr/>
            <p:nvPr/>
          </p:nvSpPr>
          <p:spPr>
            <a:xfrm>
              <a:off x="2242566" y="8004657"/>
              <a:ext cx="2540" cy="105410"/>
            </a:xfrm>
            <a:custGeom>
              <a:avLst/>
              <a:gdLst/>
              <a:ahLst/>
              <a:cxnLst/>
              <a:rect l="l" t="t" r="r" b="b"/>
              <a:pathLst>
                <a:path w="2539" h="105409">
                  <a:moveTo>
                    <a:pt x="2171" y="0"/>
                  </a:moveTo>
                  <a:lnTo>
                    <a:pt x="1701" y="0"/>
                  </a:lnTo>
                  <a:lnTo>
                    <a:pt x="914" y="0"/>
                  </a:lnTo>
                  <a:lnTo>
                    <a:pt x="0" y="0"/>
                  </a:lnTo>
                  <a:lnTo>
                    <a:pt x="0" y="104813"/>
                  </a:lnTo>
                  <a:lnTo>
                    <a:pt x="914" y="104813"/>
                  </a:lnTo>
                  <a:lnTo>
                    <a:pt x="1701" y="104813"/>
                  </a:lnTo>
                  <a:lnTo>
                    <a:pt x="2171" y="104813"/>
                  </a:lnTo>
                  <a:lnTo>
                    <a:pt x="2171" y="0"/>
                  </a:lnTo>
                  <a:close/>
                </a:path>
              </a:pathLst>
            </a:custGeom>
            <a:solidFill>
              <a:srgbClr val="F9F9F9"/>
            </a:solidFill>
          </p:spPr>
          <p:txBody>
            <a:bodyPr wrap="square" lIns="0" tIns="0" rIns="0" bIns="0" rtlCol="0"/>
            <a:lstStyle/>
            <a:p>
              <a:endParaRPr sz="1227"/>
            </a:p>
          </p:txBody>
        </p:sp>
        <p:sp>
          <p:nvSpPr>
            <p:cNvPr id="778" name="object 778"/>
            <p:cNvSpPr/>
            <p:nvPr/>
          </p:nvSpPr>
          <p:spPr>
            <a:xfrm>
              <a:off x="2243823" y="8004657"/>
              <a:ext cx="2540" cy="105410"/>
            </a:xfrm>
            <a:custGeom>
              <a:avLst/>
              <a:gdLst/>
              <a:ahLst/>
              <a:cxnLst/>
              <a:rect l="l" t="t" r="r" b="b"/>
              <a:pathLst>
                <a:path w="2539" h="105409">
                  <a:moveTo>
                    <a:pt x="2273" y="0"/>
                  </a:moveTo>
                  <a:lnTo>
                    <a:pt x="1828" y="0"/>
                  </a:lnTo>
                  <a:lnTo>
                    <a:pt x="914" y="0"/>
                  </a:lnTo>
                  <a:lnTo>
                    <a:pt x="0" y="0"/>
                  </a:lnTo>
                  <a:lnTo>
                    <a:pt x="0" y="104813"/>
                  </a:lnTo>
                  <a:lnTo>
                    <a:pt x="914" y="104813"/>
                  </a:lnTo>
                  <a:lnTo>
                    <a:pt x="1828" y="104813"/>
                  </a:lnTo>
                  <a:lnTo>
                    <a:pt x="2273" y="104813"/>
                  </a:lnTo>
                  <a:lnTo>
                    <a:pt x="2273" y="0"/>
                  </a:lnTo>
                  <a:close/>
                </a:path>
              </a:pathLst>
            </a:custGeom>
            <a:solidFill>
              <a:srgbClr val="F8F8F8"/>
            </a:solidFill>
          </p:spPr>
          <p:txBody>
            <a:bodyPr wrap="square" lIns="0" tIns="0" rIns="0" bIns="0" rtlCol="0"/>
            <a:lstStyle/>
            <a:p>
              <a:endParaRPr sz="1227"/>
            </a:p>
          </p:txBody>
        </p:sp>
        <p:sp>
          <p:nvSpPr>
            <p:cNvPr id="779" name="object 779"/>
            <p:cNvSpPr/>
            <p:nvPr/>
          </p:nvSpPr>
          <p:spPr>
            <a:xfrm>
              <a:off x="2245194" y="8004657"/>
              <a:ext cx="2540" cy="105410"/>
            </a:xfrm>
            <a:custGeom>
              <a:avLst/>
              <a:gdLst/>
              <a:ahLst/>
              <a:cxnLst/>
              <a:rect l="l" t="t" r="r" b="b"/>
              <a:pathLst>
                <a:path w="2539" h="105409">
                  <a:moveTo>
                    <a:pt x="2286" y="0"/>
                  </a:moveTo>
                  <a:lnTo>
                    <a:pt x="1828" y="0"/>
                  </a:lnTo>
                  <a:lnTo>
                    <a:pt x="914" y="0"/>
                  </a:lnTo>
                  <a:lnTo>
                    <a:pt x="0" y="0"/>
                  </a:lnTo>
                  <a:lnTo>
                    <a:pt x="0" y="104813"/>
                  </a:lnTo>
                  <a:lnTo>
                    <a:pt x="914" y="104813"/>
                  </a:lnTo>
                  <a:lnTo>
                    <a:pt x="1828" y="104813"/>
                  </a:lnTo>
                  <a:lnTo>
                    <a:pt x="2286" y="104813"/>
                  </a:lnTo>
                  <a:lnTo>
                    <a:pt x="2286" y="0"/>
                  </a:lnTo>
                  <a:close/>
                </a:path>
              </a:pathLst>
            </a:custGeom>
            <a:solidFill>
              <a:srgbClr val="F7F7F7"/>
            </a:solidFill>
          </p:spPr>
          <p:txBody>
            <a:bodyPr wrap="square" lIns="0" tIns="0" rIns="0" bIns="0" rtlCol="0"/>
            <a:lstStyle/>
            <a:p>
              <a:endParaRPr sz="1227"/>
            </a:p>
          </p:txBody>
        </p:sp>
        <p:sp>
          <p:nvSpPr>
            <p:cNvPr id="780" name="object 780"/>
            <p:cNvSpPr/>
            <p:nvPr/>
          </p:nvSpPr>
          <p:spPr>
            <a:xfrm>
              <a:off x="2246566"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6F6F6"/>
            </a:solidFill>
          </p:spPr>
          <p:txBody>
            <a:bodyPr wrap="square" lIns="0" tIns="0" rIns="0" bIns="0" rtlCol="0"/>
            <a:lstStyle/>
            <a:p>
              <a:endParaRPr sz="1227"/>
            </a:p>
          </p:txBody>
        </p:sp>
        <p:sp>
          <p:nvSpPr>
            <p:cNvPr id="781" name="object 781"/>
            <p:cNvSpPr/>
            <p:nvPr/>
          </p:nvSpPr>
          <p:spPr>
            <a:xfrm>
              <a:off x="2247480" y="8004657"/>
              <a:ext cx="2540" cy="105410"/>
            </a:xfrm>
            <a:custGeom>
              <a:avLst/>
              <a:gdLst/>
              <a:ahLst/>
              <a:cxnLst/>
              <a:rect l="l" t="t" r="r" b="b"/>
              <a:pathLst>
                <a:path w="2539" h="105409">
                  <a:moveTo>
                    <a:pt x="2171" y="0"/>
                  </a:moveTo>
                  <a:lnTo>
                    <a:pt x="1244" y="0"/>
                  </a:lnTo>
                  <a:lnTo>
                    <a:pt x="342" y="0"/>
                  </a:lnTo>
                  <a:lnTo>
                    <a:pt x="0" y="0"/>
                  </a:lnTo>
                  <a:lnTo>
                    <a:pt x="0" y="104813"/>
                  </a:lnTo>
                  <a:lnTo>
                    <a:pt x="342" y="104813"/>
                  </a:lnTo>
                  <a:lnTo>
                    <a:pt x="1244" y="104813"/>
                  </a:lnTo>
                  <a:lnTo>
                    <a:pt x="2171" y="104813"/>
                  </a:lnTo>
                  <a:lnTo>
                    <a:pt x="2171" y="0"/>
                  </a:lnTo>
                  <a:close/>
                </a:path>
              </a:pathLst>
            </a:custGeom>
            <a:solidFill>
              <a:srgbClr val="F5F5F5"/>
            </a:solidFill>
          </p:spPr>
          <p:txBody>
            <a:bodyPr wrap="square" lIns="0" tIns="0" rIns="0" bIns="0" rtlCol="0"/>
            <a:lstStyle/>
            <a:p>
              <a:endParaRPr sz="1227"/>
            </a:p>
          </p:txBody>
        </p:sp>
        <p:sp>
          <p:nvSpPr>
            <p:cNvPr id="782" name="object 782"/>
            <p:cNvSpPr/>
            <p:nvPr/>
          </p:nvSpPr>
          <p:spPr>
            <a:xfrm>
              <a:off x="2248738" y="8004657"/>
              <a:ext cx="2540" cy="105410"/>
            </a:xfrm>
            <a:custGeom>
              <a:avLst/>
              <a:gdLst/>
              <a:ahLst/>
              <a:cxnLst/>
              <a:rect l="l" t="t" r="r" b="b"/>
              <a:pathLst>
                <a:path w="2539" h="105409">
                  <a:moveTo>
                    <a:pt x="2286" y="0"/>
                  </a:moveTo>
                  <a:lnTo>
                    <a:pt x="1371" y="0"/>
                  </a:lnTo>
                  <a:lnTo>
                    <a:pt x="914" y="0"/>
                  </a:lnTo>
                  <a:lnTo>
                    <a:pt x="0" y="0"/>
                  </a:lnTo>
                  <a:lnTo>
                    <a:pt x="0" y="104813"/>
                  </a:lnTo>
                  <a:lnTo>
                    <a:pt x="914" y="104813"/>
                  </a:lnTo>
                  <a:lnTo>
                    <a:pt x="1371" y="104813"/>
                  </a:lnTo>
                  <a:lnTo>
                    <a:pt x="2286" y="104813"/>
                  </a:lnTo>
                  <a:lnTo>
                    <a:pt x="2286" y="0"/>
                  </a:lnTo>
                  <a:close/>
                </a:path>
              </a:pathLst>
            </a:custGeom>
            <a:solidFill>
              <a:srgbClr val="F4F4F4"/>
            </a:solidFill>
          </p:spPr>
          <p:txBody>
            <a:bodyPr wrap="square" lIns="0" tIns="0" rIns="0" bIns="0" rtlCol="0"/>
            <a:lstStyle/>
            <a:p>
              <a:endParaRPr sz="1227"/>
            </a:p>
          </p:txBody>
        </p:sp>
        <p:sp>
          <p:nvSpPr>
            <p:cNvPr id="783" name="object 783"/>
            <p:cNvSpPr/>
            <p:nvPr/>
          </p:nvSpPr>
          <p:spPr>
            <a:xfrm>
              <a:off x="2250109" y="8004657"/>
              <a:ext cx="2540" cy="105410"/>
            </a:xfrm>
            <a:custGeom>
              <a:avLst/>
              <a:gdLst/>
              <a:ahLst/>
              <a:cxnLst/>
              <a:rect l="l" t="t" r="r" b="b"/>
              <a:pathLst>
                <a:path w="2539" h="105409">
                  <a:moveTo>
                    <a:pt x="2171" y="0"/>
                  </a:moveTo>
                  <a:lnTo>
                    <a:pt x="1701" y="0"/>
                  </a:lnTo>
                  <a:lnTo>
                    <a:pt x="914" y="0"/>
                  </a:lnTo>
                  <a:lnTo>
                    <a:pt x="0" y="0"/>
                  </a:lnTo>
                  <a:lnTo>
                    <a:pt x="0" y="104813"/>
                  </a:lnTo>
                  <a:lnTo>
                    <a:pt x="914" y="104813"/>
                  </a:lnTo>
                  <a:lnTo>
                    <a:pt x="1701" y="104813"/>
                  </a:lnTo>
                  <a:lnTo>
                    <a:pt x="2171" y="104813"/>
                  </a:lnTo>
                  <a:lnTo>
                    <a:pt x="2171" y="0"/>
                  </a:lnTo>
                  <a:close/>
                </a:path>
              </a:pathLst>
            </a:custGeom>
            <a:solidFill>
              <a:srgbClr val="F3F3F3"/>
            </a:solidFill>
          </p:spPr>
          <p:txBody>
            <a:bodyPr wrap="square" lIns="0" tIns="0" rIns="0" bIns="0" rtlCol="0"/>
            <a:lstStyle/>
            <a:p>
              <a:endParaRPr sz="1227"/>
            </a:p>
          </p:txBody>
        </p:sp>
        <p:sp>
          <p:nvSpPr>
            <p:cNvPr id="784" name="object 784"/>
            <p:cNvSpPr/>
            <p:nvPr/>
          </p:nvSpPr>
          <p:spPr>
            <a:xfrm>
              <a:off x="2251481" y="8004657"/>
              <a:ext cx="2540" cy="105410"/>
            </a:xfrm>
            <a:custGeom>
              <a:avLst/>
              <a:gdLst/>
              <a:ahLst/>
              <a:cxnLst/>
              <a:rect l="l" t="t" r="r" b="b"/>
              <a:pathLst>
                <a:path w="2539" h="105409">
                  <a:moveTo>
                    <a:pt x="2171" y="0"/>
                  </a:moveTo>
                  <a:lnTo>
                    <a:pt x="1701" y="0"/>
                  </a:lnTo>
                  <a:lnTo>
                    <a:pt x="800" y="0"/>
                  </a:lnTo>
                  <a:lnTo>
                    <a:pt x="0" y="0"/>
                  </a:lnTo>
                  <a:lnTo>
                    <a:pt x="0" y="104813"/>
                  </a:lnTo>
                  <a:lnTo>
                    <a:pt x="800" y="104813"/>
                  </a:lnTo>
                  <a:lnTo>
                    <a:pt x="1701" y="104813"/>
                  </a:lnTo>
                  <a:lnTo>
                    <a:pt x="2171" y="104813"/>
                  </a:lnTo>
                  <a:lnTo>
                    <a:pt x="2171" y="0"/>
                  </a:lnTo>
                  <a:close/>
                </a:path>
              </a:pathLst>
            </a:custGeom>
            <a:solidFill>
              <a:srgbClr val="F2F2F2"/>
            </a:solidFill>
          </p:spPr>
          <p:txBody>
            <a:bodyPr wrap="square" lIns="0" tIns="0" rIns="0" bIns="0" rtlCol="0"/>
            <a:lstStyle/>
            <a:p>
              <a:endParaRPr sz="1227"/>
            </a:p>
          </p:txBody>
        </p:sp>
        <p:sp>
          <p:nvSpPr>
            <p:cNvPr id="785" name="object 785"/>
            <p:cNvSpPr/>
            <p:nvPr/>
          </p:nvSpPr>
          <p:spPr>
            <a:xfrm>
              <a:off x="2252738"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1F1F1"/>
            </a:solidFill>
          </p:spPr>
          <p:txBody>
            <a:bodyPr wrap="square" lIns="0" tIns="0" rIns="0" bIns="0" rtlCol="0"/>
            <a:lstStyle/>
            <a:p>
              <a:endParaRPr sz="1227"/>
            </a:p>
          </p:txBody>
        </p:sp>
        <p:sp>
          <p:nvSpPr>
            <p:cNvPr id="786" name="object 786"/>
            <p:cNvSpPr/>
            <p:nvPr/>
          </p:nvSpPr>
          <p:spPr>
            <a:xfrm>
              <a:off x="2253653" y="8004657"/>
              <a:ext cx="2540" cy="105410"/>
            </a:xfrm>
            <a:custGeom>
              <a:avLst/>
              <a:gdLst/>
              <a:ahLst/>
              <a:cxnLst/>
              <a:rect l="l" t="t" r="r" b="b"/>
              <a:pathLst>
                <a:path w="2539" h="105409">
                  <a:moveTo>
                    <a:pt x="2159" y="0"/>
                  </a:moveTo>
                  <a:lnTo>
                    <a:pt x="1358" y="0"/>
                  </a:lnTo>
                  <a:lnTo>
                    <a:pt x="457" y="0"/>
                  </a:lnTo>
                  <a:lnTo>
                    <a:pt x="0" y="0"/>
                  </a:lnTo>
                  <a:lnTo>
                    <a:pt x="0" y="104813"/>
                  </a:lnTo>
                  <a:lnTo>
                    <a:pt x="457" y="104813"/>
                  </a:lnTo>
                  <a:lnTo>
                    <a:pt x="1358" y="104813"/>
                  </a:lnTo>
                  <a:lnTo>
                    <a:pt x="2159" y="104813"/>
                  </a:lnTo>
                  <a:lnTo>
                    <a:pt x="2159" y="0"/>
                  </a:lnTo>
                  <a:close/>
                </a:path>
              </a:pathLst>
            </a:custGeom>
            <a:solidFill>
              <a:srgbClr val="F0F0F0"/>
            </a:solidFill>
          </p:spPr>
          <p:txBody>
            <a:bodyPr wrap="square" lIns="0" tIns="0" rIns="0" bIns="0" rtlCol="0"/>
            <a:lstStyle/>
            <a:p>
              <a:endParaRPr sz="1227"/>
            </a:p>
          </p:txBody>
        </p:sp>
        <p:sp>
          <p:nvSpPr>
            <p:cNvPr id="787" name="object 787"/>
            <p:cNvSpPr/>
            <p:nvPr/>
          </p:nvSpPr>
          <p:spPr>
            <a:xfrm>
              <a:off x="2255024" y="8004657"/>
              <a:ext cx="2540" cy="105410"/>
            </a:xfrm>
            <a:custGeom>
              <a:avLst/>
              <a:gdLst/>
              <a:ahLst/>
              <a:cxnLst/>
              <a:rect l="l" t="t" r="r" b="b"/>
              <a:pathLst>
                <a:path w="2539" h="105409">
                  <a:moveTo>
                    <a:pt x="2159" y="0"/>
                  </a:moveTo>
                  <a:lnTo>
                    <a:pt x="1244" y="0"/>
                  </a:lnTo>
                  <a:lnTo>
                    <a:pt x="457" y="0"/>
                  </a:lnTo>
                  <a:lnTo>
                    <a:pt x="0" y="0"/>
                  </a:lnTo>
                  <a:lnTo>
                    <a:pt x="0" y="104813"/>
                  </a:lnTo>
                  <a:lnTo>
                    <a:pt x="457" y="104813"/>
                  </a:lnTo>
                  <a:lnTo>
                    <a:pt x="1244" y="104813"/>
                  </a:lnTo>
                  <a:lnTo>
                    <a:pt x="2159" y="104813"/>
                  </a:lnTo>
                  <a:lnTo>
                    <a:pt x="2159" y="0"/>
                  </a:lnTo>
                  <a:close/>
                </a:path>
              </a:pathLst>
            </a:custGeom>
            <a:solidFill>
              <a:srgbClr val="EFEFEF"/>
            </a:solidFill>
          </p:spPr>
          <p:txBody>
            <a:bodyPr wrap="square" lIns="0" tIns="0" rIns="0" bIns="0" rtlCol="0"/>
            <a:lstStyle/>
            <a:p>
              <a:endParaRPr sz="1227"/>
            </a:p>
          </p:txBody>
        </p:sp>
        <p:sp>
          <p:nvSpPr>
            <p:cNvPr id="788" name="object 788"/>
            <p:cNvSpPr/>
            <p:nvPr/>
          </p:nvSpPr>
          <p:spPr>
            <a:xfrm>
              <a:off x="2256282" y="8004657"/>
              <a:ext cx="2540" cy="105410"/>
            </a:xfrm>
            <a:custGeom>
              <a:avLst/>
              <a:gdLst/>
              <a:ahLst/>
              <a:cxnLst/>
              <a:rect l="l" t="t" r="r" b="b"/>
              <a:pathLst>
                <a:path w="2539" h="105409">
                  <a:moveTo>
                    <a:pt x="2286" y="0"/>
                  </a:moveTo>
                  <a:lnTo>
                    <a:pt x="1828" y="0"/>
                  </a:lnTo>
                  <a:lnTo>
                    <a:pt x="914" y="0"/>
                  </a:lnTo>
                  <a:lnTo>
                    <a:pt x="0" y="0"/>
                  </a:lnTo>
                  <a:lnTo>
                    <a:pt x="0" y="104813"/>
                  </a:lnTo>
                  <a:lnTo>
                    <a:pt x="914" y="104813"/>
                  </a:lnTo>
                  <a:lnTo>
                    <a:pt x="1828" y="104813"/>
                  </a:lnTo>
                  <a:lnTo>
                    <a:pt x="2286" y="104813"/>
                  </a:lnTo>
                  <a:lnTo>
                    <a:pt x="2286" y="0"/>
                  </a:lnTo>
                  <a:close/>
                </a:path>
              </a:pathLst>
            </a:custGeom>
            <a:solidFill>
              <a:srgbClr val="EEEEEE"/>
            </a:solidFill>
          </p:spPr>
          <p:txBody>
            <a:bodyPr wrap="square" lIns="0" tIns="0" rIns="0" bIns="0" rtlCol="0"/>
            <a:lstStyle/>
            <a:p>
              <a:endParaRPr sz="1227"/>
            </a:p>
          </p:txBody>
        </p:sp>
        <p:sp>
          <p:nvSpPr>
            <p:cNvPr id="789" name="object 789"/>
            <p:cNvSpPr/>
            <p:nvPr/>
          </p:nvSpPr>
          <p:spPr>
            <a:xfrm>
              <a:off x="2257653"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DEDED"/>
            </a:solidFill>
          </p:spPr>
          <p:txBody>
            <a:bodyPr wrap="square" lIns="0" tIns="0" rIns="0" bIns="0" rtlCol="0"/>
            <a:lstStyle/>
            <a:p>
              <a:endParaRPr sz="1227"/>
            </a:p>
          </p:txBody>
        </p:sp>
        <p:sp>
          <p:nvSpPr>
            <p:cNvPr id="790" name="object 790"/>
            <p:cNvSpPr/>
            <p:nvPr/>
          </p:nvSpPr>
          <p:spPr>
            <a:xfrm>
              <a:off x="2258567"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ECECEC"/>
            </a:solidFill>
          </p:spPr>
          <p:txBody>
            <a:bodyPr wrap="square" lIns="0" tIns="0" rIns="0" bIns="0" rtlCol="0"/>
            <a:lstStyle/>
            <a:p>
              <a:endParaRPr sz="1227"/>
            </a:p>
          </p:txBody>
        </p:sp>
        <p:sp>
          <p:nvSpPr>
            <p:cNvPr id="791" name="object 791"/>
            <p:cNvSpPr/>
            <p:nvPr/>
          </p:nvSpPr>
          <p:spPr>
            <a:xfrm>
              <a:off x="2259025"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EBEBEB"/>
            </a:solidFill>
          </p:spPr>
          <p:txBody>
            <a:bodyPr wrap="square" lIns="0" tIns="0" rIns="0" bIns="0" rtlCol="0"/>
            <a:lstStyle/>
            <a:p>
              <a:endParaRPr sz="1227"/>
            </a:p>
          </p:txBody>
        </p:sp>
        <p:sp>
          <p:nvSpPr>
            <p:cNvPr id="792" name="object 792"/>
            <p:cNvSpPr/>
            <p:nvPr/>
          </p:nvSpPr>
          <p:spPr>
            <a:xfrm>
              <a:off x="2259482"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AEAEA"/>
            </a:solidFill>
          </p:spPr>
          <p:txBody>
            <a:bodyPr wrap="square" lIns="0" tIns="0" rIns="0" bIns="0" rtlCol="0"/>
            <a:lstStyle/>
            <a:p>
              <a:endParaRPr sz="1227"/>
            </a:p>
          </p:txBody>
        </p:sp>
        <p:sp>
          <p:nvSpPr>
            <p:cNvPr id="793" name="object 793"/>
            <p:cNvSpPr/>
            <p:nvPr/>
          </p:nvSpPr>
          <p:spPr>
            <a:xfrm>
              <a:off x="2260282" y="8004657"/>
              <a:ext cx="2540" cy="105410"/>
            </a:xfrm>
            <a:custGeom>
              <a:avLst/>
              <a:gdLst/>
              <a:ahLst/>
              <a:cxnLst/>
              <a:rect l="l" t="t" r="r" b="b"/>
              <a:pathLst>
                <a:path w="2539" h="105409">
                  <a:moveTo>
                    <a:pt x="2273" y="0"/>
                  </a:moveTo>
                  <a:lnTo>
                    <a:pt x="1828" y="0"/>
                  </a:lnTo>
                  <a:lnTo>
                    <a:pt x="914" y="0"/>
                  </a:lnTo>
                  <a:lnTo>
                    <a:pt x="0" y="0"/>
                  </a:lnTo>
                  <a:lnTo>
                    <a:pt x="0" y="104813"/>
                  </a:lnTo>
                  <a:lnTo>
                    <a:pt x="914" y="104813"/>
                  </a:lnTo>
                  <a:lnTo>
                    <a:pt x="1828" y="104813"/>
                  </a:lnTo>
                  <a:lnTo>
                    <a:pt x="2273" y="104813"/>
                  </a:lnTo>
                  <a:lnTo>
                    <a:pt x="2273" y="0"/>
                  </a:lnTo>
                  <a:close/>
                </a:path>
              </a:pathLst>
            </a:custGeom>
            <a:solidFill>
              <a:srgbClr val="E9E9E9"/>
            </a:solidFill>
          </p:spPr>
          <p:txBody>
            <a:bodyPr wrap="square" lIns="0" tIns="0" rIns="0" bIns="0" rtlCol="0"/>
            <a:lstStyle/>
            <a:p>
              <a:endParaRPr sz="1227"/>
            </a:p>
          </p:txBody>
        </p:sp>
        <p:sp>
          <p:nvSpPr>
            <p:cNvPr id="794" name="object 794"/>
            <p:cNvSpPr/>
            <p:nvPr/>
          </p:nvSpPr>
          <p:spPr>
            <a:xfrm>
              <a:off x="2261654"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8E8E8"/>
            </a:solidFill>
          </p:spPr>
          <p:txBody>
            <a:bodyPr wrap="square" lIns="0" tIns="0" rIns="0" bIns="0" rtlCol="0"/>
            <a:lstStyle/>
            <a:p>
              <a:endParaRPr sz="1227"/>
            </a:p>
          </p:txBody>
        </p:sp>
        <p:sp>
          <p:nvSpPr>
            <p:cNvPr id="795" name="object 795"/>
            <p:cNvSpPr/>
            <p:nvPr/>
          </p:nvSpPr>
          <p:spPr>
            <a:xfrm>
              <a:off x="2262111"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7E7E7"/>
            </a:solidFill>
          </p:spPr>
          <p:txBody>
            <a:bodyPr wrap="square" lIns="0" tIns="0" rIns="0" bIns="0" rtlCol="0"/>
            <a:lstStyle/>
            <a:p>
              <a:endParaRPr sz="1227"/>
            </a:p>
          </p:txBody>
        </p:sp>
        <p:sp>
          <p:nvSpPr>
            <p:cNvPr id="796" name="object 796"/>
            <p:cNvSpPr/>
            <p:nvPr/>
          </p:nvSpPr>
          <p:spPr>
            <a:xfrm>
              <a:off x="2263025"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6E6E6"/>
            </a:solidFill>
          </p:spPr>
          <p:txBody>
            <a:bodyPr wrap="square" lIns="0" tIns="0" rIns="0" bIns="0" rtlCol="0"/>
            <a:lstStyle/>
            <a:p>
              <a:endParaRPr sz="1227"/>
            </a:p>
          </p:txBody>
        </p:sp>
        <p:sp>
          <p:nvSpPr>
            <p:cNvPr id="797" name="object 797"/>
            <p:cNvSpPr/>
            <p:nvPr/>
          </p:nvSpPr>
          <p:spPr>
            <a:xfrm>
              <a:off x="2263825"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5E5E5"/>
            </a:solidFill>
          </p:spPr>
          <p:txBody>
            <a:bodyPr wrap="square" lIns="0" tIns="0" rIns="0" bIns="0" rtlCol="0"/>
            <a:lstStyle/>
            <a:p>
              <a:endParaRPr sz="1227"/>
            </a:p>
          </p:txBody>
        </p:sp>
        <p:sp>
          <p:nvSpPr>
            <p:cNvPr id="798" name="object 798"/>
            <p:cNvSpPr/>
            <p:nvPr/>
          </p:nvSpPr>
          <p:spPr>
            <a:xfrm>
              <a:off x="2264282"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4E4E4"/>
            </a:solidFill>
          </p:spPr>
          <p:txBody>
            <a:bodyPr wrap="square" lIns="0" tIns="0" rIns="0" bIns="0" rtlCol="0"/>
            <a:lstStyle/>
            <a:p>
              <a:endParaRPr sz="1227"/>
            </a:p>
          </p:txBody>
        </p:sp>
        <p:sp>
          <p:nvSpPr>
            <p:cNvPr id="799" name="object 799"/>
            <p:cNvSpPr/>
            <p:nvPr/>
          </p:nvSpPr>
          <p:spPr>
            <a:xfrm>
              <a:off x="2265197"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3E3E3"/>
            </a:solidFill>
          </p:spPr>
          <p:txBody>
            <a:bodyPr wrap="square" lIns="0" tIns="0" rIns="0" bIns="0" rtlCol="0"/>
            <a:lstStyle/>
            <a:p>
              <a:endParaRPr sz="1227"/>
            </a:p>
          </p:txBody>
        </p:sp>
        <p:sp>
          <p:nvSpPr>
            <p:cNvPr id="800" name="object 800"/>
            <p:cNvSpPr/>
            <p:nvPr/>
          </p:nvSpPr>
          <p:spPr>
            <a:xfrm>
              <a:off x="2265654" y="8004657"/>
              <a:ext cx="2540" cy="105410"/>
            </a:xfrm>
            <a:custGeom>
              <a:avLst/>
              <a:gdLst/>
              <a:ahLst/>
              <a:cxnLst/>
              <a:rect l="l" t="t" r="r" b="b"/>
              <a:pathLst>
                <a:path w="2539" h="105409">
                  <a:moveTo>
                    <a:pt x="2171" y="0"/>
                  </a:moveTo>
                  <a:lnTo>
                    <a:pt x="1371" y="0"/>
                  </a:lnTo>
                  <a:lnTo>
                    <a:pt x="457" y="0"/>
                  </a:lnTo>
                  <a:lnTo>
                    <a:pt x="0" y="0"/>
                  </a:lnTo>
                  <a:lnTo>
                    <a:pt x="0" y="104813"/>
                  </a:lnTo>
                  <a:lnTo>
                    <a:pt x="457" y="104813"/>
                  </a:lnTo>
                  <a:lnTo>
                    <a:pt x="1371" y="104813"/>
                  </a:lnTo>
                  <a:lnTo>
                    <a:pt x="2171" y="104813"/>
                  </a:lnTo>
                  <a:lnTo>
                    <a:pt x="2171" y="0"/>
                  </a:lnTo>
                  <a:close/>
                </a:path>
              </a:pathLst>
            </a:custGeom>
            <a:solidFill>
              <a:srgbClr val="E2E2E2"/>
            </a:solidFill>
          </p:spPr>
          <p:txBody>
            <a:bodyPr wrap="square" lIns="0" tIns="0" rIns="0" bIns="0" rtlCol="0"/>
            <a:lstStyle/>
            <a:p>
              <a:endParaRPr sz="1227"/>
            </a:p>
          </p:txBody>
        </p:sp>
        <p:sp>
          <p:nvSpPr>
            <p:cNvPr id="801" name="object 801"/>
            <p:cNvSpPr/>
            <p:nvPr/>
          </p:nvSpPr>
          <p:spPr>
            <a:xfrm>
              <a:off x="2267026"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1E1E1"/>
            </a:solidFill>
          </p:spPr>
          <p:txBody>
            <a:bodyPr wrap="square" lIns="0" tIns="0" rIns="0" bIns="0" rtlCol="0"/>
            <a:lstStyle/>
            <a:p>
              <a:endParaRPr sz="1227"/>
            </a:p>
          </p:txBody>
        </p:sp>
        <p:sp>
          <p:nvSpPr>
            <p:cNvPr id="802" name="object 802"/>
            <p:cNvSpPr/>
            <p:nvPr/>
          </p:nvSpPr>
          <p:spPr>
            <a:xfrm>
              <a:off x="2267826"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0E0E0"/>
            </a:solidFill>
          </p:spPr>
          <p:txBody>
            <a:bodyPr wrap="square" lIns="0" tIns="0" rIns="0" bIns="0" rtlCol="0"/>
            <a:lstStyle/>
            <a:p>
              <a:endParaRPr sz="1227"/>
            </a:p>
          </p:txBody>
        </p:sp>
        <p:sp>
          <p:nvSpPr>
            <p:cNvPr id="803" name="object 803"/>
            <p:cNvSpPr/>
            <p:nvPr/>
          </p:nvSpPr>
          <p:spPr>
            <a:xfrm>
              <a:off x="2268283"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FDFDF"/>
            </a:solidFill>
          </p:spPr>
          <p:txBody>
            <a:bodyPr wrap="square" lIns="0" tIns="0" rIns="0" bIns="0" rtlCol="0"/>
            <a:lstStyle/>
            <a:p>
              <a:endParaRPr sz="1227"/>
            </a:p>
          </p:txBody>
        </p:sp>
        <p:sp>
          <p:nvSpPr>
            <p:cNvPr id="804" name="object 804"/>
            <p:cNvSpPr/>
            <p:nvPr/>
          </p:nvSpPr>
          <p:spPr>
            <a:xfrm>
              <a:off x="2268740"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DEDEDE"/>
            </a:solidFill>
          </p:spPr>
          <p:txBody>
            <a:bodyPr wrap="square" lIns="0" tIns="0" rIns="0" bIns="0" rtlCol="0"/>
            <a:lstStyle/>
            <a:p>
              <a:endParaRPr sz="1227"/>
            </a:p>
          </p:txBody>
        </p:sp>
        <p:sp>
          <p:nvSpPr>
            <p:cNvPr id="805" name="object 805"/>
            <p:cNvSpPr/>
            <p:nvPr/>
          </p:nvSpPr>
          <p:spPr>
            <a:xfrm>
              <a:off x="2269655"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DDDDDD"/>
            </a:solidFill>
          </p:spPr>
          <p:txBody>
            <a:bodyPr wrap="square" lIns="0" tIns="0" rIns="0" bIns="0" rtlCol="0"/>
            <a:lstStyle/>
            <a:p>
              <a:endParaRPr sz="1227"/>
            </a:p>
          </p:txBody>
        </p:sp>
        <p:sp>
          <p:nvSpPr>
            <p:cNvPr id="806" name="object 806"/>
            <p:cNvSpPr/>
            <p:nvPr/>
          </p:nvSpPr>
          <p:spPr>
            <a:xfrm>
              <a:off x="2270569"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DCDCDC"/>
            </a:solidFill>
          </p:spPr>
          <p:txBody>
            <a:bodyPr wrap="square" lIns="0" tIns="0" rIns="0" bIns="0" rtlCol="0"/>
            <a:lstStyle/>
            <a:p>
              <a:endParaRPr sz="1227"/>
            </a:p>
          </p:txBody>
        </p:sp>
        <p:sp>
          <p:nvSpPr>
            <p:cNvPr id="807" name="object 807"/>
            <p:cNvSpPr/>
            <p:nvPr/>
          </p:nvSpPr>
          <p:spPr>
            <a:xfrm>
              <a:off x="2271026" y="8004657"/>
              <a:ext cx="2540" cy="105410"/>
            </a:xfrm>
            <a:custGeom>
              <a:avLst/>
              <a:gdLst/>
              <a:ahLst/>
              <a:cxnLst/>
              <a:rect l="l" t="t" r="r" b="b"/>
              <a:pathLst>
                <a:path w="2539" h="105409">
                  <a:moveTo>
                    <a:pt x="2171" y="0"/>
                  </a:moveTo>
                  <a:lnTo>
                    <a:pt x="1244" y="0"/>
                  </a:lnTo>
                  <a:lnTo>
                    <a:pt x="457" y="0"/>
                  </a:lnTo>
                  <a:lnTo>
                    <a:pt x="0" y="0"/>
                  </a:lnTo>
                  <a:lnTo>
                    <a:pt x="0" y="104813"/>
                  </a:lnTo>
                  <a:lnTo>
                    <a:pt x="457" y="104813"/>
                  </a:lnTo>
                  <a:lnTo>
                    <a:pt x="1244" y="104813"/>
                  </a:lnTo>
                  <a:lnTo>
                    <a:pt x="2171" y="104813"/>
                  </a:lnTo>
                  <a:lnTo>
                    <a:pt x="2171" y="0"/>
                  </a:lnTo>
                  <a:close/>
                </a:path>
              </a:pathLst>
            </a:custGeom>
            <a:solidFill>
              <a:srgbClr val="DBDBDB"/>
            </a:solidFill>
          </p:spPr>
          <p:txBody>
            <a:bodyPr wrap="square" lIns="0" tIns="0" rIns="0" bIns="0" rtlCol="0"/>
            <a:lstStyle/>
            <a:p>
              <a:endParaRPr sz="1227"/>
            </a:p>
          </p:txBody>
        </p:sp>
        <p:sp>
          <p:nvSpPr>
            <p:cNvPr id="808" name="object 808"/>
            <p:cNvSpPr/>
            <p:nvPr/>
          </p:nvSpPr>
          <p:spPr>
            <a:xfrm>
              <a:off x="2272283"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DADADA"/>
            </a:solidFill>
          </p:spPr>
          <p:txBody>
            <a:bodyPr wrap="square" lIns="0" tIns="0" rIns="0" bIns="0" rtlCol="0"/>
            <a:lstStyle/>
            <a:p>
              <a:endParaRPr sz="1227"/>
            </a:p>
          </p:txBody>
        </p:sp>
        <p:sp>
          <p:nvSpPr>
            <p:cNvPr id="809" name="object 809"/>
            <p:cNvSpPr/>
            <p:nvPr/>
          </p:nvSpPr>
          <p:spPr>
            <a:xfrm>
              <a:off x="2273198"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9D9D9"/>
            </a:solidFill>
          </p:spPr>
          <p:txBody>
            <a:bodyPr wrap="square" lIns="0" tIns="0" rIns="0" bIns="0" rtlCol="0"/>
            <a:lstStyle/>
            <a:p>
              <a:endParaRPr sz="1227"/>
            </a:p>
          </p:txBody>
        </p:sp>
        <p:sp>
          <p:nvSpPr>
            <p:cNvPr id="810" name="object 810"/>
            <p:cNvSpPr/>
            <p:nvPr/>
          </p:nvSpPr>
          <p:spPr>
            <a:xfrm>
              <a:off x="2273655"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8D8D8"/>
            </a:solidFill>
          </p:spPr>
          <p:txBody>
            <a:bodyPr wrap="square" lIns="0" tIns="0" rIns="0" bIns="0" rtlCol="0"/>
            <a:lstStyle/>
            <a:p>
              <a:endParaRPr sz="1227"/>
            </a:p>
          </p:txBody>
        </p:sp>
        <p:sp>
          <p:nvSpPr>
            <p:cNvPr id="811" name="object 811"/>
            <p:cNvSpPr/>
            <p:nvPr/>
          </p:nvSpPr>
          <p:spPr>
            <a:xfrm>
              <a:off x="2274112"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D7D7D7"/>
            </a:solidFill>
          </p:spPr>
          <p:txBody>
            <a:bodyPr wrap="square" lIns="0" tIns="0" rIns="0" bIns="0" rtlCol="0"/>
            <a:lstStyle/>
            <a:p>
              <a:endParaRPr sz="1227"/>
            </a:p>
          </p:txBody>
        </p:sp>
        <p:sp>
          <p:nvSpPr>
            <p:cNvPr id="812" name="object 812"/>
            <p:cNvSpPr/>
            <p:nvPr/>
          </p:nvSpPr>
          <p:spPr>
            <a:xfrm>
              <a:off x="2275027"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D6D6D6"/>
            </a:solidFill>
          </p:spPr>
          <p:txBody>
            <a:bodyPr wrap="square" lIns="0" tIns="0" rIns="0" bIns="0" rtlCol="0"/>
            <a:lstStyle/>
            <a:p>
              <a:endParaRPr sz="1227"/>
            </a:p>
          </p:txBody>
        </p:sp>
        <p:sp>
          <p:nvSpPr>
            <p:cNvPr id="813" name="object 813"/>
            <p:cNvSpPr/>
            <p:nvPr/>
          </p:nvSpPr>
          <p:spPr>
            <a:xfrm>
              <a:off x="2275484"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D5D5D5"/>
            </a:solidFill>
          </p:spPr>
          <p:txBody>
            <a:bodyPr wrap="square" lIns="0" tIns="0" rIns="0" bIns="0" rtlCol="0"/>
            <a:lstStyle/>
            <a:p>
              <a:endParaRPr sz="1227"/>
            </a:p>
          </p:txBody>
        </p:sp>
        <p:sp>
          <p:nvSpPr>
            <p:cNvPr id="814" name="object 814"/>
            <p:cNvSpPr/>
            <p:nvPr/>
          </p:nvSpPr>
          <p:spPr>
            <a:xfrm>
              <a:off x="2276284"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3D3D3"/>
            </a:solidFill>
          </p:spPr>
          <p:txBody>
            <a:bodyPr wrap="square" lIns="0" tIns="0" rIns="0" bIns="0" rtlCol="0"/>
            <a:lstStyle/>
            <a:p>
              <a:endParaRPr sz="1227"/>
            </a:p>
          </p:txBody>
        </p:sp>
        <p:sp>
          <p:nvSpPr>
            <p:cNvPr id="815" name="object 815"/>
            <p:cNvSpPr/>
            <p:nvPr/>
          </p:nvSpPr>
          <p:spPr>
            <a:xfrm>
              <a:off x="2276741"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D2D2D2"/>
            </a:solidFill>
          </p:spPr>
          <p:txBody>
            <a:bodyPr wrap="square" lIns="0" tIns="0" rIns="0" bIns="0" rtlCol="0"/>
            <a:lstStyle/>
            <a:p>
              <a:endParaRPr sz="1227"/>
            </a:p>
          </p:txBody>
        </p:sp>
        <p:sp>
          <p:nvSpPr>
            <p:cNvPr id="816" name="object 816"/>
            <p:cNvSpPr/>
            <p:nvPr/>
          </p:nvSpPr>
          <p:spPr>
            <a:xfrm>
              <a:off x="2277656"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D1D1D1"/>
            </a:solidFill>
          </p:spPr>
          <p:txBody>
            <a:bodyPr wrap="square" lIns="0" tIns="0" rIns="0" bIns="0" rtlCol="0"/>
            <a:lstStyle/>
            <a:p>
              <a:endParaRPr sz="1227"/>
            </a:p>
          </p:txBody>
        </p:sp>
        <p:sp>
          <p:nvSpPr>
            <p:cNvPr id="817" name="object 817"/>
            <p:cNvSpPr/>
            <p:nvPr/>
          </p:nvSpPr>
          <p:spPr>
            <a:xfrm>
              <a:off x="2278113"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D0D0D0"/>
            </a:solidFill>
          </p:spPr>
          <p:txBody>
            <a:bodyPr wrap="square" lIns="0" tIns="0" rIns="0" bIns="0" rtlCol="0"/>
            <a:lstStyle/>
            <a:p>
              <a:endParaRPr sz="1227"/>
            </a:p>
          </p:txBody>
        </p:sp>
        <p:sp>
          <p:nvSpPr>
            <p:cNvPr id="818" name="object 818"/>
            <p:cNvSpPr/>
            <p:nvPr/>
          </p:nvSpPr>
          <p:spPr>
            <a:xfrm>
              <a:off x="2279027"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CFCFCF"/>
            </a:solidFill>
          </p:spPr>
          <p:txBody>
            <a:bodyPr wrap="square" lIns="0" tIns="0" rIns="0" bIns="0" rtlCol="0"/>
            <a:lstStyle/>
            <a:p>
              <a:endParaRPr sz="1227"/>
            </a:p>
          </p:txBody>
        </p:sp>
        <p:sp>
          <p:nvSpPr>
            <p:cNvPr id="819" name="object 819"/>
            <p:cNvSpPr/>
            <p:nvPr/>
          </p:nvSpPr>
          <p:spPr>
            <a:xfrm>
              <a:off x="2279484"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CDCDCD"/>
            </a:solidFill>
          </p:spPr>
          <p:txBody>
            <a:bodyPr wrap="square" lIns="0" tIns="0" rIns="0" bIns="0" rtlCol="0"/>
            <a:lstStyle/>
            <a:p>
              <a:endParaRPr sz="1227"/>
            </a:p>
          </p:txBody>
        </p:sp>
        <p:sp>
          <p:nvSpPr>
            <p:cNvPr id="820" name="object 820"/>
            <p:cNvSpPr/>
            <p:nvPr/>
          </p:nvSpPr>
          <p:spPr>
            <a:xfrm>
              <a:off x="2280284"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CCCCCC"/>
            </a:solidFill>
          </p:spPr>
          <p:txBody>
            <a:bodyPr wrap="square" lIns="0" tIns="0" rIns="0" bIns="0" rtlCol="0"/>
            <a:lstStyle/>
            <a:p>
              <a:endParaRPr sz="1227"/>
            </a:p>
          </p:txBody>
        </p:sp>
        <p:sp>
          <p:nvSpPr>
            <p:cNvPr id="821" name="object 821"/>
            <p:cNvSpPr/>
            <p:nvPr/>
          </p:nvSpPr>
          <p:spPr>
            <a:xfrm>
              <a:off x="228074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CBCBCB"/>
            </a:solidFill>
          </p:spPr>
          <p:txBody>
            <a:bodyPr wrap="square" lIns="0" tIns="0" rIns="0" bIns="0" rtlCol="0"/>
            <a:lstStyle/>
            <a:p>
              <a:endParaRPr sz="1227"/>
            </a:p>
          </p:txBody>
        </p:sp>
        <p:sp>
          <p:nvSpPr>
            <p:cNvPr id="822" name="object 822"/>
            <p:cNvSpPr/>
            <p:nvPr/>
          </p:nvSpPr>
          <p:spPr>
            <a:xfrm>
              <a:off x="2281656"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CACACA"/>
            </a:solidFill>
          </p:spPr>
          <p:txBody>
            <a:bodyPr wrap="square" lIns="0" tIns="0" rIns="0" bIns="0" rtlCol="0"/>
            <a:lstStyle/>
            <a:p>
              <a:endParaRPr sz="1227"/>
            </a:p>
          </p:txBody>
        </p:sp>
        <p:sp>
          <p:nvSpPr>
            <p:cNvPr id="823" name="object 823"/>
            <p:cNvSpPr/>
            <p:nvPr/>
          </p:nvSpPr>
          <p:spPr>
            <a:xfrm>
              <a:off x="2282113" y="8004657"/>
              <a:ext cx="1905" cy="104775"/>
            </a:xfrm>
            <a:custGeom>
              <a:avLst/>
              <a:gdLst/>
              <a:ahLst/>
              <a:cxnLst/>
              <a:rect l="l" t="t" r="r" b="b"/>
              <a:pathLst>
                <a:path w="1905" h="104775">
                  <a:moveTo>
                    <a:pt x="1714" y="0"/>
                  </a:moveTo>
                  <a:lnTo>
                    <a:pt x="0" y="0"/>
                  </a:lnTo>
                  <a:lnTo>
                    <a:pt x="0" y="104355"/>
                  </a:lnTo>
                  <a:lnTo>
                    <a:pt x="1714" y="104355"/>
                  </a:lnTo>
                  <a:lnTo>
                    <a:pt x="1714" y="0"/>
                  </a:lnTo>
                  <a:close/>
                </a:path>
              </a:pathLst>
            </a:custGeom>
            <a:solidFill>
              <a:srgbClr val="C9C9C9"/>
            </a:solidFill>
          </p:spPr>
          <p:txBody>
            <a:bodyPr wrap="square" lIns="0" tIns="0" rIns="0" bIns="0" rtlCol="0"/>
            <a:lstStyle/>
            <a:p>
              <a:endParaRPr sz="1227"/>
            </a:p>
          </p:txBody>
        </p:sp>
        <p:sp>
          <p:nvSpPr>
            <p:cNvPr id="824" name="object 824"/>
            <p:cNvSpPr/>
            <p:nvPr/>
          </p:nvSpPr>
          <p:spPr>
            <a:xfrm>
              <a:off x="2283028" y="8004657"/>
              <a:ext cx="1270" cy="104775"/>
            </a:xfrm>
            <a:custGeom>
              <a:avLst/>
              <a:gdLst/>
              <a:ahLst/>
              <a:cxnLst/>
              <a:rect l="l" t="t" r="r" b="b"/>
              <a:pathLst>
                <a:path w="1269" h="104775">
                  <a:moveTo>
                    <a:pt x="1257" y="0"/>
                  </a:moveTo>
                  <a:lnTo>
                    <a:pt x="0" y="0"/>
                  </a:lnTo>
                  <a:lnTo>
                    <a:pt x="0" y="104355"/>
                  </a:lnTo>
                  <a:lnTo>
                    <a:pt x="1257" y="104355"/>
                  </a:lnTo>
                  <a:lnTo>
                    <a:pt x="1257" y="0"/>
                  </a:lnTo>
                  <a:close/>
                </a:path>
              </a:pathLst>
            </a:custGeom>
            <a:solidFill>
              <a:srgbClr val="C8C8C8"/>
            </a:solidFill>
          </p:spPr>
          <p:txBody>
            <a:bodyPr wrap="square" lIns="0" tIns="0" rIns="0" bIns="0" rtlCol="0"/>
            <a:lstStyle/>
            <a:p>
              <a:endParaRPr sz="1227"/>
            </a:p>
          </p:txBody>
        </p:sp>
        <p:sp>
          <p:nvSpPr>
            <p:cNvPr id="825" name="object 825"/>
            <p:cNvSpPr/>
            <p:nvPr/>
          </p:nvSpPr>
          <p:spPr>
            <a:xfrm>
              <a:off x="2283485" y="8004657"/>
              <a:ext cx="1270" cy="104775"/>
            </a:xfrm>
            <a:custGeom>
              <a:avLst/>
              <a:gdLst/>
              <a:ahLst/>
              <a:cxnLst/>
              <a:rect l="l" t="t" r="r" b="b"/>
              <a:pathLst>
                <a:path w="1269" h="104775">
                  <a:moveTo>
                    <a:pt x="800" y="0"/>
                  </a:moveTo>
                  <a:lnTo>
                    <a:pt x="0" y="0"/>
                  </a:lnTo>
                  <a:lnTo>
                    <a:pt x="0" y="104355"/>
                  </a:lnTo>
                  <a:lnTo>
                    <a:pt x="800" y="104355"/>
                  </a:lnTo>
                  <a:lnTo>
                    <a:pt x="1257" y="104222"/>
                  </a:lnTo>
                  <a:lnTo>
                    <a:pt x="1257" y="251"/>
                  </a:lnTo>
                  <a:lnTo>
                    <a:pt x="800" y="0"/>
                  </a:lnTo>
                  <a:close/>
                </a:path>
              </a:pathLst>
            </a:custGeom>
            <a:solidFill>
              <a:srgbClr val="C6C6C6"/>
            </a:solidFill>
          </p:spPr>
          <p:txBody>
            <a:bodyPr wrap="square" lIns="0" tIns="0" rIns="0" bIns="0" rtlCol="0"/>
            <a:lstStyle/>
            <a:p>
              <a:endParaRPr sz="1227"/>
            </a:p>
          </p:txBody>
        </p:sp>
        <p:sp>
          <p:nvSpPr>
            <p:cNvPr id="826" name="object 826"/>
            <p:cNvSpPr/>
            <p:nvPr/>
          </p:nvSpPr>
          <p:spPr>
            <a:xfrm>
              <a:off x="2283828" y="8004657"/>
              <a:ext cx="1905" cy="104775"/>
            </a:xfrm>
            <a:custGeom>
              <a:avLst/>
              <a:gdLst/>
              <a:ahLst/>
              <a:cxnLst/>
              <a:rect l="l" t="t" r="r" b="b"/>
              <a:pathLst>
                <a:path w="1905" h="104775">
                  <a:moveTo>
                    <a:pt x="457" y="0"/>
                  </a:moveTo>
                  <a:lnTo>
                    <a:pt x="0" y="0"/>
                  </a:lnTo>
                  <a:lnTo>
                    <a:pt x="0" y="104355"/>
                  </a:lnTo>
                  <a:lnTo>
                    <a:pt x="457" y="104355"/>
                  </a:lnTo>
                  <a:lnTo>
                    <a:pt x="1828" y="103955"/>
                  </a:lnTo>
                  <a:lnTo>
                    <a:pt x="1828" y="754"/>
                  </a:lnTo>
                  <a:lnTo>
                    <a:pt x="457" y="0"/>
                  </a:lnTo>
                  <a:close/>
                </a:path>
              </a:pathLst>
            </a:custGeom>
            <a:solidFill>
              <a:srgbClr val="C5C5C5"/>
            </a:solidFill>
          </p:spPr>
          <p:txBody>
            <a:bodyPr wrap="square" lIns="0" tIns="0" rIns="0" bIns="0" rtlCol="0"/>
            <a:lstStyle/>
            <a:p>
              <a:endParaRPr sz="1227"/>
            </a:p>
          </p:txBody>
        </p:sp>
        <p:sp>
          <p:nvSpPr>
            <p:cNvPr id="827" name="object 827"/>
            <p:cNvSpPr/>
            <p:nvPr/>
          </p:nvSpPr>
          <p:spPr>
            <a:xfrm>
              <a:off x="2284742" y="8004908"/>
              <a:ext cx="1905" cy="104139"/>
            </a:xfrm>
            <a:custGeom>
              <a:avLst/>
              <a:gdLst/>
              <a:ahLst/>
              <a:cxnLst/>
              <a:rect l="l" t="t" r="r" b="b"/>
              <a:pathLst>
                <a:path w="1905" h="104140">
                  <a:moveTo>
                    <a:pt x="0" y="0"/>
                  </a:moveTo>
                  <a:lnTo>
                    <a:pt x="0" y="103971"/>
                  </a:lnTo>
                  <a:lnTo>
                    <a:pt x="1828" y="103437"/>
                  </a:lnTo>
                  <a:lnTo>
                    <a:pt x="1828" y="1005"/>
                  </a:lnTo>
                  <a:lnTo>
                    <a:pt x="0" y="0"/>
                  </a:lnTo>
                  <a:close/>
                </a:path>
              </a:pathLst>
            </a:custGeom>
            <a:solidFill>
              <a:srgbClr val="C4C4C4"/>
            </a:solidFill>
          </p:spPr>
          <p:txBody>
            <a:bodyPr wrap="square" lIns="0" tIns="0" rIns="0" bIns="0" rtlCol="0"/>
            <a:lstStyle/>
            <a:p>
              <a:endParaRPr sz="1227"/>
            </a:p>
          </p:txBody>
        </p:sp>
        <p:sp>
          <p:nvSpPr>
            <p:cNvPr id="828" name="object 828"/>
            <p:cNvSpPr/>
            <p:nvPr/>
          </p:nvSpPr>
          <p:spPr>
            <a:xfrm>
              <a:off x="2285657" y="8004809"/>
              <a:ext cx="1905" cy="104139"/>
            </a:xfrm>
            <a:custGeom>
              <a:avLst/>
              <a:gdLst/>
              <a:ahLst/>
              <a:cxnLst/>
              <a:rect l="l" t="t" r="r" b="b"/>
              <a:pathLst>
                <a:path w="1905" h="104140">
                  <a:moveTo>
                    <a:pt x="1371" y="1270"/>
                  </a:moveTo>
                  <a:lnTo>
                    <a:pt x="50" y="1270"/>
                  </a:lnTo>
                  <a:lnTo>
                    <a:pt x="50" y="0"/>
                  </a:lnTo>
                  <a:lnTo>
                    <a:pt x="0" y="1270"/>
                  </a:lnTo>
                  <a:lnTo>
                    <a:pt x="0" y="102870"/>
                  </a:lnTo>
                  <a:lnTo>
                    <a:pt x="0" y="104140"/>
                  </a:lnTo>
                  <a:lnTo>
                    <a:pt x="1016" y="104140"/>
                  </a:lnTo>
                  <a:lnTo>
                    <a:pt x="1016" y="102870"/>
                  </a:lnTo>
                  <a:lnTo>
                    <a:pt x="1371" y="102870"/>
                  </a:lnTo>
                  <a:lnTo>
                    <a:pt x="1371" y="1270"/>
                  </a:lnTo>
                  <a:close/>
                </a:path>
              </a:pathLst>
            </a:custGeom>
            <a:solidFill>
              <a:srgbClr val="C3C3C3"/>
            </a:solidFill>
          </p:spPr>
          <p:txBody>
            <a:bodyPr wrap="square" lIns="0" tIns="0" rIns="0" bIns="0" rtlCol="0"/>
            <a:lstStyle/>
            <a:p>
              <a:endParaRPr sz="1227"/>
            </a:p>
          </p:txBody>
        </p:sp>
        <p:sp>
          <p:nvSpPr>
            <p:cNvPr id="829" name="object 829"/>
            <p:cNvSpPr/>
            <p:nvPr/>
          </p:nvSpPr>
          <p:spPr>
            <a:xfrm>
              <a:off x="2286114" y="8006079"/>
              <a:ext cx="1905" cy="102870"/>
            </a:xfrm>
            <a:custGeom>
              <a:avLst/>
              <a:gdLst/>
              <a:ahLst/>
              <a:cxnLst/>
              <a:rect l="l" t="t" r="r" b="b"/>
              <a:pathLst>
                <a:path w="1905" h="102870">
                  <a:moveTo>
                    <a:pt x="1371" y="0"/>
                  </a:moveTo>
                  <a:lnTo>
                    <a:pt x="0" y="0"/>
                  </a:lnTo>
                  <a:lnTo>
                    <a:pt x="0" y="101600"/>
                  </a:lnTo>
                  <a:lnTo>
                    <a:pt x="0" y="102870"/>
                  </a:lnTo>
                  <a:lnTo>
                    <a:pt x="558" y="102870"/>
                  </a:lnTo>
                  <a:lnTo>
                    <a:pt x="558" y="101600"/>
                  </a:lnTo>
                  <a:lnTo>
                    <a:pt x="1371" y="101600"/>
                  </a:lnTo>
                  <a:lnTo>
                    <a:pt x="1371" y="0"/>
                  </a:lnTo>
                  <a:close/>
                </a:path>
              </a:pathLst>
            </a:custGeom>
            <a:solidFill>
              <a:srgbClr val="C2C2C2"/>
            </a:solidFill>
          </p:spPr>
          <p:txBody>
            <a:bodyPr wrap="square" lIns="0" tIns="0" rIns="0" bIns="0" rtlCol="0"/>
            <a:lstStyle/>
            <a:p>
              <a:endParaRPr sz="1227"/>
            </a:p>
          </p:txBody>
        </p:sp>
        <p:sp>
          <p:nvSpPr>
            <p:cNvPr id="830" name="object 830"/>
            <p:cNvSpPr/>
            <p:nvPr/>
          </p:nvSpPr>
          <p:spPr>
            <a:xfrm>
              <a:off x="2286571" y="8006079"/>
              <a:ext cx="1905" cy="102870"/>
            </a:xfrm>
            <a:custGeom>
              <a:avLst/>
              <a:gdLst/>
              <a:ahLst/>
              <a:cxnLst/>
              <a:rect l="l" t="t" r="r" b="b"/>
              <a:pathLst>
                <a:path w="1905" h="102870">
                  <a:moveTo>
                    <a:pt x="1701" y="1270"/>
                  </a:moveTo>
                  <a:lnTo>
                    <a:pt x="939" y="1270"/>
                  </a:lnTo>
                  <a:lnTo>
                    <a:pt x="939" y="0"/>
                  </a:lnTo>
                  <a:lnTo>
                    <a:pt x="0" y="0"/>
                  </a:lnTo>
                  <a:lnTo>
                    <a:pt x="0" y="1270"/>
                  </a:lnTo>
                  <a:lnTo>
                    <a:pt x="0" y="100330"/>
                  </a:lnTo>
                  <a:lnTo>
                    <a:pt x="0" y="101600"/>
                  </a:lnTo>
                  <a:lnTo>
                    <a:pt x="0" y="102870"/>
                  </a:lnTo>
                  <a:lnTo>
                    <a:pt x="101" y="101600"/>
                  </a:lnTo>
                  <a:lnTo>
                    <a:pt x="1549" y="101600"/>
                  </a:lnTo>
                  <a:lnTo>
                    <a:pt x="1549" y="100330"/>
                  </a:lnTo>
                  <a:lnTo>
                    <a:pt x="1701" y="100330"/>
                  </a:lnTo>
                  <a:lnTo>
                    <a:pt x="1701" y="1270"/>
                  </a:lnTo>
                  <a:close/>
                </a:path>
              </a:pathLst>
            </a:custGeom>
            <a:solidFill>
              <a:srgbClr val="C0C0C0"/>
            </a:solidFill>
          </p:spPr>
          <p:txBody>
            <a:bodyPr wrap="square" lIns="0" tIns="0" rIns="0" bIns="0" rtlCol="0"/>
            <a:lstStyle/>
            <a:p>
              <a:endParaRPr sz="1227"/>
            </a:p>
          </p:txBody>
        </p:sp>
        <p:sp>
          <p:nvSpPr>
            <p:cNvPr id="831" name="object 831"/>
            <p:cNvSpPr/>
            <p:nvPr/>
          </p:nvSpPr>
          <p:spPr>
            <a:xfrm>
              <a:off x="2287485" y="8006684"/>
              <a:ext cx="1270" cy="101600"/>
            </a:xfrm>
            <a:custGeom>
              <a:avLst/>
              <a:gdLst/>
              <a:ahLst/>
              <a:cxnLst/>
              <a:rect l="l" t="t" r="r" b="b"/>
              <a:pathLst>
                <a:path w="1269" h="101600">
                  <a:moveTo>
                    <a:pt x="0" y="0"/>
                  </a:moveTo>
                  <a:lnTo>
                    <a:pt x="0" y="101040"/>
                  </a:lnTo>
                  <a:lnTo>
                    <a:pt x="1257" y="99699"/>
                  </a:lnTo>
                  <a:lnTo>
                    <a:pt x="1257" y="1058"/>
                  </a:lnTo>
                  <a:lnTo>
                    <a:pt x="0" y="0"/>
                  </a:lnTo>
                  <a:close/>
                </a:path>
              </a:pathLst>
            </a:custGeom>
            <a:solidFill>
              <a:srgbClr val="BFBFBF"/>
            </a:solidFill>
          </p:spPr>
          <p:txBody>
            <a:bodyPr wrap="square" lIns="0" tIns="0" rIns="0" bIns="0" rtlCol="0"/>
            <a:lstStyle/>
            <a:p>
              <a:endParaRPr sz="1227"/>
            </a:p>
          </p:txBody>
        </p:sp>
        <p:sp>
          <p:nvSpPr>
            <p:cNvPr id="832" name="object 832"/>
            <p:cNvSpPr/>
            <p:nvPr/>
          </p:nvSpPr>
          <p:spPr>
            <a:xfrm>
              <a:off x="2287828" y="8007349"/>
              <a:ext cx="1905" cy="100330"/>
            </a:xfrm>
            <a:custGeom>
              <a:avLst/>
              <a:gdLst/>
              <a:ahLst/>
              <a:cxnLst/>
              <a:rect l="l" t="t" r="r" b="b"/>
              <a:pathLst>
                <a:path w="1905" h="100329">
                  <a:moveTo>
                    <a:pt x="1828" y="1270"/>
                  </a:moveTo>
                  <a:lnTo>
                    <a:pt x="1257" y="1270"/>
                  </a:lnTo>
                  <a:lnTo>
                    <a:pt x="1257" y="0"/>
                  </a:lnTo>
                  <a:lnTo>
                    <a:pt x="0" y="0"/>
                  </a:lnTo>
                  <a:lnTo>
                    <a:pt x="0" y="1270"/>
                  </a:lnTo>
                  <a:lnTo>
                    <a:pt x="0" y="97790"/>
                  </a:lnTo>
                  <a:lnTo>
                    <a:pt x="0" y="99060"/>
                  </a:lnTo>
                  <a:lnTo>
                    <a:pt x="0" y="100330"/>
                  </a:lnTo>
                  <a:lnTo>
                    <a:pt x="292" y="100330"/>
                  </a:lnTo>
                  <a:lnTo>
                    <a:pt x="292" y="99060"/>
                  </a:lnTo>
                  <a:lnTo>
                    <a:pt x="1562" y="99060"/>
                  </a:lnTo>
                  <a:lnTo>
                    <a:pt x="1562" y="97790"/>
                  </a:lnTo>
                  <a:lnTo>
                    <a:pt x="1828" y="97790"/>
                  </a:lnTo>
                  <a:lnTo>
                    <a:pt x="1828" y="1270"/>
                  </a:lnTo>
                  <a:close/>
                </a:path>
              </a:pathLst>
            </a:custGeom>
            <a:solidFill>
              <a:srgbClr val="BEBEBE"/>
            </a:solidFill>
          </p:spPr>
          <p:txBody>
            <a:bodyPr wrap="square" lIns="0" tIns="0" rIns="0" bIns="0" rtlCol="0"/>
            <a:lstStyle/>
            <a:p>
              <a:endParaRPr sz="1227"/>
            </a:p>
          </p:txBody>
        </p:sp>
        <p:sp>
          <p:nvSpPr>
            <p:cNvPr id="833" name="object 833"/>
            <p:cNvSpPr/>
            <p:nvPr/>
          </p:nvSpPr>
          <p:spPr>
            <a:xfrm>
              <a:off x="2288743" y="8007743"/>
              <a:ext cx="1905" cy="99060"/>
            </a:xfrm>
            <a:custGeom>
              <a:avLst/>
              <a:gdLst/>
              <a:ahLst/>
              <a:cxnLst/>
              <a:rect l="l" t="t" r="r" b="b"/>
              <a:pathLst>
                <a:path w="1905" h="99059">
                  <a:moveTo>
                    <a:pt x="0" y="0"/>
                  </a:moveTo>
                  <a:lnTo>
                    <a:pt x="0" y="98640"/>
                  </a:lnTo>
                  <a:lnTo>
                    <a:pt x="1371" y="97355"/>
                  </a:lnTo>
                  <a:lnTo>
                    <a:pt x="1371" y="942"/>
                  </a:lnTo>
                  <a:lnTo>
                    <a:pt x="0" y="0"/>
                  </a:lnTo>
                  <a:close/>
                </a:path>
              </a:pathLst>
            </a:custGeom>
            <a:solidFill>
              <a:srgbClr val="BDBDBD"/>
            </a:solidFill>
          </p:spPr>
          <p:txBody>
            <a:bodyPr wrap="square" lIns="0" tIns="0" rIns="0" bIns="0" rtlCol="0"/>
            <a:lstStyle/>
            <a:p>
              <a:endParaRPr sz="1227"/>
            </a:p>
          </p:txBody>
        </p:sp>
        <p:sp>
          <p:nvSpPr>
            <p:cNvPr id="834" name="object 834"/>
            <p:cNvSpPr/>
            <p:nvPr/>
          </p:nvSpPr>
          <p:spPr>
            <a:xfrm>
              <a:off x="2289200" y="8008057"/>
              <a:ext cx="1905" cy="98425"/>
            </a:xfrm>
            <a:custGeom>
              <a:avLst/>
              <a:gdLst/>
              <a:ahLst/>
              <a:cxnLst/>
              <a:rect l="l" t="t" r="r" b="b"/>
              <a:pathLst>
                <a:path w="1905" h="98425">
                  <a:moveTo>
                    <a:pt x="0" y="0"/>
                  </a:moveTo>
                  <a:lnTo>
                    <a:pt x="0" y="97897"/>
                  </a:lnTo>
                  <a:lnTo>
                    <a:pt x="1371" y="96612"/>
                  </a:lnTo>
                  <a:lnTo>
                    <a:pt x="1828" y="95240"/>
                  </a:lnTo>
                  <a:lnTo>
                    <a:pt x="1828" y="2543"/>
                  </a:lnTo>
                  <a:lnTo>
                    <a:pt x="1371" y="942"/>
                  </a:lnTo>
                  <a:lnTo>
                    <a:pt x="0" y="0"/>
                  </a:lnTo>
                  <a:close/>
                </a:path>
              </a:pathLst>
            </a:custGeom>
            <a:solidFill>
              <a:srgbClr val="BCBCBC"/>
            </a:solidFill>
          </p:spPr>
          <p:txBody>
            <a:bodyPr wrap="square" lIns="0" tIns="0" rIns="0" bIns="0" rtlCol="0"/>
            <a:lstStyle/>
            <a:p>
              <a:endParaRPr sz="1227"/>
            </a:p>
          </p:txBody>
        </p:sp>
        <p:sp>
          <p:nvSpPr>
            <p:cNvPr id="835" name="object 835"/>
            <p:cNvSpPr/>
            <p:nvPr/>
          </p:nvSpPr>
          <p:spPr>
            <a:xfrm>
              <a:off x="2290114" y="8008619"/>
              <a:ext cx="1905" cy="96520"/>
            </a:xfrm>
            <a:custGeom>
              <a:avLst/>
              <a:gdLst/>
              <a:ahLst/>
              <a:cxnLst/>
              <a:rect l="l" t="t" r="r" b="b"/>
              <a:pathLst>
                <a:path w="1905" h="96520">
                  <a:moveTo>
                    <a:pt x="1371" y="3810"/>
                  </a:moveTo>
                  <a:lnTo>
                    <a:pt x="889" y="3810"/>
                  </a:lnTo>
                  <a:lnTo>
                    <a:pt x="889" y="0"/>
                  </a:lnTo>
                  <a:lnTo>
                    <a:pt x="0" y="0"/>
                  </a:lnTo>
                  <a:lnTo>
                    <a:pt x="0" y="3810"/>
                  </a:lnTo>
                  <a:lnTo>
                    <a:pt x="0" y="92710"/>
                  </a:lnTo>
                  <a:lnTo>
                    <a:pt x="0" y="96520"/>
                  </a:lnTo>
                  <a:lnTo>
                    <a:pt x="927" y="96520"/>
                  </a:lnTo>
                  <a:lnTo>
                    <a:pt x="927" y="92710"/>
                  </a:lnTo>
                  <a:lnTo>
                    <a:pt x="1371" y="92710"/>
                  </a:lnTo>
                  <a:lnTo>
                    <a:pt x="1371" y="3810"/>
                  </a:lnTo>
                  <a:close/>
                </a:path>
              </a:pathLst>
            </a:custGeom>
            <a:solidFill>
              <a:srgbClr val="BABABA"/>
            </a:solidFill>
          </p:spPr>
          <p:txBody>
            <a:bodyPr wrap="square" lIns="0" tIns="0" rIns="0" bIns="0" rtlCol="0"/>
            <a:lstStyle/>
            <a:p>
              <a:endParaRPr sz="1227"/>
            </a:p>
          </p:txBody>
        </p:sp>
        <p:sp>
          <p:nvSpPr>
            <p:cNvPr id="836" name="object 836"/>
            <p:cNvSpPr/>
            <p:nvPr/>
          </p:nvSpPr>
          <p:spPr>
            <a:xfrm>
              <a:off x="2290571" y="8009000"/>
              <a:ext cx="1270" cy="95885"/>
            </a:xfrm>
            <a:custGeom>
              <a:avLst/>
              <a:gdLst/>
              <a:ahLst/>
              <a:cxnLst/>
              <a:rect l="l" t="t" r="r" b="b"/>
              <a:pathLst>
                <a:path w="1269" h="95884">
                  <a:moveTo>
                    <a:pt x="0" y="0"/>
                  </a:moveTo>
                  <a:lnTo>
                    <a:pt x="0" y="95669"/>
                  </a:lnTo>
                  <a:lnTo>
                    <a:pt x="914" y="92925"/>
                  </a:lnTo>
                  <a:lnTo>
                    <a:pt x="914" y="3200"/>
                  </a:lnTo>
                  <a:lnTo>
                    <a:pt x="0" y="0"/>
                  </a:lnTo>
                  <a:close/>
                </a:path>
              </a:pathLst>
            </a:custGeom>
            <a:solidFill>
              <a:srgbClr val="B9B9B9"/>
            </a:solidFill>
          </p:spPr>
          <p:txBody>
            <a:bodyPr wrap="square" lIns="0" tIns="0" rIns="0" bIns="0" rtlCol="0"/>
            <a:lstStyle/>
            <a:p>
              <a:endParaRPr sz="1227"/>
            </a:p>
          </p:txBody>
        </p:sp>
        <p:sp>
          <p:nvSpPr>
            <p:cNvPr id="837" name="object 837"/>
            <p:cNvSpPr/>
            <p:nvPr/>
          </p:nvSpPr>
          <p:spPr>
            <a:xfrm>
              <a:off x="2291486" y="8012201"/>
              <a:ext cx="0" cy="90170"/>
            </a:xfrm>
            <a:custGeom>
              <a:avLst/>
              <a:gdLst/>
              <a:ahLst/>
              <a:cxnLst/>
              <a:rect l="l" t="t" r="r" b="b"/>
              <a:pathLst>
                <a:path h="90170">
                  <a:moveTo>
                    <a:pt x="0" y="0"/>
                  </a:moveTo>
                  <a:lnTo>
                    <a:pt x="0" y="89725"/>
                  </a:lnTo>
                  <a:lnTo>
                    <a:pt x="0" y="0"/>
                  </a:lnTo>
                  <a:close/>
                </a:path>
              </a:pathLst>
            </a:custGeom>
            <a:solidFill>
              <a:srgbClr val="B8B8B8"/>
            </a:solidFill>
          </p:spPr>
          <p:txBody>
            <a:bodyPr wrap="square" lIns="0" tIns="0" rIns="0" bIns="0" rtlCol="0"/>
            <a:lstStyle/>
            <a:p>
              <a:endParaRPr sz="1227"/>
            </a:p>
          </p:txBody>
        </p:sp>
        <p:sp>
          <p:nvSpPr>
            <p:cNvPr id="838" name="object 838"/>
            <p:cNvSpPr/>
            <p:nvPr/>
          </p:nvSpPr>
          <p:spPr>
            <a:xfrm>
              <a:off x="2162555" y="8003285"/>
              <a:ext cx="130810" cy="107950"/>
            </a:xfrm>
            <a:custGeom>
              <a:avLst/>
              <a:gdLst/>
              <a:ahLst/>
              <a:cxnLst/>
              <a:rect l="l" t="t" r="r" b="b"/>
              <a:pathLst>
                <a:path w="130810" h="107950">
                  <a:moveTo>
                    <a:pt x="125730" y="0"/>
                  </a:moveTo>
                  <a:lnTo>
                    <a:pt x="8458" y="0"/>
                  </a:lnTo>
                  <a:lnTo>
                    <a:pt x="5715" y="1371"/>
                  </a:lnTo>
                  <a:lnTo>
                    <a:pt x="3543" y="3543"/>
                  </a:lnTo>
                  <a:lnTo>
                    <a:pt x="1257" y="5372"/>
                  </a:lnTo>
                  <a:lnTo>
                    <a:pt x="0" y="8458"/>
                  </a:lnTo>
                  <a:lnTo>
                    <a:pt x="0" y="11544"/>
                  </a:lnTo>
                  <a:lnTo>
                    <a:pt x="457" y="96011"/>
                  </a:lnTo>
                  <a:lnTo>
                    <a:pt x="457" y="99098"/>
                  </a:lnTo>
                  <a:lnTo>
                    <a:pt x="1714" y="102184"/>
                  </a:lnTo>
                  <a:lnTo>
                    <a:pt x="5715" y="106184"/>
                  </a:lnTo>
                  <a:lnTo>
                    <a:pt x="8801" y="107556"/>
                  </a:lnTo>
                  <a:lnTo>
                    <a:pt x="125730" y="107556"/>
                  </a:lnTo>
                  <a:lnTo>
                    <a:pt x="128553" y="104470"/>
                  </a:lnTo>
                  <a:lnTo>
                    <a:pt x="7086" y="104470"/>
                  </a:lnTo>
                  <a:lnTo>
                    <a:pt x="3543" y="100926"/>
                  </a:lnTo>
                  <a:lnTo>
                    <a:pt x="3543" y="96011"/>
                  </a:lnTo>
                  <a:lnTo>
                    <a:pt x="3086" y="11544"/>
                  </a:lnTo>
                  <a:lnTo>
                    <a:pt x="3086" y="6629"/>
                  </a:lnTo>
                  <a:lnTo>
                    <a:pt x="7086" y="3086"/>
                  </a:lnTo>
                  <a:lnTo>
                    <a:pt x="128553" y="3086"/>
                  </a:lnTo>
                  <a:lnTo>
                    <a:pt x="125730" y="0"/>
                  </a:lnTo>
                  <a:close/>
                </a:path>
                <a:path w="130810" h="107950">
                  <a:moveTo>
                    <a:pt x="128553" y="3086"/>
                  </a:moveTo>
                  <a:lnTo>
                    <a:pt x="124015" y="3086"/>
                  </a:lnTo>
                  <a:lnTo>
                    <a:pt x="127558" y="6629"/>
                  </a:lnTo>
                  <a:lnTo>
                    <a:pt x="127558" y="100926"/>
                  </a:lnTo>
                  <a:lnTo>
                    <a:pt x="124015" y="104470"/>
                  </a:lnTo>
                  <a:lnTo>
                    <a:pt x="128553" y="104470"/>
                  </a:lnTo>
                  <a:lnTo>
                    <a:pt x="130644" y="102184"/>
                  </a:lnTo>
                  <a:lnTo>
                    <a:pt x="130644" y="5372"/>
                  </a:lnTo>
                  <a:lnTo>
                    <a:pt x="128553" y="3086"/>
                  </a:lnTo>
                  <a:close/>
                </a:path>
              </a:pathLst>
            </a:custGeom>
            <a:solidFill>
              <a:srgbClr val="7F7F7F"/>
            </a:solidFill>
          </p:spPr>
          <p:txBody>
            <a:bodyPr wrap="square" lIns="0" tIns="0" rIns="0" bIns="0" rtlCol="0"/>
            <a:lstStyle/>
            <a:p>
              <a:endParaRPr sz="1227"/>
            </a:p>
          </p:txBody>
        </p:sp>
        <p:sp>
          <p:nvSpPr>
            <p:cNvPr id="839" name="object 839"/>
            <p:cNvSpPr/>
            <p:nvPr/>
          </p:nvSpPr>
          <p:spPr>
            <a:xfrm>
              <a:off x="2164270" y="8007222"/>
              <a:ext cx="1905" cy="99695"/>
            </a:xfrm>
            <a:custGeom>
              <a:avLst/>
              <a:gdLst/>
              <a:ahLst/>
              <a:cxnLst/>
              <a:rect l="l" t="t" r="r" b="b"/>
              <a:pathLst>
                <a:path w="1905" h="99695">
                  <a:moveTo>
                    <a:pt x="1828" y="0"/>
                  </a:moveTo>
                  <a:lnTo>
                    <a:pt x="901" y="901"/>
                  </a:lnTo>
                  <a:lnTo>
                    <a:pt x="0" y="1778"/>
                  </a:lnTo>
                  <a:lnTo>
                    <a:pt x="0" y="97447"/>
                  </a:lnTo>
                  <a:lnTo>
                    <a:pt x="901" y="98348"/>
                  </a:lnTo>
                  <a:lnTo>
                    <a:pt x="1828" y="99237"/>
                  </a:lnTo>
                  <a:lnTo>
                    <a:pt x="1828" y="0"/>
                  </a:lnTo>
                  <a:close/>
                </a:path>
              </a:pathLst>
            </a:custGeom>
            <a:solidFill>
              <a:srgbClr val="EEA43A"/>
            </a:solidFill>
          </p:spPr>
          <p:txBody>
            <a:bodyPr wrap="square" lIns="0" tIns="0" rIns="0" bIns="0" rtlCol="0"/>
            <a:lstStyle/>
            <a:p>
              <a:endParaRPr sz="1227"/>
            </a:p>
          </p:txBody>
        </p:sp>
        <p:sp>
          <p:nvSpPr>
            <p:cNvPr id="840" name="object 840"/>
            <p:cNvSpPr/>
            <p:nvPr/>
          </p:nvSpPr>
          <p:spPr>
            <a:xfrm>
              <a:off x="2165184" y="8006773"/>
              <a:ext cx="1905" cy="100330"/>
            </a:xfrm>
            <a:custGeom>
              <a:avLst/>
              <a:gdLst/>
              <a:ahLst/>
              <a:cxnLst/>
              <a:rect l="l" t="t" r="r" b="b"/>
              <a:pathLst>
                <a:path w="1905" h="100329">
                  <a:moveTo>
                    <a:pt x="1371" y="0"/>
                  </a:moveTo>
                  <a:lnTo>
                    <a:pt x="0" y="1336"/>
                  </a:lnTo>
                  <a:lnTo>
                    <a:pt x="0" y="98787"/>
                  </a:lnTo>
                  <a:lnTo>
                    <a:pt x="1371" y="100124"/>
                  </a:lnTo>
                  <a:lnTo>
                    <a:pt x="1371" y="0"/>
                  </a:lnTo>
                  <a:close/>
                </a:path>
              </a:pathLst>
            </a:custGeom>
            <a:solidFill>
              <a:srgbClr val="EEA53C"/>
            </a:solidFill>
          </p:spPr>
          <p:txBody>
            <a:bodyPr wrap="square" lIns="0" tIns="0" rIns="0" bIns="0" rtlCol="0"/>
            <a:lstStyle/>
            <a:p>
              <a:endParaRPr sz="1227"/>
            </a:p>
          </p:txBody>
        </p:sp>
        <p:sp>
          <p:nvSpPr>
            <p:cNvPr id="841" name="object 841"/>
            <p:cNvSpPr/>
            <p:nvPr/>
          </p:nvSpPr>
          <p:spPr>
            <a:xfrm>
              <a:off x="2165642" y="8005993"/>
              <a:ext cx="1905" cy="102235"/>
            </a:xfrm>
            <a:custGeom>
              <a:avLst/>
              <a:gdLst/>
              <a:ahLst/>
              <a:cxnLst/>
              <a:rect l="l" t="t" r="r" b="b"/>
              <a:pathLst>
                <a:path w="1905" h="102234">
                  <a:moveTo>
                    <a:pt x="1714" y="0"/>
                  </a:moveTo>
                  <a:lnTo>
                    <a:pt x="0" y="1670"/>
                  </a:lnTo>
                  <a:lnTo>
                    <a:pt x="0" y="100012"/>
                  </a:lnTo>
                  <a:lnTo>
                    <a:pt x="1714" y="101683"/>
                  </a:lnTo>
                  <a:lnTo>
                    <a:pt x="1714" y="0"/>
                  </a:lnTo>
                  <a:close/>
                </a:path>
              </a:pathLst>
            </a:custGeom>
            <a:solidFill>
              <a:srgbClr val="EFA73D"/>
            </a:solidFill>
          </p:spPr>
          <p:txBody>
            <a:bodyPr wrap="square" lIns="0" tIns="0" rIns="0" bIns="0" rtlCol="0"/>
            <a:lstStyle/>
            <a:p>
              <a:endParaRPr sz="1227"/>
            </a:p>
          </p:txBody>
        </p:sp>
        <p:sp>
          <p:nvSpPr>
            <p:cNvPr id="842" name="object 842"/>
            <p:cNvSpPr/>
            <p:nvPr/>
          </p:nvSpPr>
          <p:spPr>
            <a:xfrm>
              <a:off x="2166556" y="8005548"/>
              <a:ext cx="1270" cy="102870"/>
            </a:xfrm>
            <a:custGeom>
              <a:avLst/>
              <a:gdLst/>
              <a:ahLst/>
              <a:cxnLst/>
              <a:rect l="l" t="t" r="r" b="b"/>
              <a:pathLst>
                <a:path w="1269" h="102870">
                  <a:moveTo>
                    <a:pt x="0" y="101348"/>
                  </a:moveTo>
                  <a:lnTo>
                    <a:pt x="1257" y="102573"/>
                  </a:lnTo>
                  <a:lnTo>
                    <a:pt x="1257" y="0"/>
                  </a:lnTo>
                  <a:lnTo>
                    <a:pt x="0" y="1224"/>
                  </a:lnTo>
                  <a:lnTo>
                    <a:pt x="0" y="101348"/>
                  </a:lnTo>
                  <a:close/>
                </a:path>
              </a:pathLst>
            </a:custGeom>
            <a:solidFill>
              <a:srgbClr val="EFA83F"/>
            </a:solidFill>
          </p:spPr>
          <p:txBody>
            <a:bodyPr wrap="square" lIns="0" tIns="0" rIns="0" bIns="0" rtlCol="0"/>
            <a:lstStyle/>
            <a:p>
              <a:endParaRPr sz="1227"/>
            </a:p>
          </p:txBody>
        </p:sp>
        <p:sp>
          <p:nvSpPr>
            <p:cNvPr id="843" name="object 843"/>
            <p:cNvSpPr/>
            <p:nvPr/>
          </p:nvSpPr>
          <p:spPr>
            <a:xfrm>
              <a:off x="2167013" y="8004809"/>
              <a:ext cx="1905" cy="104139"/>
            </a:xfrm>
            <a:custGeom>
              <a:avLst/>
              <a:gdLst/>
              <a:ahLst/>
              <a:cxnLst/>
              <a:rect l="l" t="t" r="r" b="b"/>
              <a:pathLst>
                <a:path w="1905" h="104140">
                  <a:moveTo>
                    <a:pt x="1714" y="0"/>
                  </a:moveTo>
                  <a:lnTo>
                    <a:pt x="901" y="0"/>
                  </a:lnTo>
                  <a:lnTo>
                    <a:pt x="901" y="1270"/>
                  </a:lnTo>
                  <a:lnTo>
                    <a:pt x="0" y="1270"/>
                  </a:lnTo>
                  <a:lnTo>
                    <a:pt x="0" y="102870"/>
                  </a:lnTo>
                  <a:lnTo>
                    <a:pt x="990" y="102870"/>
                  </a:lnTo>
                  <a:lnTo>
                    <a:pt x="990" y="104140"/>
                  </a:lnTo>
                  <a:lnTo>
                    <a:pt x="1714" y="104140"/>
                  </a:lnTo>
                  <a:lnTo>
                    <a:pt x="1714" y="102870"/>
                  </a:lnTo>
                  <a:lnTo>
                    <a:pt x="1714" y="1270"/>
                  </a:lnTo>
                  <a:lnTo>
                    <a:pt x="1714" y="0"/>
                  </a:lnTo>
                  <a:close/>
                </a:path>
              </a:pathLst>
            </a:custGeom>
            <a:solidFill>
              <a:srgbClr val="F0A940"/>
            </a:solidFill>
          </p:spPr>
          <p:txBody>
            <a:bodyPr wrap="square" lIns="0" tIns="0" rIns="0" bIns="0" rtlCol="0"/>
            <a:lstStyle/>
            <a:p>
              <a:endParaRPr sz="1227"/>
            </a:p>
          </p:txBody>
        </p:sp>
        <p:sp>
          <p:nvSpPr>
            <p:cNvPr id="844" name="object 844"/>
            <p:cNvSpPr/>
            <p:nvPr/>
          </p:nvSpPr>
          <p:spPr>
            <a:xfrm>
              <a:off x="2167813" y="8004809"/>
              <a:ext cx="1905" cy="104139"/>
            </a:xfrm>
            <a:custGeom>
              <a:avLst/>
              <a:gdLst/>
              <a:ahLst/>
              <a:cxnLst/>
              <a:rect l="l" t="t" r="r" b="b"/>
              <a:pathLst>
                <a:path w="1905" h="104140">
                  <a:moveTo>
                    <a:pt x="1828" y="0"/>
                  </a:moveTo>
                  <a:lnTo>
                    <a:pt x="101" y="0"/>
                  </a:lnTo>
                  <a:lnTo>
                    <a:pt x="101" y="1270"/>
                  </a:lnTo>
                  <a:lnTo>
                    <a:pt x="0" y="102870"/>
                  </a:lnTo>
                  <a:lnTo>
                    <a:pt x="190" y="102870"/>
                  </a:lnTo>
                  <a:lnTo>
                    <a:pt x="190" y="104140"/>
                  </a:lnTo>
                  <a:lnTo>
                    <a:pt x="1828" y="104140"/>
                  </a:lnTo>
                  <a:lnTo>
                    <a:pt x="1828" y="102870"/>
                  </a:lnTo>
                  <a:lnTo>
                    <a:pt x="1828" y="1270"/>
                  </a:lnTo>
                  <a:lnTo>
                    <a:pt x="1828" y="0"/>
                  </a:lnTo>
                  <a:close/>
                </a:path>
              </a:pathLst>
            </a:custGeom>
            <a:solidFill>
              <a:srgbClr val="F0AA42"/>
            </a:solidFill>
          </p:spPr>
          <p:txBody>
            <a:bodyPr wrap="square" lIns="0" tIns="0" rIns="0" bIns="0" rtlCol="0"/>
            <a:lstStyle/>
            <a:p>
              <a:endParaRPr sz="1227"/>
            </a:p>
          </p:txBody>
        </p:sp>
        <p:sp>
          <p:nvSpPr>
            <p:cNvPr id="845" name="object 845"/>
            <p:cNvSpPr/>
            <p:nvPr/>
          </p:nvSpPr>
          <p:spPr>
            <a:xfrm>
              <a:off x="2168728"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F1AC43"/>
            </a:solidFill>
          </p:spPr>
          <p:txBody>
            <a:bodyPr wrap="square" lIns="0" tIns="0" rIns="0" bIns="0" rtlCol="0"/>
            <a:lstStyle/>
            <a:p>
              <a:endParaRPr sz="1227"/>
            </a:p>
          </p:txBody>
        </p:sp>
        <p:sp>
          <p:nvSpPr>
            <p:cNvPr id="846" name="object 846"/>
            <p:cNvSpPr/>
            <p:nvPr/>
          </p:nvSpPr>
          <p:spPr>
            <a:xfrm>
              <a:off x="2169185"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F1AD45"/>
            </a:solidFill>
          </p:spPr>
          <p:txBody>
            <a:bodyPr wrap="square" lIns="0" tIns="0" rIns="0" bIns="0" rtlCol="0"/>
            <a:lstStyle/>
            <a:p>
              <a:endParaRPr sz="1227"/>
            </a:p>
          </p:txBody>
        </p:sp>
        <p:sp>
          <p:nvSpPr>
            <p:cNvPr id="847" name="object 847"/>
            <p:cNvSpPr/>
            <p:nvPr/>
          </p:nvSpPr>
          <p:spPr>
            <a:xfrm>
              <a:off x="2169642" y="8004657"/>
              <a:ext cx="1905" cy="104775"/>
            </a:xfrm>
            <a:custGeom>
              <a:avLst/>
              <a:gdLst/>
              <a:ahLst/>
              <a:cxnLst/>
              <a:rect l="l" t="t" r="r" b="b"/>
              <a:pathLst>
                <a:path w="1905" h="104775">
                  <a:moveTo>
                    <a:pt x="1714" y="0"/>
                  </a:moveTo>
                  <a:lnTo>
                    <a:pt x="0" y="0"/>
                  </a:lnTo>
                  <a:lnTo>
                    <a:pt x="0" y="104355"/>
                  </a:lnTo>
                  <a:lnTo>
                    <a:pt x="1714" y="104355"/>
                  </a:lnTo>
                  <a:lnTo>
                    <a:pt x="1714" y="0"/>
                  </a:lnTo>
                  <a:close/>
                </a:path>
              </a:pathLst>
            </a:custGeom>
            <a:solidFill>
              <a:srgbClr val="F1AE46"/>
            </a:solidFill>
          </p:spPr>
          <p:txBody>
            <a:bodyPr wrap="square" lIns="0" tIns="0" rIns="0" bIns="0" rtlCol="0"/>
            <a:lstStyle/>
            <a:p>
              <a:endParaRPr sz="1227"/>
            </a:p>
          </p:txBody>
        </p:sp>
        <p:sp>
          <p:nvSpPr>
            <p:cNvPr id="848" name="object 848"/>
            <p:cNvSpPr/>
            <p:nvPr/>
          </p:nvSpPr>
          <p:spPr>
            <a:xfrm>
              <a:off x="2170556" y="8004657"/>
              <a:ext cx="1270" cy="104775"/>
            </a:xfrm>
            <a:custGeom>
              <a:avLst/>
              <a:gdLst/>
              <a:ahLst/>
              <a:cxnLst/>
              <a:rect l="l" t="t" r="r" b="b"/>
              <a:pathLst>
                <a:path w="1269" h="104775">
                  <a:moveTo>
                    <a:pt x="1257" y="0"/>
                  </a:moveTo>
                  <a:lnTo>
                    <a:pt x="0" y="0"/>
                  </a:lnTo>
                  <a:lnTo>
                    <a:pt x="0" y="104355"/>
                  </a:lnTo>
                  <a:lnTo>
                    <a:pt x="1257" y="104355"/>
                  </a:lnTo>
                  <a:lnTo>
                    <a:pt x="1257" y="0"/>
                  </a:lnTo>
                  <a:close/>
                </a:path>
              </a:pathLst>
            </a:custGeom>
            <a:solidFill>
              <a:srgbClr val="F2AF48"/>
            </a:solidFill>
          </p:spPr>
          <p:txBody>
            <a:bodyPr wrap="square" lIns="0" tIns="0" rIns="0" bIns="0" rtlCol="0"/>
            <a:lstStyle/>
            <a:p>
              <a:endParaRPr sz="1227"/>
            </a:p>
          </p:txBody>
        </p:sp>
        <p:sp>
          <p:nvSpPr>
            <p:cNvPr id="849" name="object 849"/>
            <p:cNvSpPr/>
            <p:nvPr/>
          </p:nvSpPr>
          <p:spPr>
            <a:xfrm>
              <a:off x="2171014" y="8004657"/>
              <a:ext cx="1905" cy="104775"/>
            </a:xfrm>
            <a:custGeom>
              <a:avLst/>
              <a:gdLst/>
              <a:ahLst/>
              <a:cxnLst/>
              <a:rect l="l" t="t" r="r" b="b"/>
              <a:pathLst>
                <a:path w="1905" h="104775">
                  <a:moveTo>
                    <a:pt x="1714" y="0"/>
                  </a:moveTo>
                  <a:lnTo>
                    <a:pt x="0" y="0"/>
                  </a:lnTo>
                  <a:lnTo>
                    <a:pt x="0" y="104355"/>
                  </a:lnTo>
                  <a:lnTo>
                    <a:pt x="1714" y="104355"/>
                  </a:lnTo>
                  <a:lnTo>
                    <a:pt x="1714" y="0"/>
                  </a:lnTo>
                  <a:close/>
                </a:path>
              </a:pathLst>
            </a:custGeom>
            <a:solidFill>
              <a:srgbClr val="F2B049"/>
            </a:solidFill>
          </p:spPr>
          <p:txBody>
            <a:bodyPr wrap="square" lIns="0" tIns="0" rIns="0" bIns="0" rtlCol="0"/>
            <a:lstStyle/>
            <a:p>
              <a:endParaRPr sz="1227"/>
            </a:p>
          </p:txBody>
        </p:sp>
        <p:sp>
          <p:nvSpPr>
            <p:cNvPr id="850" name="object 850"/>
            <p:cNvSpPr/>
            <p:nvPr/>
          </p:nvSpPr>
          <p:spPr>
            <a:xfrm>
              <a:off x="2171814"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F2B14A"/>
            </a:solidFill>
          </p:spPr>
          <p:txBody>
            <a:bodyPr wrap="square" lIns="0" tIns="0" rIns="0" bIns="0" rtlCol="0"/>
            <a:lstStyle/>
            <a:p>
              <a:endParaRPr sz="1227"/>
            </a:p>
          </p:txBody>
        </p:sp>
        <p:sp>
          <p:nvSpPr>
            <p:cNvPr id="851" name="object 851"/>
            <p:cNvSpPr/>
            <p:nvPr/>
          </p:nvSpPr>
          <p:spPr>
            <a:xfrm>
              <a:off x="2172271" y="8004657"/>
              <a:ext cx="1905" cy="104775"/>
            </a:xfrm>
            <a:custGeom>
              <a:avLst/>
              <a:gdLst/>
              <a:ahLst/>
              <a:cxnLst/>
              <a:rect l="l" t="t" r="r" b="b"/>
              <a:pathLst>
                <a:path w="1905" h="104775">
                  <a:moveTo>
                    <a:pt x="1828" y="0"/>
                  </a:moveTo>
                  <a:lnTo>
                    <a:pt x="0" y="0"/>
                  </a:lnTo>
                  <a:lnTo>
                    <a:pt x="0" y="104355"/>
                  </a:lnTo>
                  <a:lnTo>
                    <a:pt x="1828" y="104355"/>
                  </a:lnTo>
                  <a:lnTo>
                    <a:pt x="1828" y="0"/>
                  </a:lnTo>
                  <a:close/>
                </a:path>
              </a:pathLst>
            </a:custGeom>
            <a:solidFill>
              <a:srgbClr val="F3B24B"/>
            </a:solidFill>
          </p:spPr>
          <p:txBody>
            <a:bodyPr wrap="square" lIns="0" tIns="0" rIns="0" bIns="0" rtlCol="0"/>
            <a:lstStyle/>
            <a:p>
              <a:endParaRPr sz="1227"/>
            </a:p>
          </p:txBody>
        </p:sp>
        <p:sp>
          <p:nvSpPr>
            <p:cNvPr id="852" name="object 852"/>
            <p:cNvSpPr/>
            <p:nvPr/>
          </p:nvSpPr>
          <p:spPr>
            <a:xfrm>
              <a:off x="2173185"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F3B34D"/>
            </a:solidFill>
          </p:spPr>
          <p:txBody>
            <a:bodyPr wrap="square" lIns="0" tIns="0" rIns="0" bIns="0" rtlCol="0"/>
            <a:lstStyle/>
            <a:p>
              <a:endParaRPr sz="1227"/>
            </a:p>
          </p:txBody>
        </p:sp>
        <p:sp>
          <p:nvSpPr>
            <p:cNvPr id="853" name="object 853"/>
            <p:cNvSpPr/>
            <p:nvPr/>
          </p:nvSpPr>
          <p:spPr>
            <a:xfrm>
              <a:off x="2173643"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3B44E"/>
            </a:solidFill>
          </p:spPr>
          <p:txBody>
            <a:bodyPr wrap="square" lIns="0" tIns="0" rIns="0" bIns="0" rtlCol="0"/>
            <a:lstStyle/>
            <a:p>
              <a:endParaRPr sz="1227"/>
            </a:p>
          </p:txBody>
        </p:sp>
        <p:sp>
          <p:nvSpPr>
            <p:cNvPr id="854" name="object 854"/>
            <p:cNvSpPr/>
            <p:nvPr/>
          </p:nvSpPr>
          <p:spPr>
            <a:xfrm>
              <a:off x="2174557"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4B54F"/>
            </a:solidFill>
          </p:spPr>
          <p:txBody>
            <a:bodyPr wrap="square" lIns="0" tIns="0" rIns="0" bIns="0" rtlCol="0"/>
            <a:lstStyle/>
            <a:p>
              <a:endParaRPr sz="1227"/>
            </a:p>
          </p:txBody>
        </p:sp>
        <p:sp>
          <p:nvSpPr>
            <p:cNvPr id="855" name="object 855"/>
            <p:cNvSpPr/>
            <p:nvPr/>
          </p:nvSpPr>
          <p:spPr>
            <a:xfrm>
              <a:off x="2175014"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4B650"/>
            </a:solidFill>
          </p:spPr>
          <p:txBody>
            <a:bodyPr wrap="square" lIns="0" tIns="0" rIns="0" bIns="0" rtlCol="0"/>
            <a:lstStyle/>
            <a:p>
              <a:endParaRPr sz="1227"/>
            </a:p>
          </p:txBody>
        </p:sp>
        <p:sp>
          <p:nvSpPr>
            <p:cNvPr id="856" name="object 856"/>
            <p:cNvSpPr/>
            <p:nvPr/>
          </p:nvSpPr>
          <p:spPr>
            <a:xfrm>
              <a:off x="2175814"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4B652"/>
            </a:solidFill>
          </p:spPr>
          <p:txBody>
            <a:bodyPr wrap="square" lIns="0" tIns="0" rIns="0" bIns="0" rtlCol="0"/>
            <a:lstStyle/>
            <a:p>
              <a:endParaRPr sz="1227"/>
            </a:p>
          </p:txBody>
        </p:sp>
        <p:sp>
          <p:nvSpPr>
            <p:cNvPr id="857" name="object 857"/>
            <p:cNvSpPr/>
            <p:nvPr/>
          </p:nvSpPr>
          <p:spPr>
            <a:xfrm>
              <a:off x="2176271"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4B753"/>
            </a:solidFill>
          </p:spPr>
          <p:txBody>
            <a:bodyPr wrap="square" lIns="0" tIns="0" rIns="0" bIns="0" rtlCol="0"/>
            <a:lstStyle/>
            <a:p>
              <a:endParaRPr sz="1227"/>
            </a:p>
          </p:txBody>
        </p:sp>
        <p:sp>
          <p:nvSpPr>
            <p:cNvPr id="858" name="object 858"/>
            <p:cNvSpPr/>
            <p:nvPr/>
          </p:nvSpPr>
          <p:spPr>
            <a:xfrm>
              <a:off x="2177186"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5B854"/>
            </a:solidFill>
          </p:spPr>
          <p:txBody>
            <a:bodyPr wrap="square" lIns="0" tIns="0" rIns="0" bIns="0" rtlCol="0"/>
            <a:lstStyle/>
            <a:p>
              <a:endParaRPr sz="1227"/>
            </a:p>
          </p:txBody>
        </p:sp>
        <p:sp>
          <p:nvSpPr>
            <p:cNvPr id="859" name="object 859"/>
            <p:cNvSpPr/>
            <p:nvPr/>
          </p:nvSpPr>
          <p:spPr>
            <a:xfrm>
              <a:off x="2177643"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5B955"/>
            </a:solidFill>
          </p:spPr>
          <p:txBody>
            <a:bodyPr wrap="square" lIns="0" tIns="0" rIns="0" bIns="0" rtlCol="0"/>
            <a:lstStyle/>
            <a:p>
              <a:endParaRPr sz="1227"/>
            </a:p>
          </p:txBody>
        </p:sp>
        <p:sp>
          <p:nvSpPr>
            <p:cNvPr id="860" name="object 860"/>
            <p:cNvSpPr/>
            <p:nvPr/>
          </p:nvSpPr>
          <p:spPr>
            <a:xfrm>
              <a:off x="2178100"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5BA57"/>
            </a:solidFill>
          </p:spPr>
          <p:txBody>
            <a:bodyPr wrap="square" lIns="0" tIns="0" rIns="0" bIns="0" rtlCol="0"/>
            <a:lstStyle/>
            <a:p>
              <a:endParaRPr sz="1227"/>
            </a:p>
          </p:txBody>
        </p:sp>
        <p:sp>
          <p:nvSpPr>
            <p:cNvPr id="861" name="object 861"/>
            <p:cNvSpPr/>
            <p:nvPr/>
          </p:nvSpPr>
          <p:spPr>
            <a:xfrm>
              <a:off x="2179015"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6BB58"/>
            </a:solidFill>
          </p:spPr>
          <p:txBody>
            <a:bodyPr wrap="square" lIns="0" tIns="0" rIns="0" bIns="0" rtlCol="0"/>
            <a:lstStyle/>
            <a:p>
              <a:endParaRPr sz="1227"/>
            </a:p>
          </p:txBody>
        </p:sp>
        <p:sp>
          <p:nvSpPr>
            <p:cNvPr id="862" name="object 862"/>
            <p:cNvSpPr/>
            <p:nvPr/>
          </p:nvSpPr>
          <p:spPr>
            <a:xfrm>
              <a:off x="2179358"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6BC59"/>
            </a:solidFill>
          </p:spPr>
          <p:txBody>
            <a:bodyPr wrap="square" lIns="0" tIns="0" rIns="0" bIns="0" rtlCol="0"/>
            <a:lstStyle/>
            <a:p>
              <a:endParaRPr sz="1227"/>
            </a:p>
          </p:txBody>
        </p:sp>
        <p:sp>
          <p:nvSpPr>
            <p:cNvPr id="863" name="object 863"/>
            <p:cNvSpPr/>
            <p:nvPr/>
          </p:nvSpPr>
          <p:spPr>
            <a:xfrm>
              <a:off x="218027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6BD5A"/>
            </a:solidFill>
          </p:spPr>
          <p:txBody>
            <a:bodyPr wrap="square" lIns="0" tIns="0" rIns="0" bIns="0" rtlCol="0"/>
            <a:lstStyle/>
            <a:p>
              <a:endParaRPr sz="1227"/>
            </a:p>
          </p:txBody>
        </p:sp>
        <p:sp>
          <p:nvSpPr>
            <p:cNvPr id="864" name="object 864"/>
            <p:cNvSpPr/>
            <p:nvPr/>
          </p:nvSpPr>
          <p:spPr>
            <a:xfrm>
              <a:off x="2180729"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7BE5C"/>
            </a:solidFill>
          </p:spPr>
          <p:txBody>
            <a:bodyPr wrap="square" lIns="0" tIns="0" rIns="0" bIns="0" rtlCol="0"/>
            <a:lstStyle/>
            <a:p>
              <a:endParaRPr sz="1227"/>
            </a:p>
          </p:txBody>
        </p:sp>
        <p:sp>
          <p:nvSpPr>
            <p:cNvPr id="865" name="object 865"/>
            <p:cNvSpPr/>
            <p:nvPr/>
          </p:nvSpPr>
          <p:spPr>
            <a:xfrm>
              <a:off x="2181644"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7BF5D"/>
            </a:solidFill>
          </p:spPr>
          <p:txBody>
            <a:bodyPr wrap="square" lIns="0" tIns="0" rIns="0" bIns="0" rtlCol="0"/>
            <a:lstStyle/>
            <a:p>
              <a:endParaRPr sz="1227"/>
            </a:p>
          </p:txBody>
        </p:sp>
        <p:sp>
          <p:nvSpPr>
            <p:cNvPr id="866" name="object 866"/>
            <p:cNvSpPr/>
            <p:nvPr/>
          </p:nvSpPr>
          <p:spPr>
            <a:xfrm>
              <a:off x="2182101"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7C05E"/>
            </a:solidFill>
          </p:spPr>
          <p:txBody>
            <a:bodyPr wrap="square" lIns="0" tIns="0" rIns="0" bIns="0" rtlCol="0"/>
            <a:lstStyle/>
            <a:p>
              <a:endParaRPr sz="1227"/>
            </a:p>
          </p:txBody>
        </p:sp>
        <p:sp>
          <p:nvSpPr>
            <p:cNvPr id="867" name="object 867"/>
            <p:cNvSpPr/>
            <p:nvPr/>
          </p:nvSpPr>
          <p:spPr>
            <a:xfrm>
              <a:off x="2183015"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8C05F"/>
            </a:solidFill>
          </p:spPr>
          <p:txBody>
            <a:bodyPr wrap="square" lIns="0" tIns="0" rIns="0" bIns="0" rtlCol="0"/>
            <a:lstStyle/>
            <a:p>
              <a:endParaRPr sz="1227"/>
            </a:p>
          </p:txBody>
        </p:sp>
        <p:sp>
          <p:nvSpPr>
            <p:cNvPr id="868" name="object 868"/>
            <p:cNvSpPr/>
            <p:nvPr/>
          </p:nvSpPr>
          <p:spPr>
            <a:xfrm>
              <a:off x="2183472"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8C160"/>
            </a:solidFill>
          </p:spPr>
          <p:txBody>
            <a:bodyPr wrap="square" lIns="0" tIns="0" rIns="0" bIns="0" rtlCol="0"/>
            <a:lstStyle/>
            <a:p>
              <a:endParaRPr sz="1227"/>
            </a:p>
          </p:txBody>
        </p:sp>
        <p:sp>
          <p:nvSpPr>
            <p:cNvPr id="869" name="object 869"/>
            <p:cNvSpPr/>
            <p:nvPr/>
          </p:nvSpPr>
          <p:spPr>
            <a:xfrm>
              <a:off x="218427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8C260"/>
            </a:solidFill>
          </p:spPr>
          <p:txBody>
            <a:bodyPr wrap="square" lIns="0" tIns="0" rIns="0" bIns="0" rtlCol="0"/>
            <a:lstStyle/>
            <a:p>
              <a:endParaRPr sz="1227"/>
            </a:p>
          </p:txBody>
        </p:sp>
        <p:sp>
          <p:nvSpPr>
            <p:cNvPr id="870" name="object 870"/>
            <p:cNvSpPr/>
            <p:nvPr/>
          </p:nvSpPr>
          <p:spPr>
            <a:xfrm>
              <a:off x="2184730"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8C261"/>
            </a:solidFill>
          </p:spPr>
          <p:txBody>
            <a:bodyPr wrap="square" lIns="0" tIns="0" rIns="0" bIns="0" rtlCol="0"/>
            <a:lstStyle/>
            <a:p>
              <a:endParaRPr sz="1227"/>
            </a:p>
          </p:txBody>
        </p:sp>
        <p:sp>
          <p:nvSpPr>
            <p:cNvPr id="871" name="object 871"/>
            <p:cNvSpPr/>
            <p:nvPr/>
          </p:nvSpPr>
          <p:spPr>
            <a:xfrm>
              <a:off x="2185644"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9C362"/>
            </a:solidFill>
          </p:spPr>
          <p:txBody>
            <a:bodyPr wrap="square" lIns="0" tIns="0" rIns="0" bIns="0" rtlCol="0"/>
            <a:lstStyle/>
            <a:p>
              <a:endParaRPr sz="1227"/>
            </a:p>
          </p:txBody>
        </p:sp>
        <p:sp>
          <p:nvSpPr>
            <p:cNvPr id="872" name="object 872"/>
            <p:cNvSpPr/>
            <p:nvPr/>
          </p:nvSpPr>
          <p:spPr>
            <a:xfrm>
              <a:off x="2186101"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9C463"/>
            </a:solidFill>
          </p:spPr>
          <p:txBody>
            <a:bodyPr wrap="square" lIns="0" tIns="0" rIns="0" bIns="0" rtlCol="0"/>
            <a:lstStyle/>
            <a:p>
              <a:endParaRPr sz="1227"/>
            </a:p>
          </p:txBody>
        </p:sp>
        <p:sp>
          <p:nvSpPr>
            <p:cNvPr id="873" name="object 873"/>
            <p:cNvSpPr/>
            <p:nvPr/>
          </p:nvSpPr>
          <p:spPr>
            <a:xfrm>
              <a:off x="2187016"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9C464"/>
            </a:solidFill>
          </p:spPr>
          <p:txBody>
            <a:bodyPr wrap="square" lIns="0" tIns="0" rIns="0" bIns="0" rtlCol="0"/>
            <a:lstStyle/>
            <a:p>
              <a:endParaRPr sz="1227"/>
            </a:p>
          </p:txBody>
        </p:sp>
        <p:sp>
          <p:nvSpPr>
            <p:cNvPr id="874" name="object 874"/>
            <p:cNvSpPr/>
            <p:nvPr/>
          </p:nvSpPr>
          <p:spPr>
            <a:xfrm>
              <a:off x="2187473"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9C565"/>
            </a:solidFill>
          </p:spPr>
          <p:txBody>
            <a:bodyPr wrap="square" lIns="0" tIns="0" rIns="0" bIns="0" rtlCol="0"/>
            <a:lstStyle/>
            <a:p>
              <a:endParaRPr sz="1227"/>
            </a:p>
          </p:txBody>
        </p:sp>
        <p:sp>
          <p:nvSpPr>
            <p:cNvPr id="875" name="object 875"/>
            <p:cNvSpPr/>
            <p:nvPr/>
          </p:nvSpPr>
          <p:spPr>
            <a:xfrm>
              <a:off x="2187816" y="8004657"/>
              <a:ext cx="3175" cy="105410"/>
            </a:xfrm>
            <a:custGeom>
              <a:avLst/>
              <a:gdLst/>
              <a:ahLst/>
              <a:cxnLst/>
              <a:rect l="l" t="t" r="r" b="b"/>
              <a:pathLst>
                <a:path w="3175" h="105409">
                  <a:moveTo>
                    <a:pt x="2743" y="0"/>
                  </a:moveTo>
                  <a:lnTo>
                    <a:pt x="1828" y="0"/>
                  </a:lnTo>
                  <a:lnTo>
                    <a:pt x="914" y="0"/>
                  </a:lnTo>
                  <a:lnTo>
                    <a:pt x="0" y="0"/>
                  </a:lnTo>
                  <a:lnTo>
                    <a:pt x="0" y="104813"/>
                  </a:lnTo>
                  <a:lnTo>
                    <a:pt x="914" y="104813"/>
                  </a:lnTo>
                  <a:lnTo>
                    <a:pt x="1828" y="104813"/>
                  </a:lnTo>
                  <a:lnTo>
                    <a:pt x="2743" y="104813"/>
                  </a:lnTo>
                  <a:lnTo>
                    <a:pt x="2743" y="0"/>
                  </a:lnTo>
                  <a:close/>
                </a:path>
              </a:pathLst>
            </a:custGeom>
            <a:solidFill>
              <a:srgbClr val="FAC666"/>
            </a:solidFill>
          </p:spPr>
          <p:txBody>
            <a:bodyPr wrap="square" lIns="0" tIns="0" rIns="0" bIns="0" rtlCol="0"/>
            <a:lstStyle/>
            <a:p>
              <a:endParaRPr sz="1227"/>
            </a:p>
          </p:txBody>
        </p:sp>
        <p:sp>
          <p:nvSpPr>
            <p:cNvPr id="876" name="object 876"/>
            <p:cNvSpPr/>
            <p:nvPr/>
          </p:nvSpPr>
          <p:spPr>
            <a:xfrm>
              <a:off x="2189645"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AC767"/>
            </a:solidFill>
          </p:spPr>
          <p:txBody>
            <a:bodyPr wrap="square" lIns="0" tIns="0" rIns="0" bIns="0" rtlCol="0"/>
            <a:lstStyle/>
            <a:p>
              <a:endParaRPr sz="1227"/>
            </a:p>
          </p:txBody>
        </p:sp>
        <p:sp>
          <p:nvSpPr>
            <p:cNvPr id="877" name="object 877"/>
            <p:cNvSpPr/>
            <p:nvPr/>
          </p:nvSpPr>
          <p:spPr>
            <a:xfrm>
              <a:off x="219010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AC768"/>
            </a:solidFill>
          </p:spPr>
          <p:txBody>
            <a:bodyPr wrap="square" lIns="0" tIns="0" rIns="0" bIns="0" rtlCol="0"/>
            <a:lstStyle/>
            <a:p>
              <a:endParaRPr sz="1227"/>
            </a:p>
          </p:txBody>
        </p:sp>
        <p:sp>
          <p:nvSpPr>
            <p:cNvPr id="878" name="object 878"/>
            <p:cNvSpPr/>
            <p:nvPr/>
          </p:nvSpPr>
          <p:spPr>
            <a:xfrm>
              <a:off x="2190559"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BC869"/>
            </a:solidFill>
          </p:spPr>
          <p:txBody>
            <a:bodyPr wrap="square" lIns="0" tIns="0" rIns="0" bIns="0" rtlCol="0"/>
            <a:lstStyle/>
            <a:p>
              <a:endParaRPr sz="1227"/>
            </a:p>
          </p:txBody>
        </p:sp>
        <p:sp>
          <p:nvSpPr>
            <p:cNvPr id="879" name="object 879"/>
            <p:cNvSpPr/>
            <p:nvPr/>
          </p:nvSpPr>
          <p:spPr>
            <a:xfrm>
              <a:off x="2191473"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BC96A"/>
            </a:solidFill>
          </p:spPr>
          <p:txBody>
            <a:bodyPr wrap="square" lIns="0" tIns="0" rIns="0" bIns="0" rtlCol="0"/>
            <a:lstStyle/>
            <a:p>
              <a:endParaRPr sz="1227"/>
            </a:p>
          </p:txBody>
        </p:sp>
        <p:sp>
          <p:nvSpPr>
            <p:cNvPr id="880" name="object 880"/>
            <p:cNvSpPr/>
            <p:nvPr/>
          </p:nvSpPr>
          <p:spPr>
            <a:xfrm>
              <a:off x="2192273"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BC96B"/>
            </a:solidFill>
          </p:spPr>
          <p:txBody>
            <a:bodyPr wrap="square" lIns="0" tIns="0" rIns="0" bIns="0" rtlCol="0"/>
            <a:lstStyle/>
            <a:p>
              <a:endParaRPr sz="1227"/>
            </a:p>
          </p:txBody>
        </p:sp>
        <p:sp>
          <p:nvSpPr>
            <p:cNvPr id="881" name="object 881"/>
            <p:cNvSpPr/>
            <p:nvPr/>
          </p:nvSpPr>
          <p:spPr>
            <a:xfrm>
              <a:off x="2192731"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BCA6B"/>
            </a:solidFill>
          </p:spPr>
          <p:txBody>
            <a:bodyPr wrap="square" lIns="0" tIns="0" rIns="0" bIns="0" rtlCol="0"/>
            <a:lstStyle/>
            <a:p>
              <a:endParaRPr sz="1227"/>
            </a:p>
          </p:txBody>
        </p:sp>
        <p:sp>
          <p:nvSpPr>
            <p:cNvPr id="882" name="object 882"/>
            <p:cNvSpPr/>
            <p:nvPr/>
          </p:nvSpPr>
          <p:spPr>
            <a:xfrm>
              <a:off x="2193188"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CCB6C"/>
            </a:solidFill>
          </p:spPr>
          <p:txBody>
            <a:bodyPr wrap="square" lIns="0" tIns="0" rIns="0" bIns="0" rtlCol="0"/>
            <a:lstStyle/>
            <a:p>
              <a:endParaRPr sz="1227"/>
            </a:p>
          </p:txBody>
        </p:sp>
        <p:sp>
          <p:nvSpPr>
            <p:cNvPr id="883" name="object 883"/>
            <p:cNvSpPr/>
            <p:nvPr/>
          </p:nvSpPr>
          <p:spPr>
            <a:xfrm>
              <a:off x="219410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CCB6D"/>
            </a:solidFill>
          </p:spPr>
          <p:txBody>
            <a:bodyPr wrap="square" lIns="0" tIns="0" rIns="0" bIns="0" rtlCol="0"/>
            <a:lstStyle/>
            <a:p>
              <a:endParaRPr sz="1227"/>
            </a:p>
          </p:txBody>
        </p:sp>
        <p:sp>
          <p:nvSpPr>
            <p:cNvPr id="884" name="object 884"/>
            <p:cNvSpPr/>
            <p:nvPr/>
          </p:nvSpPr>
          <p:spPr>
            <a:xfrm>
              <a:off x="2194559" y="8004657"/>
              <a:ext cx="2540" cy="105410"/>
            </a:xfrm>
            <a:custGeom>
              <a:avLst/>
              <a:gdLst/>
              <a:ahLst/>
              <a:cxnLst/>
              <a:rect l="l" t="t" r="r" b="b"/>
              <a:pathLst>
                <a:path w="2539" h="105409">
                  <a:moveTo>
                    <a:pt x="2171" y="0"/>
                  </a:moveTo>
                  <a:lnTo>
                    <a:pt x="0" y="0"/>
                  </a:lnTo>
                  <a:lnTo>
                    <a:pt x="0" y="104813"/>
                  </a:lnTo>
                  <a:lnTo>
                    <a:pt x="2171" y="104813"/>
                  </a:lnTo>
                  <a:lnTo>
                    <a:pt x="2171" y="0"/>
                  </a:lnTo>
                  <a:close/>
                </a:path>
              </a:pathLst>
            </a:custGeom>
            <a:solidFill>
              <a:srgbClr val="FCCC6E"/>
            </a:solidFill>
          </p:spPr>
          <p:txBody>
            <a:bodyPr wrap="square" lIns="0" tIns="0" rIns="0" bIns="0" rtlCol="0"/>
            <a:lstStyle/>
            <a:p>
              <a:endParaRPr sz="1227"/>
            </a:p>
          </p:txBody>
        </p:sp>
        <p:sp>
          <p:nvSpPr>
            <p:cNvPr id="885" name="object 885"/>
            <p:cNvSpPr/>
            <p:nvPr/>
          </p:nvSpPr>
          <p:spPr>
            <a:xfrm>
              <a:off x="2195817"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CCD6F"/>
            </a:solidFill>
          </p:spPr>
          <p:txBody>
            <a:bodyPr wrap="square" lIns="0" tIns="0" rIns="0" bIns="0" rtlCol="0"/>
            <a:lstStyle/>
            <a:p>
              <a:endParaRPr sz="1227"/>
            </a:p>
          </p:txBody>
        </p:sp>
        <p:sp>
          <p:nvSpPr>
            <p:cNvPr id="886" name="object 886"/>
            <p:cNvSpPr/>
            <p:nvPr/>
          </p:nvSpPr>
          <p:spPr>
            <a:xfrm>
              <a:off x="2196731" y="8004657"/>
              <a:ext cx="2540" cy="105410"/>
            </a:xfrm>
            <a:custGeom>
              <a:avLst/>
              <a:gdLst/>
              <a:ahLst/>
              <a:cxnLst/>
              <a:rect l="l" t="t" r="r" b="b"/>
              <a:pathLst>
                <a:path w="2539" h="105409">
                  <a:moveTo>
                    <a:pt x="2285" y="0"/>
                  </a:moveTo>
                  <a:lnTo>
                    <a:pt x="0" y="0"/>
                  </a:lnTo>
                  <a:lnTo>
                    <a:pt x="0" y="104813"/>
                  </a:lnTo>
                  <a:lnTo>
                    <a:pt x="2285" y="104813"/>
                  </a:lnTo>
                  <a:lnTo>
                    <a:pt x="2285" y="0"/>
                  </a:lnTo>
                  <a:close/>
                </a:path>
              </a:pathLst>
            </a:custGeom>
            <a:solidFill>
              <a:srgbClr val="FCCD70"/>
            </a:solidFill>
          </p:spPr>
          <p:txBody>
            <a:bodyPr wrap="square" lIns="0" tIns="0" rIns="0" bIns="0" rtlCol="0"/>
            <a:lstStyle/>
            <a:p>
              <a:endParaRPr sz="1227"/>
            </a:p>
          </p:txBody>
        </p:sp>
        <p:sp>
          <p:nvSpPr>
            <p:cNvPr id="887" name="object 887"/>
            <p:cNvSpPr/>
            <p:nvPr/>
          </p:nvSpPr>
          <p:spPr>
            <a:xfrm>
              <a:off x="2198103"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CCE70"/>
            </a:solidFill>
          </p:spPr>
          <p:txBody>
            <a:bodyPr wrap="square" lIns="0" tIns="0" rIns="0" bIns="0" rtlCol="0"/>
            <a:lstStyle/>
            <a:p>
              <a:endParaRPr sz="1227"/>
            </a:p>
          </p:txBody>
        </p:sp>
        <p:sp>
          <p:nvSpPr>
            <p:cNvPr id="888" name="object 888"/>
            <p:cNvSpPr/>
            <p:nvPr/>
          </p:nvSpPr>
          <p:spPr>
            <a:xfrm>
              <a:off x="2199017" y="8004657"/>
              <a:ext cx="2540" cy="105410"/>
            </a:xfrm>
            <a:custGeom>
              <a:avLst/>
              <a:gdLst/>
              <a:ahLst/>
              <a:cxnLst/>
              <a:rect l="l" t="t" r="r" b="b"/>
              <a:pathLst>
                <a:path w="2539" h="105409">
                  <a:moveTo>
                    <a:pt x="2171" y="0"/>
                  </a:moveTo>
                  <a:lnTo>
                    <a:pt x="0" y="0"/>
                  </a:lnTo>
                  <a:lnTo>
                    <a:pt x="0" y="104813"/>
                  </a:lnTo>
                  <a:lnTo>
                    <a:pt x="2171" y="104813"/>
                  </a:lnTo>
                  <a:lnTo>
                    <a:pt x="2171" y="0"/>
                  </a:lnTo>
                  <a:close/>
                </a:path>
              </a:pathLst>
            </a:custGeom>
            <a:solidFill>
              <a:srgbClr val="FDCE71"/>
            </a:solidFill>
          </p:spPr>
          <p:txBody>
            <a:bodyPr wrap="square" lIns="0" tIns="0" rIns="0" bIns="0" rtlCol="0"/>
            <a:lstStyle/>
            <a:p>
              <a:endParaRPr sz="1227"/>
            </a:p>
          </p:txBody>
        </p:sp>
        <p:sp>
          <p:nvSpPr>
            <p:cNvPr id="889" name="object 889"/>
            <p:cNvSpPr/>
            <p:nvPr/>
          </p:nvSpPr>
          <p:spPr>
            <a:xfrm>
              <a:off x="2200274"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DCF72"/>
            </a:solidFill>
          </p:spPr>
          <p:txBody>
            <a:bodyPr wrap="square" lIns="0" tIns="0" rIns="0" bIns="0" rtlCol="0"/>
            <a:lstStyle/>
            <a:p>
              <a:endParaRPr sz="1227"/>
            </a:p>
          </p:txBody>
        </p:sp>
        <p:sp>
          <p:nvSpPr>
            <p:cNvPr id="890" name="object 890"/>
            <p:cNvSpPr/>
            <p:nvPr/>
          </p:nvSpPr>
          <p:spPr>
            <a:xfrm>
              <a:off x="2201189" y="8004657"/>
              <a:ext cx="3175" cy="105410"/>
            </a:xfrm>
            <a:custGeom>
              <a:avLst/>
              <a:gdLst/>
              <a:ahLst/>
              <a:cxnLst/>
              <a:rect l="l" t="t" r="r" b="b"/>
              <a:pathLst>
                <a:path w="3175" h="105409">
                  <a:moveTo>
                    <a:pt x="3086" y="0"/>
                  </a:moveTo>
                  <a:lnTo>
                    <a:pt x="2286" y="0"/>
                  </a:lnTo>
                  <a:lnTo>
                    <a:pt x="1371" y="0"/>
                  </a:lnTo>
                  <a:lnTo>
                    <a:pt x="0" y="0"/>
                  </a:lnTo>
                  <a:lnTo>
                    <a:pt x="0" y="104813"/>
                  </a:lnTo>
                  <a:lnTo>
                    <a:pt x="1371" y="104813"/>
                  </a:lnTo>
                  <a:lnTo>
                    <a:pt x="2286" y="104813"/>
                  </a:lnTo>
                  <a:lnTo>
                    <a:pt x="3086" y="104813"/>
                  </a:lnTo>
                  <a:lnTo>
                    <a:pt x="3086" y="0"/>
                  </a:lnTo>
                  <a:close/>
                </a:path>
              </a:pathLst>
            </a:custGeom>
            <a:solidFill>
              <a:srgbClr val="FDD073"/>
            </a:solidFill>
          </p:spPr>
          <p:txBody>
            <a:bodyPr wrap="square" lIns="0" tIns="0" rIns="0" bIns="0" rtlCol="0"/>
            <a:lstStyle/>
            <a:p>
              <a:endParaRPr sz="1227"/>
            </a:p>
          </p:txBody>
        </p:sp>
        <p:sp>
          <p:nvSpPr>
            <p:cNvPr id="891" name="object 891"/>
            <p:cNvSpPr/>
            <p:nvPr/>
          </p:nvSpPr>
          <p:spPr>
            <a:xfrm>
              <a:off x="2203475" y="8004657"/>
              <a:ext cx="2540" cy="105410"/>
            </a:xfrm>
            <a:custGeom>
              <a:avLst/>
              <a:gdLst/>
              <a:ahLst/>
              <a:cxnLst/>
              <a:rect l="l" t="t" r="r" b="b"/>
              <a:pathLst>
                <a:path w="2539" h="105409">
                  <a:moveTo>
                    <a:pt x="2171" y="0"/>
                  </a:moveTo>
                  <a:lnTo>
                    <a:pt x="0" y="0"/>
                  </a:lnTo>
                  <a:lnTo>
                    <a:pt x="0" y="104813"/>
                  </a:lnTo>
                  <a:lnTo>
                    <a:pt x="2171" y="104813"/>
                  </a:lnTo>
                  <a:lnTo>
                    <a:pt x="2171" y="0"/>
                  </a:lnTo>
                  <a:close/>
                </a:path>
              </a:pathLst>
            </a:custGeom>
            <a:solidFill>
              <a:srgbClr val="FDD174"/>
            </a:solidFill>
          </p:spPr>
          <p:txBody>
            <a:bodyPr wrap="square" lIns="0" tIns="0" rIns="0" bIns="0" rtlCol="0"/>
            <a:lstStyle/>
            <a:p>
              <a:endParaRPr sz="1227"/>
            </a:p>
          </p:txBody>
        </p:sp>
        <p:sp>
          <p:nvSpPr>
            <p:cNvPr id="892" name="object 892"/>
            <p:cNvSpPr/>
            <p:nvPr/>
          </p:nvSpPr>
          <p:spPr>
            <a:xfrm>
              <a:off x="2204732"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DD275"/>
            </a:solidFill>
          </p:spPr>
          <p:txBody>
            <a:bodyPr wrap="square" lIns="0" tIns="0" rIns="0" bIns="0" rtlCol="0"/>
            <a:lstStyle/>
            <a:p>
              <a:endParaRPr sz="1227"/>
            </a:p>
          </p:txBody>
        </p:sp>
        <p:sp>
          <p:nvSpPr>
            <p:cNvPr id="893" name="object 893"/>
            <p:cNvSpPr/>
            <p:nvPr/>
          </p:nvSpPr>
          <p:spPr>
            <a:xfrm>
              <a:off x="2205647" y="8004657"/>
              <a:ext cx="2540" cy="105410"/>
            </a:xfrm>
            <a:custGeom>
              <a:avLst/>
              <a:gdLst/>
              <a:ahLst/>
              <a:cxnLst/>
              <a:rect l="l" t="t" r="r" b="b"/>
              <a:pathLst>
                <a:path w="2539" h="105409">
                  <a:moveTo>
                    <a:pt x="2171" y="0"/>
                  </a:moveTo>
                  <a:lnTo>
                    <a:pt x="0" y="0"/>
                  </a:lnTo>
                  <a:lnTo>
                    <a:pt x="0" y="104813"/>
                  </a:lnTo>
                  <a:lnTo>
                    <a:pt x="2171" y="104813"/>
                  </a:lnTo>
                  <a:lnTo>
                    <a:pt x="2171" y="0"/>
                  </a:lnTo>
                  <a:close/>
                </a:path>
              </a:pathLst>
            </a:custGeom>
            <a:solidFill>
              <a:srgbClr val="FED276"/>
            </a:solidFill>
          </p:spPr>
          <p:txBody>
            <a:bodyPr wrap="square" lIns="0" tIns="0" rIns="0" bIns="0" rtlCol="0"/>
            <a:lstStyle/>
            <a:p>
              <a:endParaRPr sz="1227"/>
            </a:p>
          </p:txBody>
        </p:sp>
        <p:sp>
          <p:nvSpPr>
            <p:cNvPr id="894" name="object 894"/>
            <p:cNvSpPr/>
            <p:nvPr/>
          </p:nvSpPr>
          <p:spPr>
            <a:xfrm>
              <a:off x="2207018"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ED376"/>
            </a:solidFill>
          </p:spPr>
          <p:txBody>
            <a:bodyPr wrap="square" lIns="0" tIns="0" rIns="0" bIns="0" rtlCol="0"/>
            <a:lstStyle/>
            <a:p>
              <a:endParaRPr sz="1227"/>
            </a:p>
          </p:txBody>
        </p:sp>
        <p:sp>
          <p:nvSpPr>
            <p:cNvPr id="895" name="object 895"/>
            <p:cNvSpPr/>
            <p:nvPr/>
          </p:nvSpPr>
          <p:spPr>
            <a:xfrm>
              <a:off x="2207818" y="8004657"/>
              <a:ext cx="2540" cy="105410"/>
            </a:xfrm>
            <a:custGeom>
              <a:avLst/>
              <a:gdLst/>
              <a:ahLst/>
              <a:cxnLst/>
              <a:rect l="l" t="t" r="r" b="b"/>
              <a:pathLst>
                <a:path w="2539" h="105409">
                  <a:moveTo>
                    <a:pt x="2285" y="0"/>
                  </a:moveTo>
                  <a:lnTo>
                    <a:pt x="0" y="0"/>
                  </a:lnTo>
                  <a:lnTo>
                    <a:pt x="0" y="104813"/>
                  </a:lnTo>
                  <a:lnTo>
                    <a:pt x="2285" y="104813"/>
                  </a:lnTo>
                  <a:lnTo>
                    <a:pt x="2285" y="0"/>
                  </a:lnTo>
                  <a:close/>
                </a:path>
              </a:pathLst>
            </a:custGeom>
            <a:solidFill>
              <a:srgbClr val="FED377"/>
            </a:solidFill>
          </p:spPr>
          <p:txBody>
            <a:bodyPr wrap="square" lIns="0" tIns="0" rIns="0" bIns="0" rtlCol="0"/>
            <a:lstStyle/>
            <a:p>
              <a:endParaRPr sz="1227"/>
            </a:p>
          </p:txBody>
        </p:sp>
        <p:sp>
          <p:nvSpPr>
            <p:cNvPr id="896" name="object 896"/>
            <p:cNvSpPr/>
            <p:nvPr/>
          </p:nvSpPr>
          <p:spPr>
            <a:xfrm>
              <a:off x="2209190" y="8004657"/>
              <a:ext cx="5715" cy="105410"/>
            </a:xfrm>
            <a:custGeom>
              <a:avLst/>
              <a:gdLst/>
              <a:ahLst/>
              <a:cxnLst/>
              <a:rect l="l" t="t" r="r" b="b"/>
              <a:pathLst>
                <a:path w="5714" h="105409">
                  <a:moveTo>
                    <a:pt x="5372" y="0"/>
                  </a:moveTo>
                  <a:lnTo>
                    <a:pt x="0" y="0"/>
                  </a:lnTo>
                  <a:lnTo>
                    <a:pt x="0" y="104813"/>
                  </a:lnTo>
                  <a:lnTo>
                    <a:pt x="5372" y="104813"/>
                  </a:lnTo>
                  <a:lnTo>
                    <a:pt x="5372" y="0"/>
                  </a:lnTo>
                  <a:close/>
                </a:path>
              </a:pathLst>
            </a:custGeom>
            <a:solidFill>
              <a:srgbClr val="FED478"/>
            </a:solidFill>
          </p:spPr>
          <p:txBody>
            <a:bodyPr wrap="square" lIns="0" tIns="0" rIns="0" bIns="0" rtlCol="0"/>
            <a:lstStyle/>
            <a:p>
              <a:endParaRPr sz="1227"/>
            </a:p>
          </p:txBody>
        </p:sp>
        <p:sp>
          <p:nvSpPr>
            <p:cNvPr id="897" name="object 897"/>
            <p:cNvSpPr/>
            <p:nvPr/>
          </p:nvSpPr>
          <p:spPr>
            <a:xfrm>
              <a:off x="2213648" y="8004657"/>
              <a:ext cx="5715" cy="105410"/>
            </a:xfrm>
            <a:custGeom>
              <a:avLst/>
              <a:gdLst/>
              <a:ahLst/>
              <a:cxnLst/>
              <a:rect l="l" t="t" r="r" b="b"/>
              <a:pathLst>
                <a:path w="5714" h="105409">
                  <a:moveTo>
                    <a:pt x="5372" y="0"/>
                  </a:moveTo>
                  <a:lnTo>
                    <a:pt x="0" y="0"/>
                  </a:lnTo>
                  <a:lnTo>
                    <a:pt x="0" y="104813"/>
                  </a:lnTo>
                  <a:lnTo>
                    <a:pt x="5372" y="104813"/>
                  </a:lnTo>
                  <a:lnTo>
                    <a:pt x="5372" y="0"/>
                  </a:lnTo>
                  <a:close/>
                </a:path>
              </a:pathLst>
            </a:custGeom>
            <a:solidFill>
              <a:srgbClr val="FED479"/>
            </a:solidFill>
          </p:spPr>
          <p:txBody>
            <a:bodyPr wrap="square" lIns="0" tIns="0" rIns="0" bIns="0" rtlCol="0"/>
            <a:lstStyle/>
            <a:p>
              <a:endParaRPr sz="1227"/>
            </a:p>
          </p:txBody>
        </p:sp>
        <p:sp>
          <p:nvSpPr>
            <p:cNvPr id="898" name="object 898"/>
            <p:cNvSpPr/>
            <p:nvPr/>
          </p:nvSpPr>
          <p:spPr>
            <a:xfrm>
              <a:off x="2218105" y="8004657"/>
              <a:ext cx="5715" cy="105410"/>
            </a:xfrm>
            <a:custGeom>
              <a:avLst/>
              <a:gdLst/>
              <a:ahLst/>
              <a:cxnLst/>
              <a:rect l="l" t="t" r="r" b="b"/>
              <a:pathLst>
                <a:path w="5714" h="105409">
                  <a:moveTo>
                    <a:pt x="5371" y="0"/>
                  </a:moveTo>
                  <a:lnTo>
                    <a:pt x="0" y="0"/>
                  </a:lnTo>
                  <a:lnTo>
                    <a:pt x="0" y="104813"/>
                  </a:lnTo>
                  <a:lnTo>
                    <a:pt x="5371" y="104813"/>
                  </a:lnTo>
                  <a:lnTo>
                    <a:pt x="5371" y="0"/>
                  </a:lnTo>
                  <a:close/>
                </a:path>
              </a:pathLst>
            </a:custGeom>
            <a:solidFill>
              <a:srgbClr val="FFD57A"/>
            </a:solidFill>
          </p:spPr>
          <p:txBody>
            <a:bodyPr wrap="square" lIns="0" tIns="0" rIns="0" bIns="0" rtlCol="0"/>
            <a:lstStyle/>
            <a:p>
              <a:endParaRPr sz="1227"/>
            </a:p>
          </p:txBody>
        </p:sp>
        <p:sp>
          <p:nvSpPr>
            <p:cNvPr id="899" name="object 899"/>
            <p:cNvSpPr/>
            <p:nvPr/>
          </p:nvSpPr>
          <p:spPr>
            <a:xfrm>
              <a:off x="2222563" y="8004657"/>
              <a:ext cx="5715" cy="105410"/>
            </a:xfrm>
            <a:custGeom>
              <a:avLst/>
              <a:gdLst/>
              <a:ahLst/>
              <a:cxnLst/>
              <a:rect l="l" t="t" r="r" b="b"/>
              <a:pathLst>
                <a:path w="5714" h="105409">
                  <a:moveTo>
                    <a:pt x="5257" y="0"/>
                  </a:moveTo>
                  <a:lnTo>
                    <a:pt x="0" y="0"/>
                  </a:lnTo>
                  <a:lnTo>
                    <a:pt x="0" y="104813"/>
                  </a:lnTo>
                  <a:lnTo>
                    <a:pt x="5257" y="104813"/>
                  </a:lnTo>
                  <a:lnTo>
                    <a:pt x="5257" y="0"/>
                  </a:lnTo>
                  <a:close/>
                </a:path>
              </a:pathLst>
            </a:custGeom>
            <a:solidFill>
              <a:srgbClr val="FFD67A"/>
            </a:solidFill>
          </p:spPr>
          <p:txBody>
            <a:bodyPr wrap="square" lIns="0" tIns="0" rIns="0" bIns="0" rtlCol="0"/>
            <a:lstStyle/>
            <a:p>
              <a:endParaRPr sz="1227"/>
            </a:p>
          </p:txBody>
        </p:sp>
        <p:sp>
          <p:nvSpPr>
            <p:cNvPr id="900" name="object 900"/>
            <p:cNvSpPr/>
            <p:nvPr/>
          </p:nvSpPr>
          <p:spPr>
            <a:xfrm>
              <a:off x="2227021" y="8004657"/>
              <a:ext cx="5715" cy="105410"/>
            </a:xfrm>
            <a:custGeom>
              <a:avLst/>
              <a:gdLst/>
              <a:ahLst/>
              <a:cxnLst/>
              <a:rect l="l" t="t" r="r" b="b"/>
              <a:pathLst>
                <a:path w="5714" h="105409">
                  <a:moveTo>
                    <a:pt x="5714" y="0"/>
                  </a:moveTo>
                  <a:lnTo>
                    <a:pt x="0" y="0"/>
                  </a:lnTo>
                  <a:lnTo>
                    <a:pt x="0" y="104813"/>
                  </a:lnTo>
                  <a:lnTo>
                    <a:pt x="5714" y="104813"/>
                  </a:lnTo>
                  <a:lnTo>
                    <a:pt x="5714" y="0"/>
                  </a:lnTo>
                  <a:close/>
                </a:path>
              </a:pathLst>
            </a:custGeom>
            <a:solidFill>
              <a:srgbClr val="FFD67B"/>
            </a:solidFill>
          </p:spPr>
          <p:txBody>
            <a:bodyPr wrap="square" lIns="0" tIns="0" rIns="0" bIns="0" rtlCol="0"/>
            <a:lstStyle/>
            <a:p>
              <a:endParaRPr sz="1227"/>
            </a:p>
          </p:txBody>
        </p:sp>
        <p:sp>
          <p:nvSpPr>
            <p:cNvPr id="901" name="object 901"/>
            <p:cNvSpPr/>
            <p:nvPr/>
          </p:nvSpPr>
          <p:spPr>
            <a:xfrm>
              <a:off x="2231821" y="8004657"/>
              <a:ext cx="5715" cy="105410"/>
            </a:xfrm>
            <a:custGeom>
              <a:avLst/>
              <a:gdLst/>
              <a:ahLst/>
              <a:cxnLst/>
              <a:rect l="l" t="t" r="r" b="b"/>
              <a:pathLst>
                <a:path w="5714" h="105409">
                  <a:moveTo>
                    <a:pt x="5372" y="0"/>
                  </a:moveTo>
                  <a:lnTo>
                    <a:pt x="0" y="0"/>
                  </a:lnTo>
                  <a:lnTo>
                    <a:pt x="0" y="104813"/>
                  </a:lnTo>
                  <a:lnTo>
                    <a:pt x="5372" y="104813"/>
                  </a:lnTo>
                  <a:lnTo>
                    <a:pt x="5372" y="0"/>
                  </a:lnTo>
                  <a:close/>
                </a:path>
              </a:pathLst>
            </a:custGeom>
            <a:solidFill>
              <a:srgbClr val="FFD57A"/>
            </a:solidFill>
          </p:spPr>
          <p:txBody>
            <a:bodyPr wrap="square" lIns="0" tIns="0" rIns="0" bIns="0" rtlCol="0"/>
            <a:lstStyle/>
            <a:p>
              <a:endParaRPr sz="1227"/>
            </a:p>
          </p:txBody>
        </p:sp>
        <p:sp>
          <p:nvSpPr>
            <p:cNvPr id="902" name="object 902"/>
            <p:cNvSpPr/>
            <p:nvPr/>
          </p:nvSpPr>
          <p:spPr>
            <a:xfrm>
              <a:off x="2236279" y="8004657"/>
              <a:ext cx="5715" cy="105410"/>
            </a:xfrm>
            <a:custGeom>
              <a:avLst/>
              <a:gdLst/>
              <a:ahLst/>
              <a:cxnLst/>
              <a:rect l="l" t="t" r="r" b="b"/>
              <a:pathLst>
                <a:path w="5714" h="105409">
                  <a:moveTo>
                    <a:pt x="5371" y="0"/>
                  </a:moveTo>
                  <a:lnTo>
                    <a:pt x="0" y="0"/>
                  </a:lnTo>
                  <a:lnTo>
                    <a:pt x="0" y="104813"/>
                  </a:lnTo>
                  <a:lnTo>
                    <a:pt x="5371" y="104813"/>
                  </a:lnTo>
                  <a:lnTo>
                    <a:pt x="5371" y="0"/>
                  </a:lnTo>
                  <a:close/>
                </a:path>
              </a:pathLst>
            </a:custGeom>
            <a:solidFill>
              <a:srgbClr val="FFD47A"/>
            </a:solidFill>
          </p:spPr>
          <p:txBody>
            <a:bodyPr wrap="square" lIns="0" tIns="0" rIns="0" bIns="0" rtlCol="0"/>
            <a:lstStyle/>
            <a:p>
              <a:endParaRPr sz="1227"/>
            </a:p>
          </p:txBody>
        </p:sp>
        <p:sp>
          <p:nvSpPr>
            <p:cNvPr id="903" name="object 903"/>
            <p:cNvSpPr/>
            <p:nvPr/>
          </p:nvSpPr>
          <p:spPr>
            <a:xfrm>
              <a:off x="2240737" y="8004657"/>
              <a:ext cx="6350" cy="105410"/>
            </a:xfrm>
            <a:custGeom>
              <a:avLst/>
              <a:gdLst/>
              <a:ahLst/>
              <a:cxnLst/>
              <a:rect l="l" t="t" r="r" b="b"/>
              <a:pathLst>
                <a:path w="6350" h="105409">
                  <a:moveTo>
                    <a:pt x="5829" y="0"/>
                  </a:moveTo>
                  <a:lnTo>
                    <a:pt x="0" y="0"/>
                  </a:lnTo>
                  <a:lnTo>
                    <a:pt x="0" y="104813"/>
                  </a:lnTo>
                  <a:lnTo>
                    <a:pt x="5829" y="104813"/>
                  </a:lnTo>
                  <a:lnTo>
                    <a:pt x="5829" y="0"/>
                  </a:lnTo>
                  <a:close/>
                </a:path>
              </a:pathLst>
            </a:custGeom>
            <a:solidFill>
              <a:srgbClr val="FED479"/>
            </a:solidFill>
          </p:spPr>
          <p:txBody>
            <a:bodyPr wrap="square" lIns="0" tIns="0" rIns="0" bIns="0" rtlCol="0"/>
            <a:lstStyle/>
            <a:p>
              <a:endParaRPr sz="1227"/>
            </a:p>
          </p:txBody>
        </p:sp>
        <p:sp>
          <p:nvSpPr>
            <p:cNvPr id="904" name="object 904"/>
            <p:cNvSpPr/>
            <p:nvPr/>
          </p:nvSpPr>
          <p:spPr>
            <a:xfrm>
              <a:off x="2245652"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ED378"/>
            </a:solidFill>
          </p:spPr>
          <p:txBody>
            <a:bodyPr wrap="square" lIns="0" tIns="0" rIns="0" bIns="0" rtlCol="0"/>
            <a:lstStyle/>
            <a:p>
              <a:endParaRPr sz="1227"/>
            </a:p>
          </p:txBody>
        </p:sp>
        <p:sp>
          <p:nvSpPr>
            <p:cNvPr id="905" name="object 905"/>
            <p:cNvSpPr/>
            <p:nvPr/>
          </p:nvSpPr>
          <p:spPr>
            <a:xfrm>
              <a:off x="2246566"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ED277"/>
            </a:solidFill>
          </p:spPr>
          <p:txBody>
            <a:bodyPr wrap="square" lIns="0" tIns="0" rIns="0" bIns="0" rtlCol="0"/>
            <a:lstStyle/>
            <a:p>
              <a:endParaRPr sz="1227"/>
            </a:p>
          </p:txBody>
        </p:sp>
        <p:sp>
          <p:nvSpPr>
            <p:cNvPr id="906" name="object 906"/>
            <p:cNvSpPr/>
            <p:nvPr/>
          </p:nvSpPr>
          <p:spPr>
            <a:xfrm>
              <a:off x="2247480" y="8004657"/>
              <a:ext cx="2540" cy="105410"/>
            </a:xfrm>
            <a:custGeom>
              <a:avLst/>
              <a:gdLst/>
              <a:ahLst/>
              <a:cxnLst/>
              <a:rect l="l" t="t" r="r" b="b"/>
              <a:pathLst>
                <a:path w="2539" h="105409">
                  <a:moveTo>
                    <a:pt x="2171" y="0"/>
                  </a:moveTo>
                  <a:lnTo>
                    <a:pt x="0" y="0"/>
                  </a:lnTo>
                  <a:lnTo>
                    <a:pt x="0" y="104813"/>
                  </a:lnTo>
                  <a:lnTo>
                    <a:pt x="2171" y="104813"/>
                  </a:lnTo>
                  <a:lnTo>
                    <a:pt x="2171" y="0"/>
                  </a:lnTo>
                  <a:close/>
                </a:path>
              </a:pathLst>
            </a:custGeom>
            <a:solidFill>
              <a:srgbClr val="FDD277"/>
            </a:solidFill>
          </p:spPr>
          <p:txBody>
            <a:bodyPr wrap="square" lIns="0" tIns="0" rIns="0" bIns="0" rtlCol="0"/>
            <a:lstStyle/>
            <a:p>
              <a:endParaRPr sz="1227"/>
            </a:p>
          </p:txBody>
        </p:sp>
        <p:sp>
          <p:nvSpPr>
            <p:cNvPr id="907" name="object 907"/>
            <p:cNvSpPr/>
            <p:nvPr/>
          </p:nvSpPr>
          <p:spPr>
            <a:xfrm>
              <a:off x="2248738"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DD176"/>
            </a:solidFill>
          </p:spPr>
          <p:txBody>
            <a:bodyPr wrap="square" lIns="0" tIns="0" rIns="0" bIns="0" rtlCol="0"/>
            <a:lstStyle/>
            <a:p>
              <a:endParaRPr sz="1227"/>
            </a:p>
          </p:txBody>
        </p:sp>
        <p:sp>
          <p:nvSpPr>
            <p:cNvPr id="908" name="object 908"/>
            <p:cNvSpPr/>
            <p:nvPr/>
          </p:nvSpPr>
          <p:spPr>
            <a:xfrm>
              <a:off x="2249652"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DD075"/>
            </a:solidFill>
          </p:spPr>
          <p:txBody>
            <a:bodyPr wrap="square" lIns="0" tIns="0" rIns="0" bIns="0" rtlCol="0"/>
            <a:lstStyle/>
            <a:p>
              <a:endParaRPr sz="1227"/>
            </a:p>
          </p:txBody>
        </p:sp>
        <p:sp>
          <p:nvSpPr>
            <p:cNvPr id="909" name="object 909"/>
            <p:cNvSpPr/>
            <p:nvPr/>
          </p:nvSpPr>
          <p:spPr>
            <a:xfrm>
              <a:off x="2250566"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CD075"/>
            </a:solidFill>
          </p:spPr>
          <p:txBody>
            <a:bodyPr wrap="square" lIns="0" tIns="0" rIns="0" bIns="0" rtlCol="0"/>
            <a:lstStyle/>
            <a:p>
              <a:endParaRPr sz="1227"/>
            </a:p>
          </p:txBody>
        </p:sp>
        <p:sp>
          <p:nvSpPr>
            <p:cNvPr id="910" name="object 910"/>
            <p:cNvSpPr/>
            <p:nvPr/>
          </p:nvSpPr>
          <p:spPr>
            <a:xfrm>
              <a:off x="2251481"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CCF74"/>
            </a:solidFill>
          </p:spPr>
          <p:txBody>
            <a:bodyPr wrap="square" lIns="0" tIns="0" rIns="0" bIns="0" rtlCol="0"/>
            <a:lstStyle/>
            <a:p>
              <a:endParaRPr sz="1227"/>
            </a:p>
          </p:txBody>
        </p:sp>
        <p:sp>
          <p:nvSpPr>
            <p:cNvPr id="911" name="object 911"/>
            <p:cNvSpPr/>
            <p:nvPr/>
          </p:nvSpPr>
          <p:spPr>
            <a:xfrm>
              <a:off x="2252281" y="8004657"/>
              <a:ext cx="2540" cy="105410"/>
            </a:xfrm>
            <a:custGeom>
              <a:avLst/>
              <a:gdLst/>
              <a:ahLst/>
              <a:cxnLst/>
              <a:rect l="l" t="t" r="r" b="b"/>
              <a:pathLst>
                <a:path w="2539" h="105409">
                  <a:moveTo>
                    <a:pt x="2285" y="0"/>
                  </a:moveTo>
                  <a:lnTo>
                    <a:pt x="0" y="0"/>
                  </a:lnTo>
                  <a:lnTo>
                    <a:pt x="0" y="104813"/>
                  </a:lnTo>
                  <a:lnTo>
                    <a:pt x="2285" y="104813"/>
                  </a:lnTo>
                  <a:lnTo>
                    <a:pt x="2285" y="0"/>
                  </a:lnTo>
                  <a:close/>
                </a:path>
              </a:pathLst>
            </a:custGeom>
            <a:solidFill>
              <a:srgbClr val="FCCE73"/>
            </a:solidFill>
          </p:spPr>
          <p:txBody>
            <a:bodyPr wrap="square" lIns="0" tIns="0" rIns="0" bIns="0" rtlCol="0"/>
            <a:lstStyle/>
            <a:p>
              <a:endParaRPr sz="1227"/>
            </a:p>
          </p:txBody>
        </p:sp>
        <p:sp>
          <p:nvSpPr>
            <p:cNvPr id="912" name="object 912"/>
            <p:cNvSpPr/>
            <p:nvPr/>
          </p:nvSpPr>
          <p:spPr>
            <a:xfrm>
              <a:off x="2253653"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BCE73"/>
            </a:solidFill>
          </p:spPr>
          <p:txBody>
            <a:bodyPr wrap="square" lIns="0" tIns="0" rIns="0" bIns="0" rtlCol="0"/>
            <a:lstStyle/>
            <a:p>
              <a:endParaRPr sz="1227"/>
            </a:p>
          </p:txBody>
        </p:sp>
        <p:sp>
          <p:nvSpPr>
            <p:cNvPr id="913" name="object 913"/>
            <p:cNvSpPr/>
            <p:nvPr/>
          </p:nvSpPr>
          <p:spPr>
            <a:xfrm>
              <a:off x="2254567"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BCD72"/>
            </a:solidFill>
          </p:spPr>
          <p:txBody>
            <a:bodyPr wrap="square" lIns="0" tIns="0" rIns="0" bIns="0" rtlCol="0"/>
            <a:lstStyle/>
            <a:p>
              <a:endParaRPr sz="1227"/>
            </a:p>
          </p:txBody>
        </p:sp>
        <p:sp>
          <p:nvSpPr>
            <p:cNvPr id="914" name="object 914"/>
            <p:cNvSpPr/>
            <p:nvPr/>
          </p:nvSpPr>
          <p:spPr>
            <a:xfrm>
              <a:off x="2255481"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BCC71"/>
            </a:solidFill>
          </p:spPr>
          <p:txBody>
            <a:bodyPr wrap="square" lIns="0" tIns="0" rIns="0" bIns="0" rtlCol="0"/>
            <a:lstStyle/>
            <a:p>
              <a:endParaRPr sz="1227"/>
            </a:p>
          </p:txBody>
        </p:sp>
        <p:sp>
          <p:nvSpPr>
            <p:cNvPr id="915" name="object 915"/>
            <p:cNvSpPr/>
            <p:nvPr/>
          </p:nvSpPr>
          <p:spPr>
            <a:xfrm>
              <a:off x="2256281" y="8004657"/>
              <a:ext cx="2540" cy="105410"/>
            </a:xfrm>
            <a:custGeom>
              <a:avLst/>
              <a:gdLst/>
              <a:ahLst/>
              <a:cxnLst/>
              <a:rect l="l" t="t" r="r" b="b"/>
              <a:pathLst>
                <a:path w="2539" h="105409">
                  <a:moveTo>
                    <a:pt x="2285" y="0"/>
                  </a:moveTo>
                  <a:lnTo>
                    <a:pt x="0" y="0"/>
                  </a:lnTo>
                  <a:lnTo>
                    <a:pt x="0" y="104813"/>
                  </a:lnTo>
                  <a:lnTo>
                    <a:pt x="2285" y="104813"/>
                  </a:lnTo>
                  <a:lnTo>
                    <a:pt x="2285" y="0"/>
                  </a:lnTo>
                  <a:close/>
                </a:path>
              </a:pathLst>
            </a:custGeom>
            <a:solidFill>
              <a:srgbClr val="FACC71"/>
            </a:solidFill>
          </p:spPr>
          <p:txBody>
            <a:bodyPr wrap="square" lIns="0" tIns="0" rIns="0" bIns="0" rtlCol="0"/>
            <a:lstStyle/>
            <a:p>
              <a:endParaRPr sz="1227"/>
            </a:p>
          </p:txBody>
        </p:sp>
        <p:sp>
          <p:nvSpPr>
            <p:cNvPr id="916" name="object 916"/>
            <p:cNvSpPr/>
            <p:nvPr/>
          </p:nvSpPr>
          <p:spPr>
            <a:xfrm>
              <a:off x="2257653"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ACB70"/>
            </a:solidFill>
          </p:spPr>
          <p:txBody>
            <a:bodyPr wrap="square" lIns="0" tIns="0" rIns="0" bIns="0" rtlCol="0"/>
            <a:lstStyle/>
            <a:p>
              <a:endParaRPr sz="1227"/>
            </a:p>
          </p:txBody>
        </p:sp>
        <p:sp>
          <p:nvSpPr>
            <p:cNvPr id="917" name="object 917"/>
            <p:cNvSpPr/>
            <p:nvPr/>
          </p:nvSpPr>
          <p:spPr>
            <a:xfrm>
              <a:off x="2258567"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ACA6F"/>
            </a:solidFill>
          </p:spPr>
          <p:txBody>
            <a:bodyPr wrap="square" lIns="0" tIns="0" rIns="0" bIns="0" rtlCol="0"/>
            <a:lstStyle/>
            <a:p>
              <a:endParaRPr sz="1227"/>
            </a:p>
          </p:txBody>
        </p:sp>
        <p:sp>
          <p:nvSpPr>
            <p:cNvPr id="918" name="object 918"/>
            <p:cNvSpPr/>
            <p:nvPr/>
          </p:nvSpPr>
          <p:spPr>
            <a:xfrm>
              <a:off x="2259482"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9CA6F"/>
            </a:solidFill>
          </p:spPr>
          <p:txBody>
            <a:bodyPr wrap="square" lIns="0" tIns="0" rIns="0" bIns="0" rtlCol="0"/>
            <a:lstStyle/>
            <a:p>
              <a:endParaRPr sz="1227"/>
            </a:p>
          </p:txBody>
        </p:sp>
        <p:sp>
          <p:nvSpPr>
            <p:cNvPr id="919" name="object 919"/>
            <p:cNvSpPr/>
            <p:nvPr/>
          </p:nvSpPr>
          <p:spPr>
            <a:xfrm>
              <a:off x="2260282"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9C96E"/>
            </a:solidFill>
          </p:spPr>
          <p:txBody>
            <a:bodyPr wrap="square" lIns="0" tIns="0" rIns="0" bIns="0" rtlCol="0"/>
            <a:lstStyle/>
            <a:p>
              <a:endParaRPr sz="1227"/>
            </a:p>
          </p:txBody>
        </p:sp>
        <p:sp>
          <p:nvSpPr>
            <p:cNvPr id="920" name="object 920"/>
            <p:cNvSpPr/>
            <p:nvPr/>
          </p:nvSpPr>
          <p:spPr>
            <a:xfrm>
              <a:off x="2261196"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9C86D"/>
            </a:solidFill>
          </p:spPr>
          <p:txBody>
            <a:bodyPr wrap="square" lIns="0" tIns="0" rIns="0" bIns="0" rtlCol="0"/>
            <a:lstStyle/>
            <a:p>
              <a:endParaRPr sz="1227"/>
            </a:p>
          </p:txBody>
        </p:sp>
        <p:sp>
          <p:nvSpPr>
            <p:cNvPr id="921" name="object 921"/>
            <p:cNvSpPr/>
            <p:nvPr/>
          </p:nvSpPr>
          <p:spPr>
            <a:xfrm>
              <a:off x="2261654"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8C76C"/>
            </a:solidFill>
          </p:spPr>
          <p:txBody>
            <a:bodyPr wrap="square" lIns="0" tIns="0" rIns="0" bIns="0" rtlCol="0"/>
            <a:lstStyle/>
            <a:p>
              <a:endParaRPr sz="1227"/>
            </a:p>
          </p:txBody>
        </p:sp>
        <p:sp>
          <p:nvSpPr>
            <p:cNvPr id="922" name="object 922"/>
            <p:cNvSpPr/>
            <p:nvPr/>
          </p:nvSpPr>
          <p:spPr>
            <a:xfrm>
              <a:off x="2262568"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8C66B"/>
            </a:solidFill>
          </p:spPr>
          <p:txBody>
            <a:bodyPr wrap="square" lIns="0" tIns="0" rIns="0" bIns="0" rtlCol="0"/>
            <a:lstStyle/>
            <a:p>
              <a:endParaRPr sz="1227"/>
            </a:p>
          </p:txBody>
        </p:sp>
        <p:sp>
          <p:nvSpPr>
            <p:cNvPr id="923" name="object 923"/>
            <p:cNvSpPr/>
            <p:nvPr/>
          </p:nvSpPr>
          <p:spPr>
            <a:xfrm>
              <a:off x="2263025"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7C66B"/>
            </a:solidFill>
          </p:spPr>
          <p:txBody>
            <a:bodyPr wrap="square" lIns="0" tIns="0" rIns="0" bIns="0" rtlCol="0"/>
            <a:lstStyle/>
            <a:p>
              <a:endParaRPr sz="1227"/>
            </a:p>
          </p:txBody>
        </p:sp>
        <p:sp>
          <p:nvSpPr>
            <p:cNvPr id="924" name="object 924"/>
            <p:cNvSpPr/>
            <p:nvPr/>
          </p:nvSpPr>
          <p:spPr>
            <a:xfrm>
              <a:off x="2263825"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7C56A"/>
            </a:solidFill>
          </p:spPr>
          <p:txBody>
            <a:bodyPr wrap="square" lIns="0" tIns="0" rIns="0" bIns="0" rtlCol="0"/>
            <a:lstStyle/>
            <a:p>
              <a:endParaRPr sz="1227"/>
            </a:p>
          </p:txBody>
        </p:sp>
        <p:sp>
          <p:nvSpPr>
            <p:cNvPr id="925" name="object 925"/>
            <p:cNvSpPr/>
            <p:nvPr/>
          </p:nvSpPr>
          <p:spPr>
            <a:xfrm>
              <a:off x="2264740"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7C469"/>
            </a:solidFill>
          </p:spPr>
          <p:txBody>
            <a:bodyPr wrap="square" lIns="0" tIns="0" rIns="0" bIns="0" rtlCol="0"/>
            <a:lstStyle/>
            <a:p>
              <a:endParaRPr sz="1227"/>
            </a:p>
          </p:txBody>
        </p:sp>
        <p:sp>
          <p:nvSpPr>
            <p:cNvPr id="926" name="object 926"/>
            <p:cNvSpPr/>
            <p:nvPr/>
          </p:nvSpPr>
          <p:spPr>
            <a:xfrm>
              <a:off x="2265197"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6C368"/>
            </a:solidFill>
          </p:spPr>
          <p:txBody>
            <a:bodyPr wrap="square" lIns="0" tIns="0" rIns="0" bIns="0" rtlCol="0"/>
            <a:lstStyle/>
            <a:p>
              <a:endParaRPr sz="1227"/>
            </a:p>
          </p:txBody>
        </p:sp>
        <p:sp>
          <p:nvSpPr>
            <p:cNvPr id="927" name="object 927"/>
            <p:cNvSpPr/>
            <p:nvPr/>
          </p:nvSpPr>
          <p:spPr>
            <a:xfrm>
              <a:off x="2265654"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6C267"/>
            </a:solidFill>
          </p:spPr>
          <p:txBody>
            <a:bodyPr wrap="square" lIns="0" tIns="0" rIns="0" bIns="0" rtlCol="0"/>
            <a:lstStyle/>
            <a:p>
              <a:endParaRPr sz="1227"/>
            </a:p>
          </p:txBody>
        </p:sp>
        <p:sp>
          <p:nvSpPr>
            <p:cNvPr id="928" name="object 928"/>
            <p:cNvSpPr/>
            <p:nvPr/>
          </p:nvSpPr>
          <p:spPr>
            <a:xfrm>
              <a:off x="2266569" y="8004657"/>
              <a:ext cx="2540" cy="105410"/>
            </a:xfrm>
            <a:custGeom>
              <a:avLst/>
              <a:gdLst/>
              <a:ahLst/>
              <a:cxnLst/>
              <a:rect l="l" t="t" r="r" b="b"/>
              <a:pathLst>
                <a:path w="2539" h="105409">
                  <a:moveTo>
                    <a:pt x="2171" y="0"/>
                  </a:moveTo>
                  <a:lnTo>
                    <a:pt x="1244" y="0"/>
                  </a:lnTo>
                  <a:lnTo>
                    <a:pt x="457" y="0"/>
                  </a:lnTo>
                  <a:lnTo>
                    <a:pt x="0" y="0"/>
                  </a:lnTo>
                  <a:lnTo>
                    <a:pt x="0" y="104813"/>
                  </a:lnTo>
                  <a:lnTo>
                    <a:pt x="457" y="104813"/>
                  </a:lnTo>
                  <a:lnTo>
                    <a:pt x="1244" y="104813"/>
                  </a:lnTo>
                  <a:lnTo>
                    <a:pt x="2171" y="104813"/>
                  </a:lnTo>
                  <a:lnTo>
                    <a:pt x="2171" y="0"/>
                  </a:lnTo>
                  <a:close/>
                </a:path>
              </a:pathLst>
            </a:custGeom>
            <a:solidFill>
              <a:srgbClr val="F5C166"/>
            </a:solidFill>
          </p:spPr>
          <p:txBody>
            <a:bodyPr wrap="square" lIns="0" tIns="0" rIns="0" bIns="0" rtlCol="0"/>
            <a:lstStyle/>
            <a:p>
              <a:endParaRPr sz="1227"/>
            </a:p>
          </p:txBody>
        </p:sp>
        <p:sp>
          <p:nvSpPr>
            <p:cNvPr id="929" name="object 929"/>
            <p:cNvSpPr/>
            <p:nvPr/>
          </p:nvSpPr>
          <p:spPr>
            <a:xfrm>
              <a:off x="2267826"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5C065"/>
            </a:solidFill>
          </p:spPr>
          <p:txBody>
            <a:bodyPr wrap="square" lIns="0" tIns="0" rIns="0" bIns="0" rtlCol="0"/>
            <a:lstStyle/>
            <a:p>
              <a:endParaRPr sz="1227"/>
            </a:p>
          </p:txBody>
        </p:sp>
        <p:sp>
          <p:nvSpPr>
            <p:cNvPr id="930" name="object 930"/>
            <p:cNvSpPr/>
            <p:nvPr/>
          </p:nvSpPr>
          <p:spPr>
            <a:xfrm>
              <a:off x="2268740"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4BF64"/>
            </a:solidFill>
          </p:spPr>
          <p:txBody>
            <a:bodyPr wrap="square" lIns="0" tIns="0" rIns="0" bIns="0" rtlCol="0"/>
            <a:lstStyle/>
            <a:p>
              <a:endParaRPr sz="1227"/>
            </a:p>
          </p:txBody>
        </p:sp>
        <p:sp>
          <p:nvSpPr>
            <p:cNvPr id="931" name="object 931"/>
            <p:cNvSpPr/>
            <p:nvPr/>
          </p:nvSpPr>
          <p:spPr>
            <a:xfrm>
              <a:off x="2269197"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4BE63"/>
            </a:solidFill>
          </p:spPr>
          <p:txBody>
            <a:bodyPr wrap="square" lIns="0" tIns="0" rIns="0" bIns="0" rtlCol="0"/>
            <a:lstStyle/>
            <a:p>
              <a:endParaRPr sz="1227"/>
            </a:p>
          </p:txBody>
        </p:sp>
        <p:sp>
          <p:nvSpPr>
            <p:cNvPr id="932" name="object 932"/>
            <p:cNvSpPr/>
            <p:nvPr/>
          </p:nvSpPr>
          <p:spPr>
            <a:xfrm>
              <a:off x="227011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3BD62"/>
            </a:solidFill>
          </p:spPr>
          <p:txBody>
            <a:bodyPr wrap="square" lIns="0" tIns="0" rIns="0" bIns="0" rtlCol="0"/>
            <a:lstStyle/>
            <a:p>
              <a:endParaRPr sz="1227"/>
            </a:p>
          </p:txBody>
        </p:sp>
        <p:sp>
          <p:nvSpPr>
            <p:cNvPr id="933" name="object 933"/>
            <p:cNvSpPr/>
            <p:nvPr/>
          </p:nvSpPr>
          <p:spPr>
            <a:xfrm>
              <a:off x="2270569"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3BC61"/>
            </a:solidFill>
          </p:spPr>
          <p:txBody>
            <a:bodyPr wrap="square" lIns="0" tIns="0" rIns="0" bIns="0" rtlCol="0"/>
            <a:lstStyle/>
            <a:p>
              <a:endParaRPr sz="1227"/>
            </a:p>
          </p:txBody>
        </p:sp>
        <p:sp>
          <p:nvSpPr>
            <p:cNvPr id="934" name="object 934"/>
            <p:cNvSpPr/>
            <p:nvPr/>
          </p:nvSpPr>
          <p:spPr>
            <a:xfrm>
              <a:off x="2271483"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3BB60"/>
            </a:solidFill>
          </p:spPr>
          <p:txBody>
            <a:bodyPr wrap="square" lIns="0" tIns="0" rIns="0" bIns="0" rtlCol="0"/>
            <a:lstStyle/>
            <a:p>
              <a:endParaRPr sz="1227"/>
            </a:p>
          </p:txBody>
        </p:sp>
        <p:sp>
          <p:nvSpPr>
            <p:cNvPr id="935" name="object 935"/>
            <p:cNvSpPr/>
            <p:nvPr/>
          </p:nvSpPr>
          <p:spPr>
            <a:xfrm>
              <a:off x="2271826"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2BB60"/>
            </a:solidFill>
          </p:spPr>
          <p:txBody>
            <a:bodyPr wrap="square" lIns="0" tIns="0" rIns="0" bIns="0" rtlCol="0"/>
            <a:lstStyle/>
            <a:p>
              <a:endParaRPr sz="1227"/>
            </a:p>
          </p:txBody>
        </p:sp>
        <p:sp>
          <p:nvSpPr>
            <p:cNvPr id="936" name="object 936"/>
            <p:cNvSpPr/>
            <p:nvPr/>
          </p:nvSpPr>
          <p:spPr>
            <a:xfrm>
              <a:off x="2272741"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2BA5F"/>
            </a:solidFill>
          </p:spPr>
          <p:txBody>
            <a:bodyPr wrap="square" lIns="0" tIns="0" rIns="0" bIns="0" rtlCol="0"/>
            <a:lstStyle/>
            <a:p>
              <a:endParaRPr sz="1227"/>
            </a:p>
          </p:txBody>
        </p:sp>
        <p:sp>
          <p:nvSpPr>
            <p:cNvPr id="937" name="object 937"/>
            <p:cNvSpPr/>
            <p:nvPr/>
          </p:nvSpPr>
          <p:spPr>
            <a:xfrm>
              <a:off x="2273198"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F1B95E"/>
            </a:solidFill>
          </p:spPr>
          <p:txBody>
            <a:bodyPr wrap="square" lIns="0" tIns="0" rIns="0" bIns="0" rtlCol="0"/>
            <a:lstStyle/>
            <a:p>
              <a:endParaRPr sz="1227"/>
            </a:p>
          </p:txBody>
        </p:sp>
        <p:sp>
          <p:nvSpPr>
            <p:cNvPr id="938" name="object 938"/>
            <p:cNvSpPr/>
            <p:nvPr/>
          </p:nvSpPr>
          <p:spPr>
            <a:xfrm>
              <a:off x="227411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F1B85D"/>
            </a:solidFill>
          </p:spPr>
          <p:txBody>
            <a:bodyPr wrap="square" lIns="0" tIns="0" rIns="0" bIns="0" rtlCol="0"/>
            <a:lstStyle/>
            <a:p>
              <a:endParaRPr sz="1227"/>
            </a:p>
          </p:txBody>
        </p:sp>
        <p:sp>
          <p:nvSpPr>
            <p:cNvPr id="939" name="object 939"/>
            <p:cNvSpPr/>
            <p:nvPr/>
          </p:nvSpPr>
          <p:spPr>
            <a:xfrm>
              <a:off x="2274569"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F0B75C"/>
            </a:solidFill>
          </p:spPr>
          <p:txBody>
            <a:bodyPr wrap="square" lIns="0" tIns="0" rIns="0" bIns="0" rtlCol="0"/>
            <a:lstStyle/>
            <a:p>
              <a:endParaRPr sz="1227"/>
            </a:p>
          </p:txBody>
        </p:sp>
        <p:sp>
          <p:nvSpPr>
            <p:cNvPr id="940" name="object 940"/>
            <p:cNvSpPr/>
            <p:nvPr/>
          </p:nvSpPr>
          <p:spPr>
            <a:xfrm>
              <a:off x="2275484"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F0B55A"/>
            </a:solidFill>
          </p:spPr>
          <p:txBody>
            <a:bodyPr wrap="square" lIns="0" tIns="0" rIns="0" bIns="0" rtlCol="0"/>
            <a:lstStyle/>
            <a:p>
              <a:endParaRPr sz="1227"/>
            </a:p>
          </p:txBody>
        </p:sp>
        <p:sp>
          <p:nvSpPr>
            <p:cNvPr id="941" name="object 941"/>
            <p:cNvSpPr/>
            <p:nvPr/>
          </p:nvSpPr>
          <p:spPr>
            <a:xfrm>
              <a:off x="2275827"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FB459"/>
            </a:solidFill>
          </p:spPr>
          <p:txBody>
            <a:bodyPr wrap="square" lIns="0" tIns="0" rIns="0" bIns="0" rtlCol="0"/>
            <a:lstStyle/>
            <a:p>
              <a:endParaRPr sz="1227"/>
            </a:p>
          </p:txBody>
        </p:sp>
        <p:sp>
          <p:nvSpPr>
            <p:cNvPr id="942" name="object 942"/>
            <p:cNvSpPr/>
            <p:nvPr/>
          </p:nvSpPr>
          <p:spPr>
            <a:xfrm>
              <a:off x="2276741"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FB358"/>
            </a:solidFill>
          </p:spPr>
          <p:txBody>
            <a:bodyPr wrap="square" lIns="0" tIns="0" rIns="0" bIns="0" rtlCol="0"/>
            <a:lstStyle/>
            <a:p>
              <a:endParaRPr sz="1227"/>
            </a:p>
          </p:txBody>
        </p:sp>
        <p:sp>
          <p:nvSpPr>
            <p:cNvPr id="943" name="object 943"/>
            <p:cNvSpPr/>
            <p:nvPr/>
          </p:nvSpPr>
          <p:spPr>
            <a:xfrm>
              <a:off x="2277198"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EB257"/>
            </a:solidFill>
          </p:spPr>
          <p:txBody>
            <a:bodyPr wrap="square" lIns="0" tIns="0" rIns="0" bIns="0" rtlCol="0"/>
            <a:lstStyle/>
            <a:p>
              <a:endParaRPr sz="1227"/>
            </a:p>
          </p:txBody>
        </p:sp>
        <p:sp>
          <p:nvSpPr>
            <p:cNvPr id="944" name="object 944"/>
            <p:cNvSpPr/>
            <p:nvPr/>
          </p:nvSpPr>
          <p:spPr>
            <a:xfrm>
              <a:off x="2278113"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EB055"/>
            </a:solidFill>
          </p:spPr>
          <p:txBody>
            <a:bodyPr wrap="square" lIns="0" tIns="0" rIns="0" bIns="0" rtlCol="0"/>
            <a:lstStyle/>
            <a:p>
              <a:endParaRPr sz="1227"/>
            </a:p>
          </p:txBody>
        </p:sp>
        <p:sp>
          <p:nvSpPr>
            <p:cNvPr id="945" name="object 945"/>
            <p:cNvSpPr/>
            <p:nvPr/>
          </p:nvSpPr>
          <p:spPr>
            <a:xfrm>
              <a:off x="2279027" y="8004657"/>
              <a:ext cx="1270" cy="105410"/>
            </a:xfrm>
            <a:custGeom>
              <a:avLst/>
              <a:gdLst/>
              <a:ahLst/>
              <a:cxnLst/>
              <a:rect l="l" t="t" r="r" b="b"/>
              <a:pathLst>
                <a:path w="1269" h="105409">
                  <a:moveTo>
                    <a:pt x="1257" y="0"/>
                  </a:moveTo>
                  <a:lnTo>
                    <a:pt x="0" y="0"/>
                  </a:lnTo>
                  <a:lnTo>
                    <a:pt x="0" y="104813"/>
                  </a:lnTo>
                  <a:lnTo>
                    <a:pt x="1257" y="104813"/>
                  </a:lnTo>
                  <a:lnTo>
                    <a:pt x="1257" y="0"/>
                  </a:lnTo>
                  <a:close/>
                </a:path>
              </a:pathLst>
            </a:custGeom>
            <a:solidFill>
              <a:srgbClr val="EDAF54"/>
            </a:solidFill>
          </p:spPr>
          <p:txBody>
            <a:bodyPr wrap="square" lIns="0" tIns="0" rIns="0" bIns="0" rtlCol="0"/>
            <a:lstStyle/>
            <a:p>
              <a:endParaRPr sz="1227"/>
            </a:p>
          </p:txBody>
        </p:sp>
        <p:sp>
          <p:nvSpPr>
            <p:cNvPr id="946" name="object 946"/>
            <p:cNvSpPr/>
            <p:nvPr/>
          </p:nvSpPr>
          <p:spPr>
            <a:xfrm>
              <a:off x="2279484" y="8004657"/>
              <a:ext cx="1905" cy="105410"/>
            </a:xfrm>
            <a:custGeom>
              <a:avLst/>
              <a:gdLst/>
              <a:ahLst/>
              <a:cxnLst/>
              <a:rect l="l" t="t" r="r" b="b"/>
              <a:pathLst>
                <a:path w="1905" h="105409">
                  <a:moveTo>
                    <a:pt x="1714" y="0"/>
                  </a:moveTo>
                  <a:lnTo>
                    <a:pt x="0" y="0"/>
                  </a:lnTo>
                  <a:lnTo>
                    <a:pt x="0" y="104813"/>
                  </a:lnTo>
                  <a:lnTo>
                    <a:pt x="1714" y="104813"/>
                  </a:lnTo>
                  <a:lnTo>
                    <a:pt x="1714" y="0"/>
                  </a:lnTo>
                  <a:close/>
                </a:path>
              </a:pathLst>
            </a:custGeom>
            <a:solidFill>
              <a:srgbClr val="EDAE53"/>
            </a:solidFill>
          </p:spPr>
          <p:txBody>
            <a:bodyPr wrap="square" lIns="0" tIns="0" rIns="0" bIns="0" rtlCol="0"/>
            <a:lstStyle/>
            <a:p>
              <a:endParaRPr sz="1227"/>
            </a:p>
          </p:txBody>
        </p:sp>
        <p:sp>
          <p:nvSpPr>
            <p:cNvPr id="947" name="object 947"/>
            <p:cNvSpPr/>
            <p:nvPr/>
          </p:nvSpPr>
          <p:spPr>
            <a:xfrm>
              <a:off x="2279827" y="8004657"/>
              <a:ext cx="1905" cy="105410"/>
            </a:xfrm>
            <a:custGeom>
              <a:avLst/>
              <a:gdLst/>
              <a:ahLst/>
              <a:cxnLst/>
              <a:rect l="l" t="t" r="r" b="b"/>
              <a:pathLst>
                <a:path w="1905" h="105409">
                  <a:moveTo>
                    <a:pt x="1828" y="0"/>
                  </a:moveTo>
                  <a:lnTo>
                    <a:pt x="0" y="0"/>
                  </a:lnTo>
                  <a:lnTo>
                    <a:pt x="0" y="104813"/>
                  </a:lnTo>
                  <a:lnTo>
                    <a:pt x="1828" y="104813"/>
                  </a:lnTo>
                  <a:lnTo>
                    <a:pt x="1828" y="0"/>
                  </a:lnTo>
                  <a:close/>
                </a:path>
              </a:pathLst>
            </a:custGeom>
            <a:solidFill>
              <a:srgbClr val="ECAD52"/>
            </a:solidFill>
          </p:spPr>
          <p:txBody>
            <a:bodyPr wrap="square" lIns="0" tIns="0" rIns="0" bIns="0" rtlCol="0"/>
            <a:lstStyle/>
            <a:p>
              <a:endParaRPr sz="1227"/>
            </a:p>
          </p:txBody>
        </p:sp>
        <p:sp>
          <p:nvSpPr>
            <p:cNvPr id="948" name="object 948"/>
            <p:cNvSpPr/>
            <p:nvPr/>
          </p:nvSpPr>
          <p:spPr>
            <a:xfrm>
              <a:off x="2280742" y="8004657"/>
              <a:ext cx="1905" cy="105410"/>
            </a:xfrm>
            <a:custGeom>
              <a:avLst/>
              <a:gdLst/>
              <a:ahLst/>
              <a:cxnLst/>
              <a:rect l="l" t="t" r="r" b="b"/>
              <a:pathLst>
                <a:path w="1905" h="105409">
                  <a:moveTo>
                    <a:pt x="1371" y="0"/>
                  </a:moveTo>
                  <a:lnTo>
                    <a:pt x="0" y="0"/>
                  </a:lnTo>
                  <a:lnTo>
                    <a:pt x="0" y="104813"/>
                  </a:lnTo>
                  <a:lnTo>
                    <a:pt x="1371" y="104813"/>
                  </a:lnTo>
                  <a:lnTo>
                    <a:pt x="1371" y="0"/>
                  </a:lnTo>
                  <a:close/>
                </a:path>
              </a:pathLst>
            </a:custGeom>
            <a:solidFill>
              <a:srgbClr val="ECAB50"/>
            </a:solidFill>
          </p:spPr>
          <p:txBody>
            <a:bodyPr wrap="square" lIns="0" tIns="0" rIns="0" bIns="0" rtlCol="0"/>
            <a:lstStyle/>
            <a:p>
              <a:endParaRPr sz="1227"/>
            </a:p>
          </p:txBody>
        </p:sp>
        <p:sp>
          <p:nvSpPr>
            <p:cNvPr id="949" name="object 949"/>
            <p:cNvSpPr/>
            <p:nvPr/>
          </p:nvSpPr>
          <p:spPr>
            <a:xfrm>
              <a:off x="2281656" y="8004657"/>
              <a:ext cx="1905" cy="104775"/>
            </a:xfrm>
            <a:custGeom>
              <a:avLst/>
              <a:gdLst/>
              <a:ahLst/>
              <a:cxnLst/>
              <a:rect l="l" t="t" r="r" b="b"/>
              <a:pathLst>
                <a:path w="1905" h="104775">
                  <a:moveTo>
                    <a:pt x="1371" y="0"/>
                  </a:moveTo>
                  <a:lnTo>
                    <a:pt x="0" y="0"/>
                  </a:lnTo>
                  <a:lnTo>
                    <a:pt x="0" y="104355"/>
                  </a:lnTo>
                  <a:lnTo>
                    <a:pt x="1371" y="104355"/>
                  </a:lnTo>
                  <a:lnTo>
                    <a:pt x="1371" y="0"/>
                  </a:lnTo>
                  <a:close/>
                </a:path>
              </a:pathLst>
            </a:custGeom>
            <a:solidFill>
              <a:srgbClr val="EBAA4F"/>
            </a:solidFill>
          </p:spPr>
          <p:txBody>
            <a:bodyPr wrap="square" lIns="0" tIns="0" rIns="0" bIns="0" rtlCol="0"/>
            <a:lstStyle/>
            <a:p>
              <a:endParaRPr sz="1227"/>
            </a:p>
          </p:txBody>
        </p:sp>
        <p:sp>
          <p:nvSpPr>
            <p:cNvPr id="950" name="object 950"/>
            <p:cNvSpPr/>
            <p:nvPr/>
          </p:nvSpPr>
          <p:spPr>
            <a:xfrm>
              <a:off x="2282113" y="8004657"/>
              <a:ext cx="1905" cy="104775"/>
            </a:xfrm>
            <a:custGeom>
              <a:avLst/>
              <a:gdLst/>
              <a:ahLst/>
              <a:cxnLst/>
              <a:rect l="l" t="t" r="r" b="b"/>
              <a:pathLst>
                <a:path w="1905" h="104775">
                  <a:moveTo>
                    <a:pt x="1714" y="0"/>
                  </a:moveTo>
                  <a:lnTo>
                    <a:pt x="0" y="0"/>
                  </a:lnTo>
                  <a:lnTo>
                    <a:pt x="0" y="104355"/>
                  </a:lnTo>
                  <a:lnTo>
                    <a:pt x="1714" y="104355"/>
                  </a:lnTo>
                  <a:lnTo>
                    <a:pt x="1714" y="0"/>
                  </a:lnTo>
                  <a:close/>
                </a:path>
              </a:pathLst>
            </a:custGeom>
            <a:solidFill>
              <a:srgbClr val="EBA94E"/>
            </a:solidFill>
          </p:spPr>
          <p:txBody>
            <a:bodyPr wrap="square" lIns="0" tIns="0" rIns="0" bIns="0" rtlCol="0"/>
            <a:lstStyle/>
            <a:p>
              <a:endParaRPr sz="1227"/>
            </a:p>
          </p:txBody>
        </p:sp>
        <p:sp>
          <p:nvSpPr>
            <p:cNvPr id="951" name="object 951"/>
            <p:cNvSpPr/>
            <p:nvPr/>
          </p:nvSpPr>
          <p:spPr>
            <a:xfrm>
              <a:off x="2283028" y="8004657"/>
              <a:ext cx="1270" cy="104775"/>
            </a:xfrm>
            <a:custGeom>
              <a:avLst/>
              <a:gdLst/>
              <a:ahLst/>
              <a:cxnLst/>
              <a:rect l="l" t="t" r="r" b="b"/>
              <a:pathLst>
                <a:path w="1269" h="104775">
                  <a:moveTo>
                    <a:pt x="1257" y="0"/>
                  </a:moveTo>
                  <a:lnTo>
                    <a:pt x="0" y="0"/>
                  </a:lnTo>
                  <a:lnTo>
                    <a:pt x="0" y="104355"/>
                  </a:lnTo>
                  <a:lnTo>
                    <a:pt x="1257" y="104355"/>
                  </a:lnTo>
                  <a:lnTo>
                    <a:pt x="1257" y="0"/>
                  </a:lnTo>
                  <a:close/>
                </a:path>
              </a:pathLst>
            </a:custGeom>
            <a:solidFill>
              <a:srgbClr val="EAA84D"/>
            </a:solidFill>
          </p:spPr>
          <p:txBody>
            <a:bodyPr wrap="square" lIns="0" tIns="0" rIns="0" bIns="0" rtlCol="0"/>
            <a:lstStyle/>
            <a:p>
              <a:endParaRPr sz="1227"/>
            </a:p>
          </p:txBody>
        </p:sp>
        <p:sp>
          <p:nvSpPr>
            <p:cNvPr id="952" name="object 952"/>
            <p:cNvSpPr/>
            <p:nvPr/>
          </p:nvSpPr>
          <p:spPr>
            <a:xfrm>
              <a:off x="2283485" y="8004657"/>
              <a:ext cx="1905" cy="104775"/>
            </a:xfrm>
            <a:custGeom>
              <a:avLst/>
              <a:gdLst/>
              <a:ahLst/>
              <a:cxnLst/>
              <a:rect l="l" t="t" r="r" b="b"/>
              <a:pathLst>
                <a:path w="1905" h="104775">
                  <a:moveTo>
                    <a:pt x="800" y="0"/>
                  </a:moveTo>
                  <a:lnTo>
                    <a:pt x="0" y="0"/>
                  </a:lnTo>
                  <a:lnTo>
                    <a:pt x="0" y="104355"/>
                  </a:lnTo>
                  <a:lnTo>
                    <a:pt x="800" y="104355"/>
                  </a:lnTo>
                  <a:lnTo>
                    <a:pt x="1714" y="104089"/>
                  </a:lnTo>
                  <a:lnTo>
                    <a:pt x="1714" y="502"/>
                  </a:lnTo>
                  <a:lnTo>
                    <a:pt x="800" y="0"/>
                  </a:lnTo>
                  <a:close/>
                </a:path>
              </a:pathLst>
            </a:custGeom>
            <a:solidFill>
              <a:srgbClr val="EAA64B"/>
            </a:solidFill>
          </p:spPr>
          <p:txBody>
            <a:bodyPr wrap="square" lIns="0" tIns="0" rIns="0" bIns="0" rtlCol="0"/>
            <a:lstStyle/>
            <a:p>
              <a:endParaRPr sz="1227"/>
            </a:p>
          </p:txBody>
        </p:sp>
        <p:sp>
          <p:nvSpPr>
            <p:cNvPr id="953" name="object 953"/>
            <p:cNvSpPr/>
            <p:nvPr/>
          </p:nvSpPr>
          <p:spPr>
            <a:xfrm>
              <a:off x="2284285" y="8004657"/>
              <a:ext cx="1905" cy="104775"/>
            </a:xfrm>
            <a:custGeom>
              <a:avLst/>
              <a:gdLst/>
              <a:ahLst/>
              <a:cxnLst/>
              <a:rect l="l" t="t" r="r" b="b"/>
              <a:pathLst>
                <a:path w="1905" h="104775">
                  <a:moveTo>
                    <a:pt x="0" y="104355"/>
                  </a:moveTo>
                  <a:lnTo>
                    <a:pt x="1371" y="103955"/>
                  </a:lnTo>
                  <a:lnTo>
                    <a:pt x="1371" y="754"/>
                  </a:lnTo>
                  <a:lnTo>
                    <a:pt x="0" y="0"/>
                  </a:lnTo>
                  <a:lnTo>
                    <a:pt x="0" y="104355"/>
                  </a:lnTo>
                  <a:close/>
                </a:path>
              </a:pathLst>
            </a:custGeom>
            <a:solidFill>
              <a:srgbClr val="E9A54A"/>
            </a:solidFill>
          </p:spPr>
          <p:txBody>
            <a:bodyPr wrap="square" lIns="0" tIns="0" rIns="0" bIns="0" rtlCol="0"/>
            <a:lstStyle/>
            <a:p>
              <a:endParaRPr sz="1227"/>
            </a:p>
          </p:txBody>
        </p:sp>
        <p:sp>
          <p:nvSpPr>
            <p:cNvPr id="954" name="object 954"/>
            <p:cNvSpPr/>
            <p:nvPr/>
          </p:nvSpPr>
          <p:spPr>
            <a:xfrm>
              <a:off x="2284742" y="8004908"/>
              <a:ext cx="1905" cy="104139"/>
            </a:xfrm>
            <a:custGeom>
              <a:avLst/>
              <a:gdLst/>
              <a:ahLst/>
              <a:cxnLst/>
              <a:rect l="l" t="t" r="r" b="b"/>
              <a:pathLst>
                <a:path w="1905" h="104140">
                  <a:moveTo>
                    <a:pt x="0" y="0"/>
                  </a:moveTo>
                  <a:lnTo>
                    <a:pt x="0" y="103971"/>
                  </a:lnTo>
                  <a:lnTo>
                    <a:pt x="1828" y="103437"/>
                  </a:lnTo>
                  <a:lnTo>
                    <a:pt x="1828" y="1005"/>
                  </a:lnTo>
                  <a:lnTo>
                    <a:pt x="0" y="0"/>
                  </a:lnTo>
                  <a:close/>
                </a:path>
              </a:pathLst>
            </a:custGeom>
            <a:solidFill>
              <a:srgbClr val="E9A449"/>
            </a:solidFill>
          </p:spPr>
          <p:txBody>
            <a:bodyPr wrap="square" lIns="0" tIns="0" rIns="0" bIns="0" rtlCol="0"/>
            <a:lstStyle/>
            <a:p>
              <a:endParaRPr sz="1227"/>
            </a:p>
          </p:txBody>
        </p:sp>
        <p:sp>
          <p:nvSpPr>
            <p:cNvPr id="955" name="object 955"/>
            <p:cNvSpPr/>
            <p:nvPr/>
          </p:nvSpPr>
          <p:spPr>
            <a:xfrm>
              <a:off x="2285657" y="8004809"/>
              <a:ext cx="1905" cy="104139"/>
            </a:xfrm>
            <a:custGeom>
              <a:avLst/>
              <a:gdLst/>
              <a:ahLst/>
              <a:cxnLst/>
              <a:rect l="l" t="t" r="r" b="b"/>
              <a:pathLst>
                <a:path w="1905" h="104140">
                  <a:moveTo>
                    <a:pt x="1371" y="1270"/>
                  </a:moveTo>
                  <a:lnTo>
                    <a:pt x="50" y="1270"/>
                  </a:lnTo>
                  <a:lnTo>
                    <a:pt x="50" y="0"/>
                  </a:lnTo>
                  <a:lnTo>
                    <a:pt x="0" y="1270"/>
                  </a:lnTo>
                  <a:lnTo>
                    <a:pt x="0" y="102870"/>
                  </a:lnTo>
                  <a:lnTo>
                    <a:pt x="0" y="104140"/>
                  </a:lnTo>
                  <a:lnTo>
                    <a:pt x="1016" y="104140"/>
                  </a:lnTo>
                  <a:lnTo>
                    <a:pt x="1016" y="102870"/>
                  </a:lnTo>
                  <a:lnTo>
                    <a:pt x="1371" y="102870"/>
                  </a:lnTo>
                  <a:lnTo>
                    <a:pt x="1371" y="1270"/>
                  </a:lnTo>
                  <a:close/>
                </a:path>
              </a:pathLst>
            </a:custGeom>
            <a:solidFill>
              <a:srgbClr val="E8A348"/>
            </a:solidFill>
          </p:spPr>
          <p:txBody>
            <a:bodyPr wrap="square" lIns="0" tIns="0" rIns="0" bIns="0" rtlCol="0"/>
            <a:lstStyle/>
            <a:p>
              <a:endParaRPr sz="1227"/>
            </a:p>
          </p:txBody>
        </p:sp>
        <p:sp>
          <p:nvSpPr>
            <p:cNvPr id="956" name="object 956"/>
            <p:cNvSpPr/>
            <p:nvPr/>
          </p:nvSpPr>
          <p:spPr>
            <a:xfrm>
              <a:off x="2286114" y="8006079"/>
              <a:ext cx="1905" cy="102870"/>
            </a:xfrm>
            <a:custGeom>
              <a:avLst/>
              <a:gdLst/>
              <a:ahLst/>
              <a:cxnLst/>
              <a:rect l="l" t="t" r="r" b="b"/>
              <a:pathLst>
                <a:path w="1905" h="102870">
                  <a:moveTo>
                    <a:pt x="1701" y="1270"/>
                  </a:moveTo>
                  <a:lnTo>
                    <a:pt x="1397" y="1270"/>
                  </a:lnTo>
                  <a:lnTo>
                    <a:pt x="1397" y="0"/>
                  </a:lnTo>
                  <a:lnTo>
                    <a:pt x="0" y="0"/>
                  </a:lnTo>
                  <a:lnTo>
                    <a:pt x="0" y="1270"/>
                  </a:lnTo>
                  <a:lnTo>
                    <a:pt x="0" y="101600"/>
                  </a:lnTo>
                  <a:lnTo>
                    <a:pt x="0" y="102870"/>
                  </a:lnTo>
                  <a:lnTo>
                    <a:pt x="558" y="102870"/>
                  </a:lnTo>
                  <a:lnTo>
                    <a:pt x="558" y="101600"/>
                  </a:lnTo>
                  <a:lnTo>
                    <a:pt x="1701" y="101600"/>
                  </a:lnTo>
                  <a:lnTo>
                    <a:pt x="1701" y="1270"/>
                  </a:lnTo>
                  <a:close/>
                </a:path>
              </a:pathLst>
            </a:custGeom>
            <a:solidFill>
              <a:srgbClr val="E8A146"/>
            </a:solidFill>
          </p:spPr>
          <p:txBody>
            <a:bodyPr wrap="square" lIns="0" tIns="0" rIns="0" bIns="0" rtlCol="0"/>
            <a:lstStyle/>
            <a:p>
              <a:endParaRPr sz="1227"/>
            </a:p>
          </p:txBody>
        </p:sp>
        <p:sp>
          <p:nvSpPr>
            <p:cNvPr id="957" name="object 957"/>
            <p:cNvSpPr/>
            <p:nvPr/>
          </p:nvSpPr>
          <p:spPr>
            <a:xfrm>
              <a:off x="2287028" y="8006299"/>
              <a:ext cx="1270" cy="102235"/>
            </a:xfrm>
            <a:custGeom>
              <a:avLst/>
              <a:gdLst/>
              <a:ahLst/>
              <a:cxnLst/>
              <a:rect l="l" t="t" r="r" b="b"/>
              <a:pathLst>
                <a:path w="1269" h="102234">
                  <a:moveTo>
                    <a:pt x="0" y="0"/>
                  </a:moveTo>
                  <a:lnTo>
                    <a:pt x="0" y="101913"/>
                  </a:lnTo>
                  <a:lnTo>
                    <a:pt x="1257" y="100572"/>
                  </a:lnTo>
                  <a:lnTo>
                    <a:pt x="1257" y="1058"/>
                  </a:lnTo>
                  <a:lnTo>
                    <a:pt x="0" y="0"/>
                  </a:lnTo>
                  <a:close/>
                </a:path>
              </a:pathLst>
            </a:custGeom>
            <a:solidFill>
              <a:srgbClr val="E7A045"/>
            </a:solidFill>
          </p:spPr>
          <p:txBody>
            <a:bodyPr wrap="square" lIns="0" tIns="0" rIns="0" bIns="0" rtlCol="0"/>
            <a:lstStyle/>
            <a:p>
              <a:endParaRPr sz="1227"/>
            </a:p>
          </p:txBody>
        </p:sp>
        <p:sp>
          <p:nvSpPr>
            <p:cNvPr id="958" name="object 958"/>
            <p:cNvSpPr/>
            <p:nvPr/>
          </p:nvSpPr>
          <p:spPr>
            <a:xfrm>
              <a:off x="2287486" y="8006079"/>
              <a:ext cx="1905" cy="101600"/>
            </a:xfrm>
            <a:custGeom>
              <a:avLst/>
              <a:gdLst/>
              <a:ahLst/>
              <a:cxnLst/>
              <a:rect l="l" t="t" r="r" b="b"/>
              <a:pathLst>
                <a:path w="1905" h="101600">
                  <a:moveTo>
                    <a:pt x="1701" y="2540"/>
                  </a:moveTo>
                  <a:lnTo>
                    <a:pt x="1600" y="1270"/>
                  </a:lnTo>
                  <a:lnTo>
                    <a:pt x="25" y="1270"/>
                  </a:lnTo>
                  <a:lnTo>
                    <a:pt x="25" y="0"/>
                  </a:lnTo>
                  <a:lnTo>
                    <a:pt x="0" y="1270"/>
                  </a:lnTo>
                  <a:lnTo>
                    <a:pt x="0" y="2540"/>
                  </a:lnTo>
                  <a:lnTo>
                    <a:pt x="0" y="100330"/>
                  </a:lnTo>
                  <a:lnTo>
                    <a:pt x="0" y="101600"/>
                  </a:lnTo>
                  <a:lnTo>
                    <a:pt x="635" y="101600"/>
                  </a:lnTo>
                  <a:lnTo>
                    <a:pt x="635" y="100330"/>
                  </a:lnTo>
                  <a:lnTo>
                    <a:pt x="1701" y="100330"/>
                  </a:lnTo>
                  <a:lnTo>
                    <a:pt x="1701" y="2540"/>
                  </a:lnTo>
                  <a:close/>
                </a:path>
              </a:pathLst>
            </a:custGeom>
            <a:solidFill>
              <a:srgbClr val="E69F44"/>
            </a:solidFill>
          </p:spPr>
          <p:txBody>
            <a:bodyPr wrap="square" lIns="0" tIns="0" rIns="0" bIns="0" rtlCol="0"/>
            <a:lstStyle/>
            <a:p>
              <a:endParaRPr sz="1227"/>
            </a:p>
          </p:txBody>
        </p:sp>
        <p:sp>
          <p:nvSpPr>
            <p:cNvPr id="959" name="object 959"/>
            <p:cNvSpPr/>
            <p:nvPr/>
          </p:nvSpPr>
          <p:spPr>
            <a:xfrm>
              <a:off x="2288286" y="8007349"/>
              <a:ext cx="1905" cy="99060"/>
            </a:xfrm>
            <a:custGeom>
              <a:avLst/>
              <a:gdLst/>
              <a:ahLst/>
              <a:cxnLst/>
              <a:rect l="l" t="t" r="r" b="b"/>
              <a:pathLst>
                <a:path w="1905" h="99059">
                  <a:moveTo>
                    <a:pt x="1371" y="1270"/>
                  </a:moveTo>
                  <a:lnTo>
                    <a:pt x="800" y="1270"/>
                  </a:lnTo>
                  <a:lnTo>
                    <a:pt x="800" y="0"/>
                  </a:lnTo>
                  <a:lnTo>
                    <a:pt x="0" y="0"/>
                  </a:lnTo>
                  <a:lnTo>
                    <a:pt x="0" y="1270"/>
                  </a:lnTo>
                  <a:lnTo>
                    <a:pt x="0" y="97790"/>
                  </a:lnTo>
                  <a:lnTo>
                    <a:pt x="0" y="99060"/>
                  </a:lnTo>
                  <a:lnTo>
                    <a:pt x="1104" y="99060"/>
                  </a:lnTo>
                  <a:lnTo>
                    <a:pt x="1104" y="97790"/>
                  </a:lnTo>
                  <a:lnTo>
                    <a:pt x="1371" y="97790"/>
                  </a:lnTo>
                  <a:lnTo>
                    <a:pt x="1371" y="1270"/>
                  </a:lnTo>
                  <a:close/>
                </a:path>
              </a:pathLst>
            </a:custGeom>
            <a:solidFill>
              <a:srgbClr val="E69D42"/>
            </a:solidFill>
          </p:spPr>
          <p:txBody>
            <a:bodyPr wrap="square" lIns="0" tIns="0" rIns="0" bIns="0" rtlCol="0"/>
            <a:lstStyle/>
            <a:p>
              <a:endParaRPr sz="1227"/>
            </a:p>
          </p:txBody>
        </p:sp>
        <p:sp>
          <p:nvSpPr>
            <p:cNvPr id="960" name="object 960"/>
            <p:cNvSpPr/>
            <p:nvPr/>
          </p:nvSpPr>
          <p:spPr>
            <a:xfrm>
              <a:off x="2288743" y="8007743"/>
              <a:ext cx="1905" cy="99060"/>
            </a:xfrm>
            <a:custGeom>
              <a:avLst/>
              <a:gdLst/>
              <a:ahLst/>
              <a:cxnLst/>
              <a:rect l="l" t="t" r="r" b="b"/>
              <a:pathLst>
                <a:path w="1905" h="99059">
                  <a:moveTo>
                    <a:pt x="0" y="0"/>
                  </a:moveTo>
                  <a:lnTo>
                    <a:pt x="0" y="98640"/>
                  </a:lnTo>
                  <a:lnTo>
                    <a:pt x="1371" y="97355"/>
                  </a:lnTo>
                  <a:lnTo>
                    <a:pt x="1371" y="942"/>
                  </a:lnTo>
                  <a:lnTo>
                    <a:pt x="0" y="0"/>
                  </a:lnTo>
                  <a:close/>
                </a:path>
              </a:pathLst>
            </a:custGeom>
            <a:solidFill>
              <a:srgbClr val="E59C41"/>
            </a:solidFill>
          </p:spPr>
          <p:txBody>
            <a:bodyPr wrap="square" lIns="0" tIns="0" rIns="0" bIns="0" rtlCol="0"/>
            <a:lstStyle/>
            <a:p>
              <a:endParaRPr sz="1227"/>
            </a:p>
          </p:txBody>
        </p:sp>
        <p:sp>
          <p:nvSpPr>
            <p:cNvPr id="961" name="object 961"/>
            <p:cNvSpPr/>
            <p:nvPr/>
          </p:nvSpPr>
          <p:spPr>
            <a:xfrm>
              <a:off x="2289200" y="8008057"/>
              <a:ext cx="1905" cy="98425"/>
            </a:xfrm>
            <a:custGeom>
              <a:avLst/>
              <a:gdLst/>
              <a:ahLst/>
              <a:cxnLst/>
              <a:rect l="l" t="t" r="r" b="b"/>
              <a:pathLst>
                <a:path w="1905" h="98425">
                  <a:moveTo>
                    <a:pt x="0" y="0"/>
                  </a:moveTo>
                  <a:lnTo>
                    <a:pt x="0" y="97897"/>
                  </a:lnTo>
                  <a:lnTo>
                    <a:pt x="1371" y="96612"/>
                  </a:lnTo>
                  <a:lnTo>
                    <a:pt x="1828" y="95240"/>
                  </a:lnTo>
                  <a:lnTo>
                    <a:pt x="1828" y="2543"/>
                  </a:lnTo>
                  <a:lnTo>
                    <a:pt x="1371" y="942"/>
                  </a:lnTo>
                  <a:lnTo>
                    <a:pt x="0" y="0"/>
                  </a:lnTo>
                  <a:close/>
                </a:path>
              </a:pathLst>
            </a:custGeom>
            <a:solidFill>
              <a:srgbClr val="E49A3F"/>
            </a:solidFill>
          </p:spPr>
          <p:txBody>
            <a:bodyPr wrap="square" lIns="0" tIns="0" rIns="0" bIns="0" rtlCol="0"/>
            <a:lstStyle/>
            <a:p>
              <a:endParaRPr sz="1227"/>
            </a:p>
          </p:txBody>
        </p:sp>
        <p:sp>
          <p:nvSpPr>
            <p:cNvPr id="962" name="object 962"/>
            <p:cNvSpPr/>
            <p:nvPr/>
          </p:nvSpPr>
          <p:spPr>
            <a:xfrm>
              <a:off x="2290114" y="8008619"/>
              <a:ext cx="1905" cy="96520"/>
            </a:xfrm>
            <a:custGeom>
              <a:avLst/>
              <a:gdLst/>
              <a:ahLst/>
              <a:cxnLst/>
              <a:rect l="l" t="t" r="r" b="b"/>
              <a:pathLst>
                <a:path w="1905" h="96520">
                  <a:moveTo>
                    <a:pt x="1371" y="3810"/>
                  </a:moveTo>
                  <a:lnTo>
                    <a:pt x="889" y="3810"/>
                  </a:lnTo>
                  <a:lnTo>
                    <a:pt x="889" y="0"/>
                  </a:lnTo>
                  <a:lnTo>
                    <a:pt x="0" y="0"/>
                  </a:lnTo>
                  <a:lnTo>
                    <a:pt x="0" y="3810"/>
                  </a:lnTo>
                  <a:lnTo>
                    <a:pt x="0" y="92710"/>
                  </a:lnTo>
                  <a:lnTo>
                    <a:pt x="0" y="96520"/>
                  </a:lnTo>
                  <a:lnTo>
                    <a:pt x="927" y="96520"/>
                  </a:lnTo>
                  <a:lnTo>
                    <a:pt x="927" y="92710"/>
                  </a:lnTo>
                  <a:lnTo>
                    <a:pt x="1371" y="92710"/>
                  </a:lnTo>
                  <a:lnTo>
                    <a:pt x="1371" y="3810"/>
                  </a:lnTo>
                  <a:close/>
                </a:path>
              </a:pathLst>
            </a:custGeom>
            <a:solidFill>
              <a:srgbClr val="E3993E"/>
            </a:solidFill>
          </p:spPr>
          <p:txBody>
            <a:bodyPr wrap="square" lIns="0" tIns="0" rIns="0" bIns="0" rtlCol="0"/>
            <a:lstStyle/>
            <a:p>
              <a:endParaRPr sz="1227"/>
            </a:p>
          </p:txBody>
        </p:sp>
        <p:sp>
          <p:nvSpPr>
            <p:cNvPr id="963" name="object 963"/>
            <p:cNvSpPr/>
            <p:nvPr/>
          </p:nvSpPr>
          <p:spPr>
            <a:xfrm>
              <a:off x="2290571" y="8009000"/>
              <a:ext cx="1270" cy="95885"/>
            </a:xfrm>
            <a:custGeom>
              <a:avLst/>
              <a:gdLst/>
              <a:ahLst/>
              <a:cxnLst/>
              <a:rect l="l" t="t" r="r" b="b"/>
              <a:pathLst>
                <a:path w="1269" h="95884">
                  <a:moveTo>
                    <a:pt x="0" y="0"/>
                  </a:moveTo>
                  <a:lnTo>
                    <a:pt x="0" y="95669"/>
                  </a:lnTo>
                  <a:lnTo>
                    <a:pt x="914" y="92925"/>
                  </a:lnTo>
                  <a:lnTo>
                    <a:pt x="914" y="3200"/>
                  </a:lnTo>
                  <a:lnTo>
                    <a:pt x="0" y="0"/>
                  </a:lnTo>
                  <a:close/>
                </a:path>
              </a:pathLst>
            </a:custGeom>
            <a:solidFill>
              <a:srgbClr val="E3973C"/>
            </a:solidFill>
          </p:spPr>
          <p:txBody>
            <a:bodyPr wrap="square" lIns="0" tIns="0" rIns="0" bIns="0" rtlCol="0"/>
            <a:lstStyle/>
            <a:p>
              <a:endParaRPr sz="1227"/>
            </a:p>
          </p:txBody>
        </p:sp>
        <p:sp>
          <p:nvSpPr>
            <p:cNvPr id="964" name="object 964"/>
            <p:cNvSpPr/>
            <p:nvPr/>
          </p:nvSpPr>
          <p:spPr>
            <a:xfrm>
              <a:off x="2162555" y="8003285"/>
              <a:ext cx="130810" cy="107950"/>
            </a:xfrm>
            <a:custGeom>
              <a:avLst/>
              <a:gdLst/>
              <a:ahLst/>
              <a:cxnLst/>
              <a:rect l="l" t="t" r="r" b="b"/>
              <a:pathLst>
                <a:path w="130810" h="107950">
                  <a:moveTo>
                    <a:pt x="125730" y="0"/>
                  </a:moveTo>
                  <a:lnTo>
                    <a:pt x="8458" y="0"/>
                  </a:lnTo>
                  <a:lnTo>
                    <a:pt x="5715" y="1371"/>
                  </a:lnTo>
                  <a:lnTo>
                    <a:pt x="3543" y="3543"/>
                  </a:lnTo>
                  <a:lnTo>
                    <a:pt x="1257" y="5372"/>
                  </a:lnTo>
                  <a:lnTo>
                    <a:pt x="0" y="8458"/>
                  </a:lnTo>
                  <a:lnTo>
                    <a:pt x="0" y="11544"/>
                  </a:lnTo>
                  <a:lnTo>
                    <a:pt x="457" y="96011"/>
                  </a:lnTo>
                  <a:lnTo>
                    <a:pt x="457" y="99098"/>
                  </a:lnTo>
                  <a:lnTo>
                    <a:pt x="1714" y="102184"/>
                  </a:lnTo>
                  <a:lnTo>
                    <a:pt x="5715" y="106184"/>
                  </a:lnTo>
                  <a:lnTo>
                    <a:pt x="8801" y="107556"/>
                  </a:lnTo>
                  <a:lnTo>
                    <a:pt x="125730" y="107556"/>
                  </a:lnTo>
                  <a:lnTo>
                    <a:pt x="128553" y="104470"/>
                  </a:lnTo>
                  <a:lnTo>
                    <a:pt x="7086" y="104470"/>
                  </a:lnTo>
                  <a:lnTo>
                    <a:pt x="3543" y="100926"/>
                  </a:lnTo>
                  <a:lnTo>
                    <a:pt x="3543" y="96011"/>
                  </a:lnTo>
                  <a:lnTo>
                    <a:pt x="3086" y="11544"/>
                  </a:lnTo>
                  <a:lnTo>
                    <a:pt x="3086" y="6629"/>
                  </a:lnTo>
                  <a:lnTo>
                    <a:pt x="7086" y="3086"/>
                  </a:lnTo>
                  <a:lnTo>
                    <a:pt x="128553" y="3086"/>
                  </a:lnTo>
                  <a:lnTo>
                    <a:pt x="125730" y="0"/>
                  </a:lnTo>
                  <a:close/>
                </a:path>
                <a:path w="130810" h="107950">
                  <a:moveTo>
                    <a:pt x="128553" y="3086"/>
                  </a:moveTo>
                  <a:lnTo>
                    <a:pt x="124015" y="3086"/>
                  </a:lnTo>
                  <a:lnTo>
                    <a:pt x="127558" y="6629"/>
                  </a:lnTo>
                  <a:lnTo>
                    <a:pt x="127558" y="100926"/>
                  </a:lnTo>
                  <a:lnTo>
                    <a:pt x="124015" y="104470"/>
                  </a:lnTo>
                  <a:lnTo>
                    <a:pt x="128553" y="104470"/>
                  </a:lnTo>
                  <a:lnTo>
                    <a:pt x="130644" y="102184"/>
                  </a:lnTo>
                  <a:lnTo>
                    <a:pt x="130644" y="5372"/>
                  </a:lnTo>
                  <a:lnTo>
                    <a:pt x="128553" y="3086"/>
                  </a:lnTo>
                  <a:close/>
                </a:path>
              </a:pathLst>
            </a:custGeom>
            <a:solidFill>
              <a:srgbClr val="774E26"/>
            </a:solidFill>
          </p:spPr>
          <p:txBody>
            <a:bodyPr wrap="square" lIns="0" tIns="0" rIns="0" bIns="0" rtlCol="0"/>
            <a:lstStyle/>
            <a:p>
              <a:endParaRPr sz="1227"/>
            </a:p>
          </p:txBody>
        </p:sp>
        <p:pic>
          <p:nvPicPr>
            <p:cNvPr id="965" name="object 965"/>
            <p:cNvPicPr/>
            <p:nvPr/>
          </p:nvPicPr>
          <p:blipFill>
            <a:blip r:embed="rId9" cstate="print"/>
            <a:stretch>
              <a:fillRect/>
            </a:stretch>
          </p:blipFill>
          <p:spPr>
            <a:xfrm>
              <a:off x="2139810" y="7933448"/>
              <a:ext cx="222770" cy="92468"/>
            </a:xfrm>
            <a:prstGeom prst="rect">
              <a:avLst/>
            </a:prstGeom>
          </p:spPr>
        </p:pic>
        <p:pic>
          <p:nvPicPr>
            <p:cNvPr id="966" name="object 966"/>
            <p:cNvPicPr/>
            <p:nvPr/>
          </p:nvPicPr>
          <p:blipFill>
            <a:blip r:embed="rId10" cstate="print"/>
            <a:stretch>
              <a:fillRect/>
            </a:stretch>
          </p:blipFill>
          <p:spPr>
            <a:xfrm>
              <a:off x="2139810" y="7933448"/>
              <a:ext cx="222770" cy="186308"/>
            </a:xfrm>
            <a:prstGeom prst="rect">
              <a:avLst/>
            </a:prstGeom>
          </p:spPr>
        </p:pic>
        <p:pic>
          <p:nvPicPr>
            <p:cNvPr id="967" name="object 967"/>
            <p:cNvPicPr/>
            <p:nvPr/>
          </p:nvPicPr>
          <p:blipFill>
            <a:blip r:embed="rId11" cstate="print"/>
            <a:stretch>
              <a:fillRect/>
            </a:stretch>
          </p:blipFill>
          <p:spPr>
            <a:xfrm>
              <a:off x="2116416" y="7946059"/>
              <a:ext cx="143459" cy="126555"/>
            </a:xfrm>
            <a:prstGeom prst="rect">
              <a:avLst/>
            </a:prstGeom>
          </p:spPr>
        </p:pic>
        <p:sp>
          <p:nvSpPr>
            <p:cNvPr id="968" name="object 968"/>
            <p:cNvSpPr/>
            <p:nvPr/>
          </p:nvSpPr>
          <p:spPr>
            <a:xfrm>
              <a:off x="2363889" y="7997050"/>
              <a:ext cx="236220" cy="130810"/>
            </a:xfrm>
            <a:custGeom>
              <a:avLst/>
              <a:gdLst/>
              <a:ahLst/>
              <a:cxnLst/>
              <a:rect l="l" t="t" r="r" b="b"/>
              <a:pathLst>
                <a:path w="236219" h="130809">
                  <a:moveTo>
                    <a:pt x="73787" y="0"/>
                  </a:moveTo>
                  <a:lnTo>
                    <a:pt x="0" y="65341"/>
                  </a:lnTo>
                  <a:lnTo>
                    <a:pt x="74231" y="130238"/>
                  </a:lnTo>
                  <a:lnTo>
                    <a:pt x="73787" y="85344"/>
                  </a:lnTo>
                  <a:lnTo>
                    <a:pt x="236029" y="85344"/>
                  </a:lnTo>
                  <a:lnTo>
                    <a:pt x="236029" y="44894"/>
                  </a:lnTo>
                  <a:lnTo>
                    <a:pt x="73787" y="44894"/>
                  </a:lnTo>
                  <a:lnTo>
                    <a:pt x="73787" y="0"/>
                  </a:lnTo>
                  <a:close/>
                </a:path>
              </a:pathLst>
            </a:custGeom>
            <a:solidFill>
              <a:srgbClr val="8A8A8A"/>
            </a:solidFill>
          </p:spPr>
          <p:txBody>
            <a:bodyPr wrap="square" lIns="0" tIns="0" rIns="0" bIns="0" rtlCol="0"/>
            <a:lstStyle/>
            <a:p>
              <a:endParaRPr sz="1227"/>
            </a:p>
          </p:txBody>
        </p:sp>
        <p:pic>
          <p:nvPicPr>
            <p:cNvPr id="969" name="object 969"/>
            <p:cNvPicPr/>
            <p:nvPr/>
          </p:nvPicPr>
          <p:blipFill>
            <a:blip r:embed="rId12" cstate="print"/>
            <a:stretch>
              <a:fillRect/>
            </a:stretch>
          </p:blipFill>
          <p:spPr>
            <a:xfrm>
              <a:off x="1563738" y="7807261"/>
              <a:ext cx="294826" cy="428967"/>
            </a:xfrm>
            <a:prstGeom prst="rect">
              <a:avLst/>
            </a:prstGeom>
          </p:spPr>
        </p:pic>
        <p:pic>
          <p:nvPicPr>
            <p:cNvPr id="970" name="object 970"/>
            <p:cNvPicPr/>
            <p:nvPr/>
          </p:nvPicPr>
          <p:blipFill>
            <a:blip r:embed="rId13" cstate="print"/>
            <a:stretch>
              <a:fillRect/>
            </a:stretch>
          </p:blipFill>
          <p:spPr>
            <a:xfrm>
              <a:off x="1856257" y="7997939"/>
              <a:ext cx="235585" cy="130683"/>
            </a:xfrm>
            <a:prstGeom prst="rect">
              <a:avLst/>
            </a:prstGeom>
          </p:spPr>
        </p:pic>
      </p:grpSp>
      <p:sp>
        <p:nvSpPr>
          <p:cNvPr id="971" name="object 971"/>
          <p:cNvSpPr/>
          <p:nvPr/>
        </p:nvSpPr>
        <p:spPr>
          <a:xfrm>
            <a:off x="5128069" y="4687283"/>
            <a:ext cx="206952" cy="114300"/>
          </a:xfrm>
          <a:custGeom>
            <a:avLst/>
            <a:gdLst/>
            <a:ahLst/>
            <a:cxnLst/>
            <a:rect l="l" t="t" r="r" b="b"/>
            <a:pathLst>
              <a:path w="303530" h="167640">
                <a:moveTo>
                  <a:pt x="272981" y="109771"/>
                </a:moveTo>
                <a:lnTo>
                  <a:pt x="209372" y="109771"/>
                </a:lnTo>
                <a:lnTo>
                  <a:pt x="210698" y="167234"/>
                </a:lnTo>
                <a:lnTo>
                  <a:pt x="211061" y="167226"/>
                </a:lnTo>
                <a:lnTo>
                  <a:pt x="272981" y="109771"/>
                </a:lnTo>
                <a:close/>
              </a:path>
              <a:path w="303530" h="167640">
                <a:moveTo>
                  <a:pt x="206728" y="0"/>
                </a:moveTo>
                <a:lnTo>
                  <a:pt x="208038" y="58209"/>
                </a:lnTo>
                <a:lnTo>
                  <a:pt x="0" y="62210"/>
                </a:lnTo>
                <a:lnTo>
                  <a:pt x="1333" y="113772"/>
                </a:lnTo>
                <a:lnTo>
                  <a:pt x="209372" y="109771"/>
                </a:lnTo>
                <a:lnTo>
                  <a:pt x="272981" y="109771"/>
                </a:lnTo>
                <a:lnTo>
                  <a:pt x="302981" y="81935"/>
                </a:lnTo>
                <a:lnTo>
                  <a:pt x="302975" y="81609"/>
                </a:lnTo>
                <a:lnTo>
                  <a:pt x="206728" y="0"/>
                </a:lnTo>
                <a:close/>
              </a:path>
            </a:pathLst>
          </a:custGeom>
          <a:solidFill>
            <a:srgbClr val="8A8A8A"/>
          </a:solidFill>
        </p:spPr>
        <p:txBody>
          <a:bodyPr wrap="square" lIns="0" tIns="0" rIns="0" bIns="0" rtlCol="0"/>
          <a:lstStyle/>
          <a:p>
            <a:endParaRPr sz="1227"/>
          </a:p>
        </p:txBody>
      </p:sp>
      <p:sp>
        <p:nvSpPr>
          <p:cNvPr id="972" name="object 972"/>
          <p:cNvSpPr/>
          <p:nvPr/>
        </p:nvSpPr>
        <p:spPr>
          <a:xfrm>
            <a:off x="5439958" y="5029140"/>
            <a:ext cx="97848" cy="176645"/>
          </a:xfrm>
          <a:custGeom>
            <a:avLst/>
            <a:gdLst/>
            <a:ahLst/>
            <a:cxnLst/>
            <a:rect l="l" t="t" r="r" b="b"/>
            <a:pathLst>
              <a:path w="143510" h="259079">
                <a:moveTo>
                  <a:pt x="91978" y="0"/>
                </a:moveTo>
                <a:lnTo>
                  <a:pt x="47972" y="444"/>
                </a:lnTo>
                <a:lnTo>
                  <a:pt x="49750" y="178244"/>
                </a:lnTo>
                <a:lnTo>
                  <a:pt x="0" y="179132"/>
                </a:lnTo>
                <a:lnTo>
                  <a:pt x="72677" y="258937"/>
                </a:lnTo>
                <a:lnTo>
                  <a:pt x="73043" y="258934"/>
                </a:lnTo>
                <a:lnTo>
                  <a:pt x="142349" y="177800"/>
                </a:lnTo>
                <a:lnTo>
                  <a:pt x="93756" y="177800"/>
                </a:lnTo>
                <a:lnTo>
                  <a:pt x="91978" y="0"/>
                </a:lnTo>
                <a:close/>
              </a:path>
              <a:path w="143510" h="259079">
                <a:moveTo>
                  <a:pt x="143108" y="176911"/>
                </a:moveTo>
                <a:lnTo>
                  <a:pt x="93756" y="177800"/>
                </a:lnTo>
                <a:lnTo>
                  <a:pt x="142349" y="177800"/>
                </a:lnTo>
                <a:lnTo>
                  <a:pt x="143108" y="176911"/>
                </a:lnTo>
                <a:close/>
              </a:path>
            </a:pathLst>
          </a:custGeom>
          <a:solidFill>
            <a:srgbClr val="8A8A8A"/>
          </a:solidFill>
        </p:spPr>
        <p:txBody>
          <a:bodyPr wrap="square" lIns="0" tIns="0" rIns="0" bIns="0" rtlCol="0"/>
          <a:lstStyle/>
          <a:p>
            <a:endParaRPr sz="1227"/>
          </a:p>
        </p:txBody>
      </p:sp>
      <p:sp>
        <p:nvSpPr>
          <p:cNvPr id="973" name="object 973"/>
          <p:cNvSpPr txBox="1"/>
          <p:nvPr/>
        </p:nvSpPr>
        <p:spPr>
          <a:xfrm>
            <a:off x="4470827" y="4360075"/>
            <a:ext cx="284018" cy="197729"/>
          </a:xfrm>
          <a:prstGeom prst="rect">
            <a:avLst/>
          </a:prstGeom>
        </p:spPr>
        <p:txBody>
          <a:bodyPr vert="horz" wrap="square" lIns="0" tIns="12556" rIns="0" bIns="0" rtlCol="0">
            <a:spAutoFit/>
          </a:bodyPr>
          <a:lstStyle/>
          <a:p>
            <a:pPr marL="8659" marR="3464">
              <a:lnSpc>
                <a:spcPct val="98000"/>
              </a:lnSpc>
              <a:spcBef>
                <a:spcPts val="99"/>
              </a:spcBef>
            </a:pPr>
            <a:r>
              <a:rPr sz="409" spc="7" dirty="0">
                <a:latin typeface="Arial MT"/>
                <a:cs typeface="Arial MT"/>
              </a:rPr>
              <a:t>Sender </a:t>
            </a:r>
            <a:r>
              <a:rPr sz="409" spc="10" dirty="0">
                <a:latin typeface="Arial MT"/>
                <a:cs typeface="Arial MT"/>
              </a:rPr>
              <a:t> makes a </a:t>
            </a:r>
            <a:r>
              <a:rPr sz="409" spc="14" dirty="0">
                <a:latin typeface="Arial MT"/>
                <a:cs typeface="Arial MT"/>
              </a:rPr>
              <a:t> </a:t>
            </a:r>
            <a:r>
              <a:rPr sz="409" spc="3" dirty="0">
                <a:latin typeface="Arial MT"/>
                <a:cs typeface="Arial MT"/>
              </a:rPr>
              <a:t>tr</a:t>
            </a:r>
            <a:r>
              <a:rPr sz="409" spc="7" dirty="0">
                <a:latin typeface="Arial MT"/>
                <a:cs typeface="Arial MT"/>
              </a:rPr>
              <a:t>ansactio</a:t>
            </a:r>
            <a:r>
              <a:rPr sz="409" spc="10" dirty="0">
                <a:latin typeface="Arial MT"/>
                <a:cs typeface="Arial MT"/>
              </a:rPr>
              <a:t>n</a:t>
            </a:r>
            <a:endParaRPr sz="409">
              <a:latin typeface="Arial MT"/>
              <a:cs typeface="Arial MT"/>
            </a:endParaRPr>
          </a:p>
        </p:txBody>
      </p:sp>
      <p:sp>
        <p:nvSpPr>
          <p:cNvPr id="974" name="object 974"/>
          <p:cNvSpPr txBox="1"/>
          <p:nvPr/>
        </p:nvSpPr>
        <p:spPr>
          <a:xfrm>
            <a:off x="4874521" y="4512822"/>
            <a:ext cx="274926" cy="74333"/>
          </a:xfrm>
          <a:prstGeom prst="rect">
            <a:avLst/>
          </a:prstGeom>
        </p:spPr>
        <p:txBody>
          <a:bodyPr vert="horz" wrap="square" lIns="0" tIns="11257" rIns="0" bIns="0" rtlCol="0">
            <a:spAutoFit/>
          </a:bodyPr>
          <a:lstStyle/>
          <a:p>
            <a:pPr marL="8659">
              <a:spcBef>
                <a:spcPts val="89"/>
              </a:spcBef>
            </a:pPr>
            <a:r>
              <a:rPr sz="409" spc="3" dirty="0">
                <a:latin typeface="Arial MT"/>
                <a:cs typeface="Arial MT"/>
              </a:rPr>
              <a:t>Encryption</a:t>
            </a:r>
            <a:endParaRPr sz="409">
              <a:latin typeface="Arial MT"/>
              <a:cs typeface="Arial MT"/>
            </a:endParaRPr>
          </a:p>
        </p:txBody>
      </p:sp>
      <p:pic>
        <p:nvPicPr>
          <p:cNvPr id="975" name="object 975"/>
          <p:cNvPicPr/>
          <p:nvPr/>
        </p:nvPicPr>
        <p:blipFill>
          <a:blip r:embed="rId14" cstate="print"/>
          <a:stretch>
            <a:fillRect/>
          </a:stretch>
        </p:blipFill>
        <p:spPr>
          <a:xfrm>
            <a:off x="5379027" y="4665893"/>
            <a:ext cx="181814" cy="179907"/>
          </a:xfrm>
          <a:prstGeom prst="rect">
            <a:avLst/>
          </a:prstGeom>
        </p:spPr>
      </p:pic>
      <p:sp>
        <p:nvSpPr>
          <p:cNvPr id="976" name="object 976"/>
          <p:cNvSpPr txBox="1"/>
          <p:nvPr/>
        </p:nvSpPr>
        <p:spPr>
          <a:xfrm>
            <a:off x="5332779" y="5745738"/>
            <a:ext cx="252413" cy="74333"/>
          </a:xfrm>
          <a:prstGeom prst="rect">
            <a:avLst/>
          </a:prstGeom>
        </p:spPr>
        <p:txBody>
          <a:bodyPr vert="horz" wrap="square" lIns="0" tIns="11257" rIns="0" bIns="0" rtlCol="0">
            <a:spAutoFit/>
          </a:bodyPr>
          <a:lstStyle/>
          <a:p>
            <a:pPr marL="8659">
              <a:spcBef>
                <a:spcPts val="89"/>
              </a:spcBef>
            </a:pPr>
            <a:r>
              <a:rPr sz="409" dirty="0">
                <a:latin typeface="Arial MT"/>
                <a:cs typeface="Arial MT"/>
              </a:rPr>
              <a:t>Validation</a:t>
            </a:r>
            <a:endParaRPr sz="409">
              <a:latin typeface="Arial MT"/>
              <a:cs typeface="Arial MT"/>
            </a:endParaRPr>
          </a:p>
        </p:txBody>
      </p:sp>
      <p:sp>
        <p:nvSpPr>
          <p:cNvPr id="983" name="object 983"/>
          <p:cNvSpPr txBox="1">
            <a:spLocks noGrp="1"/>
          </p:cNvSpPr>
          <p:nvPr>
            <p:ph type="ftr" sz="quarter" idx="5"/>
          </p:nvPr>
        </p:nvSpPr>
        <p:spPr>
          <a:xfrm>
            <a:off x="2981330" y="9588518"/>
            <a:ext cx="1809750" cy="1384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659">
              <a:spcBef>
                <a:spcPts val="7"/>
              </a:spcBef>
            </a:pPr>
            <a:r>
              <a:rPr lang="en-IN" spc="-5"/>
              <a:t>978-1-5386-9439-8/19/$31.00</a:t>
            </a:r>
            <a:r>
              <a:rPr lang="en-IN" spc="-35"/>
              <a:t> </a:t>
            </a:r>
            <a:r>
              <a:rPr lang="en-IN"/>
              <a:t>©2019</a:t>
            </a:r>
            <a:r>
              <a:rPr lang="en-IN" spc="-30"/>
              <a:t> </a:t>
            </a:r>
            <a:r>
              <a:rPr lang="en-IN" spc="-5"/>
              <a:t>IEEE</a:t>
            </a:r>
            <a:endParaRPr spc="-3" dirty="0"/>
          </a:p>
        </p:txBody>
      </p:sp>
      <p:sp>
        <p:nvSpPr>
          <p:cNvPr id="984" name="object 984"/>
          <p:cNvSpPr txBox="1">
            <a:spLocks noGrp="1"/>
          </p:cNvSpPr>
          <p:nvPr>
            <p:ph type="sldNum" sz="quarter" idx="7"/>
          </p:nvPr>
        </p:nvSpPr>
        <p:spPr>
          <a:xfrm>
            <a:off x="6617014" y="9588518"/>
            <a:ext cx="279400" cy="1384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977">
              <a:spcBef>
                <a:spcPts val="7"/>
              </a:spcBef>
            </a:pPr>
            <a:fld id="{81D60167-4931-47E6-BA6A-407CBD079E47}" type="slidenum">
              <a:rPr lang="en-IN" smtClean="0"/>
              <a:pPr marL="38100">
                <a:spcBef>
                  <a:spcPts val="10"/>
                </a:spcBef>
              </a:pPr>
              <a:t>17</a:t>
            </a:fld>
            <a:endParaRPr dirty="0"/>
          </a:p>
        </p:txBody>
      </p:sp>
      <p:sp>
        <p:nvSpPr>
          <p:cNvPr id="985" name="object 985"/>
          <p:cNvSpPr txBox="1">
            <a:spLocks noGrp="1"/>
          </p:cNvSpPr>
          <p:nvPr>
            <p:ph type="dt" sz="half" idx="6"/>
          </p:nvPr>
        </p:nvSpPr>
        <p:spPr>
          <a:xfrm>
            <a:off x="1062227" y="9854223"/>
            <a:ext cx="5648959" cy="125095"/>
          </a:xfrm>
          <a:prstGeom prst="rect">
            <a:avLst/>
          </a:prstGeom>
        </p:spPr>
        <p:txBody>
          <a:bodyPr vert="horz" wrap="square" lIns="0" tIns="0" rIns="0" bIns="0" rtlCol="0">
            <a:spAutoFit/>
          </a:bodyPr>
          <a:lstStyle>
            <a:defPPr>
              <a:defRPr lang="en-US"/>
            </a:defPPr>
            <a:lvl1pPr marL="0" algn="l" defTabSz="914400" rtl="0" eaLnBrk="1" latinLnBrk="0" hangingPunct="1">
              <a:defRPr sz="7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659">
              <a:spcBef>
                <a:spcPts val="20"/>
              </a:spcBef>
            </a:pPr>
            <a:r>
              <a:rPr lang="en-US"/>
              <a:t>Authorized</a:t>
            </a:r>
            <a:r>
              <a:rPr lang="en-US" spc="-10"/>
              <a:t> </a:t>
            </a:r>
            <a:r>
              <a:rPr lang="en-US"/>
              <a:t>licensed</a:t>
            </a:r>
            <a:r>
              <a:rPr lang="en-US" spc="-5"/>
              <a:t> </a:t>
            </a:r>
            <a:r>
              <a:rPr lang="en-US"/>
              <a:t>use</a:t>
            </a:r>
            <a:r>
              <a:rPr lang="en-US" spc="-5"/>
              <a:t> </a:t>
            </a:r>
            <a:r>
              <a:rPr lang="en-US"/>
              <a:t>limited</a:t>
            </a:r>
            <a:r>
              <a:rPr lang="en-US" spc="-5"/>
              <a:t> </a:t>
            </a:r>
            <a:r>
              <a:rPr lang="en-US"/>
              <a:t>to:</a:t>
            </a:r>
            <a:r>
              <a:rPr lang="en-US" spc="-5"/>
              <a:t> </a:t>
            </a:r>
            <a:r>
              <a:rPr lang="en-US"/>
              <a:t>SRM</a:t>
            </a:r>
            <a:r>
              <a:rPr lang="en-US" spc="-5"/>
              <a:t> </a:t>
            </a:r>
            <a:r>
              <a:rPr lang="en-US"/>
              <a:t>University.</a:t>
            </a:r>
            <a:r>
              <a:rPr lang="en-US" spc="-5"/>
              <a:t> </a:t>
            </a:r>
            <a:r>
              <a:rPr lang="en-US"/>
              <a:t>Downloaded</a:t>
            </a:r>
            <a:r>
              <a:rPr lang="en-US" spc="-5"/>
              <a:t> </a:t>
            </a:r>
            <a:r>
              <a:rPr lang="en-US"/>
              <a:t>on</a:t>
            </a:r>
            <a:r>
              <a:rPr lang="en-US" spc="-5"/>
              <a:t> </a:t>
            </a:r>
            <a:r>
              <a:rPr lang="en-US"/>
              <a:t>November</a:t>
            </a:r>
            <a:r>
              <a:rPr lang="en-US" spc="-5"/>
              <a:t> </a:t>
            </a:r>
            <a:r>
              <a:rPr lang="en-US"/>
              <a:t>21,2022</a:t>
            </a:r>
            <a:r>
              <a:rPr lang="en-US" spc="-5"/>
              <a:t> </a:t>
            </a:r>
            <a:r>
              <a:rPr lang="en-US"/>
              <a:t>at</a:t>
            </a:r>
            <a:r>
              <a:rPr lang="en-US" spc="-5"/>
              <a:t> </a:t>
            </a:r>
            <a:r>
              <a:rPr lang="en-US"/>
              <a:t>13:38:03</a:t>
            </a:r>
            <a:r>
              <a:rPr lang="en-US" spc="-5"/>
              <a:t> </a:t>
            </a:r>
            <a:r>
              <a:rPr lang="en-US"/>
              <a:t>UTC</a:t>
            </a:r>
            <a:r>
              <a:rPr lang="en-US" spc="-5"/>
              <a:t> </a:t>
            </a:r>
            <a:r>
              <a:rPr lang="en-US"/>
              <a:t>from</a:t>
            </a:r>
            <a:r>
              <a:rPr lang="en-US" spc="-5"/>
              <a:t> </a:t>
            </a:r>
            <a:r>
              <a:rPr lang="en-US"/>
              <a:t>IEEE</a:t>
            </a:r>
            <a:r>
              <a:rPr lang="en-US" spc="-5"/>
              <a:t> </a:t>
            </a:r>
            <a:r>
              <a:rPr lang="en-US"/>
              <a:t>Xplore.</a:t>
            </a:r>
            <a:r>
              <a:rPr lang="en-US" spc="185"/>
              <a:t> </a:t>
            </a:r>
            <a:r>
              <a:rPr lang="en-US"/>
              <a:t>Restrictions</a:t>
            </a:r>
            <a:r>
              <a:rPr lang="en-US" spc="-5"/>
              <a:t> </a:t>
            </a:r>
            <a:r>
              <a:rPr lang="en-US"/>
              <a:t>apply.</a:t>
            </a:r>
            <a:endParaRPr dirty="0"/>
          </a:p>
        </p:txBody>
      </p:sp>
      <p:sp>
        <p:nvSpPr>
          <p:cNvPr id="977" name="object 977"/>
          <p:cNvSpPr txBox="1"/>
          <p:nvPr/>
        </p:nvSpPr>
        <p:spPr>
          <a:xfrm>
            <a:off x="4819971" y="5580265"/>
            <a:ext cx="277957" cy="74333"/>
          </a:xfrm>
          <a:prstGeom prst="rect">
            <a:avLst/>
          </a:prstGeom>
        </p:spPr>
        <p:txBody>
          <a:bodyPr vert="horz" wrap="square" lIns="0" tIns="11257" rIns="0" bIns="0" rtlCol="0">
            <a:spAutoFit/>
          </a:bodyPr>
          <a:lstStyle/>
          <a:p>
            <a:pPr marL="8659">
              <a:spcBef>
                <a:spcPts val="89"/>
              </a:spcBef>
            </a:pPr>
            <a:r>
              <a:rPr sz="409" spc="3" dirty="0">
                <a:latin typeface="Arial MT"/>
                <a:cs typeface="Arial MT"/>
              </a:rPr>
              <a:t>Decryption</a:t>
            </a:r>
            <a:endParaRPr sz="409">
              <a:latin typeface="Arial MT"/>
              <a:cs typeface="Arial MT"/>
            </a:endParaRPr>
          </a:p>
        </p:txBody>
      </p:sp>
      <p:sp>
        <p:nvSpPr>
          <p:cNvPr id="978" name="object 978"/>
          <p:cNvSpPr txBox="1"/>
          <p:nvPr/>
        </p:nvSpPr>
        <p:spPr>
          <a:xfrm>
            <a:off x="4494464" y="5587237"/>
            <a:ext cx="311294" cy="202247"/>
          </a:xfrm>
          <a:prstGeom prst="rect">
            <a:avLst/>
          </a:prstGeom>
        </p:spPr>
        <p:txBody>
          <a:bodyPr vert="horz" wrap="square" lIns="0" tIns="13855" rIns="0" bIns="0" rtlCol="0">
            <a:spAutoFit/>
          </a:bodyPr>
          <a:lstStyle/>
          <a:p>
            <a:pPr marL="8659" marR="3464">
              <a:lnSpc>
                <a:spcPts val="484"/>
              </a:lnSpc>
              <a:spcBef>
                <a:spcPts val="109"/>
              </a:spcBef>
            </a:pPr>
            <a:r>
              <a:rPr sz="409" spc="7" dirty="0">
                <a:latin typeface="Arial MT"/>
                <a:cs typeface="Arial MT"/>
              </a:rPr>
              <a:t>Receiver </a:t>
            </a:r>
            <a:r>
              <a:rPr sz="409" spc="10" dirty="0">
                <a:latin typeface="Arial MT"/>
                <a:cs typeface="Arial MT"/>
              </a:rPr>
              <a:t> </a:t>
            </a:r>
            <a:r>
              <a:rPr sz="409" spc="7" dirty="0">
                <a:latin typeface="Arial MT"/>
                <a:cs typeface="Arial MT"/>
              </a:rPr>
              <a:t>receive</a:t>
            </a:r>
            <a:r>
              <a:rPr sz="409" spc="10" dirty="0">
                <a:latin typeface="Arial MT"/>
                <a:cs typeface="Arial MT"/>
              </a:rPr>
              <a:t>s</a:t>
            </a:r>
            <a:r>
              <a:rPr sz="409" spc="3" dirty="0">
                <a:latin typeface="Arial MT"/>
                <a:cs typeface="Arial MT"/>
              </a:rPr>
              <a:t> </a:t>
            </a:r>
            <a:r>
              <a:rPr sz="409" spc="7" dirty="0">
                <a:latin typeface="Arial MT"/>
                <a:cs typeface="Arial MT"/>
              </a:rPr>
              <a:t>the  </a:t>
            </a:r>
            <a:r>
              <a:rPr sz="409" spc="3" dirty="0">
                <a:latin typeface="Arial MT"/>
                <a:cs typeface="Arial MT"/>
              </a:rPr>
              <a:t>transaction</a:t>
            </a:r>
            <a:endParaRPr sz="409">
              <a:latin typeface="Arial MT"/>
              <a:cs typeface="Arial MT"/>
            </a:endParaRPr>
          </a:p>
        </p:txBody>
      </p:sp>
      <p:sp>
        <p:nvSpPr>
          <p:cNvPr id="979" name="object 979"/>
          <p:cNvSpPr txBox="1"/>
          <p:nvPr/>
        </p:nvSpPr>
        <p:spPr>
          <a:xfrm>
            <a:off x="5343689" y="4467363"/>
            <a:ext cx="284018" cy="139000"/>
          </a:xfrm>
          <a:prstGeom prst="rect">
            <a:avLst/>
          </a:prstGeom>
        </p:spPr>
        <p:txBody>
          <a:bodyPr vert="horz" wrap="square" lIns="0" tIns="14720" rIns="0" bIns="0" rtlCol="0">
            <a:spAutoFit/>
          </a:bodyPr>
          <a:lstStyle/>
          <a:p>
            <a:pPr marL="8659" marR="3464">
              <a:lnSpc>
                <a:spcPts val="477"/>
              </a:lnSpc>
              <a:spcBef>
                <a:spcPts val="116"/>
              </a:spcBef>
            </a:pPr>
            <a:r>
              <a:rPr sz="409" spc="10" dirty="0">
                <a:latin typeface="Arial MT"/>
                <a:cs typeface="Arial MT"/>
              </a:rPr>
              <a:t>Cr</a:t>
            </a:r>
            <a:r>
              <a:rPr sz="409" spc="7" dirty="0">
                <a:latin typeface="Arial MT"/>
                <a:cs typeface="Arial MT"/>
              </a:rPr>
              <a:t>eation</a:t>
            </a:r>
            <a:r>
              <a:rPr sz="409" spc="3" dirty="0">
                <a:latin typeface="Arial MT"/>
                <a:cs typeface="Arial MT"/>
              </a:rPr>
              <a:t> </a:t>
            </a:r>
            <a:r>
              <a:rPr sz="409" spc="7" dirty="0">
                <a:latin typeface="Arial MT"/>
                <a:cs typeface="Arial MT"/>
              </a:rPr>
              <a:t>o</a:t>
            </a:r>
            <a:r>
              <a:rPr sz="409" spc="3" dirty="0">
                <a:latin typeface="Arial MT"/>
                <a:cs typeface="Arial MT"/>
              </a:rPr>
              <a:t>f  block</a:t>
            </a:r>
            <a:endParaRPr sz="409">
              <a:latin typeface="Arial MT"/>
              <a:cs typeface="Arial MT"/>
            </a:endParaRPr>
          </a:p>
        </p:txBody>
      </p:sp>
      <p:sp>
        <p:nvSpPr>
          <p:cNvPr id="980" name="object 980"/>
          <p:cNvSpPr txBox="1"/>
          <p:nvPr/>
        </p:nvSpPr>
        <p:spPr>
          <a:xfrm>
            <a:off x="4327346" y="6111145"/>
            <a:ext cx="1259898" cy="92175"/>
          </a:xfrm>
          <a:prstGeom prst="rect">
            <a:avLst/>
          </a:prstGeom>
        </p:spPr>
        <p:txBody>
          <a:bodyPr vert="horz" wrap="square" lIns="0" tIns="8226" rIns="0" bIns="0" rtlCol="0">
            <a:spAutoFit/>
          </a:bodyPr>
          <a:lstStyle/>
          <a:p>
            <a:pPr marL="8659">
              <a:spcBef>
                <a:spcPts val="65"/>
              </a:spcBef>
            </a:pPr>
            <a:r>
              <a:rPr sz="545" spc="-3" dirty="0">
                <a:latin typeface="Times New Roman"/>
                <a:cs typeface="Times New Roman"/>
              </a:rPr>
              <a:t>Fig.</a:t>
            </a:r>
            <a:r>
              <a:rPr sz="545" spc="51" dirty="0">
                <a:latin typeface="Times New Roman"/>
                <a:cs typeface="Times New Roman"/>
              </a:rPr>
              <a:t> </a:t>
            </a:r>
            <a:r>
              <a:rPr sz="545" spc="-3" dirty="0">
                <a:latin typeface="Times New Roman"/>
                <a:cs typeface="Times New Roman"/>
              </a:rPr>
              <a:t>2.</a:t>
            </a:r>
            <a:r>
              <a:rPr sz="545" spc="249" dirty="0">
                <a:latin typeface="Times New Roman"/>
                <a:cs typeface="Times New Roman"/>
              </a:rPr>
              <a:t> </a:t>
            </a:r>
            <a:r>
              <a:rPr sz="545" spc="-10" dirty="0">
                <a:latin typeface="Times New Roman"/>
                <a:cs typeface="Times New Roman"/>
              </a:rPr>
              <a:t>Working</a:t>
            </a:r>
            <a:r>
              <a:rPr sz="545" spc="51" dirty="0">
                <a:latin typeface="Times New Roman"/>
                <a:cs typeface="Times New Roman"/>
              </a:rPr>
              <a:t> </a:t>
            </a:r>
            <a:r>
              <a:rPr sz="545" spc="-3" dirty="0">
                <a:latin typeface="Times New Roman"/>
                <a:cs typeface="Times New Roman"/>
              </a:rPr>
              <a:t>of</a:t>
            </a:r>
            <a:r>
              <a:rPr sz="545" spc="55" dirty="0">
                <a:latin typeface="Times New Roman"/>
                <a:cs typeface="Times New Roman"/>
              </a:rPr>
              <a:t> </a:t>
            </a:r>
            <a:r>
              <a:rPr sz="545" spc="-3" dirty="0">
                <a:latin typeface="Times New Roman"/>
                <a:cs typeface="Times New Roman"/>
              </a:rPr>
              <a:t>Blockchain</a:t>
            </a:r>
            <a:r>
              <a:rPr sz="545" spc="55" dirty="0">
                <a:latin typeface="Times New Roman"/>
                <a:cs typeface="Times New Roman"/>
              </a:rPr>
              <a:t> </a:t>
            </a:r>
            <a:r>
              <a:rPr sz="545" spc="-7" dirty="0">
                <a:latin typeface="Times New Roman"/>
                <a:cs typeface="Times New Roman"/>
              </a:rPr>
              <a:t>Technology</a:t>
            </a:r>
            <a:endParaRPr sz="545">
              <a:latin typeface="Times New Roman"/>
              <a:cs typeface="Times New Roman"/>
            </a:endParaRPr>
          </a:p>
        </p:txBody>
      </p:sp>
      <p:sp>
        <p:nvSpPr>
          <p:cNvPr id="981" name="object 981"/>
          <p:cNvSpPr txBox="1"/>
          <p:nvPr/>
        </p:nvSpPr>
        <p:spPr>
          <a:xfrm>
            <a:off x="6139105" y="415177"/>
            <a:ext cx="2191616" cy="5787132"/>
          </a:xfrm>
          <a:prstGeom prst="rect">
            <a:avLst/>
          </a:prstGeom>
        </p:spPr>
        <p:txBody>
          <a:bodyPr vert="horz" wrap="square" lIns="0" tIns="8226" rIns="0" bIns="0" rtlCol="0">
            <a:spAutoFit/>
          </a:bodyPr>
          <a:lstStyle/>
          <a:p>
            <a:pPr marL="8659" marR="3464" indent="86155" algn="just">
              <a:spcBef>
                <a:spcPts val="65"/>
              </a:spcBef>
            </a:pPr>
            <a:r>
              <a:rPr sz="682" spc="-3" dirty="0">
                <a:latin typeface="Times New Roman"/>
                <a:cs typeface="Times New Roman"/>
              </a:rPr>
              <a:t>A</a:t>
            </a:r>
            <a:r>
              <a:rPr sz="682" dirty="0">
                <a:latin typeface="Times New Roman"/>
                <a:cs typeface="Times New Roman"/>
              </a:rPr>
              <a:t> </a:t>
            </a:r>
            <a:r>
              <a:rPr sz="682" spc="-3" dirty="0">
                <a:latin typeface="Times New Roman"/>
                <a:cs typeface="Times New Roman"/>
              </a:rPr>
              <a:t>block</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transaction</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7" dirty="0">
                <a:latin typeface="Times New Roman"/>
                <a:cs typeface="Times New Roman"/>
              </a:rPr>
              <a:t>approved</a:t>
            </a:r>
            <a:r>
              <a:rPr sz="682" spc="-3" dirty="0">
                <a:latin typeface="Times New Roman"/>
                <a:cs typeface="Times New Roman"/>
              </a:rPr>
              <a:t> only</a:t>
            </a:r>
            <a:r>
              <a:rPr sz="682" dirty="0">
                <a:latin typeface="Times New Roman"/>
                <a:cs typeface="Times New Roman"/>
              </a:rPr>
              <a:t> </a:t>
            </a:r>
            <a:r>
              <a:rPr sz="682" spc="-3" dirty="0">
                <a:latin typeface="Times New Roman"/>
                <a:cs typeface="Times New Roman"/>
              </a:rPr>
              <a:t>when</a:t>
            </a:r>
            <a:r>
              <a:rPr sz="682" dirty="0">
                <a:latin typeface="Times New Roman"/>
                <a:cs typeface="Times New Roman"/>
              </a:rPr>
              <a:t> </a:t>
            </a:r>
            <a:r>
              <a:rPr sz="682" spc="-3" dirty="0">
                <a:latin typeface="Times New Roman"/>
                <a:cs typeface="Times New Roman"/>
              </a:rPr>
              <a:t>it</a:t>
            </a:r>
            <a:r>
              <a:rPr sz="682" dirty="0">
                <a:latin typeface="Times New Roman"/>
                <a:cs typeface="Times New Roman"/>
              </a:rPr>
              <a:t> </a:t>
            </a:r>
            <a:r>
              <a:rPr sz="682" spc="-3" dirty="0">
                <a:latin typeface="Times New Roman"/>
                <a:cs typeface="Times New Roman"/>
              </a:rPr>
              <a:t>is </a:t>
            </a:r>
            <a:r>
              <a:rPr sz="682" dirty="0">
                <a:latin typeface="Times New Roman"/>
                <a:cs typeface="Times New Roman"/>
              </a:rPr>
              <a:t> </a:t>
            </a:r>
            <a:r>
              <a:rPr sz="682" spc="-3" dirty="0">
                <a:latin typeface="Times New Roman"/>
                <a:cs typeface="Times New Roman"/>
              </a:rPr>
              <a:t>veriﬁed</a:t>
            </a:r>
            <a:r>
              <a:rPr sz="682" spc="143" dirty="0">
                <a:latin typeface="Times New Roman"/>
                <a:cs typeface="Times New Roman"/>
              </a:rPr>
              <a:t> </a:t>
            </a:r>
            <a:r>
              <a:rPr sz="682" spc="-3" dirty="0">
                <a:latin typeface="Times New Roman"/>
                <a:cs typeface="Times New Roman"/>
              </a:rPr>
              <a:t>by</a:t>
            </a:r>
            <a:r>
              <a:rPr sz="682" spc="147" dirty="0">
                <a:latin typeface="Times New Roman"/>
                <a:cs typeface="Times New Roman"/>
              </a:rPr>
              <a:t> </a:t>
            </a:r>
            <a:r>
              <a:rPr sz="682" spc="-3" dirty="0">
                <a:latin typeface="Times New Roman"/>
                <a:cs typeface="Times New Roman"/>
              </a:rPr>
              <a:t>all</a:t>
            </a:r>
            <a:r>
              <a:rPr sz="682" spc="143" dirty="0">
                <a:latin typeface="Times New Roman"/>
                <a:cs typeface="Times New Roman"/>
              </a:rPr>
              <a:t> </a:t>
            </a:r>
            <a:r>
              <a:rPr sz="682" spc="-3" dirty="0">
                <a:latin typeface="Times New Roman"/>
                <a:cs typeface="Times New Roman"/>
              </a:rPr>
              <a:t>the</a:t>
            </a:r>
            <a:r>
              <a:rPr sz="682" spc="147" dirty="0">
                <a:latin typeface="Times New Roman"/>
                <a:cs typeface="Times New Roman"/>
              </a:rPr>
              <a:t> </a:t>
            </a:r>
            <a:r>
              <a:rPr sz="682" spc="-3" dirty="0">
                <a:latin typeface="Times New Roman"/>
                <a:cs typeface="Times New Roman"/>
              </a:rPr>
              <a:t>miners</a:t>
            </a:r>
            <a:r>
              <a:rPr sz="682" spc="147" dirty="0">
                <a:latin typeface="Times New Roman"/>
                <a:cs typeface="Times New Roman"/>
              </a:rPr>
              <a:t> </a:t>
            </a:r>
            <a:r>
              <a:rPr sz="682" spc="-3" dirty="0">
                <a:latin typeface="Times New Roman"/>
                <a:cs typeface="Times New Roman"/>
              </a:rPr>
              <a:t>in</a:t>
            </a:r>
            <a:r>
              <a:rPr sz="682" spc="143" dirty="0">
                <a:latin typeface="Times New Roman"/>
                <a:cs typeface="Times New Roman"/>
              </a:rPr>
              <a:t> </a:t>
            </a:r>
            <a:r>
              <a:rPr sz="682" spc="-3" dirty="0">
                <a:latin typeface="Times New Roman"/>
                <a:cs typeface="Times New Roman"/>
              </a:rPr>
              <a:t>the</a:t>
            </a:r>
            <a:r>
              <a:rPr sz="682" spc="147" dirty="0">
                <a:latin typeface="Times New Roman"/>
                <a:cs typeface="Times New Roman"/>
              </a:rPr>
              <a:t> </a:t>
            </a:r>
            <a:r>
              <a:rPr sz="682" spc="-3" dirty="0">
                <a:latin typeface="Times New Roman"/>
                <a:cs typeface="Times New Roman"/>
              </a:rPr>
              <a:t>network</a:t>
            </a:r>
            <a:r>
              <a:rPr sz="682" spc="143" dirty="0">
                <a:latin typeface="Times New Roman"/>
                <a:cs typeface="Times New Roman"/>
              </a:rPr>
              <a:t> </a:t>
            </a:r>
            <a:r>
              <a:rPr sz="682" spc="-3" dirty="0">
                <a:latin typeface="Times New Roman"/>
                <a:cs typeface="Times New Roman"/>
              </a:rPr>
              <a:t>and</a:t>
            </a:r>
            <a:r>
              <a:rPr sz="682" spc="147" dirty="0">
                <a:latin typeface="Times New Roman"/>
                <a:cs typeface="Times New Roman"/>
              </a:rPr>
              <a:t> </a:t>
            </a:r>
            <a:r>
              <a:rPr sz="682" spc="-3" dirty="0">
                <a:latin typeface="Times New Roman"/>
                <a:cs typeface="Times New Roman"/>
              </a:rPr>
              <a:t>if</a:t>
            </a:r>
            <a:r>
              <a:rPr sz="682" spc="147" dirty="0">
                <a:latin typeface="Times New Roman"/>
                <a:cs typeface="Times New Roman"/>
              </a:rPr>
              <a:t> </a:t>
            </a:r>
            <a:r>
              <a:rPr sz="682" spc="-3" dirty="0">
                <a:latin typeface="Times New Roman"/>
                <a:cs typeface="Times New Roman"/>
              </a:rPr>
              <a:t>more</a:t>
            </a:r>
            <a:r>
              <a:rPr sz="682" spc="143" dirty="0">
                <a:latin typeface="Times New Roman"/>
                <a:cs typeface="Times New Roman"/>
              </a:rPr>
              <a:t> </a:t>
            </a:r>
            <a:r>
              <a:rPr sz="682" spc="-3" dirty="0">
                <a:latin typeface="Times New Roman"/>
                <a:cs typeface="Times New Roman"/>
              </a:rPr>
              <a:t>than </a:t>
            </a:r>
            <a:r>
              <a:rPr sz="682" spc="-160" dirty="0">
                <a:latin typeface="Times New Roman"/>
                <a:cs typeface="Times New Roman"/>
              </a:rPr>
              <a:t> </a:t>
            </a:r>
            <a:r>
              <a:rPr sz="682" spc="-3" dirty="0">
                <a:latin typeface="Times New Roman"/>
                <a:cs typeface="Times New Roman"/>
              </a:rPr>
              <a:t>50%</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miners</a:t>
            </a:r>
            <a:r>
              <a:rPr sz="682" spc="164" dirty="0">
                <a:latin typeface="Times New Roman"/>
                <a:cs typeface="Times New Roman"/>
              </a:rPr>
              <a:t> </a:t>
            </a:r>
            <a:r>
              <a:rPr sz="682" spc="-3" dirty="0">
                <a:latin typeface="Times New Roman"/>
                <a:cs typeface="Times New Roman"/>
              </a:rPr>
              <a:t>validate</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transaction</a:t>
            </a:r>
            <a:r>
              <a:rPr sz="682" spc="164" dirty="0">
                <a:latin typeface="Times New Roman"/>
                <a:cs typeface="Times New Roman"/>
              </a:rPr>
              <a:t> </a:t>
            </a:r>
            <a:r>
              <a:rPr sz="682" spc="-3" dirty="0">
                <a:latin typeface="Times New Roman"/>
                <a:cs typeface="Times New Roman"/>
              </a:rPr>
              <a:t>then</a:t>
            </a:r>
            <a:r>
              <a:rPr sz="682" spc="164" dirty="0">
                <a:latin typeface="Times New Roman"/>
                <a:cs typeface="Times New Roman"/>
              </a:rPr>
              <a:t> </a:t>
            </a:r>
            <a:r>
              <a:rPr sz="682" spc="-3" dirty="0">
                <a:latin typeface="Times New Roman"/>
                <a:cs typeface="Times New Roman"/>
              </a:rPr>
              <a:t>this</a:t>
            </a:r>
            <a:r>
              <a:rPr sz="682" spc="164" dirty="0">
                <a:latin typeface="Times New Roman"/>
                <a:cs typeface="Times New Roman"/>
              </a:rPr>
              <a:t> </a:t>
            </a:r>
            <a:r>
              <a:rPr sz="682" spc="-3" dirty="0">
                <a:latin typeface="Times New Roman"/>
                <a:cs typeface="Times New Roman"/>
              </a:rPr>
              <a:t>block </a:t>
            </a:r>
            <a:r>
              <a:rPr sz="682" spc="-160"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considered</a:t>
            </a:r>
            <a:r>
              <a:rPr sz="682" dirty="0">
                <a:latin typeface="Times New Roman"/>
                <a:cs typeface="Times New Roman"/>
              </a:rPr>
              <a:t> </a:t>
            </a:r>
            <a:r>
              <a:rPr sz="682" spc="-3" dirty="0">
                <a:latin typeface="Times New Roman"/>
                <a:cs typeface="Times New Roman"/>
              </a:rPr>
              <a:t>as</a:t>
            </a:r>
            <a:r>
              <a:rPr sz="682" dirty="0">
                <a:latin typeface="Times New Roman"/>
                <a:cs typeface="Times New Roman"/>
              </a:rPr>
              <a:t> </a:t>
            </a:r>
            <a:r>
              <a:rPr sz="682" spc="-3" dirty="0">
                <a:latin typeface="Times New Roman"/>
                <a:cs typeface="Times New Roman"/>
              </a:rPr>
              <a:t>a</a:t>
            </a:r>
            <a:r>
              <a:rPr sz="682" dirty="0">
                <a:latin typeface="Times New Roman"/>
                <a:cs typeface="Times New Roman"/>
              </a:rPr>
              <a:t> </a:t>
            </a:r>
            <a:r>
              <a:rPr sz="682" spc="-7" dirty="0">
                <a:latin typeface="Times New Roman"/>
                <a:cs typeface="Times New Roman"/>
              </a:rPr>
              <a:t>valid</a:t>
            </a:r>
            <a:r>
              <a:rPr sz="682" spc="-3" dirty="0">
                <a:latin typeface="Times New Roman"/>
                <a:cs typeface="Times New Roman"/>
              </a:rPr>
              <a:t> block</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added</a:t>
            </a:r>
            <a:r>
              <a:rPr sz="682" dirty="0">
                <a:latin typeface="Times New Roman"/>
                <a:cs typeface="Times New Roman"/>
              </a:rPr>
              <a:t> </a:t>
            </a:r>
            <a:r>
              <a:rPr sz="682" spc="-3" dirty="0">
                <a:latin typeface="Times New Roman"/>
                <a:cs typeface="Times New Roman"/>
              </a:rPr>
              <a:t>to</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longest </a:t>
            </a:r>
            <a:r>
              <a:rPr sz="682" spc="-160" dirty="0">
                <a:latin typeface="Times New Roman"/>
                <a:cs typeface="Times New Roman"/>
              </a:rPr>
              <a:t> </a:t>
            </a:r>
            <a:r>
              <a:rPr sz="682" spc="-3" dirty="0">
                <a:latin typeface="Times New Roman"/>
                <a:cs typeface="Times New Roman"/>
              </a:rPr>
              <a:t>Blockchain[19].</a:t>
            </a:r>
            <a:endParaRPr sz="682">
              <a:latin typeface="Times New Roman"/>
              <a:cs typeface="Times New Roman"/>
            </a:endParaRPr>
          </a:p>
          <a:p>
            <a:pPr marL="8659" algn="just">
              <a:spcBef>
                <a:spcPts val="525"/>
              </a:spcBef>
            </a:pPr>
            <a:r>
              <a:rPr sz="682" i="1" spc="-3" dirty="0">
                <a:latin typeface="Times New Roman"/>
                <a:cs typeface="Times New Roman"/>
              </a:rPr>
              <a:t>B.</a:t>
            </a:r>
            <a:r>
              <a:rPr sz="682" i="1" spc="153" dirty="0">
                <a:latin typeface="Times New Roman"/>
                <a:cs typeface="Times New Roman"/>
              </a:rPr>
              <a:t> </a:t>
            </a:r>
            <a:r>
              <a:rPr sz="682" i="1" spc="-7" dirty="0">
                <a:latin typeface="Times New Roman"/>
                <a:cs typeface="Times New Roman"/>
              </a:rPr>
              <a:t>Literature</a:t>
            </a:r>
            <a:r>
              <a:rPr sz="682" i="1" spc="55" dirty="0">
                <a:latin typeface="Times New Roman"/>
                <a:cs typeface="Times New Roman"/>
              </a:rPr>
              <a:t> </a:t>
            </a:r>
            <a:r>
              <a:rPr sz="682" i="1" spc="-7" dirty="0">
                <a:latin typeface="Times New Roman"/>
                <a:cs typeface="Times New Roman"/>
              </a:rPr>
              <a:t>Survey</a:t>
            </a:r>
            <a:endParaRPr sz="682">
              <a:latin typeface="Times New Roman"/>
              <a:cs typeface="Times New Roman"/>
            </a:endParaRPr>
          </a:p>
          <a:p>
            <a:pPr marL="8659" marR="3464" indent="86155" algn="just">
              <a:spcBef>
                <a:spcPts val="242"/>
              </a:spcBef>
            </a:pPr>
            <a:r>
              <a:rPr sz="682" spc="-3" dirty="0">
                <a:latin typeface="Times New Roman"/>
                <a:cs typeface="Times New Roman"/>
              </a:rPr>
              <a:t>In</a:t>
            </a:r>
            <a:r>
              <a:rPr sz="682" spc="164" dirty="0">
                <a:latin typeface="Times New Roman"/>
                <a:cs typeface="Times New Roman"/>
              </a:rPr>
              <a:t> </a:t>
            </a:r>
            <a:r>
              <a:rPr sz="682" spc="-3" dirty="0">
                <a:latin typeface="Times New Roman"/>
                <a:cs typeface="Times New Roman"/>
              </a:rPr>
              <a:t>this</a:t>
            </a:r>
            <a:r>
              <a:rPr sz="682" spc="164" dirty="0">
                <a:latin typeface="Times New Roman"/>
                <a:cs typeface="Times New Roman"/>
              </a:rPr>
              <a:t> </a:t>
            </a:r>
            <a:r>
              <a:rPr sz="682" spc="-3" dirty="0">
                <a:latin typeface="Times New Roman"/>
                <a:cs typeface="Times New Roman"/>
              </a:rPr>
              <a:t>section,</a:t>
            </a:r>
            <a:r>
              <a:rPr sz="682" spc="164" dirty="0">
                <a:latin typeface="Times New Roman"/>
                <a:cs typeface="Times New Roman"/>
              </a:rPr>
              <a:t> </a:t>
            </a:r>
            <a:r>
              <a:rPr sz="682" spc="-3" dirty="0">
                <a:latin typeface="Times New Roman"/>
                <a:cs typeface="Times New Roman"/>
              </a:rPr>
              <a:t>we</a:t>
            </a:r>
            <a:r>
              <a:rPr sz="682" spc="164" dirty="0">
                <a:latin typeface="Times New Roman"/>
                <a:cs typeface="Times New Roman"/>
              </a:rPr>
              <a:t> </a:t>
            </a:r>
            <a:r>
              <a:rPr sz="682" spc="-3" dirty="0">
                <a:latin typeface="Times New Roman"/>
                <a:cs typeface="Times New Roman"/>
              </a:rPr>
              <a:t>highlight</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7" dirty="0">
                <a:latin typeface="Times New Roman"/>
                <a:cs typeface="Times New Roman"/>
              </a:rPr>
              <a:t>various</a:t>
            </a:r>
            <a:r>
              <a:rPr sz="682" spc="156" dirty="0">
                <a:latin typeface="Times New Roman"/>
                <a:cs typeface="Times New Roman"/>
              </a:rPr>
              <a:t> </a:t>
            </a:r>
            <a:r>
              <a:rPr sz="682" spc="-3" dirty="0">
                <a:latin typeface="Times New Roman"/>
                <a:cs typeface="Times New Roman"/>
              </a:rPr>
              <a:t>attempts</a:t>
            </a:r>
            <a:r>
              <a:rPr sz="682" spc="164" dirty="0">
                <a:latin typeface="Times New Roman"/>
                <a:cs typeface="Times New Roman"/>
              </a:rPr>
              <a:t> </a:t>
            </a:r>
            <a:r>
              <a:rPr sz="682" spc="-3" dirty="0">
                <a:latin typeface="Times New Roman"/>
                <a:cs typeface="Times New Roman"/>
              </a:rPr>
              <a:t>made </a:t>
            </a:r>
            <a:r>
              <a:rPr sz="682" dirty="0">
                <a:latin typeface="Times New Roman"/>
                <a:cs typeface="Times New Roman"/>
              </a:rPr>
              <a:t> </a:t>
            </a:r>
            <a:r>
              <a:rPr sz="682" spc="-3" dirty="0">
                <a:latin typeface="Times New Roman"/>
                <a:cs typeface="Times New Roman"/>
              </a:rPr>
              <a:t>to safeguard health records, its challenges, and the possible </a:t>
            </a:r>
            <a:r>
              <a:rPr sz="682" dirty="0">
                <a:latin typeface="Times New Roman"/>
                <a:cs typeface="Times New Roman"/>
              </a:rPr>
              <a:t> </a:t>
            </a:r>
            <a:r>
              <a:rPr sz="682" spc="-3" dirty="0">
                <a:latin typeface="Times New Roman"/>
                <a:cs typeface="Times New Roman"/>
              </a:rPr>
              <a:t>solutions.</a:t>
            </a:r>
            <a:endParaRPr sz="682">
              <a:latin typeface="Times New Roman"/>
              <a:cs typeface="Times New Roman"/>
            </a:endParaRPr>
          </a:p>
          <a:p>
            <a:pPr marL="8659" marR="3464" indent="86155" algn="just">
              <a:buAutoNum type="alphaLcParenR"/>
              <a:tabLst>
                <a:tab pos="198288" algn="l"/>
              </a:tabLst>
            </a:pPr>
            <a:r>
              <a:rPr sz="682" spc="-14" dirty="0">
                <a:latin typeface="Times New Roman"/>
                <a:cs typeface="Times New Roman"/>
              </a:rPr>
              <a:t>Towards </a:t>
            </a:r>
            <a:r>
              <a:rPr sz="682" spc="-3" dirty="0">
                <a:latin typeface="Times New Roman"/>
                <a:cs typeface="Times New Roman"/>
              </a:rPr>
              <a:t>using Blockchain technology for eHealth data </a:t>
            </a:r>
            <a:r>
              <a:rPr sz="682" dirty="0">
                <a:latin typeface="Times New Roman"/>
                <a:cs typeface="Times New Roman"/>
              </a:rPr>
              <a:t> </a:t>
            </a:r>
            <a:r>
              <a:rPr sz="682" spc="-3" dirty="0">
                <a:latin typeface="Times New Roman"/>
                <a:cs typeface="Times New Roman"/>
              </a:rPr>
              <a:t>access</a:t>
            </a:r>
            <a:r>
              <a:rPr sz="682" dirty="0">
                <a:latin typeface="Times New Roman"/>
                <a:cs typeface="Times New Roman"/>
              </a:rPr>
              <a:t> </a:t>
            </a:r>
            <a:r>
              <a:rPr sz="682" spc="-3" dirty="0">
                <a:latin typeface="Times New Roman"/>
                <a:cs typeface="Times New Roman"/>
              </a:rPr>
              <a:t>management:</a:t>
            </a:r>
            <a:r>
              <a:rPr sz="682" dirty="0">
                <a:latin typeface="Times New Roman"/>
                <a:cs typeface="Times New Roman"/>
              </a:rPr>
              <a:t> </a:t>
            </a:r>
            <a:r>
              <a:rPr sz="682" spc="-3" dirty="0">
                <a:latin typeface="Times New Roman"/>
                <a:cs typeface="Times New Roman"/>
              </a:rPr>
              <a:t>In</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paper</a:t>
            </a:r>
            <a:r>
              <a:rPr sz="682" dirty="0">
                <a:latin typeface="Times New Roman"/>
                <a:cs typeface="Times New Roman"/>
              </a:rPr>
              <a:t> </a:t>
            </a:r>
            <a:r>
              <a:rPr sz="682" spc="-3" dirty="0">
                <a:latin typeface="Times New Roman"/>
                <a:cs typeface="Times New Roman"/>
              </a:rPr>
              <a:t>entitled</a:t>
            </a:r>
            <a:r>
              <a:rPr sz="682" dirty="0">
                <a:latin typeface="Times New Roman"/>
                <a:cs typeface="Times New Roman"/>
              </a:rPr>
              <a:t> </a:t>
            </a:r>
            <a:r>
              <a:rPr sz="682" spc="-14" dirty="0">
                <a:latin typeface="Times New Roman"/>
                <a:cs typeface="Times New Roman"/>
              </a:rPr>
              <a:t>”Towards</a:t>
            </a:r>
            <a:r>
              <a:rPr sz="682" spc="-10" dirty="0">
                <a:latin typeface="Times New Roman"/>
                <a:cs typeface="Times New Roman"/>
              </a:rPr>
              <a:t> </a:t>
            </a:r>
            <a:r>
              <a:rPr sz="682" spc="-3" dirty="0">
                <a:latin typeface="Times New Roman"/>
                <a:cs typeface="Times New Roman"/>
              </a:rPr>
              <a:t>using </a:t>
            </a:r>
            <a:r>
              <a:rPr sz="682" dirty="0">
                <a:latin typeface="Times New Roman"/>
                <a:cs typeface="Times New Roman"/>
              </a:rPr>
              <a:t> </a:t>
            </a:r>
            <a:r>
              <a:rPr sz="682" spc="-3" dirty="0">
                <a:latin typeface="Times New Roman"/>
                <a:cs typeface="Times New Roman"/>
              </a:rPr>
              <a:t>Blockchain technology for e-Health data access management” </a:t>
            </a:r>
            <a:r>
              <a:rPr sz="682" dirty="0">
                <a:latin typeface="Times New Roman"/>
                <a:cs typeface="Times New Roman"/>
              </a:rPr>
              <a:t> </a:t>
            </a:r>
            <a:r>
              <a:rPr sz="682" spc="-3" dirty="0">
                <a:latin typeface="Times New Roman"/>
                <a:cs typeface="Times New Roman"/>
              </a:rPr>
              <a:t>the authors </a:t>
            </a:r>
            <a:r>
              <a:rPr sz="682" spc="-10" dirty="0">
                <a:latin typeface="Times New Roman"/>
                <a:cs typeface="Times New Roman"/>
              </a:rPr>
              <a:t>have </a:t>
            </a:r>
            <a:r>
              <a:rPr sz="682" spc="-3" dirty="0">
                <a:latin typeface="Times New Roman"/>
                <a:cs typeface="Times New Roman"/>
              </a:rPr>
              <a:t>highlighted the beneﬁts of Blockchain and the </a:t>
            </a:r>
            <a:r>
              <a:rPr sz="682" spc="-160" dirty="0">
                <a:latin typeface="Times New Roman"/>
                <a:cs typeface="Times New Roman"/>
              </a:rPr>
              <a:t> </a:t>
            </a:r>
            <a:r>
              <a:rPr sz="682" spc="-3" dirty="0">
                <a:latin typeface="Times New Roman"/>
                <a:cs typeface="Times New Roman"/>
              </a:rPr>
              <a:t>speciﬁc problems associated with it for the secure deployment </a:t>
            </a:r>
            <a:r>
              <a:rPr sz="682" dirty="0">
                <a:latin typeface="Times New Roman"/>
                <a:cs typeface="Times New Roman"/>
              </a:rPr>
              <a:t> </a:t>
            </a:r>
            <a:r>
              <a:rPr sz="682" spc="-3" dirty="0">
                <a:latin typeface="Times New Roman"/>
                <a:cs typeface="Times New Roman"/>
              </a:rPr>
              <a:t>of the health record and it also provides a scalable solution in </a:t>
            </a:r>
            <a:r>
              <a:rPr sz="682" dirty="0">
                <a:latin typeface="Times New Roman"/>
                <a:cs typeface="Times New Roman"/>
              </a:rPr>
              <a:t> </a:t>
            </a:r>
            <a:r>
              <a:rPr sz="682" spc="-3" dirty="0">
                <a:latin typeface="Times New Roman"/>
                <a:cs typeface="Times New Roman"/>
              </a:rPr>
              <a:t>order to obtain the best performance. </a:t>
            </a:r>
            <a:r>
              <a:rPr sz="682" spc="-7" dirty="0">
                <a:latin typeface="Times New Roman"/>
                <a:cs typeface="Times New Roman"/>
              </a:rPr>
              <a:t>They </a:t>
            </a:r>
            <a:r>
              <a:rPr sz="682" spc="-10" dirty="0">
                <a:latin typeface="Times New Roman"/>
                <a:cs typeface="Times New Roman"/>
              </a:rPr>
              <a:t>have </a:t>
            </a:r>
            <a:r>
              <a:rPr sz="682" spc="-3" dirty="0">
                <a:latin typeface="Times New Roman"/>
                <a:cs typeface="Times New Roman"/>
              </a:rPr>
              <a:t>also proposed </a:t>
            </a:r>
            <a:r>
              <a:rPr sz="682" dirty="0">
                <a:latin typeface="Times New Roman"/>
                <a:cs typeface="Times New Roman"/>
              </a:rPr>
              <a:t> </a:t>
            </a:r>
            <a:r>
              <a:rPr sz="682" spc="-3" dirty="0">
                <a:latin typeface="Times New Roman"/>
                <a:cs typeface="Times New Roman"/>
              </a:rPr>
              <a:t>an architecture to address-Health application challenges where </a:t>
            </a:r>
            <a:r>
              <a:rPr sz="682" dirty="0">
                <a:latin typeface="Times New Roman"/>
                <a:cs typeface="Times New Roman"/>
              </a:rPr>
              <a:t> </a:t>
            </a:r>
            <a:r>
              <a:rPr sz="682" spc="-3" dirty="0">
                <a:latin typeface="Times New Roman"/>
                <a:cs typeface="Times New Roman"/>
              </a:rPr>
              <a:t>Doctors</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hospitals</a:t>
            </a:r>
            <a:r>
              <a:rPr sz="682" dirty="0">
                <a:latin typeface="Times New Roman"/>
                <a:cs typeface="Times New Roman"/>
              </a:rPr>
              <a:t> </a:t>
            </a:r>
            <a:r>
              <a:rPr sz="682" spc="-3" dirty="0">
                <a:latin typeface="Times New Roman"/>
                <a:cs typeface="Times New Roman"/>
              </a:rPr>
              <a:t>are</a:t>
            </a:r>
            <a:r>
              <a:rPr sz="682" dirty="0">
                <a:latin typeface="Times New Roman"/>
                <a:cs typeface="Times New Roman"/>
              </a:rPr>
              <a:t> </a:t>
            </a:r>
            <a:r>
              <a:rPr sz="682" spc="-3" dirty="0">
                <a:latin typeface="Times New Roman"/>
                <a:cs typeface="Times New Roman"/>
              </a:rPr>
              <a:t>considered</a:t>
            </a:r>
            <a:r>
              <a:rPr sz="682" dirty="0">
                <a:latin typeface="Times New Roman"/>
                <a:cs typeface="Times New Roman"/>
              </a:rPr>
              <a:t> </a:t>
            </a:r>
            <a:r>
              <a:rPr sz="682" spc="-3" dirty="0">
                <a:latin typeface="Times New Roman"/>
                <a:cs typeface="Times New Roman"/>
              </a:rPr>
              <a:t>as</a:t>
            </a:r>
            <a:r>
              <a:rPr sz="682" dirty="0">
                <a:latin typeface="Times New Roman"/>
                <a:cs typeface="Times New Roman"/>
              </a:rPr>
              <a:t> </a:t>
            </a:r>
            <a:r>
              <a:rPr sz="682" spc="-3" dirty="0">
                <a:latin typeface="Times New Roman"/>
                <a:cs typeface="Times New Roman"/>
              </a:rPr>
              <a:t>nodes</a:t>
            </a:r>
            <a:r>
              <a:rPr sz="682" dirty="0">
                <a:latin typeface="Times New Roman"/>
                <a:cs typeface="Times New Roman"/>
              </a:rPr>
              <a:t> </a:t>
            </a:r>
            <a:r>
              <a:rPr sz="682" spc="-3" dirty="0">
                <a:latin typeface="Times New Roman"/>
                <a:cs typeface="Times New Roman"/>
              </a:rPr>
              <a:t>which</a:t>
            </a:r>
            <a:r>
              <a:rPr sz="682" dirty="0">
                <a:latin typeface="Times New Roman"/>
                <a:cs typeface="Times New Roman"/>
              </a:rPr>
              <a:t> </a:t>
            </a:r>
            <a:r>
              <a:rPr sz="682" spc="-3" dirty="0">
                <a:latin typeface="Times New Roman"/>
                <a:cs typeface="Times New Roman"/>
              </a:rPr>
              <a:t>are </a:t>
            </a:r>
            <a:r>
              <a:rPr sz="682" dirty="0">
                <a:latin typeface="Times New Roman"/>
                <a:cs typeface="Times New Roman"/>
              </a:rPr>
              <a:t> </a:t>
            </a:r>
            <a:r>
              <a:rPr sz="682" spc="-3" dirty="0">
                <a:latin typeface="Times New Roman"/>
                <a:cs typeface="Times New Roman"/>
              </a:rPr>
              <a:t>connected to the eHealth Blockchain with the smart contract </a:t>
            </a:r>
            <a:r>
              <a:rPr sz="682" dirty="0">
                <a:latin typeface="Times New Roman"/>
                <a:cs typeface="Times New Roman"/>
              </a:rPr>
              <a:t> </a:t>
            </a:r>
            <a:r>
              <a:rPr sz="682" spc="-10" dirty="0">
                <a:latin typeface="Times New Roman"/>
                <a:cs typeface="Times New Roman"/>
              </a:rPr>
              <a:t>even </a:t>
            </a:r>
            <a:r>
              <a:rPr sz="682" spc="-3" dirty="0">
                <a:latin typeface="Times New Roman"/>
                <a:cs typeface="Times New Roman"/>
              </a:rPr>
              <a:t>an off-chain database is also maintained[1]. </a:t>
            </a:r>
            <a:r>
              <a:rPr sz="682" spc="-7" dirty="0">
                <a:latin typeface="Times New Roman"/>
                <a:cs typeface="Times New Roman"/>
              </a:rPr>
              <a:t>Patient’s </a:t>
            </a:r>
            <a:r>
              <a:rPr sz="682" spc="-3" dirty="0">
                <a:latin typeface="Times New Roman"/>
                <a:cs typeface="Times New Roman"/>
              </a:rPr>
              <a:t>can </a:t>
            </a:r>
            <a:r>
              <a:rPr sz="682" dirty="0">
                <a:latin typeface="Times New Roman"/>
                <a:cs typeface="Times New Roman"/>
              </a:rPr>
              <a:t> </a:t>
            </a:r>
            <a:r>
              <a:rPr sz="682" spc="-3" dirty="0">
                <a:latin typeface="Times New Roman"/>
                <a:cs typeface="Times New Roman"/>
              </a:rPr>
              <a:t>interact with the Blockchain and medical sensors through the </a:t>
            </a:r>
            <a:r>
              <a:rPr sz="682" dirty="0">
                <a:latin typeface="Times New Roman"/>
                <a:cs typeface="Times New Roman"/>
              </a:rPr>
              <a:t> </a:t>
            </a:r>
            <a:r>
              <a:rPr sz="682" spc="-7" dirty="0">
                <a:latin typeface="Times New Roman"/>
                <a:cs typeface="Times New Roman"/>
              </a:rPr>
              <a:t>data</a:t>
            </a:r>
            <a:r>
              <a:rPr sz="682" spc="-3" dirty="0">
                <a:latin typeface="Times New Roman"/>
                <a:cs typeface="Times New Roman"/>
              </a:rPr>
              <a:t> </a:t>
            </a:r>
            <a:r>
              <a:rPr sz="682" spc="-14" dirty="0">
                <a:latin typeface="Times New Roman"/>
                <a:cs typeface="Times New Roman"/>
              </a:rPr>
              <a:t>gateway.</a:t>
            </a:r>
            <a:r>
              <a:rPr sz="682" spc="-10" dirty="0">
                <a:latin typeface="Times New Roman"/>
                <a:cs typeface="Times New Roman"/>
              </a:rPr>
              <a:t> </a:t>
            </a:r>
            <a:r>
              <a:rPr sz="682" spc="-7" dirty="0">
                <a:latin typeface="Times New Roman"/>
                <a:cs typeface="Times New Roman"/>
              </a:rPr>
              <a:t>This</a:t>
            </a:r>
            <a:r>
              <a:rPr sz="682" spc="-3" dirty="0">
                <a:latin typeface="Times New Roman"/>
                <a:cs typeface="Times New Roman"/>
              </a:rPr>
              <a:t> </a:t>
            </a:r>
            <a:r>
              <a:rPr sz="682" spc="-7" dirty="0">
                <a:latin typeface="Times New Roman"/>
                <a:cs typeface="Times New Roman"/>
              </a:rPr>
              <a:t>paper</a:t>
            </a:r>
            <a:r>
              <a:rPr sz="682" spc="-3" dirty="0">
                <a:latin typeface="Times New Roman"/>
                <a:cs typeface="Times New Roman"/>
              </a:rPr>
              <a:t> </a:t>
            </a:r>
            <a:r>
              <a:rPr sz="682" spc="-7" dirty="0">
                <a:latin typeface="Times New Roman"/>
                <a:cs typeface="Times New Roman"/>
              </a:rPr>
              <a:t>also</a:t>
            </a:r>
            <a:r>
              <a:rPr sz="682" spc="-3" dirty="0">
                <a:latin typeface="Times New Roman"/>
                <a:cs typeface="Times New Roman"/>
              </a:rPr>
              <a:t> </a:t>
            </a:r>
            <a:r>
              <a:rPr sz="682" spc="-7" dirty="0">
                <a:latin typeface="Times New Roman"/>
                <a:cs typeface="Times New Roman"/>
              </a:rPr>
              <a:t>proves</a:t>
            </a:r>
            <a:r>
              <a:rPr sz="682" spc="-3" dirty="0">
                <a:latin typeface="Times New Roman"/>
                <a:cs typeface="Times New Roman"/>
              </a:rPr>
              <a:t> that</a:t>
            </a:r>
            <a:r>
              <a:rPr sz="682" dirty="0">
                <a:latin typeface="Times New Roman"/>
                <a:cs typeface="Times New Roman"/>
              </a:rPr>
              <a:t> </a:t>
            </a:r>
            <a:r>
              <a:rPr sz="682" spc="-7" dirty="0">
                <a:latin typeface="Times New Roman"/>
                <a:cs typeface="Times New Roman"/>
              </a:rPr>
              <a:t>with</a:t>
            </a:r>
            <a:r>
              <a:rPr sz="682" spc="-3" dirty="0">
                <a:latin typeface="Times New Roman"/>
                <a:cs typeface="Times New Roman"/>
              </a:rPr>
              <a:t> the</a:t>
            </a:r>
            <a:r>
              <a:rPr sz="682" spc="164" dirty="0">
                <a:latin typeface="Times New Roman"/>
                <a:cs typeface="Times New Roman"/>
              </a:rPr>
              <a:t> </a:t>
            </a:r>
            <a:r>
              <a:rPr sz="682" spc="-3" dirty="0">
                <a:latin typeface="Times New Roman"/>
                <a:cs typeface="Times New Roman"/>
              </a:rPr>
              <a:t>use</a:t>
            </a:r>
            <a:r>
              <a:rPr sz="682" spc="164" dirty="0">
                <a:latin typeface="Times New Roman"/>
                <a:cs typeface="Times New Roman"/>
              </a:rPr>
              <a:t> </a:t>
            </a:r>
            <a:r>
              <a:rPr sz="682" spc="-7" dirty="0">
                <a:latin typeface="Times New Roman"/>
                <a:cs typeface="Times New Roman"/>
              </a:rPr>
              <a:t>of </a:t>
            </a:r>
            <a:r>
              <a:rPr sz="682" spc="-3" dirty="0">
                <a:latin typeface="Times New Roman"/>
                <a:cs typeface="Times New Roman"/>
              </a:rPr>
              <a:t> correct tools, models, protocols and the Blockchain technology </a:t>
            </a:r>
            <a:r>
              <a:rPr sz="682" spc="-160" dirty="0">
                <a:latin typeface="Times New Roman"/>
                <a:cs typeface="Times New Roman"/>
              </a:rPr>
              <a:t> </a:t>
            </a:r>
            <a:r>
              <a:rPr sz="682" spc="-3" dirty="0">
                <a:latin typeface="Times New Roman"/>
                <a:cs typeface="Times New Roman"/>
              </a:rPr>
              <a:t>may fully functional systems are yet to be implemented to </a:t>
            </a:r>
            <a:r>
              <a:rPr sz="682" dirty="0">
                <a:latin typeface="Times New Roman"/>
                <a:cs typeface="Times New Roman"/>
              </a:rPr>
              <a:t> </a:t>
            </a:r>
            <a:r>
              <a:rPr sz="682" spc="-3" dirty="0">
                <a:latin typeface="Times New Roman"/>
                <a:cs typeface="Times New Roman"/>
              </a:rPr>
              <a:t>revolutionize</a:t>
            </a:r>
            <a:r>
              <a:rPr sz="682" spc="61"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3" dirty="0">
                <a:latin typeface="Times New Roman"/>
                <a:cs typeface="Times New Roman"/>
              </a:rPr>
              <a:t>future</a:t>
            </a:r>
            <a:r>
              <a:rPr sz="682" spc="65" dirty="0">
                <a:latin typeface="Times New Roman"/>
                <a:cs typeface="Times New Roman"/>
              </a:rPr>
              <a:t> </a:t>
            </a:r>
            <a:r>
              <a:rPr sz="682" spc="-3" dirty="0">
                <a:latin typeface="Times New Roman"/>
                <a:cs typeface="Times New Roman"/>
              </a:rPr>
              <a:t>applications.</a:t>
            </a:r>
            <a:endParaRPr sz="682">
              <a:latin typeface="Times New Roman"/>
              <a:cs typeface="Times New Roman"/>
            </a:endParaRPr>
          </a:p>
          <a:p>
            <a:pPr marL="195257" indent="-100876" algn="just">
              <a:lnSpc>
                <a:spcPts val="777"/>
              </a:lnSpc>
              <a:buAutoNum type="alphaLcParenR"/>
              <a:tabLst>
                <a:tab pos="195690" algn="l"/>
              </a:tabLst>
            </a:pPr>
            <a:r>
              <a:rPr sz="682" spc="-3" dirty="0">
                <a:latin typeface="Times New Roman"/>
                <a:cs typeface="Times New Roman"/>
              </a:rPr>
              <a:t>Decentralized</a:t>
            </a:r>
            <a:r>
              <a:rPr sz="682" spc="58" dirty="0">
                <a:latin typeface="Times New Roman"/>
                <a:cs typeface="Times New Roman"/>
              </a:rPr>
              <a:t> </a:t>
            </a:r>
            <a:r>
              <a:rPr sz="682" spc="-3" dirty="0">
                <a:latin typeface="Times New Roman"/>
                <a:cs typeface="Times New Roman"/>
              </a:rPr>
              <a:t>e-Health</a:t>
            </a:r>
            <a:r>
              <a:rPr sz="682" spc="61" dirty="0">
                <a:latin typeface="Times New Roman"/>
                <a:cs typeface="Times New Roman"/>
              </a:rPr>
              <a:t> </a:t>
            </a:r>
            <a:r>
              <a:rPr sz="682" spc="-3" dirty="0">
                <a:latin typeface="Times New Roman"/>
                <a:cs typeface="Times New Roman"/>
              </a:rPr>
              <a:t>Architecture</a:t>
            </a:r>
            <a:r>
              <a:rPr sz="682" spc="61" dirty="0">
                <a:latin typeface="Times New Roman"/>
                <a:cs typeface="Times New Roman"/>
              </a:rPr>
              <a:t> </a:t>
            </a:r>
            <a:r>
              <a:rPr sz="682" spc="-3" dirty="0">
                <a:latin typeface="Times New Roman"/>
                <a:cs typeface="Times New Roman"/>
              </a:rPr>
              <a:t>for</a:t>
            </a:r>
            <a:r>
              <a:rPr sz="682" spc="61" dirty="0">
                <a:latin typeface="Times New Roman"/>
                <a:cs typeface="Times New Roman"/>
              </a:rPr>
              <a:t> </a:t>
            </a:r>
            <a:r>
              <a:rPr sz="682" spc="-3" dirty="0">
                <a:latin typeface="Times New Roman"/>
                <a:cs typeface="Times New Roman"/>
              </a:rPr>
              <a:t>boosting</a:t>
            </a:r>
            <a:r>
              <a:rPr sz="682" spc="61" dirty="0">
                <a:latin typeface="Times New Roman"/>
                <a:cs typeface="Times New Roman"/>
              </a:rPr>
              <a:t> </a:t>
            </a:r>
            <a:r>
              <a:rPr sz="682" spc="-3" dirty="0">
                <a:latin typeface="Times New Roman"/>
                <a:cs typeface="Times New Roman"/>
              </a:rPr>
              <a:t>health-</a:t>
            </a:r>
            <a:endParaRPr sz="682">
              <a:latin typeface="Times New Roman"/>
              <a:cs typeface="Times New Roman"/>
            </a:endParaRPr>
          </a:p>
          <a:p>
            <a:pPr marL="8659" marR="3464" algn="just">
              <a:lnSpc>
                <a:spcPts val="818"/>
              </a:lnSpc>
              <a:spcBef>
                <a:spcPts val="27"/>
              </a:spcBef>
            </a:pPr>
            <a:r>
              <a:rPr sz="682" spc="-3" dirty="0">
                <a:latin typeface="Times New Roman"/>
                <a:cs typeface="Times New Roman"/>
              </a:rPr>
              <a:t>care Analytics: In the paper titled ” Decentralized e-Health </a:t>
            </a:r>
            <a:r>
              <a:rPr sz="682" dirty="0">
                <a:latin typeface="Times New Roman"/>
                <a:cs typeface="Times New Roman"/>
              </a:rPr>
              <a:t> </a:t>
            </a:r>
            <a:r>
              <a:rPr sz="682" spc="-3" dirty="0">
                <a:latin typeface="Times New Roman"/>
                <a:cs typeface="Times New Roman"/>
              </a:rPr>
              <a:t>Architecture for boosting Healthcare Analytics” authors </a:t>
            </a:r>
            <a:r>
              <a:rPr sz="682" spc="-10" dirty="0">
                <a:latin typeface="Times New Roman"/>
                <a:cs typeface="Times New Roman"/>
              </a:rPr>
              <a:t>have </a:t>
            </a:r>
            <a:r>
              <a:rPr sz="682" spc="-7" dirty="0">
                <a:latin typeface="Times New Roman"/>
                <a:cs typeface="Times New Roman"/>
              </a:rPr>
              <a:t> </a:t>
            </a:r>
            <a:r>
              <a:rPr sz="682" spc="-3" dirty="0">
                <a:latin typeface="Times New Roman"/>
                <a:cs typeface="Times New Roman"/>
              </a:rPr>
              <a:t>summarized</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problem</a:t>
            </a:r>
            <a:r>
              <a:rPr sz="682" dirty="0">
                <a:latin typeface="Times New Roman"/>
                <a:cs typeface="Times New Roman"/>
              </a:rPr>
              <a:t> </a:t>
            </a:r>
            <a:r>
              <a:rPr sz="682" spc="-3" dirty="0">
                <a:latin typeface="Times New Roman"/>
                <a:cs typeface="Times New Roman"/>
              </a:rPr>
              <a:t>integrated</a:t>
            </a:r>
            <a:r>
              <a:rPr sz="682" dirty="0">
                <a:latin typeface="Times New Roman"/>
                <a:cs typeface="Times New Roman"/>
              </a:rPr>
              <a:t> </a:t>
            </a:r>
            <a:r>
              <a:rPr sz="682" spc="-3" dirty="0">
                <a:latin typeface="Times New Roman"/>
                <a:cs typeface="Times New Roman"/>
              </a:rPr>
              <a:t>with</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analysis</a:t>
            </a:r>
            <a:r>
              <a:rPr sz="682" dirty="0">
                <a:latin typeface="Times New Roman"/>
                <a:cs typeface="Times New Roman"/>
              </a:rPr>
              <a:t> </a:t>
            </a:r>
            <a:r>
              <a:rPr sz="682" spc="-3" dirty="0">
                <a:latin typeface="Times New Roman"/>
                <a:cs typeface="Times New Roman"/>
              </a:rPr>
              <a:t>and </a:t>
            </a:r>
            <a:r>
              <a:rPr sz="682" dirty="0">
                <a:latin typeface="Times New Roman"/>
                <a:cs typeface="Times New Roman"/>
              </a:rPr>
              <a:t> </a:t>
            </a:r>
            <a:r>
              <a:rPr sz="682" spc="-3" dirty="0">
                <a:latin typeface="Times New Roman"/>
                <a:cs typeface="Times New Roman"/>
              </a:rPr>
              <a:t>security</a:t>
            </a:r>
            <a:r>
              <a:rPr sz="682" spc="164" dirty="0">
                <a:latin typeface="Times New Roman"/>
                <a:cs typeface="Times New Roman"/>
              </a:rPr>
              <a:t> </a:t>
            </a:r>
            <a:r>
              <a:rPr sz="682" spc="-3" dirty="0">
                <a:latin typeface="Times New Roman"/>
                <a:cs typeface="Times New Roman"/>
              </a:rPr>
              <a:t>of</a:t>
            </a:r>
            <a:r>
              <a:rPr sz="682" spc="164" dirty="0">
                <a:latin typeface="Times New Roman"/>
                <a:cs typeface="Times New Roman"/>
              </a:rPr>
              <a:t> </a:t>
            </a:r>
            <a:r>
              <a:rPr sz="682" spc="-3" dirty="0">
                <a:latin typeface="Times New Roman"/>
                <a:cs typeface="Times New Roman"/>
              </a:rPr>
              <a:t>medical</a:t>
            </a:r>
            <a:r>
              <a:rPr sz="682" spc="164" dirty="0">
                <a:latin typeface="Times New Roman"/>
                <a:cs typeface="Times New Roman"/>
              </a:rPr>
              <a:t> </a:t>
            </a:r>
            <a:r>
              <a:rPr sz="682" spc="-3" dirty="0">
                <a:latin typeface="Times New Roman"/>
                <a:cs typeface="Times New Roman"/>
              </a:rPr>
              <a:t>data.</a:t>
            </a:r>
            <a:r>
              <a:rPr sz="682" spc="164" dirty="0">
                <a:latin typeface="Times New Roman"/>
                <a:cs typeface="Times New Roman"/>
              </a:rPr>
              <a:t> </a:t>
            </a:r>
            <a:r>
              <a:rPr sz="682" spc="-7" dirty="0">
                <a:latin typeface="Times New Roman"/>
                <a:cs typeface="Times New Roman"/>
              </a:rPr>
              <a:t>They</a:t>
            </a:r>
            <a:r>
              <a:rPr sz="682" spc="320" dirty="0">
                <a:latin typeface="Times New Roman"/>
                <a:cs typeface="Times New Roman"/>
              </a:rPr>
              <a:t> </a:t>
            </a:r>
            <a:r>
              <a:rPr sz="682" spc="-10" dirty="0">
                <a:latin typeface="Times New Roman"/>
                <a:cs typeface="Times New Roman"/>
              </a:rPr>
              <a:t>have</a:t>
            </a:r>
            <a:r>
              <a:rPr sz="682" spc="310" dirty="0">
                <a:latin typeface="Times New Roman"/>
                <a:cs typeface="Times New Roman"/>
              </a:rPr>
              <a:t> </a:t>
            </a:r>
            <a:r>
              <a:rPr sz="682" spc="-3" dirty="0">
                <a:latin typeface="Times New Roman"/>
                <a:cs typeface="Times New Roman"/>
              </a:rPr>
              <a:t>also</a:t>
            </a:r>
            <a:r>
              <a:rPr sz="682" spc="164" dirty="0">
                <a:latin typeface="Times New Roman"/>
                <a:cs typeface="Times New Roman"/>
              </a:rPr>
              <a:t> </a:t>
            </a:r>
            <a:r>
              <a:rPr sz="682" spc="-3" dirty="0">
                <a:latin typeface="Times New Roman"/>
                <a:cs typeface="Times New Roman"/>
              </a:rPr>
              <a:t>tried</a:t>
            </a:r>
            <a:r>
              <a:rPr sz="682" spc="164" dirty="0">
                <a:latin typeface="Times New Roman"/>
                <a:cs typeface="Times New Roman"/>
              </a:rPr>
              <a:t> </a:t>
            </a:r>
            <a:r>
              <a:rPr sz="682" spc="-3" dirty="0">
                <a:latin typeface="Times New Roman"/>
                <a:cs typeface="Times New Roman"/>
              </a:rPr>
              <a:t>to</a:t>
            </a:r>
            <a:r>
              <a:rPr sz="682" spc="164" dirty="0">
                <a:latin typeface="Times New Roman"/>
                <a:cs typeface="Times New Roman"/>
              </a:rPr>
              <a:t> </a:t>
            </a:r>
            <a:r>
              <a:rPr sz="682" spc="-3" dirty="0">
                <a:latin typeface="Times New Roman"/>
                <a:cs typeface="Times New Roman"/>
              </a:rPr>
              <a:t>provide </a:t>
            </a:r>
            <a:r>
              <a:rPr sz="682" spc="-160" dirty="0">
                <a:latin typeface="Times New Roman"/>
                <a:cs typeface="Times New Roman"/>
              </a:rPr>
              <a:t> </a:t>
            </a:r>
            <a:r>
              <a:rPr sz="682" spc="-3" dirty="0">
                <a:latin typeface="Times New Roman"/>
                <a:cs typeface="Times New Roman"/>
              </a:rPr>
              <a:t>a</a:t>
            </a:r>
            <a:r>
              <a:rPr sz="682" dirty="0">
                <a:latin typeface="Times New Roman"/>
                <a:cs typeface="Times New Roman"/>
              </a:rPr>
              <a:t> </a:t>
            </a:r>
            <a:r>
              <a:rPr sz="682" spc="-3" dirty="0">
                <a:latin typeface="Times New Roman"/>
                <a:cs typeface="Times New Roman"/>
              </a:rPr>
              <a:t>solution</a:t>
            </a:r>
            <a:r>
              <a:rPr sz="682" dirty="0">
                <a:latin typeface="Times New Roman"/>
                <a:cs typeface="Times New Roman"/>
              </a:rPr>
              <a:t> </a:t>
            </a:r>
            <a:r>
              <a:rPr sz="682" spc="-3" dirty="0">
                <a:latin typeface="Times New Roman"/>
                <a:cs typeface="Times New Roman"/>
              </a:rPr>
              <a:t>that</a:t>
            </a:r>
            <a:r>
              <a:rPr sz="682" dirty="0">
                <a:latin typeface="Times New Roman"/>
                <a:cs typeface="Times New Roman"/>
              </a:rPr>
              <a:t> </a:t>
            </a:r>
            <a:r>
              <a:rPr sz="682" spc="-7" dirty="0">
                <a:latin typeface="Times New Roman"/>
                <a:cs typeface="Times New Roman"/>
              </a:rPr>
              <a:t>improves</a:t>
            </a:r>
            <a:r>
              <a:rPr sz="682" spc="156"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quality</a:t>
            </a:r>
            <a:r>
              <a:rPr sz="682" spc="164" dirty="0">
                <a:latin typeface="Times New Roman"/>
                <a:cs typeface="Times New Roman"/>
              </a:rPr>
              <a:t> </a:t>
            </a:r>
            <a:r>
              <a:rPr sz="682" spc="-3" dirty="0">
                <a:latin typeface="Times New Roman"/>
                <a:cs typeface="Times New Roman"/>
              </a:rPr>
              <a:t>of</a:t>
            </a:r>
            <a:r>
              <a:rPr sz="682" spc="164" dirty="0">
                <a:latin typeface="Times New Roman"/>
                <a:cs typeface="Times New Roman"/>
              </a:rPr>
              <a:t> </a:t>
            </a:r>
            <a:r>
              <a:rPr sz="682" spc="-3" dirty="0">
                <a:latin typeface="Times New Roman"/>
                <a:cs typeface="Times New Roman"/>
              </a:rPr>
              <a:t>medical</a:t>
            </a:r>
            <a:r>
              <a:rPr sz="682" spc="164" dirty="0">
                <a:latin typeface="Times New Roman"/>
                <a:cs typeface="Times New Roman"/>
              </a:rPr>
              <a:t> </a:t>
            </a:r>
            <a:r>
              <a:rPr sz="682" spc="-3" dirty="0">
                <a:latin typeface="Times New Roman"/>
                <a:cs typeface="Times New Roman"/>
              </a:rPr>
              <a:t>services. </a:t>
            </a:r>
            <a:r>
              <a:rPr sz="682" dirty="0">
                <a:latin typeface="Times New Roman"/>
                <a:cs typeface="Times New Roman"/>
              </a:rPr>
              <a:t> </a:t>
            </a:r>
            <a:r>
              <a:rPr sz="682" spc="-7" dirty="0">
                <a:latin typeface="Times New Roman"/>
                <a:cs typeface="Times New Roman"/>
              </a:rPr>
              <a:t>They </a:t>
            </a:r>
            <a:r>
              <a:rPr sz="682" spc="-10" dirty="0">
                <a:latin typeface="Times New Roman"/>
                <a:cs typeface="Times New Roman"/>
              </a:rPr>
              <a:t>have </a:t>
            </a:r>
            <a:r>
              <a:rPr sz="682" spc="-3" dirty="0">
                <a:latin typeface="Times New Roman"/>
                <a:cs typeface="Times New Roman"/>
              </a:rPr>
              <a:t>proposed a Blockchain solution for state-scale in </a:t>
            </a:r>
            <a:r>
              <a:rPr sz="682" dirty="0">
                <a:latin typeface="Times New Roman"/>
                <a:cs typeface="Times New Roman"/>
              </a:rPr>
              <a:t> </a:t>
            </a:r>
            <a:r>
              <a:rPr sz="682" spc="-3" dirty="0">
                <a:latin typeface="Times New Roman"/>
                <a:cs typeface="Times New Roman"/>
              </a:rPr>
              <a:t>healthcare which is based on the Exonum </a:t>
            </a:r>
            <a:r>
              <a:rPr sz="682" spc="-7" dirty="0">
                <a:latin typeface="Times New Roman"/>
                <a:cs typeface="Times New Roman"/>
              </a:rPr>
              <a:t>framework, </a:t>
            </a:r>
            <a:r>
              <a:rPr sz="682" spc="-3" dirty="0">
                <a:latin typeface="Times New Roman"/>
                <a:cs typeface="Times New Roman"/>
              </a:rPr>
              <a:t>which </a:t>
            </a:r>
            <a:r>
              <a:rPr sz="682" dirty="0">
                <a:latin typeface="Times New Roman"/>
                <a:cs typeface="Times New Roman"/>
              </a:rPr>
              <a:t> </a:t>
            </a:r>
            <a:r>
              <a:rPr sz="682" spc="-3" dirty="0">
                <a:latin typeface="Times New Roman"/>
                <a:cs typeface="Times New Roman"/>
              </a:rPr>
              <a:t>consists of nodes connected through peer-to-peer connections </a:t>
            </a:r>
            <a:r>
              <a:rPr sz="682" dirty="0">
                <a:latin typeface="Times New Roman"/>
                <a:cs typeface="Times New Roman"/>
              </a:rPr>
              <a:t> </a:t>
            </a:r>
            <a:r>
              <a:rPr sz="682" spc="-3" dirty="0">
                <a:latin typeface="Times New Roman"/>
                <a:cs typeface="Times New Roman"/>
              </a:rPr>
              <a:t>where all nodes are authenticated by using the public </a:t>
            </a:r>
            <a:r>
              <a:rPr sz="682" spc="-7" dirty="0">
                <a:latin typeface="Times New Roman"/>
                <a:cs typeface="Times New Roman"/>
              </a:rPr>
              <a:t>key[3]. </a:t>
            </a:r>
            <a:r>
              <a:rPr sz="682" spc="-3" dirty="0">
                <a:latin typeface="Times New Roman"/>
                <a:cs typeface="Times New Roman"/>
              </a:rPr>
              <a:t> </a:t>
            </a:r>
            <a:r>
              <a:rPr sz="682" spc="-7" dirty="0">
                <a:latin typeface="Times New Roman"/>
                <a:cs typeface="Times New Roman"/>
              </a:rPr>
              <a:t>They</a:t>
            </a:r>
            <a:r>
              <a:rPr sz="682" spc="-3" dirty="0">
                <a:latin typeface="Times New Roman"/>
                <a:cs typeface="Times New Roman"/>
              </a:rPr>
              <a:t> </a:t>
            </a:r>
            <a:r>
              <a:rPr sz="682" spc="-10" dirty="0">
                <a:latin typeface="Times New Roman"/>
                <a:cs typeface="Times New Roman"/>
              </a:rPr>
              <a:t>have</a:t>
            </a:r>
            <a:r>
              <a:rPr sz="682" spc="-7" dirty="0">
                <a:latin typeface="Times New Roman"/>
                <a:cs typeface="Times New Roman"/>
              </a:rPr>
              <a:t> </a:t>
            </a:r>
            <a:r>
              <a:rPr sz="682" spc="-3" dirty="0">
                <a:latin typeface="Times New Roman"/>
                <a:cs typeface="Times New Roman"/>
              </a:rPr>
              <a:t>also</a:t>
            </a:r>
            <a:r>
              <a:rPr sz="682" dirty="0">
                <a:latin typeface="Times New Roman"/>
                <a:cs typeface="Times New Roman"/>
              </a:rPr>
              <a:t> </a:t>
            </a:r>
            <a:r>
              <a:rPr sz="682" spc="-3" dirty="0">
                <a:latin typeface="Times New Roman"/>
                <a:cs typeface="Times New Roman"/>
              </a:rPr>
              <a:t>told</a:t>
            </a:r>
            <a:r>
              <a:rPr sz="682" dirty="0">
                <a:latin typeface="Times New Roman"/>
                <a:cs typeface="Times New Roman"/>
              </a:rPr>
              <a:t> </a:t>
            </a:r>
            <a:r>
              <a:rPr sz="682" spc="-3" dirty="0">
                <a:latin typeface="Times New Roman"/>
                <a:cs typeface="Times New Roman"/>
              </a:rPr>
              <a:t>that</a:t>
            </a:r>
            <a:r>
              <a:rPr sz="682" spc="164" dirty="0">
                <a:latin typeface="Times New Roman"/>
                <a:cs typeface="Times New Roman"/>
              </a:rPr>
              <a:t> </a:t>
            </a:r>
            <a:r>
              <a:rPr sz="682" spc="-3" dirty="0">
                <a:latin typeface="Times New Roman"/>
                <a:cs typeface="Times New Roman"/>
              </a:rPr>
              <a:t>Blockchain</a:t>
            </a:r>
            <a:r>
              <a:rPr sz="682" spc="164" dirty="0">
                <a:latin typeface="Times New Roman"/>
                <a:cs typeface="Times New Roman"/>
              </a:rPr>
              <a:t> </a:t>
            </a:r>
            <a:r>
              <a:rPr sz="682" spc="-3" dirty="0">
                <a:latin typeface="Times New Roman"/>
                <a:cs typeface="Times New Roman"/>
              </a:rPr>
              <a:t>will</a:t>
            </a:r>
            <a:r>
              <a:rPr sz="682" spc="164" dirty="0">
                <a:latin typeface="Times New Roman"/>
                <a:cs typeface="Times New Roman"/>
              </a:rPr>
              <a:t> </a:t>
            </a:r>
            <a:r>
              <a:rPr sz="682" spc="-3" dirty="0">
                <a:latin typeface="Times New Roman"/>
                <a:cs typeface="Times New Roman"/>
              </a:rPr>
              <a:t>be</a:t>
            </a:r>
            <a:r>
              <a:rPr sz="682" spc="164" dirty="0">
                <a:latin typeface="Times New Roman"/>
                <a:cs typeface="Times New Roman"/>
              </a:rPr>
              <a:t> </a:t>
            </a:r>
            <a:r>
              <a:rPr sz="682" spc="-3" dirty="0">
                <a:latin typeface="Times New Roman"/>
                <a:cs typeface="Times New Roman"/>
              </a:rPr>
              <a:t>used</a:t>
            </a:r>
            <a:r>
              <a:rPr sz="682" spc="164" dirty="0">
                <a:latin typeface="Times New Roman"/>
                <a:cs typeface="Times New Roman"/>
              </a:rPr>
              <a:t> </a:t>
            </a:r>
            <a:r>
              <a:rPr sz="682" spc="-3" dirty="0">
                <a:latin typeface="Times New Roman"/>
                <a:cs typeface="Times New Roman"/>
              </a:rPr>
              <a:t>to</a:t>
            </a:r>
            <a:r>
              <a:rPr sz="682" spc="164" dirty="0">
                <a:latin typeface="Times New Roman"/>
                <a:cs typeface="Times New Roman"/>
              </a:rPr>
              <a:t> </a:t>
            </a:r>
            <a:r>
              <a:rPr sz="682" spc="-3" dirty="0">
                <a:latin typeface="Times New Roman"/>
                <a:cs typeface="Times New Roman"/>
              </a:rPr>
              <a:t>deal </a:t>
            </a:r>
            <a:r>
              <a:rPr sz="682" dirty="0">
                <a:latin typeface="Times New Roman"/>
                <a:cs typeface="Times New Roman"/>
              </a:rPr>
              <a:t> </a:t>
            </a:r>
            <a:r>
              <a:rPr sz="682" spc="-3" dirty="0">
                <a:latin typeface="Times New Roman"/>
                <a:cs typeface="Times New Roman"/>
              </a:rPr>
              <a:t>with</a:t>
            </a:r>
            <a:r>
              <a:rPr sz="682" spc="164" dirty="0">
                <a:latin typeface="Times New Roman"/>
                <a:cs typeface="Times New Roman"/>
              </a:rPr>
              <a:t> </a:t>
            </a:r>
            <a:r>
              <a:rPr sz="682" spc="-7" dirty="0">
                <a:latin typeface="Times New Roman"/>
                <a:cs typeface="Times New Roman"/>
              </a:rPr>
              <a:t>large</a:t>
            </a:r>
            <a:r>
              <a:rPr sz="682" spc="156" dirty="0">
                <a:latin typeface="Times New Roman"/>
                <a:cs typeface="Times New Roman"/>
              </a:rPr>
              <a:t> </a:t>
            </a:r>
            <a:r>
              <a:rPr sz="682" spc="-3" dirty="0">
                <a:latin typeface="Times New Roman"/>
                <a:cs typeface="Times New Roman"/>
              </a:rPr>
              <a:t>volumes</a:t>
            </a:r>
            <a:r>
              <a:rPr sz="682" spc="164" dirty="0">
                <a:latin typeface="Times New Roman"/>
                <a:cs typeface="Times New Roman"/>
              </a:rPr>
              <a:t> </a:t>
            </a:r>
            <a:r>
              <a:rPr sz="682" spc="-3" dirty="0">
                <a:latin typeface="Times New Roman"/>
                <a:cs typeface="Times New Roman"/>
              </a:rPr>
              <a:t>of</a:t>
            </a:r>
            <a:r>
              <a:rPr sz="682" spc="164" dirty="0">
                <a:latin typeface="Times New Roman"/>
                <a:cs typeface="Times New Roman"/>
              </a:rPr>
              <a:t> </a:t>
            </a:r>
            <a:r>
              <a:rPr sz="682" spc="-3" dirty="0">
                <a:latin typeface="Times New Roman"/>
                <a:cs typeface="Times New Roman"/>
              </a:rPr>
              <a:t>clinical</a:t>
            </a:r>
            <a:r>
              <a:rPr sz="682" spc="164" dirty="0">
                <a:latin typeface="Times New Roman"/>
                <a:cs typeface="Times New Roman"/>
              </a:rPr>
              <a:t> </a:t>
            </a:r>
            <a:r>
              <a:rPr sz="682" spc="-3" dirty="0">
                <a:latin typeface="Times New Roman"/>
                <a:cs typeface="Times New Roman"/>
              </a:rPr>
              <a:t>data</a:t>
            </a:r>
            <a:r>
              <a:rPr sz="682" spc="164" dirty="0">
                <a:latin typeface="Times New Roman"/>
                <a:cs typeface="Times New Roman"/>
              </a:rPr>
              <a:t> </a:t>
            </a:r>
            <a:r>
              <a:rPr sz="682" spc="-3" dirty="0">
                <a:latin typeface="Times New Roman"/>
                <a:cs typeface="Times New Roman"/>
              </a:rPr>
              <a:t>and</a:t>
            </a:r>
            <a:r>
              <a:rPr sz="682" spc="164" dirty="0">
                <a:latin typeface="Times New Roman"/>
                <a:cs typeface="Times New Roman"/>
              </a:rPr>
              <a:t> </a:t>
            </a:r>
            <a:r>
              <a:rPr sz="682" spc="-3" dirty="0">
                <a:latin typeface="Times New Roman"/>
                <a:cs typeface="Times New Roman"/>
              </a:rPr>
              <a:t>also</a:t>
            </a:r>
            <a:r>
              <a:rPr sz="682" spc="164" dirty="0">
                <a:latin typeface="Times New Roman"/>
                <a:cs typeface="Times New Roman"/>
              </a:rPr>
              <a:t> </a:t>
            </a:r>
            <a:r>
              <a:rPr sz="682" spc="-3" dirty="0">
                <a:latin typeface="Times New Roman"/>
                <a:cs typeface="Times New Roman"/>
              </a:rPr>
              <a:t>to</a:t>
            </a:r>
            <a:r>
              <a:rPr sz="682" spc="164" dirty="0">
                <a:latin typeface="Times New Roman"/>
                <a:cs typeface="Times New Roman"/>
              </a:rPr>
              <a:t> </a:t>
            </a:r>
            <a:r>
              <a:rPr sz="682" spc="-3" dirty="0">
                <a:latin typeface="Times New Roman"/>
                <a:cs typeface="Times New Roman"/>
              </a:rPr>
              <a:t>maintain </a:t>
            </a:r>
            <a:r>
              <a:rPr sz="682" dirty="0">
                <a:latin typeface="Times New Roman"/>
                <a:cs typeface="Times New Roman"/>
              </a:rPr>
              <a:t> </a:t>
            </a:r>
            <a:r>
              <a:rPr sz="682" spc="-3" dirty="0">
                <a:latin typeface="Times New Roman"/>
                <a:cs typeface="Times New Roman"/>
              </a:rPr>
              <a:t>the</a:t>
            </a:r>
            <a:r>
              <a:rPr sz="682" spc="160" dirty="0">
                <a:latin typeface="Times New Roman"/>
                <a:cs typeface="Times New Roman"/>
              </a:rPr>
              <a:t> </a:t>
            </a:r>
            <a:r>
              <a:rPr sz="682" spc="-3" dirty="0">
                <a:latin typeface="Times New Roman"/>
                <a:cs typeface="Times New Roman"/>
              </a:rPr>
              <a:t>conﬁdentiality</a:t>
            </a:r>
            <a:r>
              <a:rPr sz="682" spc="160" dirty="0">
                <a:latin typeface="Times New Roman"/>
                <a:cs typeface="Times New Roman"/>
              </a:rPr>
              <a:t> </a:t>
            </a:r>
            <a:r>
              <a:rPr sz="682" spc="-3" dirty="0">
                <a:latin typeface="Times New Roman"/>
                <a:cs typeface="Times New Roman"/>
              </a:rPr>
              <a:t>of</a:t>
            </a:r>
            <a:r>
              <a:rPr sz="682" spc="160" dirty="0">
                <a:latin typeface="Times New Roman"/>
                <a:cs typeface="Times New Roman"/>
              </a:rPr>
              <a:t> </a:t>
            </a:r>
            <a:r>
              <a:rPr sz="682" spc="-3" dirty="0">
                <a:latin typeface="Times New Roman"/>
                <a:cs typeface="Times New Roman"/>
              </a:rPr>
              <a:t>medical</a:t>
            </a:r>
            <a:r>
              <a:rPr sz="682" spc="160" dirty="0">
                <a:latin typeface="Times New Roman"/>
                <a:cs typeface="Times New Roman"/>
              </a:rPr>
              <a:t> </a:t>
            </a:r>
            <a:r>
              <a:rPr sz="682" spc="-3" dirty="0">
                <a:latin typeface="Times New Roman"/>
                <a:cs typeface="Times New Roman"/>
              </a:rPr>
              <a:t>data.</a:t>
            </a:r>
            <a:r>
              <a:rPr sz="682" spc="160" dirty="0">
                <a:latin typeface="Times New Roman"/>
                <a:cs typeface="Times New Roman"/>
              </a:rPr>
              <a:t> </a:t>
            </a:r>
            <a:r>
              <a:rPr sz="682" spc="-3" dirty="0">
                <a:latin typeface="Times New Roman"/>
                <a:cs typeface="Times New Roman"/>
              </a:rPr>
              <a:t>One</a:t>
            </a:r>
            <a:r>
              <a:rPr sz="682" spc="160" dirty="0">
                <a:latin typeface="Times New Roman"/>
                <a:cs typeface="Times New Roman"/>
              </a:rPr>
              <a:t> </a:t>
            </a:r>
            <a:r>
              <a:rPr sz="682" spc="-3" dirty="0">
                <a:latin typeface="Times New Roman"/>
                <a:cs typeface="Times New Roman"/>
              </a:rPr>
              <a:t>more</a:t>
            </a:r>
            <a:r>
              <a:rPr sz="682" spc="160" dirty="0">
                <a:latin typeface="Times New Roman"/>
                <a:cs typeface="Times New Roman"/>
              </a:rPr>
              <a:t> </a:t>
            </a:r>
            <a:r>
              <a:rPr sz="682" spc="-3" dirty="0">
                <a:latin typeface="Times New Roman"/>
                <a:cs typeface="Times New Roman"/>
              </a:rPr>
              <a:t>advantage</a:t>
            </a:r>
            <a:r>
              <a:rPr sz="682" spc="160" dirty="0">
                <a:latin typeface="Times New Roman"/>
                <a:cs typeface="Times New Roman"/>
              </a:rPr>
              <a:t> </a:t>
            </a:r>
            <a:r>
              <a:rPr sz="682" spc="-3" dirty="0">
                <a:latin typeface="Times New Roman"/>
                <a:cs typeface="Times New Roman"/>
              </a:rPr>
              <a:t>is </a:t>
            </a:r>
            <a:r>
              <a:rPr sz="682" spc="-160" dirty="0">
                <a:latin typeface="Times New Roman"/>
                <a:cs typeface="Times New Roman"/>
              </a:rPr>
              <a:t> </a:t>
            </a:r>
            <a:r>
              <a:rPr sz="682" spc="-3" dirty="0">
                <a:latin typeface="Times New Roman"/>
                <a:cs typeface="Times New Roman"/>
              </a:rPr>
              <a:t>Blockchain</a:t>
            </a:r>
            <a:r>
              <a:rPr sz="682" spc="85" dirty="0">
                <a:latin typeface="Times New Roman"/>
                <a:cs typeface="Times New Roman"/>
              </a:rPr>
              <a:t> </a:t>
            </a:r>
            <a:r>
              <a:rPr sz="682" spc="-3" dirty="0">
                <a:latin typeface="Times New Roman"/>
                <a:cs typeface="Times New Roman"/>
              </a:rPr>
              <a:t>can</a:t>
            </a:r>
            <a:r>
              <a:rPr sz="682" spc="85" dirty="0">
                <a:latin typeface="Times New Roman"/>
                <a:cs typeface="Times New Roman"/>
              </a:rPr>
              <a:t> </a:t>
            </a:r>
            <a:r>
              <a:rPr sz="682" spc="-3" dirty="0">
                <a:latin typeface="Times New Roman"/>
                <a:cs typeface="Times New Roman"/>
              </a:rPr>
              <a:t>be</a:t>
            </a:r>
            <a:r>
              <a:rPr sz="682" spc="85" dirty="0">
                <a:latin typeface="Times New Roman"/>
                <a:cs typeface="Times New Roman"/>
              </a:rPr>
              <a:t> </a:t>
            </a:r>
            <a:r>
              <a:rPr sz="682" spc="-3" dirty="0">
                <a:latin typeface="Times New Roman"/>
                <a:cs typeface="Times New Roman"/>
              </a:rPr>
              <a:t>used</a:t>
            </a:r>
            <a:r>
              <a:rPr sz="682" spc="89" dirty="0">
                <a:latin typeface="Times New Roman"/>
                <a:cs typeface="Times New Roman"/>
              </a:rPr>
              <a:t> </a:t>
            </a:r>
            <a:r>
              <a:rPr sz="682" spc="-3" dirty="0">
                <a:latin typeface="Times New Roman"/>
                <a:cs typeface="Times New Roman"/>
              </a:rPr>
              <a:t>to</a:t>
            </a:r>
            <a:r>
              <a:rPr sz="682" spc="89" dirty="0">
                <a:latin typeface="Times New Roman"/>
                <a:cs typeface="Times New Roman"/>
              </a:rPr>
              <a:t> </a:t>
            </a:r>
            <a:r>
              <a:rPr sz="682" spc="-3" dirty="0">
                <a:latin typeface="Times New Roman"/>
                <a:cs typeface="Times New Roman"/>
              </a:rPr>
              <a:t>create</a:t>
            </a:r>
            <a:r>
              <a:rPr sz="682" spc="85" dirty="0">
                <a:latin typeface="Times New Roman"/>
                <a:cs typeface="Times New Roman"/>
              </a:rPr>
              <a:t> </a:t>
            </a:r>
            <a:r>
              <a:rPr sz="682" spc="-3" dirty="0">
                <a:latin typeface="Times New Roman"/>
                <a:cs typeface="Times New Roman"/>
              </a:rPr>
              <a:t>a</a:t>
            </a:r>
            <a:r>
              <a:rPr sz="682" spc="85" dirty="0">
                <a:latin typeface="Times New Roman"/>
                <a:cs typeface="Times New Roman"/>
              </a:rPr>
              <a:t> </a:t>
            </a:r>
            <a:r>
              <a:rPr sz="682" spc="-3" dirty="0">
                <a:latin typeface="Times New Roman"/>
                <a:cs typeface="Times New Roman"/>
              </a:rPr>
              <a:t>data-based</a:t>
            </a:r>
            <a:r>
              <a:rPr sz="682" spc="89" dirty="0">
                <a:latin typeface="Times New Roman"/>
                <a:cs typeface="Times New Roman"/>
              </a:rPr>
              <a:t> </a:t>
            </a:r>
            <a:r>
              <a:rPr sz="682" spc="-3" dirty="0">
                <a:latin typeface="Times New Roman"/>
                <a:cs typeface="Times New Roman"/>
              </a:rPr>
              <a:t>market</a:t>
            </a:r>
            <a:r>
              <a:rPr sz="682" spc="85" dirty="0">
                <a:latin typeface="Times New Roman"/>
                <a:cs typeface="Times New Roman"/>
              </a:rPr>
              <a:t> </a:t>
            </a:r>
            <a:r>
              <a:rPr sz="682" spc="-3" dirty="0">
                <a:latin typeface="Times New Roman"/>
                <a:cs typeface="Times New Roman"/>
              </a:rPr>
              <a:t>where </a:t>
            </a:r>
            <a:r>
              <a:rPr sz="682" spc="-164" dirty="0">
                <a:latin typeface="Times New Roman"/>
                <a:cs typeface="Times New Roman"/>
              </a:rPr>
              <a:t> </a:t>
            </a:r>
            <a:r>
              <a:rPr sz="682" spc="-3" dirty="0">
                <a:latin typeface="Times New Roman"/>
                <a:cs typeface="Times New Roman"/>
              </a:rPr>
              <a:t>the patients will get a data monitoring tool through which </a:t>
            </a:r>
            <a:r>
              <a:rPr sz="682" spc="-7" dirty="0">
                <a:latin typeface="Times New Roman"/>
                <a:cs typeface="Times New Roman"/>
              </a:rPr>
              <a:t>they </a:t>
            </a:r>
            <a:r>
              <a:rPr sz="682" spc="-3" dirty="0">
                <a:latin typeface="Times New Roman"/>
                <a:cs typeface="Times New Roman"/>
              </a:rPr>
              <a:t> can participate in medical analytics and if </a:t>
            </a:r>
            <a:r>
              <a:rPr sz="682" spc="-7" dirty="0">
                <a:latin typeface="Times New Roman"/>
                <a:cs typeface="Times New Roman"/>
              </a:rPr>
              <a:t>they </a:t>
            </a:r>
            <a:r>
              <a:rPr sz="682" spc="-3" dirty="0">
                <a:latin typeface="Times New Roman"/>
                <a:cs typeface="Times New Roman"/>
              </a:rPr>
              <a:t>provide their </a:t>
            </a:r>
            <a:r>
              <a:rPr sz="682" dirty="0">
                <a:latin typeface="Times New Roman"/>
                <a:cs typeface="Times New Roman"/>
              </a:rPr>
              <a:t> </a:t>
            </a:r>
            <a:r>
              <a:rPr sz="682" spc="-3" dirty="0">
                <a:latin typeface="Times New Roman"/>
                <a:cs typeface="Times New Roman"/>
              </a:rPr>
              <a:t>data to the medical institution, research institutions </a:t>
            </a:r>
            <a:r>
              <a:rPr sz="682" spc="-7" dirty="0">
                <a:latin typeface="Times New Roman"/>
                <a:cs typeface="Times New Roman"/>
              </a:rPr>
              <a:t>they </a:t>
            </a:r>
            <a:r>
              <a:rPr sz="682" spc="-3" dirty="0">
                <a:latin typeface="Times New Roman"/>
                <a:cs typeface="Times New Roman"/>
              </a:rPr>
              <a:t>can </a:t>
            </a:r>
            <a:r>
              <a:rPr sz="682" dirty="0">
                <a:latin typeface="Times New Roman"/>
                <a:cs typeface="Times New Roman"/>
              </a:rPr>
              <a:t> </a:t>
            </a:r>
            <a:r>
              <a:rPr sz="682" spc="-10" dirty="0">
                <a:latin typeface="Times New Roman"/>
                <a:cs typeface="Times New Roman"/>
              </a:rPr>
              <a:t>even</a:t>
            </a:r>
            <a:r>
              <a:rPr sz="682" spc="61" dirty="0">
                <a:latin typeface="Times New Roman"/>
                <a:cs typeface="Times New Roman"/>
              </a:rPr>
              <a:t> </a:t>
            </a:r>
            <a:r>
              <a:rPr sz="682" spc="-3" dirty="0">
                <a:latin typeface="Times New Roman"/>
                <a:cs typeface="Times New Roman"/>
              </a:rPr>
              <a:t>get</a:t>
            </a:r>
            <a:r>
              <a:rPr sz="682" spc="65" dirty="0">
                <a:latin typeface="Times New Roman"/>
                <a:cs typeface="Times New Roman"/>
              </a:rPr>
              <a:t> </a:t>
            </a:r>
            <a:r>
              <a:rPr sz="682" spc="-7" dirty="0">
                <a:latin typeface="Times New Roman"/>
                <a:cs typeface="Times New Roman"/>
              </a:rPr>
              <a:t>rewards.</a:t>
            </a:r>
            <a:endParaRPr sz="682">
              <a:latin typeface="Times New Roman"/>
              <a:cs typeface="Times New Roman"/>
            </a:endParaRPr>
          </a:p>
          <a:p>
            <a:pPr marL="211276" indent="-116895" algn="just">
              <a:lnSpc>
                <a:spcPts val="747"/>
              </a:lnSpc>
              <a:buAutoNum type="alphaLcParenR" startAt="3"/>
              <a:tabLst>
                <a:tab pos="211709" algn="l"/>
              </a:tabLst>
            </a:pPr>
            <a:r>
              <a:rPr sz="682" spc="-3" dirty="0">
                <a:latin typeface="Times New Roman"/>
                <a:cs typeface="Times New Roman"/>
              </a:rPr>
              <a:t>Blockchain</a:t>
            </a:r>
            <a:r>
              <a:rPr sz="682" spc="222" dirty="0">
                <a:latin typeface="Times New Roman"/>
                <a:cs typeface="Times New Roman"/>
              </a:rPr>
              <a:t> </a:t>
            </a:r>
            <a:r>
              <a:rPr sz="682" spc="-3" dirty="0">
                <a:latin typeface="Times New Roman"/>
                <a:cs typeface="Times New Roman"/>
              </a:rPr>
              <a:t>technology:</a:t>
            </a:r>
            <a:r>
              <a:rPr sz="682" spc="222" dirty="0">
                <a:latin typeface="Times New Roman"/>
                <a:cs typeface="Times New Roman"/>
              </a:rPr>
              <a:t> </a:t>
            </a:r>
            <a:r>
              <a:rPr sz="682" spc="-3" dirty="0">
                <a:latin typeface="Times New Roman"/>
                <a:cs typeface="Times New Roman"/>
              </a:rPr>
              <a:t>Is</a:t>
            </a:r>
            <a:r>
              <a:rPr sz="682" spc="222" dirty="0">
                <a:latin typeface="Times New Roman"/>
                <a:cs typeface="Times New Roman"/>
              </a:rPr>
              <a:t> </a:t>
            </a:r>
            <a:r>
              <a:rPr sz="682" spc="-3" dirty="0">
                <a:latin typeface="Times New Roman"/>
                <a:cs typeface="Times New Roman"/>
              </a:rPr>
              <a:t>this</a:t>
            </a:r>
            <a:r>
              <a:rPr sz="682" spc="225" dirty="0">
                <a:latin typeface="Times New Roman"/>
                <a:cs typeface="Times New Roman"/>
              </a:rPr>
              <a:t> </a:t>
            </a:r>
            <a:r>
              <a:rPr sz="682" spc="-3" dirty="0">
                <a:latin typeface="Times New Roman"/>
                <a:cs typeface="Times New Roman"/>
              </a:rPr>
              <a:t>the</a:t>
            </a:r>
            <a:r>
              <a:rPr sz="682" spc="222" dirty="0">
                <a:latin typeface="Times New Roman"/>
                <a:cs typeface="Times New Roman"/>
              </a:rPr>
              <a:t> </a:t>
            </a:r>
            <a:r>
              <a:rPr sz="682" spc="-3" dirty="0">
                <a:latin typeface="Times New Roman"/>
                <a:cs typeface="Times New Roman"/>
              </a:rPr>
              <a:t>solution</a:t>
            </a:r>
            <a:r>
              <a:rPr sz="682" spc="222" dirty="0">
                <a:latin typeface="Times New Roman"/>
                <a:cs typeface="Times New Roman"/>
              </a:rPr>
              <a:t> </a:t>
            </a:r>
            <a:r>
              <a:rPr sz="682" spc="-3" dirty="0">
                <a:latin typeface="Times New Roman"/>
                <a:cs typeface="Times New Roman"/>
              </a:rPr>
              <a:t>to</a:t>
            </a:r>
            <a:r>
              <a:rPr sz="682" spc="225" dirty="0">
                <a:latin typeface="Times New Roman"/>
                <a:cs typeface="Times New Roman"/>
              </a:rPr>
              <a:t> </a:t>
            </a:r>
            <a:r>
              <a:rPr sz="682" spc="-3" dirty="0">
                <a:latin typeface="Times New Roman"/>
                <a:cs typeface="Times New Roman"/>
              </a:rPr>
              <a:t>EMR</a:t>
            </a:r>
            <a:endParaRPr sz="682">
              <a:latin typeface="Times New Roman"/>
              <a:cs typeface="Times New Roman"/>
            </a:endParaRPr>
          </a:p>
          <a:p>
            <a:pPr marL="8659" marR="3464" algn="just">
              <a:lnSpc>
                <a:spcPts val="818"/>
              </a:lnSpc>
              <a:spcBef>
                <a:spcPts val="27"/>
              </a:spcBef>
            </a:pPr>
            <a:r>
              <a:rPr sz="682" spc="-3" dirty="0">
                <a:latin typeface="Times New Roman"/>
                <a:cs typeface="Times New Roman"/>
              </a:rPr>
              <a:t>interoperability</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security</a:t>
            </a:r>
            <a:r>
              <a:rPr sz="682" dirty="0">
                <a:latin typeface="Times New Roman"/>
                <a:cs typeface="Times New Roman"/>
              </a:rPr>
              <a:t> </a:t>
            </a:r>
            <a:r>
              <a:rPr sz="682" spc="-3" dirty="0">
                <a:latin typeface="Times New Roman"/>
                <a:cs typeface="Times New Roman"/>
              </a:rPr>
              <a:t>issues</a:t>
            </a:r>
            <a:r>
              <a:rPr sz="682" dirty="0">
                <a:latin typeface="Times New Roman"/>
                <a:cs typeface="Times New Roman"/>
              </a:rPr>
              <a:t> </a:t>
            </a:r>
            <a:r>
              <a:rPr sz="682" spc="-3" dirty="0">
                <a:latin typeface="Times New Roman"/>
                <a:cs typeface="Times New Roman"/>
              </a:rPr>
              <a:t>in</a:t>
            </a:r>
            <a:r>
              <a:rPr sz="682" dirty="0">
                <a:latin typeface="Times New Roman"/>
                <a:cs typeface="Times New Roman"/>
              </a:rPr>
              <a:t> </a:t>
            </a:r>
            <a:r>
              <a:rPr sz="682" spc="-7" dirty="0">
                <a:latin typeface="Times New Roman"/>
                <a:cs typeface="Times New Roman"/>
              </a:rPr>
              <a:t>developing</a:t>
            </a:r>
            <a:r>
              <a:rPr sz="682" spc="156" dirty="0">
                <a:latin typeface="Times New Roman"/>
                <a:cs typeface="Times New Roman"/>
              </a:rPr>
              <a:t> </a:t>
            </a:r>
            <a:r>
              <a:rPr sz="682" spc="-3" dirty="0">
                <a:latin typeface="Times New Roman"/>
                <a:cs typeface="Times New Roman"/>
              </a:rPr>
              <a:t>countries: </a:t>
            </a:r>
            <a:r>
              <a:rPr sz="682" spc="-160"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paper</a:t>
            </a:r>
            <a:r>
              <a:rPr sz="682" spc="164" dirty="0">
                <a:latin typeface="Times New Roman"/>
                <a:cs typeface="Times New Roman"/>
              </a:rPr>
              <a:t> </a:t>
            </a:r>
            <a:r>
              <a:rPr sz="682" spc="-3" dirty="0">
                <a:latin typeface="Times New Roman"/>
                <a:cs typeface="Times New Roman"/>
              </a:rPr>
              <a:t>”</a:t>
            </a:r>
            <a:r>
              <a:rPr sz="682" spc="164" dirty="0">
                <a:latin typeface="Times New Roman"/>
                <a:cs typeface="Times New Roman"/>
              </a:rPr>
              <a:t> </a:t>
            </a:r>
            <a:r>
              <a:rPr sz="682" spc="-3" dirty="0">
                <a:latin typeface="Times New Roman"/>
                <a:cs typeface="Times New Roman"/>
              </a:rPr>
              <a:t>Is</a:t>
            </a:r>
            <a:r>
              <a:rPr sz="682" spc="164" dirty="0">
                <a:latin typeface="Times New Roman"/>
                <a:cs typeface="Times New Roman"/>
              </a:rPr>
              <a:t> </a:t>
            </a:r>
            <a:r>
              <a:rPr sz="682" spc="-3" dirty="0">
                <a:latin typeface="Times New Roman"/>
                <a:cs typeface="Times New Roman"/>
              </a:rPr>
              <a:t>this</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solution</a:t>
            </a:r>
            <a:r>
              <a:rPr sz="682" spc="164" dirty="0">
                <a:latin typeface="Times New Roman"/>
                <a:cs typeface="Times New Roman"/>
              </a:rPr>
              <a:t> </a:t>
            </a:r>
            <a:r>
              <a:rPr sz="682" spc="-3" dirty="0">
                <a:latin typeface="Times New Roman"/>
                <a:cs typeface="Times New Roman"/>
              </a:rPr>
              <a:t>to</a:t>
            </a:r>
            <a:r>
              <a:rPr sz="682" spc="164" dirty="0">
                <a:latin typeface="Times New Roman"/>
                <a:cs typeface="Times New Roman"/>
              </a:rPr>
              <a:t> </a:t>
            </a:r>
            <a:r>
              <a:rPr sz="682" spc="-3" dirty="0">
                <a:latin typeface="Times New Roman"/>
                <a:cs typeface="Times New Roman"/>
              </a:rPr>
              <a:t>EMR</a:t>
            </a:r>
            <a:r>
              <a:rPr sz="682" spc="164" dirty="0">
                <a:latin typeface="Times New Roman"/>
                <a:cs typeface="Times New Roman"/>
              </a:rPr>
              <a:t> </a:t>
            </a:r>
            <a:r>
              <a:rPr sz="682" spc="-3" dirty="0">
                <a:latin typeface="Times New Roman"/>
                <a:cs typeface="Times New Roman"/>
              </a:rPr>
              <a:t>interoperability </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security</a:t>
            </a:r>
            <a:r>
              <a:rPr sz="682" dirty="0">
                <a:latin typeface="Times New Roman"/>
                <a:cs typeface="Times New Roman"/>
              </a:rPr>
              <a:t> </a:t>
            </a:r>
            <a:r>
              <a:rPr sz="682" spc="-3" dirty="0">
                <a:latin typeface="Times New Roman"/>
                <a:cs typeface="Times New Roman"/>
              </a:rPr>
              <a:t>issues</a:t>
            </a:r>
            <a:r>
              <a:rPr sz="682" spc="164" dirty="0">
                <a:latin typeface="Times New Roman"/>
                <a:cs typeface="Times New Roman"/>
              </a:rPr>
              <a:t> </a:t>
            </a:r>
            <a:r>
              <a:rPr sz="682" spc="-3" dirty="0">
                <a:latin typeface="Times New Roman"/>
                <a:cs typeface="Times New Roman"/>
              </a:rPr>
              <a:t>in</a:t>
            </a:r>
            <a:r>
              <a:rPr sz="682" spc="164" dirty="0">
                <a:latin typeface="Times New Roman"/>
                <a:cs typeface="Times New Roman"/>
              </a:rPr>
              <a:t> </a:t>
            </a:r>
            <a:r>
              <a:rPr sz="682" spc="-7" dirty="0">
                <a:latin typeface="Times New Roman"/>
                <a:cs typeface="Times New Roman"/>
              </a:rPr>
              <a:t>developing</a:t>
            </a:r>
            <a:r>
              <a:rPr sz="682" spc="156" dirty="0">
                <a:latin typeface="Times New Roman"/>
                <a:cs typeface="Times New Roman"/>
              </a:rPr>
              <a:t> </a:t>
            </a:r>
            <a:r>
              <a:rPr sz="682" spc="-3" dirty="0">
                <a:latin typeface="Times New Roman"/>
                <a:cs typeface="Times New Roman"/>
              </a:rPr>
              <a:t>countries”</a:t>
            </a:r>
            <a:r>
              <a:rPr sz="682" spc="164" dirty="0">
                <a:latin typeface="Times New Roman"/>
                <a:cs typeface="Times New Roman"/>
              </a:rPr>
              <a:t> </a:t>
            </a:r>
            <a:r>
              <a:rPr sz="682" spc="-3" dirty="0">
                <a:latin typeface="Times New Roman"/>
                <a:cs typeface="Times New Roman"/>
              </a:rPr>
              <a:t>tells</a:t>
            </a:r>
            <a:r>
              <a:rPr sz="682" spc="164" dirty="0">
                <a:latin typeface="Times New Roman"/>
                <a:cs typeface="Times New Roman"/>
              </a:rPr>
              <a:t> </a:t>
            </a:r>
            <a:r>
              <a:rPr sz="682" spc="-3" dirty="0">
                <a:latin typeface="Times New Roman"/>
                <a:cs typeface="Times New Roman"/>
              </a:rPr>
              <a:t>that</a:t>
            </a:r>
            <a:r>
              <a:rPr sz="682" spc="164" dirty="0">
                <a:latin typeface="Times New Roman"/>
                <a:cs typeface="Times New Roman"/>
              </a:rPr>
              <a:t> </a:t>
            </a:r>
            <a:r>
              <a:rPr sz="682" spc="-3" dirty="0">
                <a:latin typeface="Times New Roman"/>
                <a:cs typeface="Times New Roman"/>
              </a:rPr>
              <a:t>the </a:t>
            </a:r>
            <a:r>
              <a:rPr sz="682" dirty="0">
                <a:latin typeface="Times New Roman"/>
                <a:cs typeface="Times New Roman"/>
              </a:rPr>
              <a:t> </a:t>
            </a:r>
            <a:r>
              <a:rPr sz="682" spc="-3" dirty="0">
                <a:latin typeface="Times New Roman"/>
                <a:cs typeface="Times New Roman"/>
              </a:rPr>
              <a:t>use of Blockchain in EMR safeguards continuous availability </a:t>
            </a:r>
            <a:r>
              <a:rPr sz="682" dirty="0">
                <a:latin typeface="Times New Roman"/>
                <a:cs typeface="Times New Roman"/>
              </a:rPr>
              <a:t> </a:t>
            </a:r>
            <a:r>
              <a:rPr sz="682" spc="-3" dirty="0">
                <a:latin typeface="Times New Roman"/>
                <a:cs typeface="Times New Roman"/>
              </a:rPr>
              <a:t>and</a:t>
            </a:r>
            <a:r>
              <a:rPr sz="682" spc="102" dirty="0">
                <a:latin typeface="Times New Roman"/>
                <a:cs typeface="Times New Roman"/>
              </a:rPr>
              <a:t> </a:t>
            </a:r>
            <a:r>
              <a:rPr sz="682" spc="-3" dirty="0">
                <a:latin typeface="Times New Roman"/>
                <a:cs typeface="Times New Roman"/>
              </a:rPr>
              <a:t>access</a:t>
            </a:r>
            <a:r>
              <a:rPr sz="682" spc="106" dirty="0">
                <a:latin typeface="Times New Roman"/>
                <a:cs typeface="Times New Roman"/>
              </a:rPr>
              <a:t> </a:t>
            </a:r>
            <a:r>
              <a:rPr sz="682" spc="-3" dirty="0">
                <a:latin typeface="Times New Roman"/>
                <a:cs typeface="Times New Roman"/>
              </a:rPr>
              <a:t>to</a:t>
            </a:r>
            <a:r>
              <a:rPr sz="682" spc="106" dirty="0">
                <a:latin typeface="Times New Roman"/>
                <a:cs typeface="Times New Roman"/>
              </a:rPr>
              <a:t> </a:t>
            </a:r>
            <a:r>
              <a:rPr sz="682" spc="-3" dirty="0">
                <a:latin typeface="Times New Roman"/>
                <a:cs typeface="Times New Roman"/>
              </a:rPr>
              <a:t>real-time</a:t>
            </a:r>
            <a:r>
              <a:rPr sz="682" spc="106" dirty="0">
                <a:latin typeface="Times New Roman"/>
                <a:cs typeface="Times New Roman"/>
              </a:rPr>
              <a:t> </a:t>
            </a:r>
            <a:r>
              <a:rPr sz="682" spc="-3" dirty="0">
                <a:latin typeface="Times New Roman"/>
                <a:cs typeface="Times New Roman"/>
              </a:rPr>
              <a:t>data.</a:t>
            </a:r>
            <a:r>
              <a:rPr sz="682" spc="106" dirty="0">
                <a:latin typeface="Times New Roman"/>
                <a:cs typeface="Times New Roman"/>
              </a:rPr>
              <a:t> </a:t>
            </a:r>
            <a:r>
              <a:rPr sz="682" spc="-10" dirty="0">
                <a:latin typeface="Times New Roman"/>
                <a:cs typeface="Times New Roman"/>
              </a:rPr>
              <a:t>Taking</a:t>
            </a:r>
            <a:r>
              <a:rPr sz="682" spc="106" dirty="0">
                <a:latin typeface="Times New Roman"/>
                <a:cs typeface="Times New Roman"/>
              </a:rPr>
              <a:t> </a:t>
            </a:r>
            <a:r>
              <a:rPr sz="682" spc="-3" dirty="0">
                <a:latin typeface="Times New Roman"/>
                <a:cs typeface="Times New Roman"/>
              </a:rPr>
              <a:t>the</a:t>
            </a:r>
            <a:r>
              <a:rPr sz="682" spc="106" dirty="0">
                <a:latin typeface="Times New Roman"/>
                <a:cs typeface="Times New Roman"/>
              </a:rPr>
              <a:t> </a:t>
            </a:r>
            <a:r>
              <a:rPr sz="682" spc="-3" dirty="0">
                <a:latin typeface="Times New Roman"/>
                <a:cs typeface="Times New Roman"/>
              </a:rPr>
              <a:t>case</a:t>
            </a:r>
            <a:r>
              <a:rPr sz="682" spc="106" dirty="0">
                <a:latin typeface="Times New Roman"/>
                <a:cs typeface="Times New Roman"/>
              </a:rPr>
              <a:t> </a:t>
            </a:r>
            <a:r>
              <a:rPr sz="682" spc="-3" dirty="0">
                <a:latin typeface="Times New Roman"/>
                <a:cs typeface="Times New Roman"/>
              </a:rPr>
              <a:t>study</a:t>
            </a:r>
            <a:r>
              <a:rPr sz="682" spc="102" dirty="0">
                <a:latin typeface="Times New Roman"/>
                <a:cs typeface="Times New Roman"/>
              </a:rPr>
              <a:t> </a:t>
            </a:r>
            <a:r>
              <a:rPr sz="682" spc="-3" dirty="0">
                <a:latin typeface="Times New Roman"/>
                <a:cs typeface="Times New Roman"/>
              </a:rPr>
              <a:t>of</a:t>
            </a:r>
            <a:r>
              <a:rPr sz="682" spc="106" dirty="0">
                <a:latin typeface="Times New Roman"/>
                <a:cs typeface="Times New Roman"/>
              </a:rPr>
              <a:t> </a:t>
            </a:r>
            <a:r>
              <a:rPr sz="682" spc="-3" dirty="0">
                <a:latin typeface="Times New Roman"/>
                <a:cs typeface="Times New Roman"/>
              </a:rPr>
              <a:t>EMR </a:t>
            </a:r>
            <a:r>
              <a:rPr sz="682" spc="-160" dirty="0">
                <a:latin typeface="Times New Roman"/>
                <a:cs typeface="Times New Roman"/>
              </a:rPr>
              <a:t> </a:t>
            </a:r>
            <a:r>
              <a:rPr sz="682" spc="-3" dirty="0">
                <a:latin typeface="Times New Roman"/>
                <a:cs typeface="Times New Roman"/>
              </a:rPr>
              <a:t>in</a:t>
            </a:r>
            <a:r>
              <a:rPr sz="682" spc="164" dirty="0">
                <a:latin typeface="Times New Roman"/>
                <a:cs typeface="Times New Roman"/>
              </a:rPr>
              <a:t> </a:t>
            </a:r>
            <a:r>
              <a:rPr sz="682" spc="-7" dirty="0">
                <a:latin typeface="Times New Roman"/>
                <a:cs typeface="Times New Roman"/>
              </a:rPr>
              <a:t>Kenya,</a:t>
            </a:r>
            <a:r>
              <a:rPr sz="682" spc="156"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authors</a:t>
            </a:r>
            <a:r>
              <a:rPr sz="682" spc="164" dirty="0">
                <a:latin typeface="Times New Roman"/>
                <a:cs typeface="Times New Roman"/>
              </a:rPr>
              <a:t> </a:t>
            </a:r>
            <a:r>
              <a:rPr sz="682" spc="-10" dirty="0">
                <a:latin typeface="Times New Roman"/>
                <a:cs typeface="Times New Roman"/>
              </a:rPr>
              <a:t>have</a:t>
            </a:r>
            <a:r>
              <a:rPr sz="682" spc="150" dirty="0">
                <a:latin typeface="Times New Roman"/>
                <a:cs typeface="Times New Roman"/>
              </a:rPr>
              <a:t> </a:t>
            </a:r>
            <a:r>
              <a:rPr sz="682" spc="-3" dirty="0">
                <a:latin typeface="Times New Roman"/>
                <a:cs typeface="Times New Roman"/>
              </a:rPr>
              <a:t>discussed</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existing</a:t>
            </a:r>
            <a:r>
              <a:rPr sz="682" spc="164" dirty="0">
                <a:latin typeface="Times New Roman"/>
                <a:cs typeface="Times New Roman"/>
              </a:rPr>
              <a:t> </a:t>
            </a:r>
            <a:r>
              <a:rPr sz="682" spc="-3" dirty="0">
                <a:latin typeface="Times New Roman"/>
                <a:cs typeface="Times New Roman"/>
              </a:rPr>
              <a:t>method </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maintaining</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health</a:t>
            </a:r>
            <a:r>
              <a:rPr sz="682" dirty="0">
                <a:latin typeface="Times New Roman"/>
                <a:cs typeface="Times New Roman"/>
              </a:rPr>
              <a:t> </a:t>
            </a:r>
            <a:r>
              <a:rPr sz="682" spc="-3" dirty="0">
                <a:latin typeface="Times New Roman"/>
                <a:cs typeface="Times New Roman"/>
              </a:rPr>
              <a:t>record</a:t>
            </a:r>
            <a:r>
              <a:rPr sz="682" spc="164" dirty="0">
                <a:latin typeface="Times New Roman"/>
                <a:cs typeface="Times New Roman"/>
              </a:rPr>
              <a:t> </a:t>
            </a:r>
            <a:r>
              <a:rPr sz="682" spc="-3" dirty="0">
                <a:latin typeface="Times New Roman"/>
                <a:cs typeface="Times New Roman"/>
              </a:rPr>
              <a:t>and</a:t>
            </a:r>
            <a:r>
              <a:rPr sz="682" spc="164" dirty="0">
                <a:latin typeface="Times New Roman"/>
                <a:cs typeface="Times New Roman"/>
              </a:rPr>
              <a:t> </a:t>
            </a:r>
            <a:r>
              <a:rPr sz="682" spc="-7" dirty="0">
                <a:latin typeface="Times New Roman"/>
                <a:cs typeface="Times New Roman"/>
              </a:rPr>
              <a:t>they</a:t>
            </a:r>
            <a:r>
              <a:rPr sz="682" spc="156" dirty="0">
                <a:latin typeface="Times New Roman"/>
                <a:cs typeface="Times New Roman"/>
              </a:rPr>
              <a:t> </a:t>
            </a:r>
            <a:r>
              <a:rPr sz="682" spc="-10" dirty="0">
                <a:latin typeface="Times New Roman"/>
                <a:cs typeface="Times New Roman"/>
              </a:rPr>
              <a:t>have</a:t>
            </a:r>
            <a:r>
              <a:rPr sz="682" spc="150" dirty="0">
                <a:latin typeface="Times New Roman"/>
                <a:cs typeface="Times New Roman"/>
              </a:rPr>
              <a:t> </a:t>
            </a:r>
            <a:r>
              <a:rPr sz="682" spc="-3" dirty="0">
                <a:latin typeface="Times New Roman"/>
                <a:cs typeface="Times New Roman"/>
              </a:rPr>
              <a:t>highlighted </a:t>
            </a:r>
            <a:r>
              <a:rPr sz="682" spc="-164" dirty="0">
                <a:latin typeface="Times New Roman"/>
                <a:cs typeface="Times New Roman"/>
              </a:rPr>
              <a:t> </a:t>
            </a:r>
            <a:r>
              <a:rPr sz="682" spc="-3" dirty="0">
                <a:latin typeface="Times New Roman"/>
                <a:cs typeface="Times New Roman"/>
              </a:rPr>
              <a:t>the importance of Blockchain technology as it increases the </a:t>
            </a:r>
            <a:r>
              <a:rPr sz="682" dirty="0">
                <a:latin typeface="Times New Roman"/>
                <a:cs typeface="Times New Roman"/>
              </a:rPr>
              <a:t> </a:t>
            </a:r>
            <a:r>
              <a:rPr sz="682" spc="-3" dirty="0">
                <a:latin typeface="Times New Roman"/>
                <a:cs typeface="Times New Roman"/>
              </a:rPr>
              <a:t>interoperability and security of the system. Blockchain helps </a:t>
            </a:r>
            <a:r>
              <a:rPr sz="682" dirty="0">
                <a:latin typeface="Times New Roman"/>
                <a:cs typeface="Times New Roman"/>
              </a:rPr>
              <a:t> </a:t>
            </a:r>
            <a:r>
              <a:rPr sz="682" spc="-3" dirty="0">
                <a:latin typeface="Times New Roman"/>
                <a:cs typeface="Times New Roman"/>
              </a:rPr>
              <a:t>the patient to </a:t>
            </a:r>
            <a:r>
              <a:rPr sz="682" spc="-10" dirty="0">
                <a:latin typeface="Times New Roman"/>
                <a:cs typeface="Times New Roman"/>
              </a:rPr>
              <a:t>have </a:t>
            </a:r>
            <a:r>
              <a:rPr sz="682" spc="-3" dirty="0">
                <a:latin typeface="Times New Roman"/>
                <a:cs typeface="Times New Roman"/>
              </a:rPr>
              <a:t>full access to the data and control on </a:t>
            </a:r>
            <a:r>
              <a:rPr sz="682" spc="-10" dirty="0">
                <a:latin typeface="Times New Roman"/>
                <a:cs typeface="Times New Roman"/>
              </a:rPr>
              <a:t>how </a:t>
            </a:r>
            <a:r>
              <a:rPr sz="682" spc="-7" dirty="0">
                <a:latin typeface="Times New Roman"/>
                <a:cs typeface="Times New Roman"/>
              </a:rPr>
              <a:t> </a:t>
            </a:r>
            <a:r>
              <a:rPr sz="682" spc="-3" dirty="0">
                <a:latin typeface="Times New Roman"/>
                <a:cs typeface="Times New Roman"/>
              </a:rPr>
              <a:t>data</a:t>
            </a:r>
            <a:r>
              <a:rPr sz="682" spc="95" dirty="0">
                <a:latin typeface="Times New Roman"/>
                <a:cs typeface="Times New Roman"/>
              </a:rPr>
              <a:t> </a:t>
            </a:r>
            <a:r>
              <a:rPr sz="682" spc="-3" dirty="0">
                <a:latin typeface="Times New Roman"/>
                <a:cs typeface="Times New Roman"/>
              </a:rPr>
              <a:t>is</a:t>
            </a:r>
            <a:r>
              <a:rPr sz="682" spc="95" dirty="0">
                <a:latin typeface="Times New Roman"/>
                <a:cs typeface="Times New Roman"/>
              </a:rPr>
              <a:t> </a:t>
            </a:r>
            <a:r>
              <a:rPr sz="682" spc="-3" dirty="0">
                <a:latin typeface="Times New Roman"/>
                <a:cs typeface="Times New Roman"/>
              </a:rPr>
              <a:t>shared.</a:t>
            </a:r>
            <a:r>
              <a:rPr sz="682" spc="95" dirty="0">
                <a:latin typeface="Times New Roman"/>
                <a:cs typeface="Times New Roman"/>
              </a:rPr>
              <a:t> </a:t>
            </a:r>
            <a:r>
              <a:rPr sz="682" spc="-3" dirty="0">
                <a:latin typeface="Times New Roman"/>
                <a:cs typeface="Times New Roman"/>
              </a:rPr>
              <a:t>Further</a:t>
            </a:r>
            <a:r>
              <a:rPr sz="682" spc="95" dirty="0">
                <a:latin typeface="Times New Roman"/>
                <a:cs typeface="Times New Roman"/>
              </a:rPr>
              <a:t> </a:t>
            </a:r>
            <a:r>
              <a:rPr sz="682" spc="-3" dirty="0">
                <a:latin typeface="Times New Roman"/>
                <a:cs typeface="Times New Roman"/>
              </a:rPr>
              <a:t>Blockchain</a:t>
            </a:r>
            <a:r>
              <a:rPr sz="682" spc="99" dirty="0">
                <a:latin typeface="Times New Roman"/>
                <a:cs typeface="Times New Roman"/>
              </a:rPr>
              <a:t> </a:t>
            </a:r>
            <a:r>
              <a:rPr sz="682" spc="-3" dirty="0">
                <a:latin typeface="Times New Roman"/>
                <a:cs typeface="Times New Roman"/>
              </a:rPr>
              <a:t>depends</a:t>
            </a:r>
            <a:r>
              <a:rPr sz="682" spc="95" dirty="0">
                <a:latin typeface="Times New Roman"/>
                <a:cs typeface="Times New Roman"/>
              </a:rPr>
              <a:t> </a:t>
            </a:r>
            <a:r>
              <a:rPr sz="682" spc="-3" dirty="0">
                <a:latin typeface="Times New Roman"/>
                <a:cs typeface="Times New Roman"/>
              </a:rPr>
              <a:t>on</a:t>
            </a:r>
            <a:r>
              <a:rPr sz="682" spc="95" dirty="0">
                <a:latin typeface="Times New Roman"/>
                <a:cs typeface="Times New Roman"/>
              </a:rPr>
              <a:t> </a:t>
            </a:r>
            <a:r>
              <a:rPr sz="682" spc="-3" dirty="0">
                <a:latin typeface="Times New Roman"/>
                <a:cs typeface="Times New Roman"/>
              </a:rPr>
              <a:t>cryptographic</a:t>
            </a:r>
            <a:endParaRPr sz="682">
              <a:latin typeface="Times New Roman"/>
              <a:cs typeface="Times New Roman"/>
            </a:endParaRPr>
          </a:p>
        </p:txBody>
      </p:sp>
      <p:sp>
        <p:nvSpPr>
          <p:cNvPr id="982" name="object 982"/>
          <p:cNvSpPr txBox="1"/>
          <p:nvPr/>
        </p:nvSpPr>
        <p:spPr>
          <a:xfrm>
            <a:off x="4061114" y="154131"/>
            <a:ext cx="2964440" cy="167879"/>
          </a:xfrm>
          <a:prstGeom prst="rect">
            <a:avLst/>
          </a:prstGeom>
        </p:spPr>
        <p:txBody>
          <a:bodyPr vert="horz" wrap="square" lIns="0" tIns="13855" rIns="0" bIns="0" rtlCol="0">
            <a:spAutoFit/>
          </a:bodyPr>
          <a:lstStyle/>
          <a:p>
            <a:pPr marL="8659" marR="3464">
              <a:lnSpc>
                <a:spcPts val="627"/>
              </a:lnSpc>
              <a:spcBef>
                <a:spcPts val="109"/>
              </a:spcBef>
            </a:pPr>
            <a:r>
              <a:rPr sz="545" spc="-3" dirty="0">
                <a:latin typeface="Times New Roman"/>
                <a:cs typeface="Times New Roman"/>
              </a:rPr>
              <a:t>Proceedings of the Third International Conference on Trends in Electronics and Informatics (ICOEI 2019) </a:t>
            </a:r>
            <a:r>
              <a:rPr sz="545" dirty="0">
                <a:latin typeface="Times New Roman"/>
                <a:cs typeface="Times New Roman"/>
              </a:rPr>
              <a:t> </a:t>
            </a:r>
            <a:r>
              <a:rPr sz="545" spc="-3" dirty="0">
                <a:latin typeface="Times New Roman"/>
                <a:cs typeface="Times New Roman"/>
              </a:rPr>
              <a:t>IEEE</a:t>
            </a:r>
            <a:r>
              <a:rPr sz="545" spc="-7" dirty="0">
                <a:latin typeface="Times New Roman"/>
                <a:cs typeface="Times New Roman"/>
              </a:rPr>
              <a:t> </a:t>
            </a:r>
            <a:r>
              <a:rPr sz="545" spc="-3" dirty="0">
                <a:latin typeface="Times New Roman"/>
                <a:cs typeface="Times New Roman"/>
              </a:rPr>
              <a:t>Xplore Part Number: CFP19J32-ART;</a:t>
            </a:r>
            <a:r>
              <a:rPr sz="545" spc="-7" dirty="0">
                <a:latin typeface="Times New Roman"/>
                <a:cs typeface="Times New Roman"/>
              </a:rPr>
              <a:t> </a:t>
            </a:r>
            <a:r>
              <a:rPr sz="545" spc="-3" dirty="0">
                <a:latin typeface="Times New Roman"/>
                <a:cs typeface="Times New Roman"/>
              </a:rPr>
              <a:t>ISBN: 978-1-5386-9439-8</a:t>
            </a:r>
            <a:endParaRPr sz="545">
              <a:latin typeface="Times New Roman"/>
              <a:cs typeface="Times New Roman"/>
            </a:endParaRPr>
          </a:p>
        </p:txBody>
      </p:sp>
    </p:spTree>
    <p:extLst>
      <p:ext uri="{BB962C8B-B14F-4D97-AF65-F5344CB8AC3E}">
        <p14:creationId xmlns:p14="http://schemas.microsoft.com/office/powerpoint/2010/main" val="4098417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61642" y="415177"/>
            <a:ext cx="2191616" cy="2107599"/>
          </a:xfrm>
          <a:prstGeom prst="rect">
            <a:avLst/>
          </a:prstGeom>
        </p:spPr>
        <p:txBody>
          <a:bodyPr vert="horz" wrap="square" lIns="0" tIns="8226" rIns="0" bIns="0" rtlCol="0">
            <a:spAutoFit/>
          </a:bodyPr>
          <a:lstStyle/>
          <a:p>
            <a:pPr marL="8659" marR="3464" algn="just">
              <a:spcBef>
                <a:spcPts val="65"/>
              </a:spcBef>
            </a:pPr>
            <a:r>
              <a:rPr sz="682" spc="-3" dirty="0">
                <a:latin typeface="Times New Roman"/>
                <a:cs typeface="Times New Roman"/>
              </a:rPr>
              <a:t>techniques to interact in a network without preexisting trust </a:t>
            </a:r>
            <a:r>
              <a:rPr sz="682" dirty="0">
                <a:latin typeface="Times New Roman"/>
                <a:cs typeface="Times New Roman"/>
              </a:rPr>
              <a:t> </a:t>
            </a:r>
            <a:r>
              <a:rPr sz="682" spc="-3" dirty="0">
                <a:latin typeface="Times New Roman"/>
                <a:cs typeface="Times New Roman"/>
              </a:rPr>
              <a:t>between</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parties[6].</a:t>
            </a:r>
            <a:r>
              <a:rPr sz="682" dirty="0">
                <a:latin typeface="Times New Roman"/>
                <a:cs typeface="Times New Roman"/>
              </a:rPr>
              <a:t> </a:t>
            </a:r>
            <a:r>
              <a:rPr sz="682" spc="-3" dirty="0">
                <a:latin typeface="Times New Roman"/>
                <a:cs typeface="Times New Roman"/>
              </a:rPr>
              <a:t>When</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7" dirty="0">
                <a:latin typeface="Times New Roman"/>
                <a:cs typeface="Times New Roman"/>
              </a:rPr>
              <a:t>patient’s</a:t>
            </a:r>
            <a:r>
              <a:rPr sz="682" spc="-3" dirty="0">
                <a:latin typeface="Times New Roman"/>
                <a:cs typeface="Times New Roman"/>
              </a:rPr>
              <a:t> information</a:t>
            </a:r>
            <a:r>
              <a:rPr sz="682" dirty="0">
                <a:latin typeface="Times New Roman"/>
                <a:cs typeface="Times New Roman"/>
              </a:rPr>
              <a:t> </a:t>
            </a:r>
            <a:r>
              <a:rPr sz="682" spc="-3" dirty="0">
                <a:latin typeface="Times New Roman"/>
                <a:cs typeface="Times New Roman"/>
              </a:rPr>
              <a:t>is </a:t>
            </a:r>
            <a:r>
              <a:rPr sz="682" dirty="0">
                <a:latin typeface="Times New Roman"/>
                <a:cs typeface="Times New Roman"/>
              </a:rPr>
              <a:t> </a:t>
            </a:r>
            <a:r>
              <a:rPr sz="682" spc="-3" dirty="0">
                <a:latin typeface="Times New Roman"/>
                <a:cs typeface="Times New Roman"/>
              </a:rPr>
              <a:t>passed between stakeholders, the patients’ </a:t>
            </a:r>
            <a:r>
              <a:rPr sz="682" spc="-10" dirty="0">
                <a:latin typeface="Times New Roman"/>
                <a:cs typeface="Times New Roman"/>
              </a:rPr>
              <a:t>privacy </a:t>
            </a:r>
            <a:r>
              <a:rPr sz="682" spc="-3" dirty="0">
                <a:latin typeface="Times New Roman"/>
                <a:cs typeface="Times New Roman"/>
              </a:rPr>
              <a:t>is preserved </a:t>
            </a:r>
            <a:r>
              <a:rPr sz="682" spc="-160" dirty="0">
                <a:latin typeface="Times New Roman"/>
                <a:cs typeface="Times New Roman"/>
              </a:rPr>
              <a:t> </a:t>
            </a:r>
            <a:r>
              <a:rPr sz="682" spc="-3" dirty="0">
                <a:latin typeface="Times New Roman"/>
                <a:cs typeface="Times New Roman"/>
              </a:rPr>
              <a:t>because</a:t>
            </a:r>
            <a:r>
              <a:rPr sz="682" spc="65" dirty="0">
                <a:latin typeface="Times New Roman"/>
                <a:cs typeface="Times New Roman"/>
              </a:rPr>
              <a:t> </a:t>
            </a:r>
            <a:r>
              <a:rPr sz="682" spc="-3" dirty="0">
                <a:latin typeface="Times New Roman"/>
                <a:cs typeface="Times New Roman"/>
              </a:rPr>
              <a:t>of</a:t>
            </a:r>
            <a:r>
              <a:rPr sz="682" spc="65"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3" dirty="0">
                <a:latin typeface="Times New Roman"/>
                <a:cs typeface="Times New Roman"/>
              </a:rPr>
              <a:t>encryption</a:t>
            </a:r>
            <a:r>
              <a:rPr sz="682" spc="65" dirty="0">
                <a:latin typeface="Times New Roman"/>
                <a:cs typeface="Times New Roman"/>
              </a:rPr>
              <a:t> </a:t>
            </a:r>
            <a:r>
              <a:rPr sz="682" spc="-3" dirty="0">
                <a:latin typeface="Times New Roman"/>
                <a:cs typeface="Times New Roman"/>
              </a:rPr>
              <a:t>of</a:t>
            </a:r>
            <a:r>
              <a:rPr sz="682" spc="65" dirty="0">
                <a:latin typeface="Times New Roman"/>
                <a:cs typeface="Times New Roman"/>
              </a:rPr>
              <a:t> </a:t>
            </a:r>
            <a:r>
              <a:rPr sz="682" spc="-3" dirty="0">
                <a:latin typeface="Times New Roman"/>
                <a:cs typeface="Times New Roman"/>
              </a:rPr>
              <a:t>information.</a:t>
            </a:r>
            <a:endParaRPr sz="682">
              <a:latin typeface="Times New Roman"/>
              <a:cs typeface="Times New Roman"/>
            </a:endParaRPr>
          </a:p>
          <a:p>
            <a:pPr marL="8659" marR="3464" indent="86155" algn="just">
              <a:spcBef>
                <a:spcPts val="24"/>
              </a:spcBef>
            </a:pPr>
            <a:r>
              <a:rPr sz="682" spc="-3" dirty="0">
                <a:latin typeface="Times New Roman"/>
                <a:cs typeface="Times New Roman"/>
              </a:rPr>
              <a:t>d)</a:t>
            </a:r>
            <a:r>
              <a:rPr sz="682" dirty="0">
                <a:latin typeface="Times New Roman"/>
                <a:cs typeface="Times New Roman"/>
              </a:rPr>
              <a:t> </a:t>
            </a:r>
            <a:r>
              <a:rPr sz="682" spc="-3" dirty="0">
                <a:latin typeface="Times New Roman"/>
                <a:cs typeface="Times New Roman"/>
              </a:rPr>
              <a:t>Introducing</a:t>
            </a:r>
            <a:r>
              <a:rPr sz="682" dirty="0">
                <a:latin typeface="Times New Roman"/>
                <a:cs typeface="Times New Roman"/>
              </a:rPr>
              <a:t> </a:t>
            </a:r>
            <a:r>
              <a:rPr sz="682" spc="-3" dirty="0">
                <a:latin typeface="Times New Roman"/>
                <a:cs typeface="Times New Roman"/>
              </a:rPr>
              <a:t>Blockchain</a:t>
            </a:r>
            <a:r>
              <a:rPr sz="682" dirty="0">
                <a:latin typeface="Times New Roman"/>
                <a:cs typeface="Times New Roman"/>
              </a:rPr>
              <a:t> </a:t>
            </a:r>
            <a:r>
              <a:rPr sz="682" spc="-3" dirty="0">
                <a:latin typeface="Times New Roman"/>
                <a:cs typeface="Times New Roman"/>
              </a:rPr>
              <a:t>for</a:t>
            </a:r>
            <a:r>
              <a:rPr sz="682" dirty="0">
                <a:latin typeface="Times New Roman"/>
                <a:cs typeface="Times New Roman"/>
              </a:rPr>
              <a:t> </a:t>
            </a:r>
            <a:r>
              <a:rPr sz="682" spc="-3" dirty="0">
                <a:latin typeface="Times New Roman"/>
                <a:cs typeface="Times New Roman"/>
              </a:rPr>
              <a:t>Healthcare:</a:t>
            </a:r>
            <a:r>
              <a:rPr sz="682" dirty="0">
                <a:latin typeface="Times New Roman"/>
                <a:cs typeface="Times New Roman"/>
              </a:rPr>
              <a:t> </a:t>
            </a:r>
            <a:r>
              <a:rPr sz="682" spc="-3" dirty="0">
                <a:latin typeface="Times New Roman"/>
                <a:cs typeface="Times New Roman"/>
              </a:rPr>
              <a:t>In</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paper </a:t>
            </a:r>
            <a:r>
              <a:rPr sz="682" dirty="0">
                <a:latin typeface="Times New Roman"/>
                <a:cs typeface="Times New Roman"/>
              </a:rPr>
              <a:t> </a:t>
            </a:r>
            <a:r>
              <a:rPr sz="682" spc="-3" dirty="0">
                <a:latin typeface="Times New Roman"/>
                <a:cs typeface="Times New Roman"/>
              </a:rPr>
              <a:t>titled</a:t>
            </a:r>
            <a:r>
              <a:rPr sz="682" dirty="0">
                <a:latin typeface="Times New Roman"/>
                <a:cs typeface="Times New Roman"/>
              </a:rPr>
              <a:t> </a:t>
            </a:r>
            <a:r>
              <a:rPr sz="682" spc="-3" dirty="0">
                <a:latin typeface="Times New Roman"/>
                <a:cs typeface="Times New Roman"/>
              </a:rPr>
              <a:t>”Introducing</a:t>
            </a:r>
            <a:r>
              <a:rPr sz="682" dirty="0">
                <a:latin typeface="Times New Roman"/>
                <a:cs typeface="Times New Roman"/>
              </a:rPr>
              <a:t> </a:t>
            </a:r>
            <a:r>
              <a:rPr sz="682" spc="-3" dirty="0">
                <a:latin typeface="Times New Roman"/>
                <a:cs typeface="Times New Roman"/>
              </a:rPr>
              <a:t>Blockchain</a:t>
            </a:r>
            <a:r>
              <a:rPr sz="682" dirty="0">
                <a:latin typeface="Times New Roman"/>
                <a:cs typeface="Times New Roman"/>
              </a:rPr>
              <a:t> </a:t>
            </a:r>
            <a:r>
              <a:rPr sz="682" spc="-3" dirty="0">
                <a:latin typeface="Times New Roman"/>
                <a:cs typeface="Times New Roman"/>
              </a:rPr>
              <a:t>for</a:t>
            </a:r>
            <a:r>
              <a:rPr sz="682" dirty="0">
                <a:latin typeface="Times New Roman"/>
                <a:cs typeface="Times New Roman"/>
              </a:rPr>
              <a:t> </a:t>
            </a:r>
            <a:r>
              <a:rPr sz="682" spc="-7" dirty="0">
                <a:latin typeface="Times New Roman"/>
                <a:cs typeface="Times New Roman"/>
              </a:rPr>
              <a:t>Healthcare,”</a:t>
            </a:r>
            <a:r>
              <a:rPr sz="682" spc="-3" dirty="0">
                <a:latin typeface="Times New Roman"/>
                <a:cs typeface="Times New Roman"/>
              </a:rPr>
              <a:t> the</a:t>
            </a:r>
            <a:r>
              <a:rPr sz="682" spc="164" dirty="0">
                <a:latin typeface="Times New Roman"/>
                <a:cs typeface="Times New Roman"/>
              </a:rPr>
              <a:t> </a:t>
            </a:r>
            <a:r>
              <a:rPr sz="682" spc="-3" dirty="0">
                <a:latin typeface="Times New Roman"/>
                <a:cs typeface="Times New Roman"/>
              </a:rPr>
              <a:t>authors </a:t>
            </a:r>
            <a:r>
              <a:rPr sz="682" dirty="0">
                <a:latin typeface="Times New Roman"/>
                <a:cs typeface="Times New Roman"/>
              </a:rPr>
              <a:t> </a:t>
            </a:r>
            <a:r>
              <a:rPr sz="682" spc="-10" dirty="0">
                <a:latin typeface="Times New Roman"/>
                <a:cs typeface="Times New Roman"/>
              </a:rPr>
              <a:t>have</a:t>
            </a:r>
            <a:r>
              <a:rPr sz="682" spc="-7" dirty="0">
                <a:latin typeface="Times New Roman"/>
                <a:cs typeface="Times New Roman"/>
              </a:rPr>
              <a:t> </a:t>
            </a:r>
            <a:r>
              <a:rPr sz="682" spc="-3" dirty="0">
                <a:latin typeface="Times New Roman"/>
                <a:cs typeface="Times New Roman"/>
              </a:rPr>
              <a:t>focussed</a:t>
            </a:r>
            <a:r>
              <a:rPr sz="682" dirty="0">
                <a:latin typeface="Times New Roman"/>
                <a:cs typeface="Times New Roman"/>
              </a:rPr>
              <a:t> </a:t>
            </a:r>
            <a:r>
              <a:rPr sz="682" spc="-3" dirty="0">
                <a:latin typeface="Times New Roman"/>
                <a:cs typeface="Times New Roman"/>
              </a:rPr>
              <a:t>on</a:t>
            </a:r>
            <a:r>
              <a:rPr sz="682" dirty="0">
                <a:latin typeface="Times New Roman"/>
                <a:cs typeface="Times New Roman"/>
              </a:rPr>
              <a:t> </a:t>
            </a:r>
            <a:r>
              <a:rPr sz="682" spc="-3" dirty="0">
                <a:latin typeface="Times New Roman"/>
                <a:cs typeface="Times New Roman"/>
              </a:rPr>
              <a:t>different</a:t>
            </a:r>
            <a:r>
              <a:rPr sz="682" dirty="0">
                <a:latin typeface="Times New Roman"/>
                <a:cs typeface="Times New Roman"/>
              </a:rPr>
              <a:t> </a:t>
            </a:r>
            <a:r>
              <a:rPr sz="682" spc="-3" dirty="0">
                <a:latin typeface="Times New Roman"/>
                <a:cs typeface="Times New Roman"/>
              </a:rPr>
              <a:t>Blockchain</a:t>
            </a:r>
            <a:r>
              <a:rPr sz="682" dirty="0">
                <a:latin typeface="Times New Roman"/>
                <a:cs typeface="Times New Roman"/>
              </a:rPr>
              <a:t> </a:t>
            </a:r>
            <a:r>
              <a:rPr sz="682" spc="-3" dirty="0">
                <a:latin typeface="Times New Roman"/>
                <a:cs typeface="Times New Roman"/>
              </a:rPr>
              <a:t>structures,</a:t>
            </a:r>
            <a:r>
              <a:rPr sz="682" dirty="0">
                <a:latin typeface="Times New Roman"/>
                <a:cs typeface="Times New Roman"/>
              </a:rPr>
              <a:t> </a:t>
            </a:r>
            <a:r>
              <a:rPr sz="682" spc="-3" dirty="0">
                <a:latin typeface="Times New Roman"/>
                <a:cs typeface="Times New Roman"/>
              </a:rPr>
              <a:t>existing </a:t>
            </a:r>
            <a:r>
              <a:rPr sz="682" dirty="0">
                <a:latin typeface="Times New Roman"/>
                <a:cs typeface="Times New Roman"/>
              </a:rPr>
              <a:t> </a:t>
            </a:r>
            <a:r>
              <a:rPr sz="682" spc="-3" dirty="0">
                <a:latin typeface="Times New Roman"/>
                <a:cs typeface="Times New Roman"/>
              </a:rPr>
              <a:t>challenges</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Blockchain</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possible</a:t>
            </a:r>
            <a:r>
              <a:rPr sz="682" dirty="0">
                <a:latin typeface="Times New Roman"/>
                <a:cs typeface="Times New Roman"/>
              </a:rPr>
              <a:t> </a:t>
            </a:r>
            <a:r>
              <a:rPr sz="682" spc="-3" dirty="0">
                <a:latin typeface="Times New Roman"/>
                <a:cs typeface="Times New Roman"/>
              </a:rPr>
              <a:t>solutions.</a:t>
            </a:r>
            <a:r>
              <a:rPr sz="682" dirty="0">
                <a:latin typeface="Times New Roman"/>
                <a:cs typeface="Times New Roman"/>
              </a:rPr>
              <a:t> </a:t>
            </a:r>
            <a:r>
              <a:rPr sz="682" spc="-7" dirty="0">
                <a:latin typeface="Times New Roman"/>
                <a:cs typeface="Times New Roman"/>
              </a:rPr>
              <a:t>Even </a:t>
            </a:r>
            <a:r>
              <a:rPr sz="682" spc="-3" dirty="0">
                <a:latin typeface="Times New Roman"/>
                <a:cs typeface="Times New Roman"/>
              </a:rPr>
              <a:t> though Blockchain is used to create smart contracts between </a:t>
            </a:r>
            <a:r>
              <a:rPr sz="682" dirty="0">
                <a:latin typeface="Times New Roman"/>
                <a:cs typeface="Times New Roman"/>
              </a:rPr>
              <a:t> </a:t>
            </a:r>
            <a:r>
              <a:rPr sz="682" spc="-3" dirty="0">
                <a:latin typeface="Times New Roman"/>
                <a:cs typeface="Times New Roman"/>
              </a:rPr>
              <a:t>healthcare</a:t>
            </a:r>
            <a:r>
              <a:rPr sz="682" spc="102" dirty="0">
                <a:latin typeface="Times New Roman"/>
                <a:cs typeface="Times New Roman"/>
              </a:rPr>
              <a:t> </a:t>
            </a:r>
            <a:r>
              <a:rPr sz="682" spc="-3" dirty="0">
                <a:latin typeface="Times New Roman"/>
                <a:cs typeface="Times New Roman"/>
              </a:rPr>
              <a:t>providers[7]</a:t>
            </a:r>
            <a:r>
              <a:rPr sz="682" spc="102" dirty="0">
                <a:latin typeface="Times New Roman"/>
                <a:cs typeface="Times New Roman"/>
              </a:rPr>
              <a:t> </a:t>
            </a:r>
            <a:r>
              <a:rPr sz="682" spc="-3" dirty="0">
                <a:latin typeface="Times New Roman"/>
                <a:cs typeface="Times New Roman"/>
              </a:rPr>
              <a:t>and</a:t>
            </a:r>
            <a:r>
              <a:rPr sz="682" spc="106" dirty="0">
                <a:latin typeface="Times New Roman"/>
                <a:cs typeface="Times New Roman"/>
              </a:rPr>
              <a:t> </a:t>
            </a:r>
            <a:r>
              <a:rPr sz="682" spc="-3" dirty="0">
                <a:latin typeface="Times New Roman"/>
                <a:cs typeface="Times New Roman"/>
              </a:rPr>
              <a:t>to</a:t>
            </a:r>
            <a:r>
              <a:rPr sz="682" spc="102" dirty="0">
                <a:latin typeface="Times New Roman"/>
                <a:cs typeface="Times New Roman"/>
              </a:rPr>
              <a:t> </a:t>
            </a:r>
            <a:r>
              <a:rPr sz="682" spc="-3" dirty="0">
                <a:latin typeface="Times New Roman"/>
                <a:cs typeface="Times New Roman"/>
              </a:rPr>
              <a:t>provide</a:t>
            </a:r>
            <a:r>
              <a:rPr sz="682" spc="106" dirty="0">
                <a:latin typeface="Times New Roman"/>
                <a:cs typeface="Times New Roman"/>
              </a:rPr>
              <a:t> </a:t>
            </a:r>
            <a:r>
              <a:rPr sz="682" spc="-3" dirty="0">
                <a:latin typeface="Times New Roman"/>
                <a:cs typeface="Times New Roman"/>
              </a:rPr>
              <a:t>access</a:t>
            </a:r>
            <a:r>
              <a:rPr sz="682" spc="102" dirty="0">
                <a:latin typeface="Times New Roman"/>
                <a:cs typeface="Times New Roman"/>
              </a:rPr>
              <a:t> </a:t>
            </a:r>
            <a:r>
              <a:rPr sz="682" spc="-3" dirty="0">
                <a:latin typeface="Times New Roman"/>
                <a:cs typeface="Times New Roman"/>
              </a:rPr>
              <a:t>to</a:t>
            </a:r>
            <a:r>
              <a:rPr sz="682" spc="102" dirty="0">
                <a:latin typeface="Times New Roman"/>
                <a:cs typeface="Times New Roman"/>
              </a:rPr>
              <a:t> </a:t>
            </a:r>
            <a:r>
              <a:rPr sz="682" spc="-3" dirty="0">
                <a:latin typeface="Times New Roman"/>
                <a:cs typeface="Times New Roman"/>
              </a:rPr>
              <a:t>certain</a:t>
            </a:r>
            <a:r>
              <a:rPr sz="682" spc="106" dirty="0">
                <a:latin typeface="Times New Roman"/>
                <a:cs typeface="Times New Roman"/>
              </a:rPr>
              <a:t> </a:t>
            </a:r>
            <a:r>
              <a:rPr sz="682" spc="-3" dirty="0">
                <a:latin typeface="Times New Roman"/>
                <a:cs typeface="Times New Roman"/>
              </a:rPr>
              <a:t>data </a:t>
            </a:r>
            <a:r>
              <a:rPr sz="682" spc="-164" dirty="0">
                <a:latin typeface="Times New Roman"/>
                <a:cs typeface="Times New Roman"/>
              </a:rPr>
              <a:t> </a:t>
            </a:r>
            <a:r>
              <a:rPr sz="682" spc="-3" dirty="0">
                <a:latin typeface="Times New Roman"/>
                <a:cs typeface="Times New Roman"/>
              </a:rPr>
              <a:t>or patient records there arises a problem that who is accessing </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data</a:t>
            </a:r>
            <a:r>
              <a:rPr sz="682" dirty="0">
                <a:latin typeface="Times New Roman"/>
                <a:cs typeface="Times New Roman"/>
              </a:rPr>
              <a:t> </a:t>
            </a:r>
            <a:r>
              <a:rPr sz="682" spc="-3" dirty="0">
                <a:latin typeface="Times New Roman"/>
                <a:cs typeface="Times New Roman"/>
              </a:rPr>
              <a:t>and</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person</a:t>
            </a:r>
            <a:r>
              <a:rPr sz="682" spc="164" dirty="0">
                <a:latin typeface="Times New Roman"/>
                <a:cs typeface="Times New Roman"/>
              </a:rPr>
              <a:t> </a:t>
            </a:r>
            <a:r>
              <a:rPr sz="682" spc="-3" dirty="0">
                <a:latin typeface="Times New Roman"/>
                <a:cs typeface="Times New Roman"/>
              </a:rPr>
              <a:t>who</a:t>
            </a:r>
            <a:r>
              <a:rPr sz="682" spc="164" dirty="0">
                <a:latin typeface="Times New Roman"/>
                <a:cs typeface="Times New Roman"/>
              </a:rPr>
              <a:t> </a:t>
            </a:r>
            <a:r>
              <a:rPr sz="682" spc="-3" dirty="0">
                <a:latin typeface="Times New Roman"/>
                <a:cs typeface="Times New Roman"/>
              </a:rPr>
              <a:t>is</a:t>
            </a:r>
            <a:r>
              <a:rPr sz="682" spc="164" dirty="0">
                <a:latin typeface="Times New Roman"/>
                <a:cs typeface="Times New Roman"/>
              </a:rPr>
              <a:t> </a:t>
            </a:r>
            <a:r>
              <a:rPr sz="682" spc="-3" dirty="0">
                <a:latin typeface="Times New Roman"/>
                <a:cs typeface="Times New Roman"/>
              </a:rPr>
              <a:t>accessing</a:t>
            </a:r>
            <a:r>
              <a:rPr sz="682" spc="164" dirty="0">
                <a:latin typeface="Times New Roman"/>
                <a:cs typeface="Times New Roman"/>
              </a:rPr>
              <a:t> </a:t>
            </a:r>
            <a:r>
              <a:rPr sz="682" spc="-3" dirty="0">
                <a:latin typeface="Times New Roman"/>
                <a:cs typeface="Times New Roman"/>
              </a:rPr>
              <a:t>is</a:t>
            </a:r>
            <a:r>
              <a:rPr sz="682" spc="164" dirty="0">
                <a:latin typeface="Times New Roman"/>
                <a:cs typeface="Times New Roman"/>
              </a:rPr>
              <a:t> </a:t>
            </a:r>
            <a:r>
              <a:rPr sz="682" spc="-3" dirty="0">
                <a:latin typeface="Times New Roman"/>
                <a:cs typeface="Times New Roman"/>
              </a:rPr>
              <a:t>authorized</a:t>
            </a:r>
            <a:r>
              <a:rPr sz="682" spc="164" dirty="0">
                <a:latin typeface="Times New Roman"/>
                <a:cs typeface="Times New Roman"/>
              </a:rPr>
              <a:t> </a:t>
            </a:r>
            <a:r>
              <a:rPr sz="682" spc="-3" dirty="0">
                <a:latin typeface="Times New Roman"/>
                <a:cs typeface="Times New Roman"/>
              </a:rPr>
              <a:t>to </a:t>
            </a:r>
            <a:r>
              <a:rPr sz="682" dirty="0">
                <a:latin typeface="Times New Roman"/>
                <a:cs typeface="Times New Roman"/>
              </a:rPr>
              <a:t> </a:t>
            </a:r>
            <a:r>
              <a:rPr sz="682" spc="-3" dirty="0">
                <a:latin typeface="Times New Roman"/>
                <a:cs typeface="Times New Roman"/>
              </a:rPr>
              <a:t>do</a:t>
            </a:r>
            <a:r>
              <a:rPr sz="682" spc="106" dirty="0">
                <a:latin typeface="Times New Roman"/>
                <a:cs typeface="Times New Roman"/>
              </a:rPr>
              <a:t> </a:t>
            </a:r>
            <a:r>
              <a:rPr sz="682" spc="-3" dirty="0">
                <a:latin typeface="Times New Roman"/>
                <a:cs typeface="Times New Roman"/>
              </a:rPr>
              <a:t>so</a:t>
            </a:r>
            <a:r>
              <a:rPr sz="682" spc="106" dirty="0">
                <a:latin typeface="Times New Roman"/>
                <a:cs typeface="Times New Roman"/>
              </a:rPr>
              <a:t> </a:t>
            </a:r>
            <a:r>
              <a:rPr sz="682" spc="-3" dirty="0">
                <a:latin typeface="Times New Roman"/>
                <a:cs typeface="Times New Roman"/>
              </a:rPr>
              <a:t>or</a:t>
            </a:r>
            <a:r>
              <a:rPr sz="682" spc="106" dirty="0">
                <a:latin typeface="Times New Roman"/>
                <a:cs typeface="Times New Roman"/>
              </a:rPr>
              <a:t> </a:t>
            </a:r>
            <a:r>
              <a:rPr sz="682" spc="-3" dirty="0">
                <a:latin typeface="Times New Roman"/>
                <a:cs typeface="Times New Roman"/>
              </a:rPr>
              <a:t>not.</a:t>
            </a:r>
            <a:r>
              <a:rPr sz="682" spc="106" dirty="0">
                <a:latin typeface="Times New Roman"/>
                <a:cs typeface="Times New Roman"/>
              </a:rPr>
              <a:t> </a:t>
            </a:r>
            <a:r>
              <a:rPr sz="682" spc="-3" dirty="0">
                <a:latin typeface="Times New Roman"/>
                <a:cs typeface="Times New Roman"/>
              </a:rPr>
              <a:t>One</a:t>
            </a:r>
            <a:r>
              <a:rPr sz="682" spc="106" dirty="0">
                <a:latin typeface="Times New Roman"/>
                <a:cs typeface="Times New Roman"/>
              </a:rPr>
              <a:t> </a:t>
            </a:r>
            <a:r>
              <a:rPr sz="682" spc="-3" dirty="0">
                <a:latin typeface="Times New Roman"/>
                <a:cs typeface="Times New Roman"/>
              </a:rPr>
              <a:t>more</a:t>
            </a:r>
            <a:r>
              <a:rPr sz="682" spc="109" dirty="0">
                <a:latin typeface="Times New Roman"/>
                <a:cs typeface="Times New Roman"/>
              </a:rPr>
              <a:t> </a:t>
            </a:r>
            <a:r>
              <a:rPr sz="682" spc="-3" dirty="0">
                <a:latin typeface="Times New Roman"/>
                <a:cs typeface="Times New Roman"/>
              </a:rPr>
              <a:t>security</a:t>
            </a:r>
            <a:r>
              <a:rPr sz="682" spc="106" dirty="0">
                <a:latin typeface="Times New Roman"/>
                <a:cs typeface="Times New Roman"/>
              </a:rPr>
              <a:t> </a:t>
            </a:r>
            <a:r>
              <a:rPr sz="682" spc="-3" dirty="0">
                <a:latin typeface="Times New Roman"/>
                <a:cs typeface="Times New Roman"/>
              </a:rPr>
              <a:t>issue</a:t>
            </a:r>
            <a:r>
              <a:rPr sz="682" spc="106" dirty="0">
                <a:latin typeface="Times New Roman"/>
                <a:cs typeface="Times New Roman"/>
              </a:rPr>
              <a:t> </a:t>
            </a:r>
            <a:r>
              <a:rPr sz="682" spc="-3" dirty="0">
                <a:latin typeface="Times New Roman"/>
                <a:cs typeface="Times New Roman"/>
              </a:rPr>
              <a:t>is</a:t>
            </a:r>
            <a:r>
              <a:rPr sz="682" spc="106" dirty="0">
                <a:latin typeface="Times New Roman"/>
                <a:cs typeface="Times New Roman"/>
              </a:rPr>
              <a:t> </a:t>
            </a:r>
            <a:r>
              <a:rPr sz="682" spc="-3" dirty="0">
                <a:latin typeface="Times New Roman"/>
                <a:cs typeface="Times New Roman"/>
              </a:rPr>
              <a:t>Sybil</a:t>
            </a:r>
            <a:r>
              <a:rPr sz="682" spc="106" dirty="0">
                <a:latin typeface="Times New Roman"/>
                <a:cs typeface="Times New Roman"/>
              </a:rPr>
              <a:t> </a:t>
            </a:r>
            <a:r>
              <a:rPr sz="682" spc="-3" dirty="0">
                <a:latin typeface="Times New Roman"/>
                <a:cs typeface="Times New Roman"/>
              </a:rPr>
              <a:t>attack</a:t>
            </a:r>
            <a:r>
              <a:rPr sz="682" spc="106" dirty="0">
                <a:latin typeface="Times New Roman"/>
                <a:cs typeface="Times New Roman"/>
              </a:rPr>
              <a:t> </a:t>
            </a:r>
            <a:r>
              <a:rPr sz="682" spc="-3" dirty="0">
                <a:latin typeface="Times New Roman"/>
                <a:cs typeface="Times New Roman"/>
              </a:rPr>
              <a:t>which </a:t>
            </a:r>
            <a:r>
              <a:rPr sz="682" spc="-160" dirty="0">
                <a:latin typeface="Times New Roman"/>
                <a:cs typeface="Times New Roman"/>
              </a:rPr>
              <a:t> </a:t>
            </a:r>
            <a:r>
              <a:rPr sz="682" spc="-3" dirty="0">
                <a:latin typeface="Times New Roman"/>
                <a:cs typeface="Times New Roman"/>
              </a:rPr>
              <a:t>can be solved by forcing each of the miner nodes to </a:t>
            </a:r>
            <a:r>
              <a:rPr sz="682" spc="-10" dirty="0">
                <a:latin typeface="Times New Roman"/>
                <a:cs typeface="Times New Roman"/>
              </a:rPr>
              <a:t>involve </a:t>
            </a:r>
            <a:r>
              <a:rPr sz="682" spc="-7" dirty="0">
                <a:latin typeface="Times New Roman"/>
                <a:cs typeface="Times New Roman"/>
              </a:rPr>
              <a:t> </a:t>
            </a:r>
            <a:r>
              <a:rPr sz="682" spc="-3" dirty="0">
                <a:latin typeface="Times New Roman"/>
                <a:cs typeface="Times New Roman"/>
              </a:rPr>
              <a:t>themselves in solving a mathematical problem before a </a:t>
            </a:r>
            <a:r>
              <a:rPr sz="682" spc="-10" dirty="0">
                <a:latin typeface="Times New Roman"/>
                <a:cs typeface="Times New Roman"/>
              </a:rPr>
              <a:t>new </a:t>
            </a:r>
            <a:r>
              <a:rPr sz="682" spc="-7" dirty="0">
                <a:latin typeface="Times New Roman"/>
                <a:cs typeface="Times New Roman"/>
              </a:rPr>
              <a:t> </a:t>
            </a:r>
            <a:r>
              <a:rPr sz="682" spc="-3" dirty="0">
                <a:latin typeface="Times New Roman"/>
                <a:cs typeface="Times New Roman"/>
              </a:rPr>
              <a:t>block</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added</a:t>
            </a:r>
            <a:r>
              <a:rPr sz="682" dirty="0">
                <a:latin typeface="Times New Roman"/>
                <a:cs typeface="Times New Roman"/>
              </a:rPr>
              <a:t> </a:t>
            </a:r>
            <a:r>
              <a:rPr sz="682" spc="-3" dirty="0">
                <a:latin typeface="Times New Roman"/>
                <a:cs typeface="Times New Roman"/>
              </a:rPr>
              <a:t>to</a:t>
            </a:r>
            <a:r>
              <a:rPr sz="682" dirty="0">
                <a:latin typeface="Times New Roman"/>
                <a:cs typeface="Times New Roman"/>
              </a:rPr>
              <a:t> </a:t>
            </a:r>
            <a:r>
              <a:rPr sz="682" spc="-3" dirty="0">
                <a:latin typeface="Times New Roman"/>
                <a:cs typeface="Times New Roman"/>
              </a:rPr>
              <a:t>Blockchain</a:t>
            </a:r>
            <a:r>
              <a:rPr sz="682" dirty="0">
                <a:latin typeface="Times New Roman"/>
                <a:cs typeface="Times New Roman"/>
              </a:rPr>
              <a:t> </a:t>
            </a:r>
            <a:r>
              <a:rPr sz="682" spc="-3" dirty="0">
                <a:latin typeface="Times New Roman"/>
                <a:cs typeface="Times New Roman"/>
              </a:rPr>
              <a:t>by</a:t>
            </a:r>
            <a:r>
              <a:rPr sz="682"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attackers[7].</a:t>
            </a:r>
            <a:r>
              <a:rPr sz="682" spc="164" dirty="0">
                <a:latin typeface="Times New Roman"/>
                <a:cs typeface="Times New Roman"/>
              </a:rPr>
              <a:t> </a:t>
            </a:r>
            <a:r>
              <a:rPr sz="682" spc="-3" dirty="0">
                <a:latin typeface="Times New Roman"/>
                <a:cs typeface="Times New Roman"/>
              </a:rPr>
              <a:t>Another </a:t>
            </a:r>
            <a:r>
              <a:rPr sz="682" dirty="0">
                <a:latin typeface="Times New Roman"/>
                <a:cs typeface="Times New Roman"/>
              </a:rPr>
              <a:t> </a:t>
            </a:r>
            <a:r>
              <a:rPr sz="682" spc="-3" dirty="0">
                <a:latin typeface="Times New Roman"/>
                <a:cs typeface="Times New Roman"/>
              </a:rPr>
              <a:t>issue</a:t>
            </a:r>
            <a:r>
              <a:rPr sz="682" spc="99" dirty="0">
                <a:latin typeface="Times New Roman"/>
                <a:cs typeface="Times New Roman"/>
              </a:rPr>
              <a:t> </a:t>
            </a:r>
            <a:r>
              <a:rPr sz="682" spc="-3" dirty="0">
                <a:latin typeface="Times New Roman"/>
                <a:cs typeface="Times New Roman"/>
              </a:rPr>
              <a:t>is</a:t>
            </a:r>
            <a:r>
              <a:rPr sz="682" spc="99" dirty="0">
                <a:latin typeface="Times New Roman"/>
                <a:cs typeface="Times New Roman"/>
              </a:rPr>
              <a:t> </a:t>
            </a:r>
            <a:r>
              <a:rPr sz="682" spc="-3" dirty="0">
                <a:latin typeface="Times New Roman"/>
                <a:cs typeface="Times New Roman"/>
              </a:rPr>
              <a:t>the</a:t>
            </a:r>
            <a:r>
              <a:rPr sz="682" spc="102" dirty="0">
                <a:latin typeface="Times New Roman"/>
                <a:cs typeface="Times New Roman"/>
              </a:rPr>
              <a:t> </a:t>
            </a:r>
            <a:r>
              <a:rPr sz="682" spc="-3" dirty="0">
                <a:latin typeface="Times New Roman"/>
                <a:cs typeface="Times New Roman"/>
              </a:rPr>
              <a:t>inference</a:t>
            </a:r>
            <a:r>
              <a:rPr sz="682" spc="99" dirty="0">
                <a:latin typeface="Times New Roman"/>
                <a:cs typeface="Times New Roman"/>
              </a:rPr>
              <a:t> </a:t>
            </a:r>
            <a:r>
              <a:rPr sz="682" spc="-3" dirty="0">
                <a:latin typeface="Times New Roman"/>
                <a:cs typeface="Times New Roman"/>
              </a:rPr>
              <a:t>of</a:t>
            </a:r>
            <a:r>
              <a:rPr sz="682" spc="99" dirty="0">
                <a:latin typeface="Times New Roman"/>
                <a:cs typeface="Times New Roman"/>
              </a:rPr>
              <a:t> </a:t>
            </a:r>
            <a:r>
              <a:rPr sz="682" spc="-7" dirty="0">
                <a:latin typeface="Times New Roman"/>
                <a:cs typeface="Times New Roman"/>
              </a:rPr>
              <a:t>private</a:t>
            </a:r>
            <a:r>
              <a:rPr sz="682" spc="102" dirty="0">
                <a:latin typeface="Times New Roman"/>
                <a:cs typeface="Times New Roman"/>
              </a:rPr>
              <a:t> </a:t>
            </a:r>
            <a:r>
              <a:rPr sz="682" spc="-3" dirty="0">
                <a:latin typeface="Times New Roman"/>
                <a:cs typeface="Times New Roman"/>
              </a:rPr>
              <a:t>data</a:t>
            </a:r>
            <a:r>
              <a:rPr sz="682" spc="99" dirty="0">
                <a:latin typeface="Times New Roman"/>
                <a:cs typeface="Times New Roman"/>
              </a:rPr>
              <a:t> </a:t>
            </a:r>
            <a:r>
              <a:rPr sz="682" spc="-3" dirty="0">
                <a:latin typeface="Times New Roman"/>
                <a:cs typeface="Times New Roman"/>
              </a:rPr>
              <a:t>because</a:t>
            </a:r>
            <a:r>
              <a:rPr sz="682" spc="99" dirty="0">
                <a:latin typeface="Times New Roman"/>
                <a:cs typeface="Times New Roman"/>
              </a:rPr>
              <a:t> </a:t>
            </a:r>
            <a:r>
              <a:rPr sz="682" spc="-3" dirty="0">
                <a:latin typeface="Times New Roman"/>
                <a:cs typeface="Times New Roman"/>
              </a:rPr>
              <a:t>of</a:t>
            </a:r>
            <a:r>
              <a:rPr sz="682" spc="102" dirty="0">
                <a:latin typeface="Times New Roman"/>
                <a:cs typeface="Times New Roman"/>
              </a:rPr>
              <a:t> </a:t>
            </a:r>
            <a:r>
              <a:rPr sz="682" spc="-3" dirty="0">
                <a:latin typeface="Times New Roman"/>
                <a:cs typeface="Times New Roman"/>
              </a:rPr>
              <a:t>these</a:t>
            </a:r>
            <a:r>
              <a:rPr sz="682" spc="99" dirty="0">
                <a:latin typeface="Times New Roman"/>
                <a:cs typeface="Times New Roman"/>
              </a:rPr>
              <a:t> </a:t>
            </a:r>
            <a:r>
              <a:rPr sz="682" spc="-3" dirty="0">
                <a:latin typeface="Times New Roman"/>
                <a:cs typeface="Times New Roman"/>
              </a:rPr>
              <a:t>issues </a:t>
            </a:r>
            <a:r>
              <a:rPr sz="682" spc="-160" dirty="0">
                <a:latin typeface="Times New Roman"/>
                <a:cs typeface="Times New Roman"/>
              </a:rPr>
              <a:t> </a:t>
            </a:r>
            <a:r>
              <a:rPr sz="682" spc="-3" dirty="0">
                <a:latin typeface="Times New Roman"/>
                <a:cs typeface="Times New Roman"/>
              </a:rPr>
              <a:t>the author </a:t>
            </a:r>
            <a:r>
              <a:rPr sz="682" spc="-10" dirty="0">
                <a:latin typeface="Times New Roman"/>
                <a:cs typeface="Times New Roman"/>
              </a:rPr>
              <a:t>have</a:t>
            </a:r>
            <a:r>
              <a:rPr sz="682" spc="-7" dirty="0">
                <a:latin typeface="Times New Roman"/>
                <a:cs typeface="Times New Roman"/>
              </a:rPr>
              <a:t> </a:t>
            </a:r>
            <a:r>
              <a:rPr sz="682" spc="-3" dirty="0">
                <a:latin typeface="Times New Roman"/>
                <a:cs typeface="Times New Roman"/>
              </a:rPr>
              <a:t>suggested the scientists come up with </a:t>
            </a:r>
            <a:r>
              <a:rPr sz="682" spc="-10" dirty="0">
                <a:latin typeface="Times New Roman"/>
                <a:cs typeface="Times New Roman"/>
              </a:rPr>
              <a:t>new </a:t>
            </a:r>
            <a:r>
              <a:rPr sz="682" spc="-7" dirty="0">
                <a:latin typeface="Times New Roman"/>
                <a:cs typeface="Times New Roman"/>
              </a:rPr>
              <a:t> </a:t>
            </a:r>
            <a:r>
              <a:rPr sz="682" spc="-3" dirty="0">
                <a:latin typeface="Times New Roman"/>
                <a:cs typeface="Times New Roman"/>
              </a:rPr>
              <a:t>architecture design for Blockchain which does not rely on a </a:t>
            </a:r>
            <a:r>
              <a:rPr sz="682" dirty="0">
                <a:latin typeface="Times New Roman"/>
                <a:cs typeface="Times New Roman"/>
              </a:rPr>
              <a:t> </a:t>
            </a:r>
            <a:r>
              <a:rPr sz="682" spc="-3" dirty="0">
                <a:latin typeface="Times New Roman"/>
                <a:cs typeface="Times New Roman"/>
              </a:rPr>
              <a:t>current</a:t>
            </a:r>
            <a:r>
              <a:rPr sz="682" spc="65" dirty="0">
                <a:latin typeface="Times New Roman"/>
                <a:cs typeface="Times New Roman"/>
              </a:rPr>
              <a:t> </a:t>
            </a:r>
            <a:r>
              <a:rPr sz="682" spc="-3" dirty="0">
                <a:latin typeface="Times New Roman"/>
                <a:cs typeface="Times New Roman"/>
              </a:rPr>
              <a:t>cryptographic</a:t>
            </a:r>
            <a:r>
              <a:rPr sz="682" spc="65" dirty="0">
                <a:latin typeface="Times New Roman"/>
                <a:cs typeface="Times New Roman"/>
              </a:rPr>
              <a:t> </a:t>
            </a:r>
            <a:r>
              <a:rPr sz="682" spc="-3" dirty="0">
                <a:latin typeface="Times New Roman"/>
                <a:cs typeface="Times New Roman"/>
              </a:rPr>
              <a:t>algorithm.</a:t>
            </a:r>
            <a:endParaRPr sz="682">
              <a:latin typeface="Times New Roman"/>
              <a:cs typeface="Times New Roman"/>
            </a:endParaRPr>
          </a:p>
        </p:txBody>
      </p:sp>
      <p:sp>
        <p:nvSpPr>
          <p:cNvPr id="3" name="object 3"/>
          <p:cNvSpPr txBox="1"/>
          <p:nvPr/>
        </p:nvSpPr>
        <p:spPr>
          <a:xfrm>
            <a:off x="3861642" y="2532547"/>
            <a:ext cx="2191616" cy="1794121"/>
          </a:xfrm>
          <a:prstGeom prst="rect">
            <a:avLst/>
          </a:prstGeom>
        </p:spPr>
        <p:txBody>
          <a:bodyPr vert="horz" wrap="square" lIns="0" tIns="62778" rIns="0" bIns="0" rtlCol="0">
            <a:spAutoFit/>
          </a:bodyPr>
          <a:lstStyle/>
          <a:p>
            <a:pPr marL="119492">
              <a:spcBef>
                <a:spcPts val="494"/>
              </a:spcBef>
            </a:pPr>
            <a:r>
              <a:rPr sz="682" spc="20" dirty="0">
                <a:latin typeface="Times New Roman"/>
                <a:cs typeface="Times New Roman"/>
              </a:rPr>
              <a:t>III.</a:t>
            </a:r>
            <a:r>
              <a:rPr sz="682" spc="194" dirty="0">
                <a:latin typeface="Times New Roman"/>
                <a:cs typeface="Times New Roman"/>
              </a:rPr>
              <a:t> </a:t>
            </a:r>
            <a:r>
              <a:rPr sz="682" spc="24" dirty="0">
                <a:latin typeface="Times New Roman"/>
                <a:cs typeface="Times New Roman"/>
              </a:rPr>
              <a:t>M</a:t>
            </a:r>
            <a:r>
              <a:rPr sz="545" spc="24" dirty="0">
                <a:latin typeface="Times New Roman"/>
                <a:cs typeface="Times New Roman"/>
              </a:rPr>
              <a:t>EDICAL</a:t>
            </a:r>
            <a:r>
              <a:rPr sz="545" spc="65" dirty="0">
                <a:latin typeface="Times New Roman"/>
                <a:cs typeface="Times New Roman"/>
              </a:rPr>
              <a:t> </a:t>
            </a:r>
            <a:r>
              <a:rPr sz="545" spc="-10" dirty="0">
                <a:latin typeface="Times New Roman"/>
                <a:cs typeface="Times New Roman"/>
              </a:rPr>
              <a:t>DATA</a:t>
            </a:r>
            <a:r>
              <a:rPr sz="545" spc="61" dirty="0">
                <a:latin typeface="Times New Roman"/>
                <a:cs typeface="Times New Roman"/>
              </a:rPr>
              <a:t> </a:t>
            </a:r>
            <a:r>
              <a:rPr sz="545" spc="20" dirty="0">
                <a:latin typeface="Times New Roman"/>
                <a:cs typeface="Times New Roman"/>
              </a:rPr>
              <a:t>MANAGEMENT</a:t>
            </a:r>
            <a:r>
              <a:rPr sz="545" spc="65" dirty="0">
                <a:latin typeface="Times New Roman"/>
                <a:cs typeface="Times New Roman"/>
              </a:rPr>
              <a:t> </a:t>
            </a:r>
            <a:r>
              <a:rPr sz="545" spc="14" dirty="0">
                <a:latin typeface="Times New Roman"/>
                <a:cs typeface="Times New Roman"/>
              </a:rPr>
              <a:t>ON</a:t>
            </a:r>
            <a:r>
              <a:rPr sz="545" spc="61" dirty="0">
                <a:latin typeface="Times New Roman"/>
                <a:cs typeface="Times New Roman"/>
              </a:rPr>
              <a:t> </a:t>
            </a:r>
            <a:r>
              <a:rPr sz="682" spc="27" dirty="0">
                <a:latin typeface="Times New Roman"/>
                <a:cs typeface="Times New Roman"/>
              </a:rPr>
              <a:t>B</a:t>
            </a:r>
            <a:r>
              <a:rPr sz="545" spc="27" dirty="0">
                <a:latin typeface="Times New Roman"/>
                <a:cs typeface="Times New Roman"/>
              </a:rPr>
              <a:t>LOCKCHAIN</a:t>
            </a:r>
            <a:endParaRPr sz="545">
              <a:latin typeface="Times New Roman"/>
              <a:cs typeface="Times New Roman"/>
            </a:endParaRPr>
          </a:p>
          <a:p>
            <a:pPr marL="8659" marR="3464" indent="86155" algn="just">
              <a:spcBef>
                <a:spcPts val="426"/>
              </a:spcBef>
            </a:pPr>
            <a:r>
              <a:rPr sz="682" spc="-3" dirty="0">
                <a:latin typeface="Times New Roman"/>
                <a:cs typeface="Times New Roman"/>
              </a:rPr>
              <a:t>The modern healthcare system is using digital methods for </a:t>
            </a:r>
            <a:r>
              <a:rPr sz="682" dirty="0">
                <a:latin typeface="Times New Roman"/>
                <a:cs typeface="Times New Roman"/>
              </a:rPr>
              <a:t> </a:t>
            </a:r>
            <a:r>
              <a:rPr sz="682" spc="-3" dirty="0">
                <a:latin typeface="Times New Roman"/>
                <a:cs typeface="Times New Roman"/>
              </a:rPr>
              <a:t>maintaining</a:t>
            </a:r>
            <a:r>
              <a:rPr sz="682" spc="65" dirty="0">
                <a:latin typeface="Times New Roman"/>
                <a:cs typeface="Times New Roman"/>
              </a:rPr>
              <a:t> </a:t>
            </a:r>
            <a:r>
              <a:rPr sz="682" spc="-3" dirty="0">
                <a:latin typeface="Times New Roman"/>
                <a:cs typeface="Times New Roman"/>
              </a:rPr>
              <a:t>patients</a:t>
            </a:r>
            <a:r>
              <a:rPr sz="682" spc="65" dirty="0">
                <a:latin typeface="Times New Roman"/>
                <a:cs typeface="Times New Roman"/>
              </a:rPr>
              <a:t> </a:t>
            </a:r>
            <a:r>
              <a:rPr sz="682" spc="-3" dirty="0">
                <a:latin typeface="Times New Roman"/>
                <a:cs typeface="Times New Roman"/>
              </a:rPr>
              <a:t>health</a:t>
            </a:r>
            <a:r>
              <a:rPr sz="682" spc="65" dirty="0">
                <a:latin typeface="Times New Roman"/>
                <a:cs typeface="Times New Roman"/>
              </a:rPr>
              <a:t> </a:t>
            </a:r>
            <a:r>
              <a:rPr sz="682" spc="-3" dirty="0">
                <a:latin typeface="Times New Roman"/>
                <a:cs typeface="Times New Roman"/>
              </a:rPr>
              <a:t>records.</a:t>
            </a:r>
            <a:endParaRPr sz="682">
              <a:latin typeface="Times New Roman"/>
              <a:cs typeface="Times New Roman"/>
            </a:endParaRPr>
          </a:p>
          <a:p>
            <a:pPr marL="8659" marR="3464" indent="86155" algn="just">
              <a:spcBef>
                <a:spcPts val="31"/>
              </a:spcBef>
            </a:pPr>
            <a:r>
              <a:rPr sz="682" spc="-7" dirty="0">
                <a:latin typeface="Times New Roman"/>
                <a:cs typeface="Times New Roman"/>
              </a:rPr>
              <a:t>Presently healthcare organizations </a:t>
            </a:r>
            <a:r>
              <a:rPr sz="682" spc="-3" dirty="0">
                <a:latin typeface="Times New Roman"/>
                <a:cs typeface="Times New Roman"/>
              </a:rPr>
              <a:t>use a </a:t>
            </a:r>
            <a:r>
              <a:rPr sz="682" spc="-7" dirty="0">
                <a:latin typeface="Times New Roman"/>
                <a:cs typeface="Times New Roman"/>
              </a:rPr>
              <a:t>centralized method </a:t>
            </a:r>
            <a:r>
              <a:rPr sz="682" spc="-3" dirty="0">
                <a:latin typeface="Times New Roman"/>
                <a:cs typeface="Times New Roman"/>
              </a:rPr>
              <a:t> for saving </a:t>
            </a:r>
            <a:r>
              <a:rPr sz="682" spc="-7" dirty="0">
                <a:latin typeface="Times New Roman"/>
                <a:cs typeface="Times New Roman"/>
              </a:rPr>
              <a:t>patient’s </a:t>
            </a:r>
            <a:r>
              <a:rPr sz="682" spc="-3" dirty="0">
                <a:latin typeface="Times New Roman"/>
                <a:cs typeface="Times New Roman"/>
              </a:rPr>
              <a:t>information, diagnostic reports, and doc- </a:t>
            </a:r>
            <a:r>
              <a:rPr sz="682" dirty="0">
                <a:latin typeface="Times New Roman"/>
                <a:cs typeface="Times New Roman"/>
              </a:rPr>
              <a:t> </a:t>
            </a:r>
            <a:r>
              <a:rPr sz="682" spc="-10" dirty="0">
                <a:latin typeface="Times New Roman"/>
                <a:cs typeface="Times New Roman"/>
              </a:rPr>
              <a:t>tor’s</a:t>
            </a:r>
            <a:r>
              <a:rPr sz="682" spc="-7" dirty="0">
                <a:latin typeface="Times New Roman"/>
                <a:cs typeface="Times New Roman"/>
              </a:rPr>
              <a:t> </a:t>
            </a:r>
            <a:r>
              <a:rPr sz="682" spc="-3" dirty="0">
                <a:latin typeface="Times New Roman"/>
                <a:cs typeface="Times New Roman"/>
              </a:rPr>
              <a:t>prescription. Since it is a centralized system there are </a:t>
            </a:r>
            <a:r>
              <a:rPr sz="682" dirty="0">
                <a:latin typeface="Times New Roman"/>
                <a:cs typeface="Times New Roman"/>
              </a:rPr>
              <a:t> </a:t>
            </a:r>
            <a:r>
              <a:rPr sz="682" spc="-3" dirty="0">
                <a:latin typeface="Times New Roman"/>
                <a:cs typeface="Times New Roman"/>
              </a:rPr>
              <a:t>chances of data getting leaked or exploited for </a:t>
            </a:r>
            <a:r>
              <a:rPr sz="682" spc="-7" dirty="0">
                <a:latin typeface="Times New Roman"/>
                <a:cs typeface="Times New Roman"/>
              </a:rPr>
              <a:t>various </a:t>
            </a:r>
            <a:r>
              <a:rPr sz="682" spc="-3" dirty="0">
                <a:latin typeface="Times New Roman"/>
                <a:cs typeface="Times New Roman"/>
              </a:rPr>
              <a:t>reasons </a:t>
            </a:r>
            <a:r>
              <a:rPr sz="682" dirty="0">
                <a:latin typeface="Times New Roman"/>
                <a:cs typeface="Times New Roman"/>
              </a:rPr>
              <a:t> </a:t>
            </a:r>
            <a:r>
              <a:rPr sz="682" spc="-3" dirty="0">
                <a:latin typeface="Times New Roman"/>
                <a:cs typeface="Times New Roman"/>
              </a:rPr>
              <a:t>as</a:t>
            </a:r>
            <a:r>
              <a:rPr sz="682" dirty="0">
                <a:latin typeface="Times New Roman"/>
                <a:cs typeface="Times New Roman"/>
              </a:rPr>
              <a:t> </a:t>
            </a:r>
            <a:r>
              <a:rPr sz="682" spc="-3" dirty="0">
                <a:latin typeface="Times New Roman"/>
                <a:cs typeface="Times New Roman"/>
              </a:rPr>
              <a:t>patients</a:t>
            </a:r>
            <a:r>
              <a:rPr sz="682" dirty="0">
                <a:latin typeface="Times New Roman"/>
                <a:cs typeface="Times New Roman"/>
              </a:rPr>
              <a:t> </a:t>
            </a:r>
            <a:r>
              <a:rPr sz="682" spc="-7" dirty="0">
                <a:latin typeface="Times New Roman"/>
                <a:cs typeface="Times New Roman"/>
              </a:rPr>
              <a:t>don’t</a:t>
            </a:r>
            <a:r>
              <a:rPr sz="682" spc="-3" dirty="0">
                <a:latin typeface="Times New Roman"/>
                <a:cs typeface="Times New Roman"/>
              </a:rPr>
              <a:t> </a:t>
            </a:r>
            <a:r>
              <a:rPr sz="682" spc="-10" dirty="0">
                <a:latin typeface="Times New Roman"/>
                <a:cs typeface="Times New Roman"/>
              </a:rPr>
              <a:t>have</a:t>
            </a:r>
            <a:r>
              <a:rPr sz="682" spc="-7" dirty="0">
                <a:latin typeface="Times New Roman"/>
                <a:cs typeface="Times New Roman"/>
              </a:rPr>
              <a:t> </a:t>
            </a:r>
            <a:r>
              <a:rPr sz="682" spc="-3" dirty="0">
                <a:latin typeface="Times New Roman"/>
                <a:cs typeface="Times New Roman"/>
              </a:rPr>
              <a:t>control</a:t>
            </a:r>
            <a:r>
              <a:rPr sz="682" dirty="0">
                <a:latin typeface="Times New Roman"/>
                <a:cs typeface="Times New Roman"/>
              </a:rPr>
              <a:t> </a:t>
            </a:r>
            <a:r>
              <a:rPr sz="682" spc="-7" dirty="0">
                <a:latin typeface="Times New Roman"/>
                <a:cs typeface="Times New Roman"/>
              </a:rPr>
              <a:t>over</a:t>
            </a:r>
            <a:r>
              <a:rPr sz="682" spc="-3" dirty="0">
                <a:latin typeface="Times New Roman"/>
                <a:cs typeface="Times New Roman"/>
              </a:rPr>
              <a:t> their</a:t>
            </a:r>
            <a:r>
              <a:rPr sz="682" dirty="0">
                <a:latin typeface="Times New Roman"/>
                <a:cs typeface="Times New Roman"/>
              </a:rPr>
              <a:t> </a:t>
            </a:r>
            <a:r>
              <a:rPr sz="682" spc="-3" dirty="0">
                <a:latin typeface="Times New Roman"/>
                <a:cs typeface="Times New Roman"/>
              </a:rPr>
              <a:t>data</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also</a:t>
            </a:r>
            <a:r>
              <a:rPr sz="682" dirty="0">
                <a:latin typeface="Times New Roman"/>
                <a:cs typeface="Times New Roman"/>
              </a:rPr>
              <a:t> </a:t>
            </a:r>
            <a:r>
              <a:rPr sz="682" spc="-7" dirty="0">
                <a:latin typeface="Times New Roman"/>
                <a:cs typeface="Times New Roman"/>
              </a:rPr>
              <a:t>ex- </a:t>
            </a:r>
            <a:r>
              <a:rPr sz="682" spc="-160" dirty="0">
                <a:latin typeface="Times New Roman"/>
                <a:cs typeface="Times New Roman"/>
              </a:rPr>
              <a:t> </a:t>
            </a:r>
            <a:r>
              <a:rPr sz="682" spc="-3" dirty="0">
                <a:latin typeface="Times New Roman"/>
                <a:cs typeface="Times New Roman"/>
              </a:rPr>
              <a:t>changing of the recorded data is time-consuming &amp; a complex </a:t>
            </a:r>
            <a:r>
              <a:rPr sz="682" dirty="0">
                <a:latin typeface="Times New Roman"/>
                <a:cs typeface="Times New Roman"/>
              </a:rPr>
              <a:t> </a:t>
            </a:r>
            <a:r>
              <a:rPr sz="682" spc="-3" dirty="0">
                <a:latin typeface="Times New Roman"/>
                <a:cs typeface="Times New Roman"/>
              </a:rPr>
              <a:t>process. </a:t>
            </a:r>
            <a:r>
              <a:rPr sz="682" spc="-10" dirty="0">
                <a:latin typeface="Times New Roman"/>
                <a:cs typeface="Times New Roman"/>
              </a:rPr>
              <a:t>With </a:t>
            </a:r>
            <a:r>
              <a:rPr sz="682" spc="-3" dirty="0">
                <a:latin typeface="Times New Roman"/>
                <a:cs typeface="Times New Roman"/>
              </a:rPr>
              <a:t>the aim of dealing with these problems, we are </a:t>
            </a:r>
            <a:r>
              <a:rPr sz="682" dirty="0">
                <a:latin typeface="Times New Roman"/>
                <a:cs typeface="Times New Roman"/>
              </a:rPr>
              <a:t> </a:t>
            </a:r>
            <a:r>
              <a:rPr sz="682" spc="-3" dirty="0">
                <a:latin typeface="Times New Roman"/>
                <a:cs typeface="Times New Roman"/>
              </a:rPr>
              <a:t>proposing an idea of switching a centralized system to a decen- </a:t>
            </a:r>
            <a:r>
              <a:rPr sz="682" spc="-164" dirty="0">
                <a:latin typeface="Times New Roman"/>
                <a:cs typeface="Times New Roman"/>
              </a:rPr>
              <a:t> </a:t>
            </a:r>
            <a:r>
              <a:rPr sz="682" spc="-3" dirty="0">
                <a:latin typeface="Times New Roman"/>
                <a:cs typeface="Times New Roman"/>
              </a:rPr>
              <a:t>tralized system using Blockchain </a:t>
            </a:r>
            <a:r>
              <a:rPr sz="682" spc="-7" dirty="0">
                <a:latin typeface="Times New Roman"/>
                <a:cs typeface="Times New Roman"/>
              </a:rPr>
              <a:t>technology. For </a:t>
            </a:r>
            <a:r>
              <a:rPr sz="682" spc="-3" dirty="0">
                <a:latin typeface="Times New Roman"/>
                <a:cs typeface="Times New Roman"/>
              </a:rPr>
              <a:t>integrating </a:t>
            </a:r>
            <a:r>
              <a:rPr sz="682" dirty="0">
                <a:latin typeface="Times New Roman"/>
                <a:cs typeface="Times New Roman"/>
              </a:rPr>
              <a:t> </a:t>
            </a:r>
            <a:r>
              <a:rPr sz="682" spc="-3" dirty="0">
                <a:latin typeface="Times New Roman"/>
                <a:cs typeface="Times New Roman"/>
              </a:rPr>
              <a:t>Blockchain in</a:t>
            </a:r>
            <a:r>
              <a:rPr sz="682" dirty="0">
                <a:latin typeface="Times New Roman"/>
                <a:cs typeface="Times New Roman"/>
              </a:rPr>
              <a:t> </a:t>
            </a:r>
            <a:r>
              <a:rPr sz="682" spc="-3" dirty="0">
                <a:latin typeface="Times New Roman"/>
                <a:cs typeface="Times New Roman"/>
              </a:rPr>
              <a:t>healthcare,</a:t>
            </a:r>
            <a:r>
              <a:rPr sz="682" dirty="0">
                <a:latin typeface="Times New Roman"/>
                <a:cs typeface="Times New Roman"/>
              </a:rPr>
              <a:t> </a:t>
            </a:r>
            <a:r>
              <a:rPr sz="682" spc="-3" dirty="0">
                <a:latin typeface="Times New Roman"/>
                <a:cs typeface="Times New Roman"/>
              </a:rPr>
              <a:t>ﬁrstly</a:t>
            </a:r>
            <a:r>
              <a:rPr sz="682" dirty="0">
                <a:latin typeface="Times New Roman"/>
                <a:cs typeface="Times New Roman"/>
              </a:rPr>
              <a:t> </a:t>
            </a:r>
            <a:r>
              <a:rPr sz="682" spc="-3" dirty="0">
                <a:latin typeface="Times New Roman"/>
                <a:cs typeface="Times New Roman"/>
              </a:rPr>
              <a:t>we</a:t>
            </a:r>
            <a:r>
              <a:rPr sz="682" dirty="0">
                <a:latin typeface="Times New Roman"/>
                <a:cs typeface="Times New Roman"/>
              </a:rPr>
              <a:t> </a:t>
            </a:r>
            <a:r>
              <a:rPr sz="682" spc="-3" dirty="0">
                <a:latin typeface="Times New Roman"/>
                <a:cs typeface="Times New Roman"/>
              </a:rPr>
              <a:t>need to</a:t>
            </a:r>
            <a:r>
              <a:rPr sz="682" dirty="0">
                <a:latin typeface="Times New Roman"/>
                <a:cs typeface="Times New Roman"/>
              </a:rPr>
              <a:t> </a:t>
            </a:r>
            <a:r>
              <a:rPr sz="682" spc="-3" dirty="0">
                <a:latin typeface="Times New Roman"/>
                <a:cs typeface="Times New Roman"/>
              </a:rPr>
              <a:t>understand the </a:t>
            </a:r>
            <a:r>
              <a:rPr sz="682" dirty="0">
                <a:latin typeface="Times New Roman"/>
                <a:cs typeface="Times New Roman"/>
              </a:rPr>
              <a:t> </a:t>
            </a:r>
            <a:r>
              <a:rPr sz="682" spc="-3" dirty="0">
                <a:latin typeface="Times New Roman"/>
                <a:cs typeface="Times New Roman"/>
              </a:rPr>
              <a:t>scope of data and where and </a:t>
            </a:r>
            <a:r>
              <a:rPr sz="682" spc="-10" dirty="0">
                <a:latin typeface="Times New Roman"/>
                <a:cs typeface="Times New Roman"/>
              </a:rPr>
              <a:t>how </a:t>
            </a:r>
            <a:r>
              <a:rPr sz="682" spc="-3" dirty="0">
                <a:latin typeface="Times New Roman"/>
                <a:cs typeface="Times New Roman"/>
              </a:rPr>
              <a:t>it is being generated. Health- </a:t>
            </a:r>
            <a:r>
              <a:rPr sz="682" spc="-160" dirty="0">
                <a:latin typeface="Times New Roman"/>
                <a:cs typeface="Times New Roman"/>
              </a:rPr>
              <a:t> </a:t>
            </a:r>
            <a:r>
              <a:rPr sz="682" spc="-7" dirty="0">
                <a:latin typeface="Times New Roman"/>
                <a:cs typeface="Times New Roman"/>
              </a:rPr>
              <a:t>care</a:t>
            </a:r>
            <a:r>
              <a:rPr sz="682" spc="55" dirty="0">
                <a:latin typeface="Times New Roman"/>
                <a:cs typeface="Times New Roman"/>
              </a:rPr>
              <a:t> </a:t>
            </a:r>
            <a:r>
              <a:rPr sz="682" spc="-7" dirty="0">
                <a:latin typeface="Times New Roman"/>
                <a:cs typeface="Times New Roman"/>
              </a:rPr>
              <a:t>organizations</a:t>
            </a:r>
            <a:r>
              <a:rPr sz="682" spc="55" dirty="0">
                <a:latin typeface="Times New Roman"/>
                <a:cs typeface="Times New Roman"/>
              </a:rPr>
              <a:t> </a:t>
            </a:r>
            <a:r>
              <a:rPr sz="682" spc="-7" dirty="0">
                <a:latin typeface="Times New Roman"/>
                <a:cs typeface="Times New Roman"/>
              </a:rPr>
              <a:t>generate</a:t>
            </a:r>
            <a:r>
              <a:rPr sz="682" spc="55" dirty="0">
                <a:latin typeface="Times New Roman"/>
                <a:cs typeface="Times New Roman"/>
              </a:rPr>
              <a:t> </a:t>
            </a:r>
            <a:r>
              <a:rPr sz="682" spc="-7" dirty="0">
                <a:latin typeface="Times New Roman"/>
                <a:cs typeface="Times New Roman"/>
              </a:rPr>
              <a:t>sensitive</a:t>
            </a:r>
            <a:r>
              <a:rPr sz="682" spc="58" dirty="0">
                <a:latin typeface="Times New Roman"/>
                <a:cs typeface="Times New Roman"/>
              </a:rPr>
              <a:t> </a:t>
            </a:r>
            <a:r>
              <a:rPr sz="682" spc="-7" dirty="0">
                <a:latin typeface="Times New Roman"/>
                <a:cs typeface="Times New Roman"/>
              </a:rPr>
              <a:t>and</a:t>
            </a:r>
            <a:r>
              <a:rPr sz="682" spc="55" dirty="0">
                <a:latin typeface="Times New Roman"/>
                <a:cs typeface="Times New Roman"/>
              </a:rPr>
              <a:t> </a:t>
            </a:r>
            <a:r>
              <a:rPr sz="682" spc="-7" dirty="0">
                <a:latin typeface="Times New Roman"/>
                <a:cs typeface="Times New Roman"/>
              </a:rPr>
              <a:t>critical</a:t>
            </a:r>
            <a:r>
              <a:rPr sz="682" spc="55" dirty="0">
                <a:latin typeface="Times New Roman"/>
                <a:cs typeface="Times New Roman"/>
              </a:rPr>
              <a:t> </a:t>
            </a:r>
            <a:r>
              <a:rPr sz="682" spc="-7" dirty="0">
                <a:latin typeface="Times New Roman"/>
                <a:cs typeface="Times New Roman"/>
              </a:rPr>
              <a:t>medical</a:t>
            </a:r>
            <a:r>
              <a:rPr sz="682" spc="58" dirty="0">
                <a:latin typeface="Times New Roman"/>
                <a:cs typeface="Times New Roman"/>
              </a:rPr>
              <a:t> </a:t>
            </a:r>
            <a:r>
              <a:rPr sz="682" spc="-7" dirty="0">
                <a:latin typeface="Times New Roman"/>
                <a:cs typeface="Times New Roman"/>
              </a:rPr>
              <a:t>data </a:t>
            </a:r>
            <a:r>
              <a:rPr sz="682" spc="-3" dirty="0">
                <a:latin typeface="Times New Roman"/>
                <a:cs typeface="Times New Roman"/>
              </a:rPr>
              <a:t> at</a:t>
            </a:r>
            <a:r>
              <a:rPr sz="682" spc="65" dirty="0">
                <a:latin typeface="Times New Roman"/>
                <a:cs typeface="Times New Roman"/>
              </a:rPr>
              <a:t> </a:t>
            </a:r>
            <a:r>
              <a:rPr sz="682" spc="-7" dirty="0">
                <a:latin typeface="Times New Roman"/>
                <a:cs typeface="Times New Roman"/>
              </a:rPr>
              <a:t>every</a:t>
            </a:r>
            <a:r>
              <a:rPr sz="682" spc="68" dirty="0">
                <a:latin typeface="Times New Roman"/>
                <a:cs typeface="Times New Roman"/>
              </a:rPr>
              <a:t> </a:t>
            </a:r>
            <a:r>
              <a:rPr sz="682" spc="-3" dirty="0">
                <a:latin typeface="Times New Roman"/>
                <a:cs typeface="Times New Roman"/>
              </a:rPr>
              <a:t>stage</a:t>
            </a:r>
            <a:r>
              <a:rPr sz="682" spc="65" dirty="0">
                <a:latin typeface="Times New Roman"/>
                <a:cs typeface="Times New Roman"/>
              </a:rPr>
              <a:t> </a:t>
            </a:r>
            <a:r>
              <a:rPr sz="682" spc="-3" dirty="0">
                <a:latin typeface="Times New Roman"/>
                <a:cs typeface="Times New Roman"/>
              </a:rPr>
              <a:t>of</a:t>
            </a:r>
            <a:r>
              <a:rPr sz="682" spc="68" dirty="0">
                <a:latin typeface="Times New Roman"/>
                <a:cs typeface="Times New Roman"/>
              </a:rPr>
              <a:t> </a:t>
            </a:r>
            <a:r>
              <a:rPr sz="682" spc="-3" dirty="0">
                <a:latin typeface="Times New Roman"/>
                <a:cs typeface="Times New Roman"/>
              </a:rPr>
              <a:t>medical</a:t>
            </a:r>
            <a:r>
              <a:rPr sz="682" spc="65" dirty="0">
                <a:latin typeface="Times New Roman"/>
                <a:cs typeface="Times New Roman"/>
              </a:rPr>
              <a:t> </a:t>
            </a:r>
            <a:r>
              <a:rPr sz="682" spc="-3" dirty="0">
                <a:latin typeface="Times New Roman"/>
                <a:cs typeface="Times New Roman"/>
              </a:rPr>
              <a:t>treatment</a:t>
            </a:r>
            <a:r>
              <a:rPr sz="682" spc="68" dirty="0">
                <a:latin typeface="Times New Roman"/>
                <a:cs typeface="Times New Roman"/>
              </a:rPr>
              <a:t> </a:t>
            </a:r>
            <a:r>
              <a:rPr sz="682" spc="-3" dirty="0">
                <a:latin typeface="Times New Roman"/>
                <a:cs typeface="Times New Roman"/>
              </a:rPr>
              <a:t>like</a:t>
            </a:r>
            <a:r>
              <a:rPr sz="682" spc="68" dirty="0">
                <a:latin typeface="Times New Roman"/>
                <a:cs typeface="Times New Roman"/>
              </a:rPr>
              <a:t> </a:t>
            </a:r>
            <a:r>
              <a:rPr sz="682" spc="-3" dirty="0">
                <a:latin typeface="Times New Roman"/>
                <a:cs typeface="Times New Roman"/>
              </a:rPr>
              <a:t>a</a:t>
            </a:r>
            <a:r>
              <a:rPr sz="682" spc="65" dirty="0">
                <a:latin typeface="Times New Roman"/>
                <a:cs typeface="Times New Roman"/>
              </a:rPr>
              <a:t> </a:t>
            </a:r>
            <a:r>
              <a:rPr sz="682" spc="-3" dirty="0">
                <a:latin typeface="Times New Roman"/>
                <a:cs typeface="Times New Roman"/>
              </a:rPr>
              <a:t>consultation,</a:t>
            </a:r>
            <a:endParaRPr sz="682">
              <a:latin typeface="Times New Roman"/>
              <a:cs typeface="Times New Roman"/>
            </a:endParaRPr>
          </a:p>
        </p:txBody>
      </p:sp>
      <p:graphicFrame>
        <p:nvGraphicFramePr>
          <p:cNvPr id="4" name="object 4"/>
          <p:cNvGraphicFramePr>
            <a:graphicFrameLocks noGrp="1"/>
          </p:cNvGraphicFramePr>
          <p:nvPr/>
        </p:nvGraphicFramePr>
        <p:xfrm>
          <a:off x="4002111" y="4517500"/>
          <a:ext cx="1910194" cy="1795958"/>
        </p:xfrm>
        <a:graphic>
          <a:graphicData uri="http://schemas.openxmlformats.org/drawingml/2006/table">
            <a:tbl>
              <a:tblPr firstRow="1" bandRow="1">
                <a:tableStyleId>{2D5ABB26-0587-4C30-8999-92F81FD0307C}</a:tableStyleId>
              </a:tblPr>
              <a:tblGrid>
                <a:gridCol w="959860">
                  <a:extLst>
                    <a:ext uri="{9D8B030D-6E8A-4147-A177-3AD203B41FA5}">
                      <a16:colId xmlns:a16="http://schemas.microsoft.com/office/drawing/2014/main" val="20000"/>
                    </a:ext>
                  </a:extLst>
                </a:gridCol>
                <a:gridCol w="192231">
                  <a:extLst>
                    <a:ext uri="{9D8B030D-6E8A-4147-A177-3AD203B41FA5}">
                      <a16:colId xmlns:a16="http://schemas.microsoft.com/office/drawing/2014/main" val="20001"/>
                    </a:ext>
                  </a:extLst>
                </a:gridCol>
                <a:gridCol w="758103">
                  <a:extLst>
                    <a:ext uri="{9D8B030D-6E8A-4147-A177-3AD203B41FA5}">
                      <a16:colId xmlns:a16="http://schemas.microsoft.com/office/drawing/2014/main" val="20002"/>
                    </a:ext>
                  </a:extLst>
                </a:gridCol>
              </a:tblGrid>
              <a:tr h="701386">
                <a:tc>
                  <a:txBody>
                    <a:bodyPr/>
                    <a:lstStyle/>
                    <a:p>
                      <a:pPr marL="109220">
                        <a:lnSpc>
                          <a:spcPct val="100000"/>
                        </a:lnSpc>
                        <a:spcBef>
                          <a:spcPts val="475"/>
                        </a:spcBef>
                      </a:pPr>
                      <a:r>
                        <a:rPr sz="400" spc="-10" dirty="0">
                          <a:latin typeface="Arial MT"/>
                          <a:cs typeface="Arial MT"/>
                        </a:rPr>
                        <a:t>1)</a:t>
                      </a:r>
                      <a:endParaRPr sz="400">
                        <a:latin typeface="Arial MT"/>
                        <a:cs typeface="Arial MT"/>
                      </a:endParaRPr>
                    </a:p>
                    <a:p>
                      <a:pPr>
                        <a:lnSpc>
                          <a:spcPct val="100000"/>
                        </a:lnSpc>
                      </a:pPr>
                      <a:endParaRPr sz="400">
                        <a:latin typeface="Times New Roman"/>
                        <a:cs typeface="Times New Roman"/>
                      </a:endParaRPr>
                    </a:p>
                    <a:p>
                      <a:pPr>
                        <a:lnSpc>
                          <a:spcPct val="100000"/>
                        </a:lnSpc>
                      </a:pPr>
                      <a:endParaRPr sz="400">
                        <a:latin typeface="Times New Roman"/>
                        <a:cs typeface="Times New Roman"/>
                      </a:endParaRPr>
                    </a:p>
                    <a:p>
                      <a:pPr>
                        <a:lnSpc>
                          <a:spcPct val="100000"/>
                        </a:lnSpc>
                      </a:pPr>
                      <a:endParaRPr sz="400">
                        <a:latin typeface="Times New Roman"/>
                        <a:cs typeface="Times New Roman"/>
                      </a:endParaRPr>
                    </a:p>
                    <a:p>
                      <a:pPr marL="95250" marR="620395" algn="just">
                        <a:lnSpc>
                          <a:spcPct val="91600"/>
                        </a:lnSpc>
                        <a:spcBef>
                          <a:spcPts val="459"/>
                        </a:spcBef>
                      </a:pPr>
                      <a:r>
                        <a:rPr sz="400" spc="-10" dirty="0">
                          <a:latin typeface="Arial MT"/>
                          <a:cs typeface="Arial MT"/>
                        </a:rPr>
                        <a:t>Hospitals maintain the </a:t>
                      </a:r>
                      <a:r>
                        <a:rPr sz="400" spc="-140" dirty="0">
                          <a:latin typeface="Arial MT"/>
                          <a:cs typeface="Arial MT"/>
                        </a:rPr>
                        <a:t> </a:t>
                      </a:r>
                      <a:r>
                        <a:rPr sz="400" spc="-5" dirty="0">
                          <a:latin typeface="Arial MT"/>
                          <a:cs typeface="Arial MT"/>
                        </a:rPr>
                        <a:t>patient</a:t>
                      </a:r>
                      <a:r>
                        <a:rPr sz="400" spc="-10" dirty="0">
                          <a:latin typeface="Arial MT"/>
                          <a:cs typeface="Arial MT"/>
                        </a:rPr>
                        <a:t>’</a:t>
                      </a:r>
                      <a:r>
                        <a:rPr sz="400" dirty="0">
                          <a:latin typeface="Arial MT"/>
                          <a:cs typeface="Arial MT"/>
                        </a:rPr>
                        <a:t>s</a:t>
                      </a:r>
                      <a:r>
                        <a:rPr sz="400" spc="-5" dirty="0">
                          <a:latin typeface="Arial MT"/>
                          <a:cs typeface="Arial MT"/>
                        </a:rPr>
                        <a:t> re</a:t>
                      </a:r>
                      <a:r>
                        <a:rPr sz="400" dirty="0">
                          <a:latin typeface="Arial MT"/>
                          <a:cs typeface="Arial MT"/>
                        </a:rPr>
                        <a:t>c</a:t>
                      </a:r>
                      <a:r>
                        <a:rPr sz="400" spc="-5" dirty="0">
                          <a:latin typeface="Arial MT"/>
                          <a:cs typeface="Arial MT"/>
                        </a:rPr>
                        <a:t>ord</a:t>
                      </a:r>
                      <a:r>
                        <a:rPr sz="400" dirty="0">
                          <a:latin typeface="Arial MT"/>
                          <a:cs typeface="Arial MT"/>
                        </a:rPr>
                        <a:t>s</a:t>
                      </a:r>
                      <a:r>
                        <a:rPr sz="400" spc="-5" dirty="0">
                          <a:latin typeface="Arial MT"/>
                          <a:cs typeface="Arial MT"/>
                        </a:rPr>
                        <a:t> using  </a:t>
                      </a:r>
                      <a:r>
                        <a:rPr sz="400" spc="-10" dirty="0">
                          <a:latin typeface="Arial MT"/>
                          <a:cs typeface="Arial MT"/>
                        </a:rPr>
                        <a:t>Blockchain</a:t>
                      </a:r>
                      <a:endParaRPr sz="400">
                        <a:latin typeface="Arial MT"/>
                        <a:cs typeface="Arial MT"/>
                      </a:endParaRPr>
                    </a:p>
                  </a:txBody>
                  <a:tcPr marL="0" marR="0" marT="41131" marB="0">
                    <a:lnR w="38100">
                      <a:solidFill>
                        <a:srgbClr val="000000"/>
                      </a:solidFill>
                      <a:prstDash val="solid"/>
                    </a:lnR>
                    <a:lnB w="3175">
                      <a:solidFill>
                        <a:srgbClr val="000000"/>
                      </a:solidFill>
                      <a:prstDash val="solid"/>
                    </a:lnB>
                  </a:tcPr>
                </a:tc>
                <a:tc>
                  <a:txBody>
                    <a:bodyPr/>
                    <a:lstStyle/>
                    <a:p>
                      <a:pPr marL="73025">
                        <a:lnSpc>
                          <a:spcPct val="100000"/>
                        </a:lnSpc>
                        <a:spcBef>
                          <a:spcPts val="370"/>
                        </a:spcBef>
                      </a:pPr>
                      <a:r>
                        <a:rPr sz="400" spc="-10" dirty="0">
                          <a:latin typeface="Arial MT"/>
                          <a:cs typeface="Arial MT"/>
                        </a:rPr>
                        <a:t>2)</a:t>
                      </a:r>
                      <a:endParaRPr sz="400">
                        <a:latin typeface="Arial MT"/>
                        <a:cs typeface="Arial MT"/>
                      </a:endParaRPr>
                    </a:p>
                  </a:txBody>
                  <a:tcPr marL="0" marR="0" marT="32039" marB="0">
                    <a:lnL w="38100">
                      <a:solidFill>
                        <a:srgbClr val="000000"/>
                      </a:solidFill>
                      <a:prstDash val="solid"/>
                    </a:lnL>
                    <a:lnB w="3175">
                      <a:solidFill>
                        <a:srgbClr val="000000"/>
                      </a:solidFill>
                      <a:prstDash val="solid"/>
                    </a:lnB>
                  </a:tcPr>
                </a:tc>
                <a:tc>
                  <a:txBody>
                    <a:bodyPr/>
                    <a:lstStyle/>
                    <a:p>
                      <a:pPr>
                        <a:lnSpc>
                          <a:spcPct val="100000"/>
                        </a:lnSpc>
                      </a:pPr>
                      <a:endParaRPr sz="400">
                        <a:latin typeface="Times New Roman"/>
                        <a:cs typeface="Times New Roman"/>
                      </a:endParaRPr>
                    </a:p>
                    <a:p>
                      <a:pPr>
                        <a:lnSpc>
                          <a:spcPct val="100000"/>
                        </a:lnSpc>
                      </a:pPr>
                      <a:endParaRPr sz="400">
                        <a:latin typeface="Times New Roman"/>
                        <a:cs typeface="Times New Roman"/>
                      </a:endParaRPr>
                    </a:p>
                    <a:p>
                      <a:pPr>
                        <a:lnSpc>
                          <a:spcPct val="100000"/>
                        </a:lnSpc>
                      </a:pPr>
                      <a:endParaRPr sz="400">
                        <a:latin typeface="Times New Roman"/>
                        <a:cs typeface="Times New Roman"/>
                      </a:endParaRPr>
                    </a:p>
                    <a:p>
                      <a:pPr>
                        <a:lnSpc>
                          <a:spcPct val="100000"/>
                        </a:lnSpc>
                      </a:pPr>
                      <a:endParaRPr sz="400">
                        <a:latin typeface="Times New Roman"/>
                        <a:cs typeface="Times New Roman"/>
                      </a:endParaRPr>
                    </a:p>
                    <a:p>
                      <a:pPr>
                        <a:lnSpc>
                          <a:spcPct val="100000"/>
                        </a:lnSpc>
                        <a:spcBef>
                          <a:spcPts val="35"/>
                        </a:spcBef>
                      </a:pPr>
                      <a:endParaRPr sz="600">
                        <a:latin typeface="Times New Roman"/>
                        <a:cs typeface="Times New Roman"/>
                      </a:endParaRPr>
                    </a:p>
                    <a:p>
                      <a:pPr marL="284480" marR="142875">
                        <a:lnSpc>
                          <a:spcPct val="91600"/>
                        </a:lnSpc>
                      </a:pPr>
                      <a:r>
                        <a:rPr sz="400" spc="-5" dirty="0">
                          <a:latin typeface="Arial MT"/>
                          <a:cs typeface="Arial MT"/>
                        </a:rPr>
                        <a:t>Eac</a:t>
                      </a:r>
                      <a:r>
                        <a:rPr sz="400" dirty="0">
                          <a:latin typeface="Arial MT"/>
                          <a:cs typeface="Arial MT"/>
                        </a:rPr>
                        <a:t>h</a:t>
                      </a:r>
                      <a:r>
                        <a:rPr sz="400" spc="-5" dirty="0">
                          <a:latin typeface="Arial MT"/>
                          <a:cs typeface="Arial MT"/>
                        </a:rPr>
                        <a:t> pa</a:t>
                      </a:r>
                      <a:r>
                        <a:rPr sz="400" dirty="0">
                          <a:latin typeface="Arial MT"/>
                          <a:cs typeface="Arial MT"/>
                        </a:rPr>
                        <a:t>t</a:t>
                      </a:r>
                      <a:r>
                        <a:rPr sz="400" spc="-5" dirty="0">
                          <a:latin typeface="Arial MT"/>
                          <a:cs typeface="Arial MT"/>
                        </a:rPr>
                        <a:t>ien</a:t>
                      </a:r>
                      <a:r>
                        <a:rPr sz="400" dirty="0">
                          <a:latin typeface="Arial MT"/>
                          <a:cs typeface="Arial MT"/>
                        </a:rPr>
                        <a:t>t</a:t>
                      </a:r>
                      <a:r>
                        <a:rPr sz="400" spc="-10" dirty="0">
                          <a:latin typeface="Arial MT"/>
                          <a:cs typeface="Arial MT"/>
                        </a:rPr>
                        <a:t>’</a:t>
                      </a:r>
                      <a:r>
                        <a:rPr sz="400" dirty="0">
                          <a:latin typeface="Arial MT"/>
                          <a:cs typeface="Arial MT"/>
                        </a:rPr>
                        <a:t>s</a:t>
                      </a:r>
                      <a:r>
                        <a:rPr sz="400" spc="-5" dirty="0">
                          <a:latin typeface="Arial MT"/>
                          <a:cs typeface="Arial MT"/>
                        </a:rPr>
                        <a:t> records  are stored </a:t>
                      </a:r>
                      <a:r>
                        <a:rPr sz="400" spc="-10" dirty="0">
                          <a:latin typeface="Arial MT"/>
                          <a:cs typeface="Arial MT"/>
                        </a:rPr>
                        <a:t>in blocks </a:t>
                      </a:r>
                      <a:r>
                        <a:rPr sz="400" spc="-5" dirty="0">
                          <a:latin typeface="Arial MT"/>
                          <a:cs typeface="Arial MT"/>
                        </a:rPr>
                        <a:t> </a:t>
                      </a:r>
                      <a:r>
                        <a:rPr sz="400" spc="-10" dirty="0">
                          <a:latin typeface="Arial MT"/>
                          <a:cs typeface="Arial MT"/>
                        </a:rPr>
                        <a:t>using</a:t>
                      </a:r>
                      <a:r>
                        <a:rPr sz="400" spc="-20" dirty="0">
                          <a:latin typeface="Arial MT"/>
                          <a:cs typeface="Arial MT"/>
                        </a:rPr>
                        <a:t> </a:t>
                      </a:r>
                      <a:r>
                        <a:rPr sz="400" spc="-10" dirty="0">
                          <a:latin typeface="Arial MT"/>
                          <a:cs typeface="Arial MT"/>
                        </a:rPr>
                        <a:t>their</a:t>
                      </a:r>
                      <a:r>
                        <a:rPr sz="400" spc="-20" dirty="0">
                          <a:latin typeface="Arial MT"/>
                          <a:cs typeface="Arial MT"/>
                        </a:rPr>
                        <a:t> </a:t>
                      </a:r>
                      <a:r>
                        <a:rPr sz="400" spc="-10" dirty="0">
                          <a:latin typeface="Arial MT"/>
                          <a:cs typeface="Arial MT"/>
                        </a:rPr>
                        <a:t>public</a:t>
                      </a:r>
                      <a:r>
                        <a:rPr sz="400" spc="-20" dirty="0">
                          <a:latin typeface="Arial MT"/>
                          <a:cs typeface="Arial MT"/>
                        </a:rPr>
                        <a:t> </a:t>
                      </a:r>
                      <a:r>
                        <a:rPr sz="400" spc="-10" dirty="0">
                          <a:latin typeface="Arial MT"/>
                          <a:cs typeface="Arial MT"/>
                        </a:rPr>
                        <a:t>keys</a:t>
                      </a:r>
                      <a:endParaRPr sz="400">
                        <a:latin typeface="Arial MT"/>
                        <a:cs typeface="Arial MT"/>
                      </a:endParaRPr>
                    </a:p>
                  </a:txBody>
                  <a:tcPr marL="0" marR="0" marT="0" marB="0">
                    <a:lnB w="3175">
                      <a:solidFill>
                        <a:srgbClr val="000000"/>
                      </a:solidFill>
                      <a:prstDash val="solid"/>
                    </a:lnB>
                  </a:tcPr>
                </a:tc>
                <a:extLst>
                  <a:ext uri="{0D108BD9-81ED-4DB2-BD59-A6C34878D82A}">
                    <a16:rowId xmlns:a16="http://schemas.microsoft.com/office/drawing/2014/main" val="10000"/>
                  </a:ext>
                </a:extLst>
              </a:tr>
              <a:tr h="189788">
                <a:tc>
                  <a:txBody>
                    <a:bodyPr/>
                    <a:lstStyle/>
                    <a:p>
                      <a:pPr>
                        <a:lnSpc>
                          <a:spcPct val="100000"/>
                        </a:lnSpc>
                        <a:spcBef>
                          <a:spcPts val="5"/>
                        </a:spcBef>
                      </a:pPr>
                      <a:endParaRPr sz="400">
                        <a:latin typeface="Times New Roman"/>
                        <a:cs typeface="Times New Roman"/>
                      </a:endParaRPr>
                    </a:p>
                    <a:p>
                      <a:pPr marL="109220">
                        <a:lnSpc>
                          <a:spcPct val="100000"/>
                        </a:lnSpc>
                      </a:pPr>
                      <a:r>
                        <a:rPr sz="400" spc="-10" dirty="0">
                          <a:latin typeface="Arial MT"/>
                          <a:cs typeface="Arial MT"/>
                        </a:rPr>
                        <a:t>3)</a:t>
                      </a:r>
                      <a:endParaRPr sz="400">
                        <a:latin typeface="Arial MT"/>
                        <a:cs typeface="Arial MT"/>
                      </a:endParaRPr>
                    </a:p>
                  </a:txBody>
                  <a:tcPr marL="0" marR="0" marT="433" marB="0">
                    <a:lnR w="38100">
                      <a:solidFill>
                        <a:srgbClr val="000000"/>
                      </a:solidFill>
                      <a:prstDash val="solid"/>
                    </a:lnR>
                    <a:lnT w="3175">
                      <a:solidFill>
                        <a:srgbClr val="000000"/>
                      </a:solidFill>
                      <a:prstDash val="solid"/>
                    </a:lnT>
                  </a:tcPr>
                </a:tc>
                <a:tc>
                  <a:txBody>
                    <a:bodyPr/>
                    <a:lstStyle/>
                    <a:p>
                      <a:pPr>
                        <a:lnSpc>
                          <a:spcPct val="100000"/>
                        </a:lnSpc>
                        <a:spcBef>
                          <a:spcPts val="5"/>
                        </a:spcBef>
                      </a:pPr>
                      <a:endParaRPr sz="400">
                        <a:latin typeface="Times New Roman"/>
                        <a:cs typeface="Times New Roman"/>
                      </a:endParaRPr>
                    </a:p>
                    <a:p>
                      <a:pPr marL="100330">
                        <a:lnSpc>
                          <a:spcPct val="100000"/>
                        </a:lnSpc>
                      </a:pPr>
                      <a:r>
                        <a:rPr sz="400" spc="-10" dirty="0">
                          <a:latin typeface="Arial MT"/>
                          <a:cs typeface="Arial MT"/>
                        </a:rPr>
                        <a:t>4)</a:t>
                      </a:r>
                      <a:endParaRPr sz="400">
                        <a:latin typeface="Arial MT"/>
                        <a:cs typeface="Arial MT"/>
                      </a:endParaRPr>
                    </a:p>
                  </a:txBody>
                  <a:tcPr marL="0" marR="0" marT="433" marB="0">
                    <a:lnL w="38100">
                      <a:solidFill>
                        <a:srgbClr val="000000"/>
                      </a:solidFill>
                      <a:prstDash val="solid"/>
                    </a:lnL>
                    <a:lnT w="3175">
                      <a:solidFill>
                        <a:srgbClr val="000000"/>
                      </a:solidFill>
                      <a:prstDash val="solid"/>
                    </a:lnT>
                  </a:tcPr>
                </a:tc>
                <a:tc>
                  <a:txBody>
                    <a:bodyPr/>
                    <a:lstStyle/>
                    <a:p>
                      <a:pPr>
                        <a:lnSpc>
                          <a:spcPct val="100000"/>
                        </a:lnSpc>
                      </a:pPr>
                      <a:endParaRPr sz="600">
                        <a:latin typeface="Times New Roman"/>
                        <a:cs typeface="Times New Roman"/>
                      </a:endParaRPr>
                    </a:p>
                  </a:txBody>
                  <a:tcPr marL="0" marR="0" marT="0" marB="0">
                    <a:lnT w="3175">
                      <a:solidFill>
                        <a:srgbClr val="000000"/>
                      </a:solidFill>
                      <a:prstDash val="solid"/>
                    </a:lnT>
                  </a:tcPr>
                </a:tc>
                <a:extLst>
                  <a:ext uri="{0D108BD9-81ED-4DB2-BD59-A6C34878D82A}">
                    <a16:rowId xmlns:a16="http://schemas.microsoft.com/office/drawing/2014/main" val="10001"/>
                  </a:ext>
                </a:extLst>
              </a:tr>
              <a:tr h="124430">
                <a:tc>
                  <a:txBody>
                    <a:bodyPr/>
                    <a:lstStyle/>
                    <a:p>
                      <a:pPr>
                        <a:lnSpc>
                          <a:spcPct val="100000"/>
                        </a:lnSpc>
                      </a:pPr>
                      <a:endParaRPr sz="600">
                        <a:latin typeface="Times New Roman"/>
                        <a:cs typeface="Times New Roman"/>
                      </a:endParaRPr>
                    </a:p>
                  </a:txBody>
                  <a:tcPr marL="0" marR="0" marT="0" marB="0">
                    <a:lnR w="38100">
                      <a:solidFill>
                        <a:srgbClr val="000000"/>
                      </a:solidFill>
                      <a:prstDash val="solid"/>
                    </a:lnR>
                  </a:tcPr>
                </a:tc>
                <a:tc rowSpan="4">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tcPr>
                </a:tc>
                <a:tc>
                  <a:txBody>
                    <a:bodyPr/>
                    <a:lstStyle/>
                    <a:p>
                      <a:pPr>
                        <a:lnSpc>
                          <a:spcPct val="100000"/>
                        </a:lnSpc>
                        <a:spcBef>
                          <a:spcPts val="20"/>
                        </a:spcBef>
                      </a:pPr>
                      <a:endParaRPr sz="400">
                        <a:latin typeface="Times New Roman"/>
                        <a:cs typeface="Times New Roman"/>
                      </a:endParaRPr>
                    </a:p>
                    <a:p>
                      <a:pPr marL="120014">
                        <a:lnSpc>
                          <a:spcPts val="565"/>
                        </a:lnSpc>
                      </a:pPr>
                      <a:r>
                        <a:rPr sz="400" spc="-10" dirty="0">
                          <a:latin typeface="Arial MT"/>
                          <a:cs typeface="Arial MT"/>
                        </a:rPr>
                        <a:t>Patients</a:t>
                      </a:r>
                      <a:r>
                        <a:rPr sz="400" spc="-15" dirty="0">
                          <a:latin typeface="Arial MT"/>
                          <a:cs typeface="Arial MT"/>
                        </a:rPr>
                        <a:t> </a:t>
                      </a:r>
                      <a:r>
                        <a:rPr sz="400" spc="-10" dirty="0">
                          <a:latin typeface="Arial MT"/>
                          <a:cs typeface="Arial MT"/>
                        </a:rPr>
                        <a:t>permit</a:t>
                      </a:r>
                      <a:r>
                        <a:rPr sz="400" spc="-5" dirty="0">
                          <a:latin typeface="Arial MT"/>
                          <a:cs typeface="Arial MT"/>
                        </a:rPr>
                        <a:t> </a:t>
                      </a:r>
                      <a:r>
                        <a:rPr sz="400" spc="-10" dirty="0">
                          <a:latin typeface="Arial MT"/>
                          <a:cs typeface="Arial MT"/>
                        </a:rPr>
                        <a:t>healthcare</a:t>
                      </a:r>
                      <a:endParaRPr sz="400">
                        <a:latin typeface="Arial MT"/>
                        <a:cs typeface="Arial MT"/>
                      </a:endParaRPr>
                    </a:p>
                  </a:txBody>
                  <a:tcPr marL="0" marR="0" marT="1732" marB="0"/>
                </a:tc>
                <a:extLst>
                  <a:ext uri="{0D108BD9-81ED-4DB2-BD59-A6C34878D82A}">
                    <a16:rowId xmlns:a16="http://schemas.microsoft.com/office/drawing/2014/main" val="10002"/>
                  </a:ext>
                </a:extLst>
              </a:tr>
              <a:tr h="183531">
                <a:tc>
                  <a:txBody>
                    <a:bodyPr/>
                    <a:lstStyle/>
                    <a:p>
                      <a:pPr marL="81915" marR="661035">
                        <a:lnSpc>
                          <a:spcPct val="91600"/>
                        </a:lnSpc>
                        <a:spcBef>
                          <a:spcPts val="280"/>
                        </a:spcBef>
                      </a:pPr>
                      <a:r>
                        <a:rPr sz="400" spc="-10" dirty="0">
                          <a:latin typeface="Arial MT"/>
                          <a:cs typeface="Arial MT"/>
                        </a:rPr>
                        <a:t>Healthcare </a:t>
                      </a:r>
                      <a:r>
                        <a:rPr sz="400" spc="-5" dirty="0">
                          <a:latin typeface="Arial MT"/>
                          <a:cs typeface="Arial MT"/>
                        </a:rPr>
                        <a:t> organization</a:t>
                      </a:r>
                      <a:r>
                        <a:rPr sz="400" dirty="0">
                          <a:latin typeface="Arial MT"/>
                          <a:cs typeface="Arial MT"/>
                        </a:rPr>
                        <a:t>s</a:t>
                      </a:r>
                      <a:r>
                        <a:rPr sz="400" spc="-5" dirty="0">
                          <a:latin typeface="Arial MT"/>
                          <a:cs typeface="Arial MT"/>
                        </a:rPr>
                        <a:t> </a:t>
                      </a:r>
                      <a:r>
                        <a:rPr sz="400" dirty="0">
                          <a:latin typeface="Arial MT"/>
                          <a:cs typeface="Arial MT"/>
                        </a:rPr>
                        <a:t>s</a:t>
                      </a:r>
                      <a:r>
                        <a:rPr sz="400" spc="-5" dirty="0">
                          <a:latin typeface="Arial MT"/>
                          <a:cs typeface="Arial MT"/>
                        </a:rPr>
                        <a:t>ubmit  </a:t>
                      </a:r>
                      <a:r>
                        <a:rPr sz="400" dirty="0">
                          <a:latin typeface="Arial MT"/>
                          <a:cs typeface="Arial MT"/>
                        </a:rPr>
                        <a:t>t</a:t>
                      </a:r>
                      <a:r>
                        <a:rPr sz="400" spc="-5" dirty="0">
                          <a:latin typeface="Arial MT"/>
                          <a:cs typeface="Arial MT"/>
                        </a:rPr>
                        <a:t>hei</a:t>
                      </a:r>
                      <a:r>
                        <a:rPr sz="400" dirty="0">
                          <a:latin typeface="Arial MT"/>
                          <a:cs typeface="Arial MT"/>
                        </a:rPr>
                        <a:t>r</a:t>
                      </a:r>
                      <a:r>
                        <a:rPr sz="400" spc="-5" dirty="0">
                          <a:latin typeface="Arial MT"/>
                          <a:cs typeface="Arial MT"/>
                        </a:rPr>
                        <a:t> querie</a:t>
                      </a:r>
                      <a:r>
                        <a:rPr sz="400" dirty="0">
                          <a:latin typeface="Arial MT"/>
                          <a:cs typeface="Arial MT"/>
                        </a:rPr>
                        <a:t>s</a:t>
                      </a:r>
                      <a:r>
                        <a:rPr sz="400" spc="-5" dirty="0">
                          <a:latin typeface="Arial MT"/>
                          <a:cs typeface="Arial MT"/>
                        </a:rPr>
                        <a:t> vi</a:t>
                      </a:r>
                      <a:r>
                        <a:rPr sz="400" dirty="0">
                          <a:latin typeface="Arial MT"/>
                          <a:cs typeface="Arial MT"/>
                        </a:rPr>
                        <a:t>a</a:t>
                      </a:r>
                      <a:r>
                        <a:rPr sz="400" spc="-40" dirty="0">
                          <a:latin typeface="Arial MT"/>
                          <a:cs typeface="Arial MT"/>
                        </a:rPr>
                        <a:t> </a:t>
                      </a:r>
                      <a:r>
                        <a:rPr sz="400" dirty="0">
                          <a:latin typeface="Arial MT"/>
                          <a:cs typeface="Arial MT"/>
                        </a:rPr>
                        <a:t>APl</a:t>
                      </a:r>
                      <a:r>
                        <a:rPr sz="400" spc="-10" dirty="0">
                          <a:latin typeface="Arial MT"/>
                          <a:cs typeface="Arial MT"/>
                        </a:rPr>
                        <a:t>’</a:t>
                      </a:r>
                      <a:r>
                        <a:rPr sz="400" dirty="0">
                          <a:latin typeface="Arial MT"/>
                          <a:cs typeface="Arial MT"/>
                        </a:rPr>
                        <a:t>s</a:t>
                      </a:r>
                      <a:endParaRPr sz="400">
                        <a:latin typeface="Arial MT"/>
                        <a:cs typeface="Arial MT"/>
                      </a:endParaRPr>
                    </a:p>
                  </a:txBody>
                  <a:tcPr marL="0" marR="0" marT="24245" marB="0">
                    <a:lnR w="38100">
                      <a:solidFill>
                        <a:srgbClr val="000000"/>
                      </a:solidFill>
                      <a:prstDash val="solid"/>
                    </a:lnR>
                  </a:tcPr>
                </a:tc>
                <a:tc vMerge="1">
                  <a:txBody>
                    <a:bodyPr/>
                    <a:lstStyle/>
                    <a:p>
                      <a:endParaRPr/>
                    </a:p>
                  </a:txBody>
                  <a:tcPr marL="0" marR="0" marT="0" marB="0">
                    <a:lnL w="38100">
                      <a:solidFill>
                        <a:srgbClr val="000000"/>
                      </a:solidFill>
                      <a:prstDash val="solid"/>
                    </a:lnL>
                  </a:tcPr>
                </a:tc>
                <a:tc>
                  <a:txBody>
                    <a:bodyPr/>
                    <a:lstStyle/>
                    <a:p>
                      <a:pPr marL="120014" marR="116205">
                        <a:lnSpc>
                          <a:spcPts val="600"/>
                        </a:lnSpc>
                        <a:spcBef>
                          <a:spcPts val="10"/>
                        </a:spcBef>
                      </a:pPr>
                      <a:r>
                        <a:rPr sz="400" spc="-10" dirty="0">
                          <a:latin typeface="Arial MT"/>
                          <a:cs typeface="Arial MT"/>
                        </a:rPr>
                        <a:t>organizations </a:t>
                      </a:r>
                      <a:r>
                        <a:rPr sz="400" spc="-5" dirty="0">
                          <a:latin typeface="Arial MT"/>
                          <a:cs typeface="Arial MT"/>
                        </a:rPr>
                        <a:t>to</a:t>
                      </a:r>
                      <a:r>
                        <a:rPr sz="400" spc="-10" dirty="0">
                          <a:latin typeface="Arial MT"/>
                          <a:cs typeface="Arial MT"/>
                        </a:rPr>
                        <a:t> access</a:t>
                      </a:r>
                      <a:r>
                        <a:rPr sz="400" spc="-5" dirty="0">
                          <a:latin typeface="Arial MT"/>
                          <a:cs typeface="Arial MT"/>
                        </a:rPr>
                        <a:t> </a:t>
                      </a:r>
                      <a:r>
                        <a:rPr sz="400" spc="-10" dirty="0">
                          <a:latin typeface="Arial MT"/>
                          <a:cs typeface="Arial MT"/>
                        </a:rPr>
                        <a:t>their </a:t>
                      </a:r>
                      <a:r>
                        <a:rPr sz="400" spc="-140" dirty="0">
                          <a:latin typeface="Arial MT"/>
                          <a:cs typeface="Arial MT"/>
                        </a:rPr>
                        <a:t> </a:t>
                      </a:r>
                      <a:r>
                        <a:rPr sz="400" spc="-10" dirty="0">
                          <a:latin typeface="Arial MT"/>
                          <a:cs typeface="Arial MT"/>
                        </a:rPr>
                        <a:t>medical</a:t>
                      </a:r>
                      <a:r>
                        <a:rPr sz="400" spc="-20" dirty="0">
                          <a:latin typeface="Arial MT"/>
                          <a:cs typeface="Arial MT"/>
                        </a:rPr>
                        <a:t> </a:t>
                      </a:r>
                      <a:r>
                        <a:rPr sz="400" spc="-10" dirty="0">
                          <a:latin typeface="Arial MT"/>
                          <a:cs typeface="Arial MT"/>
                        </a:rPr>
                        <a:t>records</a:t>
                      </a:r>
                      <a:r>
                        <a:rPr sz="400" spc="-15" dirty="0">
                          <a:latin typeface="Arial MT"/>
                          <a:cs typeface="Arial MT"/>
                        </a:rPr>
                        <a:t> </a:t>
                      </a:r>
                      <a:r>
                        <a:rPr sz="400" spc="-10" dirty="0">
                          <a:latin typeface="Arial MT"/>
                          <a:cs typeface="Arial MT"/>
                        </a:rPr>
                        <a:t>by</a:t>
                      </a:r>
                      <a:r>
                        <a:rPr sz="400" spc="-20" dirty="0">
                          <a:latin typeface="Arial MT"/>
                          <a:cs typeface="Arial MT"/>
                        </a:rPr>
                        <a:t> </a:t>
                      </a:r>
                      <a:r>
                        <a:rPr sz="400" spc="-10" dirty="0">
                          <a:latin typeface="Arial MT"/>
                          <a:cs typeface="Arial MT"/>
                        </a:rPr>
                        <a:t>sharing</a:t>
                      </a:r>
                      <a:endParaRPr sz="400">
                        <a:latin typeface="Arial MT"/>
                        <a:cs typeface="Arial MT"/>
                      </a:endParaRPr>
                    </a:p>
                    <a:p>
                      <a:pPr marL="120014">
                        <a:lnSpc>
                          <a:spcPts val="600"/>
                        </a:lnSpc>
                      </a:pPr>
                      <a:r>
                        <a:rPr sz="400" dirty="0">
                          <a:latin typeface="Arial MT"/>
                          <a:cs typeface="Arial MT"/>
                        </a:rPr>
                        <a:t>t</a:t>
                      </a:r>
                      <a:r>
                        <a:rPr sz="400" spc="-5" dirty="0">
                          <a:latin typeface="Arial MT"/>
                          <a:cs typeface="Arial MT"/>
                        </a:rPr>
                        <a:t>h</a:t>
                      </a:r>
                      <a:r>
                        <a:rPr sz="400" dirty="0">
                          <a:latin typeface="Arial MT"/>
                          <a:cs typeface="Arial MT"/>
                        </a:rPr>
                        <a:t>eir</a:t>
                      </a:r>
                      <a:r>
                        <a:rPr sz="400" spc="-5" dirty="0">
                          <a:latin typeface="Arial MT"/>
                          <a:cs typeface="Arial MT"/>
                        </a:rPr>
                        <a:t> </a:t>
                      </a:r>
                      <a:r>
                        <a:rPr sz="400" dirty="0">
                          <a:latin typeface="Arial MT"/>
                          <a:cs typeface="Arial MT"/>
                        </a:rPr>
                        <a:t>u</a:t>
                      </a:r>
                      <a:r>
                        <a:rPr sz="400" spc="-5" dirty="0">
                          <a:latin typeface="Arial MT"/>
                          <a:cs typeface="Arial MT"/>
                        </a:rPr>
                        <a:t>n</a:t>
                      </a:r>
                      <a:r>
                        <a:rPr sz="400" dirty="0">
                          <a:latin typeface="Arial MT"/>
                          <a:cs typeface="Arial MT"/>
                        </a:rPr>
                        <a:t>i</a:t>
                      </a:r>
                      <a:r>
                        <a:rPr sz="400" spc="-5" dirty="0">
                          <a:latin typeface="Arial MT"/>
                          <a:cs typeface="Arial MT"/>
                        </a:rPr>
                        <a:t>q</a:t>
                      </a:r>
                      <a:r>
                        <a:rPr sz="400" dirty="0">
                          <a:latin typeface="Arial MT"/>
                          <a:cs typeface="Arial MT"/>
                        </a:rPr>
                        <a:t>ue</a:t>
                      </a:r>
                      <a:r>
                        <a:rPr sz="400" spc="-10" dirty="0">
                          <a:latin typeface="Arial MT"/>
                          <a:cs typeface="Arial MT"/>
                        </a:rPr>
                        <a:t> </a:t>
                      </a:r>
                      <a:r>
                        <a:rPr sz="400" dirty="0">
                          <a:latin typeface="Arial MT"/>
                          <a:cs typeface="Arial MT"/>
                        </a:rPr>
                        <a:t>lD</a:t>
                      </a:r>
                      <a:r>
                        <a:rPr sz="400" spc="-10" dirty="0">
                          <a:latin typeface="Arial MT"/>
                          <a:cs typeface="Arial MT"/>
                        </a:rPr>
                        <a:t>’</a:t>
                      </a:r>
                      <a:r>
                        <a:rPr sz="400" dirty="0">
                          <a:latin typeface="Arial MT"/>
                          <a:cs typeface="Arial MT"/>
                        </a:rPr>
                        <a:t>s</a:t>
                      </a:r>
                      <a:endParaRPr sz="400">
                        <a:latin typeface="Arial MT"/>
                        <a:cs typeface="Arial MT"/>
                      </a:endParaRPr>
                    </a:p>
                  </a:txBody>
                  <a:tcPr marL="0" marR="0" marT="866" marB="0"/>
                </a:tc>
                <a:extLst>
                  <a:ext uri="{0D108BD9-81ED-4DB2-BD59-A6C34878D82A}">
                    <a16:rowId xmlns:a16="http://schemas.microsoft.com/office/drawing/2014/main" val="10003"/>
                  </a:ext>
                </a:extLst>
              </a:tr>
              <a:tr h="52344">
                <a:tc>
                  <a:txBody>
                    <a:bodyPr/>
                    <a:lstStyle/>
                    <a:p>
                      <a:pPr marL="81915">
                        <a:lnSpc>
                          <a:spcPts val="505"/>
                        </a:lnSpc>
                      </a:pPr>
                      <a:r>
                        <a:rPr sz="400" spc="-5" dirty="0">
                          <a:latin typeface="Arial MT"/>
                          <a:cs typeface="Arial MT"/>
                        </a:rPr>
                        <a:t>to</a:t>
                      </a:r>
                      <a:r>
                        <a:rPr sz="400" spc="-25" dirty="0">
                          <a:latin typeface="Arial MT"/>
                          <a:cs typeface="Arial MT"/>
                        </a:rPr>
                        <a:t> </a:t>
                      </a:r>
                      <a:r>
                        <a:rPr sz="400" spc="-10" dirty="0">
                          <a:latin typeface="Arial MT"/>
                          <a:cs typeface="Arial MT"/>
                        </a:rPr>
                        <a:t>access</a:t>
                      </a:r>
                      <a:r>
                        <a:rPr sz="400" spc="-20" dirty="0">
                          <a:latin typeface="Arial MT"/>
                          <a:cs typeface="Arial MT"/>
                        </a:rPr>
                        <a:t> </a:t>
                      </a:r>
                      <a:r>
                        <a:rPr sz="400" spc="-10" dirty="0">
                          <a:latin typeface="Arial MT"/>
                          <a:cs typeface="Arial MT"/>
                        </a:rPr>
                        <a:t>patients</a:t>
                      </a:r>
                      <a:endParaRPr sz="400">
                        <a:latin typeface="Arial MT"/>
                        <a:cs typeface="Arial MT"/>
                      </a:endParaRPr>
                    </a:p>
                  </a:txBody>
                  <a:tcPr marL="0" marR="0" marT="0" marB="0">
                    <a:lnR w="38100">
                      <a:solidFill>
                        <a:srgbClr val="000000"/>
                      </a:solidFill>
                      <a:prstDash val="solid"/>
                    </a:lnR>
                  </a:tcPr>
                </a:tc>
                <a:tc vMerge="1">
                  <a:txBody>
                    <a:bodyPr/>
                    <a:lstStyle/>
                    <a:p>
                      <a:endParaRPr/>
                    </a:p>
                  </a:txBody>
                  <a:tcPr marL="0" marR="0" marT="0" marB="0">
                    <a:lnL w="38100">
                      <a:solidFill>
                        <a:srgbClr val="000000"/>
                      </a:solidFill>
                      <a:prstDash val="solid"/>
                    </a:lnL>
                  </a:tcPr>
                </a:tc>
                <a:tc>
                  <a:txBody>
                    <a:bodyPr/>
                    <a:lstStyle/>
                    <a:p>
                      <a:pPr>
                        <a:lnSpc>
                          <a:spcPct val="100000"/>
                        </a:lnSpc>
                      </a:pPr>
                      <a:endParaRPr sz="200">
                        <a:latin typeface="Times New Roman"/>
                        <a:cs typeface="Times New Roman"/>
                      </a:endParaRPr>
                    </a:p>
                  </a:txBody>
                  <a:tcPr marL="0" marR="0" marT="0" marB="0"/>
                </a:tc>
                <a:extLst>
                  <a:ext uri="{0D108BD9-81ED-4DB2-BD59-A6C34878D82A}">
                    <a16:rowId xmlns:a16="http://schemas.microsoft.com/office/drawing/2014/main" val="10004"/>
                  </a:ext>
                </a:extLst>
              </a:tr>
              <a:tr h="201687">
                <a:tc>
                  <a:txBody>
                    <a:bodyPr/>
                    <a:lstStyle/>
                    <a:p>
                      <a:pPr marL="81915">
                        <a:lnSpc>
                          <a:spcPts val="600"/>
                        </a:lnSpc>
                      </a:pPr>
                      <a:r>
                        <a:rPr sz="400" dirty="0">
                          <a:latin typeface="Arial MT"/>
                          <a:cs typeface="Arial MT"/>
                        </a:rPr>
                        <a:t>en</a:t>
                      </a:r>
                      <a:r>
                        <a:rPr sz="400" spc="-5" dirty="0">
                          <a:latin typeface="Arial MT"/>
                          <a:cs typeface="Arial MT"/>
                        </a:rPr>
                        <a:t>c</a:t>
                      </a:r>
                      <a:r>
                        <a:rPr sz="400" dirty="0">
                          <a:latin typeface="Arial MT"/>
                          <a:cs typeface="Arial MT"/>
                        </a:rPr>
                        <a:t>r</a:t>
                      </a:r>
                      <a:r>
                        <a:rPr sz="400" spc="-5" dirty="0">
                          <a:latin typeface="Arial MT"/>
                          <a:cs typeface="Arial MT"/>
                        </a:rPr>
                        <a:t>y</a:t>
                      </a:r>
                      <a:r>
                        <a:rPr sz="400" dirty="0">
                          <a:latin typeface="Arial MT"/>
                          <a:cs typeface="Arial MT"/>
                        </a:rPr>
                        <a:t>pt</a:t>
                      </a:r>
                      <a:r>
                        <a:rPr sz="400" spc="-5" dirty="0">
                          <a:latin typeface="Arial MT"/>
                          <a:cs typeface="Arial MT"/>
                        </a:rPr>
                        <a:t>e</a:t>
                      </a:r>
                      <a:r>
                        <a:rPr sz="400" dirty="0">
                          <a:latin typeface="Arial MT"/>
                          <a:cs typeface="Arial MT"/>
                        </a:rPr>
                        <a:t>d</a:t>
                      </a:r>
                      <a:r>
                        <a:rPr sz="400" spc="-5" dirty="0">
                          <a:latin typeface="Arial MT"/>
                          <a:cs typeface="Arial MT"/>
                        </a:rPr>
                        <a:t> </a:t>
                      </a:r>
                      <a:r>
                        <a:rPr sz="400" dirty="0">
                          <a:latin typeface="Arial MT"/>
                          <a:cs typeface="Arial MT"/>
                        </a:rPr>
                        <a:t>d</a:t>
                      </a:r>
                      <a:r>
                        <a:rPr sz="400" spc="-5" dirty="0">
                          <a:latin typeface="Arial MT"/>
                          <a:cs typeface="Arial MT"/>
                        </a:rPr>
                        <a:t>a</a:t>
                      </a:r>
                      <a:r>
                        <a:rPr sz="400" dirty="0">
                          <a:latin typeface="Arial MT"/>
                          <a:cs typeface="Arial MT"/>
                        </a:rPr>
                        <a:t>ta</a:t>
                      </a:r>
                      <a:endParaRPr sz="400">
                        <a:latin typeface="Arial MT"/>
                        <a:cs typeface="Arial MT"/>
                      </a:endParaRPr>
                    </a:p>
                  </a:txBody>
                  <a:tcPr marL="0" marR="0" marT="0" marB="0">
                    <a:lnR w="38100">
                      <a:solidFill>
                        <a:srgbClr val="000000"/>
                      </a:solidFill>
                      <a:prstDash val="solid"/>
                    </a:lnR>
                  </a:tcPr>
                </a:tc>
                <a:tc vMerge="1">
                  <a:txBody>
                    <a:bodyPr/>
                    <a:lstStyle/>
                    <a:p>
                      <a:endParaRPr/>
                    </a:p>
                  </a:txBody>
                  <a:tcPr marL="0" marR="0" marT="0" marB="0">
                    <a:lnL w="38100">
                      <a:solidFill>
                        <a:srgbClr val="000000"/>
                      </a:solidFill>
                      <a:prstDash val="solid"/>
                    </a:lnL>
                  </a:tcPr>
                </a:tc>
                <a:tc>
                  <a:txBody>
                    <a:bodyPr/>
                    <a:lstStyle/>
                    <a:p>
                      <a:pPr>
                        <a:lnSpc>
                          <a:spcPct val="100000"/>
                        </a:lnSpc>
                      </a:pPr>
                      <a:endParaRPr sz="600">
                        <a:latin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grpSp>
        <p:nvGrpSpPr>
          <p:cNvPr id="5" name="object 5"/>
          <p:cNvGrpSpPr/>
          <p:nvPr/>
        </p:nvGrpSpPr>
        <p:grpSpPr>
          <a:xfrm>
            <a:off x="4030183" y="5372995"/>
            <a:ext cx="917864" cy="97415"/>
            <a:chOff x="856335" y="7880393"/>
            <a:chExt cx="1346200" cy="142875"/>
          </a:xfrm>
        </p:grpSpPr>
        <p:sp>
          <p:nvSpPr>
            <p:cNvPr id="6" name="object 6"/>
            <p:cNvSpPr/>
            <p:nvPr/>
          </p:nvSpPr>
          <p:spPr>
            <a:xfrm>
              <a:off x="1514767" y="8012328"/>
              <a:ext cx="11430" cy="10160"/>
            </a:xfrm>
            <a:custGeom>
              <a:avLst/>
              <a:gdLst/>
              <a:ahLst/>
              <a:cxnLst/>
              <a:rect l="l" t="t" r="r" b="b"/>
              <a:pathLst>
                <a:path w="11430" h="10159">
                  <a:moveTo>
                    <a:pt x="10909" y="0"/>
                  </a:moveTo>
                  <a:lnTo>
                    <a:pt x="0" y="6324"/>
                  </a:lnTo>
                  <a:lnTo>
                    <a:pt x="2616" y="7226"/>
                  </a:lnTo>
                  <a:lnTo>
                    <a:pt x="10896" y="10058"/>
                  </a:lnTo>
                  <a:lnTo>
                    <a:pt x="10896" y="2463"/>
                  </a:lnTo>
                  <a:lnTo>
                    <a:pt x="10909" y="0"/>
                  </a:lnTo>
                  <a:close/>
                </a:path>
              </a:pathLst>
            </a:custGeom>
            <a:solidFill>
              <a:srgbClr val="143777"/>
            </a:solidFill>
          </p:spPr>
          <p:txBody>
            <a:bodyPr wrap="square" lIns="0" tIns="0" rIns="0" bIns="0" rtlCol="0"/>
            <a:lstStyle/>
            <a:p>
              <a:endParaRPr sz="1227"/>
            </a:p>
          </p:txBody>
        </p:sp>
        <p:sp>
          <p:nvSpPr>
            <p:cNvPr id="7" name="object 7"/>
            <p:cNvSpPr/>
            <p:nvPr/>
          </p:nvSpPr>
          <p:spPr>
            <a:xfrm>
              <a:off x="1511058" y="8008950"/>
              <a:ext cx="14604" cy="10160"/>
            </a:xfrm>
            <a:custGeom>
              <a:avLst/>
              <a:gdLst/>
              <a:ahLst/>
              <a:cxnLst/>
              <a:rect l="l" t="t" r="r" b="b"/>
              <a:pathLst>
                <a:path w="14605" h="10159">
                  <a:moveTo>
                    <a:pt x="14605" y="0"/>
                  </a:moveTo>
                  <a:lnTo>
                    <a:pt x="0" y="8445"/>
                  </a:lnTo>
                  <a:lnTo>
                    <a:pt x="1854" y="9080"/>
                  </a:lnTo>
                  <a:lnTo>
                    <a:pt x="4127" y="9855"/>
                  </a:lnTo>
                  <a:lnTo>
                    <a:pt x="14605" y="3835"/>
                  </a:lnTo>
                  <a:lnTo>
                    <a:pt x="14605" y="2260"/>
                  </a:lnTo>
                  <a:lnTo>
                    <a:pt x="14605" y="1739"/>
                  </a:lnTo>
                  <a:lnTo>
                    <a:pt x="14605" y="0"/>
                  </a:lnTo>
                  <a:close/>
                </a:path>
              </a:pathLst>
            </a:custGeom>
            <a:solidFill>
              <a:srgbClr val="143878"/>
            </a:solidFill>
          </p:spPr>
          <p:txBody>
            <a:bodyPr wrap="square" lIns="0" tIns="0" rIns="0" bIns="0" rtlCol="0"/>
            <a:lstStyle/>
            <a:p>
              <a:endParaRPr sz="1227"/>
            </a:p>
          </p:txBody>
        </p:sp>
        <p:sp>
          <p:nvSpPr>
            <p:cNvPr id="8" name="object 8"/>
            <p:cNvSpPr/>
            <p:nvPr/>
          </p:nvSpPr>
          <p:spPr>
            <a:xfrm>
              <a:off x="1509085" y="8007201"/>
              <a:ext cx="17145" cy="10795"/>
            </a:xfrm>
            <a:custGeom>
              <a:avLst/>
              <a:gdLst/>
              <a:ahLst/>
              <a:cxnLst/>
              <a:rect l="l" t="t" r="r" b="b"/>
              <a:pathLst>
                <a:path w="17144" h="10795">
                  <a:moveTo>
                    <a:pt x="16591" y="0"/>
                  </a:moveTo>
                  <a:lnTo>
                    <a:pt x="0" y="9510"/>
                  </a:lnTo>
                  <a:lnTo>
                    <a:pt x="2126" y="10236"/>
                  </a:lnTo>
                  <a:lnTo>
                    <a:pt x="16591" y="1944"/>
                  </a:lnTo>
                  <a:lnTo>
                    <a:pt x="16591" y="0"/>
                  </a:lnTo>
                  <a:close/>
                </a:path>
              </a:pathLst>
            </a:custGeom>
            <a:solidFill>
              <a:srgbClr val="143979"/>
            </a:solidFill>
          </p:spPr>
          <p:txBody>
            <a:bodyPr wrap="square" lIns="0" tIns="0" rIns="0" bIns="0" rtlCol="0"/>
            <a:lstStyle/>
            <a:p>
              <a:endParaRPr sz="1227"/>
            </a:p>
          </p:txBody>
        </p:sp>
        <p:sp>
          <p:nvSpPr>
            <p:cNvPr id="9" name="object 9"/>
            <p:cNvSpPr/>
            <p:nvPr/>
          </p:nvSpPr>
          <p:spPr>
            <a:xfrm>
              <a:off x="1506801" y="8005093"/>
              <a:ext cx="19050" cy="12065"/>
            </a:xfrm>
            <a:custGeom>
              <a:avLst/>
              <a:gdLst/>
              <a:ahLst/>
              <a:cxnLst/>
              <a:rect l="l" t="t" r="r" b="b"/>
              <a:pathLst>
                <a:path w="19050" h="12065">
                  <a:moveTo>
                    <a:pt x="18874" y="0"/>
                  </a:moveTo>
                  <a:lnTo>
                    <a:pt x="0" y="10838"/>
                  </a:lnTo>
                  <a:lnTo>
                    <a:pt x="2791" y="11791"/>
                  </a:lnTo>
                  <a:lnTo>
                    <a:pt x="18874" y="2533"/>
                  </a:lnTo>
                  <a:lnTo>
                    <a:pt x="18874" y="0"/>
                  </a:lnTo>
                  <a:close/>
                </a:path>
              </a:pathLst>
            </a:custGeom>
            <a:solidFill>
              <a:srgbClr val="153A7A"/>
            </a:solidFill>
          </p:spPr>
          <p:txBody>
            <a:bodyPr wrap="square" lIns="0" tIns="0" rIns="0" bIns="0" rtlCol="0"/>
            <a:lstStyle/>
            <a:p>
              <a:endParaRPr sz="1227"/>
            </a:p>
          </p:txBody>
        </p:sp>
        <p:sp>
          <p:nvSpPr>
            <p:cNvPr id="10" name="object 10"/>
            <p:cNvSpPr/>
            <p:nvPr/>
          </p:nvSpPr>
          <p:spPr>
            <a:xfrm>
              <a:off x="1505098" y="8003517"/>
              <a:ext cx="20955" cy="12700"/>
            </a:xfrm>
            <a:custGeom>
              <a:avLst/>
              <a:gdLst/>
              <a:ahLst/>
              <a:cxnLst/>
              <a:rect l="l" t="t" r="r" b="b"/>
              <a:pathLst>
                <a:path w="20955" h="12700">
                  <a:moveTo>
                    <a:pt x="20578" y="0"/>
                  </a:moveTo>
                  <a:lnTo>
                    <a:pt x="0" y="11833"/>
                  </a:lnTo>
                  <a:lnTo>
                    <a:pt x="2418" y="12659"/>
                  </a:lnTo>
                  <a:lnTo>
                    <a:pt x="20578" y="2190"/>
                  </a:lnTo>
                  <a:lnTo>
                    <a:pt x="20578" y="0"/>
                  </a:lnTo>
                  <a:close/>
                </a:path>
              </a:pathLst>
            </a:custGeom>
            <a:solidFill>
              <a:srgbClr val="153A7B"/>
            </a:solidFill>
          </p:spPr>
          <p:txBody>
            <a:bodyPr wrap="square" lIns="0" tIns="0" rIns="0" bIns="0" rtlCol="0"/>
            <a:lstStyle/>
            <a:p>
              <a:endParaRPr sz="1227"/>
            </a:p>
          </p:txBody>
        </p:sp>
        <p:sp>
          <p:nvSpPr>
            <p:cNvPr id="11" name="object 11"/>
            <p:cNvSpPr/>
            <p:nvPr/>
          </p:nvSpPr>
          <p:spPr>
            <a:xfrm>
              <a:off x="1502956" y="8001541"/>
              <a:ext cx="22860" cy="14604"/>
            </a:xfrm>
            <a:custGeom>
              <a:avLst/>
              <a:gdLst/>
              <a:ahLst/>
              <a:cxnLst/>
              <a:rect l="l" t="t" r="r" b="b"/>
              <a:pathLst>
                <a:path w="22859" h="14604">
                  <a:moveTo>
                    <a:pt x="22719" y="0"/>
                  </a:moveTo>
                  <a:lnTo>
                    <a:pt x="0" y="13078"/>
                  </a:lnTo>
                  <a:lnTo>
                    <a:pt x="2705" y="14002"/>
                  </a:lnTo>
                  <a:lnTo>
                    <a:pt x="22719" y="2395"/>
                  </a:lnTo>
                  <a:lnTo>
                    <a:pt x="22719" y="0"/>
                  </a:lnTo>
                  <a:close/>
                </a:path>
              </a:pathLst>
            </a:custGeom>
            <a:solidFill>
              <a:srgbClr val="153B7B"/>
            </a:solidFill>
          </p:spPr>
          <p:txBody>
            <a:bodyPr wrap="square" lIns="0" tIns="0" rIns="0" bIns="0" rtlCol="0"/>
            <a:lstStyle/>
            <a:p>
              <a:endParaRPr sz="1227"/>
            </a:p>
          </p:txBody>
        </p:sp>
        <p:sp>
          <p:nvSpPr>
            <p:cNvPr id="12" name="object 12"/>
            <p:cNvSpPr/>
            <p:nvPr/>
          </p:nvSpPr>
          <p:spPr>
            <a:xfrm>
              <a:off x="1501089" y="7999724"/>
              <a:ext cx="24765" cy="15240"/>
            </a:xfrm>
            <a:custGeom>
              <a:avLst/>
              <a:gdLst/>
              <a:ahLst/>
              <a:cxnLst/>
              <a:rect l="l" t="t" r="r" b="b"/>
              <a:pathLst>
                <a:path w="24765" h="15240">
                  <a:moveTo>
                    <a:pt x="24587" y="0"/>
                  </a:moveTo>
                  <a:lnTo>
                    <a:pt x="0" y="14258"/>
                  </a:lnTo>
                  <a:lnTo>
                    <a:pt x="2355" y="15062"/>
                  </a:lnTo>
                  <a:lnTo>
                    <a:pt x="24587" y="2349"/>
                  </a:lnTo>
                  <a:lnTo>
                    <a:pt x="24587" y="0"/>
                  </a:lnTo>
                  <a:close/>
                </a:path>
              </a:pathLst>
            </a:custGeom>
            <a:solidFill>
              <a:srgbClr val="153C7C"/>
            </a:solidFill>
          </p:spPr>
          <p:txBody>
            <a:bodyPr wrap="square" lIns="0" tIns="0" rIns="0" bIns="0" rtlCol="0"/>
            <a:lstStyle/>
            <a:p>
              <a:endParaRPr sz="1227"/>
            </a:p>
          </p:txBody>
        </p:sp>
        <p:sp>
          <p:nvSpPr>
            <p:cNvPr id="13" name="object 13"/>
            <p:cNvSpPr/>
            <p:nvPr/>
          </p:nvSpPr>
          <p:spPr>
            <a:xfrm>
              <a:off x="1497291" y="7996237"/>
              <a:ext cx="28575" cy="18415"/>
            </a:xfrm>
            <a:custGeom>
              <a:avLst/>
              <a:gdLst/>
              <a:ahLst/>
              <a:cxnLst/>
              <a:rect l="l" t="t" r="r" b="b"/>
              <a:pathLst>
                <a:path w="28575" h="18415">
                  <a:moveTo>
                    <a:pt x="28384" y="0"/>
                  </a:moveTo>
                  <a:lnTo>
                    <a:pt x="0" y="16459"/>
                  </a:lnTo>
                  <a:lnTo>
                    <a:pt x="2298" y="17246"/>
                  </a:lnTo>
                  <a:lnTo>
                    <a:pt x="4229" y="17907"/>
                  </a:lnTo>
                  <a:lnTo>
                    <a:pt x="28384" y="3962"/>
                  </a:lnTo>
                  <a:lnTo>
                    <a:pt x="28384" y="2298"/>
                  </a:lnTo>
                  <a:lnTo>
                    <a:pt x="28384" y="1778"/>
                  </a:lnTo>
                  <a:lnTo>
                    <a:pt x="28384" y="0"/>
                  </a:lnTo>
                  <a:close/>
                </a:path>
              </a:pathLst>
            </a:custGeom>
            <a:solidFill>
              <a:srgbClr val="153D7D"/>
            </a:solidFill>
          </p:spPr>
          <p:txBody>
            <a:bodyPr wrap="square" lIns="0" tIns="0" rIns="0" bIns="0" rtlCol="0"/>
            <a:lstStyle/>
            <a:p>
              <a:endParaRPr sz="1227"/>
            </a:p>
          </p:txBody>
        </p:sp>
        <p:sp>
          <p:nvSpPr>
            <p:cNvPr id="14" name="object 14"/>
            <p:cNvSpPr/>
            <p:nvPr/>
          </p:nvSpPr>
          <p:spPr>
            <a:xfrm>
              <a:off x="1495195" y="7994467"/>
              <a:ext cx="30480" cy="18415"/>
            </a:xfrm>
            <a:custGeom>
              <a:avLst/>
              <a:gdLst/>
              <a:ahLst/>
              <a:cxnLst/>
              <a:rect l="l" t="t" r="r" b="b"/>
              <a:pathLst>
                <a:path w="30480" h="18415">
                  <a:moveTo>
                    <a:pt x="30481" y="0"/>
                  </a:moveTo>
                  <a:lnTo>
                    <a:pt x="0" y="17504"/>
                  </a:lnTo>
                  <a:lnTo>
                    <a:pt x="2275" y="18280"/>
                  </a:lnTo>
                  <a:lnTo>
                    <a:pt x="30481" y="2112"/>
                  </a:lnTo>
                  <a:lnTo>
                    <a:pt x="30481" y="0"/>
                  </a:lnTo>
                  <a:close/>
                </a:path>
              </a:pathLst>
            </a:custGeom>
            <a:solidFill>
              <a:srgbClr val="153E7E"/>
            </a:solidFill>
          </p:spPr>
          <p:txBody>
            <a:bodyPr wrap="square" lIns="0" tIns="0" rIns="0" bIns="0" rtlCol="0"/>
            <a:lstStyle/>
            <a:p>
              <a:endParaRPr sz="1227"/>
            </a:p>
          </p:txBody>
        </p:sp>
        <p:sp>
          <p:nvSpPr>
            <p:cNvPr id="15" name="object 15"/>
            <p:cNvSpPr/>
            <p:nvPr/>
          </p:nvSpPr>
          <p:spPr>
            <a:xfrm>
              <a:off x="1493091" y="7992468"/>
              <a:ext cx="33020" cy="19685"/>
            </a:xfrm>
            <a:custGeom>
              <a:avLst/>
              <a:gdLst/>
              <a:ahLst/>
              <a:cxnLst/>
              <a:rect l="l" t="t" r="r" b="b"/>
              <a:pathLst>
                <a:path w="33019" h="19684">
                  <a:moveTo>
                    <a:pt x="32584" y="0"/>
                  </a:moveTo>
                  <a:lnTo>
                    <a:pt x="0" y="18784"/>
                  </a:lnTo>
                  <a:lnTo>
                    <a:pt x="2627" y="19681"/>
                  </a:lnTo>
                  <a:lnTo>
                    <a:pt x="32584" y="2509"/>
                  </a:lnTo>
                  <a:lnTo>
                    <a:pt x="32584" y="0"/>
                  </a:lnTo>
                  <a:close/>
                </a:path>
              </a:pathLst>
            </a:custGeom>
            <a:solidFill>
              <a:srgbClr val="153F7F"/>
            </a:solidFill>
          </p:spPr>
          <p:txBody>
            <a:bodyPr wrap="square" lIns="0" tIns="0" rIns="0" bIns="0" rtlCol="0"/>
            <a:lstStyle/>
            <a:p>
              <a:endParaRPr sz="1227"/>
            </a:p>
          </p:txBody>
        </p:sp>
        <p:sp>
          <p:nvSpPr>
            <p:cNvPr id="16" name="object 16"/>
            <p:cNvSpPr/>
            <p:nvPr/>
          </p:nvSpPr>
          <p:spPr>
            <a:xfrm>
              <a:off x="1491361" y="7990908"/>
              <a:ext cx="34925" cy="20955"/>
            </a:xfrm>
            <a:custGeom>
              <a:avLst/>
              <a:gdLst/>
              <a:ahLst/>
              <a:cxnLst/>
              <a:rect l="l" t="t" r="r" b="b"/>
              <a:pathLst>
                <a:path w="34925" h="20954">
                  <a:moveTo>
                    <a:pt x="34315" y="0"/>
                  </a:moveTo>
                  <a:lnTo>
                    <a:pt x="0" y="19754"/>
                  </a:lnTo>
                  <a:lnTo>
                    <a:pt x="2211" y="20509"/>
                  </a:lnTo>
                  <a:lnTo>
                    <a:pt x="34315" y="2151"/>
                  </a:lnTo>
                  <a:lnTo>
                    <a:pt x="34315" y="0"/>
                  </a:lnTo>
                  <a:close/>
                </a:path>
              </a:pathLst>
            </a:custGeom>
            <a:solidFill>
              <a:srgbClr val="163F80"/>
            </a:solidFill>
          </p:spPr>
          <p:txBody>
            <a:bodyPr wrap="square" lIns="0" tIns="0" rIns="0" bIns="0" rtlCol="0"/>
            <a:lstStyle/>
            <a:p>
              <a:endParaRPr sz="1227"/>
            </a:p>
          </p:txBody>
        </p:sp>
        <p:sp>
          <p:nvSpPr>
            <p:cNvPr id="17" name="object 17"/>
            <p:cNvSpPr/>
            <p:nvPr/>
          </p:nvSpPr>
          <p:spPr>
            <a:xfrm>
              <a:off x="1489238" y="7988961"/>
              <a:ext cx="36830" cy="22225"/>
            </a:xfrm>
            <a:custGeom>
              <a:avLst/>
              <a:gdLst/>
              <a:ahLst/>
              <a:cxnLst/>
              <a:rect l="l" t="t" r="r" b="b"/>
              <a:pathLst>
                <a:path w="36830" h="22225">
                  <a:moveTo>
                    <a:pt x="36437" y="0"/>
                  </a:moveTo>
                  <a:lnTo>
                    <a:pt x="0" y="20976"/>
                  </a:lnTo>
                  <a:lnTo>
                    <a:pt x="2527" y="21839"/>
                  </a:lnTo>
                  <a:lnTo>
                    <a:pt x="36437" y="2365"/>
                  </a:lnTo>
                  <a:lnTo>
                    <a:pt x="36437" y="0"/>
                  </a:lnTo>
                  <a:close/>
                </a:path>
              </a:pathLst>
            </a:custGeom>
            <a:solidFill>
              <a:srgbClr val="164080"/>
            </a:solidFill>
          </p:spPr>
          <p:txBody>
            <a:bodyPr wrap="square" lIns="0" tIns="0" rIns="0" bIns="0" rtlCol="0"/>
            <a:lstStyle/>
            <a:p>
              <a:endParaRPr sz="1227"/>
            </a:p>
          </p:txBody>
        </p:sp>
        <p:sp>
          <p:nvSpPr>
            <p:cNvPr id="18" name="object 18"/>
            <p:cNvSpPr/>
            <p:nvPr/>
          </p:nvSpPr>
          <p:spPr>
            <a:xfrm>
              <a:off x="1487545" y="7987378"/>
              <a:ext cx="38735" cy="22860"/>
            </a:xfrm>
            <a:custGeom>
              <a:avLst/>
              <a:gdLst/>
              <a:ahLst/>
              <a:cxnLst/>
              <a:rect l="l" t="t" r="r" b="b"/>
              <a:pathLst>
                <a:path w="38734" h="22859">
                  <a:moveTo>
                    <a:pt x="38130" y="0"/>
                  </a:moveTo>
                  <a:lnTo>
                    <a:pt x="0" y="21981"/>
                  </a:lnTo>
                  <a:lnTo>
                    <a:pt x="2066" y="22687"/>
                  </a:lnTo>
                  <a:lnTo>
                    <a:pt x="38130" y="1925"/>
                  </a:lnTo>
                  <a:lnTo>
                    <a:pt x="38130" y="0"/>
                  </a:lnTo>
                  <a:close/>
                </a:path>
              </a:pathLst>
            </a:custGeom>
            <a:solidFill>
              <a:srgbClr val="164181"/>
            </a:solidFill>
          </p:spPr>
          <p:txBody>
            <a:bodyPr wrap="square" lIns="0" tIns="0" rIns="0" bIns="0" rtlCol="0"/>
            <a:lstStyle/>
            <a:p>
              <a:endParaRPr sz="1227"/>
            </a:p>
          </p:txBody>
        </p:sp>
        <p:sp>
          <p:nvSpPr>
            <p:cNvPr id="19" name="object 19"/>
            <p:cNvSpPr/>
            <p:nvPr/>
          </p:nvSpPr>
          <p:spPr>
            <a:xfrm>
              <a:off x="1485338" y="7985443"/>
              <a:ext cx="40640" cy="24130"/>
            </a:xfrm>
            <a:custGeom>
              <a:avLst/>
              <a:gdLst/>
              <a:ahLst/>
              <a:cxnLst/>
              <a:rect l="l" t="t" r="r" b="b"/>
              <a:pathLst>
                <a:path w="40640" h="24129">
                  <a:moveTo>
                    <a:pt x="40337" y="0"/>
                  </a:moveTo>
                  <a:lnTo>
                    <a:pt x="0" y="23164"/>
                  </a:lnTo>
                  <a:lnTo>
                    <a:pt x="2498" y="24017"/>
                  </a:lnTo>
                  <a:lnTo>
                    <a:pt x="40337" y="2042"/>
                  </a:lnTo>
                  <a:lnTo>
                    <a:pt x="40337" y="0"/>
                  </a:lnTo>
                  <a:close/>
                </a:path>
              </a:pathLst>
            </a:custGeom>
            <a:solidFill>
              <a:srgbClr val="164182"/>
            </a:solidFill>
          </p:spPr>
          <p:txBody>
            <a:bodyPr wrap="square" lIns="0" tIns="0" rIns="0" bIns="0" rtlCol="0"/>
            <a:lstStyle/>
            <a:p>
              <a:endParaRPr sz="1227"/>
            </a:p>
          </p:txBody>
        </p:sp>
        <p:sp>
          <p:nvSpPr>
            <p:cNvPr id="20" name="object 20"/>
            <p:cNvSpPr/>
            <p:nvPr/>
          </p:nvSpPr>
          <p:spPr>
            <a:xfrm>
              <a:off x="1483495" y="7983517"/>
              <a:ext cx="42545" cy="25400"/>
            </a:xfrm>
            <a:custGeom>
              <a:avLst/>
              <a:gdLst/>
              <a:ahLst/>
              <a:cxnLst/>
              <a:rect l="l" t="t" r="r" b="b"/>
              <a:pathLst>
                <a:path w="42544" h="25400">
                  <a:moveTo>
                    <a:pt x="42180" y="0"/>
                  </a:moveTo>
                  <a:lnTo>
                    <a:pt x="0" y="24461"/>
                  </a:lnTo>
                  <a:lnTo>
                    <a:pt x="2316" y="25251"/>
                  </a:lnTo>
                  <a:lnTo>
                    <a:pt x="42180" y="2303"/>
                  </a:lnTo>
                  <a:lnTo>
                    <a:pt x="42180" y="0"/>
                  </a:lnTo>
                  <a:close/>
                </a:path>
              </a:pathLst>
            </a:custGeom>
            <a:solidFill>
              <a:srgbClr val="164282"/>
            </a:solidFill>
          </p:spPr>
          <p:txBody>
            <a:bodyPr wrap="square" lIns="0" tIns="0" rIns="0" bIns="0" rtlCol="0"/>
            <a:lstStyle/>
            <a:p>
              <a:endParaRPr sz="1227"/>
            </a:p>
          </p:txBody>
        </p:sp>
        <p:sp>
          <p:nvSpPr>
            <p:cNvPr id="21" name="object 21"/>
            <p:cNvSpPr/>
            <p:nvPr/>
          </p:nvSpPr>
          <p:spPr>
            <a:xfrm>
              <a:off x="1481263" y="7981757"/>
              <a:ext cx="44450" cy="26670"/>
            </a:xfrm>
            <a:custGeom>
              <a:avLst/>
              <a:gdLst/>
              <a:ahLst/>
              <a:cxnLst/>
              <a:rect l="l" t="t" r="r" b="b"/>
              <a:pathLst>
                <a:path w="44450" h="26670">
                  <a:moveTo>
                    <a:pt x="44412" y="0"/>
                  </a:moveTo>
                  <a:lnTo>
                    <a:pt x="0" y="25458"/>
                  </a:lnTo>
                  <a:lnTo>
                    <a:pt x="2728" y="26390"/>
                  </a:lnTo>
                  <a:lnTo>
                    <a:pt x="44412" y="2216"/>
                  </a:lnTo>
                  <a:lnTo>
                    <a:pt x="44412" y="0"/>
                  </a:lnTo>
                  <a:close/>
                </a:path>
              </a:pathLst>
            </a:custGeom>
            <a:solidFill>
              <a:srgbClr val="164383"/>
            </a:solidFill>
          </p:spPr>
          <p:txBody>
            <a:bodyPr wrap="square" lIns="0" tIns="0" rIns="0" bIns="0" rtlCol="0"/>
            <a:lstStyle/>
            <a:p>
              <a:endParaRPr sz="1227"/>
            </a:p>
          </p:txBody>
        </p:sp>
        <p:sp>
          <p:nvSpPr>
            <p:cNvPr id="22" name="object 22"/>
            <p:cNvSpPr/>
            <p:nvPr/>
          </p:nvSpPr>
          <p:spPr>
            <a:xfrm>
              <a:off x="1479525" y="7979972"/>
              <a:ext cx="46355" cy="27940"/>
            </a:xfrm>
            <a:custGeom>
              <a:avLst/>
              <a:gdLst/>
              <a:ahLst/>
              <a:cxnLst/>
              <a:rect l="l" t="t" r="r" b="b"/>
              <a:pathLst>
                <a:path w="46355" h="27940">
                  <a:moveTo>
                    <a:pt x="46151" y="0"/>
                  </a:moveTo>
                  <a:lnTo>
                    <a:pt x="0" y="26650"/>
                  </a:lnTo>
                  <a:lnTo>
                    <a:pt x="2372" y="27460"/>
                  </a:lnTo>
                  <a:lnTo>
                    <a:pt x="46151" y="2284"/>
                  </a:lnTo>
                  <a:lnTo>
                    <a:pt x="46151" y="0"/>
                  </a:lnTo>
                  <a:close/>
                </a:path>
              </a:pathLst>
            </a:custGeom>
            <a:solidFill>
              <a:srgbClr val="164384"/>
            </a:solidFill>
          </p:spPr>
          <p:txBody>
            <a:bodyPr wrap="square" lIns="0" tIns="0" rIns="0" bIns="0" rtlCol="0"/>
            <a:lstStyle/>
            <a:p>
              <a:endParaRPr sz="1227"/>
            </a:p>
          </p:txBody>
        </p:sp>
        <p:sp>
          <p:nvSpPr>
            <p:cNvPr id="23" name="object 23"/>
            <p:cNvSpPr/>
            <p:nvPr/>
          </p:nvSpPr>
          <p:spPr>
            <a:xfrm>
              <a:off x="1477457" y="7978276"/>
              <a:ext cx="48260" cy="28575"/>
            </a:xfrm>
            <a:custGeom>
              <a:avLst/>
              <a:gdLst/>
              <a:ahLst/>
              <a:cxnLst/>
              <a:rect l="l" t="t" r="r" b="b"/>
              <a:pathLst>
                <a:path w="48259" h="28575">
                  <a:moveTo>
                    <a:pt x="48218" y="0"/>
                  </a:moveTo>
                  <a:lnTo>
                    <a:pt x="0" y="27640"/>
                  </a:lnTo>
                  <a:lnTo>
                    <a:pt x="2620" y="28535"/>
                  </a:lnTo>
                  <a:lnTo>
                    <a:pt x="48218" y="2092"/>
                  </a:lnTo>
                  <a:lnTo>
                    <a:pt x="48218" y="0"/>
                  </a:lnTo>
                  <a:close/>
                </a:path>
              </a:pathLst>
            </a:custGeom>
            <a:solidFill>
              <a:srgbClr val="164485"/>
            </a:solidFill>
          </p:spPr>
          <p:txBody>
            <a:bodyPr wrap="square" lIns="0" tIns="0" rIns="0" bIns="0" rtlCol="0"/>
            <a:lstStyle/>
            <a:p>
              <a:endParaRPr sz="1227"/>
            </a:p>
          </p:txBody>
        </p:sp>
        <p:sp>
          <p:nvSpPr>
            <p:cNvPr id="24" name="object 24"/>
            <p:cNvSpPr/>
            <p:nvPr/>
          </p:nvSpPr>
          <p:spPr>
            <a:xfrm>
              <a:off x="1475222" y="7976303"/>
              <a:ext cx="50800" cy="29845"/>
            </a:xfrm>
            <a:custGeom>
              <a:avLst/>
              <a:gdLst/>
              <a:ahLst/>
              <a:cxnLst/>
              <a:rect l="l" t="t" r="r" b="b"/>
              <a:pathLst>
                <a:path w="50800" h="29845">
                  <a:moveTo>
                    <a:pt x="50453" y="0"/>
                  </a:moveTo>
                  <a:lnTo>
                    <a:pt x="0" y="28851"/>
                  </a:lnTo>
                  <a:lnTo>
                    <a:pt x="2794" y="29804"/>
                  </a:lnTo>
                  <a:lnTo>
                    <a:pt x="50453" y="2368"/>
                  </a:lnTo>
                  <a:lnTo>
                    <a:pt x="50453" y="0"/>
                  </a:lnTo>
                  <a:close/>
                </a:path>
              </a:pathLst>
            </a:custGeom>
            <a:solidFill>
              <a:srgbClr val="174585"/>
            </a:solidFill>
          </p:spPr>
          <p:txBody>
            <a:bodyPr wrap="square" lIns="0" tIns="0" rIns="0" bIns="0" rtlCol="0"/>
            <a:lstStyle/>
            <a:p>
              <a:endParaRPr sz="1227"/>
            </a:p>
          </p:txBody>
        </p:sp>
        <p:sp>
          <p:nvSpPr>
            <p:cNvPr id="25" name="object 25"/>
            <p:cNvSpPr/>
            <p:nvPr/>
          </p:nvSpPr>
          <p:spPr>
            <a:xfrm>
              <a:off x="1473541" y="7974768"/>
              <a:ext cx="52705" cy="31115"/>
            </a:xfrm>
            <a:custGeom>
              <a:avLst/>
              <a:gdLst/>
              <a:ahLst/>
              <a:cxnLst/>
              <a:rect l="l" t="t" r="r" b="b"/>
              <a:pathLst>
                <a:path w="52705" h="31115">
                  <a:moveTo>
                    <a:pt x="52135" y="0"/>
                  </a:moveTo>
                  <a:lnTo>
                    <a:pt x="0" y="29812"/>
                  </a:lnTo>
                  <a:lnTo>
                    <a:pt x="2415" y="30636"/>
                  </a:lnTo>
                  <a:lnTo>
                    <a:pt x="52135" y="1973"/>
                  </a:lnTo>
                  <a:lnTo>
                    <a:pt x="52135" y="0"/>
                  </a:lnTo>
                  <a:close/>
                </a:path>
              </a:pathLst>
            </a:custGeom>
            <a:solidFill>
              <a:srgbClr val="174586"/>
            </a:solidFill>
          </p:spPr>
          <p:txBody>
            <a:bodyPr wrap="square" lIns="0" tIns="0" rIns="0" bIns="0" rtlCol="0"/>
            <a:lstStyle/>
            <a:p>
              <a:endParaRPr sz="1227"/>
            </a:p>
          </p:txBody>
        </p:sp>
        <p:sp>
          <p:nvSpPr>
            <p:cNvPr id="26" name="object 26"/>
            <p:cNvSpPr/>
            <p:nvPr/>
          </p:nvSpPr>
          <p:spPr>
            <a:xfrm>
              <a:off x="1471400" y="7972737"/>
              <a:ext cx="54610" cy="32384"/>
            </a:xfrm>
            <a:custGeom>
              <a:avLst/>
              <a:gdLst/>
              <a:ahLst/>
              <a:cxnLst/>
              <a:rect l="l" t="t" r="r" b="b"/>
              <a:pathLst>
                <a:path w="54609" h="32384">
                  <a:moveTo>
                    <a:pt x="54275" y="0"/>
                  </a:moveTo>
                  <a:lnTo>
                    <a:pt x="0" y="31112"/>
                  </a:lnTo>
                  <a:lnTo>
                    <a:pt x="2815" y="32073"/>
                  </a:lnTo>
                  <a:lnTo>
                    <a:pt x="54275" y="2450"/>
                  </a:lnTo>
                  <a:lnTo>
                    <a:pt x="54275" y="0"/>
                  </a:lnTo>
                  <a:close/>
                </a:path>
              </a:pathLst>
            </a:custGeom>
            <a:solidFill>
              <a:srgbClr val="174687"/>
            </a:solidFill>
          </p:spPr>
          <p:txBody>
            <a:bodyPr wrap="square" lIns="0" tIns="0" rIns="0" bIns="0" rtlCol="0"/>
            <a:lstStyle/>
            <a:p>
              <a:endParaRPr sz="1227"/>
            </a:p>
          </p:txBody>
        </p:sp>
        <p:sp>
          <p:nvSpPr>
            <p:cNvPr id="27" name="object 27"/>
            <p:cNvSpPr/>
            <p:nvPr/>
          </p:nvSpPr>
          <p:spPr>
            <a:xfrm>
              <a:off x="1469631" y="7970982"/>
              <a:ext cx="56515" cy="33655"/>
            </a:xfrm>
            <a:custGeom>
              <a:avLst/>
              <a:gdLst/>
              <a:ahLst/>
              <a:cxnLst/>
              <a:rect l="l" t="t" r="r" b="b"/>
              <a:pathLst>
                <a:path w="56515" h="33654">
                  <a:moveTo>
                    <a:pt x="56045" y="0"/>
                  </a:moveTo>
                  <a:lnTo>
                    <a:pt x="0" y="32263"/>
                  </a:lnTo>
                  <a:lnTo>
                    <a:pt x="2350" y="33065"/>
                  </a:lnTo>
                  <a:lnTo>
                    <a:pt x="56045" y="2231"/>
                  </a:lnTo>
                  <a:lnTo>
                    <a:pt x="56045" y="0"/>
                  </a:lnTo>
                  <a:close/>
                </a:path>
              </a:pathLst>
            </a:custGeom>
            <a:solidFill>
              <a:srgbClr val="174788"/>
            </a:solidFill>
          </p:spPr>
          <p:txBody>
            <a:bodyPr wrap="square" lIns="0" tIns="0" rIns="0" bIns="0" rtlCol="0"/>
            <a:lstStyle/>
            <a:p>
              <a:endParaRPr sz="1227"/>
            </a:p>
          </p:txBody>
        </p:sp>
        <p:sp>
          <p:nvSpPr>
            <p:cNvPr id="28" name="object 28"/>
            <p:cNvSpPr/>
            <p:nvPr/>
          </p:nvSpPr>
          <p:spPr>
            <a:xfrm>
              <a:off x="1467575" y="7969050"/>
              <a:ext cx="58419" cy="34925"/>
            </a:xfrm>
            <a:custGeom>
              <a:avLst/>
              <a:gdLst/>
              <a:ahLst/>
              <a:cxnLst/>
              <a:rect l="l" t="t" r="r" b="b"/>
              <a:pathLst>
                <a:path w="58419" h="34925">
                  <a:moveTo>
                    <a:pt x="58100" y="0"/>
                  </a:moveTo>
                  <a:lnTo>
                    <a:pt x="0" y="33494"/>
                  </a:lnTo>
                  <a:lnTo>
                    <a:pt x="2721" y="34423"/>
                  </a:lnTo>
                  <a:lnTo>
                    <a:pt x="58100" y="2576"/>
                  </a:lnTo>
                  <a:lnTo>
                    <a:pt x="58100" y="0"/>
                  </a:lnTo>
                  <a:close/>
                </a:path>
              </a:pathLst>
            </a:custGeom>
            <a:solidFill>
              <a:srgbClr val="174888"/>
            </a:solidFill>
          </p:spPr>
          <p:txBody>
            <a:bodyPr wrap="square" lIns="0" tIns="0" rIns="0" bIns="0" rtlCol="0"/>
            <a:lstStyle/>
            <a:p>
              <a:endParaRPr sz="1227"/>
            </a:p>
          </p:txBody>
        </p:sp>
        <p:sp>
          <p:nvSpPr>
            <p:cNvPr id="29" name="object 29"/>
            <p:cNvSpPr/>
            <p:nvPr/>
          </p:nvSpPr>
          <p:spPr>
            <a:xfrm>
              <a:off x="1465810" y="7967225"/>
              <a:ext cx="60325" cy="35560"/>
            </a:xfrm>
            <a:custGeom>
              <a:avLst/>
              <a:gdLst/>
              <a:ahLst/>
              <a:cxnLst/>
              <a:rect l="l" t="t" r="r" b="b"/>
              <a:pathLst>
                <a:path w="60325" h="35559">
                  <a:moveTo>
                    <a:pt x="59865" y="0"/>
                  </a:moveTo>
                  <a:lnTo>
                    <a:pt x="0" y="34716"/>
                  </a:lnTo>
                  <a:lnTo>
                    <a:pt x="2358" y="35522"/>
                  </a:lnTo>
                  <a:lnTo>
                    <a:pt x="59865" y="2416"/>
                  </a:lnTo>
                  <a:lnTo>
                    <a:pt x="59865" y="0"/>
                  </a:lnTo>
                  <a:close/>
                </a:path>
              </a:pathLst>
            </a:custGeom>
            <a:solidFill>
              <a:srgbClr val="174889"/>
            </a:solidFill>
          </p:spPr>
          <p:txBody>
            <a:bodyPr wrap="square" lIns="0" tIns="0" rIns="0" bIns="0" rtlCol="0"/>
            <a:lstStyle/>
            <a:p>
              <a:endParaRPr sz="1227"/>
            </a:p>
          </p:txBody>
        </p:sp>
        <p:sp>
          <p:nvSpPr>
            <p:cNvPr id="30" name="object 30"/>
            <p:cNvSpPr/>
            <p:nvPr/>
          </p:nvSpPr>
          <p:spPr>
            <a:xfrm>
              <a:off x="1463588" y="7965529"/>
              <a:ext cx="62230" cy="36830"/>
            </a:xfrm>
            <a:custGeom>
              <a:avLst/>
              <a:gdLst/>
              <a:ahLst/>
              <a:cxnLst/>
              <a:rect l="l" t="t" r="r" b="b"/>
              <a:pathLst>
                <a:path w="62230" h="36829">
                  <a:moveTo>
                    <a:pt x="62087" y="0"/>
                  </a:moveTo>
                  <a:lnTo>
                    <a:pt x="0" y="35654"/>
                  </a:lnTo>
                  <a:lnTo>
                    <a:pt x="2607" y="36543"/>
                  </a:lnTo>
                  <a:lnTo>
                    <a:pt x="62087" y="2196"/>
                  </a:lnTo>
                  <a:lnTo>
                    <a:pt x="62087" y="0"/>
                  </a:lnTo>
                  <a:close/>
                </a:path>
              </a:pathLst>
            </a:custGeom>
            <a:solidFill>
              <a:srgbClr val="17498A"/>
            </a:solidFill>
          </p:spPr>
          <p:txBody>
            <a:bodyPr wrap="square" lIns="0" tIns="0" rIns="0" bIns="0" rtlCol="0"/>
            <a:lstStyle/>
            <a:p>
              <a:endParaRPr sz="1227"/>
            </a:p>
          </p:txBody>
        </p:sp>
        <p:sp>
          <p:nvSpPr>
            <p:cNvPr id="31" name="object 31"/>
            <p:cNvSpPr/>
            <p:nvPr/>
          </p:nvSpPr>
          <p:spPr>
            <a:xfrm>
              <a:off x="1461895" y="7963566"/>
              <a:ext cx="64135" cy="38100"/>
            </a:xfrm>
            <a:custGeom>
              <a:avLst/>
              <a:gdLst/>
              <a:ahLst/>
              <a:cxnLst/>
              <a:rect l="l" t="t" r="r" b="b"/>
              <a:pathLst>
                <a:path w="64134" h="38100">
                  <a:moveTo>
                    <a:pt x="63780" y="0"/>
                  </a:moveTo>
                  <a:lnTo>
                    <a:pt x="0" y="37039"/>
                  </a:lnTo>
                  <a:lnTo>
                    <a:pt x="2196" y="37789"/>
                  </a:lnTo>
                  <a:lnTo>
                    <a:pt x="63780" y="2486"/>
                  </a:lnTo>
                  <a:lnTo>
                    <a:pt x="63780" y="0"/>
                  </a:lnTo>
                  <a:close/>
                </a:path>
              </a:pathLst>
            </a:custGeom>
            <a:solidFill>
              <a:srgbClr val="174A8A"/>
            </a:solidFill>
          </p:spPr>
          <p:txBody>
            <a:bodyPr wrap="square" lIns="0" tIns="0" rIns="0" bIns="0" rtlCol="0"/>
            <a:lstStyle/>
            <a:p>
              <a:endParaRPr sz="1227"/>
            </a:p>
          </p:txBody>
        </p:sp>
        <p:sp>
          <p:nvSpPr>
            <p:cNvPr id="32" name="object 32"/>
            <p:cNvSpPr/>
            <p:nvPr/>
          </p:nvSpPr>
          <p:spPr>
            <a:xfrm>
              <a:off x="1459784" y="7961953"/>
              <a:ext cx="66040" cy="39370"/>
            </a:xfrm>
            <a:custGeom>
              <a:avLst/>
              <a:gdLst/>
              <a:ahLst/>
              <a:cxnLst/>
              <a:rect l="l" t="t" r="r" b="b"/>
              <a:pathLst>
                <a:path w="66040" h="39370">
                  <a:moveTo>
                    <a:pt x="65892" y="0"/>
                  </a:moveTo>
                  <a:lnTo>
                    <a:pt x="0" y="37932"/>
                  </a:lnTo>
                  <a:lnTo>
                    <a:pt x="2616" y="38825"/>
                  </a:lnTo>
                  <a:lnTo>
                    <a:pt x="65892" y="2285"/>
                  </a:lnTo>
                  <a:lnTo>
                    <a:pt x="65892" y="0"/>
                  </a:lnTo>
                  <a:close/>
                </a:path>
              </a:pathLst>
            </a:custGeom>
            <a:solidFill>
              <a:srgbClr val="184A8B"/>
            </a:solidFill>
          </p:spPr>
          <p:txBody>
            <a:bodyPr wrap="square" lIns="0" tIns="0" rIns="0" bIns="0" rtlCol="0"/>
            <a:lstStyle/>
            <a:p>
              <a:endParaRPr sz="1227"/>
            </a:p>
          </p:txBody>
        </p:sp>
        <p:sp>
          <p:nvSpPr>
            <p:cNvPr id="33" name="object 33"/>
            <p:cNvSpPr/>
            <p:nvPr/>
          </p:nvSpPr>
          <p:spPr>
            <a:xfrm>
              <a:off x="1458696" y="7960006"/>
              <a:ext cx="67310" cy="40005"/>
            </a:xfrm>
            <a:custGeom>
              <a:avLst/>
              <a:gdLst/>
              <a:ahLst/>
              <a:cxnLst/>
              <a:rect l="l" t="t" r="r" b="b"/>
              <a:pathLst>
                <a:path w="67309" h="40004">
                  <a:moveTo>
                    <a:pt x="66979" y="0"/>
                  </a:moveTo>
                  <a:lnTo>
                    <a:pt x="0" y="38558"/>
                  </a:lnTo>
                  <a:lnTo>
                    <a:pt x="0" y="39507"/>
                  </a:lnTo>
                  <a:lnTo>
                    <a:pt x="1466" y="40007"/>
                  </a:lnTo>
                  <a:lnTo>
                    <a:pt x="66979" y="2545"/>
                  </a:lnTo>
                  <a:lnTo>
                    <a:pt x="66979" y="0"/>
                  </a:lnTo>
                  <a:close/>
                </a:path>
              </a:pathLst>
            </a:custGeom>
            <a:solidFill>
              <a:srgbClr val="184B8C"/>
            </a:solidFill>
          </p:spPr>
          <p:txBody>
            <a:bodyPr wrap="square" lIns="0" tIns="0" rIns="0" bIns="0" rtlCol="0"/>
            <a:lstStyle/>
            <a:p>
              <a:endParaRPr sz="1227"/>
            </a:p>
          </p:txBody>
        </p:sp>
        <p:sp>
          <p:nvSpPr>
            <p:cNvPr id="34" name="object 34"/>
            <p:cNvSpPr/>
            <p:nvPr/>
          </p:nvSpPr>
          <p:spPr>
            <a:xfrm>
              <a:off x="1458696" y="7956512"/>
              <a:ext cx="67310" cy="43180"/>
            </a:xfrm>
            <a:custGeom>
              <a:avLst/>
              <a:gdLst/>
              <a:ahLst/>
              <a:cxnLst/>
              <a:rect l="l" t="t" r="r" b="b"/>
              <a:pathLst>
                <a:path w="67309" h="43179">
                  <a:moveTo>
                    <a:pt x="66979" y="0"/>
                  </a:moveTo>
                  <a:lnTo>
                    <a:pt x="0" y="38468"/>
                  </a:lnTo>
                  <a:lnTo>
                    <a:pt x="0" y="40525"/>
                  </a:lnTo>
                  <a:lnTo>
                    <a:pt x="0" y="40868"/>
                  </a:lnTo>
                  <a:lnTo>
                    <a:pt x="0" y="42748"/>
                  </a:lnTo>
                  <a:lnTo>
                    <a:pt x="66979" y="4064"/>
                  </a:lnTo>
                  <a:lnTo>
                    <a:pt x="66979" y="2476"/>
                  </a:lnTo>
                  <a:lnTo>
                    <a:pt x="66979" y="1905"/>
                  </a:lnTo>
                  <a:lnTo>
                    <a:pt x="66979" y="0"/>
                  </a:lnTo>
                  <a:close/>
                </a:path>
              </a:pathLst>
            </a:custGeom>
            <a:solidFill>
              <a:srgbClr val="184C8D"/>
            </a:solidFill>
          </p:spPr>
          <p:txBody>
            <a:bodyPr wrap="square" lIns="0" tIns="0" rIns="0" bIns="0" rtlCol="0"/>
            <a:lstStyle/>
            <a:p>
              <a:endParaRPr sz="1227"/>
            </a:p>
          </p:txBody>
        </p:sp>
        <p:sp>
          <p:nvSpPr>
            <p:cNvPr id="35" name="object 35"/>
            <p:cNvSpPr/>
            <p:nvPr/>
          </p:nvSpPr>
          <p:spPr>
            <a:xfrm>
              <a:off x="1458696" y="7954903"/>
              <a:ext cx="67310" cy="40640"/>
            </a:xfrm>
            <a:custGeom>
              <a:avLst/>
              <a:gdLst/>
              <a:ahLst/>
              <a:cxnLst/>
              <a:rect l="l" t="t" r="r" b="b"/>
              <a:pathLst>
                <a:path w="67309" h="40640">
                  <a:moveTo>
                    <a:pt x="66979" y="0"/>
                  </a:moveTo>
                  <a:lnTo>
                    <a:pt x="0" y="38463"/>
                  </a:lnTo>
                  <a:lnTo>
                    <a:pt x="0" y="40525"/>
                  </a:lnTo>
                  <a:lnTo>
                    <a:pt x="66979" y="2129"/>
                  </a:lnTo>
                  <a:lnTo>
                    <a:pt x="66979" y="0"/>
                  </a:lnTo>
                  <a:close/>
                </a:path>
              </a:pathLst>
            </a:custGeom>
            <a:solidFill>
              <a:srgbClr val="184D8E"/>
            </a:solidFill>
          </p:spPr>
          <p:txBody>
            <a:bodyPr wrap="square" lIns="0" tIns="0" rIns="0" bIns="0" rtlCol="0"/>
            <a:lstStyle/>
            <a:p>
              <a:endParaRPr sz="1227"/>
            </a:p>
          </p:txBody>
        </p:sp>
        <p:sp>
          <p:nvSpPr>
            <p:cNvPr id="36" name="object 36"/>
            <p:cNvSpPr/>
            <p:nvPr/>
          </p:nvSpPr>
          <p:spPr>
            <a:xfrm>
              <a:off x="1458696" y="7951025"/>
              <a:ext cx="67310" cy="43180"/>
            </a:xfrm>
            <a:custGeom>
              <a:avLst/>
              <a:gdLst/>
              <a:ahLst/>
              <a:cxnLst/>
              <a:rect l="l" t="t" r="r" b="b"/>
              <a:pathLst>
                <a:path w="67309" h="43179">
                  <a:moveTo>
                    <a:pt x="66979" y="0"/>
                  </a:moveTo>
                  <a:lnTo>
                    <a:pt x="0" y="38836"/>
                  </a:lnTo>
                  <a:lnTo>
                    <a:pt x="0" y="40462"/>
                  </a:lnTo>
                  <a:lnTo>
                    <a:pt x="0" y="40817"/>
                  </a:lnTo>
                  <a:lnTo>
                    <a:pt x="0" y="42811"/>
                  </a:lnTo>
                  <a:lnTo>
                    <a:pt x="66979" y="4406"/>
                  </a:lnTo>
                  <a:lnTo>
                    <a:pt x="66979" y="2514"/>
                  </a:lnTo>
                  <a:lnTo>
                    <a:pt x="66979" y="1841"/>
                  </a:lnTo>
                  <a:lnTo>
                    <a:pt x="66979" y="0"/>
                  </a:lnTo>
                  <a:close/>
                </a:path>
              </a:pathLst>
            </a:custGeom>
            <a:solidFill>
              <a:srgbClr val="184E8F"/>
            </a:solidFill>
          </p:spPr>
          <p:txBody>
            <a:bodyPr wrap="square" lIns="0" tIns="0" rIns="0" bIns="0" rtlCol="0"/>
            <a:lstStyle/>
            <a:p>
              <a:endParaRPr sz="1227"/>
            </a:p>
          </p:txBody>
        </p:sp>
        <p:sp>
          <p:nvSpPr>
            <p:cNvPr id="37" name="object 37"/>
            <p:cNvSpPr/>
            <p:nvPr/>
          </p:nvSpPr>
          <p:spPr>
            <a:xfrm>
              <a:off x="1458696" y="7949352"/>
              <a:ext cx="67310" cy="41275"/>
            </a:xfrm>
            <a:custGeom>
              <a:avLst/>
              <a:gdLst/>
              <a:ahLst/>
              <a:cxnLst/>
              <a:rect l="l" t="t" r="r" b="b"/>
              <a:pathLst>
                <a:path w="67309" h="41275">
                  <a:moveTo>
                    <a:pt x="66979" y="0"/>
                  </a:moveTo>
                  <a:lnTo>
                    <a:pt x="0" y="38395"/>
                  </a:lnTo>
                  <a:lnTo>
                    <a:pt x="0" y="40885"/>
                  </a:lnTo>
                  <a:lnTo>
                    <a:pt x="66979" y="2584"/>
                  </a:lnTo>
                  <a:lnTo>
                    <a:pt x="66979" y="0"/>
                  </a:lnTo>
                  <a:close/>
                </a:path>
              </a:pathLst>
            </a:custGeom>
            <a:solidFill>
              <a:srgbClr val="184F90"/>
            </a:solidFill>
          </p:spPr>
          <p:txBody>
            <a:bodyPr wrap="square" lIns="0" tIns="0" rIns="0" bIns="0" rtlCol="0"/>
            <a:lstStyle/>
            <a:p>
              <a:endParaRPr sz="1227"/>
            </a:p>
          </p:txBody>
        </p:sp>
        <p:sp>
          <p:nvSpPr>
            <p:cNvPr id="38" name="object 38"/>
            <p:cNvSpPr/>
            <p:nvPr/>
          </p:nvSpPr>
          <p:spPr>
            <a:xfrm>
              <a:off x="1458696" y="7947441"/>
              <a:ext cx="67310" cy="41275"/>
            </a:xfrm>
            <a:custGeom>
              <a:avLst/>
              <a:gdLst/>
              <a:ahLst/>
              <a:cxnLst/>
              <a:rect l="l" t="t" r="r" b="b"/>
              <a:pathLst>
                <a:path w="67309" h="41275">
                  <a:moveTo>
                    <a:pt x="66979" y="0"/>
                  </a:moveTo>
                  <a:lnTo>
                    <a:pt x="0" y="38678"/>
                  </a:lnTo>
                  <a:lnTo>
                    <a:pt x="0" y="40845"/>
                  </a:lnTo>
                  <a:lnTo>
                    <a:pt x="66979" y="2450"/>
                  </a:lnTo>
                  <a:lnTo>
                    <a:pt x="66979" y="0"/>
                  </a:lnTo>
                  <a:close/>
                </a:path>
              </a:pathLst>
            </a:custGeom>
            <a:solidFill>
              <a:srgbClr val="195091"/>
            </a:solidFill>
          </p:spPr>
          <p:txBody>
            <a:bodyPr wrap="square" lIns="0" tIns="0" rIns="0" bIns="0" rtlCol="0"/>
            <a:lstStyle/>
            <a:p>
              <a:endParaRPr sz="1227"/>
            </a:p>
          </p:txBody>
        </p:sp>
        <p:sp>
          <p:nvSpPr>
            <p:cNvPr id="39" name="object 39"/>
            <p:cNvSpPr/>
            <p:nvPr/>
          </p:nvSpPr>
          <p:spPr>
            <a:xfrm>
              <a:off x="1458683" y="7943862"/>
              <a:ext cx="67310" cy="43180"/>
            </a:xfrm>
            <a:custGeom>
              <a:avLst/>
              <a:gdLst/>
              <a:ahLst/>
              <a:cxnLst/>
              <a:rect l="l" t="t" r="r" b="b"/>
              <a:pathLst>
                <a:path w="67309" h="43179">
                  <a:moveTo>
                    <a:pt x="66992" y="2006"/>
                  </a:moveTo>
                  <a:lnTo>
                    <a:pt x="66979" y="0"/>
                  </a:lnTo>
                  <a:lnTo>
                    <a:pt x="0" y="38836"/>
                  </a:lnTo>
                  <a:lnTo>
                    <a:pt x="0" y="40932"/>
                  </a:lnTo>
                  <a:lnTo>
                    <a:pt x="12" y="42849"/>
                  </a:lnTo>
                  <a:lnTo>
                    <a:pt x="66992" y="3949"/>
                  </a:lnTo>
                  <a:lnTo>
                    <a:pt x="66992" y="2006"/>
                  </a:lnTo>
                  <a:close/>
                </a:path>
              </a:pathLst>
            </a:custGeom>
            <a:solidFill>
              <a:srgbClr val="195192"/>
            </a:solidFill>
          </p:spPr>
          <p:txBody>
            <a:bodyPr wrap="square" lIns="0" tIns="0" rIns="0" bIns="0" rtlCol="0"/>
            <a:lstStyle/>
            <a:p>
              <a:endParaRPr sz="1227"/>
            </a:p>
          </p:txBody>
        </p:sp>
        <p:sp>
          <p:nvSpPr>
            <p:cNvPr id="40" name="object 40"/>
            <p:cNvSpPr/>
            <p:nvPr/>
          </p:nvSpPr>
          <p:spPr>
            <a:xfrm>
              <a:off x="1458696" y="7942229"/>
              <a:ext cx="67310" cy="41275"/>
            </a:xfrm>
            <a:custGeom>
              <a:avLst/>
              <a:gdLst/>
              <a:ahLst/>
              <a:cxnLst/>
              <a:rect l="l" t="t" r="r" b="b"/>
              <a:pathLst>
                <a:path w="67309" h="41275">
                  <a:moveTo>
                    <a:pt x="66979" y="0"/>
                  </a:moveTo>
                  <a:lnTo>
                    <a:pt x="0" y="38613"/>
                  </a:lnTo>
                  <a:lnTo>
                    <a:pt x="0" y="40926"/>
                  </a:lnTo>
                  <a:lnTo>
                    <a:pt x="66979" y="2083"/>
                  </a:lnTo>
                  <a:lnTo>
                    <a:pt x="66979" y="0"/>
                  </a:lnTo>
                  <a:close/>
                </a:path>
              </a:pathLst>
            </a:custGeom>
            <a:solidFill>
              <a:srgbClr val="195293"/>
            </a:solidFill>
          </p:spPr>
          <p:txBody>
            <a:bodyPr wrap="square" lIns="0" tIns="0" rIns="0" bIns="0" rtlCol="0"/>
            <a:lstStyle/>
            <a:p>
              <a:endParaRPr sz="1227"/>
            </a:p>
          </p:txBody>
        </p:sp>
        <p:sp>
          <p:nvSpPr>
            <p:cNvPr id="41" name="object 41"/>
            <p:cNvSpPr/>
            <p:nvPr/>
          </p:nvSpPr>
          <p:spPr>
            <a:xfrm>
              <a:off x="1458683" y="7938732"/>
              <a:ext cx="67310" cy="42545"/>
            </a:xfrm>
            <a:custGeom>
              <a:avLst/>
              <a:gdLst/>
              <a:ahLst/>
              <a:cxnLst/>
              <a:rect l="l" t="t" r="r" b="b"/>
              <a:pathLst>
                <a:path w="67309" h="42545">
                  <a:moveTo>
                    <a:pt x="66992" y="1612"/>
                  </a:moveTo>
                  <a:lnTo>
                    <a:pt x="66979" y="0"/>
                  </a:lnTo>
                  <a:lnTo>
                    <a:pt x="0" y="38404"/>
                  </a:lnTo>
                  <a:lnTo>
                    <a:pt x="0" y="40525"/>
                  </a:lnTo>
                  <a:lnTo>
                    <a:pt x="12" y="42468"/>
                  </a:lnTo>
                  <a:lnTo>
                    <a:pt x="66992" y="3949"/>
                  </a:lnTo>
                  <a:lnTo>
                    <a:pt x="66992" y="1612"/>
                  </a:lnTo>
                  <a:close/>
                </a:path>
              </a:pathLst>
            </a:custGeom>
            <a:solidFill>
              <a:srgbClr val="195394"/>
            </a:solidFill>
          </p:spPr>
          <p:txBody>
            <a:bodyPr wrap="square" lIns="0" tIns="0" rIns="0" bIns="0" rtlCol="0"/>
            <a:lstStyle/>
            <a:p>
              <a:endParaRPr sz="1227"/>
            </a:p>
          </p:txBody>
        </p:sp>
        <p:sp>
          <p:nvSpPr>
            <p:cNvPr id="42" name="object 42"/>
            <p:cNvSpPr/>
            <p:nvPr/>
          </p:nvSpPr>
          <p:spPr>
            <a:xfrm>
              <a:off x="1458696" y="7936781"/>
              <a:ext cx="67310" cy="41275"/>
            </a:xfrm>
            <a:custGeom>
              <a:avLst/>
              <a:gdLst/>
              <a:ahLst/>
              <a:cxnLst/>
              <a:rect l="l" t="t" r="r" b="b"/>
              <a:pathLst>
                <a:path w="67309" h="41275">
                  <a:moveTo>
                    <a:pt x="66979" y="0"/>
                  </a:moveTo>
                  <a:lnTo>
                    <a:pt x="0" y="38301"/>
                  </a:lnTo>
                  <a:lnTo>
                    <a:pt x="0" y="40860"/>
                  </a:lnTo>
                  <a:lnTo>
                    <a:pt x="66979" y="2302"/>
                  </a:lnTo>
                  <a:lnTo>
                    <a:pt x="66979" y="0"/>
                  </a:lnTo>
                  <a:close/>
                </a:path>
              </a:pathLst>
            </a:custGeom>
            <a:solidFill>
              <a:srgbClr val="195495"/>
            </a:solidFill>
          </p:spPr>
          <p:txBody>
            <a:bodyPr wrap="square" lIns="0" tIns="0" rIns="0" bIns="0" rtlCol="0"/>
            <a:lstStyle/>
            <a:p>
              <a:endParaRPr sz="1227"/>
            </a:p>
          </p:txBody>
        </p:sp>
        <p:sp>
          <p:nvSpPr>
            <p:cNvPr id="43" name="object 43"/>
            <p:cNvSpPr/>
            <p:nvPr/>
          </p:nvSpPr>
          <p:spPr>
            <a:xfrm>
              <a:off x="1458696" y="7935246"/>
              <a:ext cx="67310" cy="40640"/>
            </a:xfrm>
            <a:custGeom>
              <a:avLst/>
              <a:gdLst/>
              <a:ahLst/>
              <a:cxnLst/>
              <a:rect l="l" t="t" r="r" b="b"/>
              <a:pathLst>
                <a:path w="67309" h="40640">
                  <a:moveTo>
                    <a:pt x="66979" y="0"/>
                  </a:moveTo>
                  <a:lnTo>
                    <a:pt x="0" y="38301"/>
                  </a:lnTo>
                  <a:lnTo>
                    <a:pt x="0" y="40507"/>
                  </a:lnTo>
                  <a:lnTo>
                    <a:pt x="66979" y="1894"/>
                  </a:lnTo>
                  <a:lnTo>
                    <a:pt x="66979" y="0"/>
                  </a:lnTo>
                  <a:close/>
                </a:path>
              </a:pathLst>
            </a:custGeom>
            <a:solidFill>
              <a:srgbClr val="195596"/>
            </a:solidFill>
          </p:spPr>
          <p:txBody>
            <a:bodyPr wrap="square" lIns="0" tIns="0" rIns="0" bIns="0" rtlCol="0"/>
            <a:lstStyle/>
            <a:p>
              <a:endParaRPr sz="1227"/>
            </a:p>
          </p:txBody>
        </p:sp>
        <p:sp>
          <p:nvSpPr>
            <p:cNvPr id="44" name="object 44"/>
            <p:cNvSpPr/>
            <p:nvPr/>
          </p:nvSpPr>
          <p:spPr>
            <a:xfrm>
              <a:off x="1458696" y="7933191"/>
              <a:ext cx="67310" cy="41275"/>
            </a:xfrm>
            <a:custGeom>
              <a:avLst/>
              <a:gdLst/>
              <a:ahLst/>
              <a:cxnLst/>
              <a:rect l="l" t="t" r="r" b="b"/>
              <a:pathLst>
                <a:path w="67309" h="41275">
                  <a:moveTo>
                    <a:pt x="66979" y="0"/>
                  </a:moveTo>
                  <a:lnTo>
                    <a:pt x="0" y="38395"/>
                  </a:lnTo>
                  <a:lnTo>
                    <a:pt x="0" y="40966"/>
                  </a:lnTo>
                  <a:lnTo>
                    <a:pt x="66979" y="2408"/>
                  </a:lnTo>
                  <a:lnTo>
                    <a:pt x="66979" y="0"/>
                  </a:lnTo>
                  <a:close/>
                </a:path>
              </a:pathLst>
            </a:custGeom>
            <a:solidFill>
              <a:srgbClr val="1A5597"/>
            </a:solidFill>
          </p:spPr>
          <p:txBody>
            <a:bodyPr wrap="square" lIns="0" tIns="0" rIns="0" bIns="0" rtlCol="0"/>
            <a:lstStyle/>
            <a:p>
              <a:endParaRPr sz="1227"/>
            </a:p>
          </p:txBody>
        </p:sp>
        <p:sp>
          <p:nvSpPr>
            <p:cNvPr id="45" name="object 45"/>
            <p:cNvSpPr/>
            <p:nvPr/>
          </p:nvSpPr>
          <p:spPr>
            <a:xfrm>
              <a:off x="1458696" y="7931589"/>
              <a:ext cx="67310" cy="40640"/>
            </a:xfrm>
            <a:custGeom>
              <a:avLst/>
              <a:gdLst/>
              <a:ahLst/>
              <a:cxnLst/>
              <a:rect l="l" t="t" r="r" b="b"/>
              <a:pathLst>
                <a:path w="67309" h="40640">
                  <a:moveTo>
                    <a:pt x="66979" y="0"/>
                  </a:moveTo>
                  <a:lnTo>
                    <a:pt x="0" y="38395"/>
                  </a:lnTo>
                  <a:lnTo>
                    <a:pt x="0" y="40524"/>
                  </a:lnTo>
                  <a:lnTo>
                    <a:pt x="66979" y="2060"/>
                  </a:lnTo>
                  <a:lnTo>
                    <a:pt x="66979" y="0"/>
                  </a:lnTo>
                  <a:close/>
                </a:path>
              </a:pathLst>
            </a:custGeom>
            <a:solidFill>
              <a:srgbClr val="1A5697"/>
            </a:solidFill>
          </p:spPr>
          <p:txBody>
            <a:bodyPr wrap="square" lIns="0" tIns="0" rIns="0" bIns="0" rtlCol="0"/>
            <a:lstStyle/>
            <a:p>
              <a:endParaRPr sz="1227"/>
            </a:p>
          </p:txBody>
        </p:sp>
        <p:sp>
          <p:nvSpPr>
            <p:cNvPr id="46" name="object 46"/>
            <p:cNvSpPr/>
            <p:nvPr/>
          </p:nvSpPr>
          <p:spPr>
            <a:xfrm>
              <a:off x="1458696" y="7929448"/>
              <a:ext cx="67310" cy="41275"/>
            </a:xfrm>
            <a:custGeom>
              <a:avLst/>
              <a:gdLst/>
              <a:ahLst/>
              <a:cxnLst/>
              <a:rect l="l" t="t" r="r" b="b"/>
              <a:pathLst>
                <a:path w="67309" h="41275">
                  <a:moveTo>
                    <a:pt x="66979" y="0"/>
                  </a:moveTo>
                  <a:lnTo>
                    <a:pt x="0" y="38612"/>
                  </a:lnTo>
                  <a:lnTo>
                    <a:pt x="0" y="41047"/>
                  </a:lnTo>
                  <a:lnTo>
                    <a:pt x="66979" y="2149"/>
                  </a:lnTo>
                  <a:lnTo>
                    <a:pt x="66979" y="0"/>
                  </a:lnTo>
                  <a:close/>
                </a:path>
              </a:pathLst>
            </a:custGeom>
            <a:solidFill>
              <a:srgbClr val="1A5798"/>
            </a:solidFill>
          </p:spPr>
          <p:txBody>
            <a:bodyPr wrap="square" lIns="0" tIns="0" rIns="0" bIns="0" rtlCol="0"/>
            <a:lstStyle/>
            <a:p>
              <a:endParaRPr sz="1227"/>
            </a:p>
          </p:txBody>
        </p:sp>
        <p:sp>
          <p:nvSpPr>
            <p:cNvPr id="47" name="object 47"/>
            <p:cNvSpPr/>
            <p:nvPr/>
          </p:nvSpPr>
          <p:spPr>
            <a:xfrm>
              <a:off x="1458696" y="7928534"/>
              <a:ext cx="67310" cy="40640"/>
            </a:xfrm>
            <a:custGeom>
              <a:avLst/>
              <a:gdLst/>
              <a:ahLst/>
              <a:cxnLst/>
              <a:rect l="l" t="t" r="r" b="b"/>
              <a:pathLst>
                <a:path w="67309" h="40640">
                  <a:moveTo>
                    <a:pt x="65307" y="0"/>
                  </a:moveTo>
                  <a:lnTo>
                    <a:pt x="0" y="37872"/>
                  </a:lnTo>
                  <a:lnTo>
                    <a:pt x="0" y="40078"/>
                  </a:lnTo>
                  <a:lnTo>
                    <a:pt x="66979" y="1519"/>
                  </a:lnTo>
                  <a:lnTo>
                    <a:pt x="66979" y="570"/>
                  </a:lnTo>
                  <a:lnTo>
                    <a:pt x="65307" y="0"/>
                  </a:lnTo>
                  <a:close/>
                </a:path>
              </a:pathLst>
            </a:custGeom>
            <a:solidFill>
              <a:srgbClr val="1A5799"/>
            </a:solidFill>
          </p:spPr>
          <p:txBody>
            <a:bodyPr wrap="square" lIns="0" tIns="0" rIns="0" bIns="0" rtlCol="0"/>
            <a:lstStyle/>
            <a:p>
              <a:endParaRPr sz="1227"/>
            </a:p>
          </p:txBody>
        </p:sp>
        <p:sp>
          <p:nvSpPr>
            <p:cNvPr id="48" name="object 48"/>
            <p:cNvSpPr/>
            <p:nvPr/>
          </p:nvSpPr>
          <p:spPr>
            <a:xfrm>
              <a:off x="1458696" y="7927935"/>
              <a:ext cx="66040" cy="39370"/>
            </a:xfrm>
            <a:custGeom>
              <a:avLst/>
              <a:gdLst/>
              <a:ahLst/>
              <a:cxnLst/>
              <a:rect l="l" t="t" r="r" b="b"/>
              <a:pathLst>
                <a:path w="66040" h="39370">
                  <a:moveTo>
                    <a:pt x="63550" y="0"/>
                  </a:moveTo>
                  <a:lnTo>
                    <a:pt x="0" y="36494"/>
                  </a:lnTo>
                  <a:lnTo>
                    <a:pt x="0" y="39013"/>
                  </a:lnTo>
                  <a:lnTo>
                    <a:pt x="65895" y="800"/>
                  </a:lnTo>
                  <a:lnTo>
                    <a:pt x="63550" y="0"/>
                  </a:lnTo>
                  <a:close/>
                </a:path>
              </a:pathLst>
            </a:custGeom>
            <a:solidFill>
              <a:srgbClr val="1A5899"/>
            </a:solidFill>
          </p:spPr>
          <p:txBody>
            <a:bodyPr wrap="square" lIns="0" tIns="0" rIns="0" bIns="0" rtlCol="0"/>
            <a:lstStyle/>
            <a:p>
              <a:endParaRPr sz="1227"/>
            </a:p>
          </p:txBody>
        </p:sp>
        <p:sp>
          <p:nvSpPr>
            <p:cNvPr id="49" name="object 49"/>
            <p:cNvSpPr/>
            <p:nvPr/>
          </p:nvSpPr>
          <p:spPr>
            <a:xfrm>
              <a:off x="1458696" y="7927175"/>
              <a:ext cx="64769" cy="38100"/>
            </a:xfrm>
            <a:custGeom>
              <a:avLst/>
              <a:gdLst/>
              <a:ahLst/>
              <a:cxnLst/>
              <a:rect l="l" t="t" r="r" b="b"/>
              <a:pathLst>
                <a:path w="64769" h="38100">
                  <a:moveTo>
                    <a:pt x="61325" y="0"/>
                  </a:moveTo>
                  <a:lnTo>
                    <a:pt x="0" y="35613"/>
                  </a:lnTo>
                  <a:lnTo>
                    <a:pt x="0" y="37940"/>
                  </a:lnTo>
                  <a:lnTo>
                    <a:pt x="64144" y="962"/>
                  </a:lnTo>
                  <a:lnTo>
                    <a:pt x="61325" y="0"/>
                  </a:lnTo>
                  <a:close/>
                </a:path>
              </a:pathLst>
            </a:custGeom>
            <a:solidFill>
              <a:srgbClr val="1A599A"/>
            </a:solidFill>
          </p:spPr>
          <p:txBody>
            <a:bodyPr wrap="square" lIns="0" tIns="0" rIns="0" bIns="0" rtlCol="0"/>
            <a:lstStyle/>
            <a:p>
              <a:endParaRPr sz="1227"/>
            </a:p>
          </p:txBody>
        </p:sp>
        <p:sp>
          <p:nvSpPr>
            <p:cNvPr id="50" name="object 50"/>
            <p:cNvSpPr/>
            <p:nvPr/>
          </p:nvSpPr>
          <p:spPr>
            <a:xfrm>
              <a:off x="1458696" y="7926596"/>
              <a:ext cx="62230" cy="36830"/>
            </a:xfrm>
            <a:custGeom>
              <a:avLst/>
              <a:gdLst/>
              <a:ahLst/>
              <a:cxnLst/>
              <a:rect l="l" t="t" r="r" b="b"/>
              <a:pathLst>
                <a:path w="62230" h="36829">
                  <a:moveTo>
                    <a:pt x="59629" y="0"/>
                  </a:moveTo>
                  <a:lnTo>
                    <a:pt x="0" y="34327"/>
                  </a:lnTo>
                  <a:lnTo>
                    <a:pt x="0" y="36335"/>
                  </a:lnTo>
                  <a:lnTo>
                    <a:pt x="62079" y="836"/>
                  </a:lnTo>
                  <a:lnTo>
                    <a:pt x="59629" y="0"/>
                  </a:lnTo>
                  <a:close/>
                </a:path>
              </a:pathLst>
            </a:custGeom>
            <a:solidFill>
              <a:srgbClr val="1A5A9B"/>
            </a:solidFill>
          </p:spPr>
          <p:txBody>
            <a:bodyPr wrap="square" lIns="0" tIns="0" rIns="0" bIns="0" rtlCol="0"/>
            <a:lstStyle/>
            <a:p>
              <a:endParaRPr sz="1227"/>
            </a:p>
          </p:txBody>
        </p:sp>
        <p:sp>
          <p:nvSpPr>
            <p:cNvPr id="51" name="object 51"/>
            <p:cNvSpPr/>
            <p:nvPr/>
          </p:nvSpPr>
          <p:spPr>
            <a:xfrm>
              <a:off x="1458696" y="7925872"/>
              <a:ext cx="60325" cy="35560"/>
            </a:xfrm>
            <a:custGeom>
              <a:avLst/>
              <a:gdLst/>
              <a:ahLst/>
              <a:cxnLst/>
              <a:rect l="l" t="t" r="r" b="b"/>
              <a:pathLst>
                <a:path w="60325" h="35559">
                  <a:moveTo>
                    <a:pt x="57506" y="0"/>
                  </a:moveTo>
                  <a:lnTo>
                    <a:pt x="0" y="33105"/>
                  </a:lnTo>
                  <a:lnTo>
                    <a:pt x="0" y="35458"/>
                  </a:lnTo>
                  <a:lnTo>
                    <a:pt x="60326" y="962"/>
                  </a:lnTo>
                  <a:lnTo>
                    <a:pt x="57506" y="0"/>
                  </a:lnTo>
                  <a:close/>
                </a:path>
              </a:pathLst>
            </a:custGeom>
            <a:solidFill>
              <a:srgbClr val="1A5A9C"/>
            </a:solidFill>
          </p:spPr>
          <p:txBody>
            <a:bodyPr wrap="square" lIns="0" tIns="0" rIns="0" bIns="0" rtlCol="0"/>
            <a:lstStyle/>
            <a:p>
              <a:endParaRPr sz="1227"/>
            </a:p>
          </p:txBody>
        </p:sp>
        <p:sp>
          <p:nvSpPr>
            <p:cNvPr id="52" name="object 52"/>
            <p:cNvSpPr/>
            <p:nvPr/>
          </p:nvSpPr>
          <p:spPr>
            <a:xfrm>
              <a:off x="1458696" y="7925277"/>
              <a:ext cx="58419" cy="34290"/>
            </a:xfrm>
            <a:custGeom>
              <a:avLst/>
              <a:gdLst/>
              <a:ahLst/>
              <a:cxnLst/>
              <a:rect l="l" t="t" r="r" b="b"/>
              <a:pathLst>
                <a:path w="58419" h="34290">
                  <a:moveTo>
                    <a:pt x="55763" y="0"/>
                  </a:moveTo>
                  <a:lnTo>
                    <a:pt x="0" y="32147"/>
                  </a:lnTo>
                  <a:lnTo>
                    <a:pt x="0" y="34085"/>
                  </a:lnTo>
                  <a:lnTo>
                    <a:pt x="58081" y="790"/>
                  </a:lnTo>
                  <a:lnTo>
                    <a:pt x="55763" y="0"/>
                  </a:lnTo>
                  <a:close/>
                </a:path>
              </a:pathLst>
            </a:custGeom>
            <a:solidFill>
              <a:srgbClr val="1B5B9C"/>
            </a:solidFill>
          </p:spPr>
          <p:txBody>
            <a:bodyPr wrap="square" lIns="0" tIns="0" rIns="0" bIns="0" rtlCol="0"/>
            <a:lstStyle/>
            <a:p>
              <a:endParaRPr sz="1227"/>
            </a:p>
          </p:txBody>
        </p:sp>
        <p:sp>
          <p:nvSpPr>
            <p:cNvPr id="53" name="object 53"/>
            <p:cNvSpPr/>
            <p:nvPr/>
          </p:nvSpPr>
          <p:spPr>
            <a:xfrm>
              <a:off x="1458696" y="7924571"/>
              <a:ext cx="56515" cy="33655"/>
            </a:xfrm>
            <a:custGeom>
              <a:avLst/>
              <a:gdLst/>
              <a:ahLst/>
              <a:cxnLst/>
              <a:rect l="l" t="t" r="r" b="b"/>
              <a:pathLst>
                <a:path w="56515" h="33654">
                  <a:moveTo>
                    <a:pt x="53694" y="0"/>
                  </a:moveTo>
                  <a:lnTo>
                    <a:pt x="0" y="30834"/>
                  </a:lnTo>
                  <a:lnTo>
                    <a:pt x="0" y="33178"/>
                  </a:lnTo>
                  <a:lnTo>
                    <a:pt x="56058" y="806"/>
                  </a:lnTo>
                  <a:lnTo>
                    <a:pt x="53694" y="0"/>
                  </a:lnTo>
                  <a:close/>
                </a:path>
              </a:pathLst>
            </a:custGeom>
            <a:solidFill>
              <a:srgbClr val="1B5C9D"/>
            </a:solidFill>
          </p:spPr>
          <p:txBody>
            <a:bodyPr wrap="square" lIns="0" tIns="0" rIns="0" bIns="0" rtlCol="0"/>
            <a:lstStyle/>
            <a:p>
              <a:endParaRPr sz="1227"/>
            </a:p>
          </p:txBody>
        </p:sp>
        <p:sp>
          <p:nvSpPr>
            <p:cNvPr id="54" name="object 54"/>
            <p:cNvSpPr/>
            <p:nvPr/>
          </p:nvSpPr>
          <p:spPr>
            <a:xfrm>
              <a:off x="1458696" y="7923973"/>
              <a:ext cx="54610" cy="32384"/>
            </a:xfrm>
            <a:custGeom>
              <a:avLst/>
              <a:gdLst/>
              <a:ahLst/>
              <a:cxnLst/>
              <a:rect l="l" t="t" r="r" b="b"/>
              <a:pathLst>
                <a:path w="54609" h="32384">
                  <a:moveTo>
                    <a:pt x="51944" y="0"/>
                  </a:moveTo>
                  <a:lnTo>
                    <a:pt x="0" y="29829"/>
                  </a:lnTo>
                  <a:lnTo>
                    <a:pt x="0" y="31908"/>
                  </a:lnTo>
                  <a:lnTo>
                    <a:pt x="54275" y="795"/>
                  </a:lnTo>
                  <a:lnTo>
                    <a:pt x="51944" y="0"/>
                  </a:lnTo>
                  <a:close/>
                </a:path>
              </a:pathLst>
            </a:custGeom>
            <a:solidFill>
              <a:srgbClr val="1B5C9E"/>
            </a:solidFill>
          </p:spPr>
          <p:txBody>
            <a:bodyPr wrap="square" lIns="0" tIns="0" rIns="0" bIns="0" rtlCol="0"/>
            <a:lstStyle/>
            <a:p>
              <a:endParaRPr sz="1227"/>
            </a:p>
          </p:txBody>
        </p:sp>
        <p:sp>
          <p:nvSpPr>
            <p:cNvPr id="55" name="object 55"/>
            <p:cNvSpPr/>
            <p:nvPr/>
          </p:nvSpPr>
          <p:spPr>
            <a:xfrm>
              <a:off x="1458696" y="7923214"/>
              <a:ext cx="52705" cy="31115"/>
            </a:xfrm>
            <a:custGeom>
              <a:avLst/>
              <a:gdLst/>
              <a:ahLst/>
              <a:cxnLst/>
              <a:rect l="l" t="t" r="r" b="b"/>
              <a:pathLst>
                <a:path w="52705" h="31115">
                  <a:moveTo>
                    <a:pt x="49719" y="0"/>
                  </a:moveTo>
                  <a:lnTo>
                    <a:pt x="0" y="28662"/>
                  </a:lnTo>
                  <a:lnTo>
                    <a:pt x="0" y="30981"/>
                  </a:lnTo>
                  <a:lnTo>
                    <a:pt x="52191" y="843"/>
                  </a:lnTo>
                  <a:lnTo>
                    <a:pt x="49719" y="0"/>
                  </a:lnTo>
                  <a:close/>
                </a:path>
              </a:pathLst>
            </a:custGeom>
            <a:solidFill>
              <a:srgbClr val="1B5D9F"/>
            </a:solidFill>
          </p:spPr>
          <p:txBody>
            <a:bodyPr wrap="square" lIns="0" tIns="0" rIns="0" bIns="0" rtlCol="0"/>
            <a:lstStyle/>
            <a:p>
              <a:endParaRPr sz="1227"/>
            </a:p>
          </p:txBody>
        </p:sp>
        <p:sp>
          <p:nvSpPr>
            <p:cNvPr id="56" name="object 56"/>
            <p:cNvSpPr/>
            <p:nvPr/>
          </p:nvSpPr>
          <p:spPr>
            <a:xfrm>
              <a:off x="1458696" y="7922530"/>
              <a:ext cx="50800" cy="29845"/>
            </a:xfrm>
            <a:custGeom>
              <a:avLst/>
              <a:gdLst/>
              <a:ahLst/>
              <a:cxnLst/>
              <a:rect l="l" t="t" r="r" b="b"/>
              <a:pathLst>
                <a:path w="50800" h="29845">
                  <a:moveTo>
                    <a:pt x="47714" y="0"/>
                  </a:moveTo>
                  <a:lnTo>
                    <a:pt x="0" y="27670"/>
                  </a:lnTo>
                  <a:lnTo>
                    <a:pt x="0" y="29786"/>
                  </a:lnTo>
                  <a:lnTo>
                    <a:pt x="50454" y="935"/>
                  </a:lnTo>
                  <a:lnTo>
                    <a:pt x="47714" y="0"/>
                  </a:lnTo>
                  <a:close/>
                </a:path>
              </a:pathLst>
            </a:custGeom>
            <a:solidFill>
              <a:srgbClr val="1B5E9F"/>
            </a:solidFill>
          </p:spPr>
          <p:txBody>
            <a:bodyPr wrap="square" lIns="0" tIns="0" rIns="0" bIns="0" rtlCol="0"/>
            <a:lstStyle/>
            <a:p>
              <a:endParaRPr sz="1227"/>
            </a:p>
          </p:txBody>
        </p:sp>
        <p:sp>
          <p:nvSpPr>
            <p:cNvPr id="57" name="object 57"/>
            <p:cNvSpPr/>
            <p:nvPr/>
          </p:nvSpPr>
          <p:spPr>
            <a:xfrm>
              <a:off x="1458696" y="7921914"/>
              <a:ext cx="48260" cy="28575"/>
            </a:xfrm>
            <a:custGeom>
              <a:avLst/>
              <a:gdLst/>
              <a:ahLst/>
              <a:cxnLst/>
              <a:rect l="l" t="t" r="r" b="b"/>
              <a:pathLst>
                <a:path w="48259" h="28575">
                  <a:moveTo>
                    <a:pt x="45910" y="0"/>
                  </a:moveTo>
                  <a:lnTo>
                    <a:pt x="0" y="26429"/>
                  </a:lnTo>
                  <a:lnTo>
                    <a:pt x="0" y="28428"/>
                  </a:lnTo>
                  <a:lnTo>
                    <a:pt x="48218" y="787"/>
                  </a:lnTo>
                  <a:lnTo>
                    <a:pt x="45910" y="0"/>
                  </a:lnTo>
                  <a:close/>
                </a:path>
              </a:pathLst>
            </a:custGeom>
            <a:solidFill>
              <a:srgbClr val="1B5EA0"/>
            </a:solidFill>
          </p:spPr>
          <p:txBody>
            <a:bodyPr wrap="square" lIns="0" tIns="0" rIns="0" bIns="0" rtlCol="0"/>
            <a:lstStyle/>
            <a:p>
              <a:endParaRPr sz="1227"/>
            </a:p>
          </p:txBody>
        </p:sp>
        <p:sp>
          <p:nvSpPr>
            <p:cNvPr id="58" name="object 58"/>
            <p:cNvSpPr/>
            <p:nvPr/>
          </p:nvSpPr>
          <p:spPr>
            <a:xfrm>
              <a:off x="1458696" y="7921216"/>
              <a:ext cx="46990" cy="27940"/>
            </a:xfrm>
            <a:custGeom>
              <a:avLst/>
              <a:gdLst/>
              <a:ahLst/>
              <a:cxnLst/>
              <a:rect l="l" t="t" r="r" b="b"/>
              <a:pathLst>
                <a:path w="46990" h="27940">
                  <a:moveTo>
                    <a:pt x="43865" y="0"/>
                  </a:moveTo>
                  <a:lnTo>
                    <a:pt x="0" y="25474"/>
                  </a:lnTo>
                  <a:lnTo>
                    <a:pt x="0" y="27524"/>
                  </a:lnTo>
                  <a:lnTo>
                    <a:pt x="46467" y="887"/>
                  </a:lnTo>
                  <a:lnTo>
                    <a:pt x="43865" y="0"/>
                  </a:lnTo>
                  <a:close/>
                </a:path>
              </a:pathLst>
            </a:custGeom>
            <a:solidFill>
              <a:srgbClr val="1B5FA1"/>
            </a:solidFill>
          </p:spPr>
          <p:txBody>
            <a:bodyPr wrap="square" lIns="0" tIns="0" rIns="0" bIns="0" rtlCol="0"/>
            <a:lstStyle/>
            <a:p>
              <a:endParaRPr sz="1227"/>
            </a:p>
          </p:txBody>
        </p:sp>
        <p:sp>
          <p:nvSpPr>
            <p:cNvPr id="59" name="object 59"/>
            <p:cNvSpPr/>
            <p:nvPr/>
          </p:nvSpPr>
          <p:spPr>
            <a:xfrm>
              <a:off x="1458696" y="7920596"/>
              <a:ext cx="44450" cy="26670"/>
            </a:xfrm>
            <a:custGeom>
              <a:avLst/>
              <a:gdLst/>
              <a:ahLst/>
              <a:cxnLst/>
              <a:rect l="l" t="t" r="r" b="b"/>
              <a:pathLst>
                <a:path w="44450" h="26670">
                  <a:moveTo>
                    <a:pt x="42047" y="0"/>
                  </a:moveTo>
                  <a:lnTo>
                    <a:pt x="0" y="24044"/>
                  </a:lnTo>
                  <a:lnTo>
                    <a:pt x="0" y="26265"/>
                  </a:lnTo>
                  <a:lnTo>
                    <a:pt x="44412" y="806"/>
                  </a:lnTo>
                  <a:lnTo>
                    <a:pt x="42047" y="0"/>
                  </a:lnTo>
                  <a:close/>
                </a:path>
              </a:pathLst>
            </a:custGeom>
            <a:solidFill>
              <a:srgbClr val="1B60A1"/>
            </a:solidFill>
          </p:spPr>
          <p:txBody>
            <a:bodyPr wrap="square" lIns="0" tIns="0" rIns="0" bIns="0" rtlCol="0"/>
            <a:lstStyle/>
            <a:p>
              <a:endParaRPr sz="1227"/>
            </a:p>
          </p:txBody>
        </p:sp>
        <p:sp>
          <p:nvSpPr>
            <p:cNvPr id="60" name="object 60"/>
            <p:cNvSpPr/>
            <p:nvPr/>
          </p:nvSpPr>
          <p:spPr>
            <a:xfrm>
              <a:off x="1458696" y="7919835"/>
              <a:ext cx="42545" cy="25400"/>
            </a:xfrm>
            <a:custGeom>
              <a:avLst/>
              <a:gdLst/>
              <a:ahLst/>
              <a:cxnLst/>
              <a:rect l="l" t="t" r="r" b="b"/>
              <a:pathLst>
                <a:path w="42544" h="25400">
                  <a:moveTo>
                    <a:pt x="39819" y="0"/>
                  </a:moveTo>
                  <a:lnTo>
                    <a:pt x="0" y="22826"/>
                  </a:lnTo>
                  <a:lnTo>
                    <a:pt x="0" y="25367"/>
                  </a:lnTo>
                  <a:lnTo>
                    <a:pt x="42485" y="909"/>
                  </a:lnTo>
                  <a:lnTo>
                    <a:pt x="39819" y="0"/>
                  </a:lnTo>
                  <a:close/>
                </a:path>
              </a:pathLst>
            </a:custGeom>
            <a:solidFill>
              <a:srgbClr val="1C60A2"/>
            </a:solidFill>
          </p:spPr>
          <p:txBody>
            <a:bodyPr wrap="square" lIns="0" tIns="0" rIns="0" bIns="0" rtlCol="0"/>
            <a:lstStyle/>
            <a:p>
              <a:endParaRPr sz="1227"/>
            </a:p>
          </p:txBody>
        </p:sp>
        <p:sp>
          <p:nvSpPr>
            <p:cNvPr id="61" name="object 61"/>
            <p:cNvSpPr/>
            <p:nvPr/>
          </p:nvSpPr>
          <p:spPr>
            <a:xfrm>
              <a:off x="1458696" y="7919238"/>
              <a:ext cx="40640" cy="24130"/>
            </a:xfrm>
            <a:custGeom>
              <a:avLst/>
              <a:gdLst/>
              <a:ahLst/>
              <a:cxnLst/>
              <a:rect l="l" t="t" r="r" b="b"/>
              <a:pathLst>
                <a:path w="40640" h="24129">
                  <a:moveTo>
                    <a:pt x="38068" y="0"/>
                  </a:moveTo>
                  <a:lnTo>
                    <a:pt x="0" y="21822"/>
                  </a:lnTo>
                  <a:lnTo>
                    <a:pt x="0" y="23938"/>
                  </a:lnTo>
                  <a:lnTo>
                    <a:pt x="40337" y="774"/>
                  </a:lnTo>
                  <a:lnTo>
                    <a:pt x="38068" y="0"/>
                  </a:lnTo>
                  <a:close/>
                </a:path>
              </a:pathLst>
            </a:custGeom>
            <a:solidFill>
              <a:srgbClr val="1C61A3"/>
            </a:solidFill>
          </p:spPr>
          <p:txBody>
            <a:bodyPr wrap="square" lIns="0" tIns="0" rIns="0" bIns="0" rtlCol="0"/>
            <a:lstStyle/>
            <a:p>
              <a:endParaRPr sz="1227"/>
            </a:p>
          </p:txBody>
        </p:sp>
        <p:sp>
          <p:nvSpPr>
            <p:cNvPr id="62" name="object 62"/>
            <p:cNvSpPr/>
            <p:nvPr/>
          </p:nvSpPr>
          <p:spPr>
            <a:xfrm>
              <a:off x="1458683" y="7917942"/>
              <a:ext cx="38735" cy="24130"/>
            </a:xfrm>
            <a:custGeom>
              <a:avLst/>
              <a:gdLst/>
              <a:ahLst/>
              <a:cxnLst/>
              <a:rect l="l" t="t" r="r" b="b"/>
              <a:pathLst>
                <a:path w="38734" h="24129">
                  <a:moveTo>
                    <a:pt x="38214" y="1346"/>
                  </a:moveTo>
                  <a:lnTo>
                    <a:pt x="36449" y="749"/>
                  </a:lnTo>
                  <a:lnTo>
                    <a:pt x="36017" y="596"/>
                  </a:lnTo>
                  <a:lnTo>
                    <a:pt x="34264" y="0"/>
                  </a:lnTo>
                  <a:lnTo>
                    <a:pt x="0" y="19646"/>
                  </a:lnTo>
                  <a:lnTo>
                    <a:pt x="0" y="21717"/>
                  </a:lnTo>
                  <a:lnTo>
                    <a:pt x="12" y="23545"/>
                  </a:lnTo>
                  <a:lnTo>
                    <a:pt x="38214" y="1346"/>
                  </a:lnTo>
                  <a:close/>
                </a:path>
              </a:pathLst>
            </a:custGeom>
            <a:solidFill>
              <a:srgbClr val="1C62A4"/>
            </a:solidFill>
          </p:spPr>
          <p:txBody>
            <a:bodyPr wrap="square" lIns="0" tIns="0" rIns="0" bIns="0" rtlCol="0"/>
            <a:lstStyle/>
            <a:p>
              <a:endParaRPr sz="1227"/>
            </a:p>
          </p:txBody>
        </p:sp>
        <p:sp>
          <p:nvSpPr>
            <p:cNvPr id="63" name="object 63"/>
            <p:cNvSpPr/>
            <p:nvPr/>
          </p:nvSpPr>
          <p:spPr>
            <a:xfrm>
              <a:off x="1458696" y="7917202"/>
              <a:ext cx="34925" cy="20955"/>
            </a:xfrm>
            <a:custGeom>
              <a:avLst/>
              <a:gdLst/>
              <a:ahLst/>
              <a:cxnLst/>
              <a:rect l="l" t="t" r="r" b="b"/>
              <a:pathLst>
                <a:path w="34925" h="20954">
                  <a:moveTo>
                    <a:pt x="32103" y="0"/>
                  </a:moveTo>
                  <a:lnTo>
                    <a:pt x="0" y="18357"/>
                  </a:lnTo>
                  <a:lnTo>
                    <a:pt x="0" y="20738"/>
                  </a:lnTo>
                  <a:lnTo>
                    <a:pt x="34406" y="785"/>
                  </a:lnTo>
                  <a:lnTo>
                    <a:pt x="32103" y="0"/>
                  </a:lnTo>
                  <a:close/>
                </a:path>
              </a:pathLst>
            </a:custGeom>
            <a:solidFill>
              <a:srgbClr val="1C63A5"/>
            </a:solidFill>
          </p:spPr>
          <p:txBody>
            <a:bodyPr wrap="square" lIns="0" tIns="0" rIns="0" bIns="0" rtlCol="0"/>
            <a:lstStyle/>
            <a:p>
              <a:endParaRPr sz="1227"/>
            </a:p>
          </p:txBody>
        </p:sp>
        <p:sp>
          <p:nvSpPr>
            <p:cNvPr id="64" name="object 64"/>
            <p:cNvSpPr/>
            <p:nvPr/>
          </p:nvSpPr>
          <p:spPr>
            <a:xfrm>
              <a:off x="1458696" y="7916505"/>
              <a:ext cx="33020" cy="19685"/>
            </a:xfrm>
            <a:custGeom>
              <a:avLst/>
              <a:gdLst/>
              <a:ahLst/>
              <a:cxnLst/>
              <a:rect l="l" t="t" r="r" b="b"/>
              <a:pathLst>
                <a:path w="33019" h="19684">
                  <a:moveTo>
                    <a:pt x="30060" y="0"/>
                  </a:moveTo>
                  <a:lnTo>
                    <a:pt x="0" y="17359"/>
                  </a:lnTo>
                  <a:lnTo>
                    <a:pt x="0" y="19646"/>
                  </a:lnTo>
                  <a:lnTo>
                    <a:pt x="32584" y="861"/>
                  </a:lnTo>
                  <a:lnTo>
                    <a:pt x="30060" y="0"/>
                  </a:lnTo>
                  <a:close/>
                </a:path>
              </a:pathLst>
            </a:custGeom>
            <a:solidFill>
              <a:srgbClr val="1C64A6"/>
            </a:solidFill>
          </p:spPr>
          <p:txBody>
            <a:bodyPr wrap="square" lIns="0" tIns="0" rIns="0" bIns="0" rtlCol="0"/>
            <a:lstStyle/>
            <a:p>
              <a:endParaRPr sz="1227"/>
            </a:p>
          </p:txBody>
        </p:sp>
        <p:sp>
          <p:nvSpPr>
            <p:cNvPr id="65" name="object 65"/>
            <p:cNvSpPr/>
            <p:nvPr/>
          </p:nvSpPr>
          <p:spPr>
            <a:xfrm>
              <a:off x="1458696" y="7915871"/>
              <a:ext cx="30480" cy="18415"/>
            </a:xfrm>
            <a:custGeom>
              <a:avLst/>
              <a:gdLst/>
              <a:ahLst/>
              <a:cxnLst/>
              <a:rect l="l" t="t" r="r" b="b"/>
              <a:pathLst>
                <a:path w="30480" h="18415">
                  <a:moveTo>
                    <a:pt x="28205" y="0"/>
                  </a:moveTo>
                  <a:lnTo>
                    <a:pt x="0" y="16168"/>
                  </a:lnTo>
                  <a:lnTo>
                    <a:pt x="0" y="18280"/>
                  </a:lnTo>
                  <a:lnTo>
                    <a:pt x="30481" y="776"/>
                  </a:lnTo>
                  <a:lnTo>
                    <a:pt x="28205" y="0"/>
                  </a:lnTo>
                  <a:close/>
                </a:path>
              </a:pathLst>
            </a:custGeom>
            <a:solidFill>
              <a:srgbClr val="1C65A6"/>
            </a:solidFill>
          </p:spPr>
          <p:txBody>
            <a:bodyPr wrap="square" lIns="0" tIns="0" rIns="0" bIns="0" rtlCol="0"/>
            <a:lstStyle/>
            <a:p>
              <a:endParaRPr sz="1227"/>
            </a:p>
          </p:txBody>
        </p:sp>
        <p:sp>
          <p:nvSpPr>
            <p:cNvPr id="66" name="object 66"/>
            <p:cNvSpPr/>
            <p:nvPr/>
          </p:nvSpPr>
          <p:spPr>
            <a:xfrm>
              <a:off x="1458696" y="7915185"/>
              <a:ext cx="29209" cy="17780"/>
            </a:xfrm>
            <a:custGeom>
              <a:avLst/>
              <a:gdLst/>
              <a:ahLst/>
              <a:cxnLst/>
              <a:rect l="l" t="t" r="r" b="b"/>
              <a:pathLst>
                <a:path w="29209" h="17779">
                  <a:moveTo>
                    <a:pt x="26193" y="0"/>
                  </a:moveTo>
                  <a:lnTo>
                    <a:pt x="0" y="15125"/>
                  </a:lnTo>
                  <a:lnTo>
                    <a:pt x="0" y="17365"/>
                  </a:lnTo>
                  <a:lnTo>
                    <a:pt x="28731" y="865"/>
                  </a:lnTo>
                  <a:lnTo>
                    <a:pt x="26193" y="0"/>
                  </a:lnTo>
                  <a:close/>
                </a:path>
              </a:pathLst>
            </a:custGeom>
            <a:solidFill>
              <a:srgbClr val="1C65A7"/>
            </a:solidFill>
          </p:spPr>
          <p:txBody>
            <a:bodyPr wrap="square" lIns="0" tIns="0" rIns="0" bIns="0" rtlCol="0"/>
            <a:lstStyle/>
            <a:p>
              <a:endParaRPr sz="1227"/>
            </a:p>
          </p:txBody>
        </p:sp>
        <p:sp>
          <p:nvSpPr>
            <p:cNvPr id="67" name="object 67"/>
            <p:cNvSpPr/>
            <p:nvPr/>
          </p:nvSpPr>
          <p:spPr>
            <a:xfrm>
              <a:off x="1458696" y="7914573"/>
              <a:ext cx="26670" cy="16510"/>
            </a:xfrm>
            <a:custGeom>
              <a:avLst/>
              <a:gdLst/>
              <a:ahLst/>
              <a:cxnLst/>
              <a:rect l="l" t="t" r="r" b="b"/>
              <a:pathLst>
                <a:path w="26669" h="16509">
                  <a:moveTo>
                    <a:pt x="24399" y="0"/>
                  </a:moveTo>
                  <a:lnTo>
                    <a:pt x="0" y="13986"/>
                  </a:lnTo>
                  <a:lnTo>
                    <a:pt x="0" y="16031"/>
                  </a:lnTo>
                  <a:lnTo>
                    <a:pt x="26540" y="730"/>
                  </a:lnTo>
                  <a:lnTo>
                    <a:pt x="24399" y="0"/>
                  </a:lnTo>
                  <a:close/>
                </a:path>
              </a:pathLst>
            </a:custGeom>
            <a:solidFill>
              <a:srgbClr val="1D66A8"/>
            </a:solidFill>
          </p:spPr>
          <p:txBody>
            <a:bodyPr wrap="square" lIns="0" tIns="0" rIns="0" bIns="0" rtlCol="0"/>
            <a:lstStyle/>
            <a:p>
              <a:endParaRPr sz="1227"/>
            </a:p>
          </p:txBody>
        </p:sp>
        <p:sp>
          <p:nvSpPr>
            <p:cNvPr id="68" name="object 68"/>
            <p:cNvSpPr/>
            <p:nvPr/>
          </p:nvSpPr>
          <p:spPr>
            <a:xfrm>
              <a:off x="1458683" y="7913192"/>
              <a:ext cx="24765" cy="15875"/>
            </a:xfrm>
            <a:custGeom>
              <a:avLst/>
              <a:gdLst/>
              <a:ahLst/>
              <a:cxnLst/>
              <a:rect l="l" t="t" r="r" b="b"/>
              <a:pathLst>
                <a:path w="24765" h="15875">
                  <a:moveTo>
                    <a:pt x="24599" y="1447"/>
                  </a:moveTo>
                  <a:lnTo>
                    <a:pt x="22720" y="812"/>
                  </a:lnTo>
                  <a:lnTo>
                    <a:pt x="22250" y="660"/>
                  </a:lnTo>
                  <a:lnTo>
                    <a:pt x="20345" y="0"/>
                  </a:lnTo>
                  <a:lnTo>
                    <a:pt x="12" y="11684"/>
                  </a:lnTo>
                  <a:lnTo>
                    <a:pt x="12" y="13360"/>
                  </a:lnTo>
                  <a:lnTo>
                    <a:pt x="0" y="15709"/>
                  </a:lnTo>
                  <a:lnTo>
                    <a:pt x="24599" y="1447"/>
                  </a:lnTo>
                  <a:close/>
                </a:path>
              </a:pathLst>
            </a:custGeom>
            <a:solidFill>
              <a:srgbClr val="1D67A9"/>
            </a:solidFill>
          </p:spPr>
          <p:txBody>
            <a:bodyPr wrap="square" lIns="0" tIns="0" rIns="0" bIns="0" rtlCol="0"/>
            <a:lstStyle/>
            <a:p>
              <a:endParaRPr sz="1227"/>
            </a:p>
          </p:txBody>
        </p:sp>
        <p:sp>
          <p:nvSpPr>
            <p:cNvPr id="69" name="object 69"/>
            <p:cNvSpPr/>
            <p:nvPr/>
          </p:nvSpPr>
          <p:spPr>
            <a:xfrm>
              <a:off x="1458696" y="7906245"/>
              <a:ext cx="20955" cy="19685"/>
            </a:xfrm>
            <a:custGeom>
              <a:avLst/>
              <a:gdLst/>
              <a:ahLst/>
              <a:cxnLst/>
              <a:rect l="l" t="t" r="r" b="b"/>
              <a:pathLst>
                <a:path w="20955" h="19684">
                  <a:moveTo>
                    <a:pt x="0" y="0"/>
                  </a:moveTo>
                  <a:lnTo>
                    <a:pt x="0" y="19133"/>
                  </a:lnTo>
                  <a:lnTo>
                    <a:pt x="20751" y="7082"/>
                  </a:lnTo>
                  <a:lnTo>
                    <a:pt x="0" y="0"/>
                  </a:lnTo>
                  <a:close/>
                </a:path>
              </a:pathLst>
            </a:custGeom>
            <a:solidFill>
              <a:srgbClr val="1D68AA"/>
            </a:solidFill>
          </p:spPr>
          <p:txBody>
            <a:bodyPr wrap="square" lIns="0" tIns="0" rIns="0" bIns="0" rtlCol="0"/>
            <a:lstStyle/>
            <a:p>
              <a:endParaRPr sz="1227"/>
            </a:p>
          </p:txBody>
        </p:sp>
        <p:sp>
          <p:nvSpPr>
            <p:cNvPr id="70" name="object 70"/>
            <p:cNvSpPr/>
            <p:nvPr/>
          </p:nvSpPr>
          <p:spPr>
            <a:xfrm>
              <a:off x="1525676" y="7928979"/>
              <a:ext cx="635" cy="635"/>
            </a:xfrm>
            <a:custGeom>
              <a:avLst/>
              <a:gdLst/>
              <a:ahLst/>
              <a:cxnLst/>
              <a:rect l="l" t="t" r="r" b="b"/>
              <a:pathLst>
                <a:path w="634" h="634">
                  <a:moveTo>
                    <a:pt x="418" y="0"/>
                  </a:moveTo>
                  <a:lnTo>
                    <a:pt x="0" y="126"/>
                  </a:lnTo>
                  <a:lnTo>
                    <a:pt x="0" y="385"/>
                  </a:lnTo>
                  <a:lnTo>
                    <a:pt x="418" y="0"/>
                  </a:lnTo>
                  <a:close/>
                </a:path>
              </a:pathLst>
            </a:custGeom>
            <a:solidFill>
              <a:srgbClr val="143979"/>
            </a:solidFill>
          </p:spPr>
          <p:txBody>
            <a:bodyPr wrap="square" lIns="0" tIns="0" rIns="0" bIns="0" rtlCol="0"/>
            <a:lstStyle/>
            <a:p>
              <a:endParaRPr sz="1227"/>
            </a:p>
          </p:txBody>
        </p:sp>
        <p:sp>
          <p:nvSpPr>
            <p:cNvPr id="71" name="object 71"/>
            <p:cNvSpPr/>
            <p:nvPr/>
          </p:nvSpPr>
          <p:spPr>
            <a:xfrm>
              <a:off x="1525676" y="7928283"/>
              <a:ext cx="3175" cy="2540"/>
            </a:xfrm>
            <a:custGeom>
              <a:avLst/>
              <a:gdLst/>
              <a:ahLst/>
              <a:cxnLst/>
              <a:rect l="l" t="t" r="r" b="b"/>
              <a:pathLst>
                <a:path w="3175" h="2540">
                  <a:moveTo>
                    <a:pt x="2724" y="0"/>
                  </a:moveTo>
                  <a:lnTo>
                    <a:pt x="418" y="695"/>
                  </a:lnTo>
                  <a:lnTo>
                    <a:pt x="0" y="1080"/>
                  </a:lnTo>
                  <a:lnTo>
                    <a:pt x="0" y="2507"/>
                  </a:lnTo>
                  <a:lnTo>
                    <a:pt x="2724" y="0"/>
                  </a:lnTo>
                  <a:close/>
                </a:path>
              </a:pathLst>
            </a:custGeom>
            <a:solidFill>
              <a:srgbClr val="153A7A"/>
            </a:solidFill>
          </p:spPr>
          <p:txBody>
            <a:bodyPr wrap="square" lIns="0" tIns="0" rIns="0" bIns="0" rtlCol="0"/>
            <a:lstStyle/>
            <a:p>
              <a:endParaRPr sz="1227"/>
            </a:p>
          </p:txBody>
        </p:sp>
        <p:sp>
          <p:nvSpPr>
            <p:cNvPr id="72" name="object 72"/>
            <p:cNvSpPr/>
            <p:nvPr/>
          </p:nvSpPr>
          <p:spPr>
            <a:xfrm>
              <a:off x="1525676" y="7927287"/>
              <a:ext cx="6350" cy="5715"/>
            </a:xfrm>
            <a:custGeom>
              <a:avLst/>
              <a:gdLst/>
              <a:ahLst/>
              <a:cxnLst/>
              <a:rect l="l" t="t" r="r" b="b"/>
              <a:pathLst>
                <a:path w="6350" h="5715">
                  <a:moveTo>
                    <a:pt x="6028" y="0"/>
                  </a:moveTo>
                  <a:lnTo>
                    <a:pt x="2724" y="996"/>
                  </a:lnTo>
                  <a:lnTo>
                    <a:pt x="0" y="3504"/>
                  </a:lnTo>
                  <a:lnTo>
                    <a:pt x="0" y="5530"/>
                  </a:lnTo>
                  <a:lnTo>
                    <a:pt x="6028" y="0"/>
                  </a:lnTo>
                  <a:close/>
                </a:path>
              </a:pathLst>
            </a:custGeom>
            <a:solidFill>
              <a:srgbClr val="153A7B"/>
            </a:solidFill>
          </p:spPr>
          <p:txBody>
            <a:bodyPr wrap="square" lIns="0" tIns="0" rIns="0" bIns="0" rtlCol="0"/>
            <a:lstStyle/>
            <a:p>
              <a:endParaRPr sz="1227"/>
            </a:p>
          </p:txBody>
        </p:sp>
        <p:sp>
          <p:nvSpPr>
            <p:cNvPr id="73" name="object 73"/>
            <p:cNvSpPr/>
            <p:nvPr/>
          </p:nvSpPr>
          <p:spPr>
            <a:xfrm>
              <a:off x="1525676" y="7926418"/>
              <a:ext cx="9525" cy="8255"/>
            </a:xfrm>
            <a:custGeom>
              <a:avLst/>
              <a:gdLst/>
              <a:ahLst/>
              <a:cxnLst/>
              <a:rect l="l" t="t" r="r" b="b"/>
              <a:pathLst>
                <a:path w="9525" h="8254">
                  <a:moveTo>
                    <a:pt x="8910" y="0"/>
                  </a:moveTo>
                  <a:lnTo>
                    <a:pt x="6028" y="869"/>
                  </a:lnTo>
                  <a:lnTo>
                    <a:pt x="0" y="6399"/>
                  </a:lnTo>
                  <a:lnTo>
                    <a:pt x="0" y="8244"/>
                  </a:lnTo>
                  <a:lnTo>
                    <a:pt x="8910" y="0"/>
                  </a:lnTo>
                  <a:close/>
                </a:path>
              </a:pathLst>
            </a:custGeom>
            <a:solidFill>
              <a:srgbClr val="153B7B"/>
            </a:solidFill>
          </p:spPr>
          <p:txBody>
            <a:bodyPr wrap="square" lIns="0" tIns="0" rIns="0" bIns="0" rtlCol="0"/>
            <a:lstStyle/>
            <a:p>
              <a:endParaRPr sz="1227"/>
            </a:p>
          </p:txBody>
        </p:sp>
        <p:sp>
          <p:nvSpPr>
            <p:cNvPr id="74" name="object 74"/>
            <p:cNvSpPr/>
            <p:nvPr/>
          </p:nvSpPr>
          <p:spPr>
            <a:xfrm>
              <a:off x="1525676" y="7925579"/>
              <a:ext cx="12065" cy="10795"/>
            </a:xfrm>
            <a:custGeom>
              <a:avLst/>
              <a:gdLst/>
              <a:ahLst/>
              <a:cxnLst/>
              <a:rect l="l" t="t" r="r" b="b"/>
              <a:pathLst>
                <a:path w="12065" h="10795">
                  <a:moveTo>
                    <a:pt x="11692" y="0"/>
                  </a:moveTo>
                  <a:lnTo>
                    <a:pt x="8911" y="838"/>
                  </a:lnTo>
                  <a:lnTo>
                    <a:pt x="0" y="9084"/>
                  </a:lnTo>
                  <a:lnTo>
                    <a:pt x="0" y="10777"/>
                  </a:lnTo>
                  <a:lnTo>
                    <a:pt x="11692" y="0"/>
                  </a:lnTo>
                  <a:close/>
                </a:path>
              </a:pathLst>
            </a:custGeom>
            <a:solidFill>
              <a:srgbClr val="153C7C"/>
            </a:solidFill>
          </p:spPr>
          <p:txBody>
            <a:bodyPr wrap="square" lIns="0" tIns="0" rIns="0" bIns="0" rtlCol="0"/>
            <a:lstStyle/>
            <a:p>
              <a:endParaRPr sz="1227"/>
            </a:p>
          </p:txBody>
        </p:sp>
        <p:sp>
          <p:nvSpPr>
            <p:cNvPr id="75" name="object 75"/>
            <p:cNvSpPr/>
            <p:nvPr/>
          </p:nvSpPr>
          <p:spPr>
            <a:xfrm>
              <a:off x="1525663" y="7923809"/>
              <a:ext cx="17780" cy="16510"/>
            </a:xfrm>
            <a:custGeom>
              <a:avLst/>
              <a:gdLst/>
              <a:ahLst/>
              <a:cxnLst/>
              <a:rect l="l" t="t" r="r" b="b"/>
              <a:pathLst>
                <a:path w="17780" h="16509">
                  <a:moveTo>
                    <a:pt x="17576" y="0"/>
                  </a:moveTo>
                  <a:lnTo>
                    <a:pt x="15240" y="711"/>
                  </a:lnTo>
                  <a:lnTo>
                    <a:pt x="11696" y="1778"/>
                  </a:lnTo>
                  <a:lnTo>
                    <a:pt x="12" y="12547"/>
                  </a:lnTo>
                  <a:lnTo>
                    <a:pt x="12" y="14744"/>
                  </a:lnTo>
                  <a:lnTo>
                    <a:pt x="0" y="16167"/>
                  </a:lnTo>
                  <a:lnTo>
                    <a:pt x="17576" y="0"/>
                  </a:lnTo>
                  <a:close/>
                </a:path>
              </a:pathLst>
            </a:custGeom>
            <a:solidFill>
              <a:srgbClr val="153D7D"/>
            </a:solidFill>
          </p:spPr>
          <p:txBody>
            <a:bodyPr wrap="square" lIns="0" tIns="0" rIns="0" bIns="0" rtlCol="0"/>
            <a:lstStyle/>
            <a:p>
              <a:endParaRPr sz="1227"/>
            </a:p>
          </p:txBody>
        </p:sp>
        <p:sp>
          <p:nvSpPr>
            <p:cNvPr id="76" name="object 76"/>
            <p:cNvSpPr/>
            <p:nvPr/>
          </p:nvSpPr>
          <p:spPr>
            <a:xfrm>
              <a:off x="1525676" y="7922734"/>
              <a:ext cx="21590" cy="19685"/>
            </a:xfrm>
            <a:custGeom>
              <a:avLst/>
              <a:gdLst/>
              <a:ahLst/>
              <a:cxnLst/>
              <a:rect l="l" t="t" r="r" b="b"/>
              <a:pathLst>
                <a:path w="21590" h="19684">
                  <a:moveTo>
                    <a:pt x="21126" y="0"/>
                  </a:moveTo>
                  <a:lnTo>
                    <a:pt x="17575" y="1070"/>
                  </a:lnTo>
                  <a:lnTo>
                    <a:pt x="0" y="17230"/>
                  </a:lnTo>
                  <a:lnTo>
                    <a:pt x="0" y="19424"/>
                  </a:lnTo>
                  <a:lnTo>
                    <a:pt x="21126" y="0"/>
                  </a:lnTo>
                  <a:close/>
                </a:path>
              </a:pathLst>
            </a:custGeom>
            <a:solidFill>
              <a:srgbClr val="153E7E"/>
            </a:solidFill>
          </p:spPr>
          <p:txBody>
            <a:bodyPr wrap="square" lIns="0" tIns="0" rIns="0" bIns="0" rtlCol="0"/>
            <a:lstStyle/>
            <a:p>
              <a:endParaRPr sz="1227"/>
            </a:p>
          </p:txBody>
        </p:sp>
        <p:sp>
          <p:nvSpPr>
            <p:cNvPr id="77" name="object 77"/>
            <p:cNvSpPr/>
            <p:nvPr/>
          </p:nvSpPr>
          <p:spPr>
            <a:xfrm>
              <a:off x="1525676" y="7921850"/>
              <a:ext cx="24130" cy="22225"/>
            </a:xfrm>
            <a:custGeom>
              <a:avLst/>
              <a:gdLst/>
              <a:ahLst/>
              <a:cxnLst/>
              <a:rect l="l" t="t" r="r" b="b"/>
              <a:pathLst>
                <a:path w="24130" h="22225">
                  <a:moveTo>
                    <a:pt x="24055" y="0"/>
                  </a:moveTo>
                  <a:lnTo>
                    <a:pt x="20696" y="1013"/>
                  </a:lnTo>
                  <a:lnTo>
                    <a:pt x="0" y="20132"/>
                  </a:lnTo>
                  <a:lnTo>
                    <a:pt x="0" y="22143"/>
                  </a:lnTo>
                  <a:lnTo>
                    <a:pt x="24055" y="0"/>
                  </a:lnTo>
                  <a:close/>
                </a:path>
              </a:pathLst>
            </a:custGeom>
            <a:solidFill>
              <a:srgbClr val="153F7F"/>
            </a:solidFill>
          </p:spPr>
          <p:txBody>
            <a:bodyPr wrap="square" lIns="0" tIns="0" rIns="0" bIns="0" rtlCol="0"/>
            <a:lstStyle/>
            <a:p>
              <a:endParaRPr sz="1227"/>
            </a:p>
          </p:txBody>
        </p:sp>
        <p:sp>
          <p:nvSpPr>
            <p:cNvPr id="78" name="object 78"/>
            <p:cNvSpPr/>
            <p:nvPr/>
          </p:nvSpPr>
          <p:spPr>
            <a:xfrm>
              <a:off x="1525676" y="7921035"/>
              <a:ext cx="27305" cy="24765"/>
            </a:xfrm>
            <a:custGeom>
              <a:avLst/>
              <a:gdLst/>
              <a:ahLst/>
              <a:cxnLst/>
              <a:rect l="l" t="t" r="r" b="b"/>
              <a:pathLst>
                <a:path w="27305" h="24765">
                  <a:moveTo>
                    <a:pt x="26757" y="0"/>
                  </a:moveTo>
                  <a:lnTo>
                    <a:pt x="24055" y="814"/>
                  </a:lnTo>
                  <a:lnTo>
                    <a:pt x="0" y="22958"/>
                  </a:lnTo>
                  <a:lnTo>
                    <a:pt x="0" y="24575"/>
                  </a:lnTo>
                  <a:lnTo>
                    <a:pt x="26757" y="0"/>
                  </a:lnTo>
                  <a:close/>
                </a:path>
              </a:pathLst>
            </a:custGeom>
            <a:solidFill>
              <a:srgbClr val="163F80"/>
            </a:solidFill>
          </p:spPr>
          <p:txBody>
            <a:bodyPr wrap="square" lIns="0" tIns="0" rIns="0" bIns="0" rtlCol="0"/>
            <a:lstStyle/>
            <a:p>
              <a:endParaRPr sz="1227"/>
            </a:p>
          </p:txBody>
        </p:sp>
        <p:sp>
          <p:nvSpPr>
            <p:cNvPr id="79" name="object 79"/>
            <p:cNvSpPr/>
            <p:nvPr/>
          </p:nvSpPr>
          <p:spPr>
            <a:xfrm>
              <a:off x="1525676" y="7920071"/>
              <a:ext cx="30480" cy="27940"/>
            </a:xfrm>
            <a:custGeom>
              <a:avLst/>
              <a:gdLst/>
              <a:ahLst/>
              <a:cxnLst/>
              <a:rect l="l" t="t" r="r" b="b"/>
              <a:pathLst>
                <a:path w="30480" h="27940">
                  <a:moveTo>
                    <a:pt x="29956" y="0"/>
                  </a:moveTo>
                  <a:lnTo>
                    <a:pt x="26757" y="964"/>
                  </a:lnTo>
                  <a:lnTo>
                    <a:pt x="0" y="25539"/>
                  </a:lnTo>
                  <a:lnTo>
                    <a:pt x="0" y="27610"/>
                  </a:lnTo>
                  <a:lnTo>
                    <a:pt x="29956" y="0"/>
                  </a:lnTo>
                  <a:close/>
                </a:path>
              </a:pathLst>
            </a:custGeom>
            <a:solidFill>
              <a:srgbClr val="164080"/>
            </a:solidFill>
          </p:spPr>
          <p:txBody>
            <a:bodyPr wrap="square" lIns="0" tIns="0" rIns="0" bIns="0" rtlCol="0"/>
            <a:lstStyle/>
            <a:p>
              <a:endParaRPr sz="1227"/>
            </a:p>
          </p:txBody>
        </p:sp>
        <p:sp>
          <p:nvSpPr>
            <p:cNvPr id="80" name="object 80"/>
            <p:cNvSpPr/>
            <p:nvPr/>
          </p:nvSpPr>
          <p:spPr>
            <a:xfrm>
              <a:off x="1525676" y="7919290"/>
              <a:ext cx="33020" cy="30480"/>
            </a:xfrm>
            <a:custGeom>
              <a:avLst/>
              <a:gdLst/>
              <a:ahLst/>
              <a:cxnLst/>
              <a:rect l="l" t="t" r="r" b="b"/>
              <a:pathLst>
                <a:path w="33019" h="30479">
                  <a:moveTo>
                    <a:pt x="32544" y="0"/>
                  </a:moveTo>
                  <a:lnTo>
                    <a:pt x="29956" y="780"/>
                  </a:lnTo>
                  <a:lnTo>
                    <a:pt x="0" y="28391"/>
                  </a:lnTo>
                  <a:lnTo>
                    <a:pt x="0" y="30076"/>
                  </a:lnTo>
                  <a:lnTo>
                    <a:pt x="32544" y="0"/>
                  </a:lnTo>
                  <a:close/>
                </a:path>
              </a:pathLst>
            </a:custGeom>
            <a:solidFill>
              <a:srgbClr val="164181"/>
            </a:solidFill>
          </p:spPr>
          <p:txBody>
            <a:bodyPr wrap="square" lIns="0" tIns="0" rIns="0" bIns="0" rtlCol="0"/>
            <a:lstStyle/>
            <a:p>
              <a:endParaRPr sz="1227"/>
            </a:p>
          </p:txBody>
        </p:sp>
        <p:sp>
          <p:nvSpPr>
            <p:cNvPr id="81" name="object 81"/>
            <p:cNvSpPr/>
            <p:nvPr/>
          </p:nvSpPr>
          <p:spPr>
            <a:xfrm>
              <a:off x="1525676" y="7918268"/>
              <a:ext cx="36195" cy="33655"/>
            </a:xfrm>
            <a:custGeom>
              <a:avLst/>
              <a:gdLst/>
              <a:ahLst/>
              <a:cxnLst/>
              <a:rect l="l" t="t" r="r" b="b"/>
              <a:pathLst>
                <a:path w="36194" h="33654">
                  <a:moveTo>
                    <a:pt x="35933" y="0"/>
                  </a:moveTo>
                  <a:lnTo>
                    <a:pt x="32544" y="1022"/>
                  </a:lnTo>
                  <a:lnTo>
                    <a:pt x="0" y="31098"/>
                  </a:lnTo>
                  <a:lnTo>
                    <a:pt x="0" y="33080"/>
                  </a:lnTo>
                  <a:lnTo>
                    <a:pt x="35933" y="0"/>
                  </a:lnTo>
                  <a:close/>
                </a:path>
              </a:pathLst>
            </a:custGeom>
            <a:solidFill>
              <a:srgbClr val="164182"/>
            </a:solidFill>
          </p:spPr>
          <p:txBody>
            <a:bodyPr wrap="square" lIns="0" tIns="0" rIns="0" bIns="0" rtlCol="0"/>
            <a:lstStyle/>
            <a:p>
              <a:endParaRPr sz="1227"/>
            </a:p>
          </p:txBody>
        </p:sp>
        <p:sp>
          <p:nvSpPr>
            <p:cNvPr id="82" name="object 82"/>
            <p:cNvSpPr/>
            <p:nvPr/>
          </p:nvSpPr>
          <p:spPr>
            <a:xfrm>
              <a:off x="1525676" y="7917391"/>
              <a:ext cx="39370" cy="36195"/>
            </a:xfrm>
            <a:custGeom>
              <a:avLst/>
              <a:gdLst/>
              <a:ahLst/>
              <a:cxnLst/>
              <a:rect l="l" t="t" r="r" b="b"/>
              <a:pathLst>
                <a:path w="39369" h="36195">
                  <a:moveTo>
                    <a:pt x="38840" y="0"/>
                  </a:moveTo>
                  <a:lnTo>
                    <a:pt x="35933" y="876"/>
                  </a:lnTo>
                  <a:lnTo>
                    <a:pt x="0" y="33957"/>
                  </a:lnTo>
                  <a:lnTo>
                    <a:pt x="0" y="35799"/>
                  </a:lnTo>
                  <a:lnTo>
                    <a:pt x="38840" y="0"/>
                  </a:lnTo>
                  <a:close/>
                </a:path>
              </a:pathLst>
            </a:custGeom>
            <a:solidFill>
              <a:srgbClr val="164282"/>
            </a:solidFill>
          </p:spPr>
          <p:txBody>
            <a:bodyPr wrap="square" lIns="0" tIns="0" rIns="0" bIns="0" rtlCol="0"/>
            <a:lstStyle/>
            <a:p>
              <a:endParaRPr sz="1227"/>
            </a:p>
          </p:txBody>
        </p:sp>
        <p:sp>
          <p:nvSpPr>
            <p:cNvPr id="83" name="object 83"/>
            <p:cNvSpPr/>
            <p:nvPr/>
          </p:nvSpPr>
          <p:spPr>
            <a:xfrm>
              <a:off x="1525676" y="7916454"/>
              <a:ext cx="42545" cy="39370"/>
            </a:xfrm>
            <a:custGeom>
              <a:avLst/>
              <a:gdLst/>
              <a:ahLst/>
              <a:cxnLst/>
              <a:rect l="l" t="t" r="r" b="b"/>
              <a:pathLst>
                <a:path w="42544" h="39370">
                  <a:moveTo>
                    <a:pt x="41949" y="0"/>
                  </a:moveTo>
                  <a:lnTo>
                    <a:pt x="38839" y="937"/>
                  </a:lnTo>
                  <a:lnTo>
                    <a:pt x="0" y="36736"/>
                  </a:lnTo>
                  <a:lnTo>
                    <a:pt x="0" y="38814"/>
                  </a:lnTo>
                  <a:lnTo>
                    <a:pt x="41949" y="0"/>
                  </a:lnTo>
                  <a:close/>
                </a:path>
              </a:pathLst>
            </a:custGeom>
            <a:solidFill>
              <a:srgbClr val="164383"/>
            </a:solidFill>
          </p:spPr>
          <p:txBody>
            <a:bodyPr wrap="square" lIns="0" tIns="0" rIns="0" bIns="0" rtlCol="0"/>
            <a:lstStyle/>
            <a:p>
              <a:endParaRPr sz="1227"/>
            </a:p>
          </p:txBody>
        </p:sp>
        <p:sp>
          <p:nvSpPr>
            <p:cNvPr id="84" name="object 84"/>
            <p:cNvSpPr/>
            <p:nvPr/>
          </p:nvSpPr>
          <p:spPr>
            <a:xfrm>
              <a:off x="1525676" y="7915586"/>
              <a:ext cx="45085" cy="41275"/>
            </a:xfrm>
            <a:custGeom>
              <a:avLst/>
              <a:gdLst/>
              <a:ahLst/>
              <a:cxnLst/>
              <a:rect l="l" t="t" r="r" b="b"/>
              <a:pathLst>
                <a:path w="45084" h="41275">
                  <a:moveTo>
                    <a:pt x="44825" y="0"/>
                  </a:moveTo>
                  <a:lnTo>
                    <a:pt x="41788" y="915"/>
                  </a:lnTo>
                  <a:lnTo>
                    <a:pt x="0" y="39383"/>
                  </a:lnTo>
                  <a:lnTo>
                    <a:pt x="0" y="41262"/>
                  </a:lnTo>
                  <a:lnTo>
                    <a:pt x="44825" y="0"/>
                  </a:lnTo>
                  <a:close/>
                </a:path>
              </a:pathLst>
            </a:custGeom>
            <a:solidFill>
              <a:srgbClr val="164384"/>
            </a:solidFill>
          </p:spPr>
          <p:txBody>
            <a:bodyPr wrap="square" lIns="0" tIns="0" rIns="0" bIns="0" rtlCol="0"/>
            <a:lstStyle/>
            <a:p>
              <a:endParaRPr sz="1227"/>
            </a:p>
          </p:txBody>
        </p:sp>
        <p:sp>
          <p:nvSpPr>
            <p:cNvPr id="85" name="object 85"/>
            <p:cNvSpPr/>
            <p:nvPr/>
          </p:nvSpPr>
          <p:spPr>
            <a:xfrm>
              <a:off x="1525676" y="7914552"/>
              <a:ext cx="48260" cy="44450"/>
            </a:xfrm>
            <a:custGeom>
              <a:avLst/>
              <a:gdLst/>
              <a:ahLst/>
              <a:cxnLst/>
              <a:rect l="l" t="t" r="r" b="b"/>
              <a:pathLst>
                <a:path w="48259" h="44450">
                  <a:moveTo>
                    <a:pt x="48255" y="0"/>
                  </a:moveTo>
                  <a:lnTo>
                    <a:pt x="44825" y="1034"/>
                  </a:lnTo>
                  <a:lnTo>
                    <a:pt x="0" y="42297"/>
                  </a:lnTo>
                  <a:lnTo>
                    <a:pt x="0" y="44210"/>
                  </a:lnTo>
                  <a:lnTo>
                    <a:pt x="48255" y="0"/>
                  </a:lnTo>
                  <a:close/>
                </a:path>
              </a:pathLst>
            </a:custGeom>
            <a:solidFill>
              <a:srgbClr val="164485"/>
            </a:solidFill>
          </p:spPr>
          <p:txBody>
            <a:bodyPr wrap="square" lIns="0" tIns="0" rIns="0" bIns="0" rtlCol="0"/>
            <a:lstStyle/>
            <a:p>
              <a:endParaRPr sz="1227"/>
            </a:p>
          </p:txBody>
        </p:sp>
        <p:sp>
          <p:nvSpPr>
            <p:cNvPr id="86" name="object 86"/>
            <p:cNvSpPr/>
            <p:nvPr/>
          </p:nvSpPr>
          <p:spPr>
            <a:xfrm>
              <a:off x="1525676" y="7913797"/>
              <a:ext cx="50800" cy="46990"/>
            </a:xfrm>
            <a:custGeom>
              <a:avLst/>
              <a:gdLst/>
              <a:ahLst/>
              <a:cxnLst/>
              <a:rect l="l" t="t" r="r" b="b"/>
              <a:pathLst>
                <a:path w="50800" h="46990">
                  <a:moveTo>
                    <a:pt x="50757" y="0"/>
                  </a:moveTo>
                  <a:lnTo>
                    <a:pt x="47832" y="882"/>
                  </a:lnTo>
                  <a:lnTo>
                    <a:pt x="0" y="44861"/>
                  </a:lnTo>
                  <a:lnTo>
                    <a:pt x="0" y="46908"/>
                  </a:lnTo>
                  <a:lnTo>
                    <a:pt x="50757" y="0"/>
                  </a:lnTo>
                  <a:close/>
                </a:path>
              </a:pathLst>
            </a:custGeom>
            <a:solidFill>
              <a:srgbClr val="174585"/>
            </a:solidFill>
          </p:spPr>
          <p:txBody>
            <a:bodyPr wrap="square" lIns="0" tIns="0" rIns="0" bIns="0" rtlCol="0"/>
            <a:lstStyle/>
            <a:p>
              <a:endParaRPr sz="1227"/>
            </a:p>
          </p:txBody>
        </p:sp>
        <p:sp>
          <p:nvSpPr>
            <p:cNvPr id="87" name="object 87"/>
            <p:cNvSpPr/>
            <p:nvPr/>
          </p:nvSpPr>
          <p:spPr>
            <a:xfrm>
              <a:off x="1525676" y="7912952"/>
              <a:ext cx="53975" cy="49530"/>
            </a:xfrm>
            <a:custGeom>
              <a:avLst/>
              <a:gdLst/>
              <a:ahLst/>
              <a:cxnLst/>
              <a:rect l="l" t="t" r="r" b="b"/>
              <a:pathLst>
                <a:path w="53975" h="49529">
                  <a:moveTo>
                    <a:pt x="53561" y="0"/>
                  </a:moveTo>
                  <a:lnTo>
                    <a:pt x="50672" y="871"/>
                  </a:lnTo>
                  <a:lnTo>
                    <a:pt x="0" y="47521"/>
                  </a:lnTo>
                  <a:lnTo>
                    <a:pt x="0" y="49367"/>
                  </a:lnTo>
                  <a:lnTo>
                    <a:pt x="53561" y="0"/>
                  </a:lnTo>
                  <a:close/>
                </a:path>
              </a:pathLst>
            </a:custGeom>
            <a:solidFill>
              <a:srgbClr val="174586"/>
            </a:solidFill>
          </p:spPr>
          <p:txBody>
            <a:bodyPr wrap="square" lIns="0" tIns="0" rIns="0" bIns="0" rtlCol="0"/>
            <a:lstStyle/>
            <a:p>
              <a:endParaRPr sz="1227"/>
            </a:p>
          </p:txBody>
        </p:sp>
        <p:sp>
          <p:nvSpPr>
            <p:cNvPr id="88" name="object 88"/>
            <p:cNvSpPr/>
            <p:nvPr/>
          </p:nvSpPr>
          <p:spPr>
            <a:xfrm>
              <a:off x="1525676" y="7911883"/>
              <a:ext cx="57150" cy="52705"/>
            </a:xfrm>
            <a:custGeom>
              <a:avLst/>
              <a:gdLst/>
              <a:ahLst/>
              <a:cxnLst/>
              <a:rect l="l" t="t" r="r" b="b"/>
              <a:pathLst>
                <a:path w="57150" h="52704">
                  <a:moveTo>
                    <a:pt x="57103" y="0"/>
                  </a:moveTo>
                  <a:lnTo>
                    <a:pt x="53561" y="1068"/>
                  </a:lnTo>
                  <a:lnTo>
                    <a:pt x="0" y="50436"/>
                  </a:lnTo>
                  <a:lnTo>
                    <a:pt x="0" y="52632"/>
                  </a:lnTo>
                  <a:lnTo>
                    <a:pt x="57103" y="0"/>
                  </a:lnTo>
                  <a:close/>
                </a:path>
              </a:pathLst>
            </a:custGeom>
            <a:solidFill>
              <a:srgbClr val="174687"/>
            </a:solidFill>
          </p:spPr>
          <p:txBody>
            <a:bodyPr wrap="square" lIns="0" tIns="0" rIns="0" bIns="0" rtlCol="0"/>
            <a:lstStyle/>
            <a:p>
              <a:endParaRPr sz="1227"/>
            </a:p>
          </p:txBody>
        </p:sp>
        <p:sp>
          <p:nvSpPr>
            <p:cNvPr id="89" name="object 89"/>
            <p:cNvSpPr/>
            <p:nvPr/>
          </p:nvSpPr>
          <p:spPr>
            <a:xfrm>
              <a:off x="1525676" y="7911121"/>
              <a:ext cx="59690" cy="55244"/>
            </a:xfrm>
            <a:custGeom>
              <a:avLst/>
              <a:gdLst/>
              <a:ahLst/>
              <a:cxnLst/>
              <a:rect l="l" t="t" r="r" b="b"/>
              <a:pathLst>
                <a:path w="59690" h="55245">
                  <a:moveTo>
                    <a:pt x="59632" y="0"/>
                  </a:moveTo>
                  <a:lnTo>
                    <a:pt x="56612" y="910"/>
                  </a:lnTo>
                  <a:lnTo>
                    <a:pt x="0" y="53292"/>
                  </a:lnTo>
                  <a:lnTo>
                    <a:pt x="0" y="55175"/>
                  </a:lnTo>
                  <a:lnTo>
                    <a:pt x="59632" y="0"/>
                  </a:lnTo>
                  <a:close/>
                </a:path>
              </a:pathLst>
            </a:custGeom>
            <a:solidFill>
              <a:srgbClr val="174788"/>
            </a:solidFill>
          </p:spPr>
          <p:txBody>
            <a:bodyPr wrap="square" lIns="0" tIns="0" rIns="0" bIns="0" rtlCol="0"/>
            <a:lstStyle/>
            <a:p>
              <a:endParaRPr sz="1227"/>
            </a:p>
          </p:txBody>
        </p:sp>
        <p:sp>
          <p:nvSpPr>
            <p:cNvPr id="90" name="object 90"/>
            <p:cNvSpPr/>
            <p:nvPr/>
          </p:nvSpPr>
          <p:spPr>
            <a:xfrm>
              <a:off x="1525676" y="7910067"/>
              <a:ext cx="63500" cy="58419"/>
            </a:xfrm>
            <a:custGeom>
              <a:avLst/>
              <a:gdLst/>
              <a:ahLst/>
              <a:cxnLst/>
              <a:rect l="l" t="t" r="r" b="b"/>
              <a:pathLst>
                <a:path w="63500" h="58420">
                  <a:moveTo>
                    <a:pt x="63125" y="0"/>
                  </a:moveTo>
                  <a:lnTo>
                    <a:pt x="59582" y="1068"/>
                  </a:lnTo>
                  <a:lnTo>
                    <a:pt x="0" y="55986"/>
                  </a:lnTo>
                  <a:lnTo>
                    <a:pt x="0" y="58182"/>
                  </a:lnTo>
                  <a:lnTo>
                    <a:pt x="63125" y="0"/>
                  </a:lnTo>
                  <a:close/>
                </a:path>
              </a:pathLst>
            </a:custGeom>
            <a:solidFill>
              <a:srgbClr val="174888"/>
            </a:solidFill>
          </p:spPr>
          <p:txBody>
            <a:bodyPr wrap="square" lIns="0" tIns="0" rIns="0" bIns="0" rtlCol="0"/>
            <a:lstStyle/>
            <a:p>
              <a:endParaRPr sz="1227"/>
            </a:p>
          </p:txBody>
        </p:sp>
        <p:sp>
          <p:nvSpPr>
            <p:cNvPr id="91" name="object 91"/>
            <p:cNvSpPr/>
            <p:nvPr/>
          </p:nvSpPr>
          <p:spPr>
            <a:xfrm>
              <a:off x="1525676" y="7909155"/>
              <a:ext cx="66675" cy="60960"/>
            </a:xfrm>
            <a:custGeom>
              <a:avLst/>
              <a:gdLst/>
              <a:ahLst/>
              <a:cxnLst/>
              <a:rect l="l" t="t" r="r" b="b"/>
              <a:pathLst>
                <a:path w="66675" h="60959">
                  <a:moveTo>
                    <a:pt x="66150" y="0"/>
                  </a:moveTo>
                  <a:lnTo>
                    <a:pt x="63080" y="925"/>
                  </a:lnTo>
                  <a:lnTo>
                    <a:pt x="0" y="58793"/>
                  </a:lnTo>
                  <a:lnTo>
                    <a:pt x="0" y="60899"/>
                  </a:lnTo>
                  <a:lnTo>
                    <a:pt x="66150" y="0"/>
                  </a:lnTo>
                  <a:close/>
                </a:path>
              </a:pathLst>
            </a:custGeom>
            <a:solidFill>
              <a:srgbClr val="174889"/>
            </a:solidFill>
          </p:spPr>
          <p:txBody>
            <a:bodyPr wrap="square" lIns="0" tIns="0" rIns="0" bIns="0" rtlCol="0"/>
            <a:lstStyle/>
            <a:p>
              <a:endParaRPr sz="1227"/>
            </a:p>
          </p:txBody>
        </p:sp>
        <p:sp>
          <p:nvSpPr>
            <p:cNvPr id="92" name="object 92"/>
            <p:cNvSpPr/>
            <p:nvPr/>
          </p:nvSpPr>
          <p:spPr>
            <a:xfrm>
              <a:off x="1525676" y="7908257"/>
              <a:ext cx="69215" cy="63500"/>
            </a:xfrm>
            <a:custGeom>
              <a:avLst/>
              <a:gdLst/>
              <a:ahLst/>
              <a:cxnLst/>
              <a:rect l="l" t="t" r="r" b="b"/>
              <a:pathLst>
                <a:path w="69215" h="63500">
                  <a:moveTo>
                    <a:pt x="69126" y="0"/>
                  </a:moveTo>
                  <a:lnTo>
                    <a:pt x="65622" y="1056"/>
                  </a:lnTo>
                  <a:lnTo>
                    <a:pt x="0" y="61703"/>
                  </a:lnTo>
                  <a:lnTo>
                    <a:pt x="0" y="63332"/>
                  </a:lnTo>
                  <a:lnTo>
                    <a:pt x="69126" y="0"/>
                  </a:lnTo>
                  <a:close/>
                </a:path>
              </a:pathLst>
            </a:custGeom>
            <a:solidFill>
              <a:srgbClr val="17498A"/>
            </a:solidFill>
          </p:spPr>
          <p:txBody>
            <a:bodyPr wrap="square" lIns="0" tIns="0" rIns="0" bIns="0" rtlCol="0"/>
            <a:lstStyle/>
            <a:p>
              <a:endParaRPr sz="1227"/>
            </a:p>
          </p:txBody>
        </p:sp>
        <p:sp>
          <p:nvSpPr>
            <p:cNvPr id="93" name="object 93"/>
            <p:cNvSpPr/>
            <p:nvPr/>
          </p:nvSpPr>
          <p:spPr>
            <a:xfrm>
              <a:off x="1525676" y="7907388"/>
              <a:ext cx="72390" cy="66675"/>
            </a:xfrm>
            <a:custGeom>
              <a:avLst/>
              <a:gdLst/>
              <a:ahLst/>
              <a:cxnLst/>
              <a:rect l="l" t="t" r="r" b="b"/>
              <a:pathLst>
                <a:path w="72390" h="66675">
                  <a:moveTo>
                    <a:pt x="72008" y="0"/>
                  </a:moveTo>
                  <a:lnTo>
                    <a:pt x="68462" y="1069"/>
                  </a:lnTo>
                  <a:lnTo>
                    <a:pt x="0" y="64090"/>
                  </a:lnTo>
                  <a:lnTo>
                    <a:pt x="0" y="66285"/>
                  </a:lnTo>
                  <a:lnTo>
                    <a:pt x="72008" y="0"/>
                  </a:lnTo>
                  <a:close/>
                </a:path>
              </a:pathLst>
            </a:custGeom>
            <a:solidFill>
              <a:srgbClr val="174A8A"/>
            </a:solidFill>
          </p:spPr>
          <p:txBody>
            <a:bodyPr wrap="square" lIns="0" tIns="0" rIns="0" bIns="0" rtlCol="0"/>
            <a:lstStyle/>
            <a:p>
              <a:endParaRPr sz="1227"/>
            </a:p>
          </p:txBody>
        </p:sp>
        <p:sp>
          <p:nvSpPr>
            <p:cNvPr id="94" name="object 94"/>
            <p:cNvSpPr/>
            <p:nvPr/>
          </p:nvSpPr>
          <p:spPr>
            <a:xfrm>
              <a:off x="1525676" y="7907388"/>
              <a:ext cx="72390" cy="68580"/>
            </a:xfrm>
            <a:custGeom>
              <a:avLst/>
              <a:gdLst/>
              <a:ahLst/>
              <a:cxnLst/>
              <a:rect l="l" t="t" r="r" b="b"/>
              <a:pathLst>
                <a:path w="72390" h="68579">
                  <a:moveTo>
                    <a:pt x="72009" y="0"/>
                  </a:moveTo>
                  <a:lnTo>
                    <a:pt x="0" y="66285"/>
                  </a:lnTo>
                  <a:lnTo>
                    <a:pt x="0" y="68053"/>
                  </a:lnTo>
                  <a:lnTo>
                    <a:pt x="72015" y="1419"/>
                  </a:lnTo>
                  <a:lnTo>
                    <a:pt x="72009" y="0"/>
                  </a:lnTo>
                  <a:close/>
                </a:path>
              </a:pathLst>
            </a:custGeom>
            <a:solidFill>
              <a:srgbClr val="184A8B"/>
            </a:solidFill>
          </p:spPr>
          <p:txBody>
            <a:bodyPr wrap="square" lIns="0" tIns="0" rIns="0" bIns="0" rtlCol="0"/>
            <a:lstStyle/>
            <a:p>
              <a:endParaRPr sz="1227"/>
            </a:p>
          </p:txBody>
        </p:sp>
        <p:sp>
          <p:nvSpPr>
            <p:cNvPr id="95" name="object 95"/>
            <p:cNvSpPr/>
            <p:nvPr/>
          </p:nvSpPr>
          <p:spPr>
            <a:xfrm>
              <a:off x="1525676" y="7908808"/>
              <a:ext cx="72390" cy="68580"/>
            </a:xfrm>
            <a:custGeom>
              <a:avLst/>
              <a:gdLst/>
              <a:ahLst/>
              <a:cxnLst/>
              <a:rect l="l" t="t" r="r" b="b"/>
              <a:pathLst>
                <a:path w="72390" h="68579">
                  <a:moveTo>
                    <a:pt x="72015" y="0"/>
                  </a:moveTo>
                  <a:lnTo>
                    <a:pt x="0" y="66633"/>
                  </a:lnTo>
                  <a:lnTo>
                    <a:pt x="0" y="68571"/>
                  </a:lnTo>
                  <a:lnTo>
                    <a:pt x="72026" y="2183"/>
                  </a:lnTo>
                  <a:lnTo>
                    <a:pt x="72015" y="0"/>
                  </a:lnTo>
                  <a:close/>
                </a:path>
              </a:pathLst>
            </a:custGeom>
            <a:solidFill>
              <a:srgbClr val="184B8C"/>
            </a:solidFill>
          </p:spPr>
          <p:txBody>
            <a:bodyPr wrap="square" lIns="0" tIns="0" rIns="0" bIns="0" rtlCol="0"/>
            <a:lstStyle/>
            <a:p>
              <a:endParaRPr sz="1227"/>
            </a:p>
          </p:txBody>
        </p:sp>
        <p:sp>
          <p:nvSpPr>
            <p:cNvPr id="96" name="object 96"/>
            <p:cNvSpPr/>
            <p:nvPr/>
          </p:nvSpPr>
          <p:spPr>
            <a:xfrm>
              <a:off x="1525663" y="7910995"/>
              <a:ext cx="72390" cy="70485"/>
            </a:xfrm>
            <a:custGeom>
              <a:avLst/>
              <a:gdLst/>
              <a:ahLst/>
              <a:cxnLst/>
              <a:rect l="l" t="t" r="r" b="b"/>
              <a:pathLst>
                <a:path w="72390" h="70484">
                  <a:moveTo>
                    <a:pt x="72047" y="1866"/>
                  </a:moveTo>
                  <a:lnTo>
                    <a:pt x="72034" y="0"/>
                  </a:lnTo>
                  <a:lnTo>
                    <a:pt x="0" y="66395"/>
                  </a:lnTo>
                  <a:lnTo>
                    <a:pt x="0" y="68186"/>
                  </a:lnTo>
                  <a:lnTo>
                    <a:pt x="12" y="70307"/>
                  </a:lnTo>
                  <a:lnTo>
                    <a:pt x="72047" y="3733"/>
                  </a:lnTo>
                  <a:lnTo>
                    <a:pt x="72047" y="1866"/>
                  </a:lnTo>
                  <a:close/>
                </a:path>
              </a:pathLst>
            </a:custGeom>
            <a:solidFill>
              <a:srgbClr val="184C8D"/>
            </a:solidFill>
          </p:spPr>
          <p:txBody>
            <a:bodyPr wrap="square" lIns="0" tIns="0" rIns="0" bIns="0" rtlCol="0"/>
            <a:lstStyle/>
            <a:p>
              <a:endParaRPr sz="1227"/>
            </a:p>
          </p:txBody>
        </p:sp>
        <p:sp>
          <p:nvSpPr>
            <p:cNvPr id="97" name="object 97"/>
            <p:cNvSpPr/>
            <p:nvPr/>
          </p:nvSpPr>
          <p:spPr>
            <a:xfrm>
              <a:off x="1525676" y="7914706"/>
              <a:ext cx="72390" cy="68580"/>
            </a:xfrm>
            <a:custGeom>
              <a:avLst/>
              <a:gdLst/>
              <a:ahLst/>
              <a:cxnLst/>
              <a:rect l="l" t="t" r="r" b="b"/>
              <a:pathLst>
                <a:path w="72390" h="68579">
                  <a:moveTo>
                    <a:pt x="72044" y="0"/>
                  </a:moveTo>
                  <a:lnTo>
                    <a:pt x="0" y="66345"/>
                  </a:lnTo>
                  <a:lnTo>
                    <a:pt x="0" y="68182"/>
                  </a:lnTo>
                  <a:lnTo>
                    <a:pt x="72053" y="1770"/>
                  </a:lnTo>
                  <a:lnTo>
                    <a:pt x="72044" y="0"/>
                  </a:lnTo>
                  <a:close/>
                </a:path>
              </a:pathLst>
            </a:custGeom>
            <a:solidFill>
              <a:srgbClr val="184D8E"/>
            </a:solidFill>
          </p:spPr>
          <p:txBody>
            <a:bodyPr wrap="square" lIns="0" tIns="0" rIns="0" bIns="0" rtlCol="0"/>
            <a:lstStyle/>
            <a:p>
              <a:endParaRPr sz="1227"/>
            </a:p>
          </p:txBody>
        </p:sp>
        <p:sp>
          <p:nvSpPr>
            <p:cNvPr id="98" name="object 98"/>
            <p:cNvSpPr/>
            <p:nvPr/>
          </p:nvSpPr>
          <p:spPr>
            <a:xfrm>
              <a:off x="1525663" y="7916481"/>
              <a:ext cx="72390" cy="70485"/>
            </a:xfrm>
            <a:custGeom>
              <a:avLst/>
              <a:gdLst/>
              <a:ahLst/>
              <a:cxnLst/>
              <a:rect l="l" t="t" r="r" b="b"/>
              <a:pathLst>
                <a:path w="72390" h="70484">
                  <a:moveTo>
                    <a:pt x="72072" y="1879"/>
                  </a:moveTo>
                  <a:lnTo>
                    <a:pt x="72059" y="0"/>
                  </a:lnTo>
                  <a:lnTo>
                    <a:pt x="0" y="66408"/>
                  </a:lnTo>
                  <a:lnTo>
                    <a:pt x="0" y="68287"/>
                  </a:lnTo>
                  <a:lnTo>
                    <a:pt x="12" y="70053"/>
                  </a:lnTo>
                  <a:lnTo>
                    <a:pt x="72072" y="3708"/>
                  </a:lnTo>
                  <a:lnTo>
                    <a:pt x="72072" y="1879"/>
                  </a:lnTo>
                  <a:close/>
                </a:path>
              </a:pathLst>
            </a:custGeom>
            <a:solidFill>
              <a:srgbClr val="184E8F"/>
            </a:solidFill>
          </p:spPr>
          <p:txBody>
            <a:bodyPr wrap="square" lIns="0" tIns="0" rIns="0" bIns="0" rtlCol="0"/>
            <a:lstStyle/>
            <a:p>
              <a:endParaRPr sz="1227"/>
            </a:p>
          </p:txBody>
        </p:sp>
        <p:sp>
          <p:nvSpPr>
            <p:cNvPr id="99" name="object 99"/>
            <p:cNvSpPr/>
            <p:nvPr/>
          </p:nvSpPr>
          <p:spPr>
            <a:xfrm>
              <a:off x="1525676" y="7920186"/>
              <a:ext cx="72390" cy="68580"/>
            </a:xfrm>
            <a:custGeom>
              <a:avLst/>
              <a:gdLst/>
              <a:ahLst/>
              <a:cxnLst/>
              <a:rect l="l" t="t" r="r" b="b"/>
              <a:pathLst>
                <a:path w="72390" h="68579">
                  <a:moveTo>
                    <a:pt x="72071" y="0"/>
                  </a:moveTo>
                  <a:lnTo>
                    <a:pt x="0" y="66343"/>
                  </a:lnTo>
                  <a:lnTo>
                    <a:pt x="0" y="68136"/>
                  </a:lnTo>
                  <a:lnTo>
                    <a:pt x="72080" y="1863"/>
                  </a:lnTo>
                  <a:lnTo>
                    <a:pt x="72071" y="0"/>
                  </a:lnTo>
                  <a:close/>
                </a:path>
              </a:pathLst>
            </a:custGeom>
            <a:solidFill>
              <a:srgbClr val="184F90"/>
            </a:solidFill>
          </p:spPr>
          <p:txBody>
            <a:bodyPr wrap="square" lIns="0" tIns="0" rIns="0" bIns="0" rtlCol="0"/>
            <a:lstStyle/>
            <a:p>
              <a:endParaRPr sz="1227"/>
            </a:p>
          </p:txBody>
        </p:sp>
        <p:sp>
          <p:nvSpPr>
            <p:cNvPr id="100" name="object 100"/>
            <p:cNvSpPr/>
            <p:nvPr/>
          </p:nvSpPr>
          <p:spPr>
            <a:xfrm>
              <a:off x="1525676" y="7922049"/>
              <a:ext cx="72390" cy="68580"/>
            </a:xfrm>
            <a:custGeom>
              <a:avLst/>
              <a:gdLst/>
              <a:ahLst/>
              <a:cxnLst/>
              <a:rect l="l" t="t" r="r" b="b"/>
              <a:pathLst>
                <a:path w="72390" h="68579">
                  <a:moveTo>
                    <a:pt x="72080" y="0"/>
                  </a:moveTo>
                  <a:lnTo>
                    <a:pt x="0" y="66273"/>
                  </a:lnTo>
                  <a:lnTo>
                    <a:pt x="0" y="68466"/>
                  </a:lnTo>
                  <a:lnTo>
                    <a:pt x="72091" y="2184"/>
                  </a:lnTo>
                  <a:lnTo>
                    <a:pt x="72080" y="0"/>
                  </a:lnTo>
                  <a:close/>
                </a:path>
              </a:pathLst>
            </a:custGeom>
            <a:solidFill>
              <a:srgbClr val="195091"/>
            </a:solidFill>
          </p:spPr>
          <p:txBody>
            <a:bodyPr wrap="square" lIns="0" tIns="0" rIns="0" bIns="0" rtlCol="0"/>
            <a:lstStyle/>
            <a:p>
              <a:endParaRPr sz="1227"/>
            </a:p>
          </p:txBody>
        </p:sp>
        <p:sp>
          <p:nvSpPr>
            <p:cNvPr id="101" name="object 101"/>
            <p:cNvSpPr/>
            <p:nvPr/>
          </p:nvSpPr>
          <p:spPr>
            <a:xfrm>
              <a:off x="1525663" y="7924241"/>
              <a:ext cx="72390" cy="69850"/>
            </a:xfrm>
            <a:custGeom>
              <a:avLst/>
              <a:gdLst/>
              <a:ahLst/>
              <a:cxnLst/>
              <a:rect l="l" t="t" r="r" b="b"/>
              <a:pathLst>
                <a:path w="72390" h="69850">
                  <a:moveTo>
                    <a:pt x="72110" y="3479"/>
                  </a:moveTo>
                  <a:lnTo>
                    <a:pt x="72097" y="1333"/>
                  </a:lnTo>
                  <a:lnTo>
                    <a:pt x="72097" y="0"/>
                  </a:lnTo>
                  <a:lnTo>
                    <a:pt x="0" y="66281"/>
                  </a:lnTo>
                  <a:lnTo>
                    <a:pt x="0" y="67779"/>
                  </a:lnTo>
                  <a:lnTo>
                    <a:pt x="0" y="69710"/>
                  </a:lnTo>
                  <a:lnTo>
                    <a:pt x="72110" y="3479"/>
                  </a:lnTo>
                  <a:close/>
                </a:path>
              </a:pathLst>
            </a:custGeom>
            <a:solidFill>
              <a:srgbClr val="195192"/>
            </a:solidFill>
          </p:spPr>
          <p:txBody>
            <a:bodyPr wrap="square" lIns="0" tIns="0" rIns="0" bIns="0" rtlCol="0"/>
            <a:lstStyle/>
            <a:p>
              <a:endParaRPr sz="1227"/>
            </a:p>
          </p:txBody>
        </p:sp>
        <p:sp>
          <p:nvSpPr>
            <p:cNvPr id="102" name="object 102"/>
            <p:cNvSpPr/>
            <p:nvPr/>
          </p:nvSpPr>
          <p:spPr>
            <a:xfrm>
              <a:off x="1525676" y="7927718"/>
              <a:ext cx="72390" cy="68580"/>
            </a:xfrm>
            <a:custGeom>
              <a:avLst/>
              <a:gdLst/>
              <a:ahLst/>
              <a:cxnLst/>
              <a:rect l="l" t="t" r="r" b="b"/>
              <a:pathLst>
                <a:path w="72390" h="68579">
                  <a:moveTo>
                    <a:pt x="72108" y="0"/>
                  </a:moveTo>
                  <a:lnTo>
                    <a:pt x="0" y="66227"/>
                  </a:lnTo>
                  <a:lnTo>
                    <a:pt x="0" y="68376"/>
                  </a:lnTo>
                  <a:lnTo>
                    <a:pt x="72117" y="1905"/>
                  </a:lnTo>
                  <a:lnTo>
                    <a:pt x="72108" y="0"/>
                  </a:lnTo>
                  <a:close/>
                </a:path>
              </a:pathLst>
            </a:custGeom>
            <a:solidFill>
              <a:srgbClr val="195293"/>
            </a:solidFill>
          </p:spPr>
          <p:txBody>
            <a:bodyPr wrap="square" lIns="0" tIns="0" rIns="0" bIns="0" rtlCol="0"/>
            <a:lstStyle/>
            <a:p>
              <a:endParaRPr sz="1227"/>
            </a:p>
          </p:txBody>
        </p:sp>
        <p:sp>
          <p:nvSpPr>
            <p:cNvPr id="103" name="object 103"/>
            <p:cNvSpPr/>
            <p:nvPr/>
          </p:nvSpPr>
          <p:spPr>
            <a:xfrm>
              <a:off x="1525663" y="7929321"/>
              <a:ext cx="72390" cy="70485"/>
            </a:xfrm>
            <a:custGeom>
              <a:avLst/>
              <a:gdLst/>
              <a:ahLst/>
              <a:cxnLst/>
              <a:rect l="l" t="t" r="r" b="b"/>
              <a:pathLst>
                <a:path w="72390" h="70484">
                  <a:moveTo>
                    <a:pt x="72136" y="1828"/>
                  </a:moveTo>
                  <a:lnTo>
                    <a:pt x="72123" y="0"/>
                  </a:lnTo>
                  <a:lnTo>
                    <a:pt x="0" y="66738"/>
                  </a:lnTo>
                  <a:lnTo>
                    <a:pt x="0" y="68224"/>
                  </a:lnTo>
                  <a:lnTo>
                    <a:pt x="12" y="70421"/>
                  </a:lnTo>
                  <a:lnTo>
                    <a:pt x="72136" y="4013"/>
                  </a:lnTo>
                  <a:lnTo>
                    <a:pt x="72136" y="1828"/>
                  </a:lnTo>
                  <a:close/>
                </a:path>
              </a:pathLst>
            </a:custGeom>
            <a:solidFill>
              <a:srgbClr val="195394"/>
            </a:solidFill>
          </p:spPr>
          <p:txBody>
            <a:bodyPr wrap="square" lIns="0" tIns="0" rIns="0" bIns="0" rtlCol="0"/>
            <a:lstStyle/>
            <a:p>
              <a:endParaRPr sz="1227"/>
            </a:p>
          </p:txBody>
        </p:sp>
        <p:sp>
          <p:nvSpPr>
            <p:cNvPr id="104" name="object 104"/>
            <p:cNvSpPr/>
            <p:nvPr/>
          </p:nvSpPr>
          <p:spPr>
            <a:xfrm>
              <a:off x="1525676" y="7933326"/>
              <a:ext cx="72390" cy="67945"/>
            </a:xfrm>
            <a:custGeom>
              <a:avLst/>
              <a:gdLst/>
              <a:ahLst/>
              <a:cxnLst/>
              <a:rect l="l" t="t" r="r" b="b"/>
              <a:pathLst>
                <a:path w="72390" h="67945">
                  <a:moveTo>
                    <a:pt x="72135" y="0"/>
                  </a:moveTo>
                  <a:lnTo>
                    <a:pt x="0" y="66409"/>
                  </a:lnTo>
                  <a:lnTo>
                    <a:pt x="0" y="67832"/>
                  </a:lnTo>
                  <a:lnTo>
                    <a:pt x="72142" y="1423"/>
                  </a:lnTo>
                  <a:lnTo>
                    <a:pt x="72135" y="0"/>
                  </a:lnTo>
                  <a:close/>
                </a:path>
              </a:pathLst>
            </a:custGeom>
            <a:solidFill>
              <a:srgbClr val="195495"/>
            </a:solidFill>
          </p:spPr>
          <p:txBody>
            <a:bodyPr wrap="square" lIns="0" tIns="0" rIns="0" bIns="0" rtlCol="0"/>
            <a:lstStyle/>
            <a:p>
              <a:endParaRPr sz="1227"/>
            </a:p>
          </p:txBody>
        </p:sp>
        <p:sp>
          <p:nvSpPr>
            <p:cNvPr id="105" name="object 105"/>
            <p:cNvSpPr/>
            <p:nvPr/>
          </p:nvSpPr>
          <p:spPr>
            <a:xfrm>
              <a:off x="1525676" y="7934750"/>
              <a:ext cx="72390" cy="69215"/>
            </a:xfrm>
            <a:custGeom>
              <a:avLst/>
              <a:gdLst/>
              <a:ahLst/>
              <a:cxnLst/>
              <a:rect l="l" t="t" r="r" b="b"/>
              <a:pathLst>
                <a:path w="72390" h="69215">
                  <a:moveTo>
                    <a:pt x="72142" y="0"/>
                  </a:moveTo>
                  <a:lnTo>
                    <a:pt x="0" y="66408"/>
                  </a:lnTo>
                  <a:lnTo>
                    <a:pt x="0" y="68603"/>
                  </a:lnTo>
                  <a:lnTo>
                    <a:pt x="72153" y="2185"/>
                  </a:lnTo>
                  <a:lnTo>
                    <a:pt x="72142" y="0"/>
                  </a:lnTo>
                  <a:close/>
                </a:path>
              </a:pathLst>
            </a:custGeom>
            <a:solidFill>
              <a:srgbClr val="195596"/>
            </a:solidFill>
          </p:spPr>
          <p:txBody>
            <a:bodyPr wrap="square" lIns="0" tIns="0" rIns="0" bIns="0" rtlCol="0"/>
            <a:lstStyle/>
            <a:p>
              <a:endParaRPr sz="1227"/>
            </a:p>
          </p:txBody>
        </p:sp>
        <p:sp>
          <p:nvSpPr>
            <p:cNvPr id="106" name="object 106"/>
            <p:cNvSpPr/>
            <p:nvPr/>
          </p:nvSpPr>
          <p:spPr>
            <a:xfrm>
              <a:off x="1525676" y="7936935"/>
              <a:ext cx="72390" cy="68580"/>
            </a:xfrm>
            <a:custGeom>
              <a:avLst/>
              <a:gdLst/>
              <a:ahLst/>
              <a:cxnLst/>
              <a:rect l="l" t="t" r="r" b="b"/>
              <a:pathLst>
                <a:path w="72390" h="68579">
                  <a:moveTo>
                    <a:pt x="72153" y="0"/>
                  </a:moveTo>
                  <a:lnTo>
                    <a:pt x="0" y="66418"/>
                  </a:lnTo>
                  <a:lnTo>
                    <a:pt x="0" y="68298"/>
                  </a:lnTo>
                  <a:lnTo>
                    <a:pt x="72162" y="1871"/>
                  </a:lnTo>
                  <a:lnTo>
                    <a:pt x="72153" y="0"/>
                  </a:lnTo>
                  <a:close/>
                </a:path>
              </a:pathLst>
            </a:custGeom>
            <a:solidFill>
              <a:srgbClr val="1A5597"/>
            </a:solidFill>
          </p:spPr>
          <p:txBody>
            <a:bodyPr wrap="square" lIns="0" tIns="0" rIns="0" bIns="0" rtlCol="0"/>
            <a:lstStyle/>
            <a:p>
              <a:endParaRPr sz="1227"/>
            </a:p>
          </p:txBody>
        </p:sp>
        <p:sp>
          <p:nvSpPr>
            <p:cNvPr id="107" name="object 107"/>
            <p:cNvSpPr/>
            <p:nvPr/>
          </p:nvSpPr>
          <p:spPr>
            <a:xfrm>
              <a:off x="1525676" y="7938807"/>
              <a:ext cx="72390" cy="67945"/>
            </a:xfrm>
            <a:custGeom>
              <a:avLst/>
              <a:gdLst/>
              <a:ahLst/>
              <a:cxnLst/>
              <a:rect l="l" t="t" r="r" b="b"/>
              <a:pathLst>
                <a:path w="72390" h="67945">
                  <a:moveTo>
                    <a:pt x="72162" y="0"/>
                  </a:moveTo>
                  <a:lnTo>
                    <a:pt x="0" y="66426"/>
                  </a:lnTo>
                  <a:lnTo>
                    <a:pt x="0" y="67883"/>
                  </a:lnTo>
                  <a:lnTo>
                    <a:pt x="72170" y="1677"/>
                  </a:lnTo>
                  <a:lnTo>
                    <a:pt x="72162" y="0"/>
                  </a:lnTo>
                  <a:close/>
                </a:path>
              </a:pathLst>
            </a:custGeom>
            <a:solidFill>
              <a:srgbClr val="1A5697"/>
            </a:solidFill>
          </p:spPr>
          <p:txBody>
            <a:bodyPr wrap="square" lIns="0" tIns="0" rIns="0" bIns="0" rtlCol="0"/>
            <a:lstStyle/>
            <a:p>
              <a:endParaRPr sz="1227"/>
            </a:p>
          </p:txBody>
        </p:sp>
        <p:sp>
          <p:nvSpPr>
            <p:cNvPr id="108" name="object 108"/>
            <p:cNvSpPr/>
            <p:nvPr/>
          </p:nvSpPr>
          <p:spPr>
            <a:xfrm>
              <a:off x="1525676" y="7940484"/>
              <a:ext cx="72390" cy="68580"/>
            </a:xfrm>
            <a:custGeom>
              <a:avLst/>
              <a:gdLst/>
              <a:ahLst/>
              <a:cxnLst/>
              <a:rect l="l" t="t" r="r" b="b"/>
              <a:pathLst>
                <a:path w="72390" h="68579">
                  <a:moveTo>
                    <a:pt x="72170" y="0"/>
                  </a:moveTo>
                  <a:lnTo>
                    <a:pt x="0" y="66205"/>
                  </a:lnTo>
                  <a:lnTo>
                    <a:pt x="0" y="68375"/>
                  </a:lnTo>
                  <a:lnTo>
                    <a:pt x="72179" y="1925"/>
                  </a:lnTo>
                  <a:lnTo>
                    <a:pt x="72170" y="0"/>
                  </a:lnTo>
                  <a:close/>
                </a:path>
              </a:pathLst>
            </a:custGeom>
            <a:solidFill>
              <a:srgbClr val="1A5798"/>
            </a:solidFill>
          </p:spPr>
          <p:txBody>
            <a:bodyPr wrap="square" lIns="0" tIns="0" rIns="0" bIns="0" rtlCol="0"/>
            <a:lstStyle/>
            <a:p>
              <a:endParaRPr sz="1227"/>
            </a:p>
          </p:txBody>
        </p:sp>
        <p:sp>
          <p:nvSpPr>
            <p:cNvPr id="109" name="object 109"/>
            <p:cNvSpPr/>
            <p:nvPr/>
          </p:nvSpPr>
          <p:spPr>
            <a:xfrm>
              <a:off x="1525676" y="7942409"/>
              <a:ext cx="72390" cy="68580"/>
            </a:xfrm>
            <a:custGeom>
              <a:avLst/>
              <a:gdLst/>
              <a:ahLst/>
              <a:cxnLst/>
              <a:rect l="l" t="t" r="r" b="b"/>
              <a:pathLst>
                <a:path w="72390" h="68579">
                  <a:moveTo>
                    <a:pt x="72179" y="0"/>
                  </a:moveTo>
                  <a:lnTo>
                    <a:pt x="0" y="66449"/>
                  </a:lnTo>
                  <a:lnTo>
                    <a:pt x="0" y="68301"/>
                  </a:lnTo>
                  <a:lnTo>
                    <a:pt x="72187" y="1508"/>
                  </a:lnTo>
                  <a:lnTo>
                    <a:pt x="72179" y="0"/>
                  </a:lnTo>
                  <a:close/>
                </a:path>
              </a:pathLst>
            </a:custGeom>
            <a:solidFill>
              <a:srgbClr val="1A5799"/>
            </a:solidFill>
          </p:spPr>
          <p:txBody>
            <a:bodyPr wrap="square" lIns="0" tIns="0" rIns="0" bIns="0" rtlCol="0"/>
            <a:lstStyle/>
            <a:p>
              <a:endParaRPr sz="1227"/>
            </a:p>
          </p:txBody>
        </p:sp>
        <p:sp>
          <p:nvSpPr>
            <p:cNvPr id="110" name="object 110"/>
            <p:cNvSpPr/>
            <p:nvPr/>
          </p:nvSpPr>
          <p:spPr>
            <a:xfrm>
              <a:off x="1525676" y="7943918"/>
              <a:ext cx="72390" cy="69215"/>
            </a:xfrm>
            <a:custGeom>
              <a:avLst/>
              <a:gdLst/>
              <a:ahLst/>
              <a:cxnLst/>
              <a:rect l="l" t="t" r="r" b="b"/>
              <a:pathLst>
                <a:path w="72390" h="69215">
                  <a:moveTo>
                    <a:pt x="72187" y="0"/>
                  </a:moveTo>
                  <a:lnTo>
                    <a:pt x="0" y="66792"/>
                  </a:lnTo>
                  <a:lnTo>
                    <a:pt x="0" y="68667"/>
                  </a:lnTo>
                  <a:lnTo>
                    <a:pt x="72197" y="2122"/>
                  </a:lnTo>
                  <a:lnTo>
                    <a:pt x="72187" y="0"/>
                  </a:lnTo>
                  <a:close/>
                </a:path>
              </a:pathLst>
            </a:custGeom>
            <a:solidFill>
              <a:srgbClr val="1A5899"/>
            </a:solidFill>
          </p:spPr>
          <p:txBody>
            <a:bodyPr wrap="square" lIns="0" tIns="0" rIns="0" bIns="0" rtlCol="0"/>
            <a:lstStyle/>
            <a:p>
              <a:endParaRPr sz="1227"/>
            </a:p>
          </p:txBody>
        </p:sp>
        <p:sp>
          <p:nvSpPr>
            <p:cNvPr id="111" name="object 111"/>
            <p:cNvSpPr/>
            <p:nvPr/>
          </p:nvSpPr>
          <p:spPr>
            <a:xfrm>
              <a:off x="1525676" y="7946041"/>
              <a:ext cx="72390" cy="68580"/>
            </a:xfrm>
            <a:custGeom>
              <a:avLst/>
              <a:gdLst/>
              <a:ahLst/>
              <a:cxnLst/>
              <a:rect l="l" t="t" r="r" b="b"/>
              <a:pathLst>
                <a:path w="72390" h="68579">
                  <a:moveTo>
                    <a:pt x="72197" y="0"/>
                  </a:moveTo>
                  <a:lnTo>
                    <a:pt x="0" y="66545"/>
                  </a:lnTo>
                  <a:lnTo>
                    <a:pt x="0" y="68425"/>
                  </a:lnTo>
                  <a:lnTo>
                    <a:pt x="72206" y="1872"/>
                  </a:lnTo>
                  <a:lnTo>
                    <a:pt x="72197" y="0"/>
                  </a:lnTo>
                  <a:close/>
                </a:path>
              </a:pathLst>
            </a:custGeom>
            <a:solidFill>
              <a:srgbClr val="1A599A"/>
            </a:solidFill>
          </p:spPr>
          <p:txBody>
            <a:bodyPr wrap="square" lIns="0" tIns="0" rIns="0" bIns="0" rtlCol="0"/>
            <a:lstStyle/>
            <a:p>
              <a:endParaRPr sz="1227"/>
            </a:p>
          </p:txBody>
        </p:sp>
        <p:sp>
          <p:nvSpPr>
            <p:cNvPr id="112" name="object 112"/>
            <p:cNvSpPr/>
            <p:nvPr/>
          </p:nvSpPr>
          <p:spPr>
            <a:xfrm>
              <a:off x="1525676" y="7947913"/>
              <a:ext cx="72390" cy="68580"/>
            </a:xfrm>
            <a:custGeom>
              <a:avLst/>
              <a:gdLst/>
              <a:ahLst/>
              <a:cxnLst/>
              <a:rect l="l" t="t" r="r" b="b"/>
              <a:pathLst>
                <a:path w="72390" h="68579">
                  <a:moveTo>
                    <a:pt x="72206" y="0"/>
                  </a:moveTo>
                  <a:lnTo>
                    <a:pt x="0" y="66553"/>
                  </a:lnTo>
                  <a:lnTo>
                    <a:pt x="0" y="68296"/>
                  </a:lnTo>
                  <a:lnTo>
                    <a:pt x="72215" y="1820"/>
                  </a:lnTo>
                  <a:lnTo>
                    <a:pt x="72206" y="0"/>
                  </a:lnTo>
                  <a:close/>
                </a:path>
              </a:pathLst>
            </a:custGeom>
            <a:solidFill>
              <a:srgbClr val="1A5A9B"/>
            </a:solidFill>
          </p:spPr>
          <p:txBody>
            <a:bodyPr wrap="square" lIns="0" tIns="0" rIns="0" bIns="0" rtlCol="0"/>
            <a:lstStyle/>
            <a:p>
              <a:endParaRPr sz="1227"/>
            </a:p>
          </p:txBody>
        </p:sp>
        <p:sp>
          <p:nvSpPr>
            <p:cNvPr id="113" name="object 113"/>
            <p:cNvSpPr/>
            <p:nvPr/>
          </p:nvSpPr>
          <p:spPr>
            <a:xfrm>
              <a:off x="1525676" y="7949733"/>
              <a:ext cx="72390" cy="68580"/>
            </a:xfrm>
            <a:custGeom>
              <a:avLst/>
              <a:gdLst/>
              <a:ahLst/>
              <a:cxnLst/>
              <a:rect l="l" t="t" r="r" b="b"/>
              <a:pathLst>
                <a:path w="72390" h="68579">
                  <a:moveTo>
                    <a:pt x="72215" y="0"/>
                  </a:moveTo>
                  <a:lnTo>
                    <a:pt x="0" y="66476"/>
                  </a:lnTo>
                  <a:lnTo>
                    <a:pt x="0" y="68252"/>
                  </a:lnTo>
                  <a:lnTo>
                    <a:pt x="72224" y="1847"/>
                  </a:lnTo>
                  <a:lnTo>
                    <a:pt x="72215" y="0"/>
                  </a:lnTo>
                  <a:close/>
                </a:path>
              </a:pathLst>
            </a:custGeom>
            <a:solidFill>
              <a:srgbClr val="1A5A9C"/>
            </a:solidFill>
          </p:spPr>
          <p:txBody>
            <a:bodyPr wrap="square" lIns="0" tIns="0" rIns="0" bIns="0" rtlCol="0"/>
            <a:lstStyle/>
            <a:p>
              <a:endParaRPr sz="1227"/>
            </a:p>
          </p:txBody>
        </p:sp>
        <p:sp>
          <p:nvSpPr>
            <p:cNvPr id="114" name="object 114"/>
            <p:cNvSpPr/>
            <p:nvPr/>
          </p:nvSpPr>
          <p:spPr>
            <a:xfrm>
              <a:off x="1525676" y="7951580"/>
              <a:ext cx="72390" cy="68580"/>
            </a:xfrm>
            <a:custGeom>
              <a:avLst/>
              <a:gdLst/>
              <a:ahLst/>
              <a:cxnLst/>
              <a:rect l="l" t="t" r="r" b="b"/>
              <a:pathLst>
                <a:path w="72390" h="68579">
                  <a:moveTo>
                    <a:pt x="72224" y="0"/>
                  </a:moveTo>
                  <a:lnTo>
                    <a:pt x="0" y="66405"/>
                  </a:lnTo>
                  <a:lnTo>
                    <a:pt x="0" y="68289"/>
                  </a:lnTo>
                  <a:lnTo>
                    <a:pt x="72234" y="2109"/>
                  </a:lnTo>
                  <a:lnTo>
                    <a:pt x="72224" y="0"/>
                  </a:lnTo>
                  <a:close/>
                </a:path>
              </a:pathLst>
            </a:custGeom>
            <a:solidFill>
              <a:srgbClr val="1B5B9C"/>
            </a:solidFill>
          </p:spPr>
          <p:txBody>
            <a:bodyPr wrap="square" lIns="0" tIns="0" rIns="0" bIns="0" rtlCol="0"/>
            <a:lstStyle/>
            <a:p>
              <a:endParaRPr sz="1227"/>
            </a:p>
          </p:txBody>
        </p:sp>
        <p:sp>
          <p:nvSpPr>
            <p:cNvPr id="115" name="object 115"/>
            <p:cNvSpPr/>
            <p:nvPr/>
          </p:nvSpPr>
          <p:spPr>
            <a:xfrm>
              <a:off x="1525676" y="7953690"/>
              <a:ext cx="72390" cy="68580"/>
            </a:xfrm>
            <a:custGeom>
              <a:avLst/>
              <a:gdLst/>
              <a:ahLst/>
              <a:cxnLst/>
              <a:rect l="l" t="t" r="r" b="b"/>
              <a:pathLst>
                <a:path w="72390" h="68579">
                  <a:moveTo>
                    <a:pt x="72234" y="0"/>
                  </a:moveTo>
                  <a:lnTo>
                    <a:pt x="0" y="66179"/>
                  </a:lnTo>
                  <a:lnTo>
                    <a:pt x="0" y="68025"/>
                  </a:lnTo>
                  <a:lnTo>
                    <a:pt x="72241" y="1439"/>
                  </a:lnTo>
                  <a:lnTo>
                    <a:pt x="72234" y="0"/>
                  </a:lnTo>
                  <a:close/>
                </a:path>
              </a:pathLst>
            </a:custGeom>
            <a:solidFill>
              <a:srgbClr val="1B5C9D"/>
            </a:solidFill>
          </p:spPr>
          <p:txBody>
            <a:bodyPr wrap="square" lIns="0" tIns="0" rIns="0" bIns="0" rtlCol="0"/>
            <a:lstStyle/>
            <a:p>
              <a:endParaRPr sz="1227"/>
            </a:p>
          </p:txBody>
        </p:sp>
        <p:sp>
          <p:nvSpPr>
            <p:cNvPr id="116" name="object 116"/>
            <p:cNvSpPr/>
            <p:nvPr/>
          </p:nvSpPr>
          <p:spPr>
            <a:xfrm>
              <a:off x="1525676" y="7955129"/>
              <a:ext cx="72390" cy="67310"/>
            </a:xfrm>
            <a:custGeom>
              <a:avLst/>
              <a:gdLst/>
              <a:ahLst/>
              <a:cxnLst/>
              <a:rect l="l" t="t" r="r" b="b"/>
              <a:pathLst>
                <a:path w="72390" h="67309">
                  <a:moveTo>
                    <a:pt x="72241" y="0"/>
                  </a:moveTo>
                  <a:lnTo>
                    <a:pt x="0" y="66585"/>
                  </a:lnTo>
                  <a:lnTo>
                    <a:pt x="0" y="67244"/>
                  </a:lnTo>
                  <a:lnTo>
                    <a:pt x="1943" y="66674"/>
                  </a:lnTo>
                  <a:lnTo>
                    <a:pt x="72251" y="1872"/>
                  </a:lnTo>
                  <a:lnTo>
                    <a:pt x="72241" y="0"/>
                  </a:lnTo>
                  <a:close/>
                </a:path>
              </a:pathLst>
            </a:custGeom>
            <a:solidFill>
              <a:srgbClr val="1B5C9E"/>
            </a:solidFill>
          </p:spPr>
          <p:txBody>
            <a:bodyPr wrap="square" lIns="0" tIns="0" rIns="0" bIns="0" rtlCol="0"/>
            <a:lstStyle/>
            <a:p>
              <a:endParaRPr sz="1227"/>
            </a:p>
          </p:txBody>
        </p:sp>
        <p:sp>
          <p:nvSpPr>
            <p:cNvPr id="117" name="object 117"/>
            <p:cNvSpPr/>
            <p:nvPr/>
          </p:nvSpPr>
          <p:spPr>
            <a:xfrm>
              <a:off x="1527620" y="7957001"/>
              <a:ext cx="70485" cy="65405"/>
            </a:xfrm>
            <a:custGeom>
              <a:avLst/>
              <a:gdLst/>
              <a:ahLst/>
              <a:cxnLst/>
              <a:rect l="l" t="t" r="r" b="b"/>
              <a:pathLst>
                <a:path w="70484" h="65404">
                  <a:moveTo>
                    <a:pt x="70306" y="0"/>
                  </a:moveTo>
                  <a:lnTo>
                    <a:pt x="0" y="64802"/>
                  </a:lnTo>
                  <a:lnTo>
                    <a:pt x="3474" y="63783"/>
                  </a:lnTo>
                  <a:lnTo>
                    <a:pt x="70316" y="1936"/>
                  </a:lnTo>
                  <a:lnTo>
                    <a:pt x="70306" y="0"/>
                  </a:lnTo>
                  <a:close/>
                </a:path>
              </a:pathLst>
            </a:custGeom>
            <a:solidFill>
              <a:srgbClr val="1B5D9F"/>
            </a:solidFill>
          </p:spPr>
          <p:txBody>
            <a:bodyPr wrap="square" lIns="0" tIns="0" rIns="0" bIns="0" rtlCol="0"/>
            <a:lstStyle/>
            <a:p>
              <a:endParaRPr sz="1227"/>
            </a:p>
          </p:txBody>
        </p:sp>
        <p:sp>
          <p:nvSpPr>
            <p:cNvPr id="118" name="object 118"/>
            <p:cNvSpPr/>
            <p:nvPr/>
          </p:nvSpPr>
          <p:spPr>
            <a:xfrm>
              <a:off x="1531094" y="7958937"/>
              <a:ext cx="67310" cy="62230"/>
            </a:xfrm>
            <a:custGeom>
              <a:avLst/>
              <a:gdLst/>
              <a:ahLst/>
              <a:cxnLst/>
              <a:rect l="l" t="t" r="r" b="b"/>
              <a:pathLst>
                <a:path w="67309" h="62229">
                  <a:moveTo>
                    <a:pt x="66842" y="0"/>
                  </a:moveTo>
                  <a:lnTo>
                    <a:pt x="0" y="61847"/>
                  </a:lnTo>
                  <a:lnTo>
                    <a:pt x="2310" y="61169"/>
                  </a:lnTo>
                  <a:lnTo>
                    <a:pt x="66850" y="1752"/>
                  </a:lnTo>
                  <a:lnTo>
                    <a:pt x="66842" y="0"/>
                  </a:lnTo>
                  <a:close/>
                </a:path>
              </a:pathLst>
            </a:custGeom>
            <a:solidFill>
              <a:srgbClr val="1B5E9F"/>
            </a:solidFill>
          </p:spPr>
          <p:txBody>
            <a:bodyPr wrap="square" lIns="0" tIns="0" rIns="0" bIns="0" rtlCol="0"/>
            <a:lstStyle/>
            <a:p>
              <a:endParaRPr sz="1227"/>
            </a:p>
          </p:txBody>
        </p:sp>
        <p:sp>
          <p:nvSpPr>
            <p:cNvPr id="119" name="object 119"/>
            <p:cNvSpPr/>
            <p:nvPr/>
          </p:nvSpPr>
          <p:spPr>
            <a:xfrm>
              <a:off x="1533405" y="7960690"/>
              <a:ext cx="64769" cy="59690"/>
            </a:xfrm>
            <a:custGeom>
              <a:avLst/>
              <a:gdLst/>
              <a:ahLst/>
              <a:cxnLst/>
              <a:rect l="l" t="t" r="r" b="b"/>
              <a:pathLst>
                <a:path w="64769" h="59690">
                  <a:moveTo>
                    <a:pt x="64540" y="0"/>
                  </a:moveTo>
                  <a:lnTo>
                    <a:pt x="0" y="59416"/>
                  </a:lnTo>
                  <a:lnTo>
                    <a:pt x="3499" y="58390"/>
                  </a:lnTo>
                  <a:lnTo>
                    <a:pt x="64550" y="2185"/>
                  </a:lnTo>
                  <a:lnTo>
                    <a:pt x="64540" y="0"/>
                  </a:lnTo>
                  <a:close/>
                </a:path>
              </a:pathLst>
            </a:custGeom>
            <a:solidFill>
              <a:srgbClr val="1B5EA0"/>
            </a:solidFill>
          </p:spPr>
          <p:txBody>
            <a:bodyPr wrap="square" lIns="0" tIns="0" rIns="0" bIns="0" rtlCol="0"/>
            <a:lstStyle/>
            <a:p>
              <a:endParaRPr sz="1227"/>
            </a:p>
          </p:txBody>
        </p:sp>
        <p:sp>
          <p:nvSpPr>
            <p:cNvPr id="120" name="object 120"/>
            <p:cNvSpPr/>
            <p:nvPr/>
          </p:nvSpPr>
          <p:spPr>
            <a:xfrm>
              <a:off x="1536904" y="7962875"/>
              <a:ext cx="61594" cy="56515"/>
            </a:xfrm>
            <a:custGeom>
              <a:avLst/>
              <a:gdLst/>
              <a:ahLst/>
              <a:cxnLst/>
              <a:rect l="l" t="t" r="r" b="b"/>
              <a:pathLst>
                <a:path w="61594" h="56515">
                  <a:moveTo>
                    <a:pt x="61051" y="0"/>
                  </a:moveTo>
                  <a:lnTo>
                    <a:pt x="0" y="56204"/>
                  </a:lnTo>
                  <a:lnTo>
                    <a:pt x="2923" y="55347"/>
                  </a:lnTo>
                  <a:lnTo>
                    <a:pt x="61058" y="1556"/>
                  </a:lnTo>
                  <a:lnTo>
                    <a:pt x="61051" y="0"/>
                  </a:lnTo>
                  <a:close/>
                </a:path>
              </a:pathLst>
            </a:custGeom>
            <a:solidFill>
              <a:srgbClr val="1B5FA1"/>
            </a:solidFill>
          </p:spPr>
          <p:txBody>
            <a:bodyPr wrap="square" lIns="0" tIns="0" rIns="0" bIns="0" rtlCol="0"/>
            <a:lstStyle/>
            <a:p>
              <a:endParaRPr sz="1227"/>
            </a:p>
          </p:txBody>
        </p:sp>
        <p:sp>
          <p:nvSpPr>
            <p:cNvPr id="121" name="object 121"/>
            <p:cNvSpPr/>
            <p:nvPr/>
          </p:nvSpPr>
          <p:spPr>
            <a:xfrm>
              <a:off x="1539828" y="7964431"/>
              <a:ext cx="58419" cy="53975"/>
            </a:xfrm>
            <a:custGeom>
              <a:avLst/>
              <a:gdLst/>
              <a:ahLst/>
              <a:cxnLst/>
              <a:rect l="l" t="t" r="r" b="b"/>
              <a:pathLst>
                <a:path w="58419" h="53975">
                  <a:moveTo>
                    <a:pt x="58135" y="0"/>
                  </a:moveTo>
                  <a:lnTo>
                    <a:pt x="0" y="53790"/>
                  </a:lnTo>
                  <a:lnTo>
                    <a:pt x="2402" y="53085"/>
                  </a:lnTo>
                  <a:lnTo>
                    <a:pt x="58145" y="1956"/>
                  </a:lnTo>
                  <a:lnTo>
                    <a:pt x="58135" y="0"/>
                  </a:lnTo>
                  <a:close/>
                </a:path>
              </a:pathLst>
            </a:custGeom>
            <a:solidFill>
              <a:srgbClr val="1B60A1"/>
            </a:solidFill>
          </p:spPr>
          <p:txBody>
            <a:bodyPr wrap="square" lIns="0" tIns="0" rIns="0" bIns="0" rtlCol="0"/>
            <a:lstStyle/>
            <a:p>
              <a:endParaRPr sz="1227"/>
            </a:p>
          </p:txBody>
        </p:sp>
        <p:sp>
          <p:nvSpPr>
            <p:cNvPr id="122" name="object 122"/>
            <p:cNvSpPr/>
            <p:nvPr/>
          </p:nvSpPr>
          <p:spPr>
            <a:xfrm>
              <a:off x="1542230" y="7966387"/>
              <a:ext cx="55880" cy="51435"/>
            </a:xfrm>
            <a:custGeom>
              <a:avLst/>
              <a:gdLst/>
              <a:ahLst/>
              <a:cxnLst/>
              <a:rect l="l" t="t" r="r" b="b"/>
              <a:pathLst>
                <a:path w="55880" h="51434">
                  <a:moveTo>
                    <a:pt x="55742" y="0"/>
                  </a:moveTo>
                  <a:lnTo>
                    <a:pt x="0" y="51130"/>
                  </a:lnTo>
                  <a:lnTo>
                    <a:pt x="3440" y="50120"/>
                  </a:lnTo>
                  <a:lnTo>
                    <a:pt x="55751" y="1966"/>
                  </a:lnTo>
                  <a:lnTo>
                    <a:pt x="55742" y="0"/>
                  </a:lnTo>
                  <a:close/>
                </a:path>
              </a:pathLst>
            </a:custGeom>
            <a:solidFill>
              <a:srgbClr val="1C60A2"/>
            </a:solidFill>
          </p:spPr>
          <p:txBody>
            <a:bodyPr wrap="square" lIns="0" tIns="0" rIns="0" bIns="0" rtlCol="0"/>
            <a:lstStyle/>
            <a:p>
              <a:endParaRPr sz="1227"/>
            </a:p>
          </p:txBody>
        </p:sp>
        <p:sp>
          <p:nvSpPr>
            <p:cNvPr id="123" name="object 123"/>
            <p:cNvSpPr/>
            <p:nvPr/>
          </p:nvSpPr>
          <p:spPr>
            <a:xfrm>
              <a:off x="1545671" y="7968354"/>
              <a:ext cx="52705" cy="48260"/>
            </a:xfrm>
            <a:custGeom>
              <a:avLst/>
              <a:gdLst/>
              <a:ahLst/>
              <a:cxnLst/>
              <a:rect l="l" t="t" r="r" b="b"/>
              <a:pathLst>
                <a:path w="52705" h="48259">
                  <a:moveTo>
                    <a:pt x="52311" y="0"/>
                  </a:moveTo>
                  <a:lnTo>
                    <a:pt x="0" y="48154"/>
                  </a:lnTo>
                  <a:lnTo>
                    <a:pt x="2736" y="47351"/>
                  </a:lnTo>
                  <a:lnTo>
                    <a:pt x="52319" y="1528"/>
                  </a:lnTo>
                  <a:lnTo>
                    <a:pt x="52311" y="0"/>
                  </a:lnTo>
                  <a:close/>
                </a:path>
              </a:pathLst>
            </a:custGeom>
            <a:solidFill>
              <a:srgbClr val="1C61A3"/>
            </a:solidFill>
          </p:spPr>
          <p:txBody>
            <a:bodyPr wrap="square" lIns="0" tIns="0" rIns="0" bIns="0" rtlCol="0"/>
            <a:lstStyle/>
            <a:p>
              <a:endParaRPr sz="1227"/>
            </a:p>
          </p:txBody>
        </p:sp>
        <p:sp>
          <p:nvSpPr>
            <p:cNvPr id="124" name="object 124"/>
            <p:cNvSpPr/>
            <p:nvPr/>
          </p:nvSpPr>
          <p:spPr>
            <a:xfrm>
              <a:off x="1547939" y="7969783"/>
              <a:ext cx="50165" cy="46355"/>
            </a:xfrm>
            <a:custGeom>
              <a:avLst/>
              <a:gdLst/>
              <a:ahLst/>
              <a:cxnLst/>
              <a:rect l="l" t="t" r="r" b="b"/>
              <a:pathLst>
                <a:path w="50165" h="46354">
                  <a:moveTo>
                    <a:pt x="50063" y="3987"/>
                  </a:moveTo>
                  <a:lnTo>
                    <a:pt x="50050" y="2184"/>
                  </a:lnTo>
                  <a:lnTo>
                    <a:pt x="50038" y="0"/>
                  </a:lnTo>
                  <a:lnTo>
                    <a:pt x="0" y="46062"/>
                  </a:lnTo>
                  <a:lnTo>
                    <a:pt x="3505" y="45034"/>
                  </a:lnTo>
                  <a:lnTo>
                    <a:pt x="6464" y="44170"/>
                  </a:lnTo>
                  <a:lnTo>
                    <a:pt x="50063" y="3987"/>
                  </a:lnTo>
                  <a:close/>
                </a:path>
              </a:pathLst>
            </a:custGeom>
            <a:solidFill>
              <a:srgbClr val="1C62A4"/>
            </a:solidFill>
          </p:spPr>
          <p:txBody>
            <a:bodyPr wrap="square" lIns="0" tIns="0" rIns="0" bIns="0" rtlCol="0"/>
            <a:lstStyle/>
            <a:p>
              <a:endParaRPr sz="1227"/>
            </a:p>
          </p:txBody>
        </p:sp>
        <p:sp>
          <p:nvSpPr>
            <p:cNvPr id="125" name="object 125"/>
            <p:cNvSpPr/>
            <p:nvPr/>
          </p:nvSpPr>
          <p:spPr>
            <a:xfrm>
              <a:off x="1554330" y="7973570"/>
              <a:ext cx="43815" cy="40640"/>
            </a:xfrm>
            <a:custGeom>
              <a:avLst/>
              <a:gdLst/>
              <a:ahLst/>
              <a:cxnLst/>
              <a:rect l="l" t="t" r="r" b="b"/>
              <a:pathLst>
                <a:path w="43815" h="40640">
                  <a:moveTo>
                    <a:pt x="43677" y="0"/>
                  </a:moveTo>
                  <a:lnTo>
                    <a:pt x="0" y="40397"/>
                  </a:lnTo>
                  <a:lnTo>
                    <a:pt x="3483" y="39375"/>
                  </a:lnTo>
                  <a:lnTo>
                    <a:pt x="43688" y="2190"/>
                  </a:lnTo>
                  <a:lnTo>
                    <a:pt x="43677" y="0"/>
                  </a:lnTo>
                  <a:close/>
                </a:path>
              </a:pathLst>
            </a:custGeom>
            <a:solidFill>
              <a:srgbClr val="1C63A5"/>
            </a:solidFill>
          </p:spPr>
          <p:txBody>
            <a:bodyPr wrap="square" lIns="0" tIns="0" rIns="0" bIns="0" rtlCol="0"/>
            <a:lstStyle/>
            <a:p>
              <a:endParaRPr sz="1227"/>
            </a:p>
          </p:txBody>
        </p:sp>
        <p:sp>
          <p:nvSpPr>
            <p:cNvPr id="126" name="object 126"/>
            <p:cNvSpPr/>
            <p:nvPr/>
          </p:nvSpPr>
          <p:spPr>
            <a:xfrm>
              <a:off x="1557221" y="7975400"/>
              <a:ext cx="41275" cy="38100"/>
            </a:xfrm>
            <a:custGeom>
              <a:avLst/>
              <a:gdLst/>
              <a:ahLst/>
              <a:cxnLst/>
              <a:rect l="l" t="t" r="r" b="b"/>
              <a:pathLst>
                <a:path w="41275" h="38100">
                  <a:moveTo>
                    <a:pt x="40795" y="0"/>
                  </a:moveTo>
                  <a:lnTo>
                    <a:pt x="0" y="37719"/>
                  </a:lnTo>
                  <a:lnTo>
                    <a:pt x="3065" y="36820"/>
                  </a:lnTo>
                  <a:lnTo>
                    <a:pt x="40805" y="2063"/>
                  </a:lnTo>
                  <a:lnTo>
                    <a:pt x="40795" y="0"/>
                  </a:lnTo>
                  <a:close/>
                </a:path>
              </a:pathLst>
            </a:custGeom>
            <a:solidFill>
              <a:srgbClr val="1C64A6"/>
            </a:solidFill>
          </p:spPr>
          <p:txBody>
            <a:bodyPr wrap="square" lIns="0" tIns="0" rIns="0" bIns="0" rtlCol="0"/>
            <a:lstStyle/>
            <a:p>
              <a:endParaRPr sz="1227"/>
            </a:p>
          </p:txBody>
        </p:sp>
        <p:sp>
          <p:nvSpPr>
            <p:cNvPr id="127" name="object 127"/>
            <p:cNvSpPr/>
            <p:nvPr/>
          </p:nvSpPr>
          <p:spPr>
            <a:xfrm>
              <a:off x="1560286" y="7977463"/>
              <a:ext cx="38100" cy="34925"/>
            </a:xfrm>
            <a:custGeom>
              <a:avLst/>
              <a:gdLst/>
              <a:ahLst/>
              <a:cxnLst/>
              <a:rect l="l" t="t" r="r" b="b"/>
              <a:pathLst>
                <a:path w="38100" h="34925">
                  <a:moveTo>
                    <a:pt x="37740" y="0"/>
                  </a:moveTo>
                  <a:lnTo>
                    <a:pt x="0" y="34756"/>
                  </a:lnTo>
                  <a:lnTo>
                    <a:pt x="3091" y="33850"/>
                  </a:lnTo>
                  <a:lnTo>
                    <a:pt x="37750" y="2056"/>
                  </a:lnTo>
                  <a:lnTo>
                    <a:pt x="37740" y="0"/>
                  </a:lnTo>
                  <a:close/>
                </a:path>
              </a:pathLst>
            </a:custGeom>
            <a:solidFill>
              <a:srgbClr val="1C65A6"/>
            </a:solidFill>
          </p:spPr>
          <p:txBody>
            <a:bodyPr wrap="square" lIns="0" tIns="0" rIns="0" bIns="0" rtlCol="0"/>
            <a:lstStyle/>
            <a:p>
              <a:endParaRPr sz="1227"/>
            </a:p>
          </p:txBody>
        </p:sp>
        <p:sp>
          <p:nvSpPr>
            <p:cNvPr id="128" name="object 128"/>
            <p:cNvSpPr/>
            <p:nvPr/>
          </p:nvSpPr>
          <p:spPr>
            <a:xfrm>
              <a:off x="1563213" y="7979281"/>
              <a:ext cx="34925" cy="32384"/>
            </a:xfrm>
            <a:custGeom>
              <a:avLst/>
              <a:gdLst/>
              <a:ahLst/>
              <a:cxnLst/>
              <a:rect l="l" t="t" r="r" b="b"/>
              <a:pathLst>
                <a:path w="34925" h="32384">
                  <a:moveTo>
                    <a:pt x="34822" y="0"/>
                  </a:moveTo>
                  <a:lnTo>
                    <a:pt x="0" y="32080"/>
                  </a:lnTo>
                  <a:lnTo>
                    <a:pt x="2904" y="31228"/>
                  </a:lnTo>
                  <a:lnTo>
                    <a:pt x="34831" y="1825"/>
                  </a:lnTo>
                  <a:lnTo>
                    <a:pt x="34822" y="0"/>
                  </a:lnTo>
                  <a:close/>
                </a:path>
              </a:pathLst>
            </a:custGeom>
            <a:solidFill>
              <a:srgbClr val="1C65A7"/>
            </a:solidFill>
          </p:spPr>
          <p:txBody>
            <a:bodyPr wrap="square" lIns="0" tIns="0" rIns="0" bIns="0" rtlCol="0"/>
            <a:lstStyle/>
            <a:p>
              <a:endParaRPr sz="1227"/>
            </a:p>
          </p:txBody>
        </p:sp>
        <p:sp>
          <p:nvSpPr>
            <p:cNvPr id="129" name="object 129"/>
            <p:cNvSpPr/>
            <p:nvPr/>
          </p:nvSpPr>
          <p:spPr>
            <a:xfrm>
              <a:off x="1566117" y="7981106"/>
              <a:ext cx="32384" cy="29845"/>
            </a:xfrm>
            <a:custGeom>
              <a:avLst/>
              <a:gdLst/>
              <a:ahLst/>
              <a:cxnLst/>
              <a:rect l="l" t="t" r="r" b="b"/>
              <a:pathLst>
                <a:path w="32384" h="29845">
                  <a:moveTo>
                    <a:pt x="31927" y="0"/>
                  </a:moveTo>
                  <a:lnTo>
                    <a:pt x="0" y="29403"/>
                  </a:lnTo>
                  <a:lnTo>
                    <a:pt x="2939" y="28540"/>
                  </a:lnTo>
                  <a:lnTo>
                    <a:pt x="31936" y="1836"/>
                  </a:lnTo>
                  <a:lnTo>
                    <a:pt x="31927" y="0"/>
                  </a:lnTo>
                  <a:close/>
                </a:path>
              </a:pathLst>
            </a:custGeom>
            <a:solidFill>
              <a:srgbClr val="1D66A8"/>
            </a:solidFill>
          </p:spPr>
          <p:txBody>
            <a:bodyPr wrap="square" lIns="0" tIns="0" rIns="0" bIns="0" rtlCol="0"/>
            <a:lstStyle/>
            <a:p>
              <a:endParaRPr sz="1227"/>
            </a:p>
          </p:txBody>
        </p:sp>
        <p:sp>
          <p:nvSpPr>
            <p:cNvPr id="130" name="object 130"/>
            <p:cNvSpPr/>
            <p:nvPr/>
          </p:nvSpPr>
          <p:spPr>
            <a:xfrm>
              <a:off x="1569046" y="7982953"/>
              <a:ext cx="29209" cy="27305"/>
            </a:xfrm>
            <a:custGeom>
              <a:avLst/>
              <a:gdLst/>
              <a:ahLst/>
              <a:cxnLst/>
              <a:rect l="l" t="t" r="r" b="b"/>
              <a:pathLst>
                <a:path w="29209" h="27304">
                  <a:moveTo>
                    <a:pt x="29019" y="3644"/>
                  </a:moveTo>
                  <a:lnTo>
                    <a:pt x="29006" y="2184"/>
                  </a:lnTo>
                  <a:lnTo>
                    <a:pt x="29006" y="1955"/>
                  </a:lnTo>
                  <a:lnTo>
                    <a:pt x="29006" y="0"/>
                  </a:lnTo>
                  <a:lnTo>
                    <a:pt x="0" y="26695"/>
                  </a:lnTo>
                  <a:lnTo>
                    <a:pt x="3505" y="25679"/>
                  </a:lnTo>
                  <a:lnTo>
                    <a:pt x="5829" y="24993"/>
                  </a:lnTo>
                  <a:lnTo>
                    <a:pt x="29019" y="3644"/>
                  </a:lnTo>
                  <a:close/>
                </a:path>
              </a:pathLst>
            </a:custGeom>
            <a:solidFill>
              <a:srgbClr val="1D67A9"/>
            </a:solidFill>
          </p:spPr>
          <p:txBody>
            <a:bodyPr wrap="square" lIns="0" tIns="0" rIns="0" bIns="0" rtlCol="0"/>
            <a:lstStyle/>
            <a:p>
              <a:endParaRPr sz="1227"/>
            </a:p>
          </p:txBody>
        </p:sp>
        <p:sp>
          <p:nvSpPr>
            <p:cNvPr id="131" name="object 131"/>
            <p:cNvSpPr/>
            <p:nvPr/>
          </p:nvSpPr>
          <p:spPr>
            <a:xfrm>
              <a:off x="1574888" y="7986586"/>
              <a:ext cx="23495" cy="21590"/>
            </a:xfrm>
            <a:custGeom>
              <a:avLst/>
              <a:gdLst/>
              <a:ahLst/>
              <a:cxnLst/>
              <a:rect l="l" t="t" r="r" b="b"/>
              <a:pathLst>
                <a:path w="23494" h="21590">
                  <a:moveTo>
                    <a:pt x="23183" y="0"/>
                  </a:moveTo>
                  <a:lnTo>
                    <a:pt x="0" y="21350"/>
                  </a:lnTo>
                  <a:lnTo>
                    <a:pt x="23254" y="14528"/>
                  </a:lnTo>
                  <a:lnTo>
                    <a:pt x="23183" y="0"/>
                  </a:lnTo>
                  <a:close/>
                </a:path>
              </a:pathLst>
            </a:custGeom>
            <a:solidFill>
              <a:srgbClr val="1D68AA"/>
            </a:solidFill>
          </p:spPr>
          <p:txBody>
            <a:bodyPr wrap="square" lIns="0" tIns="0" rIns="0" bIns="0" rtlCol="0"/>
            <a:lstStyle/>
            <a:p>
              <a:endParaRPr sz="1227"/>
            </a:p>
          </p:txBody>
        </p:sp>
        <p:sp>
          <p:nvSpPr>
            <p:cNvPr id="132" name="object 132"/>
            <p:cNvSpPr/>
            <p:nvPr/>
          </p:nvSpPr>
          <p:spPr>
            <a:xfrm>
              <a:off x="1573593" y="7899222"/>
              <a:ext cx="24130" cy="14604"/>
            </a:xfrm>
            <a:custGeom>
              <a:avLst/>
              <a:gdLst/>
              <a:ahLst/>
              <a:cxnLst/>
              <a:rect l="l" t="t" r="r" b="b"/>
              <a:pathLst>
                <a:path w="24130" h="14604">
                  <a:moveTo>
                    <a:pt x="24091" y="8178"/>
                  </a:moveTo>
                  <a:lnTo>
                    <a:pt x="2235" y="774"/>
                  </a:lnTo>
                  <a:lnTo>
                    <a:pt x="1778" y="609"/>
                  </a:lnTo>
                  <a:lnTo>
                    <a:pt x="0" y="0"/>
                  </a:lnTo>
                  <a:lnTo>
                    <a:pt x="3911" y="14262"/>
                  </a:lnTo>
                  <a:lnTo>
                    <a:pt x="5372" y="13817"/>
                  </a:lnTo>
                  <a:lnTo>
                    <a:pt x="5511" y="13779"/>
                  </a:lnTo>
                  <a:lnTo>
                    <a:pt x="5791" y="13690"/>
                  </a:lnTo>
                  <a:lnTo>
                    <a:pt x="24091" y="8178"/>
                  </a:lnTo>
                  <a:close/>
                </a:path>
              </a:pathLst>
            </a:custGeom>
            <a:solidFill>
              <a:srgbClr val="143777"/>
            </a:solidFill>
          </p:spPr>
          <p:txBody>
            <a:bodyPr wrap="square" lIns="0" tIns="0" rIns="0" bIns="0" rtlCol="0"/>
            <a:lstStyle/>
            <a:p>
              <a:endParaRPr sz="1227"/>
            </a:p>
          </p:txBody>
        </p:sp>
        <p:sp>
          <p:nvSpPr>
            <p:cNvPr id="133" name="object 133"/>
            <p:cNvSpPr/>
            <p:nvPr/>
          </p:nvSpPr>
          <p:spPr>
            <a:xfrm>
              <a:off x="1570443" y="7898168"/>
              <a:ext cx="8255" cy="16510"/>
            </a:xfrm>
            <a:custGeom>
              <a:avLst/>
              <a:gdLst/>
              <a:ahLst/>
              <a:cxnLst/>
              <a:rect l="l" t="t" r="r" b="b"/>
              <a:pathLst>
                <a:path w="8255" h="16509">
                  <a:moveTo>
                    <a:pt x="7797" y="15087"/>
                  </a:moveTo>
                  <a:lnTo>
                    <a:pt x="4025" y="1358"/>
                  </a:lnTo>
                  <a:lnTo>
                    <a:pt x="2184" y="749"/>
                  </a:lnTo>
                  <a:lnTo>
                    <a:pt x="1765" y="596"/>
                  </a:lnTo>
                  <a:lnTo>
                    <a:pt x="0" y="0"/>
                  </a:lnTo>
                  <a:lnTo>
                    <a:pt x="4432" y="16103"/>
                  </a:lnTo>
                  <a:lnTo>
                    <a:pt x="6210" y="15570"/>
                  </a:lnTo>
                  <a:lnTo>
                    <a:pt x="7797" y="15087"/>
                  </a:lnTo>
                  <a:close/>
                </a:path>
              </a:pathLst>
            </a:custGeom>
            <a:solidFill>
              <a:srgbClr val="143878"/>
            </a:solidFill>
          </p:spPr>
          <p:txBody>
            <a:bodyPr wrap="square" lIns="0" tIns="0" rIns="0" bIns="0" rtlCol="0"/>
            <a:lstStyle/>
            <a:p>
              <a:endParaRPr sz="1227"/>
            </a:p>
          </p:txBody>
        </p:sp>
        <p:sp>
          <p:nvSpPr>
            <p:cNvPr id="134" name="object 134"/>
            <p:cNvSpPr/>
            <p:nvPr/>
          </p:nvSpPr>
          <p:spPr>
            <a:xfrm>
              <a:off x="1569088" y="7897694"/>
              <a:ext cx="6985" cy="17145"/>
            </a:xfrm>
            <a:custGeom>
              <a:avLst/>
              <a:gdLst/>
              <a:ahLst/>
              <a:cxnLst/>
              <a:rect l="l" t="t" r="r" b="b"/>
              <a:pathLst>
                <a:path w="6984" h="17145">
                  <a:moveTo>
                    <a:pt x="0" y="0"/>
                  </a:moveTo>
                  <a:lnTo>
                    <a:pt x="4648" y="16916"/>
                  </a:lnTo>
                  <a:lnTo>
                    <a:pt x="6411" y="16384"/>
                  </a:lnTo>
                  <a:lnTo>
                    <a:pt x="1957" y="663"/>
                  </a:lnTo>
                  <a:lnTo>
                    <a:pt x="0" y="0"/>
                  </a:lnTo>
                  <a:close/>
                </a:path>
              </a:pathLst>
            </a:custGeom>
            <a:solidFill>
              <a:srgbClr val="143979"/>
            </a:solidFill>
          </p:spPr>
          <p:txBody>
            <a:bodyPr wrap="square" lIns="0" tIns="0" rIns="0" bIns="0" rtlCol="0"/>
            <a:lstStyle/>
            <a:p>
              <a:endParaRPr sz="1227"/>
            </a:p>
          </p:txBody>
        </p:sp>
        <p:sp>
          <p:nvSpPr>
            <p:cNvPr id="135" name="object 135"/>
            <p:cNvSpPr/>
            <p:nvPr/>
          </p:nvSpPr>
          <p:spPr>
            <a:xfrm>
              <a:off x="1567262" y="7897075"/>
              <a:ext cx="6985" cy="18415"/>
            </a:xfrm>
            <a:custGeom>
              <a:avLst/>
              <a:gdLst/>
              <a:ahLst/>
              <a:cxnLst/>
              <a:rect l="l" t="t" r="r" b="b"/>
              <a:pathLst>
                <a:path w="6984" h="18415">
                  <a:moveTo>
                    <a:pt x="0" y="0"/>
                  </a:moveTo>
                  <a:lnTo>
                    <a:pt x="4885" y="18014"/>
                  </a:lnTo>
                  <a:lnTo>
                    <a:pt x="6790" y="17439"/>
                  </a:lnTo>
                  <a:lnTo>
                    <a:pt x="2203" y="747"/>
                  </a:lnTo>
                  <a:lnTo>
                    <a:pt x="0" y="0"/>
                  </a:lnTo>
                  <a:close/>
                </a:path>
              </a:pathLst>
            </a:custGeom>
            <a:solidFill>
              <a:srgbClr val="153A7A"/>
            </a:solidFill>
          </p:spPr>
          <p:txBody>
            <a:bodyPr wrap="square" lIns="0" tIns="0" rIns="0" bIns="0" rtlCol="0"/>
            <a:lstStyle/>
            <a:p>
              <a:endParaRPr sz="1227"/>
            </a:p>
          </p:txBody>
        </p:sp>
        <p:sp>
          <p:nvSpPr>
            <p:cNvPr id="136" name="object 136"/>
            <p:cNvSpPr/>
            <p:nvPr/>
          </p:nvSpPr>
          <p:spPr>
            <a:xfrm>
              <a:off x="1565697" y="7896545"/>
              <a:ext cx="7620" cy="19050"/>
            </a:xfrm>
            <a:custGeom>
              <a:avLst/>
              <a:gdLst/>
              <a:ahLst/>
              <a:cxnLst/>
              <a:rect l="l" t="t" r="r" b="b"/>
              <a:pathLst>
                <a:path w="7619" h="19050">
                  <a:moveTo>
                    <a:pt x="0" y="0"/>
                  </a:moveTo>
                  <a:lnTo>
                    <a:pt x="5001" y="18982"/>
                  </a:lnTo>
                  <a:lnTo>
                    <a:pt x="7173" y="18327"/>
                  </a:lnTo>
                  <a:lnTo>
                    <a:pt x="2207" y="748"/>
                  </a:lnTo>
                  <a:lnTo>
                    <a:pt x="0" y="0"/>
                  </a:lnTo>
                  <a:close/>
                </a:path>
              </a:pathLst>
            </a:custGeom>
            <a:solidFill>
              <a:srgbClr val="153A7B"/>
            </a:solidFill>
          </p:spPr>
          <p:txBody>
            <a:bodyPr wrap="square" lIns="0" tIns="0" rIns="0" bIns="0" rtlCol="0"/>
            <a:lstStyle/>
            <a:p>
              <a:endParaRPr sz="1227"/>
            </a:p>
          </p:txBody>
        </p:sp>
        <p:sp>
          <p:nvSpPr>
            <p:cNvPr id="137" name="object 137"/>
            <p:cNvSpPr/>
            <p:nvPr/>
          </p:nvSpPr>
          <p:spPr>
            <a:xfrm>
              <a:off x="1564078" y="7895996"/>
              <a:ext cx="7620" cy="20320"/>
            </a:xfrm>
            <a:custGeom>
              <a:avLst/>
              <a:gdLst/>
              <a:ahLst/>
              <a:cxnLst/>
              <a:rect l="l" t="t" r="r" b="b"/>
              <a:pathLst>
                <a:path w="7619" h="20320">
                  <a:moveTo>
                    <a:pt x="0" y="0"/>
                  </a:moveTo>
                  <a:lnTo>
                    <a:pt x="5462" y="19879"/>
                  </a:lnTo>
                  <a:lnTo>
                    <a:pt x="7344" y="19312"/>
                  </a:lnTo>
                  <a:lnTo>
                    <a:pt x="2246" y="761"/>
                  </a:lnTo>
                  <a:lnTo>
                    <a:pt x="0" y="0"/>
                  </a:lnTo>
                  <a:close/>
                </a:path>
              </a:pathLst>
            </a:custGeom>
            <a:solidFill>
              <a:srgbClr val="153B7B"/>
            </a:solidFill>
          </p:spPr>
          <p:txBody>
            <a:bodyPr wrap="square" lIns="0" tIns="0" rIns="0" bIns="0" rtlCol="0"/>
            <a:lstStyle/>
            <a:p>
              <a:endParaRPr sz="1227"/>
            </a:p>
          </p:txBody>
        </p:sp>
        <p:sp>
          <p:nvSpPr>
            <p:cNvPr id="138" name="object 138"/>
            <p:cNvSpPr/>
            <p:nvPr/>
          </p:nvSpPr>
          <p:spPr>
            <a:xfrm>
              <a:off x="1562320" y="7895400"/>
              <a:ext cx="7620" cy="20955"/>
            </a:xfrm>
            <a:custGeom>
              <a:avLst/>
              <a:gdLst/>
              <a:ahLst/>
              <a:cxnLst/>
              <a:rect l="l" t="t" r="r" b="b"/>
              <a:pathLst>
                <a:path w="7619" h="20954">
                  <a:moveTo>
                    <a:pt x="0" y="0"/>
                  </a:moveTo>
                  <a:lnTo>
                    <a:pt x="5733" y="20924"/>
                  </a:lnTo>
                  <a:lnTo>
                    <a:pt x="7541" y="20379"/>
                  </a:lnTo>
                  <a:lnTo>
                    <a:pt x="2201" y="746"/>
                  </a:lnTo>
                  <a:lnTo>
                    <a:pt x="0" y="0"/>
                  </a:lnTo>
                  <a:close/>
                </a:path>
              </a:pathLst>
            </a:custGeom>
            <a:solidFill>
              <a:srgbClr val="153C7C"/>
            </a:solidFill>
          </p:spPr>
          <p:txBody>
            <a:bodyPr wrap="square" lIns="0" tIns="0" rIns="0" bIns="0" rtlCol="0"/>
            <a:lstStyle/>
            <a:p>
              <a:endParaRPr sz="1227"/>
            </a:p>
          </p:txBody>
        </p:sp>
        <p:sp>
          <p:nvSpPr>
            <p:cNvPr id="139" name="object 139"/>
            <p:cNvSpPr/>
            <p:nvPr/>
          </p:nvSpPr>
          <p:spPr>
            <a:xfrm>
              <a:off x="1559140" y="7894332"/>
              <a:ext cx="10160" cy="22860"/>
            </a:xfrm>
            <a:custGeom>
              <a:avLst/>
              <a:gdLst/>
              <a:ahLst/>
              <a:cxnLst/>
              <a:rect l="l" t="t" r="r" b="b"/>
              <a:pathLst>
                <a:path w="10159" h="22859">
                  <a:moveTo>
                    <a:pt x="9652" y="21767"/>
                  </a:moveTo>
                  <a:lnTo>
                    <a:pt x="4064" y="1371"/>
                  </a:lnTo>
                  <a:lnTo>
                    <a:pt x="2171" y="749"/>
                  </a:lnTo>
                  <a:lnTo>
                    <a:pt x="1790" y="609"/>
                  </a:lnTo>
                  <a:lnTo>
                    <a:pt x="0" y="0"/>
                  </a:lnTo>
                  <a:lnTo>
                    <a:pt x="6197" y="22809"/>
                  </a:lnTo>
                  <a:lnTo>
                    <a:pt x="8077" y="22250"/>
                  </a:lnTo>
                  <a:lnTo>
                    <a:pt x="9652" y="21767"/>
                  </a:lnTo>
                  <a:close/>
                </a:path>
              </a:pathLst>
            </a:custGeom>
            <a:solidFill>
              <a:srgbClr val="153D7D"/>
            </a:solidFill>
          </p:spPr>
          <p:txBody>
            <a:bodyPr wrap="square" lIns="0" tIns="0" rIns="0" bIns="0" rtlCol="0"/>
            <a:lstStyle/>
            <a:p>
              <a:endParaRPr sz="1227"/>
            </a:p>
          </p:txBody>
        </p:sp>
        <p:sp>
          <p:nvSpPr>
            <p:cNvPr id="140" name="object 140"/>
            <p:cNvSpPr/>
            <p:nvPr/>
          </p:nvSpPr>
          <p:spPr>
            <a:xfrm>
              <a:off x="1557769" y="7893857"/>
              <a:ext cx="8890" cy="24130"/>
            </a:xfrm>
            <a:custGeom>
              <a:avLst/>
              <a:gdLst/>
              <a:ahLst/>
              <a:cxnLst/>
              <a:rect l="l" t="t" r="r" b="b"/>
              <a:pathLst>
                <a:path w="8890" h="24129">
                  <a:moveTo>
                    <a:pt x="0" y="0"/>
                  </a:moveTo>
                  <a:lnTo>
                    <a:pt x="6409" y="23635"/>
                  </a:lnTo>
                  <a:lnTo>
                    <a:pt x="8400" y="23035"/>
                  </a:lnTo>
                  <a:lnTo>
                    <a:pt x="2225" y="754"/>
                  </a:lnTo>
                  <a:lnTo>
                    <a:pt x="0" y="0"/>
                  </a:lnTo>
                  <a:close/>
                </a:path>
              </a:pathLst>
            </a:custGeom>
            <a:solidFill>
              <a:srgbClr val="153E7E"/>
            </a:solidFill>
          </p:spPr>
          <p:txBody>
            <a:bodyPr wrap="square" lIns="0" tIns="0" rIns="0" bIns="0" rtlCol="0"/>
            <a:lstStyle/>
            <a:p>
              <a:endParaRPr sz="1227"/>
            </a:p>
          </p:txBody>
        </p:sp>
        <p:sp>
          <p:nvSpPr>
            <p:cNvPr id="141" name="object 141"/>
            <p:cNvSpPr/>
            <p:nvPr/>
          </p:nvSpPr>
          <p:spPr>
            <a:xfrm>
              <a:off x="1555927" y="7893233"/>
              <a:ext cx="8890" cy="24765"/>
            </a:xfrm>
            <a:custGeom>
              <a:avLst/>
              <a:gdLst/>
              <a:ahLst/>
              <a:cxnLst/>
              <a:rect l="l" t="t" r="r" b="b"/>
              <a:pathLst>
                <a:path w="8890" h="24765">
                  <a:moveTo>
                    <a:pt x="0" y="0"/>
                  </a:moveTo>
                  <a:lnTo>
                    <a:pt x="6787" y="24701"/>
                  </a:lnTo>
                  <a:lnTo>
                    <a:pt x="8670" y="24133"/>
                  </a:lnTo>
                  <a:lnTo>
                    <a:pt x="2267" y="768"/>
                  </a:lnTo>
                  <a:lnTo>
                    <a:pt x="0" y="0"/>
                  </a:lnTo>
                  <a:close/>
                </a:path>
              </a:pathLst>
            </a:custGeom>
            <a:solidFill>
              <a:srgbClr val="153F7F"/>
            </a:solidFill>
          </p:spPr>
          <p:txBody>
            <a:bodyPr wrap="square" lIns="0" tIns="0" rIns="0" bIns="0" rtlCol="0"/>
            <a:lstStyle/>
            <a:p>
              <a:endParaRPr sz="1227"/>
            </a:p>
          </p:txBody>
        </p:sp>
        <p:sp>
          <p:nvSpPr>
            <p:cNvPr id="142" name="object 142"/>
            <p:cNvSpPr/>
            <p:nvPr/>
          </p:nvSpPr>
          <p:spPr>
            <a:xfrm>
              <a:off x="1554563" y="7892770"/>
              <a:ext cx="9525" cy="26034"/>
            </a:xfrm>
            <a:custGeom>
              <a:avLst/>
              <a:gdLst/>
              <a:ahLst/>
              <a:cxnLst/>
              <a:rect l="l" t="t" r="r" b="b"/>
              <a:pathLst>
                <a:path w="9525" h="26034">
                  <a:moveTo>
                    <a:pt x="0" y="0"/>
                  </a:moveTo>
                  <a:lnTo>
                    <a:pt x="7009" y="25508"/>
                  </a:lnTo>
                  <a:lnTo>
                    <a:pt x="8975" y="24915"/>
                  </a:lnTo>
                  <a:lnTo>
                    <a:pt x="2284" y="774"/>
                  </a:lnTo>
                  <a:lnTo>
                    <a:pt x="0" y="0"/>
                  </a:lnTo>
                  <a:close/>
                </a:path>
              </a:pathLst>
            </a:custGeom>
            <a:solidFill>
              <a:srgbClr val="163F80"/>
            </a:solidFill>
          </p:spPr>
          <p:txBody>
            <a:bodyPr wrap="square" lIns="0" tIns="0" rIns="0" bIns="0" rtlCol="0"/>
            <a:lstStyle/>
            <a:p>
              <a:endParaRPr sz="1227"/>
            </a:p>
          </p:txBody>
        </p:sp>
        <p:sp>
          <p:nvSpPr>
            <p:cNvPr id="143" name="object 143"/>
            <p:cNvSpPr/>
            <p:nvPr/>
          </p:nvSpPr>
          <p:spPr>
            <a:xfrm>
              <a:off x="1552810" y="7892176"/>
              <a:ext cx="9525" cy="26670"/>
            </a:xfrm>
            <a:custGeom>
              <a:avLst/>
              <a:gdLst/>
              <a:ahLst/>
              <a:cxnLst/>
              <a:rect l="l" t="t" r="r" b="b"/>
              <a:pathLst>
                <a:path w="9525" h="26670">
                  <a:moveTo>
                    <a:pt x="0" y="0"/>
                  </a:moveTo>
                  <a:lnTo>
                    <a:pt x="7275" y="26551"/>
                  </a:lnTo>
                  <a:lnTo>
                    <a:pt x="9082" y="26006"/>
                  </a:lnTo>
                  <a:lnTo>
                    <a:pt x="2214" y="750"/>
                  </a:lnTo>
                  <a:lnTo>
                    <a:pt x="0" y="0"/>
                  </a:lnTo>
                  <a:close/>
                </a:path>
              </a:pathLst>
            </a:custGeom>
            <a:solidFill>
              <a:srgbClr val="164080"/>
            </a:solidFill>
          </p:spPr>
          <p:txBody>
            <a:bodyPr wrap="square" lIns="0" tIns="0" rIns="0" bIns="0" rtlCol="0"/>
            <a:lstStyle/>
            <a:p>
              <a:endParaRPr sz="1227"/>
            </a:p>
          </p:txBody>
        </p:sp>
        <p:sp>
          <p:nvSpPr>
            <p:cNvPr id="144" name="object 144"/>
            <p:cNvSpPr/>
            <p:nvPr/>
          </p:nvSpPr>
          <p:spPr>
            <a:xfrm>
              <a:off x="1551153" y="7891615"/>
              <a:ext cx="10160" cy="27940"/>
            </a:xfrm>
            <a:custGeom>
              <a:avLst/>
              <a:gdLst/>
              <a:ahLst/>
              <a:cxnLst/>
              <a:rect l="l" t="t" r="r" b="b"/>
              <a:pathLst>
                <a:path w="10159" h="27940">
                  <a:moveTo>
                    <a:pt x="0" y="0"/>
                  </a:moveTo>
                  <a:lnTo>
                    <a:pt x="7779" y="27460"/>
                  </a:lnTo>
                  <a:lnTo>
                    <a:pt x="9681" y="26887"/>
                  </a:lnTo>
                  <a:lnTo>
                    <a:pt x="2542" y="862"/>
                  </a:lnTo>
                  <a:lnTo>
                    <a:pt x="0" y="0"/>
                  </a:lnTo>
                  <a:close/>
                </a:path>
              </a:pathLst>
            </a:custGeom>
            <a:solidFill>
              <a:srgbClr val="164181"/>
            </a:solidFill>
          </p:spPr>
          <p:txBody>
            <a:bodyPr wrap="square" lIns="0" tIns="0" rIns="0" bIns="0" rtlCol="0"/>
            <a:lstStyle/>
            <a:p>
              <a:endParaRPr sz="1227"/>
            </a:p>
          </p:txBody>
        </p:sp>
        <p:sp>
          <p:nvSpPr>
            <p:cNvPr id="145" name="object 145"/>
            <p:cNvSpPr/>
            <p:nvPr/>
          </p:nvSpPr>
          <p:spPr>
            <a:xfrm>
              <a:off x="1549645" y="7891103"/>
              <a:ext cx="10160" cy="28575"/>
            </a:xfrm>
            <a:custGeom>
              <a:avLst/>
              <a:gdLst/>
              <a:ahLst/>
              <a:cxnLst/>
              <a:rect l="l" t="t" r="r" b="b"/>
              <a:pathLst>
                <a:path w="10159" h="28575">
                  <a:moveTo>
                    <a:pt x="0" y="0"/>
                  </a:moveTo>
                  <a:lnTo>
                    <a:pt x="7734" y="28440"/>
                  </a:lnTo>
                  <a:lnTo>
                    <a:pt x="9700" y="27847"/>
                  </a:lnTo>
                  <a:lnTo>
                    <a:pt x="2282" y="773"/>
                  </a:lnTo>
                  <a:lnTo>
                    <a:pt x="0" y="0"/>
                  </a:lnTo>
                  <a:close/>
                </a:path>
              </a:pathLst>
            </a:custGeom>
            <a:solidFill>
              <a:srgbClr val="164182"/>
            </a:solidFill>
          </p:spPr>
          <p:txBody>
            <a:bodyPr wrap="square" lIns="0" tIns="0" rIns="0" bIns="0" rtlCol="0"/>
            <a:lstStyle/>
            <a:p>
              <a:endParaRPr sz="1227"/>
            </a:p>
          </p:txBody>
        </p:sp>
        <p:sp>
          <p:nvSpPr>
            <p:cNvPr id="146" name="object 146"/>
            <p:cNvSpPr/>
            <p:nvPr/>
          </p:nvSpPr>
          <p:spPr>
            <a:xfrm>
              <a:off x="1547802" y="7890479"/>
              <a:ext cx="10160" cy="29845"/>
            </a:xfrm>
            <a:custGeom>
              <a:avLst/>
              <a:gdLst/>
              <a:ahLst/>
              <a:cxnLst/>
              <a:rect l="l" t="t" r="r" b="b"/>
              <a:pathLst>
                <a:path w="10159" h="29845">
                  <a:moveTo>
                    <a:pt x="0" y="0"/>
                  </a:moveTo>
                  <a:lnTo>
                    <a:pt x="8087" y="29514"/>
                  </a:lnTo>
                  <a:lnTo>
                    <a:pt x="10091" y="28909"/>
                  </a:lnTo>
                  <a:lnTo>
                    <a:pt x="2630" y="891"/>
                  </a:lnTo>
                  <a:lnTo>
                    <a:pt x="0" y="0"/>
                  </a:lnTo>
                  <a:close/>
                </a:path>
              </a:pathLst>
            </a:custGeom>
            <a:solidFill>
              <a:srgbClr val="164282"/>
            </a:solidFill>
          </p:spPr>
          <p:txBody>
            <a:bodyPr wrap="square" lIns="0" tIns="0" rIns="0" bIns="0" rtlCol="0"/>
            <a:lstStyle/>
            <a:p>
              <a:endParaRPr sz="1227"/>
            </a:p>
          </p:txBody>
        </p:sp>
        <p:sp>
          <p:nvSpPr>
            <p:cNvPr id="147" name="object 147"/>
            <p:cNvSpPr/>
            <p:nvPr/>
          </p:nvSpPr>
          <p:spPr>
            <a:xfrm>
              <a:off x="1546412" y="7890007"/>
              <a:ext cx="10795" cy="30480"/>
            </a:xfrm>
            <a:custGeom>
              <a:avLst/>
              <a:gdLst/>
              <a:ahLst/>
              <a:cxnLst/>
              <a:rect l="l" t="t" r="r" b="b"/>
              <a:pathLst>
                <a:path w="10794" h="30479">
                  <a:moveTo>
                    <a:pt x="0" y="0"/>
                  </a:moveTo>
                  <a:lnTo>
                    <a:pt x="8334" y="30330"/>
                  </a:lnTo>
                  <a:lnTo>
                    <a:pt x="10331" y="29728"/>
                  </a:lnTo>
                  <a:lnTo>
                    <a:pt x="2385" y="808"/>
                  </a:lnTo>
                  <a:lnTo>
                    <a:pt x="0" y="0"/>
                  </a:lnTo>
                  <a:close/>
                </a:path>
              </a:pathLst>
            </a:custGeom>
            <a:solidFill>
              <a:srgbClr val="164383"/>
            </a:solidFill>
          </p:spPr>
          <p:txBody>
            <a:bodyPr wrap="square" lIns="0" tIns="0" rIns="0" bIns="0" rtlCol="0"/>
            <a:lstStyle/>
            <a:p>
              <a:endParaRPr sz="1227"/>
            </a:p>
          </p:txBody>
        </p:sp>
        <p:sp>
          <p:nvSpPr>
            <p:cNvPr id="148" name="object 148"/>
            <p:cNvSpPr/>
            <p:nvPr/>
          </p:nvSpPr>
          <p:spPr>
            <a:xfrm>
              <a:off x="1544690" y="7889424"/>
              <a:ext cx="10795" cy="31750"/>
            </a:xfrm>
            <a:custGeom>
              <a:avLst/>
              <a:gdLst/>
              <a:ahLst/>
              <a:cxnLst/>
              <a:rect l="l" t="t" r="r" b="b"/>
              <a:pathLst>
                <a:path w="10794" h="31750">
                  <a:moveTo>
                    <a:pt x="0" y="0"/>
                  </a:moveTo>
                  <a:lnTo>
                    <a:pt x="8682" y="31328"/>
                  </a:lnTo>
                  <a:lnTo>
                    <a:pt x="10462" y="30791"/>
                  </a:lnTo>
                  <a:lnTo>
                    <a:pt x="2326" y="788"/>
                  </a:lnTo>
                  <a:lnTo>
                    <a:pt x="0" y="0"/>
                  </a:lnTo>
                  <a:close/>
                </a:path>
              </a:pathLst>
            </a:custGeom>
            <a:solidFill>
              <a:srgbClr val="164384"/>
            </a:solidFill>
          </p:spPr>
          <p:txBody>
            <a:bodyPr wrap="square" lIns="0" tIns="0" rIns="0" bIns="0" rtlCol="0"/>
            <a:lstStyle/>
            <a:p>
              <a:endParaRPr sz="1227"/>
            </a:p>
          </p:txBody>
        </p:sp>
        <p:sp>
          <p:nvSpPr>
            <p:cNvPr id="149" name="object 149"/>
            <p:cNvSpPr/>
            <p:nvPr/>
          </p:nvSpPr>
          <p:spPr>
            <a:xfrm>
              <a:off x="1543299" y="7888952"/>
              <a:ext cx="10795" cy="32384"/>
            </a:xfrm>
            <a:custGeom>
              <a:avLst/>
              <a:gdLst/>
              <a:ahLst/>
              <a:cxnLst/>
              <a:rect l="l" t="t" r="r" b="b"/>
              <a:pathLst>
                <a:path w="10794" h="32384">
                  <a:moveTo>
                    <a:pt x="0" y="0"/>
                  </a:moveTo>
                  <a:lnTo>
                    <a:pt x="8817" y="32178"/>
                  </a:lnTo>
                  <a:lnTo>
                    <a:pt x="10710" y="31607"/>
                  </a:lnTo>
                  <a:lnTo>
                    <a:pt x="2329" y="789"/>
                  </a:lnTo>
                  <a:lnTo>
                    <a:pt x="0" y="0"/>
                  </a:lnTo>
                  <a:close/>
                </a:path>
              </a:pathLst>
            </a:custGeom>
            <a:solidFill>
              <a:srgbClr val="164485"/>
            </a:solidFill>
          </p:spPr>
          <p:txBody>
            <a:bodyPr wrap="square" lIns="0" tIns="0" rIns="0" bIns="0" rtlCol="0"/>
            <a:lstStyle/>
            <a:p>
              <a:endParaRPr sz="1227"/>
            </a:p>
          </p:txBody>
        </p:sp>
        <p:sp>
          <p:nvSpPr>
            <p:cNvPr id="150" name="object 150"/>
            <p:cNvSpPr/>
            <p:nvPr/>
          </p:nvSpPr>
          <p:spPr>
            <a:xfrm>
              <a:off x="1541525" y="7888351"/>
              <a:ext cx="11430" cy="33655"/>
            </a:xfrm>
            <a:custGeom>
              <a:avLst/>
              <a:gdLst/>
              <a:ahLst/>
              <a:cxnLst/>
              <a:rect l="l" t="t" r="r" b="b"/>
              <a:pathLst>
                <a:path w="11430" h="33654">
                  <a:moveTo>
                    <a:pt x="0" y="0"/>
                  </a:moveTo>
                  <a:lnTo>
                    <a:pt x="9113" y="33226"/>
                  </a:lnTo>
                  <a:lnTo>
                    <a:pt x="11023" y="32650"/>
                  </a:lnTo>
                  <a:lnTo>
                    <a:pt x="2262" y="766"/>
                  </a:lnTo>
                  <a:lnTo>
                    <a:pt x="0" y="0"/>
                  </a:lnTo>
                  <a:close/>
                </a:path>
              </a:pathLst>
            </a:custGeom>
            <a:solidFill>
              <a:srgbClr val="174585"/>
            </a:solidFill>
          </p:spPr>
          <p:txBody>
            <a:bodyPr wrap="square" lIns="0" tIns="0" rIns="0" bIns="0" rtlCol="0"/>
            <a:lstStyle/>
            <a:p>
              <a:endParaRPr sz="1227"/>
            </a:p>
          </p:txBody>
        </p:sp>
        <p:sp>
          <p:nvSpPr>
            <p:cNvPr id="151" name="object 151"/>
            <p:cNvSpPr/>
            <p:nvPr/>
          </p:nvSpPr>
          <p:spPr>
            <a:xfrm>
              <a:off x="1540147" y="7887884"/>
              <a:ext cx="11430" cy="34290"/>
            </a:xfrm>
            <a:custGeom>
              <a:avLst/>
              <a:gdLst/>
              <a:ahLst/>
              <a:cxnLst/>
              <a:rect l="l" t="t" r="r" b="b"/>
              <a:pathLst>
                <a:path w="11430" h="34290">
                  <a:moveTo>
                    <a:pt x="0" y="0"/>
                  </a:moveTo>
                  <a:lnTo>
                    <a:pt x="9263" y="34063"/>
                  </a:lnTo>
                  <a:lnTo>
                    <a:pt x="11230" y="33470"/>
                  </a:lnTo>
                  <a:lnTo>
                    <a:pt x="2269" y="769"/>
                  </a:lnTo>
                  <a:lnTo>
                    <a:pt x="0" y="0"/>
                  </a:lnTo>
                  <a:close/>
                </a:path>
              </a:pathLst>
            </a:custGeom>
            <a:solidFill>
              <a:srgbClr val="174586"/>
            </a:solidFill>
          </p:spPr>
          <p:txBody>
            <a:bodyPr wrap="square" lIns="0" tIns="0" rIns="0" bIns="0" rtlCol="0"/>
            <a:lstStyle/>
            <a:p>
              <a:endParaRPr sz="1227"/>
            </a:p>
          </p:txBody>
        </p:sp>
        <p:sp>
          <p:nvSpPr>
            <p:cNvPr id="152" name="object 152"/>
            <p:cNvSpPr/>
            <p:nvPr/>
          </p:nvSpPr>
          <p:spPr>
            <a:xfrm>
              <a:off x="1538306" y="7887260"/>
              <a:ext cx="12065" cy="35560"/>
            </a:xfrm>
            <a:custGeom>
              <a:avLst/>
              <a:gdLst/>
              <a:ahLst/>
              <a:cxnLst/>
              <a:rect l="l" t="t" r="r" b="b"/>
              <a:pathLst>
                <a:path w="12065" h="35559">
                  <a:moveTo>
                    <a:pt x="0" y="0"/>
                  </a:moveTo>
                  <a:lnTo>
                    <a:pt x="9728" y="35102"/>
                  </a:lnTo>
                  <a:lnTo>
                    <a:pt x="11610" y="34534"/>
                  </a:lnTo>
                  <a:lnTo>
                    <a:pt x="2339" y="792"/>
                  </a:lnTo>
                  <a:lnTo>
                    <a:pt x="0" y="0"/>
                  </a:lnTo>
                  <a:close/>
                </a:path>
              </a:pathLst>
            </a:custGeom>
            <a:solidFill>
              <a:srgbClr val="174687"/>
            </a:solidFill>
          </p:spPr>
          <p:txBody>
            <a:bodyPr wrap="square" lIns="0" tIns="0" rIns="0" bIns="0" rtlCol="0"/>
            <a:lstStyle/>
            <a:p>
              <a:endParaRPr sz="1227"/>
            </a:p>
          </p:txBody>
        </p:sp>
        <p:sp>
          <p:nvSpPr>
            <p:cNvPr id="153" name="object 153"/>
            <p:cNvSpPr/>
            <p:nvPr/>
          </p:nvSpPr>
          <p:spPr>
            <a:xfrm>
              <a:off x="1536549" y="7886664"/>
              <a:ext cx="12065" cy="36195"/>
            </a:xfrm>
            <a:custGeom>
              <a:avLst/>
              <a:gdLst/>
              <a:ahLst/>
              <a:cxnLst/>
              <a:rect l="l" t="t" r="r" b="b"/>
              <a:pathLst>
                <a:path w="12065" h="36195">
                  <a:moveTo>
                    <a:pt x="0" y="0"/>
                  </a:moveTo>
                  <a:lnTo>
                    <a:pt x="10220" y="36079"/>
                  </a:lnTo>
                  <a:lnTo>
                    <a:pt x="11810" y="35599"/>
                  </a:lnTo>
                  <a:lnTo>
                    <a:pt x="2670" y="905"/>
                  </a:lnTo>
                  <a:lnTo>
                    <a:pt x="0" y="0"/>
                  </a:lnTo>
                  <a:close/>
                </a:path>
              </a:pathLst>
            </a:custGeom>
            <a:solidFill>
              <a:srgbClr val="174788"/>
            </a:solidFill>
          </p:spPr>
          <p:txBody>
            <a:bodyPr wrap="square" lIns="0" tIns="0" rIns="0" bIns="0" rtlCol="0"/>
            <a:lstStyle/>
            <a:p>
              <a:endParaRPr sz="1227"/>
            </a:p>
          </p:txBody>
        </p:sp>
        <p:sp>
          <p:nvSpPr>
            <p:cNvPr id="154" name="object 154"/>
            <p:cNvSpPr/>
            <p:nvPr/>
          </p:nvSpPr>
          <p:spPr>
            <a:xfrm>
              <a:off x="1535160" y="7886193"/>
              <a:ext cx="12065" cy="37465"/>
            </a:xfrm>
            <a:custGeom>
              <a:avLst/>
              <a:gdLst/>
              <a:ahLst/>
              <a:cxnLst/>
              <a:rect l="l" t="t" r="r" b="b"/>
              <a:pathLst>
                <a:path w="12065" h="37465">
                  <a:moveTo>
                    <a:pt x="0" y="0"/>
                  </a:moveTo>
                  <a:lnTo>
                    <a:pt x="10243" y="36962"/>
                  </a:lnTo>
                  <a:lnTo>
                    <a:pt x="12023" y="36425"/>
                  </a:lnTo>
                  <a:lnTo>
                    <a:pt x="2362" y="800"/>
                  </a:lnTo>
                  <a:lnTo>
                    <a:pt x="0" y="0"/>
                  </a:lnTo>
                  <a:close/>
                </a:path>
              </a:pathLst>
            </a:custGeom>
            <a:solidFill>
              <a:srgbClr val="174888"/>
            </a:solidFill>
          </p:spPr>
          <p:txBody>
            <a:bodyPr wrap="square" lIns="0" tIns="0" rIns="0" bIns="0" rtlCol="0"/>
            <a:lstStyle/>
            <a:p>
              <a:endParaRPr sz="1227"/>
            </a:p>
          </p:txBody>
        </p:sp>
        <p:sp>
          <p:nvSpPr>
            <p:cNvPr id="155" name="object 155"/>
            <p:cNvSpPr/>
            <p:nvPr/>
          </p:nvSpPr>
          <p:spPr>
            <a:xfrm>
              <a:off x="1533424" y="7885605"/>
              <a:ext cx="12700" cy="38100"/>
            </a:xfrm>
            <a:custGeom>
              <a:avLst/>
              <a:gdLst/>
              <a:ahLst/>
              <a:cxnLst/>
              <a:rect l="l" t="t" r="r" b="b"/>
              <a:pathLst>
                <a:path w="12700" h="38100">
                  <a:moveTo>
                    <a:pt x="0" y="0"/>
                  </a:moveTo>
                  <a:lnTo>
                    <a:pt x="10715" y="37931"/>
                  </a:lnTo>
                  <a:lnTo>
                    <a:pt x="12297" y="37454"/>
                  </a:lnTo>
                  <a:lnTo>
                    <a:pt x="2211" y="749"/>
                  </a:lnTo>
                  <a:lnTo>
                    <a:pt x="0" y="0"/>
                  </a:lnTo>
                  <a:close/>
                </a:path>
              </a:pathLst>
            </a:custGeom>
            <a:solidFill>
              <a:srgbClr val="174889"/>
            </a:solidFill>
          </p:spPr>
          <p:txBody>
            <a:bodyPr wrap="square" lIns="0" tIns="0" rIns="0" bIns="0" rtlCol="0"/>
            <a:lstStyle/>
            <a:p>
              <a:endParaRPr sz="1227"/>
            </a:p>
          </p:txBody>
        </p:sp>
        <p:sp>
          <p:nvSpPr>
            <p:cNvPr id="156" name="object 156"/>
            <p:cNvSpPr/>
            <p:nvPr/>
          </p:nvSpPr>
          <p:spPr>
            <a:xfrm>
              <a:off x="1532012" y="7885126"/>
              <a:ext cx="12700" cy="39370"/>
            </a:xfrm>
            <a:custGeom>
              <a:avLst/>
              <a:gdLst/>
              <a:ahLst/>
              <a:cxnLst/>
              <a:rect l="l" t="t" r="r" b="b"/>
              <a:pathLst>
                <a:path w="12700" h="39370">
                  <a:moveTo>
                    <a:pt x="0" y="0"/>
                  </a:moveTo>
                  <a:lnTo>
                    <a:pt x="10657" y="38853"/>
                  </a:lnTo>
                  <a:lnTo>
                    <a:pt x="12567" y="38277"/>
                  </a:lnTo>
                  <a:lnTo>
                    <a:pt x="2259" y="765"/>
                  </a:lnTo>
                  <a:lnTo>
                    <a:pt x="0" y="0"/>
                  </a:lnTo>
                  <a:close/>
                </a:path>
              </a:pathLst>
            </a:custGeom>
            <a:solidFill>
              <a:srgbClr val="17498A"/>
            </a:solidFill>
          </p:spPr>
          <p:txBody>
            <a:bodyPr wrap="square" lIns="0" tIns="0" rIns="0" bIns="0" rtlCol="0"/>
            <a:lstStyle/>
            <a:p>
              <a:endParaRPr sz="1227"/>
            </a:p>
          </p:txBody>
        </p:sp>
        <p:sp>
          <p:nvSpPr>
            <p:cNvPr id="157" name="object 157"/>
            <p:cNvSpPr/>
            <p:nvPr/>
          </p:nvSpPr>
          <p:spPr>
            <a:xfrm>
              <a:off x="1530248" y="7884683"/>
              <a:ext cx="13335" cy="40005"/>
            </a:xfrm>
            <a:custGeom>
              <a:avLst/>
              <a:gdLst/>
              <a:ahLst/>
              <a:cxnLst/>
              <a:rect l="l" t="t" r="r" b="b"/>
              <a:pathLst>
                <a:path w="13334" h="40004">
                  <a:moveTo>
                    <a:pt x="456" y="0"/>
                  </a:moveTo>
                  <a:lnTo>
                    <a:pt x="0" y="188"/>
                  </a:lnTo>
                  <a:lnTo>
                    <a:pt x="10960" y="39737"/>
                  </a:lnTo>
                  <a:lnTo>
                    <a:pt x="12843" y="39169"/>
                  </a:lnTo>
                  <a:lnTo>
                    <a:pt x="2280" y="618"/>
                  </a:lnTo>
                  <a:lnTo>
                    <a:pt x="456" y="0"/>
                  </a:lnTo>
                  <a:close/>
                </a:path>
              </a:pathLst>
            </a:custGeom>
            <a:solidFill>
              <a:srgbClr val="174A8A"/>
            </a:solidFill>
          </p:spPr>
          <p:txBody>
            <a:bodyPr wrap="square" lIns="0" tIns="0" rIns="0" bIns="0" rtlCol="0"/>
            <a:lstStyle/>
            <a:p>
              <a:endParaRPr sz="1227"/>
            </a:p>
          </p:txBody>
        </p:sp>
        <p:sp>
          <p:nvSpPr>
            <p:cNvPr id="158" name="object 158"/>
            <p:cNvSpPr/>
            <p:nvPr/>
          </p:nvSpPr>
          <p:spPr>
            <a:xfrm>
              <a:off x="1529106" y="7884621"/>
              <a:ext cx="13335" cy="40640"/>
            </a:xfrm>
            <a:custGeom>
              <a:avLst/>
              <a:gdLst/>
              <a:ahLst/>
              <a:cxnLst/>
              <a:rect l="l" t="t" r="r" b="b"/>
              <a:pathLst>
                <a:path w="13334" h="40640">
                  <a:moveTo>
                    <a:pt x="1415" y="0"/>
                  </a:moveTo>
                  <a:lnTo>
                    <a:pt x="0" y="253"/>
                  </a:lnTo>
                  <a:lnTo>
                    <a:pt x="10961" y="40143"/>
                  </a:lnTo>
                  <a:lnTo>
                    <a:pt x="12842" y="39576"/>
                  </a:lnTo>
                  <a:lnTo>
                    <a:pt x="2024" y="206"/>
                  </a:lnTo>
                  <a:lnTo>
                    <a:pt x="1415" y="0"/>
                  </a:lnTo>
                  <a:close/>
                </a:path>
              </a:pathLst>
            </a:custGeom>
            <a:solidFill>
              <a:srgbClr val="184A8B"/>
            </a:solidFill>
          </p:spPr>
          <p:txBody>
            <a:bodyPr wrap="square" lIns="0" tIns="0" rIns="0" bIns="0" rtlCol="0"/>
            <a:lstStyle/>
            <a:p>
              <a:endParaRPr sz="1227"/>
            </a:p>
          </p:txBody>
        </p:sp>
        <p:sp>
          <p:nvSpPr>
            <p:cNvPr id="159" name="object 159"/>
            <p:cNvSpPr/>
            <p:nvPr/>
          </p:nvSpPr>
          <p:spPr>
            <a:xfrm>
              <a:off x="1527619" y="7884871"/>
              <a:ext cx="13335" cy="40640"/>
            </a:xfrm>
            <a:custGeom>
              <a:avLst/>
              <a:gdLst/>
              <a:ahLst/>
              <a:cxnLst/>
              <a:rect l="l" t="t" r="r" b="b"/>
              <a:pathLst>
                <a:path w="13334" h="40640">
                  <a:moveTo>
                    <a:pt x="1943" y="0"/>
                  </a:moveTo>
                  <a:lnTo>
                    <a:pt x="0" y="800"/>
                  </a:lnTo>
                  <a:lnTo>
                    <a:pt x="10959" y="40342"/>
                  </a:lnTo>
                  <a:lnTo>
                    <a:pt x="12766" y="39797"/>
                  </a:lnTo>
                  <a:lnTo>
                    <a:pt x="1943" y="0"/>
                  </a:lnTo>
                  <a:close/>
                </a:path>
              </a:pathLst>
            </a:custGeom>
            <a:solidFill>
              <a:srgbClr val="184B8C"/>
            </a:solidFill>
          </p:spPr>
          <p:txBody>
            <a:bodyPr wrap="square" lIns="0" tIns="0" rIns="0" bIns="0" rtlCol="0"/>
            <a:lstStyle/>
            <a:p>
              <a:endParaRPr sz="1227"/>
            </a:p>
          </p:txBody>
        </p:sp>
        <p:sp>
          <p:nvSpPr>
            <p:cNvPr id="160" name="object 160"/>
            <p:cNvSpPr/>
            <p:nvPr/>
          </p:nvSpPr>
          <p:spPr>
            <a:xfrm>
              <a:off x="1525016" y="7885214"/>
              <a:ext cx="14604" cy="41275"/>
            </a:xfrm>
            <a:custGeom>
              <a:avLst/>
              <a:gdLst/>
              <a:ahLst/>
              <a:cxnLst/>
              <a:rect l="l" t="t" r="r" b="b"/>
              <a:pathLst>
                <a:path w="14605" h="41275">
                  <a:moveTo>
                    <a:pt x="14198" y="39814"/>
                  </a:moveTo>
                  <a:lnTo>
                    <a:pt x="3403" y="0"/>
                  </a:lnTo>
                  <a:lnTo>
                    <a:pt x="1460" y="469"/>
                  </a:lnTo>
                  <a:lnTo>
                    <a:pt x="914" y="635"/>
                  </a:lnTo>
                  <a:lnTo>
                    <a:pt x="0" y="914"/>
                  </a:lnTo>
                  <a:lnTo>
                    <a:pt x="10845" y="40817"/>
                  </a:lnTo>
                  <a:lnTo>
                    <a:pt x="12420" y="40347"/>
                  </a:lnTo>
                  <a:lnTo>
                    <a:pt x="12725" y="40259"/>
                  </a:lnTo>
                  <a:lnTo>
                    <a:pt x="14198" y="39814"/>
                  </a:lnTo>
                  <a:close/>
                </a:path>
              </a:pathLst>
            </a:custGeom>
            <a:solidFill>
              <a:srgbClr val="184C8D"/>
            </a:solidFill>
          </p:spPr>
          <p:txBody>
            <a:bodyPr wrap="square" lIns="0" tIns="0" rIns="0" bIns="0" rtlCol="0"/>
            <a:lstStyle/>
            <a:p>
              <a:endParaRPr sz="1227"/>
            </a:p>
          </p:txBody>
        </p:sp>
        <p:sp>
          <p:nvSpPr>
            <p:cNvPr id="161" name="object 161"/>
            <p:cNvSpPr/>
            <p:nvPr/>
          </p:nvSpPr>
          <p:spPr>
            <a:xfrm>
              <a:off x="1523876" y="7886014"/>
              <a:ext cx="12700" cy="40640"/>
            </a:xfrm>
            <a:custGeom>
              <a:avLst/>
              <a:gdLst/>
              <a:ahLst/>
              <a:cxnLst/>
              <a:rect l="l" t="t" r="r" b="b"/>
              <a:pathLst>
                <a:path w="12700" h="40640">
                  <a:moveTo>
                    <a:pt x="1800" y="0"/>
                  </a:moveTo>
                  <a:lnTo>
                    <a:pt x="953" y="158"/>
                  </a:lnTo>
                  <a:lnTo>
                    <a:pt x="0" y="448"/>
                  </a:lnTo>
                  <a:lnTo>
                    <a:pt x="10826" y="40369"/>
                  </a:lnTo>
                  <a:lnTo>
                    <a:pt x="12421" y="39887"/>
                  </a:lnTo>
                  <a:lnTo>
                    <a:pt x="1800" y="0"/>
                  </a:lnTo>
                  <a:close/>
                </a:path>
              </a:pathLst>
            </a:custGeom>
            <a:solidFill>
              <a:srgbClr val="184D8E"/>
            </a:solidFill>
          </p:spPr>
          <p:txBody>
            <a:bodyPr wrap="square" lIns="0" tIns="0" rIns="0" bIns="0" rtlCol="0"/>
            <a:lstStyle/>
            <a:p>
              <a:endParaRPr sz="1227"/>
            </a:p>
          </p:txBody>
        </p:sp>
        <p:sp>
          <p:nvSpPr>
            <p:cNvPr id="162" name="object 162"/>
            <p:cNvSpPr/>
            <p:nvPr/>
          </p:nvSpPr>
          <p:spPr>
            <a:xfrm>
              <a:off x="1521129" y="7886369"/>
              <a:ext cx="14604" cy="41275"/>
            </a:xfrm>
            <a:custGeom>
              <a:avLst/>
              <a:gdLst/>
              <a:ahLst/>
              <a:cxnLst/>
              <a:rect l="l" t="t" r="r" b="b"/>
              <a:pathLst>
                <a:path w="14605" h="41275">
                  <a:moveTo>
                    <a:pt x="13982" y="39890"/>
                  </a:moveTo>
                  <a:lnTo>
                    <a:pt x="3060" y="0"/>
                  </a:lnTo>
                  <a:lnTo>
                    <a:pt x="1574" y="457"/>
                  </a:lnTo>
                  <a:lnTo>
                    <a:pt x="1143" y="584"/>
                  </a:lnTo>
                  <a:lnTo>
                    <a:pt x="0" y="927"/>
                  </a:lnTo>
                  <a:lnTo>
                    <a:pt x="10960" y="40805"/>
                  </a:lnTo>
                  <a:lnTo>
                    <a:pt x="12090" y="40462"/>
                  </a:lnTo>
                  <a:lnTo>
                    <a:pt x="13982" y="39890"/>
                  </a:lnTo>
                  <a:close/>
                </a:path>
              </a:pathLst>
            </a:custGeom>
            <a:solidFill>
              <a:srgbClr val="184E8F"/>
            </a:solidFill>
          </p:spPr>
          <p:txBody>
            <a:bodyPr wrap="square" lIns="0" tIns="0" rIns="0" bIns="0" rtlCol="0"/>
            <a:lstStyle/>
            <a:p>
              <a:endParaRPr sz="1227"/>
            </a:p>
          </p:txBody>
        </p:sp>
        <p:sp>
          <p:nvSpPr>
            <p:cNvPr id="163" name="object 163"/>
            <p:cNvSpPr/>
            <p:nvPr/>
          </p:nvSpPr>
          <p:spPr>
            <a:xfrm>
              <a:off x="1519682" y="7887164"/>
              <a:ext cx="13335" cy="40640"/>
            </a:xfrm>
            <a:custGeom>
              <a:avLst/>
              <a:gdLst/>
              <a:ahLst/>
              <a:cxnLst/>
              <a:rect l="l" t="t" r="r" b="b"/>
              <a:pathLst>
                <a:path w="13334" h="40640">
                  <a:moveTo>
                    <a:pt x="1880" y="0"/>
                  </a:moveTo>
                  <a:lnTo>
                    <a:pt x="0" y="570"/>
                  </a:lnTo>
                  <a:lnTo>
                    <a:pt x="10928" y="40452"/>
                  </a:lnTo>
                  <a:lnTo>
                    <a:pt x="12733" y="39908"/>
                  </a:lnTo>
                  <a:lnTo>
                    <a:pt x="1880" y="0"/>
                  </a:lnTo>
                  <a:close/>
                </a:path>
              </a:pathLst>
            </a:custGeom>
            <a:solidFill>
              <a:srgbClr val="184F90"/>
            </a:solidFill>
          </p:spPr>
          <p:txBody>
            <a:bodyPr wrap="square" lIns="0" tIns="0" rIns="0" bIns="0" rtlCol="0"/>
            <a:lstStyle/>
            <a:p>
              <a:endParaRPr sz="1227"/>
            </a:p>
          </p:txBody>
        </p:sp>
        <p:sp>
          <p:nvSpPr>
            <p:cNvPr id="164" name="object 164"/>
            <p:cNvSpPr/>
            <p:nvPr/>
          </p:nvSpPr>
          <p:spPr>
            <a:xfrm>
              <a:off x="1518194" y="7887639"/>
              <a:ext cx="13335" cy="40640"/>
            </a:xfrm>
            <a:custGeom>
              <a:avLst/>
              <a:gdLst/>
              <a:ahLst/>
              <a:cxnLst/>
              <a:rect l="l" t="t" r="r" b="b"/>
              <a:pathLst>
                <a:path w="13334" h="40640">
                  <a:moveTo>
                    <a:pt x="1804" y="0"/>
                  </a:moveTo>
                  <a:lnTo>
                    <a:pt x="0" y="547"/>
                  </a:lnTo>
                  <a:lnTo>
                    <a:pt x="10851" y="40449"/>
                  </a:lnTo>
                  <a:lnTo>
                    <a:pt x="12732" y="39882"/>
                  </a:lnTo>
                  <a:lnTo>
                    <a:pt x="1804" y="0"/>
                  </a:lnTo>
                  <a:close/>
                </a:path>
              </a:pathLst>
            </a:custGeom>
            <a:solidFill>
              <a:srgbClr val="195091"/>
            </a:solidFill>
          </p:spPr>
          <p:txBody>
            <a:bodyPr wrap="square" lIns="0" tIns="0" rIns="0" bIns="0" rtlCol="0"/>
            <a:lstStyle/>
            <a:p>
              <a:endParaRPr sz="1227"/>
            </a:p>
          </p:txBody>
        </p:sp>
        <p:sp>
          <p:nvSpPr>
            <p:cNvPr id="165" name="object 165"/>
            <p:cNvSpPr/>
            <p:nvPr/>
          </p:nvSpPr>
          <p:spPr>
            <a:xfrm>
              <a:off x="1515478" y="7887995"/>
              <a:ext cx="14604" cy="41275"/>
            </a:xfrm>
            <a:custGeom>
              <a:avLst/>
              <a:gdLst/>
              <a:ahLst/>
              <a:cxnLst/>
              <a:rect l="l" t="t" r="r" b="b"/>
              <a:pathLst>
                <a:path w="14605" h="41275">
                  <a:moveTo>
                    <a:pt x="14300" y="39878"/>
                  </a:moveTo>
                  <a:lnTo>
                    <a:pt x="3340" y="0"/>
                  </a:lnTo>
                  <a:lnTo>
                    <a:pt x="1879" y="457"/>
                  </a:lnTo>
                  <a:lnTo>
                    <a:pt x="1562" y="546"/>
                  </a:lnTo>
                  <a:lnTo>
                    <a:pt x="0" y="1016"/>
                  </a:lnTo>
                  <a:lnTo>
                    <a:pt x="10934" y="40894"/>
                  </a:lnTo>
                  <a:lnTo>
                    <a:pt x="12407" y="40449"/>
                  </a:lnTo>
                  <a:lnTo>
                    <a:pt x="12725" y="40360"/>
                  </a:lnTo>
                  <a:lnTo>
                    <a:pt x="14300" y="39878"/>
                  </a:lnTo>
                  <a:close/>
                </a:path>
              </a:pathLst>
            </a:custGeom>
            <a:solidFill>
              <a:srgbClr val="195192"/>
            </a:solidFill>
          </p:spPr>
          <p:txBody>
            <a:bodyPr wrap="square" lIns="0" tIns="0" rIns="0" bIns="0" rtlCol="0"/>
            <a:lstStyle/>
            <a:p>
              <a:endParaRPr sz="1227"/>
            </a:p>
          </p:txBody>
        </p:sp>
        <p:sp>
          <p:nvSpPr>
            <p:cNvPr id="166" name="object 166"/>
            <p:cNvSpPr/>
            <p:nvPr/>
          </p:nvSpPr>
          <p:spPr>
            <a:xfrm>
              <a:off x="1514318" y="7888784"/>
              <a:ext cx="12700" cy="40640"/>
            </a:xfrm>
            <a:custGeom>
              <a:avLst/>
              <a:gdLst/>
              <a:ahLst/>
              <a:cxnLst/>
              <a:rect l="l" t="t" r="r" b="b"/>
              <a:pathLst>
                <a:path w="12700" h="40640">
                  <a:moveTo>
                    <a:pt x="1907" y="0"/>
                  </a:moveTo>
                  <a:lnTo>
                    <a:pt x="0" y="579"/>
                  </a:lnTo>
                  <a:lnTo>
                    <a:pt x="10875" y="40156"/>
                  </a:lnTo>
                  <a:lnTo>
                    <a:pt x="11357" y="40321"/>
                  </a:lnTo>
                  <a:lnTo>
                    <a:pt x="12416" y="40001"/>
                  </a:lnTo>
                  <a:lnTo>
                    <a:pt x="1907" y="0"/>
                  </a:lnTo>
                  <a:close/>
                </a:path>
              </a:pathLst>
            </a:custGeom>
            <a:solidFill>
              <a:srgbClr val="195293"/>
            </a:solidFill>
          </p:spPr>
          <p:txBody>
            <a:bodyPr wrap="square" lIns="0" tIns="0" rIns="0" bIns="0" rtlCol="0"/>
            <a:lstStyle/>
            <a:p>
              <a:endParaRPr sz="1227"/>
            </a:p>
          </p:txBody>
        </p:sp>
        <p:sp>
          <p:nvSpPr>
            <p:cNvPr id="167" name="object 167"/>
            <p:cNvSpPr/>
            <p:nvPr/>
          </p:nvSpPr>
          <p:spPr>
            <a:xfrm>
              <a:off x="1511706" y="7889240"/>
              <a:ext cx="13970" cy="40005"/>
            </a:xfrm>
            <a:custGeom>
              <a:avLst/>
              <a:gdLst/>
              <a:ahLst/>
              <a:cxnLst/>
              <a:rect l="l" t="t" r="r" b="b"/>
              <a:pathLst>
                <a:path w="13969" h="40004">
                  <a:moveTo>
                    <a:pt x="13855" y="39839"/>
                  </a:moveTo>
                  <a:lnTo>
                    <a:pt x="3022" y="0"/>
                  </a:lnTo>
                  <a:lnTo>
                    <a:pt x="1460" y="482"/>
                  </a:lnTo>
                  <a:lnTo>
                    <a:pt x="1143" y="571"/>
                  </a:lnTo>
                  <a:lnTo>
                    <a:pt x="0" y="914"/>
                  </a:lnTo>
                  <a:lnTo>
                    <a:pt x="10337" y="38633"/>
                  </a:lnTo>
                  <a:lnTo>
                    <a:pt x="11722" y="39116"/>
                  </a:lnTo>
                  <a:lnTo>
                    <a:pt x="13855" y="39839"/>
                  </a:lnTo>
                  <a:close/>
                </a:path>
              </a:pathLst>
            </a:custGeom>
            <a:solidFill>
              <a:srgbClr val="195394"/>
            </a:solidFill>
          </p:spPr>
          <p:txBody>
            <a:bodyPr wrap="square" lIns="0" tIns="0" rIns="0" bIns="0" rtlCol="0"/>
            <a:lstStyle/>
            <a:p>
              <a:endParaRPr sz="1227"/>
            </a:p>
          </p:txBody>
        </p:sp>
        <p:sp>
          <p:nvSpPr>
            <p:cNvPr id="168" name="object 168"/>
            <p:cNvSpPr/>
            <p:nvPr/>
          </p:nvSpPr>
          <p:spPr>
            <a:xfrm>
              <a:off x="1510229" y="7890056"/>
              <a:ext cx="12700" cy="38100"/>
            </a:xfrm>
            <a:custGeom>
              <a:avLst/>
              <a:gdLst/>
              <a:ahLst/>
              <a:cxnLst/>
              <a:rect l="l" t="t" r="r" b="b"/>
              <a:pathLst>
                <a:path w="12700" h="38100">
                  <a:moveTo>
                    <a:pt x="1804" y="0"/>
                  </a:moveTo>
                  <a:lnTo>
                    <a:pt x="0" y="547"/>
                  </a:lnTo>
                  <a:lnTo>
                    <a:pt x="9961" y="37176"/>
                  </a:lnTo>
                  <a:lnTo>
                    <a:pt x="12201" y="37941"/>
                  </a:lnTo>
                  <a:lnTo>
                    <a:pt x="1804" y="0"/>
                  </a:lnTo>
                  <a:close/>
                </a:path>
              </a:pathLst>
            </a:custGeom>
            <a:solidFill>
              <a:srgbClr val="195495"/>
            </a:solidFill>
          </p:spPr>
          <p:txBody>
            <a:bodyPr wrap="square" lIns="0" tIns="0" rIns="0" bIns="0" rtlCol="0"/>
            <a:lstStyle/>
            <a:p>
              <a:endParaRPr sz="1227"/>
            </a:p>
          </p:txBody>
        </p:sp>
        <p:sp>
          <p:nvSpPr>
            <p:cNvPr id="169" name="object 169"/>
            <p:cNvSpPr/>
            <p:nvPr/>
          </p:nvSpPr>
          <p:spPr>
            <a:xfrm>
              <a:off x="1509087" y="7890508"/>
              <a:ext cx="12065" cy="37465"/>
            </a:xfrm>
            <a:custGeom>
              <a:avLst/>
              <a:gdLst/>
              <a:ahLst/>
              <a:cxnLst/>
              <a:rect l="l" t="t" r="r" b="b"/>
              <a:pathLst>
                <a:path w="12065" h="37465">
                  <a:moveTo>
                    <a:pt x="1459" y="0"/>
                  </a:moveTo>
                  <a:lnTo>
                    <a:pt x="0" y="442"/>
                  </a:lnTo>
                  <a:lnTo>
                    <a:pt x="9740" y="36260"/>
                  </a:lnTo>
                  <a:lnTo>
                    <a:pt x="11597" y="36893"/>
                  </a:lnTo>
                  <a:lnTo>
                    <a:pt x="1459" y="0"/>
                  </a:lnTo>
                  <a:close/>
                </a:path>
              </a:pathLst>
            </a:custGeom>
            <a:solidFill>
              <a:srgbClr val="195596"/>
            </a:solidFill>
          </p:spPr>
          <p:txBody>
            <a:bodyPr wrap="square" lIns="0" tIns="0" rIns="0" bIns="0" rtlCol="0"/>
            <a:lstStyle/>
            <a:p>
              <a:endParaRPr sz="1227"/>
            </a:p>
          </p:txBody>
        </p:sp>
        <p:sp>
          <p:nvSpPr>
            <p:cNvPr id="170" name="object 170"/>
            <p:cNvSpPr/>
            <p:nvPr/>
          </p:nvSpPr>
          <p:spPr>
            <a:xfrm>
              <a:off x="1507524" y="7890854"/>
              <a:ext cx="12065" cy="36195"/>
            </a:xfrm>
            <a:custGeom>
              <a:avLst/>
              <a:gdLst/>
              <a:ahLst/>
              <a:cxnLst/>
              <a:rect l="l" t="t" r="r" b="b"/>
              <a:pathLst>
                <a:path w="12065" h="36195">
                  <a:moveTo>
                    <a:pt x="1880" y="0"/>
                  </a:moveTo>
                  <a:lnTo>
                    <a:pt x="0" y="570"/>
                  </a:lnTo>
                  <a:lnTo>
                    <a:pt x="9517" y="35303"/>
                  </a:lnTo>
                  <a:lnTo>
                    <a:pt x="11795" y="36081"/>
                  </a:lnTo>
                  <a:lnTo>
                    <a:pt x="1880" y="0"/>
                  </a:lnTo>
                  <a:close/>
                </a:path>
              </a:pathLst>
            </a:custGeom>
            <a:solidFill>
              <a:srgbClr val="1A5597"/>
            </a:solidFill>
          </p:spPr>
          <p:txBody>
            <a:bodyPr wrap="square" lIns="0" tIns="0" rIns="0" bIns="0" rtlCol="0"/>
            <a:lstStyle/>
            <a:p>
              <a:endParaRPr sz="1227"/>
            </a:p>
          </p:txBody>
        </p:sp>
        <p:sp>
          <p:nvSpPr>
            <p:cNvPr id="171" name="object 171"/>
            <p:cNvSpPr/>
            <p:nvPr/>
          </p:nvSpPr>
          <p:spPr>
            <a:xfrm>
              <a:off x="1506350" y="7891297"/>
              <a:ext cx="11430" cy="35560"/>
            </a:xfrm>
            <a:custGeom>
              <a:avLst/>
              <a:gdLst/>
              <a:ahLst/>
              <a:cxnLst/>
              <a:rect l="l" t="t" r="r" b="b"/>
              <a:pathLst>
                <a:path w="11430" h="35559">
                  <a:moveTo>
                    <a:pt x="1594" y="0"/>
                  </a:moveTo>
                  <a:lnTo>
                    <a:pt x="0" y="484"/>
                  </a:lnTo>
                  <a:lnTo>
                    <a:pt x="9000" y="34283"/>
                  </a:lnTo>
                  <a:lnTo>
                    <a:pt x="11085" y="34995"/>
                  </a:lnTo>
                  <a:lnTo>
                    <a:pt x="1594" y="0"/>
                  </a:lnTo>
                  <a:close/>
                </a:path>
              </a:pathLst>
            </a:custGeom>
            <a:solidFill>
              <a:srgbClr val="1A5697"/>
            </a:solidFill>
          </p:spPr>
          <p:txBody>
            <a:bodyPr wrap="square" lIns="0" tIns="0" rIns="0" bIns="0" rtlCol="0"/>
            <a:lstStyle/>
            <a:p>
              <a:endParaRPr sz="1227"/>
            </a:p>
          </p:txBody>
        </p:sp>
        <p:sp>
          <p:nvSpPr>
            <p:cNvPr id="172" name="object 172"/>
            <p:cNvSpPr/>
            <p:nvPr/>
          </p:nvSpPr>
          <p:spPr>
            <a:xfrm>
              <a:off x="1504895" y="7891652"/>
              <a:ext cx="11430" cy="34290"/>
            </a:xfrm>
            <a:custGeom>
              <a:avLst/>
              <a:gdLst/>
              <a:ahLst/>
              <a:cxnLst/>
              <a:rect l="l" t="t" r="r" b="b"/>
              <a:pathLst>
                <a:path w="11430" h="34290">
                  <a:moveTo>
                    <a:pt x="1879" y="0"/>
                  </a:moveTo>
                  <a:lnTo>
                    <a:pt x="0" y="570"/>
                  </a:lnTo>
                  <a:lnTo>
                    <a:pt x="9032" y="33442"/>
                  </a:lnTo>
                  <a:lnTo>
                    <a:pt x="11173" y="34173"/>
                  </a:lnTo>
                  <a:lnTo>
                    <a:pt x="1879" y="0"/>
                  </a:lnTo>
                  <a:close/>
                </a:path>
              </a:pathLst>
            </a:custGeom>
            <a:solidFill>
              <a:srgbClr val="1A5798"/>
            </a:solidFill>
          </p:spPr>
          <p:txBody>
            <a:bodyPr wrap="square" lIns="0" tIns="0" rIns="0" bIns="0" rtlCol="0"/>
            <a:lstStyle/>
            <a:p>
              <a:endParaRPr sz="1227"/>
            </a:p>
          </p:txBody>
        </p:sp>
        <p:sp>
          <p:nvSpPr>
            <p:cNvPr id="173" name="object 173"/>
            <p:cNvSpPr/>
            <p:nvPr/>
          </p:nvSpPr>
          <p:spPr>
            <a:xfrm>
              <a:off x="1503434" y="7892127"/>
              <a:ext cx="11430" cy="33655"/>
            </a:xfrm>
            <a:custGeom>
              <a:avLst/>
              <a:gdLst/>
              <a:ahLst/>
              <a:cxnLst/>
              <a:rect l="l" t="t" r="r" b="b"/>
              <a:pathLst>
                <a:path w="11430" h="33654">
                  <a:moveTo>
                    <a:pt x="1777" y="0"/>
                  </a:moveTo>
                  <a:lnTo>
                    <a:pt x="0" y="539"/>
                  </a:lnTo>
                  <a:lnTo>
                    <a:pt x="8621" y="32329"/>
                  </a:lnTo>
                  <a:lnTo>
                    <a:pt x="10958" y="33127"/>
                  </a:lnTo>
                  <a:lnTo>
                    <a:pt x="1777" y="0"/>
                  </a:lnTo>
                  <a:close/>
                </a:path>
              </a:pathLst>
            </a:custGeom>
            <a:solidFill>
              <a:srgbClr val="1A5799"/>
            </a:solidFill>
          </p:spPr>
          <p:txBody>
            <a:bodyPr wrap="square" lIns="0" tIns="0" rIns="0" bIns="0" rtlCol="0"/>
            <a:lstStyle/>
            <a:p>
              <a:endParaRPr sz="1227"/>
            </a:p>
          </p:txBody>
        </p:sp>
        <p:sp>
          <p:nvSpPr>
            <p:cNvPr id="174" name="object 174"/>
            <p:cNvSpPr/>
            <p:nvPr/>
          </p:nvSpPr>
          <p:spPr>
            <a:xfrm>
              <a:off x="1502264" y="7892474"/>
              <a:ext cx="10795" cy="32384"/>
            </a:xfrm>
            <a:custGeom>
              <a:avLst/>
              <a:gdLst/>
              <a:ahLst/>
              <a:cxnLst/>
              <a:rect l="l" t="t" r="r" b="b"/>
              <a:pathLst>
                <a:path w="10794" h="32384">
                  <a:moveTo>
                    <a:pt x="1804" y="0"/>
                  </a:moveTo>
                  <a:lnTo>
                    <a:pt x="0" y="547"/>
                  </a:lnTo>
                  <a:lnTo>
                    <a:pt x="8421" y="31515"/>
                  </a:lnTo>
                  <a:lnTo>
                    <a:pt x="10648" y="32275"/>
                  </a:lnTo>
                  <a:lnTo>
                    <a:pt x="1804" y="0"/>
                  </a:lnTo>
                  <a:close/>
                </a:path>
              </a:pathLst>
            </a:custGeom>
            <a:solidFill>
              <a:srgbClr val="1A5899"/>
            </a:solidFill>
          </p:spPr>
          <p:txBody>
            <a:bodyPr wrap="square" lIns="0" tIns="0" rIns="0" bIns="0" rtlCol="0"/>
            <a:lstStyle/>
            <a:p>
              <a:endParaRPr sz="1227"/>
            </a:p>
          </p:txBody>
        </p:sp>
        <p:sp>
          <p:nvSpPr>
            <p:cNvPr id="175" name="object 175"/>
            <p:cNvSpPr/>
            <p:nvPr/>
          </p:nvSpPr>
          <p:spPr>
            <a:xfrm>
              <a:off x="1500701" y="7892925"/>
              <a:ext cx="10795" cy="31750"/>
            </a:xfrm>
            <a:custGeom>
              <a:avLst/>
              <a:gdLst/>
              <a:ahLst/>
              <a:cxnLst/>
              <a:rect l="l" t="t" r="r" b="b"/>
              <a:pathLst>
                <a:path w="10794" h="31750">
                  <a:moveTo>
                    <a:pt x="1881" y="0"/>
                  </a:moveTo>
                  <a:lnTo>
                    <a:pt x="0" y="571"/>
                  </a:lnTo>
                  <a:lnTo>
                    <a:pt x="8213" y="30459"/>
                  </a:lnTo>
                  <a:lnTo>
                    <a:pt x="10543" y="31254"/>
                  </a:lnTo>
                  <a:lnTo>
                    <a:pt x="1881" y="0"/>
                  </a:lnTo>
                  <a:close/>
                </a:path>
              </a:pathLst>
            </a:custGeom>
            <a:solidFill>
              <a:srgbClr val="1A599A"/>
            </a:solidFill>
          </p:spPr>
          <p:txBody>
            <a:bodyPr wrap="square" lIns="0" tIns="0" rIns="0" bIns="0" rtlCol="0"/>
            <a:lstStyle/>
            <a:p>
              <a:endParaRPr sz="1227"/>
            </a:p>
          </p:txBody>
        </p:sp>
        <p:sp>
          <p:nvSpPr>
            <p:cNvPr id="176" name="object 176"/>
            <p:cNvSpPr/>
            <p:nvPr/>
          </p:nvSpPr>
          <p:spPr>
            <a:xfrm>
              <a:off x="1499559" y="7893367"/>
              <a:ext cx="10160" cy="30480"/>
            </a:xfrm>
            <a:custGeom>
              <a:avLst/>
              <a:gdLst/>
              <a:ahLst/>
              <a:cxnLst/>
              <a:rect l="l" t="t" r="r" b="b"/>
              <a:pathLst>
                <a:path w="10159" h="30479">
                  <a:moveTo>
                    <a:pt x="1568" y="0"/>
                  </a:moveTo>
                  <a:lnTo>
                    <a:pt x="0" y="476"/>
                  </a:lnTo>
                  <a:lnTo>
                    <a:pt x="7964" y="29543"/>
                  </a:lnTo>
                  <a:lnTo>
                    <a:pt x="10148" y="30288"/>
                  </a:lnTo>
                  <a:lnTo>
                    <a:pt x="1568" y="0"/>
                  </a:lnTo>
                  <a:close/>
                </a:path>
              </a:pathLst>
            </a:custGeom>
            <a:solidFill>
              <a:srgbClr val="1A5A9B"/>
            </a:solidFill>
          </p:spPr>
          <p:txBody>
            <a:bodyPr wrap="square" lIns="0" tIns="0" rIns="0" bIns="0" rtlCol="0"/>
            <a:lstStyle/>
            <a:p>
              <a:endParaRPr sz="1227"/>
            </a:p>
          </p:txBody>
        </p:sp>
        <p:sp>
          <p:nvSpPr>
            <p:cNvPr id="177" name="object 177"/>
            <p:cNvSpPr/>
            <p:nvPr/>
          </p:nvSpPr>
          <p:spPr>
            <a:xfrm>
              <a:off x="1498072" y="7893715"/>
              <a:ext cx="10160" cy="29845"/>
            </a:xfrm>
            <a:custGeom>
              <a:avLst/>
              <a:gdLst/>
              <a:ahLst/>
              <a:cxnLst/>
              <a:rect l="l" t="t" r="r" b="b"/>
              <a:pathLst>
                <a:path w="10159" h="29845">
                  <a:moveTo>
                    <a:pt x="1909" y="0"/>
                  </a:moveTo>
                  <a:lnTo>
                    <a:pt x="0" y="579"/>
                  </a:lnTo>
                  <a:lnTo>
                    <a:pt x="7698" y="28597"/>
                  </a:lnTo>
                  <a:lnTo>
                    <a:pt x="9965" y="29370"/>
                  </a:lnTo>
                  <a:lnTo>
                    <a:pt x="1909" y="0"/>
                  </a:lnTo>
                  <a:close/>
                </a:path>
              </a:pathLst>
            </a:custGeom>
            <a:solidFill>
              <a:srgbClr val="1A5A9C"/>
            </a:solidFill>
          </p:spPr>
          <p:txBody>
            <a:bodyPr wrap="square" lIns="0" tIns="0" rIns="0" bIns="0" rtlCol="0"/>
            <a:lstStyle/>
            <a:p>
              <a:endParaRPr sz="1227"/>
            </a:p>
          </p:txBody>
        </p:sp>
        <p:sp>
          <p:nvSpPr>
            <p:cNvPr id="178" name="object 178"/>
            <p:cNvSpPr/>
            <p:nvPr/>
          </p:nvSpPr>
          <p:spPr>
            <a:xfrm>
              <a:off x="1496923" y="7894164"/>
              <a:ext cx="9525" cy="28575"/>
            </a:xfrm>
            <a:custGeom>
              <a:avLst/>
              <a:gdLst/>
              <a:ahLst/>
              <a:cxnLst/>
              <a:rect l="l" t="t" r="r" b="b"/>
              <a:pathLst>
                <a:path w="9525" h="28575">
                  <a:moveTo>
                    <a:pt x="1578" y="0"/>
                  </a:moveTo>
                  <a:lnTo>
                    <a:pt x="0" y="479"/>
                  </a:lnTo>
                  <a:lnTo>
                    <a:pt x="7135" y="27563"/>
                  </a:lnTo>
                  <a:lnTo>
                    <a:pt x="9265" y="28290"/>
                  </a:lnTo>
                  <a:lnTo>
                    <a:pt x="1578" y="0"/>
                  </a:lnTo>
                  <a:close/>
                </a:path>
              </a:pathLst>
            </a:custGeom>
            <a:solidFill>
              <a:srgbClr val="1B5B9C"/>
            </a:solidFill>
          </p:spPr>
          <p:txBody>
            <a:bodyPr wrap="square" lIns="0" tIns="0" rIns="0" bIns="0" rtlCol="0"/>
            <a:lstStyle/>
            <a:p>
              <a:endParaRPr sz="1227"/>
            </a:p>
          </p:txBody>
        </p:sp>
        <p:sp>
          <p:nvSpPr>
            <p:cNvPr id="179" name="object 179"/>
            <p:cNvSpPr/>
            <p:nvPr/>
          </p:nvSpPr>
          <p:spPr>
            <a:xfrm>
              <a:off x="1495469" y="7894544"/>
              <a:ext cx="9525" cy="27940"/>
            </a:xfrm>
            <a:custGeom>
              <a:avLst/>
              <a:gdLst/>
              <a:ahLst/>
              <a:cxnLst/>
              <a:rect l="l" t="t" r="r" b="b"/>
              <a:pathLst>
                <a:path w="9525" h="27940">
                  <a:moveTo>
                    <a:pt x="1778" y="0"/>
                  </a:moveTo>
                  <a:lnTo>
                    <a:pt x="0" y="539"/>
                  </a:lnTo>
                  <a:lnTo>
                    <a:pt x="7086" y="26669"/>
                  </a:lnTo>
                  <a:lnTo>
                    <a:pt x="9387" y="27455"/>
                  </a:lnTo>
                  <a:lnTo>
                    <a:pt x="1778" y="0"/>
                  </a:lnTo>
                  <a:close/>
                </a:path>
              </a:pathLst>
            </a:custGeom>
            <a:solidFill>
              <a:srgbClr val="1B5C9D"/>
            </a:solidFill>
          </p:spPr>
          <p:txBody>
            <a:bodyPr wrap="square" lIns="0" tIns="0" rIns="0" bIns="0" rtlCol="0"/>
            <a:lstStyle/>
            <a:p>
              <a:endParaRPr sz="1227"/>
            </a:p>
          </p:txBody>
        </p:sp>
        <p:sp>
          <p:nvSpPr>
            <p:cNvPr id="180" name="object 180"/>
            <p:cNvSpPr/>
            <p:nvPr/>
          </p:nvSpPr>
          <p:spPr>
            <a:xfrm>
              <a:off x="1493878" y="7894961"/>
              <a:ext cx="9525" cy="26670"/>
            </a:xfrm>
            <a:custGeom>
              <a:avLst/>
              <a:gdLst/>
              <a:ahLst/>
              <a:cxnLst/>
              <a:rect l="l" t="t" r="r" b="b"/>
              <a:pathLst>
                <a:path w="9525" h="26670">
                  <a:moveTo>
                    <a:pt x="1996" y="0"/>
                  </a:moveTo>
                  <a:lnTo>
                    <a:pt x="0" y="605"/>
                  </a:lnTo>
                  <a:lnTo>
                    <a:pt x="6878" y="25639"/>
                  </a:lnTo>
                  <a:lnTo>
                    <a:pt x="9265" y="26454"/>
                  </a:lnTo>
                  <a:lnTo>
                    <a:pt x="1996" y="0"/>
                  </a:lnTo>
                  <a:close/>
                </a:path>
              </a:pathLst>
            </a:custGeom>
            <a:solidFill>
              <a:srgbClr val="1B5C9E"/>
            </a:solidFill>
          </p:spPr>
          <p:txBody>
            <a:bodyPr wrap="square" lIns="0" tIns="0" rIns="0" bIns="0" rtlCol="0"/>
            <a:lstStyle/>
            <a:p>
              <a:endParaRPr sz="1227"/>
            </a:p>
          </p:txBody>
        </p:sp>
        <p:sp>
          <p:nvSpPr>
            <p:cNvPr id="181" name="object 181"/>
            <p:cNvSpPr/>
            <p:nvPr/>
          </p:nvSpPr>
          <p:spPr>
            <a:xfrm>
              <a:off x="1492736" y="7895308"/>
              <a:ext cx="9525" cy="26034"/>
            </a:xfrm>
            <a:custGeom>
              <a:avLst/>
              <a:gdLst/>
              <a:ahLst/>
              <a:cxnLst/>
              <a:rect l="l" t="t" r="r" b="b"/>
              <a:pathLst>
                <a:path w="9525" h="26034">
                  <a:moveTo>
                    <a:pt x="1995" y="0"/>
                  </a:moveTo>
                  <a:lnTo>
                    <a:pt x="0" y="605"/>
                  </a:lnTo>
                  <a:lnTo>
                    <a:pt x="6655" y="24826"/>
                  </a:lnTo>
                  <a:lnTo>
                    <a:pt x="9019" y="25633"/>
                  </a:lnTo>
                  <a:lnTo>
                    <a:pt x="1995" y="0"/>
                  </a:lnTo>
                  <a:close/>
                </a:path>
              </a:pathLst>
            </a:custGeom>
            <a:solidFill>
              <a:srgbClr val="1B5D9F"/>
            </a:solidFill>
          </p:spPr>
          <p:txBody>
            <a:bodyPr wrap="square" lIns="0" tIns="0" rIns="0" bIns="0" rtlCol="0"/>
            <a:lstStyle/>
            <a:p>
              <a:endParaRPr sz="1227"/>
            </a:p>
          </p:txBody>
        </p:sp>
        <p:sp>
          <p:nvSpPr>
            <p:cNvPr id="182" name="object 182"/>
            <p:cNvSpPr/>
            <p:nvPr/>
          </p:nvSpPr>
          <p:spPr>
            <a:xfrm>
              <a:off x="1491277" y="7895760"/>
              <a:ext cx="8890" cy="24765"/>
            </a:xfrm>
            <a:custGeom>
              <a:avLst/>
              <a:gdLst/>
              <a:ahLst/>
              <a:cxnLst/>
              <a:rect l="l" t="t" r="r" b="b"/>
              <a:pathLst>
                <a:path w="8890" h="24765">
                  <a:moveTo>
                    <a:pt x="1965" y="0"/>
                  </a:moveTo>
                  <a:lnTo>
                    <a:pt x="0" y="596"/>
                  </a:lnTo>
                  <a:lnTo>
                    <a:pt x="6350" y="23772"/>
                  </a:lnTo>
                  <a:lnTo>
                    <a:pt x="8643" y="24555"/>
                  </a:lnTo>
                  <a:lnTo>
                    <a:pt x="1965" y="0"/>
                  </a:lnTo>
                  <a:close/>
                </a:path>
              </a:pathLst>
            </a:custGeom>
            <a:solidFill>
              <a:srgbClr val="1B5E9F"/>
            </a:solidFill>
          </p:spPr>
          <p:txBody>
            <a:bodyPr wrap="square" lIns="0" tIns="0" rIns="0" bIns="0" rtlCol="0"/>
            <a:lstStyle/>
            <a:p>
              <a:endParaRPr sz="1227"/>
            </a:p>
          </p:txBody>
        </p:sp>
        <p:sp>
          <p:nvSpPr>
            <p:cNvPr id="183" name="object 183"/>
            <p:cNvSpPr/>
            <p:nvPr/>
          </p:nvSpPr>
          <p:spPr>
            <a:xfrm>
              <a:off x="1490109" y="7896106"/>
              <a:ext cx="8890" cy="24130"/>
            </a:xfrm>
            <a:custGeom>
              <a:avLst/>
              <a:gdLst/>
              <a:ahLst/>
              <a:cxnLst/>
              <a:rect l="l" t="t" r="r" b="b"/>
              <a:pathLst>
                <a:path w="8890" h="24129">
                  <a:moveTo>
                    <a:pt x="1992" y="0"/>
                  </a:moveTo>
                  <a:lnTo>
                    <a:pt x="0" y="604"/>
                  </a:lnTo>
                  <a:lnTo>
                    <a:pt x="6200" y="22975"/>
                  </a:lnTo>
                  <a:lnTo>
                    <a:pt x="8449" y="23743"/>
                  </a:lnTo>
                  <a:lnTo>
                    <a:pt x="1992" y="0"/>
                  </a:lnTo>
                  <a:close/>
                </a:path>
              </a:pathLst>
            </a:custGeom>
            <a:solidFill>
              <a:srgbClr val="1B5EA0"/>
            </a:solidFill>
          </p:spPr>
          <p:txBody>
            <a:bodyPr wrap="square" lIns="0" tIns="0" rIns="0" bIns="0" rtlCol="0"/>
            <a:lstStyle/>
            <a:p>
              <a:endParaRPr sz="1227"/>
            </a:p>
          </p:txBody>
        </p:sp>
        <p:sp>
          <p:nvSpPr>
            <p:cNvPr id="184" name="object 184"/>
            <p:cNvSpPr/>
            <p:nvPr/>
          </p:nvSpPr>
          <p:spPr>
            <a:xfrm>
              <a:off x="1488646" y="7896580"/>
              <a:ext cx="8255" cy="22860"/>
            </a:xfrm>
            <a:custGeom>
              <a:avLst/>
              <a:gdLst/>
              <a:ahLst/>
              <a:cxnLst/>
              <a:rect l="l" t="t" r="r" b="b"/>
              <a:pathLst>
                <a:path w="8255" h="22859">
                  <a:moveTo>
                    <a:pt x="1892" y="0"/>
                  </a:moveTo>
                  <a:lnTo>
                    <a:pt x="0" y="574"/>
                  </a:lnTo>
                  <a:lnTo>
                    <a:pt x="5789" y="21862"/>
                  </a:lnTo>
                  <a:lnTo>
                    <a:pt x="8098" y="22650"/>
                  </a:lnTo>
                  <a:lnTo>
                    <a:pt x="1892" y="0"/>
                  </a:lnTo>
                  <a:close/>
                </a:path>
              </a:pathLst>
            </a:custGeom>
            <a:solidFill>
              <a:srgbClr val="1B5FA1"/>
            </a:solidFill>
          </p:spPr>
          <p:txBody>
            <a:bodyPr wrap="square" lIns="0" tIns="0" rIns="0" bIns="0" rtlCol="0"/>
            <a:lstStyle/>
            <a:p>
              <a:endParaRPr sz="1227"/>
            </a:p>
          </p:txBody>
        </p:sp>
        <p:sp>
          <p:nvSpPr>
            <p:cNvPr id="185" name="object 185"/>
            <p:cNvSpPr/>
            <p:nvPr/>
          </p:nvSpPr>
          <p:spPr>
            <a:xfrm>
              <a:off x="1487506" y="7897029"/>
              <a:ext cx="8255" cy="22225"/>
            </a:xfrm>
            <a:custGeom>
              <a:avLst/>
              <a:gdLst/>
              <a:ahLst/>
              <a:cxnLst/>
              <a:rect l="l" t="t" r="r" b="b"/>
              <a:pathLst>
                <a:path w="8255" h="22225">
                  <a:moveTo>
                    <a:pt x="1554" y="0"/>
                  </a:moveTo>
                  <a:lnTo>
                    <a:pt x="0" y="471"/>
                  </a:lnTo>
                  <a:lnTo>
                    <a:pt x="5621" y="20967"/>
                  </a:lnTo>
                  <a:lnTo>
                    <a:pt x="7694" y="21674"/>
                  </a:lnTo>
                  <a:lnTo>
                    <a:pt x="1554" y="0"/>
                  </a:lnTo>
                  <a:close/>
                </a:path>
              </a:pathLst>
            </a:custGeom>
            <a:solidFill>
              <a:srgbClr val="1B60A1"/>
            </a:solidFill>
          </p:spPr>
          <p:txBody>
            <a:bodyPr wrap="square" lIns="0" tIns="0" rIns="0" bIns="0" rtlCol="0"/>
            <a:lstStyle/>
            <a:p>
              <a:endParaRPr sz="1227"/>
            </a:p>
          </p:txBody>
        </p:sp>
        <p:sp>
          <p:nvSpPr>
            <p:cNvPr id="186" name="object 186"/>
            <p:cNvSpPr/>
            <p:nvPr/>
          </p:nvSpPr>
          <p:spPr>
            <a:xfrm>
              <a:off x="1485914" y="7897378"/>
              <a:ext cx="8255" cy="20955"/>
            </a:xfrm>
            <a:custGeom>
              <a:avLst/>
              <a:gdLst/>
              <a:ahLst/>
              <a:cxnLst/>
              <a:rect l="l" t="t" r="r" b="b"/>
              <a:pathLst>
                <a:path w="8255" h="20954">
                  <a:moveTo>
                    <a:pt x="1996" y="0"/>
                  </a:moveTo>
                  <a:lnTo>
                    <a:pt x="0" y="605"/>
                  </a:lnTo>
                  <a:lnTo>
                    <a:pt x="5321" y="19972"/>
                  </a:lnTo>
                  <a:lnTo>
                    <a:pt x="7708" y="20786"/>
                  </a:lnTo>
                  <a:lnTo>
                    <a:pt x="1996" y="0"/>
                  </a:lnTo>
                  <a:close/>
                </a:path>
              </a:pathLst>
            </a:custGeom>
            <a:solidFill>
              <a:srgbClr val="1C60A2"/>
            </a:solidFill>
          </p:spPr>
          <p:txBody>
            <a:bodyPr wrap="square" lIns="0" tIns="0" rIns="0" bIns="0" rtlCol="0"/>
            <a:lstStyle/>
            <a:p>
              <a:endParaRPr sz="1227"/>
            </a:p>
          </p:txBody>
        </p:sp>
        <p:sp>
          <p:nvSpPr>
            <p:cNvPr id="187" name="object 187"/>
            <p:cNvSpPr/>
            <p:nvPr/>
          </p:nvSpPr>
          <p:spPr>
            <a:xfrm>
              <a:off x="1484766" y="7897818"/>
              <a:ext cx="7620" cy="20320"/>
            </a:xfrm>
            <a:custGeom>
              <a:avLst/>
              <a:gdLst/>
              <a:ahLst/>
              <a:cxnLst/>
              <a:rect l="l" t="t" r="r" b="b"/>
              <a:pathLst>
                <a:path w="7619" h="20320">
                  <a:moveTo>
                    <a:pt x="1693" y="0"/>
                  </a:moveTo>
                  <a:lnTo>
                    <a:pt x="0" y="513"/>
                  </a:lnTo>
                  <a:lnTo>
                    <a:pt x="4970" y="19020"/>
                  </a:lnTo>
                  <a:lnTo>
                    <a:pt x="7290" y="19812"/>
                  </a:lnTo>
                  <a:lnTo>
                    <a:pt x="1693" y="0"/>
                  </a:lnTo>
                  <a:close/>
                </a:path>
              </a:pathLst>
            </a:custGeom>
            <a:solidFill>
              <a:srgbClr val="1C61A3"/>
            </a:solidFill>
          </p:spPr>
          <p:txBody>
            <a:bodyPr wrap="square" lIns="0" tIns="0" rIns="0" bIns="0" rtlCol="0"/>
            <a:lstStyle/>
            <a:p>
              <a:endParaRPr sz="1227"/>
            </a:p>
          </p:txBody>
        </p:sp>
        <p:sp>
          <p:nvSpPr>
            <p:cNvPr id="188" name="object 188"/>
            <p:cNvSpPr/>
            <p:nvPr/>
          </p:nvSpPr>
          <p:spPr>
            <a:xfrm>
              <a:off x="1481823" y="7898180"/>
              <a:ext cx="8890" cy="19050"/>
            </a:xfrm>
            <a:custGeom>
              <a:avLst/>
              <a:gdLst/>
              <a:ahLst/>
              <a:cxnLst/>
              <a:rect l="l" t="t" r="r" b="b"/>
              <a:pathLst>
                <a:path w="8890" h="19050">
                  <a:moveTo>
                    <a:pt x="8585" y="18897"/>
                  </a:moveTo>
                  <a:lnTo>
                    <a:pt x="3454" y="0"/>
                  </a:lnTo>
                  <a:lnTo>
                    <a:pt x="1892" y="482"/>
                  </a:lnTo>
                  <a:lnTo>
                    <a:pt x="1485" y="596"/>
                  </a:lnTo>
                  <a:lnTo>
                    <a:pt x="0" y="1054"/>
                  </a:lnTo>
                  <a:lnTo>
                    <a:pt x="4508" y="17500"/>
                  </a:lnTo>
                  <a:lnTo>
                    <a:pt x="6273" y="18110"/>
                  </a:lnTo>
                  <a:lnTo>
                    <a:pt x="8585" y="18897"/>
                  </a:lnTo>
                  <a:close/>
                </a:path>
              </a:pathLst>
            </a:custGeom>
            <a:solidFill>
              <a:srgbClr val="1C62A4"/>
            </a:solidFill>
          </p:spPr>
          <p:txBody>
            <a:bodyPr wrap="square" lIns="0" tIns="0" rIns="0" bIns="0" rtlCol="0"/>
            <a:lstStyle/>
            <a:p>
              <a:endParaRPr sz="1227"/>
            </a:p>
          </p:txBody>
        </p:sp>
        <p:sp>
          <p:nvSpPr>
            <p:cNvPr id="189" name="object 189"/>
            <p:cNvSpPr/>
            <p:nvPr/>
          </p:nvSpPr>
          <p:spPr>
            <a:xfrm>
              <a:off x="1480681" y="7898998"/>
              <a:ext cx="6985" cy="17145"/>
            </a:xfrm>
            <a:custGeom>
              <a:avLst/>
              <a:gdLst/>
              <a:ahLst/>
              <a:cxnLst/>
              <a:rect l="l" t="t" r="r" b="b"/>
              <a:pathLst>
                <a:path w="6984" h="17145">
                  <a:moveTo>
                    <a:pt x="1892" y="0"/>
                  </a:moveTo>
                  <a:lnTo>
                    <a:pt x="0" y="574"/>
                  </a:lnTo>
                  <a:lnTo>
                    <a:pt x="4249" y="16201"/>
                  </a:lnTo>
                  <a:lnTo>
                    <a:pt x="6546" y="16984"/>
                  </a:lnTo>
                  <a:lnTo>
                    <a:pt x="1892" y="0"/>
                  </a:lnTo>
                  <a:close/>
                </a:path>
              </a:pathLst>
            </a:custGeom>
            <a:solidFill>
              <a:srgbClr val="1C63A5"/>
            </a:solidFill>
          </p:spPr>
          <p:txBody>
            <a:bodyPr wrap="square" lIns="0" tIns="0" rIns="0" bIns="0" rtlCol="0"/>
            <a:lstStyle/>
            <a:p>
              <a:endParaRPr sz="1227"/>
            </a:p>
          </p:txBody>
        </p:sp>
        <p:sp>
          <p:nvSpPr>
            <p:cNvPr id="190" name="object 190"/>
            <p:cNvSpPr/>
            <p:nvPr/>
          </p:nvSpPr>
          <p:spPr>
            <a:xfrm>
              <a:off x="1479122" y="7899449"/>
              <a:ext cx="6350" cy="16510"/>
            </a:xfrm>
            <a:custGeom>
              <a:avLst/>
              <a:gdLst/>
              <a:ahLst/>
              <a:cxnLst/>
              <a:rect l="l" t="t" r="r" b="b"/>
              <a:pathLst>
                <a:path w="6350" h="16509">
                  <a:moveTo>
                    <a:pt x="1965" y="0"/>
                  </a:moveTo>
                  <a:lnTo>
                    <a:pt x="0" y="596"/>
                  </a:lnTo>
                  <a:lnTo>
                    <a:pt x="4031" y="15143"/>
                  </a:lnTo>
                  <a:lnTo>
                    <a:pt x="6343" y="15932"/>
                  </a:lnTo>
                  <a:lnTo>
                    <a:pt x="1965" y="0"/>
                  </a:lnTo>
                  <a:close/>
                </a:path>
              </a:pathLst>
            </a:custGeom>
            <a:solidFill>
              <a:srgbClr val="1C64A6"/>
            </a:solidFill>
          </p:spPr>
          <p:txBody>
            <a:bodyPr wrap="square" lIns="0" tIns="0" rIns="0" bIns="0" rtlCol="0"/>
            <a:lstStyle/>
            <a:p>
              <a:endParaRPr sz="1227"/>
            </a:p>
          </p:txBody>
        </p:sp>
        <p:sp>
          <p:nvSpPr>
            <p:cNvPr id="191" name="object 191"/>
            <p:cNvSpPr/>
            <p:nvPr/>
          </p:nvSpPr>
          <p:spPr>
            <a:xfrm>
              <a:off x="1477951" y="7899796"/>
              <a:ext cx="6350" cy="15240"/>
            </a:xfrm>
            <a:custGeom>
              <a:avLst/>
              <a:gdLst/>
              <a:ahLst/>
              <a:cxnLst/>
              <a:rect l="l" t="t" r="r" b="b"/>
              <a:pathLst>
                <a:path w="6350" h="15240">
                  <a:moveTo>
                    <a:pt x="1994" y="0"/>
                  </a:moveTo>
                  <a:lnTo>
                    <a:pt x="0" y="605"/>
                  </a:lnTo>
                  <a:lnTo>
                    <a:pt x="3800" y="14318"/>
                  </a:lnTo>
                  <a:lnTo>
                    <a:pt x="6148" y="15119"/>
                  </a:lnTo>
                  <a:lnTo>
                    <a:pt x="1994" y="0"/>
                  </a:lnTo>
                  <a:close/>
                </a:path>
              </a:pathLst>
            </a:custGeom>
            <a:solidFill>
              <a:srgbClr val="1C65A6"/>
            </a:solidFill>
          </p:spPr>
          <p:txBody>
            <a:bodyPr wrap="square" lIns="0" tIns="0" rIns="0" bIns="0" rtlCol="0"/>
            <a:lstStyle/>
            <a:p>
              <a:endParaRPr sz="1227"/>
            </a:p>
          </p:txBody>
        </p:sp>
        <p:sp>
          <p:nvSpPr>
            <p:cNvPr id="192" name="object 192"/>
            <p:cNvSpPr/>
            <p:nvPr/>
          </p:nvSpPr>
          <p:spPr>
            <a:xfrm>
              <a:off x="1476577" y="7900240"/>
              <a:ext cx="5715" cy="14604"/>
            </a:xfrm>
            <a:custGeom>
              <a:avLst/>
              <a:gdLst/>
              <a:ahLst/>
              <a:cxnLst/>
              <a:rect l="l" t="t" r="r" b="b"/>
              <a:pathLst>
                <a:path w="5715" h="14604">
                  <a:moveTo>
                    <a:pt x="1905" y="0"/>
                  </a:moveTo>
                  <a:lnTo>
                    <a:pt x="0" y="578"/>
                  </a:lnTo>
                  <a:lnTo>
                    <a:pt x="3496" y="13301"/>
                  </a:lnTo>
                  <a:lnTo>
                    <a:pt x="5717" y="14059"/>
                  </a:lnTo>
                  <a:lnTo>
                    <a:pt x="1905" y="0"/>
                  </a:lnTo>
                  <a:close/>
                </a:path>
              </a:pathLst>
            </a:custGeom>
            <a:solidFill>
              <a:srgbClr val="1C65A7"/>
            </a:solidFill>
          </p:spPr>
          <p:txBody>
            <a:bodyPr wrap="square" lIns="0" tIns="0" rIns="0" bIns="0" rtlCol="0"/>
            <a:lstStyle/>
            <a:p>
              <a:endParaRPr sz="1227"/>
            </a:p>
          </p:txBody>
        </p:sp>
        <p:sp>
          <p:nvSpPr>
            <p:cNvPr id="193" name="object 193"/>
            <p:cNvSpPr/>
            <p:nvPr/>
          </p:nvSpPr>
          <p:spPr>
            <a:xfrm>
              <a:off x="1475435" y="7900595"/>
              <a:ext cx="5715" cy="13335"/>
            </a:xfrm>
            <a:custGeom>
              <a:avLst/>
              <a:gdLst/>
              <a:ahLst/>
              <a:cxnLst/>
              <a:rect l="l" t="t" r="r" b="b"/>
              <a:pathLst>
                <a:path w="5715" h="13334">
                  <a:moveTo>
                    <a:pt x="1877" y="0"/>
                  </a:moveTo>
                  <a:lnTo>
                    <a:pt x="0" y="569"/>
                  </a:lnTo>
                  <a:lnTo>
                    <a:pt x="3272" y="12480"/>
                  </a:lnTo>
                  <a:lnTo>
                    <a:pt x="5475" y="13232"/>
                  </a:lnTo>
                  <a:lnTo>
                    <a:pt x="1877" y="0"/>
                  </a:lnTo>
                  <a:close/>
                </a:path>
              </a:pathLst>
            </a:custGeom>
            <a:solidFill>
              <a:srgbClr val="1D66A8"/>
            </a:solidFill>
          </p:spPr>
          <p:txBody>
            <a:bodyPr wrap="square" lIns="0" tIns="0" rIns="0" bIns="0" rtlCol="0"/>
            <a:lstStyle/>
            <a:p>
              <a:endParaRPr sz="1227"/>
            </a:p>
          </p:txBody>
        </p:sp>
        <p:sp>
          <p:nvSpPr>
            <p:cNvPr id="194" name="object 194"/>
            <p:cNvSpPr/>
            <p:nvPr/>
          </p:nvSpPr>
          <p:spPr>
            <a:xfrm>
              <a:off x="1472387" y="7901076"/>
              <a:ext cx="6985" cy="12700"/>
            </a:xfrm>
            <a:custGeom>
              <a:avLst/>
              <a:gdLst/>
              <a:ahLst/>
              <a:cxnLst/>
              <a:rect l="l" t="t" r="r" b="b"/>
              <a:pathLst>
                <a:path w="6984" h="12700">
                  <a:moveTo>
                    <a:pt x="6692" y="12128"/>
                  </a:moveTo>
                  <a:lnTo>
                    <a:pt x="3352" y="0"/>
                  </a:lnTo>
                  <a:lnTo>
                    <a:pt x="2209" y="342"/>
                  </a:lnTo>
                  <a:lnTo>
                    <a:pt x="1574" y="533"/>
                  </a:lnTo>
                  <a:lnTo>
                    <a:pt x="0" y="1016"/>
                  </a:lnTo>
                  <a:lnTo>
                    <a:pt x="2768" y="10795"/>
                  </a:lnTo>
                  <a:lnTo>
                    <a:pt x="4508" y="11391"/>
                  </a:lnTo>
                  <a:lnTo>
                    <a:pt x="6692" y="12128"/>
                  </a:lnTo>
                  <a:close/>
                </a:path>
              </a:pathLst>
            </a:custGeom>
            <a:solidFill>
              <a:srgbClr val="1D67A9"/>
            </a:solidFill>
          </p:spPr>
          <p:txBody>
            <a:bodyPr wrap="square" lIns="0" tIns="0" rIns="0" bIns="0" rtlCol="0"/>
            <a:lstStyle/>
            <a:p>
              <a:endParaRPr sz="1227"/>
            </a:p>
          </p:txBody>
        </p:sp>
        <p:sp>
          <p:nvSpPr>
            <p:cNvPr id="195" name="object 195"/>
            <p:cNvSpPr/>
            <p:nvPr/>
          </p:nvSpPr>
          <p:spPr>
            <a:xfrm>
              <a:off x="1458696" y="7901866"/>
              <a:ext cx="17780" cy="10795"/>
            </a:xfrm>
            <a:custGeom>
              <a:avLst/>
              <a:gdLst/>
              <a:ahLst/>
              <a:cxnLst/>
              <a:rect l="l" t="t" r="r" b="b"/>
              <a:pathLst>
                <a:path w="17780" h="10795">
                  <a:moveTo>
                    <a:pt x="14426" y="0"/>
                  </a:moveTo>
                  <a:lnTo>
                    <a:pt x="0" y="4378"/>
                  </a:lnTo>
                  <a:lnTo>
                    <a:pt x="17246" y="10264"/>
                  </a:lnTo>
                  <a:lnTo>
                    <a:pt x="14426" y="0"/>
                  </a:lnTo>
                  <a:close/>
                </a:path>
              </a:pathLst>
            </a:custGeom>
            <a:solidFill>
              <a:srgbClr val="1D68AA"/>
            </a:solidFill>
          </p:spPr>
          <p:txBody>
            <a:bodyPr wrap="square" lIns="0" tIns="0" rIns="0" bIns="0" rtlCol="0"/>
            <a:lstStyle/>
            <a:p>
              <a:endParaRPr sz="1227"/>
            </a:p>
          </p:txBody>
        </p:sp>
        <p:sp>
          <p:nvSpPr>
            <p:cNvPr id="196" name="object 196"/>
            <p:cNvSpPr/>
            <p:nvPr/>
          </p:nvSpPr>
          <p:spPr>
            <a:xfrm>
              <a:off x="1523365" y="8012773"/>
              <a:ext cx="2540" cy="10160"/>
            </a:xfrm>
            <a:custGeom>
              <a:avLst/>
              <a:gdLst/>
              <a:ahLst/>
              <a:cxnLst/>
              <a:rect l="l" t="t" r="r" b="b"/>
              <a:pathLst>
                <a:path w="2540" h="10159">
                  <a:moveTo>
                    <a:pt x="2311" y="0"/>
                  </a:moveTo>
                  <a:lnTo>
                    <a:pt x="0" y="1333"/>
                  </a:lnTo>
                  <a:lnTo>
                    <a:pt x="0" y="3327"/>
                  </a:lnTo>
                  <a:lnTo>
                    <a:pt x="25" y="8826"/>
                  </a:lnTo>
                  <a:lnTo>
                    <a:pt x="2311" y="9601"/>
                  </a:lnTo>
                  <a:lnTo>
                    <a:pt x="2311" y="2006"/>
                  </a:lnTo>
                  <a:lnTo>
                    <a:pt x="2311" y="0"/>
                  </a:lnTo>
                  <a:close/>
                </a:path>
              </a:pathLst>
            </a:custGeom>
            <a:solidFill>
              <a:srgbClr val="5B73A0"/>
            </a:solidFill>
          </p:spPr>
          <p:txBody>
            <a:bodyPr wrap="square" lIns="0" tIns="0" rIns="0" bIns="0" rtlCol="0"/>
            <a:lstStyle/>
            <a:p>
              <a:endParaRPr sz="1227"/>
            </a:p>
          </p:txBody>
        </p:sp>
        <p:sp>
          <p:nvSpPr>
            <p:cNvPr id="197" name="object 197"/>
            <p:cNvSpPr/>
            <p:nvPr/>
          </p:nvSpPr>
          <p:spPr>
            <a:xfrm>
              <a:off x="1523352" y="8009140"/>
              <a:ext cx="2540" cy="5080"/>
            </a:xfrm>
            <a:custGeom>
              <a:avLst/>
              <a:gdLst/>
              <a:ahLst/>
              <a:cxnLst/>
              <a:rect l="l" t="t" r="r" b="b"/>
              <a:pathLst>
                <a:path w="2540" h="5079">
                  <a:moveTo>
                    <a:pt x="2324" y="0"/>
                  </a:moveTo>
                  <a:lnTo>
                    <a:pt x="0" y="1346"/>
                  </a:lnTo>
                  <a:lnTo>
                    <a:pt x="0" y="3403"/>
                  </a:lnTo>
                  <a:lnTo>
                    <a:pt x="12" y="4965"/>
                  </a:lnTo>
                  <a:lnTo>
                    <a:pt x="2324" y="3632"/>
                  </a:lnTo>
                  <a:lnTo>
                    <a:pt x="2324" y="2057"/>
                  </a:lnTo>
                  <a:lnTo>
                    <a:pt x="2324" y="0"/>
                  </a:lnTo>
                  <a:close/>
                </a:path>
              </a:pathLst>
            </a:custGeom>
            <a:solidFill>
              <a:srgbClr val="5B74A1"/>
            </a:solidFill>
          </p:spPr>
          <p:txBody>
            <a:bodyPr wrap="square" lIns="0" tIns="0" rIns="0" bIns="0" rtlCol="0"/>
            <a:lstStyle/>
            <a:p>
              <a:endParaRPr sz="1227"/>
            </a:p>
          </p:txBody>
        </p:sp>
        <p:sp>
          <p:nvSpPr>
            <p:cNvPr id="198" name="object 198"/>
            <p:cNvSpPr/>
            <p:nvPr/>
          </p:nvSpPr>
          <p:spPr>
            <a:xfrm>
              <a:off x="1523339" y="8007629"/>
              <a:ext cx="2540" cy="3175"/>
            </a:xfrm>
            <a:custGeom>
              <a:avLst/>
              <a:gdLst/>
              <a:ahLst/>
              <a:cxnLst/>
              <a:rect l="l" t="t" r="r" b="b"/>
              <a:pathLst>
                <a:path w="2540" h="3175">
                  <a:moveTo>
                    <a:pt x="2336" y="0"/>
                  </a:moveTo>
                  <a:lnTo>
                    <a:pt x="0" y="1346"/>
                  </a:lnTo>
                  <a:lnTo>
                    <a:pt x="12" y="2857"/>
                  </a:lnTo>
                  <a:lnTo>
                    <a:pt x="2336" y="1511"/>
                  </a:lnTo>
                  <a:lnTo>
                    <a:pt x="2336" y="0"/>
                  </a:lnTo>
                  <a:close/>
                </a:path>
              </a:pathLst>
            </a:custGeom>
            <a:solidFill>
              <a:srgbClr val="5B75A1"/>
            </a:solidFill>
          </p:spPr>
          <p:txBody>
            <a:bodyPr wrap="square" lIns="0" tIns="0" rIns="0" bIns="0" rtlCol="0"/>
            <a:lstStyle/>
            <a:p>
              <a:endParaRPr sz="1227"/>
            </a:p>
          </p:txBody>
        </p:sp>
        <p:sp>
          <p:nvSpPr>
            <p:cNvPr id="199" name="object 199"/>
            <p:cNvSpPr/>
            <p:nvPr/>
          </p:nvSpPr>
          <p:spPr>
            <a:xfrm>
              <a:off x="1523339" y="8005711"/>
              <a:ext cx="2540" cy="3810"/>
            </a:xfrm>
            <a:custGeom>
              <a:avLst/>
              <a:gdLst/>
              <a:ahLst/>
              <a:cxnLst/>
              <a:rect l="l" t="t" r="r" b="b"/>
              <a:pathLst>
                <a:path w="2540" h="3809">
                  <a:moveTo>
                    <a:pt x="2336" y="0"/>
                  </a:moveTo>
                  <a:lnTo>
                    <a:pt x="0" y="1346"/>
                  </a:lnTo>
                  <a:lnTo>
                    <a:pt x="0" y="3263"/>
                  </a:lnTo>
                  <a:lnTo>
                    <a:pt x="2336" y="1917"/>
                  </a:lnTo>
                  <a:lnTo>
                    <a:pt x="2336" y="0"/>
                  </a:lnTo>
                  <a:close/>
                </a:path>
              </a:pathLst>
            </a:custGeom>
            <a:solidFill>
              <a:srgbClr val="5C75A2"/>
            </a:solidFill>
          </p:spPr>
          <p:txBody>
            <a:bodyPr wrap="square" lIns="0" tIns="0" rIns="0" bIns="0" rtlCol="0"/>
            <a:lstStyle/>
            <a:p>
              <a:endParaRPr sz="1227"/>
            </a:p>
          </p:txBody>
        </p:sp>
        <p:sp>
          <p:nvSpPr>
            <p:cNvPr id="200" name="object 200"/>
            <p:cNvSpPr/>
            <p:nvPr/>
          </p:nvSpPr>
          <p:spPr>
            <a:xfrm>
              <a:off x="1523326" y="8003933"/>
              <a:ext cx="2540" cy="3175"/>
            </a:xfrm>
            <a:custGeom>
              <a:avLst/>
              <a:gdLst/>
              <a:ahLst/>
              <a:cxnLst/>
              <a:rect l="l" t="t" r="r" b="b"/>
              <a:pathLst>
                <a:path w="2540" h="3175">
                  <a:moveTo>
                    <a:pt x="2349" y="0"/>
                  </a:moveTo>
                  <a:lnTo>
                    <a:pt x="0" y="1371"/>
                  </a:lnTo>
                  <a:lnTo>
                    <a:pt x="12" y="3124"/>
                  </a:lnTo>
                  <a:lnTo>
                    <a:pt x="2349" y="1778"/>
                  </a:lnTo>
                  <a:lnTo>
                    <a:pt x="2349" y="0"/>
                  </a:lnTo>
                  <a:close/>
                </a:path>
              </a:pathLst>
            </a:custGeom>
            <a:solidFill>
              <a:srgbClr val="5C75A3"/>
            </a:solidFill>
          </p:spPr>
          <p:txBody>
            <a:bodyPr wrap="square" lIns="0" tIns="0" rIns="0" bIns="0" rtlCol="0"/>
            <a:lstStyle/>
            <a:p>
              <a:endParaRPr sz="1227"/>
            </a:p>
          </p:txBody>
        </p:sp>
        <p:sp>
          <p:nvSpPr>
            <p:cNvPr id="201" name="object 201"/>
            <p:cNvSpPr/>
            <p:nvPr/>
          </p:nvSpPr>
          <p:spPr>
            <a:xfrm>
              <a:off x="1523314" y="8002079"/>
              <a:ext cx="2540" cy="3810"/>
            </a:xfrm>
            <a:custGeom>
              <a:avLst/>
              <a:gdLst/>
              <a:ahLst/>
              <a:cxnLst/>
              <a:rect l="l" t="t" r="r" b="b"/>
              <a:pathLst>
                <a:path w="2540" h="3809">
                  <a:moveTo>
                    <a:pt x="2362" y="0"/>
                  </a:moveTo>
                  <a:lnTo>
                    <a:pt x="0" y="1346"/>
                  </a:lnTo>
                  <a:lnTo>
                    <a:pt x="12" y="3225"/>
                  </a:lnTo>
                  <a:lnTo>
                    <a:pt x="2362" y="1854"/>
                  </a:lnTo>
                  <a:lnTo>
                    <a:pt x="2362" y="0"/>
                  </a:lnTo>
                  <a:close/>
                </a:path>
              </a:pathLst>
            </a:custGeom>
            <a:solidFill>
              <a:srgbClr val="5C76A3"/>
            </a:solidFill>
          </p:spPr>
          <p:txBody>
            <a:bodyPr wrap="square" lIns="0" tIns="0" rIns="0" bIns="0" rtlCol="0"/>
            <a:lstStyle/>
            <a:p>
              <a:endParaRPr sz="1227"/>
            </a:p>
          </p:txBody>
        </p:sp>
        <p:sp>
          <p:nvSpPr>
            <p:cNvPr id="202" name="object 202"/>
            <p:cNvSpPr/>
            <p:nvPr/>
          </p:nvSpPr>
          <p:spPr>
            <a:xfrm>
              <a:off x="1523314" y="8000187"/>
              <a:ext cx="2540" cy="3810"/>
            </a:xfrm>
            <a:custGeom>
              <a:avLst/>
              <a:gdLst/>
              <a:ahLst/>
              <a:cxnLst/>
              <a:rect l="l" t="t" r="r" b="b"/>
              <a:pathLst>
                <a:path w="2540" h="3809">
                  <a:moveTo>
                    <a:pt x="2362" y="0"/>
                  </a:moveTo>
                  <a:lnTo>
                    <a:pt x="0" y="1371"/>
                  </a:lnTo>
                  <a:lnTo>
                    <a:pt x="0" y="3238"/>
                  </a:lnTo>
                  <a:lnTo>
                    <a:pt x="2362" y="1892"/>
                  </a:lnTo>
                  <a:lnTo>
                    <a:pt x="2362" y="0"/>
                  </a:lnTo>
                  <a:close/>
                </a:path>
              </a:pathLst>
            </a:custGeom>
            <a:solidFill>
              <a:srgbClr val="5C77A4"/>
            </a:solidFill>
          </p:spPr>
          <p:txBody>
            <a:bodyPr wrap="square" lIns="0" tIns="0" rIns="0" bIns="0" rtlCol="0"/>
            <a:lstStyle/>
            <a:p>
              <a:endParaRPr sz="1227"/>
            </a:p>
          </p:txBody>
        </p:sp>
        <p:sp>
          <p:nvSpPr>
            <p:cNvPr id="203" name="object 203"/>
            <p:cNvSpPr/>
            <p:nvPr/>
          </p:nvSpPr>
          <p:spPr>
            <a:xfrm>
              <a:off x="1523301" y="7996580"/>
              <a:ext cx="2540" cy="5080"/>
            </a:xfrm>
            <a:custGeom>
              <a:avLst/>
              <a:gdLst/>
              <a:ahLst/>
              <a:cxnLst/>
              <a:rect l="l" t="t" r="r" b="b"/>
              <a:pathLst>
                <a:path w="2540" h="5079">
                  <a:moveTo>
                    <a:pt x="2374" y="0"/>
                  </a:moveTo>
                  <a:lnTo>
                    <a:pt x="0" y="1358"/>
                  </a:lnTo>
                  <a:lnTo>
                    <a:pt x="0" y="3302"/>
                  </a:lnTo>
                  <a:lnTo>
                    <a:pt x="12" y="4978"/>
                  </a:lnTo>
                  <a:lnTo>
                    <a:pt x="2374" y="3606"/>
                  </a:lnTo>
                  <a:lnTo>
                    <a:pt x="2374" y="1943"/>
                  </a:lnTo>
                  <a:lnTo>
                    <a:pt x="2374" y="0"/>
                  </a:lnTo>
                  <a:close/>
                </a:path>
              </a:pathLst>
            </a:custGeom>
            <a:solidFill>
              <a:srgbClr val="5C78A4"/>
            </a:solidFill>
          </p:spPr>
          <p:txBody>
            <a:bodyPr wrap="square" lIns="0" tIns="0" rIns="0" bIns="0" rtlCol="0"/>
            <a:lstStyle/>
            <a:p>
              <a:endParaRPr sz="1227"/>
            </a:p>
          </p:txBody>
        </p:sp>
        <p:sp>
          <p:nvSpPr>
            <p:cNvPr id="204" name="object 204"/>
            <p:cNvSpPr/>
            <p:nvPr/>
          </p:nvSpPr>
          <p:spPr>
            <a:xfrm>
              <a:off x="1523288" y="7994980"/>
              <a:ext cx="2540" cy="3175"/>
            </a:xfrm>
            <a:custGeom>
              <a:avLst/>
              <a:gdLst/>
              <a:ahLst/>
              <a:cxnLst/>
              <a:rect l="l" t="t" r="r" b="b"/>
              <a:pathLst>
                <a:path w="2540" h="3175">
                  <a:moveTo>
                    <a:pt x="2387" y="0"/>
                  </a:moveTo>
                  <a:lnTo>
                    <a:pt x="0" y="1358"/>
                  </a:lnTo>
                  <a:lnTo>
                    <a:pt x="12" y="2959"/>
                  </a:lnTo>
                  <a:lnTo>
                    <a:pt x="2387" y="1600"/>
                  </a:lnTo>
                  <a:lnTo>
                    <a:pt x="2387" y="0"/>
                  </a:lnTo>
                  <a:close/>
                </a:path>
              </a:pathLst>
            </a:custGeom>
            <a:solidFill>
              <a:srgbClr val="5C78A5"/>
            </a:solidFill>
          </p:spPr>
          <p:txBody>
            <a:bodyPr wrap="square" lIns="0" tIns="0" rIns="0" bIns="0" rtlCol="0"/>
            <a:lstStyle/>
            <a:p>
              <a:endParaRPr sz="1227"/>
            </a:p>
          </p:txBody>
        </p:sp>
        <p:sp>
          <p:nvSpPr>
            <p:cNvPr id="205" name="object 205"/>
            <p:cNvSpPr/>
            <p:nvPr/>
          </p:nvSpPr>
          <p:spPr>
            <a:xfrm>
              <a:off x="1523276" y="7991322"/>
              <a:ext cx="2540" cy="5080"/>
            </a:xfrm>
            <a:custGeom>
              <a:avLst/>
              <a:gdLst/>
              <a:ahLst/>
              <a:cxnLst/>
              <a:rect l="l" t="t" r="r" b="b"/>
              <a:pathLst>
                <a:path w="2540" h="5079">
                  <a:moveTo>
                    <a:pt x="2400" y="0"/>
                  </a:moveTo>
                  <a:lnTo>
                    <a:pt x="0" y="1384"/>
                  </a:lnTo>
                  <a:lnTo>
                    <a:pt x="12" y="3098"/>
                  </a:lnTo>
                  <a:lnTo>
                    <a:pt x="12" y="5016"/>
                  </a:lnTo>
                  <a:lnTo>
                    <a:pt x="2400" y="3657"/>
                  </a:lnTo>
                  <a:lnTo>
                    <a:pt x="2400" y="1739"/>
                  </a:lnTo>
                  <a:lnTo>
                    <a:pt x="2400" y="0"/>
                  </a:lnTo>
                  <a:close/>
                </a:path>
              </a:pathLst>
            </a:custGeom>
            <a:solidFill>
              <a:srgbClr val="5C79A6"/>
            </a:solidFill>
          </p:spPr>
          <p:txBody>
            <a:bodyPr wrap="square" lIns="0" tIns="0" rIns="0" bIns="0" rtlCol="0"/>
            <a:lstStyle/>
            <a:p>
              <a:endParaRPr sz="1227"/>
            </a:p>
          </p:txBody>
        </p:sp>
        <p:sp>
          <p:nvSpPr>
            <p:cNvPr id="206" name="object 206"/>
            <p:cNvSpPr/>
            <p:nvPr/>
          </p:nvSpPr>
          <p:spPr>
            <a:xfrm>
              <a:off x="1523276" y="7989303"/>
              <a:ext cx="2540" cy="3810"/>
            </a:xfrm>
            <a:custGeom>
              <a:avLst/>
              <a:gdLst/>
              <a:ahLst/>
              <a:cxnLst/>
              <a:rect l="l" t="t" r="r" b="b"/>
              <a:pathLst>
                <a:path w="2540" h="3809">
                  <a:moveTo>
                    <a:pt x="2400" y="0"/>
                  </a:moveTo>
                  <a:lnTo>
                    <a:pt x="0" y="1384"/>
                  </a:lnTo>
                  <a:lnTo>
                    <a:pt x="0" y="3403"/>
                  </a:lnTo>
                  <a:lnTo>
                    <a:pt x="2400" y="2019"/>
                  </a:lnTo>
                  <a:lnTo>
                    <a:pt x="2400" y="0"/>
                  </a:lnTo>
                  <a:close/>
                </a:path>
              </a:pathLst>
            </a:custGeom>
            <a:solidFill>
              <a:srgbClr val="5C7AA6"/>
            </a:solidFill>
          </p:spPr>
          <p:txBody>
            <a:bodyPr wrap="square" lIns="0" tIns="0" rIns="0" bIns="0" rtlCol="0"/>
            <a:lstStyle/>
            <a:p>
              <a:endParaRPr sz="1227"/>
            </a:p>
          </p:txBody>
        </p:sp>
        <p:sp>
          <p:nvSpPr>
            <p:cNvPr id="207" name="object 207"/>
            <p:cNvSpPr/>
            <p:nvPr/>
          </p:nvSpPr>
          <p:spPr>
            <a:xfrm>
              <a:off x="1523263" y="7987487"/>
              <a:ext cx="2540" cy="3810"/>
            </a:xfrm>
            <a:custGeom>
              <a:avLst/>
              <a:gdLst/>
              <a:ahLst/>
              <a:cxnLst/>
              <a:rect l="l" t="t" r="r" b="b"/>
              <a:pathLst>
                <a:path w="2540" h="3809">
                  <a:moveTo>
                    <a:pt x="2413" y="0"/>
                  </a:moveTo>
                  <a:lnTo>
                    <a:pt x="0" y="1397"/>
                  </a:lnTo>
                  <a:lnTo>
                    <a:pt x="12" y="3200"/>
                  </a:lnTo>
                  <a:lnTo>
                    <a:pt x="2413" y="1816"/>
                  </a:lnTo>
                  <a:lnTo>
                    <a:pt x="2413" y="0"/>
                  </a:lnTo>
                  <a:close/>
                </a:path>
              </a:pathLst>
            </a:custGeom>
            <a:solidFill>
              <a:srgbClr val="5C7AA7"/>
            </a:solidFill>
          </p:spPr>
          <p:txBody>
            <a:bodyPr wrap="square" lIns="0" tIns="0" rIns="0" bIns="0" rtlCol="0"/>
            <a:lstStyle/>
            <a:p>
              <a:endParaRPr sz="1227"/>
            </a:p>
          </p:txBody>
        </p:sp>
        <p:sp>
          <p:nvSpPr>
            <p:cNvPr id="208" name="object 208"/>
            <p:cNvSpPr/>
            <p:nvPr/>
          </p:nvSpPr>
          <p:spPr>
            <a:xfrm>
              <a:off x="1523263" y="7985823"/>
              <a:ext cx="2540" cy="3175"/>
            </a:xfrm>
            <a:custGeom>
              <a:avLst/>
              <a:gdLst/>
              <a:ahLst/>
              <a:cxnLst/>
              <a:rect l="l" t="t" r="r" b="b"/>
              <a:pathLst>
                <a:path w="2540" h="3175">
                  <a:moveTo>
                    <a:pt x="2413" y="0"/>
                  </a:moveTo>
                  <a:lnTo>
                    <a:pt x="0" y="1384"/>
                  </a:lnTo>
                  <a:lnTo>
                    <a:pt x="0" y="3060"/>
                  </a:lnTo>
                  <a:lnTo>
                    <a:pt x="2413" y="1663"/>
                  </a:lnTo>
                  <a:lnTo>
                    <a:pt x="2413" y="0"/>
                  </a:lnTo>
                  <a:close/>
                </a:path>
              </a:pathLst>
            </a:custGeom>
            <a:solidFill>
              <a:srgbClr val="5C7AA8"/>
            </a:solidFill>
          </p:spPr>
          <p:txBody>
            <a:bodyPr wrap="square" lIns="0" tIns="0" rIns="0" bIns="0" rtlCol="0"/>
            <a:lstStyle/>
            <a:p>
              <a:endParaRPr sz="1227"/>
            </a:p>
          </p:txBody>
        </p:sp>
        <p:sp>
          <p:nvSpPr>
            <p:cNvPr id="209" name="object 209"/>
            <p:cNvSpPr/>
            <p:nvPr/>
          </p:nvSpPr>
          <p:spPr>
            <a:xfrm>
              <a:off x="1523250" y="7983969"/>
              <a:ext cx="2540" cy="3810"/>
            </a:xfrm>
            <a:custGeom>
              <a:avLst/>
              <a:gdLst/>
              <a:ahLst/>
              <a:cxnLst/>
              <a:rect l="l" t="t" r="r" b="b"/>
              <a:pathLst>
                <a:path w="2540" h="3809">
                  <a:moveTo>
                    <a:pt x="2425" y="0"/>
                  </a:moveTo>
                  <a:lnTo>
                    <a:pt x="0" y="1409"/>
                  </a:lnTo>
                  <a:lnTo>
                    <a:pt x="12" y="3238"/>
                  </a:lnTo>
                  <a:lnTo>
                    <a:pt x="2425" y="1854"/>
                  </a:lnTo>
                  <a:lnTo>
                    <a:pt x="2425" y="0"/>
                  </a:lnTo>
                  <a:close/>
                </a:path>
              </a:pathLst>
            </a:custGeom>
            <a:solidFill>
              <a:srgbClr val="5C7BA8"/>
            </a:solidFill>
          </p:spPr>
          <p:txBody>
            <a:bodyPr wrap="square" lIns="0" tIns="0" rIns="0" bIns="0" rtlCol="0"/>
            <a:lstStyle/>
            <a:p>
              <a:endParaRPr sz="1227"/>
            </a:p>
          </p:txBody>
        </p:sp>
        <p:sp>
          <p:nvSpPr>
            <p:cNvPr id="210" name="object 210"/>
            <p:cNvSpPr/>
            <p:nvPr/>
          </p:nvSpPr>
          <p:spPr>
            <a:xfrm>
              <a:off x="1523250" y="7982255"/>
              <a:ext cx="2540" cy="3175"/>
            </a:xfrm>
            <a:custGeom>
              <a:avLst/>
              <a:gdLst/>
              <a:ahLst/>
              <a:cxnLst/>
              <a:rect l="l" t="t" r="r" b="b"/>
              <a:pathLst>
                <a:path w="2540" h="3175">
                  <a:moveTo>
                    <a:pt x="2425" y="0"/>
                  </a:moveTo>
                  <a:lnTo>
                    <a:pt x="0" y="1397"/>
                  </a:lnTo>
                  <a:lnTo>
                    <a:pt x="0" y="3124"/>
                  </a:lnTo>
                  <a:lnTo>
                    <a:pt x="2425" y="1714"/>
                  </a:lnTo>
                  <a:lnTo>
                    <a:pt x="2425" y="0"/>
                  </a:lnTo>
                  <a:close/>
                </a:path>
              </a:pathLst>
            </a:custGeom>
            <a:solidFill>
              <a:srgbClr val="5C7CA8"/>
            </a:solidFill>
          </p:spPr>
          <p:txBody>
            <a:bodyPr wrap="square" lIns="0" tIns="0" rIns="0" bIns="0" rtlCol="0"/>
            <a:lstStyle/>
            <a:p>
              <a:endParaRPr sz="1227"/>
            </a:p>
          </p:txBody>
        </p:sp>
        <p:sp>
          <p:nvSpPr>
            <p:cNvPr id="211" name="object 211"/>
            <p:cNvSpPr/>
            <p:nvPr/>
          </p:nvSpPr>
          <p:spPr>
            <a:xfrm>
              <a:off x="1523237" y="7980375"/>
              <a:ext cx="2540" cy="3810"/>
            </a:xfrm>
            <a:custGeom>
              <a:avLst/>
              <a:gdLst/>
              <a:ahLst/>
              <a:cxnLst/>
              <a:rect l="l" t="t" r="r" b="b"/>
              <a:pathLst>
                <a:path w="2540" h="3809">
                  <a:moveTo>
                    <a:pt x="2438" y="0"/>
                  </a:moveTo>
                  <a:lnTo>
                    <a:pt x="0" y="1409"/>
                  </a:lnTo>
                  <a:lnTo>
                    <a:pt x="12" y="3276"/>
                  </a:lnTo>
                  <a:lnTo>
                    <a:pt x="2438" y="1879"/>
                  </a:lnTo>
                  <a:lnTo>
                    <a:pt x="2438" y="0"/>
                  </a:lnTo>
                  <a:close/>
                </a:path>
              </a:pathLst>
            </a:custGeom>
            <a:solidFill>
              <a:srgbClr val="5C7CA9"/>
            </a:solidFill>
          </p:spPr>
          <p:txBody>
            <a:bodyPr wrap="square" lIns="0" tIns="0" rIns="0" bIns="0" rtlCol="0"/>
            <a:lstStyle/>
            <a:p>
              <a:endParaRPr sz="1227"/>
            </a:p>
          </p:txBody>
        </p:sp>
        <p:sp>
          <p:nvSpPr>
            <p:cNvPr id="212" name="object 212"/>
            <p:cNvSpPr/>
            <p:nvPr/>
          </p:nvSpPr>
          <p:spPr>
            <a:xfrm>
              <a:off x="1523237" y="7978673"/>
              <a:ext cx="2540" cy="3175"/>
            </a:xfrm>
            <a:custGeom>
              <a:avLst/>
              <a:gdLst/>
              <a:ahLst/>
              <a:cxnLst/>
              <a:rect l="l" t="t" r="r" b="b"/>
              <a:pathLst>
                <a:path w="2540" h="3175">
                  <a:moveTo>
                    <a:pt x="2438" y="0"/>
                  </a:moveTo>
                  <a:lnTo>
                    <a:pt x="0" y="1409"/>
                  </a:lnTo>
                  <a:lnTo>
                    <a:pt x="0" y="3111"/>
                  </a:lnTo>
                  <a:lnTo>
                    <a:pt x="2438" y="1701"/>
                  </a:lnTo>
                  <a:lnTo>
                    <a:pt x="2438" y="0"/>
                  </a:lnTo>
                  <a:close/>
                </a:path>
              </a:pathLst>
            </a:custGeom>
            <a:solidFill>
              <a:srgbClr val="5C7CAA"/>
            </a:solidFill>
          </p:spPr>
          <p:txBody>
            <a:bodyPr wrap="square" lIns="0" tIns="0" rIns="0" bIns="0" rtlCol="0"/>
            <a:lstStyle/>
            <a:p>
              <a:endParaRPr sz="1227"/>
            </a:p>
          </p:txBody>
        </p:sp>
        <p:sp>
          <p:nvSpPr>
            <p:cNvPr id="213" name="object 213"/>
            <p:cNvSpPr/>
            <p:nvPr/>
          </p:nvSpPr>
          <p:spPr>
            <a:xfrm>
              <a:off x="1523225" y="7976743"/>
              <a:ext cx="2540" cy="3810"/>
            </a:xfrm>
            <a:custGeom>
              <a:avLst/>
              <a:gdLst/>
              <a:ahLst/>
              <a:cxnLst/>
              <a:rect l="l" t="t" r="r" b="b"/>
              <a:pathLst>
                <a:path w="2540" h="3809">
                  <a:moveTo>
                    <a:pt x="2451" y="0"/>
                  </a:moveTo>
                  <a:lnTo>
                    <a:pt x="0" y="1409"/>
                  </a:lnTo>
                  <a:lnTo>
                    <a:pt x="12" y="3340"/>
                  </a:lnTo>
                  <a:lnTo>
                    <a:pt x="2451" y="1930"/>
                  </a:lnTo>
                  <a:lnTo>
                    <a:pt x="2451" y="0"/>
                  </a:lnTo>
                  <a:close/>
                </a:path>
              </a:pathLst>
            </a:custGeom>
            <a:solidFill>
              <a:srgbClr val="5D7DAA"/>
            </a:solidFill>
          </p:spPr>
          <p:txBody>
            <a:bodyPr wrap="square" lIns="0" tIns="0" rIns="0" bIns="0" rtlCol="0"/>
            <a:lstStyle/>
            <a:p>
              <a:endParaRPr sz="1227"/>
            </a:p>
          </p:txBody>
        </p:sp>
        <p:sp>
          <p:nvSpPr>
            <p:cNvPr id="214" name="object 214"/>
            <p:cNvSpPr/>
            <p:nvPr/>
          </p:nvSpPr>
          <p:spPr>
            <a:xfrm>
              <a:off x="1523225" y="7975181"/>
              <a:ext cx="2540" cy="3175"/>
            </a:xfrm>
            <a:custGeom>
              <a:avLst/>
              <a:gdLst/>
              <a:ahLst/>
              <a:cxnLst/>
              <a:rect l="l" t="t" r="r" b="b"/>
              <a:pathLst>
                <a:path w="2540" h="3175">
                  <a:moveTo>
                    <a:pt x="2451" y="0"/>
                  </a:moveTo>
                  <a:lnTo>
                    <a:pt x="0" y="1422"/>
                  </a:lnTo>
                  <a:lnTo>
                    <a:pt x="0" y="2971"/>
                  </a:lnTo>
                  <a:lnTo>
                    <a:pt x="2451" y="1562"/>
                  </a:lnTo>
                  <a:lnTo>
                    <a:pt x="2451" y="0"/>
                  </a:lnTo>
                  <a:close/>
                </a:path>
              </a:pathLst>
            </a:custGeom>
            <a:solidFill>
              <a:srgbClr val="5D7DAB"/>
            </a:solidFill>
          </p:spPr>
          <p:txBody>
            <a:bodyPr wrap="square" lIns="0" tIns="0" rIns="0" bIns="0" rtlCol="0"/>
            <a:lstStyle/>
            <a:p>
              <a:endParaRPr sz="1227"/>
            </a:p>
          </p:txBody>
        </p:sp>
        <p:sp>
          <p:nvSpPr>
            <p:cNvPr id="215" name="object 215"/>
            <p:cNvSpPr/>
            <p:nvPr/>
          </p:nvSpPr>
          <p:spPr>
            <a:xfrm>
              <a:off x="1523212" y="7973212"/>
              <a:ext cx="2540" cy="3810"/>
            </a:xfrm>
            <a:custGeom>
              <a:avLst/>
              <a:gdLst/>
              <a:ahLst/>
              <a:cxnLst/>
              <a:rect l="l" t="t" r="r" b="b"/>
              <a:pathLst>
                <a:path w="2540" h="3809">
                  <a:moveTo>
                    <a:pt x="2463" y="0"/>
                  </a:moveTo>
                  <a:lnTo>
                    <a:pt x="0" y="1422"/>
                  </a:lnTo>
                  <a:lnTo>
                    <a:pt x="12" y="3390"/>
                  </a:lnTo>
                  <a:lnTo>
                    <a:pt x="2463" y="1968"/>
                  </a:lnTo>
                  <a:lnTo>
                    <a:pt x="2463" y="0"/>
                  </a:lnTo>
                  <a:close/>
                </a:path>
              </a:pathLst>
            </a:custGeom>
            <a:solidFill>
              <a:srgbClr val="5D7EAB"/>
            </a:solidFill>
          </p:spPr>
          <p:txBody>
            <a:bodyPr wrap="square" lIns="0" tIns="0" rIns="0" bIns="0" rtlCol="0"/>
            <a:lstStyle/>
            <a:p>
              <a:endParaRPr sz="1227"/>
            </a:p>
          </p:txBody>
        </p:sp>
        <p:sp>
          <p:nvSpPr>
            <p:cNvPr id="216" name="object 216"/>
            <p:cNvSpPr/>
            <p:nvPr/>
          </p:nvSpPr>
          <p:spPr>
            <a:xfrm>
              <a:off x="1523199" y="7969643"/>
              <a:ext cx="2540" cy="5080"/>
            </a:xfrm>
            <a:custGeom>
              <a:avLst/>
              <a:gdLst/>
              <a:ahLst/>
              <a:cxnLst/>
              <a:rect l="l" t="t" r="r" b="b"/>
              <a:pathLst>
                <a:path w="2540" h="5079">
                  <a:moveTo>
                    <a:pt x="2476" y="0"/>
                  </a:moveTo>
                  <a:lnTo>
                    <a:pt x="0" y="1422"/>
                  </a:lnTo>
                  <a:lnTo>
                    <a:pt x="0" y="3403"/>
                  </a:lnTo>
                  <a:lnTo>
                    <a:pt x="12" y="4991"/>
                  </a:lnTo>
                  <a:lnTo>
                    <a:pt x="2476" y="3568"/>
                  </a:lnTo>
                  <a:lnTo>
                    <a:pt x="2476" y="1981"/>
                  </a:lnTo>
                  <a:lnTo>
                    <a:pt x="2476" y="0"/>
                  </a:lnTo>
                  <a:close/>
                </a:path>
              </a:pathLst>
            </a:custGeom>
            <a:solidFill>
              <a:srgbClr val="5D7FAC"/>
            </a:solidFill>
          </p:spPr>
          <p:txBody>
            <a:bodyPr wrap="square" lIns="0" tIns="0" rIns="0" bIns="0" rtlCol="0"/>
            <a:lstStyle/>
            <a:p>
              <a:endParaRPr sz="1227"/>
            </a:p>
          </p:txBody>
        </p:sp>
        <p:sp>
          <p:nvSpPr>
            <p:cNvPr id="217" name="object 217"/>
            <p:cNvSpPr/>
            <p:nvPr/>
          </p:nvSpPr>
          <p:spPr>
            <a:xfrm>
              <a:off x="1523187" y="7967726"/>
              <a:ext cx="2540" cy="3810"/>
            </a:xfrm>
            <a:custGeom>
              <a:avLst/>
              <a:gdLst/>
              <a:ahLst/>
              <a:cxnLst/>
              <a:rect l="l" t="t" r="r" b="b"/>
              <a:pathLst>
                <a:path w="2540" h="3809">
                  <a:moveTo>
                    <a:pt x="2489" y="0"/>
                  </a:moveTo>
                  <a:lnTo>
                    <a:pt x="0" y="1435"/>
                  </a:lnTo>
                  <a:lnTo>
                    <a:pt x="12" y="3340"/>
                  </a:lnTo>
                  <a:lnTo>
                    <a:pt x="2489" y="1917"/>
                  </a:lnTo>
                  <a:lnTo>
                    <a:pt x="2489" y="0"/>
                  </a:lnTo>
                  <a:close/>
                </a:path>
              </a:pathLst>
            </a:custGeom>
            <a:solidFill>
              <a:srgbClr val="5D7FAD"/>
            </a:solidFill>
          </p:spPr>
          <p:txBody>
            <a:bodyPr wrap="square" lIns="0" tIns="0" rIns="0" bIns="0" rtlCol="0"/>
            <a:lstStyle/>
            <a:p>
              <a:endParaRPr sz="1227"/>
            </a:p>
          </p:txBody>
        </p:sp>
        <p:sp>
          <p:nvSpPr>
            <p:cNvPr id="218" name="object 218"/>
            <p:cNvSpPr/>
            <p:nvPr/>
          </p:nvSpPr>
          <p:spPr>
            <a:xfrm>
              <a:off x="1523187" y="7966049"/>
              <a:ext cx="2540" cy="3175"/>
            </a:xfrm>
            <a:custGeom>
              <a:avLst/>
              <a:gdLst/>
              <a:ahLst/>
              <a:cxnLst/>
              <a:rect l="l" t="t" r="r" b="b"/>
              <a:pathLst>
                <a:path w="2540" h="3175">
                  <a:moveTo>
                    <a:pt x="2489" y="0"/>
                  </a:moveTo>
                  <a:lnTo>
                    <a:pt x="0" y="1435"/>
                  </a:lnTo>
                  <a:lnTo>
                    <a:pt x="0" y="3111"/>
                  </a:lnTo>
                  <a:lnTo>
                    <a:pt x="2489" y="1676"/>
                  </a:lnTo>
                  <a:lnTo>
                    <a:pt x="2489" y="0"/>
                  </a:lnTo>
                  <a:close/>
                </a:path>
              </a:pathLst>
            </a:custGeom>
            <a:solidFill>
              <a:srgbClr val="5D80AD"/>
            </a:solidFill>
          </p:spPr>
          <p:txBody>
            <a:bodyPr wrap="square" lIns="0" tIns="0" rIns="0" bIns="0" rtlCol="0"/>
            <a:lstStyle/>
            <a:p>
              <a:endParaRPr sz="1227"/>
            </a:p>
          </p:txBody>
        </p:sp>
        <p:sp>
          <p:nvSpPr>
            <p:cNvPr id="219" name="object 219"/>
            <p:cNvSpPr/>
            <p:nvPr/>
          </p:nvSpPr>
          <p:spPr>
            <a:xfrm>
              <a:off x="1523174" y="7964233"/>
              <a:ext cx="2540" cy="3810"/>
            </a:xfrm>
            <a:custGeom>
              <a:avLst/>
              <a:gdLst/>
              <a:ahLst/>
              <a:cxnLst/>
              <a:rect l="l" t="t" r="r" b="b"/>
              <a:pathLst>
                <a:path w="2540" h="3809">
                  <a:moveTo>
                    <a:pt x="2501" y="0"/>
                  </a:moveTo>
                  <a:lnTo>
                    <a:pt x="0" y="1447"/>
                  </a:lnTo>
                  <a:lnTo>
                    <a:pt x="12" y="3251"/>
                  </a:lnTo>
                  <a:lnTo>
                    <a:pt x="2501" y="1816"/>
                  </a:lnTo>
                  <a:lnTo>
                    <a:pt x="2501" y="0"/>
                  </a:lnTo>
                  <a:close/>
                </a:path>
              </a:pathLst>
            </a:custGeom>
            <a:solidFill>
              <a:srgbClr val="5D81AD"/>
            </a:solidFill>
          </p:spPr>
          <p:txBody>
            <a:bodyPr wrap="square" lIns="0" tIns="0" rIns="0" bIns="0" rtlCol="0"/>
            <a:lstStyle/>
            <a:p>
              <a:endParaRPr sz="1227"/>
            </a:p>
          </p:txBody>
        </p:sp>
        <p:sp>
          <p:nvSpPr>
            <p:cNvPr id="220" name="object 220"/>
            <p:cNvSpPr/>
            <p:nvPr/>
          </p:nvSpPr>
          <p:spPr>
            <a:xfrm>
              <a:off x="1523174" y="7962557"/>
              <a:ext cx="2540" cy="3175"/>
            </a:xfrm>
            <a:custGeom>
              <a:avLst/>
              <a:gdLst/>
              <a:ahLst/>
              <a:cxnLst/>
              <a:rect l="l" t="t" r="r" b="b"/>
              <a:pathLst>
                <a:path w="2540" h="3175">
                  <a:moveTo>
                    <a:pt x="2501" y="0"/>
                  </a:moveTo>
                  <a:lnTo>
                    <a:pt x="0" y="1422"/>
                  </a:lnTo>
                  <a:lnTo>
                    <a:pt x="0" y="3124"/>
                  </a:lnTo>
                  <a:lnTo>
                    <a:pt x="2501" y="1676"/>
                  </a:lnTo>
                  <a:lnTo>
                    <a:pt x="2501" y="0"/>
                  </a:lnTo>
                  <a:close/>
                </a:path>
              </a:pathLst>
            </a:custGeom>
            <a:solidFill>
              <a:srgbClr val="5E81AE"/>
            </a:solidFill>
          </p:spPr>
          <p:txBody>
            <a:bodyPr wrap="square" lIns="0" tIns="0" rIns="0" bIns="0" rtlCol="0"/>
            <a:lstStyle/>
            <a:p>
              <a:endParaRPr sz="1227"/>
            </a:p>
          </p:txBody>
        </p:sp>
        <p:sp>
          <p:nvSpPr>
            <p:cNvPr id="221" name="object 221"/>
            <p:cNvSpPr/>
            <p:nvPr/>
          </p:nvSpPr>
          <p:spPr>
            <a:xfrm>
              <a:off x="1523161" y="7960576"/>
              <a:ext cx="2540" cy="3810"/>
            </a:xfrm>
            <a:custGeom>
              <a:avLst/>
              <a:gdLst/>
              <a:ahLst/>
              <a:cxnLst/>
              <a:rect l="l" t="t" r="r" b="b"/>
              <a:pathLst>
                <a:path w="2540" h="3809">
                  <a:moveTo>
                    <a:pt x="2514" y="0"/>
                  </a:moveTo>
                  <a:lnTo>
                    <a:pt x="0" y="1447"/>
                  </a:lnTo>
                  <a:lnTo>
                    <a:pt x="12" y="3403"/>
                  </a:lnTo>
                  <a:lnTo>
                    <a:pt x="2514" y="1981"/>
                  </a:lnTo>
                  <a:lnTo>
                    <a:pt x="2514" y="0"/>
                  </a:lnTo>
                  <a:close/>
                </a:path>
              </a:pathLst>
            </a:custGeom>
            <a:solidFill>
              <a:srgbClr val="5E81AF"/>
            </a:solidFill>
          </p:spPr>
          <p:txBody>
            <a:bodyPr wrap="square" lIns="0" tIns="0" rIns="0" bIns="0" rtlCol="0"/>
            <a:lstStyle/>
            <a:p>
              <a:endParaRPr sz="1227"/>
            </a:p>
          </p:txBody>
        </p:sp>
        <p:sp>
          <p:nvSpPr>
            <p:cNvPr id="222" name="object 222"/>
            <p:cNvSpPr/>
            <p:nvPr/>
          </p:nvSpPr>
          <p:spPr>
            <a:xfrm>
              <a:off x="1523149" y="7957032"/>
              <a:ext cx="2540" cy="5080"/>
            </a:xfrm>
            <a:custGeom>
              <a:avLst/>
              <a:gdLst/>
              <a:ahLst/>
              <a:cxnLst/>
              <a:rect l="l" t="t" r="r" b="b"/>
              <a:pathLst>
                <a:path w="2540" h="5079">
                  <a:moveTo>
                    <a:pt x="2527" y="0"/>
                  </a:moveTo>
                  <a:lnTo>
                    <a:pt x="0" y="1447"/>
                  </a:lnTo>
                  <a:lnTo>
                    <a:pt x="12" y="3390"/>
                  </a:lnTo>
                  <a:lnTo>
                    <a:pt x="12" y="4991"/>
                  </a:lnTo>
                  <a:lnTo>
                    <a:pt x="2527" y="3543"/>
                  </a:lnTo>
                  <a:lnTo>
                    <a:pt x="2527" y="1943"/>
                  </a:lnTo>
                  <a:lnTo>
                    <a:pt x="2527" y="0"/>
                  </a:lnTo>
                  <a:close/>
                </a:path>
              </a:pathLst>
            </a:custGeom>
            <a:solidFill>
              <a:srgbClr val="5E82AF"/>
            </a:solidFill>
          </p:spPr>
          <p:txBody>
            <a:bodyPr wrap="square" lIns="0" tIns="0" rIns="0" bIns="0" rtlCol="0"/>
            <a:lstStyle/>
            <a:p>
              <a:endParaRPr sz="1227"/>
            </a:p>
          </p:txBody>
        </p:sp>
        <p:sp>
          <p:nvSpPr>
            <p:cNvPr id="223" name="object 223"/>
            <p:cNvSpPr/>
            <p:nvPr/>
          </p:nvSpPr>
          <p:spPr>
            <a:xfrm>
              <a:off x="1523149" y="7955432"/>
              <a:ext cx="2540" cy="3175"/>
            </a:xfrm>
            <a:custGeom>
              <a:avLst/>
              <a:gdLst/>
              <a:ahLst/>
              <a:cxnLst/>
              <a:rect l="l" t="t" r="r" b="b"/>
              <a:pathLst>
                <a:path w="2540" h="3175">
                  <a:moveTo>
                    <a:pt x="2527" y="0"/>
                  </a:moveTo>
                  <a:lnTo>
                    <a:pt x="0" y="1447"/>
                  </a:lnTo>
                  <a:lnTo>
                    <a:pt x="0" y="3047"/>
                  </a:lnTo>
                  <a:lnTo>
                    <a:pt x="2527" y="1600"/>
                  </a:lnTo>
                  <a:lnTo>
                    <a:pt x="2527" y="0"/>
                  </a:lnTo>
                  <a:close/>
                </a:path>
              </a:pathLst>
            </a:custGeom>
            <a:solidFill>
              <a:srgbClr val="5E83B0"/>
            </a:solidFill>
          </p:spPr>
          <p:txBody>
            <a:bodyPr wrap="square" lIns="0" tIns="0" rIns="0" bIns="0" rtlCol="0"/>
            <a:lstStyle/>
            <a:p>
              <a:endParaRPr sz="1227"/>
            </a:p>
          </p:txBody>
        </p:sp>
        <p:sp>
          <p:nvSpPr>
            <p:cNvPr id="224" name="object 224"/>
            <p:cNvSpPr/>
            <p:nvPr/>
          </p:nvSpPr>
          <p:spPr>
            <a:xfrm>
              <a:off x="1523136" y="7951940"/>
              <a:ext cx="2540" cy="5080"/>
            </a:xfrm>
            <a:custGeom>
              <a:avLst/>
              <a:gdLst/>
              <a:ahLst/>
              <a:cxnLst/>
              <a:rect l="l" t="t" r="r" b="b"/>
              <a:pathLst>
                <a:path w="2540" h="5079">
                  <a:moveTo>
                    <a:pt x="2540" y="0"/>
                  </a:moveTo>
                  <a:lnTo>
                    <a:pt x="0" y="1447"/>
                  </a:lnTo>
                  <a:lnTo>
                    <a:pt x="0" y="3048"/>
                  </a:lnTo>
                  <a:lnTo>
                    <a:pt x="12" y="4940"/>
                  </a:lnTo>
                  <a:lnTo>
                    <a:pt x="2540" y="3492"/>
                  </a:lnTo>
                  <a:lnTo>
                    <a:pt x="2540" y="1600"/>
                  </a:lnTo>
                  <a:lnTo>
                    <a:pt x="2540" y="0"/>
                  </a:lnTo>
                  <a:close/>
                </a:path>
              </a:pathLst>
            </a:custGeom>
            <a:solidFill>
              <a:srgbClr val="5E83B1"/>
            </a:solidFill>
          </p:spPr>
          <p:txBody>
            <a:bodyPr wrap="square" lIns="0" tIns="0" rIns="0" bIns="0" rtlCol="0"/>
            <a:lstStyle/>
            <a:p>
              <a:endParaRPr sz="1227"/>
            </a:p>
          </p:txBody>
        </p:sp>
        <p:sp>
          <p:nvSpPr>
            <p:cNvPr id="225" name="object 225"/>
            <p:cNvSpPr/>
            <p:nvPr/>
          </p:nvSpPr>
          <p:spPr>
            <a:xfrm>
              <a:off x="1523123" y="7949895"/>
              <a:ext cx="3175" cy="3810"/>
            </a:xfrm>
            <a:custGeom>
              <a:avLst/>
              <a:gdLst/>
              <a:ahLst/>
              <a:cxnLst/>
              <a:rect l="l" t="t" r="r" b="b"/>
              <a:pathLst>
                <a:path w="3175" h="3809">
                  <a:moveTo>
                    <a:pt x="2552" y="0"/>
                  </a:moveTo>
                  <a:lnTo>
                    <a:pt x="0" y="1460"/>
                  </a:lnTo>
                  <a:lnTo>
                    <a:pt x="12" y="3492"/>
                  </a:lnTo>
                  <a:lnTo>
                    <a:pt x="2552" y="2044"/>
                  </a:lnTo>
                  <a:lnTo>
                    <a:pt x="2552" y="0"/>
                  </a:lnTo>
                  <a:close/>
                </a:path>
              </a:pathLst>
            </a:custGeom>
            <a:solidFill>
              <a:srgbClr val="5E84B2"/>
            </a:solidFill>
          </p:spPr>
          <p:txBody>
            <a:bodyPr wrap="square" lIns="0" tIns="0" rIns="0" bIns="0" rtlCol="0"/>
            <a:lstStyle/>
            <a:p>
              <a:endParaRPr sz="1227"/>
            </a:p>
          </p:txBody>
        </p:sp>
        <p:sp>
          <p:nvSpPr>
            <p:cNvPr id="226" name="object 226"/>
            <p:cNvSpPr/>
            <p:nvPr/>
          </p:nvSpPr>
          <p:spPr>
            <a:xfrm>
              <a:off x="1523110" y="7947812"/>
              <a:ext cx="3175" cy="3810"/>
            </a:xfrm>
            <a:custGeom>
              <a:avLst/>
              <a:gdLst/>
              <a:ahLst/>
              <a:cxnLst/>
              <a:rect l="l" t="t" r="r" b="b"/>
              <a:pathLst>
                <a:path w="3175" h="3809">
                  <a:moveTo>
                    <a:pt x="2565" y="0"/>
                  </a:moveTo>
                  <a:lnTo>
                    <a:pt x="0" y="1485"/>
                  </a:lnTo>
                  <a:lnTo>
                    <a:pt x="12" y="3543"/>
                  </a:lnTo>
                  <a:lnTo>
                    <a:pt x="2565" y="2082"/>
                  </a:lnTo>
                  <a:lnTo>
                    <a:pt x="2565" y="0"/>
                  </a:lnTo>
                  <a:close/>
                </a:path>
              </a:pathLst>
            </a:custGeom>
            <a:solidFill>
              <a:srgbClr val="5E85B2"/>
            </a:solidFill>
          </p:spPr>
          <p:txBody>
            <a:bodyPr wrap="square" lIns="0" tIns="0" rIns="0" bIns="0" rtlCol="0"/>
            <a:lstStyle/>
            <a:p>
              <a:endParaRPr sz="1227"/>
            </a:p>
          </p:txBody>
        </p:sp>
        <p:sp>
          <p:nvSpPr>
            <p:cNvPr id="227" name="object 227"/>
            <p:cNvSpPr/>
            <p:nvPr/>
          </p:nvSpPr>
          <p:spPr>
            <a:xfrm>
              <a:off x="1523098" y="7944307"/>
              <a:ext cx="3175" cy="5080"/>
            </a:xfrm>
            <a:custGeom>
              <a:avLst/>
              <a:gdLst/>
              <a:ahLst/>
              <a:cxnLst/>
              <a:rect l="l" t="t" r="r" b="b"/>
              <a:pathLst>
                <a:path w="3175" h="5079">
                  <a:moveTo>
                    <a:pt x="2578" y="0"/>
                  </a:moveTo>
                  <a:lnTo>
                    <a:pt x="0" y="1498"/>
                  </a:lnTo>
                  <a:lnTo>
                    <a:pt x="12" y="3403"/>
                  </a:lnTo>
                  <a:lnTo>
                    <a:pt x="12" y="4991"/>
                  </a:lnTo>
                  <a:lnTo>
                    <a:pt x="2578" y="3505"/>
                  </a:lnTo>
                  <a:lnTo>
                    <a:pt x="2578" y="1930"/>
                  </a:lnTo>
                  <a:lnTo>
                    <a:pt x="2578" y="0"/>
                  </a:lnTo>
                  <a:close/>
                </a:path>
              </a:pathLst>
            </a:custGeom>
            <a:solidFill>
              <a:srgbClr val="5E86B3"/>
            </a:solidFill>
          </p:spPr>
          <p:txBody>
            <a:bodyPr wrap="square" lIns="0" tIns="0" rIns="0" bIns="0" rtlCol="0"/>
            <a:lstStyle/>
            <a:p>
              <a:endParaRPr sz="1227"/>
            </a:p>
          </p:txBody>
        </p:sp>
        <p:sp>
          <p:nvSpPr>
            <p:cNvPr id="228" name="object 228"/>
            <p:cNvSpPr/>
            <p:nvPr/>
          </p:nvSpPr>
          <p:spPr>
            <a:xfrm>
              <a:off x="1523098" y="7942681"/>
              <a:ext cx="3175" cy="3175"/>
            </a:xfrm>
            <a:custGeom>
              <a:avLst/>
              <a:gdLst/>
              <a:ahLst/>
              <a:cxnLst/>
              <a:rect l="l" t="t" r="r" b="b"/>
              <a:pathLst>
                <a:path w="3175" h="3175">
                  <a:moveTo>
                    <a:pt x="2578" y="0"/>
                  </a:moveTo>
                  <a:lnTo>
                    <a:pt x="0" y="1485"/>
                  </a:lnTo>
                  <a:lnTo>
                    <a:pt x="0" y="3124"/>
                  </a:lnTo>
                  <a:lnTo>
                    <a:pt x="2578" y="1625"/>
                  </a:lnTo>
                  <a:lnTo>
                    <a:pt x="2578" y="0"/>
                  </a:lnTo>
                  <a:close/>
                </a:path>
              </a:pathLst>
            </a:custGeom>
            <a:solidFill>
              <a:srgbClr val="5E86B4"/>
            </a:solidFill>
          </p:spPr>
          <p:txBody>
            <a:bodyPr wrap="square" lIns="0" tIns="0" rIns="0" bIns="0" rtlCol="0"/>
            <a:lstStyle/>
            <a:p>
              <a:endParaRPr sz="1227"/>
            </a:p>
          </p:txBody>
        </p:sp>
        <p:sp>
          <p:nvSpPr>
            <p:cNvPr id="229" name="object 229"/>
            <p:cNvSpPr/>
            <p:nvPr/>
          </p:nvSpPr>
          <p:spPr>
            <a:xfrm>
              <a:off x="1523085" y="7939087"/>
              <a:ext cx="3175" cy="5080"/>
            </a:xfrm>
            <a:custGeom>
              <a:avLst/>
              <a:gdLst/>
              <a:ahLst/>
              <a:cxnLst/>
              <a:rect l="l" t="t" r="r" b="b"/>
              <a:pathLst>
                <a:path w="3175" h="5079">
                  <a:moveTo>
                    <a:pt x="2590" y="0"/>
                  </a:moveTo>
                  <a:lnTo>
                    <a:pt x="0" y="1485"/>
                  </a:lnTo>
                  <a:lnTo>
                    <a:pt x="0" y="3086"/>
                  </a:lnTo>
                  <a:lnTo>
                    <a:pt x="12" y="5080"/>
                  </a:lnTo>
                  <a:lnTo>
                    <a:pt x="2590" y="3594"/>
                  </a:lnTo>
                  <a:lnTo>
                    <a:pt x="2590" y="1600"/>
                  </a:lnTo>
                  <a:lnTo>
                    <a:pt x="2590" y="0"/>
                  </a:lnTo>
                  <a:close/>
                </a:path>
              </a:pathLst>
            </a:custGeom>
            <a:solidFill>
              <a:srgbClr val="5E87B4"/>
            </a:solidFill>
          </p:spPr>
          <p:txBody>
            <a:bodyPr wrap="square" lIns="0" tIns="0" rIns="0" bIns="0" rtlCol="0"/>
            <a:lstStyle/>
            <a:p>
              <a:endParaRPr sz="1227"/>
            </a:p>
          </p:txBody>
        </p:sp>
        <p:sp>
          <p:nvSpPr>
            <p:cNvPr id="230" name="object 230"/>
            <p:cNvSpPr/>
            <p:nvPr/>
          </p:nvSpPr>
          <p:spPr>
            <a:xfrm>
              <a:off x="1523072" y="7937144"/>
              <a:ext cx="3175" cy="3810"/>
            </a:xfrm>
            <a:custGeom>
              <a:avLst/>
              <a:gdLst/>
              <a:ahLst/>
              <a:cxnLst/>
              <a:rect l="l" t="t" r="r" b="b"/>
              <a:pathLst>
                <a:path w="3175" h="3809">
                  <a:moveTo>
                    <a:pt x="2603" y="0"/>
                  </a:moveTo>
                  <a:lnTo>
                    <a:pt x="0" y="1498"/>
                  </a:lnTo>
                  <a:lnTo>
                    <a:pt x="12" y="3429"/>
                  </a:lnTo>
                  <a:lnTo>
                    <a:pt x="2603" y="1943"/>
                  </a:lnTo>
                  <a:lnTo>
                    <a:pt x="2603" y="0"/>
                  </a:lnTo>
                  <a:close/>
                </a:path>
              </a:pathLst>
            </a:custGeom>
            <a:solidFill>
              <a:srgbClr val="5E88B5"/>
            </a:solidFill>
          </p:spPr>
          <p:txBody>
            <a:bodyPr wrap="square" lIns="0" tIns="0" rIns="0" bIns="0" rtlCol="0"/>
            <a:lstStyle/>
            <a:p>
              <a:endParaRPr sz="1227"/>
            </a:p>
          </p:txBody>
        </p:sp>
        <p:sp>
          <p:nvSpPr>
            <p:cNvPr id="231" name="object 231"/>
            <p:cNvSpPr/>
            <p:nvPr/>
          </p:nvSpPr>
          <p:spPr>
            <a:xfrm>
              <a:off x="1523072" y="7935595"/>
              <a:ext cx="3175" cy="3175"/>
            </a:xfrm>
            <a:custGeom>
              <a:avLst/>
              <a:gdLst/>
              <a:ahLst/>
              <a:cxnLst/>
              <a:rect l="l" t="t" r="r" b="b"/>
              <a:pathLst>
                <a:path w="3175" h="3175">
                  <a:moveTo>
                    <a:pt x="2603" y="0"/>
                  </a:moveTo>
                  <a:lnTo>
                    <a:pt x="0" y="1498"/>
                  </a:lnTo>
                  <a:lnTo>
                    <a:pt x="0" y="3047"/>
                  </a:lnTo>
                  <a:lnTo>
                    <a:pt x="2603" y="1549"/>
                  </a:lnTo>
                  <a:lnTo>
                    <a:pt x="2603" y="0"/>
                  </a:lnTo>
                  <a:close/>
                </a:path>
              </a:pathLst>
            </a:custGeom>
            <a:solidFill>
              <a:srgbClr val="5E88B6"/>
            </a:solidFill>
          </p:spPr>
          <p:txBody>
            <a:bodyPr wrap="square" lIns="0" tIns="0" rIns="0" bIns="0" rtlCol="0"/>
            <a:lstStyle/>
            <a:p>
              <a:endParaRPr sz="1227"/>
            </a:p>
          </p:txBody>
        </p:sp>
        <p:sp>
          <p:nvSpPr>
            <p:cNvPr id="232" name="object 232"/>
            <p:cNvSpPr/>
            <p:nvPr/>
          </p:nvSpPr>
          <p:spPr>
            <a:xfrm>
              <a:off x="1523060" y="7933652"/>
              <a:ext cx="3175" cy="3810"/>
            </a:xfrm>
            <a:custGeom>
              <a:avLst/>
              <a:gdLst/>
              <a:ahLst/>
              <a:cxnLst/>
              <a:rect l="l" t="t" r="r" b="b"/>
              <a:pathLst>
                <a:path w="3175" h="3809">
                  <a:moveTo>
                    <a:pt x="2616" y="0"/>
                  </a:moveTo>
                  <a:lnTo>
                    <a:pt x="0" y="1498"/>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233" name="object 233"/>
            <p:cNvSpPr/>
            <p:nvPr/>
          </p:nvSpPr>
          <p:spPr>
            <a:xfrm>
              <a:off x="1523060" y="7931594"/>
              <a:ext cx="3175" cy="3810"/>
            </a:xfrm>
            <a:custGeom>
              <a:avLst/>
              <a:gdLst/>
              <a:ahLst/>
              <a:cxnLst/>
              <a:rect l="l" t="t" r="r" b="b"/>
              <a:pathLst>
                <a:path w="3175" h="3809">
                  <a:moveTo>
                    <a:pt x="2616" y="0"/>
                  </a:moveTo>
                  <a:lnTo>
                    <a:pt x="0" y="1524"/>
                  </a:lnTo>
                  <a:lnTo>
                    <a:pt x="0" y="3556"/>
                  </a:lnTo>
                  <a:lnTo>
                    <a:pt x="2616" y="2057"/>
                  </a:lnTo>
                  <a:lnTo>
                    <a:pt x="2616" y="0"/>
                  </a:lnTo>
                  <a:close/>
                </a:path>
              </a:pathLst>
            </a:custGeom>
            <a:solidFill>
              <a:srgbClr val="5F89B6"/>
            </a:solidFill>
          </p:spPr>
          <p:txBody>
            <a:bodyPr wrap="square" lIns="0" tIns="0" rIns="0" bIns="0" rtlCol="0"/>
            <a:lstStyle/>
            <a:p>
              <a:endParaRPr sz="1227"/>
            </a:p>
          </p:txBody>
        </p:sp>
        <p:sp>
          <p:nvSpPr>
            <p:cNvPr id="234" name="object 234"/>
            <p:cNvSpPr/>
            <p:nvPr/>
          </p:nvSpPr>
          <p:spPr>
            <a:xfrm>
              <a:off x="1523047" y="7930058"/>
              <a:ext cx="3175" cy="3175"/>
            </a:xfrm>
            <a:custGeom>
              <a:avLst/>
              <a:gdLst/>
              <a:ahLst/>
              <a:cxnLst/>
              <a:rect l="l" t="t" r="r" b="b"/>
              <a:pathLst>
                <a:path w="3175" h="3175">
                  <a:moveTo>
                    <a:pt x="2628" y="0"/>
                  </a:moveTo>
                  <a:lnTo>
                    <a:pt x="0" y="1511"/>
                  </a:lnTo>
                  <a:lnTo>
                    <a:pt x="12" y="3060"/>
                  </a:lnTo>
                  <a:lnTo>
                    <a:pt x="2628" y="1536"/>
                  </a:lnTo>
                  <a:lnTo>
                    <a:pt x="2628" y="0"/>
                  </a:lnTo>
                  <a:close/>
                </a:path>
              </a:pathLst>
            </a:custGeom>
            <a:solidFill>
              <a:srgbClr val="5F8AB7"/>
            </a:solidFill>
          </p:spPr>
          <p:txBody>
            <a:bodyPr wrap="square" lIns="0" tIns="0" rIns="0" bIns="0" rtlCol="0"/>
            <a:lstStyle/>
            <a:p>
              <a:endParaRPr sz="1227"/>
            </a:p>
          </p:txBody>
        </p:sp>
        <p:sp>
          <p:nvSpPr>
            <p:cNvPr id="235" name="object 235"/>
            <p:cNvSpPr/>
            <p:nvPr/>
          </p:nvSpPr>
          <p:spPr>
            <a:xfrm>
              <a:off x="1519859" y="7928140"/>
              <a:ext cx="6350" cy="3810"/>
            </a:xfrm>
            <a:custGeom>
              <a:avLst/>
              <a:gdLst/>
              <a:ahLst/>
              <a:cxnLst/>
              <a:rect l="l" t="t" r="r" b="b"/>
              <a:pathLst>
                <a:path w="6350" h="3809">
                  <a:moveTo>
                    <a:pt x="5816" y="965"/>
                  </a:moveTo>
                  <a:lnTo>
                    <a:pt x="4737" y="596"/>
                  </a:lnTo>
                  <a:lnTo>
                    <a:pt x="3975" y="330"/>
                  </a:lnTo>
                  <a:lnTo>
                    <a:pt x="2984" y="0"/>
                  </a:lnTo>
                  <a:lnTo>
                    <a:pt x="0" y="1714"/>
                  </a:lnTo>
                  <a:lnTo>
                    <a:pt x="1765" y="2311"/>
                  </a:lnTo>
                  <a:lnTo>
                    <a:pt x="3187" y="2794"/>
                  </a:lnTo>
                  <a:lnTo>
                    <a:pt x="3187" y="3429"/>
                  </a:lnTo>
                  <a:lnTo>
                    <a:pt x="5816" y="1917"/>
                  </a:lnTo>
                  <a:lnTo>
                    <a:pt x="5816" y="965"/>
                  </a:lnTo>
                  <a:close/>
                </a:path>
              </a:pathLst>
            </a:custGeom>
            <a:solidFill>
              <a:srgbClr val="5F8AB8"/>
            </a:solidFill>
          </p:spPr>
          <p:txBody>
            <a:bodyPr wrap="square" lIns="0" tIns="0" rIns="0" bIns="0" rtlCol="0"/>
            <a:lstStyle/>
            <a:p>
              <a:endParaRPr sz="1227"/>
            </a:p>
          </p:txBody>
        </p:sp>
        <p:sp>
          <p:nvSpPr>
            <p:cNvPr id="236" name="object 236"/>
            <p:cNvSpPr/>
            <p:nvPr/>
          </p:nvSpPr>
          <p:spPr>
            <a:xfrm>
              <a:off x="1517764" y="7927429"/>
              <a:ext cx="5080" cy="2540"/>
            </a:xfrm>
            <a:custGeom>
              <a:avLst/>
              <a:gdLst/>
              <a:ahLst/>
              <a:cxnLst/>
              <a:rect l="l" t="t" r="r" b="b"/>
              <a:pathLst>
                <a:path w="5080" h="2540">
                  <a:moveTo>
                    <a:pt x="3009" y="0"/>
                  </a:moveTo>
                  <a:lnTo>
                    <a:pt x="0" y="1727"/>
                  </a:lnTo>
                  <a:lnTo>
                    <a:pt x="2095" y="2425"/>
                  </a:lnTo>
                  <a:lnTo>
                    <a:pt x="5080" y="711"/>
                  </a:lnTo>
                  <a:lnTo>
                    <a:pt x="3009" y="0"/>
                  </a:lnTo>
                  <a:close/>
                </a:path>
              </a:pathLst>
            </a:custGeom>
            <a:solidFill>
              <a:srgbClr val="5F8BB8"/>
            </a:solidFill>
          </p:spPr>
          <p:txBody>
            <a:bodyPr wrap="square" lIns="0" tIns="0" rIns="0" bIns="0" rtlCol="0"/>
            <a:lstStyle/>
            <a:p>
              <a:endParaRPr sz="1227"/>
            </a:p>
          </p:txBody>
        </p:sp>
        <p:sp>
          <p:nvSpPr>
            <p:cNvPr id="237" name="object 237"/>
            <p:cNvSpPr/>
            <p:nvPr/>
          </p:nvSpPr>
          <p:spPr>
            <a:xfrm>
              <a:off x="1516011" y="7926832"/>
              <a:ext cx="5080" cy="2540"/>
            </a:xfrm>
            <a:custGeom>
              <a:avLst/>
              <a:gdLst/>
              <a:ahLst/>
              <a:cxnLst/>
              <a:rect l="l" t="t" r="r" b="b"/>
              <a:pathLst>
                <a:path w="5080" h="2540">
                  <a:moveTo>
                    <a:pt x="3009" y="0"/>
                  </a:moveTo>
                  <a:lnTo>
                    <a:pt x="0" y="1727"/>
                  </a:lnTo>
                  <a:lnTo>
                    <a:pt x="1752" y="2324"/>
                  </a:lnTo>
                  <a:lnTo>
                    <a:pt x="4762" y="596"/>
                  </a:lnTo>
                  <a:lnTo>
                    <a:pt x="3009" y="0"/>
                  </a:lnTo>
                  <a:close/>
                </a:path>
              </a:pathLst>
            </a:custGeom>
            <a:solidFill>
              <a:srgbClr val="5F8CB9"/>
            </a:solidFill>
          </p:spPr>
          <p:txBody>
            <a:bodyPr wrap="square" lIns="0" tIns="0" rIns="0" bIns="0" rtlCol="0"/>
            <a:lstStyle/>
            <a:p>
              <a:endParaRPr sz="1227"/>
            </a:p>
          </p:txBody>
        </p:sp>
        <p:sp>
          <p:nvSpPr>
            <p:cNvPr id="238" name="object 238"/>
            <p:cNvSpPr/>
            <p:nvPr/>
          </p:nvSpPr>
          <p:spPr>
            <a:xfrm>
              <a:off x="1513763" y="7926070"/>
              <a:ext cx="5715" cy="2540"/>
            </a:xfrm>
            <a:custGeom>
              <a:avLst/>
              <a:gdLst/>
              <a:ahLst/>
              <a:cxnLst/>
              <a:rect l="l" t="t" r="r" b="b"/>
              <a:pathLst>
                <a:path w="5715" h="2540">
                  <a:moveTo>
                    <a:pt x="3009" y="0"/>
                  </a:moveTo>
                  <a:lnTo>
                    <a:pt x="0" y="1727"/>
                  </a:lnTo>
                  <a:lnTo>
                    <a:pt x="2247" y="2489"/>
                  </a:lnTo>
                  <a:lnTo>
                    <a:pt x="5257" y="761"/>
                  </a:lnTo>
                  <a:lnTo>
                    <a:pt x="3009" y="0"/>
                  </a:lnTo>
                  <a:close/>
                </a:path>
              </a:pathLst>
            </a:custGeom>
            <a:solidFill>
              <a:srgbClr val="5F8CBA"/>
            </a:solidFill>
          </p:spPr>
          <p:txBody>
            <a:bodyPr wrap="square" lIns="0" tIns="0" rIns="0" bIns="0" rtlCol="0"/>
            <a:lstStyle/>
            <a:p>
              <a:endParaRPr sz="1227"/>
            </a:p>
          </p:txBody>
        </p:sp>
        <p:sp>
          <p:nvSpPr>
            <p:cNvPr id="239" name="object 239"/>
            <p:cNvSpPr/>
            <p:nvPr/>
          </p:nvSpPr>
          <p:spPr>
            <a:xfrm>
              <a:off x="1511744" y="7925371"/>
              <a:ext cx="5080" cy="2540"/>
            </a:xfrm>
            <a:custGeom>
              <a:avLst/>
              <a:gdLst/>
              <a:ahLst/>
              <a:cxnLst/>
              <a:rect l="l" t="t" r="r" b="b"/>
              <a:pathLst>
                <a:path w="5080" h="2540">
                  <a:moveTo>
                    <a:pt x="3009" y="0"/>
                  </a:moveTo>
                  <a:lnTo>
                    <a:pt x="0" y="1752"/>
                  </a:lnTo>
                  <a:lnTo>
                    <a:pt x="2019" y="2425"/>
                  </a:lnTo>
                  <a:lnTo>
                    <a:pt x="5029" y="698"/>
                  </a:lnTo>
                  <a:lnTo>
                    <a:pt x="3009" y="0"/>
                  </a:lnTo>
                  <a:close/>
                </a:path>
              </a:pathLst>
            </a:custGeom>
            <a:solidFill>
              <a:srgbClr val="608DBA"/>
            </a:solidFill>
          </p:spPr>
          <p:txBody>
            <a:bodyPr wrap="square" lIns="0" tIns="0" rIns="0" bIns="0" rtlCol="0"/>
            <a:lstStyle/>
            <a:p>
              <a:endParaRPr sz="1227"/>
            </a:p>
          </p:txBody>
        </p:sp>
        <p:sp>
          <p:nvSpPr>
            <p:cNvPr id="240" name="object 240"/>
            <p:cNvSpPr/>
            <p:nvPr/>
          </p:nvSpPr>
          <p:spPr>
            <a:xfrm>
              <a:off x="1507858" y="7924063"/>
              <a:ext cx="6985" cy="3175"/>
            </a:xfrm>
            <a:custGeom>
              <a:avLst/>
              <a:gdLst/>
              <a:ahLst/>
              <a:cxnLst/>
              <a:rect l="l" t="t" r="r" b="b"/>
              <a:pathLst>
                <a:path w="6984" h="3175">
                  <a:moveTo>
                    <a:pt x="6896" y="1308"/>
                  </a:moveTo>
                  <a:lnTo>
                    <a:pt x="6540" y="1193"/>
                  </a:lnTo>
                  <a:lnTo>
                    <a:pt x="5118" y="711"/>
                  </a:lnTo>
                  <a:lnTo>
                    <a:pt x="3390" y="114"/>
                  </a:lnTo>
                  <a:lnTo>
                    <a:pt x="3035" y="0"/>
                  </a:lnTo>
                  <a:lnTo>
                    <a:pt x="0" y="1739"/>
                  </a:lnTo>
                  <a:lnTo>
                    <a:pt x="2082" y="2451"/>
                  </a:lnTo>
                  <a:lnTo>
                    <a:pt x="3886" y="3060"/>
                  </a:lnTo>
                  <a:lnTo>
                    <a:pt x="6896" y="1308"/>
                  </a:lnTo>
                  <a:close/>
                </a:path>
              </a:pathLst>
            </a:custGeom>
            <a:solidFill>
              <a:srgbClr val="608DBB"/>
            </a:solidFill>
          </p:spPr>
          <p:txBody>
            <a:bodyPr wrap="square" lIns="0" tIns="0" rIns="0" bIns="0" rtlCol="0"/>
            <a:lstStyle/>
            <a:p>
              <a:endParaRPr sz="1227"/>
            </a:p>
          </p:txBody>
        </p:sp>
        <p:sp>
          <p:nvSpPr>
            <p:cNvPr id="241" name="object 241"/>
            <p:cNvSpPr/>
            <p:nvPr/>
          </p:nvSpPr>
          <p:spPr>
            <a:xfrm>
              <a:off x="1506092" y="7923466"/>
              <a:ext cx="5080" cy="2540"/>
            </a:xfrm>
            <a:custGeom>
              <a:avLst/>
              <a:gdLst/>
              <a:ahLst/>
              <a:cxnLst/>
              <a:rect l="l" t="t" r="r" b="b"/>
              <a:pathLst>
                <a:path w="5080" h="2540">
                  <a:moveTo>
                    <a:pt x="3060" y="0"/>
                  </a:moveTo>
                  <a:lnTo>
                    <a:pt x="0" y="1739"/>
                  </a:lnTo>
                  <a:lnTo>
                    <a:pt x="1765" y="2336"/>
                  </a:lnTo>
                  <a:lnTo>
                    <a:pt x="4800" y="596"/>
                  </a:lnTo>
                  <a:lnTo>
                    <a:pt x="3060" y="0"/>
                  </a:lnTo>
                  <a:close/>
                </a:path>
              </a:pathLst>
            </a:custGeom>
            <a:solidFill>
              <a:srgbClr val="608EBC"/>
            </a:solidFill>
          </p:spPr>
          <p:txBody>
            <a:bodyPr wrap="square" lIns="0" tIns="0" rIns="0" bIns="0" rtlCol="0"/>
            <a:lstStyle/>
            <a:p>
              <a:endParaRPr sz="1227"/>
            </a:p>
          </p:txBody>
        </p:sp>
        <p:sp>
          <p:nvSpPr>
            <p:cNvPr id="242" name="object 242"/>
            <p:cNvSpPr/>
            <p:nvPr/>
          </p:nvSpPr>
          <p:spPr>
            <a:xfrm>
              <a:off x="1503857" y="7922704"/>
              <a:ext cx="5715" cy="2540"/>
            </a:xfrm>
            <a:custGeom>
              <a:avLst/>
              <a:gdLst/>
              <a:ahLst/>
              <a:cxnLst/>
              <a:rect l="l" t="t" r="r" b="b"/>
              <a:pathLst>
                <a:path w="5715" h="2540">
                  <a:moveTo>
                    <a:pt x="3060" y="0"/>
                  </a:moveTo>
                  <a:lnTo>
                    <a:pt x="0" y="1752"/>
                  </a:lnTo>
                  <a:lnTo>
                    <a:pt x="2235" y="2501"/>
                  </a:lnTo>
                  <a:lnTo>
                    <a:pt x="5295" y="761"/>
                  </a:lnTo>
                  <a:lnTo>
                    <a:pt x="3060" y="0"/>
                  </a:lnTo>
                  <a:close/>
                </a:path>
              </a:pathLst>
            </a:custGeom>
            <a:solidFill>
              <a:srgbClr val="608FBC"/>
            </a:solidFill>
          </p:spPr>
          <p:txBody>
            <a:bodyPr wrap="square" lIns="0" tIns="0" rIns="0" bIns="0" rtlCol="0"/>
            <a:lstStyle/>
            <a:p>
              <a:endParaRPr sz="1227"/>
            </a:p>
          </p:txBody>
        </p:sp>
        <p:sp>
          <p:nvSpPr>
            <p:cNvPr id="243" name="object 243"/>
            <p:cNvSpPr/>
            <p:nvPr/>
          </p:nvSpPr>
          <p:spPr>
            <a:xfrm>
              <a:off x="1500035" y="7921409"/>
              <a:ext cx="6985" cy="3175"/>
            </a:xfrm>
            <a:custGeom>
              <a:avLst/>
              <a:gdLst/>
              <a:ahLst/>
              <a:cxnLst/>
              <a:rect l="l" t="t" r="r" b="b"/>
              <a:pathLst>
                <a:path w="6984" h="3175">
                  <a:moveTo>
                    <a:pt x="6883" y="1295"/>
                  </a:moveTo>
                  <a:lnTo>
                    <a:pt x="6159" y="1041"/>
                  </a:lnTo>
                  <a:lnTo>
                    <a:pt x="5130" y="698"/>
                  </a:lnTo>
                  <a:lnTo>
                    <a:pt x="4826" y="584"/>
                  </a:lnTo>
                  <a:lnTo>
                    <a:pt x="3111" y="0"/>
                  </a:lnTo>
                  <a:lnTo>
                    <a:pt x="0" y="1752"/>
                  </a:lnTo>
                  <a:lnTo>
                    <a:pt x="2057" y="2451"/>
                  </a:lnTo>
                  <a:lnTo>
                    <a:pt x="3822" y="3048"/>
                  </a:lnTo>
                  <a:lnTo>
                    <a:pt x="6883" y="1295"/>
                  </a:lnTo>
                  <a:close/>
                </a:path>
              </a:pathLst>
            </a:custGeom>
            <a:solidFill>
              <a:srgbClr val="608FBD"/>
            </a:solidFill>
          </p:spPr>
          <p:txBody>
            <a:bodyPr wrap="square" lIns="0" tIns="0" rIns="0" bIns="0" rtlCol="0"/>
            <a:lstStyle/>
            <a:p>
              <a:endParaRPr sz="1227"/>
            </a:p>
          </p:txBody>
        </p:sp>
        <p:sp>
          <p:nvSpPr>
            <p:cNvPr id="244" name="object 244"/>
            <p:cNvSpPr/>
            <p:nvPr/>
          </p:nvSpPr>
          <p:spPr>
            <a:xfrm>
              <a:off x="1498104" y="7920748"/>
              <a:ext cx="5080" cy="2540"/>
            </a:xfrm>
            <a:custGeom>
              <a:avLst/>
              <a:gdLst/>
              <a:ahLst/>
              <a:cxnLst/>
              <a:rect l="l" t="t" r="r" b="b"/>
              <a:pathLst>
                <a:path w="5080" h="2540">
                  <a:moveTo>
                    <a:pt x="3073" y="0"/>
                  </a:moveTo>
                  <a:lnTo>
                    <a:pt x="0" y="1765"/>
                  </a:lnTo>
                  <a:lnTo>
                    <a:pt x="1930" y="2412"/>
                  </a:lnTo>
                  <a:lnTo>
                    <a:pt x="5003" y="660"/>
                  </a:lnTo>
                  <a:lnTo>
                    <a:pt x="3657" y="190"/>
                  </a:lnTo>
                  <a:lnTo>
                    <a:pt x="3073" y="0"/>
                  </a:lnTo>
                  <a:close/>
                </a:path>
              </a:pathLst>
            </a:custGeom>
            <a:solidFill>
              <a:srgbClr val="6090BD"/>
            </a:solidFill>
          </p:spPr>
          <p:txBody>
            <a:bodyPr wrap="square" lIns="0" tIns="0" rIns="0" bIns="0" rtlCol="0"/>
            <a:lstStyle/>
            <a:p>
              <a:endParaRPr sz="1227"/>
            </a:p>
          </p:txBody>
        </p:sp>
        <p:sp>
          <p:nvSpPr>
            <p:cNvPr id="245" name="object 245"/>
            <p:cNvSpPr/>
            <p:nvPr/>
          </p:nvSpPr>
          <p:spPr>
            <a:xfrm>
              <a:off x="1495945" y="7920012"/>
              <a:ext cx="5715" cy="2540"/>
            </a:xfrm>
            <a:custGeom>
              <a:avLst/>
              <a:gdLst/>
              <a:ahLst/>
              <a:cxnLst/>
              <a:rect l="l" t="t" r="r" b="b"/>
              <a:pathLst>
                <a:path w="5715" h="2540">
                  <a:moveTo>
                    <a:pt x="3086" y="0"/>
                  </a:moveTo>
                  <a:lnTo>
                    <a:pt x="0" y="1777"/>
                  </a:lnTo>
                  <a:lnTo>
                    <a:pt x="2159" y="2501"/>
                  </a:lnTo>
                  <a:lnTo>
                    <a:pt x="5232" y="736"/>
                  </a:lnTo>
                  <a:lnTo>
                    <a:pt x="3086" y="0"/>
                  </a:lnTo>
                  <a:close/>
                </a:path>
              </a:pathLst>
            </a:custGeom>
            <a:solidFill>
              <a:srgbClr val="6190BE"/>
            </a:solidFill>
          </p:spPr>
          <p:txBody>
            <a:bodyPr wrap="square" lIns="0" tIns="0" rIns="0" bIns="0" rtlCol="0"/>
            <a:lstStyle/>
            <a:p>
              <a:endParaRPr sz="1227"/>
            </a:p>
          </p:txBody>
        </p:sp>
        <p:sp>
          <p:nvSpPr>
            <p:cNvPr id="246" name="object 246"/>
            <p:cNvSpPr/>
            <p:nvPr/>
          </p:nvSpPr>
          <p:spPr>
            <a:xfrm>
              <a:off x="1490002" y="7917992"/>
              <a:ext cx="9525" cy="3810"/>
            </a:xfrm>
            <a:custGeom>
              <a:avLst/>
              <a:gdLst/>
              <a:ahLst/>
              <a:cxnLst/>
              <a:rect l="l" t="t" r="r" b="b"/>
              <a:pathLst>
                <a:path w="9525" h="3809">
                  <a:moveTo>
                    <a:pt x="9029" y="2019"/>
                  </a:moveTo>
                  <a:lnTo>
                    <a:pt x="6908" y="1295"/>
                  </a:lnTo>
                  <a:lnTo>
                    <a:pt x="6743" y="1244"/>
                  </a:lnTo>
                  <a:lnTo>
                    <a:pt x="5130" y="685"/>
                  </a:lnTo>
                  <a:lnTo>
                    <a:pt x="3098" y="0"/>
                  </a:lnTo>
                  <a:lnTo>
                    <a:pt x="0" y="1790"/>
                  </a:lnTo>
                  <a:lnTo>
                    <a:pt x="2032" y="2476"/>
                  </a:lnTo>
                  <a:lnTo>
                    <a:pt x="3822" y="3086"/>
                  </a:lnTo>
                  <a:lnTo>
                    <a:pt x="5943" y="3797"/>
                  </a:lnTo>
                  <a:lnTo>
                    <a:pt x="9029" y="2019"/>
                  </a:lnTo>
                  <a:close/>
                </a:path>
              </a:pathLst>
            </a:custGeom>
            <a:solidFill>
              <a:srgbClr val="6191BF"/>
            </a:solidFill>
          </p:spPr>
          <p:txBody>
            <a:bodyPr wrap="square" lIns="0" tIns="0" rIns="0" bIns="0" rtlCol="0"/>
            <a:lstStyle/>
            <a:p>
              <a:endParaRPr sz="1227"/>
            </a:p>
          </p:txBody>
        </p:sp>
        <p:sp>
          <p:nvSpPr>
            <p:cNvPr id="247" name="object 247"/>
            <p:cNvSpPr/>
            <p:nvPr/>
          </p:nvSpPr>
          <p:spPr>
            <a:xfrm>
              <a:off x="1488160" y="7917370"/>
              <a:ext cx="5080" cy="2540"/>
            </a:xfrm>
            <a:custGeom>
              <a:avLst/>
              <a:gdLst/>
              <a:ahLst/>
              <a:cxnLst/>
              <a:rect l="l" t="t" r="r" b="b"/>
              <a:pathLst>
                <a:path w="5080" h="2540">
                  <a:moveTo>
                    <a:pt x="3124" y="0"/>
                  </a:moveTo>
                  <a:lnTo>
                    <a:pt x="0" y="1790"/>
                  </a:lnTo>
                  <a:lnTo>
                    <a:pt x="1841" y="2413"/>
                  </a:lnTo>
                  <a:lnTo>
                    <a:pt x="4940" y="622"/>
                  </a:lnTo>
                  <a:lnTo>
                    <a:pt x="3124" y="0"/>
                  </a:lnTo>
                  <a:close/>
                </a:path>
              </a:pathLst>
            </a:custGeom>
            <a:solidFill>
              <a:srgbClr val="6192C0"/>
            </a:solidFill>
          </p:spPr>
          <p:txBody>
            <a:bodyPr wrap="square" lIns="0" tIns="0" rIns="0" bIns="0" rtlCol="0"/>
            <a:lstStyle/>
            <a:p>
              <a:endParaRPr sz="1227"/>
            </a:p>
          </p:txBody>
        </p:sp>
        <p:sp>
          <p:nvSpPr>
            <p:cNvPr id="248" name="object 248"/>
            <p:cNvSpPr/>
            <p:nvPr/>
          </p:nvSpPr>
          <p:spPr>
            <a:xfrm>
              <a:off x="1486052" y="7916646"/>
              <a:ext cx="5715" cy="2540"/>
            </a:xfrm>
            <a:custGeom>
              <a:avLst/>
              <a:gdLst/>
              <a:ahLst/>
              <a:cxnLst/>
              <a:rect l="l" t="t" r="r" b="b"/>
              <a:pathLst>
                <a:path w="5715" h="2540">
                  <a:moveTo>
                    <a:pt x="3124" y="0"/>
                  </a:moveTo>
                  <a:lnTo>
                    <a:pt x="0" y="1803"/>
                  </a:lnTo>
                  <a:lnTo>
                    <a:pt x="2108" y="2514"/>
                  </a:lnTo>
                  <a:lnTo>
                    <a:pt x="5232" y="723"/>
                  </a:lnTo>
                  <a:lnTo>
                    <a:pt x="4368" y="419"/>
                  </a:lnTo>
                  <a:lnTo>
                    <a:pt x="3124" y="0"/>
                  </a:lnTo>
                  <a:close/>
                </a:path>
              </a:pathLst>
            </a:custGeom>
            <a:solidFill>
              <a:srgbClr val="6193C1"/>
            </a:solidFill>
          </p:spPr>
          <p:txBody>
            <a:bodyPr wrap="square" lIns="0" tIns="0" rIns="0" bIns="0" rtlCol="0"/>
            <a:lstStyle/>
            <a:p>
              <a:endParaRPr sz="1227"/>
            </a:p>
          </p:txBody>
        </p:sp>
        <p:sp>
          <p:nvSpPr>
            <p:cNvPr id="249" name="object 249"/>
            <p:cNvSpPr/>
            <p:nvPr/>
          </p:nvSpPr>
          <p:spPr>
            <a:xfrm>
              <a:off x="1484287" y="7916049"/>
              <a:ext cx="5080" cy="2540"/>
            </a:xfrm>
            <a:custGeom>
              <a:avLst/>
              <a:gdLst/>
              <a:ahLst/>
              <a:cxnLst/>
              <a:rect l="l" t="t" r="r" b="b"/>
              <a:pathLst>
                <a:path w="5080" h="2540">
                  <a:moveTo>
                    <a:pt x="3136" y="0"/>
                  </a:moveTo>
                  <a:lnTo>
                    <a:pt x="0" y="1803"/>
                  </a:lnTo>
                  <a:lnTo>
                    <a:pt x="1765" y="2400"/>
                  </a:lnTo>
                  <a:lnTo>
                    <a:pt x="4889" y="596"/>
                  </a:lnTo>
                  <a:lnTo>
                    <a:pt x="3136" y="0"/>
                  </a:lnTo>
                  <a:close/>
                </a:path>
              </a:pathLst>
            </a:custGeom>
            <a:solidFill>
              <a:srgbClr val="6194C1"/>
            </a:solidFill>
          </p:spPr>
          <p:txBody>
            <a:bodyPr wrap="square" lIns="0" tIns="0" rIns="0" bIns="0" rtlCol="0"/>
            <a:lstStyle/>
            <a:p>
              <a:endParaRPr sz="1227"/>
            </a:p>
          </p:txBody>
        </p:sp>
        <p:sp>
          <p:nvSpPr>
            <p:cNvPr id="250" name="object 250"/>
            <p:cNvSpPr/>
            <p:nvPr/>
          </p:nvSpPr>
          <p:spPr>
            <a:xfrm>
              <a:off x="1480146" y="7914640"/>
              <a:ext cx="7620" cy="3810"/>
            </a:xfrm>
            <a:custGeom>
              <a:avLst/>
              <a:gdLst/>
              <a:ahLst/>
              <a:cxnLst/>
              <a:rect l="l" t="t" r="r" b="b"/>
              <a:pathLst>
                <a:path w="7619" h="3809">
                  <a:moveTo>
                    <a:pt x="7277" y="1409"/>
                  </a:moveTo>
                  <a:lnTo>
                    <a:pt x="5092" y="660"/>
                  </a:lnTo>
                  <a:lnTo>
                    <a:pt x="3136" y="0"/>
                  </a:lnTo>
                  <a:lnTo>
                    <a:pt x="0" y="1816"/>
                  </a:lnTo>
                  <a:lnTo>
                    <a:pt x="1955" y="2476"/>
                  </a:lnTo>
                  <a:lnTo>
                    <a:pt x="4140" y="3213"/>
                  </a:lnTo>
                  <a:lnTo>
                    <a:pt x="7277" y="1409"/>
                  </a:lnTo>
                  <a:close/>
                </a:path>
              </a:pathLst>
            </a:custGeom>
            <a:solidFill>
              <a:srgbClr val="6194C2"/>
            </a:solidFill>
          </p:spPr>
          <p:txBody>
            <a:bodyPr wrap="square" lIns="0" tIns="0" rIns="0" bIns="0" rtlCol="0"/>
            <a:lstStyle/>
            <a:p>
              <a:endParaRPr sz="1227"/>
            </a:p>
          </p:txBody>
        </p:sp>
        <p:sp>
          <p:nvSpPr>
            <p:cNvPr id="251" name="object 251"/>
            <p:cNvSpPr/>
            <p:nvPr/>
          </p:nvSpPr>
          <p:spPr>
            <a:xfrm>
              <a:off x="1476298" y="7913332"/>
              <a:ext cx="6985" cy="3175"/>
            </a:xfrm>
            <a:custGeom>
              <a:avLst/>
              <a:gdLst/>
              <a:ahLst/>
              <a:cxnLst/>
              <a:rect l="l" t="t" r="r" b="b"/>
              <a:pathLst>
                <a:path w="6984" h="3175">
                  <a:moveTo>
                    <a:pt x="6985" y="1308"/>
                  </a:moveTo>
                  <a:lnTo>
                    <a:pt x="5994" y="965"/>
                  </a:lnTo>
                  <a:lnTo>
                    <a:pt x="5118" y="673"/>
                  </a:lnTo>
                  <a:lnTo>
                    <a:pt x="3149" y="0"/>
                  </a:lnTo>
                  <a:lnTo>
                    <a:pt x="0" y="1828"/>
                  </a:lnTo>
                  <a:lnTo>
                    <a:pt x="1955" y="2489"/>
                  </a:lnTo>
                  <a:lnTo>
                    <a:pt x="3848" y="3124"/>
                  </a:lnTo>
                  <a:lnTo>
                    <a:pt x="6985" y="1308"/>
                  </a:lnTo>
                  <a:close/>
                </a:path>
              </a:pathLst>
            </a:custGeom>
            <a:solidFill>
              <a:srgbClr val="6195C3"/>
            </a:solidFill>
          </p:spPr>
          <p:txBody>
            <a:bodyPr wrap="square" lIns="0" tIns="0" rIns="0" bIns="0" rtlCol="0"/>
            <a:lstStyle/>
            <a:p>
              <a:endParaRPr sz="1227"/>
            </a:p>
          </p:txBody>
        </p:sp>
        <p:sp>
          <p:nvSpPr>
            <p:cNvPr id="252" name="object 252"/>
            <p:cNvSpPr/>
            <p:nvPr/>
          </p:nvSpPr>
          <p:spPr>
            <a:xfrm>
              <a:off x="1458696" y="7906245"/>
              <a:ext cx="20955" cy="9525"/>
            </a:xfrm>
            <a:custGeom>
              <a:avLst/>
              <a:gdLst/>
              <a:ahLst/>
              <a:cxnLst/>
              <a:rect l="l" t="t" r="r" b="b"/>
              <a:pathLst>
                <a:path w="20955" h="9525">
                  <a:moveTo>
                    <a:pt x="0" y="0"/>
                  </a:moveTo>
                  <a:lnTo>
                    <a:pt x="0" y="2971"/>
                  </a:lnTo>
                  <a:lnTo>
                    <a:pt x="17602" y="8915"/>
                  </a:lnTo>
                  <a:lnTo>
                    <a:pt x="20751" y="7086"/>
                  </a:lnTo>
                  <a:lnTo>
                    <a:pt x="0" y="0"/>
                  </a:lnTo>
                  <a:close/>
                </a:path>
              </a:pathLst>
            </a:custGeom>
            <a:solidFill>
              <a:srgbClr val="6196C4"/>
            </a:solidFill>
          </p:spPr>
          <p:txBody>
            <a:bodyPr wrap="square" lIns="0" tIns="0" rIns="0" bIns="0" rtlCol="0"/>
            <a:lstStyle/>
            <a:p>
              <a:endParaRPr sz="1227"/>
            </a:p>
          </p:txBody>
        </p:sp>
        <p:sp>
          <p:nvSpPr>
            <p:cNvPr id="253" name="object 253"/>
            <p:cNvSpPr/>
            <p:nvPr/>
          </p:nvSpPr>
          <p:spPr>
            <a:xfrm>
              <a:off x="1525676" y="7928978"/>
              <a:ext cx="635" cy="635"/>
            </a:xfrm>
            <a:custGeom>
              <a:avLst/>
              <a:gdLst/>
              <a:ahLst/>
              <a:cxnLst/>
              <a:rect l="l" t="t" r="r" b="b"/>
              <a:pathLst>
                <a:path w="634" h="634">
                  <a:moveTo>
                    <a:pt x="419" y="0"/>
                  </a:moveTo>
                  <a:lnTo>
                    <a:pt x="0" y="127"/>
                  </a:lnTo>
                  <a:lnTo>
                    <a:pt x="0" y="381"/>
                  </a:lnTo>
                  <a:lnTo>
                    <a:pt x="419" y="0"/>
                  </a:lnTo>
                  <a:close/>
                </a:path>
              </a:pathLst>
            </a:custGeom>
            <a:solidFill>
              <a:srgbClr val="5B75A1"/>
            </a:solidFill>
          </p:spPr>
          <p:txBody>
            <a:bodyPr wrap="square" lIns="0" tIns="0" rIns="0" bIns="0" rtlCol="0"/>
            <a:lstStyle/>
            <a:p>
              <a:endParaRPr sz="1227"/>
            </a:p>
          </p:txBody>
        </p:sp>
        <p:sp>
          <p:nvSpPr>
            <p:cNvPr id="254" name="object 254"/>
            <p:cNvSpPr/>
            <p:nvPr/>
          </p:nvSpPr>
          <p:spPr>
            <a:xfrm>
              <a:off x="1525676" y="7928280"/>
              <a:ext cx="3175" cy="2540"/>
            </a:xfrm>
            <a:custGeom>
              <a:avLst/>
              <a:gdLst/>
              <a:ahLst/>
              <a:cxnLst/>
              <a:rect l="l" t="t" r="r" b="b"/>
              <a:pathLst>
                <a:path w="3175" h="2540">
                  <a:moveTo>
                    <a:pt x="2730" y="0"/>
                  </a:moveTo>
                  <a:lnTo>
                    <a:pt x="419" y="698"/>
                  </a:lnTo>
                  <a:lnTo>
                    <a:pt x="0" y="1079"/>
                  </a:lnTo>
                  <a:lnTo>
                    <a:pt x="0" y="2514"/>
                  </a:lnTo>
                  <a:lnTo>
                    <a:pt x="2730" y="0"/>
                  </a:lnTo>
                  <a:close/>
                </a:path>
              </a:pathLst>
            </a:custGeom>
            <a:solidFill>
              <a:srgbClr val="5C75A2"/>
            </a:solidFill>
          </p:spPr>
          <p:txBody>
            <a:bodyPr wrap="square" lIns="0" tIns="0" rIns="0" bIns="0" rtlCol="0"/>
            <a:lstStyle/>
            <a:p>
              <a:endParaRPr sz="1227"/>
            </a:p>
          </p:txBody>
        </p:sp>
        <p:sp>
          <p:nvSpPr>
            <p:cNvPr id="255" name="object 255"/>
            <p:cNvSpPr/>
            <p:nvPr/>
          </p:nvSpPr>
          <p:spPr>
            <a:xfrm>
              <a:off x="1525676" y="7927289"/>
              <a:ext cx="6350" cy="5715"/>
            </a:xfrm>
            <a:custGeom>
              <a:avLst/>
              <a:gdLst/>
              <a:ahLst/>
              <a:cxnLst/>
              <a:rect l="l" t="t" r="r" b="b"/>
              <a:pathLst>
                <a:path w="6350" h="5715">
                  <a:moveTo>
                    <a:pt x="6032" y="0"/>
                  </a:moveTo>
                  <a:lnTo>
                    <a:pt x="5245" y="228"/>
                  </a:lnTo>
                  <a:lnTo>
                    <a:pt x="2730" y="990"/>
                  </a:lnTo>
                  <a:lnTo>
                    <a:pt x="0" y="3505"/>
                  </a:lnTo>
                  <a:lnTo>
                    <a:pt x="0" y="5524"/>
                  </a:lnTo>
                  <a:lnTo>
                    <a:pt x="6032" y="0"/>
                  </a:lnTo>
                  <a:close/>
                </a:path>
              </a:pathLst>
            </a:custGeom>
            <a:solidFill>
              <a:srgbClr val="5C75A3"/>
            </a:solidFill>
          </p:spPr>
          <p:txBody>
            <a:bodyPr wrap="square" lIns="0" tIns="0" rIns="0" bIns="0" rtlCol="0"/>
            <a:lstStyle/>
            <a:p>
              <a:endParaRPr sz="1227"/>
            </a:p>
          </p:txBody>
        </p:sp>
        <p:sp>
          <p:nvSpPr>
            <p:cNvPr id="256" name="object 256"/>
            <p:cNvSpPr/>
            <p:nvPr/>
          </p:nvSpPr>
          <p:spPr>
            <a:xfrm>
              <a:off x="1525676" y="7926413"/>
              <a:ext cx="9525" cy="8255"/>
            </a:xfrm>
            <a:custGeom>
              <a:avLst/>
              <a:gdLst/>
              <a:ahLst/>
              <a:cxnLst/>
              <a:rect l="l" t="t" r="r" b="b"/>
              <a:pathLst>
                <a:path w="9525" h="8254">
                  <a:moveTo>
                    <a:pt x="8915" y="0"/>
                  </a:moveTo>
                  <a:lnTo>
                    <a:pt x="6032" y="876"/>
                  </a:lnTo>
                  <a:lnTo>
                    <a:pt x="0" y="6400"/>
                  </a:lnTo>
                  <a:lnTo>
                    <a:pt x="0" y="8255"/>
                  </a:lnTo>
                  <a:lnTo>
                    <a:pt x="2286" y="6134"/>
                  </a:lnTo>
                  <a:lnTo>
                    <a:pt x="2286" y="4978"/>
                  </a:lnTo>
                  <a:lnTo>
                    <a:pt x="4140" y="4419"/>
                  </a:lnTo>
                  <a:lnTo>
                    <a:pt x="8915" y="0"/>
                  </a:lnTo>
                  <a:close/>
                </a:path>
              </a:pathLst>
            </a:custGeom>
            <a:solidFill>
              <a:srgbClr val="5C76A3"/>
            </a:solidFill>
          </p:spPr>
          <p:txBody>
            <a:bodyPr wrap="square" lIns="0" tIns="0" rIns="0" bIns="0" rtlCol="0"/>
            <a:lstStyle/>
            <a:p>
              <a:endParaRPr sz="1227"/>
            </a:p>
          </p:txBody>
        </p:sp>
        <p:sp>
          <p:nvSpPr>
            <p:cNvPr id="257" name="object 257"/>
            <p:cNvSpPr/>
            <p:nvPr/>
          </p:nvSpPr>
          <p:spPr>
            <a:xfrm>
              <a:off x="1525676" y="7925574"/>
              <a:ext cx="12065" cy="10795"/>
            </a:xfrm>
            <a:custGeom>
              <a:avLst/>
              <a:gdLst/>
              <a:ahLst/>
              <a:cxnLst/>
              <a:rect l="l" t="t" r="r" b="b"/>
              <a:pathLst>
                <a:path w="12065" h="10795">
                  <a:moveTo>
                    <a:pt x="2286" y="6972"/>
                  </a:moveTo>
                  <a:lnTo>
                    <a:pt x="0" y="9093"/>
                  </a:lnTo>
                  <a:lnTo>
                    <a:pt x="0" y="10782"/>
                  </a:lnTo>
                  <a:lnTo>
                    <a:pt x="2286" y="8674"/>
                  </a:lnTo>
                  <a:lnTo>
                    <a:pt x="2286" y="6972"/>
                  </a:lnTo>
                  <a:close/>
                </a:path>
                <a:path w="12065" h="10795">
                  <a:moveTo>
                    <a:pt x="11696" y="0"/>
                  </a:moveTo>
                  <a:lnTo>
                    <a:pt x="8915" y="838"/>
                  </a:lnTo>
                  <a:lnTo>
                    <a:pt x="4140" y="5257"/>
                  </a:lnTo>
                  <a:lnTo>
                    <a:pt x="6896" y="4432"/>
                  </a:lnTo>
                  <a:lnTo>
                    <a:pt x="11696" y="0"/>
                  </a:lnTo>
                  <a:close/>
                </a:path>
              </a:pathLst>
            </a:custGeom>
            <a:solidFill>
              <a:srgbClr val="5C77A4"/>
            </a:solidFill>
          </p:spPr>
          <p:txBody>
            <a:bodyPr wrap="square" lIns="0" tIns="0" rIns="0" bIns="0" rtlCol="0"/>
            <a:lstStyle/>
            <a:p>
              <a:endParaRPr sz="1227"/>
            </a:p>
          </p:txBody>
        </p:sp>
        <p:sp>
          <p:nvSpPr>
            <p:cNvPr id="258" name="object 258"/>
            <p:cNvSpPr/>
            <p:nvPr/>
          </p:nvSpPr>
          <p:spPr>
            <a:xfrm>
              <a:off x="1525676" y="7923809"/>
              <a:ext cx="17780" cy="16510"/>
            </a:xfrm>
            <a:custGeom>
              <a:avLst/>
              <a:gdLst/>
              <a:ahLst/>
              <a:cxnLst/>
              <a:rect l="l" t="t" r="r" b="b"/>
              <a:pathLst>
                <a:path w="17780" h="16509">
                  <a:moveTo>
                    <a:pt x="2286" y="10439"/>
                  </a:moveTo>
                  <a:lnTo>
                    <a:pt x="0" y="12547"/>
                  </a:lnTo>
                  <a:lnTo>
                    <a:pt x="0" y="14744"/>
                  </a:lnTo>
                  <a:lnTo>
                    <a:pt x="0" y="16154"/>
                  </a:lnTo>
                  <a:lnTo>
                    <a:pt x="2286" y="14058"/>
                  </a:lnTo>
                  <a:lnTo>
                    <a:pt x="2286" y="12636"/>
                  </a:lnTo>
                  <a:lnTo>
                    <a:pt x="2286" y="10439"/>
                  </a:lnTo>
                  <a:close/>
                </a:path>
                <a:path w="17780" h="16509">
                  <a:moveTo>
                    <a:pt x="17576" y="0"/>
                  </a:moveTo>
                  <a:lnTo>
                    <a:pt x="15240" y="698"/>
                  </a:lnTo>
                  <a:lnTo>
                    <a:pt x="11696" y="1765"/>
                  </a:lnTo>
                  <a:lnTo>
                    <a:pt x="6896" y="6197"/>
                  </a:lnTo>
                  <a:lnTo>
                    <a:pt x="10439" y="5118"/>
                  </a:lnTo>
                  <a:lnTo>
                    <a:pt x="12763" y="4419"/>
                  </a:lnTo>
                  <a:lnTo>
                    <a:pt x="17576" y="0"/>
                  </a:lnTo>
                  <a:close/>
                </a:path>
              </a:pathLst>
            </a:custGeom>
            <a:solidFill>
              <a:srgbClr val="5C78A4"/>
            </a:solidFill>
          </p:spPr>
          <p:txBody>
            <a:bodyPr wrap="square" lIns="0" tIns="0" rIns="0" bIns="0" rtlCol="0"/>
            <a:lstStyle/>
            <a:p>
              <a:endParaRPr sz="1227"/>
            </a:p>
          </p:txBody>
        </p:sp>
        <p:sp>
          <p:nvSpPr>
            <p:cNvPr id="259" name="object 259"/>
            <p:cNvSpPr/>
            <p:nvPr/>
          </p:nvSpPr>
          <p:spPr>
            <a:xfrm>
              <a:off x="1525676" y="7922869"/>
              <a:ext cx="20955" cy="19685"/>
            </a:xfrm>
            <a:custGeom>
              <a:avLst/>
              <a:gdLst/>
              <a:ahLst/>
              <a:cxnLst/>
              <a:rect l="l" t="t" r="r" b="b"/>
              <a:pathLst>
                <a:path w="20955" h="19684">
                  <a:moveTo>
                    <a:pt x="2286" y="14998"/>
                  </a:moveTo>
                  <a:lnTo>
                    <a:pt x="96" y="17005"/>
                  </a:lnTo>
                  <a:lnTo>
                    <a:pt x="0" y="19113"/>
                  </a:lnTo>
                  <a:lnTo>
                    <a:pt x="2189" y="17094"/>
                  </a:lnTo>
                  <a:lnTo>
                    <a:pt x="2286" y="14998"/>
                  </a:lnTo>
                  <a:close/>
                </a:path>
                <a:path w="20955" h="19684">
                  <a:moveTo>
                    <a:pt x="20701" y="0"/>
                  </a:moveTo>
                  <a:lnTo>
                    <a:pt x="17576" y="939"/>
                  </a:lnTo>
                  <a:lnTo>
                    <a:pt x="12763" y="5359"/>
                  </a:lnTo>
                  <a:lnTo>
                    <a:pt x="15913" y="4406"/>
                  </a:lnTo>
                  <a:lnTo>
                    <a:pt x="20701" y="0"/>
                  </a:lnTo>
                  <a:close/>
                </a:path>
              </a:pathLst>
            </a:custGeom>
            <a:solidFill>
              <a:srgbClr val="5C78A5"/>
            </a:solidFill>
          </p:spPr>
          <p:txBody>
            <a:bodyPr wrap="square" lIns="0" tIns="0" rIns="0" bIns="0" rtlCol="0"/>
            <a:lstStyle/>
            <a:p>
              <a:endParaRPr sz="1227"/>
            </a:p>
          </p:txBody>
        </p:sp>
        <p:sp>
          <p:nvSpPr>
            <p:cNvPr id="260" name="object 260"/>
            <p:cNvSpPr/>
            <p:nvPr/>
          </p:nvSpPr>
          <p:spPr>
            <a:xfrm>
              <a:off x="1525676" y="7921040"/>
              <a:ext cx="27305" cy="24765"/>
            </a:xfrm>
            <a:custGeom>
              <a:avLst/>
              <a:gdLst/>
              <a:ahLst/>
              <a:cxnLst/>
              <a:rect l="l" t="t" r="r" b="b"/>
              <a:pathLst>
                <a:path w="27305" h="24765">
                  <a:moveTo>
                    <a:pt x="2286" y="18834"/>
                  </a:moveTo>
                  <a:lnTo>
                    <a:pt x="88" y="20853"/>
                  </a:lnTo>
                  <a:lnTo>
                    <a:pt x="0" y="22948"/>
                  </a:lnTo>
                  <a:lnTo>
                    <a:pt x="0" y="24574"/>
                  </a:lnTo>
                  <a:lnTo>
                    <a:pt x="2286" y="22466"/>
                  </a:lnTo>
                  <a:lnTo>
                    <a:pt x="2286" y="20853"/>
                  </a:lnTo>
                  <a:lnTo>
                    <a:pt x="2286" y="18834"/>
                  </a:lnTo>
                  <a:close/>
                </a:path>
                <a:path w="27305" h="24765">
                  <a:moveTo>
                    <a:pt x="26758" y="0"/>
                  </a:moveTo>
                  <a:lnTo>
                    <a:pt x="24053" y="812"/>
                  </a:lnTo>
                  <a:lnTo>
                    <a:pt x="20701" y="1828"/>
                  </a:lnTo>
                  <a:lnTo>
                    <a:pt x="15913" y="6235"/>
                  </a:lnTo>
                  <a:lnTo>
                    <a:pt x="19253" y="5232"/>
                  </a:lnTo>
                  <a:lnTo>
                    <a:pt x="21932" y="4419"/>
                  </a:lnTo>
                  <a:lnTo>
                    <a:pt x="26758" y="0"/>
                  </a:lnTo>
                  <a:close/>
                </a:path>
              </a:pathLst>
            </a:custGeom>
            <a:solidFill>
              <a:srgbClr val="5C79A6"/>
            </a:solidFill>
          </p:spPr>
          <p:txBody>
            <a:bodyPr wrap="square" lIns="0" tIns="0" rIns="0" bIns="0" rtlCol="0"/>
            <a:lstStyle/>
            <a:p>
              <a:endParaRPr sz="1227"/>
            </a:p>
          </p:txBody>
        </p:sp>
        <p:sp>
          <p:nvSpPr>
            <p:cNvPr id="261" name="object 261"/>
            <p:cNvSpPr/>
            <p:nvPr/>
          </p:nvSpPr>
          <p:spPr>
            <a:xfrm>
              <a:off x="1525676" y="7920075"/>
              <a:ext cx="30480" cy="27940"/>
            </a:xfrm>
            <a:custGeom>
              <a:avLst/>
              <a:gdLst/>
              <a:ahLst/>
              <a:cxnLst/>
              <a:rect l="l" t="t" r="r" b="b"/>
              <a:pathLst>
                <a:path w="30480" h="27940">
                  <a:moveTo>
                    <a:pt x="2286" y="23431"/>
                  </a:moveTo>
                  <a:lnTo>
                    <a:pt x="41" y="25501"/>
                  </a:lnTo>
                  <a:lnTo>
                    <a:pt x="0" y="27609"/>
                  </a:lnTo>
                  <a:lnTo>
                    <a:pt x="2244" y="25539"/>
                  </a:lnTo>
                  <a:lnTo>
                    <a:pt x="2286" y="23431"/>
                  </a:lnTo>
                  <a:close/>
                </a:path>
                <a:path w="30480" h="27940">
                  <a:moveTo>
                    <a:pt x="29959" y="0"/>
                  </a:moveTo>
                  <a:lnTo>
                    <a:pt x="26758" y="965"/>
                  </a:lnTo>
                  <a:lnTo>
                    <a:pt x="21932" y="5384"/>
                  </a:lnTo>
                  <a:lnTo>
                    <a:pt x="25158" y="4419"/>
                  </a:lnTo>
                  <a:lnTo>
                    <a:pt x="29959" y="0"/>
                  </a:lnTo>
                  <a:close/>
                </a:path>
              </a:pathLst>
            </a:custGeom>
            <a:solidFill>
              <a:srgbClr val="5C7AA6"/>
            </a:solidFill>
          </p:spPr>
          <p:txBody>
            <a:bodyPr wrap="square" lIns="0" tIns="0" rIns="0" bIns="0" rtlCol="0"/>
            <a:lstStyle/>
            <a:p>
              <a:endParaRPr sz="1227"/>
            </a:p>
          </p:txBody>
        </p:sp>
        <p:sp>
          <p:nvSpPr>
            <p:cNvPr id="262" name="object 262"/>
            <p:cNvSpPr/>
            <p:nvPr/>
          </p:nvSpPr>
          <p:spPr>
            <a:xfrm>
              <a:off x="1525676" y="7919288"/>
              <a:ext cx="33020" cy="30480"/>
            </a:xfrm>
            <a:custGeom>
              <a:avLst/>
              <a:gdLst/>
              <a:ahLst/>
              <a:cxnLst/>
              <a:rect l="l" t="t" r="r" b="b"/>
              <a:pathLst>
                <a:path w="33019" h="30479">
                  <a:moveTo>
                    <a:pt x="2286" y="26288"/>
                  </a:moveTo>
                  <a:lnTo>
                    <a:pt x="0" y="28397"/>
                  </a:lnTo>
                  <a:lnTo>
                    <a:pt x="0" y="30073"/>
                  </a:lnTo>
                  <a:lnTo>
                    <a:pt x="2286" y="27965"/>
                  </a:lnTo>
                  <a:lnTo>
                    <a:pt x="2286" y="26288"/>
                  </a:lnTo>
                  <a:close/>
                </a:path>
                <a:path w="33019" h="30479">
                  <a:moveTo>
                    <a:pt x="32550" y="0"/>
                  </a:moveTo>
                  <a:lnTo>
                    <a:pt x="29959" y="787"/>
                  </a:lnTo>
                  <a:lnTo>
                    <a:pt x="25158" y="5206"/>
                  </a:lnTo>
                  <a:lnTo>
                    <a:pt x="27762" y="4419"/>
                  </a:lnTo>
                  <a:lnTo>
                    <a:pt x="32550" y="0"/>
                  </a:lnTo>
                  <a:close/>
                </a:path>
              </a:pathLst>
            </a:custGeom>
            <a:solidFill>
              <a:srgbClr val="5C7AA7"/>
            </a:solidFill>
          </p:spPr>
          <p:txBody>
            <a:bodyPr wrap="square" lIns="0" tIns="0" rIns="0" bIns="0" rtlCol="0"/>
            <a:lstStyle/>
            <a:p>
              <a:endParaRPr sz="1227"/>
            </a:p>
          </p:txBody>
        </p:sp>
        <p:sp>
          <p:nvSpPr>
            <p:cNvPr id="263" name="object 263"/>
            <p:cNvSpPr/>
            <p:nvPr/>
          </p:nvSpPr>
          <p:spPr>
            <a:xfrm>
              <a:off x="1525676" y="7918272"/>
              <a:ext cx="36195" cy="33655"/>
            </a:xfrm>
            <a:custGeom>
              <a:avLst/>
              <a:gdLst/>
              <a:ahLst/>
              <a:cxnLst/>
              <a:rect l="l" t="t" r="r" b="b"/>
              <a:pathLst>
                <a:path w="36194" h="33654">
                  <a:moveTo>
                    <a:pt x="2286" y="28981"/>
                  </a:moveTo>
                  <a:lnTo>
                    <a:pt x="123" y="30975"/>
                  </a:lnTo>
                  <a:lnTo>
                    <a:pt x="0" y="33070"/>
                  </a:lnTo>
                  <a:lnTo>
                    <a:pt x="2161" y="31089"/>
                  </a:lnTo>
                  <a:lnTo>
                    <a:pt x="2286" y="28981"/>
                  </a:lnTo>
                  <a:close/>
                </a:path>
                <a:path w="36194" h="33654">
                  <a:moveTo>
                    <a:pt x="35928" y="0"/>
                  </a:moveTo>
                  <a:lnTo>
                    <a:pt x="32550" y="1016"/>
                  </a:lnTo>
                  <a:lnTo>
                    <a:pt x="27762" y="5435"/>
                  </a:lnTo>
                  <a:lnTo>
                    <a:pt x="31127" y="4419"/>
                  </a:lnTo>
                  <a:lnTo>
                    <a:pt x="35928" y="0"/>
                  </a:lnTo>
                  <a:close/>
                </a:path>
              </a:pathLst>
            </a:custGeom>
            <a:solidFill>
              <a:srgbClr val="5C7AA8"/>
            </a:solidFill>
          </p:spPr>
          <p:txBody>
            <a:bodyPr wrap="square" lIns="0" tIns="0" rIns="0" bIns="0" rtlCol="0"/>
            <a:lstStyle/>
            <a:p>
              <a:endParaRPr sz="1227"/>
            </a:p>
          </p:txBody>
        </p:sp>
        <p:sp>
          <p:nvSpPr>
            <p:cNvPr id="264" name="object 264"/>
            <p:cNvSpPr/>
            <p:nvPr/>
          </p:nvSpPr>
          <p:spPr>
            <a:xfrm>
              <a:off x="1525676" y="7917396"/>
              <a:ext cx="39370" cy="36195"/>
            </a:xfrm>
            <a:custGeom>
              <a:avLst/>
              <a:gdLst/>
              <a:ahLst/>
              <a:cxnLst/>
              <a:rect l="l" t="t" r="r" b="b"/>
              <a:pathLst>
                <a:path w="39369" h="36195">
                  <a:moveTo>
                    <a:pt x="2286" y="31851"/>
                  </a:moveTo>
                  <a:lnTo>
                    <a:pt x="0" y="33947"/>
                  </a:lnTo>
                  <a:lnTo>
                    <a:pt x="0" y="35788"/>
                  </a:lnTo>
                  <a:lnTo>
                    <a:pt x="2286" y="33693"/>
                  </a:lnTo>
                  <a:lnTo>
                    <a:pt x="2286" y="31851"/>
                  </a:lnTo>
                  <a:close/>
                </a:path>
                <a:path w="39369" h="36195">
                  <a:moveTo>
                    <a:pt x="38836" y="0"/>
                  </a:moveTo>
                  <a:lnTo>
                    <a:pt x="35928" y="876"/>
                  </a:lnTo>
                  <a:lnTo>
                    <a:pt x="31127" y="5295"/>
                  </a:lnTo>
                  <a:lnTo>
                    <a:pt x="34048" y="4419"/>
                  </a:lnTo>
                  <a:lnTo>
                    <a:pt x="38836" y="0"/>
                  </a:lnTo>
                  <a:close/>
                </a:path>
              </a:pathLst>
            </a:custGeom>
            <a:solidFill>
              <a:srgbClr val="5C7BA8"/>
            </a:solidFill>
          </p:spPr>
          <p:txBody>
            <a:bodyPr wrap="square" lIns="0" tIns="0" rIns="0" bIns="0" rtlCol="0"/>
            <a:lstStyle/>
            <a:p>
              <a:endParaRPr sz="1227"/>
            </a:p>
          </p:txBody>
        </p:sp>
        <p:sp>
          <p:nvSpPr>
            <p:cNvPr id="265" name="object 265"/>
            <p:cNvSpPr/>
            <p:nvPr/>
          </p:nvSpPr>
          <p:spPr>
            <a:xfrm>
              <a:off x="1525676" y="7916507"/>
              <a:ext cx="41910" cy="38735"/>
            </a:xfrm>
            <a:custGeom>
              <a:avLst/>
              <a:gdLst/>
              <a:ahLst/>
              <a:cxnLst/>
              <a:rect l="l" t="t" r="r" b="b"/>
              <a:pathLst>
                <a:path w="41909" h="38734">
                  <a:moveTo>
                    <a:pt x="2286" y="34582"/>
                  </a:moveTo>
                  <a:lnTo>
                    <a:pt x="0" y="36677"/>
                  </a:lnTo>
                  <a:lnTo>
                    <a:pt x="0" y="38468"/>
                  </a:lnTo>
                  <a:lnTo>
                    <a:pt x="2286" y="36360"/>
                  </a:lnTo>
                  <a:lnTo>
                    <a:pt x="2286" y="34582"/>
                  </a:lnTo>
                  <a:close/>
                </a:path>
                <a:path w="41909" h="38734">
                  <a:moveTo>
                    <a:pt x="41783" y="0"/>
                  </a:moveTo>
                  <a:lnTo>
                    <a:pt x="38836" y="889"/>
                  </a:lnTo>
                  <a:lnTo>
                    <a:pt x="34048" y="5308"/>
                  </a:lnTo>
                  <a:lnTo>
                    <a:pt x="36982" y="4419"/>
                  </a:lnTo>
                  <a:lnTo>
                    <a:pt x="41783" y="0"/>
                  </a:lnTo>
                  <a:close/>
                </a:path>
              </a:pathLst>
            </a:custGeom>
            <a:solidFill>
              <a:srgbClr val="5C7CA8"/>
            </a:solidFill>
          </p:spPr>
          <p:txBody>
            <a:bodyPr wrap="square" lIns="0" tIns="0" rIns="0" bIns="0" rtlCol="0"/>
            <a:lstStyle/>
            <a:p>
              <a:endParaRPr sz="1227"/>
            </a:p>
          </p:txBody>
        </p:sp>
        <p:sp>
          <p:nvSpPr>
            <p:cNvPr id="266" name="object 266"/>
            <p:cNvSpPr/>
            <p:nvPr/>
          </p:nvSpPr>
          <p:spPr>
            <a:xfrm>
              <a:off x="1525676" y="7915592"/>
              <a:ext cx="45085" cy="41275"/>
            </a:xfrm>
            <a:custGeom>
              <a:avLst/>
              <a:gdLst/>
              <a:ahLst/>
              <a:cxnLst/>
              <a:rect l="l" t="t" r="r" b="b"/>
              <a:pathLst>
                <a:path w="45084" h="41275">
                  <a:moveTo>
                    <a:pt x="2286" y="37274"/>
                  </a:moveTo>
                  <a:lnTo>
                    <a:pt x="0" y="39382"/>
                  </a:lnTo>
                  <a:lnTo>
                    <a:pt x="0" y="41262"/>
                  </a:lnTo>
                  <a:lnTo>
                    <a:pt x="2286" y="39154"/>
                  </a:lnTo>
                  <a:lnTo>
                    <a:pt x="2286" y="37274"/>
                  </a:lnTo>
                  <a:close/>
                </a:path>
                <a:path w="45084" h="41275">
                  <a:moveTo>
                    <a:pt x="44831" y="0"/>
                  </a:moveTo>
                  <a:lnTo>
                    <a:pt x="41783" y="914"/>
                  </a:lnTo>
                  <a:lnTo>
                    <a:pt x="36982" y="5334"/>
                  </a:lnTo>
                  <a:lnTo>
                    <a:pt x="40017" y="4419"/>
                  </a:lnTo>
                  <a:lnTo>
                    <a:pt x="44831" y="0"/>
                  </a:lnTo>
                  <a:close/>
                </a:path>
              </a:pathLst>
            </a:custGeom>
            <a:solidFill>
              <a:srgbClr val="5C7CA9"/>
            </a:solidFill>
          </p:spPr>
          <p:txBody>
            <a:bodyPr wrap="square" lIns="0" tIns="0" rIns="0" bIns="0" rtlCol="0"/>
            <a:lstStyle/>
            <a:p>
              <a:endParaRPr sz="1227"/>
            </a:p>
          </p:txBody>
        </p:sp>
        <p:sp>
          <p:nvSpPr>
            <p:cNvPr id="267" name="object 267"/>
            <p:cNvSpPr/>
            <p:nvPr/>
          </p:nvSpPr>
          <p:spPr>
            <a:xfrm>
              <a:off x="1525676" y="7914678"/>
              <a:ext cx="48260" cy="44450"/>
            </a:xfrm>
            <a:custGeom>
              <a:avLst/>
              <a:gdLst/>
              <a:ahLst/>
              <a:cxnLst/>
              <a:rect l="l" t="t" r="r" b="b"/>
              <a:pathLst>
                <a:path w="48259" h="44450">
                  <a:moveTo>
                    <a:pt x="2286" y="40068"/>
                  </a:moveTo>
                  <a:lnTo>
                    <a:pt x="0" y="42176"/>
                  </a:lnTo>
                  <a:lnTo>
                    <a:pt x="0" y="43980"/>
                  </a:lnTo>
                  <a:lnTo>
                    <a:pt x="2286" y="41884"/>
                  </a:lnTo>
                  <a:lnTo>
                    <a:pt x="2286" y="40068"/>
                  </a:lnTo>
                  <a:close/>
                </a:path>
                <a:path w="48259" h="44450">
                  <a:moveTo>
                    <a:pt x="47828" y="0"/>
                  </a:moveTo>
                  <a:lnTo>
                    <a:pt x="44831" y="914"/>
                  </a:lnTo>
                  <a:lnTo>
                    <a:pt x="40017" y="5334"/>
                  </a:lnTo>
                  <a:lnTo>
                    <a:pt x="43014" y="4432"/>
                  </a:lnTo>
                  <a:lnTo>
                    <a:pt x="47828" y="0"/>
                  </a:lnTo>
                  <a:close/>
                </a:path>
              </a:pathLst>
            </a:custGeom>
            <a:solidFill>
              <a:srgbClr val="5C7CAA"/>
            </a:solidFill>
          </p:spPr>
          <p:txBody>
            <a:bodyPr wrap="square" lIns="0" tIns="0" rIns="0" bIns="0" rtlCol="0"/>
            <a:lstStyle/>
            <a:p>
              <a:endParaRPr sz="1227"/>
            </a:p>
          </p:txBody>
        </p:sp>
        <p:sp>
          <p:nvSpPr>
            <p:cNvPr id="268" name="object 268"/>
            <p:cNvSpPr/>
            <p:nvPr/>
          </p:nvSpPr>
          <p:spPr>
            <a:xfrm>
              <a:off x="1525676" y="7913827"/>
              <a:ext cx="50800" cy="46990"/>
            </a:xfrm>
            <a:custGeom>
              <a:avLst/>
              <a:gdLst/>
              <a:ahLst/>
              <a:cxnLst/>
              <a:rect l="l" t="t" r="r" b="b"/>
              <a:pathLst>
                <a:path w="50800" h="46990">
                  <a:moveTo>
                    <a:pt x="2286" y="42735"/>
                  </a:moveTo>
                  <a:lnTo>
                    <a:pt x="0" y="44831"/>
                  </a:lnTo>
                  <a:lnTo>
                    <a:pt x="0" y="46647"/>
                  </a:lnTo>
                  <a:lnTo>
                    <a:pt x="2286" y="44538"/>
                  </a:lnTo>
                  <a:lnTo>
                    <a:pt x="2286" y="42735"/>
                  </a:lnTo>
                  <a:close/>
                </a:path>
                <a:path w="50800" h="46990">
                  <a:moveTo>
                    <a:pt x="50673" y="0"/>
                  </a:moveTo>
                  <a:lnTo>
                    <a:pt x="47828" y="850"/>
                  </a:lnTo>
                  <a:lnTo>
                    <a:pt x="43014" y="5283"/>
                  </a:lnTo>
                  <a:lnTo>
                    <a:pt x="45872" y="4419"/>
                  </a:lnTo>
                  <a:lnTo>
                    <a:pt x="50673" y="0"/>
                  </a:lnTo>
                  <a:close/>
                </a:path>
              </a:pathLst>
            </a:custGeom>
            <a:solidFill>
              <a:srgbClr val="5D7DAA"/>
            </a:solidFill>
          </p:spPr>
          <p:txBody>
            <a:bodyPr wrap="square" lIns="0" tIns="0" rIns="0" bIns="0" rtlCol="0"/>
            <a:lstStyle/>
            <a:p>
              <a:endParaRPr sz="1227"/>
            </a:p>
          </p:txBody>
        </p:sp>
        <p:sp>
          <p:nvSpPr>
            <p:cNvPr id="269" name="object 269"/>
            <p:cNvSpPr/>
            <p:nvPr/>
          </p:nvSpPr>
          <p:spPr>
            <a:xfrm>
              <a:off x="1525676" y="7912951"/>
              <a:ext cx="53975" cy="49530"/>
            </a:xfrm>
            <a:custGeom>
              <a:avLst/>
              <a:gdLst/>
              <a:ahLst/>
              <a:cxnLst/>
              <a:rect l="l" t="t" r="r" b="b"/>
              <a:pathLst>
                <a:path w="53975" h="49529">
                  <a:moveTo>
                    <a:pt x="2286" y="45415"/>
                  </a:moveTo>
                  <a:lnTo>
                    <a:pt x="0" y="47523"/>
                  </a:lnTo>
                  <a:lnTo>
                    <a:pt x="0" y="49364"/>
                  </a:lnTo>
                  <a:lnTo>
                    <a:pt x="2286" y="47256"/>
                  </a:lnTo>
                  <a:lnTo>
                    <a:pt x="2286" y="45415"/>
                  </a:lnTo>
                  <a:close/>
                </a:path>
                <a:path w="53975" h="49529">
                  <a:moveTo>
                    <a:pt x="53555" y="0"/>
                  </a:moveTo>
                  <a:lnTo>
                    <a:pt x="50673" y="876"/>
                  </a:lnTo>
                  <a:lnTo>
                    <a:pt x="45872" y="5295"/>
                  </a:lnTo>
                  <a:lnTo>
                    <a:pt x="48768" y="4419"/>
                  </a:lnTo>
                  <a:lnTo>
                    <a:pt x="53555" y="0"/>
                  </a:lnTo>
                  <a:close/>
                </a:path>
              </a:pathLst>
            </a:custGeom>
            <a:solidFill>
              <a:srgbClr val="5D7DAB"/>
            </a:solidFill>
          </p:spPr>
          <p:txBody>
            <a:bodyPr wrap="square" lIns="0" tIns="0" rIns="0" bIns="0" rtlCol="0"/>
            <a:lstStyle/>
            <a:p>
              <a:endParaRPr sz="1227"/>
            </a:p>
          </p:txBody>
        </p:sp>
        <p:sp>
          <p:nvSpPr>
            <p:cNvPr id="270" name="object 270"/>
            <p:cNvSpPr/>
            <p:nvPr/>
          </p:nvSpPr>
          <p:spPr>
            <a:xfrm>
              <a:off x="1525676" y="7912036"/>
              <a:ext cx="57150" cy="52705"/>
            </a:xfrm>
            <a:custGeom>
              <a:avLst/>
              <a:gdLst/>
              <a:ahLst/>
              <a:cxnLst/>
              <a:rect l="l" t="t" r="r" b="b"/>
              <a:pathLst>
                <a:path w="57150" h="52704">
                  <a:moveTo>
                    <a:pt x="2286" y="48171"/>
                  </a:moveTo>
                  <a:lnTo>
                    <a:pt x="13" y="50266"/>
                  </a:lnTo>
                  <a:lnTo>
                    <a:pt x="0" y="52374"/>
                  </a:lnTo>
                  <a:lnTo>
                    <a:pt x="2272" y="50279"/>
                  </a:lnTo>
                  <a:lnTo>
                    <a:pt x="2286" y="48171"/>
                  </a:lnTo>
                  <a:close/>
                </a:path>
                <a:path w="57150" h="52704">
                  <a:moveTo>
                    <a:pt x="56616" y="0"/>
                  </a:moveTo>
                  <a:lnTo>
                    <a:pt x="53555" y="914"/>
                  </a:lnTo>
                  <a:lnTo>
                    <a:pt x="48768" y="5333"/>
                  </a:lnTo>
                  <a:lnTo>
                    <a:pt x="51841" y="4406"/>
                  </a:lnTo>
                  <a:lnTo>
                    <a:pt x="56616" y="0"/>
                  </a:lnTo>
                  <a:close/>
                </a:path>
              </a:pathLst>
            </a:custGeom>
            <a:solidFill>
              <a:srgbClr val="5D7EAB"/>
            </a:solidFill>
          </p:spPr>
          <p:txBody>
            <a:bodyPr wrap="square" lIns="0" tIns="0" rIns="0" bIns="0" rtlCol="0"/>
            <a:lstStyle/>
            <a:p>
              <a:endParaRPr sz="1227"/>
            </a:p>
          </p:txBody>
        </p:sp>
        <p:sp>
          <p:nvSpPr>
            <p:cNvPr id="271" name="object 271"/>
            <p:cNvSpPr/>
            <p:nvPr/>
          </p:nvSpPr>
          <p:spPr>
            <a:xfrm>
              <a:off x="1525676" y="7910080"/>
              <a:ext cx="63500" cy="58419"/>
            </a:xfrm>
            <a:custGeom>
              <a:avLst/>
              <a:gdLst/>
              <a:ahLst/>
              <a:cxnLst/>
              <a:rect l="l" t="t" r="r" b="b"/>
              <a:pathLst>
                <a:path w="63500" h="58420">
                  <a:moveTo>
                    <a:pt x="2286" y="52222"/>
                  </a:moveTo>
                  <a:lnTo>
                    <a:pt x="0" y="54330"/>
                  </a:lnTo>
                  <a:lnTo>
                    <a:pt x="0" y="55968"/>
                  </a:lnTo>
                  <a:lnTo>
                    <a:pt x="0" y="57873"/>
                  </a:lnTo>
                  <a:lnTo>
                    <a:pt x="2286" y="55765"/>
                  </a:lnTo>
                  <a:lnTo>
                    <a:pt x="2286" y="53860"/>
                  </a:lnTo>
                  <a:lnTo>
                    <a:pt x="2286" y="52222"/>
                  </a:lnTo>
                  <a:close/>
                </a:path>
                <a:path w="63500" h="58420">
                  <a:moveTo>
                    <a:pt x="63080" y="0"/>
                  </a:moveTo>
                  <a:lnTo>
                    <a:pt x="59588" y="1054"/>
                  </a:lnTo>
                  <a:lnTo>
                    <a:pt x="56616" y="1955"/>
                  </a:lnTo>
                  <a:lnTo>
                    <a:pt x="51841" y="6362"/>
                  </a:lnTo>
                  <a:lnTo>
                    <a:pt x="54787" y="5473"/>
                  </a:lnTo>
                  <a:lnTo>
                    <a:pt x="58254" y="4432"/>
                  </a:lnTo>
                  <a:lnTo>
                    <a:pt x="63080" y="0"/>
                  </a:lnTo>
                  <a:close/>
                </a:path>
              </a:pathLst>
            </a:custGeom>
            <a:solidFill>
              <a:srgbClr val="5D7FAC"/>
            </a:solidFill>
          </p:spPr>
          <p:txBody>
            <a:bodyPr wrap="square" lIns="0" tIns="0" rIns="0" bIns="0" rtlCol="0"/>
            <a:lstStyle/>
            <a:p>
              <a:endParaRPr sz="1227"/>
            </a:p>
          </p:txBody>
        </p:sp>
        <p:sp>
          <p:nvSpPr>
            <p:cNvPr id="272" name="object 272"/>
            <p:cNvSpPr/>
            <p:nvPr/>
          </p:nvSpPr>
          <p:spPr>
            <a:xfrm>
              <a:off x="1525676" y="7909318"/>
              <a:ext cx="66040" cy="60960"/>
            </a:xfrm>
            <a:custGeom>
              <a:avLst/>
              <a:gdLst/>
              <a:ahLst/>
              <a:cxnLst/>
              <a:rect l="l" t="t" r="r" b="b"/>
              <a:pathLst>
                <a:path w="66040" h="60959">
                  <a:moveTo>
                    <a:pt x="2286" y="56527"/>
                  </a:moveTo>
                  <a:lnTo>
                    <a:pt x="110" y="58534"/>
                  </a:lnTo>
                  <a:lnTo>
                    <a:pt x="0" y="60642"/>
                  </a:lnTo>
                  <a:lnTo>
                    <a:pt x="2175" y="58635"/>
                  </a:lnTo>
                  <a:lnTo>
                    <a:pt x="2286" y="56527"/>
                  </a:lnTo>
                  <a:close/>
                </a:path>
                <a:path w="66040" h="60959">
                  <a:moveTo>
                    <a:pt x="65620" y="0"/>
                  </a:moveTo>
                  <a:lnTo>
                    <a:pt x="63080" y="762"/>
                  </a:lnTo>
                  <a:lnTo>
                    <a:pt x="58254" y="5194"/>
                  </a:lnTo>
                  <a:lnTo>
                    <a:pt x="60845" y="4406"/>
                  </a:lnTo>
                  <a:lnTo>
                    <a:pt x="65620" y="0"/>
                  </a:lnTo>
                  <a:close/>
                </a:path>
              </a:pathLst>
            </a:custGeom>
            <a:solidFill>
              <a:srgbClr val="5D7FAD"/>
            </a:solidFill>
          </p:spPr>
          <p:txBody>
            <a:bodyPr wrap="square" lIns="0" tIns="0" rIns="0" bIns="0" rtlCol="0"/>
            <a:lstStyle/>
            <a:p>
              <a:endParaRPr sz="1227"/>
            </a:p>
          </p:txBody>
        </p:sp>
        <p:sp>
          <p:nvSpPr>
            <p:cNvPr id="273" name="object 273"/>
            <p:cNvSpPr/>
            <p:nvPr/>
          </p:nvSpPr>
          <p:spPr>
            <a:xfrm>
              <a:off x="1525676" y="7908455"/>
              <a:ext cx="68580" cy="63500"/>
            </a:xfrm>
            <a:custGeom>
              <a:avLst/>
              <a:gdLst/>
              <a:ahLst/>
              <a:cxnLst/>
              <a:rect l="l" t="t" r="r" b="b"/>
              <a:pathLst>
                <a:path w="68580" h="63500">
                  <a:moveTo>
                    <a:pt x="2286" y="59397"/>
                  </a:moveTo>
                  <a:lnTo>
                    <a:pt x="0" y="61506"/>
                  </a:lnTo>
                  <a:lnTo>
                    <a:pt x="0" y="63017"/>
                  </a:lnTo>
                  <a:lnTo>
                    <a:pt x="2286" y="60921"/>
                  </a:lnTo>
                  <a:lnTo>
                    <a:pt x="2286" y="59397"/>
                  </a:lnTo>
                  <a:close/>
                </a:path>
                <a:path w="68580" h="63500">
                  <a:moveTo>
                    <a:pt x="68465" y="0"/>
                  </a:moveTo>
                  <a:lnTo>
                    <a:pt x="65620" y="863"/>
                  </a:lnTo>
                  <a:lnTo>
                    <a:pt x="60845" y="5270"/>
                  </a:lnTo>
                  <a:lnTo>
                    <a:pt x="63665" y="4419"/>
                  </a:lnTo>
                  <a:lnTo>
                    <a:pt x="68465" y="0"/>
                  </a:lnTo>
                  <a:close/>
                </a:path>
              </a:pathLst>
            </a:custGeom>
            <a:solidFill>
              <a:srgbClr val="5D80AD"/>
            </a:solidFill>
          </p:spPr>
          <p:txBody>
            <a:bodyPr wrap="square" lIns="0" tIns="0" rIns="0" bIns="0" rtlCol="0"/>
            <a:lstStyle/>
            <a:p>
              <a:endParaRPr sz="1227"/>
            </a:p>
          </p:txBody>
        </p:sp>
        <p:sp>
          <p:nvSpPr>
            <p:cNvPr id="274" name="object 274"/>
            <p:cNvSpPr/>
            <p:nvPr/>
          </p:nvSpPr>
          <p:spPr>
            <a:xfrm>
              <a:off x="1525676" y="7907388"/>
              <a:ext cx="72390" cy="66675"/>
            </a:xfrm>
            <a:custGeom>
              <a:avLst/>
              <a:gdLst/>
              <a:ahLst/>
              <a:cxnLst/>
              <a:rect l="l" t="t" r="r" b="b"/>
              <a:pathLst>
                <a:path w="72390" h="66675">
                  <a:moveTo>
                    <a:pt x="2286" y="61988"/>
                  </a:moveTo>
                  <a:lnTo>
                    <a:pt x="0" y="64084"/>
                  </a:lnTo>
                  <a:lnTo>
                    <a:pt x="0" y="66281"/>
                  </a:lnTo>
                  <a:lnTo>
                    <a:pt x="2286" y="64185"/>
                  </a:lnTo>
                  <a:lnTo>
                    <a:pt x="2286" y="61988"/>
                  </a:lnTo>
                  <a:close/>
                </a:path>
                <a:path w="72390" h="66675">
                  <a:moveTo>
                    <a:pt x="72009" y="0"/>
                  </a:moveTo>
                  <a:lnTo>
                    <a:pt x="68465" y="1066"/>
                  </a:lnTo>
                  <a:lnTo>
                    <a:pt x="63665" y="5486"/>
                  </a:lnTo>
                  <a:lnTo>
                    <a:pt x="67208" y="4419"/>
                  </a:lnTo>
                  <a:lnTo>
                    <a:pt x="72009" y="0"/>
                  </a:lnTo>
                  <a:close/>
                </a:path>
              </a:pathLst>
            </a:custGeom>
            <a:solidFill>
              <a:srgbClr val="5D81AD"/>
            </a:solidFill>
          </p:spPr>
          <p:txBody>
            <a:bodyPr wrap="square" lIns="0" tIns="0" rIns="0" bIns="0" rtlCol="0"/>
            <a:lstStyle/>
            <a:p>
              <a:endParaRPr sz="1227"/>
            </a:p>
          </p:txBody>
        </p:sp>
        <p:sp>
          <p:nvSpPr>
            <p:cNvPr id="275" name="object 275"/>
            <p:cNvSpPr/>
            <p:nvPr/>
          </p:nvSpPr>
          <p:spPr>
            <a:xfrm>
              <a:off x="1525676" y="7907388"/>
              <a:ext cx="72390" cy="68580"/>
            </a:xfrm>
            <a:custGeom>
              <a:avLst/>
              <a:gdLst/>
              <a:ahLst/>
              <a:cxnLst/>
              <a:rect l="l" t="t" r="r" b="b"/>
              <a:pathLst>
                <a:path w="72390" h="68579">
                  <a:moveTo>
                    <a:pt x="2286" y="64185"/>
                  </a:moveTo>
                  <a:lnTo>
                    <a:pt x="0" y="66281"/>
                  </a:lnTo>
                  <a:lnTo>
                    <a:pt x="0" y="68059"/>
                  </a:lnTo>
                  <a:lnTo>
                    <a:pt x="2286" y="65938"/>
                  </a:lnTo>
                  <a:lnTo>
                    <a:pt x="2286" y="64185"/>
                  </a:lnTo>
                  <a:close/>
                </a:path>
                <a:path w="72390" h="68579">
                  <a:moveTo>
                    <a:pt x="72009" y="0"/>
                  </a:moveTo>
                  <a:lnTo>
                    <a:pt x="67208" y="4419"/>
                  </a:lnTo>
                  <a:lnTo>
                    <a:pt x="69532" y="3721"/>
                  </a:lnTo>
                  <a:lnTo>
                    <a:pt x="72009" y="1422"/>
                  </a:lnTo>
                  <a:lnTo>
                    <a:pt x="72009" y="0"/>
                  </a:lnTo>
                  <a:close/>
                </a:path>
              </a:pathLst>
            </a:custGeom>
            <a:solidFill>
              <a:srgbClr val="5E81AE"/>
            </a:solidFill>
          </p:spPr>
          <p:txBody>
            <a:bodyPr wrap="square" lIns="0" tIns="0" rIns="0" bIns="0" rtlCol="0"/>
            <a:lstStyle/>
            <a:p>
              <a:endParaRPr sz="1227"/>
            </a:p>
          </p:txBody>
        </p:sp>
        <p:sp>
          <p:nvSpPr>
            <p:cNvPr id="276" name="object 276"/>
            <p:cNvSpPr/>
            <p:nvPr/>
          </p:nvSpPr>
          <p:spPr>
            <a:xfrm>
              <a:off x="1525676" y="7908810"/>
              <a:ext cx="72390" cy="68580"/>
            </a:xfrm>
            <a:custGeom>
              <a:avLst/>
              <a:gdLst/>
              <a:ahLst/>
              <a:cxnLst/>
              <a:rect l="l" t="t" r="r" b="b"/>
              <a:pathLst>
                <a:path w="72390" h="68579">
                  <a:moveTo>
                    <a:pt x="2286" y="64516"/>
                  </a:moveTo>
                  <a:lnTo>
                    <a:pt x="0" y="66636"/>
                  </a:lnTo>
                  <a:lnTo>
                    <a:pt x="0" y="68567"/>
                  </a:lnTo>
                  <a:lnTo>
                    <a:pt x="2286" y="66459"/>
                  </a:lnTo>
                  <a:lnTo>
                    <a:pt x="2286" y="64516"/>
                  </a:lnTo>
                  <a:close/>
                </a:path>
                <a:path w="72390" h="68579">
                  <a:moveTo>
                    <a:pt x="72009" y="0"/>
                  </a:moveTo>
                  <a:lnTo>
                    <a:pt x="69532" y="2298"/>
                  </a:lnTo>
                  <a:lnTo>
                    <a:pt x="72009" y="1549"/>
                  </a:lnTo>
                  <a:lnTo>
                    <a:pt x="72009" y="0"/>
                  </a:lnTo>
                  <a:close/>
                </a:path>
              </a:pathLst>
            </a:custGeom>
            <a:solidFill>
              <a:srgbClr val="5E81AF"/>
            </a:solidFill>
          </p:spPr>
          <p:txBody>
            <a:bodyPr wrap="square" lIns="0" tIns="0" rIns="0" bIns="0" rtlCol="0"/>
            <a:lstStyle/>
            <a:p>
              <a:endParaRPr sz="1227"/>
            </a:p>
          </p:txBody>
        </p:sp>
        <p:sp>
          <p:nvSpPr>
            <p:cNvPr id="277" name="object 277"/>
            <p:cNvSpPr/>
            <p:nvPr/>
          </p:nvSpPr>
          <p:spPr>
            <a:xfrm>
              <a:off x="1525676" y="7975269"/>
              <a:ext cx="2540" cy="6350"/>
            </a:xfrm>
            <a:custGeom>
              <a:avLst/>
              <a:gdLst/>
              <a:ahLst/>
              <a:cxnLst/>
              <a:rect l="l" t="t" r="r" b="b"/>
              <a:pathLst>
                <a:path w="2540" h="6350">
                  <a:moveTo>
                    <a:pt x="2286" y="0"/>
                  </a:moveTo>
                  <a:lnTo>
                    <a:pt x="0" y="2108"/>
                  </a:lnTo>
                  <a:lnTo>
                    <a:pt x="0" y="3911"/>
                  </a:lnTo>
                  <a:lnTo>
                    <a:pt x="0" y="5778"/>
                  </a:lnTo>
                  <a:lnTo>
                    <a:pt x="2286" y="3670"/>
                  </a:lnTo>
                  <a:lnTo>
                    <a:pt x="2286" y="1803"/>
                  </a:lnTo>
                  <a:lnTo>
                    <a:pt x="2286" y="0"/>
                  </a:lnTo>
                  <a:close/>
                </a:path>
              </a:pathLst>
            </a:custGeom>
            <a:solidFill>
              <a:srgbClr val="5E82AF"/>
            </a:solidFill>
          </p:spPr>
          <p:txBody>
            <a:bodyPr wrap="square" lIns="0" tIns="0" rIns="0" bIns="0" rtlCol="0"/>
            <a:lstStyle/>
            <a:p>
              <a:endParaRPr sz="1227"/>
            </a:p>
          </p:txBody>
        </p:sp>
        <p:sp>
          <p:nvSpPr>
            <p:cNvPr id="278" name="object 278"/>
            <p:cNvSpPr/>
            <p:nvPr/>
          </p:nvSpPr>
          <p:spPr>
            <a:xfrm>
              <a:off x="1525676" y="7978940"/>
              <a:ext cx="2540" cy="4445"/>
            </a:xfrm>
            <a:custGeom>
              <a:avLst/>
              <a:gdLst/>
              <a:ahLst/>
              <a:cxnLst/>
              <a:rect l="l" t="t" r="r" b="b"/>
              <a:pathLst>
                <a:path w="2540" h="4445">
                  <a:moveTo>
                    <a:pt x="2286" y="0"/>
                  </a:moveTo>
                  <a:lnTo>
                    <a:pt x="0" y="2108"/>
                  </a:lnTo>
                  <a:lnTo>
                    <a:pt x="0" y="3949"/>
                  </a:lnTo>
                  <a:lnTo>
                    <a:pt x="2286" y="1841"/>
                  </a:lnTo>
                  <a:lnTo>
                    <a:pt x="2286" y="0"/>
                  </a:lnTo>
                  <a:close/>
                </a:path>
              </a:pathLst>
            </a:custGeom>
            <a:solidFill>
              <a:srgbClr val="5E83B0"/>
            </a:solidFill>
          </p:spPr>
          <p:txBody>
            <a:bodyPr wrap="square" lIns="0" tIns="0" rIns="0" bIns="0" rtlCol="0"/>
            <a:lstStyle/>
            <a:p>
              <a:endParaRPr sz="1227"/>
            </a:p>
          </p:txBody>
        </p:sp>
        <p:sp>
          <p:nvSpPr>
            <p:cNvPr id="279" name="object 279"/>
            <p:cNvSpPr/>
            <p:nvPr/>
          </p:nvSpPr>
          <p:spPr>
            <a:xfrm>
              <a:off x="1525676" y="7980781"/>
              <a:ext cx="2540" cy="6350"/>
            </a:xfrm>
            <a:custGeom>
              <a:avLst/>
              <a:gdLst/>
              <a:ahLst/>
              <a:cxnLst/>
              <a:rect l="l" t="t" r="r" b="b"/>
              <a:pathLst>
                <a:path w="2540" h="6350">
                  <a:moveTo>
                    <a:pt x="2286" y="0"/>
                  </a:moveTo>
                  <a:lnTo>
                    <a:pt x="0" y="2108"/>
                  </a:lnTo>
                  <a:lnTo>
                    <a:pt x="0" y="3987"/>
                  </a:lnTo>
                  <a:lnTo>
                    <a:pt x="0" y="5753"/>
                  </a:lnTo>
                  <a:lnTo>
                    <a:pt x="2286" y="3644"/>
                  </a:lnTo>
                  <a:lnTo>
                    <a:pt x="2286" y="1879"/>
                  </a:lnTo>
                  <a:lnTo>
                    <a:pt x="2286" y="0"/>
                  </a:lnTo>
                  <a:close/>
                </a:path>
              </a:pathLst>
            </a:custGeom>
            <a:solidFill>
              <a:srgbClr val="5E83B1"/>
            </a:solidFill>
          </p:spPr>
          <p:txBody>
            <a:bodyPr wrap="square" lIns="0" tIns="0" rIns="0" bIns="0" rtlCol="0"/>
            <a:lstStyle/>
            <a:p>
              <a:endParaRPr sz="1227"/>
            </a:p>
          </p:txBody>
        </p:sp>
        <p:sp>
          <p:nvSpPr>
            <p:cNvPr id="280" name="object 280"/>
            <p:cNvSpPr/>
            <p:nvPr/>
          </p:nvSpPr>
          <p:spPr>
            <a:xfrm>
              <a:off x="1525676" y="7984426"/>
              <a:ext cx="2540" cy="4445"/>
            </a:xfrm>
            <a:custGeom>
              <a:avLst/>
              <a:gdLst/>
              <a:ahLst/>
              <a:cxnLst/>
              <a:rect l="l" t="t" r="r" b="b"/>
              <a:pathLst>
                <a:path w="2540" h="4445">
                  <a:moveTo>
                    <a:pt x="2286" y="0"/>
                  </a:moveTo>
                  <a:lnTo>
                    <a:pt x="0" y="2108"/>
                  </a:lnTo>
                  <a:lnTo>
                    <a:pt x="0" y="3898"/>
                  </a:lnTo>
                  <a:lnTo>
                    <a:pt x="2286" y="1790"/>
                  </a:lnTo>
                  <a:lnTo>
                    <a:pt x="2286" y="0"/>
                  </a:lnTo>
                  <a:close/>
                </a:path>
              </a:pathLst>
            </a:custGeom>
            <a:solidFill>
              <a:srgbClr val="5E84B2"/>
            </a:solidFill>
          </p:spPr>
          <p:txBody>
            <a:bodyPr wrap="square" lIns="0" tIns="0" rIns="0" bIns="0" rtlCol="0"/>
            <a:lstStyle/>
            <a:p>
              <a:endParaRPr sz="1227"/>
            </a:p>
          </p:txBody>
        </p:sp>
        <p:sp>
          <p:nvSpPr>
            <p:cNvPr id="281" name="object 281"/>
            <p:cNvSpPr/>
            <p:nvPr/>
          </p:nvSpPr>
          <p:spPr>
            <a:xfrm>
              <a:off x="1525676" y="798621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5B2"/>
            </a:solidFill>
          </p:spPr>
          <p:txBody>
            <a:bodyPr wrap="square" lIns="0" tIns="0" rIns="0" bIns="0" rtlCol="0"/>
            <a:lstStyle/>
            <a:p>
              <a:endParaRPr sz="1227"/>
            </a:p>
          </p:txBody>
        </p:sp>
        <p:sp>
          <p:nvSpPr>
            <p:cNvPr id="282" name="object 282"/>
            <p:cNvSpPr/>
            <p:nvPr/>
          </p:nvSpPr>
          <p:spPr>
            <a:xfrm>
              <a:off x="1525676" y="7988414"/>
              <a:ext cx="2540" cy="5715"/>
            </a:xfrm>
            <a:custGeom>
              <a:avLst/>
              <a:gdLst/>
              <a:ahLst/>
              <a:cxnLst/>
              <a:rect l="l" t="t" r="r" b="b"/>
              <a:pathLst>
                <a:path w="2540" h="5715">
                  <a:moveTo>
                    <a:pt x="2286" y="0"/>
                  </a:moveTo>
                  <a:lnTo>
                    <a:pt x="0" y="2095"/>
                  </a:lnTo>
                  <a:lnTo>
                    <a:pt x="0" y="3606"/>
                  </a:lnTo>
                  <a:lnTo>
                    <a:pt x="0" y="5524"/>
                  </a:lnTo>
                  <a:lnTo>
                    <a:pt x="2286" y="3429"/>
                  </a:lnTo>
                  <a:lnTo>
                    <a:pt x="2286" y="1498"/>
                  </a:lnTo>
                  <a:lnTo>
                    <a:pt x="2286" y="0"/>
                  </a:lnTo>
                  <a:close/>
                </a:path>
              </a:pathLst>
            </a:custGeom>
            <a:solidFill>
              <a:srgbClr val="5E86B3"/>
            </a:solidFill>
          </p:spPr>
          <p:txBody>
            <a:bodyPr wrap="square" lIns="0" tIns="0" rIns="0" bIns="0" rtlCol="0"/>
            <a:lstStyle/>
            <a:p>
              <a:endParaRPr sz="1227"/>
            </a:p>
          </p:txBody>
        </p:sp>
        <p:sp>
          <p:nvSpPr>
            <p:cNvPr id="283" name="object 283"/>
            <p:cNvSpPr/>
            <p:nvPr/>
          </p:nvSpPr>
          <p:spPr>
            <a:xfrm>
              <a:off x="1525676" y="7991843"/>
              <a:ext cx="2540" cy="4445"/>
            </a:xfrm>
            <a:custGeom>
              <a:avLst/>
              <a:gdLst/>
              <a:ahLst/>
              <a:cxnLst/>
              <a:rect l="l" t="t" r="r" b="b"/>
              <a:pathLst>
                <a:path w="2540" h="4445">
                  <a:moveTo>
                    <a:pt x="2286" y="0"/>
                  </a:moveTo>
                  <a:lnTo>
                    <a:pt x="0" y="2095"/>
                  </a:lnTo>
                  <a:lnTo>
                    <a:pt x="0" y="4203"/>
                  </a:lnTo>
                  <a:lnTo>
                    <a:pt x="2286" y="2082"/>
                  </a:lnTo>
                  <a:lnTo>
                    <a:pt x="2286" y="0"/>
                  </a:lnTo>
                  <a:close/>
                </a:path>
              </a:pathLst>
            </a:custGeom>
            <a:solidFill>
              <a:srgbClr val="5E86B4"/>
            </a:solidFill>
          </p:spPr>
          <p:txBody>
            <a:bodyPr wrap="square" lIns="0" tIns="0" rIns="0" bIns="0" rtlCol="0"/>
            <a:lstStyle/>
            <a:p>
              <a:endParaRPr sz="1227"/>
            </a:p>
          </p:txBody>
        </p:sp>
        <p:sp>
          <p:nvSpPr>
            <p:cNvPr id="284" name="object 284"/>
            <p:cNvSpPr/>
            <p:nvPr/>
          </p:nvSpPr>
          <p:spPr>
            <a:xfrm>
              <a:off x="1525676" y="7993926"/>
              <a:ext cx="2540" cy="6350"/>
            </a:xfrm>
            <a:custGeom>
              <a:avLst/>
              <a:gdLst/>
              <a:ahLst/>
              <a:cxnLst/>
              <a:rect l="l" t="t" r="r" b="b"/>
              <a:pathLst>
                <a:path w="2540" h="6350">
                  <a:moveTo>
                    <a:pt x="2286" y="0"/>
                  </a:moveTo>
                  <a:lnTo>
                    <a:pt x="0" y="2120"/>
                  </a:lnTo>
                  <a:lnTo>
                    <a:pt x="0" y="3619"/>
                  </a:lnTo>
                  <a:lnTo>
                    <a:pt x="0" y="5803"/>
                  </a:lnTo>
                  <a:lnTo>
                    <a:pt x="2286" y="3708"/>
                  </a:lnTo>
                  <a:lnTo>
                    <a:pt x="2286" y="1511"/>
                  </a:lnTo>
                  <a:lnTo>
                    <a:pt x="2286" y="0"/>
                  </a:lnTo>
                  <a:close/>
                </a:path>
              </a:pathLst>
            </a:custGeom>
            <a:solidFill>
              <a:srgbClr val="5E87B4"/>
            </a:solidFill>
          </p:spPr>
          <p:txBody>
            <a:bodyPr wrap="square" lIns="0" tIns="0" rIns="0" bIns="0" rtlCol="0"/>
            <a:lstStyle/>
            <a:p>
              <a:endParaRPr sz="1227"/>
            </a:p>
          </p:txBody>
        </p:sp>
        <p:sp>
          <p:nvSpPr>
            <p:cNvPr id="285" name="object 285"/>
            <p:cNvSpPr/>
            <p:nvPr/>
          </p:nvSpPr>
          <p:spPr>
            <a:xfrm>
              <a:off x="1525676" y="7997634"/>
              <a:ext cx="2540" cy="3810"/>
            </a:xfrm>
            <a:custGeom>
              <a:avLst/>
              <a:gdLst/>
              <a:ahLst/>
              <a:cxnLst/>
              <a:rect l="l" t="t" r="r" b="b"/>
              <a:pathLst>
                <a:path w="2540" h="3809">
                  <a:moveTo>
                    <a:pt x="2286" y="0"/>
                  </a:moveTo>
                  <a:lnTo>
                    <a:pt x="0" y="2095"/>
                  </a:lnTo>
                  <a:lnTo>
                    <a:pt x="0" y="3530"/>
                  </a:lnTo>
                  <a:lnTo>
                    <a:pt x="2286" y="1422"/>
                  </a:lnTo>
                  <a:lnTo>
                    <a:pt x="2286" y="0"/>
                  </a:lnTo>
                  <a:close/>
                </a:path>
              </a:pathLst>
            </a:custGeom>
            <a:solidFill>
              <a:srgbClr val="5E88B5"/>
            </a:solidFill>
          </p:spPr>
          <p:txBody>
            <a:bodyPr wrap="square" lIns="0" tIns="0" rIns="0" bIns="0" rtlCol="0"/>
            <a:lstStyle/>
            <a:p>
              <a:endParaRPr sz="1227"/>
            </a:p>
          </p:txBody>
        </p:sp>
        <p:sp>
          <p:nvSpPr>
            <p:cNvPr id="286" name="object 286"/>
            <p:cNvSpPr/>
            <p:nvPr/>
          </p:nvSpPr>
          <p:spPr>
            <a:xfrm>
              <a:off x="1525676" y="799905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8B6"/>
            </a:solidFill>
          </p:spPr>
          <p:txBody>
            <a:bodyPr wrap="square" lIns="0" tIns="0" rIns="0" bIns="0" rtlCol="0"/>
            <a:lstStyle/>
            <a:p>
              <a:endParaRPr sz="1227"/>
            </a:p>
          </p:txBody>
        </p:sp>
        <p:sp>
          <p:nvSpPr>
            <p:cNvPr id="287" name="object 287"/>
            <p:cNvSpPr/>
            <p:nvPr/>
          </p:nvSpPr>
          <p:spPr>
            <a:xfrm>
              <a:off x="1525676" y="8001254"/>
              <a:ext cx="2540" cy="4445"/>
            </a:xfrm>
            <a:custGeom>
              <a:avLst/>
              <a:gdLst/>
              <a:ahLst/>
              <a:cxnLst/>
              <a:rect l="l" t="t" r="r" b="b"/>
              <a:pathLst>
                <a:path w="2540" h="4445">
                  <a:moveTo>
                    <a:pt x="2286" y="0"/>
                  </a:moveTo>
                  <a:lnTo>
                    <a:pt x="0" y="2095"/>
                  </a:lnTo>
                  <a:lnTo>
                    <a:pt x="0" y="3975"/>
                  </a:lnTo>
                  <a:lnTo>
                    <a:pt x="2286" y="1879"/>
                  </a:lnTo>
                  <a:lnTo>
                    <a:pt x="2286" y="0"/>
                  </a:lnTo>
                  <a:close/>
                </a:path>
              </a:pathLst>
            </a:custGeom>
            <a:solidFill>
              <a:srgbClr val="5F88B6"/>
            </a:solidFill>
          </p:spPr>
          <p:txBody>
            <a:bodyPr wrap="square" lIns="0" tIns="0" rIns="0" bIns="0" rtlCol="0"/>
            <a:lstStyle/>
            <a:p>
              <a:endParaRPr sz="1227"/>
            </a:p>
          </p:txBody>
        </p:sp>
        <p:sp>
          <p:nvSpPr>
            <p:cNvPr id="288" name="object 288"/>
            <p:cNvSpPr/>
            <p:nvPr/>
          </p:nvSpPr>
          <p:spPr>
            <a:xfrm>
              <a:off x="1525676" y="8003133"/>
              <a:ext cx="2540" cy="3810"/>
            </a:xfrm>
            <a:custGeom>
              <a:avLst/>
              <a:gdLst/>
              <a:ahLst/>
              <a:cxnLst/>
              <a:rect l="l" t="t" r="r" b="b"/>
              <a:pathLst>
                <a:path w="2540" h="3809">
                  <a:moveTo>
                    <a:pt x="2286" y="0"/>
                  </a:moveTo>
                  <a:lnTo>
                    <a:pt x="0" y="2095"/>
                  </a:lnTo>
                  <a:lnTo>
                    <a:pt x="0" y="3556"/>
                  </a:lnTo>
                  <a:lnTo>
                    <a:pt x="2286" y="1460"/>
                  </a:lnTo>
                  <a:lnTo>
                    <a:pt x="2286" y="0"/>
                  </a:lnTo>
                  <a:close/>
                </a:path>
              </a:pathLst>
            </a:custGeom>
            <a:solidFill>
              <a:srgbClr val="5F89B6"/>
            </a:solidFill>
          </p:spPr>
          <p:txBody>
            <a:bodyPr wrap="square" lIns="0" tIns="0" rIns="0" bIns="0" rtlCol="0"/>
            <a:lstStyle/>
            <a:p>
              <a:endParaRPr sz="1227"/>
            </a:p>
          </p:txBody>
        </p:sp>
        <p:sp>
          <p:nvSpPr>
            <p:cNvPr id="289" name="object 289"/>
            <p:cNvSpPr/>
            <p:nvPr/>
          </p:nvSpPr>
          <p:spPr>
            <a:xfrm>
              <a:off x="1525676" y="8004594"/>
              <a:ext cx="2540" cy="4445"/>
            </a:xfrm>
            <a:custGeom>
              <a:avLst/>
              <a:gdLst/>
              <a:ahLst/>
              <a:cxnLst/>
              <a:rect l="l" t="t" r="r" b="b"/>
              <a:pathLst>
                <a:path w="2540" h="4445">
                  <a:moveTo>
                    <a:pt x="2286" y="0"/>
                  </a:moveTo>
                  <a:lnTo>
                    <a:pt x="0" y="2095"/>
                  </a:lnTo>
                  <a:lnTo>
                    <a:pt x="0" y="4267"/>
                  </a:lnTo>
                  <a:lnTo>
                    <a:pt x="2286" y="2158"/>
                  </a:lnTo>
                  <a:lnTo>
                    <a:pt x="2286" y="0"/>
                  </a:lnTo>
                  <a:close/>
                </a:path>
              </a:pathLst>
            </a:custGeom>
            <a:solidFill>
              <a:srgbClr val="5F8AB7"/>
            </a:solidFill>
          </p:spPr>
          <p:txBody>
            <a:bodyPr wrap="square" lIns="0" tIns="0" rIns="0" bIns="0" rtlCol="0"/>
            <a:lstStyle/>
            <a:p>
              <a:endParaRPr sz="1227"/>
            </a:p>
          </p:txBody>
        </p:sp>
        <p:sp>
          <p:nvSpPr>
            <p:cNvPr id="290" name="object 290"/>
            <p:cNvSpPr/>
            <p:nvPr/>
          </p:nvSpPr>
          <p:spPr>
            <a:xfrm>
              <a:off x="1525676" y="8006753"/>
              <a:ext cx="2540" cy="6350"/>
            </a:xfrm>
            <a:custGeom>
              <a:avLst/>
              <a:gdLst/>
              <a:ahLst/>
              <a:cxnLst/>
              <a:rect l="l" t="t" r="r" b="b"/>
              <a:pathLst>
                <a:path w="2540" h="6350">
                  <a:moveTo>
                    <a:pt x="2286" y="0"/>
                  </a:moveTo>
                  <a:lnTo>
                    <a:pt x="0" y="2108"/>
                  </a:lnTo>
                  <a:lnTo>
                    <a:pt x="0" y="3962"/>
                  </a:lnTo>
                  <a:lnTo>
                    <a:pt x="0" y="5829"/>
                  </a:lnTo>
                  <a:lnTo>
                    <a:pt x="2286" y="3721"/>
                  </a:lnTo>
                  <a:lnTo>
                    <a:pt x="2286" y="1841"/>
                  </a:lnTo>
                  <a:lnTo>
                    <a:pt x="2286" y="0"/>
                  </a:lnTo>
                  <a:close/>
                </a:path>
              </a:pathLst>
            </a:custGeom>
            <a:solidFill>
              <a:srgbClr val="5F8AB8"/>
            </a:solidFill>
          </p:spPr>
          <p:txBody>
            <a:bodyPr wrap="square" lIns="0" tIns="0" rIns="0" bIns="0" rtlCol="0"/>
            <a:lstStyle/>
            <a:p>
              <a:endParaRPr sz="1227"/>
            </a:p>
          </p:txBody>
        </p:sp>
        <p:sp>
          <p:nvSpPr>
            <p:cNvPr id="291" name="object 291"/>
            <p:cNvSpPr/>
            <p:nvPr/>
          </p:nvSpPr>
          <p:spPr>
            <a:xfrm>
              <a:off x="1525676" y="8010474"/>
              <a:ext cx="2540" cy="4445"/>
            </a:xfrm>
            <a:custGeom>
              <a:avLst/>
              <a:gdLst/>
              <a:ahLst/>
              <a:cxnLst/>
              <a:rect l="l" t="t" r="r" b="b"/>
              <a:pathLst>
                <a:path w="2540" h="4445">
                  <a:moveTo>
                    <a:pt x="2286" y="0"/>
                  </a:moveTo>
                  <a:lnTo>
                    <a:pt x="0" y="2108"/>
                  </a:lnTo>
                  <a:lnTo>
                    <a:pt x="0" y="3987"/>
                  </a:lnTo>
                  <a:lnTo>
                    <a:pt x="2286" y="1879"/>
                  </a:lnTo>
                  <a:lnTo>
                    <a:pt x="2286" y="0"/>
                  </a:lnTo>
                  <a:close/>
                </a:path>
              </a:pathLst>
            </a:custGeom>
            <a:solidFill>
              <a:srgbClr val="5F8BB8"/>
            </a:solidFill>
          </p:spPr>
          <p:txBody>
            <a:bodyPr wrap="square" lIns="0" tIns="0" rIns="0" bIns="0" rtlCol="0"/>
            <a:lstStyle/>
            <a:p>
              <a:endParaRPr sz="1227"/>
            </a:p>
          </p:txBody>
        </p:sp>
        <p:sp>
          <p:nvSpPr>
            <p:cNvPr id="292" name="object 292"/>
            <p:cNvSpPr/>
            <p:nvPr/>
          </p:nvSpPr>
          <p:spPr>
            <a:xfrm>
              <a:off x="1525676" y="8012354"/>
              <a:ext cx="2540" cy="4445"/>
            </a:xfrm>
            <a:custGeom>
              <a:avLst/>
              <a:gdLst/>
              <a:ahLst/>
              <a:cxnLst/>
              <a:rect l="l" t="t" r="r" b="b"/>
              <a:pathLst>
                <a:path w="2540" h="4445">
                  <a:moveTo>
                    <a:pt x="2286" y="0"/>
                  </a:moveTo>
                  <a:lnTo>
                    <a:pt x="0" y="2108"/>
                  </a:lnTo>
                  <a:lnTo>
                    <a:pt x="0" y="3860"/>
                  </a:lnTo>
                  <a:lnTo>
                    <a:pt x="2286" y="1752"/>
                  </a:lnTo>
                  <a:lnTo>
                    <a:pt x="2286" y="0"/>
                  </a:lnTo>
                  <a:close/>
                </a:path>
              </a:pathLst>
            </a:custGeom>
            <a:solidFill>
              <a:srgbClr val="5F8CB9"/>
            </a:solidFill>
          </p:spPr>
          <p:txBody>
            <a:bodyPr wrap="square" lIns="0" tIns="0" rIns="0" bIns="0" rtlCol="0"/>
            <a:lstStyle/>
            <a:p>
              <a:endParaRPr sz="1227"/>
            </a:p>
          </p:txBody>
        </p:sp>
        <p:sp>
          <p:nvSpPr>
            <p:cNvPr id="293" name="object 293"/>
            <p:cNvSpPr/>
            <p:nvPr/>
          </p:nvSpPr>
          <p:spPr>
            <a:xfrm>
              <a:off x="1525676" y="8014106"/>
              <a:ext cx="2540" cy="4445"/>
            </a:xfrm>
            <a:custGeom>
              <a:avLst/>
              <a:gdLst/>
              <a:ahLst/>
              <a:cxnLst/>
              <a:rect l="l" t="t" r="r" b="b"/>
              <a:pathLst>
                <a:path w="2540" h="4445">
                  <a:moveTo>
                    <a:pt x="2286" y="0"/>
                  </a:moveTo>
                  <a:lnTo>
                    <a:pt x="0" y="2108"/>
                  </a:lnTo>
                  <a:lnTo>
                    <a:pt x="0" y="3886"/>
                  </a:lnTo>
                  <a:lnTo>
                    <a:pt x="2286" y="1778"/>
                  </a:lnTo>
                  <a:lnTo>
                    <a:pt x="2286" y="0"/>
                  </a:lnTo>
                  <a:close/>
                </a:path>
              </a:pathLst>
            </a:custGeom>
            <a:solidFill>
              <a:srgbClr val="5F8CBA"/>
            </a:solidFill>
          </p:spPr>
          <p:txBody>
            <a:bodyPr wrap="square" lIns="0" tIns="0" rIns="0" bIns="0" rtlCol="0"/>
            <a:lstStyle/>
            <a:p>
              <a:endParaRPr sz="1227"/>
            </a:p>
          </p:txBody>
        </p:sp>
        <p:sp>
          <p:nvSpPr>
            <p:cNvPr id="294" name="object 294"/>
            <p:cNvSpPr/>
            <p:nvPr/>
          </p:nvSpPr>
          <p:spPr>
            <a:xfrm>
              <a:off x="1525676" y="8015884"/>
              <a:ext cx="2540" cy="4445"/>
            </a:xfrm>
            <a:custGeom>
              <a:avLst/>
              <a:gdLst/>
              <a:ahLst/>
              <a:cxnLst/>
              <a:rect l="l" t="t" r="r" b="b"/>
              <a:pathLst>
                <a:path w="2540" h="4445">
                  <a:moveTo>
                    <a:pt x="2286" y="0"/>
                  </a:moveTo>
                  <a:lnTo>
                    <a:pt x="0" y="2108"/>
                  </a:lnTo>
                  <a:lnTo>
                    <a:pt x="0" y="3987"/>
                  </a:lnTo>
                  <a:lnTo>
                    <a:pt x="2286" y="1892"/>
                  </a:lnTo>
                  <a:lnTo>
                    <a:pt x="2286" y="0"/>
                  </a:lnTo>
                  <a:close/>
                </a:path>
              </a:pathLst>
            </a:custGeom>
            <a:solidFill>
              <a:srgbClr val="608DBA"/>
            </a:solidFill>
          </p:spPr>
          <p:txBody>
            <a:bodyPr wrap="square" lIns="0" tIns="0" rIns="0" bIns="0" rtlCol="0"/>
            <a:lstStyle/>
            <a:p>
              <a:endParaRPr sz="1227"/>
            </a:p>
          </p:txBody>
        </p:sp>
        <p:sp>
          <p:nvSpPr>
            <p:cNvPr id="295" name="object 295"/>
            <p:cNvSpPr/>
            <p:nvPr/>
          </p:nvSpPr>
          <p:spPr>
            <a:xfrm>
              <a:off x="1525676" y="8017776"/>
              <a:ext cx="2540" cy="5080"/>
            </a:xfrm>
            <a:custGeom>
              <a:avLst/>
              <a:gdLst/>
              <a:ahLst/>
              <a:cxnLst/>
              <a:rect l="l" t="t" r="r" b="b"/>
              <a:pathLst>
                <a:path w="2540" h="5079">
                  <a:moveTo>
                    <a:pt x="2286" y="0"/>
                  </a:moveTo>
                  <a:lnTo>
                    <a:pt x="0" y="2095"/>
                  </a:lnTo>
                  <a:lnTo>
                    <a:pt x="0" y="3937"/>
                  </a:lnTo>
                  <a:lnTo>
                    <a:pt x="0" y="4597"/>
                  </a:lnTo>
                  <a:lnTo>
                    <a:pt x="1943" y="4025"/>
                  </a:lnTo>
                  <a:lnTo>
                    <a:pt x="2286" y="3708"/>
                  </a:lnTo>
                  <a:lnTo>
                    <a:pt x="2286" y="1828"/>
                  </a:lnTo>
                  <a:lnTo>
                    <a:pt x="2286" y="0"/>
                  </a:lnTo>
                  <a:close/>
                </a:path>
              </a:pathLst>
            </a:custGeom>
            <a:solidFill>
              <a:srgbClr val="608DBB"/>
            </a:solidFill>
          </p:spPr>
          <p:txBody>
            <a:bodyPr wrap="square" lIns="0" tIns="0" rIns="0" bIns="0" rtlCol="0"/>
            <a:lstStyle/>
            <a:p>
              <a:endParaRPr sz="1227"/>
            </a:p>
          </p:txBody>
        </p:sp>
        <p:sp>
          <p:nvSpPr>
            <p:cNvPr id="296" name="object 296"/>
            <p:cNvSpPr/>
            <p:nvPr/>
          </p:nvSpPr>
          <p:spPr>
            <a:xfrm>
              <a:off x="1527619" y="8021485"/>
              <a:ext cx="635" cy="635"/>
            </a:xfrm>
            <a:custGeom>
              <a:avLst/>
              <a:gdLst/>
              <a:ahLst/>
              <a:cxnLst/>
              <a:rect l="l" t="t" r="r" b="b"/>
              <a:pathLst>
                <a:path w="634" h="634">
                  <a:moveTo>
                    <a:pt x="342" y="0"/>
                  </a:moveTo>
                  <a:lnTo>
                    <a:pt x="0" y="317"/>
                  </a:lnTo>
                  <a:lnTo>
                    <a:pt x="342" y="215"/>
                  </a:lnTo>
                  <a:lnTo>
                    <a:pt x="342" y="0"/>
                  </a:lnTo>
                  <a:close/>
                </a:path>
              </a:pathLst>
            </a:custGeom>
            <a:solidFill>
              <a:srgbClr val="608EBC"/>
            </a:solidFill>
          </p:spPr>
          <p:txBody>
            <a:bodyPr wrap="square" lIns="0" tIns="0" rIns="0" bIns="0" rtlCol="0"/>
            <a:lstStyle/>
            <a:p>
              <a:endParaRPr sz="1227"/>
            </a:p>
          </p:txBody>
        </p:sp>
        <p:sp>
          <p:nvSpPr>
            <p:cNvPr id="297" name="object 297"/>
            <p:cNvSpPr/>
            <p:nvPr/>
          </p:nvSpPr>
          <p:spPr>
            <a:xfrm>
              <a:off x="1458696" y="7905102"/>
              <a:ext cx="3810" cy="1270"/>
            </a:xfrm>
            <a:custGeom>
              <a:avLst/>
              <a:gdLst/>
              <a:ahLst/>
              <a:cxnLst/>
              <a:rect l="l" t="t" r="r" b="b"/>
              <a:pathLst>
                <a:path w="3809" h="1270">
                  <a:moveTo>
                    <a:pt x="3429" y="0"/>
                  </a:moveTo>
                  <a:lnTo>
                    <a:pt x="0" y="1143"/>
                  </a:lnTo>
                  <a:lnTo>
                    <a:pt x="3594" y="50"/>
                  </a:lnTo>
                  <a:lnTo>
                    <a:pt x="3429" y="0"/>
                  </a:lnTo>
                  <a:close/>
                </a:path>
              </a:pathLst>
            </a:custGeom>
            <a:solidFill>
              <a:srgbClr val="FFFFFF"/>
            </a:solidFill>
          </p:spPr>
          <p:txBody>
            <a:bodyPr wrap="square" lIns="0" tIns="0" rIns="0" bIns="0" rtlCol="0"/>
            <a:lstStyle/>
            <a:p>
              <a:endParaRPr sz="1227"/>
            </a:p>
          </p:txBody>
        </p:sp>
        <p:sp>
          <p:nvSpPr>
            <p:cNvPr id="298" name="object 298"/>
            <p:cNvSpPr/>
            <p:nvPr/>
          </p:nvSpPr>
          <p:spPr>
            <a:xfrm>
              <a:off x="1577784" y="7906588"/>
              <a:ext cx="20320" cy="6985"/>
            </a:xfrm>
            <a:custGeom>
              <a:avLst/>
              <a:gdLst/>
              <a:ahLst/>
              <a:cxnLst/>
              <a:rect l="l" t="t" r="r" b="b"/>
              <a:pathLst>
                <a:path w="20319" h="6984">
                  <a:moveTo>
                    <a:pt x="19900" y="800"/>
                  </a:moveTo>
                  <a:lnTo>
                    <a:pt x="16929" y="0"/>
                  </a:lnTo>
                  <a:lnTo>
                    <a:pt x="1155" y="4648"/>
                  </a:lnTo>
                  <a:lnTo>
                    <a:pt x="0" y="4991"/>
                  </a:lnTo>
                  <a:lnTo>
                    <a:pt x="469" y="6667"/>
                  </a:lnTo>
                  <a:lnTo>
                    <a:pt x="1612" y="6311"/>
                  </a:lnTo>
                  <a:lnTo>
                    <a:pt x="19900" y="800"/>
                  </a:lnTo>
                  <a:close/>
                </a:path>
              </a:pathLst>
            </a:custGeom>
            <a:solidFill>
              <a:srgbClr val="5B73A0"/>
            </a:solidFill>
          </p:spPr>
          <p:txBody>
            <a:bodyPr wrap="square" lIns="0" tIns="0" rIns="0" bIns="0" rtlCol="0"/>
            <a:lstStyle/>
            <a:p>
              <a:endParaRPr sz="1227"/>
            </a:p>
          </p:txBody>
        </p:sp>
        <p:sp>
          <p:nvSpPr>
            <p:cNvPr id="299" name="object 299"/>
            <p:cNvSpPr/>
            <p:nvPr/>
          </p:nvSpPr>
          <p:spPr>
            <a:xfrm>
              <a:off x="1575028" y="7911579"/>
              <a:ext cx="3810" cy="2540"/>
            </a:xfrm>
            <a:custGeom>
              <a:avLst/>
              <a:gdLst/>
              <a:ahLst/>
              <a:cxnLst/>
              <a:rect l="l" t="t" r="r" b="b"/>
              <a:pathLst>
                <a:path w="3809" h="2540">
                  <a:moveTo>
                    <a:pt x="3225" y="1676"/>
                  </a:moveTo>
                  <a:lnTo>
                    <a:pt x="2755" y="0"/>
                  </a:lnTo>
                  <a:lnTo>
                    <a:pt x="1181" y="469"/>
                  </a:lnTo>
                  <a:lnTo>
                    <a:pt x="0" y="812"/>
                  </a:lnTo>
                  <a:lnTo>
                    <a:pt x="469" y="2501"/>
                  </a:lnTo>
                  <a:lnTo>
                    <a:pt x="1320" y="2247"/>
                  </a:lnTo>
                  <a:lnTo>
                    <a:pt x="1638" y="2146"/>
                  </a:lnTo>
                  <a:lnTo>
                    <a:pt x="3225" y="1676"/>
                  </a:lnTo>
                  <a:close/>
                </a:path>
              </a:pathLst>
            </a:custGeom>
            <a:solidFill>
              <a:srgbClr val="5B74A1"/>
            </a:solidFill>
          </p:spPr>
          <p:txBody>
            <a:bodyPr wrap="square" lIns="0" tIns="0" rIns="0" bIns="0" rtlCol="0"/>
            <a:lstStyle/>
            <a:p>
              <a:endParaRPr sz="1227"/>
            </a:p>
          </p:txBody>
        </p:sp>
        <p:sp>
          <p:nvSpPr>
            <p:cNvPr id="300" name="object 300"/>
            <p:cNvSpPr/>
            <p:nvPr/>
          </p:nvSpPr>
          <p:spPr>
            <a:xfrm>
              <a:off x="1573593" y="7912392"/>
              <a:ext cx="1905" cy="2540"/>
            </a:xfrm>
            <a:custGeom>
              <a:avLst/>
              <a:gdLst/>
              <a:ahLst/>
              <a:cxnLst/>
              <a:rect l="l" t="t" r="r" b="b"/>
              <a:pathLst>
                <a:path w="1905" h="2540">
                  <a:moveTo>
                    <a:pt x="1435" y="0"/>
                  </a:moveTo>
                  <a:lnTo>
                    <a:pt x="0" y="431"/>
                  </a:lnTo>
                  <a:lnTo>
                    <a:pt x="457" y="2120"/>
                  </a:lnTo>
                  <a:lnTo>
                    <a:pt x="1905" y="1689"/>
                  </a:lnTo>
                  <a:lnTo>
                    <a:pt x="1435" y="0"/>
                  </a:lnTo>
                  <a:close/>
                </a:path>
              </a:pathLst>
            </a:custGeom>
            <a:solidFill>
              <a:srgbClr val="5B75A1"/>
            </a:solidFill>
          </p:spPr>
          <p:txBody>
            <a:bodyPr wrap="square" lIns="0" tIns="0" rIns="0" bIns="0" rtlCol="0"/>
            <a:lstStyle/>
            <a:p>
              <a:endParaRPr sz="1227"/>
            </a:p>
          </p:txBody>
        </p:sp>
        <p:sp>
          <p:nvSpPr>
            <p:cNvPr id="301" name="object 301"/>
            <p:cNvSpPr/>
            <p:nvPr/>
          </p:nvSpPr>
          <p:spPr>
            <a:xfrm>
              <a:off x="1572386" y="7912824"/>
              <a:ext cx="1905" cy="2540"/>
            </a:xfrm>
            <a:custGeom>
              <a:avLst/>
              <a:gdLst/>
              <a:ahLst/>
              <a:cxnLst/>
              <a:rect l="l" t="t" r="r" b="b"/>
              <a:pathLst>
                <a:path w="1905" h="2540">
                  <a:moveTo>
                    <a:pt x="1206" y="0"/>
                  </a:moveTo>
                  <a:lnTo>
                    <a:pt x="0" y="355"/>
                  </a:lnTo>
                  <a:lnTo>
                    <a:pt x="482" y="2044"/>
                  </a:lnTo>
                  <a:lnTo>
                    <a:pt x="1663" y="1689"/>
                  </a:lnTo>
                  <a:lnTo>
                    <a:pt x="1206" y="0"/>
                  </a:lnTo>
                  <a:close/>
                </a:path>
              </a:pathLst>
            </a:custGeom>
            <a:solidFill>
              <a:srgbClr val="5C75A2"/>
            </a:solidFill>
          </p:spPr>
          <p:txBody>
            <a:bodyPr wrap="square" lIns="0" tIns="0" rIns="0" bIns="0" rtlCol="0"/>
            <a:lstStyle/>
            <a:p>
              <a:endParaRPr sz="1227"/>
            </a:p>
          </p:txBody>
        </p:sp>
        <p:sp>
          <p:nvSpPr>
            <p:cNvPr id="302" name="object 302"/>
            <p:cNvSpPr/>
            <p:nvPr/>
          </p:nvSpPr>
          <p:spPr>
            <a:xfrm>
              <a:off x="1570951" y="7913179"/>
              <a:ext cx="2540" cy="2540"/>
            </a:xfrm>
            <a:custGeom>
              <a:avLst/>
              <a:gdLst/>
              <a:ahLst/>
              <a:cxnLst/>
              <a:rect l="l" t="t" r="r" b="b"/>
              <a:pathLst>
                <a:path w="2540" h="2540">
                  <a:moveTo>
                    <a:pt x="1435" y="0"/>
                  </a:moveTo>
                  <a:lnTo>
                    <a:pt x="0" y="419"/>
                  </a:lnTo>
                  <a:lnTo>
                    <a:pt x="469" y="2133"/>
                  </a:lnTo>
                  <a:lnTo>
                    <a:pt x="1917" y="1689"/>
                  </a:lnTo>
                  <a:lnTo>
                    <a:pt x="1435" y="0"/>
                  </a:lnTo>
                  <a:close/>
                </a:path>
              </a:pathLst>
            </a:custGeom>
            <a:solidFill>
              <a:srgbClr val="5C75A3"/>
            </a:solidFill>
          </p:spPr>
          <p:txBody>
            <a:bodyPr wrap="square" lIns="0" tIns="0" rIns="0" bIns="0" rtlCol="0"/>
            <a:lstStyle/>
            <a:p>
              <a:endParaRPr sz="1227"/>
            </a:p>
          </p:txBody>
        </p:sp>
        <p:sp>
          <p:nvSpPr>
            <p:cNvPr id="303" name="object 303"/>
            <p:cNvSpPr/>
            <p:nvPr/>
          </p:nvSpPr>
          <p:spPr>
            <a:xfrm>
              <a:off x="1569389" y="7913598"/>
              <a:ext cx="2540" cy="2540"/>
            </a:xfrm>
            <a:custGeom>
              <a:avLst/>
              <a:gdLst/>
              <a:ahLst/>
              <a:cxnLst/>
              <a:rect l="l" t="t" r="r" b="b"/>
              <a:pathLst>
                <a:path w="2540" h="2540">
                  <a:moveTo>
                    <a:pt x="1562" y="0"/>
                  </a:moveTo>
                  <a:lnTo>
                    <a:pt x="0" y="457"/>
                  </a:lnTo>
                  <a:lnTo>
                    <a:pt x="469" y="2184"/>
                  </a:lnTo>
                  <a:lnTo>
                    <a:pt x="1117" y="1993"/>
                  </a:lnTo>
                  <a:lnTo>
                    <a:pt x="2032" y="1714"/>
                  </a:lnTo>
                  <a:lnTo>
                    <a:pt x="1562" y="0"/>
                  </a:lnTo>
                  <a:close/>
                </a:path>
              </a:pathLst>
            </a:custGeom>
            <a:solidFill>
              <a:srgbClr val="5C76A3"/>
            </a:solidFill>
          </p:spPr>
          <p:txBody>
            <a:bodyPr wrap="square" lIns="0" tIns="0" rIns="0" bIns="0" rtlCol="0"/>
            <a:lstStyle/>
            <a:p>
              <a:endParaRPr sz="1227"/>
            </a:p>
          </p:txBody>
        </p:sp>
        <p:sp>
          <p:nvSpPr>
            <p:cNvPr id="304" name="object 304"/>
            <p:cNvSpPr/>
            <p:nvPr/>
          </p:nvSpPr>
          <p:spPr>
            <a:xfrm>
              <a:off x="1568335" y="7914056"/>
              <a:ext cx="1905" cy="2540"/>
            </a:xfrm>
            <a:custGeom>
              <a:avLst/>
              <a:gdLst/>
              <a:ahLst/>
              <a:cxnLst/>
              <a:rect l="l" t="t" r="r" b="b"/>
              <a:pathLst>
                <a:path w="1905" h="2540">
                  <a:moveTo>
                    <a:pt x="1054" y="0"/>
                  </a:moveTo>
                  <a:lnTo>
                    <a:pt x="0" y="317"/>
                  </a:lnTo>
                  <a:lnTo>
                    <a:pt x="469" y="2044"/>
                  </a:lnTo>
                  <a:lnTo>
                    <a:pt x="1524" y="1727"/>
                  </a:lnTo>
                  <a:lnTo>
                    <a:pt x="1054" y="0"/>
                  </a:lnTo>
                  <a:close/>
                </a:path>
              </a:pathLst>
            </a:custGeom>
            <a:solidFill>
              <a:srgbClr val="5C77A4"/>
            </a:solidFill>
          </p:spPr>
          <p:txBody>
            <a:bodyPr wrap="square" lIns="0" tIns="0" rIns="0" bIns="0" rtlCol="0"/>
            <a:lstStyle/>
            <a:p>
              <a:endParaRPr sz="1227"/>
            </a:p>
          </p:txBody>
        </p:sp>
        <p:sp>
          <p:nvSpPr>
            <p:cNvPr id="305" name="object 305"/>
            <p:cNvSpPr/>
            <p:nvPr/>
          </p:nvSpPr>
          <p:spPr>
            <a:xfrm>
              <a:off x="1565681" y="7914373"/>
              <a:ext cx="3175" cy="2540"/>
            </a:xfrm>
            <a:custGeom>
              <a:avLst/>
              <a:gdLst/>
              <a:ahLst/>
              <a:cxnLst/>
              <a:rect l="l" t="t" r="r" b="b"/>
              <a:pathLst>
                <a:path w="3175" h="2540">
                  <a:moveTo>
                    <a:pt x="3124" y="1727"/>
                  </a:moveTo>
                  <a:lnTo>
                    <a:pt x="2654" y="0"/>
                  </a:lnTo>
                  <a:lnTo>
                    <a:pt x="1066" y="469"/>
                  </a:lnTo>
                  <a:lnTo>
                    <a:pt x="0" y="774"/>
                  </a:lnTo>
                  <a:lnTo>
                    <a:pt x="482" y="2514"/>
                  </a:lnTo>
                  <a:lnTo>
                    <a:pt x="1549" y="2197"/>
                  </a:lnTo>
                  <a:lnTo>
                    <a:pt x="1778" y="2133"/>
                  </a:lnTo>
                  <a:lnTo>
                    <a:pt x="3124" y="1727"/>
                  </a:lnTo>
                  <a:close/>
                </a:path>
              </a:pathLst>
            </a:custGeom>
            <a:solidFill>
              <a:srgbClr val="5C78A4"/>
            </a:solidFill>
          </p:spPr>
          <p:txBody>
            <a:bodyPr wrap="square" lIns="0" tIns="0" rIns="0" bIns="0" rtlCol="0"/>
            <a:lstStyle/>
            <a:p>
              <a:endParaRPr sz="1227"/>
            </a:p>
          </p:txBody>
        </p:sp>
        <p:sp>
          <p:nvSpPr>
            <p:cNvPr id="306" name="object 306"/>
            <p:cNvSpPr/>
            <p:nvPr/>
          </p:nvSpPr>
          <p:spPr>
            <a:xfrm>
              <a:off x="1564119" y="7915148"/>
              <a:ext cx="2540" cy="2540"/>
            </a:xfrm>
            <a:custGeom>
              <a:avLst/>
              <a:gdLst/>
              <a:ahLst/>
              <a:cxnLst/>
              <a:rect l="l" t="t" r="r" b="b"/>
              <a:pathLst>
                <a:path w="2540" h="2540">
                  <a:moveTo>
                    <a:pt x="1562" y="0"/>
                  </a:moveTo>
                  <a:lnTo>
                    <a:pt x="0" y="469"/>
                  </a:lnTo>
                  <a:lnTo>
                    <a:pt x="482" y="2222"/>
                  </a:lnTo>
                  <a:lnTo>
                    <a:pt x="2044" y="1739"/>
                  </a:lnTo>
                  <a:lnTo>
                    <a:pt x="1562" y="0"/>
                  </a:lnTo>
                  <a:close/>
                </a:path>
              </a:pathLst>
            </a:custGeom>
            <a:solidFill>
              <a:srgbClr val="5C78A5"/>
            </a:solidFill>
          </p:spPr>
          <p:txBody>
            <a:bodyPr wrap="square" lIns="0" tIns="0" rIns="0" bIns="0" rtlCol="0"/>
            <a:lstStyle/>
            <a:p>
              <a:endParaRPr sz="1227"/>
            </a:p>
          </p:txBody>
        </p:sp>
        <p:sp>
          <p:nvSpPr>
            <p:cNvPr id="307" name="object 307"/>
            <p:cNvSpPr/>
            <p:nvPr/>
          </p:nvSpPr>
          <p:spPr>
            <a:xfrm>
              <a:off x="1561414" y="7915618"/>
              <a:ext cx="3810" cy="3175"/>
            </a:xfrm>
            <a:custGeom>
              <a:avLst/>
              <a:gdLst/>
              <a:ahLst/>
              <a:cxnLst/>
              <a:rect l="l" t="t" r="r" b="b"/>
              <a:pathLst>
                <a:path w="3809" h="3175">
                  <a:moveTo>
                    <a:pt x="3187" y="1752"/>
                  </a:moveTo>
                  <a:lnTo>
                    <a:pt x="2705" y="0"/>
                  </a:lnTo>
                  <a:lnTo>
                    <a:pt x="1638" y="304"/>
                  </a:lnTo>
                  <a:lnTo>
                    <a:pt x="0" y="800"/>
                  </a:lnTo>
                  <a:lnTo>
                    <a:pt x="482" y="2565"/>
                  </a:lnTo>
                  <a:lnTo>
                    <a:pt x="2120" y="2070"/>
                  </a:lnTo>
                  <a:lnTo>
                    <a:pt x="3187" y="1752"/>
                  </a:lnTo>
                  <a:close/>
                </a:path>
              </a:pathLst>
            </a:custGeom>
            <a:solidFill>
              <a:srgbClr val="5C79A6"/>
            </a:solidFill>
          </p:spPr>
          <p:txBody>
            <a:bodyPr wrap="square" lIns="0" tIns="0" rIns="0" bIns="0" rtlCol="0"/>
            <a:lstStyle/>
            <a:p>
              <a:endParaRPr sz="1227"/>
            </a:p>
          </p:txBody>
        </p:sp>
        <p:sp>
          <p:nvSpPr>
            <p:cNvPr id="308" name="object 308"/>
            <p:cNvSpPr/>
            <p:nvPr/>
          </p:nvSpPr>
          <p:spPr>
            <a:xfrm>
              <a:off x="1560347" y="7916418"/>
              <a:ext cx="1905" cy="2540"/>
            </a:xfrm>
            <a:custGeom>
              <a:avLst/>
              <a:gdLst/>
              <a:ahLst/>
              <a:cxnLst/>
              <a:rect l="l" t="t" r="r" b="b"/>
              <a:pathLst>
                <a:path w="1905" h="2540">
                  <a:moveTo>
                    <a:pt x="1066" y="0"/>
                  </a:moveTo>
                  <a:lnTo>
                    <a:pt x="0" y="304"/>
                  </a:lnTo>
                  <a:lnTo>
                    <a:pt x="482" y="2082"/>
                  </a:lnTo>
                  <a:lnTo>
                    <a:pt x="1549" y="1765"/>
                  </a:lnTo>
                  <a:lnTo>
                    <a:pt x="1066" y="0"/>
                  </a:lnTo>
                  <a:close/>
                </a:path>
              </a:pathLst>
            </a:custGeom>
            <a:solidFill>
              <a:srgbClr val="5C7AA6"/>
            </a:solidFill>
          </p:spPr>
          <p:txBody>
            <a:bodyPr wrap="square" lIns="0" tIns="0" rIns="0" bIns="0" rtlCol="0"/>
            <a:lstStyle/>
            <a:p>
              <a:endParaRPr sz="1227"/>
            </a:p>
          </p:txBody>
        </p:sp>
        <p:sp>
          <p:nvSpPr>
            <p:cNvPr id="309" name="object 309"/>
            <p:cNvSpPr/>
            <p:nvPr/>
          </p:nvSpPr>
          <p:spPr>
            <a:xfrm>
              <a:off x="1558861" y="7916723"/>
              <a:ext cx="2540" cy="2540"/>
            </a:xfrm>
            <a:custGeom>
              <a:avLst/>
              <a:gdLst/>
              <a:ahLst/>
              <a:cxnLst/>
              <a:rect l="l" t="t" r="r" b="b"/>
              <a:pathLst>
                <a:path w="2540" h="2540">
                  <a:moveTo>
                    <a:pt x="1485" y="0"/>
                  </a:moveTo>
                  <a:lnTo>
                    <a:pt x="0" y="444"/>
                  </a:lnTo>
                  <a:lnTo>
                    <a:pt x="482" y="2222"/>
                  </a:lnTo>
                  <a:lnTo>
                    <a:pt x="1968" y="1777"/>
                  </a:lnTo>
                  <a:lnTo>
                    <a:pt x="1485" y="0"/>
                  </a:lnTo>
                  <a:close/>
                </a:path>
              </a:pathLst>
            </a:custGeom>
            <a:solidFill>
              <a:srgbClr val="5C7AA7"/>
            </a:solidFill>
          </p:spPr>
          <p:txBody>
            <a:bodyPr wrap="square" lIns="0" tIns="0" rIns="0" bIns="0" rtlCol="0"/>
            <a:lstStyle/>
            <a:p>
              <a:endParaRPr sz="1227"/>
            </a:p>
          </p:txBody>
        </p:sp>
        <p:sp>
          <p:nvSpPr>
            <p:cNvPr id="310" name="object 310"/>
            <p:cNvSpPr/>
            <p:nvPr/>
          </p:nvSpPr>
          <p:spPr>
            <a:xfrm>
              <a:off x="1557413" y="7917167"/>
              <a:ext cx="2540" cy="2540"/>
            </a:xfrm>
            <a:custGeom>
              <a:avLst/>
              <a:gdLst/>
              <a:ahLst/>
              <a:cxnLst/>
              <a:rect l="l" t="t" r="r" b="b"/>
              <a:pathLst>
                <a:path w="2540" h="2540">
                  <a:moveTo>
                    <a:pt x="1447" y="0"/>
                  </a:moveTo>
                  <a:lnTo>
                    <a:pt x="0" y="419"/>
                  </a:lnTo>
                  <a:lnTo>
                    <a:pt x="482" y="2222"/>
                  </a:lnTo>
                  <a:lnTo>
                    <a:pt x="1930" y="1778"/>
                  </a:lnTo>
                  <a:lnTo>
                    <a:pt x="1447" y="0"/>
                  </a:lnTo>
                  <a:close/>
                </a:path>
              </a:pathLst>
            </a:custGeom>
            <a:solidFill>
              <a:srgbClr val="5C7AA8"/>
            </a:solidFill>
          </p:spPr>
          <p:txBody>
            <a:bodyPr wrap="square" lIns="0" tIns="0" rIns="0" bIns="0" rtlCol="0"/>
            <a:lstStyle/>
            <a:p>
              <a:endParaRPr sz="1227"/>
            </a:p>
          </p:txBody>
        </p:sp>
        <p:sp>
          <p:nvSpPr>
            <p:cNvPr id="311" name="object 311"/>
            <p:cNvSpPr/>
            <p:nvPr/>
          </p:nvSpPr>
          <p:spPr>
            <a:xfrm>
              <a:off x="1556245" y="7917586"/>
              <a:ext cx="1905" cy="2540"/>
            </a:xfrm>
            <a:custGeom>
              <a:avLst/>
              <a:gdLst/>
              <a:ahLst/>
              <a:cxnLst/>
              <a:rect l="l" t="t" r="r" b="b"/>
              <a:pathLst>
                <a:path w="1905" h="2540">
                  <a:moveTo>
                    <a:pt x="1168" y="0"/>
                  </a:moveTo>
                  <a:lnTo>
                    <a:pt x="0" y="342"/>
                  </a:lnTo>
                  <a:lnTo>
                    <a:pt x="495" y="2146"/>
                  </a:lnTo>
                  <a:lnTo>
                    <a:pt x="1651" y="1803"/>
                  </a:lnTo>
                  <a:lnTo>
                    <a:pt x="1168" y="0"/>
                  </a:lnTo>
                  <a:close/>
                </a:path>
              </a:pathLst>
            </a:custGeom>
            <a:solidFill>
              <a:srgbClr val="5C7BA8"/>
            </a:solidFill>
          </p:spPr>
          <p:txBody>
            <a:bodyPr wrap="square" lIns="0" tIns="0" rIns="0" bIns="0" rtlCol="0"/>
            <a:lstStyle/>
            <a:p>
              <a:endParaRPr sz="1227"/>
            </a:p>
          </p:txBody>
        </p:sp>
        <p:sp>
          <p:nvSpPr>
            <p:cNvPr id="312" name="object 312"/>
            <p:cNvSpPr/>
            <p:nvPr/>
          </p:nvSpPr>
          <p:spPr>
            <a:xfrm>
              <a:off x="1554657" y="7917929"/>
              <a:ext cx="2540" cy="2540"/>
            </a:xfrm>
            <a:custGeom>
              <a:avLst/>
              <a:gdLst/>
              <a:ahLst/>
              <a:cxnLst/>
              <a:rect l="l" t="t" r="r" b="b"/>
              <a:pathLst>
                <a:path w="2540" h="2540">
                  <a:moveTo>
                    <a:pt x="1587" y="0"/>
                  </a:moveTo>
                  <a:lnTo>
                    <a:pt x="0" y="469"/>
                  </a:lnTo>
                  <a:lnTo>
                    <a:pt x="495" y="2285"/>
                  </a:lnTo>
                  <a:lnTo>
                    <a:pt x="977" y="2146"/>
                  </a:lnTo>
                  <a:lnTo>
                    <a:pt x="2082" y="1803"/>
                  </a:lnTo>
                  <a:lnTo>
                    <a:pt x="1587" y="0"/>
                  </a:lnTo>
                  <a:close/>
                </a:path>
              </a:pathLst>
            </a:custGeom>
            <a:solidFill>
              <a:srgbClr val="5C7CA8"/>
            </a:solidFill>
          </p:spPr>
          <p:txBody>
            <a:bodyPr wrap="square" lIns="0" tIns="0" rIns="0" bIns="0" rtlCol="0"/>
            <a:lstStyle/>
            <a:p>
              <a:endParaRPr sz="1227"/>
            </a:p>
          </p:txBody>
        </p:sp>
        <p:sp>
          <p:nvSpPr>
            <p:cNvPr id="313" name="object 313"/>
            <p:cNvSpPr/>
            <p:nvPr/>
          </p:nvSpPr>
          <p:spPr>
            <a:xfrm>
              <a:off x="1553514" y="7918399"/>
              <a:ext cx="1905" cy="2540"/>
            </a:xfrm>
            <a:custGeom>
              <a:avLst/>
              <a:gdLst/>
              <a:ahLst/>
              <a:cxnLst/>
              <a:rect l="l" t="t" r="r" b="b"/>
              <a:pathLst>
                <a:path w="1905" h="2540">
                  <a:moveTo>
                    <a:pt x="1143" y="0"/>
                  </a:moveTo>
                  <a:lnTo>
                    <a:pt x="0" y="342"/>
                  </a:lnTo>
                  <a:lnTo>
                    <a:pt x="495" y="2159"/>
                  </a:lnTo>
                  <a:lnTo>
                    <a:pt x="1638" y="1816"/>
                  </a:lnTo>
                  <a:lnTo>
                    <a:pt x="1143" y="0"/>
                  </a:lnTo>
                  <a:close/>
                </a:path>
              </a:pathLst>
            </a:custGeom>
            <a:solidFill>
              <a:srgbClr val="5C7CA9"/>
            </a:solidFill>
          </p:spPr>
          <p:txBody>
            <a:bodyPr wrap="square" lIns="0" tIns="0" rIns="0" bIns="0" rtlCol="0"/>
            <a:lstStyle/>
            <a:p>
              <a:endParaRPr sz="1227"/>
            </a:p>
          </p:txBody>
        </p:sp>
        <p:sp>
          <p:nvSpPr>
            <p:cNvPr id="314" name="object 314"/>
            <p:cNvSpPr/>
            <p:nvPr/>
          </p:nvSpPr>
          <p:spPr>
            <a:xfrm>
              <a:off x="1552041" y="7918742"/>
              <a:ext cx="2540" cy="2540"/>
            </a:xfrm>
            <a:custGeom>
              <a:avLst/>
              <a:gdLst/>
              <a:ahLst/>
              <a:cxnLst/>
              <a:rect l="l" t="t" r="r" b="b"/>
              <a:pathLst>
                <a:path w="2540" h="2540">
                  <a:moveTo>
                    <a:pt x="1473" y="0"/>
                  </a:moveTo>
                  <a:lnTo>
                    <a:pt x="0" y="431"/>
                  </a:lnTo>
                  <a:lnTo>
                    <a:pt x="508" y="2260"/>
                  </a:lnTo>
                  <a:lnTo>
                    <a:pt x="1968" y="1816"/>
                  </a:lnTo>
                  <a:lnTo>
                    <a:pt x="1473" y="0"/>
                  </a:lnTo>
                  <a:close/>
                </a:path>
              </a:pathLst>
            </a:custGeom>
            <a:solidFill>
              <a:srgbClr val="5C7CAA"/>
            </a:solidFill>
          </p:spPr>
          <p:txBody>
            <a:bodyPr wrap="square" lIns="0" tIns="0" rIns="0" bIns="0" rtlCol="0"/>
            <a:lstStyle/>
            <a:p>
              <a:endParaRPr sz="1227"/>
            </a:p>
          </p:txBody>
        </p:sp>
        <p:sp>
          <p:nvSpPr>
            <p:cNvPr id="315" name="object 315"/>
            <p:cNvSpPr/>
            <p:nvPr/>
          </p:nvSpPr>
          <p:spPr>
            <a:xfrm>
              <a:off x="1550873" y="7919174"/>
              <a:ext cx="1905" cy="2540"/>
            </a:xfrm>
            <a:custGeom>
              <a:avLst/>
              <a:gdLst/>
              <a:ahLst/>
              <a:cxnLst/>
              <a:rect l="l" t="t" r="r" b="b"/>
              <a:pathLst>
                <a:path w="1905" h="2540">
                  <a:moveTo>
                    <a:pt x="1168" y="0"/>
                  </a:moveTo>
                  <a:lnTo>
                    <a:pt x="0" y="342"/>
                  </a:lnTo>
                  <a:lnTo>
                    <a:pt x="508" y="2184"/>
                  </a:lnTo>
                  <a:lnTo>
                    <a:pt x="1562" y="1866"/>
                  </a:lnTo>
                  <a:lnTo>
                    <a:pt x="1168" y="0"/>
                  </a:lnTo>
                  <a:close/>
                </a:path>
              </a:pathLst>
            </a:custGeom>
            <a:solidFill>
              <a:srgbClr val="5D7DAA"/>
            </a:solidFill>
          </p:spPr>
          <p:txBody>
            <a:bodyPr wrap="square" lIns="0" tIns="0" rIns="0" bIns="0" rtlCol="0"/>
            <a:lstStyle/>
            <a:p>
              <a:endParaRPr sz="1227"/>
            </a:p>
          </p:txBody>
        </p:sp>
        <p:sp>
          <p:nvSpPr>
            <p:cNvPr id="316" name="object 316"/>
            <p:cNvSpPr/>
            <p:nvPr/>
          </p:nvSpPr>
          <p:spPr>
            <a:xfrm>
              <a:off x="1549412" y="7919517"/>
              <a:ext cx="2540" cy="2540"/>
            </a:xfrm>
            <a:custGeom>
              <a:avLst/>
              <a:gdLst/>
              <a:ahLst/>
              <a:cxnLst/>
              <a:rect l="l" t="t" r="r" b="b"/>
              <a:pathLst>
                <a:path w="2540" h="2540">
                  <a:moveTo>
                    <a:pt x="1460" y="0"/>
                  </a:moveTo>
                  <a:lnTo>
                    <a:pt x="0" y="431"/>
                  </a:lnTo>
                  <a:lnTo>
                    <a:pt x="508" y="2273"/>
                  </a:lnTo>
                  <a:lnTo>
                    <a:pt x="1968" y="1841"/>
                  </a:lnTo>
                  <a:lnTo>
                    <a:pt x="1460" y="0"/>
                  </a:lnTo>
                  <a:close/>
                </a:path>
              </a:pathLst>
            </a:custGeom>
            <a:solidFill>
              <a:srgbClr val="5D7DAB"/>
            </a:solidFill>
          </p:spPr>
          <p:txBody>
            <a:bodyPr wrap="square" lIns="0" tIns="0" rIns="0" bIns="0" rtlCol="0"/>
            <a:lstStyle/>
            <a:p>
              <a:endParaRPr sz="1227"/>
            </a:p>
          </p:txBody>
        </p:sp>
        <p:sp>
          <p:nvSpPr>
            <p:cNvPr id="317" name="object 317"/>
            <p:cNvSpPr/>
            <p:nvPr/>
          </p:nvSpPr>
          <p:spPr>
            <a:xfrm>
              <a:off x="1547875" y="7919948"/>
              <a:ext cx="2540" cy="2540"/>
            </a:xfrm>
            <a:custGeom>
              <a:avLst/>
              <a:gdLst/>
              <a:ahLst/>
              <a:cxnLst/>
              <a:rect l="l" t="t" r="r" b="b"/>
              <a:pathLst>
                <a:path w="2540" h="2540">
                  <a:moveTo>
                    <a:pt x="1536" y="0"/>
                  </a:moveTo>
                  <a:lnTo>
                    <a:pt x="0" y="457"/>
                  </a:lnTo>
                  <a:lnTo>
                    <a:pt x="482" y="2311"/>
                  </a:lnTo>
                  <a:lnTo>
                    <a:pt x="1854" y="1904"/>
                  </a:lnTo>
                  <a:lnTo>
                    <a:pt x="2044" y="1841"/>
                  </a:lnTo>
                  <a:lnTo>
                    <a:pt x="1536" y="0"/>
                  </a:lnTo>
                  <a:close/>
                </a:path>
              </a:pathLst>
            </a:custGeom>
            <a:solidFill>
              <a:srgbClr val="5D7EAB"/>
            </a:solidFill>
          </p:spPr>
          <p:txBody>
            <a:bodyPr wrap="square" lIns="0" tIns="0" rIns="0" bIns="0" rtlCol="0"/>
            <a:lstStyle/>
            <a:p>
              <a:endParaRPr sz="1227"/>
            </a:p>
          </p:txBody>
        </p:sp>
        <p:sp>
          <p:nvSpPr>
            <p:cNvPr id="318" name="object 318"/>
            <p:cNvSpPr/>
            <p:nvPr/>
          </p:nvSpPr>
          <p:spPr>
            <a:xfrm>
              <a:off x="1545209" y="7920405"/>
              <a:ext cx="3175" cy="3175"/>
            </a:xfrm>
            <a:custGeom>
              <a:avLst/>
              <a:gdLst/>
              <a:ahLst/>
              <a:cxnLst/>
              <a:rect l="l" t="t" r="r" b="b"/>
              <a:pathLst>
                <a:path w="3175" h="3175">
                  <a:moveTo>
                    <a:pt x="3149" y="1854"/>
                  </a:moveTo>
                  <a:lnTo>
                    <a:pt x="2667" y="0"/>
                  </a:lnTo>
                  <a:lnTo>
                    <a:pt x="1473" y="355"/>
                  </a:lnTo>
                  <a:lnTo>
                    <a:pt x="0" y="787"/>
                  </a:lnTo>
                  <a:lnTo>
                    <a:pt x="508" y="2654"/>
                  </a:lnTo>
                  <a:lnTo>
                    <a:pt x="1168" y="2463"/>
                  </a:lnTo>
                  <a:lnTo>
                    <a:pt x="1981" y="2209"/>
                  </a:lnTo>
                  <a:lnTo>
                    <a:pt x="3149" y="1854"/>
                  </a:lnTo>
                  <a:close/>
                </a:path>
              </a:pathLst>
            </a:custGeom>
            <a:solidFill>
              <a:srgbClr val="5D7FAC"/>
            </a:solidFill>
          </p:spPr>
          <p:txBody>
            <a:bodyPr wrap="square" lIns="0" tIns="0" rIns="0" bIns="0" rtlCol="0"/>
            <a:lstStyle/>
            <a:p>
              <a:endParaRPr sz="1227"/>
            </a:p>
          </p:txBody>
        </p:sp>
        <p:sp>
          <p:nvSpPr>
            <p:cNvPr id="319" name="object 319"/>
            <p:cNvSpPr/>
            <p:nvPr/>
          </p:nvSpPr>
          <p:spPr>
            <a:xfrm>
              <a:off x="1544065" y="7921193"/>
              <a:ext cx="1905" cy="2540"/>
            </a:xfrm>
            <a:custGeom>
              <a:avLst/>
              <a:gdLst/>
              <a:ahLst/>
              <a:cxnLst/>
              <a:rect l="l" t="t" r="r" b="b"/>
              <a:pathLst>
                <a:path w="1905" h="2540">
                  <a:moveTo>
                    <a:pt x="1143" y="0"/>
                  </a:moveTo>
                  <a:lnTo>
                    <a:pt x="0" y="330"/>
                  </a:lnTo>
                  <a:lnTo>
                    <a:pt x="508" y="2209"/>
                  </a:lnTo>
                  <a:lnTo>
                    <a:pt x="1651" y="1866"/>
                  </a:lnTo>
                  <a:lnTo>
                    <a:pt x="1143" y="0"/>
                  </a:lnTo>
                  <a:close/>
                </a:path>
              </a:pathLst>
            </a:custGeom>
            <a:solidFill>
              <a:srgbClr val="5D7FAD"/>
            </a:solidFill>
          </p:spPr>
          <p:txBody>
            <a:bodyPr wrap="square" lIns="0" tIns="0" rIns="0" bIns="0" rtlCol="0"/>
            <a:lstStyle/>
            <a:p>
              <a:endParaRPr sz="1227"/>
            </a:p>
          </p:txBody>
        </p:sp>
        <p:sp>
          <p:nvSpPr>
            <p:cNvPr id="320" name="object 320"/>
            <p:cNvSpPr/>
            <p:nvPr/>
          </p:nvSpPr>
          <p:spPr>
            <a:xfrm>
              <a:off x="1542580" y="7921523"/>
              <a:ext cx="2540" cy="2540"/>
            </a:xfrm>
            <a:custGeom>
              <a:avLst/>
              <a:gdLst/>
              <a:ahLst/>
              <a:cxnLst/>
              <a:rect l="l" t="t" r="r" b="b"/>
              <a:pathLst>
                <a:path w="2540" h="2540">
                  <a:moveTo>
                    <a:pt x="1485" y="0"/>
                  </a:moveTo>
                  <a:lnTo>
                    <a:pt x="0" y="444"/>
                  </a:lnTo>
                  <a:lnTo>
                    <a:pt x="508" y="2324"/>
                  </a:lnTo>
                  <a:lnTo>
                    <a:pt x="673" y="2286"/>
                  </a:lnTo>
                  <a:lnTo>
                    <a:pt x="1993" y="1879"/>
                  </a:lnTo>
                  <a:lnTo>
                    <a:pt x="1485" y="0"/>
                  </a:lnTo>
                  <a:close/>
                </a:path>
              </a:pathLst>
            </a:custGeom>
            <a:solidFill>
              <a:srgbClr val="5D80AD"/>
            </a:solidFill>
          </p:spPr>
          <p:txBody>
            <a:bodyPr wrap="square" lIns="0" tIns="0" rIns="0" bIns="0" rtlCol="0"/>
            <a:lstStyle/>
            <a:p>
              <a:endParaRPr sz="1227"/>
            </a:p>
          </p:txBody>
        </p:sp>
        <p:sp>
          <p:nvSpPr>
            <p:cNvPr id="321" name="object 321"/>
            <p:cNvSpPr/>
            <p:nvPr/>
          </p:nvSpPr>
          <p:spPr>
            <a:xfrm>
              <a:off x="1541424" y="7921968"/>
              <a:ext cx="1905" cy="2540"/>
            </a:xfrm>
            <a:custGeom>
              <a:avLst/>
              <a:gdLst/>
              <a:ahLst/>
              <a:cxnLst/>
              <a:rect l="l" t="t" r="r" b="b"/>
              <a:pathLst>
                <a:path w="1905" h="2540">
                  <a:moveTo>
                    <a:pt x="1155" y="0"/>
                  </a:moveTo>
                  <a:lnTo>
                    <a:pt x="0" y="342"/>
                  </a:lnTo>
                  <a:lnTo>
                    <a:pt x="520" y="2235"/>
                  </a:lnTo>
                  <a:lnTo>
                    <a:pt x="1663" y="1879"/>
                  </a:lnTo>
                  <a:lnTo>
                    <a:pt x="1155" y="0"/>
                  </a:lnTo>
                  <a:close/>
                </a:path>
              </a:pathLst>
            </a:custGeom>
            <a:solidFill>
              <a:srgbClr val="5D81AD"/>
            </a:solidFill>
          </p:spPr>
          <p:txBody>
            <a:bodyPr wrap="square" lIns="0" tIns="0" rIns="0" bIns="0" rtlCol="0"/>
            <a:lstStyle/>
            <a:p>
              <a:endParaRPr sz="1227"/>
            </a:p>
          </p:txBody>
        </p:sp>
        <p:sp>
          <p:nvSpPr>
            <p:cNvPr id="322" name="object 322"/>
            <p:cNvSpPr/>
            <p:nvPr/>
          </p:nvSpPr>
          <p:spPr>
            <a:xfrm>
              <a:off x="1539874" y="7922311"/>
              <a:ext cx="2540" cy="2540"/>
            </a:xfrm>
            <a:custGeom>
              <a:avLst/>
              <a:gdLst/>
              <a:ahLst/>
              <a:cxnLst/>
              <a:rect l="l" t="t" r="r" b="b"/>
              <a:pathLst>
                <a:path w="2540" h="2540">
                  <a:moveTo>
                    <a:pt x="1549" y="0"/>
                  </a:moveTo>
                  <a:lnTo>
                    <a:pt x="0" y="457"/>
                  </a:lnTo>
                  <a:lnTo>
                    <a:pt x="508" y="2362"/>
                  </a:lnTo>
                  <a:lnTo>
                    <a:pt x="1041" y="2197"/>
                  </a:lnTo>
                  <a:lnTo>
                    <a:pt x="2070" y="1892"/>
                  </a:lnTo>
                  <a:lnTo>
                    <a:pt x="1549" y="0"/>
                  </a:lnTo>
                  <a:close/>
                </a:path>
              </a:pathLst>
            </a:custGeom>
            <a:solidFill>
              <a:srgbClr val="5E81AE"/>
            </a:solidFill>
          </p:spPr>
          <p:txBody>
            <a:bodyPr wrap="square" lIns="0" tIns="0" rIns="0" bIns="0" rtlCol="0"/>
            <a:lstStyle/>
            <a:p>
              <a:endParaRPr sz="1227"/>
            </a:p>
          </p:txBody>
        </p:sp>
        <p:sp>
          <p:nvSpPr>
            <p:cNvPr id="323" name="object 323"/>
            <p:cNvSpPr/>
            <p:nvPr/>
          </p:nvSpPr>
          <p:spPr>
            <a:xfrm>
              <a:off x="1538693" y="7922768"/>
              <a:ext cx="1905" cy="2540"/>
            </a:xfrm>
            <a:custGeom>
              <a:avLst/>
              <a:gdLst/>
              <a:ahLst/>
              <a:cxnLst/>
              <a:rect l="l" t="t" r="r" b="b"/>
              <a:pathLst>
                <a:path w="1905" h="2540">
                  <a:moveTo>
                    <a:pt x="1181" y="0"/>
                  </a:moveTo>
                  <a:lnTo>
                    <a:pt x="0" y="342"/>
                  </a:lnTo>
                  <a:lnTo>
                    <a:pt x="520" y="2260"/>
                  </a:lnTo>
                  <a:lnTo>
                    <a:pt x="1689" y="1904"/>
                  </a:lnTo>
                  <a:lnTo>
                    <a:pt x="1181" y="0"/>
                  </a:lnTo>
                  <a:close/>
                </a:path>
              </a:pathLst>
            </a:custGeom>
            <a:solidFill>
              <a:srgbClr val="5E81AF"/>
            </a:solidFill>
          </p:spPr>
          <p:txBody>
            <a:bodyPr wrap="square" lIns="0" tIns="0" rIns="0" bIns="0" rtlCol="0"/>
            <a:lstStyle/>
            <a:p>
              <a:endParaRPr sz="1227"/>
            </a:p>
          </p:txBody>
        </p:sp>
        <p:sp>
          <p:nvSpPr>
            <p:cNvPr id="324" name="object 324"/>
            <p:cNvSpPr/>
            <p:nvPr/>
          </p:nvSpPr>
          <p:spPr>
            <a:xfrm>
              <a:off x="1535785" y="7923111"/>
              <a:ext cx="3810" cy="3175"/>
            </a:xfrm>
            <a:custGeom>
              <a:avLst/>
              <a:gdLst/>
              <a:ahLst/>
              <a:cxnLst/>
              <a:rect l="l" t="t" r="r" b="b"/>
              <a:pathLst>
                <a:path w="3809" h="3175">
                  <a:moveTo>
                    <a:pt x="3429" y="1917"/>
                  </a:moveTo>
                  <a:lnTo>
                    <a:pt x="2908" y="0"/>
                  </a:lnTo>
                  <a:lnTo>
                    <a:pt x="1447" y="431"/>
                  </a:lnTo>
                  <a:lnTo>
                    <a:pt x="0" y="863"/>
                  </a:lnTo>
                  <a:lnTo>
                    <a:pt x="508" y="2794"/>
                  </a:lnTo>
                  <a:lnTo>
                    <a:pt x="1968" y="2349"/>
                  </a:lnTo>
                  <a:lnTo>
                    <a:pt x="3429" y="1917"/>
                  </a:lnTo>
                  <a:close/>
                </a:path>
              </a:pathLst>
            </a:custGeom>
            <a:solidFill>
              <a:srgbClr val="5E82AF"/>
            </a:solidFill>
          </p:spPr>
          <p:txBody>
            <a:bodyPr wrap="square" lIns="0" tIns="0" rIns="0" bIns="0" rtlCol="0"/>
            <a:lstStyle/>
            <a:p>
              <a:endParaRPr sz="1227"/>
            </a:p>
          </p:txBody>
        </p:sp>
        <p:sp>
          <p:nvSpPr>
            <p:cNvPr id="325" name="object 325"/>
            <p:cNvSpPr/>
            <p:nvPr/>
          </p:nvSpPr>
          <p:spPr>
            <a:xfrm>
              <a:off x="1534591" y="7923974"/>
              <a:ext cx="1905" cy="2540"/>
            </a:xfrm>
            <a:custGeom>
              <a:avLst/>
              <a:gdLst/>
              <a:ahLst/>
              <a:cxnLst/>
              <a:rect l="l" t="t" r="r" b="b"/>
              <a:pathLst>
                <a:path w="1905" h="2540">
                  <a:moveTo>
                    <a:pt x="1193" y="0"/>
                  </a:moveTo>
                  <a:lnTo>
                    <a:pt x="0" y="342"/>
                  </a:lnTo>
                  <a:lnTo>
                    <a:pt x="533" y="2286"/>
                  </a:lnTo>
                  <a:lnTo>
                    <a:pt x="1701" y="1930"/>
                  </a:lnTo>
                  <a:lnTo>
                    <a:pt x="1193" y="0"/>
                  </a:lnTo>
                  <a:close/>
                </a:path>
              </a:pathLst>
            </a:custGeom>
            <a:solidFill>
              <a:srgbClr val="5E83B0"/>
            </a:solidFill>
          </p:spPr>
          <p:txBody>
            <a:bodyPr wrap="square" lIns="0" tIns="0" rIns="0" bIns="0" rtlCol="0"/>
            <a:lstStyle/>
            <a:p>
              <a:endParaRPr sz="1227"/>
            </a:p>
          </p:txBody>
        </p:sp>
        <p:sp>
          <p:nvSpPr>
            <p:cNvPr id="326" name="object 326"/>
            <p:cNvSpPr/>
            <p:nvPr/>
          </p:nvSpPr>
          <p:spPr>
            <a:xfrm>
              <a:off x="1531886" y="7924317"/>
              <a:ext cx="3810" cy="3175"/>
            </a:xfrm>
            <a:custGeom>
              <a:avLst/>
              <a:gdLst/>
              <a:ahLst/>
              <a:cxnLst/>
              <a:rect l="l" t="t" r="r" b="b"/>
              <a:pathLst>
                <a:path w="3809" h="3175">
                  <a:moveTo>
                    <a:pt x="3238" y="1943"/>
                  </a:moveTo>
                  <a:lnTo>
                    <a:pt x="2705" y="0"/>
                  </a:lnTo>
                  <a:lnTo>
                    <a:pt x="1143" y="469"/>
                  </a:lnTo>
                  <a:lnTo>
                    <a:pt x="0" y="800"/>
                  </a:lnTo>
                  <a:lnTo>
                    <a:pt x="533" y="2755"/>
                  </a:lnTo>
                  <a:lnTo>
                    <a:pt x="1676" y="2413"/>
                  </a:lnTo>
                  <a:lnTo>
                    <a:pt x="2705" y="2095"/>
                  </a:lnTo>
                  <a:lnTo>
                    <a:pt x="3238" y="1943"/>
                  </a:lnTo>
                  <a:close/>
                </a:path>
              </a:pathLst>
            </a:custGeom>
            <a:solidFill>
              <a:srgbClr val="5E83B1"/>
            </a:solidFill>
          </p:spPr>
          <p:txBody>
            <a:bodyPr wrap="square" lIns="0" tIns="0" rIns="0" bIns="0" rtlCol="0"/>
            <a:lstStyle/>
            <a:p>
              <a:endParaRPr sz="1227"/>
            </a:p>
          </p:txBody>
        </p:sp>
        <p:sp>
          <p:nvSpPr>
            <p:cNvPr id="327" name="object 327"/>
            <p:cNvSpPr/>
            <p:nvPr/>
          </p:nvSpPr>
          <p:spPr>
            <a:xfrm>
              <a:off x="1530388" y="7925117"/>
              <a:ext cx="2540" cy="2540"/>
            </a:xfrm>
            <a:custGeom>
              <a:avLst/>
              <a:gdLst/>
              <a:ahLst/>
              <a:cxnLst/>
              <a:rect l="l" t="t" r="r" b="b"/>
              <a:pathLst>
                <a:path w="2540" h="2540">
                  <a:moveTo>
                    <a:pt x="1498" y="0"/>
                  </a:moveTo>
                  <a:lnTo>
                    <a:pt x="0" y="444"/>
                  </a:lnTo>
                  <a:lnTo>
                    <a:pt x="533" y="2400"/>
                  </a:lnTo>
                  <a:lnTo>
                    <a:pt x="1320" y="2171"/>
                  </a:lnTo>
                  <a:lnTo>
                    <a:pt x="2032" y="1955"/>
                  </a:lnTo>
                  <a:lnTo>
                    <a:pt x="1498" y="0"/>
                  </a:lnTo>
                  <a:close/>
                </a:path>
              </a:pathLst>
            </a:custGeom>
            <a:solidFill>
              <a:srgbClr val="5E84B2"/>
            </a:solidFill>
          </p:spPr>
          <p:txBody>
            <a:bodyPr wrap="square" lIns="0" tIns="0" rIns="0" bIns="0" rtlCol="0"/>
            <a:lstStyle/>
            <a:p>
              <a:endParaRPr sz="1227"/>
            </a:p>
          </p:txBody>
        </p:sp>
        <p:sp>
          <p:nvSpPr>
            <p:cNvPr id="328" name="object 328"/>
            <p:cNvSpPr/>
            <p:nvPr/>
          </p:nvSpPr>
          <p:spPr>
            <a:xfrm>
              <a:off x="1529245" y="7925562"/>
              <a:ext cx="1905" cy="2540"/>
            </a:xfrm>
            <a:custGeom>
              <a:avLst/>
              <a:gdLst/>
              <a:ahLst/>
              <a:cxnLst/>
              <a:rect l="l" t="t" r="r" b="b"/>
              <a:pathLst>
                <a:path w="1905" h="2540">
                  <a:moveTo>
                    <a:pt x="1143" y="0"/>
                  </a:moveTo>
                  <a:lnTo>
                    <a:pt x="0" y="342"/>
                  </a:lnTo>
                  <a:lnTo>
                    <a:pt x="546" y="2298"/>
                  </a:lnTo>
                  <a:lnTo>
                    <a:pt x="1676" y="1955"/>
                  </a:lnTo>
                  <a:lnTo>
                    <a:pt x="1143" y="0"/>
                  </a:lnTo>
                  <a:close/>
                </a:path>
              </a:pathLst>
            </a:custGeom>
            <a:solidFill>
              <a:srgbClr val="5E85B2"/>
            </a:solidFill>
          </p:spPr>
          <p:txBody>
            <a:bodyPr wrap="square" lIns="0" tIns="0" rIns="0" bIns="0" rtlCol="0"/>
            <a:lstStyle/>
            <a:p>
              <a:endParaRPr sz="1227"/>
            </a:p>
          </p:txBody>
        </p:sp>
        <p:sp>
          <p:nvSpPr>
            <p:cNvPr id="329" name="object 329"/>
            <p:cNvSpPr/>
            <p:nvPr/>
          </p:nvSpPr>
          <p:spPr>
            <a:xfrm>
              <a:off x="1526209" y="7925905"/>
              <a:ext cx="3810" cy="3175"/>
            </a:xfrm>
            <a:custGeom>
              <a:avLst/>
              <a:gdLst/>
              <a:ahLst/>
              <a:cxnLst/>
              <a:rect l="l" t="t" r="r" b="b"/>
              <a:pathLst>
                <a:path w="3809" h="3175">
                  <a:moveTo>
                    <a:pt x="3581" y="1955"/>
                  </a:moveTo>
                  <a:lnTo>
                    <a:pt x="3035" y="0"/>
                  </a:lnTo>
                  <a:lnTo>
                    <a:pt x="1574" y="431"/>
                  </a:lnTo>
                  <a:lnTo>
                    <a:pt x="0" y="889"/>
                  </a:lnTo>
                  <a:lnTo>
                    <a:pt x="520" y="2882"/>
                  </a:lnTo>
                  <a:lnTo>
                    <a:pt x="2120" y="2400"/>
                  </a:lnTo>
                  <a:lnTo>
                    <a:pt x="3581" y="1955"/>
                  </a:lnTo>
                  <a:close/>
                </a:path>
              </a:pathLst>
            </a:custGeom>
            <a:solidFill>
              <a:srgbClr val="5E86B3"/>
            </a:solidFill>
          </p:spPr>
          <p:txBody>
            <a:bodyPr wrap="square" lIns="0" tIns="0" rIns="0" bIns="0" rtlCol="0"/>
            <a:lstStyle/>
            <a:p>
              <a:endParaRPr sz="1227"/>
            </a:p>
          </p:txBody>
        </p:sp>
        <p:sp>
          <p:nvSpPr>
            <p:cNvPr id="330" name="object 330"/>
            <p:cNvSpPr/>
            <p:nvPr/>
          </p:nvSpPr>
          <p:spPr>
            <a:xfrm>
              <a:off x="1524838" y="7926387"/>
              <a:ext cx="1905" cy="3175"/>
            </a:xfrm>
            <a:custGeom>
              <a:avLst/>
              <a:gdLst/>
              <a:ahLst/>
              <a:cxnLst/>
              <a:rect l="l" t="t" r="r" b="b"/>
              <a:pathLst>
                <a:path w="1905" h="3175">
                  <a:moveTo>
                    <a:pt x="0" y="0"/>
                  </a:moveTo>
                  <a:lnTo>
                    <a:pt x="736" y="2679"/>
                  </a:lnTo>
                  <a:lnTo>
                    <a:pt x="1892" y="2400"/>
                  </a:lnTo>
                  <a:lnTo>
                    <a:pt x="1371" y="406"/>
                  </a:lnTo>
                  <a:lnTo>
                    <a:pt x="0" y="0"/>
                  </a:lnTo>
                  <a:close/>
                </a:path>
              </a:pathLst>
            </a:custGeom>
            <a:solidFill>
              <a:srgbClr val="5E86B4"/>
            </a:solidFill>
          </p:spPr>
          <p:txBody>
            <a:bodyPr wrap="square" lIns="0" tIns="0" rIns="0" bIns="0" rtlCol="0"/>
            <a:lstStyle/>
            <a:p>
              <a:endParaRPr sz="1227"/>
            </a:p>
          </p:txBody>
        </p:sp>
        <p:sp>
          <p:nvSpPr>
            <p:cNvPr id="331" name="object 331"/>
            <p:cNvSpPr/>
            <p:nvPr/>
          </p:nvSpPr>
          <p:spPr>
            <a:xfrm>
              <a:off x="1521701" y="7925308"/>
              <a:ext cx="4445" cy="3810"/>
            </a:xfrm>
            <a:custGeom>
              <a:avLst/>
              <a:gdLst/>
              <a:ahLst/>
              <a:cxnLst/>
              <a:rect l="l" t="t" r="r" b="b"/>
              <a:pathLst>
                <a:path w="4444" h="3809">
                  <a:moveTo>
                    <a:pt x="3873" y="3759"/>
                  </a:moveTo>
                  <a:lnTo>
                    <a:pt x="3136" y="1079"/>
                  </a:lnTo>
                  <a:lnTo>
                    <a:pt x="1384" y="482"/>
                  </a:lnTo>
                  <a:lnTo>
                    <a:pt x="0" y="0"/>
                  </a:lnTo>
                  <a:lnTo>
                    <a:pt x="723" y="2692"/>
                  </a:lnTo>
                  <a:lnTo>
                    <a:pt x="2133" y="3162"/>
                  </a:lnTo>
                  <a:lnTo>
                    <a:pt x="2895" y="3429"/>
                  </a:lnTo>
                  <a:lnTo>
                    <a:pt x="3873" y="3759"/>
                  </a:lnTo>
                  <a:close/>
                </a:path>
              </a:pathLst>
            </a:custGeom>
            <a:solidFill>
              <a:srgbClr val="5E87B4"/>
            </a:solidFill>
          </p:spPr>
          <p:txBody>
            <a:bodyPr wrap="square" lIns="0" tIns="0" rIns="0" bIns="0" rtlCol="0"/>
            <a:lstStyle/>
            <a:p>
              <a:endParaRPr sz="1227"/>
            </a:p>
          </p:txBody>
        </p:sp>
        <p:sp>
          <p:nvSpPr>
            <p:cNvPr id="332" name="object 332"/>
            <p:cNvSpPr/>
            <p:nvPr/>
          </p:nvSpPr>
          <p:spPr>
            <a:xfrm>
              <a:off x="1519948" y="7924724"/>
              <a:ext cx="2540" cy="3810"/>
            </a:xfrm>
            <a:custGeom>
              <a:avLst/>
              <a:gdLst/>
              <a:ahLst/>
              <a:cxnLst/>
              <a:rect l="l" t="t" r="r" b="b"/>
              <a:pathLst>
                <a:path w="2540" h="3809">
                  <a:moveTo>
                    <a:pt x="0" y="0"/>
                  </a:moveTo>
                  <a:lnTo>
                    <a:pt x="736" y="2679"/>
                  </a:lnTo>
                  <a:lnTo>
                    <a:pt x="2476" y="3276"/>
                  </a:lnTo>
                  <a:lnTo>
                    <a:pt x="1752" y="584"/>
                  </a:lnTo>
                  <a:lnTo>
                    <a:pt x="0" y="0"/>
                  </a:lnTo>
                  <a:close/>
                </a:path>
              </a:pathLst>
            </a:custGeom>
            <a:solidFill>
              <a:srgbClr val="5E88B5"/>
            </a:solidFill>
          </p:spPr>
          <p:txBody>
            <a:bodyPr wrap="square" lIns="0" tIns="0" rIns="0" bIns="0" rtlCol="0"/>
            <a:lstStyle/>
            <a:p>
              <a:endParaRPr sz="1227"/>
            </a:p>
          </p:txBody>
        </p:sp>
        <p:sp>
          <p:nvSpPr>
            <p:cNvPr id="333" name="object 333"/>
            <p:cNvSpPr/>
            <p:nvPr/>
          </p:nvSpPr>
          <p:spPr>
            <a:xfrm>
              <a:off x="1518589" y="7924254"/>
              <a:ext cx="2540" cy="3175"/>
            </a:xfrm>
            <a:custGeom>
              <a:avLst/>
              <a:gdLst/>
              <a:ahLst/>
              <a:cxnLst/>
              <a:rect l="l" t="t" r="r" b="b"/>
              <a:pathLst>
                <a:path w="2540" h="3175">
                  <a:moveTo>
                    <a:pt x="0" y="0"/>
                  </a:moveTo>
                  <a:lnTo>
                    <a:pt x="723" y="2679"/>
                  </a:lnTo>
                  <a:lnTo>
                    <a:pt x="2095" y="3149"/>
                  </a:lnTo>
                  <a:lnTo>
                    <a:pt x="1358" y="469"/>
                  </a:lnTo>
                  <a:lnTo>
                    <a:pt x="0" y="0"/>
                  </a:lnTo>
                  <a:close/>
                </a:path>
              </a:pathLst>
            </a:custGeom>
            <a:solidFill>
              <a:srgbClr val="5E88B6"/>
            </a:solidFill>
          </p:spPr>
          <p:txBody>
            <a:bodyPr wrap="square" lIns="0" tIns="0" rIns="0" bIns="0" rtlCol="0"/>
            <a:lstStyle/>
            <a:p>
              <a:endParaRPr sz="1227"/>
            </a:p>
          </p:txBody>
        </p:sp>
        <p:sp>
          <p:nvSpPr>
            <p:cNvPr id="334" name="object 334"/>
            <p:cNvSpPr/>
            <p:nvPr/>
          </p:nvSpPr>
          <p:spPr>
            <a:xfrm>
              <a:off x="1516710" y="7923619"/>
              <a:ext cx="3175" cy="3810"/>
            </a:xfrm>
            <a:custGeom>
              <a:avLst/>
              <a:gdLst/>
              <a:ahLst/>
              <a:cxnLst/>
              <a:rect l="l" t="t" r="r" b="b"/>
              <a:pathLst>
                <a:path w="3175" h="3809">
                  <a:moveTo>
                    <a:pt x="0" y="0"/>
                  </a:moveTo>
                  <a:lnTo>
                    <a:pt x="723" y="2679"/>
                  </a:lnTo>
                  <a:lnTo>
                    <a:pt x="2603" y="3314"/>
                  </a:lnTo>
                  <a:lnTo>
                    <a:pt x="1879" y="634"/>
                  </a:lnTo>
                  <a:lnTo>
                    <a:pt x="0" y="0"/>
                  </a:lnTo>
                  <a:close/>
                </a:path>
              </a:pathLst>
            </a:custGeom>
            <a:solidFill>
              <a:srgbClr val="5F88B6"/>
            </a:solidFill>
          </p:spPr>
          <p:txBody>
            <a:bodyPr wrap="square" lIns="0" tIns="0" rIns="0" bIns="0" rtlCol="0"/>
            <a:lstStyle/>
            <a:p>
              <a:endParaRPr sz="1227"/>
            </a:p>
          </p:txBody>
        </p:sp>
        <p:sp>
          <p:nvSpPr>
            <p:cNvPr id="335" name="object 335"/>
            <p:cNvSpPr/>
            <p:nvPr/>
          </p:nvSpPr>
          <p:spPr>
            <a:xfrm>
              <a:off x="1515338" y="7923161"/>
              <a:ext cx="2540" cy="3175"/>
            </a:xfrm>
            <a:custGeom>
              <a:avLst/>
              <a:gdLst/>
              <a:ahLst/>
              <a:cxnLst/>
              <a:rect l="l" t="t" r="r" b="b"/>
              <a:pathLst>
                <a:path w="2540" h="3175">
                  <a:moveTo>
                    <a:pt x="0" y="0"/>
                  </a:moveTo>
                  <a:lnTo>
                    <a:pt x="723" y="2667"/>
                  </a:lnTo>
                  <a:lnTo>
                    <a:pt x="2095" y="3136"/>
                  </a:lnTo>
                  <a:lnTo>
                    <a:pt x="1371" y="457"/>
                  </a:lnTo>
                  <a:lnTo>
                    <a:pt x="0" y="0"/>
                  </a:lnTo>
                  <a:close/>
                </a:path>
              </a:pathLst>
            </a:custGeom>
            <a:solidFill>
              <a:srgbClr val="5F89B6"/>
            </a:solidFill>
          </p:spPr>
          <p:txBody>
            <a:bodyPr wrap="square" lIns="0" tIns="0" rIns="0" bIns="0" rtlCol="0"/>
            <a:lstStyle/>
            <a:p>
              <a:endParaRPr sz="1227"/>
            </a:p>
          </p:txBody>
        </p:sp>
        <p:sp>
          <p:nvSpPr>
            <p:cNvPr id="336" name="object 336"/>
            <p:cNvSpPr/>
            <p:nvPr/>
          </p:nvSpPr>
          <p:spPr>
            <a:xfrm>
              <a:off x="1513649" y="7922590"/>
              <a:ext cx="2540" cy="3810"/>
            </a:xfrm>
            <a:custGeom>
              <a:avLst/>
              <a:gdLst/>
              <a:ahLst/>
              <a:cxnLst/>
              <a:rect l="l" t="t" r="r" b="b"/>
              <a:pathLst>
                <a:path w="2540" h="3809">
                  <a:moveTo>
                    <a:pt x="0" y="0"/>
                  </a:moveTo>
                  <a:lnTo>
                    <a:pt x="749" y="2666"/>
                  </a:lnTo>
                  <a:lnTo>
                    <a:pt x="1104" y="2781"/>
                  </a:lnTo>
                  <a:lnTo>
                    <a:pt x="2412" y="3238"/>
                  </a:lnTo>
                  <a:lnTo>
                    <a:pt x="1689" y="571"/>
                  </a:lnTo>
                  <a:lnTo>
                    <a:pt x="0" y="0"/>
                  </a:lnTo>
                  <a:close/>
                </a:path>
              </a:pathLst>
            </a:custGeom>
            <a:solidFill>
              <a:srgbClr val="5F8AB7"/>
            </a:solidFill>
          </p:spPr>
          <p:txBody>
            <a:bodyPr wrap="square" lIns="0" tIns="0" rIns="0" bIns="0" rtlCol="0"/>
            <a:lstStyle/>
            <a:p>
              <a:endParaRPr sz="1227"/>
            </a:p>
          </p:txBody>
        </p:sp>
        <p:sp>
          <p:nvSpPr>
            <p:cNvPr id="337" name="object 337"/>
            <p:cNvSpPr/>
            <p:nvPr/>
          </p:nvSpPr>
          <p:spPr>
            <a:xfrm>
              <a:off x="1510512" y="7921523"/>
              <a:ext cx="4445" cy="3810"/>
            </a:xfrm>
            <a:custGeom>
              <a:avLst/>
              <a:gdLst/>
              <a:ahLst/>
              <a:cxnLst/>
              <a:rect l="l" t="t" r="r" b="b"/>
              <a:pathLst>
                <a:path w="4444" h="3809">
                  <a:moveTo>
                    <a:pt x="3886" y="3733"/>
                  </a:moveTo>
                  <a:lnTo>
                    <a:pt x="3136" y="1066"/>
                  </a:lnTo>
                  <a:lnTo>
                    <a:pt x="1676" y="558"/>
                  </a:lnTo>
                  <a:lnTo>
                    <a:pt x="0" y="0"/>
                  </a:lnTo>
                  <a:lnTo>
                    <a:pt x="736" y="2654"/>
                  </a:lnTo>
                  <a:lnTo>
                    <a:pt x="2400" y="3225"/>
                  </a:lnTo>
                  <a:lnTo>
                    <a:pt x="3886" y="3733"/>
                  </a:lnTo>
                  <a:close/>
                </a:path>
              </a:pathLst>
            </a:custGeom>
            <a:solidFill>
              <a:srgbClr val="5F8AB8"/>
            </a:solidFill>
          </p:spPr>
          <p:txBody>
            <a:bodyPr wrap="square" lIns="0" tIns="0" rIns="0" bIns="0" rtlCol="0"/>
            <a:lstStyle/>
            <a:p>
              <a:endParaRPr sz="1227"/>
            </a:p>
          </p:txBody>
        </p:sp>
        <p:sp>
          <p:nvSpPr>
            <p:cNvPr id="338" name="object 338"/>
            <p:cNvSpPr/>
            <p:nvPr/>
          </p:nvSpPr>
          <p:spPr>
            <a:xfrm>
              <a:off x="1508950" y="7920990"/>
              <a:ext cx="2540" cy="3810"/>
            </a:xfrm>
            <a:custGeom>
              <a:avLst/>
              <a:gdLst/>
              <a:ahLst/>
              <a:cxnLst/>
              <a:rect l="l" t="t" r="r" b="b"/>
              <a:pathLst>
                <a:path w="2540" h="3809">
                  <a:moveTo>
                    <a:pt x="0" y="0"/>
                  </a:moveTo>
                  <a:lnTo>
                    <a:pt x="761" y="2666"/>
                  </a:lnTo>
                  <a:lnTo>
                    <a:pt x="1943" y="3073"/>
                  </a:lnTo>
                  <a:lnTo>
                    <a:pt x="2298" y="3187"/>
                  </a:lnTo>
                  <a:lnTo>
                    <a:pt x="1562" y="533"/>
                  </a:lnTo>
                  <a:lnTo>
                    <a:pt x="0" y="0"/>
                  </a:lnTo>
                  <a:close/>
                </a:path>
              </a:pathLst>
            </a:custGeom>
            <a:solidFill>
              <a:srgbClr val="5F8BB8"/>
            </a:solidFill>
          </p:spPr>
          <p:txBody>
            <a:bodyPr wrap="square" lIns="0" tIns="0" rIns="0" bIns="0" rtlCol="0"/>
            <a:lstStyle/>
            <a:p>
              <a:endParaRPr sz="1227"/>
            </a:p>
          </p:txBody>
        </p:sp>
        <p:sp>
          <p:nvSpPr>
            <p:cNvPr id="339" name="object 339"/>
            <p:cNvSpPr/>
            <p:nvPr/>
          </p:nvSpPr>
          <p:spPr>
            <a:xfrm>
              <a:off x="1507312" y="7920431"/>
              <a:ext cx="2540" cy="3810"/>
            </a:xfrm>
            <a:custGeom>
              <a:avLst/>
              <a:gdLst/>
              <a:ahLst/>
              <a:cxnLst/>
              <a:rect l="l" t="t" r="r" b="b"/>
              <a:pathLst>
                <a:path w="2540" h="3809">
                  <a:moveTo>
                    <a:pt x="0" y="0"/>
                  </a:moveTo>
                  <a:lnTo>
                    <a:pt x="723" y="2654"/>
                  </a:lnTo>
                  <a:lnTo>
                    <a:pt x="2400" y="3225"/>
                  </a:lnTo>
                  <a:lnTo>
                    <a:pt x="1638" y="558"/>
                  </a:lnTo>
                  <a:lnTo>
                    <a:pt x="0" y="0"/>
                  </a:lnTo>
                  <a:close/>
                </a:path>
              </a:pathLst>
            </a:custGeom>
            <a:solidFill>
              <a:srgbClr val="5F8CB9"/>
            </a:solidFill>
          </p:spPr>
          <p:txBody>
            <a:bodyPr wrap="square" lIns="0" tIns="0" rIns="0" bIns="0" rtlCol="0"/>
            <a:lstStyle/>
            <a:p>
              <a:endParaRPr sz="1227"/>
            </a:p>
          </p:txBody>
        </p:sp>
        <p:sp>
          <p:nvSpPr>
            <p:cNvPr id="340" name="object 340"/>
            <p:cNvSpPr/>
            <p:nvPr/>
          </p:nvSpPr>
          <p:spPr>
            <a:xfrm>
              <a:off x="1505470" y="7919809"/>
              <a:ext cx="3175" cy="3810"/>
            </a:xfrm>
            <a:custGeom>
              <a:avLst/>
              <a:gdLst/>
              <a:ahLst/>
              <a:cxnLst/>
              <a:rect l="l" t="t" r="r" b="b"/>
              <a:pathLst>
                <a:path w="3175" h="3809">
                  <a:moveTo>
                    <a:pt x="0" y="0"/>
                  </a:moveTo>
                  <a:lnTo>
                    <a:pt x="723" y="2641"/>
                  </a:lnTo>
                  <a:lnTo>
                    <a:pt x="1447" y="2895"/>
                  </a:lnTo>
                  <a:lnTo>
                    <a:pt x="2565" y="3276"/>
                  </a:lnTo>
                  <a:lnTo>
                    <a:pt x="1841" y="622"/>
                  </a:lnTo>
                  <a:lnTo>
                    <a:pt x="0" y="0"/>
                  </a:lnTo>
                  <a:close/>
                </a:path>
              </a:pathLst>
            </a:custGeom>
            <a:solidFill>
              <a:srgbClr val="5F8CBA"/>
            </a:solidFill>
          </p:spPr>
          <p:txBody>
            <a:bodyPr wrap="square" lIns="0" tIns="0" rIns="0" bIns="0" rtlCol="0"/>
            <a:lstStyle/>
            <a:p>
              <a:endParaRPr sz="1227"/>
            </a:p>
          </p:txBody>
        </p:sp>
        <p:sp>
          <p:nvSpPr>
            <p:cNvPr id="341" name="object 341"/>
            <p:cNvSpPr/>
            <p:nvPr/>
          </p:nvSpPr>
          <p:spPr>
            <a:xfrm>
              <a:off x="1504124" y="7919351"/>
              <a:ext cx="2540" cy="3175"/>
            </a:xfrm>
            <a:custGeom>
              <a:avLst/>
              <a:gdLst/>
              <a:ahLst/>
              <a:cxnLst/>
              <a:rect l="l" t="t" r="r" b="b"/>
              <a:pathLst>
                <a:path w="2540" h="3175">
                  <a:moveTo>
                    <a:pt x="0" y="0"/>
                  </a:moveTo>
                  <a:lnTo>
                    <a:pt x="736" y="2641"/>
                  </a:lnTo>
                  <a:lnTo>
                    <a:pt x="1041" y="2755"/>
                  </a:lnTo>
                  <a:lnTo>
                    <a:pt x="2070" y="3098"/>
                  </a:lnTo>
                  <a:lnTo>
                    <a:pt x="1346" y="457"/>
                  </a:lnTo>
                  <a:lnTo>
                    <a:pt x="0" y="0"/>
                  </a:lnTo>
                  <a:close/>
                </a:path>
              </a:pathLst>
            </a:custGeom>
            <a:solidFill>
              <a:srgbClr val="608DBA"/>
            </a:solidFill>
          </p:spPr>
          <p:txBody>
            <a:bodyPr wrap="square" lIns="0" tIns="0" rIns="0" bIns="0" rtlCol="0"/>
            <a:lstStyle/>
            <a:p>
              <a:endParaRPr sz="1227"/>
            </a:p>
          </p:txBody>
        </p:sp>
        <p:sp>
          <p:nvSpPr>
            <p:cNvPr id="342" name="object 342"/>
            <p:cNvSpPr/>
            <p:nvPr/>
          </p:nvSpPr>
          <p:spPr>
            <a:xfrm>
              <a:off x="1501038" y="7918297"/>
              <a:ext cx="4445" cy="3810"/>
            </a:xfrm>
            <a:custGeom>
              <a:avLst/>
              <a:gdLst/>
              <a:ahLst/>
              <a:cxnLst/>
              <a:rect l="l" t="t" r="r" b="b"/>
              <a:pathLst>
                <a:path w="4444" h="3809">
                  <a:moveTo>
                    <a:pt x="3822" y="3695"/>
                  </a:moveTo>
                  <a:lnTo>
                    <a:pt x="3086" y="1054"/>
                  </a:lnTo>
                  <a:lnTo>
                    <a:pt x="1384" y="469"/>
                  </a:lnTo>
                  <a:lnTo>
                    <a:pt x="0" y="0"/>
                  </a:lnTo>
                  <a:lnTo>
                    <a:pt x="723" y="2641"/>
                  </a:lnTo>
                  <a:lnTo>
                    <a:pt x="2070" y="3111"/>
                  </a:lnTo>
                  <a:lnTo>
                    <a:pt x="3822" y="3695"/>
                  </a:lnTo>
                  <a:close/>
                </a:path>
              </a:pathLst>
            </a:custGeom>
            <a:solidFill>
              <a:srgbClr val="608DBB"/>
            </a:solidFill>
          </p:spPr>
          <p:txBody>
            <a:bodyPr wrap="square" lIns="0" tIns="0" rIns="0" bIns="0" rtlCol="0"/>
            <a:lstStyle/>
            <a:p>
              <a:endParaRPr sz="1227"/>
            </a:p>
          </p:txBody>
        </p:sp>
        <p:sp>
          <p:nvSpPr>
            <p:cNvPr id="343" name="object 343"/>
            <p:cNvSpPr/>
            <p:nvPr/>
          </p:nvSpPr>
          <p:spPr>
            <a:xfrm>
              <a:off x="1499209" y="7917688"/>
              <a:ext cx="3175" cy="3810"/>
            </a:xfrm>
            <a:custGeom>
              <a:avLst/>
              <a:gdLst/>
              <a:ahLst/>
              <a:cxnLst/>
              <a:rect l="l" t="t" r="r" b="b"/>
              <a:pathLst>
                <a:path w="3175" h="3809">
                  <a:moveTo>
                    <a:pt x="0" y="0"/>
                  </a:moveTo>
                  <a:lnTo>
                    <a:pt x="711" y="2628"/>
                  </a:lnTo>
                  <a:lnTo>
                    <a:pt x="1968" y="3060"/>
                  </a:lnTo>
                  <a:lnTo>
                    <a:pt x="2552" y="3251"/>
                  </a:lnTo>
                  <a:lnTo>
                    <a:pt x="1828" y="609"/>
                  </a:lnTo>
                  <a:lnTo>
                    <a:pt x="0" y="0"/>
                  </a:lnTo>
                  <a:close/>
                </a:path>
              </a:pathLst>
            </a:custGeom>
            <a:solidFill>
              <a:srgbClr val="608EBC"/>
            </a:solidFill>
          </p:spPr>
          <p:txBody>
            <a:bodyPr wrap="square" lIns="0" tIns="0" rIns="0" bIns="0" rtlCol="0"/>
            <a:lstStyle/>
            <a:p>
              <a:endParaRPr sz="1227"/>
            </a:p>
          </p:txBody>
        </p:sp>
        <p:sp>
          <p:nvSpPr>
            <p:cNvPr id="344" name="object 344"/>
            <p:cNvSpPr/>
            <p:nvPr/>
          </p:nvSpPr>
          <p:spPr>
            <a:xfrm>
              <a:off x="1497837" y="7917218"/>
              <a:ext cx="2540" cy="3175"/>
            </a:xfrm>
            <a:custGeom>
              <a:avLst/>
              <a:gdLst/>
              <a:ahLst/>
              <a:cxnLst/>
              <a:rect l="l" t="t" r="r" b="b"/>
              <a:pathLst>
                <a:path w="2540" h="3175">
                  <a:moveTo>
                    <a:pt x="0" y="0"/>
                  </a:moveTo>
                  <a:lnTo>
                    <a:pt x="723" y="2628"/>
                  </a:lnTo>
                  <a:lnTo>
                    <a:pt x="2082" y="3098"/>
                  </a:lnTo>
                  <a:lnTo>
                    <a:pt x="1371" y="469"/>
                  </a:lnTo>
                  <a:lnTo>
                    <a:pt x="0" y="0"/>
                  </a:lnTo>
                  <a:close/>
                </a:path>
              </a:pathLst>
            </a:custGeom>
            <a:solidFill>
              <a:srgbClr val="608FBC"/>
            </a:solidFill>
          </p:spPr>
          <p:txBody>
            <a:bodyPr wrap="square" lIns="0" tIns="0" rIns="0" bIns="0" rtlCol="0"/>
            <a:lstStyle/>
            <a:p>
              <a:endParaRPr sz="1227"/>
            </a:p>
          </p:txBody>
        </p:sp>
        <p:sp>
          <p:nvSpPr>
            <p:cNvPr id="345" name="object 345"/>
            <p:cNvSpPr/>
            <p:nvPr/>
          </p:nvSpPr>
          <p:spPr>
            <a:xfrm>
              <a:off x="1494459" y="7916075"/>
              <a:ext cx="4445" cy="3810"/>
            </a:xfrm>
            <a:custGeom>
              <a:avLst/>
              <a:gdLst/>
              <a:ahLst/>
              <a:cxnLst/>
              <a:rect l="l" t="t" r="r" b="b"/>
              <a:pathLst>
                <a:path w="4444" h="3809">
                  <a:moveTo>
                    <a:pt x="4102" y="3771"/>
                  </a:moveTo>
                  <a:lnTo>
                    <a:pt x="3378" y="1143"/>
                  </a:lnTo>
                  <a:lnTo>
                    <a:pt x="1562" y="533"/>
                  </a:lnTo>
                  <a:lnTo>
                    <a:pt x="0" y="0"/>
                  </a:lnTo>
                  <a:lnTo>
                    <a:pt x="736" y="2628"/>
                  </a:lnTo>
                  <a:lnTo>
                    <a:pt x="2286" y="3162"/>
                  </a:lnTo>
                  <a:lnTo>
                    <a:pt x="2451" y="3213"/>
                  </a:lnTo>
                  <a:lnTo>
                    <a:pt x="4102" y="3771"/>
                  </a:lnTo>
                  <a:close/>
                </a:path>
              </a:pathLst>
            </a:custGeom>
            <a:solidFill>
              <a:srgbClr val="608FBD"/>
            </a:solidFill>
          </p:spPr>
          <p:txBody>
            <a:bodyPr wrap="square" lIns="0" tIns="0" rIns="0" bIns="0" rtlCol="0"/>
            <a:lstStyle/>
            <a:p>
              <a:endParaRPr sz="1227"/>
            </a:p>
          </p:txBody>
        </p:sp>
        <p:sp>
          <p:nvSpPr>
            <p:cNvPr id="346" name="object 346"/>
            <p:cNvSpPr/>
            <p:nvPr/>
          </p:nvSpPr>
          <p:spPr>
            <a:xfrm>
              <a:off x="1492897" y="7915541"/>
              <a:ext cx="2540" cy="3175"/>
            </a:xfrm>
            <a:custGeom>
              <a:avLst/>
              <a:gdLst/>
              <a:ahLst/>
              <a:cxnLst/>
              <a:rect l="l" t="t" r="r" b="b"/>
              <a:pathLst>
                <a:path w="2540" h="3175">
                  <a:moveTo>
                    <a:pt x="0" y="0"/>
                  </a:moveTo>
                  <a:lnTo>
                    <a:pt x="723" y="2628"/>
                  </a:lnTo>
                  <a:lnTo>
                    <a:pt x="2235" y="3136"/>
                  </a:lnTo>
                  <a:lnTo>
                    <a:pt x="1562" y="533"/>
                  </a:lnTo>
                  <a:lnTo>
                    <a:pt x="0" y="0"/>
                  </a:lnTo>
                  <a:close/>
                </a:path>
              </a:pathLst>
            </a:custGeom>
            <a:solidFill>
              <a:srgbClr val="6090BD"/>
            </a:solidFill>
          </p:spPr>
          <p:txBody>
            <a:bodyPr wrap="square" lIns="0" tIns="0" rIns="0" bIns="0" rtlCol="0"/>
            <a:lstStyle/>
            <a:p>
              <a:endParaRPr sz="1227"/>
            </a:p>
          </p:txBody>
        </p:sp>
        <p:sp>
          <p:nvSpPr>
            <p:cNvPr id="347" name="object 347"/>
            <p:cNvSpPr/>
            <p:nvPr/>
          </p:nvSpPr>
          <p:spPr>
            <a:xfrm>
              <a:off x="1491310" y="7915008"/>
              <a:ext cx="2540" cy="3175"/>
            </a:xfrm>
            <a:custGeom>
              <a:avLst/>
              <a:gdLst/>
              <a:ahLst/>
              <a:cxnLst/>
              <a:rect l="l" t="t" r="r" b="b"/>
              <a:pathLst>
                <a:path w="2540" h="3175">
                  <a:moveTo>
                    <a:pt x="0" y="0"/>
                  </a:moveTo>
                  <a:lnTo>
                    <a:pt x="749" y="2628"/>
                  </a:lnTo>
                  <a:lnTo>
                    <a:pt x="2311" y="3162"/>
                  </a:lnTo>
                  <a:lnTo>
                    <a:pt x="1587" y="533"/>
                  </a:lnTo>
                  <a:lnTo>
                    <a:pt x="0" y="0"/>
                  </a:lnTo>
                  <a:close/>
                </a:path>
              </a:pathLst>
            </a:custGeom>
            <a:solidFill>
              <a:srgbClr val="6190BE"/>
            </a:solidFill>
          </p:spPr>
          <p:txBody>
            <a:bodyPr wrap="square" lIns="0" tIns="0" rIns="0" bIns="0" rtlCol="0"/>
            <a:lstStyle/>
            <a:p>
              <a:endParaRPr sz="1227"/>
            </a:p>
          </p:txBody>
        </p:sp>
        <p:sp>
          <p:nvSpPr>
            <p:cNvPr id="348" name="object 348"/>
            <p:cNvSpPr/>
            <p:nvPr/>
          </p:nvSpPr>
          <p:spPr>
            <a:xfrm>
              <a:off x="1486509" y="7913382"/>
              <a:ext cx="5715" cy="4445"/>
            </a:xfrm>
            <a:custGeom>
              <a:avLst/>
              <a:gdLst/>
              <a:ahLst/>
              <a:cxnLst/>
              <a:rect l="l" t="t" r="r" b="b"/>
              <a:pathLst>
                <a:path w="5715" h="4445">
                  <a:moveTo>
                    <a:pt x="5549" y="4254"/>
                  </a:moveTo>
                  <a:lnTo>
                    <a:pt x="4800" y="1625"/>
                  </a:lnTo>
                  <a:lnTo>
                    <a:pt x="3200" y="1079"/>
                  </a:lnTo>
                  <a:lnTo>
                    <a:pt x="1384" y="457"/>
                  </a:lnTo>
                  <a:lnTo>
                    <a:pt x="0" y="0"/>
                  </a:lnTo>
                  <a:lnTo>
                    <a:pt x="723" y="2603"/>
                  </a:lnTo>
                  <a:lnTo>
                    <a:pt x="2095" y="3073"/>
                  </a:lnTo>
                  <a:lnTo>
                    <a:pt x="3911" y="3683"/>
                  </a:lnTo>
                  <a:lnTo>
                    <a:pt x="4775" y="3987"/>
                  </a:lnTo>
                  <a:lnTo>
                    <a:pt x="5549" y="4254"/>
                  </a:lnTo>
                  <a:close/>
                </a:path>
              </a:pathLst>
            </a:custGeom>
            <a:solidFill>
              <a:srgbClr val="6191BF"/>
            </a:solidFill>
          </p:spPr>
          <p:txBody>
            <a:bodyPr wrap="square" lIns="0" tIns="0" rIns="0" bIns="0" rtlCol="0"/>
            <a:lstStyle/>
            <a:p>
              <a:endParaRPr sz="1227"/>
            </a:p>
          </p:txBody>
        </p:sp>
        <p:sp>
          <p:nvSpPr>
            <p:cNvPr id="349" name="object 349"/>
            <p:cNvSpPr/>
            <p:nvPr/>
          </p:nvSpPr>
          <p:spPr>
            <a:xfrm>
              <a:off x="1484744" y="7912773"/>
              <a:ext cx="2540" cy="3810"/>
            </a:xfrm>
            <a:custGeom>
              <a:avLst/>
              <a:gdLst/>
              <a:ahLst/>
              <a:cxnLst/>
              <a:rect l="l" t="t" r="r" b="b"/>
              <a:pathLst>
                <a:path w="2540" h="3809">
                  <a:moveTo>
                    <a:pt x="0" y="0"/>
                  </a:moveTo>
                  <a:lnTo>
                    <a:pt x="723" y="2603"/>
                  </a:lnTo>
                  <a:lnTo>
                    <a:pt x="2489" y="3213"/>
                  </a:lnTo>
                  <a:lnTo>
                    <a:pt x="1765" y="609"/>
                  </a:lnTo>
                  <a:lnTo>
                    <a:pt x="0" y="0"/>
                  </a:lnTo>
                  <a:close/>
                </a:path>
              </a:pathLst>
            </a:custGeom>
            <a:solidFill>
              <a:srgbClr val="6192C0"/>
            </a:solidFill>
          </p:spPr>
          <p:txBody>
            <a:bodyPr wrap="square" lIns="0" tIns="0" rIns="0" bIns="0" rtlCol="0"/>
            <a:lstStyle/>
            <a:p>
              <a:endParaRPr sz="1227"/>
            </a:p>
          </p:txBody>
        </p:sp>
        <p:sp>
          <p:nvSpPr>
            <p:cNvPr id="350" name="object 350"/>
            <p:cNvSpPr/>
            <p:nvPr/>
          </p:nvSpPr>
          <p:spPr>
            <a:xfrm>
              <a:off x="1483385" y="7912316"/>
              <a:ext cx="2540" cy="3175"/>
            </a:xfrm>
            <a:custGeom>
              <a:avLst/>
              <a:gdLst/>
              <a:ahLst/>
              <a:cxnLst/>
              <a:rect l="l" t="t" r="r" b="b"/>
              <a:pathLst>
                <a:path w="2540" h="3175">
                  <a:moveTo>
                    <a:pt x="0" y="0"/>
                  </a:moveTo>
                  <a:lnTo>
                    <a:pt x="711" y="2603"/>
                  </a:lnTo>
                  <a:lnTo>
                    <a:pt x="2082" y="3060"/>
                  </a:lnTo>
                  <a:lnTo>
                    <a:pt x="1358" y="457"/>
                  </a:lnTo>
                  <a:lnTo>
                    <a:pt x="0" y="0"/>
                  </a:lnTo>
                  <a:close/>
                </a:path>
              </a:pathLst>
            </a:custGeom>
            <a:solidFill>
              <a:srgbClr val="6193C1"/>
            </a:solidFill>
          </p:spPr>
          <p:txBody>
            <a:bodyPr wrap="square" lIns="0" tIns="0" rIns="0" bIns="0" rtlCol="0"/>
            <a:lstStyle/>
            <a:p>
              <a:endParaRPr sz="1227"/>
            </a:p>
          </p:txBody>
        </p:sp>
        <p:sp>
          <p:nvSpPr>
            <p:cNvPr id="351" name="object 351"/>
            <p:cNvSpPr/>
            <p:nvPr/>
          </p:nvSpPr>
          <p:spPr>
            <a:xfrm>
              <a:off x="1481594" y="7911706"/>
              <a:ext cx="2540" cy="3810"/>
            </a:xfrm>
            <a:custGeom>
              <a:avLst/>
              <a:gdLst/>
              <a:ahLst/>
              <a:cxnLst/>
              <a:rect l="l" t="t" r="r" b="b"/>
              <a:pathLst>
                <a:path w="2540" h="3809">
                  <a:moveTo>
                    <a:pt x="0" y="0"/>
                  </a:moveTo>
                  <a:lnTo>
                    <a:pt x="698" y="2590"/>
                  </a:lnTo>
                  <a:lnTo>
                    <a:pt x="2501" y="3213"/>
                  </a:lnTo>
                  <a:lnTo>
                    <a:pt x="1790" y="609"/>
                  </a:lnTo>
                  <a:lnTo>
                    <a:pt x="0" y="0"/>
                  </a:lnTo>
                  <a:close/>
                </a:path>
              </a:pathLst>
            </a:custGeom>
            <a:solidFill>
              <a:srgbClr val="6194C1"/>
            </a:solidFill>
          </p:spPr>
          <p:txBody>
            <a:bodyPr wrap="square" lIns="0" tIns="0" rIns="0" bIns="0" rtlCol="0"/>
            <a:lstStyle/>
            <a:p>
              <a:endParaRPr sz="1227"/>
            </a:p>
          </p:txBody>
        </p:sp>
        <p:sp>
          <p:nvSpPr>
            <p:cNvPr id="352" name="object 352"/>
            <p:cNvSpPr/>
            <p:nvPr/>
          </p:nvSpPr>
          <p:spPr>
            <a:xfrm>
              <a:off x="1478381" y="7910614"/>
              <a:ext cx="4445" cy="3810"/>
            </a:xfrm>
            <a:custGeom>
              <a:avLst/>
              <a:gdLst/>
              <a:ahLst/>
              <a:cxnLst/>
              <a:rect l="l" t="t" r="r" b="b"/>
              <a:pathLst>
                <a:path w="4444" h="3809">
                  <a:moveTo>
                    <a:pt x="3911" y="3683"/>
                  </a:moveTo>
                  <a:lnTo>
                    <a:pt x="3213" y="1092"/>
                  </a:lnTo>
                  <a:lnTo>
                    <a:pt x="1828" y="622"/>
                  </a:lnTo>
                  <a:lnTo>
                    <a:pt x="0" y="0"/>
                  </a:lnTo>
                  <a:lnTo>
                    <a:pt x="711" y="2590"/>
                  </a:lnTo>
                  <a:lnTo>
                    <a:pt x="1066" y="2717"/>
                  </a:lnTo>
                  <a:lnTo>
                    <a:pt x="2527" y="3213"/>
                  </a:lnTo>
                  <a:lnTo>
                    <a:pt x="3035" y="3390"/>
                  </a:lnTo>
                  <a:lnTo>
                    <a:pt x="3911" y="3683"/>
                  </a:lnTo>
                  <a:close/>
                </a:path>
              </a:pathLst>
            </a:custGeom>
            <a:solidFill>
              <a:srgbClr val="6194C2"/>
            </a:solidFill>
          </p:spPr>
          <p:txBody>
            <a:bodyPr wrap="square" lIns="0" tIns="0" rIns="0" bIns="0" rtlCol="0"/>
            <a:lstStyle/>
            <a:p>
              <a:endParaRPr sz="1227"/>
            </a:p>
          </p:txBody>
        </p:sp>
        <p:sp>
          <p:nvSpPr>
            <p:cNvPr id="353" name="object 353"/>
            <p:cNvSpPr/>
            <p:nvPr/>
          </p:nvSpPr>
          <p:spPr>
            <a:xfrm>
              <a:off x="1475232" y="7909547"/>
              <a:ext cx="4445" cy="3810"/>
            </a:xfrm>
            <a:custGeom>
              <a:avLst/>
              <a:gdLst/>
              <a:ahLst/>
              <a:cxnLst/>
              <a:rect l="l" t="t" r="r" b="b"/>
              <a:pathLst>
                <a:path w="4444" h="3809">
                  <a:moveTo>
                    <a:pt x="3860" y="3657"/>
                  </a:moveTo>
                  <a:lnTo>
                    <a:pt x="3149" y="1066"/>
                  </a:lnTo>
                  <a:lnTo>
                    <a:pt x="1765" y="596"/>
                  </a:lnTo>
                  <a:lnTo>
                    <a:pt x="0" y="0"/>
                  </a:lnTo>
                  <a:lnTo>
                    <a:pt x="711" y="2590"/>
                  </a:lnTo>
                  <a:lnTo>
                    <a:pt x="2476" y="3187"/>
                  </a:lnTo>
                  <a:lnTo>
                    <a:pt x="3860" y="3657"/>
                  </a:lnTo>
                  <a:close/>
                </a:path>
              </a:pathLst>
            </a:custGeom>
            <a:solidFill>
              <a:srgbClr val="6195C3"/>
            </a:solidFill>
          </p:spPr>
          <p:txBody>
            <a:bodyPr wrap="square" lIns="0" tIns="0" rIns="0" bIns="0" rtlCol="0"/>
            <a:lstStyle/>
            <a:p>
              <a:endParaRPr sz="1227"/>
            </a:p>
          </p:txBody>
        </p:sp>
        <p:sp>
          <p:nvSpPr>
            <p:cNvPr id="354" name="object 354"/>
            <p:cNvSpPr/>
            <p:nvPr/>
          </p:nvSpPr>
          <p:spPr>
            <a:xfrm>
              <a:off x="1458696" y="7905153"/>
              <a:ext cx="17780" cy="6985"/>
            </a:xfrm>
            <a:custGeom>
              <a:avLst/>
              <a:gdLst/>
              <a:ahLst/>
              <a:cxnLst/>
              <a:rect l="l" t="t" r="r" b="b"/>
              <a:pathLst>
                <a:path w="17780" h="6984">
                  <a:moveTo>
                    <a:pt x="3594" y="0"/>
                  </a:moveTo>
                  <a:lnTo>
                    <a:pt x="0" y="1092"/>
                  </a:lnTo>
                  <a:lnTo>
                    <a:pt x="17246" y="6985"/>
                  </a:lnTo>
                  <a:lnTo>
                    <a:pt x="16535" y="4394"/>
                  </a:lnTo>
                  <a:lnTo>
                    <a:pt x="3594" y="0"/>
                  </a:lnTo>
                  <a:close/>
                </a:path>
              </a:pathLst>
            </a:custGeom>
            <a:solidFill>
              <a:srgbClr val="6196C4"/>
            </a:solidFill>
          </p:spPr>
          <p:txBody>
            <a:bodyPr wrap="square" lIns="0" tIns="0" rIns="0" bIns="0" rtlCol="0"/>
            <a:lstStyle/>
            <a:p>
              <a:endParaRPr sz="1227"/>
            </a:p>
          </p:txBody>
        </p:sp>
        <p:sp>
          <p:nvSpPr>
            <p:cNvPr id="355" name="object 355"/>
            <p:cNvSpPr/>
            <p:nvPr/>
          </p:nvSpPr>
          <p:spPr>
            <a:xfrm>
              <a:off x="1363891" y="8012328"/>
              <a:ext cx="11430" cy="10160"/>
            </a:xfrm>
            <a:custGeom>
              <a:avLst/>
              <a:gdLst/>
              <a:ahLst/>
              <a:cxnLst/>
              <a:rect l="l" t="t" r="r" b="b"/>
              <a:pathLst>
                <a:path w="11430" h="10159">
                  <a:moveTo>
                    <a:pt x="10909" y="1828"/>
                  </a:moveTo>
                  <a:lnTo>
                    <a:pt x="10896" y="0"/>
                  </a:lnTo>
                  <a:lnTo>
                    <a:pt x="0" y="6324"/>
                  </a:lnTo>
                  <a:lnTo>
                    <a:pt x="2616" y="7226"/>
                  </a:lnTo>
                  <a:lnTo>
                    <a:pt x="10909" y="10058"/>
                  </a:lnTo>
                  <a:lnTo>
                    <a:pt x="10909" y="1828"/>
                  </a:lnTo>
                  <a:close/>
                </a:path>
              </a:pathLst>
            </a:custGeom>
            <a:solidFill>
              <a:srgbClr val="143777"/>
            </a:solidFill>
          </p:spPr>
          <p:txBody>
            <a:bodyPr wrap="square" lIns="0" tIns="0" rIns="0" bIns="0" rtlCol="0"/>
            <a:lstStyle/>
            <a:p>
              <a:endParaRPr sz="1227"/>
            </a:p>
          </p:txBody>
        </p:sp>
        <p:sp>
          <p:nvSpPr>
            <p:cNvPr id="356" name="object 356"/>
            <p:cNvSpPr/>
            <p:nvPr/>
          </p:nvSpPr>
          <p:spPr>
            <a:xfrm>
              <a:off x="1360182" y="8008950"/>
              <a:ext cx="15240" cy="10160"/>
            </a:xfrm>
            <a:custGeom>
              <a:avLst/>
              <a:gdLst/>
              <a:ahLst/>
              <a:cxnLst/>
              <a:rect l="l" t="t" r="r" b="b"/>
              <a:pathLst>
                <a:path w="15240" h="10159">
                  <a:moveTo>
                    <a:pt x="14617" y="1739"/>
                  </a:moveTo>
                  <a:lnTo>
                    <a:pt x="14605" y="0"/>
                  </a:lnTo>
                  <a:lnTo>
                    <a:pt x="0" y="8445"/>
                  </a:lnTo>
                  <a:lnTo>
                    <a:pt x="1854" y="9080"/>
                  </a:lnTo>
                  <a:lnTo>
                    <a:pt x="4127" y="9855"/>
                  </a:lnTo>
                  <a:lnTo>
                    <a:pt x="14617" y="3835"/>
                  </a:lnTo>
                  <a:lnTo>
                    <a:pt x="14617" y="1739"/>
                  </a:lnTo>
                  <a:close/>
                </a:path>
              </a:pathLst>
            </a:custGeom>
            <a:solidFill>
              <a:srgbClr val="143878"/>
            </a:solidFill>
          </p:spPr>
          <p:txBody>
            <a:bodyPr wrap="square" lIns="0" tIns="0" rIns="0" bIns="0" rtlCol="0"/>
            <a:lstStyle/>
            <a:p>
              <a:endParaRPr sz="1227"/>
            </a:p>
          </p:txBody>
        </p:sp>
        <p:sp>
          <p:nvSpPr>
            <p:cNvPr id="357" name="object 357"/>
            <p:cNvSpPr/>
            <p:nvPr/>
          </p:nvSpPr>
          <p:spPr>
            <a:xfrm>
              <a:off x="1358209" y="8007201"/>
              <a:ext cx="17145" cy="10795"/>
            </a:xfrm>
            <a:custGeom>
              <a:avLst/>
              <a:gdLst/>
              <a:ahLst/>
              <a:cxnLst/>
              <a:rect l="l" t="t" r="r" b="b"/>
              <a:pathLst>
                <a:path w="17144" h="10795">
                  <a:moveTo>
                    <a:pt x="16591" y="0"/>
                  </a:moveTo>
                  <a:lnTo>
                    <a:pt x="0" y="9510"/>
                  </a:lnTo>
                  <a:lnTo>
                    <a:pt x="2126" y="10236"/>
                  </a:lnTo>
                  <a:lnTo>
                    <a:pt x="16591" y="1944"/>
                  </a:lnTo>
                  <a:lnTo>
                    <a:pt x="16591" y="0"/>
                  </a:lnTo>
                  <a:close/>
                </a:path>
              </a:pathLst>
            </a:custGeom>
            <a:solidFill>
              <a:srgbClr val="143979"/>
            </a:solidFill>
          </p:spPr>
          <p:txBody>
            <a:bodyPr wrap="square" lIns="0" tIns="0" rIns="0" bIns="0" rtlCol="0"/>
            <a:lstStyle/>
            <a:p>
              <a:endParaRPr sz="1227"/>
            </a:p>
          </p:txBody>
        </p:sp>
        <p:sp>
          <p:nvSpPr>
            <p:cNvPr id="358" name="object 358"/>
            <p:cNvSpPr/>
            <p:nvPr/>
          </p:nvSpPr>
          <p:spPr>
            <a:xfrm>
              <a:off x="1355925" y="8005093"/>
              <a:ext cx="19050" cy="12065"/>
            </a:xfrm>
            <a:custGeom>
              <a:avLst/>
              <a:gdLst/>
              <a:ahLst/>
              <a:cxnLst/>
              <a:rect l="l" t="t" r="r" b="b"/>
              <a:pathLst>
                <a:path w="19050" h="12065">
                  <a:moveTo>
                    <a:pt x="18874" y="0"/>
                  </a:moveTo>
                  <a:lnTo>
                    <a:pt x="0" y="10838"/>
                  </a:lnTo>
                  <a:lnTo>
                    <a:pt x="2791" y="11791"/>
                  </a:lnTo>
                  <a:lnTo>
                    <a:pt x="18874" y="2533"/>
                  </a:lnTo>
                  <a:lnTo>
                    <a:pt x="18874" y="0"/>
                  </a:lnTo>
                  <a:close/>
                </a:path>
              </a:pathLst>
            </a:custGeom>
            <a:solidFill>
              <a:srgbClr val="153A7A"/>
            </a:solidFill>
          </p:spPr>
          <p:txBody>
            <a:bodyPr wrap="square" lIns="0" tIns="0" rIns="0" bIns="0" rtlCol="0"/>
            <a:lstStyle/>
            <a:p>
              <a:endParaRPr sz="1227"/>
            </a:p>
          </p:txBody>
        </p:sp>
        <p:sp>
          <p:nvSpPr>
            <p:cNvPr id="359" name="object 359"/>
            <p:cNvSpPr/>
            <p:nvPr/>
          </p:nvSpPr>
          <p:spPr>
            <a:xfrm>
              <a:off x="1354222" y="8003517"/>
              <a:ext cx="20955" cy="12700"/>
            </a:xfrm>
            <a:custGeom>
              <a:avLst/>
              <a:gdLst/>
              <a:ahLst/>
              <a:cxnLst/>
              <a:rect l="l" t="t" r="r" b="b"/>
              <a:pathLst>
                <a:path w="20955" h="12700">
                  <a:moveTo>
                    <a:pt x="20578" y="0"/>
                  </a:moveTo>
                  <a:lnTo>
                    <a:pt x="0" y="11833"/>
                  </a:lnTo>
                  <a:lnTo>
                    <a:pt x="2418" y="12659"/>
                  </a:lnTo>
                  <a:lnTo>
                    <a:pt x="20578" y="2190"/>
                  </a:lnTo>
                  <a:lnTo>
                    <a:pt x="20578" y="0"/>
                  </a:lnTo>
                  <a:close/>
                </a:path>
              </a:pathLst>
            </a:custGeom>
            <a:solidFill>
              <a:srgbClr val="153A7B"/>
            </a:solidFill>
          </p:spPr>
          <p:txBody>
            <a:bodyPr wrap="square" lIns="0" tIns="0" rIns="0" bIns="0" rtlCol="0"/>
            <a:lstStyle/>
            <a:p>
              <a:endParaRPr sz="1227"/>
            </a:p>
          </p:txBody>
        </p:sp>
        <p:sp>
          <p:nvSpPr>
            <p:cNvPr id="360" name="object 360"/>
            <p:cNvSpPr/>
            <p:nvPr/>
          </p:nvSpPr>
          <p:spPr>
            <a:xfrm>
              <a:off x="1352080" y="8001541"/>
              <a:ext cx="22860" cy="14604"/>
            </a:xfrm>
            <a:custGeom>
              <a:avLst/>
              <a:gdLst/>
              <a:ahLst/>
              <a:cxnLst/>
              <a:rect l="l" t="t" r="r" b="b"/>
              <a:pathLst>
                <a:path w="22859" h="14604">
                  <a:moveTo>
                    <a:pt x="22719" y="0"/>
                  </a:moveTo>
                  <a:lnTo>
                    <a:pt x="0" y="13078"/>
                  </a:lnTo>
                  <a:lnTo>
                    <a:pt x="2705" y="14002"/>
                  </a:lnTo>
                  <a:lnTo>
                    <a:pt x="22719" y="2395"/>
                  </a:lnTo>
                  <a:lnTo>
                    <a:pt x="22719" y="0"/>
                  </a:lnTo>
                  <a:close/>
                </a:path>
              </a:pathLst>
            </a:custGeom>
            <a:solidFill>
              <a:srgbClr val="153B7B"/>
            </a:solidFill>
          </p:spPr>
          <p:txBody>
            <a:bodyPr wrap="square" lIns="0" tIns="0" rIns="0" bIns="0" rtlCol="0"/>
            <a:lstStyle/>
            <a:p>
              <a:endParaRPr sz="1227"/>
            </a:p>
          </p:txBody>
        </p:sp>
        <p:sp>
          <p:nvSpPr>
            <p:cNvPr id="361" name="object 361"/>
            <p:cNvSpPr/>
            <p:nvPr/>
          </p:nvSpPr>
          <p:spPr>
            <a:xfrm>
              <a:off x="1350213" y="7999724"/>
              <a:ext cx="24765" cy="15240"/>
            </a:xfrm>
            <a:custGeom>
              <a:avLst/>
              <a:gdLst/>
              <a:ahLst/>
              <a:cxnLst/>
              <a:rect l="l" t="t" r="r" b="b"/>
              <a:pathLst>
                <a:path w="24765" h="15240">
                  <a:moveTo>
                    <a:pt x="24587" y="0"/>
                  </a:moveTo>
                  <a:lnTo>
                    <a:pt x="0" y="14258"/>
                  </a:lnTo>
                  <a:lnTo>
                    <a:pt x="2355" y="15062"/>
                  </a:lnTo>
                  <a:lnTo>
                    <a:pt x="24587" y="2349"/>
                  </a:lnTo>
                  <a:lnTo>
                    <a:pt x="24587" y="0"/>
                  </a:lnTo>
                  <a:close/>
                </a:path>
              </a:pathLst>
            </a:custGeom>
            <a:solidFill>
              <a:srgbClr val="153C7C"/>
            </a:solidFill>
          </p:spPr>
          <p:txBody>
            <a:bodyPr wrap="square" lIns="0" tIns="0" rIns="0" bIns="0" rtlCol="0"/>
            <a:lstStyle/>
            <a:p>
              <a:endParaRPr sz="1227"/>
            </a:p>
          </p:txBody>
        </p:sp>
        <p:sp>
          <p:nvSpPr>
            <p:cNvPr id="362" name="object 362"/>
            <p:cNvSpPr/>
            <p:nvPr/>
          </p:nvSpPr>
          <p:spPr>
            <a:xfrm>
              <a:off x="1346415" y="7996237"/>
              <a:ext cx="28575" cy="18415"/>
            </a:xfrm>
            <a:custGeom>
              <a:avLst/>
              <a:gdLst/>
              <a:ahLst/>
              <a:cxnLst/>
              <a:rect l="l" t="t" r="r" b="b"/>
              <a:pathLst>
                <a:path w="28575" h="18415">
                  <a:moveTo>
                    <a:pt x="28384" y="0"/>
                  </a:moveTo>
                  <a:lnTo>
                    <a:pt x="0" y="16459"/>
                  </a:lnTo>
                  <a:lnTo>
                    <a:pt x="2298" y="17246"/>
                  </a:lnTo>
                  <a:lnTo>
                    <a:pt x="4229" y="17907"/>
                  </a:lnTo>
                  <a:lnTo>
                    <a:pt x="28384" y="3962"/>
                  </a:lnTo>
                  <a:lnTo>
                    <a:pt x="28384" y="2298"/>
                  </a:lnTo>
                  <a:lnTo>
                    <a:pt x="28384" y="1778"/>
                  </a:lnTo>
                  <a:lnTo>
                    <a:pt x="28384" y="0"/>
                  </a:lnTo>
                  <a:close/>
                </a:path>
              </a:pathLst>
            </a:custGeom>
            <a:solidFill>
              <a:srgbClr val="153D7D"/>
            </a:solidFill>
          </p:spPr>
          <p:txBody>
            <a:bodyPr wrap="square" lIns="0" tIns="0" rIns="0" bIns="0" rtlCol="0"/>
            <a:lstStyle/>
            <a:p>
              <a:endParaRPr sz="1227"/>
            </a:p>
          </p:txBody>
        </p:sp>
        <p:sp>
          <p:nvSpPr>
            <p:cNvPr id="363" name="object 363"/>
            <p:cNvSpPr/>
            <p:nvPr/>
          </p:nvSpPr>
          <p:spPr>
            <a:xfrm>
              <a:off x="1344319" y="7994467"/>
              <a:ext cx="30480" cy="18415"/>
            </a:xfrm>
            <a:custGeom>
              <a:avLst/>
              <a:gdLst/>
              <a:ahLst/>
              <a:cxnLst/>
              <a:rect l="l" t="t" r="r" b="b"/>
              <a:pathLst>
                <a:path w="30480" h="18415">
                  <a:moveTo>
                    <a:pt x="30481" y="0"/>
                  </a:moveTo>
                  <a:lnTo>
                    <a:pt x="0" y="17504"/>
                  </a:lnTo>
                  <a:lnTo>
                    <a:pt x="2275" y="18280"/>
                  </a:lnTo>
                  <a:lnTo>
                    <a:pt x="30481" y="2112"/>
                  </a:lnTo>
                  <a:lnTo>
                    <a:pt x="30481" y="0"/>
                  </a:lnTo>
                  <a:close/>
                </a:path>
              </a:pathLst>
            </a:custGeom>
            <a:solidFill>
              <a:srgbClr val="153E7E"/>
            </a:solidFill>
          </p:spPr>
          <p:txBody>
            <a:bodyPr wrap="square" lIns="0" tIns="0" rIns="0" bIns="0" rtlCol="0"/>
            <a:lstStyle/>
            <a:p>
              <a:endParaRPr sz="1227"/>
            </a:p>
          </p:txBody>
        </p:sp>
        <p:sp>
          <p:nvSpPr>
            <p:cNvPr id="364" name="object 364"/>
            <p:cNvSpPr/>
            <p:nvPr/>
          </p:nvSpPr>
          <p:spPr>
            <a:xfrm>
              <a:off x="1342215" y="7992468"/>
              <a:ext cx="33020" cy="19685"/>
            </a:xfrm>
            <a:custGeom>
              <a:avLst/>
              <a:gdLst/>
              <a:ahLst/>
              <a:cxnLst/>
              <a:rect l="l" t="t" r="r" b="b"/>
              <a:pathLst>
                <a:path w="33019" h="19684">
                  <a:moveTo>
                    <a:pt x="32584" y="0"/>
                  </a:moveTo>
                  <a:lnTo>
                    <a:pt x="0" y="18784"/>
                  </a:lnTo>
                  <a:lnTo>
                    <a:pt x="2627" y="19681"/>
                  </a:lnTo>
                  <a:lnTo>
                    <a:pt x="32584" y="2509"/>
                  </a:lnTo>
                  <a:lnTo>
                    <a:pt x="32584" y="0"/>
                  </a:lnTo>
                  <a:close/>
                </a:path>
              </a:pathLst>
            </a:custGeom>
            <a:solidFill>
              <a:srgbClr val="153F7F"/>
            </a:solidFill>
          </p:spPr>
          <p:txBody>
            <a:bodyPr wrap="square" lIns="0" tIns="0" rIns="0" bIns="0" rtlCol="0"/>
            <a:lstStyle/>
            <a:p>
              <a:endParaRPr sz="1227"/>
            </a:p>
          </p:txBody>
        </p:sp>
        <p:sp>
          <p:nvSpPr>
            <p:cNvPr id="365" name="object 365"/>
            <p:cNvSpPr/>
            <p:nvPr/>
          </p:nvSpPr>
          <p:spPr>
            <a:xfrm>
              <a:off x="1340485" y="7990908"/>
              <a:ext cx="34925" cy="20955"/>
            </a:xfrm>
            <a:custGeom>
              <a:avLst/>
              <a:gdLst/>
              <a:ahLst/>
              <a:cxnLst/>
              <a:rect l="l" t="t" r="r" b="b"/>
              <a:pathLst>
                <a:path w="34925" h="20954">
                  <a:moveTo>
                    <a:pt x="34315" y="0"/>
                  </a:moveTo>
                  <a:lnTo>
                    <a:pt x="0" y="19754"/>
                  </a:lnTo>
                  <a:lnTo>
                    <a:pt x="2211" y="20509"/>
                  </a:lnTo>
                  <a:lnTo>
                    <a:pt x="34315" y="2151"/>
                  </a:lnTo>
                  <a:lnTo>
                    <a:pt x="34315" y="0"/>
                  </a:lnTo>
                  <a:close/>
                </a:path>
              </a:pathLst>
            </a:custGeom>
            <a:solidFill>
              <a:srgbClr val="163F80"/>
            </a:solidFill>
          </p:spPr>
          <p:txBody>
            <a:bodyPr wrap="square" lIns="0" tIns="0" rIns="0" bIns="0" rtlCol="0"/>
            <a:lstStyle/>
            <a:p>
              <a:endParaRPr sz="1227"/>
            </a:p>
          </p:txBody>
        </p:sp>
        <p:sp>
          <p:nvSpPr>
            <p:cNvPr id="366" name="object 366"/>
            <p:cNvSpPr/>
            <p:nvPr/>
          </p:nvSpPr>
          <p:spPr>
            <a:xfrm>
              <a:off x="1338362" y="7988961"/>
              <a:ext cx="36830" cy="22225"/>
            </a:xfrm>
            <a:custGeom>
              <a:avLst/>
              <a:gdLst/>
              <a:ahLst/>
              <a:cxnLst/>
              <a:rect l="l" t="t" r="r" b="b"/>
              <a:pathLst>
                <a:path w="36830" h="22225">
                  <a:moveTo>
                    <a:pt x="36437" y="0"/>
                  </a:moveTo>
                  <a:lnTo>
                    <a:pt x="0" y="20976"/>
                  </a:lnTo>
                  <a:lnTo>
                    <a:pt x="2527" y="21839"/>
                  </a:lnTo>
                  <a:lnTo>
                    <a:pt x="36437" y="2365"/>
                  </a:lnTo>
                  <a:lnTo>
                    <a:pt x="36437" y="0"/>
                  </a:lnTo>
                  <a:close/>
                </a:path>
              </a:pathLst>
            </a:custGeom>
            <a:solidFill>
              <a:srgbClr val="164080"/>
            </a:solidFill>
          </p:spPr>
          <p:txBody>
            <a:bodyPr wrap="square" lIns="0" tIns="0" rIns="0" bIns="0" rtlCol="0"/>
            <a:lstStyle/>
            <a:p>
              <a:endParaRPr sz="1227"/>
            </a:p>
          </p:txBody>
        </p:sp>
        <p:sp>
          <p:nvSpPr>
            <p:cNvPr id="367" name="object 367"/>
            <p:cNvSpPr/>
            <p:nvPr/>
          </p:nvSpPr>
          <p:spPr>
            <a:xfrm>
              <a:off x="1336669" y="7987378"/>
              <a:ext cx="38735" cy="22860"/>
            </a:xfrm>
            <a:custGeom>
              <a:avLst/>
              <a:gdLst/>
              <a:ahLst/>
              <a:cxnLst/>
              <a:rect l="l" t="t" r="r" b="b"/>
              <a:pathLst>
                <a:path w="38734" h="22859">
                  <a:moveTo>
                    <a:pt x="38130" y="0"/>
                  </a:moveTo>
                  <a:lnTo>
                    <a:pt x="0" y="21981"/>
                  </a:lnTo>
                  <a:lnTo>
                    <a:pt x="2066" y="22687"/>
                  </a:lnTo>
                  <a:lnTo>
                    <a:pt x="38130" y="1925"/>
                  </a:lnTo>
                  <a:lnTo>
                    <a:pt x="38130" y="0"/>
                  </a:lnTo>
                  <a:close/>
                </a:path>
              </a:pathLst>
            </a:custGeom>
            <a:solidFill>
              <a:srgbClr val="164181"/>
            </a:solidFill>
          </p:spPr>
          <p:txBody>
            <a:bodyPr wrap="square" lIns="0" tIns="0" rIns="0" bIns="0" rtlCol="0"/>
            <a:lstStyle/>
            <a:p>
              <a:endParaRPr sz="1227"/>
            </a:p>
          </p:txBody>
        </p:sp>
        <p:sp>
          <p:nvSpPr>
            <p:cNvPr id="368" name="object 368"/>
            <p:cNvSpPr/>
            <p:nvPr/>
          </p:nvSpPr>
          <p:spPr>
            <a:xfrm>
              <a:off x="1334462" y="7985442"/>
              <a:ext cx="40640" cy="24130"/>
            </a:xfrm>
            <a:custGeom>
              <a:avLst/>
              <a:gdLst/>
              <a:ahLst/>
              <a:cxnLst/>
              <a:rect l="l" t="t" r="r" b="b"/>
              <a:pathLst>
                <a:path w="40640" h="24129">
                  <a:moveTo>
                    <a:pt x="40337" y="0"/>
                  </a:moveTo>
                  <a:lnTo>
                    <a:pt x="0" y="23164"/>
                  </a:lnTo>
                  <a:lnTo>
                    <a:pt x="2498" y="24017"/>
                  </a:lnTo>
                  <a:lnTo>
                    <a:pt x="40337" y="2042"/>
                  </a:lnTo>
                  <a:lnTo>
                    <a:pt x="40337" y="0"/>
                  </a:lnTo>
                  <a:close/>
                </a:path>
              </a:pathLst>
            </a:custGeom>
            <a:solidFill>
              <a:srgbClr val="164182"/>
            </a:solidFill>
          </p:spPr>
          <p:txBody>
            <a:bodyPr wrap="square" lIns="0" tIns="0" rIns="0" bIns="0" rtlCol="0"/>
            <a:lstStyle/>
            <a:p>
              <a:endParaRPr sz="1227"/>
            </a:p>
          </p:txBody>
        </p:sp>
        <p:sp>
          <p:nvSpPr>
            <p:cNvPr id="369" name="object 369"/>
            <p:cNvSpPr/>
            <p:nvPr/>
          </p:nvSpPr>
          <p:spPr>
            <a:xfrm>
              <a:off x="1332619" y="7983517"/>
              <a:ext cx="42545" cy="25400"/>
            </a:xfrm>
            <a:custGeom>
              <a:avLst/>
              <a:gdLst/>
              <a:ahLst/>
              <a:cxnLst/>
              <a:rect l="l" t="t" r="r" b="b"/>
              <a:pathLst>
                <a:path w="42544" h="25400">
                  <a:moveTo>
                    <a:pt x="42180" y="0"/>
                  </a:moveTo>
                  <a:lnTo>
                    <a:pt x="0" y="24461"/>
                  </a:lnTo>
                  <a:lnTo>
                    <a:pt x="2316" y="25251"/>
                  </a:lnTo>
                  <a:lnTo>
                    <a:pt x="42180" y="2303"/>
                  </a:lnTo>
                  <a:lnTo>
                    <a:pt x="42180" y="0"/>
                  </a:lnTo>
                  <a:close/>
                </a:path>
              </a:pathLst>
            </a:custGeom>
            <a:solidFill>
              <a:srgbClr val="164282"/>
            </a:solidFill>
          </p:spPr>
          <p:txBody>
            <a:bodyPr wrap="square" lIns="0" tIns="0" rIns="0" bIns="0" rtlCol="0"/>
            <a:lstStyle/>
            <a:p>
              <a:endParaRPr sz="1227"/>
            </a:p>
          </p:txBody>
        </p:sp>
        <p:sp>
          <p:nvSpPr>
            <p:cNvPr id="370" name="object 370"/>
            <p:cNvSpPr/>
            <p:nvPr/>
          </p:nvSpPr>
          <p:spPr>
            <a:xfrm>
              <a:off x="1330387" y="7981757"/>
              <a:ext cx="44450" cy="26670"/>
            </a:xfrm>
            <a:custGeom>
              <a:avLst/>
              <a:gdLst/>
              <a:ahLst/>
              <a:cxnLst/>
              <a:rect l="l" t="t" r="r" b="b"/>
              <a:pathLst>
                <a:path w="44450" h="26670">
                  <a:moveTo>
                    <a:pt x="44412" y="0"/>
                  </a:moveTo>
                  <a:lnTo>
                    <a:pt x="0" y="25458"/>
                  </a:lnTo>
                  <a:lnTo>
                    <a:pt x="2728" y="26390"/>
                  </a:lnTo>
                  <a:lnTo>
                    <a:pt x="44412" y="2216"/>
                  </a:lnTo>
                  <a:lnTo>
                    <a:pt x="44412" y="0"/>
                  </a:lnTo>
                  <a:close/>
                </a:path>
              </a:pathLst>
            </a:custGeom>
            <a:solidFill>
              <a:srgbClr val="164383"/>
            </a:solidFill>
          </p:spPr>
          <p:txBody>
            <a:bodyPr wrap="square" lIns="0" tIns="0" rIns="0" bIns="0" rtlCol="0"/>
            <a:lstStyle/>
            <a:p>
              <a:endParaRPr sz="1227"/>
            </a:p>
          </p:txBody>
        </p:sp>
        <p:sp>
          <p:nvSpPr>
            <p:cNvPr id="371" name="object 371"/>
            <p:cNvSpPr/>
            <p:nvPr/>
          </p:nvSpPr>
          <p:spPr>
            <a:xfrm>
              <a:off x="1328649" y="7979972"/>
              <a:ext cx="46355" cy="27940"/>
            </a:xfrm>
            <a:custGeom>
              <a:avLst/>
              <a:gdLst/>
              <a:ahLst/>
              <a:cxnLst/>
              <a:rect l="l" t="t" r="r" b="b"/>
              <a:pathLst>
                <a:path w="46355" h="27940">
                  <a:moveTo>
                    <a:pt x="46151" y="0"/>
                  </a:moveTo>
                  <a:lnTo>
                    <a:pt x="0" y="26650"/>
                  </a:lnTo>
                  <a:lnTo>
                    <a:pt x="2372" y="27460"/>
                  </a:lnTo>
                  <a:lnTo>
                    <a:pt x="46151" y="2284"/>
                  </a:lnTo>
                  <a:lnTo>
                    <a:pt x="46151" y="0"/>
                  </a:lnTo>
                  <a:close/>
                </a:path>
              </a:pathLst>
            </a:custGeom>
            <a:solidFill>
              <a:srgbClr val="164384"/>
            </a:solidFill>
          </p:spPr>
          <p:txBody>
            <a:bodyPr wrap="square" lIns="0" tIns="0" rIns="0" bIns="0" rtlCol="0"/>
            <a:lstStyle/>
            <a:p>
              <a:endParaRPr sz="1227"/>
            </a:p>
          </p:txBody>
        </p:sp>
        <p:sp>
          <p:nvSpPr>
            <p:cNvPr id="372" name="object 372"/>
            <p:cNvSpPr/>
            <p:nvPr/>
          </p:nvSpPr>
          <p:spPr>
            <a:xfrm>
              <a:off x="1326581" y="7978276"/>
              <a:ext cx="48260" cy="28575"/>
            </a:xfrm>
            <a:custGeom>
              <a:avLst/>
              <a:gdLst/>
              <a:ahLst/>
              <a:cxnLst/>
              <a:rect l="l" t="t" r="r" b="b"/>
              <a:pathLst>
                <a:path w="48259" h="28575">
                  <a:moveTo>
                    <a:pt x="48218" y="0"/>
                  </a:moveTo>
                  <a:lnTo>
                    <a:pt x="0" y="27640"/>
                  </a:lnTo>
                  <a:lnTo>
                    <a:pt x="2620" y="28535"/>
                  </a:lnTo>
                  <a:lnTo>
                    <a:pt x="48218" y="2092"/>
                  </a:lnTo>
                  <a:lnTo>
                    <a:pt x="48218" y="0"/>
                  </a:lnTo>
                  <a:close/>
                </a:path>
              </a:pathLst>
            </a:custGeom>
            <a:solidFill>
              <a:srgbClr val="164485"/>
            </a:solidFill>
          </p:spPr>
          <p:txBody>
            <a:bodyPr wrap="square" lIns="0" tIns="0" rIns="0" bIns="0" rtlCol="0"/>
            <a:lstStyle/>
            <a:p>
              <a:endParaRPr sz="1227"/>
            </a:p>
          </p:txBody>
        </p:sp>
        <p:sp>
          <p:nvSpPr>
            <p:cNvPr id="373" name="object 373"/>
            <p:cNvSpPr/>
            <p:nvPr/>
          </p:nvSpPr>
          <p:spPr>
            <a:xfrm>
              <a:off x="1324346" y="7976303"/>
              <a:ext cx="50800" cy="29845"/>
            </a:xfrm>
            <a:custGeom>
              <a:avLst/>
              <a:gdLst/>
              <a:ahLst/>
              <a:cxnLst/>
              <a:rect l="l" t="t" r="r" b="b"/>
              <a:pathLst>
                <a:path w="50800" h="29845">
                  <a:moveTo>
                    <a:pt x="50453" y="0"/>
                  </a:moveTo>
                  <a:lnTo>
                    <a:pt x="0" y="28851"/>
                  </a:lnTo>
                  <a:lnTo>
                    <a:pt x="2794" y="29804"/>
                  </a:lnTo>
                  <a:lnTo>
                    <a:pt x="50453" y="2368"/>
                  </a:lnTo>
                  <a:lnTo>
                    <a:pt x="50453" y="0"/>
                  </a:lnTo>
                  <a:close/>
                </a:path>
              </a:pathLst>
            </a:custGeom>
            <a:solidFill>
              <a:srgbClr val="174585"/>
            </a:solidFill>
          </p:spPr>
          <p:txBody>
            <a:bodyPr wrap="square" lIns="0" tIns="0" rIns="0" bIns="0" rtlCol="0"/>
            <a:lstStyle/>
            <a:p>
              <a:endParaRPr sz="1227"/>
            </a:p>
          </p:txBody>
        </p:sp>
        <p:sp>
          <p:nvSpPr>
            <p:cNvPr id="374" name="object 374"/>
            <p:cNvSpPr/>
            <p:nvPr/>
          </p:nvSpPr>
          <p:spPr>
            <a:xfrm>
              <a:off x="1322665" y="7974768"/>
              <a:ext cx="52705" cy="31115"/>
            </a:xfrm>
            <a:custGeom>
              <a:avLst/>
              <a:gdLst/>
              <a:ahLst/>
              <a:cxnLst/>
              <a:rect l="l" t="t" r="r" b="b"/>
              <a:pathLst>
                <a:path w="52705" h="31115">
                  <a:moveTo>
                    <a:pt x="52135" y="0"/>
                  </a:moveTo>
                  <a:lnTo>
                    <a:pt x="0" y="29812"/>
                  </a:lnTo>
                  <a:lnTo>
                    <a:pt x="2415" y="30636"/>
                  </a:lnTo>
                  <a:lnTo>
                    <a:pt x="52135" y="1973"/>
                  </a:lnTo>
                  <a:lnTo>
                    <a:pt x="52135" y="0"/>
                  </a:lnTo>
                  <a:close/>
                </a:path>
              </a:pathLst>
            </a:custGeom>
            <a:solidFill>
              <a:srgbClr val="174586"/>
            </a:solidFill>
          </p:spPr>
          <p:txBody>
            <a:bodyPr wrap="square" lIns="0" tIns="0" rIns="0" bIns="0" rtlCol="0"/>
            <a:lstStyle/>
            <a:p>
              <a:endParaRPr sz="1227"/>
            </a:p>
          </p:txBody>
        </p:sp>
        <p:sp>
          <p:nvSpPr>
            <p:cNvPr id="375" name="object 375"/>
            <p:cNvSpPr/>
            <p:nvPr/>
          </p:nvSpPr>
          <p:spPr>
            <a:xfrm>
              <a:off x="1320524" y="7972737"/>
              <a:ext cx="54610" cy="32384"/>
            </a:xfrm>
            <a:custGeom>
              <a:avLst/>
              <a:gdLst/>
              <a:ahLst/>
              <a:cxnLst/>
              <a:rect l="l" t="t" r="r" b="b"/>
              <a:pathLst>
                <a:path w="54609" h="32384">
                  <a:moveTo>
                    <a:pt x="54275" y="0"/>
                  </a:moveTo>
                  <a:lnTo>
                    <a:pt x="0" y="31112"/>
                  </a:lnTo>
                  <a:lnTo>
                    <a:pt x="2815" y="32073"/>
                  </a:lnTo>
                  <a:lnTo>
                    <a:pt x="54275" y="2450"/>
                  </a:lnTo>
                  <a:lnTo>
                    <a:pt x="54275" y="0"/>
                  </a:lnTo>
                  <a:close/>
                </a:path>
              </a:pathLst>
            </a:custGeom>
            <a:solidFill>
              <a:srgbClr val="174687"/>
            </a:solidFill>
          </p:spPr>
          <p:txBody>
            <a:bodyPr wrap="square" lIns="0" tIns="0" rIns="0" bIns="0" rtlCol="0"/>
            <a:lstStyle/>
            <a:p>
              <a:endParaRPr sz="1227"/>
            </a:p>
          </p:txBody>
        </p:sp>
        <p:sp>
          <p:nvSpPr>
            <p:cNvPr id="376" name="object 376"/>
            <p:cNvSpPr/>
            <p:nvPr/>
          </p:nvSpPr>
          <p:spPr>
            <a:xfrm>
              <a:off x="1318755" y="7970982"/>
              <a:ext cx="56515" cy="33655"/>
            </a:xfrm>
            <a:custGeom>
              <a:avLst/>
              <a:gdLst/>
              <a:ahLst/>
              <a:cxnLst/>
              <a:rect l="l" t="t" r="r" b="b"/>
              <a:pathLst>
                <a:path w="56515" h="33654">
                  <a:moveTo>
                    <a:pt x="56045" y="0"/>
                  </a:moveTo>
                  <a:lnTo>
                    <a:pt x="0" y="32263"/>
                  </a:lnTo>
                  <a:lnTo>
                    <a:pt x="2350" y="33065"/>
                  </a:lnTo>
                  <a:lnTo>
                    <a:pt x="56045" y="2231"/>
                  </a:lnTo>
                  <a:lnTo>
                    <a:pt x="56045" y="0"/>
                  </a:lnTo>
                  <a:close/>
                </a:path>
              </a:pathLst>
            </a:custGeom>
            <a:solidFill>
              <a:srgbClr val="174788"/>
            </a:solidFill>
          </p:spPr>
          <p:txBody>
            <a:bodyPr wrap="square" lIns="0" tIns="0" rIns="0" bIns="0" rtlCol="0"/>
            <a:lstStyle/>
            <a:p>
              <a:endParaRPr sz="1227"/>
            </a:p>
          </p:txBody>
        </p:sp>
        <p:sp>
          <p:nvSpPr>
            <p:cNvPr id="377" name="object 377"/>
            <p:cNvSpPr/>
            <p:nvPr/>
          </p:nvSpPr>
          <p:spPr>
            <a:xfrm>
              <a:off x="1316699" y="7969050"/>
              <a:ext cx="58419" cy="34925"/>
            </a:xfrm>
            <a:custGeom>
              <a:avLst/>
              <a:gdLst/>
              <a:ahLst/>
              <a:cxnLst/>
              <a:rect l="l" t="t" r="r" b="b"/>
              <a:pathLst>
                <a:path w="58419" h="34925">
                  <a:moveTo>
                    <a:pt x="58100" y="0"/>
                  </a:moveTo>
                  <a:lnTo>
                    <a:pt x="0" y="33494"/>
                  </a:lnTo>
                  <a:lnTo>
                    <a:pt x="2721" y="34423"/>
                  </a:lnTo>
                  <a:lnTo>
                    <a:pt x="58100" y="2576"/>
                  </a:lnTo>
                  <a:lnTo>
                    <a:pt x="58100" y="0"/>
                  </a:lnTo>
                  <a:close/>
                </a:path>
              </a:pathLst>
            </a:custGeom>
            <a:solidFill>
              <a:srgbClr val="174888"/>
            </a:solidFill>
          </p:spPr>
          <p:txBody>
            <a:bodyPr wrap="square" lIns="0" tIns="0" rIns="0" bIns="0" rtlCol="0"/>
            <a:lstStyle/>
            <a:p>
              <a:endParaRPr sz="1227"/>
            </a:p>
          </p:txBody>
        </p:sp>
        <p:sp>
          <p:nvSpPr>
            <p:cNvPr id="378" name="object 378"/>
            <p:cNvSpPr/>
            <p:nvPr/>
          </p:nvSpPr>
          <p:spPr>
            <a:xfrm>
              <a:off x="1314934" y="7967225"/>
              <a:ext cx="60325" cy="35560"/>
            </a:xfrm>
            <a:custGeom>
              <a:avLst/>
              <a:gdLst/>
              <a:ahLst/>
              <a:cxnLst/>
              <a:rect l="l" t="t" r="r" b="b"/>
              <a:pathLst>
                <a:path w="60325" h="35559">
                  <a:moveTo>
                    <a:pt x="59865" y="0"/>
                  </a:moveTo>
                  <a:lnTo>
                    <a:pt x="0" y="34716"/>
                  </a:lnTo>
                  <a:lnTo>
                    <a:pt x="2358" y="35522"/>
                  </a:lnTo>
                  <a:lnTo>
                    <a:pt x="59865" y="2416"/>
                  </a:lnTo>
                  <a:lnTo>
                    <a:pt x="59865" y="0"/>
                  </a:lnTo>
                  <a:close/>
                </a:path>
              </a:pathLst>
            </a:custGeom>
            <a:solidFill>
              <a:srgbClr val="174889"/>
            </a:solidFill>
          </p:spPr>
          <p:txBody>
            <a:bodyPr wrap="square" lIns="0" tIns="0" rIns="0" bIns="0" rtlCol="0"/>
            <a:lstStyle/>
            <a:p>
              <a:endParaRPr sz="1227"/>
            </a:p>
          </p:txBody>
        </p:sp>
        <p:sp>
          <p:nvSpPr>
            <p:cNvPr id="379" name="object 379"/>
            <p:cNvSpPr/>
            <p:nvPr/>
          </p:nvSpPr>
          <p:spPr>
            <a:xfrm>
              <a:off x="1312712" y="7965529"/>
              <a:ext cx="62230" cy="36830"/>
            </a:xfrm>
            <a:custGeom>
              <a:avLst/>
              <a:gdLst/>
              <a:ahLst/>
              <a:cxnLst/>
              <a:rect l="l" t="t" r="r" b="b"/>
              <a:pathLst>
                <a:path w="62230" h="36829">
                  <a:moveTo>
                    <a:pt x="62087" y="0"/>
                  </a:moveTo>
                  <a:lnTo>
                    <a:pt x="0" y="35654"/>
                  </a:lnTo>
                  <a:lnTo>
                    <a:pt x="2607" y="36543"/>
                  </a:lnTo>
                  <a:lnTo>
                    <a:pt x="62087" y="2196"/>
                  </a:lnTo>
                  <a:lnTo>
                    <a:pt x="62087" y="0"/>
                  </a:lnTo>
                  <a:close/>
                </a:path>
              </a:pathLst>
            </a:custGeom>
            <a:solidFill>
              <a:srgbClr val="17498A"/>
            </a:solidFill>
          </p:spPr>
          <p:txBody>
            <a:bodyPr wrap="square" lIns="0" tIns="0" rIns="0" bIns="0" rtlCol="0"/>
            <a:lstStyle/>
            <a:p>
              <a:endParaRPr sz="1227"/>
            </a:p>
          </p:txBody>
        </p:sp>
        <p:sp>
          <p:nvSpPr>
            <p:cNvPr id="380" name="object 380"/>
            <p:cNvSpPr/>
            <p:nvPr/>
          </p:nvSpPr>
          <p:spPr>
            <a:xfrm>
              <a:off x="1311019" y="7963566"/>
              <a:ext cx="64135" cy="38100"/>
            </a:xfrm>
            <a:custGeom>
              <a:avLst/>
              <a:gdLst/>
              <a:ahLst/>
              <a:cxnLst/>
              <a:rect l="l" t="t" r="r" b="b"/>
              <a:pathLst>
                <a:path w="64134" h="38100">
                  <a:moveTo>
                    <a:pt x="63780" y="0"/>
                  </a:moveTo>
                  <a:lnTo>
                    <a:pt x="0" y="37039"/>
                  </a:lnTo>
                  <a:lnTo>
                    <a:pt x="2196" y="37789"/>
                  </a:lnTo>
                  <a:lnTo>
                    <a:pt x="63780" y="2486"/>
                  </a:lnTo>
                  <a:lnTo>
                    <a:pt x="63780" y="0"/>
                  </a:lnTo>
                  <a:close/>
                </a:path>
              </a:pathLst>
            </a:custGeom>
            <a:solidFill>
              <a:srgbClr val="174A8A"/>
            </a:solidFill>
          </p:spPr>
          <p:txBody>
            <a:bodyPr wrap="square" lIns="0" tIns="0" rIns="0" bIns="0" rtlCol="0"/>
            <a:lstStyle/>
            <a:p>
              <a:endParaRPr sz="1227"/>
            </a:p>
          </p:txBody>
        </p:sp>
        <p:sp>
          <p:nvSpPr>
            <p:cNvPr id="381" name="object 381"/>
            <p:cNvSpPr/>
            <p:nvPr/>
          </p:nvSpPr>
          <p:spPr>
            <a:xfrm>
              <a:off x="1308908" y="7961953"/>
              <a:ext cx="66040" cy="39370"/>
            </a:xfrm>
            <a:custGeom>
              <a:avLst/>
              <a:gdLst/>
              <a:ahLst/>
              <a:cxnLst/>
              <a:rect l="l" t="t" r="r" b="b"/>
              <a:pathLst>
                <a:path w="66040" h="39370">
                  <a:moveTo>
                    <a:pt x="65891" y="0"/>
                  </a:moveTo>
                  <a:lnTo>
                    <a:pt x="0" y="37932"/>
                  </a:lnTo>
                  <a:lnTo>
                    <a:pt x="2616" y="38825"/>
                  </a:lnTo>
                  <a:lnTo>
                    <a:pt x="65891" y="2285"/>
                  </a:lnTo>
                  <a:lnTo>
                    <a:pt x="65891" y="0"/>
                  </a:lnTo>
                  <a:close/>
                </a:path>
              </a:pathLst>
            </a:custGeom>
            <a:solidFill>
              <a:srgbClr val="184A8B"/>
            </a:solidFill>
          </p:spPr>
          <p:txBody>
            <a:bodyPr wrap="square" lIns="0" tIns="0" rIns="0" bIns="0" rtlCol="0"/>
            <a:lstStyle/>
            <a:p>
              <a:endParaRPr sz="1227"/>
            </a:p>
          </p:txBody>
        </p:sp>
        <p:sp>
          <p:nvSpPr>
            <p:cNvPr id="382" name="object 382"/>
            <p:cNvSpPr/>
            <p:nvPr/>
          </p:nvSpPr>
          <p:spPr>
            <a:xfrm>
              <a:off x="1307820" y="7960006"/>
              <a:ext cx="67310" cy="40005"/>
            </a:xfrm>
            <a:custGeom>
              <a:avLst/>
              <a:gdLst/>
              <a:ahLst/>
              <a:cxnLst/>
              <a:rect l="l" t="t" r="r" b="b"/>
              <a:pathLst>
                <a:path w="67309" h="40004">
                  <a:moveTo>
                    <a:pt x="66979" y="0"/>
                  </a:moveTo>
                  <a:lnTo>
                    <a:pt x="0" y="38558"/>
                  </a:lnTo>
                  <a:lnTo>
                    <a:pt x="0" y="39507"/>
                  </a:lnTo>
                  <a:lnTo>
                    <a:pt x="1466" y="40007"/>
                  </a:lnTo>
                  <a:lnTo>
                    <a:pt x="66979" y="2545"/>
                  </a:lnTo>
                  <a:lnTo>
                    <a:pt x="66979" y="0"/>
                  </a:lnTo>
                  <a:close/>
                </a:path>
              </a:pathLst>
            </a:custGeom>
            <a:solidFill>
              <a:srgbClr val="184B8C"/>
            </a:solidFill>
          </p:spPr>
          <p:txBody>
            <a:bodyPr wrap="square" lIns="0" tIns="0" rIns="0" bIns="0" rtlCol="0"/>
            <a:lstStyle/>
            <a:p>
              <a:endParaRPr sz="1227"/>
            </a:p>
          </p:txBody>
        </p:sp>
        <p:sp>
          <p:nvSpPr>
            <p:cNvPr id="383" name="object 383"/>
            <p:cNvSpPr/>
            <p:nvPr/>
          </p:nvSpPr>
          <p:spPr>
            <a:xfrm>
              <a:off x="1307807" y="7956512"/>
              <a:ext cx="67310" cy="43180"/>
            </a:xfrm>
            <a:custGeom>
              <a:avLst/>
              <a:gdLst/>
              <a:ahLst/>
              <a:cxnLst/>
              <a:rect l="l" t="t" r="r" b="b"/>
              <a:pathLst>
                <a:path w="67309" h="43179">
                  <a:moveTo>
                    <a:pt x="66979" y="0"/>
                  </a:moveTo>
                  <a:lnTo>
                    <a:pt x="0" y="38468"/>
                  </a:lnTo>
                  <a:lnTo>
                    <a:pt x="0" y="40525"/>
                  </a:lnTo>
                  <a:lnTo>
                    <a:pt x="0" y="40868"/>
                  </a:lnTo>
                  <a:lnTo>
                    <a:pt x="0" y="42748"/>
                  </a:lnTo>
                  <a:lnTo>
                    <a:pt x="66979" y="4064"/>
                  </a:lnTo>
                  <a:lnTo>
                    <a:pt x="66979" y="2476"/>
                  </a:lnTo>
                  <a:lnTo>
                    <a:pt x="66979" y="1905"/>
                  </a:lnTo>
                  <a:lnTo>
                    <a:pt x="66979" y="0"/>
                  </a:lnTo>
                  <a:close/>
                </a:path>
              </a:pathLst>
            </a:custGeom>
            <a:solidFill>
              <a:srgbClr val="184C8D"/>
            </a:solidFill>
          </p:spPr>
          <p:txBody>
            <a:bodyPr wrap="square" lIns="0" tIns="0" rIns="0" bIns="0" rtlCol="0"/>
            <a:lstStyle/>
            <a:p>
              <a:endParaRPr sz="1227"/>
            </a:p>
          </p:txBody>
        </p:sp>
        <p:sp>
          <p:nvSpPr>
            <p:cNvPr id="384" name="object 384"/>
            <p:cNvSpPr/>
            <p:nvPr/>
          </p:nvSpPr>
          <p:spPr>
            <a:xfrm>
              <a:off x="1307820" y="7954903"/>
              <a:ext cx="67310" cy="40640"/>
            </a:xfrm>
            <a:custGeom>
              <a:avLst/>
              <a:gdLst/>
              <a:ahLst/>
              <a:cxnLst/>
              <a:rect l="l" t="t" r="r" b="b"/>
              <a:pathLst>
                <a:path w="67309" h="40640">
                  <a:moveTo>
                    <a:pt x="66979" y="0"/>
                  </a:moveTo>
                  <a:lnTo>
                    <a:pt x="0" y="38463"/>
                  </a:lnTo>
                  <a:lnTo>
                    <a:pt x="0" y="40525"/>
                  </a:lnTo>
                  <a:lnTo>
                    <a:pt x="66979" y="2129"/>
                  </a:lnTo>
                  <a:lnTo>
                    <a:pt x="66979" y="0"/>
                  </a:lnTo>
                  <a:close/>
                </a:path>
              </a:pathLst>
            </a:custGeom>
            <a:solidFill>
              <a:srgbClr val="184D8E"/>
            </a:solidFill>
          </p:spPr>
          <p:txBody>
            <a:bodyPr wrap="square" lIns="0" tIns="0" rIns="0" bIns="0" rtlCol="0"/>
            <a:lstStyle/>
            <a:p>
              <a:endParaRPr sz="1227"/>
            </a:p>
          </p:txBody>
        </p:sp>
        <p:sp>
          <p:nvSpPr>
            <p:cNvPr id="385" name="object 385"/>
            <p:cNvSpPr/>
            <p:nvPr/>
          </p:nvSpPr>
          <p:spPr>
            <a:xfrm>
              <a:off x="1307807" y="7951025"/>
              <a:ext cx="67310" cy="43180"/>
            </a:xfrm>
            <a:custGeom>
              <a:avLst/>
              <a:gdLst/>
              <a:ahLst/>
              <a:cxnLst/>
              <a:rect l="l" t="t" r="r" b="b"/>
              <a:pathLst>
                <a:path w="67309" h="43179">
                  <a:moveTo>
                    <a:pt x="66979" y="0"/>
                  </a:moveTo>
                  <a:lnTo>
                    <a:pt x="0" y="38836"/>
                  </a:lnTo>
                  <a:lnTo>
                    <a:pt x="0" y="40462"/>
                  </a:lnTo>
                  <a:lnTo>
                    <a:pt x="0" y="40817"/>
                  </a:lnTo>
                  <a:lnTo>
                    <a:pt x="0" y="42811"/>
                  </a:lnTo>
                  <a:lnTo>
                    <a:pt x="66979" y="4406"/>
                  </a:lnTo>
                  <a:lnTo>
                    <a:pt x="66979" y="2514"/>
                  </a:lnTo>
                  <a:lnTo>
                    <a:pt x="66979" y="1841"/>
                  </a:lnTo>
                  <a:lnTo>
                    <a:pt x="66979" y="0"/>
                  </a:lnTo>
                  <a:close/>
                </a:path>
              </a:pathLst>
            </a:custGeom>
            <a:solidFill>
              <a:srgbClr val="184E8F"/>
            </a:solidFill>
          </p:spPr>
          <p:txBody>
            <a:bodyPr wrap="square" lIns="0" tIns="0" rIns="0" bIns="0" rtlCol="0"/>
            <a:lstStyle/>
            <a:p>
              <a:endParaRPr sz="1227"/>
            </a:p>
          </p:txBody>
        </p:sp>
        <p:sp>
          <p:nvSpPr>
            <p:cNvPr id="386" name="object 386"/>
            <p:cNvSpPr/>
            <p:nvPr/>
          </p:nvSpPr>
          <p:spPr>
            <a:xfrm>
              <a:off x="1307820" y="7949352"/>
              <a:ext cx="67310" cy="41275"/>
            </a:xfrm>
            <a:custGeom>
              <a:avLst/>
              <a:gdLst/>
              <a:ahLst/>
              <a:cxnLst/>
              <a:rect l="l" t="t" r="r" b="b"/>
              <a:pathLst>
                <a:path w="67309" h="41275">
                  <a:moveTo>
                    <a:pt x="66979" y="0"/>
                  </a:moveTo>
                  <a:lnTo>
                    <a:pt x="0" y="38395"/>
                  </a:lnTo>
                  <a:lnTo>
                    <a:pt x="0" y="40885"/>
                  </a:lnTo>
                  <a:lnTo>
                    <a:pt x="66979" y="2584"/>
                  </a:lnTo>
                  <a:lnTo>
                    <a:pt x="66979" y="0"/>
                  </a:lnTo>
                  <a:close/>
                </a:path>
              </a:pathLst>
            </a:custGeom>
            <a:solidFill>
              <a:srgbClr val="184F90"/>
            </a:solidFill>
          </p:spPr>
          <p:txBody>
            <a:bodyPr wrap="square" lIns="0" tIns="0" rIns="0" bIns="0" rtlCol="0"/>
            <a:lstStyle/>
            <a:p>
              <a:endParaRPr sz="1227"/>
            </a:p>
          </p:txBody>
        </p:sp>
        <p:sp>
          <p:nvSpPr>
            <p:cNvPr id="387" name="object 387"/>
            <p:cNvSpPr/>
            <p:nvPr/>
          </p:nvSpPr>
          <p:spPr>
            <a:xfrm>
              <a:off x="1307820" y="7947441"/>
              <a:ext cx="67310" cy="41275"/>
            </a:xfrm>
            <a:custGeom>
              <a:avLst/>
              <a:gdLst/>
              <a:ahLst/>
              <a:cxnLst/>
              <a:rect l="l" t="t" r="r" b="b"/>
              <a:pathLst>
                <a:path w="67309" h="41275">
                  <a:moveTo>
                    <a:pt x="66979" y="0"/>
                  </a:moveTo>
                  <a:lnTo>
                    <a:pt x="0" y="38678"/>
                  </a:lnTo>
                  <a:lnTo>
                    <a:pt x="0" y="40845"/>
                  </a:lnTo>
                  <a:lnTo>
                    <a:pt x="66979" y="2450"/>
                  </a:lnTo>
                  <a:lnTo>
                    <a:pt x="66979" y="0"/>
                  </a:lnTo>
                  <a:close/>
                </a:path>
              </a:pathLst>
            </a:custGeom>
            <a:solidFill>
              <a:srgbClr val="195091"/>
            </a:solidFill>
          </p:spPr>
          <p:txBody>
            <a:bodyPr wrap="square" lIns="0" tIns="0" rIns="0" bIns="0" rtlCol="0"/>
            <a:lstStyle/>
            <a:p>
              <a:endParaRPr sz="1227"/>
            </a:p>
          </p:txBody>
        </p:sp>
        <p:sp>
          <p:nvSpPr>
            <p:cNvPr id="388" name="object 388"/>
            <p:cNvSpPr/>
            <p:nvPr/>
          </p:nvSpPr>
          <p:spPr>
            <a:xfrm>
              <a:off x="1307820" y="7943862"/>
              <a:ext cx="67310" cy="43180"/>
            </a:xfrm>
            <a:custGeom>
              <a:avLst/>
              <a:gdLst/>
              <a:ahLst/>
              <a:cxnLst/>
              <a:rect l="l" t="t" r="r" b="b"/>
              <a:pathLst>
                <a:path w="67309" h="43179">
                  <a:moveTo>
                    <a:pt x="66979" y="0"/>
                  </a:moveTo>
                  <a:lnTo>
                    <a:pt x="0" y="38836"/>
                  </a:lnTo>
                  <a:lnTo>
                    <a:pt x="0" y="40309"/>
                  </a:lnTo>
                  <a:lnTo>
                    <a:pt x="0" y="40932"/>
                  </a:lnTo>
                  <a:lnTo>
                    <a:pt x="0" y="42849"/>
                  </a:lnTo>
                  <a:lnTo>
                    <a:pt x="66979" y="3949"/>
                  </a:lnTo>
                  <a:lnTo>
                    <a:pt x="66979" y="2374"/>
                  </a:lnTo>
                  <a:lnTo>
                    <a:pt x="66979" y="2006"/>
                  </a:lnTo>
                  <a:lnTo>
                    <a:pt x="66979" y="0"/>
                  </a:lnTo>
                  <a:close/>
                </a:path>
              </a:pathLst>
            </a:custGeom>
            <a:solidFill>
              <a:srgbClr val="195192"/>
            </a:solidFill>
          </p:spPr>
          <p:txBody>
            <a:bodyPr wrap="square" lIns="0" tIns="0" rIns="0" bIns="0" rtlCol="0"/>
            <a:lstStyle/>
            <a:p>
              <a:endParaRPr sz="1227"/>
            </a:p>
          </p:txBody>
        </p:sp>
        <p:sp>
          <p:nvSpPr>
            <p:cNvPr id="389" name="object 389"/>
            <p:cNvSpPr/>
            <p:nvPr/>
          </p:nvSpPr>
          <p:spPr>
            <a:xfrm>
              <a:off x="1307820" y="7942229"/>
              <a:ext cx="67310" cy="41275"/>
            </a:xfrm>
            <a:custGeom>
              <a:avLst/>
              <a:gdLst/>
              <a:ahLst/>
              <a:cxnLst/>
              <a:rect l="l" t="t" r="r" b="b"/>
              <a:pathLst>
                <a:path w="67309" h="41275">
                  <a:moveTo>
                    <a:pt x="66979" y="0"/>
                  </a:moveTo>
                  <a:lnTo>
                    <a:pt x="0" y="38613"/>
                  </a:lnTo>
                  <a:lnTo>
                    <a:pt x="0" y="40926"/>
                  </a:lnTo>
                  <a:lnTo>
                    <a:pt x="66979" y="2083"/>
                  </a:lnTo>
                  <a:lnTo>
                    <a:pt x="66979" y="0"/>
                  </a:lnTo>
                  <a:close/>
                </a:path>
              </a:pathLst>
            </a:custGeom>
            <a:solidFill>
              <a:srgbClr val="195293"/>
            </a:solidFill>
          </p:spPr>
          <p:txBody>
            <a:bodyPr wrap="square" lIns="0" tIns="0" rIns="0" bIns="0" rtlCol="0"/>
            <a:lstStyle/>
            <a:p>
              <a:endParaRPr sz="1227"/>
            </a:p>
          </p:txBody>
        </p:sp>
        <p:sp>
          <p:nvSpPr>
            <p:cNvPr id="390" name="object 390"/>
            <p:cNvSpPr/>
            <p:nvPr/>
          </p:nvSpPr>
          <p:spPr>
            <a:xfrm>
              <a:off x="1307807" y="7938732"/>
              <a:ext cx="67310" cy="42545"/>
            </a:xfrm>
            <a:custGeom>
              <a:avLst/>
              <a:gdLst/>
              <a:ahLst/>
              <a:cxnLst/>
              <a:rect l="l" t="t" r="r" b="b"/>
              <a:pathLst>
                <a:path w="67309" h="42545">
                  <a:moveTo>
                    <a:pt x="66992" y="1612"/>
                  </a:moveTo>
                  <a:lnTo>
                    <a:pt x="66979" y="0"/>
                  </a:lnTo>
                  <a:lnTo>
                    <a:pt x="0" y="38404"/>
                  </a:lnTo>
                  <a:lnTo>
                    <a:pt x="0" y="40525"/>
                  </a:lnTo>
                  <a:lnTo>
                    <a:pt x="12" y="42468"/>
                  </a:lnTo>
                  <a:lnTo>
                    <a:pt x="66992" y="3949"/>
                  </a:lnTo>
                  <a:lnTo>
                    <a:pt x="66992" y="1612"/>
                  </a:lnTo>
                  <a:close/>
                </a:path>
              </a:pathLst>
            </a:custGeom>
            <a:solidFill>
              <a:srgbClr val="195394"/>
            </a:solidFill>
          </p:spPr>
          <p:txBody>
            <a:bodyPr wrap="square" lIns="0" tIns="0" rIns="0" bIns="0" rtlCol="0"/>
            <a:lstStyle/>
            <a:p>
              <a:endParaRPr sz="1227"/>
            </a:p>
          </p:txBody>
        </p:sp>
        <p:sp>
          <p:nvSpPr>
            <p:cNvPr id="391" name="object 391"/>
            <p:cNvSpPr/>
            <p:nvPr/>
          </p:nvSpPr>
          <p:spPr>
            <a:xfrm>
              <a:off x="1307820" y="7936781"/>
              <a:ext cx="67310" cy="41275"/>
            </a:xfrm>
            <a:custGeom>
              <a:avLst/>
              <a:gdLst/>
              <a:ahLst/>
              <a:cxnLst/>
              <a:rect l="l" t="t" r="r" b="b"/>
              <a:pathLst>
                <a:path w="67309" h="41275">
                  <a:moveTo>
                    <a:pt x="66979" y="0"/>
                  </a:moveTo>
                  <a:lnTo>
                    <a:pt x="0" y="38301"/>
                  </a:lnTo>
                  <a:lnTo>
                    <a:pt x="0" y="40860"/>
                  </a:lnTo>
                  <a:lnTo>
                    <a:pt x="66979" y="2302"/>
                  </a:lnTo>
                  <a:lnTo>
                    <a:pt x="66979" y="0"/>
                  </a:lnTo>
                  <a:close/>
                </a:path>
              </a:pathLst>
            </a:custGeom>
            <a:solidFill>
              <a:srgbClr val="195495"/>
            </a:solidFill>
          </p:spPr>
          <p:txBody>
            <a:bodyPr wrap="square" lIns="0" tIns="0" rIns="0" bIns="0" rtlCol="0"/>
            <a:lstStyle/>
            <a:p>
              <a:endParaRPr sz="1227"/>
            </a:p>
          </p:txBody>
        </p:sp>
        <p:sp>
          <p:nvSpPr>
            <p:cNvPr id="392" name="object 392"/>
            <p:cNvSpPr/>
            <p:nvPr/>
          </p:nvSpPr>
          <p:spPr>
            <a:xfrm>
              <a:off x="1307820" y="7935246"/>
              <a:ext cx="67310" cy="40640"/>
            </a:xfrm>
            <a:custGeom>
              <a:avLst/>
              <a:gdLst/>
              <a:ahLst/>
              <a:cxnLst/>
              <a:rect l="l" t="t" r="r" b="b"/>
              <a:pathLst>
                <a:path w="67309" h="40640">
                  <a:moveTo>
                    <a:pt x="66979" y="0"/>
                  </a:moveTo>
                  <a:lnTo>
                    <a:pt x="0" y="38301"/>
                  </a:lnTo>
                  <a:lnTo>
                    <a:pt x="0" y="40507"/>
                  </a:lnTo>
                  <a:lnTo>
                    <a:pt x="66979" y="1894"/>
                  </a:lnTo>
                  <a:lnTo>
                    <a:pt x="66979" y="0"/>
                  </a:lnTo>
                  <a:close/>
                </a:path>
              </a:pathLst>
            </a:custGeom>
            <a:solidFill>
              <a:srgbClr val="195596"/>
            </a:solidFill>
          </p:spPr>
          <p:txBody>
            <a:bodyPr wrap="square" lIns="0" tIns="0" rIns="0" bIns="0" rtlCol="0"/>
            <a:lstStyle/>
            <a:p>
              <a:endParaRPr sz="1227"/>
            </a:p>
          </p:txBody>
        </p:sp>
        <p:sp>
          <p:nvSpPr>
            <p:cNvPr id="393" name="object 393"/>
            <p:cNvSpPr/>
            <p:nvPr/>
          </p:nvSpPr>
          <p:spPr>
            <a:xfrm>
              <a:off x="1307820" y="7933191"/>
              <a:ext cx="67310" cy="41275"/>
            </a:xfrm>
            <a:custGeom>
              <a:avLst/>
              <a:gdLst/>
              <a:ahLst/>
              <a:cxnLst/>
              <a:rect l="l" t="t" r="r" b="b"/>
              <a:pathLst>
                <a:path w="67309" h="41275">
                  <a:moveTo>
                    <a:pt x="66979" y="0"/>
                  </a:moveTo>
                  <a:lnTo>
                    <a:pt x="0" y="38395"/>
                  </a:lnTo>
                  <a:lnTo>
                    <a:pt x="0" y="40966"/>
                  </a:lnTo>
                  <a:lnTo>
                    <a:pt x="66979" y="2408"/>
                  </a:lnTo>
                  <a:lnTo>
                    <a:pt x="66979" y="0"/>
                  </a:lnTo>
                  <a:close/>
                </a:path>
              </a:pathLst>
            </a:custGeom>
            <a:solidFill>
              <a:srgbClr val="1A5597"/>
            </a:solidFill>
          </p:spPr>
          <p:txBody>
            <a:bodyPr wrap="square" lIns="0" tIns="0" rIns="0" bIns="0" rtlCol="0"/>
            <a:lstStyle/>
            <a:p>
              <a:endParaRPr sz="1227"/>
            </a:p>
          </p:txBody>
        </p:sp>
        <p:sp>
          <p:nvSpPr>
            <p:cNvPr id="394" name="object 394"/>
            <p:cNvSpPr/>
            <p:nvPr/>
          </p:nvSpPr>
          <p:spPr>
            <a:xfrm>
              <a:off x="1307820" y="7931589"/>
              <a:ext cx="67310" cy="40640"/>
            </a:xfrm>
            <a:custGeom>
              <a:avLst/>
              <a:gdLst/>
              <a:ahLst/>
              <a:cxnLst/>
              <a:rect l="l" t="t" r="r" b="b"/>
              <a:pathLst>
                <a:path w="67309" h="40640">
                  <a:moveTo>
                    <a:pt x="66979" y="0"/>
                  </a:moveTo>
                  <a:lnTo>
                    <a:pt x="0" y="38395"/>
                  </a:lnTo>
                  <a:lnTo>
                    <a:pt x="0" y="40524"/>
                  </a:lnTo>
                  <a:lnTo>
                    <a:pt x="66979" y="2060"/>
                  </a:lnTo>
                  <a:lnTo>
                    <a:pt x="66979" y="0"/>
                  </a:lnTo>
                  <a:close/>
                </a:path>
              </a:pathLst>
            </a:custGeom>
            <a:solidFill>
              <a:srgbClr val="1A5697"/>
            </a:solidFill>
          </p:spPr>
          <p:txBody>
            <a:bodyPr wrap="square" lIns="0" tIns="0" rIns="0" bIns="0" rtlCol="0"/>
            <a:lstStyle/>
            <a:p>
              <a:endParaRPr sz="1227"/>
            </a:p>
          </p:txBody>
        </p:sp>
        <p:sp>
          <p:nvSpPr>
            <p:cNvPr id="395" name="object 395"/>
            <p:cNvSpPr/>
            <p:nvPr/>
          </p:nvSpPr>
          <p:spPr>
            <a:xfrm>
              <a:off x="1307820" y="7929448"/>
              <a:ext cx="67310" cy="41275"/>
            </a:xfrm>
            <a:custGeom>
              <a:avLst/>
              <a:gdLst/>
              <a:ahLst/>
              <a:cxnLst/>
              <a:rect l="l" t="t" r="r" b="b"/>
              <a:pathLst>
                <a:path w="67309" h="41275">
                  <a:moveTo>
                    <a:pt x="66979" y="0"/>
                  </a:moveTo>
                  <a:lnTo>
                    <a:pt x="0" y="38612"/>
                  </a:lnTo>
                  <a:lnTo>
                    <a:pt x="0" y="41047"/>
                  </a:lnTo>
                  <a:lnTo>
                    <a:pt x="66979" y="2149"/>
                  </a:lnTo>
                  <a:lnTo>
                    <a:pt x="66979" y="0"/>
                  </a:lnTo>
                  <a:close/>
                </a:path>
              </a:pathLst>
            </a:custGeom>
            <a:solidFill>
              <a:srgbClr val="1A5798"/>
            </a:solidFill>
          </p:spPr>
          <p:txBody>
            <a:bodyPr wrap="square" lIns="0" tIns="0" rIns="0" bIns="0" rtlCol="0"/>
            <a:lstStyle/>
            <a:p>
              <a:endParaRPr sz="1227"/>
            </a:p>
          </p:txBody>
        </p:sp>
        <p:sp>
          <p:nvSpPr>
            <p:cNvPr id="396" name="object 396"/>
            <p:cNvSpPr/>
            <p:nvPr/>
          </p:nvSpPr>
          <p:spPr>
            <a:xfrm>
              <a:off x="1307820" y="7928534"/>
              <a:ext cx="67310" cy="40640"/>
            </a:xfrm>
            <a:custGeom>
              <a:avLst/>
              <a:gdLst/>
              <a:ahLst/>
              <a:cxnLst/>
              <a:rect l="l" t="t" r="r" b="b"/>
              <a:pathLst>
                <a:path w="67309" h="40640">
                  <a:moveTo>
                    <a:pt x="65307" y="0"/>
                  </a:moveTo>
                  <a:lnTo>
                    <a:pt x="0" y="37872"/>
                  </a:lnTo>
                  <a:lnTo>
                    <a:pt x="0" y="40078"/>
                  </a:lnTo>
                  <a:lnTo>
                    <a:pt x="66979" y="1519"/>
                  </a:lnTo>
                  <a:lnTo>
                    <a:pt x="66979" y="570"/>
                  </a:lnTo>
                  <a:lnTo>
                    <a:pt x="65307" y="0"/>
                  </a:lnTo>
                  <a:close/>
                </a:path>
              </a:pathLst>
            </a:custGeom>
            <a:solidFill>
              <a:srgbClr val="1A5799"/>
            </a:solidFill>
          </p:spPr>
          <p:txBody>
            <a:bodyPr wrap="square" lIns="0" tIns="0" rIns="0" bIns="0" rtlCol="0"/>
            <a:lstStyle/>
            <a:p>
              <a:endParaRPr sz="1227"/>
            </a:p>
          </p:txBody>
        </p:sp>
        <p:sp>
          <p:nvSpPr>
            <p:cNvPr id="397" name="object 397"/>
            <p:cNvSpPr/>
            <p:nvPr/>
          </p:nvSpPr>
          <p:spPr>
            <a:xfrm>
              <a:off x="1307820" y="7927935"/>
              <a:ext cx="66040" cy="39370"/>
            </a:xfrm>
            <a:custGeom>
              <a:avLst/>
              <a:gdLst/>
              <a:ahLst/>
              <a:cxnLst/>
              <a:rect l="l" t="t" r="r" b="b"/>
              <a:pathLst>
                <a:path w="66040" h="39370">
                  <a:moveTo>
                    <a:pt x="63551" y="0"/>
                  </a:moveTo>
                  <a:lnTo>
                    <a:pt x="0" y="36494"/>
                  </a:lnTo>
                  <a:lnTo>
                    <a:pt x="0" y="39013"/>
                  </a:lnTo>
                  <a:lnTo>
                    <a:pt x="65895" y="800"/>
                  </a:lnTo>
                  <a:lnTo>
                    <a:pt x="63551" y="0"/>
                  </a:lnTo>
                  <a:close/>
                </a:path>
              </a:pathLst>
            </a:custGeom>
            <a:solidFill>
              <a:srgbClr val="1A5899"/>
            </a:solidFill>
          </p:spPr>
          <p:txBody>
            <a:bodyPr wrap="square" lIns="0" tIns="0" rIns="0" bIns="0" rtlCol="0"/>
            <a:lstStyle/>
            <a:p>
              <a:endParaRPr sz="1227"/>
            </a:p>
          </p:txBody>
        </p:sp>
        <p:sp>
          <p:nvSpPr>
            <p:cNvPr id="398" name="object 398"/>
            <p:cNvSpPr/>
            <p:nvPr/>
          </p:nvSpPr>
          <p:spPr>
            <a:xfrm>
              <a:off x="1307820" y="7927175"/>
              <a:ext cx="64769" cy="38100"/>
            </a:xfrm>
            <a:custGeom>
              <a:avLst/>
              <a:gdLst/>
              <a:ahLst/>
              <a:cxnLst/>
              <a:rect l="l" t="t" r="r" b="b"/>
              <a:pathLst>
                <a:path w="64769" h="38100">
                  <a:moveTo>
                    <a:pt x="61325" y="0"/>
                  </a:moveTo>
                  <a:lnTo>
                    <a:pt x="0" y="35613"/>
                  </a:lnTo>
                  <a:lnTo>
                    <a:pt x="0" y="37940"/>
                  </a:lnTo>
                  <a:lnTo>
                    <a:pt x="64144" y="962"/>
                  </a:lnTo>
                  <a:lnTo>
                    <a:pt x="61325" y="0"/>
                  </a:lnTo>
                  <a:close/>
                </a:path>
              </a:pathLst>
            </a:custGeom>
            <a:solidFill>
              <a:srgbClr val="1A599A"/>
            </a:solidFill>
          </p:spPr>
          <p:txBody>
            <a:bodyPr wrap="square" lIns="0" tIns="0" rIns="0" bIns="0" rtlCol="0"/>
            <a:lstStyle/>
            <a:p>
              <a:endParaRPr sz="1227"/>
            </a:p>
          </p:txBody>
        </p:sp>
        <p:sp>
          <p:nvSpPr>
            <p:cNvPr id="399" name="object 399"/>
            <p:cNvSpPr/>
            <p:nvPr/>
          </p:nvSpPr>
          <p:spPr>
            <a:xfrm>
              <a:off x="1307820" y="7926596"/>
              <a:ext cx="62230" cy="36830"/>
            </a:xfrm>
            <a:custGeom>
              <a:avLst/>
              <a:gdLst/>
              <a:ahLst/>
              <a:cxnLst/>
              <a:rect l="l" t="t" r="r" b="b"/>
              <a:pathLst>
                <a:path w="62230" h="36829">
                  <a:moveTo>
                    <a:pt x="59629" y="0"/>
                  </a:moveTo>
                  <a:lnTo>
                    <a:pt x="0" y="34327"/>
                  </a:lnTo>
                  <a:lnTo>
                    <a:pt x="0" y="36335"/>
                  </a:lnTo>
                  <a:lnTo>
                    <a:pt x="62079" y="836"/>
                  </a:lnTo>
                  <a:lnTo>
                    <a:pt x="59629" y="0"/>
                  </a:lnTo>
                  <a:close/>
                </a:path>
              </a:pathLst>
            </a:custGeom>
            <a:solidFill>
              <a:srgbClr val="1A5A9B"/>
            </a:solidFill>
          </p:spPr>
          <p:txBody>
            <a:bodyPr wrap="square" lIns="0" tIns="0" rIns="0" bIns="0" rtlCol="0"/>
            <a:lstStyle/>
            <a:p>
              <a:endParaRPr sz="1227"/>
            </a:p>
          </p:txBody>
        </p:sp>
        <p:sp>
          <p:nvSpPr>
            <p:cNvPr id="400" name="object 400"/>
            <p:cNvSpPr/>
            <p:nvPr/>
          </p:nvSpPr>
          <p:spPr>
            <a:xfrm>
              <a:off x="1307820" y="7925872"/>
              <a:ext cx="60325" cy="35560"/>
            </a:xfrm>
            <a:custGeom>
              <a:avLst/>
              <a:gdLst/>
              <a:ahLst/>
              <a:cxnLst/>
              <a:rect l="l" t="t" r="r" b="b"/>
              <a:pathLst>
                <a:path w="60325" h="35559">
                  <a:moveTo>
                    <a:pt x="57506" y="0"/>
                  </a:moveTo>
                  <a:lnTo>
                    <a:pt x="0" y="33104"/>
                  </a:lnTo>
                  <a:lnTo>
                    <a:pt x="0" y="35458"/>
                  </a:lnTo>
                  <a:lnTo>
                    <a:pt x="60326" y="962"/>
                  </a:lnTo>
                  <a:lnTo>
                    <a:pt x="57506" y="0"/>
                  </a:lnTo>
                  <a:close/>
                </a:path>
              </a:pathLst>
            </a:custGeom>
            <a:solidFill>
              <a:srgbClr val="1A5A9C"/>
            </a:solidFill>
          </p:spPr>
          <p:txBody>
            <a:bodyPr wrap="square" lIns="0" tIns="0" rIns="0" bIns="0" rtlCol="0"/>
            <a:lstStyle/>
            <a:p>
              <a:endParaRPr sz="1227"/>
            </a:p>
          </p:txBody>
        </p:sp>
        <p:sp>
          <p:nvSpPr>
            <p:cNvPr id="401" name="object 401"/>
            <p:cNvSpPr/>
            <p:nvPr/>
          </p:nvSpPr>
          <p:spPr>
            <a:xfrm>
              <a:off x="1307820" y="7925277"/>
              <a:ext cx="58419" cy="34290"/>
            </a:xfrm>
            <a:custGeom>
              <a:avLst/>
              <a:gdLst/>
              <a:ahLst/>
              <a:cxnLst/>
              <a:rect l="l" t="t" r="r" b="b"/>
              <a:pathLst>
                <a:path w="58419" h="34290">
                  <a:moveTo>
                    <a:pt x="55763" y="0"/>
                  </a:moveTo>
                  <a:lnTo>
                    <a:pt x="0" y="32147"/>
                  </a:lnTo>
                  <a:lnTo>
                    <a:pt x="0" y="34085"/>
                  </a:lnTo>
                  <a:lnTo>
                    <a:pt x="58081" y="790"/>
                  </a:lnTo>
                  <a:lnTo>
                    <a:pt x="55763" y="0"/>
                  </a:lnTo>
                  <a:close/>
                </a:path>
              </a:pathLst>
            </a:custGeom>
            <a:solidFill>
              <a:srgbClr val="1B5B9C"/>
            </a:solidFill>
          </p:spPr>
          <p:txBody>
            <a:bodyPr wrap="square" lIns="0" tIns="0" rIns="0" bIns="0" rtlCol="0"/>
            <a:lstStyle/>
            <a:p>
              <a:endParaRPr sz="1227"/>
            </a:p>
          </p:txBody>
        </p:sp>
        <p:sp>
          <p:nvSpPr>
            <p:cNvPr id="402" name="object 402"/>
            <p:cNvSpPr/>
            <p:nvPr/>
          </p:nvSpPr>
          <p:spPr>
            <a:xfrm>
              <a:off x="1307820" y="7924571"/>
              <a:ext cx="56515" cy="33655"/>
            </a:xfrm>
            <a:custGeom>
              <a:avLst/>
              <a:gdLst/>
              <a:ahLst/>
              <a:cxnLst/>
              <a:rect l="l" t="t" r="r" b="b"/>
              <a:pathLst>
                <a:path w="56515" h="33654">
                  <a:moveTo>
                    <a:pt x="53694" y="0"/>
                  </a:moveTo>
                  <a:lnTo>
                    <a:pt x="0" y="30834"/>
                  </a:lnTo>
                  <a:lnTo>
                    <a:pt x="0" y="33178"/>
                  </a:lnTo>
                  <a:lnTo>
                    <a:pt x="56058" y="806"/>
                  </a:lnTo>
                  <a:lnTo>
                    <a:pt x="53694" y="0"/>
                  </a:lnTo>
                  <a:close/>
                </a:path>
              </a:pathLst>
            </a:custGeom>
            <a:solidFill>
              <a:srgbClr val="1B5C9D"/>
            </a:solidFill>
          </p:spPr>
          <p:txBody>
            <a:bodyPr wrap="square" lIns="0" tIns="0" rIns="0" bIns="0" rtlCol="0"/>
            <a:lstStyle/>
            <a:p>
              <a:endParaRPr sz="1227"/>
            </a:p>
          </p:txBody>
        </p:sp>
        <p:sp>
          <p:nvSpPr>
            <p:cNvPr id="403" name="object 403"/>
            <p:cNvSpPr/>
            <p:nvPr/>
          </p:nvSpPr>
          <p:spPr>
            <a:xfrm>
              <a:off x="1307820" y="7923973"/>
              <a:ext cx="54610" cy="32384"/>
            </a:xfrm>
            <a:custGeom>
              <a:avLst/>
              <a:gdLst/>
              <a:ahLst/>
              <a:cxnLst/>
              <a:rect l="l" t="t" r="r" b="b"/>
              <a:pathLst>
                <a:path w="54609" h="32384">
                  <a:moveTo>
                    <a:pt x="51944" y="0"/>
                  </a:moveTo>
                  <a:lnTo>
                    <a:pt x="0" y="29829"/>
                  </a:lnTo>
                  <a:lnTo>
                    <a:pt x="0" y="31908"/>
                  </a:lnTo>
                  <a:lnTo>
                    <a:pt x="54275" y="795"/>
                  </a:lnTo>
                  <a:lnTo>
                    <a:pt x="51944" y="0"/>
                  </a:lnTo>
                  <a:close/>
                </a:path>
              </a:pathLst>
            </a:custGeom>
            <a:solidFill>
              <a:srgbClr val="1B5C9E"/>
            </a:solidFill>
          </p:spPr>
          <p:txBody>
            <a:bodyPr wrap="square" lIns="0" tIns="0" rIns="0" bIns="0" rtlCol="0"/>
            <a:lstStyle/>
            <a:p>
              <a:endParaRPr sz="1227"/>
            </a:p>
          </p:txBody>
        </p:sp>
        <p:sp>
          <p:nvSpPr>
            <p:cNvPr id="404" name="object 404"/>
            <p:cNvSpPr/>
            <p:nvPr/>
          </p:nvSpPr>
          <p:spPr>
            <a:xfrm>
              <a:off x="1307820" y="7923214"/>
              <a:ext cx="52705" cy="31115"/>
            </a:xfrm>
            <a:custGeom>
              <a:avLst/>
              <a:gdLst/>
              <a:ahLst/>
              <a:cxnLst/>
              <a:rect l="l" t="t" r="r" b="b"/>
              <a:pathLst>
                <a:path w="52705" h="31115">
                  <a:moveTo>
                    <a:pt x="49719" y="0"/>
                  </a:moveTo>
                  <a:lnTo>
                    <a:pt x="0" y="28662"/>
                  </a:lnTo>
                  <a:lnTo>
                    <a:pt x="0" y="30981"/>
                  </a:lnTo>
                  <a:lnTo>
                    <a:pt x="52191" y="843"/>
                  </a:lnTo>
                  <a:lnTo>
                    <a:pt x="49719" y="0"/>
                  </a:lnTo>
                  <a:close/>
                </a:path>
              </a:pathLst>
            </a:custGeom>
            <a:solidFill>
              <a:srgbClr val="1B5D9F"/>
            </a:solidFill>
          </p:spPr>
          <p:txBody>
            <a:bodyPr wrap="square" lIns="0" tIns="0" rIns="0" bIns="0" rtlCol="0"/>
            <a:lstStyle/>
            <a:p>
              <a:endParaRPr sz="1227"/>
            </a:p>
          </p:txBody>
        </p:sp>
        <p:sp>
          <p:nvSpPr>
            <p:cNvPr id="405" name="object 405"/>
            <p:cNvSpPr/>
            <p:nvPr/>
          </p:nvSpPr>
          <p:spPr>
            <a:xfrm>
              <a:off x="1307820" y="7922530"/>
              <a:ext cx="50800" cy="29845"/>
            </a:xfrm>
            <a:custGeom>
              <a:avLst/>
              <a:gdLst/>
              <a:ahLst/>
              <a:cxnLst/>
              <a:rect l="l" t="t" r="r" b="b"/>
              <a:pathLst>
                <a:path w="50800" h="29845">
                  <a:moveTo>
                    <a:pt x="47714" y="0"/>
                  </a:moveTo>
                  <a:lnTo>
                    <a:pt x="0" y="27670"/>
                  </a:lnTo>
                  <a:lnTo>
                    <a:pt x="0" y="29786"/>
                  </a:lnTo>
                  <a:lnTo>
                    <a:pt x="50454" y="935"/>
                  </a:lnTo>
                  <a:lnTo>
                    <a:pt x="47714" y="0"/>
                  </a:lnTo>
                  <a:close/>
                </a:path>
              </a:pathLst>
            </a:custGeom>
            <a:solidFill>
              <a:srgbClr val="1B5E9F"/>
            </a:solidFill>
          </p:spPr>
          <p:txBody>
            <a:bodyPr wrap="square" lIns="0" tIns="0" rIns="0" bIns="0" rtlCol="0"/>
            <a:lstStyle/>
            <a:p>
              <a:endParaRPr sz="1227"/>
            </a:p>
          </p:txBody>
        </p:sp>
        <p:sp>
          <p:nvSpPr>
            <p:cNvPr id="406" name="object 406"/>
            <p:cNvSpPr/>
            <p:nvPr/>
          </p:nvSpPr>
          <p:spPr>
            <a:xfrm>
              <a:off x="1307820" y="7921914"/>
              <a:ext cx="48260" cy="28575"/>
            </a:xfrm>
            <a:custGeom>
              <a:avLst/>
              <a:gdLst/>
              <a:ahLst/>
              <a:cxnLst/>
              <a:rect l="l" t="t" r="r" b="b"/>
              <a:pathLst>
                <a:path w="48259" h="28575">
                  <a:moveTo>
                    <a:pt x="45910" y="0"/>
                  </a:moveTo>
                  <a:lnTo>
                    <a:pt x="0" y="26429"/>
                  </a:lnTo>
                  <a:lnTo>
                    <a:pt x="0" y="28428"/>
                  </a:lnTo>
                  <a:lnTo>
                    <a:pt x="48218" y="787"/>
                  </a:lnTo>
                  <a:lnTo>
                    <a:pt x="45910" y="0"/>
                  </a:lnTo>
                  <a:close/>
                </a:path>
              </a:pathLst>
            </a:custGeom>
            <a:solidFill>
              <a:srgbClr val="1B5EA0"/>
            </a:solidFill>
          </p:spPr>
          <p:txBody>
            <a:bodyPr wrap="square" lIns="0" tIns="0" rIns="0" bIns="0" rtlCol="0"/>
            <a:lstStyle/>
            <a:p>
              <a:endParaRPr sz="1227"/>
            </a:p>
          </p:txBody>
        </p:sp>
        <p:sp>
          <p:nvSpPr>
            <p:cNvPr id="407" name="object 407"/>
            <p:cNvSpPr/>
            <p:nvPr/>
          </p:nvSpPr>
          <p:spPr>
            <a:xfrm>
              <a:off x="1307820" y="7921216"/>
              <a:ext cx="46990" cy="27940"/>
            </a:xfrm>
            <a:custGeom>
              <a:avLst/>
              <a:gdLst/>
              <a:ahLst/>
              <a:cxnLst/>
              <a:rect l="l" t="t" r="r" b="b"/>
              <a:pathLst>
                <a:path w="46990" h="27940">
                  <a:moveTo>
                    <a:pt x="43865" y="0"/>
                  </a:moveTo>
                  <a:lnTo>
                    <a:pt x="0" y="25474"/>
                  </a:lnTo>
                  <a:lnTo>
                    <a:pt x="0" y="27524"/>
                  </a:lnTo>
                  <a:lnTo>
                    <a:pt x="46467" y="887"/>
                  </a:lnTo>
                  <a:lnTo>
                    <a:pt x="43865" y="0"/>
                  </a:lnTo>
                  <a:close/>
                </a:path>
              </a:pathLst>
            </a:custGeom>
            <a:solidFill>
              <a:srgbClr val="1B5FA1"/>
            </a:solidFill>
          </p:spPr>
          <p:txBody>
            <a:bodyPr wrap="square" lIns="0" tIns="0" rIns="0" bIns="0" rtlCol="0"/>
            <a:lstStyle/>
            <a:p>
              <a:endParaRPr sz="1227"/>
            </a:p>
          </p:txBody>
        </p:sp>
        <p:sp>
          <p:nvSpPr>
            <p:cNvPr id="408" name="object 408"/>
            <p:cNvSpPr/>
            <p:nvPr/>
          </p:nvSpPr>
          <p:spPr>
            <a:xfrm>
              <a:off x="1307820" y="7920596"/>
              <a:ext cx="44450" cy="26670"/>
            </a:xfrm>
            <a:custGeom>
              <a:avLst/>
              <a:gdLst/>
              <a:ahLst/>
              <a:cxnLst/>
              <a:rect l="l" t="t" r="r" b="b"/>
              <a:pathLst>
                <a:path w="44450" h="26670">
                  <a:moveTo>
                    <a:pt x="42047" y="0"/>
                  </a:moveTo>
                  <a:lnTo>
                    <a:pt x="0" y="24044"/>
                  </a:lnTo>
                  <a:lnTo>
                    <a:pt x="0" y="26265"/>
                  </a:lnTo>
                  <a:lnTo>
                    <a:pt x="44412" y="806"/>
                  </a:lnTo>
                  <a:lnTo>
                    <a:pt x="42047" y="0"/>
                  </a:lnTo>
                  <a:close/>
                </a:path>
              </a:pathLst>
            </a:custGeom>
            <a:solidFill>
              <a:srgbClr val="1B60A1"/>
            </a:solidFill>
          </p:spPr>
          <p:txBody>
            <a:bodyPr wrap="square" lIns="0" tIns="0" rIns="0" bIns="0" rtlCol="0"/>
            <a:lstStyle/>
            <a:p>
              <a:endParaRPr sz="1227"/>
            </a:p>
          </p:txBody>
        </p:sp>
        <p:sp>
          <p:nvSpPr>
            <p:cNvPr id="409" name="object 409"/>
            <p:cNvSpPr/>
            <p:nvPr/>
          </p:nvSpPr>
          <p:spPr>
            <a:xfrm>
              <a:off x="1307820" y="7919835"/>
              <a:ext cx="42545" cy="25400"/>
            </a:xfrm>
            <a:custGeom>
              <a:avLst/>
              <a:gdLst/>
              <a:ahLst/>
              <a:cxnLst/>
              <a:rect l="l" t="t" r="r" b="b"/>
              <a:pathLst>
                <a:path w="42544" h="25400">
                  <a:moveTo>
                    <a:pt x="39819" y="0"/>
                  </a:moveTo>
                  <a:lnTo>
                    <a:pt x="0" y="22826"/>
                  </a:lnTo>
                  <a:lnTo>
                    <a:pt x="0" y="25367"/>
                  </a:lnTo>
                  <a:lnTo>
                    <a:pt x="42485" y="909"/>
                  </a:lnTo>
                  <a:lnTo>
                    <a:pt x="39819" y="0"/>
                  </a:lnTo>
                  <a:close/>
                </a:path>
              </a:pathLst>
            </a:custGeom>
            <a:solidFill>
              <a:srgbClr val="1C60A2"/>
            </a:solidFill>
          </p:spPr>
          <p:txBody>
            <a:bodyPr wrap="square" lIns="0" tIns="0" rIns="0" bIns="0" rtlCol="0"/>
            <a:lstStyle/>
            <a:p>
              <a:endParaRPr sz="1227"/>
            </a:p>
          </p:txBody>
        </p:sp>
        <p:sp>
          <p:nvSpPr>
            <p:cNvPr id="410" name="object 410"/>
            <p:cNvSpPr/>
            <p:nvPr/>
          </p:nvSpPr>
          <p:spPr>
            <a:xfrm>
              <a:off x="1307820" y="7919238"/>
              <a:ext cx="40640" cy="24130"/>
            </a:xfrm>
            <a:custGeom>
              <a:avLst/>
              <a:gdLst/>
              <a:ahLst/>
              <a:cxnLst/>
              <a:rect l="l" t="t" r="r" b="b"/>
              <a:pathLst>
                <a:path w="40640" h="24129">
                  <a:moveTo>
                    <a:pt x="38068" y="0"/>
                  </a:moveTo>
                  <a:lnTo>
                    <a:pt x="0" y="21822"/>
                  </a:lnTo>
                  <a:lnTo>
                    <a:pt x="0" y="23938"/>
                  </a:lnTo>
                  <a:lnTo>
                    <a:pt x="40337" y="774"/>
                  </a:lnTo>
                  <a:lnTo>
                    <a:pt x="38068" y="0"/>
                  </a:lnTo>
                  <a:close/>
                </a:path>
              </a:pathLst>
            </a:custGeom>
            <a:solidFill>
              <a:srgbClr val="1C61A3"/>
            </a:solidFill>
          </p:spPr>
          <p:txBody>
            <a:bodyPr wrap="square" lIns="0" tIns="0" rIns="0" bIns="0" rtlCol="0"/>
            <a:lstStyle/>
            <a:p>
              <a:endParaRPr sz="1227"/>
            </a:p>
          </p:txBody>
        </p:sp>
        <p:sp>
          <p:nvSpPr>
            <p:cNvPr id="411" name="object 411"/>
            <p:cNvSpPr/>
            <p:nvPr/>
          </p:nvSpPr>
          <p:spPr>
            <a:xfrm>
              <a:off x="1307807" y="7917942"/>
              <a:ext cx="38735" cy="24130"/>
            </a:xfrm>
            <a:custGeom>
              <a:avLst/>
              <a:gdLst/>
              <a:ahLst/>
              <a:cxnLst/>
              <a:rect l="l" t="t" r="r" b="b"/>
              <a:pathLst>
                <a:path w="38734" h="24129">
                  <a:moveTo>
                    <a:pt x="38214" y="1346"/>
                  </a:moveTo>
                  <a:lnTo>
                    <a:pt x="36449" y="749"/>
                  </a:lnTo>
                  <a:lnTo>
                    <a:pt x="36017" y="596"/>
                  </a:lnTo>
                  <a:lnTo>
                    <a:pt x="34264" y="0"/>
                  </a:lnTo>
                  <a:lnTo>
                    <a:pt x="12" y="19646"/>
                  </a:lnTo>
                  <a:lnTo>
                    <a:pt x="12" y="21247"/>
                  </a:lnTo>
                  <a:lnTo>
                    <a:pt x="0" y="23545"/>
                  </a:lnTo>
                  <a:lnTo>
                    <a:pt x="38214" y="1346"/>
                  </a:lnTo>
                  <a:close/>
                </a:path>
              </a:pathLst>
            </a:custGeom>
            <a:solidFill>
              <a:srgbClr val="1C62A4"/>
            </a:solidFill>
          </p:spPr>
          <p:txBody>
            <a:bodyPr wrap="square" lIns="0" tIns="0" rIns="0" bIns="0" rtlCol="0"/>
            <a:lstStyle/>
            <a:p>
              <a:endParaRPr sz="1227"/>
            </a:p>
          </p:txBody>
        </p:sp>
        <p:sp>
          <p:nvSpPr>
            <p:cNvPr id="412" name="object 412"/>
            <p:cNvSpPr/>
            <p:nvPr/>
          </p:nvSpPr>
          <p:spPr>
            <a:xfrm>
              <a:off x="1307820" y="7917202"/>
              <a:ext cx="34925" cy="20955"/>
            </a:xfrm>
            <a:custGeom>
              <a:avLst/>
              <a:gdLst/>
              <a:ahLst/>
              <a:cxnLst/>
              <a:rect l="l" t="t" r="r" b="b"/>
              <a:pathLst>
                <a:path w="34925" h="20954">
                  <a:moveTo>
                    <a:pt x="32103" y="0"/>
                  </a:moveTo>
                  <a:lnTo>
                    <a:pt x="0" y="18357"/>
                  </a:lnTo>
                  <a:lnTo>
                    <a:pt x="0" y="20738"/>
                  </a:lnTo>
                  <a:lnTo>
                    <a:pt x="34406" y="785"/>
                  </a:lnTo>
                  <a:lnTo>
                    <a:pt x="32103" y="0"/>
                  </a:lnTo>
                  <a:close/>
                </a:path>
              </a:pathLst>
            </a:custGeom>
            <a:solidFill>
              <a:srgbClr val="1C63A5"/>
            </a:solidFill>
          </p:spPr>
          <p:txBody>
            <a:bodyPr wrap="square" lIns="0" tIns="0" rIns="0" bIns="0" rtlCol="0"/>
            <a:lstStyle/>
            <a:p>
              <a:endParaRPr sz="1227"/>
            </a:p>
          </p:txBody>
        </p:sp>
        <p:sp>
          <p:nvSpPr>
            <p:cNvPr id="413" name="object 413"/>
            <p:cNvSpPr/>
            <p:nvPr/>
          </p:nvSpPr>
          <p:spPr>
            <a:xfrm>
              <a:off x="1307820" y="7916505"/>
              <a:ext cx="33020" cy="19685"/>
            </a:xfrm>
            <a:custGeom>
              <a:avLst/>
              <a:gdLst/>
              <a:ahLst/>
              <a:cxnLst/>
              <a:rect l="l" t="t" r="r" b="b"/>
              <a:pathLst>
                <a:path w="33019" h="19684">
                  <a:moveTo>
                    <a:pt x="30060" y="0"/>
                  </a:moveTo>
                  <a:lnTo>
                    <a:pt x="0" y="17359"/>
                  </a:lnTo>
                  <a:lnTo>
                    <a:pt x="0" y="19646"/>
                  </a:lnTo>
                  <a:lnTo>
                    <a:pt x="32584" y="861"/>
                  </a:lnTo>
                  <a:lnTo>
                    <a:pt x="30060" y="0"/>
                  </a:lnTo>
                  <a:close/>
                </a:path>
              </a:pathLst>
            </a:custGeom>
            <a:solidFill>
              <a:srgbClr val="1C64A6"/>
            </a:solidFill>
          </p:spPr>
          <p:txBody>
            <a:bodyPr wrap="square" lIns="0" tIns="0" rIns="0" bIns="0" rtlCol="0"/>
            <a:lstStyle/>
            <a:p>
              <a:endParaRPr sz="1227"/>
            </a:p>
          </p:txBody>
        </p:sp>
        <p:sp>
          <p:nvSpPr>
            <p:cNvPr id="414" name="object 414"/>
            <p:cNvSpPr/>
            <p:nvPr/>
          </p:nvSpPr>
          <p:spPr>
            <a:xfrm>
              <a:off x="1307820" y="7915871"/>
              <a:ext cx="30480" cy="18415"/>
            </a:xfrm>
            <a:custGeom>
              <a:avLst/>
              <a:gdLst/>
              <a:ahLst/>
              <a:cxnLst/>
              <a:rect l="l" t="t" r="r" b="b"/>
              <a:pathLst>
                <a:path w="30480" h="18415">
                  <a:moveTo>
                    <a:pt x="28205" y="0"/>
                  </a:moveTo>
                  <a:lnTo>
                    <a:pt x="0" y="16168"/>
                  </a:lnTo>
                  <a:lnTo>
                    <a:pt x="0" y="18280"/>
                  </a:lnTo>
                  <a:lnTo>
                    <a:pt x="30481" y="776"/>
                  </a:lnTo>
                  <a:lnTo>
                    <a:pt x="28205" y="0"/>
                  </a:lnTo>
                  <a:close/>
                </a:path>
              </a:pathLst>
            </a:custGeom>
            <a:solidFill>
              <a:srgbClr val="1C65A6"/>
            </a:solidFill>
          </p:spPr>
          <p:txBody>
            <a:bodyPr wrap="square" lIns="0" tIns="0" rIns="0" bIns="0" rtlCol="0"/>
            <a:lstStyle/>
            <a:p>
              <a:endParaRPr sz="1227"/>
            </a:p>
          </p:txBody>
        </p:sp>
        <p:sp>
          <p:nvSpPr>
            <p:cNvPr id="415" name="object 415"/>
            <p:cNvSpPr/>
            <p:nvPr/>
          </p:nvSpPr>
          <p:spPr>
            <a:xfrm>
              <a:off x="1307820" y="7915185"/>
              <a:ext cx="29209" cy="17780"/>
            </a:xfrm>
            <a:custGeom>
              <a:avLst/>
              <a:gdLst/>
              <a:ahLst/>
              <a:cxnLst/>
              <a:rect l="l" t="t" r="r" b="b"/>
              <a:pathLst>
                <a:path w="29209" h="17779">
                  <a:moveTo>
                    <a:pt x="26193" y="0"/>
                  </a:moveTo>
                  <a:lnTo>
                    <a:pt x="0" y="15125"/>
                  </a:lnTo>
                  <a:lnTo>
                    <a:pt x="0" y="17365"/>
                  </a:lnTo>
                  <a:lnTo>
                    <a:pt x="28731" y="865"/>
                  </a:lnTo>
                  <a:lnTo>
                    <a:pt x="26193" y="0"/>
                  </a:lnTo>
                  <a:close/>
                </a:path>
              </a:pathLst>
            </a:custGeom>
            <a:solidFill>
              <a:srgbClr val="1C65A7"/>
            </a:solidFill>
          </p:spPr>
          <p:txBody>
            <a:bodyPr wrap="square" lIns="0" tIns="0" rIns="0" bIns="0" rtlCol="0"/>
            <a:lstStyle/>
            <a:p>
              <a:endParaRPr sz="1227"/>
            </a:p>
          </p:txBody>
        </p:sp>
        <p:sp>
          <p:nvSpPr>
            <p:cNvPr id="416" name="object 416"/>
            <p:cNvSpPr/>
            <p:nvPr/>
          </p:nvSpPr>
          <p:spPr>
            <a:xfrm>
              <a:off x="1307820" y="7914573"/>
              <a:ext cx="26670" cy="16510"/>
            </a:xfrm>
            <a:custGeom>
              <a:avLst/>
              <a:gdLst/>
              <a:ahLst/>
              <a:cxnLst/>
              <a:rect l="l" t="t" r="r" b="b"/>
              <a:pathLst>
                <a:path w="26669" h="16509">
                  <a:moveTo>
                    <a:pt x="24399" y="0"/>
                  </a:moveTo>
                  <a:lnTo>
                    <a:pt x="0" y="13986"/>
                  </a:lnTo>
                  <a:lnTo>
                    <a:pt x="0" y="16031"/>
                  </a:lnTo>
                  <a:lnTo>
                    <a:pt x="26540" y="730"/>
                  </a:lnTo>
                  <a:lnTo>
                    <a:pt x="24399" y="0"/>
                  </a:lnTo>
                  <a:close/>
                </a:path>
              </a:pathLst>
            </a:custGeom>
            <a:solidFill>
              <a:srgbClr val="1D66A8"/>
            </a:solidFill>
          </p:spPr>
          <p:txBody>
            <a:bodyPr wrap="square" lIns="0" tIns="0" rIns="0" bIns="0" rtlCol="0"/>
            <a:lstStyle/>
            <a:p>
              <a:endParaRPr sz="1227"/>
            </a:p>
          </p:txBody>
        </p:sp>
        <p:sp>
          <p:nvSpPr>
            <p:cNvPr id="417" name="object 417"/>
            <p:cNvSpPr/>
            <p:nvPr/>
          </p:nvSpPr>
          <p:spPr>
            <a:xfrm>
              <a:off x="1307807" y="7913192"/>
              <a:ext cx="24765" cy="15875"/>
            </a:xfrm>
            <a:custGeom>
              <a:avLst/>
              <a:gdLst/>
              <a:ahLst/>
              <a:cxnLst/>
              <a:rect l="l" t="t" r="r" b="b"/>
              <a:pathLst>
                <a:path w="24765" h="15875">
                  <a:moveTo>
                    <a:pt x="24599" y="1447"/>
                  </a:moveTo>
                  <a:lnTo>
                    <a:pt x="22720" y="812"/>
                  </a:lnTo>
                  <a:lnTo>
                    <a:pt x="22250" y="660"/>
                  </a:lnTo>
                  <a:lnTo>
                    <a:pt x="20345" y="0"/>
                  </a:lnTo>
                  <a:lnTo>
                    <a:pt x="0" y="11684"/>
                  </a:lnTo>
                  <a:lnTo>
                    <a:pt x="0" y="13893"/>
                  </a:lnTo>
                  <a:lnTo>
                    <a:pt x="12" y="15709"/>
                  </a:lnTo>
                  <a:lnTo>
                    <a:pt x="24599" y="1447"/>
                  </a:lnTo>
                  <a:close/>
                </a:path>
              </a:pathLst>
            </a:custGeom>
            <a:solidFill>
              <a:srgbClr val="1D67A9"/>
            </a:solidFill>
          </p:spPr>
          <p:txBody>
            <a:bodyPr wrap="square" lIns="0" tIns="0" rIns="0" bIns="0" rtlCol="0"/>
            <a:lstStyle/>
            <a:p>
              <a:endParaRPr sz="1227"/>
            </a:p>
          </p:txBody>
        </p:sp>
        <p:sp>
          <p:nvSpPr>
            <p:cNvPr id="418" name="object 418"/>
            <p:cNvSpPr/>
            <p:nvPr/>
          </p:nvSpPr>
          <p:spPr>
            <a:xfrm>
              <a:off x="1307820" y="7906245"/>
              <a:ext cx="20955" cy="19685"/>
            </a:xfrm>
            <a:custGeom>
              <a:avLst/>
              <a:gdLst/>
              <a:ahLst/>
              <a:cxnLst/>
              <a:rect l="l" t="t" r="r" b="b"/>
              <a:pathLst>
                <a:path w="20955" h="19684">
                  <a:moveTo>
                    <a:pt x="0" y="0"/>
                  </a:moveTo>
                  <a:lnTo>
                    <a:pt x="0" y="19133"/>
                  </a:lnTo>
                  <a:lnTo>
                    <a:pt x="20751" y="7082"/>
                  </a:lnTo>
                  <a:lnTo>
                    <a:pt x="0" y="0"/>
                  </a:lnTo>
                  <a:close/>
                </a:path>
              </a:pathLst>
            </a:custGeom>
            <a:solidFill>
              <a:srgbClr val="1D68AA"/>
            </a:solidFill>
          </p:spPr>
          <p:txBody>
            <a:bodyPr wrap="square" lIns="0" tIns="0" rIns="0" bIns="0" rtlCol="0"/>
            <a:lstStyle/>
            <a:p>
              <a:endParaRPr sz="1227"/>
            </a:p>
          </p:txBody>
        </p:sp>
        <p:sp>
          <p:nvSpPr>
            <p:cNvPr id="419" name="object 419"/>
            <p:cNvSpPr/>
            <p:nvPr/>
          </p:nvSpPr>
          <p:spPr>
            <a:xfrm>
              <a:off x="1374800" y="7928979"/>
              <a:ext cx="635" cy="635"/>
            </a:xfrm>
            <a:custGeom>
              <a:avLst/>
              <a:gdLst/>
              <a:ahLst/>
              <a:cxnLst/>
              <a:rect l="l" t="t" r="r" b="b"/>
              <a:pathLst>
                <a:path w="634" h="634">
                  <a:moveTo>
                    <a:pt x="418" y="0"/>
                  </a:moveTo>
                  <a:lnTo>
                    <a:pt x="0" y="126"/>
                  </a:lnTo>
                  <a:lnTo>
                    <a:pt x="0" y="385"/>
                  </a:lnTo>
                  <a:lnTo>
                    <a:pt x="418" y="0"/>
                  </a:lnTo>
                  <a:close/>
                </a:path>
              </a:pathLst>
            </a:custGeom>
            <a:solidFill>
              <a:srgbClr val="143979"/>
            </a:solidFill>
          </p:spPr>
          <p:txBody>
            <a:bodyPr wrap="square" lIns="0" tIns="0" rIns="0" bIns="0" rtlCol="0"/>
            <a:lstStyle/>
            <a:p>
              <a:endParaRPr sz="1227"/>
            </a:p>
          </p:txBody>
        </p:sp>
        <p:sp>
          <p:nvSpPr>
            <p:cNvPr id="420" name="object 420"/>
            <p:cNvSpPr/>
            <p:nvPr/>
          </p:nvSpPr>
          <p:spPr>
            <a:xfrm>
              <a:off x="1374800" y="7928284"/>
              <a:ext cx="3175" cy="2540"/>
            </a:xfrm>
            <a:custGeom>
              <a:avLst/>
              <a:gdLst/>
              <a:ahLst/>
              <a:cxnLst/>
              <a:rect l="l" t="t" r="r" b="b"/>
              <a:pathLst>
                <a:path w="3175" h="2540">
                  <a:moveTo>
                    <a:pt x="2724" y="0"/>
                  </a:moveTo>
                  <a:lnTo>
                    <a:pt x="418" y="695"/>
                  </a:lnTo>
                  <a:lnTo>
                    <a:pt x="0" y="1080"/>
                  </a:lnTo>
                  <a:lnTo>
                    <a:pt x="0" y="2507"/>
                  </a:lnTo>
                  <a:lnTo>
                    <a:pt x="2724" y="0"/>
                  </a:lnTo>
                  <a:close/>
                </a:path>
              </a:pathLst>
            </a:custGeom>
            <a:solidFill>
              <a:srgbClr val="153A7A"/>
            </a:solidFill>
          </p:spPr>
          <p:txBody>
            <a:bodyPr wrap="square" lIns="0" tIns="0" rIns="0" bIns="0" rtlCol="0"/>
            <a:lstStyle/>
            <a:p>
              <a:endParaRPr sz="1227"/>
            </a:p>
          </p:txBody>
        </p:sp>
        <p:sp>
          <p:nvSpPr>
            <p:cNvPr id="421" name="object 421"/>
            <p:cNvSpPr/>
            <p:nvPr/>
          </p:nvSpPr>
          <p:spPr>
            <a:xfrm>
              <a:off x="1374800" y="7927287"/>
              <a:ext cx="6350" cy="5715"/>
            </a:xfrm>
            <a:custGeom>
              <a:avLst/>
              <a:gdLst/>
              <a:ahLst/>
              <a:cxnLst/>
              <a:rect l="l" t="t" r="r" b="b"/>
              <a:pathLst>
                <a:path w="6350" h="5715">
                  <a:moveTo>
                    <a:pt x="6028" y="0"/>
                  </a:moveTo>
                  <a:lnTo>
                    <a:pt x="2724" y="996"/>
                  </a:lnTo>
                  <a:lnTo>
                    <a:pt x="0" y="3504"/>
                  </a:lnTo>
                  <a:lnTo>
                    <a:pt x="0" y="5530"/>
                  </a:lnTo>
                  <a:lnTo>
                    <a:pt x="6028" y="0"/>
                  </a:lnTo>
                  <a:close/>
                </a:path>
              </a:pathLst>
            </a:custGeom>
            <a:solidFill>
              <a:srgbClr val="153A7B"/>
            </a:solidFill>
          </p:spPr>
          <p:txBody>
            <a:bodyPr wrap="square" lIns="0" tIns="0" rIns="0" bIns="0" rtlCol="0"/>
            <a:lstStyle/>
            <a:p>
              <a:endParaRPr sz="1227"/>
            </a:p>
          </p:txBody>
        </p:sp>
        <p:sp>
          <p:nvSpPr>
            <p:cNvPr id="422" name="object 422"/>
            <p:cNvSpPr/>
            <p:nvPr/>
          </p:nvSpPr>
          <p:spPr>
            <a:xfrm>
              <a:off x="1374800" y="7926418"/>
              <a:ext cx="9525" cy="8255"/>
            </a:xfrm>
            <a:custGeom>
              <a:avLst/>
              <a:gdLst/>
              <a:ahLst/>
              <a:cxnLst/>
              <a:rect l="l" t="t" r="r" b="b"/>
              <a:pathLst>
                <a:path w="9525" h="8254">
                  <a:moveTo>
                    <a:pt x="8910" y="0"/>
                  </a:moveTo>
                  <a:lnTo>
                    <a:pt x="6028" y="869"/>
                  </a:lnTo>
                  <a:lnTo>
                    <a:pt x="0" y="6399"/>
                  </a:lnTo>
                  <a:lnTo>
                    <a:pt x="0" y="8244"/>
                  </a:lnTo>
                  <a:lnTo>
                    <a:pt x="8910" y="0"/>
                  </a:lnTo>
                  <a:close/>
                </a:path>
              </a:pathLst>
            </a:custGeom>
            <a:solidFill>
              <a:srgbClr val="153B7B"/>
            </a:solidFill>
          </p:spPr>
          <p:txBody>
            <a:bodyPr wrap="square" lIns="0" tIns="0" rIns="0" bIns="0" rtlCol="0"/>
            <a:lstStyle/>
            <a:p>
              <a:endParaRPr sz="1227"/>
            </a:p>
          </p:txBody>
        </p:sp>
        <p:sp>
          <p:nvSpPr>
            <p:cNvPr id="423" name="object 423"/>
            <p:cNvSpPr/>
            <p:nvPr/>
          </p:nvSpPr>
          <p:spPr>
            <a:xfrm>
              <a:off x="1374800" y="7925579"/>
              <a:ext cx="12065" cy="10795"/>
            </a:xfrm>
            <a:custGeom>
              <a:avLst/>
              <a:gdLst/>
              <a:ahLst/>
              <a:cxnLst/>
              <a:rect l="l" t="t" r="r" b="b"/>
              <a:pathLst>
                <a:path w="12065" h="10795">
                  <a:moveTo>
                    <a:pt x="11692" y="0"/>
                  </a:moveTo>
                  <a:lnTo>
                    <a:pt x="8910" y="838"/>
                  </a:lnTo>
                  <a:lnTo>
                    <a:pt x="0" y="9083"/>
                  </a:lnTo>
                  <a:lnTo>
                    <a:pt x="0" y="10777"/>
                  </a:lnTo>
                  <a:lnTo>
                    <a:pt x="11692" y="0"/>
                  </a:lnTo>
                  <a:close/>
                </a:path>
              </a:pathLst>
            </a:custGeom>
            <a:solidFill>
              <a:srgbClr val="153C7C"/>
            </a:solidFill>
          </p:spPr>
          <p:txBody>
            <a:bodyPr wrap="square" lIns="0" tIns="0" rIns="0" bIns="0" rtlCol="0"/>
            <a:lstStyle/>
            <a:p>
              <a:endParaRPr sz="1227"/>
            </a:p>
          </p:txBody>
        </p:sp>
        <p:sp>
          <p:nvSpPr>
            <p:cNvPr id="424" name="object 424"/>
            <p:cNvSpPr/>
            <p:nvPr/>
          </p:nvSpPr>
          <p:spPr>
            <a:xfrm>
              <a:off x="1374787" y="7923809"/>
              <a:ext cx="17780" cy="16510"/>
            </a:xfrm>
            <a:custGeom>
              <a:avLst/>
              <a:gdLst/>
              <a:ahLst/>
              <a:cxnLst/>
              <a:rect l="l" t="t" r="r" b="b"/>
              <a:pathLst>
                <a:path w="17780" h="16509">
                  <a:moveTo>
                    <a:pt x="17576" y="0"/>
                  </a:moveTo>
                  <a:lnTo>
                    <a:pt x="15240" y="711"/>
                  </a:lnTo>
                  <a:lnTo>
                    <a:pt x="11696" y="1778"/>
                  </a:lnTo>
                  <a:lnTo>
                    <a:pt x="0" y="12547"/>
                  </a:lnTo>
                  <a:lnTo>
                    <a:pt x="0" y="14744"/>
                  </a:lnTo>
                  <a:lnTo>
                    <a:pt x="12" y="16167"/>
                  </a:lnTo>
                  <a:lnTo>
                    <a:pt x="17576" y="0"/>
                  </a:lnTo>
                  <a:close/>
                </a:path>
              </a:pathLst>
            </a:custGeom>
            <a:solidFill>
              <a:srgbClr val="153D7D"/>
            </a:solidFill>
          </p:spPr>
          <p:txBody>
            <a:bodyPr wrap="square" lIns="0" tIns="0" rIns="0" bIns="0" rtlCol="0"/>
            <a:lstStyle/>
            <a:p>
              <a:endParaRPr sz="1227"/>
            </a:p>
          </p:txBody>
        </p:sp>
        <p:sp>
          <p:nvSpPr>
            <p:cNvPr id="425" name="object 425"/>
            <p:cNvSpPr/>
            <p:nvPr/>
          </p:nvSpPr>
          <p:spPr>
            <a:xfrm>
              <a:off x="1374800" y="7922734"/>
              <a:ext cx="21590" cy="19685"/>
            </a:xfrm>
            <a:custGeom>
              <a:avLst/>
              <a:gdLst/>
              <a:ahLst/>
              <a:cxnLst/>
              <a:rect l="l" t="t" r="r" b="b"/>
              <a:pathLst>
                <a:path w="21590" h="19684">
                  <a:moveTo>
                    <a:pt x="21126" y="0"/>
                  </a:moveTo>
                  <a:lnTo>
                    <a:pt x="17575" y="1070"/>
                  </a:lnTo>
                  <a:lnTo>
                    <a:pt x="0" y="17230"/>
                  </a:lnTo>
                  <a:lnTo>
                    <a:pt x="0" y="19424"/>
                  </a:lnTo>
                  <a:lnTo>
                    <a:pt x="21126" y="0"/>
                  </a:lnTo>
                  <a:close/>
                </a:path>
              </a:pathLst>
            </a:custGeom>
            <a:solidFill>
              <a:srgbClr val="153E7E"/>
            </a:solidFill>
          </p:spPr>
          <p:txBody>
            <a:bodyPr wrap="square" lIns="0" tIns="0" rIns="0" bIns="0" rtlCol="0"/>
            <a:lstStyle/>
            <a:p>
              <a:endParaRPr sz="1227"/>
            </a:p>
          </p:txBody>
        </p:sp>
        <p:sp>
          <p:nvSpPr>
            <p:cNvPr id="426" name="object 426"/>
            <p:cNvSpPr/>
            <p:nvPr/>
          </p:nvSpPr>
          <p:spPr>
            <a:xfrm>
              <a:off x="1374800" y="7921850"/>
              <a:ext cx="24130" cy="22225"/>
            </a:xfrm>
            <a:custGeom>
              <a:avLst/>
              <a:gdLst/>
              <a:ahLst/>
              <a:cxnLst/>
              <a:rect l="l" t="t" r="r" b="b"/>
              <a:pathLst>
                <a:path w="24130" h="22225">
                  <a:moveTo>
                    <a:pt x="24055" y="0"/>
                  </a:moveTo>
                  <a:lnTo>
                    <a:pt x="20696" y="1013"/>
                  </a:lnTo>
                  <a:lnTo>
                    <a:pt x="0" y="20132"/>
                  </a:lnTo>
                  <a:lnTo>
                    <a:pt x="0" y="22143"/>
                  </a:lnTo>
                  <a:lnTo>
                    <a:pt x="24055" y="0"/>
                  </a:lnTo>
                  <a:close/>
                </a:path>
              </a:pathLst>
            </a:custGeom>
            <a:solidFill>
              <a:srgbClr val="153F7F"/>
            </a:solidFill>
          </p:spPr>
          <p:txBody>
            <a:bodyPr wrap="square" lIns="0" tIns="0" rIns="0" bIns="0" rtlCol="0"/>
            <a:lstStyle/>
            <a:p>
              <a:endParaRPr sz="1227"/>
            </a:p>
          </p:txBody>
        </p:sp>
        <p:sp>
          <p:nvSpPr>
            <p:cNvPr id="427" name="object 427"/>
            <p:cNvSpPr/>
            <p:nvPr/>
          </p:nvSpPr>
          <p:spPr>
            <a:xfrm>
              <a:off x="1374800" y="7921035"/>
              <a:ext cx="27305" cy="24765"/>
            </a:xfrm>
            <a:custGeom>
              <a:avLst/>
              <a:gdLst/>
              <a:ahLst/>
              <a:cxnLst/>
              <a:rect l="l" t="t" r="r" b="b"/>
              <a:pathLst>
                <a:path w="27305" h="24765">
                  <a:moveTo>
                    <a:pt x="26757" y="0"/>
                  </a:moveTo>
                  <a:lnTo>
                    <a:pt x="24055" y="814"/>
                  </a:lnTo>
                  <a:lnTo>
                    <a:pt x="0" y="22958"/>
                  </a:lnTo>
                  <a:lnTo>
                    <a:pt x="0" y="24575"/>
                  </a:lnTo>
                  <a:lnTo>
                    <a:pt x="26757" y="0"/>
                  </a:lnTo>
                  <a:close/>
                </a:path>
              </a:pathLst>
            </a:custGeom>
            <a:solidFill>
              <a:srgbClr val="163F80"/>
            </a:solidFill>
          </p:spPr>
          <p:txBody>
            <a:bodyPr wrap="square" lIns="0" tIns="0" rIns="0" bIns="0" rtlCol="0"/>
            <a:lstStyle/>
            <a:p>
              <a:endParaRPr sz="1227"/>
            </a:p>
          </p:txBody>
        </p:sp>
        <p:sp>
          <p:nvSpPr>
            <p:cNvPr id="428" name="object 428"/>
            <p:cNvSpPr/>
            <p:nvPr/>
          </p:nvSpPr>
          <p:spPr>
            <a:xfrm>
              <a:off x="1374800" y="7920071"/>
              <a:ext cx="30480" cy="27940"/>
            </a:xfrm>
            <a:custGeom>
              <a:avLst/>
              <a:gdLst/>
              <a:ahLst/>
              <a:cxnLst/>
              <a:rect l="l" t="t" r="r" b="b"/>
              <a:pathLst>
                <a:path w="30480" h="27940">
                  <a:moveTo>
                    <a:pt x="29956" y="0"/>
                  </a:moveTo>
                  <a:lnTo>
                    <a:pt x="26757" y="964"/>
                  </a:lnTo>
                  <a:lnTo>
                    <a:pt x="0" y="25539"/>
                  </a:lnTo>
                  <a:lnTo>
                    <a:pt x="0" y="27610"/>
                  </a:lnTo>
                  <a:lnTo>
                    <a:pt x="29956" y="0"/>
                  </a:lnTo>
                  <a:close/>
                </a:path>
              </a:pathLst>
            </a:custGeom>
            <a:solidFill>
              <a:srgbClr val="164080"/>
            </a:solidFill>
          </p:spPr>
          <p:txBody>
            <a:bodyPr wrap="square" lIns="0" tIns="0" rIns="0" bIns="0" rtlCol="0"/>
            <a:lstStyle/>
            <a:p>
              <a:endParaRPr sz="1227"/>
            </a:p>
          </p:txBody>
        </p:sp>
        <p:sp>
          <p:nvSpPr>
            <p:cNvPr id="429" name="object 429"/>
            <p:cNvSpPr/>
            <p:nvPr/>
          </p:nvSpPr>
          <p:spPr>
            <a:xfrm>
              <a:off x="1374800" y="7919290"/>
              <a:ext cx="33020" cy="30480"/>
            </a:xfrm>
            <a:custGeom>
              <a:avLst/>
              <a:gdLst/>
              <a:ahLst/>
              <a:cxnLst/>
              <a:rect l="l" t="t" r="r" b="b"/>
              <a:pathLst>
                <a:path w="33019" h="30479">
                  <a:moveTo>
                    <a:pt x="32544" y="0"/>
                  </a:moveTo>
                  <a:lnTo>
                    <a:pt x="29956" y="780"/>
                  </a:lnTo>
                  <a:lnTo>
                    <a:pt x="0" y="28391"/>
                  </a:lnTo>
                  <a:lnTo>
                    <a:pt x="0" y="30076"/>
                  </a:lnTo>
                  <a:lnTo>
                    <a:pt x="32544" y="0"/>
                  </a:lnTo>
                  <a:close/>
                </a:path>
              </a:pathLst>
            </a:custGeom>
            <a:solidFill>
              <a:srgbClr val="164181"/>
            </a:solidFill>
          </p:spPr>
          <p:txBody>
            <a:bodyPr wrap="square" lIns="0" tIns="0" rIns="0" bIns="0" rtlCol="0"/>
            <a:lstStyle/>
            <a:p>
              <a:endParaRPr sz="1227"/>
            </a:p>
          </p:txBody>
        </p:sp>
        <p:sp>
          <p:nvSpPr>
            <p:cNvPr id="430" name="object 430"/>
            <p:cNvSpPr/>
            <p:nvPr/>
          </p:nvSpPr>
          <p:spPr>
            <a:xfrm>
              <a:off x="1374800" y="7918268"/>
              <a:ext cx="36195" cy="33655"/>
            </a:xfrm>
            <a:custGeom>
              <a:avLst/>
              <a:gdLst/>
              <a:ahLst/>
              <a:cxnLst/>
              <a:rect l="l" t="t" r="r" b="b"/>
              <a:pathLst>
                <a:path w="36194" h="33654">
                  <a:moveTo>
                    <a:pt x="35933" y="0"/>
                  </a:moveTo>
                  <a:lnTo>
                    <a:pt x="32544" y="1022"/>
                  </a:lnTo>
                  <a:lnTo>
                    <a:pt x="0" y="31098"/>
                  </a:lnTo>
                  <a:lnTo>
                    <a:pt x="0" y="33080"/>
                  </a:lnTo>
                  <a:lnTo>
                    <a:pt x="35933" y="0"/>
                  </a:lnTo>
                  <a:close/>
                </a:path>
              </a:pathLst>
            </a:custGeom>
            <a:solidFill>
              <a:srgbClr val="164182"/>
            </a:solidFill>
          </p:spPr>
          <p:txBody>
            <a:bodyPr wrap="square" lIns="0" tIns="0" rIns="0" bIns="0" rtlCol="0"/>
            <a:lstStyle/>
            <a:p>
              <a:endParaRPr sz="1227"/>
            </a:p>
          </p:txBody>
        </p:sp>
        <p:sp>
          <p:nvSpPr>
            <p:cNvPr id="431" name="object 431"/>
            <p:cNvSpPr/>
            <p:nvPr/>
          </p:nvSpPr>
          <p:spPr>
            <a:xfrm>
              <a:off x="1374800" y="7917391"/>
              <a:ext cx="39370" cy="36195"/>
            </a:xfrm>
            <a:custGeom>
              <a:avLst/>
              <a:gdLst/>
              <a:ahLst/>
              <a:cxnLst/>
              <a:rect l="l" t="t" r="r" b="b"/>
              <a:pathLst>
                <a:path w="39369" h="36195">
                  <a:moveTo>
                    <a:pt x="38840" y="0"/>
                  </a:moveTo>
                  <a:lnTo>
                    <a:pt x="35933" y="876"/>
                  </a:lnTo>
                  <a:lnTo>
                    <a:pt x="0" y="33957"/>
                  </a:lnTo>
                  <a:lnTo>
                    <a:pt x="0" y="35799"/>
                  </a:lnTo>
                  <a:lnTo>
                    <a:pt x="38840" y="0"/>
                  </a:lnTo>
                  <a:close/>
                </a:path>
              </a:pathLst>
            </a:custGeom>
            <a:solidFill>
              <a:srgbClr val="164282"/>
            </a:solidFill>
          </p:spPr>
          <p:txBody>
            <a:bodyPr wrap="square" lIns="0" tIns="0" rIns="0" bIns="0" rtlCol="0"/>
            <a:lstStyle/>
            <a:p>
              <a:endParaRPr sz="1227"/>
            </a:p>
          </p:txBody>
        </p:sp>
        <p:sp>
          <p:nvSpPr>
            <p:cNvPr id="432" name="object 432"/>
            <p:cNvSpPr/>
            <p:nvPr/>
          </p:nvSpPr>
          <p:spPr>
            <a:xfrm>
              <a:off x="1374800" y="7916454"/>
              <a:ext cx="42545" cy="39370"/>
            </a:xfrm>
            <a:custGeom>
              <a:avLst/>
              <a:gdLst/>
              <a:ahLst/>
              <a:cxnLst/>
              <a:rect l="l" t="t" r="r" b="b"/>
              <a:pathLst>
                <a:path w="42544" h="39370">
                  <a:moveTo>
                    <a:pt x="41949" y="0"/>
                  </a:moveTo>
                  <a:lnTo>
                    <a:pt x="38840" y="937"/>
                  </a:lnTo>
                  <a:lnTo>
                    <a:pt x="0" y="36736"/>
                  </a:lnTo>
                  <a:lnTo>
                    <a:pt x="0" y="38814"/>
                  </a:lnTo>
                  <a:lnTo>
                    <a:pt x="41949" y="0"/>
                  </a:lnTo>
                  <a:close/>
                </a:path>
              </a:pathLst>
            </a:custGeom>
            <a:solidFill>
              <a:srgbClr val="164383"/>
            </a:solidFill>
          </p:spPr>
          <p:txBody>
            <a:bodyPr wrap="square" lIns="0" tIns="0" rIns="0" bIns="0" rtlCol="0"/>
            <a:lstStyle/>
            <a:p>
              <a:endParaRPr sz="1227"/>
            </a:p>
          </p:txBody>
        </p:sp>
        <p:sp>
          <p:nvSpPr>
            <p:cNvPr id="433" name="object 433"/>
            <p:cNvSpPr/>
            <p:nvPr/>
          </p:nvSpPr>
          <p:spPr>
            <a:xfrm>
              <a:off x="1374800" y="7915586"/>
              <a:ext cx="45085" cy="41275"/>
            </a:xfrm>
            <a:custGeom>
              <a:avLst/>
              <a:gdLst/>
              <a:ahLst/>
              <a:cxnLst/>
              <a:rect l="l" t="t" r="r" b="b"/>
              <a:pathLst>
                <a:path w="45084" h="41275">
                  <a:moveTo>
                    <a:pt x="44825" y="0"/>
                  </a:moveTo>
                  <a:lnTo>
                    <a:pt x="41788" y="915"/>
                  </a:lnTo>
                  <a:lnTo>
                    <a:pt x="0" y="39383"/>
                  </a:lnTo>
                  <a:lnTo>
                    <a:pt x="0" y="41263"/>
                  </a:lnTo>
                  <a:lnTo>
                    <a:pt x="44825" y="0"/>
                  </a:lnTo>
                  <a:close/>
                </a:path>
              </a:pathLst>
            </a:custGeom>
            <a:solidFill>
              <a:srgbClr val="164384"/>
            </a:solidFill>
          </p:spPr>
          <p:txBody>
            <a:bodyPr wrap="square" lIns="0" tIns="0" rIns="0" bIns="0" rtlCol="0"/>
            <a:lstStyle/>
            <a:p>
              <a:endParaRPr sz="1227"/>
            </a:p>
          </p:txBody>
        </p:sp>
        <p:sp>
          <p:nvSpPr>
            <p:cNvPr id="434" name="object 434"/>
            <p:cNvSpPr/>
            <p:nvPr/>
          </p:nvSpPr>
          <p:spPr>
            <a:xfrm>
              <a:off x="1374800" y="7914552"/>
              <a:ext cx="48260" cy="44450"/>
            </a:xfrm>
            <a:custGeom>
              <a:avLst/>
              <a:gdLst/>
              <a:ahLst/>
              <a:cxnLst/>
              <a:rect l="l" t="t" r="r" b="b"/>
              <a:pathLst>
                <a:path w="48259" h="44450">
                  <a:moveTo>
                    <a:pt x="48255" y="0"/>
                  </a:moveTo>
                  <a:lnTo>
                    <a:pt x="44825" y="1034"/>
                  </a:lnTo>
                  <a:lnTo>
                    <a:pt x="0" y="42297"/>
                  </a:lnTo>
                  <a:lnTo>
                    <a:pt x="0" y="44210"/>
                  </a:lnTo>
                  <a:lnTo>
                    <a:pt x="48255" y="0"/>
                  </a:lnTo>
                  <a:close/>
                </a:path>
              </a:pathLst>
            </a:custGeom>
            <a:solidFill>
              <a:srgbClr val="164485"/>
            </a:solidFill>
          </p:spPr>
          <p:txBody>
            <a:bodyPr wrap="square" lIns="0" tIns="0" rIns="0" bIns="0" rtlCol="0"/>
            <a:lstStyle/>
            <a:p>
              <a:endParaRPr sz="1227"/>
            </a:p>
          </p:txBody>
        </p:sp>
        <p:sp>
          <p:nvSpPr>
            <p:cNvPr id="435" name="object 435"/>
            <p:cNvSpPr/>
            <p:nvPr/>
          </p:nvSpPr>
          <p:spPr>
            <a:xfrm>
              <a:off x="1374800" y="7913797"/>
              <a:ext cx="50800" cy="46990"/>
            </a:xfrm>
            <a:custGeom>
              <a:avLst/>
              <a:gdLst/>
              <a:ahLst/>
              <a:cxnLst/>
              <a:rect l="l" t="t" r="r" b="b"/>
              <a:pathLst>
                <a:path w="50800" h="46990">
                  <a:moveTo>
                    <a:pt x="50757" y="0"/>
                  </a:moveTo>
                  <a:lnTo>
                    <a:pt x="47832" y="882"/>
                  </a:lnTo>
                  <a:lnTo>
                    <a:pt x="0" y="44861"/>
                  </a:lnTo>
                  <a:lnTo>
                    <a:pt x="0" y="46908"/>
                  </a:lnTo>
                  <a:lnTo>
                    <a:pt x="50757" y="0"/>
                  </a:lnTo>
                  <a:close/>
                </a:path>
              </a:pathLst>
            </a:custGeom>
            <a:solidFill>
              <a:srgbClr val="174585"/>
            </a:solidFill>
          </p:spPr>
          <p:txBody>
            <a:bodyPr wrap="square" lIns="0" tIns="0" rIns="0" bIns="0" rtlCol="0"/>
            <a:lstStyle/>
            <a:p>
              <a:endParaRPr sz="1227"/>
            </a:p>
          </p:txBody>
        </p:sp>
        <p:sp>
          <p:nvSpPr>
            <p:cNvPr id="436" name="object 436"/>
            <p:cNvSpPr/>
            <p:nvPr/>
          </p:nvSpPr>
          <p:spPr>
            <a:xfrm>
              <a:off x="1374800" y="7912952"/>
              <a:ext cx="53975" cy="49530"/>
            </a:xfrm>
            <a:custGeom>
              <a:avLst/>
              <a:gdLst/>
              <a:ahLst/>
              <a:cxnLst/>
              <a:rect l="l" t="t" r="r" b="b"/>
              <a:pathLst>
                <a:path w="53975" h="49529">
                  <a:moveTo>
                    <a:pt x="53561" y="0"/>
                  </a:moveTo>
                  <a:lnTo>
                    <a:pt x="50672" y="871"/>
                  </a:lnTo>
                  <a:lnTo>
                    <a:pt x="0" y="47521"/>
                  </a:lnTo>
                  <a:lnTo>
                    <a:pt x="0" y="49367"/>
                  </a:lnTo>
                  <a:lnTo>
                    <a:pt x="53561" y="0"/>
                  </a:lnTo>
                  <a:close/>
                </a:path>
              </a:pathLst>
            </a:custGeom>
            <a:solidFill>
              <a:srgbClr val="174586"/>
            </a:solidFill>
          </p:spPr>
          <p:txBody>
            <a:bodyPr wrap="square" lIns="0" tIns="0" rIns="0" bIns="0" rtlCol="0"/>
            <a:lstStyle/>
            <a:p>
              <a:endParaRPr sz="1227"/>
            </a:p>
          </p:txBody>
        </p:sp>
        <p:sp>
          <p:nvSpPr>
            <p:cNvPr id="437" name="object 437"/>
            <p:cNvSpPr/>
            <p:nvPr/>
          </p:nvSpPr>
          <p:spPr>
            <a:xfrm>
              <a:off x="1374800" y="7911883"/>
              <a:ext cx="57150" cy="52705"/>
            </a:xfrm>
            <a:custGeom>
              <a:avLst/>
              <a:gdLst/>
              <a:ahLst/>
              <a:cxnLst/>
              <a:rect l="l" t="t" r="r" b="b"/>
              <a:pathLst>
                <a:path w="57150" h="52704">
                  <a:moveTo>
                    <a:pt x="57103" y="0"/>
                  </a:moveTo>
                  <a:lnTo>
                    <a:pt x="53561" y="1068"/>
                  </a:lnTo>
                  <a:lnTo>
                    <a:pt x="0" y="50436"/>
                  </a:lnTo>
                  <a:lnTo>
                    <a:pt x="0" y="52632"/>
                  </a:lnTo>
                  <a:lnTo>
                    <a:pt x="57103" y="0"/>
                  </a:lnTo>
                  <a:close/>
                </a:path>
              </a:pathLst>
            </a:custGeom>
            <a:solidFill>
              <a:srgbClr val="174687"/>
            </a:solidFill>
          </p:spPr>
          <p:txBody>
            <a:bodyPr wrap="square" lIns="0" tIns="0" rIns="0" bIns="0" rtlCol="0"/>
            <a:lstStyle/>
            <a:p>
              <a:endParaRPr sz="1227"/>
            </a:p>
          </p:txBody>
        </p:sp>
        <p:sp>
          <p:nvSpPr>
            <p:cNvPr id="438" name="object 438"/>
            <p:cNvSpPr/>
            <p:nvPr/>
          </p:nvSpPr>
          <p:spPr>
            <a:xfrm>
              <a:off x="1374800" y="7911121"/>
              <a:ext cx="59690" cy="55244"/>
            </a:xfrm>
            <a:custGeom>
              <a:avLst/>
              <a:gdLst/>
              <a:ahLst/>
              <a:cxnLst/>
              <a:rect l="l" t="t" r="r" b="b"/>
              <a:pathLst>
                <a:path w="59690" h="55245">
                  <a:moveTo>
                    <a:pt x="59632" y="0"/>
                  </a:moveTo>
                  <a:lnTo>
                    <a:pt x="56612" y="910"/>
                  </a:lnTo>
                  <a:lnTo>
                    <a:pt x="0" y="53292"/>
                  </a:lnTo>
                  <a:lnTo>
                    <a:pt x="0" y="55175"/>
                  </a:lnTo>
                  <a:lnTo>
                    <a:pt x="59632" y="0"/>
                  </a:lnTo>
                  <a:close/>
                </a:path>
              </a:pathLst>
            </a:custGeom>
            <a:solidFill>
              <a:srgbClr val="174788"/>
            </a:solidFill>
          </p:spPr>
          <p:txBody>
            <a:bodyPr wrap="square" lIns="0" tIns="0" rIns="0" bIns="0" rtlCol="0"/>
            <a:lstStyle/>
            <a:p>
              <a:endParaRPr sz="1227"/>
            </a:p>
          </p:txBody>
        </p:sp>
        <p:sp>
          <p:nvSpPr>
            <p:cNvPr id="439" name="object 439"/>
            <p:cNvSpPr/>
            <p:nvPr/>
          </p:nvSpPr>
          <p:spPr>
            <a:xfrm>
              <a:off x="1374800" y="7910067"/>
              <a:ext cx="63500" cy="58419"/>
            </a:xfrm>
            <a:custGeom>
              <a:avLst/>
              <a:gdLst/>
              <a:ahLst/>
              <a:cxnLst/>
              <a:rect l="l" t="t" r="r" b="b"/>
              <a:pathLst>
                <a:path w="63500" h="58420">
                  <a:moveTo>
                    <a:pt x="63125" y="0"/>
                  </a:moveTo>
                  <a:lnTo>
                    <a:pt x="59582" y="1068"/>
                  </a:lnTo>
                  <a:lnTo>
                    <a:pt x="0" y="55986"/>
                  </a:lnTo>
                  <a:lnTo>
                    <a:pt x="0" y="58182"/>
                  </a:lnTo>
                  <a:lnTo>
                    <a:pt x="63125" y="0"/>
                  </a:lnTo>
                  <a:close/>
                </a:path>
              </a:pathLst>
            </a:custGeom>
            <a:solidFill>
              <a:srgbClr val="174888"/>
            </a:solidFill>
          </p:spPr>
          <p:txBody>
            <a:bodyPr wrap="square" lIns="0" tIns="0" rIns="0" bIns="0" rtlCol="0"/>
            <a:lstStyle/>
            <a:p>
              <a:endParaRPr sz="1227"/>
            </a:p>
          </p:txBody>
        </p:sp>
        <p:sp>
          <p:nvSpPr>
            <p:cNvPr id="440" name="object 440"/>
            <p:cNvSpPr/>
            <p:nvPr/>
          </p:nvSpPr>
          <p:spPr>
            <a:xfrm>
              <a:off x="1374800" y="7909155"/>
              <a:ext cx="66675" cy="60960"/>
            </a:xfrm>
            <a:custGeom>
              <a:avLst/>
              <a:gdLst/>
              <a:ahLst/>
              <a:cxnLst/>
              <a:rect l="l" t="t" r="r" b="b"/>
              <a:pathLst>
                <a:path w="66675" h="60959">
                  <a:moveTo>
                    <a:pt x="66150" y="0"/>
                  </a:moveTo>
                  <a:lnTo>
                    <a:pt x="63080" y="925"/>
                  </a:lnTo>
                  <a:lnTo>
                    <a:pt x="0" y="58793"/>
                  </a:lnTo>
                  <a:lnTo>
                    <a:pt x="0" y="60898"/>
                  </a:lnTo>
                  <a:lnTo>
                    <a:pt x="66150" y="0"/>
                  </a:lnTo>
                  <a:close/>
                </a:path>
              </a:pathLst>
            </a:custGeom>
            <a:solidFill>
              <a:srgbClr val="174889"/>
            </a:solidFill>
          </p:spPr>
          <p:txBody>
            <a:bodyPr wrap="square" lIns="0" tIns="0" rIns="0" bIns="0" rtlCol="0"/>
            <a:lstStyle/>
            <a:p>
              <a:endParaRPr sz="1227"/>
            </a:p>
          </p:txBody>
        </p:sp>
        <p:sp>
          <p:nvSpPr>
            <p:cNvPr id="441" name="object 441"/>
            <p:cNvSpPr/>
            <p:nvPr/>
          </p:nvSpPr>
          <p:spPr>
            <a:xfrm>
              <a:off x="1374800" y="7908257"/>
              <a:ext cx="69215" cy="63500"/>
            </a:xfrm>
            <a:custGeom>
              <a:avLst/>
              <a:gdLst/>
              <a:ahLst/>
              <a:cxnLst/>
              <a:rect l="l" t="t" r="r" b="b"/>
              <a:pathLst>
                <a:path w="69215" h="63500">
                  <a:moveTo>
                    <a:pt x="69126" y="0"/>
                  </a:moveTo>
                  <a:lnTo>
                    <a:pt x="65622" y="1056"/>
                  </a:lnTo>
                  <a:lnTo>
                    <a:pt x="0" y="61703"/>
                  </a:lnTo>
                  <a:lnTo>
                    <a:pt x="0" y="63332"/>
                  </a:lnTo>
                  <a:lnTo>
                    <a:pt x="69126" y="0"/>
                  </a:lnTo>
                  <a:close/>
                </a:path>
              </a:pathLst>
            </a:custGeom>
            <a:solidFill>
              <a:srgbClr val="17498A"/>
            </a:solidFill>
          </p:spPr>
          <p:txBody>
            <a:bodyPr wrap="square" lIns="0" tIns="0" rIns="0" bIns="0" rtlCol="0"/>
            <a:lstStyle/>
            <a:p>
              <a:endParaRPr sz="1227"/>
            </a:p>
          </p:txBody>
        </p:sp>
        <p:sp>
          <p:nvSpPr>
            <p:cNvPr id="442" name="object 442"/>
            <p:cNvSpPr/>
            <p:nvPr/>
          </p:nvSpPr>
          <p:spPr>
            <a:xfrm>
              <a:off x="1374800" y="7907388"/>
              <a:ext cx="72390" cy="66675"/>
            </a:xfrm>
            <a:custGeom>
              <a:avLst/>
              <a:gdLst/>
              <a:ahLst/>
              <a:cxnLst/>
              <a:rect l="l" t="t" r="r" b="b"/>
              <a:pathLst>
                <a:path w="72390" h="66675">
                  <a:moveTo>
                    <a:pt x="72009" y="0"/>
                  </a:moveTo>
                  <a:lnTo>
                    <a:pt x="68462" y="1069"/>
                  </a:lnTo>
                  <a:lnTo>
                    <a:pt x="0" y="64090"/>
                  </a:lnTo>
                  <a:lnTo>
                    <a:pt x="0" y="66285"/>
                  </a:lnTo>
                  <a:lnTo>
                    <a:pt x="72009" y="0"/>
                  </a:lnTo>
                  <a:close/>
                </a:path>
              </a:pathLst>
            </a:custGeom>
            <a:solidFill>
              <a:srgbClr val="174A8A"/>
            </a:solidFill>
          </p:spPr>
          <p:txBody>
            <a:bodyPr wrap="square" lIns="0" tIns="0" rIns="0" bIns="0" rtlCol="0"/>
            <a:lstStyle/>
            <a:p>
              <a:endParaRPr sz="1227"/>
            </a:p>
          </p:txBody>
        </p:sp>
        <p:sp>
          <p:nvSpPr>
            <p:cNvPr id="443" name="object 443"/>
            <p:cNvSpPr/>
            <p:nvPr/>
          </p:nvSpPr>
          <p:spPr>
            <a:xfrm>
              <a:off x="1374800" y="7907388"/>
              <a:ext cx="72390" cy="68580"/>
            </a:xfrm>
            <a:custGeom>
              <a:avLst/>
              <a:gdLst/>
              <a:ahLst/>
              <a:cxnLst/>
              <a:rect l="l" t="t" r="r" b="b"/>
              <a:pathLst>
                <a:path w="72390" h="68579">
                  <a:moveTo>
                    <a:pt x="72009" y="0"/>
                  </a:moveTo>
                  <a:lnTo>
                    <a:pt x="0" y="66285"/>
                  </a:lnTo>
                  <a:lnTo>
                    <a:pt x="0" y="68053"/>
                  </a:lnTo>
                  <a:lnTo>
                    <a:pt x="72015" y="1419"/>
                  </a:lnTo>
                  <a:lnTo>
                    <a:pt x="72009" y="0"/>
                  </a:lnTo>
                  <a:close/>
                </a:path>
              </a:pathLst>
            </a:custGeom>
            <a:solidFill>
              <a:srgbClr val="184A8B"/>
            </a:solidFill>
          </p:spPr>
          <p:txBody>
            <a:bodyPr wrap="square" lIns="0" tIns="0" rIns="0" bIns="0" rtlCol="0"/>
            <a:lstStyle/>
            <a:p>
              <a:endParaRPr sz="1227"/>
            </a:p>
          </p:txBody>
        </p:sp>
        <p:sp>
          <p:nvSpPr>
            <p:cNvPr id="444" name="object 444"/>
            <p:cNvSpPr/>
            <p:nvPr/>
          </p:nvSpPr>
          <p:spPr>
            <a:xfrm>
              <a:off x="1374800" y="7908808"/>
              <a:ext cx="72390" cy="68580"/>
            </a:xfrm>
            <a:custGeom>
              <a:avLst/>
              <a:gdLst/>
              <a:ahLst/>
              <a:cxnLst/>
              <a:rect l="l" t="t" r="r" b="b"/>
              <a:pathLst>
                <a:path w="72390" h="68579">
                  <a:moveTo>
                    <a:pt x="72015" y="0"/>
                  </a:moveTo>
                  <a:lnTo>
                    <a:pt x="0" y="66633"/>
                  </a:lnTo>
                  <a:lnTo>
                    <a:pt x="0" y="68571"/>
                  </a:lnTo>
                  <a:lnTo>
                    <a:pt x="72026" y="2183"/>
                  </a:lnTo>
                  <a:lnTo>
                    <a:pt x="72015" y="0"/>
                  </a:lnTo>
                  <a:close/>
                </a:path>
              </a:pathLst>
            </a:custGeom>
            <a:solidFill>
              <a:srgbClr val="184B8C"/>
            </a:solidFill>
          </p:spPr>
          <p:txBody>
            <a:bodyPr wrap="square" lIns="0" tIns="0" rIns="0" bIns="0" rtlCol="0"/>
            <a:lstStyle/>
            <a:p>
              <a:endParaRPr sz="1227"/>
            </a:p>
          </p:txBody>
        </p:sp>
        <p:sp>
          <p:nvSpPr>
            <p:cNvPr id="445" name="object 445"/>
            <p:cNvSpPr/>
            <p:nvPr/>
          </p:nvSpPr>
          <p:spPr>
            <a:xfrm>
              <a:off x="1374787" y="7910995"/>
              <a:ext cx="72390" cy="70485"/>
            </a:xfrm>
            <a:custGeom>
              <a:avLst/>
              <a:gdLst/>
              <a:ahLst/>
              <a:cxnLst/>
              <a:rect l="l" t="t" r="r" b="b"/>
              <a:pathLst>
                <a:path w="72390" h="70484">
                  <a:moveTo>
                    <a:pt x="72047" y="1866"/>
                  </a:moveTo>
                  <a:lnTo>
                    <a:pt x="72034" y="0"/>
                  </a:lnTo>
                  <a:lnTo>
                    <a:pt x="12" y="66395"/>
                  </a:lnTo>
                  <a:lnTo>
                    <a:pt x="12" y="68186"/>
                  </a:lnTo>
                  <a:lnTo>
                    <a:pt x="0" y="70307"/>
                  </a:lnTo>
                  <a:lnTo>
                    <a:pt x="72047" y="3733"/>
                  </a:lnTo>
                  <a:lnTo>
                    <a:pt x="72047" y="1866"/>
                  </a:lnTo>
                  <a:close/>
                </a:path>
              </a:pathLst>
            </a:custGeom>
            <a:solidFill>
              <a:srgbClr val="184C8D"/>
            </a:solidFill>
          </p:spPr>
          <p:txBody>
            <a:bodyPr wrap="square" lIns="0" tIns="0" rIns="0" bIns="0" rtlCol="0"/>
            <a:lstStyle/>
            <a:p>
              <a:endParaRPr sz="1227"/>
            </a:p>
          </p:txBody>
        </p:sp>
        <p:sp>
          <p:nvSpPr>
            <p:cNvPr id="446" name="object 446"/>
            <p:cNvSpPr/>
            <p:nvPr/>
          </p:nvSpPr>
          <p:spPr>
            <a:xfrm>
              <a:off x="1374800" y="7914706"/>
              <a:ext cx="72390" cy="68580"/>
            </a:xfrm>
            <a:custGeom>
              <a:avLst/>
              <a:gdLst/>
              <a:ahLst/>
              <a:cxnLst/>
              <a:rect l="l" t="t" r="r" b="b"/>
              <a:pathLst>
                <a:path w="72390" h="68579">
                  <a:moveTo>
                    <a:pt x="72044" y="0"/>
                  </a:moveTo>
                  <a:lnTo>
                    <a:pt x="0" y="66345"/>
                  </a:lnTo>
                  <a:lnTo>
                    <a:pt x="0" y="68182"/>
                  </a:lnTo>
                  <a:lnTo>
                    <a:pt x="72053" y="1770"/>
                  </a:lnTo>
                  <a:lnTo>
                    <a:pt x="72044" y="0"/>
                  </a:lnTo>
                  <a:close/>
                </a:path>
              </a:pathLst>
            </a:custGeom>
            <a:solidFill>
              <a:srgbClr val="184D8E"/>
            </a:solidFill>
          </p:spPr>
          <p:txBody>
            <a:bodyPr wrap="square" lIns="0" tIns="0" rIns="0" bIns="0" rtlCol="0"/>
            <a:lstStyle/>
            <a:p>
              <a:endParaRPr sz="1227"/>
            </a:p>
          </p:txBody>
        </p:sp>
        <p:sp>
          <p:nvSpPr>
            <p:cNvPr id="447" name="object 447"/>
            <p:cNvSpPr/>
            <p:nvPr/>
          </p:nvSpPr>
          <p:spPr>
            <a:xfrm>
              <a:off x="1374787" y="7916481"/>
              <a:ext cx="72390" cy="70485"/>
            </a:xfrm>
            <a:custGeom>
              <a:avLst/>
              <a:gdLst/>
              <a:ahLst/>
              <a:cxnLst/>
              <a:rect l="l" t="t" r="r" b="b"/>
              <a:pathLst>
                <a:path w="72390" h="70484">
                  <a:moveTo>
                    <a:pt x="72072" y="1879"/>
                  </a:moveTo>
                  <a:lnTo>
                    <a:pt x="72059" y="0"/>
                  </a:lnTo>
                  <a:lnTo>
                    <a:pt x="12" y="66408"/>
                  </a:lnTo>
                  <a:lnTo>
                    <a:pt x="12" y="68287"/>
                  </a:lnTo>
                  <a:lnTo>
                    <a:pt x="0" y="70053"/>
                  </a:lnTo>
                  <a:lnTo>
                    <a:pt x="72072" y="3708"/>
                  </a:lnTo>
                  <a:lnTo>
                    <a:pt x="72072" y="1879"/>
                  </a:lnTo>
                  <a:close/>
                </a:path>
              </a:pathLst>
            </a:custGeom>
            <a:solidFill>
              <a:srgbClr val="184E8F"/>
            </a:solidFill>
          </p:spPr>
          <p:txBody>
            <a:bodyPr wrap="square" lIns="0" tIns="0" rIns="0" bIns="0" rtlCol="0"/>
            <a:lstStyle/>
            <a:p>
              <a:endParaRPr sz="1227"/>
            </a:p>
          </p:txBody>
        </p:sp>
        <p:sp>
          <p:nvSpPr>
            <p:cNvPr id="448" name="object 448"/>
            <p:cNvSpPr/>
            <p:nvPr/>
          </p:nvSpPr>
          <p:spPr>
            <a:xfrm>
              <a:off x="1374800" y="7920186"/>
              <a:ext cx="72390" cy="68580"/>
            </a:xfrm>
            <a:custGeom>
              <a:avLst/>
              <a:gdLst/>
              <a:ahLst/>
              <a:cxnLst/>
              <a:rect l="l" t="t" r="r" b="b"/>
              <a:pathLst>
                <a:path w="72390" h="68579">
                  <a:moveTo>
                    <a:pt x="72071" y="0"/>
                  </a:moveTo>
                  <a:lnTo>
                    <a:pt x="0" y="66343"/>
                  </a:lnTo>
                  <a:lnTo>
                    <a:pt x="0" y="68136"/>
                  </a:lnTo>
                  <a:lnTo>
                    <a:pt x="72080" y="1863"/>
                  </a:lnTo>
                  <a:lnTo>
                    <a:pt x="72071" y="0"/>
                  </a:lnTo>
                  <a:close/>
                </a:path>
              </a:pathLst>
            </a:custGeom>
            <a:solidFill>
              <a:srgbClr val="184F90"/>
            </a:solidFill>
          </p:spPr>
          <p:txBody>
            <a:bodyPr wrap="square" lIns="0" tIns="0" rIns="0" bIns="0" rtlCol="0"/>
            <a:lstStyle/>
            <a:p>
              <a:endParaRPr sz="1227"/>
            </a:p>
          </p:txBody>
        </p:sp>
        <p:sp>
          <p:nvSpPr>
            <p:cNvPr id="449" name="object 449"/>
            <p:cNvSpPr/>
            <p:nvPr/>
          </p:nvSpPr>
          <p:spPr>
            <a:xfrm>
              <a:off x="1374800" y="7922049"/>
              <a:ext cx="72390" cy="68580"/>
            </a:xfrm>
            <a:custGeom>
              <a:avLst/>
              <a:gdLst/>
              <a:ahLst/>
              <a:cxnLst/>
              <a:rect l="l" t="t" r="r" b="b"/>
              <a:pathLst>
                <a:path w="72390" h="68579">
                  <a:moveTo>
                    <a:pt x="72080" y="0"/>
                  </a:moveTo>
                  <a:lnTo>
                    <a:pt x="0" y="66273"/>
                  </a:lnTo>
                  <a:lnTo>
                    <a:pt x="0" y="68466"/>
                  </a:lnTo>
                  <a:lnTo>
                    <a:pt x="72091" y="2184"/>
                  </a:lnTo>
                  <a:lnTo>
                    <a:pt x="72080" y="0"/>
                  </a:lnTo>
                  <a:close/>
                </a:path>
              </a:pathLst>
            </a:custGeom>
            <a:solidFill>
              <a:srgbClr val="195091"/>
            </a:solidFill>
          </p:spPr>
          <p:txBody>
            <a:bodyPr wrap="square" lIns="0" tIns="0" rIns="0" bIns="0" rtlCol="0"/>
            <a:lstStyle/>
            <a:p>
              <a:endParaRPr sz="1227"/>
            </a:p>
          </p:txBody>
        </p:sp>
        <p:sp>
          <p:nvSpPr>
            <p:cNvPr id="450" name="object 450"/>
            <p:cNvSpPr/>
            <p:nvPr/>
          </p:nvSpPr>
          <p:spPr>
            <a:xfrm>
              <a:off x="1374800" y="7924241"/>
              <a:ext cx="72390" cy="69850"/>
            </a:xfrm>
            <a:custGeom>
              <a:avLst/>
              <a:gdLst/>
              <a:ahLst/>
              <a:cxnLst/>
              <a:rect l="l" t="t" r="r" b="b"/>
              <a:pathLst>
                <a:path w="72390" h="69850">
                  <a:moveTo>
                    <a:pt x="72097" y="3479"/>
                  </a:moveTo>
                  <a:lnTo>
                    <a:pt x="72085" y="1333"/>
                  </a:lnTo>
                  <a:lnTo>
                    <a:pt x="72085" y="0"/>
                  </a:lnTo>
                  <a:lnTo>
                    <a:pt x="0" y="66281"/>
                  </a:lnTo>
                  <a:lnTo>
                    <a:pt x="0" y="67779"/>
                  </a:lnTo>
                  <a:lnTo>
                    <a:pt x="0" y="69710"/>
                  </a:lnTo>
                  <a:lnTo>
                    <a:pt x="72097" y="3479"/>
                  </a:lnTo>
                  <a:close/>
                </a:path>
              </a:pathLst>
            </a:custGeom>
            <a:solidFill>
              <a:srgbClr val="195192"/>
            </a:solidFill>
          </p:spPr>
          <p:txBody>
            <a:bodyPr wrap="square" lIns="0" tIns="0" rIns="0" bIns="0" rtlCol="0"/>
            <a:lstStyle/>
            <a:p>
              <a:endParaRPr sz="1227"/>
            </a:p>
          </p:txBody>
        </p:sp>
        <p:sp>
          <p:nvSpPr>
            <p:cNvPr id="451" name="object 451"/>
            <p:cNvSpPr/>
            <p:nvPr/>
          </p:nvSpPr>
          <p:spPr>
            <a:xfrm>
              <a:off x="1374800" y="7927718"/>
              <a:ext cx="72390" cy="68580"/>
            </a:xfrm>
            <a:custGeom>
              <a:avLst/>
              <a:gdLst/>
              <a:ahLst/>
              <a:cxnLst/>
              <a:rect l="l" t="t" r="r" b="b"/>
              <a:pathLst>
                <a:path w="72390" h="68579">
                  <a:moveTo>
                    <a:pt x="72108" y="0"/>
                  </a:moveTo>
                  <a:lnTo>
                    <a:pt x="0" y="66227"/>
                  </a:lnTo>
                  <a:lnTo>
                    <a:pt x="0" y="68376"/>
                  </a:lnTo>
                  <a:lnTo>
                    <a:pt x="72117" y="1905"/>
                  </a:lnTo>
                  <a:lnTo>
                    <a:pt x="72108" y="0"/>
                  </a:lnTo>
                  <a:close/>
                </a:path>
              </a:pathLst>
            </a:custGeom>
            <a:solidFill>
              <a:srgbClr val="195293"/>
            </a:solidFill>
          </p:spPr>
          <p:txBody>
            <a:bodyPr wrap="square" lIns="0" tIns="0" rIns="0" bIns="0" rtlCol="0"/>
            <a:lstStyle/>
            <a:p>
              <a:endParaRPr sz="1227"/>
            </a:p>
          </p:txBody>
        </p:sp>
        <p:sp>
          <p:nvSpPr>
            <p:cNvPr id="452" name="object 452"/>
            <p:cNvSpPr/>
            <p:nvPr/>
          </p:nvSpPr>
          <p:spPr>
            <a:xfrm>
              <a:off x="1374787" y="7929321"/>
              <a:ext cx="72390" cy="70485"/>
            </a:xfrm>
            <a:custGeom>
              <a:avLst/>
              <a:gdLst/>
              <a:ahLst/>
              <a:cxnLst/>
              <a:rect l="l" t="t" r="r" b="b"/>
              <a:pathLst>
                <a:path w="72390" h="70484">
                  <a:moveTo>
                    <a:pt x="72136" y="1828"/>
                  </a:moveTo>
                  <a:lnTo>
                    <a:pt x="72123" y="0"/>
                  </a:lnTo>
                  <a:lnTo>
                    <a:pt x="12" y="66738"/>
                  </a:lnTo>
                  <a:lnTo>
                    <a:pt x="12" y="68224"/>
                  </a:lnTo>
                  <a:lnTo>
                    <a:pt x="0" y="70421"/>
                  </a:lnTo>
                  <a:lnTo>
                    <a:pt x="72136" y="4013"/>
                  </a:lnTo>
                  <a:lnTo>
                    <a:pt x="72136" y="1828"/>
                  </a:lnTo>
                  <a:close/>
                </a:path>
              </a:pathLst>
            </a:custGeom>
            <a:solidFill>
              <a:srgbClr val="195394"/>
            </a:solidFill>
          </p:spPr>
          <p:txBody>
            <a:bodyPr wrap="square" lIns="0" tIns="0" rIns="0" bIns="0" rtlCol="0"/>
            <a:lstStyle/>
            <a:p>
              <a:endParaRPr sz="1227"/>
            </a:p>
          </p:txBody>
        </p:sp>
        <p:sp>
          <p:nvSpPr>
            <p:cNvPr id="453" name="object 453"/>
            <p:cNvSpPr/>
            <p:nvPr/>
          </p:nvSpPr>
          <p:spPr>
            <a:xfrm>
              <a:off x="1374800" y="7933326"/>
              <a:ext cx="72390" cy="67945"/>
            </a:xfrm>
            <a:custGeom>
              <a:avLst/>
              <a:gdLst/>
              <a:ahLst/>
              <a:cxnLst/>
              <a:rect l="l" t="t" r="r" b="b"/>
              <a:pathLst>
                <a:path w="72390" h="67945">
                  <a:moveTo>
                    <a:pt x="72135" y="0"/>
                  </a:moveTo>
                  <a:lnTo>
                    <a:pt x="0" y="66409"/>
                  </a:lnTo>
                  <a:lnTo>
                    <a:pt x="0" y="67832"/>
                  </a:lnTo>
                  <a:lnTo>
                    <a:pt x="72142" y="1423"/>
                  </a:lnTo>
                  <a:lnTo>
                    <a:pt x="72135" y="0"/>
                  </a:lnTo>
                  <a:close/>
                </a:path>
              </a:pathLst>
            </a:custGeom>
            <a:solidFill>
              <a:srgbClr val="195495"/>
            </a:solidFill>
          </p:spPr>
          <p:txBody>
            <a:bodyPr wrap="square" lIns="0" tIns="0" rIns="0" bIns="0" rtlCol="0"/>
            <a:lstStyle/>
            <a:p>
              <a:endParaRPr sz="1227"/>
            </a:p>
          </p:txBody>
        </p:sp>
        <p:sp>
          <p:nvSpPr>
            <p:cNvPr id="454" name="object 454"/>
            <p:cNvSpPr/>
            <p:nvPr/>
          </p:nvSpPr>
          <p:spPr>
            <a:xfrm>
              <a:off x="1374800" y="7934750"/>
              <a:ext cx="72390" cy="69215"/>
            </a:xfrm>
            <a:custGeom>
              <a:avLst/>
              <a:gdLst/>
              <a:ahLst/>
              <a:cxnLst/>
              <a:rect l="l" t="t" r="r" b="b"/>
              <a:pathLst>
                <a:path w="72390" h="69215">
                  <a:moveTo>
                    <a:pt x="72142" y="0"/>
                  </a:moveTo>
                  <a:lnTo>
                    <a:pt x="0" y="66408"/>
                  </a:lnTo>
                  <a:lnTo>
                    <a:pt x="0" y="68603"/>
                  </a:lnTo>
                  <a:lnTo>
                    <a:pt x="72153" y="2185"/>
                  </a:lnTo>
                  <a:lnTo>
                    <a:pt x="72142" y="0"/>
                  </a:lnTo>
                  <a:close/>
                </a:path>
              </a:pathLst>
            </a:custGeom>
            <a:solidFill>
              <a:srgbClr val="195596"/>
            </a:solidFill>
          </p:spPr>
          <p:txBody>
            <a:bodyPr wrap="square" lIns="0" tIns="0" rIns="0" bIns="0" rtlCol="0"/>
            <a:lstStyle/>
            <a:p>
              <a:endParaRPr sz="1227"/>
            </a:p>
          </p:txBody>
        </p:sp>
        <p:sp>
          <p:nvSpPr>
            <p:cNvPr id="455" name="object 455"/>
            <p:cNvSpPr/>
            <p:nvPr/>
          </p:nvSpPr>
          <p:spPr>
            <a:xfrm>
              <a:off x="1374800" y="7936935"/>
              <a:ext cx="72390" cy="68580"/>
            </a:xfrm>
            <a:custGeom>
              <a:avLst/>
              <a:gdLst/>
              <a:ahLst/>
              <a:cxnLst/>
              <a:rect l="l" t="t" r="r" b="b"/>
              <a:pathLst>
                <a:path w="72390" h="68579">
                  <a:moveTo>
                    <a:pt x="72153" y="0"/>
                  </a:moveTo>
                  <a:lnTo>
                    <a:pt x="0" y="66418"/>
                  </a:lnTo>
                  <a:lnTo>
                    <a:pt x="0" y="68298"/>
                  </a:lnTo>
                  <a:lnTo>
                    <a:pt x="72162" y="1871"/>
                  </a:lnTo>
                  <a:lnTo>
                    <a:pt x="72153" y="0"/>
                  </a:lnTo>
                  <a:close/>
                </a:path>
              </a:pathLst>
            </a:custGeom>
            <a:solidFill>
              <a:srgbClr val="1A5597"/>
            </a:solidFill>
          </p:spPr>
          <p:txBody>
            <a:bodyPr wrap="square" lIns="0" tIns="0" rIns="0" bIns="0" rtlCol="0"/>
            <a:lstStyle/>
            <a:p>
              <a:endParaRPr sz="1227"/>
            </a:p>
          </p:txBody>
        </p:sp>
        <p:sp>
          <p:nvSpPr>
            <p:cNvPr id="456" name="object 456"/>
            <p:cNvSpPr/>
            <p:nvPr/>
          </p:nvSpPr>
          <p:spPr>
            <a:xfrm>
              <a:off x="1374800" y="7938807"/>
              <a:ext cx="72390" cy="67945"/>
            </a:xfrm>
            <a:custGeom>
              <a:avLst/>
              <a:gdLst/>
              <a:ahLst/>
              <a:cxnLst/>
              <a:rect l="l" t="t" r="r" b="b"/>
              <a:pathLst>
                <a:path w="72390" h="67945">
                  <a:moveTo>
                    <a:pt x="72162" y="0"/>
                  </a:moveTo>
                  <a:lnTo>
                    <a:pt x="0" y="66426"/>
                  </a:lnTo>
                  <a:lnTo>
                    <a:pt x="0" y="67883"/>
                  </a:lnTo>
                  <a:lnTo>
                    <a:pt x="72170" y="1677"/>
                  </a:lnTo>
                  <a:lnTo>
                    <a:pt x="72162" y="0"/>
                  </a:lnTo>
                  <a:close/>
                </a:path>
              </a:pathLst>
            </a:custGeom>
            <a:solidFill>
              <a:srgbClr val="1A5697"/>
            </a:solidFill>
          </p:spPr>
          <p:txBody>
            <a:bodyPr wrap="square" lIns="0" tIns="0" rIns="0" bIns="0" rtlCol="0"/>
            <a:lstStyle/>
            <a:p>
              <a:endParaRPr sz="1227"/>
            </a:p>
          </p:txBody>
        </p:sp>
        <p:sp>
          <p:nvSpPr>
            <p:cNvPr id="457" name="object 457"/>
            <p:cNvSpPr/>
            <p:nvPr/>
          </p:nvSpPr>
          <p:spPr>
            <a:xfrm>
              <a:off x="1374800" y="7940484"/>
              <a:ext cx="72390" cy="68580"/>
            </a:xfrm>
            <a:custGeom>
              <a:avLst/>
              <a:gdLst/>
              <a:ahLst/>
              <a:cxnLst/>
              <a:rect l="l" t="t" r="r" b="b"/>
              <a:pathLst>
                <a:path w="72390" h="68579">
                  <a:moveTo>
                    <a:pt x="72170" y="0"/>
                  </a:moveTo>
                  <a:lnTo>
                    <a:pt x="0" y="66205"/>
                  </a:lnTo>
                  <a:lnTo>
                    <a:pt x="0" y="68375"/>
                  </a:lnTo>
                  <a:lnTo>
                    <a:pt x="72179" y="1925"/>
                  </a:lnTo>
                  <a:lnTo>
                    <a:pt x="72170" y="0"/>
                  </a:lnTo>
                  <a:close/>
                </a:path>
              </a:pathLst>
            </a:custGeom>
            <a:solidFill>
              <a:srgbClr val="1A5798"/>
            </a:solidFill>
          </p:spPr>
          <p:txBody>
            <a:bodyPr wrap="square" lIns="0" tIns="0" rIns="0" bIns="0" rtlCol="0"/>
            <a:lstStyle/>
            <a:p>
              <a:endParaRPr sz="1227"/>
            </a:p>
          </p:txBody>
        </p:sp>
        <p:sp>
          <p:nvSpPr>
            <p:cNvPr id="458" name="object 458"/>
            <p:cNvSpPr/>
            <p:nvPr/>
          </p:nvSpPr>
          <p:spPr>
            <a:xfrm>
              <a:off x="1374800" y="7942409"/>
              <a:ext cx="72390" cy="68580"/>
            </a:xfrm>
            <a:custGeom>
              <a:avLst/>
              <a:gdLst/>
              <a:ahLst/>
              <a:cxnLst/>
              <a:rect l="l" t="t" r="r" b="b"/>
              <a:pathLst>
                <a:path w="72390" h="68579">
                  <a:moveTo>
                    <a:pt x="72179" y="0"/>
                  </a:moveTo>
                  <a:lnTo>
                    <a:pt x="0" y="66449"/>
                  </a:lnTo>
                  <a:lnTo>
                    <a:pt x="0" y="68301"/>
                  </a:lnTo>
                  <a:lnTo>
                    <a:pt x="72187" y="1508"/>
                  </a:lnTo>
                  <a:lnTo>
                    <a:pt x="72179" y="0"/>
                  </a:lnTo>
                  <a:close/>
                </a:path>
              </a:pathLst>
            </a:custGeom>
            <a:solidFill>
              <a:srgbClr val="1A5799"/>
            </a:solidFill>
          </p:spPr>
          <p:txBody>
            <a:bodyPr wrap="square" lIns="0" tIns="0" rIns="0" bIns="0" rtlCol="0"/>
            <a:lstStyle/>
            <a:p>
              <a:endParaRPr sz="1227"/>
            </a:p>
          </p:txBody>
        </p:sp>
        <p:sp>
          <p:nvSpPr>
            <p:cNvPr id="459" name="object 459"/>
            <p:cNvSpPr/>
            <p:nvPr/>
          </p:nvSpPr>
          <p:spPr>
            <a:xfrm>
              <a:off x="1374800" y="7943918"/>
              <a:ext cx="72390" cy="69215"/>
            </a:xfrm>
            <a:custGeom>
              <a:avLst/>
              <a:gdLst/>
              <a:ahLst/>
              <a:cxnLst/>
              <a:rect l="l" t="t" r="r" b="b"/>
              <a:pathLst>
                <a:path w="72390" h="69215">
                  <a:moveTo>
                    <a:pt x="72187" y="0"/>
                  </a:moveTo>
                  <a:lnTo>
                    <a:pt x="0" y="66792"/>
                  </a:lnTo>
                  <a:lnTo>
                    <a:pt x="0" y="68667"/>
                  </a:lnTo>
                  <a:lnTo>
                    <a:pt x="72197" y="2122"/>
                  </a:lnTo>
                  <a:lnTo>
                    <a:pt x="72187" y="0"/>
                  </a:lnTo>
                  <a:close/>
                </a:path>
              </a:pathLst>
            </a:custGeom>
            <a:solidFill>
              <a:srgbClr val="1A5899"/>
            </a:solidFill>
          </p:spPr>
          <p:txBody>
            <a:bodyPr wrap="square" lIns="0" tIns="0" rIns="0" bIns="0" rtlCol="0"/>
            <a:lstStyle/>
            <a:p>
              <a:endParaRPr sz="1227"/>
            </a:p>
          </p:txBody>
        </p:sp>
        <p:sp>
          <p:nvSpPr>
            <p:cNvPr id="460" name="object 460"/>
            <p:cNvSpPr/>
            <p:nvPr/>
          </p:nvSpPr>
          <p:spPr>
            <a:xfrm>
              <a:off x="1374800" y="7946041"/>
              <a:ext cx="72390" cy="68580"/>
            </a:xfrm>
            <a:custGeom>
              <a:avLst/>
              <a:gdLst/>
              <a:ahLst/>
              <a:cxnLst/>
              <a:rect l="l" t="t" r="r" b="b"/>
              <a:pathLst>
                <a:path w="72390" h="68579">
                  <a:moveTo>
                    <a:pt x="72197" y="0"/>
                  </a:moveTo>
                  <a:lnTo>
                    <a:pt x="0" y="66545"/>
                  </a:lnTo>
                  <a:lnTo>
                    <a:pt x="0" y="68425"/>
                  </a:lnTo>
                  <a:lnTo>
                    <a:pt x="72206" y="1872"/>
                  </a:lnTo>
                  <a:lnTo>
                    <a:pt x="72197" y="0"/>
                  </a:lnTo>
                  <a:close/>
                </a:path>
              </a:pathLst>
            </a:custGeom>
            <a:solidFill>
              <a:srgbClr val="1A599A"/>
            </a:solidFill>
          </p:spPr>
          <p:txBody>
            <a:bodyPr wrap="square" lIns="0" tIns="0" rIns="0" bIns="0" rtlCol="0"/>
            <a:lstStyle/>
            <a:p>
              <a:endParaRPr sz="1227"/>
            </a:p>
          </p:txBody>
        </p:sp>
        <p:sp>
          <p:nvSpPr>
            <p:cNvPr id="461" name="object 461"/>
            <p:cNvSpPr/>
            <p:nvPr/>
          </p:nvSpPr>
          <p:spPr>
            <a:xfrm>
              <a:off x="1374800" y="7947913"/>
              <a:ext cx="72390" cy="68580"/>
            </a:xfrm>
            <a:custGeom>
              <a:avLst/>
              <a:gdLst/>
              <a:ahLst/>
              <a:cxnLst/>
              <a:rect l="l" t="t" r="r" b="b"/>
              <a:pathLst>
                <a:path w="72390" h="68579">
                  <a:moveTo>
                    <a:pt x="72206" y="0"/>
                  </a:moveTo>
                  <a:lnTo>
                    <a:pt x="0" y="66553"/>
                  </a:lnTo>
                  <a:lnTo>
                    <a:pt x="0" y="68296"/>
                  </a:lnTo>
                  <a:lnTo>
                    <a:pt x="72215" y="1820"/>
                  </a:lnTo>
                  <a:lnTo>
                    <a:pt x="72206" y="0"/>
                  </a:lnTo>
                  <a:close/>
                </a:path>
              </a:pathLst>
            </a:custGeom>
            <a:solidFill>
              <a:srgbClr val="1A5A9B"/>
            </a:solidFill>
          </p:spPr>
          <p:txBody>
            <a:bodyPr wrap="square" lIns="0" tIns="0" rIns="0" bIns="0" rtlCol="0"/>
            <a:lstStyle/>
            <a:p>
              <a:endParaRPr sz="1227"/>
            </a:p>
          </p:txBody>
        </p:sp>
        <p:sp>
          <p:nvSpPr>
            <p:cNvPr id="462" name="object 462"/>
            <p:cNvSpPr/>
            <p:nvPr/>
          </p:nvSpPr>
          <p:spPr>
            <a:xfrm>
              <a:off x="1374800" y="7949733"/>
              <a:ext cx="72390" cy="68580"/>
            </a:xfrm>
            <a:custGeom>
              <a:avLst/>
              <a:gdLst/>
              <a:ahLst/>
              <a:cxnLst/>
              <a:rect l="l" t="t" r="r" b="b"/>
              <a:pathLst>
                <a:path w="72390" h="68579">
                  <a:moveTo>
                    <a:pt x="72215" y="0"/>
                  </a:moveTo>
                  <a:lnTo>
                    <a:pt x="0" y="66476"/>
                  </a:lnTo>
                  <a:lnTo>
                    <a:pt x="0" y="68252"/>
                  </a:lnTo>
                  <a:lnTo>
                    <a:pt x="72224" y="1847"/>
                  </a:lnTo>
                  <a:lnTo>
                    <a:pt x="72215" y="0"/>
                  </a:lnTo>
                  <a:close/>
                </a:path>
              </a:pathLst>
            </a:custGeom>
            <a:solidFill>
              <a:srgbClr val="1A5A9C"/>
            </a:solidFill>
          </p:spPr>
          <p:txBody>
            <a:bodyPr wrap="square" lIns="0" tIns="0" rIns="0" bIns="0" rtlCol="0"/>
            <a:lstStyle/>
            <a:p>
              <a:endParaRPr sz="1227"/>
            </a:p>
          </p:txBody>
        </p:sp>
        <p:sp>
          <p:nvSpPr>
            <p:cNvPr id="463" name="object 463"/>
            <p:cNvSpPr/>
            <p:nvPr/>
          </p:nvSpPr>
          <p:spPr>
            <a:xfrm>
              <a:off x="1374800" y="7951580"/>
              <a:ext cx="72390" cy="68580"/>
            </a:xfrm>
            <a:custGeom>
              <a:avLst/>
              <a:gdLst/>
              <a:ahLst/>
              <a:cxnLst/>
              <a:rect l="l" t="t" r="r" b="b"/>
              <a:pathLst>
                <a:path w="72390" h="68579">
                  <a:moveTo>
                    <a:pt x="72224" y="0"/>
                  </a:moveTo>
                  <a:lnTo>
                    <a:pt x="0" y="66405"/>
                  </a:lnTo>
                  <a:lnTo>
                    <a:pt x="0" y="68289"/>
                  </a:lnTo>
                  <a:lnTo>
                    <a:pt x="72234" y="2109"/>
                  </a:lnTo>
                  <a:lnTo>
                    <a:pt x="72224" y="0"/>
                  </a:lnTo>
                  <a:close/>
                </a:path>
              </a:pathLst>
            </a:custGeom>
            <a:solidFill>
              <a:srgbClr val="1B5B9C"/>
            </a:solidFill>
          </p:spPr>
          <p:txBody>
            <a:bodyPr wrap="square" lIns="0" tIns="0" rIns="0" bIns="0" rtlCol="0"/>
            <a:lstStyle/>
            <a:p>
              <a:endParaRPr sz="1227"/>
            </a:p>
          </p:txBody>
        </p:sp>
        <p:sp>
          <p:nvSpPr>
            <p:cNvPr id="464" name="object 464"/>
            <p:cNvSpPr/>
            <p:nvPr/>
          </p:nvSpPr>
          <p:spPr>
            <a:xfrm>
              <a:off x="1374800" y="7953690"/>
              <a:ext cx="72390" cy="68580"/>
            </a:xfrm>
            <a:custGeom>
              <a:avLst/>
              <a:gdLst/>
              <a:ahLst/>
              <a:cxnLst/>
              <a:rect l="l" t="t" r="r" b="b"/>
              <a:pathLst>
                <a:path w="72390" h="68579">
                  <a:moveTo>
                    <a:pt x="72234" y="0"/>
                  </a:moveTo>
                  <a:lnTo>
                    <a:pt x="0" y="66179"/>
                  </a:lnTo>
                  <a:lnTo>
                    <a:pt x="0" y="68025"/>
                  </a:lnTo>
                  <a:lnTo>
                    <a:pt x="72241" y="1439"/>
                  </a:lnTo>
                  <a:lnTo>
                    <a:pt x="72234" y="0"/>
                  </a:lnTo>
                  <a:close/>
                </a:path>
              </a:pathLst>
            </a:custGeom>
            <a:solidFill>
              <a:srgbClr val="1B5C9D"/>
            </a:solidFill>
          </p:spPr>
          <p:txBody>
            <a:bodyPr wrap="square" lIns="0" tIns="0" rIns="0" bIns="0" rtlCol="0"/>
            <a:lstStyle/>
            <a:p>
              <a:endParaRPr sz="1227"/>
            </a:p>
          </p:txBody>
        </p:sp>
        <p:sp>
          <p:nvSpPr>
            <p:cNvPr id="465" name="object 465"/>
            <p:cNvSpPr/>
            <p:nvPr/>
          </p:nvSpPr>
          <p:spPr>
            <a:xfrm>
              <a:off x="1374800" y="7955129"/>
              <a:ext cx="72390" cy="67310"/>
            </a:xfrm>
            <a:custGeom>
              <a:avLst/>
              <a:gdLst/>
              <a:ahLst/>
              <a:cxnLst/>
              <a:rect l="l" t="t" r="r" b="b"/>
              <a:pathLst>
                <a:path w="72390" h="67309">
                  <a:moveTo>
                    <a:pt x="72241" y="0"/>
                  </a:moveTo>
                  <a:lnTo>
                    <a:pt x="0" y="66585"/>
                  </a:lnTo>
                  <a:lnTo>
                    <a:pt x="0" y="67245"/>
                  </a:lnTo>
                  <a:lnTo>
                    <a:pt x="1943" y="66674"/>
                  </a:lnTo>
                  <a:lnTo>
                    <a:pt x="72251" y="1872"/>
                  </a:lnTo>
                  <a:lnTo>
                    <a:pt x="72241" y="0"/>
                  </a:lnTo>
                  <a:close/>
                </a:path>
              </a:pathLst>
            </a:custGeom>
            <a:solidFill>
              <a:srgbClr val="1B5C9E"/>
            </a:solidFill>
          </p:spPr>
          <p:txBody>
            <a:bodyPr wrap="square" lIns="0" tIns="0" rIns="0" bIns="0" rtlCol="0"/>
            <a:lstStyle/>
            <a:p>
              <a:endParaRPr sz="1227"/>
            </a:p>
          </p:txBody>
        </p:sp>
        <p:sp>
          <p:nvSpPr>
            <p:cNvPr id="466" name="object 466"/>
            <p:cNvSpPr/>
            <p:nvPr/>
          </p:nvSpPr>
          <p:spPr>
            <a:xfrm>
              <a:off x="1376744" y="7957001"/>
              <a:ext cx="70485" cy="65405"/>
            </a:xfrm>
            <a:custGeom>
              <a:avLst/>
              <a:gdLst/>
              <a:ahLst/>
              <a:cxnLst/>
              <a:rect l="l" t="t" r="r" b="b"/>
              <a:pathLst>
                <a:path w="70484" h="65404">
                  <a:moveTo>
                    <a:pt x="70306" y="0"/>
                  </a:moveTo>
                  <a:lnTo>
                    <a:pt x="0" y="64802"/>
                  </a:lnTo>
                  <a:lnTo>
                    <a:pt x="3474" y="63783"/>
                  </a:lnTo>
                  <a:lnTo>
                    <a:pt x="70316" y="1936"/>
                  </a:lnTo>
                  <a:lnTo>
                    <a:pt x="70306" y="0"/>
                  </a:lnTo>
                  <a:close/>
                </a:path>
              </a:pathLst>
            </a:custGeom>
            <a:solidFill>
              <a:srgbClr val="1B5D9F"/>
            </a:solidFill>
          </p:spPr>
          <p:txBody>
            <a:bodyPr wrap="square" lIns="0" tIns="0" rIns="0" bIns="0" rtlCol="0"/>
            <a:lstStyle/>
            <a:p>
              <a:endParaRPr sz="1227"/>
            </a:p>
          </p:txBody>
        </p:sp>
        <p:sp>
          <p:nvSpPr>
            <p:cNvPr id="467" name="object 467"/>
            <p:cNvSpPr/>
            <p:nvPr/>
          </p:nvSpPr>
          <p:spPr>
            <a:xfrm>
              <a:off x="1380218" y="7958937"/>
              <a:ext cx="67310" cy="62230"/>
            </a:xfrm>
            <a:custGeom>
              <a:avLst/>
              <a:gdLst/>
              <a:ahLst/>
              <a:cxnLst/>
              <a:rect l="l" t="t" r="r" b="b"/>
              <a:pathLst>
                <a:path w="67309" h="62229">
                  <a:moveTo>
                    <a:pt x="66842" y="0"/>
                  </a:moveTo>
                  <a:lnTo>
                    <a:pt x="0" y="61847"/>
                  </a:lnTo>
                  <a:lnTo>
                    <a:pt x="2310" y="61169"/>
                  </a:lnTo>
                  <a:lnTo>
                    <a:pt x="66850" y="1752"/>
                  </a:lnTo>
                  <a:lnTo>
                    <a:pt x="66842" y="0"/>
                  </a:lnTo>
                  <a:close/>
                </a:path>
              </a:pathLst>
            </a:custGeom>
            <a:solidFill>
              <a:srgbClr val="1B5E9F"/>
            </a:solidFill>
          </p:spPr>
          <p:txBody>
            <a:bodyPr wrap="square" lIns="0" tIns="0" rIns="0" bIns="0" rtlCol="0"/>
            <a:lstStyle/>
            <a:p>
              <a:endParaRPr sz="1227"/>
            </a:p>
          </p:txBody>
        </p:sp>
        <p:sp>
          <p:nvSpPr>
            <p:cNvPr id="468" name="object 468"/>
            <p:cNvSpPr/>
            <p:nvPr/>
          </p:nvSpPr>
          <p:spPr>
            <a:xfrm>
              <a:off x="1382529" y="7960690"/>
              <a:ext cx="64769" cy="59690"/>
            </a:xfrm>
            <a:custGeom>
              <a:avLst/>
              <a:gdLst/>
              <a:ahLst/>
              <a:cxnLst/>
              <a:rect l="l" t="t" r="r" b="b"/>
              <a:pathLst>
                <a:path w="64769" h="59690">
                  <a:moveTo>
                    <a:pt x="64540" y="0"/>
                  </a:moveTo>
                  <a:lnTo>
                    <a:pt x="0" y="59416"/>
                  </a:lnTo>
                  <a:lnTo>
                    <a:pt x="3499" y="58390"/>
                  </a:lnTo>
                  <a:lnTo>
                    <a:pt x="64550" y="2185"/>
                  </a:lnTo>
                  <a:lnTo>
                    <a:pt x="64540" y="0"/>
                  </a:lnTo>
                  <a:close/>
                </a:path>
              </a:pathLst>
            </a:custGeom>
            <a:solidFill>
              <a:srgbClr val="1B5EA0"/>
            </a:solidFill>
          </p:spPr>
          <p:txBody>
            <a:bodyPr wrap="square" lIns="0" tIns="0" rIns="0" bIns="0" rtlCol="0"/>
            <a:lstStyle/>
            <a:p>
              <a:endParaRPr sz="1227"/>
            </a:p>
          </p:txBody>
        </p:sp>
        <p:sp>
          <p:nvSpPr>
            <p:cNvPr id="469" name="object 469"/>
            <p:cNvSpPr/>
            <p:nvPr/>
          </p:nvSpPr>
          <p:spPr>
            <a:xfrm>
              <a:off x="1386028" y="7962875"/>
              <a:ext cx="61594" cy="56515"/>
            </a:xfrm>
            <a:custGeom>
              <a:avLst/>
              <a:gdLst/>
              <a:ahLst/>
              <a:cxnLst/>
              <a:rect l="l" t="t" r="r" b="b"/>
              <a:pathLst>
                <a:path w="61594" h="56515">
                  <a:moveTo>
                    <a:pt x="61051" y="0"/>
                  </a:moveTo>
                  <a:lnTo>
                    <a:pt x="0" y="56204"/>
                  </a:lnTo>
                  <a:lnTo>
                    <a:pt x="2923" y="55347"/>
                  </a:lnTo>
                  <a:lnTo>
                    <a:pt x="61058" y="1556"/>
                  </a:lnTo>
                  <a:lnTo>
                    <a:pt x="61051" y="0"/>
                  </a:lnTo>
                  <a:close/>
                </a:path>
              </a:pathLst>
            </a:custGeom>
            <a:solidFill>
              <a:srgbClr val="1B5FA1"/>
            </a:solidFill>
          </p:spPr>
          <p:txBody>
            <a:bodyPr wrap="square" lIns="0" tIns="0" rIns="0" bIns="0" rtlCol="0"/>
            <a:lstStyle/>
            <a:p>
              <a:endParaRPr sz="1227"/>
            </a:p>
          </p:txBody>
        </p:sp>
        <p:sp>
          <p:nvSpPr>
            <p:cNvPr id="470" name="object 470"/>
            <p:cNvSpPr/>
            <p:nvPr/>
          </p:nvSpPr>
          <p:spPr>
            <a:xfrm>
              <a:off x="1388952" y="7964431"/>
              <a:ext cx="58419" cy="53975"/>
            </a:xfrm>
            <a:custGeom>
              <a:avLst/>
              <a:gdLst/>
              <a:ahLst/>
              <a:cxnLst/>
              <a:rect l="l" t="t" r="r" b="b"/>
              <a:pathLst>
                <a:path w="58419" h="53975">
                  <a:moveTo>
                    <a:pt x="58135" y="0"/>
                  </a:moveTo>
                  <a:lnTo>
                    <a:pt x="0" y="53790"/>
                  </a:lnTo>
                  <a:lnTo>
                    <a:pt x="2402" y="53086"/>
                  </a:lnTo>
                  <a:lnTo>
                    <a:pt x="58145" y="1956"/>
                  </a:lnTo>
                  <a:lnTo>
                    <a:pt x="58135" y="0"/>
                  </a:lnTo>
                  <a:close/>
                </a:path>
              </a:pathLst>
            </a:custGeom>
            <a:solidFill>
              <a:srgbClr val="1B60A1"/>
            </a:solidFill>
          </p:spPr>
          <p:txBody>
            <a:bodyPr wrap="square" lIns="0" tIns="0" rIns="0" bIns="0" rtlCol="0"/>
            <a:lstStyle/>
            <a:p>
              <a:endParaRPr sz="1227"/>
            </a:p>
          </p:txBody>
        </p:sp>
        <p:sp>
          <p:nvSpPr>
            <p:cNvPr id="471" name="object 471"/>
            <p:cNvSpPr/>
            <p:nvPr/>
          </p:nvSpPr>
          <p:spPr>
            <a:xfrm>
              <a:off x="1391354" y="7966387"/>
              <a:ext cx="55880" cy="51435"/>
            </a:xfrm>
            <a:custGeom>
              <a:avLst/>
              <a:gdLst/>
              <a:ahLst/>
              <a:cxnLst/>
              <a:rect l="l" t="t" r="r" b="b"/>
              <a:pathLst>
                <a:path w="55880" h="51434">
                  <a:moveTo>
                    <a:pt x="55742" y="0"/>
                  </a:moveTo>
                  <a:lnTo>
                    <a:pt x="0" y="51129"/>
                  </a:lnTo>
                  <a:lnTo>
                    <a:pt x="3440" y="50120"/>
                  </a:lnTo>
                  <a:lnTo>
                    <a:pt x="55751" y="1966"/>
                  </a:lnTo>
                  <a:lnTo>
                    <a:pt x="55742" y="0"/>
                  </a:lnTo>
                  <a:close/>
                </a:path>
              </a:pathLst>
            </a:custGeom>
            <a:solidFill>
              <a:srgbClr val="1C60A2"/>
            </a:solidFill>
          </p:spPr>
          <p:txBody>
            <a:bodyPr wrap="square" lIns="0" tIns="0" rIns="0" bIns="0" rtlCol="0"/>
            <a:lstStyle/>
            <a:p>
              <a:endParaRPr sz="1227"/>
            </a:p>
          </p:txBody>
        </p:sp>
        <p:sp>
          <p:nvSpPr>
            <p:cNvPr id="472" name="object 472"/>
            <p:cNvSpPr/>
            <p:nvPr/>
          </p:nvSpPr>
          <p:spPr>
            <a:xfrm>
              <a:off x="1394795" y="7968354"/>
              <a:ext cx="52705" cy="48260"/>
            </a:xfrm>
            <a:custGeom>
              <a:avLst/>
              <a:gdLst/>
              <a:ahLst/>
              <a:cxnLst/>
              <a:rect l="l" t="t" r="r" b="b"/>
              <a:pathLst>
                <a:path w="52705" h="48259">
                  <a:moveTo>
                    <a:pt x="52311" y="0"/>
                  </a:moveTo>
                  <a:lnTo>
                    <a:pt x="0" y="48154"/>
                  </a:lnTo>
                  <a:lnTo>
                    <a:pt x="2736" y="47351"/>
                  </a:lnTo>
                  <a:lnTo>
                    <a:pt x="52319" y="1528"/>
                  </a:lnTo>
                  <a:lnTo>
                    <a:pt x="52311" y="0"/>
                  </a:lnTo>
                  <a:close/>
                </a:path>
              </a:pathLst>
            </a:custGeom>
            <a:solidFill>
              <a:srgbClr val="1C61A3"/>
            </a:solidFill>
          </p:spPr>
          <p:txBody>
            <a:bodyPr wrap="square" lIns="0" tIns="0" rIns="0" bIns="0" rtlCol="0"/>
            <a:lstStyle/>
            <a:p>
              <a:endParaRPr sz="1227"/>
            </a:p>
          </p:txBody>
        </p:sp>
        <p:sp>
          <p:nvSpPr>
            <p:cNvPr id="473" name="object 473"/>
            <p:cNvSpPr/>
            <p:nvPr/>
          </p:nvSpPr>
          <p:spPr>
            <a:xfrm>
              <a:off x="1397063" y="7969783"/>
              <a:ext cx="50165" cy="46355"/>
            </a:xfrm>
            <a:custGeom>
              <a:avLst/>
              <a:gdLst/>
              <a:ahLst/>
              <a:cxnLst/>
              <a:rect l="l" t="t" r="r" b="b"/>
              <a:pathLst>
                <a:path w="50165" h="46354">
                  <a:moveTo>
                    <a:pt x="50063" y="3987"/>
                  </a:moveTo>
                  <a:lnTo>
                    <a:pt x="50050" y="2184"/>
                  </a:lnTo>
                  <a:lnTo>
                    <a:pt x="50038" y="0"/>
                  </a:lnTo>
                  <a:lnTo>
                    <a:pt x="0" y="46062"/>
                  </a:lnTo>
                  <a:lnTo>
                    <a:pt x="3505" y="45034"/>
                  </a:lnTo>
                  <a:lnTo>
                    <a:pt x="6464" y="44170"/>
                  </a:lnTo>
                  <a:lnTo>
                    <a:pt x="50063" y="3987"/>
                  </a:lnTo>
                  <a:close/>
                </a:path>
              </a:pathLst>
            </a:custGeom>
            <a:solidFill>
              <a:srgbClr val="1C62A4"/>
            </a:solidFill>
          </p:spPr>
          <p:txBody>
            <a:bodyPr wrap="square" lIns="0" tIns="0" rIns="0" bIns="0" rtlCol="0"/>
            <a:lstStyle/>
            <a:p>
              <a:endParaRPr sz="1227"/>
            </a:p>
          </p:txBody>
        </p:sp>
        <p:sp>
          <p:nvSpPr>
            <p:cNvPr id="474" name="object 474"/>
            <p:cNvSpPr/>
            <p:nvPr/>
          </p:nvSpPr>
          <p:spPr>
            <a:xfrm>
              <a:off x="1403454" y="7973570"/>
              <a:ext cx="43815" cy="40640"/>
            </a:xfrm>
            <a:custGeom>
              <a:avLst/>
              <a:gdLst/>
              <a:ahLst/>
              <a:cxnLst/>
              <a:rect l="l" t="t" r="r" b="b"/>
              <a:pathLst>
                <a:path w="43815" h="40640">
                  <a:moveTo>
                    <a:pt x="43677" y="0"/>
                  </a:moveTo>
                  <a:lnTo>
                    <a:pt x="0" y="40397"/>
                  </a:lnTo>
                  <a:lnTo>
                    <a:pt x="3483" y="39375"/>
                  </a:lnTo>
                  <a:lnTo>
                    <a:pt x="43688" y="2190"/>
                  </a:lnTo>
                  <a:lnTo>
                    <a:pt x="43677" y="0"/>
                  </a:lnTo>
                  <a:close/>
                </a:path>
              </a:pathLst>
            </a:custGeom>
            <a:solidFill>
              <a:srgbClr val="1C63A5"/>
            </a:solidFill>
          </p:spPr>
          <p:txBody>
            <a:bodyPr wrap="square" lIns="0" tIns="0" rIns="0" bIns="0" rtlCol="0"/>
            <a:lstStyle/>
            <a:p>
              <a:endParaRPr sz="1227"/>
            </a:p>
          </p:txBody>
        </p:sp>
        <p:sp>
          <p:nvSpPr>
            <p:cNvPr id="475" name="object 475"/>
            <p:cNvSpPr/>
            <p:nvPr/>
          </p:nvSpPr>
          <p:spPr>
            <a:xfrm>
              <a:off x="1406345" y="7975400"/>
              <a:ext cx="41275" cy="38100"/>
            </a:xfrm>
            <a:custGeom>
              <a:avLst/>
              <a:gdLst/>
              <a:ahLst/>
              <a:cxnLst/>
              <a:rect l="l" t="t" r="r" b="b"/>
              <a:pathLst>
                <a:path w="41275" h="38100">
                  <a:moveTo>
                    <a:pt x="40795" y="0"/>
                  </a:moveTo>
                  <a:lnTo>
                    <a:pt x="0" y="37719"/>
                  </a:lnTo>
                  <a:lnTo>
                    <a:pt x="3065" y="36820"/>
                  </a:lnTo>
                  <a:lnTo>
                    <a:pt x="40805" y="2063"/>
                  </a:lnTo>
                  <a:lnTo>
                    <a:pt x="40795" y="0"/>
                  </a:lnTo>
                  <a:close/>
                </a:path>
              </a:pathLst>
            </a:custGeom>
            <a:solidFill>
              <a:srgbClr val="1C64A6"/>
            </a:solidFill>
          </p:spPr>
          <p:txBody>
            <a:bodyPr wrap="square" lIns="0" tIns="0" rIns="0" bIns="0" rtlCol="0"/>
            <a:lstStyle/>
            <a:p>
              <a:endParaRPr sz="1227"/>
            </a:p>
          </p:txBody>
        </p:sp>
        <p:sp>
          <p:nvSpPr>
            <p:cNvPr id="476" name="object 476"/>
            <p:cNvSpPr/>
            <p:nvPr/>
          </p:nvSpPr>
          <p:spPr>
            <a:xfrm>
              <a:off x="1409410" y="7977463"/>
              <a:ext cx="38100" cy="34925"/>
            </a:xfrm>
            <a:custGeom>
              <a:avLst/>
              <a:gdLst/>
              <a:ahLst/>
              <a:cxnLst/>
              <a:rect l="l" t="t" r="r" b="b"/>
              <a:pathLst>
                <a:path w="38100" h="34925">
                  <a:moveTo>
                    <a:pt x="37740" y="0"/>
                  </a:moveTo>
                  <a:lnTo>
                    <a:pt x="0" y="34756"/>
                  </a:lnTo>
                  <a:lnTo>
                    <a:pt x="3091" y="33850"/>
                  </a:lnTo>
                  <a:lnTo>
                    <a:pt x="37750" y="2056"/>
                  </a:lnTo>
                  <a:lnTo>
                    <a:pt x="37740" y="0"/>
                  </a:lnTo>
                  <a:close/>
                </a:path>
              </a:pathLst>
            </a:custGeom>
            <a:solidFill>
              <a:srgbClr val="1C65A6"/>
            </a:solidFill>
          </p:spPr>
          <p:txBody>
            <a:bodyPr wrap="square" lIns="0" tIns="0" rIns="0" bIns="0" rtlCol="0"/>
            <a:lstStyle/>
            <a:p>
              <a:endParaRPr sz="1227"/>
            </a:p>
          </p:txBody>
        </p:sp>
        <p:sp>
          <p:nvSpPr>
            <p:cNvPr id="477" name="object 477"/>
            <p:cNvSpPr/>
            <p:nvPr/>
          </p:nvSpPr>
          <p:spPr>
            <a:xfrm>
              <a:off x="1412337" y="7979281"/>
              <a:ext cx="34925" cy="32384"/>
            </a:xfrm>
            <a:custGeom>
              <a:avLst/>
              <a:gdLst/>
              <a:ahLst/>
              <a:cxnLst/>
              <a:rect l="l" t="t" r="r" b="b"/>
              <a:pathLst>
                <a:path w="34925" h="32384">
                  <a:moveTo>
                    <a:pt x="34822" y="0"/>
                  </a:moveTo>
                  <a:lnTo>
                    <a:pt x="0" y="32080"/>
                  </a:lnTo>
                  <a:lnTo>
                    <a:pt x="2904" y="31228"/>
                  </a:lnTo>
                  <a:lnTo>
                    <a:pt x="34831" y="1825"/>
                  </a:lnTo>
                  <a:lnTo>
                    <a:pt x="34822" y="0"/>
                  </a:lnTo>
                  <a:close/>
                </a:path>
              </a:pathLst>
            </a:custGeom>
            <a:solidFill>
              <a:srgbClr val="1C65A7"/>
            </a:solidFill>
          </p:spPr>
          <p:txBody>
            <a:bodyPr wrap="square" lIns="0" tIns="0" rIns="0" bIns="0" rtlCol="0"/>
            <a:lstStyle/>
            <a:p>
              <a:endParaRPr sz="1227"/>
            </a:p>
          </p:txBody>
        </p:sp>
        <p:sp>
          <p:nvSpPr>
            <p:cNvPr id="478" name="object 478"/>
            <p:cNvSpPr/>
            <p:nvPr/>
          </p:nvSpPr>
          <p:spPr>
            <a:xfrm>
              <a:off x="1415241" y="7981106"/>
              <a:ext cx="32384" cy="29845"/>
            </a:xfrm>
            <a:custGeom>
              <a:avLst/>
              <a:gdLst/>
              <a:ahLst/>
              <a:cxnLst/>
              <a:rect l="l" t="t" r="r" b="b"/>
              <a:pathLst>
                <a:path w="32384" h="29845">
                  <a:moveTo>
                    <a:pt x="31927" y="0"/>
                  </a:moveTo>
                  <a:lnTo>
                    <a:pt x="0" y="29403"/>
                  </a:lnTo>
                  <a:lnTo>
                    <a:pt x="2939" y="28540"/>
                  </a:lnTo>
                  <a:lnTo>
                    <a:pt x="31936" y="1836"/>
                  </a:lnTo>
                  <a:lnTo>
                    <a:pt x="31927" y="0"/>
                  </a:lnTo>
                  <a:close/>
                </a:path>
              </a:pathLst>
            </a:custGeom>
            <a:solidFill>
              <a:srgbClr val="1D66A8"/>
            </a:solidFill>
          </p:spPr>
          <p:txBody>
            <a:bodyPr wrap="square" lIns="0" tIns="0" rIns="0" bIns="0" rtlCol="0"/>
            <a:lstStyle/>
            <a:p>
              <a:endParaRPr sz="1227"/>
            </a:p>
          </p:txBody>
        </p:sp>
        <p:sp>
          <p:nvSpPr>
            <p:cNvPr id="479" name="object 479"/>
            <p:cNvSpPr/>
            <p:nvPr/>
          </p:nvSpPr>
          <p:spPr>
            <a:xfrm>
              <a:off x="1418170" y="7982953"/>
              <a:ext cx="29209" cy="27305"/>
            </a:xfrm>
            <a:custGeom>
              <a:avLst/>
              <a:gdLst/>
              <a:ahLst/>
              <a:cxnLst/>
              <a:rect l="l" t="t" r="r" b="b"/>
              <a:pathLst>
                <a:path w="29209" h="27304">
                  <a:moveTo>
                    <a:pt x="29019" y="3644"/>
                  </a:moveTo>
                  <a:lnTo>
                    <a:pt x="29006" y="2184"/>
                  </a:lnTo>
                  <a:lnTo>
                    <a:pt x="29006" y="1955"/>
                  </a:lnTo>
                  <a:lnTo>
                    <a:pt x="29006" y="0"/>
                  </a:lnTo>
                  <a:lnTo>
                    <a:pt x="0" y="26695"/>
                  </a:lnTo>
                  <a:lnTo>
                    <a:pt x="3505" y="25679"/>
                  </a:lnTo>
                  <a:lnTo>
                    <a:pt x="5829" y="24993"/>
                  </a:lnTo>
                  <a:lnTo>
                    <a:pt x="29019" y="3644"/>
                  </a:lnTo>
                  <a:close/>
                </a:path>
              </a:pathLst>
            </a:custGeom>
            <a:solidFill>
              <a:srgbClr val="1D67A9"/>
            </a:solidFill>
          </p:spPr>
          <p:txBody>
            <a:bodyPr wrap="square" lIns="0" tIns="0" rIns="0" bIns="0" rtlCol="0"/>
            <a:lstStyle/>
            <a:p>
              <a:endParaRPr sz="1227"/>
            </a:p>
          </p:txBody>
        </p:sp>
        <p:sp>
          <p:nvSpPr>
            <p:cNvPr id="480" name="object 480"/>
            <p:cNvSpPr/>
            <p:nvPr/>
          </p:nvSpPr>
          <p:spPr>
            <a:xfrm>
              <a:off x="1424012" y="7986586"/>
              <a:ext cx="23495" cy="21590"/>
            </a:xfrm>
            <a:custGeom>
              <a:avLst/>
              <a:gdLst/>
              <a:ahLst/>
              <a:cxnLst/>
              <a:rect l="l" t="t" r="r" b="b"/>
              <a:pathLst>
                <a:path w="23494" h="21590">
                  <a:moveTo>
                    <a:pt x="23183" y="0"/>
                  </a:moveTo>
                  <a:lnTo>
                    <a:pt x="0" y="21350"/>
                  </a:lnTo>
                  <a:lnTo>
                    <a:pt x="23254" y="14528"/>
                  </a:lnTo>
                  <a:lnTo>
                    <a:pt x="23183" y="0"/>
                  </a:lnTo>
                  <a:close/>
                </a:path>
              </a:pathLst>
            </a:custGeom>
            <a:solidFill>
              <a:srgbClr val="1D68AA"/>
            </a:solidFill>
          </p:spPr>
          <p:txBody>
            <a:bodyPr wrap="square" lIns="0" tIns="0" rIns="0" bIns="0" rtlCol="0"/>
            <a:lstStyle/>
            <a:p>
              <a:endParaRPr sz="1227"/>
            </a:p>
          </p:txBody>
        </p:sp>
        <p:sp>
          <p:nvSpPr>
            <p:cNvPr id="481" name="object 481"/>
            <p:cNvSpPr/>
            <p:nvPr/>
          </p:nvSpPr>
          <p:spPr>
            <a:xfrm>
              <a:off x="1422730" y="7899273"/>
              <a:ext cx="24130" cy="14604"/>
            </a:xfrm>
            <a:custGeom>
              <a:avLst/>
              <a:gdLst/>
              <a:ahLst/>
              <a:cxnLst/>
              <a:rect l="l" t="t" r="r" b="b"/>
              <a:pathLst>
                <a:path w="24130" h="14604">
                  <a:moveTo>
                    <a:pt x="24066" y="8128"/>
                  </a:moveTo>
                  <a:lnTo>
                    <a:pt x="2235" y="774"/>
                  </a:lnTo>
                  <a:lnTo>
                    <a:pt x="1778" y="609"/>
                  </a:lnTo>
                  <a:lnTo>
                    <a:pt x="0" y="0"/>
                  </a:lnTo>
                  <a:lnTo>
                    <a:pt x="3898" y="14211"/>
                  </a:lnTo>
                  <a:lnTo>
                    <a:pt x="5359" y="13766"/>
                  </a:lnTo>
                  <a:lnTo>
                    <a:pt x="5511" y="13728"/>
                  </a:lnTo>
                  <a:lnTo>
                    <a:pt x="5778" y="13639"/>
                  </a:lnTo>
                  <a:lnTo>
                    <a:pt x="24066" y="8128"/>
                  </a:lnTo>
                  <a:close/>
                </a:path>
              </a:pathLst>
            </a:custGeom>
            <a:solidFill>
              <a:srgbClr val="143777"/>
            </a:solidFill>
          </p:spPr>
          <p:txBody>
            <a:bodyPr wrap="square" lIns="0" tIns="0" rIns="0" bIns="0" rtlCol="0"/>
            <a:lstStyle/>
            <a:p>
              <a:endParaRPr sz="1227"/>
            </a:p>
          </p:txBody>
        </p:sp>
        <p:sp>
          <p:nvSpPr>
            <p:cNvPr id="482" name="object 482"/>
            <p:cNvSpPr/>
            <p:nvPr/>
          </p:nvSpPr>
          <p:spPr>
            <a:xfrm>
              <a:off x="1419580" y="7898219"/>
              <a:ext cx="8255" cy="16510"/>
            </a:xfrm>
            <a:custGeom>
              <a:avLst/>
              <a:gdLst/>
              <a:ahLst/>
              <a:cxnLst/>
              <a:rect l="l" t="t" r="r" b="b"/>
              <a:pathLst>
                <a:path w="8255" h="16509">
                  <a:moveTo>
                    <a:pt x="7785" y="15036"/>
                  </a:moveTo>
                  <a:lnTo>
                    <a:pt x="4025" y="1346"/>
                  </a:lnTo>
                  <a:lnTo>
                    <a:pt x="2184" y="736"/>
                  </a:lnTo>
                  <a:lnTo>
                    <a:pt x="1765" y="596"/>
                  </a:lnTo>
                  <a:lnTo>
                    <a:pt x="0" y="0"/>
                  </a:lnTo>
                  <a:lnTo>
                    <a:pt x="4419" y="16052"/>
                  </a:lnTo>
                  <a:lnTo>
                    <a:pt x="6197" y="15519"/>
                  </a:lnTo>
                  <a:lnTo>
                    <a:pt x="7785" y="15036"/>
                  </a:lnTo>
                  <a:close/>
                </a:path>
              </a:pathLst>
            </a:custGeom>
            <a:solidFill>
              <a:srgbClr val="143878"/>
            </a:solidFill>
          </p:spPr>
          <p:txBody>
            <a:bodyPr wrap="square" lIns="0" tIns="0" rIns="0" bIns="0" rtlCol="0"/>
            <a:lstStyle/>
            <a:p>
              <a:endParaRPr sz="1227"/>
            </a:p>
          </p:txBody>
        </p:sp>
        <p:sp>
          <p:nvSpPr>
            <p:cNvPr id="483" name="object 483"/>
            <p:cNvSpPr/>
            <p:nvPr/>
          </p:nvSpPr>
          <p:spPr>
            <a:xfrm>
              <a:off x="1418227" y="7897748"/>
              <a:ext cx="6985" cy="17145"/>
            </a:xfrm>
            <a:custGeom>
              <a:avLst/>
              <a:gdLst/>
              <a:ahLst/>
              <a:cxnLst/>
              <a:rect l="l" t="t" r="r" b="b"/>
              <a:pathLst>
                <a:path w="6984" h="17145">
                  <a:moveTo>
                    <a:pt x="0" y="0"/>
                  </a:moveTo>
                  <a:lnTo>
                    <a:pt x="4633" y="16862"/>
                  </a:lnTo>
                  <a:lnTo>
                    <a:pt x="6396" y="16330"/>
                  </a:lnTo>
                  <a:lnTo>
                    <a:pt x="1957" y="660"/>
                  </a:lnTo>
                  <a:lnTo>
                    <a:pt x="0" y="0"/>
                  </a:lnTo>
                  <a:close/>
                </a:path>
              </a:pathLst>
            </a:custGeom>
            <a:solidFill>
              <a:srgbClr val="143979"/>
            </a:solidFill>
          </p:spPr>
          <p:txBody>
            <a:bodyPr wrap="square" lIns="0" tIns="0" rIns="0" bIns="0" rtlCol="0"/>
            <a:lstStyle/>
            <a:p>
              <a:endParaRPr sz="1227"/>
            </a:p>
          </p:txBody>
        </p:sp>
        <p:sp>
          <p:nvSpPr>
            <p:cNvPr id="484" name="object 484"/>
            <p:cNvSpPr/>
            <p:nvPr/>
          </p:nvSpPr>
          <p:spPr>
            <a:xfrm>
              <a:off x="1416402" y="7897133"/>
              <a:ext cx="6985" cy="18415"/>
            </a:xfrm>
            <a:custGeom>
              <a:avLst/>
              <a:gdLst/>
              <a:ahLst/>
              <a:cxnLst/>
              <a:rect l="l" t="t" r="r" b="b"/>
              <a:pathLst>
                <a:path w="6984" h="18415">
                  <a:moveTo>
                    <a:pt x="0" y="0"/>
                  </a:moveTo>
                  <a:lnTo>
                    <a:pt x="4869" y="17956"/>
                  </a:lnTo>
                  <a:lnTo>
                    <a:pt x="6775" y="17382"/>
                  </a:lnTo>
                  <a:lnTo>
                    <a:pt x="2203" y="743"/>
                  </a:lnTo>
                  <a:lnTo>
                    <a:pt x="0" y="0"/>
                  </a:lnTo>
                  <a:close/>
                </a:path>
              </a:pathLst>
            </a:custGeom>
            <a:solidFill>
              <a:srgbClr val="153A7A"/>
            </a:solidFill>
          </p:spPr>
          <p:txBody>
            <a:bodyPr wrap="square" lIns="0" tIns="0" rIns="0" bIns="0" rtlCol="0"/>
            <a:lstStyle/>
            <a:p>
              <a:endParaRPr sz="1227"/>
            </a:p>
          </p:txBody>
        </p:sp>
        <p:sp>
          <p:nvSpPr>
            <p:cNvPr id="485" name="object 485"/>
            <p:cNvSpPr/>
            <p:nvPr/>
          </p:nvSpPr>
          <p:spPr>
            <a:xfrm>
              <a:off x="1414837" y="7896605"/>
              <a:ext cx="7620" cy="19050"/>
            </a:xfrm>
            <a:custGeom>
              <a:avLst/>
              <a:gdLst/>
              <a:ahLst/>
              <a:cxnLst/>
              <a:rect l="l" t="t" r="r" b="b"/>
              <a:pathLst>
                <a:path w="7619" h="19050">
                  <a:moveTo>
                    <a:pt x="0" y="0"/>
                  </a:moveTo>
                  <a:lnTo>
                    <a:pt x="4985" y="18922"/>
                  </a:lnTo>
                  <a:lnTo>
                    <a:pt x="7157" y="18267"/>
                  </a:lnTo>
                  <a:lnTo>
                    <a:pt x="2207" y="744"/>
                  </a:lnTo>
                  <a:lnTo>
                    <a:pt x="0" y="0"/>
                  </a:lnTo>
                  <a:close/>
                </a:path>
              </a:pathLst>
            </a:custGeom>
            <a:solidFill>
              <a:srgbClr val="153A7B"/>
            </a:solidFill>
          </p:spPr>
          <p:txBody>
            <a:bodyPr wrap="square" lIns="0" tIns="0" rIns="0" bIns="0" rtlCol="0"/>
            <a:lstStyle/>
            <a:p>
              <a:endParaRPr sz="1227"/>
            </a:p>
          </p:txBody>
        </p:sp>
        <p:sp>
          <p:nvSpPr>
            <p:cNvPr id="486" name="object 486"/>
            <p:cNvSpPr/>
            <p:nvPr/>
          </p:nvSpPr>
          <p:spPr>
            <a:xfrm>
              <a:off x="1413220" y="7896059"/>
              <a:ext cx="7620" cy="20320"/>
            </a:xfrm>
            <a:custGeom>
              <a:avLst/>
              <a:gdLst/>
              <a:ahLst/>
              <a:cxnLst/>
              <a:rect l="l" t="t" r="r" b="b"/>
              <a:pathLst>
                <a:path w="7619" h="20320">
                  <a:moveTo>
                    <a:pt x="0" y="0"/>
                  </a:moveTo>
                  <a:lnTo>
                    <a:pt x="5445" y="19816"/>
                  </a:lnTo>
                  <a:lnTo>
                    <a:pt x="7326" y="19248"/>
                  </a:lnTo>
                  <a:lnTo>
                    <a:pt x="2245" y="757"/>
                  </a:lnTo>
                  <a:lnTo>
                    <a:pt x="0" y="0"/>
                  </a:lnTo>
                  <a:close/>
                </a:path>
              </a:pathLst>
            </a:custGeom>
            <a:solidFill>
              <a:srgbClr val="153B7B"/>
            </a:solidFill>
          </p:spPr>
          <p:txBody>
            <a:bodyPr wrap="square" lIns="0" tIns="0" rIns="0" bIns="0" rtlCol="0"/>
            <a:lstStyle/>
            <a:p>
              <a:endParaRPr sz="1227"/>
            </a:p>
          </p:txBody>
        </p:sp>
        <p:sp>
          <p:nvSpPr>
            <p:cNvPr id="487" name="object 487"/>
            <p:cNvSpPr/>
            <p:nvPr/>
          </p:nvSpPr>
          <p:spPr>
            <a:xfrm>
              <a:off x="1411463" y="7895467"/>
              <a:ext cx="7620" cy="20955"/>
            </a:xfrm>
            <a:custGeom>
              <a:avLst/>
              <a:gdLst/>
              <a:ahLst/>
              <a:cxnLst/>
              <a:rect l="l" t="t" r="r" b="b"/>
              <a:pathLst>
                <a:path w="7619" h="20954">
                  <a:moveTo>
                    <a:pt x="0" y="0"/>
                  </a:moveTo>
                  <a:lnTo>
                    <a:pt x="5715" y="20857"/>
                  </a:lnTo>
                  <a:lnTo>
                    <a:pt x="7522" y="20312"/>
                  </a:lnTo>
                  <a:lnTo>
                    <a:pt x="2200" y="742"/>
                  </a:lnTo>
                  <a:lnTo>
                    <a:pt x="0" y="0"/>
                  </a:lnTo>
                  <a:close/>
                </a:path>
              </a:pathLst>
            </a:custGeom>
            <a:solidFill>
              <a:srgbClr val="153C7C"/>
            </a:solidFill>
          </p:spPr>
          <p:txBody>
            <a:bodyPr wrap="square" lIns="0" tIns="0" rIns="0" bIns="0" rtlCol="0"/>
            <a:lstStyle/>
            <a:p>
              <a:endParaRPr sz="1227"/>
            </a:p>
          </p:txBody>
        </p:sp>
        <p:sp>
          <p:nvSpPr>
            <p:cNvPr id="488" name="object 488"/>
            <p:cNvSpPr/>
            <p:nvPr/>
          </p:nvSpPr>
          <p:spPr>
            <a:xfrm>
              <a:off x="1408277" y="7894409"/>
              <a:ext cx="10160" cy="22860"/>
            </a:xfrm>
            <a:custGeom>
              <a:avLst/>
              <a:gdLst/>
              <a:ahLst/>
              <a:cxnLst/>
              <a:rect l="l" t="t" r="r" b="b"/>
              <a:pathLst>
                <a:path w="10159" h="22859">
                  <a:moveTo>
                    <a:pt x="9639" y="21691"/>
                  </a:moveTo>
                  <a:lnTo>
                    <a:pt x="4064" y="1358"/>
                  </a:lnTo>
                  <a:lnTo>
                    <a:pt x="2171" y="736"/>
                  </a:lnTo>
                  <a:lnTo>
                    <a:pt x="1790" y="596"/>
                  </a:lnTo>
                  <a:lnTo>
                    <a:pt x="0" y="0"/>
                  </a:lnTo>
                  <a:lnTo>
                    <a:pt x="6184" y="22733"/>
                  </a:lnTo>
                  <a:lnTo>
                    <a:pt x="8064" y="22174"/>
                  </a:lnTo>
                  <a:lnTo>
                    <a:pt x="9639" y="21691"/>
                  </a:lnTo>
                  <a:close/>
                </a:path>
              </a:pathLst>
            </a:custGeom>
            <a:solidFill>
              <a:srgbClr val="153D7D"/>
            </a:solidFill>
          </p:spPr>
          <p:txBody>
            <a:bodyPr wrap="square" lIns="0" tIns="0" rIns="0" bIns="0" rtlCol="0"/>
            <a:lstStyle/>
            <a:p>
              <a:endParaRPr sz="1227"/>
            </a:p>
          </p:txBody>
        </p:sp>
        <p:sp>
          <p:nvSpPr>
            <p:cNvPr id="489" name="object 489"/>
            <p:cNvSpPr/>
            <p:nvPr/>
          </p:nvSpPr>
          <p:spPr>
            <a:xfrm>
              <a:off x="1406913" y="7893932"/>
              <a:ext cx="8890" cy="24130"/>
            </a:xfrm>
            <a:custGeom>
              <a:avLst/>
              <a:gdLst/>
              <a:ahLst/>
              <a:cxnLst/>
              <a:rect l="l" t="t" r="r" b="b"/>
              <a:pathLst>
                <a:path w="8890" h="24129">
                  <a:moveTo>
                    <a:pt x="0" y="0"/>
                  </a:moveTo>
                  <a:lnTo>
                    <a:pt x="6389" y="23560"/>
                  </a:lnTo>
                  <a:lnTo>
                    <a:pt x="8379" y="22960"/>
                  </a:lnTo>
                  <a:lnTo>
                    <a:pt x="2224" y="750"/>
                  </a:lnTo>
                  <a:lnTo>
                    <a:pt x="0" y="0"/>
                  </a:lnTo>
                  <a:close/>
                </a:path>
              </a:pathLst>
            </a:custGeom>
            <a:solidFill>
              <a:srgbClr val="153E7E"/>
            </a:solidFill>
          </p:spPr>
          <p:txBody>
            <a:bodyPr wrap="square" lIns="0" tIns="0" rIns="0" bIns="0" rtlCol="0"/>
            <a:lstStyle/>
            <a:p>
              <a:endParaRPr sz="1227"/>
            </a:p>
          </p:txBody>
        </p:sp>
        <p:sp>
          <p:nvSpPr>
            <p:cNvPr id="490" name="object 490"/>
            <p:cNvSpPr/>
            <p:nvPr/>
          </p:nvSpPr>
          <p:spPr>
            <a:xfrm>
              <a:off x="1405073" y="7893312"/>
              <a:ext cx="8890" cy="24765"/>
            </a:xfrm>
            <a:custGeom>
              <a:avLst/>
              <a:gdLst/>
              <a:ahLst/>
              <a:cxnLst/>
              <a:rect l="l" t="t" r="r" b="b"/>
              <a:pathLst>
                <a:path w="8890" h="24765">
                  <a:moveTo>
                    <a:pt x="0" y="0"/>
                  </a:moveTo>
                  <a:lnTo>
                    <a:pt x="6766" y="24622"/>
                  </a:lnTo>
                  <a:lnTo>
                    <a:pt x="8648" y="24054"/>
                  </a:lnTo>
                  <a:lnTo>
                    <a:pt x="2266" y="764"/>
                  </a:lnTo>
                  <a:lnTo>
                    <a:pt x="0" y="0"/>
                  </a:lnTo>
                  <a:close/>
                </a:path>
              </a:pathLst>
            </a:custGeom>
            <a:solidFill>
              <a:srgbClr val="153F7F"/>
            </a:solidFill>
          </p:spPr>
          <p:txBody>
            <a:bodyPr wrap="square" lIns="0" tIns="0" rIns="0" bIns="0" rtlCol="0"/>
            <a:lstStyle/>
            <a:p>
              <a:endParaRPr sz="1227"/>
            </a:p>
          </p:txBody>
        </p:sp>
        <p:sp>
          <p:nvSpPr>
            <p:cNvPr id="491" name="object 491"/>
            <p:cNvSpPr/>
            <p:nvPr/>
          </p:nvSpPr>
          <p:spPr>
            <a:xfrm>
              <a:off x="1403709" y="7892852"/>
              <a:ext cx="9525" cy="26034"/>
            </a:xfrm>
            <a:custGeom>
              <a:avLst/>
              <a:gdLst/>
              <a:ahLst/>
              <a:cxnLst/>
              <a:rect l="l" t="t" r="r" b="b"/>
              <a:pathLst>
                <a:path w="9525" h="26034">
                  <a:moveTo>
                    <a:pt x="0" y="0"/>
                  </a:moveTo>
                  <a:lnTo>
                    <a:pt x="6987" y="25427"/>
                  </a:lnTo>
                  <a:lnTo>
                    <a:pt x="8953" y="24834"/>
                  </a:lnTo>
                  <a:lnTo>
                    <a:pt x="2283" y="770"/>
                  </a:lnTo>
                  <a:lnTo>
                    <a:pt x="0" y="0"/>
                  </a:lnTo>
                  <a:close/>
                </a:path>
              </a:pathLst>
            </a:custGeom>
            <a:solidFill>
              <a:srgbClr val="163F80"/>
            </a:solidFill>
          </p:spPr>
          <p:txBody>
            <a:bodyPr wrap="square" lIns="0" tIns="0" rIns="0" bIns="0" rtlCol="0"/>
            <a:lstStyle/>
            <a:p>
              <a:endParaRPr sz="1227"/>
            </a:p>
          </p:txBody>
        </p:sp>
        <p:sp>
          <p:nvSpPr>
            <p:cNvPr id="492" name="object 492"/>
            <p:cNvSpPr/>
            <p:nvPr/>
          </p:nvSpPr>
          <p:spPr>
            <a:xfrm>
              <a:off x="1401957" y="7892261"/>
              <a:ext cx="9525" cy="26670"/>
            </a:xfrm>
            <a:custGeom>
              <a:avLst/>
              <a:gdLst/>
              <a:ahLst/>
              <a:cxnLst/>
              <a:rect l="l" t="t" r="r" b="b"/>
              <a:pathLst>
                <a:path w="9525" h="26670">
                  <a:moveTo>
                    <a:pt x="0" y="0"/>
                  </a:moveTo>
                  <a:lnTo>
                    <a:pt x="7252" y="26466"/>
                  </a:lnTo>
                  <a:lnTo>
                    <a:pt x="9059" y="25921"/>
                  </a:lnTo>
                  <a:lnTo>
                    <a:pt x="2213" y="746"/>
                  </a:lnTo>
                  <a:lnTo>
                    <a:pt x="0" y="0"/>
                  </a:lnTo>
                  <a:close/>
                </a:path>
              </a:pathLst>
            </a:custGeom>
            <a:solidFill>
              <a:srgbClr val="164080"/>
            </a:solidFill>
          </p:spPr>
          <p:txBody>
            <a:bodyPr wrap="square" lIns="0" tIns="0" rIns="0" bIns="0" rtlCol="0"/>
            <a:lstStyle/>
            <a:p>
              <a:endParaRPr sz="1227"/>
            </a:p>
          </p:txBody>
        </p:sp>
        <p:sp>
          <p:nvSpPr>
            <p:cNvPr id="493" name="object 493"/>
            <p:cNvSpPr/>
            <p:nvPr/>
          </p:nvSpPr>
          <p:spPr>
            <a:xfrm>
              <a:off x="1400302" y="7891703"/>
              <a:ext cx="10160" cy="27940"/>
            </a:xfrm>
            <a:custGeom>
              <a:avLst/>
              <a:gdLst/>
              <a:ahLst/>
              <a:cxnLst/>
              <a:rect l="l" t="t" r="r" b="b"/>
              <a:pathLst>
                <a:path w="10159" h="27940">
                  <a:moveTo>
                    <a:pt x="0" y="0"/>
                  </a:moveTo>
                  <a:lnTo>
                    <a:pt x="7754" y="27372"/>
                  </a:lnTo>
                  <a:lnTo>
                    <a:pt x="9656" y="26799"/>
                  </a:lnTo>
                  <a:lnTo>
                    <a:pt x="2540" y="856"/>
                  </a:lnTo>
                  <a:lnTo>
                    <a:pt x="0" y="0"/>
                  </a:lnTo>
                  <a:close/>
                </a:path>
              </a:pathLst>
            </a:custGeom>
            <a:solidFill>
              <a:srgbClr val="164181"/>
            </a:solidFill>
          </p:spPr>
          <p:txBody>
            <a:bodyPr wrap="square" lIns="0" tIns="0" rIns="0" bIns="0" rtlCol="0"/>
            <a:lstStyle/>
            <a:p>
              <a:endParaRPr sz="1227"/>
            </a:p>
          </p:txBody>
        </p:sp>
        <p:sp>
          <p:nvSpPr>
            <p:cNvPr id="494" name="object 494"/>
            <p:cNvSpPr/>
            <p:nvPr/>
          </p:nvSpPr>
          <p:spPr>
            <a:xfrm>
              <a:off x="1398794" y="7891194"/>
              <a:ext cx="10160" cy="28575"/>
            </a:xfrm>
            <a:custGeom>
              <a:avLst/>
              <a:gdLst/>
              <a:ahLst/>
              <a:cxnLst/>
              <a:rect l="l" t="t" r="r" b="b"/>
              <a:pathLst>
                <a:path w="10159" h="28575">
                  <a:moveTo>
                    <a:pt x="0" y="0"/>
                  </a:moveTo>
                  <a:lnTo>
                    <a:pt x="7709" y="28349"/>
                  </a:lnTo>
                  <a:lnTo>
                    <a:pt x="9675" y="27756"/>
                  </a:lnTo>
                  <a:lnTo>
                    <a:pt x="2281" y="769"/>
                  </a:lnTo>
                  <a:lnTo>
                    <a:pt x="0" y="0"/>
                  </a:lnTo>
                  <a:close/>
                </a:path>
              </a:pathLst>
            </a:custGeom>
            <a:solidFill>
              <a:srgbClr val="164182"/>
            </a:solidFill>
          </p:spPr>
          <p:txBody>
            <a:bodyPr wrap="square" lIns="0" tIns="0" rIns="0" bIns="0" rtlCol="0"/>
            <a:lstStyle/>
            <a:p>
              <a:endParaRPr sz="1227"/>
            </a:p>
          </p:txBody>
        </p:sp>
        <p:sp>
          <p:nvSpPr>
            <p:cNvPr id="495" name="object 495"/>
            <p:cNvSpPr/>
            <p:nvPr/>
          </p:nvSpPr>
          <p:spPr>
            <a:xfrm>
              <a:off x="1396952" y="7890573"/>
              <a:ext cx="10160" cy="29845"/>
            </a:xfrm>
            <a:custGeom>
              <a:avLst/>
              <a:gdLst/>
              <a:ahLst/>
              <a:cxnLst/>
              <a:rect l="l" t="t" r="r" b="b"/>
              <a:pathLst>
                <a:path w="10159" h="29845">
                  <a:moveTo>
                    <a:pt x="0" y="0"/>
                  </a:moveTo>
                  <a:lnTo>
                    <a:pt x="8061" y="29420"/>
                  </a:lnTo>
                  <a:lnTo>
                    <a:pt x="10065" y="28815"/>
                  </a:lnTo>
                  <a:lnTo>
                    <a:pt x="2627" y="886"/>
                  </a:lnTo>
                  <a:lnTo>
                    <a:pt x="0" y="0"/>
                  </a:lnTo>
                  <a:close/>
                </a:path>
              </a:pathLst>
            </a:custGeom>
            <a:solidFill>
              <a:srgbClr val="164282"/>
            </a:solidFill>
          </p:spPr>
          <p:txBody>
            <a:bodyPr wrap="square" lIns="0" tIns="0" rIns="0" bIns="0" rtlCol="0"/>
            <a:lstStyle/>
            <a:p>
              <a:endParaRPr sz="1227"/>
            </a:p>
          </p:txBody>
        </p:sp>
        <p:sp>
          <p:nvSpPr>
            <p:cNvPr id="496" name="object 496"/>
            <p:cNvSpPr/>
            <p:nvPr/>
          </p:nvSpPr>
          <p:spPr>
            <a:xfrm>
              <a:off x="1395562" y="7890104"/>
              <a:ext cx="10795" cy="30480"/>
            </a:xfrm>
            <a:custGeom>
              <a:avLst/>
              <a:gdLst/>
              <a:ahLst/>
              <a:cxnLst/>
              <a:rect l="l" t="t" r="r" b="b"/>
              <a:pathLst>
                <a:path w="10794" h="30479">
                  <a:moveTo>
                    <a:pt x="0" y="0"/>
                  </a:moveTo>
                  <a:lnTo>
                    <a:pt x="8307" y="30233"/>
                  </a:lnTo>
                  <a:lnTo>
                    <a:pt x="10305" y="29631"/>
                  </a:lnTo>
                  <a:lnTo>
                    <a:pt x="2383" y="804"/>
                  </a:lnTo>
                  <a:lnTo>
                    <a:pt x="0" y="0"/>
                  </a:lnTo>
                  <a:close/>
                </a:path>
              </a:pathLst>
            </a:custGeom>
            <a:solidFill>
              <a:srgbClr val="164383"/>
            </a:solidFill>
          </p:spPr>
          <p:txBody>
            <a:bodyPr wrap="square" lIns="0" tIns="0" rIns="0" bIns="0" rtlCol="0"/>
            <a:lstStyle/>
            <a:p>
              <a:endParaRPr sz="1227"/>
            </a:p>
          </p:txBody>
        </p:sp>
        <p:sp>
          <p:nvSpPr>
            <p:cNvPr id="497" name="object 497"/>
            <p:cNvSpPr/>
            <p:nvPr/>
          </p:nvSpPr>
          <p:spPr>
            <a:xfrm>
              <a:off x="1393842" y="7889524"/>
              <a:ext cx="10795" cy="31750"/>
            </a:xfrm>
            <a:custGeom>
              <a:avLst/>
              <a:gdLst/>
              <a:ahLst/>
              <a:cxnLst/>
              <a:rect l="l" t="t" r="r" b="b"/>
              <a:pathLst>
                <a:path w="10794" h="31750">
                  <a:moveTo>
                    <a:pt x="0" y="0"/>
                  </a:moveTo>
                  <a:lnTo>
                    <a:pt x="8654" y="31228"/>
                  </a:lnTo>
                  <a:lnTo>
                    <a:pt x="10434" y="30691"/>
                  </a:lnTo>
                  <a:lnTo>
                    <a:pt x="2324" y="783"/>
                  </a:lnTo>
                  <a:lnTo>
                    <a:pt x="0" y="0"/>
                  </a:lnTo>
                  <a:close/>
                </a:path>
              </a:pathLst>
            </a:custGeom>
            <a:solidFill>
              <a:srgbClr val="164384"/>
            </a:solidFill>
          </p:spPr>
          <p:txBody>
            <a:bodyPr wrap="square" lIns="0" tIns="0" rIns="0" bIns="0" rtlCol="0"/>
            <a:lstStyle/>
            <a:p>
              <a:endParaRPr sz="1227"/>
            </a:p>
          </p:txBody>
        </p:sp>
        <p:sp>
          <p:nvSpPr>
            <p:cNvPr id="498" name="object 498"/>
            <p:cNvSpPr/>
            <p:nvPr/>
          </p:nvSpPr>
          <p:spPr>
            <a:xfrm>
              <a:off x="1392451" y="7889055"/>
              <a:ext cx="10795" cy="32384"/>
            </a:xfrm>
            <a:custGeom>
              <a:avLst/>
              <a:gdLst/>
              <a:ahLst/>
              <a:cxnLst/>
              <a:rect l="l" t="t" r="r" b="b"/>
              <a:pathLst>
                <a:path w="10794" h="32384">
                  <a:moveTo>
                    <a:pt x="0" y="0"/>
                  </a:moveTo>
                  <a:lnTo>
                    <a:pt x="8789" y="32076"/>
                  </a:lnTo>
                  <a:lnTo>
                    <a:pt x="10682" y="31505"/>
                  </a:lnTo>
                  <a:lnTo>
                    <a:pt x="2328" y="785"/>
                  </a:lnTo>
                  <a:lnTo>
                    <a:pt x="0" y="0"/>
                  </a:lnTo>
                  <a:close/>
                </a:path>
              </a:pathLst>
            </a:custGeom>
            <a:solidFill>
              <a:srgbClr val="164485"/>
            </a:solidFill>
          </p:spPr>
          <p:txBody>
            <a:bodyPr wrap="square" lIns="0" tIns="0" rIns="0" bIns="0" rtlCol="0"/>
            <a:lstStyle/>
            <a:p>
              <a:endParaRPr sz="1227"/>
            </a:p>
          </p:txBody>
        </p:sp>
        <p:sp>
          <p:nvSpPr>
            <p:cNvPr id="499" name="object 499"/>
            <p:cNvSpPr/>
            <p:nvPr/>
          </p:nvSpPr>
          <p:spPr>
            <a:xfrm>
              <a:off x="1390678" y="7888457"/>
              <a:ext cx="11430" cy="33655"/>
            </a:xfrm>
            <a:custGeom>
              <a:avLst/>
              <a:gdLst/>
              <a:ahLst/>
              <a:cxnLst/>
              <a:rect l="l" t="t" r="r" b="b"/>
              <a:pathLst>
                <a:path w="11430" h="33654">
                  <a:moveTo>
                    <a:pt x="0" y="0"/>
                  </a:moveTo>
                  <a:lnTo>
                    <a:pt x="9084" y="33119"/>
                  </a:lnTo>
                  <a:lnTo>
                    <a:pt x="10994" y="32543"/>
                  </a:lnTo>
                  <a:lnTo>
                    <a:pt x="2261" y="762"/>
                  </a:lnTo>
                  <a:lnTo>
                    <a:pt x="0" y="0"/>
                  </a:lnTo>
                  <a:close/>
                </a:path>
              </a:pathLst>
            </a:custGeom>
            <a:solidFill>
              <a:srgbClr val="174585"/>
            </a:solidFill>
          </p:spPr>
          <p:txBody>
            <a:bodyPr wrap="square" lIns="0" tIns="0" rIns="0" bIns="0" rtlCol="0"/>
            <a:lstStyle/>
            <a:p>
              <a:endParaRPr sz="1227"/>
            </a:p>
          </p:txBody>
        </p:sp>
        <p:sp>
          <p:nvSpPr>
            <p:cNvPr id="500" name="object 500"/>
            <p:cNvSpPr/>
            <p:nvPr/>
          </p:nvSpPr>
          <p:spPr>
            <a:xfrm>
              <a:off x="1389301" y="7887992"/>
              <a:ext cx="11430" cy="34290"/>
            </a:xfrm>
            <a:custGeom>
              <a:avLst/>
              <a:gdLst/>
              <a:ahLst/>
              <a:cxnLst/>
              <a:rect l="l" t="t" r="r" b="b"/>
              <a:pathLst>
                <a:path w="11430" h="34290">
                  <a:moveTo>
                    <a:pt x="0" y="0"/>
                  </a:moveTo>
                  <a:lnTo>
                    <a:pt x="9234" y="33954"/>
                  </a:lnTo>
                  <a:lnTo>
                    <a:pt x="11200" y="33361"/>
                  </a:lnTo>
                  <a:lnTo>
                    <a:pt x="2268" y="765"/>
                  </a:lnTo>
                  <a:lnTo>
                    <a:pt x="0" y="0"/>
                  </a:lnTo>
                  <a:close/>
                </a:path>
              </a:pathLst>
            </a:custGeom>
            <a:solidFill>
              <a:srgbClr val="174586"/>
            </a:solidFill>
          </p:spPr>
          <p:txBody>
            <a:bodyPr wrap="square" lIns="0" tIns="0" rIns="0" bIns="0" rtlCol="0"/>
            <a:lstStyle/>
            <a:p>
              <a:endParaRPr sz="1227"/>
            </a:p>
          </p:txBody>
        </p:sp>
        <p:sp>
          <p:nvSpPr>
            <p:cNvPr id="501" name="object 501"/>
            <p:cNvSpPr/>
            <p:nvPr/>
          </p:nvSpPr>
          <p:spPr>
            <a:xfrm>
              <a:off x="1387462" y="7887372"/>
              <a:ext cx="12065" cy="35560"/>
            </a:xfrm>
            <a:custGeom>
              <a:avLst/>
              <a:gdLst/>
              <a:ahLst/>
              <a:cxnLst/>
              <a:rect l="l" t="t" r="r" b="b"/>
              <a:pathLst>
                <a:path w="12065" h="35559">
                  <a:moveTo>
                    <a:pt x="0" y="0"/>
                  </a:moveTo>
                  <a:lnTo>
                    <a:pt x="9697" y="34989"/>
                  </a:lnTo>
                  <a:lnTo>
                    <a:pt x="11579" y="34422"/>
                  </a:lnTo>
                  <a:lnTo>
                    <a:pt x="2337" y="788"/>
                  </a:lnTo>
                  <a:lnTo>
                    <a:pt x="0" y="0"/>
                  </a:lnTo>
                  <a:close/>
                </a:path>
              </a:pathLst>
            </a:custGeom>
            <a:solidFill>
              <a:srgbClr val="174687"/>
            </a:solidFill>
          </p:spPr>
          <p:txBody>
            <a:bodyPr wrap="square" lIns="0" tIns="0" rIns="0" bIns="0" rtlCol="0"/>
            <a:lstStyle/>
            <a:p>
              <a:endParaRPr sz="1227"/>
            </a:p>
          </p:txBody>
        </p:sp>
        <p:sp>
          <p:nvSpPr>
            <p:cNvPr id="502" name="object 502"/>
            <p:cNvSpPr/>
            <p:nvPr/>
          </p:nvSpPr>
          <p:spPr>
            <a:xfrm>
              <a:off x="1385706" y="7886780"/>
              <a:ext cx="12065" cy="36195"/>
            </a:xfrm>
            <a:custGeom>
              <a:avLst/>
              <a:gdLst/>
              <a:ahLst/>
              <a:cxnLst/>
              <a:rect l="l" t="t" r="r" b="b"/>
              <a:pathLst>
                <a:path w="12065" h="36195">
                  <a:moveTo>
                    <a:pt x="0" y="0"/>
                  </a:moveTo>
                  <a:lnTo>
                    <a:pt x="10187" y="35963"/>
                  </a:lnTo>
                  <a:lnTo>
                    <a:pt x="11777" y="35483"/>
                  </a:lnTo>
                  <a:lnTo>
                    <a:pt x="2666" y="899"/>
                  </a:lnTo>
                  <a:lnTo>
                    <a:pt x="0" y="0"/>
                  </a:lnTo>
                  <a:close/>
                </a:path>
              </a:pathLst>
            </a:custGeom>
            <a:solidFill>
              <a:srgbClr val="174788"/>
            </a:solidFill>
          </p:spPr>
          <p:txBody>
            <a:bodyPr wrap="square" lIns="0" tIns="0" rIns="0" bIns="0" rtlCol="0"/>
            <a:lstStyle/>
            <a:p>
              <a:endParaRPr sz="1227"/>
            </a:p>
          </p:txBody>
        </p:sp>
        <p:sp>
          <p:nvSpPr>
            <p:cNvPr id="503" name="object 503"/>
            <p:cNvSpPr/>
            <p:nvPr/>
          </p:nvSpPr>
          <p:spPr>
            <a:xfrm>
              <a:off x="1384317" y="7886311"/>
              <a:ext cx="12065" cy="37465"/>
            </a:xfrm>
            <a:custGeom>
              <a:avLst/>
              <a:gdLst/>
              <a:ahLst/>
              <a:cxnLst/>
              <a:rect l="l" t="t" r="r" b="b"/>
              <a:pathLst>
                <a:path w="12065" h="37465">
                  <a:moveTo>
                    <a:pt x="0" y="0"/>
                  </a:moveTo>
                  <a:lnTo>
                    <a:pt x="10210" y="36843"/>
                  </a:lnTo>
                  <a:lnTo>
                    <a:pt x="11990" y="36307"/>
                  </a:lnTo>
                  <a:lnTo>
                    <a:pt x="2360" y="796"/>
                  </a:lnTo>
                  <a:lnTo>
                    <a:pt x="0" y="0"/>
                  </a:lnTo>
                  <a:close/>
                </a:path>
              </a:pathLst>
            </a:custGeom>
            <a:solidFill>
              <a:srgbClr val="174888"/>
            </a:solidFill>
          </p:spPr>
          <p:txBody>
            <a:bodyPr wrap="square" lIns="0" tIns="0" rIns="0" bIns="0" rtlCol="0"/>
            <a:lstStyle/>
            <a:p>
              <a:endParaRPr sz="1227"/>
            </a:p>
          </p:txBody>
        </p:sp>
        <p:sp>
          <p:nvSpPr>
            <p:cNvPr id="504" name="object 504"/>
            <p:cNvSpPr/>
            <p:nvPr/>
          </p:nvSpPr>
          <p:spPr>
            <a:xfrm>
              <a:off x="1382583" y="7885727"/>
              <a:ext cx="12700" cy="38100"/>
            </a:xfrm>
            <a:custGeom>
              <a:avLst/>
              <a:gdLst/>
              <a:ahLst/>
              <a:cxnLst/>
              <a:rect l="l" t="t" r="r" b="b"/>
              <a:pathLst>
                <a:path w="12700" h="38100">
                  <a:moveTo>
                    <a:pt x="0" y="0"/>
                  </a:moveTo>
                  <a:lnTo>
                    <a:pt x="10680" y="37809"/>
                  </a:lnTo>
                  <a:lnTo>
                    <a:pt x="12263" y="37332"/>
                  </a:lnTo>
                  <a:lnTo>
                    <a:pt x="2209" y="745"/>
                  </a:lnTo>
                  <a:lnTo>
                    <a:pt x="0" y="0"/>
                  </a:lnTo>
                  <a:close/>
                </a:path>
              </a:pathLst>
            </a:custGeom>
            <a:solidFill>
              <a:srgbClr val="174889"/>
            </a:solidFill>
          </p:spPr>
          <p:txBody>
            <a:bodyPr wrap="square" lIns="0" tIns="0" rIns="0" bIns="0" rtlCol="0"/>
            <a:lstStyle/>
            <a:p>
              <a:endParaRPr sz="1227"/>
            </a:p>
          </p:txBody>
        </p:sp>
        <p:sp>
          <p:nvSpPr>
            <p:cNvPr id="505" name="object 505"/>
            <p:cNvSpPr/>
            <p:nvPr/>
          </p:nvSpPr>
          <p:spPr>
            <a:xfrm>
              <a:off x="1381170" y="7885250"/>
              <a:ext cx="12700" cy="38735"/>
            </a:xfrm>
            <a:custGeom>
              <a:avLst/>
              <a:gdLst/>
              <a:ahLst/>
              <a:cxnLst/>
              <a:rect l="l" t="t" r="r" b="b"/>
              <a:pathLst>
                <a:path w="12700" h="38734">
                  <a:moveTo>
                    <a:pt x="0" y="0"/>
                  </a:moveTo>
                  <a:lnTo>
                    <a:pt x="10623" y="38729"/>
                  </a:lnTo>
                  <a:lnTo>
                    <a:pt x="12533" y="38153"/>
                  </a:lnTo>
                  <a:lnTo>
                    <a:pt x="2258" y="761"/>
                  </a:lnTo>
                  <a:lnTo>
                    <a:pt x="0" y="0"/>
                  </a:lnTo>
                  <a:close/>
                </a:path>
              </a:pathLst>
            </a:custGeom>
            <a:solidFill>
              <a:srgbClr val="17498A"/>
            </a:solidFill>
          </p:spPr>
          <p:txBody>
            <a:bodyPr wrap="square" lIns="0" tIns="0" rIns="0" bIns="0" rtlCol="0"/>
            <a:lstStyle/>
            <a:p>
              <a:endParaRPr sz="1227"/>
            </a:p>
          </p:txBody>
        </p:sp>
        <p:sp>
          <p:nvSpPr>
            <p:cNvPr id="506" name="object 506"/>
            <p:cNvSpPr/>
            <p:nvPr/>
          </p:nvSpPr>
          <p:spPr>
            <a:xfrm>
              <a:off x="1379372" y="7884746"/>
              <a:ext cx="13335" cy="40005"/>
            </a:xfrm>
            <a:custGeom>
              <a:avLst/>
              <a:gdLst/>
              <a:ahLst/>
              <a:cxnLst/>
              <a:rect l="l" t="t" r="r" b="b"/>
              <a:pathLst>
                <a:path w="13334" h="40004">
                  <a:moveTo>
                    <a:pt x="303" y="0"/>
                  </a:moveTo>
                  <a:lnTo>
                    <a:pt x="0" y="124"/>
                  </a:lnTo>
                  <a:lnTo>
                    <a:pt x="10960" y="39674"/>
                  </a:lnTo>
                  <a:lnTo>
                    <a:pt x="12843" y="39106"/>
                  </a:lnTo>
                  <a:lnTo>
                    <a:pt x="2313" y="678"/>
                  </a:lnTo>
                  <a:lnTo>
                    <a:pt x="303" y="0"/>
                  </a:lnTo>
                  <a:close/>
                </a:path>
              </a:pathLst>
            </a:custGeom>
            <a:solidFill>
              <a:srgbClr val="174A8A"/>
            </a:solidFill>
          </p:spPr>
          <p:txBody>
            <a:bodyPr wrap="square" lIns="0" tIns="0" rIns="0" bIns="0" rtlCol="0"/>
            <a:lstStyle/>
            <a:p>
              <a:endParaRPr sz="1227"/>
            </a:p>
          </p:txBody>
        </p:sp>
        <p:sp>
          <p:nvSpPr>
            <p:cNvPr id="507" name="object 507"/>
            <p:cNvSpPr/>
            <p:nvPr/>
          </p:nvSpPr>
          <p:spPr>
            <a:xfrm>
              <a:off x="1378229" y="7884660"/>
              <a:ext cx="13335" cy="40640"/>
            </a:xfrm>
            <a:custGeom>
              <a:avLst/>
              <a:gdLst/>
              <a:ahLst/>
              <a:cxnLst/>
              <a:rect l="l" t="t" r="r" b="b"/>
              <a:pathLst>
                <a:path w="13334" h="40640">
                  <a:moveTo>
                    <a:pt x="1192" y="0"/>
                  </a:moveTo>
                  <a:lnTo>
                    <a:pt x="0" y="210"/>
                  </a:lnTo>
                  <a:lnTo>
                    <a:pt x="10962" y="40104"/>
                  </a:lnTo>
                  <a:lnTo>
                    <a:pt x="12843" y="39536"/>
                  </a:lnTo>
                  <a:lnTo>
                    <a:pt x="2059" y="292"/>
                  </a:lnTo>
                  <a:lnTo>
                    <a:pt x="1192" y="0"/>
                  </a:lnTo>
                  <a:close/>
                </a:path>
              </a:pathLst>
            </a:custGeom>
            <a:solidFill>
              <a:srgbClr val="184A8B"/>
            </a:solidFill>
          </p:spPr>
          <p:txBody>
            <a:bodyPr wrap="square" lIns="0" tIns="0" rIns="0" bIns="0" rtlCol="0"/>
            <a:lstStyle/>
            <a:p>
              <a:endParaRPr sz="1227"/>
            </a:p>
          </p:txBody>
        </p:sp>
        <p:sp>
          <p:nvSpPr>
            <p:cNvPr id="508" name="object 508"/>
            <p:cNvSpPr/>
            <p:nvPr/>
          </p:nvSpPr>
          <p:spPr>
            <a:xfrm>
              <a:off x="1376743" y="7884871"/>
              <a:ext cx="13335" cy="40640"/>
            </a:xfrm>
            <a:custGeom>
              <a:avLst/>
              <a:gdLst/>
              <a:ahLst/>
              <a:cxnLst/>
              <a:rect l="l" t="t" r="r" b="b"/>
              <a:pathLst>
                <a:path w="13334" h="40640">
                  <a:moveTo>
                    <a:pt x="1943" y="0"/>
                  </a:moveTo>
                  <a:lnTo>
                    <a:pt x="0" y="800"/>
                  </a:lnTo>
                  <a:lnTo>
                    <a:pt x="10959" y="40342"/>
                  </a:lnTo>
                  <a:lnTo>
                    <a:pt x="12766" y="39797"/>
                  </a:lnTo>
                  <a:lnTo>
                    <a:pt x="1943" y="0"/>
                  </a:lnTo>
                  <a:close/>
                </a:path>
              </a:pathLst>
            </a:custGeom>
            <a:solidFill>
              <a:srgbClr val="184B8C"/>
            </a:solidFill>
          </p:spPr>
          <p:txBody>
            <a:bodyPr wrap="square" lIns="0" tIns="0" rIns="0" bIns="0" rtlCol="0"/>
            <a:lstStyle/>
            <a:p>
              <a:endParaRPr sz="1227"/>
            </a:p>
          </p:txBody>
        </p:sp>
        <p:sp>
          <p:nvSpPr>
            <p:cNvPr id="509" name="object 509"/>
            <p:cNvSpPr/>
            <p:nvPr/>
          </p:nvSpPr>
          <p:spPr>
            <a:xfrm>
              <a:off x="1374114" y="7885214"/>
              <a:ext cx="14604" cy="41275"/>
            </a:xfrm>
            <a:custGeom>
              <a:avLst/>
              <a:gdLst/>
              <a:ahLst/>
              <a:cxnLst/>
              <a:rect l="l" t="t" r="r" b="b"/>
              <a:pathLst>
                <a:path w="14605" h="41275">
                  <a:moveTo>
                    <a:pt x="14224" y="39814"/>
                  </a:moveTo>
                  <a:lnTo>
                    <a:pt x="3429" y="0"/>
                  </a:lnTo>
                  <a:lnTo>
                    <a:pt x="1485" y="457"/>
                  </a:lnTo>
                  <a:lnTo>
                    <a:pt x="0" y="812"/>
                  </a:lnTo>
                  <a:lnTo>
                    <a:pt x="10871" y="40817"/>
                  </a:lnTo>
                  <a:lnTo>
                    <a:pt x="12446" y="40347"/>
                  </a:lnTo>
                  <a:lnTo>
                    <a:pt x="12750" y="40259"/>
                  </a:lnTo>
                  <a:lnTo>
                    <a:pt x="14224" y="39814"/>
                  </a:lnTo>
                  <a:close/>
                </a:path>
              </a:pathLst>
            </a:custGeom>
            <a:solidFill>
              <a:srgbClr val="184C8D"/>
            </a:solidFill>
          </p:spPr>
          <p:txBody>
            <a:bodyPr wrap="square" lIns="0" tIns="0" rIns="0" bIns="0" rtlCol="0"/>
            <a:lstStyle/>
            <a:p>
              <a:endParaRPr sz="1227"/>
            </a:p>
          </p:txBody>
        </p:sp>
        <p:sp>
          <p:nvSpPr>
            <p:cNvPr id="510" name="object 510"/>
            <p:cNvSpPr/>
            <p:nvPr/>
          </p:nvSpPr>
          <p:spPr>
            <a:xfrm>
              <a:off x="1372976" y="7886014"/>
              <a:ext cx="12700" cy="40640"/>
            </a:xfrm>
            <a:custGeom>
              <a:avLst/>
              <a:gdLst/>
              <a:ahLst/>
              <a:cxnLst/>
              <a:rect l="l" t="t" r="r" b="b"/>
              <a:pathLst>
                <a:path w="12700" h="40640">
                  <a:moveTo>
                    <a:pt x="1824" y="0"/>
                  </a:moveTo>
                  <a:lnTo>
                    <a:pt x="154" y="313"/>
                  </a:lnTo>
                  <a:lnTo>
                    <a:pt x="0" y="360"/>
                  </a:lnTo>
                  <a:lnTo>
                    <a:pt x="10849" y="40369"/>
                  </a:lnTo>
                  <a:lnTo>
                    <a:pt x="12445" y="39887"/>
                  </a:lnTo>
                  <a:lnTo>
                    <a:pt x="1824" y="0"/>
                  </a:lnTo>
                  <a:close/>
                </a:path>
              </a:pathLst>
            </a:custGeom>
            <a:solidFill>
              <a:srgbClr val="184D8E"/>
            </a:solidFill>
          </p:spPr>
          <p:txBody>
            <a:bodyPr wrap="square" lIns="0" tIns="0" rIns="0" bIns="0" rtlCol="0"/>
            <a:lstStyle/>
            <a:p>
              <a:endParaRPr sz="1227"/>
            </a:p>
          </p:txBody>
        </p:sp>
        <p:sp>
          <p:nvSpPr>
            <p:cNvPr id="511" name="object 511"/>
            <p:cNvSpPr/>
            <p:nvPr/>
          </p:nvSpPr>
          <p:spPr>
            <a:xfrm>
              <a:off x="1370241" y="7886357"/>
              <a:ext cx="14604" cy="41275"/>
            </a:xfrm>
            <a:custGeom>
              <a:avLst/>
              <a:gdLst/>
              <a:ahLst/>
              <a:cxnLst/>
              <a:rect l="l" t="t" r="r" b="b"/>
              <a:pathLst>
                <a:path w="14605" h="41275">
                  <a:moveTo>
                    <a:pt x="13995" y="39903"/>
                  </a:moveTo>
                  <a:lnTo>
                    <a:pt x="3073" y="0"/>
                  </a:lnTo>
                  <a:lnTo>
                    <a:pt x="1841" y="292"/>
                  </a:lnTo>
                  <a:lnTo>
                    <a:pt x="1130" y="508"/>
                  </a:lnTo>
                  <a:lnTo>
                    <a:pt x="584" y="673"/>
                  </a:lnTo>
                  <a:lnTo>
                    <a:pt x="0" y="863"/>
                  </a:lnTo>
                  <a:lnTo>
                    <a:pt x="10972" y="40817"/>
                  </a:lnTo>
                  <a:lnTo>
                    <a:pt x="12103" y="40474"/>
                  </a:lnTo>
                  <a:lnTo>
                    <a:pt x="13995" y="39903"/>
                  </a:lnTo>
                  <a:close/>
                </a:path>
              </a:pathLst>
            </a:custGeom>
            <a:solidFill>
              <a:srgbClr val="184E8F"/>
            </a:solidFill>
          </p:spPr>
          <p:txBody>
            <a:bodyPr wrap="square" lIns="0" tIns="0" rIns="0" bIns="0" rtlCol="0"/>
            <a:lstStyle/>
            <a:p>
              <a:endParaRPr sz="1227"/>
            </a:p>
          </p:txBody>
        </p:sp>
        <p:sp>
          <p:nvSpPr>
            <p:cNvPr id="512" name="object 512"/>
            <p:cNvSpPr/>
            <p:nvPr/>
          </p:nvSpPr>
          <p:spPr>
            <a:xfrm>
              <a:off x="1368784" y="7887157"/>
              <a:ext cx="13335" cy="40640"/>
            </a:xfrm>
            <a:custGeom>
              <a:avLst/>
              <a:gdLst/>
              <a:ahLst/>
              <a:cxnLst/>
              <a:rect l="l" t="t" r="r" b="b"/>
              <a:pathLst>
                <a:path w="13334" h="40640">
                  <a:moveTo>
                    <a:pt x="1901" y="0"/>
                  </a:moveTo>
                  <a:lnTo>
                    <a:pt x="1246" y="115"/>
                  </a:lnTo>
                  <a:lnTo>
                    <a:pt x="0" y="495"/>
                  </a:lnTo>
                  <a:lnTo>
                    <a:pt x="10950" y="40459"/>
                  </a:lnTo>
                  <a:lnTo>
                    <a:pt x="12756" y="39915"/>
                  </a:lnTo>
                  <a:lnTo>
                    <a:pt x="1901" y="0"/>
                  </a:lnTo>
                  <a:close/>
                </a:path>
              </a:pathLst>
            </a:custGeom>
            <a:solidFill>
              <a:srgbClr val="184F90"/>
            </a:solidFill>
          </p:spPr>
          <p:txBody>
            <a:bodyPr wrap="square" lIns="0" tIns="0" rIns="0" bIns="0" rtlCol="0"/>
            <a:lstStyle/>
            <a:p>
              <a:endParaRPr sz="1227"/>
            </a:p>
          </p:txBody>
        </p:sp>
        <p:sp>
          <p:nvSpPr>
            <p:cNvPr id="513" name="object 513"/>
            <p:cNvSpPr/>
            <p:nvPr/>
          </p:nvSpPr>
          <p:spPr>
            <a:xfrm>
              <a:off x="1367297" y="7887556"/>
              <a:ext cx="13335" cy="40640"/>
            </a:xfrm>
            <a:custGeom>
              <a:avLst/>
              <a:gdLst/>
              <a:ahLst/>
              <a:cxnLst/>
              <a:rect l="l" t="t" r="r" b="b"/>
              <a:pathLst>
                <a:path w="13334" h="40640">
                  <a:moveTo>
                    <a:pt x="1803" y="0"/>
                  </a:moveTo>
                  <a:lnTo>
                    <a:pt x="0" y="550"/>
                  </a:lnTo>
                  <a:lnTo>
                    <a:pt x="10873" y="40532"/>
                  </a:lnTo>
                  <a:lnTo>
                    <a:pt x="12754" y="39965"/>
                  </a:lnTo>
                  <a:lnTo>
                    <a:pt x="1803" y="0"/>
                  </a:lnTo>
                  <a:close/>
                </a:path>
              </a:pathLst>
            </a:custGeom>
            <a:solidFill>
              <a:srgbClr val="195091"/>
            </a:solidFill>
          </p:spPr>
          <p:txBody>
            <a:bodyPr wrap="square" lIns="0" tIns="0" rIns="0" bIns="0" rtlCol="0"/>
            <a:lstStyle/>
            <a:p>
              <a:endParaRPr sz="1227"/>
            </a:p>
          </p:txBody>
        </p:sp>
        <p:sp>
          <p:nvSpPr>
            <p:cNvPr id="514" name="object 514"/>
            <p:cNvSpPr/>
            <p:nvPr/>
          </p:nvSpPr>
          <p:spPr>
            <a:xfrm>
              <a:off x="1364589" y="7887957"/>
              <a:ext cx="14604" cy="41275"/>
            </a:xfrm>
            <a:custGeom>
              <a:avLst/>
              <a:gdLst/>
              <a:ahLst/>
              <a:cxnLst/>
              <a:rect l="l" t="t" r="r" b="b"/>
              <a:pathLst>
                <a:path w="14605" h="41275">
                  <a:moveTo>
                    <a:pt x="14312" y="39916"/>
                  </a:moveTo>
                  <a:lnTo>
                    <a:pt x="3352" y="0"/>
                  </a:lnTo>
                  <a:lnTo>
                    <a:pt x="2946" y="76"/>
                  </a:lnTo>
                  <a:lnTo>
                    <a:pt x="1879" y="406"/>
                  </a:lnTo>
                  <a:lnTo>
                    <a:pt x="1562" y="508"/>
                  </a:lnTo>
                  <a:lnTo>
                    <a:pt x="0" y="977"/>
                  </a:lnTo>
                  <a:lnTo>
                    <a:pt x="10947" y="40932"/>
                  </a:lnTo>
                  <a:lnTo>
                    <a:pt x="12420" y="40487"/>
                  </a:lnTo>
                  <a:lnTo>
                    <a:pt x="12738" y="40398"/>
                  </a:lnTo>
                  <a:lnTo>
                    <a:pt x="14312" y="39916"/>
                  </a:lnTo>
                  <a:close/>
                </a:path>
              </a:pathLst>
            </a:custGeom>
            <a:solidFill>
              <a:srgbClr val="195192"/>
            </a:solidFill>
          </p:spPr>
          <p:txBody>
            <a:bodyPr wrap="square" lIns="0" tIns="0" rIns="0" bIns="0" rtlCol="0"/>
            <a:lstStyle/>
            <a:p>
              <a:endParaRPr sz="1227"/>
            </a:p>
          </p:txBody>
        </p:sp>
        <p:sp>
          <p:nvSpPr>
            <p:cNvPr id="515" name="object 515"/>
            <p:cNvSpPr/>
            <p:nvPr/>
          </p:nvSpPr>
          <p:spPr>
            <a:xfrm>
              <a:off x="1363421" y="7888706"/>
              <a:ext cx="12700" cy="40640"/>
            </a:xfrm>
            <a:custGeom>
              <a:avLst/>
              <a:gdLst/>
              <a:ahLst/>
              <a:cxnLst/>
              <a:rect l="l" t="t" r="r" b="b"/>
              <a:pathLst>
                <a:path w="12700" h="40640">
                  <a:moveTo>
                    <a:pt x="1908" y="0"/>
                  </a:moveTo>
                  <a:lnTo>
                    <a:pt x="0" y="581"/>
                  </a:lnTo>
                  <a:lnTo>
                    <a:pt x="10896" y="40234"/>
                  </a:lnTo>
                  <a:lnTo>
                    <a:pt x="11378" y="40399"/>
                  </a:lnTo>
                  <a:lnTo>
                    <a:pt x="12437" y="40079"/>
                  </a:lnTo>
                  <a:lnTo>
                    <a:pt x="1908" y="0"/>
                  </a:lnTo>
                  <a:close/>
                </a:path>
              </a:pathLst>
            </a:custGeom>
            <a:solidFill>
              <a:srgbClr val="195293"/>
            </a:solidFill>
          </p:spPr>
          <p:txBody>
            <a:bodyPr wrap="square" lIns="0" tIns="0" rIns="0" bIns="0" rtlCol="0"/>
            <a:lstStyle/>
            <a:p>
              <a:endParaRPr sz="1227"/>
            </a:p>
          </p:txBody>
        </p:sp>
        <p:sp>
          <p:nvSpPr>
            <p:cNvPr id="516" name="object 516"/>
            <p:cNvSpPr/>
            <p:nvPr/>
          </p:nvSpPr>
          <p:spPr>
            <a:xfrm>
              <a:off x="1360817" y="7889163"/>
              <a:ext cx="13970" cy="40005"/>
            </a:xfrm>
            <a:custGeom>
              <a:avLst/>
              <a:gdLst/>
              <a:ahLst/>
              <a:cxnLst/>
              <a:rect l="l" t="t" r="r" b="b"/>
              <a:pathLst>
                <a:path w="13969" h="40004">
                  <a:moveTo>
                    <a:pt x="13868" y="39916"/>
                  </a:moveTo>
                  <a:lnTo>
                    <a:pt x="3022" y="0"/>
                  </a:lnTo>
                  <a:lnTo>
                    <a:pt x="1460" y="482"/>
                  </a:lnTo>
                  <a:lnTo>
                    <a:pt x="1143" y="571"/>
                  </a:lnTo>
                  <a:lnTo>
                    <a:pt x="0" y="927"/>
                  </a:lnTo>
                  <a:lnTo>
                    <a:pt x="10350" y="38709"/>
                  </a:lnTo>
                  <a:lnTo>
                    <a:pt x="11734" y="39192"/>
                  </a:lnTo>
                  <a:lnTo>
                    <a:pt x="13868" y="39916"/>
                  </a:lnTo>
                  <a:close/>
                </a:path>
              </a:pathLst>
            </a:custGeom>
            <a:solidFill>
              <a:srgbClr val="195394"/>
            </a:solidFill>
          </p:spPr>
          <p:txBody>
            <a:bodyPr wrap="square" lIns="0" tIns="0" rIns="0" bIns="0" rtlCol="0"/>
            <a:lstStyle/>
            <a:p>
              <a:endParaRPr sz="1227"/>
            </a:p>
          </p:txBody>
        </p:sp>
        <p:sp>
          <p:nvSpPr>
            <p:cNvPr id="517" name="object 517"/>
            <p:cNvSpPr/>
            <p:nvPr/>
          </p:nvSpPr>
          <p:spPr>
            <a:xfrm>
              <a:off x="1359334" y="7889984"/>
              <a:ext cx="12700" cy="38100"/>
            </a:xfrm>
            <a:custGeom>
              <a:avLst/>
              <a:gdLst/>
              <a:ahLst/>
              <a:cxnLst/>
              <a:rect l="l" t="t" r="r" b="b"/>
              <a:pathLst>
                <a:path w="12700" h="38100">
                  <a:moveTo>
                    <a:pt x="1803" y="0"/>
                  </a:moveTo>
                  <a:lnTo>
                    <a:pt x="0" y="550"/>
                  </a:lnTo>
                  <a:lnTo>
                    <a:pt x="9980" y="37248"/>
                  </a:lnTo>
                  <a:lnTo>
                    <a:pt x="12219" y="38013"/>
                  </a:lnTo>
                  <a:lnTo>
                    <a:pt x="1803" y="0"/>
                  </a:lnTo>
                  <a:close/>
                </a:path>
              </a:pathLst>
            </a:custGeom>
            <a:solidFill>
              <a:srgbClr val="195495"/>
            </a:solidFill>
          </p:spPr>
          <p:txBody>
            <a:bodyPr wrap="square" lIns="0" tIns="0" rIns="0" bIns="0" rtlCol="0"/>
            <a:lstStyle/>
            <a:p>
              <a:endParaRPr sz="1227"/>
            </a:p>
          </p:txBody>
        </p:sp>
        <p:sp>
          <p:nvSpPr>
            <p:cNvPr id="518" name="object 518"/>
            <p:cNvSpPr/>
            <p:nvPr/>
          </p:nvSpPr>
          <p:spPr>
            <a:xfrm>
              <a:off x="1358193" y="7890438"/>
              <a:ext cx="12065" cy="37465"/>
            </a:xfrm>
            <a:custGeom>
              <a:avLst/>
              <a:gdLst/>
              <a:ahLst/>
              <a:cxnLst/>
              <a:rect l="l" t="t" r="r" b="b"/>
              <a:pathLst>
                <a:path w="12065" h="37465">
                  <a:moveTo>
                    <a:pt x="1458" y="0"/>
                  </a:moveTo>
                  <a:lnTo>
                    <a:pt x="0" y="444"/>
                  </a:lnTo>
                  <a:lnTo>
                    <a:pt x="9759" y="36330"/>
                  </a:lnTo>
                  <a:lnTo>
                    <a:pt x="11615" y="36963"/>
                  </a:lnTo>
                  <a:lnTo>
                    <a:pt x="1458" y="0"/>
                  </a:lnTo>
                  <a:close/>
                </a:path>
              </a:pathLst>
            </a:custGeom>
            <a:solidFill>
              <a:srgbClr val="195596"/>
            </a:solidFill>
          </p:spPr>
          <p:txBody>
            <a:bodyPr wrap="square" lIns="0" tIns="0" rIns="0" bIns="0" rtlCol="0"/>
            <a:lstStyle/>
            <a:p>
              <a:endParaRPr sz="1227"/>
            </a:p>
          </p:txBody>
        </p:sp>
        <p:sp>
          <p:nvSpPr>
            <p:cNvPr id="519" name="object 519"/>
            <p:cNvSpPr/>
            <p:nvPr/>
          </p:nvSpPr>
          <p:spPr>
            <a:xfrm>
              <a:off x="1356630" y="7890786"/>
              <a:ext cx="12065" cy="36195"/>
            </a:xfrm>
            <a:custGeom>
              <a:avLst/>
              <a:gdLst/>
              <a:ahLst/>
              <a:cxnLst/>
              <a:rect l="l" t="t" r="r" b="b"/>
              <a:pathLst>
                <a:path w="12065" h="36195">
                  <a:moveTo>
                    <a:pt x="1880" y="0"/>
                  </a:moveTo>
                  <a:lnTo>
                    <a:pt x="0" y="573"/>
                  </a:lnTo>
                  <a:lnTo>
                    <a:pt x="9535" y="35372"/>
                  </a:lnTo>
                  <a:lnTo>
                    <a:pt x="11813" y="36149"/>
                  </a:lnTo>
                  <a:lnTo>
                    <a:pt x="1880" y="0"/>
                  </a:lnTo>
                  <a:close/>
                </a:path>
              </a:pathLst>
            </a:custGeom>
            <a:solidFill>
              <a:srgbClr val="1A5597"/>
            </a:solidFill>
          </p:spPr>
          <p:txBody>
            <a:bodyPr wrap="square" lIns="0" tIns="0" rIns="0" bIns="0" rtlCol="0"/>
            <a:lstStyle/>
            <a:p>
              <a:endParaRPr sz="1227"/>
            </a:p>
          </p:txBody>
        </p:sp>
        <p:sp>
          <p:nvSpPr>
            <p:cNvPr id="520" name="object 520"/>
            <p:cNvSpPr/>
            <p:nvPr/>
          </p:nvSpPr>
          <p:spPr>
            <a:xfrm>
              <a:off x="1355457" y="7891231"/>
              <a:ext cx="11430" cy="35560"/>
            </a:xfrm>
            <a:custGeom>
              <a:avLst/>
              <a:gdLst/>
              <a:ahLst/>
              <a:cxnLst/>
              <a:rect l="l" t="t" r="r" b="b"/>
              <a:pathLst>
                <a:path w="11430" h="35559">
                  <a:moveTo>
                    <a:pt x="1593" y="0"/>
                  </a:moveTo>
                  <a:lnTo>
                    <a:pt x="0" y="486"/>
                  </a:lnTo>
                  <a:lnTo>
                    <a:pt x="9017" y="34350"/>
                  </a:lnTo>
                  <a:lnTo>
                    <a:pt x="11102" y="35061"/>
                  </a:lnTo>
                  <a:lnTo>
                    <a:pt x="1593" y="0"/>
                  </a:lnTo>
                  <a:close/>
                </a:path>
              </a:pathLst>
            </a:custGeom>
            <a:solidFill>
              <a:srgbClr val="1A5697"/>
            </a:solidFill>
          </p:spPr>
          <p:txBody>
            <a:bodyPr wrap="square" lIns="0" tIns="0" rIns="0" bIns="0" rtlCol="0"/>
            <a:lstStyle/>
            <a:p>
              <a:endParaRPr sz="1227"/>
            </a:p>
          </p:txBody>
        </p:sp>
        <p:sp>
          <p:nvSpPr>
            <p:cNvPr id="521" name="object 521"/>
            <p:cNvSpPr/>
            <p:nvPr/>
          </p:nvSpPr>
          <p:spPr>
            <a:xfrm>
              <a:off x="1354002" y="7891588"/>
              <a:ext cx="11430" cy="34290"/>
            </a:xfrm>
            <a:custGeom>
              <a:avLst/>
              <a:gdLst/>
              <a:ahLst/>
              <a:cxnLst/>
              <a:rect l="l" t="t" r="r" b="b"/>
              <a:pathLst>
                <a:path w="11430" h="34290">
                  <a:moveTo>
                    <a:pt x="1879" y="0"/>
                  </a:moveTo>
                  <a:lnTo>
                    <a:pt x="0" y="573"/>
                  </a:lnTo>
                  <a:lnTo>
                    <a:pt x="9050" y="33507"/>
                  </a:lnTo>
                  <a:lnTo>
                    <a:pt x="11190" y="34238"/>
                  </a:lnTo>
                  <a:lnTo>
                    <a:pt x="1879" y="0"/>
                  </a:lnTo>
                  <a:close/>
                </a:path>
              </a:pathLst>
            </a:custGeom>
            <a:solidFill>
              <a:srgbClr val="1A5798"/>
            </a:solidFill>
          </p:spPr>
          <p:txBody>
            <a:bodyPr wrap="square" lIns="0" tIns="0" rIns="0" bIns="0" rtlCol="0"/>
            <a:lstStyle/>
            <a:p>
              <a:endParaRPr sz="1227"/>
            </a:p>
          </p:txBody>
        </p:sp>
        <p:sp>
          <p:nvSpPr>
            <p:cNvPr id="522" name="object 522"/>
            <p:cNvSpPr/>
            <p:nvPr/>
          </p:nvSpPr>
          <p:spPr>
            <a:xfrm>
              <a:off x="1352542" y="7892064"/>
              <a:ext cx="11430" cy="33655"/>
            </a:xfrm>
            <a:custGeom>
              <a:avLst/>
              <a:gdLst/>
              <a:ahLst/>
              <a:cxnLst/>
              <a:rect l="l" t="t" r="r" b="b"/>
              <a:pathLst>
                <a:path w="11430" h="33654">
                  <a:moveTo>
                    <a:pt x="1776" y="0"/>
                  </a:moveTo>
                  <a:lnTo>
                    <a:pt x="0" y="541"/>
                  </a:lnTo>
                  <a:lnTo>
                    <a:pt x="8637" y="32392"/>
                  </a:lnTo>
                  <a:lnTo>
                    <a:pt x="10975" y="33190"/>
                  </a:lnTo>
                  <a:lnTo>
                    <a:pt x="1776" y="0"/>
                  </a:lnTo>
                  <a:close/>
                </a:path>
              </a:pathLst>
            </a:custGeom>
            <a:solidFill>
              <a:srgbClr val="1A5799"/>
            </a:solidFill>
          </p:spPr>
          <p:txBody>
            <a:bodyPr wrap="square" lIns="0" tIns="0" rIns="0" bIns="0" rtlCol="0"/>
            <a:lstStyle/>
            <a:p>
              <a:endParaRPr sz="1227"/>
            </a:p>
          </p:txBody>
        </p:sp>
        <p:sp>
          <p:nvSpPr>
            <p:cNvPr id="523" name="object 523"/>
            <p:cNvSpPr/>
            <p:nvPr/>
          </p:nvSpPr>
          <p:spPr>
            <a:xfrm>
              <a:off x="1351372" y="7892413"/>
              <a:ext cx="10795" cy="32384"/>
            </a:xfrm>
            <a:custGeom>
              <a:avLst/>
              <a:gdLst/>
              <a:ahLst/>
              <a:cxnLst/>
              <a:rect l="l" t="t" r="r" b="b"/>
              <a:pathLst>
                <a:path w="10794" h="32384">
                  <a:moveTo>
                    <a:pt x="1804" y="0"/>
                  </a:moveTo>
                  <a:lnTo>
                    <a:pt x="0" y="550"/>
                  </a:lnTo>
                  <a:lnTo>
                    <a:pt x="8437" y="31576"/>
                  </a:lnTo>
                  <a:lnTo>
                    <a:pt x="10664" y="32336"/>
                  </a:lnTo>
                  <a:lnTo>
                    <a:pt x="1804" y="0"/>
                  </a:lnTo>
                  <a:close/>
                </a:path>
              </a:pathLst>
            </a:custGeom>
            <a:solidFill>
              <a:srgbClr val="1A5899"/>
            </a:solidFill>
          </p:spPr>
          <p:txBody>
            <a:bodyPr wrap="square" lIns="0" tIns="0" rIns="0" bIns="0" rtlCol="0"/>
            <a:lstStyle/>
            <a:p>
              <a:endParaRPr sz="1227"/>
            </a:p>
          </p:txBody>
        </p:sp>
        <p:sp>
          <p:nvSpPr>
            <p:cNvPr id="524" name="object 524"/>
            <p:cNvSpPr/>
            <p:nvPr/>
          </p:nvSpPr>
          <p:spPr>
            <a:xfrm>
              <a:off x="1349810" y="7892866"/>
              <a:ext cx="10795" cy="31750"/>
            </a:xfrm>
            <a:custGeom>
              <a:avLst/>
              <a:gdLst/>
              <a:ahLst/>
              <a:cxnLst/>
              <a:rect l="l" t="t" r="r" b="b"/>
              <a:pathLst>
                <a:path w="10794" h="31750">
                  <a:moveTo>
                    <a:pt x="1880" y="0"/>
                  </a:moveTo>
                  <a:lnTo>
                    <a:pt x="0" y="573"/>
                  </a:lnTo>
                  <a:lnTo>
                    <a:pt x="8228" y="30518"/>
                  </a:lnTo>
                  <a:lnTo>
                    <a:pt x="10558" y="31314"/>
                  </a:lnTo>
                  <a:lnTo>
                    <a:pt x="1880" y="0"/>
                  </a:lnTo>
                  <a:close/>
                </a:path>
              </a:pathLst>
            </a:custGeom>
            <a:solidFill>
              <a:srgbClr val="1A599A"/>
            </a:solidFill>
          </p:spPr>
          <p:txBody>
            <a:bodyPr wrap="square" lIns="0" tIns="0" rIns="0" bIns="0" rtlCol="0"/>
            <a:lstStyle/>
            <a:p>
              <a:endParaRPr sz="1227"/>
            </a:p>
          </p:txBody>
        </p:sp>
        <p:sp>
          <p:nvSpPr>
            <p:cNvPr id="525" name="object 525"/>
            <p:cNvSpPr/>
            <p:nvPr/>
          </p:nvSpPr>
          <p:spPr>
            <a:xfrm>
              <a:off x="1348668" y="7893310"/>
              <a:ext cx="10160" cy="30480"/>
            </a:xfrm>
            <a:custGeom>
              <a:avLst/>
              <a:gdLst/>
              <a:ahLst/>
              <a:cxnLst/>
              <a:rect l="l" t="t" r="r" b="b"/>
              <a:pathLst>
                <a:path w="10159" h="30479">
                  <a:moveTo>
                    <a:pt x="1567" y="0"/>
                  </a:moveTo>
                  <a:lnTo>
                    <a:pt x="0" y="477"/>
                  </a:lnTo>
                  <a:lnTo>
                    <a:pt x="7979" y="29600"/>
                  </a:lnTo>
                  <a:lnTo>
                    <a:pt x="10163" y="30345"/>
                  </a:lnTo>
                  <a:lnTo>
                    <a:pt x="1567" y="0"/>
                  </a:lnTo>
                  <a:close/>
                </a:path>
              </a:pathLst>
            </a:custGeom>
            <a:solidFill>
              <a:srgbClr val="1A5A9B"/>
            </a:solidFill>
          </p:spPr>
          <p:txBody>
            <a:bodyPr wrap="square" lIns="0" tIns="0" rIns="0" bIns="0" rtlCol="0"/>
            <a:lstStyle/>
            <a:p>
              <a:endParaRPr sz="1227"/>
            </a:p>
          </p:txBody>
        </p:sp>
        <p:sp>
          <p:nvSpPr>
            <p:cNvPr id="526" name="object 526"/>
            <p:cNvSpPr/>
            <p:nvPr/>
          </p:nvSpPr>
          <p:spPr>
            <a:xfrm>
              <a:off x="1347181" y="7893659"/>
              <a:ext cx="10160" cy="29845"/>
            </a:xfrm>
            <a:custGeom>
              <a:avLst/>
              <a:gdLst/>
              <a:ahLst/>
              <a:cxnLst/>
              <a:rect l="l" t="t" r="r" b="b"/>
              <a:pathLst>
                <a:path w="10159" h="29845">
                  <a:moveTo>
                    <a:pt x="1908" y="0"/>
                  </a:moveTo>
                  <a:lnTo>
                    <a:pt x="0" y="582"/>
                  </a:lnTo>
                  <a:lnTo>
                    <a:pt x="7713" y="28652"/>
                  </a:lnTo>
                  <a:lnTo>
                    <a:pt x="9979" y="29426"/>
                  </a:lnTo>
                  <a:lnTo>
                    <a:pt x="1908" y="0"/>
                  </a:lnTo>
                  <a:close/>
                </a:path>
              </a:pathLst>
            </a:custGeom>
            <a:solidFill>
              <a:srgbClr val="1A5A9C"/>
            </a:solidFill>
          </p:spPr>
          <p:txBody>
            <a:bodyPr wrap="square" lIns="0" tIns="0" rIns="0" bIns="0" rtlCol="0"/>
            <a:lstStyle/>
            <a:p>
              <a:endParaRPr sz="1227"/>
            </a:p>
          </p:txBody>
        </p:sp>
        <p:sp>
          <p:nvSpPr>
            <p:cNvPr id="527" name="object 527"/>
            <p:cNvSpPr/>
            <p:nvPr/>
          </p:nvSpPr>
          <p:spPr>
            <a:xfrm>
              <a:off x="1346034" y="7894110"/>
              <a:ext cx="9525" cy="28575"/>
            </a:xfrm>
            <a:custGeom>
              <a:avLst/>
              <a:gdLst/>
              <a:ahLst/>
              <a:cxnLst/>
              <a:rect l="l" t="t" r="r" b="b"/>
              <a:pathLst>
                <a:path w="9525" h="28575">
                  <a:moveTo>
                    <a:pt x="1577" y="0"/>
                  </a:moveTo>
                  <a:lnTo>
                    <a:pt x="0" y="481"/>
                  </a:lnTo>
                  <a:lnTo>
                    <a:pt x="7149" y="27617"/>
                  </a:lnTo>
                  <a:lnTo>
                    <a:pt x="9278" y="28344"/>
                  </a:lnTo>
                  <a:lnTo>
                    <a:pt x="1577" y="0"/>
                  </a:lnTo>
                  <a:close/>
                </a:path>
              </a:pathLst>
            </a:custGeom>
            <a:solidFill>
              <a:srgbClr val="1B5B9C"/>
            </a:solidFill>
          </p:spPr>
          <p:txBody>
            <a:bodyPr wrap="square" lIns="0" tIns="0" rIns="0" bIns="0" rtlCol="0"/>
            <a:lstStyle/>
            <a:p>
              <a:endParaRPr sz="1227"/>
            </a:p>
          </p:txBody>
        </p:sp>
        <p:sp>
          <p:nvSpPr>
            <p:cNvPr id="528" name="object 528"/>
            <p:cNvSpPr/>
            <p:nvPr/>
          </p:nvSpPr>
          <p:spPr>
            <a:xfrm>
              <a:off x="1344580" y="7894492"/>
              <a:ext cx="9525" cy="27940"/>
            </a:xfrm>
            <a:custGeom>
              <a:avLst/>
              <a:gdLst/>
              <a:ahLst/>
              <a:cxnLst/>
              <a:rect l="l" t="t" r="r" b="b"/>
              <a:pathLst>
                <a:path w="9525" h="27940">
                  <a:moveTo>
                    <a:pt x="1777" y="0"/>
                  </a:moveTo>
                  <a:lnTo>
                    <a:pt x="0" y="542"/>
                  </a:lnTo>
                  <a:lnTo>
                    <a:pt x="7099" y="26721"/>
                  </a:lnTo>
                  <a:lnTo>
                    <a:pt x="9401" y="27507"/>
                  </a:lnTo>
                  <a:lnTo>
                    <a:pt x="1777" y="0"/>
                  </a:lnTo>
                  <a:close/>
                </a:path>
              </a:pathLst>
            </a:custGeom>
            <a:solidFill>
              <a:srgbClr val="1B5C9D"/>
            </a:solidFill>
          </p:spPr>
          <p:txBody>
            <a:bodyPr wrap="square" lIns="0" tIns="0" rIns="0" bIns="0" rtlCol="0"/>
            <a:lstStyle/>
            <a:p>
              <a:endParaRPr sz="1227"/>
            </a:p>
          </p:txBody>
        </p:sp>
        <p:sp>
          <p:nvSpPr>
            <p:cNvPr id="529" name="object 529"/>
            <p:cNvSpPr/>
            <p:nvPr/>
          </p:nvSpPr>
          <p:spPr>
            <a:xfrm>
              <a:off x="1342989" y="7894911"/>
              <a:ext cx="9525" cy="26670"/>
            </a:xfrm>
            <a:custGeom>
              <a:avLst/>
              <a:gdLst/>
              <a:ahLst/>
              <a:cxnLst/>
              <a:rect l="l" t="t" r="r" b="b"/>
              <a:pathLst>
                <a:path w="9525" h="26670">
                  <a:moveTo>
                    <a:pt x="1995" y="0"/>
                  </a:moveTo>
                  <a:lnTo>
                    <a:pt x="0" y="608"/>
                  </a:lnTo>
                  <a:lnTo>
                    <a:pt x="6892" y="25689"/>
                  </a:lnTo>
                  <a:lnTo>
                    <a:pt x="9278" y="26504"/>
                  </a:lnTo>
                  <a:lnTo>
                    <a:pt x="1995" y="0"/>
                  </a:lnTo>
                  <a:close/>
                </a:path>
              </a:pathLst>
            </a:custGeom>
            <a:solidFill>
              <a:srgbClr val="1B5C9E"/>
            </a:solidFill>
          </p:spPr>
          <p:txBody>
            <a:bodyPr wrap="square" lIns="0" tIns="0" rIns="0" bIns="0" rtlCol="0"/>
            <a:lstStyle/>
            <a:p>
              <a:endParaRPr sz="1227"/>
            </a:p>
          </p:txBody>
        </p:sp>
        <p:sp>
          <p:nvSpPr>
            <p:cNvPr id="530" name="object 530"/>
            <p:cNvSpPr/>
            <p:nvPr/>
          </p:nvSpPr>
          <p:spPr>
            <a:xfrm>
              <a:off x="1341848" y="7895259"/>
              <a:ext cx="9525" cy="26034"/>
            </a:xfrm>
            <a:custGeom>
              <a:avLst/>
              <a:gdLst/>
              <a:ahLst/>
              <a:cxnLst/>
              <a:rect l="l" t="t" r="r" b="b"/>
              <a:pathLst>
                <a:path w="9525" h="26034">
                  <a:moveTo>
                    <a:pt x="1995" y="0"/>
                  </a:moveTo>
                  <a:lnTo>
                    <a:pt x="0" y="608"/>
                  </a:lnTo>
                  <a:lnTo>
                    <a:pt x="6668" y="24875"/>
                  </a:lnTo>
                  <a:lnTo>
                    <a:pt x="9032" y="25682"/>
                  </a:lnTo>
                  <a:lnTo>
                    <a:pt x="1995" y="0"/>
                  </a:lnTo>
                  <a:close/>
                </a:path>
              </a:pathLst>
            </a:custGeom>
            <a:solidFill>
              <a:srgbClr val="1B5D9F"/>
            </a:solidFill>
          </p:spPr>
          <p:txBody>
            <a:bodyPr wrap="square" lIns="0" tIns="0" rIns="0" bIns="0" rtlCol="0"/>
            <a:lstStyle/>
            <a:p>
              <a:endParaRPr sz="1227"/>
            </a:p>
          </p:txBody>
        </p:sp>
        <p:sp>
          <p:nvSpPr>
            <p:cNvPr id="531" name="object 531"/>
            <p:cNvSpPr/>
            <p:nvPr/>
          </p:nvSpPr>
          <p:spPr>
            <a:xfrm>
              <a:off x="1340389" y="7895713"/>
              <a:ext cx="8890" cy="24765"/>
            </a:xfrm>
            <a:custGeom>
              <a:avLst/>
              <a:gdLst/>
              <a:ahLst/>
              <a:cxnLst/>
              <a:rect l="l" t="t" r="r" b="b"/>
              <a:pathLst>
                <a:path w="8890" h="24765">
                  <a:moveTo>
                    <a:pt x="1964" y="0"/>
                  </a:moveTo>
                  <a:lnTo>
                    <a:pt x="0" y="599"/>
                  </a:lnTo>
                  <a:lnTo>
                    <a:pt x="6362" y="23819"/>
                  </a:lnTo>
                  <a:lnTo>
                    <a:pt x="8655" y="24602"/>
                  </a:lnTo>
                  <a:lnTo>
                    <a:pt x="1964" y="0"/>
                  </a:lnTo>
                  <a:close/>
                </a:path>
              </a:pathLst>
            </a:custGeom>
            <a:solidFill>
              <a:srgbClr val="1B5E9F"/>
            </a:solidFill>
          </p:spPr>
          <p:txBody>
            <a:bodyPr wrap="square" lIns="0" tIns="0" rIns="0" bIns="0" rtlCol="0"/>
            <a:lstStyle/>
            <a:p>
              <a:endParaRPr sz="1227"/>
            </a:p>
          </p:txBody>
        </p:sp>
        <p:sp>
          <p:nvSpPr>
            <p:cNvPr id="532" name="object 532"/>
            <p:cNvSpPr/>
            <p:nvPr/>
          </p:nvSpPr>
          <p:spPr>
            <a:xfrm>
              <a:off x="1339221" y="7896061"/>
              <a:ext cx="8890" cy="24130"/>
            </a:xfrm>
            <a:custGeom>
              <a:avLst/>
              <a:gdLst/>
              <a:ahLst/>
              <a:cxnLst/>
              <a:rect l="l" t="t" r="r" b="b"/>
              <a:pathLst>
                <a:path w="8890" h="24129">
                  <a:moveTo>
                    <a:pt x="1991" y="0"/>
                  </a:moveTo>
                  <a:lnTo>
                    <a:pt x="0" y="607"/>
                  </a:lnTo>
                  <a:lnTo>
                    <a:pt x="6211" y="23021"/>
                  </a:lnTo>
                  <a:lnTo>
                    <a:pt x="8461" y="23788"/>
                  </a:lnTo>
                  <a:lnTo>
                    <a:pt x="1991" y="0"/>
                  </a:lnTo>
                  <a:close/>
                </a:path>
              </a:pathLst>
            </a:custGeom>
            <a:solidFill>
              <a:srgbClr val="1B5EA0"/>
            </a:solidFill>
          </p:spPr>
          <p:txBody>
            <a:bodyPr wrap="square" lIns="0" tIns="0" rIns="0" bIns="0" rtlCol="0"/>
            <a:lstStyle/>
            <a:p>
              <a:endParaRPr sz="1227"/>
            </a:p>
          </p:txBody>
        </p:sp>
        <p:sp>
          <p:nvSpPr>
            <p:cNvPr id="533" name="object 533"/>
            <p:cNvSpPr/>
            <p:nvPr/>
          </p:nvSpPr>
          <p:spPr>
            <a:xfrm>
              <a:off x="1337759" y="7896537"/>
              <a:ext cx="8255" cy="22860"/>
            </a:xfrm>
            <a:custGeom>
              <a:avLst/>
              <a:gdLst/>
              <a:ahLst/>
              <a:cxnLst/>
              <a:rect l="l" t="t" r="r" b="b"/>
              <a:pathLst>
                <a:path w="8255" h="22859">
                  <a:moveTo>
                    <a:pt x="1891" y="0"/>
                  </a:moveTo>
                  <a:lnTo>
                    <a:pt x="0" y="576"/>
                  </a:lnTo>
                  <a:lnTo>
                    <a:pt x="5800" y="21905"/>
                  </a:lnTo>
                  <a:lnTo>
                    <a:pt x="8109" y="22693"/>
                  </a:lnTo>
                  <a:lnTo>
                    <a:pt x="1891" y="0"/>
                  </a:lnTo>
                  <a:close/>
                </a:path>
              </a:pathLst>
            </a:custGeom>
            <a:solidFill>
              <a:srgbClr val="1B5FA1"/>
            </a:solidFill>
          </p:spPr>
          <p:txBody>
            <a:bodyPr wrap="square" lIns="0" tIns="0" rIns="0" bIns="0" rtlCol="0"/>
            <a:lstStyle/>
            <a:p>
              <a:endParaRPr sz="1227"/>
            </a:p>
          </p:txBody>
        </p:sp>
        <p:sp>
          <p:nvSpPr>
            <p:cNvPr id="534" name="object 534"/>
            <p:cNvSpPr/>
            <p:nvPr/>
          </p:nvSpPr>
          <p:spPr>
            <a:xfrm>
              <a:off x="1336619" y="7896988"/>
              <a:ext cx="8255" cy="22225"/>
            </a:xfrm>
            <a:custGeom>
              <a:avLst/>
              <a:gdLst/>
              <a:ahLst/>
              <a:cxnLst/>
              <a:rect l="l" t="t" r="r" b="b"/>
              <a:pathLst>
                <a:path w="8255" h="22225">
                  <a:moveTo>
                    <a:pt x="1553" y="0"/>
                  </a:moveTo>
                  <a:lnTo>
                    <a:pt x="0" y="473"/>
                  </a:lnTo>
                  <a:lnTo>
                    <a:pt x="5632" y="21008"/>
                  </a:lnTo>
                  <a:lnTo>
                    <a:pt x="7705" y="21715"/>
                  </a:lnTo>
                  <a:lnTo>
                    <a:pt x="1553" y="0"/>
                  </a:lnTo>
                  <a:close/>
                </a:path>
              </a:pathLst>
            </a:custGeom>
            <a:solidFill>
              <a:srgbClr val="1B60A1"/>
            </a:solidFill>
          </p:spPr>
          <p:txBody>
            <a:bodyPr wrap="square" lIns="0" tIns="0" rIns="0" bIns="0" rtlCol="0"/>
            <a:lstStyle/>
            <a:p>
              <a:endParaRPr sz="1227"/>
            </a:p>
          </p:txBody>
        </p:sp>
        <p:sp>
          <p:nvSpPr>
            <p:cNvPr id="535" name="object 535"/>
            <p:cNvSpPr/>
            <p:nvPr/>
          </p:nvSpPr>
          <p:spPr>
            <a:xfrm>
              <a:off x="1335027" y="7897339"/>
              <a:ext cx="8255" cy="20955"/>
            </a:xfrm>
            <a:custGeom>
              <a:avLst/>
              <a:gdLst/>
              <a:ahLst/>
              <a:cxnLst/>
              <a:rect l="l" t="t" r="r" b="b"/>
              <a:pathLst>
                <a:path w="8255" h="20954">
                  <a:moveTo>
                    <a:pt x="1995" y="0"/>
                  </a:moveTo>
                  <a:lnTo>
                    <a:pt x="0" y="608"/>
                  </a:lnTo>
                  <a:lnTo>
                    <a:pt x="5331" y="20011"/>
                  </a:lnTo>
                  <a:lnTo>
                    <a:pt x="7718" y="20826"/>
                  </a:lnTo>
                  <a:lnTo>
                    <a:pt x="1995" y="0"/>
                  </a:lnTo>
                  <a:close/>
                </a:path>
              </a:pathLst>
            </a:custGeom>
            <a:solidFill>
              <a:srgbClr val="1C60A2"/>
            </a:solidFill>
          </p:spPr>
          <p:txBody>
            <a:bodyPr wrap="square" lIns="0" tIns="0" rIns="0" bIns="0" rtlCol="0"/>
            <a:lstStyle/>
            <a:p>
              <a:endParaRPr sz="1227"/>
            </a:p>
          </p:txBody>
        </p:sp>
        <p:sp>
          <p:nvSpPr>
            <p:cNvPr id="536" name="object 536"/>
            <p:cNvSpPr/>
            <p:nvPr/>
          </p:nvSpPr>
          <p:spPr>
            <a:xfrm>
              <a:off x="1333881" y="7897781"/>
              <a:ext cx="7620" cy="20320"/>
            </a:xfrm>
            <a:custGeom>
              <a:avLst/>
              <a:gdLst/>
              <a:ahLst/>
              <a:cxnLst/>
              <a:rect l="l" t="t" r="r" b="b"/>
              <a:pathLst>
                <a:path w="7619" h="20320">
                  <a:moveTo>
                    <a:pt x="1692" y="0"/>
                  </a:moveTo>
                  <a:lnTo>
                    <a:pt x="0" y="516"/>
                  </a:lnTo>
                  <a:lnTo>
                    <a:pt x="4979" y="19058"/>
                  </a:lnTo>
                  <a:lnTo>
                    <a:pt x="7299" y="19849"/>
                  </a:lnTo>
                  <a:lnTo>
                    <a:pt x="1692" y="0"/>
                  </a:lnTo>
                  <a:close/>
                </a:path>
              </a:pathLst>
            </a:custGeom>
            <a:solidFill>
              <a:srgbClr val="1C61A3"/>
            </a:solidFill>
          </p:spPr>
          <p:txBody>
            <a:bodyPr wrap="square" lIns="0" tIns="0" rIns="0" bIns="0" rtlCol="0"/>
            <a:lstStyle/>
            <a:p>
              <a:endParaRPr sz="1227"/>
            </a:p>
          </p:txBody>
        </p:sp>
        <p:sp>
          <p:nvSpPr>
            <p:cNvPr id="537" name="object 537"/>
            <p:cNvSpPr/>
            <p:nvPr/>
          </p:nvSpPr>
          <p:spPr>
            <a:xfrm>
              <a:off x="1330934" y="7898142"/>
              <a:ext cx="8890" cy="19050"/>
            </a:xfrm>
            <a:custGeom>
              <a:avLst/>
              <a:gdLst/>
              <a:ahLst/>
              <a:cxnLst/>
              <a:rect l="l" t="t" r="r" b="b"/>
              <a:pathLst>
                <a:path w="8890" h="19050">
                  <a:moveTo>
                    <a:pt x="8597" y="18935"/>
                  </a:moveTo>
                  <a:lnTo>
                    <a:pt x="3454" y="0"/>
                  </a:lnTo>
                  <a:lnTo>
                    <a:pt x="1892" y="482"/>
                  </a:lnTo>
                  <a:lnTo>
                    <a:pt x="1485" y="609"/>
                  </a:lnTo>
                  <a:lnTo>
                    <a:pt x="0" y="1054"/>
                  </a:lnTo>
                  <a:lnTo>
                    <a:pt x="4521" y="17538"/>
                  </a:lnTo>
                  <a:lnTo>
                    <a:pt x="6286" y="18148"/>
                  </a:lnTo>
                  <a:lnTo>
                    <a:pt x="8597" y="18935"/>
                  </a:lnTo>
                  <a:close/>
                </a:path>
              </a:pathLst>
            </a:custGeom>
            <a:solidFill>
              <a:srgbClr val="1C62A4"/>
            </a:solidFill>
          </p:spPr>
          <p:txBody>
            <a:bodyPr wrap="square" lIns="0" tIns="0" rIns="0" bIns="0" rtlCol="0"/>
            <a:lstStyle/>
            <a:p>
              <a:endParaRPr sz="1227"/>
            </a:p>
          </p:txBody>
        </p:sp>
        <p:sp>
          <p:nvSpPr>
            <p:cNvPr id="538" name="object 538"/>
            <p:cNvSpPr/>
            <p:nvPr/>
          </p:nvSpPr>
          <p:spPr>
            <a:xfrm>
              <a:off x="1329797" y="7898966"/>
              <a:ext cx="6985" cy="17145"/>
            </a:xfrm>
            <a:custGeom>
              <a:avLst/>
              <a:gdLst/>
              <a:ahLst/>
              <a:cxnLst/>
              <a:rect l="l" t="t" r="r" b="b"/>
              <a:pathLst>
                <a:path w="6984" h="17145">
                  <a:moveTo>
                    <a:pt x="1891" y="0"/>
                  </a:moveTo>
                  <a:lnTo>
                    <a:pt x="0" y="576"/>
                  </a:lnTo>
                  <a:lnTo>
                    <a:pt x="4257" y="16233"/>
                  </a:lnTo>
                  <a:lnTo>
                    <a:pt x="6554" y="17017"/>
                  </a:lnTo>
                  <a:lnTo>
                    <a:pt x="1891" y="0"/>
                  </a:lnTo>
                  <a:close/>
                </a:path>
              </a:pathLst>
            </a:custGeom>
            <a:solidFill>
              <a:srgbClr val="1C63A5"/>
            </a:solidFill>
          </p:spPr>
          <p:txBody>
            <a:bodyPr wrap="square" lIns="0" tIns="0" rIns="0" bIns="0" rtlCol="0"/>
            <a:lstStyle/>
            <a:p>
              <a:endParaRPr sz="1227"/>
            </a:p>
          </p:txBody>
        </p:sp>
        <p:sp>
          <p:nvSpPr>
            <p:cNvPr id="539" name="object 539"/>
            <p:cNvSpPr/>
            <p:nvPr/>
          </p:nvSpPr>
          <p:spPr>
            <a:xfrm>
              <a:off x="1328238" y="7899419"/>
              <a:ext cx="6350" cy="16510"/>
            </a:xfrm>
            <a:custGeom>
              <a:avLst/>
              <a:gdLst/>
              <a:ahLst/>
              <a:cxnLst/>
              <a:rect l="l" t="t" r="r" b="b"/>
              <a:pathLst>
                <a:path w="6350" h="16509">
                  <a:moveTo>
                    <a:pt x="1964" y="0"/>
                  </a:moveTo>
                  <a:lnTo>
                    <a:pt x="0" y="599"/>
                  </a:lnTo>
                  <a:lnTo>
                    <a:pt x="4039" y="15173"/>
                  </a:lnTo>
                  <a:lnTo>
                    <a:pt x="6350" y="15962"/>
                  </a:lnTo>
                  <a:lnTo>
                    <a:pt x="1964" y="0"/>
                  </a:lnTo>
                  <a:close/>
                </a:path>
              </a:pathLst>
            </a:custGeom>
            <a:solidFill>
              <a:srgbClr val="1C64A6"/>
            </a:solidFill>
          </p:spPr>
          <p:txBody>
            <a:bodyPr wrap="square" lIns="0" tIns="0" rIns="0" bIns="0" rtlCol="0"/>
            <a:lstStyle/>
            <a:p>
              <a:endParaRPr sz="1227"/>
            </a:p>
          </p:txBody>
        </p:sp>
        <p:sp>
          <p:nvSpPr>
            <p:cNvPr id="540" name="object 540"/>
            <p:cNvSpPr/>
            <p:nvPr/>
          </p:nvSpPr>
          <p:spPr>
            <a:xfrm>
              <a:off x="1327068" y="7899767"/>
              <a:ext cx="6350" cy="15240"/>
            </a:xfrm>
            <a:custGeom>
              <a:avLst/>
              <a:gdLst/>
              <a:ahLst/>
              <a:cxnLst/>
              <a:rect l="l" t="t" r="r" b="b"/>
              <a:pathLst>
                <a:path w="6350" h="15240">
                  <a:moveTo>
                    <a:pt x="1993" y="0"/>
                  </a:moveTo>
                  <a:lnTo>
                    <a:pt x="0" y="607"/>
                  </a:lnTo>
                  <a:lnTo>
                    <a:pt x="3807" y="14346"/>
                  </a:lnTo>
                  <a:lnTo>
                    <a:pt x="6156" y="15148"/>
                  </a:lnTo>
                  <a:lnTo>
                    <a:pt x="1993" y="0"/>
                  </a:lnTo>
                  <a:close/>
                </a:path>
              </a:pathLst>
            </a:custGeom>
            <a:solidFill>
              <a:srgbClr val="1C65A6"/>
            </a:solidFill>
          </p:spPr>
          <p:txBody>
            <a:bodyPr wrap="square" lIns="0" tIns="0" rIns="0" bIns="0" rtlCol="0"/>
            <a:lstStyle/>
            <a:p>
              <a:endParaRPr sz="1227"/>
            </a:p>
          </p:txBody>
        </p:sp>
        <p:sp>
          <p:nvSpPr>
            <p:cNvPr id="541" name="object 541"/>
            <p:cNvSpPr/>
            <p:nvPr/>
          </p:nvSpPr>
          <p:spPr>
            <a:xfrm>
              <a:off x="1325695" y="7900213"/>
              <a:ext cx="6350" cy="14604"/>
            </a:xfrm>
            <a:custGeom>
              <a:avLst/>
              <a:gdLst/>
              <a:ahLst/>
              <a:cxnLst/>
              <a:rect l="l" t="t" r="r" b="b"/>
              <a:pathLst>
                <a:path w="6350" h="14604">
                  <a:moveTo>
                    <a:pt x="1904" y="0"/>
                  </a:moveTo>
                  <a:lnTo>
                    <a:pt x="0" y="580"/>
                  </a:lnTo>
                  <a:lnTo>
                    <a:pt x="3502" y="13328"/>
                  </a:lnTo>
                  <a:lnTo>
                    <a:pt x="5724" y="14086"/>
                  </a:lnTo>
                  <a:lnTo>
                    <a:pt x="1904" y="0"/>
                  </a:lnTo>
                  <a:close/>
                </a:path>
              </a:pathLst>
            </a:custGeom>
            <a:solidFill>
              <a:srgbClr val="1C65A7"/>
            </a:solidFill>
          </p:spPr>
          <p:txBody>
            <a:bodyPr wrap="square" lIns="0" tIns="0" rIns="0" bIns="0" rtlCol="0"/>
            <a:lstStyle/>
            <a:p>
              <a:endParaRPr sz="1227"/>
            </a:p>
          </p:txBody>
        </p:sp>
        <p:sp>
          <p:nvSpPr>
            <p:cNvPr id="542" name="object 542"/>
            <p:cNvSpPr/>
            <p:nvPr/>
          </p:nvSpPr>
          <p:spPr>
            <a:xfrm>
              <a:off x="1324553" y="7900570"/>
              <a:ext cx="5715" cy="13335"/>
            </a:xfrm>
            <a:custGeom>
              <a:avLst/>
              <a:gdLst/>
              <a:ahLst/>
              <a:cxnLst/>
              <a:rect l="l" t="t" r="r" b="b"/>
              <a:pathLst>
                <a:path w="5715" h="13334">
                  <a:moveTo>
                    <a:pt x="1876" y="0"/>
                  </a:moveTo>
                  <a:lnTo>
                    <a:pt x="0" y="572"/>
                  </a:lnTo>
                  <a:lnTo>
                    <a:pt x="3279" y="12505"/>
                  </a:lnTo>
                  <a:lnTo>
                    <a:pt x="5482" y="13257"/>
                  </a:lnTo>
                  <a:lnTo>
                    <a:pt x="1876" y="0"/>
                  </a:lnTo>
                  <a:close/>
                </a:path>
              </a:pathLst>
            </a:custGeom>
            <a:solidFill>
              <a:srgbClr val="1D66A8"/>
            </a:solidFill>
          </p:spPr>
          <p:txBody>
            <a:bodyPr wrap="square" lIns="0" tIns="0" rIns="0" bIns="0" rtlCol="0"/>
            <a:lstStyle/>
            <a:p>
              <a:endParaRPr sz="1227"/>
            </a:p>
          </p:txBody>
        </p:sp>
        <p:sp>
          <p:nvSpPr>
            <p:cNvPr id="543" name="object 543"/>
            <p:cNvSpPr/>
            <p:nvPr/>
          </p:nvSpPr>
          <p:spPr>
            <a:xfrm>
              <a:off x="1321511" y="7901051"/>
              <a:ext cx="6985" cy="12700"/>
            </a:xfrm>
            <a:custGeom>
              <a:avLst/>
              <a:gdLst/>
              <a:ahLst/>
              <a:cxnLst/>
              <a:rect l="l" t="t" r="r" b="b"/>
              <a:pathLst>
                <a:path w="6984" h="12700">
                  <a:moveTo>
                    <a:pt x="6692" y="12153"/>
                  </a:moveTo>
                  <a:lnTo>
                    <a:pt x="3352" y="0"/>
                  </a:lnTo>
                  <a:lnTo>
                    <a:pt x="2209" y="355"/>
                  </a:lnTo>
                  <a:lnTo>
                    <a:pt x="1574" y="546"/>
                  </a:lnTo>
                  <a:lnTo>
                    <a:pt x="0" y="1028"/>
                  </a:lnTo>
                  <a:lnTo>
                    <a:pt x="2768" y="10820"/>
                  </a:lnTo>
                  <a:lnTo>
                    <a:pt x="4508" y="11417"/>
                  </a:lnTo>
                  <a:lnTo>
                    <a:pt x="6692" y="12153"/>
                  </a:lnTo>
                  <a:close/>
                </a:path>
              </a:pathLst>
            </a:custGeom>
            <a:solidFill>
              <a:srgbClr val="1D67A9"/>
            </a:solidFill>
          </p:spPr>
          <p:txBody>
            <a:bodyPr wrap="square" lIns="0" tIns="0" rIns="0" bIns="0" rtlCol="0"/>
            <a:lstStyle/>
            <a:p>
              <a:endParaRPr sz="1227"/>
            </a:p>
          </p:txBody>
        </p:sp>
        <p:sp>
          <p:nvSpPr>
            <p:cNvPr id="544" name="object 544"/>
            <p:cNvSpPr/>
            <p:nvPr/>
          </p:nvSpPr>
          <p:spPr>
            <a:xfrm>
              <a:off x="1307820" y="7901847"/>
              <a:ext cx="17780" cy="10795"/>
            </a:xfrm>
            <a:custGeom>
              <a:avLst/>
              <a:gdLst/>
              <a:ahLst/>
              <a:cxnLst/>
              <a:rect l="l" t="t" r="r" b="b"/>
              <a:pathLst>
                <a:path w="17780" h="10795">
                  <a:moveTo>
                    <a:pt x="14420" y="0"/>
                  </a:moveTo>
                  <a:lnTo>
                    <a:pt x="0" y="4397"/>
                  </a:lnTo>
                  <a:lnTo>
                    <a:pt x="17246" y="10284"/>
                  </a:lnTo>
                  <a:lnTo>
                    <a:pt x="14420" y="0"/>
                  </a:lnTo>
                  <a:close/>
                </a:path>
              </a:pathLst>
            </a:custGeom>
            <a:solidFill>
              <a:srgbClr val="1D68AA"/>
            </a:solidFill>
          </p:spPr>
          <p:txBody>
            <a:bodyPr wrap="square" lIns="0" tIns="0" rIns="0" bIns="0" rtlCol="0"/>
            <a:lstStyle/>
            <a:p>
              <a:endParaRPr sz="1227"/>
            </a:p>
          </p:txBody>
        </p:sp>
        <p:sp>
          <p:nvSpPr>
            <p:cNvPr id="545" name="object 545"/>
            <p:cNvSpPr/>
            <p:nvPr/>
          </p:nvSpPr>
          <p:spPr>
            <a:xfrm>
              <a:off x="1372489" y="8012773"/>
              <a:ext cx="2540" cy="10160"/>
            </a:xfrm>
            <a:custGeom>
              <a:avLst/>
              <a:gdLst/>
              <a:ahLst/>
              <a:cxnLst/>
              <a:rect l="l" t="t" r="r" b="b"/>
              <a:pathLst>
                <a:path w="2540" h="10159">
                  <a:moveTo>
                    <a:pt x="2311" y="0"/>
                  </a:moveTo>
                  <a:lnTo>
                    <a:pt x="0" y="1333"/>
                  </a:lnTo>
                  <a:lnTo>
                    <a:pt x="0" y="3327"/>
                  </a:lnTo>
                  <a:lnTo>
                    <a:pt x="25" y="8826"/>
                  </a:lnTo>
                  <a:lnTo>
                    <a:pt x="2311" y="9601"/>
                  </a:lnTo>
                  <a:lnTo>
                    <a:pt x="2311" y="2006"/>
                  </a:lnTo>
                  <a:lnTo>
                    <a:pt x="2311" y="0"/>
                  </a:lnTo>
                  <a:close/>
                </a:path>
              </a:pathLst>
            </a:custGeom>
            <a:solidFill>
              <a:srgbClr val="5B73A0"/>
            </a:solidFill>
          </p:spPr>
          <p:txBody>
            <a:bodyPr wrap="square" lIns="0" tIns="0" rIns="0" bIns="0" rtlCol="0"/>
            <a:lstStyle/>
            <a:p>
              <a:endParaRPr sz="1227"/>
            </a:p>
          </p:txBody>
        </p:sp>
        <p:sp>
          <p:nvSpPr>
            <p:cNvPr id="546" name="object 546"/>
            <p:cNvSpPr/>
            <p:nvPr/>
          </p:nvSpPr>
          <p:spPr>
            <a:xfrm>
              <a:off x="1372476" y="8009140"/>
              <a:ext cx="2540" cy="5080"/>
            </a:xfrm>
            <a:custGeom>
              <a:avLst/>
              <a:gdLst/>
              <a:ahLst/>
              <a:cxnLst/>
              <a:rect l="l" t="t" r="r" b="b"/>
              <a:pathLst>
                <a:path w="2540" h="5079">
                  <a:moveTo>
                    <a:pt x="2324" y="0"/>
                  </a:moveTo>
                  <a:lnTo>
                    <a:pt x="0" y="1346"/>
                  </a:lnTo>
                  <a:lnTo>
                    <a:pt x="0" y="3403"/>
                  </a:lnTo>
                  <a:lnTo>
                    <a:pt x="12" y="4965"/>
                  </a:lnTo>
                  <a:lnTo>
                    <a:pt x="2324" y="3632"/>
                  </a:lnTo>
                  <a:lnTo>
                    <a:pt x="2324" y="2057"/>
                  </a:lnTo>
                  <a:lnTo>
                    <a:pt x="2324" y="0"/>
                  </a:lnTo>
                  <a:close/>
                </a:path>
              </a:pathLst>
            </a:custGeom>
            <a:solidFill>
              <a:srgbClr val="5B74A1"/>
            </a:solidFill>
          </p:spPr>
          <p:txBody>
            <a:bodyPr wrap="square" lIns="0" tIns="0" rIns="0" bIns="0" rtlCol="0"/>
            <a:lstStyle/>
            <a:p>
              <a:endParaRPr sz="1227"/>
            </a:p>
          </p:txBody>
        </p:sp>
        <p:sp>
          <p:nvSpPr>
            <p:cNvPr id="547" name="object 547"/>
            <p:cNvSpPr/>
            <p:nvPr/>
          </p:nvSpPr>
          <p:spPr>
            <a:xfrm>
              <a:off x="1372463" y="8007629"/>
              <a:ext cx="2540" cy="3175"/>
            </a:xfrm>
            <a:custGeom>
              <a:avLst/>
              <a:gdLst/>
              <a:ahLst/>
              <a:cxnLst/>
              <a:rect l="l" t="t" r="r" b="b"/>
              <a:pathLst>
                <a:path w="2540" h="3175">
                  <a:moveTo>
                    <a:pt x="2336" y="0"/>
                  </a:moveTo>
                  <a:lnTo>
                    <a:pt x="0" y="1346"/>
                  </a:lnTo>
                  <a:lnTo>
                    <a:pt x="12" y="2857"/>
                  </a:lnTo>
                  <a:lnTo>
                    <a:pt x="2336" y="1511"/>
                  </a:lnTo>
                  <a:lnTo>
                    <a:pt x="2336" y="0"/>
                  </a:lnTo>
                  <a:close/>
                </a:path>
              </a:pathLst>
            </a:custGeom>
            <a:solidFill>
              <a:srgbClr val="5B75A1"/>
            </a:solidFill>
          </p:spPr>
          <p:txBody>
            <a:bodyPr wrap="square" lIns="0" tIns="0" rIns="0" bIns="0" rtlCol="0"/>
            <a:lstStyle/>
            <a:p>
              <a:endParaRPr sz="1227"/>
            </a:p>
          </p:txBody>
        </p:sp>
        <p:sp>
          <p:nvSpPr>
            <p:cNvPr id="548" name="object 548"/>
            <p:cNvSpPr/>
            <p:nvPr/>
          </p:nvSpPr>
          <p:spPr>
            <a:xfrm>
              <a:off x="1372463" y="8005711"/>
              <a:ext cx="2540" cy="3810"/>
            </a:xfrm>
            <a:custGeom>
              <a:avLst/>
              <a:gdLst/>
              <a:ahLst/>
              <a:cxnLst/>
              <a:rect l="l" t="t" r="r" b="b"/>
              <a:pathLst>
                <a:path w="2540" h="3809">
                  <a:moveTo>
                    <a:pt x="2336" y="0"/>
                  </a:moveTo>
                  <a:lnTo>
                    <a:pt x="0" y="1346"/>
                  </a:lnTo>
                  <a:lnTo>
                    <a:pt x="0" y="3263"/>
                  </a:lnTo>
                  <a:lnTo>
                    <a:pt x="2336" y="1917"/>
                  </a:lnTo>
                  <a:lnTo>
                    <a:pt x="2336" y="0"/>
                  </a:lnTo>
                  <a:close/>
                </a:path>
              </a:pathLst>
            </a:custGeom>
            <a:solidFill>
              <a:srgbClr val="5C75A2"/>
            </a:solidFill>
          </p:spPr>
          <p:txBody>
            <a:bodyPr wrap="square" lIns="0" tIns="0" rIns="0" bIns="0" rtlCol="0"/>
            <a:lstStyle/>
            <a:p>
              <a:endParaRPr sz="1227"/>
            </a:p>
          </p:txBody>
        </p:sp>
        <p:sp>
          <p:nvSpPr>
            <p:cNvPr id="549" name="object 549"/>
            <p:cNvSpPr/>
            <p:nvPr/>
          </p:nvSpPr>
          <p:spPr>
            <a:xfrm>
              <a:off x="1372450" y="8003933"/>
              <a:ext cx="2540" cy="3175"/>
            </a:xfrm>
            <a:custGeom>
              <a:avLst/>
              <a:gdLst/>
              <a:ahLst/>
              <a:cxnLst/>
              <a:rect l="l" t="t" r="r" b="b"/>
              <a:pathLst>
                <a:path w="2540" h="3175">
                  <a:moveTo>
                    <a:pt x="2349" y="0"/>
                  </a:moveTo>
                  <a:lnTo>
                    <a:pt x="0" y="1371"/>
                  </a:lnTo>
                  <a:lnTo>
                    <a:pt x="12" y="3124"/>
                  </a:lnTo>
                  <a:lnTo>
                    <a:pt x="2349" y="1778"/>
                  </a:lnTo>
                  <a:lnTo>
                    <a:pt x="2349" y="0"/>
                  </a:lnTo>
                  <a:close/>
                </a:path>
              </a:pathLst>
            </a:custGeom>
            <a:solidFill>
              <a:srgbClr val="5C75A3"/>
            </a:solidFill>
          </p:spPr>
          <p:txBody>
            <a:bodyPr wrap="square" lIns="0" tIns="0" rIns="0" bIns="0" rtlCol="0"/>
            <a:lstStyle/>
            <a:p>
              <a:endParaRPr sz="1227"/>
            </a:p>
          </p:txBody>
        </p:sp>
        <p:sp>
          <p:nvSpPr>
            <p:cNvPr id="550" name="object 550"/>
            <p:cNvSpPr/>
            <p:nvPr/>
          </p:nvSpPr>
          <p:spPr>
            <a:xfrm>
              <a:off x="1372438" y="8002079"/>
              <a:ext cx="2540" cy="3810"/>
            </a:xfrm>
            <a:custGeom>
              <a:avLst/>
              <a:gdLst/>
              <a:ahLst/>
              <a:cxnLst/>
              <a:rect l="l" t="t" r="r" b="b"/>
              <a:pathLst>
                <a:path w="2540" h="3809">
                  <a:moveTo>
                    <a:pt x="2362" y="0"/>
                  </a:moveTo>
                  <a:lnTo>
                    <a:pt x="0" y="1346"/>
                  </a:lnTo>
                  <a:lnTo>
                    <a:pt x="12" y="3225"/>
                  </a:lnTo>
                  <a:lnTo>
                    <a:pt x="2362" y="1854"/>
                  </a:lnTo>
                  <a:lnTo>
                    <a:pt x="2362" y="0"/>
                  </a:lnTo>
                  <a:close/>
                </a:path>
              </a:pathLst>
            </a:custGeom>
            <a:solidFill>
              <a:srgbClr val="5C76A3"/>
            </a:solidFill>
          </p:spPr>
          <p:txBody>
            <a:bodyPr wrap="square" lIns="0" tIns="0" rIns="0" bIns="0" rtlCol="0"/>
            <a:lstStyle/>
            <a:p>
              <a:endParaRPr sz="1227"/>
            </a:p>
          </p:txBody>
        </p:sp>
        <p:sp>
          <p:nvSpPr>
            <p:cNvPr id="551" name="object 551"/>
            <p:cNvSpPr/>
            <p:nvPr/>
          </p:nvSpPr>
          <p:spPr>
            <a:xfrm>
              <a:off x="1372438" y="8000187"/>
              <a:ext cx="2540" cy="3810"/>
            </a:xfrm>
            <a:custGeom>
              <a:avLst/>
              <a:gdLst/>
              <a:ahLst/>
              <a:cxnLst/>
              <a:rect l="l" t="t" r="r" b="b"/>
              <a:pathLst>
                <a:path w="2540" h="3809">
                  <a:moveTo>
                    <a:pt x="2362" y="0"/>
                  </a:moveTo>
                  <a:lnTo>
                    <a:pt x="0" y="1371"/>
                  </a:lnTo>
                  <a:lnTo>
                    <a:pt x="0" y="3238"/>
                  </a:lnTo>
                  <a:lnTo>
                    <a:pt x="2362" y="1892"/>
                  </a:lnTo>
                  <a:lnTo>
                    <a:pt x="2362" y="0"/>
                  </a:lnTo>
                  <a:close/>
                </a:path>
              </a:pathLst>
            </a:custGeom>
            <a:solidFill>
              <a:srgbClr val="5C77A4"/>
            </a:solidFill>
          </p:spPr>
          <p:txBody>
            <a:bodyPr wrap="square" lIns="0" tIns="0" rIns="0" bIns="0" rtlCol="0"/>
            <a:lstStyle/>
            <a:p>
              <a:endParaRPr sz="1227"/>
            </a:p>
          </p:txBody>
        </p:sp>
        <p:sp>
          <p:nvSpPr>
            <p:cNvPr id="552" name="object 552"/>
            <p:cNvSpPr/>
            <p:nvPr/>
          </p:nvSpPr>
          <p:spPr>
            <a:xfrm>
              <a:off x="1372425" y="7996580"/>
              <a:ext cx="2540" cy="5080"/>
            </a:xfrm>
            <a:custGeom>
              <a:avLst/>
              <a:gdLst/>
              <a:ahLst/>
              <a:cxnLst/>
              <a:rect l="l" t="t" r="r" b="b"/>
              <a:pathLst>
                <a:path w="2540" h="5079">
                  <a:moveTo>
                    <a:pt x="2374" y="0"/>
                  </a:moveTo>
                  <a:lnTo>
                    <a:pt x="0" y="1358"/>
                  </a:lnTo>
                  <a:lnTo>
                    <a:pt x="0" y="3302"/>
                  </a:lnTo>
                  <a:lnTo>
                    <a:pt x="12" y="4978"/>
                  </a:lnTo>
                  <a:lnTo>
                    <a:pt x="2374" y="3606"/>
                  </a:lnTo>
                  <a:lnTo>
                    <a:pt x="2374" y="1943"/>
                  </a:lnTo>
                  <a:lnTo>
                    <a:pt x="2374" y="0"/>
                  </a:lnTo>
                  <a:close/>
                </a:path>
              </a:pathLst>
            </a:custGeom>
            <a:solidFill>
              <a:srgbClr val="5C78A4"/>
            </a:solidFill>
          </p:spPr>
          <p:txBody>
            <a:bodyPr wrap="square" lIns="0" tIns="0" rIns="0" bIns="0" rtlCol="0"/>
            <a:lstStyle/>
            <a:p>
              <a:endParaRPr sz="1227"/>
            </a:p>
          </p:txBody>
        </p:sp>
        <p:sp>
          <p:nvSpPr>
            <p:cNvPr id="553" name="object 553"/>
            <p:cNvSpPr/>
            <p:nvPr/>
          </p:nvSpPr>
          <p:spPr>
            <a:xfrm>
              <a:off x="1372412" y="7994980"/>
              <a:ext cx="2540" cy="3175"/>
            </a:xfrm>
            <a:custGeom>
              <a:avLst/>
              <a:gdLst/>
              <a:ahLst/>
              <a:cxnLst/>
              <a:rect l="l" t="t" r="r" b="b"/>
              <a:pathLst>
                <a:path w="2540" h="3175">
                  <a:moveTo>
                    <a:pt x="2387" y="0"/>
                  </a:moveTo>
                  <a:lnTo>
                    <a:pt x="0" y="1358"/>
                  </a:lnTo>
                  <a:lnTo>
                    <a:pt x="12" y="2959"/>
                  </a:lnTo>
                  <a:lnTo>
                    <a:pt x="2387" y="1600"/>
                  </a:lnTo>
                  <a:lnTo>
                    <a:pt x="2387" y="0"/>
                  </a:lnTo>
                  <a:close/>
                </a:path>
              </a:pathLst>
            </a:custGeom>
            <a:solidFill>
              <a:srgbClr val="5C78A5"/>
            </a:solidFill>
          </p:spPr>
          <p:txBody>
            <a:bodyPr wrap="square" lIns="0" tIns="0" rIns="0" bIns="0" rtlCol="0"/>
            <a:lstStyle/>
            <a:p>
              <a:endParaRPr sz="1227"/>
            </a:p>
          </p:txBody>
        </p:sp>
        <p:sp>
          <p:nvSpPr>
            <p:cNvPr id="554" name="object 554"/>
            <p:cNvSpPr/>
            <p:nvPr/>
          </p:nvSpPr>
          <p:spPr>
            <a:xfrm>
              <a:off x="1372400" y="7991322"/>
              <a:ext cx="2540" cy="5080"/>
            </a:xfrm>
            <a:custGeom>
              <a:avLst/>
              <a:gdLst/>
              <a:ahLst/>
              <a:cxnLst/>
              <a:rect l="l" t="t" r="r" b="b"/>
              <a:pathLst>
                <a:path w="2540" h="5079">
                  <a:moveTo>
                    <a:pt x="2400" y="0"/>
                  </a:moveTo>
                  <a:lnTo>
                    <a:pt x="0" y="1384"/>
                  </a:lnTo>
                  <a:lnTo>
                    <a:pt x="12" y="3098"/>
                  </a:lnTo>
                  <a:lnTo>
                    <a:pt x="12" y="5016"/>
                  </a:lnTo>
                  <a:lnTo>
                    <a:pt x="2400" y="3657"/>
                  </a:lnTo>
                  <a:lnTo>
                    <a:pt x="2400" y="1739"/>
                  </a:lnTo>
                  <a:lnTo>
                    <a:pt x="2400" y="0"/>
                  </a:lnTo>
                  <a:close/>
                </a:path>
              </a:pathLst>
            </a:custGeom>
            <a:solidFill>
              <a:srgbClr val="5C79A6"/>
            </a:solidFill>
          </p:spPr>
          <p:txBody>
            <a:bodyPr wrap="square" lIns="0" tIns="0" rIns="0" bIns="0" rtlCol="0"/>
            <a:lstStyle/>
            <a:p>
              <a:endParaRPr sz="1227"/>
            </a:p>
          </p:txBody>
        </p:sp>
        <p:sp>
          <p:nvSpPr>
            <p:cNvPr id="555" name="object 555"/>
            <p:cNvSpPr/>
            <p:nvPr/>
          </p:nvSpPr>
          <p:spPr>
            <a:xfrm>
              <a:off x="1372400" y="7989303"/>
              <a:ext cx="2540" cy="3810"/>
            </a:xfrm>
            <a:custGeom>
              <a:avLst/>
              <a:gdLst/>
              <a:ahLst/>
              <a:cxnLst/>
              <a:rect l="l" t="t" r="r" b="b"/>
              <a:pathLst>
                <a:path w="2540" h="3809">
                  <a:moveTo>
                    <a:pt x="2400" y="0"/>
                  </a:moveTo>
                  <a:lnTo>
                    <a:pt x="0" y="1384"/>
                  </a:lnTo>
                  <a:lnTo>
                    <a:pt x="0" y="3403"/>
                  </a:lnTo>
                  <a:lnTo>
                    <a:pt x="2400" y="2019"/>
                  </a:lnTo>
                  <a:lnTo>
                    <a:pt x="2400" y="0"/>
                  </a:lnTo>
                  <a:close/>
                </a:path>
              </a:pathLst>
            </a:custGeom>
            <a:solidFill>
              <a:srgbClr val="5C7AA6"/>
            </a:solidFill>
          </p:spPr>
          <p:txBody>
            <a:bodyPr wrap="square" lIns="0" tIns="0" rIns="0" bIns="0" rtlCol="0"/>
            <a:lstStyle/>
            <a:p>
              <a:endParaRPr sz="1227"/>
            </a:p>
          </p:txBody>
        </p:sp>
        <p:sp>
          <p:nvSpPr>
            <p:cNvPr id="556" name="object 556"/>
            <p:cNvSpPr/>
            <p:nvPr/>
          </p:nvSpPr>
          <p:spPr>
            <a:xfrm>
              <a:off x="1372387" y="7987487"/>
              <a:ext cx="2540" cy="3810"/>
            </a:xfrm>
            <a:custGeom>
              <a:avLst/>
              <a:gdLst/>
              <a:ahLst/>
              <a:cxnLst/>
              <a:rect l="l" t="t" r="r" b="b"/>
              <a:pathLst>
                <a:path w="2540" h="3809">
                  <a:moveTo>
                    <a:pt x="2413" y="0"/>
                  </a:moveTo>
                  <a:lnTo>
                    <a:pt x="0" y="1397"/>
                  </a:lnTo>
                  <a:lnTo>
                    <a:pt x="12" y="3200"/>
                  </a:lnTo>
                  <a:lnTo>
                    <a:pt x="2413" y="1816"/>
                  </a:lnTo>
                  <a:lnTo>
                    <a:pt x="2413" y="0"/>
                  </a:lnTo>
                  <a:close/>
                </a:path>
              </a:pathLst>
            </a:custGeom>
            <a:solidFill>
              <a:srgbClr val="5C7AA7"/>
            </a:solidFill>
          </p:spPr>
          <p:txBody>
            <a:bodyPr wrap="square" lIns="0" tIns="0" rIns="0" bIns="0" rtlCol="0"/>
            <a:lstStyle/>
            <a:p>
              <a:endParaRPr sz="1227"/>
            </a:p>
          </p:txBody>
        </p:sp>
        <p:sp>
          <p:nvSpPr>
            <p:cNvPr id="557" name="object 557"/>
            <p:cNvSpPr/>
            <p:nvPr/>
          </p:nvSpPr>
          <p:spPr>
            <a:xfrm>
              <a:off x="1372387" y="7985823"/>
              <a:ext cx="2540" cy="3175"/>
            </a:xfrm>
            <a:custGeom>
              <a:avLst/>
              <a:gdLst/>
              <a:ahLst/>
              <a:cxnLst/>
              <a:rect l="l" t="t" r="r" b="b"/>
              <a:pathLst>
                <a:path w="2540" h="3175">
                  <a:moveTo>
                    <a:pt x="2413" y="0"/>
                  </a:moveTo>
                  <a:lnTo>
                    <a:pt x="0" y="1384"/>
                  </a:lnTo>
                  <a:lnTo>
                    <a:pt x="0" y="3060"/>
                  </a:lnTo>
                  <a:lnTo>
                    <a:pt x="2413" y="1663"/>
                  </a:lnTo>
                  <a:lnTo>
                    <a:pt x="2413" y="0"/>
                  </a:lnTo>
                  <a:close/>
                </a:path>
              </a:pathLst>
            </a:custGeom>
            <a:solidFill>
              <a:srgbClr val="5C7AA8"/>
            </a:solidFill>
          </p:spPr>
          <p:txBody>
            <a:bodyPr wrap="square" lIns="0" tIns="0" rIns="0" bIns="0" rtlCol="0"/>
            <a:lstStyle/>
            <a:p>
              <a:endParaRPr sz="1227"/>
            </a:p>
          </p:txBody>
        </p:sp>
        <p:sp>
          <p:nvSpPr>
            <p:cNvPr id="558" name="object 558"/>
            <p:cNvSpPr/>
            <p:nvPr/>
          </p:nvSpPr>
          <p:spPr>
            <a:xfrm>
              <a:off x="1372374" y="7983969"/>
              <a:ext cx="2540" cy="3810"/>
            </a:xfrm>
            <a:custGeom>
              <a:avLst/>
              <a:gdLst/>
              <a:ahLst/>
              <a:cxnLst/>
              <a:rect l="l" t="t" r="r" b="b"/>
              <a:pathLst>
                <a:path w="2540" h="3809">
                  <a:moveTo>
                    <a:pt x="2425" y="0"/>
                  </a:moveTo>
                  <a:lnTo>
                    <a:pt x="0" y="1409"/>
                  </a:lnTo>
                  <a:lnTo>
                    <a:pt x="12" y="3238"/>
                  </a:lnTo>
                  <a:lnTo>
                    <a:pt x="2425" y="1854"/>
                  </a:lnTo>
                  <a:lnTo>
                    <a:pt x="2425" y="0"/>
                  </a:lnTo>
                  <a:close/>
                </a:path>
              </a:pathLst>
            </a:custGeom>
            <a:solidFill>
              <a:srgbClr val="5C7BA8"/>
            </a:solidFill>
          </p:spPr>
          <p:txBody>
            <a:bodyPr wrap="square" lIns="0" tIns="0" rIns="0" bIns="0" rtlCol="0"/>
            <a:lstStyle/>
            <a:p>
              <a:endParaRPr sz="1227"/>
            </a:p>
          </p:txBody>
        </p:sp>
        <p:sp>
          <p:nvSpPr>
            <p:cNvPr id="559" name="object 559"/>
            <p:cNvSpPr/>
            <p:nvPr/>
          </p:nvSpPr>
          <p:spPr>
            <a:xfrm>
              <a:off x="1372374" y="7982255"/>
              <a:ext cx="2540" cy="3175"/>
            </a:xfrm>
            <a:custGeom>
              <a:avLst/>
              <a:gdLst/>
              <a:ahLst/>
              <a:cxnLst/>
              <a:rect l="l" t="t" r="r" b="b"/>
              <a:pathLst>
                <a:path w="2540" h="3175">
                  <a:moveTo>
                    <a:pt x="2425" y="0"/>
                  </a:moveTo>
                  <a:lnTo>
                    <a:pt x="0" y="1397"/>
                  </a:lnTo>
                  <a:lnTo>
                    <a:pt x="0" y="3124"/>
                  </a:lnTo>
                  <a:lnTo>
                    <a:pt x="2425" y="1714"/>
                  </a:lnTo>
                  <a:lnTo>
                    <a:pt x="2425" y="0"/>
                  </a:lnTo>
                  <a:close/>
                </a:path>
              </a:pathLst>
            </a:custGeom>
            <a:solidFill>
              <a:srgbClr val="5C7CA8"/>
            </a:solidFill>
          </p:spPr>
          <p:txBody>
            <a:bodyPr wrap="square" lIns="0" tIns="0" rIns="0" bIns="0" rtlCol="0"/>
            <a:lstStyle/>
            <a:p>
              <a:endParaRPr sz="1227"/>
            </a:p>
          </p:txBody>
        </p:sp>
        <p:sp>
          <p:nvSpPr>
            <p:cNvPr id="560" name="object 560"/>
            <p:cNvSpPr/>
            <p:nvPr/>
          </p:nvSpPr>
          <p:spPr>
            <a:xfrm>
              <a:off x="1372361" y="7980375"/>
              <a:ext cx="2540" cy="3810"/>
            </a:xfrm>
            <a:custGeom>
              <a:avLst/>
              <a:gdLst/>
              <a:ahLst/>
              <a:cxnLst/>
              <a:rect l="l" t="t" r="r" b="b"/>
              <a:pathLst>
                <a:path w="2540" h="3809">
                  <a:moveTo>
                    <a:pt x="2438" y="0"/>
                  </a:moveTo>
                  <a:lnTo>
                    <a:pt x="0" y="1409"/>
                  </a:lnTo>
                  <a:lnTo>
                    <a:pt x="12" y="3276"/>
                  </a:lnTo>
                  <a:lnTo>
                    <a:pt x="2438" y="1879"/>
                  </a:lnTo>
                  <a:lnTo>
                    <a:pt x="2438" y="0"/>
                  </a:lnTo>
                  <a:close/>
                </a:path>
              </a:pathLst>
            </a:custGeom>
            <a:solidFill>
              <a:srgbClr val="5C7CA9"/>
            </a:solidFill>
          </p:spPr>
          <p:txBody>
            <a:bodyPr wrap="square" lIns="0" tIns="0" rIns="0" bIns="0" rtlCol="0"/>
            <a:lstStyle/>
            <a:p>
              <a:endParaRPr sz="1227"/>
            </a:p>
          </p:txBody>
        </p:sp>
        <p:sp>
          <p:nvSpPr>
            <p:cNvPr id="561" name="object 561"/>
            <p:cNvSpPr/>
            <p:nvPr/>
          </p:nvSpPr>
          <p:spPr>
            <a:xfrm>
              <a:off x="1372361" y="7978673"/>
              <a:ext cx="2540" cy="3175"/>
            </a:xfrm>
            <a:custGeom>
              <a:avLst/>
              <a:gdLst/>
              <a:ahLst/>
              <a:cxnLst/>
              <a:rect l="l" t="t" r="r" b="b"/>
              <a:pathLst>
                <a:path w="2540" h="3175">
                  <a:moveTo>
                    <a:pt x="2438" y="0"/>
                  </a:moveTo>
                  <a:lnTo>
                    <a:pt x="0" y="1409"/>
                  </a:lnTo>
                  <a:lnTo>
                    <a:pt x="0" y="3111"/>
                  </a:lnTo>
                  <a:lnTo>
                    <a:pt x="2438" y="1701"/>
                  </a:lnTo>
                  <a:lnTo>
                    <a:pt x="2438" y="0"/>
                  </a:lnTo>
                  <a:close/>
                </a:path>
              </a:pathLst>
            </a:custGeom>
            <a:solidFill>
              <a:srgbClr val="5C7CAA"/>
            </a:solidFill>
          </p:spPr>
          <p:txBody>
            <a:bodyPr wrap="square" lIns="0" tIns="0" rIns="0" bIns="0" rtlCol="0"/>
            <a:lstStyle/>
            <a:p>
              <a:endParaRPr sz="1227"/>
            </a:p>
          </p:txBody>
        </p:sp>
        <p:sp>
          <p:nvSpPr>
            <p:cNvPr id="562" name="object 562"/>
            <p:cNvSpPr/>
            <p:nvPr/>
          </p:nvSpPr>
          <p:spPr>
            <a:xfrm>
              <a:off x="1372349" y="7976743"/>
              <a:ext cx="2540" cy="3810"/>
            </a:xfrm>
            <a:custGeom>
              <a:avLst/>
              <a:gdLst/>
              <a:ahLst/>
              <a:cxnLst/>
              <a:rect l="l" t="t" r="r" b="b"/>
              <a:pathLst>
                <a:path w="2540" h="3809">
                  <a:moveTo>
                    <a:pt x="2451" y="0"/>
                  </a:moveTo>
                  <a:lnTo>
                    <a:pt x="0" y="1409"/>
                  </a:lnTo>
                  <a:lnTo>
                    <a:pt x="12" y="3340"/>
                  </a:lnTo>
                  <a:lnTo>
                    <a:pt x="2451" y="1930"/>
                  </a:lnTo>
                  <a:lnTo>
                    <a:pt x="2451" y="0"/>
                  </a:lnTo>
                  <a:close/>
                </a:path>
              </a:pathLst>
            </a:custGeom>
            <a:solidFill>
              <a:srgbClr val="5D7DAA"/>
            </a:solidFill>
          </p:spPr>
          <p:txBody>
            <a:bodyPr wrap="square" lIns="0" tIns="0" rIns="0" bIns="0" rtlCol="0"/>
            <a:lstStyle/>
            <a:p>
              <a:endParaRPr sz="1227"/>
            </a:p>
          </p:txBody>
        </p:sp>
        <p:sp>
          <p:nvSpPr>
            <p:cNvPr id="563" name="object 563"/>
            <p:cNvSpPr/>
            <p:nvPr/>
          </p:nvSpPr>
          <p:spPr>
            <a:xfrm>
              <a:off x="1372349" y="7975181"/>
              <a:ext cx="2540" cy="3175"/>
            </a:xfrm>
            <a:custGeom>
              <a:avLst/>
              <a:gdLst/>
              <a:ahLst/>
              <a:cxnLst/>
              <a:rect l="l" t="t" r="r" b="b"/>
              <a:pathLst>
                <a:path w="2540" h="3175">
                  <a:moveTo>
                    <a:pt x="2451" y="0"/>
                  </a:moveTo>
                  <a:lnTo>
                    <a:pt x="0" y="1422"/>
                  </a:lnTo>
                  <a:lnTo>
                    <a:pt x="0" y="2971"/>
                  </a:lnTo>
                  <a:lnTo>
                    <a:pt x="2451" y="1562"/>
                  </a:lnTo>
                  <a:lnTo>
                    <a:pt x="2451" y="0"/>
                  </a:lnTo>
                  <a:close/>
                </a:path>
              </a:pathLst>
            </a:custGeom>
            <a:solidFill>
              <a:srgbClr val="5D7DAB"/>
            </a:solidFill>
          </p:spPr>
          <p:txBody>
            <a:bodyPr wrap="square" lIns="0" tIns="0" rIns="0" bIns="0" rtlCol="0"/>
            <a:lstStyle/>
            <a:p>
              <a:endParaRPr sz="1227"/>
            </a:p>
          </p:txBody>
        </p:sp>
        <p:sp>
          <p:nvSpPr>
            <p:cNvPr id="564" name="object 564"/>
            <p:cNvSpPr/>
            <p:nvPr/>
          </p:nvSpPr>
          <p:spPr>
            <a:xfrm>
              <a:off x="1372336" y="7973212"/>
              <a:ext cx="2540" cy="3810"/>
            </a:xfrm>
            <a:custGeom>
              <a:avLst/>
              <a:gdLst/>
              <a:ahLst/>
              <a:cxnLst/>
              <a:rect l="l" t="t" r="r" b="b"/>
              <a:pathLst>
                <a:path w="2540" h="3809">
                  <a:moveTo>
                    <a:pt x="2463" y="0"/>
                  </a:moveTo>
                  <a:lnTo>
                    <a:pt x="0" y="1422"/>
                  </a:lnTo>
                  <a:lnTo>
                    <a:pt x="12" y="3390"/>
                  </a:lnTo>
                  <a:lnTo>
                    <a:pt x="2463" y="1968"/>
                  </a:lnTo>
                  <a:lnTo>
                    <a:pt x="2463" y="0"/>
                  </a:lnTo>
                  <a:close/>
                </a:path>
              </a:pathLst>
            </a:custGeom>
            <a:solidFill>
              <a:srgbClr val="5D7EAB"/>
            </a:solidFill>
          </p:spPr>
          <p:txBody>
            <a:bodyPr wrap="square" lIns="0" tIns="0" rIns="0" bIns="0" rtlCol="0"/>
            <a:lstStyle/>
            <a:p>
              <a:endParaRPr sz="1227"/>
            </a:p>
          </p:txBody>
        </p:sp>
        <p:sp>
          <p:nvSpPr>
            <p:cNvPr id="565" name="object 565"/>
            <p:cNvSpPr/>
            <p:nvPr/>
          </p:nvSpPr>
          <p:spPr>
            <a:xfrm>
              <a:off x="1372323" y="7969643"/>
              <a:ext cx="2540" cy="5080"/>
            </a:xfrm>
            <a:custGeom>
              <a:avLst/>
              <a:gdLst/>
              <a:ahLst/>
              <a:cxnLst/>
              <a:rect l="l" t="t" r="r" b="b"/>
              <a:pathLst>
                <a:path w="2540" h="5079">
                  <a:moveTo>
                    <a:pt x="2476" y="0"/>
                  </a:moveTo>
                  <a:lnTo>
                    <a:pt x="0" y="1422"/>
                  </a:lnTo>
                  <a:lnTo>
                    <a:pt x="0" y="3403"/>
                  </a:lnTo>
                  <a:lnTo>
                    <a:pt x="12" y="4991"/>
                  </a:lnTo>
                  <a:lnTo>
                    <a:pt x="2476" y="3568"/>
                  </a:lnTo>
                  <a:lnTo>
                    <a:pt x="2476" y="1981"/>
                  </a:lnTo>
                  <a:lnTo>
                    <a:pt x="2476" y="0"/>
                  </a:lnTo>
                  <a:close/>
                </a:path>
              </a:pathLst>
            </a:custGeom>
            <a:solidFill>
              <a:srgbClr val="5D7FAC"/>
            </a:solidFill>
          </p:spPr>
          <p:txBody>
            <a:bodyPr wrap="square" lIns="0" tIns="0" rIns="0" bIns="0" rtlCol="0"/>
            <a:lstStyle/>
            <a:p>
              <a:endParaRPr sz="1227"/>
            </a:p>
          </p:txBody>
        </p:sp>
        <p:sp>
          <p:nvSpPr>
            <p:cNvPr id="566" name="object 566"/>
            <p:cNvSpPr/>
            <p:nvPr/>
          </p:nvSpPr>
          <p:spPr>
            <a:xfrm>
              <a:off x="1372311" y="7967726"/>
              <a:ext cx="2540" cy="3810"/>
            </a:xfrm>
            <a:custGeom>
              <a:avLst/>
              <a:gdLst/>
              <a:ahLst/>
              <a:cxnLst/>
              <a:rect l="l" t="t" r="r" b="b"/>
              <a:pathLst>
                <a:path w="2540" h="3809">
                  <a:moveTo>
                    <a:pt x="2489" y="0"/>
                  </a:moveTo>
                  <a:lnTo>
                    <a:pt x="0" y="1435"/>
                  </a:lnTo>
                  <a:lnTo>
                    <a:pt x="12" y="3340"/>
                  </a:lnTo>
                  <a:lnTo>
                    <a:pt x="2489" y="1917"/>
                  </a:lnTo>
                  <a:lnTo>
                    <a:pt x="2489" y="0"/>
                  </a:lnTo>
                  <a:close/>
                </a:path>
              </a:pathLst>
            </a:custGeom>
            <a:solidFill>
              <a:srgbClr val="5D7FAD"/>
            </a:solidFill>
          </p:spPr>
          <p:txBody>
            <a:bodyPr wrap="square" lIns="0" tIns="0" rIns="0" bIns="0" rtlCol="0"/>
            <a:lstStyle/>
            <a:p>
              <a:endParaRPr sz="1227"/>
            </a:p>
          </p:txBody>
        </p:sp>
        <p:sp>
          <p:nvSpPr>
            <p:cNvPr id="567" name="object 567"/>
            <p:cNvSpPr/>
            <p:nvPr/>
          </p:nvSpPr>
          <p:spPr>
            <a:xfrm>
              <a:off x="1372311" y="7966049"/>
              <a:ext cx="2540" cy="3175"/>
            </a:xfrm>
            <a:custGeom>
              <a:avLst/>
              <a:gdLst/>
              <a:ahLst/>
              <a:cxnLst/>
              <a:rect l="l" t="t" r="r" b="b"/>
              <a:pathLst>
                <a:path w="2540" h="3175">
                  <a:moveTo>
                    <a:pt x="2489" y="0"/>
                  </a:moveTo>
                  <a:lnTo>
                    <a:pt x="0" y="1435"/>
                  </a:lnTo>
                  <a:lnTo>
                    <a:pt x="0" y="3111"/>
                  </a:lnTo>
                  <a:lnTo>
                    <a:pt x="2489" y="1676"/>
                  </a:lnTo>
                  <a:lnTo>
                    <a:pt x="2489" y="0"/>
                  </a:lnTo>
                  <a:close/>
                </a:path>
              </a:pathLst>
            </a:custGeom>
            <a:solidFill>
              <a:srgbClr val="5D80AD"/>
            </a:solidFill>
          </p:spPr>
          <p:txBody>
            <a:bodyPr wrap="square" lIns="0" tIns="0" rIns="0" bIns="0" rtlCol="0"/>
            <a:lstStyle/>
            <a:p>
              <a:endParaRPr sz="1227"/>
            </a:p>
          </p:txBody>
        </p:sp>
        <p:sp>
          <p:nvSpPr>
            <p:cNvPr id="568" name="object 568"/>
            <p:cNvSpPr/>
            <p:nvPr/>
          </p:nvSpPr>
          <p:spPr>
            <a:xfrm>
              <a:off x="1372298" y="7964233"/>
              <a:ext cx="2540" cy="3810"/>
            </a:xfrm>
            <a:custGeom>
              <a:avLst/>
              <a:gdLst/>
              <a:ahLst/>
              <a:cxnLst/>
              <a:rect l="l" t="t" r="r" b="b"/>
              <a:pathLst>
                <a:path w="2540" h="3809">
                  <a:moveTo>
                    <a:pt x="2501" y="0"/>
                  </a:moveTo>
                  <a:lnTo>
                    <a:pt x="0" y="1447"/>
                  </a:lnTo>
                  <a:lnTo>
                    <a:pt x="12" y="3251"/>
                  </a:lnTo>
                  <a:lnTo>
                    <a:pt x="2501" y="1816"/>
                  </a:lnTo>
                  <a:lnTo>
                    <a:pt x="2501" y="0"/>
                  </a:lnTo>
                  <a:close/>
                </a:path>
              </a:pathLst>
            </a:custGeom>
            <a:solidFill>
              <a:srgbClr val="5D81AD"/>
            </a:solidFill>
          </p:spPr>
          <p:txBody>
            <a:bodyPr wrap="square" lIns="0" tIns="0" rIns="0" bIns="0" rtlCol="0"/>
            <a:lstStyle/>
            <a:p>
              <a:endParaRPr sz="1227"/>
            </a:p>
          </p:txBody>
        </p:sp>
        <p:sp>
          <p:nvSpPr>
            <p:cNvPr id="569" name="object 569"/>
            <p:cNvSpPr/>
            <p:nvPr/>
          </p:nvSpPr>
          <p:spPr>
            <a:xfrm>
              <a:off x="1372298" y="7962557"/>
              <a:ext cx="2540" cy="3175"/>
            </a:xfrm>
            <a:custGeom>
              <a:avLst/>
              <a:gdLst/>
              <a:ahLst/>
              <a:cxnLst/>
              <a:rect l="l" t="t" r="r" b="b"/>
              <a:pathLst>
                <a:path w="2540" h="3175">
                  <a:moveTo>
                    <a:pt x="2501" y="0"/>
                  </a:moveTo>
                  <a:lnTo>
                    <a:pt x="0" y="1422"/>
                  </a:lnTo>
                  <a:lnTo>
                    <a:pt x="0" y="3124"/>
                  </a:lnTo>
                  <a:lnTo>
                    <a:pt x="2501" y="1676"/>
                  </a:lnTo>
                  <a:lnTo>
                    <a:pt x="2501" y="0"/>
                  </a:lnTo>
                  <a:close/>
                </a:path>
              </a:pathLst>
            </a:custGeom>
            <a:solidFill>
              <a:srgbClr val="5E81AE"/>
            </a:solidFill>
          </p:spPr>
          <p:txBody>
            <a:bodyPr wrap="square" lIns="0" tIns="0" rIns="0" bIns="0" rtlCol="0"/>
            <a:lstStyle/>
            <a:p>
              <a:endParaRPr sz="1227"/>
            </a:p>
          </p:txBody>
        </p:sp>
        <p:sp>
          <p:nvSpPr>
            <p:cNvPr id="570" name="object 570"/>
            <p:cNvSpPr/>
            <p:nvPr/>
          </p:nvSpPr>
          <p:spPr>
            <a:xfrm>
              <a:off x="1372285" y="7960576"/>
              <a:ext cx="2540" cy="3810"/>
            </a:xfrm>
            <a:custGeom>
              <a:avLst/>
              <a:gdLst/>
              <a:ahLst/>
              <a:cxnLst/>
              <a:rect l="l" t="t" r="r" b="b"/>
              <a:pathLst>
                <a:path w="2540" h="3809">
                  <a:moveTo>
                    <a:pt x="2514" y="0"/>
                  </a:moveTo>
                  <a:lnTo>
                    <a:pt x="0" y="1447"/>
                  </a:lnTo>
                  <a:lnTo>
                    <a:pt x="12" y="3403"/>
                  </a:lnTo>
                  <a:lnTo>
                    <a:pt x="2514" y="1981"/>
                  </a:lnTo>
                  <a:lnTo>
                    <a:pt x="2514" y="0"/>
                  </a:lnTo>
                  <a:close/>
                </a:path>
              </a:pathLst>
            </a:custGeom>
            <a:solidFill>
              <a:srgbClr val="5E81AF"/>
            </a:solidFill>
          </p:spPr>
          <p:txBody>
            <a:bodyPr wrap="square" lIns="0" tIns="0" rIns="0" bIns="0" rtlCol="0"/>
            <a:lstStyle/>
            <a:p>
              <a:endParaRPr sz="1227"/>
            </a:p>
          </p:txBody>
        </p:sp>
        <p:sp>
          <p:nvSpPr>
            <p:cNvPr id="571" name="object 571"/>
            <p:cNvSpPr/>
            <p:nvPr/>
          </p:nvSpPr>
          <p:spPr>
            <a:xfrm>
              <a:off x="1372273" y="7957032"/>
              <a:ext cx="2540" cy="5080"/>
            </a:xfrm>
            <a:custGeom>
              <a:avLst/>
              <a:gdLst/>
              <a:ahLst/>
              <a:cxnLst/>
              <a:rect l="l" t="t" r="r" b="b"/>
              <a:pathLst>
                <a:path w="2540" h="5079">
                  <a:moveTo>
                    <a:pt x="2527" y="0"/>
                  </a:moveTo>
                  <a:lnTo>
                    <a:pt x="0" y="1447"/>
                  </a:lnTo>
                  <a:lnTo>
                    <a:pt x="12" y="3390"/>
                  </a:lnTo>
                  <a:lnTo>
                    <a:pt x="12" y="4991"/>
                  </a:lnTo>
                  <a:lnTo>
                    <a:pt x="2527" y="3543"/>
                  </a:lnTo>
                  <a:lnTo>
                    <a:pt x="2527" y="1943"/>
                  </a:lnTo>
                  <a:lnTo>
                    <a:pt x="2527" y="0"/>
                  </a:lnTo>
                  <a:close/>
                </a:path>
              </a:pathLst>
            </a:custGeom>
            <a:solidFill>
              <a:srgbClr val="5E82AF"/>
            </a:solidFill>
          </p:spPr>
          <p:txBody>
            <a:bodyPr wrap="square" lIns="0" tIns="0" rIns="0" bIns="0" rtlCol="0"/>
            <a:lstStyle/>
            <a:p>
              <a:endParaRPr sz="1227"/>
            </a:p>
          </p:txBody>
        </p:sp>
        <p:sp>
          <p:nvSpPr>
            <p:cNvPr id="572" name="object 572"/>
            <p:cNvSpPr/>
            <p:nvPr/>
          </p:nvSpPr>
          <p:spPr>
            <a:xfrm>
              <a:off x="1372273" y="7955432"/>
              <a:ext cx="2540" cy="3175"/>
            </a:xfrm>
            <a:custGeom>
              <a:avLst/>
              <a:gdLst/>
              <a:ahLst/>
              <a:cxnLst/>
              <a:rect l="l" t="t" r="r" b="b"/>
              <a:pathLst>
                <a:path w="2540" h="3175">
                  <a:moveTo>
                    <a:pt x="2527" y="0"/>
                  </a:moveTo>
                  <a:lnTo>
                    <a:pt x="0" y="1447"/>
                  </a:lnTo>
                  <a:lnTo>
                    <a:pt x="0" y="3047"/>
                  </a:lnTo>
                  <a:lnTo>
                    <a:pt x="2527" y="1600"/>
                  </a:lnTo>
                  <a:lnTo>
                    <a:pt x="2527" y="0"/>
                  </a:lnTo>
                  <a:close/>
                </a:path>
              </a:pathLst>
            </a:custGeom>
            <a:solidFill>
              <a:srgbClr val="5E83B0"/>
            </a:solidFill>
          </p:spPr>
          <p:txBody>
            <a:bodyPr wrap="square" lIns="0" tIns="0" rIns="0" bIns="0" rtlCol="0"/>
            <a:lstStyle/>
            <a:p>
              <a:endParaRPr sz="1227"/>
            </a:p>
          </p:txBody>
        </p:sp>
        <p:sp>
          <p:nvSpPr>
            <p:cNvPr id="573" name="object 573"/>
            <p:cNvSpPr/>
            <p:nvPr/>
          </p:nvSpPr>
          <p:spPr>
            <a:xfrm>
              <a:off x="1372260" y="7951940"/>
              <a:ext cx="2540" cy="5080"/>
            </a:xfrm>
            <a:custGeom>
              <a:avLst/>
              <a:gdLst/>
              <a:ahLst/>
              <a:cxnLst/>
              <a:rect l="l" t="t" r="r" b="b"/>
              <a:pathLst>
                <a:path w="2540" h="5079">
                  <a:moveTo>
                    <a:pt x="2540" y="0"/>
                  </a:moveTo>
                  <a:lnTo>
                    <a:pt x="0" y="1447"/>
                  </a:lnTo>
                  <a:lnTo>
                    <a:pt x="0" y="3048"/>
                  </a:lnTo>
                  <a:lnTo>
                    <a:pt x="12" y="4940"/>
                  </a:lnTo>
                  <a:lnTo>
                    <a:pt x="2540" y="3492"/>
                  </a:lnTo>
                  <a:lnTo>
                    <a:pt x="2540" y="1600"/>
                  </a:lnTo>
                  <a:lnTo>
                    <a:pt x="2540" y="0"/>
                  </a:lnTo>
                  <a:close/>
                </a:path>
              </a:pathLst>
            </a:custGeom>
            <a:solidFill>
              <a:srgbClr val="5E83B1"/>
            </a:solidFill>
          </p:spPr>
          <p:txBody>
            <a:bodyPr wrap="square" lIns="0" tIns="0" rIns="0" bIns="0" rtlCol="0"/>
            <a:lstStyle/>
            <a:p>
              <a:endParaRPr sz="1227"/>
            </a:p>
          </p:txBody>
        </p:sp>
        <p:sp>
          <p:nvSpPr>
            <p:cNvPr id="574" name="object 574"/>
            <p:cNvSpPr/>
            <p:nvPr/>
          </p:nvSpPr>
          <p:spPr>
            <a:xfrm>
              <a:off x="1372247" y="7949895"/>
              <a:ext cx="3175" cy="3810"/>
            </a:xfrm>
            <a:custGeom>
              <a:avLst/>
              <a:gdLst/>
              <a:ahLst/>
              <a:cxnLst/>
              <a:rect l="l" t="t" r="r" b="b"/>
              <a:pathLst>
                <a:path w="3175" h="3809">
                  <a:moveTo>
                    <a:pt x="2552" y="0"/>
                  </a:moveTo>
                  <a:lnTo>
                    <a:pt x="0" y="1460"/>
                  </a:lnTo>
                  <a:lnTo>
                    <a:pt x="12" y="3492"/>
                  </a:lnTo>
                  <a:lnTo>
                    <a:pt x="2552" y="2044"/>
                  </a:lnTo>
                  <a:lnTo>
                    <a:pt x="2552" y="0"/>
                  </a:lnTo>
                  <a:close/>
                </a:path>
              </a:pathLst>
            </a:custGeom>
            <a:solidFill>
              <a:srgbClr val="5E84B2"/>
            </a:solidFill>
          </p:spPr>
          <p:txBody>
            <a:bodyPr wrap="square" lIns="0" tIns="0" rIns="0" bIns="0" rtlCol="0"/>
            <a:lstStyle/>
            <a:p>
              <a:endParaRPr sz="1227"/>
            </a:p>
          </p:txBody>
        </p:sp>
        <p:sp>
          <p:nvSpPr>
            <p:cNvPr id="575" name="object 575"/>
            <p:cNvSpPr/>
            <p:nvPr/>
          </p:nvSpPr>
          <p:spPr>
            <a:xfrm>
              <a:off x="1372234" y="7947812"/>
              <a:ext cx="3175" cy="3810"/>
            </a:xfrm>
            <a:custGeom>
              <a:avLst/>
              <a:gdLst/>
              <a:ahLst/>
              <a:cxnLst/>
              <a:rect l="l" t="t" r="r" b="b"/>
              <a:pathLst>
                <a:path w="3175" h="3809">
                  <a:moveTo>
                    <a:pt x="2565" y="0"/>
                  </a:moveTo>
                  <a:lnTo>
                    <a:pt x="0" y="1485"/>
                  </a:lnTo>
                  <a:lnTo>
                    <a:pt x="12" y="3543"/>
                  </a:lnTo>
                  <a:lnTo>
                    <a:pt x="2565" y="2082"/>
                  </a:lnTo>
                  <a:lnTo>
                    <a:pt x="2565" y="0"/>
                  </a:lnTo>
                  <a:close/>
                </a:path>
              </a:pathLst>
            </a:custGeom>
            <a:solidFill>
              <a:srgbClr val="5E85B2"/>
            </a:solidFill>
          </p:spPr>
          <p:txBody>
            <a:bodyPr wrap="square" lIns="0" tIns="0" rIns="0" bIns="0" rtlCol="0"/>
            <a:lstStyle/>
            <a:p>
              <a:endParaRPr sz="1227"/>
            </a:p>
          </p:txBody>
        </p:sp>
        <p:sp>
          <p:nvSpPr>
            <p:cNvPr id="576" name="object 576"/>
            <p:cNvSpPr/>
            <p:nvPr/>
          </p:nvSpPr>
          <p:spPr>
            <a:xfrm>
              <a:off x="1372222" y="7944307"/>
              <a:ext cx="3175" cy="5080"/>
            </a:xfrm>
            <a:custGeom>
              <a:avLst/>
              <a:gdLst/>
              <a:ahLst/>
              <a:cxnLst/>
              <a:rect l="l" t="t" r="r" b="b"/>
              <a:pathLst>
                <a:path w="3175" h="5079">
                  <a:moveTo>
                    <a:pt x="2578" y="0"/>
                  </a:moveTo>
                  <a:lnTo>
                    <a:pt x="0" y="1498"/>
                  </a:lnTo>
                  <a:lnTo>
                    <a:pt x="12" y="3403"/>
                  </a:lnTo>
                  <a:lnTo>
                    <a:pt x="12" y="4991"/>
                  </a:lnTo>
                  <a:lnTo>
                    <a:pt x="2578" y="3505"/>
                  </a:lnTo>
                  <a:lnTo>
                    <a:pt x="2578" y="1930"/>
                  </a:lnTo>
                  <a:lnTo>
                    <a:pt x="2578" y="0"/>
                  </a:lnTo>
                  <a:close/>
                </a:path>
              </a:pathLst>
            </a:custGeom>
            <a:solidFill>
              <a:srgbClr val="5E86B3"/>
            </a:solidFill>
          </p:spPr>
          <p:txBody>
            <a:bodyPr wrap="square" lIns="0" tIns="0" rIns="0" bIns="0" rtlCol="0"/>
            <a:lstStyle/>
            <a:p>
              <a:endParaRPr sz="1227"/>
            </a:p>
          </p:txBody>
        </p:sp>
        <p:sp>
          <p:nvSpPr>
            <p:cNvPr id="577" name="object 577"/>
            <p:cNvSpPr/>
            <p:nvPr/>
          </p:nvSpPr>
          <p:spPr>
            <a:xfrm>
              <a:off x="1372222" y="7942681"/>
              <a:ext cx="3175" cy="3175"/>
            </a:xfrm>
            <a:custGeom>
              <a:avLst/>
              <a:gdLst/>
              <a:ahLst/>
              <a:cxnLst/>
              <a:rect l="l" t="t" r="r" b="b"/>
              <a:pathLst>
                <a:path w="3175" h="3175">
                  <a:moveTo>
                    <a:pt x="2578" y="0"/>
                  </a:moveTo>
                  <a:lnTo>
                    <a:pt x="0" y="1485"/>
                  </a:lnTo>
                  <a:lnTo>
                    <a:pt x="0" y="3124"/>
                  </a:lnTo>
                  <a:lnTo>
                    <a:pt x="2578" y="1625"/>
                  </a:lnTo>
                  <a:lnTo>
                    <a:pt x="2578" y="0"/>
                  </a:lnTo>
                  <a:close/>
                </a:path>
              </a:pathLst>
            </a:custGeom>
            <a:solidFill>
              <a:srgbClr val="5E86B4"/>
            </a:solidFill>
          </p:spPr>
          <p:txBody>
            <a:bodyPr wrap="square" lIns="0" tIns="0" rIns="0" bIns="0" rtlCol="0"/>
            <a:lstStyle/>
            <a:p>
              <a:endParaRPr sz="1227"/>
            </a:p>
          </p:txBody>
        </p:sp>
        <p:sp>
          <p:nvSpPr>
            <p:cNvPr id="578" name="object 578"/>
            <p:cNvSpPr/>
            <p:nvPr/>
          </p:nvSpPr>
          <p:spPr>
            <a:xfrm>
              <a:off x="1372209" y="7939087"/>
              <a:ext cx="3175" cy="5080"/>
            </a:xfrm>
            <a:custGeom>
              <a:avLst/>
              <a:gdLst/>
              <a:ahLst/>
              <a:cxnLst/>
              <a:rect l="l" t="t" r="r" b="b"/>
              <a:pathLst>
                <a:path w="3175" h="5079">
                  <a:moveTo>
                    <a:pt x="2590" y="0"/>
                  </a:moveTo>
                  <a:lnTo>
                    <a:pt x="0" y="1485"/>
                  </a:lnTo>
                  <a:lnTo>
                    <a:pt x="0" y="3086"/>
                  </a:lnTo>
                  <a:lnTo>
                    <a:pt x="12" y="5080"/>
                  </a:lnTo>
                  <a:lnTo>
                    <a:pt x="2590" y="3594"/>
                  </a:lnTo>
                  <a:lnTo>
                    <a:pt x="2590" y="1600"/>
                  </a:lnTo>
                  <a:lnTo>
                    <a:pt x="2590" y="0"/>
                  </a:lnTo>
                  <a:close/>
                </a:path>
              </a:pathLst>
            </a:custGeom>
            <a:solidFill>
              <a:srgbClr val="5E87B4"/>
            </a:solidFill>
          </p:spPr>
          <p:txBody>
            <a:bodyPr wrap="square" lIns="0" tIns="0" rIns="0" bIns="0" rtlCol="0"/>
            <a:lstStyle/>
            <a:p>
              <a:endParaRPr sz="1227"/>
            </a:p>
          </p:txBody>
        </p:sp>
        <p:sp>
          <p:nvSpPr>
            <p:cNvPr id="579" name="object 579"/>
            <p:cNvSpPr/>
            <p:nvPr/>
          </p:nvSpPr>
          <p:spPr>
            <a:xfrm>
              <a:off x="1372196" y="7937144"/>
              <a:ext cx="3175" cy="3810"/>
            </a:xfrm>
            <a:custGeom>
              <a:avLst/>
              <a:gdLst/>
              <a:ahLst/>
              <a:cxnLst/>
              <a:rect l="l" t="t" r="r" b="b"/>
              <a:pathLst>
                <a:path w="3175" h="3809">
                  <a:moveTo>
                    <a:pt x="2603" y="0"/>
                  </a:moveTo>
                  <a:lnTo>
                    <a:pt x="0" y="1498"/>
                  </a:lnTo>
                  <a:lnTo>
                    <a:pt x="12" y="3429"/>
                  </a:lnTo>
                  <a:lnTo>
                    <a:pt x="2603" y="1943"/>
                  </a:lnTo>
                  <a:lnTo>
                    <a:pt x="2603" y="0"/>
                  </a:lnTo>
                  <a:close/>
                </a:path>
              </a:pathLst>
            </a:custGeom>
            <a:solidFill>
              <a:srgbClr val="5E88B5"/>
            </a:solidFill>
          </p:spPr>
          <p:txBody>
            <a:bodyPr wrap="square" lIns="0" tIns="0" rIns="0" bIns="0" rtlCol="0"/>
            <a:lstStyle/>
            <a:p>
              <a:endParaRPr sz="1227"/>
            </a:p>
          </p:txBody>
        </p:sp>
        <p:sp>
          <p:nvSpPr>
            <p:cNvPr id="580" name="object 580"/>
            <p:cNvSpPr/>
            <p:nvPr/>
          </p:nvSpPr>
          <p:spPr>
            <a:xfrm>
              <a:off x="1372196" y="7935595"/>
              <a:ext cx="3175" cy="3175"/>
            </a:xfrm>
            <a:custGeom>
              <a:avLst/>
              <a:gdLst/>
              <a:ahLst/>
              <a:cxnLst/>
              <a:rect l="l" t="t" r="r" b="b"/>
              <a:pathLst>
                <a:path w="3175" h="3175">
                  <a:moveTo>
                    <a:pt x="2603" y="0"/>
                  </a:moveTo>
                  <a:lnTo>
                    <a:pt x="0" y="1498"/>
                  </a:lnTo>
                  <a:lnTo>
                    <a:pt x="0" y="3047"/>
                  </a:lnTo>
                  <a:lnTo>
                    <a:pt x="2603" y="1549"/>
                  </a:lnTo>
                  <a:lnTo>
                    <a:pt x="2603" y="0"/>
                  </a:lnTo>
                  <a:close/>
                </a:path>
              </a:pathLst>
            </a:custGeom>
            <a:solidFill>
              <a:srgbClr val="5E88B6"/>
            </a:solidFill>
          </p:spPr>
          <p:txBody>
            <a:bodyPr wrap="square" lIns="0" tIns="0" rIns="0" bIns="0" rtlCol="0"/>
            <a:lstStyle/>
            <a:p>
              <a:endParaRPr sz="1227"/>
            </a:p>
          </p:txBody>
        </p:sp>
        <p:sp>
          <p:nvSpPr>
            <p:cNvPr id="581" name="object 581"/>
            <p:cNvSpPr/>
            <p:nvPr/>
          </p:nvSpPr>
          <p:spPr>
            <a:xfrm>
              <a:off x="1372184" y="7933652"/>
              <a:ext cx="3175" cy="3810"/>
            </a:xfrm>
            <a:custGeom>
              <a:avLst/>
              <a:gdLst/>
              <a:ahLst/>
              <a:cxnLst/>
              <a:rect l="l" t="t" r="r" b="b"/>
              <a:pathLst>
                <a:path w="3175" h="3809">
                  <a:moveTo>
                    <a:pt x="2616" y="0"/>
                  </a:moveTo>
                  <a:lnTo>
                    <a:pt x="0" y="1498"/>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582" name="object 582"/>
            <p:cNvSpPr/>
            <p:nvPr/>
          </p:nvSpPr>
          <p:spPr>
            <a:xfrm>
              <a:off x="1372184" y="7931594"/>
              <a:ext cx="3175" cy="3810"/>
            </a:xfrm>
            <a:custGeom>
              <a:avLst/>
              <a:gdLst/>
              <a:ahLst/>
              <a:cxnLst/>
              <a:rect l="l" t="t" r="r" b="b"/>
              <a:pathLst>
                <a:path w="3175" h="3809">
                  <a:moveTo>
                    <a:pt x="2616" y="0"/>
                  </a:moveTo>
                  <a:lnTo>
                    <a:pt x="0" y="1524"/>
                  </a:lnTo>
                  <a:lnTo>
                    <a:pt x="0" y="3556"/>
                  </a:lnTo>
                  <a:lnTo>
                    <a:pt x="2616" y="2057"/>
                  </a:lnTo>
                  <a:lnTo>
                    <a:pt x="2616" y="0"/>
                  </a:lnTo>
                  <a:close/>
                </a:path>
              </a:pathLst>
            </a:custGeom>
            <a:solidFill>
              <a:srgbClr val="5F89B6"/>
            </a:solidFill>
          </p:spPr>
          <p:txBody>
            <a:bodyPr wrap="square" lIns="0" tIns="0" rIns="0" bIns="0" rtlCol="0"/>
            <a:lstStyle/>
            <a:p>
              <a:endParaRPr sz="1227"/>
            </a:p>
          </p:txBody>
        </p:sp>
        <p:sp>
          <p:nvSpPr>
            <p:cNvPr id="583" name="object 583"/>
            <p:cNvSpPr/>
            <p:nvPr/>
          </p:nvSpPr>
          <p:spPr>
            <a:xfrm>
              <a:off x="1372171" y="7930058"/>
              <a:ext cx="3175" cy="3175"/>
            </a:xfrm>
            <a:custGeom>
              <a:avLst/>
              <a:gdLst/>
              <a:ahLst/>
              <a:cxnLst/>
              <a:rect l="l" t="t" r="r" b="b"/>
              <a:pathLst>
                <a:path w="3175" h="3175">
                  <a:moveTo>
                    <a:pt x="2628" y="0"/>
                  </a:moveTo>
                  <a:lnTo>
                    <a:pt x="0" y="1511"/>
                  </a:lnTo>
                  <a:lnTo>
                    <a:pt x="12" y="3060"/>
                  </a:lnTo>
                  <a:lnTo>
                    <a:pt x="2628" y="1536"/>
                  </a:lnTo>
                  <a:lnTo>
                    <a:pt x="2628" y="0"/>
                  </a:lnTo>
                  <a:close/>
                </a:path>
              </a:pathLst>
            </a:custGeom>
            <a:solidFill>
              <a:srgbClr val="5F8AB7"/>
            </a:solidFill>
          </p:spPr>
          <p:txBody>
            <a:bodyPr wrap="square" lIns="0" tIns="0" rIns="0" bIns="0" rtlCol="0"/>
            <a:lstStyle/>
            <a:p>
              <a:endParaRPr sz="1227"/>
            </a:p>
          </p:txBody>
        </p:sp>
        <p:sp>
          <p:nvSpPr>
            <p:cNvPr id="584" name="object 584"/>
            <p:cNvSpPr/>
            <p:nvPr/>
          </p:nvSpPr>
          <p:spPr>
            <a:xfrm>
              <a:off x="1368983" y="7928140"/>
              <a:ext cx="6350" cy="3810"/>
            </a:xfrm>
            <a:custGeom>
              <a:avLst/>
              <a:gdLst/>
              <a:ahLst/>
              <a:cxnLst/>
              <a:rect l="l" t="t" r="r" b="b"/>
              <a:pathLst>
                <a:path w="6350" h="3809">
                  <a:moveTo>
                    <a:pt x="5816" y="965"/>
                  </a:moveTo>
                  <a:lnTo>
                    <a:pt x="4737" y="596"/>
                  </a:lnTo>
                  <a:lnTo>
                    <a:pt x="3975" y="330"/>
                  </a:lnTo>
                  <a:lnTo>
                    <a:pt x="2984" y="0"/>
                  </a:lnTo>
                  <a:lnTo>
                    <a:pt x="0" y="1714"/>
                  </a:lnTo>
                  <a:lnTo>
                    <a:pt x="1765" y="2311"/>
                  </a:lnTo>
                  <a:lnTo>
                    <a:pt x="3187" y="2794"/>
                  </a:lnTo>
                  <a:lnTo>
                    <a:pt x="3187" y="3429"/>
                  </a:lnTo>
                  <a:lnTo>
                    <a:pt x="5816" y="1917"/>
                  </a:lnTo>
                  <a:lnTo>
                    <a:pt x="5816" y="965"/>
                  </a:lnTo>
                  <a:close/>
                </a:path>
              </a:pathLst>
            </a:custGeom>
            <a:solidFill>
              <a:srgbClr val="5F8AB8"/>
            </a:solidFill>
          </p:spPr>
          <p:txBody>
            <a:bodyPr wrap="square" lIns="0" tIns="0" rIns="0" bIns="0" rtlCol="0"/>
            <a:lstStyle/>
            <a:p>
              <a:endParaRPr sz="1227"/>
            </a:p>
          </p:txBody>
        </p:sp>
        <p:sp>
          <p:nvSpPr>
            <p:cNvPr id="585" name="object 585"/>
            <p:cNvSpPr/>
            <p:nvPr/>
          </p:nvSpPr>
          <p:spPr>
            <a:xfrm>
              <a:off x="1366888" y="7927429"/>
              <a:ext cx="5080" cy="2540"/>
            </a:xfrm>
            <a:custGeom>
              <a:avLst/>
              <a:gdLst/>
              <a:ahLst/>
              <a:cxnLst/>
              <a:rect l="l" t="t" r="r" b="b"/>
              <a:pathLst>
                <a:path w="5080" h="2540">
                  <a:moveTo>
                    <a:pt x="3009" y="0"/>
                  </a:moveTo>
                  <a:lnTo>
                    <a:pt x="0" y="1727"/>
                  </a:lnTo>
                  <a:lnTo>
                    <a:pt x="2095" y="2425"/>
                  </a:lnTo>
                  <a:lnTo>
                    <a:pt x="5080" y="711"/>
                  </a:lnTo>
                  <a:lnTo>
                    <a:pt x="3009" y="0"/>
                  </a:lnTo>
                  <a:close/>
                </a:path>
              </a:pathLst>
            </a:custGeom>
            <a:solidFill>
              <a:srgbClr val="5F8BB8"/>
            </a:solidFill>
          </p:spPr>
          <p:txBody>
            <a:bodyPr wrap="square" lIns="0" tIns="0" rIns="0" bIns="0" rtlCol="0"/>
            <a:lstStyle/>
            <a:p>
              <a:endParaRPr sz="1227"/>
            </a:p>
          </p:txBody>
        </p:sp>
        <p:sp>
          <p:nvSpPr>
            <p:cNvPr id="586" name="object 586"/>
            <p:cNvSpPr/>
            <p:nvPr/>
          </p:nvSpPr>
          <p:spPr>
            <a:xfrm>
              <a:off x="1365135" y="7926832"/>
              <a:ext cx="5080" cy="2540"/>
            </a:xfrm>
            <a:custGeom>
              <a:avLst/>
              <a:gdLst/>
              <a:ahLst/>
              <a:cxnLst/>
              <a:rect l="l" t="t" r="r" b="b"/>
              <a:pathLst>
                <a:path w="5080" h="2540">
                  <a:moveTo>
                    <a:pt x="3009" y="0"/>
                  </a:moveTo>
                  <a:lnTo>
                    <a:pt x="0" y="1727"/>
                  </a:lnTo>
                  <a:lnTo>
                    <a:pt x="1752" y="2324"/>
                  </a:lnTo>
                  <a:lnTo>
                    <a:pt x="4762" y="596"/>
                  </a:lnTo>
                  <a:lnTo>
                    <a:pt x="3009" y="0"/>
                  </a:lnTo>
                  <a:close/>
                </a:path>
              </a:pathLst>
            </a:custGeom>
            <a:solidFill>
              <a:srgbClr val="5F8CB9"/>
            </a:solidFill>
          </p:spPr>
          <p:txBody>
            <a:bodyPr wrap="square" lIns="0" tIns="0" rIns="0" bIns="0" rtlCol="0"/>
            <a:lstStyle/>
            <a:p>
              <a:endParaRPr sz="1227"/>
            </a:p>
          </p:txBody>
        </p:sp>
        <p:sp>
          <p:nvSpPr>
            <p:cNvPr id="587" name="object 587"/>
            <p:cNvSpPr/>
            <p:nvPr/>
          </p:nvSpPr>
          <p:spPr>
            <a:xfrm>
              <a:off x="1362887" y="7926070"/>
              <a:ext cx="5715" cy="2540"/>
            </a:xfrm>
            <a:custGeom>
              <a:avLst/>
              <a:gdLst/>
              <a:ahLst/>
              <a:cxnLst/>
              <a:rect l="l" t="t" r="r" b="b"/>
              <a:pathLst>
                <a:path w="5715" h="2540">
                  <a:moveTo>
                    <a:pt x="3009" y="0"/>
                  </a:moveTo>
                  <a:lnTo>
                    <a:pt x="0" y="1727"/>
                  </a:lnTo>
                  <a:lnTo>
                    <a:pt x="2247" y="2489"/>
                  </a:lnTo>
                  <a:lnTo>
                    <a:pt x="5257" y="761"/>
                  </a:lnTo>
                  <a:lnTo>
                    <a:pt x="3009" y="0"/>
                  </a:lnTo>
                  <a:close/>
                </a:path>
              </a:pathLst>
            </a:custGeom>
            <a:solidFill>
              <a:srgbClr val="5F8CBA"/>
            </a:solidFill>
          </p:spPr>
          <p:txBody>
            <a:bodyPr wrap="square" lIns="0" tIns="0" rIns="0" bIns="0" rtlCol="0"/>
            <a:lstStyle/>
            <a:p>
              <a:endParaRPr sz="1227"/>
            </a:p>
          </p:txBody>
        </p:sp>
        <p:sp>
          <p:nvSpPr>
            <p:cNvPr id="588" name="object 588"/>
            <p:cNvSpPr/>
            <p:nvPr/>
          </p:nvSpPr>
          <p:spPr>
            <a:xfrm>
              <a:off x="1360868" y="7925371"/>
              <a:ext cx="5080" cy="2540"/>
            </a:xfrm>
            <a:custGeom>
              <a:avLst/>
              <a:gdLst/>
              <a:ahLst/>
              <a:cxnLst/>
              <a:rect l="l" t="t" r="r" b="b"/>
              <a:pathLst>
                <a:path w="5080" h="2540">
                  <a:moveTo>
                    <a:pt x="3009" y="0"/>
                  </a:moveTo>
                  <a:lnTo>
                    <a:pt x="0" y="1752"/>
                  </a:lnTo>
                  <a:lnTo>
                    <a:pt x="2019" y="2425"/>
                  </a:lnTo>
                  <a:lnTo>
                    <a:pt x="5029" y="698"/>
                  </a:lnTo>
                  <a:lnTo>
                    <a:pt x="3009" y="0"/>
                  </a:lnTo>
                  <a:close/>
                </a:path>
              </a:pathLst>
            </a:custGeom>
            <a:solidFill>
              <a:srgbClr val="608DBA"/>
            </a:solidFill>
          </p:spPr>
          <p:txBody>
            <a:bodyPr wrap="square" lIns="0" tIns="0" rIns="0" bIns="0" rtlCol="0"/>
            <a:lstStyle/>
            <a:p>
              <a:endParaRPr sz="1227"/>
            </a:p>
          </p:txBody>
        </p:sp>
        <p:sp>
          <p:nvSpPr>
            <p:cNvPr id="589" name="object 589"/>
            <p:cNvSpPr/>
            <p:nvPr/>
          </p:nvSpPr>
          <p:spPr>
            <a:xfrm>
              <a:off x="1356982" y="7924063"/>
              <a:ext cx="6985" cy="3175"/>
            </a:xfrm>
            <a:custGeom>
              <a:avLst/>
              <a:gdLst/>
              <a:ahLst/>
              <a:cxnLst/>
              <a:rect l="l" t="t" r="r" b="b"/>
              <a:pathLst>
                <a:path w="6984" h="3175">
                  <a:moveTo>
                    <a:pt x="6896" y="1308"/>
                  </a:moveTo>
                  <a:lnTo>
                    <a:pt x="6540" y="1193"/>
                  </a:lnTo>
                  <a:lnTo>
                    <a:pt x="5118" y="711"/>
                  </a:lnTo>
                  <a:lnTo>
                    <a:pt x="3390" y="114"/>
                  </a:lnTo>
                  <a:lnTo>
                    <a:pt x="3035" y="0"/>
                  </a:lnTo>
                  <a:lnTo>
                    <a:pt x="0" y="1739"/>
                  </a:lnTo>
                  <a:lnTo>
                    <a:pt x="2082" y="2451"/>
                  </a:lnTo>
                  <a:lnTo>
                    <a:pt x="3886" y="3060"/>
                  </a:lnTo>
                  <a:lnTo>
                    <a:pt x="6896" y="1308"/>
                  </a:lnTo>
                  <a:close/>
                </a:path>
              </a:pathLst>
            </a:custGeom>
            <a:solidFill>
              <a:srgbClr val="608DBB"/>
            </a:solidFill>
          </p:spPr>
          <p:txBody>
            <a:bodyPr wrap="square" lIns="0" tIns="0" rIns="0" bIns="0" rtlCol="0"/>
            <a:lstStyle/>
            <a:p>
              <a:endParaRPr sz="1227"/>
            </a:p>
          </p:txBody>
        </p:sp>
        <p:sp>
          <p:nvSpPr>
            <p:cNvPr id="590" name="object 590"/>
            <p:cNvSpPr/>
            <p:nvPr/>
          </p:nvSpPr>
          <p:spPr>
            <a:xfrm>
              <a:off x="1355216" y="7923466"/>
              <a:ext cx="5080" cy="2540"/>
            </a:xfrm>
            <a:custGeom>
              <a:avLst/>
              <a:gdLst/>
              <a:ahLst/>
              <a:cxnLst/>
              <a:rect l="l" t="t" r="r" b="b"/>
              <a:pathLst>
                <a:path w="5080" h="2540">
                  <a:moveTo>
                    <a:pt x="3060" y="0"/>
                  </a:moveTo>
                  <a:lnTo>
                    <a:pt x="0" y="1739"/>
                  </a:lnTo>
                  <a:lnTo>
                    <a:pt x="1765" y="2336"/>
                  </a:lnTo>
                  <a:lnTo>
                    <a:pt x="4800" y="596"/>
                  </a:lnTo>
                  <a:lnTo>
                    <a:pt x="3060" y="0"/>
                  </a:lnTo>
                  <a:close/>
                </a:path>
              </a:pathLst>
            </a:custGeom>
            <a:solidFill>
              <a:srgbClr val="608EBC"/>
            </a:solidFill>
          </p:spPr>
          <p:txBody>
            <a:bodyPr wrap="square" lIns="0" tIns="0" rIns="0" bIns="0" rtlCol="0"/>
            <a:lstStyle/>
            <a:p>
              <a:endParaRPr sz="1227"/>
            </a:p>
          </p:txBody>
        </p:sp>
        <p:sp>
          <p:nvSpPr>
            <p:cNvPr id="591" name="object 591"/>
            <p:cNvSpPr/>
            <p:nvPr/>
          </p:nvSpPr>
          <p:spPr>
            <a:xfrm>
              <a:off x="1352981" y="7922704"/>
              <a:ext cx="5715" cy="2540"/>
            </a:xfrm>
            <a:custGeom>
              <a:avLst/>
              <a:gdLst/>
              <a:ahLst/>
              <a:cxnLst/>
              <a:rect l="l" t="t" r="r" b="b"/>
              <a:pathLst>
                <a:path w="5715" h="2540">
                  <a:moveTo>
                    <a:pt x="3060" y="0"/>
                  </a:moveTo>
                  <a:lnTo>
                    <a:pt x="0" y="1752"/>
                  </a:lnTo>
                  <a:lnTo>
                    <a:pt x="2235" y="2501"/>
                  </a:lnTo>
                  <a:lnTo>
                    <a:pt x="5295" y="761"/>
                  </a:lnTo>
                  <a:lnTo>
                    <a:pt x="3060" y="0"/>
                  </a:lnTo>
                  <a:close/>
                </a:path>
              </a:pathLst>
            </a:custGeom>
            <a:solidFill>
              <a:srgbClr val="608FBC"/>
            </a:solidFill>
          </p:spPr>
          <p:txBody>
            <a:bodyPr wrap="square" lIns="0" tIns="0" rIns="0" bIns="0" rtlCol="0"/>
            <a:lstStyle/>
            <a:p>
              <a:endParaRPr sz="1227"/>
            </a:p>
          </p:txBody>
        </p:sp>
        <p:sp>
          <p:nvSpPr>
            <p:cNvPr id="592" name="object 592"/>
            <p:cNvSpPr/>
            <p:nvPr/>
          </p:nvSpPr>
          <p:spPr>
            <a:xfrm>
              <a:off x="1349159" y="7921409"/>
              <a:ext cx="6985" cy="3175"/>
            </a:xfrm>
            <a:custGeom>
              <a:avLst/>
              <a:gdLst/>
              <a:ahLst/>
              <a:cxnLst/>
              <a:rect l="l" t="t" r="r" b="b"/>
              <a:pathLst>
                <a:path w="6984" h="3175">
                  <a:moveTo>
                    <a:pt x="6883" y="1295"/>
                  </a:moveTo>
                  <a:lnTo>
                    <a:pt x="6159" y="1041"/>
                  </a:lnTo>
                  <a:lnTo>
                    <a:pt x="5130" y="698"/>
                  </a:lnTo>
                  <a:lnTo>
                    <a:pt x="4826" y="584"/>
                  </a:lnTo>
                  <a:lnTo>
                    <a:pt x="3111" y="0"/>
                  </a:lnTo>
                  <a:lnTo>
                    <a:pt x="0" y="1752"/>
                  </a:lnTo>
                  <a:lnTo>
                    <a:pt x="2057" y="2451"/>
                  </a:lnTo>
                  <a:lnTo>
                    <a:pt x="3822" y="3048"/>
                  </a:lnTo>
                  <a:lnTo>
                    <a:pt x="6883" y="1295"/>
                  </a:lnTo>
                  <a:close/>
                </a:path>
              </a:pathLst>
            </a:custGeom>
            <a:solidFill>
              <a:srgbClr val="608FBD"/>
            </a:solidFill>
          </p:spPr>
          <p:txBody>
            <a:bodyPr wrap="square" lIns="0" tIns="0" rIns="0" bIns="0" rtlCol="0"/>
            <a:lstStyle/>
            <a:p>
              <a:endParaRPr sz="1227"/>
            </a:p>
          </p:txBody>
        </p:sp>
        <p:sp>
          <p:nvSpPr>
            <p:cNvPr id="593" name="object 593"/>
            <p:cNvSpPr/>
            <p:nvPr/>
          </p:nvSpPr>
          <p:spPr>
            <a:xfrm>
              <a:off x="1347228" y="7920748"/>
              <a:ext cx="5080" cy="2540"/>
            </a:xfrm>
            <a:custGeom>
              <a:avLst/>
              <a:gdLst/>
              <a:ahLst/>
              <a:cxnLst/>
              <a:rect l="l" t="t" r="r" b="b"/>
              <a:pathLst>
                <a:path w="5080" h="2540">
                  <a:moveTo>
                    <a:pt x="3073" y="0"/>
                  </a:moveTo>
                  <a:lnTo>
                    <a:pt x="0" y="1765"/>
                  </a:lnTo>
                  <a:lnTo>
                    <a:pt x="1930" y="2412"/>
                  </a:lnTo>
                  <a:lnTo>
                    <a:pt x="5003" y="660"/>
                  </a:lnTo>
                  <a:lnTo>
                    <a:pt x="3657" y="190"/>
                  </a:lnTo>
                  <a:lnTo>
                    <a:pt x="3073" y="0"/>
                  </a:lnTo>
                  <a:close/>
                </a:path>
              </a:pathLst>
            </a:custGeom>
            <a:solidFill>
              <a:srgbClr val="6090BD"/>
            </a:solidFill>
          </p:spPr>
          <p:txBody>
            <a:bodyPr wrap="square" lIns="0" tIns="0" rIns="0" bIns="0" rtlCol="0"/>
            <a:lstStyle/>
            <a:p>
              <a:endParaRPr sz="1227"/>
            </a:p>
          </p:txBody>
        </p:sp>
        <p:sp>
          <p:nvSpPr>
            <p:cNvPr id="594" name="object 594"/>
            <p:cNvSpPr/>
            <p:nvPr/>
          </p:nvSpPr>
          <p:spPr>
            <a:xfrm>
              <a:off x="1345069" y="7920012"/>
              <a:ext cx="5715" cy="2540"/>
            </a:xfrm>
            <a:custGeom>
              <a:avLst/>
              <a:gdLst/>
              <a:ahLst/>
              <a:cxnLst/>
              <a:rect l="l" t="t" r="r" b="b"/>
              <a:pathLst>
                <a:path w="5715" h="2540">
                  <a:moveTo>
                    <a:pt x="3086" y="0"/>
                  </a:moveTo>
                  <a:lnTo>
                    <a:pt x="0" y="1777"/>
                  </a:lnTo>
                  <a:lnTo>
                    <a:pt x="2159" y="2501"/>
                  </a:lnTo>
                  <a:lnTo>
                    <a:pt x="5232" y="736"/>
                  </a:lnTo>
                  <a:lnTo>
                    <a:pt x="3086" y="0"/>
                  </a:lnTo>
                  <a:close/>
                </a:path>
              </a:pathLst>
            </a:custGeom>
            <a:solidFill>
              <a:srgbClr val="6190BE"/>
            </a:solidFill>
          </p:spPr>
          <p:txBody>
            <a:bodyPr wrap="square" lIns="0" tIns="0" rIns="0" bIns="0" rtlCol="0"/>
            <a:lstStyle/>
            <a:p>
              <a:endParaRPr sz="1227"/>
            </a:p>
          </p:txBody>
        </p:sp>
        <p:sp>
          <p:nvSpPr>
            <p:cNvPr id="595" name="object 595"/>
            <p:cNvSpPr/>
            <p:nvPr/>
          </p:nvSpPr>
          <p:spPr>
            <a:xfrm>
              <a:off x="1339126" y="7917992"/>
              <a:ext cx="9525" cy="3810"/>
            </a:xfrm>
            <a:custGeom>
              <a:avLst/>
              <a:gdLst/>
              <a:ahLst/>
              <a:cxnLst/>
              <a:rect l="l" t="t" r="r" b="b"/>
              <a:pathLst>
                <a:path w="9525" h="3809">
                  <a:moveTo>
                    <a:pt x="9029" y="2019"/>
                  </a:moveTo>
                  <a:lnTo>
                    <a:pt x="6908" y="1295"/>
                  </a:lnTo>
                  <a:lnTo>
                    <a:pt x="6743" y="1244"/>
                  </a:lnTo>
                  <a:lnTo>
                    <a:pt x="5130" y="685"/>
                  </a:lnTo>
                  <a:lnTo>
                    <a:pt x="3098" y="0"/>
                  </a:lnTo>
                  <a:lnTo>
                    <a:pt x="0" y="1790"/>
                  </a:lnTo>
                  <a:lnTo>
                    <a:pt x="2032" y="2476"/>
                  </a:lnTo>
                  <a:lnTo>
                    <a:pt x="3822" y="3086"/>
                  </a:lnTo>
                  <a:lnTo>
                    <a:pt x="5943" y="3797"/>
                  </a:lnTo>
                  <a:lnTo>
                    <a:pt x="9029" y="2019"/>
                  </a:lnTo>
                  <a:close/>
                </a:path>
              </a:pathLst>
            </a:custGeom>
            <a:solidFill>
              <a:srgbClr val="6191BF"/>
            </a:solidFill>
          </p:spPr>
          <p:txBody>
            <a:bodyPr wrap="square" lIns="0" tIns="0" rIns="0" bIns="0" rtlCol="0"/>
            <a:lstStyle/>
            <a:p>
              <a:endParaRPr sz="1227"/>
            </a:p>
          </p:txBody>
        </p:sp>
        <p:sp>
          <p:nvSpPr>
            <p:cNvPr id="596" name="object 596"/>
            <p:cNvSpPr/>
            <p:nvPr/>
          </p:nvSpPr>
          <p:spPr>
            <a:xfrm>
              <a:off x="1337284" y="7917370"/>
              <a:ext cx="5080" cy="2540"/>
            </a:xfrm>
            <a:custGeom>
              <a:avLst/>
              <a:gdLst/>
              <a:ahLst/>
              <a:cxnLst/>
              <a:rect l="l" t="t" r="r" b="b"/>
              <a:pathLst>
                <a:path w="5080" h="2540">
                  <a:moveTo>
                    <a:pt x="3124" y="0"/>
                  </a:moveTo>
                  <a:lnTo>
                    <a:pt x="0" y="1790"/>
                  </a:lnTo>
                  <a:lnTo>
                    <a:pt x="1841" y="2413"/>
                  </a:lnTo>
                  <a:lnTo>
                    <a:pt x="4940" y="622"/>
                  </a:lnTo>
                  <a:lnTo>
                    <a:pt x="3124" y="0"/>
                  </a:lnTo>
                  <a:close/>
                </a:path>
              </a:pathLst>
            </a:custGeom>
            <a:solidFill>
              <a:srgbClr val="6192C0"/>
            </a:solidFill>
          </p:spPr>
          <p:txBody>
            <a:bodyPr wrap="square" lIns="0" tIns="0" rIns="0" bIns="0" rtlCol="0"/>
            <a:lstStyle/>
            <a:p>
              <a:endParaRPr sz="1227"/>
            </a:p>
          </p:txBody>
        </p:sp>
        <p:sp>
          <p:nvSpPr>
            <p:cNvPr id="597" name="object 597"/>
            <p:cNvSpPr/>
            <p:nvPr/>
          </p:nvSpPr>
          <p:spPr>
            <a:xfrm>
              <a:off x="1335176" y="7916646"/>
              <a:ext cx="5715" cy="2540"/>
            </a:xfrm>
            <a:custGeom>
              <a:avLst/>
              <a:gdLst/>
              <a:ahLst/>
              <a:cxnLst/>
              <a:rect l="l" t="t" r="r" b="b"/>
              <a:pathLst>
                <a:path w="5715" h="2540">
                  <a:moveTo>
                    <a:pt x="3124" y="0"/>
                  </a:moveTo>
                  <a:lnTo>
                    <a:pt x="0" y="1803"/>
                  </a:lnTo>
                  <a:lnTo>
                    <a:pt x="2108" y="2514"/>
                  </a:lnTo>
                  <a:lnTo>
                    <a:pt x="5232" y="723"/>
                  </a:lnTo>
                  <a:lnTo>
                    <a:pt x="4368" y="419"/>
                  </a:lnTo>
                  <a:lnTo>
                    <a:pt x="3124" y="0"/>
                  </a:lnTo>
                  <a:close/>
                </a:path>
              </a:pathLst>
            </a:custGeom>
            <a:solidFill>
              <a:srgbClr val="6193C1"/>
            </a:solidFill>
          </p:spPr>
          <p:txBody>
            <a:bodyPr wrap="square" lIns="0" tIns="0" rIns="0" bIns="0" rtlCol="0"/>
            <a:lstStyle/>
            <a:p>
              <a:endParaRPr sz="1227"/>
            </a:p>
          </p:txBody>
        </p:sp>
        <p:sp>
          <p:nvSpPr>
            <p:cNvPr id="598" name="object 598"/>
            <p:cNvSpPr/>
            <p:nvPr/>
          </p:nvSpPr>
          <p:spPr>
            <a:xfrm>
              <a:off x="1333411" y="7916049"/>
              <a:ext cx="5080" cy="2540"/>
            </a:xfrm>
            <a:custGeom>
              <a:avLst/>
              <a:gdLst/>
              <a:ahLst/>
              <a:cxnLst/>
              <a:rect l="l" t="t" r="r" b="b"/>
              <a:pathLst>
                <a:path w="5080" h="2540">
                  <a:moveTo>
                    <a:pt x="3136" y="0"/>
                  </a:moveTo>
                  <a:lnTo>
                    <a:pt x="0" y="1803"/>
                  </a:lnTo>
                  <a:lnTo>
                    <a:pt x="1765" y="2400"/>
                  </a:lnTo>
                  <a:lnTo>
                    <a:pt x="4889" y="596"/>
                  </a:lnTo>
                  <a:lnTo>
                    <a:pt x="3136" y="0"/>
                  </a:lnTo>
                  <a:close/>
                </a:path>
              </a:pathLst>
            </a:custGeom>
            <a:solidFill>
              <a:srgbClr val="6194C1"/>
            </a:solidFill>
          </p:spPr>
          <p:txBody>
            <a:bodyPr wrap="square" lIns="0" tIns="0" rIns="0" bIns="0" rtlCol="0"/>
            <a:lstStyle/>
            <a:p>
              <a:endParaRPr sz="1227"/>
            </a:p>
          </p:txBody>
        </p:sp>
        <p:sp>
          <p:nvSpPr>
            <p:cNvPr id="599" name="object 599"/>
            <p:cNvSpPr/>
            <p:nvPr/>
          </p:nvSpPr>
          <p:spPr>
            <a:xfrm>
              <a:off x="1329270" y="7914640"/>
              <a:ext cx="7620" cy="3810"/>
            </a:xfrm>
            <a:custGeom>
              <a:avLst/>
              <a:gdLst/>
              <a:ahLst/>
              <a:cxnLst/>
              <a:rect l="l" t="t" r="r" b="b"/>
              <a:pathLst>
                <a:path w="7619" h="3809">
                  <a:moveTo>
                    <a:pt x="7277" y="1409"/>
                  </a:moveTo>
                  <a:lnTo>
                    <a:pt x="5092" y="660"/>
                  </a:lnTo>
                  <a:lnTo>
                    <a:pt x="3136" y="0"/>
                  </a:lnTo>
                  <a:lnTo>
                    <a:pt x="0" y="1816"/>
                  </a:lnTo>
                  <a:lnTo>
                    <a:pt x="1955" y="2476"/>
                  </a:lnTo>
                  <a:lnTo>
                    <a:pt x="4140" y="3213"/>
                  </a:lnTo>
                  <a:lnTo>
                    <a:pt x="7277" y="1409"/>
                  </a:lnTo>
                  <a:close/>
                </a:path>
              </a:pathLst>
            </a:custGeom>
            <a:solidFill>
              <a:srgbClr val="6194C2"/>
            </a:solidFill>
          </p:spPr>
          <p:txBody>
            <a:bodyPr wrap="square" lIns="0" tIns="0" rIns="0" bIns="0" rtlCol="0"/>
            <a:lstStyle/>
            <a:p>
              <a:endParaRPr sz="1227"/>
            </a:p>
          </p:txBody>
        </p:sp>
        <p:sp>
          <p:nvSpPr>
            <p:cNvPr id="600" name="object 600"/>
            <p:cNvSpPr/>
            <p:nvPr/>
          </p:nvSpPr>
          <p:spPr>
            <a:xfrm>
              <a:off x="1325422" y="7913332"/>
              <a:ext cx="6985" cy="3175"/>
            </a:xfrm>
            <a:custGeom>
              <a:avLst/>
              <a:gdLst/>
              <a:ahLst/>
              <a:cxnLst/>
              <a:rect l="l" t="t" r="r" b="b"/>
              <a:pathLst>
                <a:path w="6984" h="3175">
                  <a:moveTo>
                    <a:pt x="6985" y="1308"/>
                  </a:moveTo>
                  <a:lnTo>
                    <a:pt x="5994" y="965"/>
                  </a:lnTo>
                  <a:lnTo>
                    <a:pt x="5118" y="673"/>
                  </a:lnTo>
                  <a:lnTo>
                    <a:pt x="3149" y="0"/>
                  </a:lnTo>
                  <a:lnTo>
                    <a:pt x="0" y="1828"/>
                  </a:lnTo>
                  <a:lnTo>
                    <a:pt x="1955" y="2489"/>
                  </a:lnTo>
                  <a:lnTo>
                    <a:pt x="3848" y="3124"/>
                  </a:lnTo>
                  <a:lnTo>
                    <a:pt x="6985" y="1308"/>
                  </a:lnTo>
                  <a:close/>
                </a:path>
              </a:pathLst>
            </a:custGeom>
            <a:solidFill>
              <a:srgbClr val="6195C3"/>
            </a:solidFill>
          </p:spPr>
          <p:txBody>
            <a:bodyPr wrap="square" lIns="0" tIns="0" rIns="0" bIns="0" rtlCol="0"/>
            <a:lstStyle/>
            <a:p>
              <a:endParaRPr sz="1227"/>
            </a:p>
          </p:txBody>
        </p:sp>
        <p:sp>
          <p:nvSpPr>
            <p:cNvPr id="601" name="object 601"/>
            <p:cNvSpPr/>
            <p:nvPr/>
          </p:nvSpPr>
          <p:spPr>
            <a:xfrm>
              <a:off x="1307820" y="7906245"/>
              <a:ext cx="20955" cy="9525"/>
            </a:xfrm>
            <a:custGeom>
              <a:avLst/>
              <a:gdLst/>
              <a:ahLst/>
              <a:cxnLst/>
              <a:rect l="l" t="t" r="r" b="b"/>
              <a:pathLst>
                <a:path w="20955" h="9525">
                  <a:moveTo>
                    <a:pt x="0" y="0"/>
                  </a:moveTo>
                  <a:lnTo>
                    <a:pt x="0" y="2971"/>
                  </a:lnTo>
                  <a:lnTo>
                    <a:pt x="17602" y="8915"/>
                  </a:lnTo>
                  <a:lnTo>
                    <a:pt x="20751" y="7086"/>
                  </a:lnTo>
                  <a:lnTo>
                    <a:pt x="0" y="0"/>
                  </a:lnTo>
                  <a:close/>
                </a:path>
              </a:pathLst>
            </a:custGeom>
            <a:solidFill>
              <a:srgbClr val="6196C4"/>
            </a:solidFill>
          </p:spPr>
          <p:txBody>
            <a:bodyPr wrap="square" lIns="0" tIns="0" rIns="0" bIns="0" rtlCol="0"/>
            <a:lstStyle/>
            <a:p>
              <a:endParaRPr sz="1227"/>
            </a:p>
          </p:txBody>
        </p:sp>
        <p:sp>
          <p:nvSpPr>
            <p:cNvPr id="602" name="object 602"/>
            <p:cNvSpPr/>
            <p:nvPr/>
          </p:nvSpPr>
          <p:spPr>
            <a:xfrm>
              <a:off x="1307820" y="7905102"/>
              <a:ext cx="3810" cy="1270"/>
            </a:xfrm>
            <a:custGeom>
              <a:avLst/>
              <a:gdLst/>
              <a:ahLst/>
              <a:cxnLst/>
              <a:rect l="l" t="t" r="r" b="b"/>
              <a:pathLst>
                <a:path w="3809" h="1270">
                  <a:moveTo>
                    <a:pt x="3429" y="0"/>
                  </a:moveTo>
                  <a:lnTo>
                    <a:pt x="0" y="1143"/>
                  </a:lnTo>
                  <a:lnTo>
                    <a:pt x="3581" y="50"/>
                  </a:lnTo>
                  <a:lnTo>
                    <a:pt x="3429" y="0"/>
                  </a:lnTo>
                  <a:close/>
                </a:path>
              </a:pathLst>
            </a:custGeom>
            <a:solidFill>
              <a:srgbClr val="FFFFFF"/>
            </a:solidFill>
          </p:spPr>
          <p:txBody>
            <a:bodyPr wrap="square" lIns="0" tIns="0" rIns="0" bIns="0" rtlCol="0"/>
            <a:lstStyle/>
            <a:p>
              <a:endParaRPr sz="1227"/>
            </a:p>
          </p:txBody>
        </p:sp>
        <p:sp>
          <p:nvSpPr>
            <p:cNvPr id="603" name="object 603"/>
            <p:cNvSpPr/>
            <p:nvPr/>
          </p:nvSpPr>
          <p:spPr>
            <a:xfrm>
              <a:off x="1374800" y="7928978"/>
              <a:ext cx="635" cy="635"/>
            </a:xfrm>
            <a:custGeom>
              <a:avLst/>
              <a:gdLst/>
              <a:ahLst/>
              <a:cxnLst/>
              <a:rect l="l" t="t" r="r" b="b"/>
              <a:pathLst>
                <a:path w="634" h="634">
                  <a:moveTo>
                    <a:pt x="419" y="0"/>
                  </a:moveTo>
                  <a:lnTo>
                    <a:pt x="0" y="127"/>
                  </a:lnTo>
                  <a:lnTo>
                    <a:pt x="0" y="381"/>
                  </a:lnTo>
                  <a:lnTo>
                    <a:pt x="419" y="0"/>
                  </a:lnTo>
                  <a:close/>
                </a:path>
              </a:pathLst>
            </a:custGeom>
            <a:solidFill>
              <a:srgbClr val="5B75A1"/>
            </a:solidFill>
          </p:spPr>
          <p:txBody>
            <a:bodyPr wrap="square" lIns="0" tIns="0" rIns="0" bIns="0" rtlCol="0"/>
            <a:lstStyle/>
            <a:p>
              <a:endParaRPr sz="1227"/>
            </a:p>
          </p:txBody>
        </p:sp>
        <p:sp>
          <p:nvSpPr>
            <p:cNvPr id="604" name="object 604"/>
            <p:cNvSpPr/>
            <p:nvPr/>
          </p:nvSpPr>
          <p:spPr>
            <a:xfrm>
              <a:off x="1374800" y="7928280"/>
              <a:ext cx="3175" cy="2540"/>
            </a:xfrm>
            <a:custGeom>
              <a:avLst/>
              <a:gdLst/>
              <a:ahLst/>
              <a:cxnLst/>
              <a:rect l="l" t="t" r="r" b="b"/>
              <a:pathLst>
                <a:path w="3175" h="2540">
                  <a:moveTo>
                    <a:pt x="2717" y="0"/>
                  </a:moveTo>
                  <a:lnTo>
                    <a:pt x="419" y="698"/>
                  </a:lnTo>
                  <a:lnTo>
                    <a:pt x="0" y="1079"/>
                  </a:lnTo>
                  <a:lnTo>
                    <a:pt x="0" y="2514"/>
                  </a:lnTo>
                  <a:lnTo>
                    <a:pt x="2717" y="0"/>
                  </a:lnTo>
                  <a:close/>
                </a:path>
              </a:pathLst>
            </a:custGeom>
            <a:solidFill>
              <a:srgbClr val="5C75A2"/>
            </a:solidFill>
          </p:spPr>
          <p:txBody>
            <a:bodyPr wrap="square" lIns="0" tIns="0" rIns="0" bIns="0" rtlCol="0"/>
            <a:lstStyle/>
            <a:p>
              <a:endParaRPr sz="1227"/>
            </a:p>
          </p:txBody>
        </p:sp>
        <p:sp>
          <p:nvSpPr>
            <p:cNvPr id="605" name="object 605"/>
            <p:cNvSpPr/>
            <p:nvPr/>
          </p:nvSpPr>
          <p:spPr>
            <a:xfrm>
              <a:off x="1374800" y="7927289"/>
              <a:ext cx="6350" cy="5715"/>
            </a:xfrm>
            <a:custGeom>
              <a:avLst/>
              <a:gdLst/>
              <a:ahLst/>
              <a:cxnLst/>
              <a:rect l="l" t="t" r="r" b="b"/>
              <a:pathLst>
                <a:path w="6350" h="5715">
                  <a:moveTo>
                    <a:pt x="6032" y="0"/>
                  </a:moveTo>
                  <a:lnTo>
                    <a:pt x="5245" y="228"/>
                  </a:lnTo>
                  <a:lnTo>
                    <a:pt x="2717" y="990"/>
                  </a:lnTo>
                  <a:lnTo>
                    <a:pt x="0" y="3505"/>
                  </a:lnTo>
                  <a:lnTo>
                    <a:pt x="0" y="5524"/>
                  </a:lnTo>
                  <a:lnTo>
                    <a:pt x="6032" y="0"/>
                  </a:lnTo>
                  <a:close/>
                </a:path>
              </a:pathLst>
            </a:custGeom>
            <a:solidFill>
              <a:srgbClr val="5C75A3"/>
            </a:solidFill>
          </p:spPr>
          <p:txBody>
            <a:bodyPr wrap="square" lIns="0" tIns="0" rIns="0" bIns="0" rtlCol="0"/>
            <a:lstStyle/>
            <a:p>
              <a:endParaRPr sz="1227"/>
            </a:p>
          </p:txBody>
        </p:sp>
        <p:sp>
          <p:nvSpPr>
            <p:cNvPr id="606" name="object 606"/>
            <p:cNvSpPr/>
            <p:nvPr/>
          </p:nvSpPr>
          <p:spPr>
            <a:xfrm>
              <a:off x="1374800" y="7926413"/>
              <a:ext cx="9525" cy="8255"/>
            </a:xfrm>
            <a:custGeom>
              <a:avLst/>
              <a:gdLst/>
              <a:ahLst/>
              <a:cxnLst/>
              <a:rect l="l" t="t" r="r" b="b"/>
              <a:pathLst>
                <a:path w="9525" h="8254">
                  <a:moveTo>
                    <a:pt x="8915" y="0"/>
                  </a:moveTo>
                  <a:lnTo>
                    <a:pt x="6032" y="876"/>
                  </a:lnTo>
                  <a:lnTo>
                    <a:pt x="0" y="6400"/>
                  </a:lnTo>
                  <a:lnTo>
                    <a:pt x="0" y="8255"/>
                  </a:lnTo>
                  <a:lnTo>
                    <a:pt x="2286" y="6134"/>
                  </a:lnTo>
                  <a:lnTo>
                    <a:pt x="2286" y="4978"/>
                  </a:lnTo>
                  <a:lnTo>
                    <a:pt x="4140" y="4419"/>
                  </a:lnTo>
                  <a:lnTo>
                    <a:pt x="8915" y="0"/>
                  </a:lnTo>
                  <a:close/>
                </a:path>
              </a:pathLst>
            </a:custGeom>
            <a:solidFill>
              <a:srgbClr val="5C76A3"/>
            </a:solidFill>
          </p:spPr>
          <p:txBody>
            <a:bodyPr wrap="square" lIns="0" tIns="0" rIns="0" bIns="0" rtlCol="0"/>
            <a:lstStyle/>
            <a:p>
              <a:endParaRPr sz="1227"/>
            </a:p>
          </p:txBody>
        </p:sp>
        <p:sp>
          <p:nvSpPr>
            <p:cNvPr id="607" name="object 607"/>
            <p:cNvSpPr/>
            <p:nvPr/>
          </p:nvSpPr>
          <p:spPr>
            <a:xfrm>
              <a:off x="1374800" y="7925574"/>
              <a:ext cx="12065" cy="10795"/>
            </a:xfrm>
            <a:custGeom>
              <a:avLst/>
              <a:gdLst/>
              <a:ahLst/>
              <a:cxnLst/>
              <a:rect l="l" t="t" r="r" b="b"/>
              <a:pathLst>
                <a:path w="12065" h="10795">
                  <a:moveTo>
                    <a:pt x="2286" y="6972"/>
                  </a:moveTo>
                  <a:lnTo>
                    <a:pt x="0" y="9093"/>
                  </a:lnTo>
                  <a:lnTo>
                    <a:pt x="0" y="10782"/>
                  </a:lnTo>
                  <a:lnTo>
                    <a:pt x="2286" y="8674"/>
                  </a:lnTo>
                  <a:lnTo>
                    <a:pt x="2286" y="6972"/>
                  </a:lnTo>
                  <a:close/>
                </a:path>
                <a:path w="12065" h="10795">
                  <a:moveTo>
                    <a:pt x="11696" y="0"/>
                  </a:moveTo>
                  <a:lnTo>
                    <a:pt x="8915" y="838"/>
                  </a:lnTo>
                  <a:lnTo>
                    <a:pt x="4140" y="5257"/>
                  </a:lnTo>
                  <a:lnTo>
                    <a:pt x="6896" y="4432"/>
                  </a:lnTo>
                  <a:lnTo>
                    <a:pt x="11696" y="0"/>
                  </a:lnTo>
                  <a:close/>
                </a:path>
              </a:pathLst>
            </a:custGeom>
            <a:solidFill>
              <a:srgbClr val="5C77A4"/>
            </a:solidFill>
          </p:spPr>
          <p:txBody>
            <a:bodyPr wrap="square" lIns="0" tIns="0" rIns="0" bIns="0" rtlCol="0"/>
            <a:lstStyle/>
            <a:p>
              <a:endParaRPr sz="1227"/>
            </a:p>
          </p:txBody>
        </p:sp>
        <p:sp>
          <p:nvSpPr>
            <p:cNvPr id="608" name="object 608"/>
            <p:cNvSpPr/>
            <p:nvPr/>
          </p:nvSpPr>
          <p:spPr>
            <a:xfrm>
              <a:off x="1374800" y="7923809"/>
              <a:ext cx="17780" cy="16510"/>
            </a:xfrm>
            <a:custGeom>
              <a:avLst/>
              <a:gdLst/>
              <a:ahLst/>
              <a:cxnLst/>
              <a:rect l="l" t="t" r="r" b="b"/>
              <a:pathLst>
                <a:path w="17780" h="16509">
                  <a:moveTo>
                    <a:pt x="2286" y="10439"/>
                  </a:moveTo>
                  <a:lnTo>
                    <a:pt x="0" y="12547"/>
                  </a:lnTo>
                  <a:lnTo>
                    <a:pt x="0" y="14744"/>
                  </a:lnTo>
                  <a:lnTo>
                    <a:pt x="0" y="16154"/>
                  </a:lnTo>
                  <a:lnTo>
                    <a:pt x="2286" y="14058"/>
                  </a:lnTo>
                  <a:lnTo>
                    <a:pt x="2286" y="12636"/>
                  </a:lnTo>
                  <a:lnTo>
                    <a:pt x="2286" y="10439"/>
                  </a:lnTo>
                  <a:close/>
                </a:path>
                <a:path w="17780" h="16509">
                  <a:moveTo>
                    <a:pt x="17576" y="0"/>
                  </a:moveTo>
                  <a:lnTo>
                    <a:pt x="15240" y="698"/>
                  </a:lnTo>
                  <a:lnTo>
                    <a:pt x="11696" y="1765"/>
                  </a:lnTo>
                  <a:lnTo>
                    <a:pt x="6896" y="6197"/>
                  </a:lnTo>
                  <a:lnTo>
                    <a:pt x="10439" y="5118"/>
                  </a:lnTo>
                  <a:lnTo>
                    <a:pt x="12763" y="4419"/>
                  </a:lnTo>
                  <a:lnTo>
                    <a:pt x="17576" y="0"/>
                  </a:lnTo>
                  <a:close/>
                </a:path>
              </a:pathLst>
            </a:custGeom>
            <a:solidFill>
              <a:srgbClr val="5C78A4"/>
            </a:solidFill>
          </p:spPr>
          <p:txBody>
            <a:bodyPr wrap="square" lIns="0" tIns="0" rIns="0" bIns="0" rtlCol="0"/>
            <a:lstStyle/>
            <a:p>
              <a:endParaRPr sz="1227"/>
            </a:p>
          </p:txBody>
        </p:sp>
        <p:sp>
          <p:nvSpPr>
            <p:cNvPr id="609" name="object 609"/>
            <p:cNvSpPr/>
            <p:nvPr/>
          </p:nvSpPr>
          <p:spPr>
            <a:xfrm>
              <a:off x="1374800" y="7922869"/>
              <a:ext cx="20955" cy="19685"/>
            </a:xfrm>
            <a:custGeom>
              <a:avLst/>
              <a:gdLst/>
              <a:ahLst/>
              <a:cxnLst/>
              <a:rect l="l" t="t" r="r" b="b"/>
              <a:pathLst>
                <a:path w="20955" h="19684">
                  <a:moveTo>
                    <a:pt x="2286" y="14998"/>
                  </a:moveTo>
                  <a:lnTo>
                    <a:pt x="96" y="17005"/>
                  </a:lnTo>
                  <a:lnTo>
                    <a:pt x="0" y="19113"/>
                  </a:lnTo>
                  <a:lnTo>
                    <a:pt x="2189" y="17094"/>
                  </a:lnTo>
                  <a:lnTo>
                    <a:pt x="2286" y="14998"/>
                  </a:lnTo>
                  <a:close/>
                </a:path>
                <a:path w="20955" h="19684">
                  <a:moveTo>
                    <a:pt x="20701" y="0"/>
                  </a:moveTo>
                  <a:lnTo>
                    <a:pt x="17576" y="939"/>
                  </a:lnTo>
                  <a:lnTo>
                    <a:pt x="12763" y="5359"/>
                  </a:lnTo>
                  <a:lnTo>
                    <a:pt x="15913" y="4406"/>
                  </a:lnTo>
                  <a:lnTo>
                    <a:pt x="20701" y="0"/>
                  </a:lnTo>
                  <a:close/>
                </a:path>
              </a:pathLst>
            </a:custGeom>
            <a:solidFill>
              <a:srgbClr val="5C78A5"/>
            </a:solidFill>
          </p:spPr>
          <p:txBody>
            <a:bodyPr wrap="square" lIns="0" tIns="0" rIns="0" bIns="0" rtlCol="0"/>
            <a:lstStyle/>
            <a:p>
              <a:endParaRPr sz="1227"/>
            </a:p>
          </p:txBody>
        </p:sp>
        <p:sp>
          <p:nvSpPr>
            <p:cNvPr id="610" name="object 610"/>
            <p:cNvSpPr/>
            <p:nvPr/>
          </p:nvSpPr>
          <p:spPr>
            <a:xfrm>
              <a:off x="1374800" y="7921040"/>
              <a:ext cx="27305" cy="24765"/>
            </a:xfrm>
            <a:custGeom>
              <a:avLst/>
              <a:gdLst/>
              <a:ahLst/>
              <a:cxnLst/>
              <a:rect l="l" t="t" r="r" b="b"/>
              <a:pathLst>
                <a:path w="27305" h="24765">
                  <a:moveTo>
                    <a:pt x="2286" y="18834"/>
                  </a:moveTo>
                  <a:lnTo>
                    <a:pt x="88" y="20853"/>
                  </a:lnTo>
                  <a:lnTo>
                    <a:pt x="0" y="22948"/>
                  </a:lnTo>
                  <a:lnTo>
                    <a:pt x="0" y="24574"/>
                  </a:lnTo>
                  <a:lnTo>
                    <a:pt x="2286" y="22466"/>
                  </a:lnTo>
                  <a:lnTo>
                    <a:pt x="2286" y="20853"/>
                  </a:lnTo>
                  <a:lnTo>
                    <a:pt x="2286" y="18834"/>
                  </a:lnTo>
                  <a:close/>
                </a:path>
                <a:path w="27305" h="24765">
                  <a:moveTo>
                    <a:pt x="26758" y="0"/>
                  </a:moveTo>
                  <a:lnTo>
                    <a:pt x="24053" y="812"/>
                  </a:lnTo>
                  <a:lnTo>
                    <a:pt x="20701" y="1828"/>
                  </a:lnTo>
                  <a:lnTo>
                    <a:pt x="15913" y="6235"/>
                  </a:lnTo>
                  <a:lnTo>
                    <a:pt x="19253" y="5232"/>
                  </a:lnTo>
                  <a:lnTo>
                    <a:pt x="21932" y="4419"/>
                  </a:lnTo>
                  <a:lnTo>
                    <a:pt x="26758" y="0"/>
                  </a:lnTo>
                  <a:close/>
                </a:path>
              </a:pathLst>
            </a:custGeom>
            <a:solidFill>
              <a:srgbClr val="5C79A6"/>
            </a:solidFill>
          </p:spPr>
          <p:txBody>
            <a:bodyPr wrap="square" lIns="0" tIns="0" rIns="0" bIns="0" rtlCol="0"/>
            <a:lstStyle/>
            <a:p>
              <a:endParaRPr sz="1227"/>
            </a:p>
          </p:txBody>
        </p:sp>
        <p:sp>
          <p:nvSpPr>
            <p:cNvPr id="611" name="object 611"/>
            <p:cNvSpPr/>
            <p:nvPr/>
          </p:nvSpPr>
          <p:spPr>
            <a:xfrm>
              <a:off x="1374800" y="7920075"/>
              <a:ext cx="30480" cy="27940"/>
            </a:xfrm>
            <a:custGeom>
              <a:avLst/>
              <a:gdLst/>
              <a:ahLst/>
              <a:cxnLst/>
              <a:rect l="l" t="t" r="r" b="b"/>
              <a:pathLst>
                <a:path w="30480" h="27940">
                  <a:moveTo>
                    <a:pt x="2286" y="23431"/>
                  </a:moveTo>
                  <a:lnTo>
                    <a:pt x="41" y="25501"/>
                  </a:lnTo>
                  <a:lnTo>
                    <a:pt x="0" y="27609"/>
                  </a:lnTo>
                  <a:lnTo>
                    <a:pt x="2244" y="25539"/>
                  </a:lnTo>
                  <a:lnTo>
                    <a:pt x="2286" y="23431"/>
                  </a:lnTo>
                  <a:close/>
                </a:path>
                <a:path w="30480" h="27940">
                  <a:moveTo>
                    <a:pt x="29959" y="0"/>
                  </a:moveTo>
                  <a:lnTo>
                    <a:pt x="26758" y="965"/>
                  </a:lnTo>
                  <a:lnTo>
                    <a:pt x="21932" y="5384"/>
                  </a:lnTo>
                  <a:lnTo>
                    <a:pt x="25158" y="4419"/>
                  </a:lnTo>
                  <a:lnTo>
                    <a:pt x="29959" y="0"/>
                  </a:lnTo>
                  <a:close/>
                </a:path>
              </a:pathLst>
            </a:custGeom>
            <a:solidFill>
              <a:srgbClr val="5C7AA6"/>
            </a:solidFill>
          </p:spPr>
          <p:txBody>
            <a:bodyPr wrap="square" lIns="0" tIns="0" rIns="0" bIns="0" rtlCol="0"/>
            <a:lstStyle/>
            <a:p>
              <a:endParaRPr sz="1227"/>
            </a:p>
          </p:txBody>
        </p:sp>
        <p:sp>
          <p:nvSpPr>
            <p:cNvPr id="612" name="object 612"/>
            <p:cNvSpPr/>
            <p:nvPr/>
          </p:nvSpPr>
          <p:spPr>
            <a:xfrm>
              <a:off x="1374800" y="7919288"/>
              <a:ext cx="33020" cy="30480"/>
            </a:xfrm>
            <a:custGeom>
              <a:avLst/>
              <a:gdLst/>
              <a:ahLst/>
              <a:cxnLst/>
              <a:rect l="l" t="t" r="r" b="b"/>
              <a:pathLst>
                <a:path w="33019" h="30479">
                  <a:moveTo>
                    <a:pt x="2286" y="26288"/>
                  </a:moveTo>
                  <a:lnTo>
                    <a:pt x="0" y="28397"/>
                  </a:lnTo>
                  <a:lnTo>
                    <a:pt x="0" y="30073"/>
                  </a:lnTo>
                  <a:lnTo>
                    <a:pt x="2286" y="27965"/>
                  </a:lnTo>
                  <a:lnTo>
                    <a:pt x="2286" y="26288"/>
                  </a:lnTo>
                  <a:close/>
                </a:path>
                <a:path w="33019" h="30479">
                  <a:moveTo>
                    <a:pt x="32550" y="0"/>
                  </a:moveTo>
                  <a:lnTo>
                    <a:pt x="29959" y="787"/>
                  </a:lnTo>
                  <a:lnTo>
                    <a:pt x="25158" y="5206"/>
                  </a:lnTo>
                  <a:lnTo>
                    <a:pt x="27762" y="4419"/>
                  </a:lnTo>
                  <a:lnTo>
                    <a:pt x="32550" y="0"/>
                  </a:lnTo>
                  <a:close/>
                </a:path>
              </a:pathLst>
            </a:custGeom>
            <a:solidFill>
              <a:srgbClr val="5C7AA7"/>
            </a:solidFill>
          </p:spPr>
          <p:txBody>
            <a:bodyPr wrap="square" lIns="0" tIns="0" rIns="0" bIns="0" rtlCol="0"/>
            <a:lstStyle/>
            <a:p>
              <a:endParaRPr sz="1227"/>
            </a:p>
          </p:txBody>
        </p:sp>
        <p:sp>
          <p:nvSpPr>
            <p:cNvPr id="613" name="object 613"/>
            <p:cNvSpPr/>
            <p:nvPr/>
          </p:nvSpPr>
          <p:spPr>
            <a:xfrm>
              <a:off x="1374800" y="7918272"/>
              <a:ext cx="36195" cy="33655"/>
            </a:xfrm>
            <a:custGeom>
              <a:avLst/>
              <a:gdLst/>
              <a:ahLst/>
              <a:cxnLst/>
              <a:rect l="l" t="t" r="r" b="b"/>
              <a:pathLst>
                <a:path w="36194" h="33654">
                  <a:moveTo>
                    <a:pt x="2286" y="28981"/>
                  </a:moveTo>
                  <a:lnTo>
                    <a:pt x="123" y="30975"/>
                  </a:lnTo>
                  <a:lnTo>
                    <a:pt x="0" y="33070"/>
                  </a:lnTo>
                  <a:lnTo>
                    <a:pt x="2161" y="31089"/>
                  </a:lnTo>
                  <a:lnTo>
                    <a:pt x="2286" y="28981"/>
                  </a:lnTo>
                  <a:close/>
                </a:path>
                <a:path w="36194" h="33654">
                  <a:moveTo>
                    <a:pt x="35928" y="0"/>
                  </a:moveTo>
                  <a:lnTo>
                    <a:pt x="32550" y="1016"/>
                  </a:lnTo>
                  <a:lnTo>
                    <a:pt x="27762" y="5435"/>
                  </a:lnTo>
                  <a:lnTo>
                    <a:pt x="31127" y="4419"/>
                  </a:lnTo>
                  <a:lnTo>
                    <a:pt x="35928" y="0"/>
                  </a:lnTo>
                  <a:close/>
                </a:path>
              </a:pathLst>
            </a:custGeom>
            <a:solidFill>
              <a:srgbClr val="5C7AA8"/>
            </a:solidFill>
          </p:spPr>
          <p:txBody>
            <a:bodyPr wrap="square" lIns="0" tIns="0" rIns="0" bIns="0" rtlCol="0"/>
            <a:lstStyle/>
            <a:p>
              <a:endParaRPr sz="1227"/>
            </a:p>
          </p:txBody>
        </p:sp>
        <p:sp>
          <p:nvSpPr>
            <p:cNvPr id="614" name="object 614"/>
            <p:cNvSpPr/>
            <p:nvPr/>
          </p:nvSpPr>
          <p:spPr>
            <a:xfrm>
              <a:off x="1374800" y="7917396"/>
              <a:ext cx="39370" cy="36195"/>
            </a:xfrm>
            <a:custGeom>
              <a:avLst/>
              <a:gdLst/>
              <a:ahLst/>
              <a:cxnLst/>
              <a:rect l="l" t="t" r="r" b="b"/>
              <a:pathLst>
                <a:path w="39369" h="36195">
                  <a:moveTo>
                    <a:pt x="2286" y="31851"/>
                  </a:moveTo>
                  <a:lnTo>
                    <a:pt x="0" y="33947"/>
                  </a:lnTo>
                  <a:lnTo>
                    <a:pt x="0" y="35788"/>
                  </a:lnTo>
                  <a:lnTo>
                    <a:pt x="2286" y="33693"/>
                  </a:lnTo>
                  <a:lnTo>
                    <a:pt x="2286" y="31851"/>
                  </a:lnTo>
                  <a:close/>
                </a:path>
                <a:path w="39369" h="36195">
                  <a:moveTo>
                    <a:pt x="38836" y="0"/>
                  </a:moveTo>
                  <a:lnTo>
                    <a:pt x="35928" y="876"/>
                  </a:lnTo>
                  <a:lnTo>
                    <a:pt x="31127" y="5295"/>
                  </a:lnTo>
                  <a:lnTo>
                    <a:pt x="34048" y="4419"/>
                  </a:lnTo>
                  <a:lnTo>
                    <a:pt x="38836" y="0"/>
                  </a:lnTo>
                  <a:close/>
                </a:path>
              </a:pathLst>
            </a:custGeom>
            <a:solidFill>
              <a:srgbClr val="5C7BA8"/>
            </a:solidFill>
          </p:spPr>
          <p:txBody>
            <a:bodyPr wrap="square" lIns="0" tIns="0" rIns="0" bIns="0" rtlCol="0"/>
            <a:lstStyle/>
            <a:p>
              <a:endParaRPr sz="1227"/>
            </a:p>
          </p:txBody>
        </p:sp>
        <p:sp>
          <p:nvSpPr>
            <p:cNvPr id="615" name="object 615"/>
            <p:cNvSpPr/>
            <p:nvPr/>
          </p:nvSpPr>
          <p:spPr>
            <a:xfrm>
              <a:off x="1374800" y="7916507"/>
              <a:ext cx="41910" cy="38735"/>
            </a:xfrm>
            <a:custGeom>
              <a:avLst/>
              <a:gdLst/>
              <a:ahLst/>
              <a:cxnLst/>
              <a:rect l="l" t="t" r="r" b="b"/>
              <a:pathLst>
                <a:path w="41909" h="38734">
                  <a:moveTo>
                    <a:pt x="2286" y="34582"/>
                  </a:moveTo>
                  <a:lnTo>
                    <a:pt x="0" y="36677"/>
                  </a:lnTo>
                  <a:lnTo>
                    <a:pt x="0" y="38468"/>
                  </a:lnTo>
                  <a:lnTo>
                    <a:pt x="2286" y="36360"/>
                  </a:lnTo>
                  <a:lnTo>
                    <a:pt x="2286" y="34582"/>
                  </a:lnTo>
                  <a:close/>
                </a:path>
                <a:path w="41909" h="38734">
                  <a:moveTo>
                    <a:pt x="41783" y="0"/>
                  </a:moveTo>
                  <a:lnTo>
                    <a:pt x="38836" y="889"/>
                  </a:lnTo>
                  <a:lnTo>
                    <a:pt x="34048" y="5308"/>
                  </a:lnTo>
                  <a:lnTo>
                    <a:pt x="36982" y="4419"/>
                  </a:lnTo>
                  <a:lnTo>
                    <a:pt x="41783" y="0"/>
                  </a:lnTo>
                  <a:close/>
                </a:path>
              </a:pathLst>
            </a:custGeom>
            <a:solidFill>
              <a:srgbClr val="5C7CA8"/>
            </a:solidFill>
          </p:spPr>
          <p:txBody>
            <a:bodyPr wrap="square" lIns="0" tIns="0" rIns="0" bIns="0" rtlCol="0"/>
            <a:lstStyle/>
            <a:p>
              <a:endParaRPr sz="1227"/>
            </a:p>
          </p:txBody>
        </p:sp>
        <p:sp>
          <p:nvSpPr>
            <p:cNvPr id="616" name="object 616"/>
            <p:cNvSpPr/>
            <p:nvPr/>
          </p:nvSpPr>
          <p:spPr>
            <a:xfrm>
              <a:off x="1374800" y="7915592"/>
              <a:ext cx="45085" cy="41275"/>
            </a:xfrm>
            <a:custGeom>
              <a:avLst/>
              <a:gdLst/>
              <a:ahLst/>
              <a:cxnLst/>
              <a:rect l="l" t="t" r="r" b="b"/>
              <a:pathLst>
                <a:path w="45084" h="41275">
                  <a:moveTo>
                    <a:pt x="2286" y="37274"/>
                  </a:moveTo>
                  <a:lnTo>
                    <a:pt x="0" y="39382"/>
                  </a:lnTo>
                  <a:lnTo>
                    <a:pt x="0" y="41262"/>
                  </a:lnTo>
                  <a:lnTo>
                    <a:pt x="2286" y="39154"/>
                  </a:lnTo>
                  <a:lnTo>
                    <a:pt x="2286" y="37274"/>
                  </a:lnTo>
                  <a:close/>
                </a:path>
                <a:path w="45084" h="41275">
                  <a:moveTo>
                    <a:pt x="44831" y="0"/>
                  </a:moveTo>
                  <a:lnTo>
                    <a:pt x="41783" y="914"/>
                  </a:lnTo>
                  <a:lnTo>
                    <a:pt x="36982" y="5334"/>
                  </a:lnTo>
                  <a:lnTo>
                    <a:pt x="40017" y="4419"/>
                  </a:lnTo>
                  <a:lnTo>
                    <a:pt x="44831" y="0"/>
                  </a:lnTo>
                  <a:close/>
                </a:path>
              </a:pathLst>
            </a:custGeom>
            <a:solidFill>
              <a:srgbClr val="5C7CA9"/>
            </a:solidFill>
          </p:spPr>
          <p:txBody>
            <a:bodyPr wrap="square" lIns="0" tIns="0" rIns="0" bIns="0" rtlCol="0"/>
            <a:lstStyle/>
            <a:p>
              <a:endParaRPr sz="1227"/>
            </a:p>
          </p:txBody>
        </p:sp>
        <p:sp>
          <p:nvSpPr>
            <p:cNvPr id="617" name="object 617"/>
            <p:cNvSpPr/>
            <p:nvPr/>
          </p:nvSpPr>
          <p:spPr>
            <a:xfrm>
              <a:off x="1374800" y="7914678"/>
              <a:ext cx="48260" cy="44450"/>
            </a:xfrm>
            <a:custGeom>
              <a:avLst/>
              <a:gdLst/>
              <a:ahLst/>
              <a:cxnLst/>
              <a:rect l="l" t="t" r="r" b="b"/>
              <a:pathLst>
                <a:path w="48259" h="44450">
                  <a:moveTo>
                    <a:pt x="2286" y="40068"/>
                  </a:moveTo>
                  <a:lnTo>
                    <a:pt x="0" y="42176"/>
                  </a:lnTo>
                  <a:lnTo>
                    <a:pt x="0" y="43980"/>
                  </a:lnTo>
                  <a:lnTo>
                    <a:pt x="2286" y="41884"/>
                  </a:lnTo>
                  <a:lnTo>
                    <a:pt x="2286" y="40068"/>
                  </a:lnTo>
                  <a:close/>
                </a:path>
                <a:path w="48259" h="44450">
                  <a:moveTo>
                    <a:pt x="47828" y="0"/>
                  </a:moveTo>
                  <a:lnTo>
                    <a:pt x="44831" y="914"/>
                  </a:lnTo>
                  <a:lnTo>
                    <a:pt x="40017" y="5334"/>
                  </a:lnTo>
                  <a:lnTo>
                    <a:pt x="43014" y="4432"/>
                  </a:lnTo>
                  <a:lnTo>
                    <a:pt x="47828" y="0"/>
                  </a:lnTo>
                  <a:close/>
                </a:path>
              </a:pathLst>
            </a:custGeom>
            <a:solidFill>
              <a:srgbClr val="5C7CAA"/>
            </a:solidFill>
          </p:spPr>
          <p:txBody>
            <a:bodyPr wrap="square" lIns="0" tIns="0" rIns="0" bIns="0" rtlCol="0"/>
            <a:lstStyle/>
            <a:p>
              <a:endParaRPr sz="1227"/>
            </a:p>
          </p:txBody>
        </p:sp>
        <p:sp>
          <p:nvSpPr>
            <p:cNvPr id="618" name="object 618"/>
            <p:cNvSpPr/>
            <p:nvPr/>
          </p:nvSpPr>
          <p:spPr>
            <a:xfrm>
              <a:off x="1374800" y="7913827"/>
              <a:ext cx="50800" cy="46990"/>
            </a:xfrm>
            <a:custGeom>
              <a:avLst/>
              <a:gdLst/>
              <a:ahLst/>
              <a:cxnLst/>
              <a:rect l="l" t="t" r="r" b="b"/>
              <a:pathLst>
                <a:path w="50800" h="46990">
                  <a:moveTo>
                    <a:pt x="2286" y="42735"/>
                  </a:moveTo>
                  <a:lnTo>
                    <a:pt x="0" y="44831"/>
                  </a:lnTo>
                  <a:lnTo>
                    <a:pt x="0" y="46647"/>
                  </a:lnTo>
                  <a:lnTo>
                    <a:pt x="2286" y="44538"/>
                  </a:lnTo>
                  <a:lnTo>
                    <a:pt x="2286" y="42735"/>
                  </a:lnTo>
                  <a:close/>
                </a:path>
                <a:path w="50800" h="46990">
                  <a:moveTo>
                    <a:pt x="50673" y="0"/>
                  </a:moveTo>
                  <a:lnTo>
                    <a:pt x="47828" y="850"/>
                  </a:lnTo>
                  <a:lnTo>
                    <a:pt x="43014" y="5283"/>
                  </a:lnTo>
                  <a:lnTo>
                    <a:pt x="45872" y="4419"/>
                  </a:lnTo>
                  <a:lnTo>
                    <a:pt x="50673" y="0"/>
                  </a:lnTo>
                  <a:close/>
                </a:path>
              </a:pathLst>
            </a:custGeom>
            <a:solidFill>
              <a:srgbClr val="5D7DAA"/>
            </a:solidFill>
          </p:spPr>
          <p:txBody>
            <a:bodyPr wrap="square" lIns="0" tIns="0" rIns="0" bIns="0" rtlCol="0"/>
            <a:lstStyle/>
            <a:p>
              <a:endParaRPr sz="1227"/>
            </a:p>
          </p:txBody>
        </p:sp>
        <p:sp>
          <p:nvSpPr>
            <p:cNvPr id="619" name="object 619"/>
            <p:cNvSpPr/>
            <p:nvPr/>
          </p:nvSpPr>
          <p:spPr>
            <a:xfrm>
              <a:off x="1374800" y="7912951"/>
              <a:ext cx="53975" cy="49530"/>
            </a:xfrm>
            <a:custGeom>
              <a:avLst/>
              <a:gdLst/>
              <a:ahLst/>
              <a:cxnLst/>
              <a:rect l="l" t="t" r="r" b="b"/>
              <a:pathLst>
                <a:path w="53975" h="49529">
                  <a:moveTo>
                    <a:pt x="2286" y="45415"/>
                  </a:moveTo>
                  <a:lnTo>
                    <a:pt x="0" y="47523"/>
                  </a:lnTo>
                  <a:lnTo>
                    <a:pt x="0" y="49364"/>
                  </a:lnTo>
                  <a:lnTo>
                    <a:pt x="2286" y="47256"/>
                  </a:lnTo>
                  <a:lnTo>
                    <a:pt x="2286" y="45415"/>
                  </a:lnTo>
                  <a:close/>
                </a:path>
                <a:path w="53975" h="49529">
                  <a:moveTo>
                    <a:pt x="53555" y="0"/>
                  </a:moveTo>
                  <a:lnTo>
                    <a:pt x="50673" y="876"/>
                  </a:lnTo>
                  <a:lnTo>
                    <a:pt x="45872" y="5295"/>
                  </a:lnTo>
                  <a:lnTo>
                    <a:pt x="48768" y="4419"/>
                  </a:lnTo>
                  <a:lnTo>
                    <a:pt x="53555" y="0"/>
                  </a:lnTo>
                  <a:close/>
                </a:path>
              </a:pathLst>
            </a:custGeom>
            <a:solidFill>
              <a:srgbClr val="5D7DAB"/>
            </a:solidFill>
          </p:spPr>
          <p:txBody>
            <a:bodyPr wrap="square" lIns="0" tIns="0" rIns="0" bIns="0" rtlCol="0"/>
            <a:lstStyle/>
            <a:p>
              <a:endParaRPr sz="1227"/>
            </a:p>
          </p:txBody>
        </p:sp>
        <p:sp>
          <p:nvSpPr>
            <p:cNvPr id="620" name="object 620"/>
            <p:cNvSpPr/>
            <p:nvPr/>
          </p:nvSpPr>
          <p:spPr>
            <a:xfrm>
              <a:off x="1374800" y="7912036"/>
              <a:ext cx="57150" cy="52705"/>
            </a:xfrm>
            <a:custGeom>
              <a:avLst/>
              <a:gdLst/>
              <a:ahLst/>
              <a:cxnLst/>
              <a:rect l="l" t="t" r="r" b="b"/>
              <a:pathLst>
                <a:path w="57150" h="52704">
                  <a:moveTo>
                    <a:pt x="2286" y="48171"/>
                  </a:moveTo>
                  <a:lnTo>
                    <a:pt x="13" y="50266"/>
                  </a:lnTo>
                  <a:lnTo>
                    <a:pt x="0" y="52374"/>
                  </a:lnTo>
                  <a:lnTo>
                    <a:pt x="2272" y="50279"/>
                  </a:lnTo>
                  <a:lnTo>
                    <a:pt x="2286" y="48171"/>
                  </a:lnTo>
                  <a:close/>
                </a:path>
                <a:path w="57150" h="52704">
                  <a:moveTo>
                    <a:pt x="56616" y="0"/>
                  </a:moveTo>
                  <a:lnTo>
                    <a:pt x="53555" y="914"/>
                  </a:lnTo>
                  <a:lnTo>
                    <a:pt x="48768" y="5333"/>
                  </a:lnTo>
                  <a:lnTo>
                    <a:pt x="51841" y="4406"/>
                  </a:lnTo>
                  <a:lnTo>
                    <a:pt x="56616" y="0"/>
                  </a:lnTo>
                  <a:close/>
                </a:path>
              </a:pathLst>
            </a:custGeom>
            <a:solidFill>
              <a:srgbClr val="5D7EAB"/>
            </a:solidFill>
          </p:spPr>
          <p:txBody>
            <a:bodyPr wrap="square" lIns="0" tIns="0" rIns="0" bIns="0" rtlCol="0"/>
            <a:lstStyle/>
            <a:p>
              <a:endParaRPr sz="1227"/>
            </a:p>
          </p:txBody>
        </p:sp>
        <p:sp>
          <p:nvSpPr>
            <p:cNvPr id="621" name="object 621"/>
            <p:cNvSpPr/>
            <p:nvPr/>
          </p:nvSpPr>
          <p:spPr>
            <a:xfrm>
              <a:off x="1374800" y="7910080"/>
              <a:ext cx="63500" cy="58419"/>
            </a:xfrm>
            <a:custGeom>
              <a:avLst/>
              <a:gdLst/>
              <a:ahLst/>
              <a:cxnLst/>
              <a:rect l="l" t="t" r="r" b="b"/>
              <a:pathLst>
                <a:path w="63500" h="58420">
                  <a:moveTo>
                    <a:pt x="2286" y="52222"/>
                  </a:moveTo>
                  <a:lnTo>
                    <a:pt x="0" y="54330"/>
                  </a:lnTo>
                  <a:lnTo>
                    <a:pt x="0" y="55968"/>
                  </a:lnTo>
                  <a:lnTo>
                    <a:pt x="0" y="57873"/>
                  </a:lnTo>
                  <a:lnTo>
                    <a:pt x="2286" y="55765"/>
                  </a:lnTo>
                  <a:lnTo>
                    <a:pt x="2286" y="53860"/>
                  </a:lnTo>
                  <a:lnTo>
                    <a:pt x="2286" y="52222"/>
                  </a:lnTo>
                  <a:close/>
                </a:path>
                <a:path w="63500" h="58420">
                  <a:moveTo>
                    <a:pt x="63080" y="0"/>
                  </a:moveTo>
                  <a:lnTo>
                    <a:pt x="59588" y="1054"/>
                  </a:lnTo>
                  <a:lnTo>
                    <a:pt x="56616" y="1955"/>
                  </a:lnTo>
                  <a:lnTo>
                    <a:pt x="51841" y="6362"/>
                  </a:lnTo>
                  <a:lnTo>
                    <a:pt x="54787" y="5473"/>
                  </a:lnTo>
                  <a:lnTo>
                    <a:pt x="58254" y="4432"/>
                  </a:lnTo>
                  <a:lnTo>
                    <a:pt x="63080" y="0"/>
                  </a:lnTo>
                  <a:close/>
                </a:path>
              </a:pathLst>
            </a:custGeom>
            <a:solidFill>
              <a:srgbClr val="5D7FAC"/>
            </a:solidFill>
          </p:spPr>
          <p:txBody>
            <a:bodyPr wrap="square" lIns="0" tIns="0" rIns="0" bIns="0" rtlCol="0"/>
            <a:lstStyle/>
            <a:p>
              <a:endParaRPr sz="1227"/>
            </a:p>
          </p:txBody>
        </p:sp>
        <p:sp>
          <p:nvSpPr>
            <p:cNvPr id="622" name="object 622"/>
            <p:cNvSpPr/>
            <p:nvPr/>
          </p:nvSpPr>
          <p:spPr>
            <a:xfrm>
              <a:off x="1374800" y="7909318"/>
              <a:ext cx="66040" cy="60960"/>
            </a:xfrm>
            <a:custGeom>
              <a:avLst/>
              <a:gdLst/>
              <a:ahLst/>
              <a:cxnLst/>
              <a:rect l="l" t="t" r="r" b="b"/>
              <a:pathLst>
                <a:path w="66040" h="60959">
                  <a:moveTo>
                    <a:pt x="2286" y="56527"/>
                  </a:moveTo>
                  <a:lnTo>
                    <a:pt x="110" y="58534"/>
                  </a:lnTo>
                  <a:lnTo>
                    <a:pt x="0" y="60642"/>
                  </a:lnTo>
                  <a:lnTo>
                    <a:pt x="2175" y="58635"/>
                  </a:lnTo>
                  <a:lnTo>
                    <a:pt x="2286" y="56527"/>
                  </a:lnTo>
                  <a:close/>
                </a:path>
                <a:path w="66040" h="60959">
                  <a:moveTo>
                    <a:pt x="65620" y="0"/>
                  </a:moveTo>
                  <a:lnTo>
                    <a:pt x="63080" y="762"/>
                  </a:lnTo>
                  <a:lnTo>
                    <a:pt x="58254" y="5194"/>
                  </a:lnTo>
                  <a:lnTo>
                    <a:pt x="60845" y="4406"/>
                  </a:lnTo>
                  <a:lnTo>
                    <a:pt x="65620" y="0"/>
                  </a:lnTo>
                  <a:close/>
                </a:path>
              </a:pathLst>
            </a:custGeom>
            <a:solidFill>
              <a:srgbClr val="5D7FAD"/>
            </a:solidFill>
          </p:spPr>
          <p:txBody>
            <a:bodyPr wrap="square" lIns="0" tIns="0" rIns="0" bIns="0" rtlCol="0"/>
            <a:lstStyle/>
            <a:p>
              <a:endParaRPr sz="1227"/>
            </a:p>
          </p:txBody>
        </p:sp>
        <p:sp>
          <p:nvSpPr>
            <p:cNvPr id="623" name="object 623"/>
            <p:cNvSpPr/>
            <p:nvPr/>
          </p:nvSpPr>
          <p:spPr>
            <a:xfrm>
              <a:off x="1374800" y="7908455"/>
              <a:ext cx="68580" cy="63500"/>
            </a:xfrm>
            <a:custGeom>
              <a:avLst/>
              <a:gdLst/>
              <a:ahLst/>
              <a:cxnLst/>
              <a:rect l="l" t="t" r="r" b="b"/>
              <a:pathLst>
                <a:path w="68580" h="63500">
                  <a:moveTo>
                    <a:pt x="2286" y="59397"/>
                  </a:moveTo>
                  <a:lnTo>
                    <a:pt x="0" y="61506"/>
                  </a:lnTo>
                  <a:lnTo>
                    <a:pt x="0" y="63017"/>
                  </a:lnTo>
                  <a:lnTo>
                    <a:pt x="2286" y="60921"/>
                  </a:lnTo>
                  <a:lnTo>
                    <a:pt x="2286" y="59397"/>
                  </a:lnTo>
                  <a:close/>
                </a:path>
                <a:path w="68580" h="63500">
                  <a:moveTo>
                    <a:pt x="68465" y="0"/>
                  </a:moveTo>
                  <a:lnTo>
                    <a:pt x="65620" y="863"/>
                  </a:lnTo>
                  <a:lnTo>
                    <a:pt x="60845" y="5270"/>
                  </a:lnTo>
                  <a:lnTo>
                    <a:pt x="63665" y="4419"/>
                  </a:lnTo>
                  <a:lnTo>
                    <a:pt x="68465" y="0"/>
                  </a:lnTo>
                  <a:close/>
                </a:path>
              </a:pathLst>
            </a:custGeom>
            <a:solidFill>
              <a:srgbClr val="5D80AD"/>
            </a:solidFill>
          </p:spPr>
          <p:txBody>
            <a:bodyPr wrap="square" lIns="0" tIns="0" rIns="0" bIns="0" rtlCol="0"/>
            <a:lstStyle/>
            <a:p>
              <a:endParaRPr sz="1227"/>
            </a:p>
          </p:txBody>
        </p:sp>
        <p:sp>
          <p:nvSpPr>
            <p:cNvPr id="624" name="object 624"/>
            <p:cNvSpPr/>
            <p:nvPr/>
          </p:nvSpPr>
          <p:spPr>
            <a:xfrm>
              <a:off x="1374800" y="7907388"/>
              <a:ext cx="72390" cy="66675"/>
            </a:xfrm>
            <a:custGeom>
              <a:avLst/>
              <a:gdLst/>
              <a:ahLst/>
              <a:cxnLst/>
              <a:rect l="l" t="t" r="r" b="b"/>
              <a:pathLst>
                <a:path w="72390" h="66675">
                  <a:moveTo>
                    <a:pt x="2286" y="61988"/>
                  </a:moveTo>
                  <a:lnTo>
                    <a:pt x="0" y="64084"/>
                  </a:lnTo>
                  <a:lnTo>
                    <a:pt x="0" y="66281"/>
                  </a:lnTo>
                  <a:lnTo>
                    <a:pt x="2286" y="64185"/>
                  </a:lnTo>
                  <a:lnTo>
                    <a:pt x="2286" y="61988"/>
                  </a:lnTo>
                  <a:close/>
                </a:path>
                <a:path w="72390" h="66675">
                  <a:moveTo>
                    <a:pt x="72009" y="0"/>
                  </a:moveTo>
                  <a:lnTo>
                    <a:pt x="68465" y="1066"/>
                  </a:lnTo>
                  <a:lnTo>
                    <a:pt x="63665" y="5486"/>
                  </a:lnTo>
                  <a:lnTo>
                    <a:pt x="67208" y="4419"/>
                  </a:lnTo>
                  <a:lnTo>
                    <a:pt x="72009" y="0"/>
                  </a:lnTo>
                  <a:close/>
                </a:path>
              </a:pathLst>
            </a:custGeom>
            <a:solidFill>
              <a:srgbClr val="5D81AD"/>
            </a:solidFill>
          </p:spPr>
          <p:txBody>
            <a:bodyPr wrap="square" lIns="0" tIns="0" rIns="0" bIns="0" rtlCol="0"/>
            <a:lstStyle/>
            <a:p>
              <a:endParaRPr sz="1227"/>
            </a:p>
          </p:txBody>
        </p:sp>
        <p:sp>
          <p:nvSpPr>
            <p:cNvPr id="625" name="object 625"/>
            <p:cNvSpPr/>
            <p:nvPr/>
          </p:nvSpPr>
          <p:spPr>
            <a:xfrm>
              <a:off x="1374800" y="7907388"/>
              <a:ext cx="72390" cy="68580"/>
            </a:xfrm>
            <a:custGeom>
              <a:avLst/>
              <a:gdLst/>
              <a:ahLst/>
              <a:cxnLst/>
              <a:rect l="l" t="t" r="r" b="b"/>
              <a:pathLst>
                <a:path w="72390" h="68579">
                  <a:moveTo>
                    <a:pt x="2286" y="64185"/>
                  </a:moveTo>
                  <a:lnTo>
                    <a:pt x="0" y="66281"/>
                  </a:lnTo>
                  <a:lnTo>
                    <a:pt x="0" y="68059"/>
                  </a:lnTo>
                  <a:lnTo>
                    <a:pt x="2286" y="65938"/>
                  </a:lnTo>
                  <a:lnTo>
                    <a:pt x="2286" y="64185"/>
                  </a:lnTo>
                  <a:close/>
                </a:path>
                <a:path w="72390" h="68579">
                  <a:moveTo>
                    <a:pt x="72009" y="0"/>
                  </a:moveTo>
                  <a:lnTo>
                    <a:pt x="67208" y="4419"/>
                  </a:lnTo>
                  <a:lnTo>
                    <a:pt x="69532" y="3721"/>
                  </a:lnTo>
                  <a:lnTo>
                    <a:pt x="72009" y="1422"/>
                  </a:lnTo>
                  <a:lnTo>
                    <a:pt x="72009" y="0"/>
                  </a:lnTo>
                  <a:close/>
                </a:path>
              </a:pathLst>
            </a:custGeom>
            <a:solidFill>
              <a:srgbClr val="5E81AE"/>
            </a:solidFill>
          </p:spPr>
          <p:txBody>
            <a:bodyPr wrap="square" lIns="0" tIns="0" rIns="0" bIns="0" rtlCol="0"/>
            <a:lstStyle/>
            <a:p>
              <a:endParaRPr sz="1227"/>
            </a:p>
          </p:txBody>
        </p:sp>
        <p:sp>
          <p:nvSpPr>
            <p:cNvPr id="626" name="object 626"/>
            <p:cNvSpPr/>
            <p:nvPr/>
          </p:nvSpPr>
          <p:spPr>
            <a:xfrm>
              <a:off x="1374800" y="7908810"/>
              <a:ext cx="72390" cy="68580"/>
            </a:xfrm>
            <a:custGeom>
              <a:avLst/>
              <a:gdLst/>
              <a:ahLst/>
              <a:cxnLst/>
              <a:rect l="l" t="t" r="r" b="b"/>
              <a:pathLst>
                <a:path w="72390" h="68579">
                  <a:moveTo>
                    <a:pt x="2286" y="64516"/>
                  </a:moveTo>
                  <a:lnTo>
                    <a:pt x="0" y="66636"/>
                  </a:lnTo>
                  <a:lnTo>
                    <a:pt x="0" y="68567"/>
                  </a:lnTo>
                  <a:lnTo>
                    <a:pt x="2286" y="66459"/>
                  </a:lnTo>
                  <a:lnTo>
                    <a:pt x="2286" y="64516"/>
                  </a:lnTo>
                  <a:close/>
                </a:path>
                <a:path w="72390" h="68579">
                  <a:moveTo>
                    <a:pt x="72009" y="0"/>
                  </a:moveTo>
                  <a:lnTo>
                    <a:pt x="69532" y="2298"/>
                  </a:lnTo>
                  <a:lnTo>
                    <a:pt x="72009" y="1549"/>
                  </a:lnTo>
                  <a:lnTo>
                    <a:pt x="72009" y="0"/>
                  </a:lnTo>
                  <a:close/>
                </a:path>
              </a:pathLst>
            </a:custGeom>
            <a:solidFill>
              <a:srgbClr val="5E81AF"/>
            </a:solidFill>
          </p:spPr>
          <p:txBody>
            <a:bodyPr wrap="square" lIns="0" tIns="0" rIns="0" bIns="0" rtlCol="0"/>
            <a:lstStyle/>
            <a:p>
              <a:endParaRPr sz="1227"/>
            </a:p>
          </p:txBody>
        </p:sp>
        <p:sp>
          <p:nvSpPr>
            <p:cNvPr id="627" name="object 627"/>
            <p:cNvSpPr/>
            <p:nvPr/>
          </p:nvSpPr>
          <p:spPr>
            <a:xfrm>
              <a:off x="1374800" y="7975269"/>
              <a:ext cx="2540" cy="6350"/>
            </a:xfrm>
            <a:custGeom>
              <a:avLst/>
              <a:gdLst/>
              <a:ahLst/>
              <a:cxnLst/>
              <a:rect l="l" t="t" r="r" b="b"/>
              <a:pathLst>
                <a:path w="2540" h="6350">
                  <a:moveTo>
                    <a:pt x="2286" y="0"/>
                  </a:moveTo>
                  <a:lnTo>
                    <a:pt x="0" y="2108"/>
                  </a:lnTo>
                  <a:lnTo>
                    <a:pt x="0" y="3911"/>
                  </a:lnTo>
                  <a:lnTo>
                    <a:pt x="0" y="5778"/>
                  </a:lnTo>
                  <a:lnTo>
                    <a:pt x="2286" y="3670"/>
                  </a:lnTo>
                  <a:lnTo>
                    <a:pt x="2286" y="1803"/>
                  </a:lnTo>
                  <a:lnTo>
                    <a:pt x="2286" y="0"/>
                  </a:lnTo>
                  <a:close/>
                </a:path>
              </a:pathLst>
            </a:custGeom>
            <a:solidFill>
              <a:srgbClr val="5E82AF"/>
            </a:solidFill>
          </p:spPr>
          <p:txBody>
            <a:bodyPr wrap="square" lIns="0" tIns="0" rIns="0" bIns="0" rtlCol="0"/>
            <a:lstStyle/>
            <a:p>
              <a:endParaRPr sz="1227"/>
            </a:p>
          </p:txBody>
        </p:sp>
        <p:sp>
          <p:nvSpPr>
            <p:cNvPr id="628" name="object 628"/>
            <p:cNvSpPr/>
            <p:nvPr/>
          </p:nvSpPr>
          <p:spPr>
            <a:xfrm>
              <a:off x="1374800" y="7978940"/>
              <a:ext cx="2540" cy="4445"/>
            </a:xfrm>
            <a:custGeom>
              <a:avLst/>
              <a:gdLst/>
              <a:ahLst/>
              <a:cxnLst/>
              <a:rect l="l" t="t" r="r" b="b"/>
              <a:pathLst>
                <a:path w="2540" h="4445">
                  <a:moveTo>
                    <a:pt x="2286" y="0"/>
                  </a:moveTo>
                  <a:lnTo>
                    <a:pt x="0" y="2108"/>
                  </a:lnTo>
                  <a:lnTo>
                    <a:pt x="0" y="3949"/>
                  </a:lnTo>
                  <a:lnTo>
                    <a:pt x="2286" y="1841"/>
                  </a:lnTo>
                  <a:lnTo>
                    <a:pt x="2286" y="0"/>
                  </a:lnTo>
                  <a:close/>
                </a:path>
              </a:pathLst>
            </a:custGeom>
            <a:solidFill>
              <a:srgbClr val="5E83B0"/>
            </a:solidFill>
          </p:spPr>
          <p:txBody>
            <a:bodyPr wrap="square" lIns="0" tIns="0" rIns="0" bIns="0" rtlCol="0"/>
            <a:lstStyle/>
            <a:p>
              <a:endParaRPr sz="1227"/>
            </a:p>
          </p:txBody>
        </p:sp>
        <p:sp>
          <p:nvSpPr>
            <p:cNvPr id="629" name="object 629"/>
            <p:cNvSpPr/>
            <p:nvPr/>
          </p:nvSpPr>
          <p:spPr>
            <a:xfrm>
              <a:off x="1374800" y="7980781"/>
              <a:ext cx="2540" cy="6350"/>
            </a:xfrm>
            <a:custGeom>
              <a:avLst/>
              <a:gdLst/>
              <a:ahLst/>
              <a:cxnLst/>
              <a:rect l="l" t="t" r="r" b="b"/>
              <a:pathLst>
                <a:path w="2540" h="6350">
                  <a:moveTo>
                    <a:pt x="2286" y="0"/>
                  </a:moveTo>
                  <a:lnTo>
                    <a:pt x="0" y="2108"/>
                  </a:lnTo>
                  <a:lnTo>
                    <a:pt x="0" y="3987"/>
                  </a:lnTo>
                  <a:lnTo>
                    <a:pt x="0" y="5753"/>
                  </a:lnTo>
                  <a:lnTo>
                    <a:pt x="2286" y="3644"/>
                  </a:lnTo>
                  <a:lnTo>
                    <a:pt x="2286" y="1879"/>
                  </a:lnTo>
                  <a:lnTo>
                    <a:pt x="2286" y="0"/>
                  </a:lnTo>
                  <a:close/>
                </a:path>
              </a:pathLst>
            </a:custGeom>
            <a:solidFill>
              <a:srgbClr val="5E83B1"/>
            </a:solidFill>
          </p:spPr>
          <p:txBody>
            <a:bodyPr wrap="square" lIns="0" tIns="0" rIns="0" bIns="0" rtlCol="0"/>
            <a:lstStyle/>
            <a:p>
              <a:endParaRPr sz="1227"/>
            </a:p>
          </p:txBody>
        </p:sp>
        <p:sp>
          <p:nvSpPr>
            <p:cNvPr id="630" name="object 630"/>
            <p:cNvSpPr/>
            <p:nvPr/>
          </p:nvSpPr>
          <p:spPr>
            <a:xfrm>
              <a:off x="1374800" y="7984426"/>
              <a:ext cx="2540" cy="4445"/>
            </a:xfrm>
            <a:custGeom>
              <a:avLst/>
              <a:gdLst/>
              <a:ahLst/>
              <a:cxnLst/>
              <a:rect l="l" t="t" r="r" b="b"/>
              <a:pathLst>
                <a:path w="2540" h="4445">
                  <a:moveTo>
                    <a:pt x="2286" y="0"/>
                  </a:moveTo>
                  <a:lnTo>
                    <a:pt x="0" y="2108"/>
                  </a:lnTo>
                  <a:lnTo>
                    <a:pt x="0" y="3898"/>
                  </a:lnTo>
                  <a:lnTo>
                    <a:pt x="2286" y="1790"/>
                  </a:lnTo>
                  <a:lnTo>
                    <a:pt x="2286" y="0"/>
                  </a:lnTo>
                  <a:close/>
                </a:path>
              </a:pathLst>
            </a:custGeom>
            <a:solidFill>
              <a:srgbClr val="5E84B2"/>
            </a:solidFill>
          </p:spPr>
          <p:txBody>
            <a:bodyPr wrap="square" lIns="0" tIns="0" rIns="0" bIns="0" rtlCol="0"/>
            <a:lstStyle/>
            <a:p>
              <a:endParaRPr sz="1227"/>
            </a:p>
          </p:txBody>
        </p:sp>
        <p:sp>
          <p:nvSpPr>
            <p:cNvPr id="631" name="object 631"/>
            <p:cNvSpPr/>
            <p:nvPr/>
          </p:nvSpPr>
          <p:spPr>
            <a:xfrm>
              <a:off x="1374800" y="798621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5B2"/>
            </a:solidFill>
          </p:spPr>
          <p:txBody>
            <a:bodyPr wrap="square" lIns="0" tIns="0" rIns="0" bIns="0" rtlCol="0"/>
            <a:lstStyle/>
            <a:p>
              <a:endParaRPr sz="1227"/>
            </a:p>
          </p:txBody>
        </p:sp>
        <p:sp>
          <p:nvSpPr>
            <p:cNvPr id="632" name="object 632"/>
            <p:cNvSpPr/>
            <p:nvPr/>
          </p:nvSpPr>
          <p:spPr>
            <a:xfrm>
              <a:off x="1374800" y="7988414"/>
              <a:ext cx="2540" cy="5715"/>
            </a:xfrm>
            <a:custGeom>
              <a:avLst/>
              <a:gdLst/>
              <a:ahLst/>
              <a:cxnLst/>
              <a:rect l="l" t="t" r="r" b="b"/>
              <a:pathLst>
                <a:path w="2540" h="5715">
                  <a:moveTo>
                    <a:pt x="2286" y="0"/>
                  </a:moveTo>
                  <a:lnTo>
                    <a:pt x="0" y="2095"/>
                  </a:lnTo>
                  <a:lnTo>
                    <a:pt x="0" y="3606"/>
                  </a:lnTo>
                  <a:lnTo>
                    <a:pt x="0" y="5524"/>
                  </a:lnTo>
                  <a:lnTo>
                    <a:pt x="2286" y="3429"/>
                  </a:lnTo>
                  <a:lnTo>
                    <a:pt x="2286" y="1498"/>
                  </a:lnTo>
                  <a:lnTo>
                    <a:pt x="2286" y="0"/>
                  </a:lnTo>
                  <a:close/>
                </a:path>
              </a:pathLst>
            </a:custGeom>
            <a:solidFill>
              <a:srgbClr val="5E86B3"/>
            </a:solidFill>
          </p:spPr>
          <p:txBody>
            <a:bodyPr wrap="square" lIns="0" tIns="0" rIns="0" bIns="0" rtlCol="0"/>
            <a:lstStyle/>
            <a:p>
              <a:endParaRPr sz="1227"/>
            </a:p>
          </p:txBody>
        </p:sp>
        <p:sp>
          <p:nvSpPr>
            <p:cNvPr id="633" name="object 633"/>
            <p:cNvSpPr/>
            <p:nvPr/>
          </p:nvSpPr>
          <p:spPr>
            <a:xfrm>
              <a:off x="1374800" y="7991843"/>
              <a:ext cx="2540" cy="4445"/>
            </a:xfrm>
            <a:custGeom>
              <a:avLst/>
              <a:gdLst/>
              <a:ahLst/>
              <a:cxnLst/>
              <a:rect l="l" t="t" r="r" b="b"/>
              <a:pathLst>
                <a:path w="2540" h="4445">
                  <a:moveTo>
                    <a:pt x="2286" y="0"/>
                  </a:moveTo>
                  <a:lnTo>
                    <a:pt x="0" y="2095"/>
                  </a:lnTo>
                  <a:lnTo>
                    <a:pt x="0" y="4203"/>
                  </a:lnTo>
                  <a:lnTo>
                    <a:pt x="2286" y="2082"/>
                  </a:lnTo>
                  <a:lnTo>
                    <a:pt x="2286" y="0"/>
                  </a:lnTo>
                  <a:close/>
                </a:path>
              </a:pathLst>
            </a:custGeom>
            <a:solidFill>
              <a:srgbClr val="5E86B4"/>
            </a:solidFill>
          </p:spPr>
          <p:txBody>
            <a:bodyPr wrap="square" lIns="0" tIns="0" rIns="0" bIns="0" rtlCol="0"/>
            <a:lstStyle/>
            <a:p>
              <a:endParaRPr sz="1227"/>
            </a:p>
          </p:txBody>
        </p:sp>
        <p:sp>
          <p:nvSpPr>
            <p:cNvPr id="634" name="object 634"/>
            <p:cNvSpPr/>
            <p:nvPr/>
          </p:nvSpPr>
          <p:spPr>
            <a:xfrm>
              <a:off x="1374800" y="7993926"/>
              <a:ext cx="2540" cy="6350"/>
            </a:xfrm>
            <a:custGeom>
              <a:avLst/>
              <a:gdLst/>
              <a:ahLst/>
              <a:cxnLst/>
              <a:rect l="l" t="t" r="r" b="b"/>
              <a:pathLst>
                <a:path w="2540" h="6350">
                  <a:moveTo>
                    <a:pt x="2286" y="0"/>
                  </a:moveTo>
                  <a:lnTo>
                    <a:pt x="0" y="2120"/>
                  </a:lnTo>
                  <a:lnTo>
                    <a:pt x="0" y="3619"/>
                  </a:lnTo>
                  <a:lnTo>
                    <a:pt x="0" y="5803"/>
                  </a:lnTo>
                  <a:lnTo>
                    <a:pt x="2286" y="3708"/>
                  </a:lnTo>
                  <a:lnTo>
                    <a:pt x="2286" y="1511"/>
                  </a:lnTo>
                  <a:lnTo>
                    <a:pt x="2286" y="0"/>
                  </a:lnTo>
                  <a:close/>
                </a:path>
              </a:pathLst>
            </a:custGeom>
            <a:solidFill>
              <a:srgbClr val="5E87B4"/>
            </a:solidFill>
          </p:spPr>
          <p:txBody>
            <a:bodyPr wrap="square" lIns="0" tIns="0" rIns="0" bIns="0" rtlCol="0"/>
            <a:lstStyle/>
            <a:p>
              <a:endParaRPr sz="1227"/>
            </a:p>
          </p:txBody>
        </p:sp>
        <p:sp>
          <p:nvSpPr>
            <p:cNvPr id="635" name="object 635"/>
            <p:cNvSpPr/>
            <p:nvPr/>
          </p:nvSpPr>
          <p:spPr>
            <a:xfrm>
              <a:off x="1374800" y="7997634"/>
              <a:ext cx="2540" cy="3810"/>
            </a:xfrm>
            <a:custGeom>
              <a:avLst/>
              <a:gdLst/>
              <a:ahLst/>
              <a:cxnLst/>
              <a:rect l="l" t="t" r="r" b="b"/>
              <a:pathLst>
                <a:path w="2540" h="3809">
                  <a:moveTo>
                    <a:pt x="2286" y="0"/>
                  </a:moveTo>
                  <a:lnTo>
                    <a:pt x="0" y="2095"/>
                  </a:lnTo>
                  <a:lnTo>
                    <a:pt x="0" y="3530"/>
                  </a:lnTo>
                  <a:lnTo>
                    <a:pt x="2286" y="1422"/>
                  </a:lnTo>
                  <a:lnTo>
                    <a:pt x="2286" y="0"/>
                  </a:lnTo>
                  <a:close/>
                </a:path>
              </a:pathLst>
            </a:custGeom>
            <a:solidFill>
              <a:srgbClr val="5E88B5"/>
            </a:solidFill>
          </p:spPr>
          <p:txBody>
            <a:bodyPr wrap="square" lIns="0" tIns="0" rIns="0" bIns="0" rtlCol="0"/>
            <a:lstStyle/>
            <a:p>
              <a:endParaRPr sz="1227"/>
            </a:p>
          </p:txBody>
        </p:sp>
        <p:sp>
          <p:nvSpPr>
            <p:cNvPr id="636" name="object 636"/>
            <p:cNvSpPr/>
            <p:nvPr/>
          </p:nvSpPr>
          <p:spPr>
            <a:xfrm>
              <a:off x="1374800" y="799905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8B6"/>
            </a:solidFill>
          </p:spPr>
          <p:txBody>
            <a:bodyPr wrap="square" lIns="0" tIns="0" rIns="0" bIns="0" rtlCol="0"/>
            <a:lstStyle/>
            <a:p>
              <a:endParaRPr sz="1227"/>
            </a:p>
          </p:txBody>
        </p:sp>
        <p:sp>
          <p:nvSpPr>
            <p:cNvPr id="637" name="object 637"/>
            <p:cNvSpPr/>
            <p:nvPr/>
          </p:nvSpPr>
          <p:spPr>
            <a:xfrm>
              <a:off x="1374800" y="8001254"/>
              <a:ext cx="2540" cy="4445"/>
            </a:xfrm>
            <a:custGeom>
              <a:avLst/>
              <a:gdLst/>
              <a:ahLst/>
              <a:cxnLst/>
              <a:rect l="l" t="t" r="r" b="b"/>
              <a:pathLst>
                <a:path w="2540" h="4445">
                  <a:moveTo>
                    <a:pt x="2286" y="0"/>
                  </a:moveTo>
                  <a:lnTo>
                    <a:pt x="0" y="2095"/>
                  </a:lnTo>
                  <a:lnTo>
                    <a:pt x="0" y="3975"/>
                  </a:lnTo>
                  <a:lnTo>
                    <a:pt x="2286" y="1879"/>
                  </a:lnTo>
                  <a:lnTo>
                    <a:pt x="2286" y="0"/>
                  </a:lnTo>
                  <a:close/>
                </a:path>
              </a:pathLst>
            </a:custGeom>
            <a:solidFill>
              <a:srgbClr val="5F88B6"/>
            </a:solidFill>
          </p:spPr>
          <p:txBody>
            <a:bodyPr wrap="square" lIns="0" tIns="0" rIns="0" bIns="0" rtlCol="0"/>
            <a:lstStyle/>
            <a:p>
              <a:endParaRPr sz="1227"/>
            </a:p>
          </p:txBody>
        </p:sp>
        <p:sp>
          <p:nvSpPr>
            <p:cNvPr id="638" name="object 638"/>
            <p:cNvSpPr/>
            <p:nvPr/>
          </p:nvSpPr>
          <p:spPr>
            <a:xfrm>
              <a:off x="1374800" y="8003133"/>
              <a:ext cx="2540" cy="3810"/>
            </a:xfrm>
            <a:custGeom>
              <a:avLst/>
              <a:gdLst/>
              <a:ahLst/>
              <a:cxnLst/>
              <a:rect l="l" t="t" r="r" b="b"/>
              <a:pathLst>
                <a:path w="2540" h="3809">
                  <a:moveTo>
                    <a:pt x="2286" y="0"/>
                  </a:moveTo>
                  <a:lnTo>
                    <a:pt x="0" y="2095"/>
                  </a:lnTo>
                  <a:lnTo>
                    <a:pt x="0" y="3556"/>
                  </a:lnTo>
                  <a:lnTo>
                    <a:pt x="2286" y="1460"/>
                  </a:lnTo>
                  <a:lnTo>
                    <a:pt x="2286" y="0"/>
                  </a:lnTo>
                  <a:close/>
                </a:path>
              </a:pathLst>
            </a:custGeom>
            <a:solidFill>
              <a:srgbClr val="5F89B6"/>
            </a:solidFill>
          </p:spPr>
          <p:txBody>
            <a:bodyPr wrap="square" lIns="0" tIns="0" rIns="0" bIns="0" rtlCol="0"/>
            <a:lstStyle/>
            <a:p>
              <a:endParaRPr sz="1227"/>
            </a:p>
          </p:txBody>
        </p:sp>
        <p:sp>
          <p:nvSpPr>
            <p:cNvPr id="639" name="object 639"/>
            <p:cNvSpPr/>
            <p:nvPr/>
          </p:nvSpPr>
          <p:spPr>
            <a:xfrm>
              <a:off x="1374800" y="8004594"/>
              <a:ext cx="2540" cy="4445"/>
            </a:xfrm>
            <a:custGeom>
              <a:avLst/>
              <a:gdLst/>
              <a:ahLst/>
              <a:cxnLst/>
              <a:rect l="l" t="t" r="r" b="b"/>
              <a:pathLst>
                <a:path w="2540" h="4445">
                  <a:moveTo>
                    <a:pt x="2286" y="0"/>
                  </a:moveTo>
                  <a:lnTo>
                    <a:pt x="0" y="2095"/>
                  </a:lnTo>
                  <a:lnTo>
                    <a:pt x="0" y="4267"/>
                  </a:lnTo>
                  <a:lnTo>
                    <a:pt x="2286" y="2158"/>
                  </a:lnTo>
                  <a:lnTo>
                    <a:pt x="2286" y="0"/>
                  </a:lnTo>
                  <a:close/>
                </a:path>
              </a:pathLst>
            </a:custGeom>
            <a:solidFill>
              <a:srgbClr val="5F8AB7"/>
            </a:solidFill>
          </p:spPr>
          <p:txBody>
            <a:bodyPr wrap="square" lIns="0" tIns="0" rIns="0" bIns="0" rtlCol="0"/>
            <a:lstStyle/>
            <a:p>
              <a:endParaRPr sz="1227"/>
            </a:p>
          </p:txBody>
        </p:sp>
        <p:sp>
          <p:nvSpPr>
            <p:cNvPr id="640" name="object 640"/>
            <p:cNvSpPr/>
            <p:nvPr/>
          </p:nvSpPr>
          <p:spPr>
            <a:xfrm>
              <a:off x="1374800" y="8006753"/>
              <a:ext cx="2540" cy="6350"/>
            </a:xfrm>
            <a:custGeom>
              <a:avLst/>
              <a:gdLst/>
              <a:ahLst/>
              <a:cxnLst/>
              <a:rect l="l" t="t" r="r" b="b"/>
              <a:pathLst>
                <a:path w="2540" h="6350">
                  <a:moveTo>
                    <a:pt x="2286" y="0"/>
                  </a:moveTo>
                  <a:lnTo>
                    <a:pt x="0" y="2108"/>
                  </a:lnTo>
                  <a:lnTo>
                    <a:pt x="0" y="3962"/>
                  </a:lnTo>
                  <a:lnTo>
                    <a:pt x="0" y="5829"/>
                  </a:lnTo>
                  <a:lnTo>
                    <a:pt x="2286" y="3721"/>
                  </a:lnTo>
                  <a:lnTo>
                    <a:pt x="2286" y="1841"/>
                  </a:lnTo>
                  <a:lnTo>
                    <a:pt x="2286" y="0"/>
                  </a:lnTo>
                  <a:close/>
                </a:path>
              </a:pathLst>
            </a:custGeom>
            <a:solidFill>
              <a:srgbClr val="5F8AB8"/>
            </a:solidFill>
          </p:spPr>
          <p:txBody>
            <a:bodyPr wrap="square" lIns="0" tIns="0" rIns="0" bIns="0" rtlCol="0"/>
            <a:lstStyle/>
            <a:p>
              <a:endParaRPr sz="1227"/>
            </a:p>
          </p:txBody>
        </p:sp>
        <p:sp>
          <p:nvSpPr>
            <p:cNvPr id="641" name="object 641"/>
            <p:cNvSpPr/>
            <p:nvPr/>
          </p:nvSpPr>
          <p:spPr>
            <a:xfrm>
              <a:off x="1374800" y="8010474"/>
              <a:ext cx="2540" cy="4445"/>
            </a:xfrm>
            <a:custGeom>
              <a:avLst/>
              <a:gdLst/>
              <a:ahLst/>
              <a:cxnLst/>
              <a:rect l="l" t="t" r="r" b="b"/>
              <a:pathLst>
                <a:path w="2540" h="4445">
                  <a:moveTo>
                    <a:pt x="2286" y="0"/>
                  </a:moveTo>
                  <a:lnTo>
                    <a:pt x="0" y="2108"/>
                  </a:lnTo>
                  <a:lnTo>
                    <a:pt x="0" y="3987"/>
                  </a:lnTo>
                  <a:lnTo>
                    <a:pt x="2286" y="1879"/>
                  </a:lnTo>
                  <a:lnTo>
                    <a:pt x="2286" y="0"/>
                  </a:lnTo>
                  <a:close/>
                </a:path>
              </a:pathLst>
            </a:custGeom>
            <a:solidFill>
              <a:srgbClr val="5F8BB8"/>
            </a:solidFill>
          </p:spPr>
          <p:txBody>
            <a:bodyPr wrap="square" lIns="0" tIns="0" rIns="0" bIns="0" rtlCol="0"/>
            <a:lstStyle/>
            <a:p>
              <a:endParaRPr sz="1227"/>
            </a:p>
          </p:txBody>
        </p:sp>
        <p:sp>
          <p:nvSpPr>
            <p:cNvPr id="642" name="object 642"/>
            <p:cNvSpPr/>
            <p:nvPr/>
          </p:nvSpPr>
          <p:spPr>
            <a:xfrm>
              <a:off x="1374800" y="8012354"/>
              <a:ext cx="2540" cy="4445"/>
            </a:xfrm>
            <a:custGeom>
              <a:avLst/>
              <a:gdLst/>
              <a:ahLst/>
              <a:cxnLst/>
              <a:rect l="l" t="t" r="r" b="b"/>
              <a:pathLst>
                <a:path w="2540" h="4445">
                  <a:moveTo>
                    <a:pt x="2286" y="0"/>
                  </a:moveTo>
                  <a:lnTo>
                    <a:pt x="0" y="2108"/>
                  </a:lnTo>
                  <a:lnTo>
                    <a:pt x="0" y="3860"/>
                  </a:lnTo>
                  <a:lnTo>
                    <a:pt x="2286" y="1752"/>
                  </a:lnTo>
                  <a:lnTo>
                    <a:pt x="2286" y="0"/>
                  </a:lnTo>
                  <a:close/>
                </a:path>
              </a:pathLst>
            </a:custGeom>
            <a:solidFill>
              <a:srgbClr val="5F8CB9"/>
            </a:solidFill>
          </p:spPr>
          <p:txBody>
            <a:bodyPr wrap="square" lIns="0" tIns="0" rIns="0" bIns="0" rtlCol="0"/>
            <a:lstStyle/>
            <a:p>
              <a:endParaRPr sz="1227"/>
            </a:p>
          </p:txBody>
        </p:sp>
        <p:sp>
          <p:nvSpPr>
            <p:cNvPr id="643" name="object 643"/>
            <p:cNvSpPr/>
            <p:nvPr/>
          </p:nvSpPr>
          <p:spPr>
            <a:xfrm>
              <a:off x="1374800" y="8014106"/>
              <a:ext cx="2540" cy="4445"/>
            </a:xfrm>
            <a:custGeom>
              <a:avLst/>
              <a:gdLst/>
              <a:ahLst/>
              <a:cxnLst/>
              <a:rect l="l" t="t" r="r" b="b"/>
              <a:pathLst>
                <a:path w="2540" h="4445">
                  <a:moveTo>
                    <a:pt x="2286" y="0"/>
                  </a:moveTo>
                  <a:lnTo>
                    <a:pt x="0" y="2108"/>
                  </a:lnTo>
                  <a:lnTo>
                    <a:pt x="0" y="3886"/>
                  </a:lnTo>
                  <a:lnTo>
                    <a:pt x="2286" y="1778"/>
                  </a:lnTo>
                  <a:lnTo>
                    <a:pt x="2286" y="0"/>
                  </a:lnTo>
                  <a:close/>
                </a:path>
              </a:pathLst>
            </a:custGeom>
            <a:solidFill>
              <a:srgbClr val="5F8CBA"/>
            </a:solidFill>
          </p:spPr>
          <p:txBody>
            <a:bodyPr wrap="square" lIns="0" tIns="0" rIns="0" bIns="0" rtlCol="0"/>
            <a:lstStyle/>
            <a:p>
              <a:endParaRPr sz="1227"/>
            </a:p>
          </p:txBody>
        </p:sp>
        <p:sp>
          <p:nvSpPr>
            <p:cNvPr id="644" name="object 644"/>
            <p:cNvSpPr/>
            <p:nvPr/>
          </p:nvSpPr>
          <p:spPr>
            <a:xfrm>
              <a:off x="1374800" y="8015884"/>
              <a:ext cx="2540" cy="4445"/>
            </a:xfrm>
            <a:custGeom>
              <a:avLst/>
              <a:gdLst/>
              <a:ahLst/>
              <a:cxnLst/>
              <a:rect l="l" t="t" r="r" b="b"/>
              <a:pathLst>
                <a:path w="2540" h="4445">
                  <a:moveTo>
                    <a:pt x="2286" y="0"/>
                  </a:moveTo>
                  <a:lnTo>
                    <a:pt x="0" y="2108"/>
                  </a:lnTo>
                  <a:lnTo>
                    <a:pt x="0" y="3987"/>
                  </a:lnTo>
                  <a:lnTo>
                    <a:pt x="2286" y="1892"/>
                  </a:lnTo>
                  <a:lnTo>
                    <a:pt x="2286" y="0"/>
                  </a:lnTo>
                  <a:close/>
                </a:path>
              </a:pathLst>
            </a:custGeom>
            <a:solidFill>
              <a:srgbClr val="608DBA"/>
            </a:solidFill>
          </p:spPr>
          <p:txBody>
            <a:bodyPr wrap="square" lIns="0" tIns="0" rIns="0" bIns="0" rtlCol="0"/>
            <a:lstStyle/>
            <a:p>
              <a:endParaRPr sz="1227"/>
            </a:p>
          </p:txBody>
        </p:sp>
        <p:sp>
          <p:nvSpPr>
            <p:cNvPr id="645" name="object 645"/>
            <p:cNvSpPr/>
            <p:nvPr/>
          </p:nvSpPr>
          <p:spPr>
            <a:xfrm>
              <a:off x="1374800" y="8017776"/>
              <a:ext cx="2540" cy="5080"/>
            </a:xfrm>
            <a:custGeom>
              <a:avLst/>
              <a:gdLst/>
              <a:ahLst/>
              <a:cxnLst/>
              <a:rect l="l" t="t" r="r" b="b"/>
              <a:pathLst>
                <a:path w="2540" h="5079">
                  <a:moveTo>
                    <a:pt x="2286" y="0"/>
                  </a:moveTo>
                  <a:lnTo>
                    <a:pt x="0" y="2095"/>
                  </a:lnTo>
                  <a:lnTo>
                    <a:pt x="0" y="3937"/>
                  </a:lnTo>
                  <a:lnTo>
                    <a:pt x="0" y="4597"/>
                  </a:lnTo>
                  <a:lnTo>
                    <a:pt x="1943" y="4025"/>
                  </a:lnTo>
                  <a:lnTo>
                    <a:pt x="2286" y="3708"/>
                  </a:lnTo>
                  <a:lnTo>
                    <a:pt x="2286" y="1828"/>
                  </a:lnTo>
                  <a:lnTo>
                    <a:pt x="2286" y="0"/>
                  </a:lnTo>
                  <a:close/>
                </a:path>
              </a:pathLst>
            </a:custGeom>
            <a:solidFill>
              <a:srgbClr val="608DBB"/>
            </a:solidFill>
          </p:spPr>
          <p:txBody>
            <a:bodyPr wrap="square" lIns="0" tIns="0" rIns="0" bIns="0" rtlCol="0"/>
            <a:lstStyle/>
            <a:p>
              <a:endParaRPr sz="1227"/>
            </a:p>
          </p:txBody>
        </p:sp>
        <p:sp>
          <p:nvSpPr>
            <p:cNvPr id="646" name="object 646"/>
            <p:cNvSpPr/>
            <p:nvPr/>
          </p:nvSpPr>
          <p:spPr>
            <a:xfrm>
              <a:off x="1376743" y="8021485"/>
              <a:ext cx="635" cy="635"/>
            </a:xfrm>
            <a:custGeom>
              <a:avLst/>
              <a:gdLst/>
              <a:ahLst/>
              <a:cxnLst/>
              <a:rect l="l" t="t" r="r" b="b"/>
              <a:pathLst>
                <a:path w="634" h="634">
                  <a:moveTo>
                    <a:pt x="342" y="0"/>
                  </a:moveTo>
                  <a:lnTo>
                    <a:pt x="0" y="317"/>
                  </a:lnTo>
                  <a:lnTo>
                    <a:pt x="342" y="215"/>
                  </a:lnTo>
                  <a:lnTo>
                    <a:pt x="342" y="0"/>
                  </a:lnTo>
                  <a:close/>
                </a:path>
              </a:pathLst>
            </a:custGeom>
            <a:solidFill>
              <a:srgbClr val="608EBC"/>
            </a:solidFill>
          </p:spPr>
          <p:txBody>
            <a:bodyPr wrap="square" lIns="0" tIns="0" rIns="0" bIns="0" rtlCol="0"/>
            <a:lstStyle/>
            <a:p>
              <a:endParaRPr sz="1227"/>
            </a:p>
          </p:txBody>
        </p:sp>
        <p:sp>
          <p:nvSpPr>
            <p:cNvPr id="647" name="object 647"/>
            <p:cNvSpPr/>
            <p:nvPr/>
          </p:nvSpPr>
          <p:spPr>
            <a:xfrm>
              <a:off x="1426908" y="7906588"/>
              <a:ext cx="20320" cy="6985"/>
            </a:xfrm>
            <a:custGeom>
              <a:avLst/>
              <a:gdLst/>
              <a:ahLst/>
              <a:cxnLst/>
              <a:rect l="l" t="t" r="r" b="b"/>
              <a:pathLst>
                <a:path w="20319" h="6984">
                  <a:moveTo>
                    <a:pt x="19900" y="800"/>
                  </a:moveTo>
                  <a:lnTo>
                    <a:pt x="16929" y="0"/>
                  </a:lnTo>
                  <a:lnTo>
                    <a:pt x="1155" y="4648"/>
                  </a:lnTo>
                  <a:lnTo>
                    <a:pt x="0" y="4991"/>
                  </a:lnTo>
                  <a:lnTo>
                    <a:pt x="469" y="6667"/>
                  </a:lnTo>
                  <a:lnTo>
                    <a:pt x="1612" y="6311"/>
                  </a:lnTo>
                  <a:lnTo>
                    <a:pt x="19900" y="800"/>
                  </a:lnTo>
                  <a:close/>
                </a:path>
              </a:pathLst>
            </a:custGeom>
            <a:solidFill>
              <a:srgbClr val="5B73A0"/>
            </a:solidFill>
          </p:spPr>
          <p:txBody>
            <a:bodyPr wrap="square" lIns="0" tIns="0" rIns="0" bIns="0" rtlCol="0"/>
            <a:lstStyle/>
            <a:p>
              <a:endParaRPr sz="1227"/>
            </a:p>
          </p:txBody>
        </p:sp>
        <p:sp>
          <p:nvSpPr>
            <p:cNvPr id="648" name="object 648"/>
            <p:cNvSpPr/>
            <p:nvPr/>
          </p:nvSpPr>
          <p:spPr>
            <a:xfrm>
              <a:off x="1424152" y="7911579"/>
              <a:ext cx="3810" cy="2540"/>
            </a:xfrm>
            <a:custGeom>
              <a:avLst/>
              <a:gdLst/>
              <a:ahLst/>
              <a:cxnLst/>
              <a:rect l="l" t="t" r="r" b="b"/>
              <a:pathLst>
                <a:path w="3809" h="2540">
                  <a:moveTo>
                    <a:pt x="3225" y="1676"/>
                  </a:moveTo>
                  <a:lnTo>
                    <a:pt x="2755" y="0"/>
                  </a:lnTo>
                  <a:lnTo>
                    <a:pt x="1181" y="469"/>
                  </a:lnTo>
                  <a:lnTo>
                    <a:pt x="0" y="812"/>
                  </a:lnTo>
                  <a:lnTo>
                    <a:pt x="469" y="2501"/>
                  </a:lnTo>
                  <a:lnTo>
                    <a:pt x="1320" y="2247"/>
                  </a:lnTo>
                  <a:lnTo>
                    <a:pt x="1638" y="2146"/>
                  </a:lnTo>
                  <a:lnTo>
                    <a:pt x="3225" y="1676"/>
                  </a:lnTo>
                  <a:close/>
                </a:path>
              </a:pathLst>
            </a:custGeom>
            <a:solidFill>
              <a:srgbClr val="5B74A1"/>
            </a:solidFill>
          </p:spPr>
          <p:txBody>
            <a:bodyPr wrap="square" lIns="0" tIns="0" rIns="0" bIns="0" rtlCol="0"/>
            <a:lstStyle/>
            <a:p>
              <a:endParaRPr sz="1227"/>
            </a:p>
          </p:txBody>
        </p:sp>
        <p:sp>
          <p:nvSpPr>
            <p:cNvPr id="649" name="object 649"/>
            <p:cNvSpPr/>
            <p:nvPr/>
          </p:nvSpPr>
          <p:spPr>
            <a:xfrm>
              <a:off x="1422717" y="7912392"/>
              <a:ext cx="1905" cy="2540"/>
            </a:xfrm>
            <a:custGeom>
              <a:avLst/>
              <a:gdLst/>
              <a:ahLst/>
              <a:cxnLst/>
              <a:rect l="l" t="t" r="r" b="b"/>
              <a:pathLst>
                <a:path w="1905" h="2540">
                  <a:moveTo>
                    <a:pt x="1435" y="0"/>
                  </a:moveTo>
                  <a:lnTo>
                    <a:pt x="0" y="431"/>
                  </a:lnTo>
                  <a:lnTo>
                    <a:pt x="457" y="2120"/>
                  </a:lnTo>
                  <a:lnTo>
                    <a:pt x="1905" y="1689"/>
                  </a:lnTo>
                  <a:lnTo>
                    <a:pt x="1435" y="0"/>
                  </a:lnTo>
                  <a:close/>
                </a:path>
              </a:pathLst>
            </a:custGeom>
            <a:solidFill>
              <a:srgbClr val="5B75A1"/>
            </a:solidFill>
          </p:spPr>
          <p:txBody>
            <a:bodyPr wrap="square" lIns="0" tIns="0" rIns="0" bIns="0" rtlCol="0"/>
            <a:lstStyle/>
            <a:p>
              <a:endParaRPr sz="1227"/>
            </a:p>
          </p:txBody>
        </p:sp>
        <p:sp>
          <p:nvSpPr>
            <p:cNvPr id="650" name="object 650"/>
            <p:cNvSpPr/>
            <p:nvPr/>
          </p:nvSpPr>
          <p:spPr>
            <a:xfrm>
              <a:off x="1421510" y="7912824"/>
              <a:ext cx="1905" cy="2540"/>
            </a:xfrm>
            <a:custGeom>
              <a:avLst/>
              <a:gdLst/>
              <a:ahLst/>
              <a:cxnLst/>
              <a:rect l="l" t="t" r="r" b="b"/>
              <a:pathLst>
                <a:path w="1905" h="2540">
                  <a:moveTo>
                    <a:pt x="1206" y="0"/>
                  </a:moveTo>
                  <a:lnTo>
                    <a:pt x="0" y="355"/>
                  </a:lnTo>
                  <a:lnTo>
                    <a:pt x="482" y="2044"/>
                  </a:lnTo>
                  <a:lnTo>
                    <a:pt x="1663" y="1689"/>
                  </a:lnTo>
                  <a:lnTo>
                    <a:pt x="1206" y="0"/>
                  </a:lnTo>
                  <a:close/>
                </a:path>
              </a:pathLst>
            </a:custGeom>
            <a:solidFill>
              <a:srgbClr val="5C75A2"/>
            </a:solidFill>
          </p:spPr>
          <p:txBody>
            <a:bodyPr wrap="square" lIns="0" tIns="0" rIns="0" bIns="0" rtlCol="0"/>
            <a:lstStyle/>
            <a:p>
              <a:endParaRPr sz="1227"/>
            </a:p>
          </p:txBody>
        </p:sp>
        <p:sp>
          <p:nvSpPr>
            <p:cNvPr id="651" name="object 651"/>
            <p:cNvSpPr/>
            <p:nvPr/>
          </p:nvSpPr>
          <p:spPr>
            <a:xfrm>
              <a:off x="1420075" y="7913179"/>
              <a:ext cx="2540" cy="2540"/>
            </a:xfrm>
            <a:custGeom>
              <a:avLst/>
              <a:gdLst/>
              <a:ahLst/>
              <a:cxnLst/>
              <a:rect l="l" t="t" r="r" b="b"/>
              <a:pathLst>
                <a:path w="2540" h="2540">
                  <a:moveTo>
                    <a:pt x="1435" y="0"/>
                  </a:moveTo>
                  <a:lnTo>
                    <a:pt x="0" y="419"/>
                  </a:lnTo>
                  <a:lnTo>
                    <a:pt x="469" y="2133"/>
                  </a:lnTo>
                  <a:lnTo>
                    <a:pt x="1917" y="1689"/>
                  </a:lnTo>
                  <a:lnTo>
                    <a:pt x="1435" y="0"/>
                  </a:lnTo>
                  <a:close/>
                </a:path>
              </a:pathLst>
            </a:custGeom>
            <a:solidFill>
              <a:srgbClr val="5C75A3"/>
            </a:solidFill>
          </p:spPr>
          <p:txBody>
            <a:bodyPr wrap="square" lIns="0" tIns="0" rIns="0" bIns="0" rtlCol="0"/>
            <a:lstStyle/>
            <a:p>
              <a:endParaRPr sz="1227"/>
            </a:p>
          </p:txBody>
        </p:sp>
        <p:sp>
          <p:nvSpPr>
            <p:cNvPr id="652" name="object 652"/>
            <p:cNvSpPr/>
            <p:nvPr/>
          </p:nvSpPr>
          <p:spPr>
            <a:xfrm>
              <a:off x="1418513" y="7913598"/>
              <a:ext cx="2540" cy="2540"/>
            </a:xfrm>
            <a:custGeom>
              <a:avLst/>
              <a:gdLst/>
              <a:ahLst/>
              <a:cxnLst/>
              <a:rect l="l" t="t" r="r" b="b"/>
              <a:pathLst>
                <a:path w="2540" h="2540">
                  <a:moveTo>
                    <a:pt x="1562" y="0"/>
                  </a:moveTo>
                  <a:lnTo>
                    <a:pt x="0" y="457"/>
                  </a:lnTo>
                  <a:lnTo>
                    <a:pt x="469" y="2184"/>
                  </a:lnTo>
                  <a:lnTo>
                    <a:pt x="1117" y="1993"/>
                  </a:lnTo>
                  <a:lnTo>
                    <a:pt x="2032" y="1714"/>
                  </a:lnTo>
                  <a:lnTo>
                    <a:pt x="1562" y="0"/>
                  </a:lnTo>
                  <a:close/>
                </a:path>
              </a:pathLst>
            </a:custGeom>
            <a:solidFill>
              <a:srgbClr val="5C76A3"/>
            </a:solidFill>
          </p:spPr>
          <p:txBody>
            <a:bodyPr wrap="square" lIns="0" tIns="0" rIns="0" bIns="0" rtlCol="0"/>
            <a:lstStyle/>
            <a:p>
              <a:endParaRPr sz="1227"/>
            </a:p>
          </p:txBody>
        </p:sp>
        <p:sp>
          <p:nvSpPr>
            <p:cNvPr id="653" name="object 653"/>
            <p:cNvSpPr/>
            <p:nvPr/>
          </p:nvSpPr>
          <p:spPr>
            <a:xfrm>
              <a:off x="1417459" y="7914056"/>
              <a:ext cx="1905" cy="2540"/>
            </a:xfrm>
            <a:custGeom>
              <a:avLst/>
              <a:gdLst/>
              <a:ahLst/>
              <a:cxnLst/>
              <a:rect l="l" t="t" r="r" b="b"/>
              <a:pathLst>
                <a:path w="1905" h="2540">
                  <a:moveTo>
                    <a:pt x="1054" y="0"/>
                  </a:moveTo>
                  <a:lnTo>
                    <a:pt x="0" y="317"/>
                  </a:lnTo>
                  <a:lnTo>
                    <a:pt x="469" y="2044"/>
                  </a:lnTo>
                  <a:lnTo>
                    <a:pt x="1524" y="1727"/>
                  </a:lnTo>
                  <a:lnTo>
                    <a:pt x="1054" y="0"/>
                  </a:lnTo>
                  <a:close/>
                </a:path>
              </a:pathLst>
            </a:custGeom>
            <a:solidFill>
              <a:srgbClr val="5C77A4"/>
            </a:solidFill>
          </p:spPr>
          <p:txBody>
            <a:bodyPr wrap="square" lIns="0" tIns="0" rIns="0" bIns="0" rtlCol="0"/>
            <a:lstStyle/>
            <a:p>
              <a:endParaRPr sz="1227"/>
            </a:p>
          </p:txBody>
        </p:sp>
        <p:sp>
          <p:nvSpPr>
            <p:cNvPr id="654" name="object 654"/>
            <p:cNvSpPr/>
            <p:nvPr/>
          </p:nvSpPr>
          <p:spPr>
            <a:xfrm>
              <a:off x="1414805" y="7914373"/>
              <a:ext cx="3175" cy="2540"/>
            </a:xfrm>
            <a:custGeom>
              <a:avLst/>
              <a:gdLst/>
              <a:ahLst/>
              <a:cxnLst/>
              <a:rect l="l" t="t" r="r" b="b"/>
              <a:pathLst>
                <a:path w="3175" h="2540">
                  <a:moveTo>
                    <a:pt x="3124" y="1727"/>
                  </a:moveTo>
                  <a:lnTo>
                    <a:pt x="2654" y="0"/>
                  </a:lnTo>
                  <a:lnTo>
                    <a:pt x="1066" y="469"/>
                  </a:lnTo>
                  <a:lnTo>
                    <a:pt x="0" y="774"/>
                  </a:lnTo>
                  <a:lnTo>
                    <a:pt x="482" y="2514"/>
                  </a:lnTo>
                  <a:lnTo>
                    <a:pt x="1549" y="2197"/>
                  </a:lnTo>
                  <a:lnTo>
                    <a:pt x="1778" y="2133"/>
                  </a:lnTo>
                  <a:lnTo>
                    <a:pt x="3124" y="1727"/>
                  </a:lnTo>
                  <a:close/>
                </a:path>
              </a:pathLst>
            </a:custGeom>
            <a:solidFill>
              <a:srgbClr val="5C78A4"/>
            </a:solidFill>
          </p:spPr>
          <p:txBody>
            <a:bodyPr wrap="square" lIns="0" tIns="0" rIns="0" bIns="0" rtlCol="0"/>
            <a:lstStyle/>
            <a:p>
              <a:endParaRPr sz="1227"/>
            </a:p>
          </p:txBody>
        </p:sp>
        <p:sp>
          <p:nvSpPr>
            <p:cNvPr id="655" name="object 655"/>
            <p:cNvSpPr/>
            <p:nvPr/>
          </p:nvSpPr>
          <p:spPr>
            <a:xfrm>
              <a:off x="1413243" y="7915148"/>
              <a:ext cx="2540" cy="2540"/>
            </a:xfrm>
            <a:custGeom>
              <a:avLst/>
              <a:gdLst/>
              <a:ahLst/>
              <a:cxnLst/>
              <a:rect l="l" t="t" r="r" b="b"/>
              <a:pathLst>
                <a:path w="2540" h="2540">
                  <a:moveTo>
                    <a:pt x="1562" y="0"/>
                  </a:moveTo>
                  <a:lnTo>
                    <a:pt x="0" y="469"/>
                  </a:lnTo>
                  <a:lnTo>
                    <a:pt x="482" y="2222"/>
                  </a:lnTo>
                  <a:lnTo>
                    <a:pt x="2044" y="1739"/>
                  </a:lnTo>
                  <a:lnTo>
                    <a:pt x="1562" y="0"/>
                  </a:lnTo>
                  <a:close/>
                </a:path>
              </a:pathLst>
            </a:custGeom>
            <a:solidFill>
              <a:srgbClr val="5C78A5"/>
            </a:solidFill>
          </p:spPr>
          <p:txBody>
            <a:bodyPr wrap="square" lIns="0" tIns="0" rIns="0" bIns="0" rtlCol="0"/>
            <a:lstStyle/>
            <a:p>
              <a:endParaRPr sz="1227"/>
            </a:p>
          </p:txBody>
        </p:sp>
        <p:sp>
          <p:nvSpPr>
            <p:cNvPr id="656" name="object 656"/>
            <p:cNvSpPr/>
            <p:nvPr/>
          </p:nvSpPr>
          <p:spPr>
            <a:xfrm>
              <a:off x="1410538" y="7915618"/>
              <a:ext cx="3810" cy="3175"/>
            </a:xfrm>
            <a:custGeom>
              <a:avLst/>
              <a:gdLst/>
              <a:ahLst/>
              <a:cxnLst/>
              <a:rect l="l" t="t" r="r" b="b"/>
              <a:pathLst>
                <a:path w="3809" h="3175">
                  <a:moveTo>
                    <a:pt x="3187" y="1752"/>
                  </a:moveTo>
                  <a:lnTo>
                    <a:pt x="2705" y="0"/>
                  </a:lnTo>
                  <a:lnTo>
                    <a:pt x="1638" y="304"/>
                  </a:lnTo>
                  <a:lnTo>
                    <a:pt x="0" y="800"/>
                  </a:lnTo>
                  <a:lnTo>
                    <a:pt x="482" y="2565"/>
                  </a:lnTo>
                  <a:lnTo>
                    <a:pt x="2120" y="2070"/>
                  </a:lnTo>
                  <a:lnTo>
                    <a:pt x="3187" y="1752"/>
                  </a:lnTo>
                  <a:close/>
                </a:path>
              </a:pathLst>
            </a:custGeom>
            <a:solidFill>
              <a:srgbClr val="5C79A6"/>
            </a:solidFill>
          </p:spPr>
          <p:txBody>
            <a:bodyPr wrap="square" lIns="0" tIns="0" rIns="0" bIns="0" rtlCol="0"/>
            <a:lstStyle/>
            <a:p>
              <a:endParaRPr sz="1227"/>
            </a:p>
          </p:txBody>
        </p:sp>
        <p:sp>
          <p:nvSpPr>
            <p:cNvPr id="657" name="object 657"/>
            <p:cNvSpPr/>
            <p:nvPr/>
          </p:nvSpPr>
          <p:spPr>
            <a:xfrm>
              <a:off x="1409471" y="7916418"/>
              <a:ext cx="1905" cy="2540"/>
            </a:xfrm>
            <a:custGeom>
              <a:avLst/>
              <a:gdLst/>
              <a:ahLst/>
              <a:cxnLst/>
              <a:rect l="l" t="t" r="r" b="b"/>
              <a:pathLst>
                <a:path w="1905" h="2540">
                  <a:moveTo>
                    <a:pt x="1066" y="0"/>
                  </a:moveTo>
                  <a:lnTo>
                    <a:pt x="0" y="304"/>
                  </a:lnTo>
                  <a:lnTo>
                    <a:pt x="482" y="2082"/>
                  </a:lnTo>
                  <a:lnTo>
                    <a:pt x="1549" y="1765"/>
                  </a:lnTo>
                  <a:lnTo>
                    <a:pt x="1066" y="0"/>
                  </a:lnTo>
                  <a:close/>
                </a:path>
              </a:pathLst>
            </a:custGeom>
            <a:solidFill>
              <a:srgbClr val="5C7AA6"/>
            </a:solidFill>
          </p:spPr>
          <p:txBody>
            <a:bodyPr wrap="square" lIns="0" tIns="0" rIns="0" bIns="0" rtlCol="0"/>
            <a:lstStyle/>
            <a:p>
              <a:endParaRPr sz="1227"/>
            </a:p>
          </p:txBody>
        </p:sp>
        <p:sp>
          <p:nvSpPr>
            <p:cNvPr id="658" name="object 658"/>
            <p:cNvSpPr/>
            <p:nvPr/>
          </p:nvSpPr>
          <p:spPr>
            <a:xfrm>
              <a:off x="1407985" y="7916723"/>
              <a:ext cx="2540" cy="2540"/>
            </a:xfrm>
            <a:custGeom>
              <a:avLst/>
              <a:gdLst/>
              <a:ahLst/>
              <a:cxnLst/>
              <a:rect l="l" t="t" r="r" b="b"/>
              <a:pathLst>
                <a:path w="2540" h="2540">
                  <a:moveTo>
                    <a:pt x="1485" y="0"/>
                  </a:moveTo>
                  <a:lnTo>
                    <a:pt x="0" y="444"/>
                  </a:lnTo>
                  <a:lnTo>
                    <a:pt x="482" y="2222"/>
                  </a:lnTo>
                  <a:lnTo>
                    <a:pt x="1968" y="1777"/>
                  </a:lnTo>
                  <a:lnTo>
                    <a:pt x="1485" y="0"/>
                  </a:lnTo>
                  <a:close/>
                </a:path>
              </a:pathLst>
            </a:custGeom>
            <a:solidFill>
              <a:srgbClr val="5C7AA7"/>
            </a:solidFill>
          </p:spPr>
          <p:txBody>
            <a:bodyPr wrap="square" lIns="0" tIns="0" rIns="0" bIns="0" rtlCol="0"/>
            <a:lstStyle/>
            <a:p>
              <a:endParaRPr sz="1227"/>
            </a:p>
          </p:txBody>
        </p:sp>
        <p:sp>
          <p:nvSpPr>
            <p:cNvPr id="659" name="object 659"/>
            <p:cNvSpPr/>
            <p:nvPr/>
          </p:nvSpPr>
          <p:spPr>
            <a:xfrm>
              <a:off x="1406537" y="7917167"/>
              <a:ext cx="2540" cy="2540"/>
            </a:xfrm>
            <a:custGeom>
              <a:avLst/>
              <a:gdLst/>
              <a:ahLst/>
              <a:cxnLst/>
              <a:rect l="l" t="t" r="r" b="b"/>
              <a:pathLst>
                <a:path w="2540" h="2540">
                  <a:moveTo>
                    <a:pt x="1447" y="0"/>
                  </a:moveTo>
                  <a:lnTo>
                    <a:pt x="0" y="419"/>
                  </a:lnTo>
                  <a:lnTo>
                    <a:pt x="482" y="2222"/>
                  </a:lnTo>
                  <a:lnTo>
                    <a:pt x="1930" y="1778"/>
                  </a:lnTo>
                  <a:lnTo>
                    <a:pt x="1447" y="0"/>
                  </a:lnTo>
                  <a:close/>
                </a:path>
              </a:pathLst>
            </a:custGeom>
            <a:solidFill>
              <a:srgbClr val="5C7AA8"/>
            </a:solidFill>
          </p:spPr>
          <p:txBody>
            <a:bodyPr wrap="square" lIns="0" tIns="0" rIns="0" bIns="0" rtlCol="0"/>
            <a:lstStyle/>
            <a:p>
              <a:endParaRPr sz="1227"/>
            </a:p>
          </p:txBody>
        </p:sp>
        <p:sp>
          <p:nvSpPr>
            <p:cNvPr id="660" name="object 660"/>
            <p:cNvSpPr/>
            <p:nvPr/>
          </p:nvSpPr>
          <p:spPr>
            <a:xfrm>
              <a:off x="1405369" y="7917586"/>
              <a:ext cx="1905" cy="2540"/>
            </a:xfrm>
            <a:custGeom>
              <a:avLst/>
              <a:gdLst/>
              <a:ahLst/>
              <a:cxnLst/>
              <a:rect l="l" t="t" r="r" b="b"/>
              <a:pathLst>
                <a:path w="1905" h="2540">
                  <a:moveTo>
                    <a:pt x="1168" y="0"/>
                  </a:moveTo>
                  <a:lnTo>
                    <a:pt x="0" y="342"/>
                  </a:lnTo>
                  <a:lnTo>
                    <a:pt x="495" y="2146"/>
                  </a:lnTo>
                  <a:lnTo>
                    <a:pt x="1651" y="1803"/>
                  </a:lnTo>
                  <a:lnTo>
                    <a:pt x="1168" y="0"/>
                  </a:lnTo>
                  <a:close/>
                </a:path>
              </a:pathLst>
            </a:custGeom>
            <a:solidFill>
              <a:srgbClr val="5C7BA8"/>
            </a:solidFill>
          </p:spPr>
          <p:txBody>
            <a:bodyPr wrap="square" lIns="0" tIns="0" rIns="0" bIns="0" rtlCol="0"/>
            <a:lstStyle/>
            <a:p>
              <a:endParaRPr sz="1227"/>
            </a:p>
          </p:txBody>
        </p:sp>
        <p:sp>
          <p:nvSpPr>
            <p:cNvPr id="661" name="object 661"/>
            <p:cNvSpPr/>
            <p:nvPr/>
          </p:nvSpPr>
          <p:spPr>
            <a:xfrm>
              <a:off x="1403781" y="7917929"/>
              <a:ext cx="2540" cy="2540"/>
            </a:xfrm>
            <a:custGeom>
              <a:avLst/>
              <a:gdLst/>
              <a:ahLst/>
              <a:cxnLst/>
              <a:rect l="l" t="t" r="r" b="b"/>
              <a:pathLst>
                <a:path w="2540" h="2540">
                  <a:moveTo>
                    <a:pt x="1587" y="0"/>
                  </a:moveTo>
                  <a:lnTo>
                    <a:pt x="0" y="469"/>
                  </a:lnTo>
                  <a:lnTo>
                    <a:pt x="495" y="2285"/>
                  </a:lnTo>
                  <a:lnTo>
                    <a:pt x="977" y="2146"/>
                  </a:lnTo>
                  <a:lnTo>
                    <a:pt x="2082" y="1803"/>
                  </a:lnTo>
                  <a:lnTo>
                    <a:pt x="1587" y="0"/>
                  </a:lnTo>
                  <a:close/>
                </a:path>
              </a:pathLst>
            </a:custGeom>
            <a:solidFill>
              <a:srgbClr val="5C7CA8"/>
            </a:solidFill>
          </p:spPr>
          <p:txBody>
            <a:bodyPr wrap="square" lIns="0" tIns="0" rIns="0" bIns="0" rtlCol="0"/>
            <a:lstStyle/>
            <a:p>
              <a:endParaRPr sz="1227"/>
            </a:p>
          </p:txBody>
        </p:sp>
        <p:sp>
          <p:nvSpPr>
            <p:cNvPr id="662" name="object 662"/>
            <p:cNvSpPr/>
            <p:nvPr/>
          </p:nvSpPr>
          <p:spPr>
            <a:xfrm>
              <a:off x="1402638" y="7918399"/>
              <a:ext cx="1905" cy="2540"/>
            </a:xfrm>
            <a:custGeom>
              <a:avLst/>
              <a:gdLst/>
              <a:ahLst/>
              <a:cxnLst/>
              <a:rect l="l" t="t" r="r" b="b"/>
              <a:pathLst>
                <a:path w="1905" h="2540">
                  <a:moveTo>
                    <a:pt x="1143" y="0"/>
                  </a:moveTo>
                  <a:lnTo>
                    <a:pt x="0" y="342"/>
                  </a:lnTo>
                  <a:lnTo>
                    <a:pt x="495" y="2159"/>
                  </a:lnTo>
                  <a:lnTo>
                    <a:pt x="1638" y="1816"/>
                  </a:lnTo>
                  <a:lnTo>
                    <a:pt x="1143" y="0"/>
                  </a:lnTo>
                  <a:close/>
                </a:path>
              </a:pathLst>
            </a:custGeom>
            <a:solidFill>
              <a:srgbClr val="5C7CA9"/>
            </a:solidFill>
          </p:spPr>
          <p:txBody>
            <a:bodyPr wrap="square" lIns="0" tIns="0" rIns="0" bIns="0" rtlCol="0"/>
            <a:lstStyle/>
            <a:p>
              <a:endParaRPr sz="1227"/>
            </a:p>
          </p:txBody>
        </p:sp>
        <p:sp>
          <p:nvSpPr>
            <p:cNvPr id="663" name="object 663"/>
            <p:cNvSpPr/>
            <p:nvPr/>
          </p:nvSpPr>
          <p:spPr>
            <a:xfrm>
              <a:off x="1401165" y="7918742"/>
              <a:ext cx="2540" cy="2540"/>
            </a:xfrm>
            <a:custGeom>
              <a:avLst/>
              <a:gdLst/>
              <a:ahLst/>
              <a:cxnLst/>
              <a:rect l="l" t="t" r="r" b="b"/>
              <a:pathLst>
                <a:path w="2540" h="2540">
                  <a:moveTo>
                    <a:pt x="1473" y="0"/>
                  </a:moveTo>
                  <a:lnTo>
                    <a:pt x="0" y="431"/>
                  </a:lnTo>
                  <a:lnTo>
                    <a:pt x="508" y="2260"/>
                  </a:lnTo>
                  <a:lnTo>
                    <a:pt x="1968" y="1816"/>
                  </a:lnTo>
                  <a:lnTo>
                    <a:pt x="1473" y="0"/>
                  </a:lnTo>
                  <a:close/>
                </a:path>
              </a:pathLst>
            </a:custGeom>
            <a:solidFill>
              <a:srgbClr val="5C7CAA"/>
            </a:solidFill>
          </p:spPr>
          <p:txBody>
            <a:bodyPr wrap="square" lIns="0" tIns="0" rIns="0" bIns="0" rtlCol="0"/>
            <a:lstStyle/>
            <a:p>
              <a:endParaRPr sz="1227"/>
            </a:p>
          </p:txBody>
        </p:sp>
        <p:sp>
          <p:nvSpPr>
            <p:cNvPr id="664" name="object 664"/>
            <p:cNvSpPr/>
            <p:nvPr/>
          </p:nvSpPr>
          <p:spPr>
            <a:xfrm>
              <a:off x="1399997" y="7919174"/>
              <a:ext cx="1905" cy="2540"/>
            </a:xfrm>
            <a:custGeom>
              <a:avLst/>
              <a:gdLst/>
              <a:ahLst/>
              <a:cxnLst/>
              <a:rect l="l" t="t" r="r" b="b"/>
              <a:pathLst>
                <a:path w="1905" h="2540">
                  <a:moveTo>
                    <a:pt x="1168" y="0"/>
                  </a:moveTo>
                  <a:lnTo>
                    <a:pt x="0" y="342"/>
                  </a:lnTo>
                  <a:lnTo>
                    <a:pt x="508" y="2184"/>
                  </a:lnTo>
                  <a:lnTo>
                    <a:pt x="1562" y="1866"/>
                  </a:lnTo>
                  <a:lnTo>
                    <a:pt x="1168" y="0"/>
                  </a:lnTo>
                  <a:close/>
                </a:path>
              </a:pathLst>
            </a:custGeom>
            <a:solidFill>
              <a:srgbClr val="5D7DAA"/>
            </a:solidFill>
          </p:spPr>
          <p:txBody>
            <a:bodyPr wrap="square" lIns="0" tIns="0" rIns="0" bIns="0" rtlCol="0"/>
            <a:lstStyle/>
            <a:p>
              <a:endParaRPr sz="1227"/>
            </a:p>
          </p:txBody>
        </p:sp>
        <p:sp>
          <p:nvSpPr>
            <p:cNvPr id="665" name="object 665"/>
            <p:cNvSpPr/>
            <p:nvPr/>
          </p:nvSpPr>
          <p:spPr>
            <a:xfrm>
              <a:off x="1398536" y="7919517"/>
              <a:ext cx="2540" cy="2540"/>
            </a:xfrm>
            <a:custGeom>
              <a:avLst/>
              <a:gdLst/>
              <a:ahLst/>
              <a:cxnLst/>
              <a:rect l="l" t="t" r="r" b="b"/>
              <a:pathLst>
                <a:path w="2540" h="2540">
                  <a:moveTo>
                    <a:pt x="1460" y="0"/>
                  </a:moveTo>
                  <a:lnTo>
                    <a:pt x="0" y="431"/>
                  </a:lnTo>
                  <a:lnTo>
                    <a:pt x="508" y="2273"/>
                  </a:lnTo>
                  <a:lnTo>
                    <a:pt x="1968" y="1841"/>
                  </a:lnTo>
                  <a:lnTo>
                    <a:pt x="1460" y="0"/>
                  </a:lnTo>
                  <a:close/>
                </a:path>
              </a:pathLst>
            </a:custGeom>
            <a:solidFill>
              <a:srgbClr val="5D7DAB"/>
            </a:solidFill>
          </p:spPr>
          <p:txBody>
            <a:bodyPr wrap="square" lIns="0" tIns="0" rIns="0" bIns="0" rtlCol="0"/>
            <a:lstStyle/>
            <a:p>
              <a:endParaRPr sz="1227"/>
            </a:p>
          </p:txBody>
        </p:sp>
        <p:sp>
          <p:nvSpPr>
            <p:cNvPr id="666" name="object 666"/>
            <p:cNvSpPr/>
            <p:nvPr/>
          </p:nvSpPr>
          <p:spPr>
            <a:xfrm>
              <a:off x="1396999" y="7919948"/>
              <a:ext cx="2540" cy="2540"/>
            </a:xfrm>
            <a:custGeom>
              <a:avLst/>
              <a:gdLst/>
              <a:ahLst/>
              <a:cxnLst/>
              <a:rect l="l" t="t" r="r" b="b"/>
              <a:pathLst>
                <a:path w="2540" h="2540">
                  <a:moveTo>
                    <a:pt x="1536" y="0"/>
                  </a:moveTo>
                  <a:lnTo>
                    <a:pt x="0" y="457"/>
                  </a:lnTo>
                  <a:lnTo>
                    <a:pt x="482" y="2311"/>
                  </a:lnTo>
                  <a:lnTo>
                    <a:pt x="1854" y="1904"/>
                  </a:lnTo>
                  <a:lnTo>
                    <a:pt x="2044" y="1841"/>
                  </a:lnTo>
                  <a:lnTo>
                    <a:pt x="1536" y="0"/>
                  </a:lnTo>
                  <a:close/>
                </a:path>
              </a:pathLst>
            </a:custGeom>
            <a:solidFill>
              <a:srgbClr val="5D7EAB"/>
            </a:solidFill>
          </p:spPr>
          <p:txBody>
            <a:bodyPr wrap="square" lIns="0" tIns="0" rIns="0" bIns="0" rtlCol="0"/>
            <a:lstStyle/>
            <a:p>
              <a:endParaRPr sz="1227"/>
            </a:p>
          </p:txBody>
        </p:sp>
        <p:sp>
          <p:nvSpPr>
            <p:cNvPr id="667" name="object 667"/>
            <p:cNvSpPr/>
            <p:nvPr/>
          </p:nvSpPr>
          <p:spPr>
            <a:xfrm>
              <a:off x="1394333" y="7920405"/>
              <a:ext cx="3175" cy="3175"/>
            </a:xfrm>
            <a:custGeom>
              <a:avLst/>
              <a:gdLst/>
              <a:ahLst/>
              <a:cxnLst/>
              <a:rect l="l" t="t" r="r" b="b"/>
              <a:pathLst>
                <a:path w="3175" h="3175">
                  <a:moveTo>
                    <a:pt x="3149" y="1854"/>
                  </a:moveTo>
                  <a:lnTo>
                    <a:pt x="2667" y="0"/>
                  </a:lnTo>
                  <a:lnTo>
                    <a:pt x="1473" y="355"/>
                  </a:lnTo>
                  <a:lnTo>
                    <a:pt x="0" y="787"/>
                  </a:lnTo>
                  <a:lnTo>
                    <a:pt x="508" y="2654"/>
                  </a:lnTo>
                  <a:lnTo>
                    <a:pt x="1168" y="2463"/>
                  </a:lnTo>
                  <a:lnTo>
                    <a:pt x="1981" y="2209"/>
                  </a:lnTo>
                  <a:lnTo>
                    <a:pt x="3149" y="1854"/>
                  </a:lnTo>
                  <a:close/>
                </a:path>
              </a:pathLst>
            </a:custGeom>
            <a:solidFill>
              <a:srgbClr val="5D7FAC"/>
            </a:solidFill>
          </p:spPr>
          <p:txBody>
            <a:bodyPr wrap="square" lIns="0" tIns="0" rIns="0" bIns="0" rtlCol="0"/>
            <a:lstStyle/>
            <a:p>
              <a:endParaRPr sz="1227"/>
            </a:p>
          </p:txBody>
        </p:sp>
        <p:sp>
          <p:nvSpPr>
            <p:cNvPr id="668" name="object 668"/>
            <p:cNvSpPr/>
            <p:nvPr/>
          </p:nvSpPr>
          <p:spPr>
            <a:xfrm>
              <a:off x="1393189" y="7921193"/>
              <a:ext cx="1905" cy="2540"/>
            </a:xfrm>
            <a:custGeom>
              <a:avLst/>
              <a:gdLst/>
              <a:ahLst/>
              <a:cxnLst/>
              <a:rect l="l" t="t" r="r" b="b"/>
              <a:pathLst>
                <a:path w="1905" h="2540">
                  <a:moveTo>
                    <a:pt x="1143" y="0"/>
                  </a:moveTo>
                  <a:lnTo>
                    <a:pt x="0" y="330"/>
                  </a:lnTo>
                  <a:lnTo>
                    <a:pt x="508" y="2209"/>
                  </a:lnTo>
                  <a:lnTo>
                    <a:pt x="1651" y="1866"/>
                  </a:lnTo>
                  <a:lnTo>
                    <a:pt x="1143" y="0"/>
                  </a:lnTo>
                  <a:close/>
                </a:path>
              </a:pathLst>
            </a:custGeom>
            <a:solidFill>
              <a:srgbClr val="5D7FAD"/>
            </a:solidFill>
          </p:spPr>
          <p:txBody>
            <a:bodyPr wrap="square" lIns="0" tIns="0" rIns="0" bIns="0" rtlCol="0"/>
            <a:lstStyle/>
            <a:p>
              <a:endParaRPr sz="1227"/>
            </a:p>
          </p:txBody>
        </p:sp>
        <p:sp>
          <p:nvSpPr>
            <p:cNvPr id="669" name="object 669"/>
            <p:cNvSpPr/>
            <p:nvPr/>
          </p:nvSpPr>
          <p:spPr>
            <a:xfrm>
              <a:off x="1391704" y="7921523"/>
              <a:ext cx="2540" cy="2540"/>
            </a:xfrm>
            <a:custGeom>
              <a:avLst/>
              <a:gdLst/>
              <a:ahLst/>
              <a:cxnLst/>
              <a:rect l="l" t="t" r="r" b="b"/>
              <a:pathLst>
                <a:path w="2540" h="2540">
                  <a:moveTo>
                    <a:pt x="1485" y="0"/>
                  </a:moveTo>
                  <a:lnTo>
                    <a:pt x="0" y="444"/>
                  </a:lnTo>
                  <a:lnTo>
                    <a:pt x="508" y="2324"/>
                  </a:lnTo>
                  <a:lnTo>
                    <a:pt x="673" y="2286"/>
                  </a:lnTo>
                  <a:lnTo>
                    <a:pt x="1993" y="1879"/>
                  </a:lnTo>
                  <a:lnTo>
                    <a:pt x="1485" y="0"/>
                  </a:lnTo>
                  <a:close/>
                </a:path>
              </a:pathLst>
            </a:custGeom>
            <a:solidFill>
              <a:srgbClr val="5D80AD"/>
            </a:solidFill>
          </p:spPr>
          <p:txBody>
            <a:bodyPr wrap="square" lIns="0" tIns="0" rIns="0" bIns="0" rtlCol="0"/>
            <a:lstStyle/>
            <a:p>
              <a:endParaRPr sz="1227"/>
            </a:p>
          </p:txBody>
        </p:sp>
        <p:sp>
          <p:nvSpPr>
            <p:cNvPr id="670" name="object 670"/>
            <p:cNvSpPr/>
            <p:nvPr/>
          </p:nvSpPr>
          <p:spPr>
            <a:xfrm>
              <a:off x="1390548" y="7921968"/>
              <a:ext cx="1905" cy="2540"/>
            </a:xfrm>
            <a:custGeom>
              <a:avLst/>
              <a:gdLst/>
              <a:ahLst/>
              <a:cxnLst/>
              <a:rect l="l" t="t" r="r" b="b"/>
              <a:pathLst>
                <a:path w="1905" h="2540">
                  <a:moveTo>
                    <a:pt x="1155" y="0"/>
                  </a:moveTo>
                  <a:lnTo>
                    <a:pt x="0" y="342"/>
                  </a:lnTo>
                  <a:lnTo>
                    <a:pt x="520" y="2235"/>
                  </a:lnTo>
                  <a:lnTo>
                    <a:pt x="1663" y="1879"/>
                  </a:lnTo>
                  <a:lnTo>
                    <a:pt x="1155" y="0"/>
                  </a:lnTo>
                  <a:close/>
                </a:path>
              </a:pathLst>
            </a:custGeom>
            <a:solidFill>
              <a:srgbClr val="5D81AD"/>
            </a:solidFill>
          </p:spPr>
          <p:txBody>
            <a:bodyPr wrap="square" lIns="0" tIns="0" rIns="0" bIns="0" rtlCol="0"/>
            <a:lstStyle/>
            <a:p>
              <a:endParaRPr sz="1227"/>
            </a:p>
          </p:txBody>
        </p:sp>
        <p:sp>
          <p:nvSpPr>
            <p:cNvPr id="671" name="object 671"/>
            <p:cNvSpPr/>
            <p:nvPr/>
          </p:nvSpPr>
          <p:spPr>
            <a:xfrm>
              <a:off x="1388986" y="7922311"/>
              <a:ext cx="2540" cy="2540"/>
            </a:xfrm>
            <a:custGeom>
              <a:avLst/>
              <a:gdLst/>
              <a:ahLst/>
              <a:cxnLst/>
              <a:rect l="l" t="t" r="r" b="b"/>
              <a:pathLst>
                <a:path w="2540" h="2540">
                  <a:moveTo>
                    <a:pt x="1562" y="0"/>
                  </a:moveTo>
                  <a:lnTo>
                    <a:pt x="0" y="457"/>
                  </a:lnTo>
                  <a:lnTo>
                    <a:pt x="520" y="2362"/>
                  </a:lnTo>
                  <a:lnTo>
                    <a:pt x="1054" y="2197"/>
                  </a:lnTo>
                  <a:lnTo>
                    <a:pt x="2082" y="1892"/>
                  </a:lnTo>
                  <a:lnTo>
                    <a:pt x="1562" y="0"/>
                  </a:lnTo>
                  <a:close/>
                </a:path>
              </a:pathLst>
            </a:custGeom>
            <a:solidFill>
              <a:srgbClr val="5E81AE"/>
            </a:solidFill>
          </p:spPr>
          <p:txBody>
            <a:bodyPr wrap="square" lIns="0" tIns="0" rIns="0" bIns="0" rtlCol="0"/>
            <a:lstStyle/>
            <a:p>
              <a:endParaRPr sz="1227"/>
            </a:p>
          </p:txBody>
        </p:sp>
        <p:sp>
          <p:nvSpPr>
            <p:cNvPr id="672" name="object 672"/>
            <p:cNvSpPr/>
            <p:nvPr/>
          </p:nvSpPr>
          <p:spPr>
            <a:xfrm>
              <a:off x="1387817" y="7922768"/>
              <a:ext cx="1905" cy="2540"/>
            </a:xfrm>
            <a:custGeom>
              <a:avLst/>
              <a:gdLst/>
              <a:ahLst/>
              <a:cxnLst/>
              <a:rect l="l" t="t" r="r" b="b"/>
              <a:pathLst>
                <a:path w="1905" h="2540">
                  <a:moveTo>
                    <a:pt x="1168" y="0"/>
                  </a:moveTo>
                  <a:lnTo>
                    <a:pt x="0" y="342"/>
                  </a:lnTo>
                  <a:lnTo>
                    <a:pt x="520" y="2260"/>
                  </a:lnTo>
                  <a:lnTo>
                    <a:pt x="1689" y="1904"/>
                  </a:lnTo>
                  <a:lnTo>
                    <a:pt x="1168" y="0"/>
                  </a:lnTo>
                  <a:close/>
                </a:path>
              </a:pathLst>
            </a:custGeom>
            <a:solidFill>
              <a:srgbClr val="5E81AF"/>
            </a:solidFill>
          </p:spPr>
          <p:txBody>
            <a:bodyPr wrap="square" lIns="0" tIns="0" rIns="0" bIns="0" rtlCol="0"/>
            <a:lstStyle/>
            <a:p>
              <a:endParaRPr sz="1227"/>
            </a:p>
          </p:txBody>
        </p:sp>
        <p:sp>
          <p:nvSpPr>
            <p:cNvPr id="673" name="object 673"/>
            <p:cNvSpPr/>
            <p:nvPr/>
          </p:nvSpPr>
          <p:spPr>
            <a:xfrm>
              <a:off x="1384909" y="7923111"/>
              <a:ext cx="3810" cy="3175"/>
            </a:xfrm>
            <a:custGeom>
              <a:avLst/>
              <a:gdLst/>
              <a:ahLst/>
              <a:cxnLst/>
              <a:rect l="l" t="t" r="r" b="b"/>
              <a:pathLst>
                <a:path w="3809" h="3175">
                  <a:moveTo>
                    <a:pt x="3429" y="1917"/>
                  </a:moveTo>
                  <a:lnTo>
                    <a:pt x="2908" y="0"/>
                  </a:lnTo>
                  <a:lnTo>
                    <a:pt x="1447" y="431"/>
                  </a:lnTo>
                  <a:lnTo>
                    <a:pt x="0" y="863"/>
                  </a:lnTo>
                  <a:lnTo>
                    <a:pt x="508" y="2794"/>
                  </a:lnTo>
                  <a:lnTo>
                    <a:pt x="1968" y="2349"/>
                  </a:lnTo>
                  <a:lnTo>
                    <a:pt x="3429" y="1917"/>
                  </a:lnTo>
                  <a:close/>
                </a:path>
              </a:pathLst>
            </a:custGeom>
            <a:solidFill>
              <a:srgbClr val="5E82AF"/>
            </a:solidFill>
          </p:spPr>
          <p:txBody>
            <a:bodyPr wrap="square" lIns="0" tIns="0" rIns="0" bIns="0" rtlCol="0"/>
            <a:lstStyle/>
            <a:p>
              <a:endParaRPr sz="1227"/>
            </a:p>
          </p:txBody>
        </p:sp>
        <p:sp>
          <p:nvSpPr>
            <p:cNvPr id="674" name="object 674"/>
            <p:cNvSpPr/>
            <p:nvPr/>
          </p:nvSpPr>
          <p:spPr>
            <a:xfrm>
              <a:off x="1383715" y="7923974"/>
              <a:ext cx="1905" cy="2540"/>
            </a:xfrm>
            <a:custGeom>
              <a:avLst/>
              <a:gdLst/>
              <a:ahLst/>
              <a:cxnLst/>
              <a:rect l="l" t="t" r="r" b="b"/>
              <a:pathLst>
                <a:path w="1905" h="2540">
                  <a:moveTo>
                    <a:pt x="1193" y="0"/>
                  </a:moveTo>
                  <a:lnTo>
                    <a:pt x="0" y="342"/>
                  </a:lnTo>
                  <a:lnTo>
                    <a:pt x="533" y="2286"/>
                  </a:lnTo>
                  <a:lnTo>
                    <a:pt x="1701" y="1930"/>
                  </a:lnTo>
                  <a:lnTo>
                    <a:pt x="1193" y="0"/>
                  </a:lnTo>
                  <a:close/>
                </a:path>
              </a:pathLst>
            </a:custGeom>
            <a:solidFill>
              <a:srgbClr val="5E83B0"/>
            </a:solidFill>
          </p:spPr>
          <p:txBody>
            <a:bodyPr wrap="square" lIns="0" tIns="0" rIns="0" bIns="0" rtlCol="0"/>
            <a:lstStyle/>
            <a:p>
              <a:endParaRPr sz="1227"/>
            </a:p>
          </p:txBody>
        </p:sp>
        <p:sp>
          <p:nvSpPr>
            <p:cNvPr id="675" name="object 675"/>
            <p:cNvSpPr/>
            <p:nvPr/>
          </p:nvSpPr>
          <p:spPr>
            <a:xfrm>
              <a:off x="1381010" y="7924317"/>
              <a:ext cx="3810" cy="3175"/>
            </a:xfrm>
            <a:custGeom>
              <a:avLst/>
              <a:gdLst/>
              <a:ahLst/>
              <a:cxnLst/>
              <a:rect l="l" t="t" r="r" b="b"/>
              <a:pathLst>
                <a:path w="3809" h="3175">
                  <a:moveTo>
                    <a:pt x="3238" y="1943"/>
                  </a:moveTo>
                  <a:lnTo>
                    <a:pt x="2705" y="0"/>
                  </a:lnTo>
                  <a:lnTo>
                    <a:pt x="1143" y="469"/>
                  </a:lnTo>
                  <a:lnTo>
                    <a:pt x="0" y="800"/>
                  </a:lnTo>
                  <a:lnTo>
                    <a:pt x="533" y="2755"/>
                  </a:lnTo>
                  <a:lnTo>
                    <a:pt x="1676" y="2413"/>
                  </a:lnTo>
                  <a:lnTo>
                    <a:pt x="2705" y="2095"/>
                  </a:lnTo>
                  <a:lnTo>
                    <a:pt x="3238" y="1943"/>
                  </a:lnTo>
                  <a:close/>
                </a:path>
              </a:pathLst>
            </a:custGeom>
            <a:solidFill>
              <a:srgbClr val="5E83B1"/>
            </a:solidFill>
          </p:spPr>
          <p:txBody>
            <a:bodyPr wrap="square" lIns="0" tIns="0" rIns="0" bIns="0" rtlCol="0"/>
            <a:lstStyle/>
            <a:p>
              <a:endParaRPr sz="1227"/>
            </a:p>
          </p:txBody>
        </p:sp>
        <p:sp>
          <p:nvSpPr>
            <p:cNvPr id="676" name="object 676"/>
            <p:cNvSpPr/>
            <p:nvPr/>
          </p:nvSpPr>
          <p:spPr>
            <a:xfrm>
              <a:off x="1379512" y="7925117"/>
              <a:ext cx="2540" cy="2540"/>
            </a:xfrm>
            <a:custGeom>
              <a:avLst/>
              <a:gdLst/>
              <a:ahLst/>
              <a:cxnLst/>
              <a:rect l="l" t="t" r="r" b="b"/>
              <a:pathLst>
                <a:path w="2540" h="2540">
                  <a:moveTo>
                    <a:pt x="1498" y="0"/>
                  </a:moveTo>
                  <a:lnTo>
                    <a:pt x="0" y="444"/>
                  </a:lnTo>
                  <a:lnTo>
                    <a:pt x="533" y="2400"/>
                  </a:lnTo>
                  <a:lnTo>
                    <a:pt x="1320" y="2171"/>
                  </a:lnTo>
                  <a:lnTo>
                    <a:pt x="2032" y="1955"/>
                  </a:lnTo>
                  <a:lnTo>
                    <a:pt x="1498" y="0"/>
                  </a:lnTo>
                  <a:close/>
                </a:path>
              </a:pathLst>
            </a:custGeom>
            <a:solidFill>
              <a:srgbClr val="5E84B2"/>
            </a:solidFill>
          </p:spPr>
          <p:txBody>
            <a:bodyPr wrap="square" lIns="0" tIns="0" rIns="0" bIns="0" rtlCol="0"/>
            <a:lstStyle/>
            <a:p>
              <a:endParaRPr sz="1227"/>
            </a:p>
          </p:txBody>
        </p:sp>
        <p:sp>
          <p:nvSpPr>
            <p:cNvPr id="677" name="object 677"/>
            <p:cNvSpPr/>
            <p:nvPr/>
          </p:nvSpPr>
          <p:spPr>
            <a:xfrm>
              <a:off x="1378369" y="7925562"/>
              <a:ext cx="1905" cy="2540"/>
            </a:xfrm>
            <a:custGeom>
              <a:avLst/>
              <a:gdLst/>
              <a:ahLst/>
              <a:cxnLst/>
              <a:rect l="l" t="t" r="r" b="b"/>
              <a:pathLst>
                <a:path w="1905" h="2540">
                  <a:moveTo>
                    <a:pt x="1143" y="0"/>
                  </a:moveTo>
                  <a:lnTo>
                    <a:pt x="0" y="342"/>
                  </a:lnTo>
                  <a:lnTo>
                    <a:pt x="546" y="2298"/>
                  </a:lnTo>
                  <a:lnTo>
                    <a:pt x="1676" y="1955"/>
                  </a:lnTo>
                  <a:lnTo>
                    <a:pt x="1143" y="0"/>
                  </a:lnTo>
                  <a:close/>
                </a:path>
              </a:pathLst>
            </a:custGeom>
            <a:solidFill>
              <a:srgbClr val="5E85B2"/>
            </a:solidFill>
          </p:spPr>
          <p:txBody>
            <a:bodyPr wrap="square" lIns="0" tIns="0" rIns="0" bIns="0" rtlCol="0"/>
            <a:lstStyle/>
            <a:p>
              <a:endParaRPr sz="1227"/>
            </a:p>
          </p:txBody>
        </p:sp>
        <p:sp>
          <p:nvSpPr>
            <p:cNvPr id="678" name="object 678"/>
            <p:cNvSpPr/>
            <p:nvPr/>
          </p:nvSpPr>
          <p:spPr>
            <a:xfrm>
              <a:off x="1375333" y="7925905"/>
              <a:ext cx="3810" cy="3175"/>
            </a:xfrm>
            <a:custGeom>
              <a:avLst/>
              <a:gdLst/>
              <a:ahLst/>
              <a:cxnLst/>
              <a:rect l="l" t="t" r="r" b="b"/>
              <a:pathLst>
                <a:path w="3809" h="3175">
                  <a:moveTo>
                    <a:pt x="3581" y="1955"/>
                  </a:moveTo>
                  <a:lnTo>
                    <a:pt x="3035" y="0"/>
                  </a:lnTo>
                  <a:lnTo>
                    <a:pt x="1574" y="431"/>
                  </a:lnTo>
                  <a:lnTo>
                    <a:pt x="0" y="889"/>
                  </a:lnTo>
                  <a:lnTo>
                    <a:pt x="520" y="2882"/>
                  </a:lnTo>
                  <a:lnTo>
                    <a:pt x="2120" y="2400"/>
                  </a:lnTo>
                  <a:lnTo>
                    <a:pt x="3581" y="1955"/>
                  </a:lnTo>
                  <a:close/>
                </a:path>
              </a:pathLst>
            </a:custGeom>
            <a:solidFill>
              <a:srgbClr val="5E86B3"/>
            </a:solidFill>
          </p:spPr>
          <p:txBody>
            <a:bodyPr wrap="square" lIns="0" tIns="0" rIns="0" bIns="0" rtlCol="0"/>
            <a:lstStyle/>
            <a:p>
              <a:endParaRPr sz="1227"/>
            </a:p>
          </p:txBody>
        </p:sp>
        <p:sp>
          <p:nvSpPr>
            <p:cNvPr id="679" name="object 679"/>
            <p:cNvSpPr/>
            <p:nvPr/>
          </p:nvSpPr>
          <p:spPr>
            <a:xfrm>
              <a:off x="1373962" y="7926387"/>
              <a:ext cx="1905" cy="3175"/>
            </a:xfrm>
            <a:custGeom>
              <a:avLst/>
              <a:gdLst/>
              <a:ahLst/>
              <a:cxnLst/>
              <a:rect l="l" t="t" r="r" b="b"/>
              <a:pathLst>
                <a:path w="1905" h="3175">
                  <a:moveTo>
                    <a:pt x="0" y="0"/>
                  </a:moveTo>
                  <a:lnTo>
                    <a:pt x="736" y="2679"/>
                  </a:lnTo>
                  <a:lnTo>
                    <a:pt x="1892" y="2400"/>
                  </a:lnTo>
                  <a:lnTo>
                    <a:pt x="1371" y="406"/>
                  </a:lnTo>
                  <a:lnTo>
                    <a:pt x="0" y="0"/>
                  </a:lnTo>
                  <a:close/>
                </a:path>
              </a:pathLst>
            </a:custGeom>
            <a:solidFill>
              <a:srgbClr val="5E86B4"/>
            </a:solidFill>
          </p:spPr>
          <p:txBody>
            <a:bodyPr wrap="square" lIns="0" tIns="0" rIns="0" bIns="0" rtlCol="0"/>
            <a:lstStyle/>
            <a:p>
              <a:endParaRPr sz="1227"/>
            </a:p>
          </p:txBody>
        </p:sp>
        <p:sp>
          <p:nvSpPr>
            <p:cNvPr id="680" name="object 680"/>
            <p:cNvSpPr/>
            <p:nvPr/>
          </p:nvSpPr>
          <p:spPr>
            <a:xfrm>
              <a:off x="1370825" y="7925308"/>
              <a:ext cx="4445" cy="3810"/>
            </a:xfrm>
            <a:custGeom>
              <a:avLst/>
              <a:gdLst/>
              <a:ahLst/>
              <a:cxnLst/>
              <a:rect l="l" t="t" r="r" b="b"/>
              <a:pathLst>
                <a:path w="4444" h="3809">
                  <a:moveTo>
                    <a:pt x="3873" y="3759"/>
                  </a:moveTo>
                  <a:lnTo>
                    <a:pt x="3136" y="1079"/>
                  </a:lnTo>
                  <a:lnTo>
                    <a:pt x="1384" y="482"/>
                  </a:lnTo>
                  <a:lnTo>
                    <a:pt x="0" y="0"/>
                  </a:lnTo>
                  <a:lnTo>
                    <a:pt x="723" y="2692"/>
                  </a:lnTo>
                  <a:lnTo>
                    <a:pt x="2133" y="3162"/>
                  </a:lnTo>
                  <a:lnTo>
                    <a:pt x="2895" y="3429"/>
                  </a:lnTo>
                  <a:lnTo>
                    <a:pt x="3873" y="3759"/>
                  </a:lnTo>
                  <a:close/>
                </a:path>
              </a:pathLst>
            </a:custGeom>
            <a:solidFill>
              <a:srgbClr val="5E87B4"/>
            </a:solidFill>
          </p:spPr>
          <p:txBody>
            <a:bodyPr wrap="square" lIns="0" tIns="0" rIns="0" bIns="0" rtlCol="0"/>
            <a:lstStyle/>
            <a:p>
              <a:endParaRPr sz="1227"/>
            </a:p>
          </p:txBody>
        </p:sp>
        <p:sp>
          <p:nvSpPr>
            <p:cNvPr id="681" name="object 681"/>
            <p:cNvSpPr/>
            <p:nvPr/>
          </p:nvSpPr>
          <p:spPr>
            <a:xfrm>
              <a:off x="1369072" y="7924724"/>
              <a:ext cx="2540" cy="3810"/>
            </a:xfrm>
            <a:custGeom>
              <a:avLst/>
              <a:gdLst/>
              <a:ahLst/>
              <a:cxnLst/>
              <a:rect l="l" t="t" r="r" b="b"/>
              <a:pathLst>
                <a:path w="2540" h="3809">
                  <a:moveTo>
                    <a:pt x="0" y="0"/>
                  </a:moveTo>
                  <a:lnTo>
                    <a:pt x="736" y="2679"/>
                  </a:lnTo>
                  <a:lnTo>
                    <a:pt x="2476" y="3276"/>
                  </a:lnTo>
                  <a:lnTo>
                    <a:pt x="1752" y="584"/>
                  </a:lnTo>
                  <a:lnTo>
                    <a:pt x="0" y="0"/>
                  </a:lnTo>
                  <a:close/>
                </a:path>
              </a:pathLst>
            </a:custGeom>
            <a:solidFill>
              <a:srgbClr val="5E88B5"/>
            </a:solidFill>
          </p:spPr>
          <p:txBody>
            <a:bodyPr wrap="square" lIns="0" tIns="0" rIns="0" bIns="0" rtlCol="0"/>
            <a:lstStyle/>
            <a:p>
              <a:endParaRPr sz="1227"/>
            </a:p>
          </p:txBody>
        </p:sp>
        <p:sp>
          <p:nvSpPr>
            <p:cNvPr id="682" name="object 682"/>
            <p:cNvSpPr/>
            <p:nvPr/>
          </p:nvSpPr>
          <p:spPr>
            <a:xfrm>
              <a:off x="1367713" y="7924254"/>
              <a:ext cx="2540" cy="3175"/>
            </a:xfrm>
            <a:custGeom>
              <a:avLst/>
              <a:gdLst/>
              <a:ahLst/>
              <a:cxnLst/>
              <a:rect l="l" t="t" r="r" b="b"/>
              <a:pathLst>
                <a:path w="2540" h="3175">
                  <a:moveTo>
                    <a:pt x="0" y="0"/>
                  </a:moveTo>
                  <a:lnTo>
                    <a:pt x="723" y="2679"/>
                  </a:lnTo>
                  <a:lnTo>
                    <a:pt x="2095" y="3149"/>
                  </a:lnTo>
                  <a:lnTo>
                    <a:pt x="1358" y="469"/>
                  </a:lnTo>
                  <a:lnTo>
                    <a:pt x="0" y="0"/>
                  </a:lnTo>
                  <a:close/>
                </a:path>
              </a:pathLst>
            </a:custGeom>
            <a:solidFill>
              <a:srgbClr val="5E88B6"/>
            </a:solidFill>
          </p:spPr>
          <p:txBody>
            <a:bodyPr wrap="square" lIns="0" tIns="0" rIns="0" bIns="0" rtlCol="0"/>
            <a:lstStyle/>
            <a:p>
              <a:endParaRPr sz="1227"/>
            </a:p>
          </p:txBody>
        </p:sp>
        <p:sp>
          <p:nvSpPr>
            <p:cNvPr id="683" name="object 683"/>
            <p:cNvSpPr/>
            <p:nvPr/>
          </p:nvSpPr>
          <p:spPr>
            <a:xfrm>
              <a:off x="1365834" y="7923619"/>
              <a:ext cx="3175" cy="3810"/>
            </a:xfrm>
            <a:custGeom>
              <a:avLst/>
              <a:gdLst/>
              <a:ahLst/>
              <a:cxnLst/>
              <a:rect l="l" t="t" r="r" b="b"/>
              <a:pathLst>
                <a:path w="3175" h="3809">
                  <a:moveTo>
                    <a:pt x="0" y="0"/>
                  </a:moveTo>
                  <a:lnTo>
                    <a:pt x="723" y="2679"/>
                  </a:lnTo>
                  <a:lnTo>
                    <a:pt x="2603" y="3314"/>
                  </a:lnTo>
                  <a:lnTo>
                    <a:pt x="1879" y="634"/>
                  </a:lnTo>
                  <a:lnTo>
                    <a:pt x="0" y="0"/>
                  </a:lnTo>
                  <a:close/>
                </a:path>
              </a:pathLst>
            </a:custGeom>
            <a:solidFill>
              <a:srgbClr val="5F88B6"/>
            </a:solidFill>
          </p:spPr>
          <p:txBody>
            <a:bodyPr wrap="square" lIns="0" tIns="0" rIns="0" bIns="0" rtlCol="0"/>
            <a:lstStyle/>
            <a:p>
              <a:endParaRPr sz="1227"/>
            </a:p>
          </p:txBody>
        </p:sp>
        <p:sp>
          <p:nvSpPr>
            <p:cNvPr id="684" name="object 684"/>
            <p:cNvSpPr/>
            <p:nvPr/>
          </p:nvSpPr>
          <p:spPr>
            <a:xfrm>
              <a:off x="1364462" y="7923161"/>
              <a:ext cx="2540" cy="3175"/>
            </a:xfrm>
            <a:custGeom>
              <a:avLst/>
              <a:gdLst/>
              <a:ahLst/>
              <a:cxnLst/>
              <a:rect l="l" t="t" r="r" b="b"/>
              <a:pathLst>
                <a:path w="2540" h="3175">
                  <a:moveTo>
                    <a:pt x="0" y="0"/>
                  </a:moveTo>
                  <a:lnTo>
                    <a:pt x="723" y="2667"/>
                  </a:lnTo>
                  <a:lnTo>
                    <a:pt x="2095" y="3136"/>
                  </a:lnTo>
                  <a:lnTo>
                    <a:pt x="1371" y="457"/>
                  </a:lnTo>
                  <a:lnTo>
                    <a:pt x="0" y="0"/>
                  </a:lnTo>
                  <a:close/>
                </a:path>
              </a:pathLst>
            </a:custGeom>
            <a:solidFill>
              <a:srgbClr val="5F89B6"/>
            </a:solidFill>
          </p:spPr>
          <p:txBody>
            <a:bodyPr wrap="square" lIns="0" tIns="0" rIns="0" bIns="0" rtlCol="0"/>
            <a:lstStyle/>
            <a:p>
              <a:endParaRPr sz="1227"/>
            </a:p>
          </p:txBody>
        </p:sp>
        <p:sp>
          <p:nvSpPr>
            <p:cNvPr id="685" name="object 685"/>
            <p:cNvSpPr/>
            <p:nvPr/>
          </p:nvSpPr>
          <p:spPr>
            <a:xfrm>
              <a:off x="1362773" y="7922590"/>
              <a:ext cx="2540" cy="3810"/>
            </a:xfrm>
            <a:custGeom>
              <a:avLst/>
              <a:gdLst/>
              <a:ahLst/>
              <a:cxnLst/>
              <a:rect l="l" t="t" r="r" b="b"/>
              <a:pathLst>
                <a:path w="2540" h="3809">
                  <a:moveTo>
                    <a:pt x="0" y="0"/>
                  </a:moveTo>
                  <a:lnTo>
                    <a:pt x="749" y="2666"/>
                  </a:lnTo>
                  <a:lnTo>
                    <a:pt x="1104" y="2781"/>
                  </a:lnTo>
                  <a:lnTo>
                    <a:pt x="2412" y="3238"/>
                  </a:lnTo>
                  <a:lnTo>
                    <a:pt x="1689" y="571"/>
                  </a:lnTo>
                  <a:lnTo>
                    <a:pt x="0" y="0"/>
                  </a:lnTo>
                  <a:close/>
                </a:path>
              </a:pathLst>
            </a:custGeom>
            <a:solidFill>
              <a:srgbClr val="5F8AB7"/>
            </a:solidFill>
          </p:spPr>
          <p:txBody>
            <a:bodyPr wrap="square" lIns="0" tIns="0" rIns="0" bIns="0" rtlCol="0"/>
            <a:lstStyle/>
            <a:p>
              <a:endParaRPr sz="1227"/>
            </a:p>
          </p:txBody>
        </p:sp>
        <p:sp>
          <p:nvSpPr>
            <p:cNvPr id="686" name="object 686"/>
            <p:cNvSpPr/>
            <p:nvPr/>
          </p:nvSpPr>
          <p:spPr>
            <a:xfrm>
              <a:off x="1359636" y="7921523"/>
              <a:ext cx="4445" cy="3810"/>
            </a:xfrm>
            <a:custGeom>
              <a:avLst/>
              <a:gdLst/>
              <a:ahLst/>
              <a:cxnLst/>
              <a:rect l="l" t="t" r="r" b="b"/>
              <a:pathLst>
                <a:path w="4444" h="3809">
                  <a:moveTo>
                    <a:pt x="3886" y="3733"/>
                  </a:moveTo>
                  <a:lnTo>
                    <a:pt x="3136" y="1066"/>
                  </a:lnTo>
                  <a:lnTo>
                    <a:pt x="1676" y="558"/>
                  </a:lnTo>
                  <a:lnTo>
                    <a:pt x="0" y="0"/>
                  </a:lnTo>
                  <a:lnTo>
                    <a:pt x="736" y="2654"/>
                  </a:lnTo>
                  <a:lnTo>
                    <a:pt x="2400" y="3225"/>
                  </a:lnTo>
                  <a:lnTo>
                    <a:pt x="3886" y="3733"/>
                  </a:lnTo>
                  <a:close/>
                </a:path>
              </a:pathLst>
            </a:custGeom>
            <a:solidFill>
              <a:srgbClr val="5F8AB8"/>
            </a:solidFill>
          </p:spPr>
          <p:txBody>
            <a:bodyPr wrap="square" lIns="0" tIns="0" rIns="0" bIns="0" rtlCol="0"/>
            <a:lstStyle/>
            <a:p>
              <a:endParaRPr sz="1227"/>
            </a:p>
          </p:txBody>
        </p:sp>
        <p:sp>
          <p:nvSpPr>
            <p:cNvPr id="687" name="object 687"/>
            <p:cNvSpPr/>
            <p:nvPr/>
          </p:nvSpPr>
          <p:spPr>
            <a:xfrm>
              <a:off x="1358074" y="7920990"/>
              <a:ext cx="2540" cy="3810"/>
            </a:xfrm>
            <a:custGeom>
              <a:avLst/>
              <a:gdLst/>
              <a:ahLst/>
              <a:cxnLst/>
              <a:rect l="l" t="t" r="r" b="b"/>
              <a:pathLst>
                <a:path w="2540" h="3809">
                  <a:moveTo>
                    <a:pt x="0" y="0"/>
                  </a:moveTo>
                  <a:lnTo>
                    <a:pt x="761" y="2666"/>
                  </a:lnTo>
                  <a:lnTo>
                    <a:pt x="1943" y="3073"/>
                  </a:lnTo>
                  <a:lnTo>
                    <a:pt x="2298" y="3187"/>
                  </a:lnTo>
                  <a:lnTo>
                    <a:pt x="1562" y="533"/>
                  </a:lnTo>
                  <a:lnTo>
                    <a:pt x="0" y="0"/>
                  </a:lnTo>
                  <a:close/>
                </a:path>
              </a:pathLst>
            </a:custGeom>
            <a:solidFill>
              <a:srgbClr val="5F8BB8"/>
            </a:solidFill>
          </p:spPr>
          <p:txBody>
            <a:bodyPr wrap="square" lIns="0" tIns="0" rIns="0" bIns="0" rtlCol="0"/>
            <a:lstStyle/>
            <a:p>
              <a:endParaRPr sz="1227"/>
            </a:p>
          </p:txBody>
        </p:sp>
        <p:sp>
          <p:nvSpPr>
            <p:cNvPr id="688" name="object 688"/>
            <p:cNvSpPr/>
            <p:nvPr/>
          </p:nvSpPr>
          <p:spPr>
            <a:xfrm>
              <a:off x="1356436" y="7920431"/>
              <a:ext cx="2540" cy="3810"/>
            </a:xfrm>
            <a:custGeom>
              <a:avLst/>
              <a:gdLst/>
              <a:ahLst/>
              <a:cxnLst/>
              <a:rect l="l" t="t" r="r" b="b"/>
              <a:pathLst>
                <a:path w="2540" h="3809">
                  <a:moveTo>
                    <a:pt x="0" y="0"/>
                  </a:moveTo>
                  <a:lnTo>
                    <a:pt x="723" y="2654"/>
                  </a:lnTo>
                  <a:lnTo>
                    <a:pt x="2400" y="3225"/>
                  </a:lnTo>
                  <a:lnTo>
                    <a:pt x="1638" y="558"/>
                  </a:lnTo>
                  <a:lnTo>
                    <a:pt x="0" y="0"/>
                  </a:lnTo>
                  <a:close/>
                </a:path>
              </a:pathLst>
            </a:custGeom>
            <a:solidFill>
              <a:srgbClr val="5F8CB9"/>
            </a:solidFill>
          </p:spPr>
          <p:txBody>
            <a:bodyPr wrap="square" lIns="0" tIns="0" rIns="0" bIns="0" rtlCol="0"/>
            <a:lstStyle/>
            <a:p>
              <a:endParaRPr sz="1227"/>
            </a:p>
          </p:txBody>
        </p:sp>
        <p:sp>
          <p:nvSpPr>
            <p:cNvPr id="689" name="object 689"/>
            <p:cNvSpPr/>
            <p:nvPr/>
          </p:nvSpPr>
          <p:spPr>
            <a:xfrm>
              <a:off x="1354594" y="7919809"/>
              <a:ext cx="3175" cy="3810"/>
            </a:xfrm>
            <a:custGeom>
              <a:avLst/>
              <a:gdLst/>
              <a:ahLst/>
              <a:cxnLst/>
              <a:rect l="l" t="t" r="r" b="b"/>
              <a:pathLst>
                <a:path w="3175" h="3809">
                  <a:moveTo>
                    <a:pt x="0" y="0"/>
                  </a:moveTo>
                  <a:lnTo>
                    <a:pt x="723" y="2641"/>
                  </a:lnTo>
                  <a:lnTo>
                    <a:pt x="1447" y="2895"/>
                  </a:lnTo>
                  <a:lnTo>
                    <a:pt x="2565" y="3276"/>
                  </a:lnTo>
                  <a:lnTo>
                    <a:pt x="1841" y="622"/>
                  </a:lnTo>
                  <a:lnTo>
                    <a:pt x="0" y="0"/>
                  </a:lnTo>
                  <a:close/>
                </a:path>
              </a:pathLst>
            </a:custGeom>
            <a:solidFill>
              <a:srgbClr val="5F8CBA"/>
            </a:solidFill>
          </p:spPr>
          <p:txBody>
            <a:bodyPr wrap="square" lIns="0" tIns="0" rIns="0" bIns="0" rtlCol="0"/>
            <a:lstStyle/>
            <a:p>
              <a:endParaRPr sz="1227"/>
            </a:p>
          </p:txBody>
        </p:sp>
        <p:sp>
          <p:nvSpPr>
            <p:cNvPr id="690" name="object 690"/>
            <p:cNvSpPr/>
            <p:nvPr/>
          </p:nvSpPr>
          <p:spPr>
            <a:xfrm>
              <a:off x="1353248" y="7919351"/>
              <a:ext cx="2540" cy="3175"/>
            </a:xfrm>
            <a:custGeom>
              <a:avLst/>
              <a:gdLst/>
              <a:ahLst/>
              <a:cxnLst/>
              <a:rect l="l" t="t" r="r" b="b"/>
              <a:pathLst>
                <a:path w="2540" h="3175">
                  <a:moveTo>
                    <a:pt x="0" y="0"/>
                  </a:moveTo>
                  <a:lnTo>
                    <a:pt x="736" y="2641"/>
                  </a:lnTo>
                  <a:lnTo>
                    <a:pt x="1041" y="2755"/>
                  </a:lnTo>
                  <a:lnTo>
                    <a:pt x="2070" y="3098"/>
                  </a:lnTo>
                  <a:lnTo>
                    <a:pt x="1346" y="457"/>
                  </a:lnTo>
                  <a:lnTo>
                    <a:pt x="0" y="0"/>
                  </a:lnTo>
                  <a:close/>
                </a:path>
              </a:pathLst>
            </a:custGeom>
            <a:solidFill>
              <a:srgbClr val="608DBA"/>
            </a:solidFill>
          </p:spPr>
          <p:txBody>
            <a:bodyPr wrap="square" lIns="0" tIns="0" rIns="0" bIns="0" rtlCol="0"/>
            <a:lstStyle/>
            <a:p>
              <a:endParaRPr sz="1227"/>
            </a:p>
          </p:txBody>
        </p:sp>
        <p:sp>
          <p:nvSpPr>
            <p:cNvPr id="691" name="object 691"/>
            <p:cNvSpPr/>
            <p:nvPr/>
          </p:nvSpPr>
          <p:spPr>
            <a:xfrm>
              <a:off x="1350162" y="7918297"/>
              <a:ext cx="4445" cy="3810"/>
            </a:xfrm>
            <a:custGeom>
              <a:avLst/>
              <a:gdLst/>
              <a:ahLst/>
              <a:cxnLst/>
              <a:rect l="l" t="t" r="r" b="b"/>
              <a:pathLst>
                <a:path w="4444" h="3809">
                  <a:moveTo>
                    <a:pt x="3822" y="3695"/>
                  </a:moveTo>
                  <a:lnTo>
                    <a:pt x="3086" y="1054"/>
                  </a:lnTo>
                  <a:lnTo>
                    <a:pt x="1384" y="469"/>
                  </a:lnTo>
                  <a:lnTo>
                    <a:pt x="0" y="0"/>
                  </a:lnTo>
                  <a:lnTo>
                    <a:pt x="723" y="2641"/>
                  </a:lnTo>
                  <a:lnTo>
                    <a:pt x="2070" y="3111"/>
                  </a:lnTo>
                  <a:lnTo>
                    <a:pt x="3822" y="3695"/>
                  </a:lnTo>
                  <a:close/>
                </a:path>
              </a:pathLst>
            </a:custGeom>
            <a:solidFill>
              <a:srgbClr val="608DBB"/>
            </a:solidFill>
          </p:spPr>
          <p:txBody>
            <a:bodyPr wrap="square" lIns="0" tIns="0" rIns="0" bIns="0" rtlCol="0"/>
            <a:lstStyle/>
            <a:p>
              <a:endParaRPr sz="1227"/>
            </a:p>
          </p:txBody>
        </p:sp>
        <p:sp>
          <p:nvSpPr>
            <p:cNvPr id="692" name="object 692"/>
            <p:cNvSpPr/>
            <p:nvPr/>
          </p:nvSpPr>
          <p:spPr>
            <a:xfrm>
              <a:off x="1348333" y="7917688"/>
              <a:ext cx="3175" cy="3810"/>
            </a:xfrm>
            <a:custGeom>
              <a:avLst/>
              <a:gdLst/>
              <a:ahLst/>
              <a:cxnLst/>
              <a:rect l="l" t="t" r="r" b="b"/>
              <a:pathLst>
                <a:path w="3175" h="3809">
                  <a:moveTo>
                    <a:pt x="0" y="0"/>
                  </a:moveTo>
                  <a:lnTo>
                    <a:pt x="711" y="2628"/>
                  </a:lnTo>
                  <a:lnTo>
                    <a:pt x="1968" y="3060"/>
                  </a:lnTo>
                  <a:lnTo>
                    <a:pt x="2552" y="3251"/>
                  </a:lnTo>
                  <a:lnTo>
                    <a:pt x="1828" y="609"/>
                  </a:lnTo>
                  <a:lnTo>
                    <a:pt x="0" y="0"/>
                  </a:lnTo>
                  <a:close/>
                </a:path>
              </a:pathLst>
            </a:custGeom>
            <a:solidFill>
              <a:srgbClr val="608EBC"/>
            </a:solidFill>
          </p:spPr>
          <p:txBody>
            <a:bodyPr wrap="square" lIns="0" tIns="0" rIns="0" bIns="0" rtlCol="0"/>
            <a:lstStyle/>
            <a:p>
              <a:endParaRPr sz="1227"/>
            </a:p>
          </p:txBody>
        </p:sp>
        <p:sp>
          <p:nvSpPr>
            <p:cNvPr id="693" name="object 693"/>
            <p:cNvSpPr/>
            <p:nvPr/>
          </p:nvSpPr>
          <p:spPr>
            <a:xfrm>
              <a:off x="1346961" y="7917218"/>
              <a:ext cx="2540" cy="3175"/>
            </a:xfrm>
            <a:custGeom>
              <a:avLst/>
              <a:gdLst/>
              <a:ahLst/>
              <a:cxnLst/>
              <a:rect l="l" t="t" r="r" b="b"/>
              <a:pathLst>
                <a:path w="2540" h="3175">
                  <a:moveTo>
                    <a:pt x="0" y="0"/>
                  </a:moveTo>
                  <a:lnTo>
                    <a:pt x="723" y="2628"/>
                  </a:lnTo>
                  <a:lnTo>
                    <a:pt x="2082" y="3098"/>
                  </a:lnTo>
                  <a:lnTo>
                    <a:pt x="1371" y="469"/>
                  </a:lnTo>
                  <a:lnTo>
                    <a:pt x="0" y="0"/>
                  </a:lnTo>
                  <a:close/>
                </a:path>
              </a:pathLst>
            </a:custGeom>
            <a:solidFill>
              <a:srgbClr val="608FBC"/>
            </a:solidFill>
          </p:spPr>
          <p:txBody>
            <a:bodyPr wrap="square" lIns="0" tIns="0" rIns="0" bIns="0" rtlCol="0"/>
            <a:lstStyle/>
            <a:p>
              <a:endParaRPr sz="1227"/>
            </a:p>
          </p:txBody>
        </p:sp>
        <p:sp>
          <p:nvSpPr>
            <p:cNvPr id="694" name="object 694"/>
            <p:cNvSpPr/>
            <p:nvPr/>
          </p:nvSpPr>
          <p:spPr>
            <a:xfrm>
              <a:off x="1343583" y="7916075"/>
              <a:ext cx="4445" cy="3810"/>
            </a:xfrm>
            <a:custGeom>
              <a:avLst/>
              <a:gdLst/>
              <a:ahLst/>
              <a:cxnLst/>
              <a:rect l="l" t="t" r="r" b="b"/>
              <a:pathLst>
                <a:path w="4444" h="3809">
                  <a:moveTo>
                    <a:pt x="4102" y="3771"/>
                  </a:moveTo>
                  <a:lnTo>
                    <a:pt x="3378" y="1143"/>
                  </a:lnTo>
                  <a:lnTo>
                    <a:pt x="1562" y="533"/>
                  </a:lnTo>
                  <a:lnTo>
                    <a:pt x="0" y="0"/>
                  </a:lnTo>
                  <a:lnTo>
                    <a:pt x="736" y="2628"/>
                  </a:lnTo>
                  <a:lnTo>
                    <a:pt x="2286" y="3162"/>
                  </a:lnTo>
                  <a:lnTo>
                    <a:pt x="2451" y="3213"/>
                  </a:lnTo>
                  <a:lnTo>
                    <a:pt x="4102" y="3771"/>
                  </a:lnTo>
                  <a:close/>
                </a:path>
              </a:pathLst>
            </a:custGeom>
            <a:solidFill>
              <a:srgbClr val="608FBD"/>
            </a:solidFill>
          </p:spPr>
          <p:txBody>
            <a:bodyPr wrap="square" lIns="0" tIns="0" rIns="0" bIns="0" rtlCol="0"/>
            <a:lstStyle/>
            <a:p>
              <a:endParaRPr sz="1227"/>
            </a:p>
          </p:txBody>
        </p:sp>
        <p:sp>
          <p:nvSpPr>
            <p:cNvPr id="695" name="object 695"/>
            <p:cNvSpPr/>
            <p:nvPr/>
          </p:nvSpPr>
          <p:spPr>
            <a:xfrm>
              <a:off x="1342021" y="7915541"/>
              <a:ext cx="2540" cy="3175"/>
            </a:xfrm>
            <a:custGeom>
              <a:avLst/>
              <a:gdLst/>
              <a:ahLst/>
              <a:cxnLst/>
              <a:rect l="l" t="t" r="r" b="b"/>
              <a:pathLst>
                <a:path w="2540" h="3175">
                  <a:moveTo>
                    <a:pt x="0" y="0"/>
                  </a:moveTo>
                  <a:lnTo>
                    <a:pt x="723" y="2628"/>
                  </a:lnTo>
                  <a:lnTo>
                    <a:pt x="2235" y="3136"/>
                  </a:lnTo>
                  <a:lnTo>
                    <a:pt x="1562" y="533"/>
                  </a:lnTo>
                  <a:lnTo>
                    <a:pt x="0" y="0"/>
                  </a:lnTo>
                  <a:close/>
                </a:path>
              </a:pathLst>
            </a:custGeom>
            <a:solidFill>
              <a:srgbClr val="6090BD"/>
            </a:solidFill>
          </p:spPr>
          <p:txBody>
            <a:bodyPr wrap="square" lIns="0" tIns="0" rIns="0" bIns="0" rtlCol="0"/>
            <a:lstStyle/>
            <a:p>
              <a:endParaRPr sz="1227"/>
            </a:p>
          </p:txBody>
        </p:sp>
        <p:sp>
          <p:nvSpPr>
            <p:cNvPr id="696" name="object 696"/>
            <p:cNvSpPr/>
            <p:nvPr/>
          </p:nvSpPr>
          <p:spPr>
            <a:xfrm>
              <a:off x="1340434" y="7915008"/>
              <a:ext cx="2540" cy="3175"/>
            </a:xfrm>
            <a:custGeom>
              <a:avLst/>
              <a:gdLst/>
              <a:ahLst/>
              <a:cxnLst/>
              <a:rect l="l" t="t" r="r" b="b"/>
              <a:pathLst>
                <a:path w="2540" h="3175">
                  <a:moveTo>
                    <a:pt x="0" y="0"/>
                  </a:moveTo>
                  <a:lnTo>
                    <a:pt x="749" y="2628"/>
                  </a:lnTo>
                  <a:lnTo>
                    <a:pt x="2311" y="3162"/>
                  </a:lnTo>
                  <a:lnTo>
                    <a:pt x="1587" y="533"/>
                  </a:lnTo>
                  <a:lnTo>
                    <a:pt x="0" y="0"/>
                  </a:lnTo>
                  <a:close/>
                </a:path>
              </a:pathLst>
            </a:custGeom>
            <a:solidFill>
              <a:srgbClr val="6190BE"/>
            </a:solidFill>
          </p:spPr>
          <p:txBody>
            <a:bodyPr wrap="square" lIns="0" tIns="0" rIns="0" bIns="0" rtlCol="0"/>
            <a:lstStyle/>
            <a:p>
              <a:endParaRPr sz="1227"/>
            </a:p>
          </p:txBody>
        </p:sp>
        <p:sp>
          <p:nvSpPr>
            <p:cNvPr id="697" name="object 697"/>
            <p:cNvSpPr/>
            <p:nvPr/>
          </p:nvSpPr>
          <p:spPr>
            <a:xfrm>
              <a:off x="1335633" y="7913382"/>
              <a:ext cx="5715" cy="4445"/>
            </a:xfrm>
            <a:custGeom>
              <a:avLst/>
              <a:gdLst/>
              <a:ahLst/>
              <a:cxnLst/>
              <a:rect l="l" t="t" r="r" b="b"/>
              <a:pathLst>
                <a:path w="5715" h="4445">
                  <a:moveTo>
                    <a:pt x="5549" y="4254"/>
                  </a:moveTo>
                  <a:lnTo>
                    <a:pt x="4800" y="1625"/>
                  </a:lnTo>
                  <a:lnTo>
                    <a:pt x="3200" y="1079"/>
                  </a:lnTo>
                  <a:lnTo>
                    <a:pt x="1384" y="457"/>
                  </a:lnTo>
                  <a:lnTo>
                    <a:pt x="0" y="0"/>
                  </a:lnTo>
                  <a:lnTo>
                    <a:pt x="723" y="2603"/>
                  </a:lnTo>
                  <a:lnTo>
                    <a:pt x="2095" y="3073"/>
                  </a:lnTo>
                  <a:lnTo>
                    <a:pt x="3911" y="3683"/>
                  </a:lnTo>
                  <a:lnTo>
                    <a:pt x="4775" y="3987"/>
                  </a:lnTo>
                  <a:lnTo>
                    <a:pt x="5549" y="4254"/>
                  </a:lnTo>
                  <a:close/>
                </a:path>
              </a:pathLst>
            </a:custGeom>
            <a:solidFill>
              <a:srgbClr val="6191BF"/>
            </a:solidFill>
          </p:spPr>
          <p:txBody>
            <a:bodyPr wrap="square" lIns="0" tIns="0" rIns="0" bIns="0" rtlCol="0"/>
            <a:lstStyle/>
            <a:p>
              <a:endParaRPr sz="1227"/>
            </a:p>
          </p:txBody>
        </p:sp>
        <p:sp>
          <p:nvSpPr>
            <p:cNvPr id="698" name="object 698"/>
            <p:cNvSpPr/>
            <p:nvPr/>
          </p:nvSpPr>
          <p:spPr>
            <a:xfrm>
              <a:off x="1333868" y="7912773"/>
              <a:ext cx="2540" cy="3810"/>
            </a:xfrm>
            <a:custGeom>
              <a:avLst/>
              <a:gdLst/>
              <a:ahLst/>
              <a:cxnLst/>
              <a:rect l="l" t="t" r="r" b="b"/>
              <a:pathLst>
                <a:path w="2540" h="3809">
                  <a:moveTo>
                    <a:pt x="0" y="0"/>
                  </a:moveTo>
                  <a:lnTo>
                    <a:pt x="723" y="2603"/>
                  </a:lnTo>
                  <a:lnTo>
                    <a:pt x="2489" y="3213"/>
                  </a:lnTo>
                  <a:lnTo>
                    <a:pt x="1765" y="609"/>
                  </a:lnTo>
                  <a:lnTo>
                    <a:pt x="0" y="0"/>
                  </a:lnTo>
                  <a:close/>
                </a:path>
              </a:pathLst>
            </a:custGeom>
            <a:solidFill>
              <a:srgbClr val="6192C0"/>
            </a:solidFill>
          </p:spPr>
          <p:txBody>
            <a:bodyPr wrap="square" lIns="0" tIns="0" rIns="0" bIns="0" rtlCol="0"/>
            <a:lstStyle/>
            <a:p>
              <a:endParaRPr sz="1227"/>
            </a:p>
          </p:txBody>
        </p:sp>
        <p:sp>
          <p:nvSpPr>
            <p:cNvPr id="699" name="object 699"/>
            <p:cNvSpPr/>
            <p:nvPr/>
          </p:nvSpPr>
          <p:spPr>
            <a:xfrm>
              <a:off x="1332509" y="7912316"/>
              <a:ext cx="2540" cy="3175"/>
            </a:xfrm>
            <a:custGeom>
              <a:avLst/>
              <a:gdLst/>
              <a:ahLst/>
              <a:cxnLst/>
              <a:rect l="l" t="t" r="r" b="b"/>
              <a:pathLst>
                <a:path w="2540" h="3175">
                  <a:moveTo>
                    <a:pt x="0" y="0"/>
                  </a:moveTo>
                  <a:lnTo>
                    <a:pt x="711" y="2603"/>
                  </a:lnTo>
                  <a:lnTo>
                    <a:pt x="2082" y="3060"/>
                  </a:lnTo>
                  <a:lnTo>
                    <a:pt x="1358" y="457"/>
                  </a:lnTo>
                  <a:lnTo>
                    <a:pt x="0" y="0"/>
                  </a:lnTo>
                  <a:close/>
                </a:path>
              </a:pathLst>
            </a:custGeom>
            <a:solidFill>
              <a:srgbClr val="6193C1"/>
            </a:solidFill>
          </p:spPr>
          <p:txBody>
            <a:bodyPr wrap="square" lIns="0" tIns="0" rIns="0" bIns="0" rtlCol="0"/>
            <a:lstStyle/>
            <a:p>
              <a:endParaRPr sz="1227"/>
            </a:p>
          </p:txBody>
        </p:sp>
        <p:sp>
          <p:nvSpPr>
            <p:cNvPr id="700" name="object 700"/>
            <p:cNvSpPr/>
            <p:nvPr/>
          </p:nvSpPr>
          <p:spPr>
            <a:xfrm>
              <a:off x="1330718" y="7911706"/>
              <a:ext cx="2540" cy="3810"/>
            </a:xfrm>
            <a:custGeom>
              <a:avLst/>
              <a:gdLst/>
              <a:ahLst/>
              <a:cxnLst/>
              <a:rect l="l" t="t" r="r" b="b"/>
              <a:pathLst>
                <a:path w="2540" h="3809">
                  <a:moveTo>
                    <a:pt x="0" y="0"/>
                  </a:moveTo>
                  <a:lnTo>
                    <a:pt x="698" y="2590"/>
                  </a:lnTo>
                  <a:lnTo>
                    <a:pt x="2501" y="3213"/>
                  </a:lnTo>
                  <a:lnTo>
                    <a:pt x="1790" y="609"/>
                  </a:lnTo>
                  <a:lnTo>
                    <a:pt x="0" y="0"/>
                  </a:lnTo>
                  <a:close/>
                </a:path>
              </a:pathLst>
            </a:custGeom>
            <a:solidFill>
              <a:srgbClr val="6194C1"/>
            </a:solidFill>
          </p:spPr>
          <p:txBody>
            <a:bodyPr wrap="square" lIns="0" tIns="0" rIns="0" bIns="0" rtlCol="0"/>
            <a:lstStyle/>
            <a:p>
              <a:endParaRPr sz="1227"/>
            </a:p>
          </p:txBody>
        </p:sp>
        <p:sp>
          <p:nvSpPr>
            <p:cNvPr id="701" name="object 701"/>
            <p:cNvSpPr/>
            <p:nvPr/>
          </p:nvSpPr>
          <p:spPr>
            <a:xfrm>
              <a:off x="1327505" y="7910614"/>
              <a:ext cx="4445" cy="3810"/>
            </a:xfrm>
            <a:custGeom>
              <a:avLst/>
              <a:gdLst/>
              <a:ahLst/>
              <a:cxnLst/>
              <a:rect l="l" t="t" r="r" b="b"/>
              <a:pathLst>
                <a:path w="4444" h="3809">
                  <a:moveTo>
                    <a:pt x="3911" y="3683"/>
                  </a:moveTo>
                  <a:lnTo>
                    <a:pt x="3213" y="1092"/>
                  </a:lnTo>
                  <a:lnTo>
                    <a:pt x="1828" y="622"/>
                  </a:lnTo>
                  <a:lnTo>
                    <a:pt x="0" y="0"/>
                  </a:lnTo>
                  <a:lnTo>
                    <a:pt x="711" y="2590"/>
                  </a:lnTo>
                  <a:lnTo>
                    <a:pt x="1066" y="2717"/>
                  </a:lnTo>
                  <a:lnTo>
                    <a:pt x="2527" y="3213"/>
                  </a:lnTo>
                  <a:lnTo>
                    <a:pt x="3035" y="3390"/>
                  </a:lnTo>
                  <a:lnTo>
                    <a:pt x="3911" y="3683"/>
                  </a:lnTo>
                  <a:close/>
                </a:path>
              </a:pathLst>
            </a:custGeom>
            <a:solidFill>
              <a:srgbClr val="6194C2"/>
            </a:solidFill>
          </p:spPr>
          <p:txBody>
            <a:bodyPr wrap="square" lIns="0" tIns="0" rIns="0" bIns="0" rtlCol="0"/>
            <a:lstStyle/>
            <a:p>
              <a:endParaRPr sz="1227"/>
            </a:p>
          </p:txBody>
        </p:sp>
        <p:sp>
          <p:nvSpPr>
            <p:cNvPr id="702" name="object 702"/>
            <p:cNvSpPr/>
            <p:nvPr/>
          </p:nvSpPr>
          <p:spPr>
            <a:xfrm>
              <a:off x="1324356" y="7909547"/>
              <a:ext cx="4445" cy="3810"/>
            </a:xfrm>
            <a:custGeom>
              <a:avLst/>
              <a:gdLst/>
              <a:ahLst/>
              <a:cxnLst/>
              <a:rect l="l" t="t" r="r" b="b"/>
              <a:pathLst>
                <a:path w="4444" h="3809">
                  <a:moveTo>
                    <a:pt x="3860" y="3657"/>
                  </a:moveTo>
                  <a:lnTo>
                    <a:pt x="3149" y="1066"/>
                  </a:lnTo>
                  <a:lnTo>
                    <a:pt x="1765" y="596"/>
                  </a:lnTo>
                  <a:lnTo>
                    <a:pt x="0" y="0"/>
                  </a:lnTo>
                  <a:lnTo>
                    <a:pt x="711" y="2590"/>
                  </a:lnTo>
                  <a:lnTo>
                    <a:pt x="2476" y="3187"/>
                  </a:lnTo>
                  <a:lnTo>
                    <a:pt x="3860" y="3657"/>
                  </a:lnTo>
                  <a:close/>
                </a:path>
              </a:pathLst>
            </a:custGeom>
            <a:solidFill>
              <a:srgbClr val="6195C3"/>
            </a:solidFill>
          </p:spPr>
          <p:txBody>
            <a:bodyPr wrap="square" lIns="0" tIns="0" rIns="0" bIns="0" rtlCol="0"/>
            <a:lstStyle/>
            <a:p>
              <a:endParaRPr sz="1227"/>
            </a:p>
          </p:txBody>
        </p:sp>
        <p:sp>
          <p:nvSpPr>
            <p:cNvPr id="703" name="object 703"/>
            <p:cNvSpPr/>
            <p:nvPr/>
          </p:nvSpPr>
          <p:spPr>
            <a:xfrm>
              <a:off x="1307820" y="7905153"/>
              <a:ext cx="17780" cy="6985"/>
            </a:xfrm>
            <a:custGeom>
              <a:avLst/>
              <a:gdLst/>
              <a:ahLst/>
              <a:cxnLst/>
              <a:rect l="l" t="t" r="r" b="b"/>
              <a:pathLst>
                <a:path w="17780" h="6984">
                  <a:moveTo>
                    <a:pt x="3581" y="0"/>
                  </a:moveTo>
                  <a:lnTo>
                    <a:pt x="0" y="1092"/>
                  </a:lnTo>
                  <a:lnTo>
                    <a:pt x="17246" y="6985"/>
                  </a:lnTo>
                  <a:lnTo>
                    <a:pt x="16535" y="4394"/>
                  </a:lnTo>
                  <a:lnTo>
                    <a:pt x="3581" y="0"/>
                  </a:lnTo>
                  <a:close/>
                </a:path>
              </a:pathLst>
            </a:custGeom>
            <a:solidFill>
              <a:srgbClr val="6196C4"/>
            </a:solidFill>
          </p:spPr>
          <p:txBody>
            <a:bodyPr wrap="square" lIns="0" tIns="0" rIns="0" bIns="0" rtlCol="0"/>
            <a:lstStyle/>
            <a:p>
              <a:endParaRPr sz="1227"/>
            </a:p>
          </p:txBody>
        </p:sp>
        <p:sp>
          <p:nvSpPr>
            <p:cNvPr id="704" name="object 704"/>
            <p:cNvSpPr/>
            <p:nvPr/>
          </p:nvSpPr>
          <p:spPr>
            <a:xfrm>
              <a:off x="1214386" y="8012176"/>
              <a:ext cx="11430" cy="10795"/>
            </a:xfrm>
            <a:custGeom>
              <a:avLst/>
              <a:gdLst/>
              <a:ahLst/>
              <a:cxnLst/>
              <a:rect l="l" t="t" r="r" b="b"/>
              <a:pathLst>
                <a:path w="11430" h="10795">
                  <a:moveTo>
                    <a:pt x="11137" y="0"/>
                  </a:moveTo>
                  <a:lnTo>
                    <a:pt x="0" y="6426"/>
                  </a:lnTo>
                  <a:lnTo>
                    <a:pt x="1968" y="7099"/>
                  </a:lnTo>
                  <a:lnTo>
                    <a:pt x="11125" y="10210"/>
                  </a:lnTo>
                  <a:lnTo>
                    <a:pt x="11125" y="2349"/>
                  </a:lnTo>
                  <a:lnTo>
                    <a:pt x="11137" y="0"/>
                  </a:lnTo>
                  <a:close/>
                </a:path>
              </a:pathLst>
            </a:custGeom>
            <a:solidFill>
              <a:srgbClr val="143777"/>
            </a:solidFill>
          </p:spPr>
          <p:txBody>
            <a:bodyPr wrap="square" lIns="0" tIns="0" rIns="0" bIns="0" rtlCol="0"/>
            <a:lstStyle/>
            <a:p>
              <a:endParaRPr sz="1227"/>
            </a:p>
          </p:txBody>
        </p:sp>
        <p:sp>
          <p:nvSpPr>
            <p:cNvPr id="705" name="object 705"/>
            <p:cNvSpPr/>
            <p:nvPr/>
          </p:nvSpPr>
          <p:spPr>
            <a:xfrm>
              <a:off x="1210576" y="8008696"/>
              <a:ext cx="15240" cy="10160"/>
            </a:xfrm>
            <a:custGeom>
              <a:avLst/>
              <a:gdLst/>
              <a:ahLst/>
              <a:cxnLst/>
              <a:rect l="l" t="t" r="r" b="b"/>
              <a:pathLst>
                <a:path w="15240" h="10159">
                  <a:moveTo>
                    <a:pt x="14935" y="0"/>
                  </a:moveTo>
                  <a:lnTo>
                    <a:pt x="0" y="8623"/>
                  </a:lnTo>
                  <a:lnTo>
                    <a:pt x="2438" y="9448"/>
                  </a:lnTo>
                  <a:lnTo>
                    <a:pt x="4140" y="10020"/>
                  </a:lnTo>
                  <a:lnTo>
                    <a:pt x="14935" y="3822"/>
                  </a:lnTo>
                  <a:lnTo>
                    <a:pt x="14935" y="2247"/>
                  </a:lnTo>
                  <a:lnTo>
                    <a:pt x="14935" y="1727"/>
                  </a:lnTo>
                  <a:lnTo>
                    <a:pt x="14935" y="0"/>
                  </a:lnTo>
                  <a:close/>
                </a:path>
              </a:pathLst>
            </a:custGeom>
            <a:solidFill>
              <a:srgbClr val="143878"/>
            </a:solidFill>
          </p:spPr>
          <p:txBody>
            <a:bodyPr wrap="square" lIns="0" tIns="0" rIns="0" bIns="0" rtlCol="0"/>
            <a:lstStyle/>
            <a:p>
              <a:endParaRPr sz="1227"/>
            </a:p>
          </p:txBody>
        </p:sp>
        <p:sp>
          <p:nvSpPr>
            <p:cNvPr id="706" name="object 706"/>
            <p:cNvSpPr/>
            <p:nvPr/>
          </p:nvSpPr>
          <p:spPr>
            <a:xfrm>
              <a:off x="1208604" y="8006939"/>
              <a:ext cx="17145" cy="10795"/>
            </a:xfrm>
            <a:custGeom>
              <a:avLst/>
              <a:gdLst/>
              <a:ahLst/>
              <a:cxnLst/>
              <a:rect l="l" t="t" r="r" b="b"/>
              <a:pathLst>
                <a:path w="17144" h="10795">
                  <a:moveTo>
                    <a:pt x="16920" y="0"/>
                  </a:moveTo>
                  <a:lnTo>
                    <a:pt x="0" y="9699"/>
                  </a:lnTo>
                  <a:lnTo>
                    <a:pt x="2262" y="10466"/>
                  </a:lnTo>
                  <a:lnTo>
                    <a:pt x="16920" y="2027"/>
                  </a:lnTo>
                  <a:lnTo>
                    <a:pt x="16920" y="0"/>
                  </a:lnTo>
                  <a:close/>
                </a:path>
              </a:pathLst>
            </a:custGeom>
            <a:solidFill>
              <a:srgbClr val="143979"/>
            </a:solidFill>
          </p:spPr>
          <p:txBody>
            <a:bodyPr wrap="square" lIns="0" tIns="0" rIns="0" bIns="0" rtlCol="0"/>
            <a:lstStyle/>
            <a:p>
              <a:endParaRPr sz="1227"/>
            </a:p>
          </p:txBody>
        </p:sp>
        <p:sp>
          <p:nvSpPr>
            <p:cNvPr id="707" name="object 707"/>
            <p:cNvSpPr/>
            <p:nvPr/>
          </p:nvSpPr>
          <p:spPr>
            <a:xfrm>
              <a:off x="1206314" y="8004831"/>
              <a:ext cx="19685" cy="12065"/>
            </a:xfrm>
            <a:custGeom>
              <a:avLst/>
              <a:gdLst/>
              <a:ahLst/>
              <a:cxnLst/>
              <a:rect l="l" t="t" r="r" b="b"/>
              <a:pathLst>
                <a:path w="19684" h="12065">
                  <a:moveTo>
                    <a:pt x="19210" y="0"/>
                  </a:moveTo>
                  <a:lnTo>
                    <a:pt x="0" y="11031"/>
                  </a:lnTo>
                  <a:lnTo>
                    <a:pt x="2798" y="11980"/>
                  </a:lnTo>
                  <a:lnTo>
                    <a:pt x="19210" y="2532"/>
                  </a:lnTo>
                  <a:lnTo>
                    <a:pt x="19210" y="0"/>
                  </a:lnTo>
                  <a:close/>
                </a:path>
              </a:pathLst>
            </a:custGeom>
            <a:solidFill>
              <a:srgbClr val="153A7A"/>
            </a:solidFill>
          </p:spPr>
          <p:txBody>
            <a:bodyPr wrap="square" lIns="0" tIns="0" rIns="0" bIns="0" rtlCol="0"/>
            <a:lstStyle/>
            <a:p>
              <a:endParaRPr sz="1227"/>
            </a:p>
          </p:txBody>
        </p:sp>
        <p:sp>
          <p:nvSpPr>
            <p:cNvPr id="708" name="object 708"/>
            <p:cNvSpPr/>
            <p:nvPr/>
          </p:nvSpPr>
          <p:spPr>
            <a:xfrm>
              <a:off x="1204606" y="8003254"/>
              <a:ext cx="20955" cy="13335"/>
            </a:xfrm>
            <a:custGeom>
              <a:avLst/>
              <a:gdLst/>
              <a:ahLst/>
              <a:cxnLst/>
              <a:rect l="l" t="t" r="r" b="b"/>
              <a:pathLst>
                <a:path w="20955" h="13334">
                  <a:moveTo>
                    <a:pt x="20917" y="0"/>
                  </a:moveTo>
                  <a:lnTo>
                    <a:pt x="0" y="12029"/>
                  </a:lnTo>
                  <a:lnTo>
                    <a:pt x="2424" y="12850"/>
                  </a:lnTo>
                  <a:lnTo>
                    <a:pt x="20917" y="2189"/>
                  </a:lnTo>
                  <a:lnTo>
                    <a:pt x="20917" y="0"/>
                  </a:lnTo>
                  <a:close/>
                </a:path>
              </a:pathLst>
            </a:custGeom>
            <a:solidFill>
              <a:srgbClr val="153A7B"/>
            </a:solidFill>
          </p:spPr>
          <p:txBody>
            <a:bodyPr wrap="square" lIns="0" tIns="0" rIns="0" bIns="0" rtlCol="0"/>
            <a:lstStyle/>
            <a:p>
              <a:endParaRPr sz="1227"/>
            </a:p>
          </p:txBody>
        </p:sp>
        <p:sp>
          <p:nvSpPr>
            <p:cNvPr id="709" name="object 709"/>
            <p:cNvSpPr/>
            <p:nvPr/>
          </p:nvSpPr>
          <p:spPr>
            <a:xfrm>
              <a:off x="1202459" y="8001278"/>
              <a:ext cx="23495" cy="14604"/>
            </a:xfrm>
            <a:custGeom>
              <a:avLst/>
              <a:gdLst/>
              <a:ahLst/>
              <a:cxnLst/>
              <a:rect l="l" t="t" r="r" b="b"/>
              <a:pathLst>
                <a:path w="23494" h="14604">
                  <a:moveTo>
                    <a:pt x="23064" y="0"/>
                  </a:moveTo>
                  <a:lnTo>
                    <a:pt x="0" y="13277"/>
                  </a:lnTo>
                  <a:lnTo>
                    <a:pt x="2711" y="14196"/>
                  </a:lnTo>
                  <a:lnTo>
                    <a:pt x="23064" y="2393"/>
                  </a:lnTo>
                  <a:lnTo>
                    <a:pt x="23064" y="0"/>
                  </a:lnTo>
                  <a:close/>
                </a:path>
              </a:pathLst>
            </a:custGeom>
            <a:solidFill>
              <a:srgbClr val="153B7B"/>
            </a:solidFill>
          </p:spPr>
          <p:txBody>
            <a:bodyPr wrap="square" lIns="0" tIns="0" rIns="0" bIns="0" rtlCol="0"/>
            <a:lstStyle/>
            <a:p>
              <a:endParaRPr sz="1227"/>
            </a:p>
          </p:txBody>
        </p:sp>
        <p:sp>
          <p:nvSpPr>
            <p:cNvPr id="710" name="object 710"/>
            <p:cNvSpPr/>
            <p:nvPr/>
          </p:nvSpPr>
          <p:spPr>
            <a:xfrm>
              <a:off x="1200586" y="7999459"/>
              <a:ext cx="25400" cy="15875"/>
            </a:xfrm>
            <a:custGeom>
              <a:avLst/>
              <a:gdLst/>
              <a:ahLst/>
              <a:cxnLst/>
              <a:rect l="l" t="t" r="r" b="b"/>
              <a:pathLst>
                <a:path w="25400" h="15875">
                  <a:moveTo>
                    <a:pt x="24937" y="0"/>
                  </a:moveTo>
                  <a:lnTo>
                    <a:pt x="0" y="14461"/>
                  </a:lnTo>
                  <a:lnTo>
                    <a:pt x="2362" y="15262"/>
                  </a:lnTo>
                  <a:lnTo>
                    <a:pt x="24937" y="2353"/>
                  </a:lnTo>
                  <a:lnTo>
                    <a:pt x="24937" y="0"/>
                  </a:lnTo>
                  <a:close/>
                </a:path>
              </a:pathLst>
            </a:custGeom>
            <a:solidFill>
              <a:srgbClr val="153C7C"/>
            </a:solidFill>
          </p:spPr>
          <p:txBody>
            <a:bodyPr wrap="square" lIns="0" tIns="0" rIns="0" bIns="0" rtlCol="0"/>
            <a:lstStyle/>
            <a:p>
              <a:endParaRPr sz="1227"/>
            </a:p>
          </p:txBody>
        </p:sp>
        <p:sp>
          <p:nvSpPr>
            <p:cNvPr id="711" name="object 711"/>
            <p:cNvSpPr/>
            <p:nvPr/>
          </p:nvSpPr>
          <p:spPr>
            <a:xfrm>
              <a:off x="1196784" y="7995970"/>
              <a:ext cx="29209" cy="18415"/>
            </a:xfrm>
            <a:custGeom>
              <a:avLst/>
              <a:gdLst/>
              <a:ahLst/>
              <a:cxnLst/>
              <a:rect l="l" t="t" r="r" b="b"/>
              <a:pathLst>
                <a:path w="29209" h="18415">
                  <a:moveTo>
                    <a:pt x="28740" y="0"/>
                  </a:moveTo>
                  <a:lnTo>
                    <a:pt x="0" y="16662"/>
                  </a:lnTo>
                  <a:lnTo>
                    <a:pt x="1841" y="17297"/>
                  </a:lnTo>
                  <a:lnTo>
                    <a:pt x="4241" y="18110"/>
                  </a:lnTo>
                  <a:lnTo>
                    <a:pt x="28740" y="3962"/>
                  </a:lnTo>
                  <a:lnTo>
                    <a:pt x="28740" y="2298"/>
                  </a:lnTo>
                  <a:lnTo>
                    <a:pt x="28740" y="1790"/>
                  </a:lnTo>
                  <a:lnTo>
                    <a:pt x="28740" y="0"/>
                  </a:lnTo>
                  <a:close/>
                </a:path>
              </a:pathLst>
            </a:custGeom>
            <a:solidFill>
              <a:srgbClr val="153D7D"/>
            </a:solidFill>
          </p:spPr>
          <p:txBody>
            <a:bodyPr wrap="square" lIns="0" tIns="0" rIns="0" bIns="0" rtlCol="0"/>
            <a:lstStyle/>
            <a:p>
              <a:endParaRPr sz="1227"/>
            </a:p>
          </p:txBody>
        </p:sp>
        <p:sp>
          <p:nvSpPr>
            <p:cNvPr id="712" name="object 712"/>
            <p:cNvSpPr/>
            <p:nvPr/>
          </p:nvSpPr>
          <p:spPr>
            <a:xfrm>
              <a:off x="1194678" y="7994204"/>
              <a:ext cx="31115" cy="19050"/>
            </a:xfrm>
            <a:custGeom>
              <a:avLst/>
              <a:gdLst/>
              <a:ahLst/>
              <a:cxnLst/>
              <a:rect l="l" t="t" r="r" b="b"/>
              <a:pathLst>
                <a:path w="31115" h="19050">
                  <a:moveTo>
                    <a:pt x="30846" y="0"/>
                  </a:moveTo>
                  <a:lnTo>
                    <a:pt x="0" y="17713"/>
                  </a:lnTo>
                  <a:lnTo>
                    <a:pt x="2281" y="18487"/>
                  </a:lnTo>
                  <a:lnTo>
                    <a:pt x="30846" y="2112"/>
                  </a:lnTo>
                  <a:lnTo>
                    <a:pt x="30846" y="0"/>
                  </a:lnTo>
                  <a:close/>
                </a:path>
              </a:pathLst>
            </a:custGeom>
            <a:solidFill>
              <a:srgbClr val="153E7E"/>
            </a:solidFill>
          </p:spPr>
          <p:txBody>
            <a:bodyPr wrap="square" lIns="0" tIns="0" rIns="0" bIns="0" rtlCol="0"/>
            <a:lstStyle/>
            <a:p>
              <a:endParaRPr sz="1227"/>
            </a:p>
          </p:txBody>
        </p:sp>
        <p:sp>
          <p:nvSpPr>
            <p:cNvPr id="713" name="object 713"/>
            <p:cNvSpPr/>
            <p:nvPr/>
          </p:nvSpPr>
          <p:spPr>
            <a:xfrm>
              <a:off x="1192569" y="7992204"/>
              <a:ext cx="33020" cy="20320"/>
            </a:xfrm>
            <a:custGeom>
              <a:avLst/>
              <a:gdLst/>
              <a:ahLst/>
              <a:cxnLst/>
              <a:rect l="l" t="t" r="r" b="b"/>
              <a:pathLst>
                <a:path w="33019" h="20320">
                  <a:moveTo>
                    <a:pt x="32955" y="0"/>
                  </a:moveTo>
                  <a:lnTo>
                    <a:pt x="0" y="18998"/>
                  </a:lnTo>
                  <a:lnTo>
                    <a:pt x="2634" y="19891"/>
                  </a:lnTo>
                  <a:lnTo>
                    <a:pt x="32955" y="2510"/>
                  </a:lnTo>
                  <a:lnTo>
                    <a:pt x="32955" y="0"/>
                  </a:lnTo>
                  <a:close/>
                </a:path>
              </a:pathLst>
            </a:custGeom>
            <a:solidFill>
              <a:srgbClr val="153F7F"/>
            </a:solidFill>
          </p:spPr>
          <p:txBody>
            <a:bodyPr wrap="square" lIns="0" tIns="0" rIns="0" bIns="0" rtlCol="0"/>
            <a:lstStyle/>
            <a:p>
              <a:endParaRPr sz="1227"/>
            </a:p>
          </p:txBody>
        </p:sp>
        <p:sp>
          <p:nvSpPr>
            <p:cNvPr id="714" name="object 714"/>
            <p:cNvSpPr/>
            <p:nvPr/>
          </p:nvSpPr>
          <p:spPr>
            <a:xfrm>
              <a:off x="1190834" y="7990645"/>
              <a:ext cx="34925" cy="20955"/>
            </a:xfrm>
            <a:custGeom>
              <a:avLst/>
              <a:gdLst/>
              <a:ahLst/>
              <a:cxnLst/>
              <a:rect l="l" t="t" r="r" b="b"/>
              <a:pathLst>
                <a:path w="34925" h="20954">
                  <a:moveTo>
                    <a:pt x="34689" y="0"/>
                  </a:moveTo>
                  <a:lnTo>
                    <a:pt x="0" y="19969"/>
                  </a:lnTo>
                  <a:lnTo>
                    <a:pt x="2217" y="20721"/>
                  </a:lnTo>
                  <a:lnTo>
                    <a:pt x="34689" y="2152"/>
                  </a:lnTo>
                  <a:lnTo>
                    <a:pt x="34689" y="0"/>
                  </a:lnTo>
                  <a:close/>
                </a:path>
              </a:pathLst>
            </a:custGeom>
            <a:solidFill>
              <a:srgbClr val="163F80"/>
            </a:solidFill>
          </p:spPr>
          <p:txBody>
            <a:bodyPr wrap="square" lIns="0" tIns="0" rIns="0" bIns="0" rtlCol="0"/>
            <a:lstStyle/>
            <a:p>
              <a:endParaRPr sz="1227"/>
            </a:p>
          </p:txBody>
        </p:sp>
        <p:sp>
          <p:nvSpPr>
            <p:cNvPr id="715" name="object 715"/>
            <p:cNvSpPr/>
            <p:nvPr/>
          </p:nvSpPr>
          <p:spPr>
            <a:xfrm>
              <a:off x="1188706" y="7988698"/>
              <a:ext cx="36830" cy="22225"/>
            </a:xfrm>
            <a:custGeom>
              <a:avLst/>
              <a:gdLst/>
              <a:ahLst/>
              <a:cxnLst/>
              <a:rect l="l" t="t" r="r" b="b"/>
              <a:pathLst>
                <a:path w="36830" h="22225">
                  <a:moveTo>
                    <a:pt x="36817" y="0"/>
                  </a:moveTo>
                  <a:lnTo>
                    <a:pt x="0" y="21195"/>
                  </a:lnTo>
                  <a:lnTo>
                    <a:pt x="2588" y="22072"/>
                  </a:lnTo>
                  <a:lnTo>
                    <a:pt x="36817" y="2498"/>
                  </a:lnTo>
                  <a:lnTo>
                    <a:pt x="36817" y="0"/>
                  </a:lnTo>
                  <a:close/>
                </a:path>
              </a:pathLst>
            </a:custGeom>
            <a:solidFill>
              <a:srgbClr val="164080"/>
            </a:solidFill>
          </p:spPr>
          <p:txBody>
            <a:bodyPr wrap="square" lIns="0" tIns="0" rIns="0" bIns="0" rtlCol="0"/>
            <a:lstStyle/>
            <a:p>
              <a:endParaRPr sz="1227"/>
            </a:p>
          </p:txBody>
        </p:sp>
        <p:sp>
          <p:nvSpPr>
            <p:cNvPr id="716" name="object 716"/>
            <p:cNvSpPr/>
            <p:nvPr/>
          </p:nvSpPr>
          <p:spPr>
            <a:xfrm>
              <a:off x="1187009" y="7987115"/>
              <a:ext cx="38735" cy="23495"/>
            </a:xfrm>
            <a:custGeom>
              <a:avLst/>
              <a:gdLst/>
              <a:ahLst/>
              <a:cxnLst/>
              <a:rect l="l" t="t" r="r" b="b"/>
              <a:pathLst>
                <a:path w="38734" h="23495">
                  <a:moveTo>
                    <a:pt x="38514" y="0"/>
                  </a:moveTo>
                  <a:lnTo>
                    <a:pt x="0" y="22203"/>
                  </a:lnTo>
                  <a:lnTo>
                    <a:pt x="2122" y="22922"/>
                  </a:lnTo>
                  <a:lnTo>
                    <a:pt x="38514" y="2060"/>
                  </a:lnTo>
                  <a:lnTo>
                    <a:pt x="38514" y="0"/>
                  </a:lnTo>
                  <a:close/>
                </a:path>
              </a:pathLst>
            </a:custGeom>
            <a:solidFill>
              <a:srgbClr val="164181"/>
            </a:solidFill>
          </p:spPr>
          <p:txBody>
            <a:bodyPr wrap="square" lIns="0" tIns="0" rIns="0" bIns="0" rtlCol="0"/>
            <a:lstStyle/>
            <a:p>
              <a:endParaRPr sz="1227"/>
            </a:p>
          </p:txBody>
        </p:sp>
        <p:sp>
          <p:nvSpPr>
            <p:cNvPr id="717" name="object 717"/>
            <p:cNvSpPr/>
            <p:nvPr/>
          </p:nvSpPr>
          <p:spPr>
            <a:xfrm>
              <a:off x="1184797" y="7985180"/>
              <a:ext cx="41275" cy="24765"/>
            </a:xfrm>
            <a:custGeom>
              <a:avLst/>
              <a:gdLst/>
              <a:ahLst/>
              <a:cxnLst/>
              <a:rect l="l" t="t" r="r" b="b"/>
              <a:pathLst>
                <a:path w="41275" h="24765">
                  <a:moveTo>
                    <a:pt x="40727" y="0"/>
                  </a:moveTo>
                  <a:lnTo>
                    <a:pt x="0" y="23388"/>
                  </a:lnTo>
                  <a:lnTo>
                    <a:pt x="2568" y="24258"/>
                  </a:lnTo>
                  <a:lnTo>
                    <a:pt x="40727" y="2222"/>
                  </a:lnTo>
                  <a:lnTo>
                    <a:pt x="40727" y="0"/>
                  </a:lnTo>
                  <a:close/>
                </a:path>
              </a:pathLst>
            </a:custGeom>
            <a:solidFill>
              <a:srgbClr val="164182"/>
            </a:solidFill>
          </p:spPr>
          <p:txBody>
            <a:bodyPr wrap="square" lIns="0" tIns="0" rIns="0" bIns="0" rtlCol="0"/>
            <a:lstStyle/>
            <a:p>
              <a:endParaRPr sz="1227"/>
            </a:p>
          </p:txBody>
        </p:sp>
        <p:sp>
          <p:nvSpPr>
            <p:cNvPr id="718" name="object 718"/>
            <p:cNvSpPr/>
            <p:nvPr/>
          </p:nvSpPr>
          <p:spPr>
            <a:xfrm>
              <a:off x="1182949" y="7983252"/>
              <a:ext cx="43180" cy="26034"/>
            </a:xfrm>
            <a:custGeom>
              <a:avLst/>
              <a:gdLst/>
              <a:ahLst/>
              <a:cxnLst/>
              <a:rect l="l" t="t" r="r" b="b"/>
              <a:pathLst>
                <a:path w="43180" h="26034">
                  <a:moveTo>
                    <a:pt x="42575" y="0"/>
                  </a:moveTo>
                  <a:lnTo>
                    <a:pt x="0" y="24690"/>
                  </a:lnTo>
                  <a:lnTo>
                    <a:pt x="2366" y="25492"/>
                  </a:lnTo>
                  <a:lnTo>
                    <a:pt x="42575" y="2443"/>
                  </a:lnTo>
                  <a:lnTo>
                    <a:pt x="42575" y="0"/>
                  </a:lnTo>
                  <a:close/>
                </a:path>
              </a:pathLst>
            </a:custGeom>
            <a:solidFill>
              <a:srgbClr val="164282"/>
            </a:solidFill>
          </p:spPr>
          <p:txBody>
            <a:bodyPr wrap="square" lIns="0" tIns="0" rIns="0" bIns="0" rtlCol="0"/>
            <a:lstStyle/>
            <a:p>
              <a:endParaRPr sz="1227"/>
            </a:p>
          </p:txBody>
        </p:sp>
        <p:sp>
          <p:nvSpPr>
            <p:cNvPr id="719" name="object 719"/>
            <p:cNvSpPr/>
            <p:nvPr/>
          </p:nvSpPr>
          <p:spPr>
            <a:xfrm>
              <a:off x="1180712" y="7981495"/>
              <a:ext cx="45085" cy="26670"/>
            </a:xfrm>
            <a:custGeom>
              <a:avLst/>
              <a:gdLst/>
              <a:ahLst/>
              <a:cxnLst/>
              <a:rect l="l" t="t" r="r" b="b"/>
              <a:pathLst>
                <a:path w="45084" h="26670">
                  <a:moveTo>
                    <a:pt x="44812" y="0"/>
                  </a:moveTo>
                  <a:lnTo>
                    <a:pt x="0" y="25688"/>
                  </a:lnTo>
                  <a:lnTo>
                    <a:pt x="2776" y="26629"/>
                  </a:lnTo>
                  <a:lnTo>
                    <a:pt x="44812" y="2354"/>
                  </a:lnTo>
                  <a:lnTo>
                    <a:pt x="44812" y="0"/>
                  </a:lnTo>
                  <a:close/>
                </a:path>
              </a:pathLst>
            </a:custGeom>
            <a:solidFill>
              <a:srgbClr val="164383"/>
            </a:solidFill>
          </p:spPr>
          <p:txBody>
            <a:bodyPr wrap="square" lIns="0" tIns="0" rIns="0" bIns="0" rtlCol="0"/>
            <a:lstStyle/>
            <a:p>
              <a:endParaRPr sz="1227"/>
            </a:p>
          </p:txBody>
        </p:sp>
        <p:sp>
          <p:nvSpPr>
            <p:cNvPr id="720" name="object 720"/>
            <p:cNvSpPr/>
            <p:nvPr/>
          </p:nvSpPr>
          <p:spPr>
            <a:xfrm>
              <a:off x="1178968" y="7979708"/>
              <a:ext cx="46990" cy="27940"/>
            </a:xfrm>
            <a:custGeom>
              <a:avLst/>
              <a:gdLst/>
              <a:ahLst/>
              <a:cxnLst/>
              <a:rect l="l" t="t" r="r" b="b"/>
              <a:pathLst>
                <a:path w="46990" h="27940">
                  <a:moveTo>
                    <a:pt x="46555" y="0"/>
                  </a:moveTo>
                  <a:lnTo>
                    <a:pt x="0" y="26884"/>
                  </a:lnTo>
                  <a:lnTo>
                    <a:pt x="2378" y="27690"/>
                  </a:lnTo>
                  <a:lnTo>
                    <a:pt x="46555" y="2285"/>
                  </a:lnTo>
                  <a:lnTo>
                    <a:pt x="46555" y="0"/>
                  </a:lnTo>
                  <a:close/>
                </a:path>
              </a:pathLst>
            </a:custGeom>
            <a:solidFill>
              <a:srgbClr val="164384"/>
            </a:solidFill>
          </p:spPr>
          <p:txBody>
            <a:bodyPr wrap="square" lIns="0" tIns="0" rIns="0" bIns="0" rtlCol="0"/>
            <a:lstStyle/>
            <a:p>
              <a:endParaRPr sz="1227"/>
            </a:p>
          </p:txBody>
        </p:sp>
        <p:sp>
          <p:nvSpPr>
            <p:cNvPr id="721" name="object 721"/>
            <p:cNvSpPr/>
            <p:nvPr/>
          </p:nvSpPr>
          <p:spPr>
            <a:xfrm>
              <a:off x="1176896" y="7978014"/>
              <a:ext cx="48895" cy="29209"/>
            </a:xfrm>
            <a:custGeom>
              <a:avLst/>
              <a:gdLst/>
              <a:ahLst/>
              <a:cxnLst/>
              <a:rect l="l" t="t" r="r" b="b"/>
              <a:pathLst>
                <a:path w="48894" h="29209">
                  <a:moveTo>
                    <a:pt x="48628" y="0"/>
                  </a:moveTo>
                  <a:lnTo>
                    <a:pt x="0" y="27875"/>
                  </a:lnTo>
                  <a:lnTo>
                    <a:pt x="2627" y="28766"/>
                  </a:lnTo>
                  <a:lnTo>
                    <a:pt x="48628" y="2089"/>
                  </a:lnTo>
                  <a:lnTo>
                    <a:pt x="48628" y="0"/>
                  </a:lnTo>
                  <a:close/>
                </a:path>
              </a:pathLst>
            </a:custGeom>
            <a:solidFill>
              <a:srgbClr val="164485"/>
            </a:solidFill>
          </p:spPr>
          <p:txBody>
            <a:bodyPr wrap="square" lIns="0" tIns="0" rIns="0" bIns="0" rtlCol="0"/>
            <a:lstStyle/>
            <a:p>
              <a:endParaRPr sz="1227"/>
            </a:p>
          </p:txBody>
        </p:sp>
        <p:sp>
          <p:nvSpPr>
            <p:cNvPr id="722" name="object 722"/>
            <p:cNvSpPr/>
            <p:nvPr/>
          </p:nvSpPr>
          <p:spPr>
            <a:xfrm>
              <a:off x="1174655" y="7976041"/>
              <a:ext cx="51435" cy="30480"/>
            </a:xfrm>
            <a:custGeom>
              <a:avLst/>
              <a:gdLst/>
              <a:ahLst/>
              <a:cxnLst/>
              <a:rect l="l" t="t" r="r" b="b"/>
              <a:pathLst>
                <a:path w="51434" h="30479">
                  <a:moveTo>
                    <a:pt x="50869" y="0"/>
                  </a:moveTo>
                  <a:lnTo>
                    <a:pt x="0" y="29088"/>
                  </a:lnTo>
                  <a:lnTo>
                    <a:pt x="2801" y="30038"/>
                  </a:lnTo>
                  <a:lnTo>
                    <a:pt x="50869" y="2366"/>
                  </a:lnTo>
                  <a:lnTo>
                    <a:pt x="50869" y="0"/>
                  </a:lnTo>
                  <a:close/>
                </a:path>
              </a:pathLst>
            </a:custGeom>
            <a:solidFill>
              <a:srgbClr val="174585"/>
            </a:solidFill>
          </p:spPr>
          <p:txBody>
            <a:bodyPr wrap="square" lIns="0" tIns="0" rIns="0" bIns="0" rtlCol="0"/>
            <a:lstStyle/>
            <a:p>
              <a:endParaRPr sz="1227"/>
            </a:p>
          </p:txBody>
        </p:sp>
        <p:sp>
          <p:nvSpPr>
            <p:cNvPr id="723" name="object 723"/>
            <p:cNvSpPr/>
            <p:nvPr/>
          </p:nvSpPr>
          <p:spPr>
            <a:xfrm>
              <a:off x="1172969" y="7974506"/>
              <a:ext cx="52705" cy="31115"/>
            </a:xfrm>
            <a:custGeom>
              <a:avLst/>
              <a:gdLst/>
              <a:ahLst/>
              <a:cxnLst/>
              <a:rect l="l" t="t" r="r" b="b"/>
              <a:pathLst>
                <a:path w="52705" h="31115">
                  <a:moveTo>
                    <a:pt x="52554" y="0"/>
                  </a:moveTo>
                  <a:lnTo>
                    <a:pt x="0" y="30052"/>
                  </a:lnTo>
                  <a:lnTo>
                    <a:pt x="2421" y="30873"/>
                  </a:lnTo>
                  <a:lnTo>
                    <a:pt x="52554" y="1971"/>
                  </a:lnTo>
                  <a:lnTo>
                    <a:pt x="52554" y="0"/>
                  </a:lnTo>
                  <a:close/>
                </a:path>
              </a:pathLst>
            </a:custGeom>
            <a:solidFill>
              <a:srgbClr val="174586"/>
            </a:solidFill>
          </p:spPr>
          <p:txBody>
            <a:bodyPr wrap="square" lIns="0" tIns="0" rIns="0" bIns="0" rtlCol="0"/>
            <a:lstStyle/>
            <a:p>
              <a:endParaRPr sz="1227"/>
            </a:p>
          </p:txBody>
        </p:sp>
        <p:sp>
          <p:nvSpPr>
            <p:cNvPr id="724" name="object 724"/>
            <p:cNvSpPr/>
            <p:nvPr/>
          </p:nvSpPr>
          <p:spPr>
            <a:xfrm>
              <a:off x="1170824" y="7972475"/>
              <a:ext cx="55244" cy="32384"/>
            </a:xfrm>
            <a:custGeom>
              <a:avLst/>
              <a:gdLst/>
              <a:ahLst/>
              <a:cxnLst/>
              <a:rect l="l" t="t" r="r" b="b"/>
              <a:pathLst>
                <a:path w="55244" h="32384">
                  <a:moveTo>
                    <a:pt x="54700" y="0"/>
                  </a:moveTo>
                  <a:lnTo>
                    <a:pt x="0" y="31356"/>
                  </a:lnTo>
                  <a:lnTo>
                    <a:pt x="2822" y="32313"/>
                  </a:lnTo>
                  <a:lnTo>
                    <a:pt x="54700" y="2449"/>
                  </a:lnTo>
                  <a:lnTo>
                    <a:pt x="54700" y="0"/>
                  </a:lnTo>
                  <a:close/>
                </a:path>
              </a:pathLst>
            </a:custGeom>
            <a:solidFill>
              <a:srgbClr val="174687"/>
            </a:solidFill>
          </p:spPr>
          <p:txBody>
            <a:bodyPr wrap="square" lIns="0" tIns="0" rIns="0" bIns="0" rtlCol="0"/>
            <a:lstStyle/>
            <a:p>
              <a:endParaRPr sz="1227"/>
            </a:p>
          </p:txBody>
        </p:sp>
        <p:sp>
          <p:nvSpPr>
            <p:cNvPr id="725" name="object 725"/>
            <p:cNvSpPr/>
            <p:nvPr/>
          </p:nvSpPr>
          <p:spPr>
            <a:xfrm>
              <a:off x="1169068" y="7970873"/>
              <a:ext cx="56515" cy="33655"/>
            </a:xfrm>
            <a:custGeom>
              <a:avLst/>
              <a:gdLst/>
              <a:ahLst/>
              <a:cxnLst/>
              <a:rect l="l" t="t" r="r" b="b"/>
              <a:pathLst>
                <a:path w="56515" h="33654">
                  <a:moveTo>
                    <a:pt x="56456" y="0"/>
                  </a:moveTo>
                  <a:lnTo>
                    <a:pt x="0" y="32362"/>
                  </a:lnTo>
                  <a:lnTo>
                    <a:pt x="2338" y="33155"/>
                  </a:lnTo>
                  <a:lnTo>
                    <a:pt x="56456" y="2077"/>
                  </a:lnTo>
                  <a:lnTo>
                    <a:pt x="56456" y="0"/>
                  </a:lnTo>
                  <a:close/>
                </a:path>
              </a:pathLst>
            </a:custGeom>
            <a:solidFill>
              <a:srgbClr val="174788"/>
            </a:solidFill>
          </p:spPr>
          <p:txBody>
            <a:bodyPr wrap="square" lIns="0" tIns="0" rIns="0" bIns="0" rtlCol="0"/>
            <a:lstStyle/>
            <a:p>
              <a:endParaRPr sz="1227"/>
            </a:p>
          </p:txBody>
        </p:sp>
        <p:sp>
          <p:nvSpPr>
            <p:cNvPr id="726" name="object 726"/>
            <p:cNvSpPr/>
            <p:nvPr/>
          </p:nvSpPr>
          <p:spPr>
            <a:xfrm>
              <a:off x="1167008" y="7968994"/>
              <a:ext cx="59055" cy="34925"/>
            </a:xfrm>
            <a:custGeom>
              <a:avLst/>
              <a:gdLst/>
              <a:ahLst/>
              <a:cxnLst/>
              <a:rect l="l" t="t" r="r" b="b"/>
              <a:pathLst>
                <a:path w="59055" h="34925">
                  <a:moveTo>
                    <a:pt x="58516" y="0"/>
                  </a:moveTo>
                  <a:lnTo>
                    <a:pt x="0" y="33543"/>
                  </a:lnTo>
                  <a:lnTo>
                    <a:pt x="2708" y="34462"/>
                  </a:lnTo>
                  <a:lnTo>
                    <a:pt x="58516" y="2368"/>
                  </a:lnTo>
                  <a:lnTo>
                    <a:pt x="58516" y="0"/>
                  </a:lnTo>
                  <a:close/>
                </a:path>
              </a:pathLst>
            </a:custGeom>
            <a:solidFill>
              <a:srgbClr val="174888"/>
            </a:solidFill>
          </p:spPr>
          <p:txBody>
            <a:bodyPr wrap="square" lIns="0" tIns="0" rIns="0" bIns="0" rtlCol="0"/>
            <a:lstStyle/>
            <a:p>
              <a:endParaRPr sz="1227"/>
            </a:p>
          </p:txBody>
        </p:sp>
        <p:sp>
          <p:nvSpPr>
            <p:cNvPr id="727" name="object 727"/>
            <p:cNvSpPr/>
            <p:nvPr/>
          </p:nvSpPr>
          <p:spPr>
            <a:xfrm>
              <a:off x="1165231" y="7967119"/>
              <a:ext cx="60325" cy="36195"/>
            </a:xfrm>
            <a:custGeom>
              <a:avLst/>
              <a:gdLst/>
              <a:ahLst/>
              <a:cxnLst/>
              <a:rect l="l" t="t" r="r" b="b"/>
              <a:pathLst>
                <a:path w="60325" h="36195">
                  <a:moveTo>
                    <a:pt x="60292" y="0"/>
                  </a:moveTo>
                  <a:lnTo>
                    <a:pt x="0" y="34816"/>
                  </a:lnTo>
                  <a:lnTo>
                    <a:pt x="2352" y="35614"/>
                  </a:lnTo>
                  <a:lnTo>
                    <a:pt x="60292" y="2260"/>
                  </a:lnTo>
                  <a:lnTo>
                    <a:pt x="60292" y="0"/>
                  </a:lnTo>
                  <a:close/>
                </a:path>
              </a:pathLst>
            </a:custGeom>
            <a:solidFill>
              <a:srgbClr val="174889"/>
            </a:solidFill>
          </p:spPr>
          <p:txBody>
            <a:bodyPr wrap="square" lIns="0" tIns="0" rIns="0" bIns="0" rtlCol="0"/>
            <a:lstStyle/>
            <a:p>
              <a:endParaRPr sz="1227"/>
            </a:p>
          </p:txBody>
        </p:sp>
        <p:sp>
          <p:nvSpPr>
            <p:cNvPr id="728" name="object 728"/>
            <p:cNvSpPr/>
            <p:nvPr/>
          </p:nvSpPr>
          <p:spPr>
            <a:xfrm>
              <a:off x="1163000" y="7965426"/>
              <a:ext cx="62865" cy="36830"/>
            </a:xfrm>
            <a:custGeom>
              <a:avLst/>
              <a:gdLst/>
              <a:ahLst/>
              <a:cxnLst/>
              <a:rect l="l" t="t" r="r" b="b"/>
              <a:pathLst>
                <a:path w="62865" h="36829">
                  <a:moveTo>
                    <a:pt x="62524" y="0"/>
                  </a:moveTo>
                  <a:lnTo>
                    <a:pt x="0" y="35753"/>
                  </a:lnTo>
                  <a:lnTo>
                    <a:pt x="2808" y="36705"/>
                  </a:lnTo>
                  <a:lnTo>
                    <a:pt x="62524" y="2075"/>
                  </a:lnTo>
                  <a:lnTo>
                    <a:pt x="62524" y="0"/>
                  </a:lnTo>
                  <a:close/>
                </a:path>
              </a:pathLst>
            </a:custGeom>
            <a:solidFill>
              <a:srgbClr val="17498A"/>
            </a:solidFill>
          </p:spPr>
          <p:txBody>
            <a:bodyPr wrap="square" lIns="0" tIns="0" rIns="0" bIns="0" rtlCol="0"/>
            <a:lstStyle/>
            <a:p>
              <a:endParaRPr sz="1227"/>
            </a:p>
          </p:txBody>
        </p:sp>
        <p:sp>
          <p:nvSpPr>
            <p:cNvPr id="729" name="object 729"/>
            <p:cNvSpPr/>
            <p:nvPr/>
          </p:nvSpPr>
          <p:spPr>
            <a:xfrm>
              <a:off x="1161294" y="7963300"/>
              <a:ext cx="64769" cy="38735"/>
            </a:xfrm>
            <a:custGeom>
              <a:avLst/>
              <a:gdLst/>
              <a:ahLst/>
              <a:cxnLst/>
              <a:rect l="l" t="t" r="r" b="b"/>
              <a:pathLst>
                <a:path w="64769" h="38734">
                  <a:moveTo>
                    <a:pt x="64229" y="0"/>
                  </a:moveTo>
                  <a:lnTo>
                    <a:pt x="0" y="37300"/>
                  </a:lnTo>
                  <a:lnTo>
                    <a:pt x="2477" y="38140"/>
                  </a:lnTo>
                  <a:lnTo>
                    <a:pt x="64229" y="2540"/>
                  </a:lnTo>
                  <a:lnTo>
                    <a:pt x="64229" y="0"/>
                  </a:lnTo>
                  <a:close/>
                </a:path>
              </a:pathLst>
            </a:custGeom>
            <a:solidFill>
              <a:srgbClr val="174A8A"/>
            </a:solidFill>
          </p:spPr>
          <p:txBody>
            <a:bodyPr wrap="square" lIns="0" tIns="0" rIns="0" bIns="0" rtlCol="0"/>
            <a:lstStyle/>
            <a:p>
              <a:endParaRPr sz="1227"/>
            </a:p>
          </p:txBody>
        </p:sp>
        <p:sp>
          <p:nvSpPr>
            <p:cNvPr id="730" name="object 730"/>
            <p:cNvSpPr/>
            <p:nvPr/>
          </p:nvSpPr>
          <p:spPr>
            <a:xfrm>
              <a:off x="1159178" y="7961690"/>
              <a:ext cx="66675" cy="39370"/>
            </a:xfrm>
            <a:custGeom>
              <a:avLst/>
              <a:gdLst/>
              <a:ahLst/>
              <a:cxnLst/>
              <a:rect l="l" t="t" r="r" b="b"/>
              <a:pathLst>
                <a:path w="66675" h="39370">
                  <a:moveTo>
                    <a:pt x="66346" y="0"/>
                  </a:moveTo>
                  <a:lnTo>
                    <a:pt x="0" y="38193"/>
                  </a:lnTo>
                  <a:lnTo>
                    <a:pt x="2832" y="39153"/>
                  </a:lnTo>
                  <a:lnTo>
                    <a:pt x="66346" y="2321"/>
                  </a:lnTo>
                  <a:lnTo>
                    <a:pt x="66346" y="0"/>
                  </a:lnTo>
                  <a:close/>
                </a:path>
              </a:pathLst>
            </a:custGeom>
            <a:solidFill>
              <a:srgbClr val="184A8B"/>
            </a:solidFill>
          </p:spPr>
          <p:txBody>
            <a:bodyPr wrap="square" lIns="0" tIns="0" rIns="0" bIns="0" rtlCol="0"/>
            <a:lstStyle/>
            <a:p>
              <a:endParaRPr sz="1227"/>
            </a:p>
          </p:txBody>
        </p:sp>
        <p:sp>
          <p:nvSpPr>
            <p:cNvPr id="731" name="object 731"/>
            <p:cNvSpPr/>
            <p:nvPr/>
          </p:nvSpPr>
          <p:spPr>
            <a:xfrm>
              <a:off x="1158087" y="7959743"/>
              <a:ext cx="67945" cy="40640"/>
            </a:xfrm>
            <a:custGeom>
              <a:avLst/>
              <a:gdLst/>
              <a:ahLst/>
              <a:cxnLst/>
              <a:rect l="l" t="t" r="r" b="b"/>
              <a:pathLst>
                <a:path w="67944" h="40640">
                  <a:moveTo>
                    <a:pt x="67437" y="0"/>
                  </a:moveTo>
                  <a:lnTo>
                    <a:pt x="0" y="38821"/>
                  </a:lnTo>
                  <a:lnTo>
                    <a:pt x="0" y="39770"/>
                  </a:lnTo>
                  <a:lnTo>
                    <a:pt x="1682" y="40340"/>
                  </a:lnTo>
                  <a:lnTo>
                    <a:pt x="67437" y="2581"/>
                  </a:lnTo>
                  <a:lnTo>
                    <a:pt x="67437" y="0"/>
                  </a:lnTo>
                  <a:close/>
                </a:path>
              </a:pathLst>
            </a:custGeom>
            <a:solidFill>
              <a:srgbClr val="184B8C"/>
            </a:solidFill>
          </p:spPr>
          <p:txBody>
            <a:bodyPr wrap="square" lIns="0" tIns="0" rIns="0" bIns="0" rtlCol="0"/>
            <a:lstStyle/>
            <a:p>
              <a:endParaRPr sz="1227"/>
            </a:p>
          </p:txBody>
        </p:sp>
        <p:sp>
          <p:nvSpPr>
            <p:cNvPr id="732" name="object 732"/>
            <p:cNvSpPr/>
            <p:nvPr/>
          </p:nvSpPr>
          <p:spPr>
            <a:xfrm>
              <a:off x="1158074" y="7956245"/>
              <a:ext cx="67945" cy="43815"/>
            </a:xfrm>
            <a:custGeom>
              <a:avLst/>
              <a:gdLst/>
              <a:ahLst/>
              <a:cxnLst/>
              <a:rect l="l" t="t" r="r" b="b"/>
              <a:pathLst>
                <a:path w="67944" h="43815">
                  <a:moveTo>
                    <a:pt x="67449" y="0"/>
                  </a:moveTo>
                  <a:lnTo>
                    <a:pt x="12" y="38735"/>
                  </a:lnTo>
                  <a:lnTo>
                    <a:pt x="12" y="40792"/>
                  </a:lnTo>
                  <a:lnTo>
                    <a:pt x="12" y="43268"/>
                  </a:lnTo>
                  <a:lnTo>
                    <a:pt x="67437" y="4114"/>
                  </a:lnTo>
                  <a:lnTo>
                    <a:pt x="67437" y="2489"/>
                  </a:lnTo>
                  <a:lnTo>
                    <a:pt x="67449" y="0"/>
                  </a:lnTo>
                  <a:close/>
                </a:path>
              </a:pathLst>
            </a:custGeom>
            <a:solidFill>
              <a:srgbClr val="184C8D"/>
            </a:solidFill>
          </p:spPr>
          <p:txBody>
            <a:bodyPr wrap="square" lIns="0" tIns="0" rIns="0" bIns="0" rtlCol="0"/>
            <a:lstStyle/>
            <a:p>
              <a:endParaRPr sz="1227"/>
            </a:p>
          </p:txBody>
        </p:sp>
        <p:sp>
          <p:nvSpPr>
            <p:cNvPr id="733" name="object 733"/>
            <p:cNvSpPr/>
            <p:nvPr/>
          </p:nvSpPr>
          <p:spPr>
            <a:xfrm>
              <a:off x="1158087" y="7954640"/>
              <a:ext cx="67945" cy="41275"/>
            </a:xfrm>
            <a:custGeom>
              <a:avLst/>
              <a:gdLst/>
              <a:ahLst/>
              <a:cxnLst/>
              <a:rect l="l" t="t" r="r" b="b"/>
              <a:pathLst>
                <a:path w="67944" h="41275">
                  <a:moveTo>
                    <a:pt x="67437" y="0"/>
                  </a:moveTo>
                  <a:lnTo>
                    <a:pt x="0" y="38726"/>
                  </a:lnTo>
                  <a:lnTo>
                    <a:pt x="0" y="40787"/>
                  </a:lnTo>
                  <a:lnTo>
                    <a:pt x="67437" y="2130"/>
                  </a:lnTo>
                  <a:lnTo>
                    <a:pt x="67437" y="0"/>
                  </a:lnTo>
                  <a:close/>
                </a:path>
              </a:pathLst>
            </a:custGeom>
            <a:solidFill>
              <a:srgbClr val="184D8E"/>
            </a:solidFill>
          </p:spPr>
          <p:txBody>
            <a:bodyPr wrap="square" lIns="0" tIns="0" rIns="0" bIns="0" rtlCol="0"/>
            <a:lstStyle/>
            <a:p>
              <a:endParaRPr sz="1227"/>
            </a:p>
          </p:txBody>
        </p:sp>
        <p:sp>
          <p:nvSpPr>
            <p:cNvPr id="734" name="object 734"/>
            <p:cNvSpPr/>
            <p:nvPr/>
          </p:nvSpPr>
          <p:spPr>
            <a:xfrm>
              <a:off x="1158074" y="7950758"/>
              <a:ext cx="67945" cy="43180"/>
            </a:xfrm>
            <a:custGeom>
              <a:avLst/>
              <a:gdLst/>
              <a:ahLst/>
              <a:cxnLst/>
              <a:rect l="l" t="t" r="r" b="b"/>
              <a:pathLst>
                <a:path w="67944" h="43179">
                  <a:moveTo>
                    <a:pt x="67449" y="0"/>
                  </a:moveTo>
                  <a:lnTo>
                    <a:pt x="12" y="39103"/>
                  </a:lnTo>
                  <a:lnTo>
                    <a:pt x="12" y="40728"/>
                  </a:lnTo>
                  <a:lnTo>
                    <a:pt x="0" y="43078"/>
                  </a:lnTo>
                  <a:lnTo>
                    <a:pt x="67437" y="4419"/>
                  </a:lnTo>
                  <a:lnTo>
                    <a:pt x="67437" y="2540"/>
                  </a:lnTo>
                  <a:lnTo>
                    <a:pt x="67449" y="0"/>
                  </a:lnTo>
                  <a:close/>
                </a:path>
              </a:pathLst>
            </a:custGeom>
            <a:solidFill>
              <a:srgbClr val="184E8F"/>
            </a:solidFill>
          </p:spPr>
          <p:txBody>
            <a:bodyPr wrap="square" lIns="0" tIns="0" rIns="0" bIns="0" rtlCol="0"/>
            <a:lstStyle/>
            <a:p>
              <a:endParaRPr sz="1227"/>
            </a:p>
          </p:txBody>
        </p:sp>
        <p:sp>
          <p:nvSpPr>
            <p:cNvPr id="735" name="object 735"/>
            <p:cNvSpPr/>
            <p:nvPr/>
          </p:nvSpPr>
          <p:spPr>
            <a:xfrm>
              <a:off x="1158087" y="7949110"/>
              <a:ext cx="67945" cy="41275"/>
            </a:xfrm>
            <a:custGeom>
              <a:avLst/>
              <a:gdLst/>
              <a:ahLst/>
              <a:cxnLst/>
              <a:rect l="l" t="t" r="r" b="b"/>
              <a:pathLst>
                <a:path w="67944" h="41275">
                  <a:moveTo>
                    <a:pt x="67437" y="0"/>
                  </a:moveTo>
                  <a:lnTo>
                    <a:pt x="0" y="38821"/>
                  </a:lnTo>
                  <a:lnTo>
                    <a:pt x="0" y="41127"/>
                  </a:lnTo>
                  <a:lnTo>
                    <a:pt x="67437" y="2564"/>
                  </a:lnTo>
                  <a:lnTo>
                    <a:pt x="67437" y="0"/>
                  </a:lnTo>
                  <a:close/>
                </a:path>
              </a:pathLst>
            </a:custGeom>
            <a:solidFill>
              <a:srgbClr val="184F90"/>
            </a:solidFill>
          </p:spPr>
          <p:txBody>
            <a:bodyPr wrap="square" lIns="0" tIns="0" rIns="0" bIns="0" rtlCol="0"/>
            <a:lstStyle/>
            <a:p>
              <a:endParaRPr sz="1227"/>
            </a:p>
          </p:txBody>
        </p:sp>
        <p:sp>
          <p:nvSpPr>
            <p:cNvPr id="736" name="object 736"/>
            <p:cNvSpPr/>
            <p:nvPr/>
          </p:nvSpPr>
          <p:spPr>
            <a:xfrm>
              <a:off x="1158087" y="7947202"/>
              <a:ext cx="67945" cy="41275"/>
            </a:xfrm>
            <a:custGeom>
              <a:avLst/>
              <a:gdLst/>
              <a:ahLst/>
              <a:cxnLst/>
              <a:rect l="l" t="t" r="r" b="b"/>
              <a:pathLst>
                <a:path w="67944" h="41275">
                  <a:moveTo>
                    <a:pt x="67437" y="0"/>
                  </a:moveTo>
                  <a:lnTo>
                    <a:pt x="0" y="39163"/>
                  </a:lnTo>
                  <a:lnTo>
                    <a:pt x="0" y="41085"/>
                  </a:lnTo>
                  <a:lnTo>
                    <a:pt x="67437" y="2427"/>
                  </a:lnTo>
                  <a:lnTo>
                    <a:pt x="67437" y="0"/>
                  </a:lnTo>
                  <a:close/>
                </a:path>
              </a:pathLst>
            </a:custGeom>
            <a:solidFill>
              <a:srgbClr val="195091"/>
            </a:solidFill>
          </p:spPr>
          <p:txBody>
            <a:bodyPr wrap="square" lIns="0" tIns="0" rIns="0" bIns="0" rtlCol="0"/>
            <a:lstStyle/>
            <a:p>
              <a:endParaRPr sz="1227"/>
            </a:p>
          </p:txBody>
        </p:sp>
        <p:sp>
          <p:nvSpPr>
            <p:cNvPr id="737" name="object 737"/>
            <p:cNvSpPr/>
            <p:nvPr/>
          </p:nvSpPr>
          <p:spPr>
            <a:xfrm>
              <a:off x="1158074" y="7943596"/>
              <a:ext cx="67945" cy="43180"/>
            </a:xfrm>
            <a:custGeom>
              <a:avLst/>
              <a:gdLst/>
              <a:ahLst/>
              <a:cxnLst/>
              <a:rect l="l" t="t" r="r" b="b"/>
              <a:pathLst>
                <a:path w="67944" h="43179">
                  <a:moveTo>
                    <a:pt x="67449" y="2032"/>
                  </a:moveTo>
                  <a:lnTo>
                    <a:pt x="67437" y="0"/>
                  </a:lnTo>
                  <a:lnTo>
                    <a:pt x="0" y="39103"/>
                  </a:lnTo>
                  <a:lnTo>
                    <a:pt x="0" y="41198"/>
                  </a:lnTo>
                  <a:lnTo>
                    <a:pt x="12" y="43116"/>
                  </a:lnTo>
                  <a:lnTo>
                    <a:pt x="67449" y="3949"/>
                  </a:lnTo>
                  <a:lnTo>
                    <a:pt x="67449" y="2032"/>
                  </a:lnTo>
                  <a:close/>
                </a:path>
              </a:pathLst>
            </a:custGeom>
            <a:solidFill>
              <a:srgbClr val="195192"/>
            </a:solidFill>
          </p:spPr>
          <p:txBody>
            <a:bodyPr wrap="square" lIns="0" tIns="0" rIns="0" bIns="0" rtlCol="0"/>
            <a:lstStyle/>
            <a:p>
              <a:endParaRPr sz="1227"/>
            </a:p>
          </p:txBody>
        </p:sp>
        <p:sp>
          <p:nvSpPr>
            <p:cNvPr id="738" name="object 738"/>
            <p:cNvSpPr/>
            <p:nvPr/>
          </p:nvSpPr>
          <p:spPr>
            <a:xfrm>
              <a:off x="1158087" y="7941966"/>
              <a:ext cx="67945" cy="41275"/>
            </a:xfrm>
            <a:custGeom>
              <a:avLst/>
              <a:gdLst/>
              <a:ahLst/>
              <a:cxnLst/>
              <a:rect l="l" t="t" r="r" b="b"/>
              <a:pathLst>
                <a:path w="67944" h="41275">
                  <a:moveTo>
                    <a:pt x="67437" y="0"/>
                  </a:moveTo>
                  <a:lnTo>
                    <a:pt x="0" y="38876"/>
                  </a:lnTo>
                  <a:lnTo>
                    <a:pt x="0" y="41207"/>
                  </a:lnTo>
                  <a:lnTo>
                    <a:pt x="67437" y="2265"/>
                  </a:lnTo>
                  <a:lnTo>
                    <a:pt x="67437" y="0"/>
                  </a:lnTo>
                  <a:close/>
                </a:path>
              </a:pathLst>
            </a:custGeom>
            <a:solidFill>
              <a:srgbClr val="195293"/>
            </a:solidFill>
          </p:spPr>
          <p:txBody>
            <a:bodyPr wrap="square" lIns="0" tIns="0" rIns="0" bIns="0" rtlCol="0"/>
            <a:lstStyle/>
            <a:p>
              <a:endParaRPr sz="1227"/>
            </a:p>
          </p:txBody>
        </p:sp>
        <p:sp>
          <p:nvSpPr>
            <p:cNvPr id="739" name="object 739"/>
            <p:cNvSpPr/>
            <p:nvPr/>
          </p:nvSpPr>
          <p:spPr>
            <a:xfrm>
              <a:off x="1158074" y="7938478"/>
              <a:ext cx="67945" cy="43180"/>
            </a:xfrm>
            <a:custGeom>
              <a:avLst/>
              <a:gdLst/>
              <a:ahLst/>
              <a:cxnLst/>
              <a:rect l="l" t="t" r="r" b="b"/>
              <a:pathLst>
                <a:path w="67944" h="43179">
                  <a:moveTo>
                    <a:pt x="67449" y="1600"/>
                  </a:moveTo>
                  <a:lnTo>
                    <a:pt x="67437" y="0"/>
                  </a:lnTo>
                  <a:lnTo>
                    <a:pt x="0" y="38658"/>
                  </a:lnTo>
                  <a:lnTo>
                    <a:pt x="0" y="40792"/>
                  </a:lnTo>
                  <a:lnTo>
                    <a:pt x="12" y="42748"/>
                  </a:lnTo>
                  <a:lnTo>
                    <a:pt x="67449" y="4191"/>
                  </a:lnTo>
                  <a:lnTo>
                    <a:pt x="67449" y="1600"/>
                  </a:lnTo>
                  <a:close/>
                </a:path>
              </a:pathLst>
            </a:custGeom>
            <a:solidFill>
              <a:srgbClr val="195394"/>
            </a:solidFill>
          </p:spPr>
          <p:txBody>
            <a:bodyPr wrap="square" lIns="0" tIns="0" rIns="0" bIns="0" rtlCol="0"/>
            <a:lstStyle/>
            <a:p>
              <a:endParaRPr sz="1227"/>
            </a:p>
          </p:txBody>
        </p:sp>
        <p:sp>
          <p:nvSpPr>
            <p:cNvPr id="740" name="object 740"/>
            <p:cNvSpPr/>
            <p:nvPr/>
          </p:nvSpPr>
          <p:spPr>
            <a:xfrm>
              <a:off x="1158087" y="7936519"/>
              <a:ext cx="67945" cy="41275"/>
            </a:xfrm>
            <a:custGeom>
              <a:avLst/>
              <a:gdLst/>
              <a:ahLst/>
              <a:cxnLst/>
              <a:rect l="l" t="t" r="r" b="b"/>
              <a:pathLst>
                <a:path w="67944" h="41275">
                  <a:moveTo>
                    <a:pt x="67437" y="0"/>
                  </a:moveTo>
                  <a:lnTo>
                    <a:pt x="0" y="38562"/>
                  </a:lnTo>
                  <a:lnTo>
                    <a:pt x="0" y="41122"/>
                  </a:lnTo>
                  <a:lnTo>
                    <a:pt x="67437" y="2300"/>
                  </a:lnTo>
                  <a:lnTo>
                    <a:pt x="67437" y="0"/>
                  </a:lnTo>
                  <a:close/>
                </a:path>
              </a:pathLst>
            </a:custGeom>
            <a:solidFill>
              <a:srgbClr val="195495"/>
            </a:solidFill>
          </p:spPr>
          <p:txBody>
            <a:bodyPr wrap="square" lIns="0" tIns="0" rIns="0" bIns="0" rtlCol="0"/>
            <a:lstStyle/>
            <a:p>
              <a:endParaRPr sz="1227"/>
            </a:p>
          </p:txBody>
        </p:sp>
        <p:sp>
          <p:nvSpPr>
            <p:cNvPr id="741" name="object 741"/>
            <p:cNvSpPr/>
            <p:nvPr/>
          </p:nvSpPr>
          <p:spPr>
            <a:xfrm>
              <a:off x="1158087" y="7934984"/>
              <a:ext cx="67945" cy="41275"/>
            </a:xfrm>
            <a:custGeom>
              <a:avLst/>
              <a:gdLst/>
              <a:ahLst/>
              <a:cxnLst/>
              <a:rect l="l" t="t" r="r" b="b"/>
              <a:pathLst>
                <a:path w="67944" h="41275">
                  <a:moveTo>
                    <a:pt x="67437" y="0"/>
                  </a:moveTo>
                  <a:lnTo>
                    <a:pt x="0" y="38562"/>
                  </a:lnTo>
                  <a:lnTo>
                    <a:pt x="0" y="40768"/>
                  </a:lnTo>
                  <a:lnTo>
                    <a:pt x="67437" y="1891"/>
                  </a:lnTo>
                  <a:lnTo>
                    <a:pt x="67437" y="0"/>
                  </a:lnTo>
                  <a:close/>
                </a:path>
              </a:pathLst>
            </a:custGeom>
            <a:solidFill>
              <a:srgbClr val="195596"/>
            </a:solidFill>
          </p:spPr>
          <p:txBody>
            <a:bodyPr wrap="square" lIns="0" tIns="0" rIns="0" bIns="0" rtlCol="0"/>
            <a:lstStyle/>
            <a:p>
              <a:endParaRPr sz="1227"/>
            </a:p>
          </p:txBody>
        </p:sp>
        <p:sp>
          <p:nvSpPr>
            <p:cNvPr id="742" name="object 742"/>
            <p:cNvSpPr/>
            <p:nvPr/>
          </p:nvSpPr>
          <p:spPr>
            <a:xfrm>
              <a:off x="1158087" y="7932929"/>
              <a:ext cx="67945" cy="41275"/>
            </a:xfrm>
            <a:custGeom>
              <a:avLst/>
              <a:gdLst/>
              <a:ahLst/>
              <a:cxnLst/>
              <a:rect l="l" t="t" r="r" b="b"/>
              <a:pathLst>
                <a:path w="67944" h="41275">
                  <a:moveTo>
                    <a:pt x="67437" y="0"/>
                  </a:moveTo>
                  <a:lnTo>
                    <a:pt x="0" y="38657"/>
                  </a:lnTo>
                  <a:lnTo>
                    <a:pt x="0" y="41228"/>
                  </a:lnTo>
                  <a:lnTo>
                    <a:pt x="67437" y="2407"/>
                  </a:lnTo>
                  <a:lnTo>
                    <a:pt x="67437" y="0"/>
                  </a:lnTo>
                  <a:close/>
                </a:path>
              </a:pathLst>
            </a:custGeom>
            <a:solidFill>
              <a:srgbClr val="1A5597"/>
            </a:solidFill>
          </p:spPr>
          <p:txBody>
            <a:bodyPr wrap="square" lIns="0" tIns="0" rIns="0" bIns="0" rtlCol="0"/>
            <a:lstStyle/>
            <a:p>
              <a:endParaRPr sz="1227"/>
            </a:p>
          </p:txBody>
        </p:sp>
        <p:sp>
          <p:nvSpPr>
            <p:cNvPr id="743" name="object 743"/>
            <p:cNvSpPr/>
            <p:nvPr/>
          </p:nvSpPr>
          <p:spPr>
            <a:xfrm>
              <a:off x="1158087" y="7931327"/>
              <a:ext cx="67945" cy="41275"/>
            </a:xfrm>
            <a:custGeom>
              <a:avLst/>
              <a:gdLst/>
              <a:ahLst/>
              <a:cxnLst/>
              <a:rect l="l" t="t" r="r" b="b"/>
              <a:pathLst>
                <a:path w="67944" h="41275">
                  <a:moveTo>
                    <a:pt x="67437" y="0"/>
                  </a:moveTo>
                  <a:lnTo>
                    <a:pt x="0" y="38657"/>
                  </a:lnTo>
                  <a:lnTo>
                    <a:pt x="0" y="40786"/>
                  </a:lnTo>
                  <a:lnTo>
                    <a:pt x="67437" y="2060"/>
                  </a:lnTo>
                  <a:lnTo>
                    <a:pt x="67437" y="0"/>
                  </a:lnTo>
                  <a:close/>
                </a:path>
              </a:pathLst>
            </a:custGeom>
            <a:solidFill>
              <a:srgbClr val="1A5697"/>
            </a:solidFill>
          </p:spPr>
          <p:txBody>
            <a:bodyPr wrap="square" lIns="0" tIns="0" rIns="0" bIns="0" rtlCol="0"/>
            <a:lstStyle/>
            <a:p>
              <a:endParaRPr sz="1227"/>
            </a:p>
          </p:txBody>
        </p:sp>
        <p:sp>
          <p:nvSpPr>
            <p:cNvPr id="744" name="object 744"/>
            <p:cNvSpPr/>
            <p:nvPr/>
          </p:nvSpPr>
          <p:spPr>
            <a:xfrm>
              <a:off x="1158087" y="7929448"/>
              <a:ext cx="67945" cy="41275"/>
            </a:xfrm>
            <a:custGeom>
              <a:avLst/>
              <a:gdLst/>
              <a:ahLst/>
              <a:cxnLst/>
              <a:rect l="l" t="t" r="r" b="b"/>
              <a:pathLst>
                <a:path w="67944" h="41275">
                  <a:moveTo>
                    <a:pt x="66979" y="0"/>
                  </a:moveTo>
                  <a:lnTo>
                    <a:pt x="0" y="38612"/>
                  </a:lnTo>
                  <a:lnTo>
                    <a:pt x="0" y="41047"/>
                  </a:lnTo>
                  <a:lnTo>
                    <a:pt x="67437" y="1884"/>
                  </a:lnTo>
                  <a:lnTo>
                    <a:pt x="67437" y="594"/>
                  </a:lnTo>
                  <a:lnTo>
                    <a:pt x="66979" y="0"/>
                  </a:lnTo>
                  <a:close/>
                </a:path>
              </a:pathLst>
            </a:custGeom>
            <a:solidFill>
              <a:srgbClr val="1A5798"/>
            </a:solidFill>
          </p:spPr>
          <p:txBody>
            <a:bodyPr wrap="square" lIns="0" tIns="0" rIns="0" bIns="0" rtlCol="0"/>
            <a:lstStyle/>
            <a:p>
              <a:endParaRPr sz="1227"/>
            </a:p>
          </p:txBody>
        </p:sp>
        <p:sp>
          <p:nvSpPr>
            <p:cNvPr id="745" name="object 745"/>
            <p:cNvSpPr/>
            <p:nvPr/>
          </p:nvSpPr>
          <p:spPr>
            <a:xfrm>
              <a:off x="1158087" y="7928511"/>
              <a:ext cx="67945" cy="40640"/>
            </a:xfrm>
            <a:custGeom>
              <a:avLst/>
              <a:gdLst/>
              <a:ahLst/>
              <a:cxnLst/>
              <a:rect l="l" t="t" r="r" b="b"/>
              <a:pathLst>
                <a:path w="67944" h="40640">
                  <a:moveTo>
                    <a:pt x="65685" y="0"/>
                  </a:moveTo>
                  <a:lnTo>
                    <a:pt x="0" y="37931"/>
                  </a:lnTo>
                  <a:lnTo>
                    <a:pt x="0" y="40101"/>
                  </a:lnTo>
                  <a:lnTo>
                    <a:pt x="67437" y="1279"/>
                  </a:lnTo>
                  <a:lnTo>
                    <a:pt x="67084" y="474"/>
                  </a:lnTo>
                  <a:lnTo>
                    <a:pt x="65685" y="0"/>
                  </a:lnTo>
                  <a:close/>
                </a:path>
              </a:pathLst>
            </a:custGeom>
            <a:solidFill>
              <a:srgbClr val="1A5799"/>
            </a:solidFill>
          </p:spPr>
          <p:txBody>
            <a:bodyPr wrap="square" lIns="0" tIns="0" rIns="0" bIns="0" rtlCol="0"/>
            <a:lstStyle/>
            <a:p>
              <a:endParaRPr sz="1227"/>
            </a:p>
          </p:txBody>
        </p:sp>
        <p:sp>
          <p:nvSpPr>
            <p:cNvPr id="746" name="object 746"/>
            <p:cNvSpPr/>
            <p:nvPr/>
          </p:nvSpPr>
          <p:spPr>
            <a:xfrm>
              <a:off x="1158087" y="7927914"/>
              <a:ext cx="66675" cy="39370"/>
            </a:xfrm>
            <a:custGeom>
              <a:avLst/>
              <a:gdLst/>
              <a:ahLst/>
              <a:cxnLst/>
              <a:rect l="l" t="t" r="r" b="b"/>
              <a:pathLst>
                <a:path w="66675" h="39370">
                  <a:moveTo>
                    <a:pt x="63922" y="0"/>
                  </a:moveTo>
                  <a:lnTo>
                    <a:pt x="0" y="36552"/>
                  </a:lnTo>
                  <a:lnTo>
                    <a:pt x="0" y="39035"/>
                  </a:lnTo>
                  <a:lnTo>
                    <a:pt x="66061" y="725"/>
                  </a:lnTo>
                  <a:lnTo>
                    <a:pt x="63922" y="0"/>
                  </a:lnTo>
                  <a:close/>
                </a:path>
              </a:pathLst>
            </a:custGeom>
            <a:solidFill>
              <a:srgbClr val="1A5899"/>
            </a:solidFill>
          </p:spPr>
          <p:txBody>
            <a:bodyPr wrap="square" lIns="0" tIns="0" rIns="0" bIns="0" rtlCol="0"/>
            <a:lstStyle/>
            <a:p>
              <a:endParaRPr sz="1227"/>
            </a:p>
          </p:txBody>
        </p:sp>
        <p:sp>
          <p:nvSpPr>
            <p:cNvPr id="747" name="object 747"/>
            <p:cNvSpPr/>
            <p:nvPr/>
          </p:nvSpPr>
          <p:spPr>
            <a:xfrm>
              <a:off x="1158087" y="7927179"/>
              <a:ext cx="64769" cy="38100"/>
            </a:xfrm>
            <a:custGeom>
              <a:avLst/>
              <a:gdLst/>
              <a:ahLst/>
              <a:cxnLst/>
              <a:rect l="l" t="t" r="r" b="b"/>
              <a:pathLst>
                <a:path w="64769" h="38100">
                  <a:moveTo>
                    <a:pt x="61756" y="0"/>
                  </a:moveTo>
                  <a:lnTo>
                    <a:pt x="0" y="35661"/>
                  </a:lnTo>
                  <a:lnTo>
                    <a:pt x="0" y="37936"/>
                  </a:lnTo>
                  <a:lnTo>
                    <a:pt x="64306" y="864"/>
                  </a:lnTo>
                  <a:lnTo>
                    <a:pt x="61756" y="0"/>
                  </a:lnTo>
                  <a:close/>
                </a:path>
              </a:pathLst>
            </a:custGeom>
            <a:solidFill>
              <a:srgbClr val="1A599A"/>
            </a:solidFill>
          </p:spPr>
          <p:txBody>
            <a:bodyPr wrap="square" lIns="0" tIns="0" rIns="0" bIns="0" rtlCol="0"/>
            <a:lstStyle/>
            <a:p>
              <a:endParaRPr sz="1227"/>
            </a:p>
          </p:txBody>
        </p:sp>
        <p:sp>
          <p:nvSpPr>
            <p:cNvPr id="748" name="object 748"/>
            <p:cNvSpPr/>
            <p:nvPr/>
          </p:nvSpPr>
          <p:spPr>
            <a:xfrm>
              <a:off x="1158087" y="7926579"/>
              <a:ext cx="62865" cy="36830"/>
            </a:xfrm>
            <a:custGeom>
              <a:avLst/>
              <a:gdLst/>
              <a:ahLst/>
              <a:cxnLst/>
              <a:rect l="l" t="t" r="r" b="b"/>
              <a:pathLst>
                <a:path w="62865" h="36829">
                  <a:moveTo>
                    <a:pt x="59984" y="0"/>
                  </a:moveTo>
                  <a:lnTo>
                    <a:pt x="0" y="34385"/>
                  </a:lnTo>
                  <a:lnTo>
                    <a:pt x="0" y="36510"/>
                  </a:lnTo>
                  <a:lnTo>
                    <a:pt x="62244" y="766"/>
                  </a:lnTo>
                  <a:lnTo>
                    <a:pt x="59984" y="0"/>
                  </a:lnTo>
                  <a:close/>
                </a:path>
              </a:pathLst>
            </a:custGeom>
            <a:solidFill>
              <a:srgbClr val="1A5A9B"/>
            </a:solidFill>
          </p:spPr>
          <p:txBody>
            <a:bodyPr wrap="square" lIns="0" tIns="0" rIns="0" bIns="0" rtlCol="0"/>
            <a:lstStyle/>
            <a:p>
              <a:endParaRPr sz="1227"/>
            </a:p>
          </p:txBody>
        </p:sp>
        <p:sp>
          <p:nvSpPr>
            <p:cNvPr id="749" name="object 749"/>
            <p:cNvSpPr/>
            <p:nvPr/>
          </p:nvSpPr>
          <p:spPr>
            <a:xfrm>
              <a:off x="1158087" y="7925788"/>
              <a:ext cx="60960" cy="36195"/>
            </a:xfrm>
            <a:custGeom>
              <a:avLst/>
              <a:gdLst/>
              <a:ahLst/>
              <a:cxnLst/>
              <a:rect l="l" t="t" r="r" b="b"/>
              <a:pathLst>
                <a:path w="60959" h="36195">
                  <a:moveTo>
                    <a:pt x="57652" y="0"/>
                  </a:moveTo>
                  <a:lnTo>
                    <a:pt x="0" y="33188"/>
                  </a:lnTo>
                  <a:lnTo>
                    <a:pt x="0" y="35698"/>
                  </a:lnTo>
                  <a:lnTo>
                    <a:pt x="60489" y="961"/>
                  </a:lnTo>
                  <a:lnTo>
                    <a:pt x="57652" y="0"/>
                  </a:lnTo>
                  <a:close/>
                </a:path>
              </a:pathLst>
            </a:custGeom>
            <a:solidFill>
              <a:srgbClr val="1A5A9C"/>
            </a:solidFill>
          </p:spPr>
          <p:txBody>
            <a:bodyPr wrap="square" lIns="0" tIns="0" rIns="0" bIns="0" rtlCol="0"/>
            <a:lstStyle/>
            <a:p>
              <a:endParaRPr sz="1227"/>
            </a:p>
          </p:txBody>
        </p:sp>
        <p:sp>
          <p:nvSpPr>
            <p:cNvPr id="750" name="object 750"/>
            <p:cNvSpPr/>
            <p:nvPr/>
          </p:nvSpPr>
          <p:spPr>
            <a:xfrm>
              <a:off x="1158087" y="7925196"/>
              <a:ext cx="58419" cy="34925"/>
            </a:xfrm>
            <a:custGeom>
              <a:avLst/>
              <a:gdLst/>
              <a:ahLst/>
              <a:cxnLst/>
              <a:rect l="l" t="t" r="r" b="b"/>
              <a:pathLst>
                <a:path w="58419" h="34925">
                  <a:moveTo>
                    <a:pt x="55904" y="0"/>
                  </a:moveTo>
                  <a:lnTo>
                    <a:pt x="0" y="32228"/>
                  </a:lnTo>
                  <a:lnTo>
                    <a:pt x="0" y="34373"/>
                  </a:lnTo>
                  <a:lnTo>
                    <a:pt x="58247" y="794"/>
                  </a:lnTo>
                  <a:lnTo>
                    <a:pt x="55904" y="0"/>
                  </a:lnTo>
                  <a:close/>
                </a:path>
              </a:pathLst>
            </a:custGeom>
            <a:solidFill>
              <a:srgbClr val="1B5B9C"/>
            </a:solidFill>
          </p:spPr>
          <p:txBody>
            <a:bodyPr wrap="square" lIns="0" tIns="0" rIns="0" bIns="0" rtlCol="0"/>
            <a:lstStyle/>
            <a:p>
              <a:endParaRPr sz="1227"/>
            </a:p>
          </p:txBody>
        </p:sp>
        <p:sp>
          <p:nvSpPr>
            <p:cNvPr id="751" name="object 751"/>
            <p:cNvSpPr/>
            <p:nvPr/>
          </p:nvSpPr>
          <p:spPr>
            <a:xfrm>
              <a:off x="1158087" y="7924493"/>
              <a:ext cx="56515" cy="33655"/>
            </a:xfrm>
            <a:custGeom>
              <a:avLst/>
              <a:gdLst/>
              <a:ahLst/>
              <a:cxnLst/>
              <a:rect l="l" t="t" r="r" b="b"/>
              <a:pathLst>
                <a:path w="56515" h="33654">
                  <a:moveTo>
                    <a:pt x="53830" y="0"/>
                  </a:moveTo>
                  <a:lnTo>
                    <a:pt x="0" y="30912"/>
                  </a:lnTo>
                  <a:lnTo>
                    <a:pt x="0" y="33410"/>
                  </a:lnTo>
                  <a:lnTo>
                    <a:pt x="56217" y="809"/>
                  </a:lnTo>
                  <a:lnTo>
                    <a:pt x="53830" y="0"/>
                  </a:lnTo>
                  <a:close/>
                </a:path>
              </a:pathLst>
            </a:custGeom>
            <a:solidFill>
              <a:srgbClr val="1B5C9D"/>
            </a:solidFill>
          </p:spPr>
          <p:txBody>
            <a:bodyPr wrap="square" lIns="0" tIns="0" rIns="0" bIns="0" rtlCol="0"/>
            <a:lstStyle/>
            <a:p>
              <a:endParaRPr sz="1227"/>
            </a:p>
          </p:txBody>
        </p:sp>
        <p:sp>
          <p:nvSpPr>
            <p:cNvPr id="752" name="object 752"/>
            <p:cNvSpPr/>
            <p:nvPr/>
          </p:nvSpPr>
          <p:spPr>
            <a:xfrm>
              <a:off x="1158087" y="7923898"/>
              <a:ext cx="54610" cy="32384"/>
            </a:xfrm>
            <a:custGeom>
              <a:avLst/>
              <a:gdLst/>
              <a:ahLst/>
              <a:cxnLst/>
              <a:rect l="l" t="t" r="r" b="b"/>
              <a:pathLst>
                <a:path w="54609" h="32384">
                  <a:moveTo>
                    <a:pt x="52075" y="0"/>
                  </a:moveTo>
                  <a:lnTo>
                    <a:pt x="0" y="29905"/>
                  </a:lnTo>
                  <a:lnTo>
                    <a:pt x="0" y="31984"/>
                  </a:lnTo>
                  <a:lnTo>
                    <a:pt x="54413" y="792"/>
                  </a:lnTo>
                  <a:lnTo>
                    <a:pt x="52075" y="0"/>
                  </a:lnTo>
                  <a:close/>
                </a:path>
              </a:pathLst>
            </a:custGeom>
            <a:solidFill>
              <a:srgbClr val="1B5C9E"/>
            </a:solidFill>
          </p:spPr>
          <p:txBody>
            <a:bodyPr wrap="square" lIns="0" tIns="0" rIns="0" bIns="0" rtlCol="0"/>
            <a:lstStyle/>
            <a:p>
              <a:endParaRPr sz="1227"/>
            </a:p>
          </p:txBody>
        </p:sp>
        <p:sp>
          <p:nvSpPr>
            <p:cNvPr id="753" name="object 753"/>
            <p:cNvSpPr/>
            <p:nvPr/>
          </p:nvSpPr>
          <p:spPr>
            <a:xfrm>
              <a:off x="1158087" y="7923142"/>
              <a:ext cx="52705" cy="31115"/>
            </a:xfrm>
            <a:custGeom>
              <a:avLst/>
              <a:gdLst/>
              <a:ahLst/>
              <a:cxnLst/>
              <a:rect l="l" t="t" r="r" b="b"/>
              <a:pathLst>
                <a:path w="52705" h="31115">
                  <a:moveTo>
                    <a:pt x="49845" y="0"/>
                  </a:moveTo>
                  <a:lnTo>
                    <a:pt x="0" y="28735"/>
                  </a:lnTo>
                  <a:lnTo>
                    <a:pt x="0" y="31054"/>
                  </a:lnTo>
                  <a:lnTo>
                    <a:pt x="52322" y="839"/>
                  </a:lnTo>
                  <a:lnTo>
                    <a:pt x="49845" y="0"/>
                  </a:lnTo>
                  <a:close/>
                </a:path>
              </a:pathLst>
            </a:custGeom>
            <a:solidFill>
              <a:srgbClr val="1B5D9F"/>
            </a:solidFill>
          </p:spPr>
          <p:txBody>
            <a:bodyPr wrap="square" lIns="0" tIns="0" rIns="0" bIns="0" rtlCol="0"/>
            <a:lstStyle/>
            <a:p>
              <a:endParaRPr sz="1227"/>
            </a:p>
          </p:txBody>
        </p:sp>
        <p:sp>
          <p:nvSpPr>
            <p:cNvPr id="754" name="object 754"/>
            <p:cNvSpPr/>
            <p:nvPr/>
          </p:nvSpPr>
          <p:spPr>
            <a:xfrm>
              <a:off x="1158087" y="7922460"/>
              <a:ext cx="50800" cy="30480"/>
            </a:xfrm>
            <a:custGeom>
              <a:avLst/>
              <a:gdLst/>
              <a:ahLst/>
              <a:cxnLst/>
              <a:rect l="l" t="t" r="r" b="b"/>
              <a:pathLst>
                <a:path w="50800" h="30479">
                  <a:moveTo>
                    <a:pt x="47834" y="0"/>
                  </a:moveTo>
                  <a:lnTo>
                    <a:pt x="0" y="27739"/>
                  </a:lnTo>
                  <a:lnTo>
                    <a:pt x="0" y="29855"/>
                  </a:lnTo>
                  <a:lnTo>
                    <a:pt x="50582" y="931"/>
                  </a:lnTo>
                  <a:lnTo>
                    <a:pt x="47834" y="0"/>
                  </a:lnTo>
                  <a:close/>
                </a:path>
              </a:pathLst>
            </a:custGeom>
            <a:solidFill>
              <a:srgbClr val="1B5E9F"/>
            </a:solidFill>
          </p:spPr>
          <p:txBody>
            <a:bodyPr wrap="square" lIns="0" tIns="0" rIns="0" bIns="0" rtlCol="0"/>
            <a:lstStyle/>
            <a:p>
              <a:endParaRPr sz="1227"/>
            </a:p>
          </p:txBody>
        </p:sp>
        <p:sp>
          <p:nvSpPr>
            <p:cNvPr id="755" name="object 755"/>
            <p:cNvSpPr/>
            <p:nvPr/>
          </p:nvSpPr>
          <p:spPr>
            <a:xfrm>
              <a:off x="1158087" y="7921847"/>
              <a:ext cx="48895" cy="28575"/>
            </a:xfrm>
            <a:custGeom>
              <a:avLst/>
              <a:gdLst/>
              <a:ahLst/>
              <a:cxnLst/>
              <a:rect l="l" t="t" r="r" b="b"/>
              <a:pathLst>
                <a:path w="48894" h="28575">
                  <a:moveTo>
                    <a:pt x="46027" y="0"/>
                  </a:moveTo>
                  <a:lnTo>
                    <a:pt x="0" y="26496"/>
                  </a:lnTo>
                  <a:lnTo>
                    <a:pt x="0" y="28494"/>
                  </a:lnTo>
                  <a:lnTo>
                    <a:pt x="48340" y="784"/>
                  </a:lnTo>
                  <a:lnTo>
                    <a:pt x="46027" y="0"/>
                  </a:lnTo>
                  <a:close/>
                </a:path>
              </a:pathLst>
            </a:custGeom>
            <a:solidFill>
              <a:srgbClr val="1B5EA0"/>
            </a:solidFill>
          </p:spPr>
          <p:txBody>
            <a:bodyPr wrap="square" lIns="0" tIns="0" rIns="0" bIns="0" rtlCol="0"/>
            <a:lstStyle/>
            <a:p>
              <a:endParaRPr sz="1227"/>
            </a:p>
          </p:txBody>
        </p:sp>
        <p:sp>
          <p:nvSpPr>
            <p:cNvPr id="756" name="object 756"/>
            <p:cNvSpPr/>
            <p:nvPr/>
          </p:nvSpPr>
          <p:spPr>
            <a:xfrm>
              <a:off x="1158087" y="7921152"/>
              <a:ext cx="46990" cy="27940"/>
            </a:xfrm>
            <a:custGeom>
              <a:avLst/>
              <a:gdLst/>
              <a:ahLst/>
              <a:cxnLst/>
              <a:rect l="l" t="t" r="r" b="b"/>
              <a:pathLst>
                <a:path w="46990" h="27940">
                  <a:moveTo>
                    <a:pt x="43975" y="0"/>
                  </a:moveTo>
                  <a:lnTo>
                    <a:pt x="0" y="25538"/>
                  </a:lnTo>
                  <a:lnTo>
                    <a:pt x="0" y="27588"/>
                  </a:lnTo>
                  <a:lnTo>
                    <a:pt x="46584" y="884"/>
                  </a:lnTo>
                  <a:lnTo>
                    <a:pt x="43975" y="0"/>
                  </a:lnTo>
                  <a:close/>
                </a:path>
              </a:pathLst>
            </a:custGeom>
            <a:solidFill>
              <a:srgbClr val="1B5FA1"/>
            </a:solidFill>
          </p:spPr>
          <p:txBody>
            <a:bodyPr wrap="square" lIns="0" tIns="0" rIns="0" bIns="0" rtlCol="0"/>
            <a:lstStyle/>
            <a:p>
              <a:endParaRPr sz="1227"/>
            </a:p>
          </p:txBody>
        </p:sp>
        <p:sp>
          <p:nvSpPr>
            <p:cNvPr id="757" name="object 757"/>
            <p:cNvSpPr/>
            <p:nvPr/>
          </p:nvSpPr>
          <p:spPr>
            <a:xfrm>
              <a:off x="1158087" y="7920548"/>
              <a:ext cx="45085" cy="26670"/>
            </a:xfrm>
            <a:custGeom>
              <a:avLst/>
              <a:gdLst/>
              <a:ahLst/>
              <a:cxnLst/>
              <a:rect l="l" t="t" r="r" b="b"/>
              <a:pathLst>
                <a:path w="45084" h="26670">
                  <a:moveTo>
                    <a:pt x="42194" y="0"/>
                  </a:moveTo>
                  <a:lnTo>
                    <a:pt x="0" y="24230"/>
                  </a:lnTo>
                  <a:lnTo>
                    <a:pt x="0" y="26313"/>
                  </a:lnTo>
                  <a:lnTo>
                    <a:pt x="44525" y="789"/>
                  </a:lnTo>
                  <a:lnTo>
                    <a:pt x="42194" y="0"/>
                  </a:lnTo>
                  <a:close/>
                </a:path>
              </a:pathLst>
            </a:custGeom>
            <a:solidFill>
              <a:srgbClr val="1B60A1"/>
            </a:solidFill>
          </p:spPr>
          <p:txBody>
            <a:bodyPr wrap="square" lIns="0" tIns="0" rIns="0" bIns="0" rtlCol="0"/>
            <a:lstStyle/>
            <a:p>
              <a:endParaRPr sz="1227"/>
            </a:p>
          </p:txBody>
        </p:sp>
        <p:sp>
          <p:nvSpPr>
            <p:cNvPr id="758" name="object 758"/>
            <p:cNvSpPr/>
            <p:nvPr/>
          </p:nvSpPr>
          <p:spPr>
            <a:xfrm>
              <a:off x="1158087" y="7919792"/>
              <a:ext cx="43180" cy="26034"/>
            </a:xfrm>
            <a:custGeom>
              <a:avLst/>
              <a:gdLst/>
              <a:ahLst/>
              <a:cxnLst/>
              <a:rect l="l" t="t" r="r" b="b"/>
              <a:pathLst>
                <a:path w="43180" h="26034">
                  <a:moveTo>
                    <a:pt x="39964" y="0"/>
                  </a:moveTo>
                  <a:lnTo>
                    <a:pt x="0" y="23006"/>
                  </a:lnTo>
                  <a:lnTo>
                    <a:pt x="0" y="25410"/>
                  </a:lnTo>
                  <a:lnTo>
                    <a:pt x="42592" y="890"/>
                  </a:lnTo>
                  <a:lnTo>
                    <a:pt x="39964" y="0"/>
                  </a:lnTo>
                  <a:close/>
                </a:path>
              </a:pathLst>
            </a:custGeom>
            <a:solidFill>
              <a:srgbClr val="1C60A2"/>
            </a:solidFill>
          </p:spPr>
          <p:txBody>
            <a:bodyPr wrap="square" lIns="0" tIns="0" rIns="0" bIns="0" rtlCol="0"/>
            <a:lstStyle/>
            <a:p>
              <a:endParaRPr sz="1227"/>
            </a:p>
          </p:txBody>
        </p:sp>
        <p:sp>
          <p:nvSpPr>
            <p:cNvPr id="759" name="object 759"/>
            <p:cNvSpPr/>
            <p:nvPr/>
          </p:nvSpPr>
          <p:spPr>
            <a:xfrm>
              <a:off x="1158087" y="7919203"/>
              <a:ext cx="40640" cy="24130"/>
            </a:xfrm>
            <a:custGeom>
              <a:avLst/>
              <a:gdLst/>
              <a:ahLst/>
              <a:cxnLst/>
              <a:rect l="l" t="t" r="r" b="b"/>
              <a:pathLst>
                <a:path w="40640" h="24129">
                  <a:moveTo>
                    <a:pt x="38226" y="0"/>
                  </a:moveTo>
                  <a:lnTo>
                    <a:pt x="0" y="22037"/>
                  </a:lnTo>
                  <a:lnTo>
                    <a:pt x="0" y="23973"/>
                  </a:lnTo>
                  <a:lnTo>
                    <a:pt x="40439" y="750"/>
                  </a:lnTo>
                  <a:lnTo>
                    <a:pt x="38226" y="0"/>
                  </a:lnTo>
                  <a:close/>
                </a:path>
              </a:pathLst>
            </a:custGeom>
            <a:solidFill>
              <a:srgbClr val="1C61A3"/>
            </a:solidFill>
          </p:spPr>
          <p:txBody>
            <a:bodyPr wrap="square" lIns="0" tIns="0" rIns="0" bIns="0" rtlCol="0"/>
            <a:lstStyle/>
            <a:p>
              <a:endParaRPr sz="1227"/>
            </a:p>
          </p:txBody>
        </p:sp>
        <p:sp>
          <p:nvSpPr>
            <p:cNvPr id="760" name="object 760"/>
            <p:cNvSpPr/>
            <p:nvPr/>
          </p:nvSpPr>
          <p:spPr>
            <a:xfrm>
              <a:off x="1158074" y="7917916"/>
              <a:ext cx="38735" cy="24130"/>
            </a:xfrm>
            <a:custGeom>
              <a:avLst/>
              <a:gdLst/>
              <a:ahLst/>
              <a:cxnLst/>
              <a:rect l="l" t="t" r="r" b="b"/>
              <a:pathLst>
                <a:path w="38734" h="24129">
                  <a:moveTo>
                    <a:pt x="38315" y="1320"/>
                  </a:moveTo>
                  <a:lnTo>
                    <a:pt x="36525" y="736"/>
                  </a:lnTo>
                  <a:lnTo>
                    <a:pt x="36156" y="596"/>
                  </a:lnTo>
                  <a:lnTo>
                    <a:pt x="34404" y="0"/>
                  </a:lnTo>
                  <a:lnTo>
                    <a:pt x="12" y="19799"/>
                  </a:lnTo>
                  <a:lnTo>
                    <a:pt x="12" y="21399"/>
                  </a:lnTo>
                  <a:lnTo>
                    <a:pt x="0" y="23571"/>
                  </a:lnTo>
                  <a:lnTo>
                    <a:pt x="38315" y="1320"/>
                  </a:lnTo>
                  <a:close/>
                </a:path>
              </a:pathLst>
            </a:custGeom>
            <a:solidFill>
              <a:srgbClr val="1C62A4"/>
            </a:solidFill>
          </p:spPr>
          <p:txBody>
            <a:bodyPr wrap="square" lIns="0" tIns="0" rIns="0" bIns="0" rtlCol="0"/>
            <a:lstStyle/>
            <a:p>
              <a:endParaRPr sz="1227"/>
            </a:p>
          </p:txBody>
        </p:sp>
        <p:sp>
          <p:nvSpPr>
            <p:cNvPr id="761" name="object 761"/>
            <p:cNvSpPr/>
            <p:nvPr/>
          </p:nvSpPr>
          <p:spPr>
            <a:xfrm>
              <a:off x="1158087" y="7917155"/>
              <a:ext cx="34925" cy="20955"/>
            </a:xfrm>
            <a:custGeom>
              <a:avLst/>
              <a:gdLst/>
              <a:ahLst/>
              <a:cxnLst/>
              <a:rect l="l" t="t" r="r" b="b"/>
              <a:pathLst>
                <a:path w="34925" h="20954">
                  <a:moveTo>
                    <a:pt x="32185" y="0"/>
                  </a:moveTo>
                  <a:lnTo>
                    <a:pt x="0" y="18404"/>
                  </a:lnTo>
                  <a:lnTo>
                    <a:pt x="0" y="20785"/>
                  </a:lnTo>
                  <a:lnTo>
                    <a:pt x="34492" y="782"/>
                  </a:lnTo>
                  <a:lnTo>
                    <a:pt x="32185" y="0"/>
                  </a:lnTo>
                  <a:close/>
                </a:path>
              </a:pathLst>
            </a:custGeom>
            <a:solidFill>
              <a:srgbClr val="1C63A5"/>
            </a:solidFill>
          </p:spPr>
          <p:txBody>
            <a:bodyPr wrap="square" lIns="0" tIns="0" rIns="0" bIns="0" rtlCol="0"/>
            <a:lstStyle/>
            <a:p>
              <a:endParaRPr sz="1227"/>
            </a:p>
          </p:txBody>
        </p:sp>
        <p:sp>
          <p:nvSpPr>
            <p:cNvPr id="762" name="object 762"/>
            <p:cNvSpPr/>
            <p:nvPr/>
          </p:nvSpPr>
          <p:spPr>
            <a:xfrm>
              <a:off x="1158087" y="7916461"/>
              <a:ext cx="33020" cy="19685"/>
            </a:xfrm>
            <a:custGeom>
              <a:avLst/>
              <a:gdLst/>
              <a:ahLst/>
              <a:cxnLst/>
              <a:rect l="l" t="t" r="r" b="b"/>
              <a:pathLst>
                <a:path w="33019" h="19684">
                  <a:moveTo>
                    <a:pt x="30136" y="0"/>
                  </a:moveTo>
                  <a:lnTo>
                    <a:pt x="0" y="17402"/>
                  </a:lnTo>
                  <a:lnTo>
                    <a:pt x="0" y="19690"/>
                  </a:lnTo>
                  <a:lnTo>
                    <a:pt x="32667" y="857"/>
                  </a:lnTo>
                  <a:lnTo>
                    <a:pt x="30136" y="0"/>
                  </a:lnTo>
                  <a:close/>
                </a:path>
              </a:pathLst>
            </a:custGeom>
            <a:solidFill>
              <a:srgbClr val="1C64A6"/>
            </a:solidFill>
          </p:spPr>
          <p:txBody>
            <a:bodyPr wrap="square" lIns="0" tIns="0" rIns="0" bIns="0" rtlCol="0"/>
            <a:lstStyle/>
            <a:p>
              <a:endParaRPr sz="1227"/>
            </a:p>
          </p:txBody>
        </p:sp>
        <p:sp>
          <p:nvSpPr>
            <p:cNvPr id="763" name="object 763"/>
            <p:cNvSpPr/>
            <p:nvPr/>
          </p:nvSpPr>
          <p:spPr>
            <a:xfrm>
              <a:off x="1158087" y="7915830"/>
              <a:ext cx="31115" cy="18415"/>
            </a:xfrm>
            <a:custGeom>
              <a:avLst/>
              <a:gdLst/>
              <a:ahLst/>
              <a:cxnLst/>
              <a:rect l="l" t="t" r="r" b="b"/>
              <a:pathLst>
                <a:path w="31115" h="18415">
                  <a:moveTo>
                    <a:pt x="28276" y="0"/>
                  </a:moveTo>
                  <a:lnTo>
                    <a:pt x="0" y="16209"/>
                  </a:lnTo>
                  <a:lnTo>
                    <a:pt x="0" y="18321"/>
                  </a:lnTo>
                  <a:lnTo>
                    <a:pt x="30558" y="773"/>
                  </a:lnTo>
                  <a:lnTo>
                    <a:pt x="28276" y="0"/>
                  </a:lnTo>
                  <a:close/>
                </a:path>
              </a:pathLst>
            </a:custGeom>
            <a:solidFill>
              <a:srgbClr val="1C65A6"/>
            </a:solidFill>
          </p:spPr>
          <p:txBody>
            <a:bodyPr wrap="square" lIns="0" tIns="0" rIns="0" bIns="0" rtlCol="0"/>
            <a:lstStyle/>
            <a:p>
              <a:endParaRPr sz="1227"/>
            </a:p>
          </p:txBody>
        </p:sp>
        <p:sp>
          <p:nvSpPr>
            <p:cNvPr id="764" name="object 764"/>
            <p:cNvSpPr/>
            <p:nvPr/>
          </p:nvSpPr>
          <p:spPr>
            <a:xfrm>
              <a:off x="1158087" y="7915147"/>
              <a:ext cx="29209" cy="17780"/>
            </a:xfrm>
            <a:custGeom>
              <a:avLst/>
              <a:gdLst/>
              <a:ahLst/>
              <a:cxnLst/>
              <a:rect l="l" t="t" r="r" b="b"/>
              <a:pathLst>
                <a:path w="29209" h="17779">
                  <a:moveTo>
                    <a:pt x="26259" y="0"/>
                  </a:moveTo>
                  <a:lnTo>
                    <a:pt x="0" y="15164"/>
                  </a:lnTo>
                  <a:lnTo>
                    <a:pt x="0" y="17403"/>
                  </a:lnTo>
                  <a:lnTo>
                    <a:pt x="28803" y="862"/>
                  </a:lnTo>
                  <a:lnTo>
                    <a:pt x="26259" y="0"/>
                  </a:lnTo>
                  <a:close/>
                </a:path>
              </a:pathLst>
            </a:custGeom>
            <a:solidFill>
              <a:srgbClr val="1C65A7"/>
            </a:solidFill>
          </p:spPr>
          <p:txBody>
            <a:bodyPr wrap="square" lIns="0" tIns="0" rIns="0" bIns="0" rtlCol="0"/>
            <a:lstStyle/>
            <a:p>
              <a:endParaRPr sz="1227"/>
            </a:p>
          </p:txBody>
        </p:sp>
        <p:sp>
          <p:nvSpPr>
            <p:cNvPr id="765" name="object 765"/>
            <p:cNvSpPr/>
            <p:nvPr/>
          </p:nvSpPr>
          <p:spPr>
            <a:xfrm>
              <a:off x="1158087" y="7914537"/>
              <a:ext cx="26670" cy="16510"/>
            </a:xfrm>
            <a:custGeom>
              <a:avLst/>
              <a:gdLst/>
              <a:ahLst/>
              <a:cxnLst/>
              <a:rect l="l" t="t" r="r" b="b"/>
              <a:pathLst>
                <a:path w="26669" h="16509">
                  <a:moveTo>
                    <a:pt x="24461" y="0"/>
                  </a:moveTo>
                  <a:lnTo>
                    <a:pt x="0" y="14022"/>
                  </a:lnTo>
                  <a:lnTo>
                    <a:pt x="0" y="16066"/>
                  </a:lnTo>
                  <a:lnTo>
                    <a:pt x="26608" y="727"/>
                  </a:lnTo>
                  <a:lnTo>
                    <a:pt x="24461" y="0"/>
                  </a:lnTo>
                  <a:close/>
                </a:path>
              </a:pathLst>
            </a:custGeom>
            <a:solidFill>
              <a:srgbClr val="1D66A8"/>
            </a:solidFill>
          </p:spPr>
          <p:txBody>
            <a:bodyPr wrap="square" lIns="0" tIns="0" rIns="0" bIns="0" rtlCol="0"/>
            <a:lstStyle/>
            <a:p>
              <a:endParaRPr sz="1227"/>
            </a:p>
          </p:txBody>
        </p:sp>
        <p:sp>
          <p:nvSpPr>
            <p:cNvPr id="766" name="object 766"/>
            <p:cNvSpPr/>
            <p:nvPr/>
          </p:nvSpPr>
          <p:spPr>
            <a:xfrm>
              <a:off x="1158074" y="7913166"/>
              <a:ext cx="24765" cy="15875"/>
            </a:xfrm>
            <a:custGeom>
              <a:avLst/>
              <a:gdLst/>
              <a:ahLst/>
              <a:cxnLst/>
              <a:rect l="l" t="t" r="r" b="b"/>
              <a:pathLst>
                <a:path w="24765" h="15875">
                  <a:moveTo>
                    <a:pt x="24650" y="1435"/>
                  </a:moveTo>
                  <a:lnTo>
                    <a:pt x="22771" y="812"/>
                  </a:lnTo>
                  <a:lnTo>
                    <a:pt x="22288" y="635"/>
                  </a:lnTo>
                  <a:lnTo>
                    <a:pt x="20396" y="0"/>
                  </a:lnTo>
                  <a:lnTo>
                    <a:pt x="0" y="11709"/>
                  </a:lnTo>
                  <a:lnTo>
                    <a:pt x="0" y="13385"/>
                  </a:lnTo>
                  <a:lnTo>
                    <a:pt x="0" y="13919"/>
                  </a:lnTo>
                  <a:lnTo>
                    <a:pt x="0" y="15735"/>
                  </a:lnTo>
                  <a:lnTo>
                    <a:pt x="24650" y="1435"/>
                  </a:lnTo>
                  <a:close/>
                </a:path>
              </a:pathLst>
            </a:custGeom>
            <a:solidFill>
              <a:srgbClr val="1D67A9"/>
            </a:solidFill>
          </p:spPr>
          <p:txBody>
            <a:bodyPr wrap="square" lIns="0" tIns="0" rIns="0" bIns="0" rtlCol="0"/>
            <a:lstStyle/>
            <a:p>
              <a:endParaRPr sz="1227"/>
            </a:p>
          </p:txBody>
        </p:sp>
        <p:sp>
          <p:nvSpPr>
            <p:cNvPr id="767" name="object 767"/>
            <p:cNvSpPr/>
            <p:nvPr/>
          </p:nvSpPr>
          <p:spPr>
            <a:xfrm>
              <a:off x="1158087" y="7906245"/>
              <a:ext cx="20955" cy="19685"/>
            </a:xfrm>
            <a:custGeom>
              <a:avLst/>
              <a:gdLst/>
              <a:ahLst/>
              <a:cxnLst/>
              <a:rect l="l" t="t" r="r" b="b"/>
              <a:pathLst>
                <a:path w="20955" h="19684">
                  <a:moveTo>
                    <a:pt x="0" y="0"/>
                  </a:moveTo>
                  <a:lnTo>
                    <a:pt x="0" y="19133"/>
                  </a:lnTo>
                  <a:lnTo>
                    <a:pt x="20803" y="7051"/>
                  </a:lnTo>
                  <a:lnTo>
                    <a:pt x="0" y="0"/>
                  </a:lnTo>
                  <a:close/>
                </a:path>
              </a:pathLst>
            </a:custGeom>
            <a:solidFill>
              <a:srgbClr val="1D68AA"/>
            </a:solidFill>
          </p:spPr>
          <p:txBody>
            <a:bodyPr wrap="square" lIns="0" tIns="0" rIns="0" bIns="0" rtlCol="0"/>
            <a:lstStyle/>
            <a:p>
              <a:endParaRPr sz="1227"/>
            </a:p>
          </p:txBody>
        </p:sp>
        <p:sp>
          <p:nvSpPr>
            <p:cNvPr id="768" name="object 768"/>
            <p:cNvSpPr/>
            <p:nvPr/>
          </p:nvSpPr>
          <p:spPr>
            <a:xfrm>
              <a:off x="1225524" y="7928483"/>
              <a:ext cx="2540" cy="1905"/>
            </a:xfrm>
            <a:custGeom>
              <a:avLst/>
              <a:gdLst/>
              <a:ahLst/>
              <a:cxnLst/>
              <a:rect l="l" t="t" r="r" b="b"/>
              <a:pathLst>
                <a:path w="2540" h="1904">
                  <a:moveTo>
                    <a:pt x="2050" y="0"/>
                  </a:moveTo>
                  <a:lnTo>
                    <a:pt x="0" y="622"/>
                  </a:lnTo>
                  <a:lnTo>
                    <a:pt x="0" y="1887"/>
                  </a:lnTo>
                  <a:lnTo>
                    <a:pt x="2050" y="0"/>
                  </a:lnTo>
                  <a:close/>
                </a:path>
              </a:pathLst>
            </a:custGeom>
            <a:solidFill>
              <a:srgbClr val="153A7A"/>
            </a:solidFill>
          </p:spPr>
          <p:txBody>
            <a:bodyPr wrap="square" lIns="0" tIns="0" rIns="0" bIns="0" rtlCol="0"/>
            <a:lstStyle/>
            <a:p>
              <a:endParaRPr sz="1227"/>
            </a:p>
          </p:txBody>
        </p:sp>
        <p:sp>
          <p:nvSpPr>
            <p:cNvPr id="769" name="object 769"/>
            <p:cNvSpPr/>
            <p:nvPr/>
          </p:nvSpPr>
          <p:spPr>
            <a:xfrm>
              <a:off x="1225524" y="7927403"/>
              <a:ext cx="5715" cy="5715"/>
            </a:xfrm>
            <a:custGeom>
              <a:avLst/>
              <a:gdLst/>
              <a:ahLst/>
              <a:cxnLst/>
              <a:rect l="l" t="t" r="r" b="b"/>
              <a:pathLst>
                <a:path w="5715" h="5715">
                  <a:moveTo>
                    <a:pt x="5607" y="0"/>
                  </a:moveTo>
                  <a:lnTo>
                    <a:pt x="2050" y="1079"/>
                  </a:lnTo>
                  <a:lnTo>
                    <a:pt x="0" y="2967"/>
                  </a:lnTo>
                  <a:lnTo>
                    <a:pt x="0" y="5162"/>
                  </a:lnTo>
                  <a:lnTo>
                    <a:pt x="5607" y="0"/>
                  </a:lnTo>
                  <a:close/>
                </a:path>
              </a:pathLst>
            </a:custGeom>
            <a:solidFill>
              <a:srgbClr val="153A7B"/>
            </a:solidFill>
          </p:spPr>
          <p:txBody>
            <a:bodyPr wrap="square" lIns="0" tIns="0" rIns="0" bIns="0" rtlCol="0"/>
            <a:lstStyle/>
            <a:p>
              <a:endParaRPr sz="1227"/>
            </a:p>
          </p:txBody>
        </p:sp>
        <p:sp>
          <p:nvSpPr>
            <p:cNvPr id="770" name="object 770"/>
            <p:cNvSpPr/>
            <p:nvPr/>
          </p:nvSpPr>
          <p:spPr>
            <a:xfrm>
              <a:off x="1225524" y="7926599"/>
              <a:ext cx="8255" cy="8255"/>
            </a:xfrm>
            <a:custGeom>
              <a:avLst/>
              <a:gdLst/>
              <a:ahLst/>
              <a:cxnLst/>
              <a:rect l="l" t="t" r="r" b="b"/>
              <a:pathLst>
                <a:path w="8255" h="8254">
                  <a:moveTo>
                    <a:pt x="8258" y="0"/>
                  </a:moveTo>
                  <a:lnTo>
                    <a:pt x="5607" y="804"/>
                  </a:lnTo>
                  <a:lnTo>
                    <a:pt x="0" y="5967"/>
                  </a:lnTo>
                  <a:lnTo>
                    <a:pt x="0" y="7640"/>
                  </a:lnTo>
                  <a:lnTo>
                    <a:pt x="8258" y="0"/>
                  </a:lnTo>
                  <a:close/>
                </a:path>
              </a:pathLst>
            </a:custGeom>
            <a:solidFill>
              <a:srgbClr val="153B7B"/>
            </a:solidFill>
          </p:spPr>
          <p:txBody>
            <a:bodyPr wrap="square" lIns="0" tIns="0" rIns="0" bIns="0" rtlCol="0"/>
            <a:lstStyle/>
            <a:p>
              <a:endParaRPr sz="1227"/>
            </a:p>
          </p:txBody>
        </p:sp>
        <p:sp>
          <p:nvSpPr>
            <p:cNvPr id="771" name="object 771"/>
            <p:cNvSpPr/>
            <p:nvPr/>
          </p:nvSpPr>
          <p:spPr>
            <a:xfrm>
              <a:off x="1225524" y="7925664"/>
              <a:ext cx="11430" cy="10795"/>
            </a:xfrm>
            <a:custGeom>
              <a:avLst/>
              <a:gdLst/>
              <a:ahLst/>
              <a:cxnLst/>
              <a:rect l="l" t="t" r="r" b="b"/>
              <a:pathLst>
                <a:path w="11430" h="10795">
                  <a:moveTo>
                    <a:pt x="11337" y="0"/>
                  </a:moveTo>
                  <a:lnTo>
                    <a:pt x="8258" y="934"/>
                  </a:lnTo>
                  <a:lnTo>
                    <a:pt x="0" y="8575"/>
                  </a:lnTo>
                  <a:lnTo>
                    <a:pt x="0" y="10412"/>
                  </a:lnTo>
                  <a:lnTo>
                    <a:pt x="11337" y="0"/>
                  </a:lnTo>
                  <a:close/>
                </a:path>
              </a:pathLst>
            </a:custGeom>
            <a:solidFill>
              <a:srgbClr val="153C7C"/>
            </a:solidFill>
          </p:spPr>
          <p:txBody>
            <a:bodyPr wrap="square" lIns="0" tIns="0" rIns="0" bIns="0" rtlCol="0"/>
            <a:lstStyle/>
            <a:p>
              <a:endParaRPr sz="1227"/>
            </a:p>
          </p:txBody>
        </p:sp>
        <p:sp>
          <p:nvSpPr>
            <p:cNvPr id="772" name="object 772"/>
            <p:cNvSpPr/>
            <p:nvPr/>
          </p:nvSpPr>
          <p:spPr>
            <a:xfrm>
              <a:off x="1225511" y="7923961"/>
              <a:ext cx="17145" cy="15875"/>
            </a:xfrm>
            <a:custGeom>
              <a:avLst/>
              <a:gdLst/>
              <a:ahLst/>
              <a:cxnLst/>
              <a:rect l="l" t="t" r="r" b="b"/>
              <a:pathLst>
                <a:path w="17144" h="15875">
                  <a:moveTo>
                    <a:pt x="16954" y="0"/>
                  </a:moveTo>
                  <a:lnTo>
                    <a:pt x="14605" y="723"/>
                  </a:lnTo>
                  <a:lnTo>
                    <a:pt x="11341" y="1714"/>
                  </a:lnTo>
                  <a:lnTo>
                    <a:pt x="0" y="12115"/>
                  </a:lnTo>
                  <a:lnTo>
                    <a:pt x="0" y="14173"/>
                  </a:lnTo>
                  <a:lnTo>
                    <a:pt x="12" y="15582"/>
                  </a:lnTo>
                  <a:lnTo>
                    <a:pt x="16954" y="0"/>
                  </a:lnTo>
                  <a:close/>
                </a:path>
              </a:pathLst>
            </a:custGeom>
            <a:solidFill>
              <a:srgbClr val="153D7D"/>
            </a:solidFill>
          </p:spPr>
          <p:txBody>
            <a:bodyPr wrap="square" lIns="0" tIns="0" rIns="0" bIns="0" rtlCol="0"/>
            <a:lstStyle/>
            <a:p>
              <a:endParaRPr sz="1227"/>
            </a:p>
          </p:txBody>
        </p:sp>
        <p:sp>
          <p:nvSpPr>
            <p:cNvPr id="773" name="object 773"/>
            <p:cNvSpPr/>
            <p:nvPr/>
          </p:nvSpPr>
          <p:spPr>
            <a:xfrm>
              <a:off x="1225524" y="7922880"/>
              <a:ext cx="20955" cy="19050"/>
            </a:xfrm>
            <a:custGeom>
              <a:avLst/>
              <a:gdLst/>
              <a:ahLst/>
              <a:cxnLst/>
              <a:rect l="l" t="t" r="r" b="b"/>
              <a:pathLst>
                <a:path w="20955" h="19050">
                  <a:moveTo>
                    <a:pt x="20510" y="0"/>
                  </a:moveTo>
                  <a:lnTo>
                    <a:pt x="16948" y="1081"/>
                  </a:lnTo>
                  <a:lnTo>
                    <a:pt x="0" y="16663"/>
                  </a:lnTo>
                  <a:lnTo>
                    <a:pt x="0" y="18857"/>
                  </a:lnTo>
                  <a:lnTo>
                    <a:pt x="20510" y="0"/>
                  </a:lnTo>
                  <a:close/>
                </a:path>
              </a:pathLst>
            </a:custGeom>
            <a:solidFill>
              <a:srgbClr val="153E7E"/>
            </a:solidFill>
          </p:spPr>
          <p:txBody>
            <a:bodyPr wrap="square" lIns="0" tIns="0" rIns="0" bIns="0" rtlCol="0"/>
            <a:lstStyle/>
            <a:p>
              <a:endParaRPr sz="1227"/>
            </a:p>
          </p:txBody>
        </p:sp>
        <p:sp>
          <p:nvSpPr>
            <p:cNvPr id="774" name="object 774"/>
            <p:cNvSpPr/>
            <p:nvPr/>
          </p:nvSpPr>
          <p:spPr>
            <a:xfrm>
              <a:off x="1225524" y="7921988"/>
              <a:ext cx="23495" cy="21590"/>
            </a:xfrm>
            <a:custGeom>
              <a:avLst/>
              <a:gdLst/>
              <a:ahLst/>
              <a:cxnLst/>
              <a:rect l="l" t="t" r="r" b="b"/>
              <a:pathLst>
                <a:path w="23494" h="21590">
                  <a:moveTo>
                    <a:pt x="23448" y="0"/>
                  </a:moveTo>
                  <a:lnTo>
                    <a:pt x="20510" y="891"/>
                  </a:lnTo>
                  <a:lnTo>
                    <a:pt x="0" y="19749"/>
                  </a:lnTo>
                  <a:lnTo>
                    <a:pt x="0" y="21585"/>
                  </a:lnTo>
                  <a:lnTo>
                    <a:pt x="23448" y="0"/>
                  </a:lnTo>
                  <a:close/>
                </a:path>
              </a:pathLst>
            </a:custGeom>
            <a:solidFill>
              <a:srgbClr val="153F7F"/>
            </a:solidFill>
          </p:spPr>
          <p:txBody>
            <a:bodyPr wrap="square" lIns="0" tIns="0" rIns="0" bIns="0" rtlCol="0"/>
            <a:lstStyle/>
            <a:p>
              <a:endParaRPr sz="1227"/>
            </a:p>
          </p:txBody>
        </p:sp>
        <p:sp>
          <p:nvSpPr>
            <p:cNvPr id="775" name="object 775"/>
            <p:cNvSpPr/>
            <p:nvPr/>
          </p:nvSpPr>
          <p:spPr>
            <a:xfrm>
              <a:off x="1225524" y="7921115"/>
              <a:ext cx="26670" cy="24765"/>
            </a:xfrm>
            <a:custGeom>
              <a:avLst/>
              <a:gdLst/>
              <a:ahLst/>
              <a:cxnLst/>
              <a:rect l="l" t="t" r="r" b="b"/>
              <a:pathLst>
                <a:path w="26669" h="24765">
                  <a:moveTo>
                    <a:pt x="26325" y="0"/>
                  </a:moveTo>
                  <a:lnTo>
                    <a:pt x="23448" y="873"/>
                  </a:lnTo>
                  <a:lnTo>
                    <a:pt x="0" y="22458"/>
                  </a:lnTo>
                  <a:lnTo>
                    <a:pt x="0" y="24264"/>
                  </a:lnTo>
                  <a:lnTo>
                    <a:pt x="26325" y="0"/>
                  </a:lnTo>
                  <a:close/>
                </a:path>
              </a:pathLst>
            </a:custGeom>
            <a:solidFill>
              <a:srgbClr val="163F80"/>
            </a:solidFill>
          </p:spPr>
          <p:txBody>
            <a:bodyPr wrap="square" lIns="0" tIns="0" rIns="0" bIns="0" rtlCol="0"/>
            <a:lstStyle/>
            <a:p>
              <a:endParaRPr sz="1227"/>
            </a:p>
          </p:txBody>
        </p:sp>
        <p:sp>
          <p:nvSpPr>
            <p:cNvPr id="776" name="object 776"/>
            <p:cNvSpPr/>
            <p:nvPr/>
          </p:nvSpPr>
          <p:spPr>
            <a:xfrm>
              <a:off x="1225524" y="7920191"/>
              <a:ext cx="29845" cy="27305"/>
            </a:xfrm>
            <a:custGeom>
              <a:avLst/>
              <a:gdLst/>
              <a:ahLst/>
              <a:cxnLst/>
              <a:rect l="l" t="t" r="r" b="b"/>
              <a:pathLst>
                <a:path w="29844" h="27304">
                  <a:moveTo>
                    <a:pt x="29367" y="0"/>
                  </a:moveTo>
                  <a:lnTo>
                    <a:pt x="26326" y="923"/>
                  </a:lnTo>
                  <a:lnTo>
                    <a:pt x="0" y="25188"/>
                  </a:lnTo>
                  <a:lnTo>
                    <a:pt x="0" y="27068"/>
                  </a:lnTo>
                  <a:lnTo>
                    <a:pt x="29367" y="0"/>
                  </a:lnTo>
                  <a:close/>
                </a:path>
              </a:pathLst>
            </a:custGeom>
            <a:solidFill>
              <a:srgbClr val="164080"/>
            </a:solidFill>
          </p:spPr>
          <p:txBody>
            <a:bodyPr wrap="square" lIns="0" tIns="0" rIns="0" bIns="0" rtlCol="0"/>
            <a:lstStyle/>
            <a:p>
              <a:endParaRPr sz="1227"/>
            </a:p>
          </p:txBody>
        </p:sp>
        <p:sp>
          <p:nvSpPr>
            <p:cNvPr id="777" name="object 777"/>
            <p:cNvSpPr/>
            <p:nvPr/>
          </p:nvSpPr>
          <p:spPr>
            <a:xfrm>
              <a:off x="1225524" y="7919292"/>
              <a:ext cx="32384" cy="29845"/>
            </a:xfrm>
            <a:custGeom>
              <a:avLst/>
              <a:gdLst/>
              <a:ahLst/>
              <a:cxnLst/>
              <a:rect l="l" t="t" r="r" b="b"/>
              <a:pathLst>
                <a:path w="32384" h="29845">
                  <a:moveTo>
                    <a:pt x="32330" y="0"/>
                  </a:moveTo>
                  <a:lnTo>
                    <a:pt x="29367" y="899"/>
                  </a:lnTo>
                  <a:lnTo>
                    <a:pt x="0" y="27967"/>
                  </a:lnTo>
                  <a:lnTo>
                    <a:pt x="0" y="29772"/>
                  </a:lnTo>
                  <a:lnTo>
                    <a:pt x="32330" y="0"/>
                  </a:lnTo>
                  <a:close/>
                </a:path>
              </a:pathLst>
            </a:custGeom>
            <a:solidFill>
              <a:srgbClr val="164181"/>
            </a:solidFill>
          </p:spPr>
          <p:txBody>
            <a:bodyPr wrap="square" lIns="0" tIns="0" rIns="0" bIns="0" rtlCol="0"/>
            <a:lstStyle/>
            <a:p>
              <a:endParaRPr sz="1227"/>
            </a:p>
          </p:txBody>
        </p:sp>
        <p:sp>
          <p:nvSpPr>
            <p:cNvPr id="778" name="object 778"/>
            <p:cNvSpPr/>
            <p:nvPr/>
          </p:nvSpPr>
          <p:spPr>
            <a:xfrm>
              <a:off x="1225524" y="7918372"/>
              <a:ext cx="35560" cy="33020"/>
            </a:xfrm>
            <a:custGeom>
              <a:avLst/>
              <a:gdLst/>
              <a:ahLst/>
              <a:cxnLst/>
              <a:rect l="l" t="t" r="r" b="b"/>
              <a:pathLst>
                <a:path w="35559" h="33020">
                  <a:moveTo>
                    <a:pt x="35363" y="0"/>
                  </a:moveTo>
                  <a:lnTo>
                    <a:pt x="32330" y="920"/>
                  </a:lnTo>
                  <a:lnTo>
                    <a:pt x="0" y="30693"/>
                  </a:lnTo>
                  <a:lnTo>
                    <a:pt x="0" y="32556"/>
                  </a:lnTo>
                  <a:lnTo>
                    <a:pt x="35363" y="0"/>
                  </a:lnTo>
                  <a:close/>
                </a:path>
              </a:pathLst>
            </a:custGeom>
            <a:solidFill>
              <a:srgbClr val="164182"/>
            </a:solidFill>
          </p:spPr>
          <p:txBody>
            <a:bodyPr wrap="square" lIns="0" tIns="0" rIns="0" bIns="0" rtlCol="0"/>
            <a:lstStyle/>
            <a:p>
              <a:endParaRPr sz="1227"/>
            </a:p>
          </p:txBody>
        </p:sp>
        <p:sp>
          <p:nvSpPr>
            <p:cNvPr id="779" name="object 779"/>
            <p:cNvSpPr/>
            <p:nvPr/>
          </p:nvSpPr>
          <p:spPr>
            <a:xfrm>
              <a:off x="1225524" y="7917487"/>
              <a:ext cx="38735" cy="35560"/>
            </a:xfrm>
            <a:custGeom>
              <a:avLst/>
              <a:gdLst/>
              <a:ahLst/>
              <a:cxnLst/>
              <a:rect l="l" t="t" r="r" b="b"/>
              <a:pathLst>
                <a:path w="38734" h="35559">
                  <a:moveTo>
                    <a:pt x="38279" y="0"/>
                  </a:moveTo>
                  <a:lnTo>
                    <a:pt x="35363" y="885"/>
                  </a:lnTo>
                  <a:lnTo>
                    <a:pt x="0" y="33441"/>
                  </a:lnTo>
                  <a:lnTo>
                    <a:pt x="0" y="35282"/>
                  </a:lnTo>
                  <a:lnTo>
                    <a:pt x="38279" y="0"/>
                  </a:lnTo>
                  <a:close/>
                </a:path>
              </a:pathLst>
            </a:custGeom>
            <a:solidFill>
              <a:srgbClr val="164282"/>
            </a:solidFill>
          </p:spPr>
          <p:txBody>
            <a:bodyPr wrap="square" lIns="0" tIns="0" rIns="0" bIns="0" rtlCol="0"/>
            <a:lstStyle/>
            <a:p>
              <a:endParaRPr sz="1227"/>
            </a:p>
          </p:txBody>
        </p:sp>
        <p:sp>
          <p:nvSpPr>
            <p:cNvPr id="780" name="object 780"/>
            <p:cNvSpPr/>
            <p:nvPr/>
          </p:nvSpPr>
          <p:spPr>
            <a:xfrm>
              <a:off x="1225524" y="7916540"/>
              <a:ext cx="41910" cy="38735"/>
            </a:xfrm>
            <a:custGeom>
              <a:avLst/>
              <a:gdLst/>
              <a:ahLst/>
              <a:cxnLst/>
              <a:rect l="l" t="t" r="r" b="b"/>
              <a:pathLst>
                <a:path w="41909" h="38734">
                  <a:moveTo>
                    <a:pt x="41398" y="0"/>
                  </a:moveTo>
                  <a:lnTo>
                    <a:pt x="38279" y="946"/>
                  </a:lnTo>
                  <a:lnTo>
                    <a:pt x="0" y="36229"/>
                  </a:lnTo>
                  <a:lnTo>
                    <a:pt x="0" y="38304"/>
                  </a:lnTo>
                  <a:lnTo>
                    <a:pt x="41398" y="0"/>
                  </a:lnTo>
                  <a:close/>
                </a:path>
              </a:pathLst>
            </a:custGeom>
            <a:solidFill>
              <a:srgbClr val="164383"/>
            </a:solidFill>
          </p:spPr>
          <p:txBody>
            <a:bodyPr wrap="square" lIns="0" tIns="0" rIns="0" bIns="0" rtlCol="0"/>
            <a:lstStyle/>
            <a:p>
              <a:endParaRPr sz="1227"/>
            </a:p>
          </p:txBody>
        </p:sp>
        <p:sp>
          <p:nvSpPr>
            <p:cNvPr id="781" name="object 781"/>
            <p:cNvSpPr/>
            <p:nvPr/>
          </p:nvSpPr>
          <p:spPr>
            <a:xfrm>
              <a:off x="1225524" y="7915664"/>
              <a:ext cx="44450" cy="41275"/>
            </a:xfrm>
            <a:custGeom>
              <a:avLst/>
              <a:gdLst/>
              <a:ahLst/>
              <a:cxnLst/>
              <a:rect l="l" t="t" r="r" b="b"/>
              <a:pathLst>
                <a:path w="44450" h="41275">
                  <a:moveTo>
                    <a:pt x="44283" y="0"/>
                  </a:moveTo>
                  <a:lnTo>
                    <a:pt x="41237" y="924"/>
                  </a:lnTo>
                  <a:lnTo>
                    <a:pt x="0" y="38884"/>
                  </a:lnTo>
                  <a:lnTo>
                    <a:pt x="0" y="40763"/>
                  </a:lnTo>
                  <a:lnTo>
                    <a:pt x="44283" y="0"/>
                  </a:lnTo>
                  <a:close/>
                </a:path>
              </a:pathLst>
            </a:custGeom>
            <a:solidFill>
              <a:srgbClr val="164384"/>
            </a:solidFill>
          </p:spPr>
          <p:txBody>
            <a:bodyPr wrap="square" lIns="0" tIns="0" rIns="0" bIns="0" rtlCol="0"/>
            <a:lstStyle/>
            <a:p>
              <a:endParaRPr sz="1227"/>
            </a:p>
          </p:txBody>
        </p:sp>
        <p:sp>
          <p:nvSpPr>
            <p:cNvPr id="782" name="object 782"/>
            <p:cNvSpPr/>
            <p:nvPr/>
          </p:nvSpPr>
          <p:spPr>
            <a:xfrm>
              <a:off x="1225524" y="7914585"/>
              <a:ext cx="48260" cy="44450"/>
            </a:xfrm>
            <a:custGeom>
              <a:avLst/>
              <a:gdLst/>
              <a:ahLst/>
              <a:cxnLst/>
              <a:rect l="l" t="t" r="r" b="b"/>
              <a:pathLst>
                <a:path w="48259" h="44450">
                  <a:moveTo>
                    <a:pt x="47841" y="0"/>
                  </a:moveTo>
                  <a:lnTo>
                    <a:pt x="44283" y="1079"/>
                  </a:lnTo>
                  <a:lnTo>
                    <a:pt x="0" y="41843"/>
                  </a:lnTo>
                  <a:lnTo>
                    <a:pt x="0" y="44038"/>
                  </a:lnTo>
                  <a:lnTo>
                    <a:pt x="47841" y="0"/>
                  </a:lnTo>
                  <a:close/>
                </a:path>
              </a:pathLst>
            </a:custGeom>
            <a:solidFill>
              <a:srgbClr val="164485"/>
            </a:solidFill>
          </p:spPr>
          <p:txBody>
            <a:bodyPr wrap="square" lIns="0" tIns="0" rIns="0" bIns="0" rtlCol="0"/>
            <a:lstStyle/>
            <a:p>
              <a:endParaRPr sz="1227"/>
            </a:p>
          </p:txBody>
        </p:sp>
        <p:sp>
          <p:nvSpPr>
            <p:cNvPr id="783" name="object 783"/>
            <p:cNvSpPr/>
            <p:nvPr/>
          </p:nvSpPr>
          <p:spPr>
            <a:xfrm>
              <a:off x="1225524" y="7913858"/>
              <a:ext cx="50800" cy="46990"/>
            </a:xfrm>
            <a:custGeom>
              <a:avLst/>
              <a:gdLst/>
              <a:ahLst/>
              <a:cxnLst/>
              <a:rect l="l" t="t" r="r" b="b"/>
              <a:pathLst>
                <a:path w="50800" h="46990">
                  <a:moveTo>
                    <a:pt x="50234" y="0"/>
                  </a:moveTo>
                  <a:lnTo>
                    <a:pt x="47417" y="854"/>
                  </a:lnTo>
                  <a:lnTo>
                    <a:pt x="0" y="44660"/>
                  </a:lnTo>
                  <a:lnTo>
                    <a:pt x="0" y="46425"/>
                  </a:lnTo>
                  <a:lnTo>
                    <a:pt x="50234" y="0"/>
                  </a:lnTo>
                  <a:close/>
                </a:path>
              </a:pathLst>
            </a:custGeom>
            <a:solidFill>
              <a:srgbClr val="174585"/>
            </a:solidFill>
          </p:spPr>
          <p:txBody>
            <a:bodyPr wrap="square" lIns="0" tIns="0" rIns="0" bIns="0" rtlCol="0"/>
            <a:lstStyle/>
            <a:p>
              <a:endParaRPr sz="1227"/>
            </a:p>
          </p:txBody>
        </p:sp>
        <p:sp>
          <p:nvSpPr>
            <p:cNvPr id="784" name="object 784"/>
            <p:cNvSpPr/>
            <p:nvPr/>
          </p:nvSpPr>
          <p:spPr>
            <a:xfrm>
              <a:off x="1225524" y="7912825"/>
              <a:ext cx="53975" cy="49530"/>
            </a:xfrm>
            <a:custGeom>
              <a:avLst/>
              <a:gdLst/>
              <a:ahLst/>
              <a:cxnLst/>
              <a:rect l="l" t="t" r="r" b="b"/>
              <a:pathLst>
                <a:path w="53975" h="49529">
                  <a:moveTo>
                    <a:pt x="53639" y="0"/>
                  </a:moveTo>
                  <a:lnTo>
                    <a:pt x="50148" y="1059"/>
                  </a:lnTo>
                  <a:lnTo>
                    <a:pt x="0" y="47226"/>
                  </a:lnTo>
                  <a:lnTo>
                    <a:pt x="0" y="49206"/>
                  </a:lnTo>
                  <a:lnTo>
                    <a:pt x="53639" y="0"/>
                  </a:lnTo>
                  <a:close/>
                </a:path>
              </a:pathLst>
            </a:custGeom>
            <a:solidFill>
              <a:srgbClr val="174586"/>
            </a:solidFill>
          </p:spPr>
          <p:txBody>
            <a:bodyPr wrap="square" lIns="0" tIns="0" rIns="0" bIns="0" rtlCol="0"/>
            <a:lstStyle/>
            <a:p>
              <a:endParaRPr sz="1227"/>
            </a:p>
          </p:txBody>
        </p:sp>
        <p:sp>
          <p:nvSpPr>
            <p:cNvPr id="785" name="object 785"/>
            <p:cNvSpPr/>
            <p:nvPr/>
          </p:nvSpPr>
          <p:spPr>
            <a:xfrm>
              <a:off x="1225524" y="7911926"/>
              <a:ext cx="57150" cy="52705"/>
            </a:xfrm>
            <a:custGeom>
              <a:avLst/>
              <a:gdLst/>
              <a:ahLst/>
              <a:cxnLst/>
              <a:rect l="l" t="t" r="r" b="b"/>
              <a:pathLst>
                <a:path w="57150" h="52704">
                  <a:moveTo>
                    <a:pt x="56599" y="0"/>
                  </a:moveTo>
                  <a:lnTo>
                    <a:pt x="53639" y="898"/>
                  </a:lnTo>
                  <a:lnTo>
                    <a:pt x="0" y="50104"/>
                  </a:lnTo>
                  <a:lnTo>
                    <a:pt x="0" y="52168"/>
                  </a:lnTo>
                  <a:lnTo>
                    <a:pt x="56599" y="0"/>
                  </a:lnTo>
                  <a:close/>
                </a:path>
              </a:pathLst>
            </a:custGeom>
            <a:solidFill>
              <a:srgbClr val="174687"/>
            </a:solidFill>
          </p:spPr>
          <p:txBody>
            <a:bodyPr wrap="square" lIns="0" tIns="0" rIns="0" bIns="0" rtlCol="0"/>
            <a:lstStyle/>
            <a:p>
              <a:endParaRPr sz="1227"/>
            </a:p>
          </p:txBody>
        </p:sp>
        <p:sp>
          <p:nvSpPr>
            <p:cNvPr id="786" name="object 786"/>
            <p:cNvSpPr/>
            <p:nvPr/>
          </p:nvSpPr>
          <p:spPr>
            <a:xfrm>
              <a:off x="1225524" y="7911156"/>
              <a:ext cx="59690" cy="55244"/>
            </a:xfrm>
            <a:custGeom>
              <a:avLst/>
              <a:gdLst/>
              <a:ahLst/>
              <a:cxnLst/>
              <a:rect l="l" t="t" r="r" b="b"/>
              <a:pathLst>
                <a:path w="59690" h="55245">
                  <a:moveTo>
                    <a:pt x="59136" y="0"/>
                  </a:moveTo>
                  <a:lnTo>
                    <a:pt x="56107" y="919"/>
                  </a:lnTo>
                  <a:lnTo>
                    <a:pt x="0" y="52833"/>
                  </a:lnTo>
                  <a:lnTo>
                    <a:pt x="0" y="54717"/>
                  </a:lnTo>
                  <a:lnTo>
                    <a:pt x="59136" y="0"/>
                  </a:lnTo>
                  <a:close/>
                </a:path>
              </a:pathLst>
            </a:custGeom>
            <a:solidFill>
              <a:srgbClr val="174788"/>
            </a:solidFill>
          </p:spPr>
          <p:txBody>
            <a:bodyPr wrap="square" lIns="0" tIns="0" rIns="0" bIns="0" rtlCol="0"/>
            <a:lstStyle/>
            <a:p>
              <a:endParaRPr sz="1227"/>
            </a:p>
          </p:txBody>
        </p:sp>
        <p:sp>
          <p:nvSpPr>
            <p:cNvPr id="787" name="object 787"/>
            <p:cNvSpPr/>
            <p:nvPr/>
          </p:nvSpPr>
          <p:spPr>
            <a:xfrm>
              <a:off x="1225524" y="7910093"/>
              <a:ext cx="62865" cy="57785"/>
            </a:xfrm>
            <a:custGeom>
              <a:avLst/>
              <a:gdLst/>
              <a:ahLst/>
              <a:cxnLst/>
              <a:rect l="l" t="t" r="r" b="b"/>
              <a:pathLst>
                <a:path w="62865" h="57784">
                  <a:moveTo>
                    <a:pt x="62640" y="0"/>
                  </a:moveTo>
                  <a:lnTo>
                    <a:pt x="59087" y="1078"/>
                  </a:lnTo>
                  <a:lnTo>
                    <a:pt x="0" y="55539"/>
                  </a:lnTo>
                  <a:lnTo>
                    <a:pt x="0" y="57735"/>
                  </a:lnTo>
                  <a:lnTo>
                    <a:pt x="62640" y="0"/>
                  </a:lnTo>
                  <a:close/>
                </a:path>
              </a:pathLst>
            </a:custGeom>
            <a:solidFill>
              <a:srgbClr val="174888"/>
            </a:solidFill>
          </p:spPr>
          <p:txBody>
            <a:bodyPr wrap="square" lIns="0" tIns="0" rIns="0" bIns="0" rtlCol="0"/>
            <a:lstStyle/>
            <a:p>
              <a:endParaRPr sz="1227"/>
            </a:p>
          </p:txBody>
        </p:sp>
        <p:sp>
          <p:nvSpPr>
            <p:cNvPr id="788" name="object 788"/>
            <p:cNvSpPr/>
            <p:nvPr/>
          </p:nvSpPr>
          <p:spPr>
            <a:xfrm>
              <a:off x="1225524" y="7909172"/>
              <a:ext cx="66040" cy="60960"/>
            </a:xfrm>
            <a:custGeom>
              <a:avLst/>
              <a:gdLst/>
              <a:ahLst/>
              <a:cxnLst/>
              <a:rect l="l" t="t" r="r" b="b"/>
              <a:pathLst>
                <a:path w="66040" h="60959">
                  <a:moveTo>
                    <a:pt x="65674" y="0"/>
                  </a:moveTo>
                  <a:lnTo>
                    <a:pt x="62595" y="934"/>
                  </a:lnTo>
                  <a:lnTo>
                    <a:pt x="0" y="58357"/>
                  </a:lnTo>
                  <a:lnTo>
                    <a:pt x="0" y="60461"/>
                  </a:lnTo>
                  <a:lnTo>
                    <a:pt x="65674" y="0"/>
                  </a:lnTo>
                  <a:close/>
                </a:path>
              </a:pathLst>
            </a:custGeom>
            <a:solidFill>
              <a:srgbClr val="174889"/>
            </a:solidFill>
          </p:spPr>
          <p:txBody>
            <a:bodyPr wrap="square" lIns="0" tIns="0" rIns="0" bIns="0" rtlCol="0"/>
            <a:lstStyle/>
            <a:p>
              <a:endParaRPr sz="1227"/>
            </a:p>
          </p:txBody>
        </p:sp>
        <p:sp>
          <p:nvSpPr>
            <p:cNvPr id="789" name="object 789"/>
            <p:cNvSpPr/>
            <p:nvPr/>
          </p:nvSpPr>
          <p:spPr>
            <a:xfrm>
              <a:off x="1225524" y="7908262"/>
              <a:ext cx="69215" cy="63500"/>
            </a:xfrm>
            <a:custGeom>
              <a:avLst/>
              <a:gdLst/>
              <a:ahLst/>
              <a:cxnLst/>
              <a:rect l="l" t="t" r="r" b="b"/>
              <a:pathLst>
                <a:path w="69215" h="63500">
                  <a:moveTo>
                    <a:pt x="68672" y="0"/>
                  </a:moveTo>
                  <a:lnTo>
                    <a:pt x="65145" y="1070"/>
                  </a:lnTo>
                  <a:lnTo>
                    <a:pt x="0" y="61276"/>
                  </a:lnTo>
                  <a:lnTo>
                    <a:pt x="0" y="63139"/>
                  </a:lnTo>
                  <a:lnTo>
                    <a:pt x="68672" y="0"/>
                  </a:lnTo>
                  <a:close/>
                </a:path>
              </a:pathLst>
            </a:custGeom>
            <a:solidFill>
              <a:srgbClr val="17498A"/>
            </a:solidFill>
          </p:spPr>
          <p:txBody>
            <a:bodyPr wrap="square" lIns="0" tIns="0" rIns="0" bIns="0" rtlCol="0"/>
            <a:lstStyle/>
            <a:p>
              <a:endParaRPr sz="1227"/>
            </a:p>
          </p:txBody>
        </p:sp>
        <p:sp>
          <p:nvSpPr>
            <p:cNvPr id="790" name="object 790"/>
            <p:cNvSpPr/>
            <p:nvPr/>
          </p:nvSpPr>
          <p:spPr>
            <a:xfrm>
              <a:off x="1225524" y="7907388"/>
              <a:ext cx="71755" cy="66040"/>
            </a:xfrm>
            <a:custGeom>
              <a:avLst/>
              <a:gdLst/>
              <a:ahLst/>
              <a:cxnLst/>
              <a:rect l="l" t="t" r="r" b="b"/>
              <a:pathLst>
                <a:path w="71755" h="66040">
                  <a:moveTo>
                    <a:pt x="71551" y="0"/>
                  </a:moveTo>
                  <a:lnTo>
                    <a:pt x="68006" y="1075"/>
                  </a:lnTo>
                  <a:lnTo>
                    <a:pt x="0" y="63901"/>
                  </a:lnTo>
                  <a:lnTo>
                    <a:pt x="0" y="65864"/>
                  </a:lnTo>
                  <a:lnTo>
                    <a:pt x="71551" y="0"/>
                  </a:lnTo>
                  <a:close/>
                </a:path>
              </a:pathLst>
            </a:custGeom>
            <a:solidFill>
              <a:srgbClr val="174A8A"/>
            </a:solidFill>
          </p:spPr>
          <p:txBody>
            <a:bodyPr wrap="square" lIns="0" tIns="0" rIns="0" bIns="0" rtlCol="0"/>
            <a:lstStyle/>
            <a:p>
              <a:endParaRPr sz="1227"/>
            </a:p>
          </p:txBody>
        </p:sp>
        <p:sp>
          <p:nvSpPr>
            <p:cNvPr id="791" name="object 791"/>
            <p:cNvSpPr/>
            <p:nvPr/>
          </p:nvSpPr>
          <p:spPr>
            <a:xfrm>
              <a:off x="1225524" y="7907388"/>
              <a:ext cx="71755" cy="67945"/>
            </a:xfrm>
            <a:custGeom>
              <a:avLst/>
              <a:gdLst/>
              <a:ahLst/>
              <a:cxnLst/>
              <a:rect l="l" t="t" r="r" b="b"/>
              <a:pathLst>
                <a:path w="71755" h="67945">
                  <a:moveTo>
                    <a:pt x="71551" y="0"/>
                  </a:moveTo>
                  <a:lnTo>
                    <a:pt x="0" y="65865"/>
                  </a:lnTo>
                  <a:lnTo>
                    <a:pt x="0" y="67709"/>
                  </a:lnTo>
                  <a:lnTo>
                    <a:pt x="71566" y="1726"/>
                  </a:lnTo>
                  <a:lnTo>
                    <a:pt x="71551" y="0"/>
                  </a:lnTo>
                  <a:close/>
                </a:path>
              </a:pathLst>
            </a:custGeom>
            <a:solidFill>
              <a:srgbClr val="184A8B"/>
            </a:solidFill>
          </p:spPr>
          <p:txBody>
            <a:bodyPr wrap="square" lIns="0" tIns="0" rIns="0" bIns="0" rtlCol="0"/>
            <a:lstStyle/>
            <a:p>
              <a:endParaRPr sz="1227"/>
            </a:p>
          </p:txBody>
        </p:sp>
        <p:sp>
          <p:nvSpPr>
            <p:cNvPr id="792" name="object 792"/>
            <p:cNvSpPr/>
            <p:nvPr/>
          </p:nvSpPr>
          <p:spPr>
            <a:xfrm>
              <a:off x="1225524" y="7908803"/>
              <a:ext cx="71755" cy="68580"/>
            </a:xfrm>
            <a:custGeom>
              <a:avLst/>
              <a:gdLst/>
              <a:ahLst/>
              <a:cxnLst/>
              <a:rect l="l" t="t" r="r" b="b"/>
              <a:pathLst>
                <a:path w="71755" h="68579">
                  <a:moveTo>
                    <a:pt x="71563" y="0"/>
                  </a:moveTo>
                  <a:lnTo>
                    <a:pt x="0" y="66215"/>
                  </a:lnTo>
                  <a:lnTo>
                    <a:pt x="0" y="68154"/>
                  </a:lnTo>
                  <a:lnTo>
                    <a:pt x="71582" y="2176"/>
                  </a:lnTo>
                  <a:lnTo>
                    <a:pt x="71563" y="0"/>
                  </a:lnTo>
                  <a:close/>
                </a:path>
              </a:pathLst>
            </a:custGeom>
            <a:solidFill>
              <a:srgbClr val="184B8C"/>
            </a:solidFill>
          </p:spPr>
          <p:txBody>
            <a:bodyPr wrap="square" lIns="0" tIns="0" rIns="0" bIns="0" rtlCol="0"/>
            <a:lstStyle/>
            <a:p>
              <a:endParaRPr sz="1227"/>
            </a:p>
          </p:txBody>
        </p:sp>
        <p:sp>
          <p:nvSpPr>
            <p:cNvPr id="793" name="object 793"/>
            <p:cNvSpPr/>
            <p:nvPr/>
          </p:nvSpPr>
          <p:spPr>
            <a:xfrm>
              <a:off x="1225511" y="7910982"/>
              <a:ext cx="71755" cy="70485"/>
            </a:xfrm>
            <a:custGeom>
              <a:avLst/>
              <a:gdLst/>
              <a:ahLst/>
              <a:cxnLst/>
              <a:rect l="l" t="t" r="r" b="b"/>
              <a:pathLst>
                <a:path w="71755" h="70484">
                  <a:moveTo>
                    <a:pt x="71615" y="3721"/>
                  </a:moveTo>
                  <a:lnTo>
                    <a:pt x="71602" y="1866"/>
                  </a:lnTo>
                  <a:lnTo>
                    <a:pt x="71589" y="0"/>
                  </a:lnTo>
                  <a:lnTo>
                    <a:pt x="0" y="65976"/>
                  </a:lnTo>
                  <a:lnTo>
                    <a:pt x="0" y="67779"/>
                  </a:lnTo>
                  <a:lnTo>
                    <a:pt x="12" y="69900"/>
                  </a:lnTo>
                  <a:lnTo>
                    <a:pt x="71615" y="3721"/>
                  </a:lnTo>
                  <a:close/>
                </a:path>
              </a:pathLst>
            </a:custGeom>
            <a:solidFill>
              <a:srgbClr val="184C8D"/>
            </a:solidFill>
          </p:spPr>
          <p:txBody>
            <a:bodyPr wrap="square" lIns="0" tIns="0" rIns="0" bIns="0" rtlCol="0"/>
            <a:lstStyle/>
            <a:p>
              <a:endParaRPr sz="1227"/>
            </a:p>
          </p:txBody>
        </p:sp>
        <p:sp>
          <p:nvSpPr>
            <p:cNvPr id="794" name="object 794"/>
            <p:cNvSpPr/>
            <p:nvPr/>
          </p:nvSpPr>
          <p:spPr>
            <a:xfrm>
              <a:off x="1225524" y="7914694"/>
              <a:ext cx="71755" cy="67945"/>
            </a:xfrm>
            <a:custGeom>
              <a:avLst/>
              <a:gdLst/>
              <a:ahLst/>
              <a:cxnLst/>
              <a:rect l="l" t="t" r="r" b="b"/>
              <a:pathLst>
                <a:path w="71755" h="67945">
                  <a:moveTo>
                    <a:pt x="71614" y="0"/>
                  </a:moveTo>
                  <a:lnTo>
                    <a:pt x="0" y="66183"/>
                  </a:lnTo>
                  <a:lnTo>
                    <a:pt x="0" y="67773"/>
                  </a:lnTo>
                  <a:lnTo>
                    <a:pt x="71629" y="1751"/>
                  </a:lnTo>
                  <a:lnTo>
                    <a:pt x="71614" y="0"/>
                  </a:lnTo>
                  <a:close/>
                </a:path>
              </a:pathLst>
            </a:custGeom>
            <a:solidFill>
              <a:srgbClr val="184D8E"/>
            </a:solidFill>
          </p:spPr>
          <p:txBody>
            <a:bodyPr wrap="square" lIns="0" tIns="0" rIns="0" bIns="0" rtlCol="0"/>
            <a:lstStyle/>
            <a:p>
              <a:endParaRPr sz="1227"/>
            </a:p>
          </p:txBody>
        </p:sp>
        <p:sp>
          <p:nvSpPr>
            <p:cNvPr id="795" name="object 795"/>
            <p:cNvSpPr/>
            <p:nvPr/>
          </p:nvSpPr>
          <p:spPr>
            <a:xfrm>
              <a:off x="1225511" y="7916456"/>
              <a:ext cx="71755" cy="69850"/>
            </a:xfrm>
            <a:custGeom>
              <a:avLst/>
              <a:gdLst/>
              <a:ahLst/>
              <a:cxnLst/>
              <a:rect l="l" t="t" r="r" b="b"/>
              <a:pathLst>
                <a:path w="71755" h="69850">
                  <a:moveTo>
                    <a:pt x="71666" y="3695"/>
                  </a:moveTo>
                  <a:lnTo>
                    <a:pt x="71653" y="1879"/>
                  </a:lnTo>
                  <a:lnTo>
                    <a:pt x="71640" y="0"/>
                  </a:lnTo>
                  <a:lnTo>
                    <a:pt x="12" y="66014"/>
                  </a:lnTo>
                  <a:lnTo>
                    <a:pt x="12" y="67894"/>
                  </a:lnTo>
                  <a:lnTo>
                    <a:pt x="0" y="69659"/>
                  </a:lnTo>
                  <a:lnTo>
                    <a:pt x="71666" y="3695"/>
                  </a:lnTo>
                  <a:close/>
                </a:path>
              </a:pathLst>
            </a:custGeom>
            <a:solidFill>
              <a:srgbClr val="184E8F"/>
            </a:solidFill>
          </p:spPr>
          <p:txBody>
            <a:bodyPr wrap="square" lIns="0" tIns="0" rIns="0" bIns="0" rtlCol="0"/>
            <a:lstStyle/>
            <a:p>
              <a:endParaRPr sz="1227"/>
            </a:p>
          </p:txBody>
        </p:sp>
        <p:sp>
          <p:nvSpPr>
            <p:cNvPr id="796" name="object 796"/>
            <p:cNvSpPr/>
            <p:nvPr/>
          </p:nvSpPr>
          <p:spPr>
            <a:xfrm>
              <a:off x="1225524" y="7920143"/>
              <a:ext cx="71755" cy="67945"/>
            </a:xfrm>
            <a:custGeom>
              <a:avLst/>
              <a:gdLst/>
              <a:ahLst/>
              <a:cxnLst/>
              <a:rect l="l" t="t" r="r" b="b"/>
              <a:pathLst>
                <a:path w="71755" h="67945">
                  <a:moveTo>
                    <a:pt x="71660" y="0"/>
                  </a:moveTo>
                  <a:lnTo>
                    <a:pt x="0" y="65965"/>
                  </a:lnTo>
                  <a:lnTo>
                    <a:pt x="0" y="67816"/>
                  </a:lnTo>
                  <a:lnTo>
                    <a:pt x="71679" y="2145"/>
                  </a:lnTo>
                  <a:lnTo>
                    <a:pt x="71660" y="0"/>
                  </a:lnTo>
                  <a:close/>
                </a:path>
              </a:pathLst>
            </a:custGeom>
            <a:solidFill>
              <a:srgbClr val="184F90"/>
            </a:solidFill>
          </p:spPr>
          <p:txBody>
            <a:bodyPr wrap="square" lIns="0" tIns="0" rIns="0" bIns="0" rtlCol="0"/>
            <a:lstStyle/>
            <a:p>
              <a:endParaRPr sz="1227"/>
            </a:p>
          </p:txBody>
        </p:sp>
        <p:sp>
          <p:nvSpPr>
            <p:cNvPr id="797" name="object 797"/>
            <p:cNvSpPr/>
            <p:nvPr/>
          </p:nvSpPr>
          <p:spPr>
            <a:xfrm>
              <a:off x="1225524" y="7922000"/>
              <a:ext cx="71755" cy="68580"/>
            </a:xfrm>
            <a:custGeom>
              <a:avLst/>
              <a:gdLst/>
              <a:ahLst/>
              <a:cxnLst/>
              <a:rect l="l" t="t" r="r" b="b"/>
              <a:pathLst>
                <a:path w="71755" h="68579">
                  <a:moveTo>
                    <a:pt x="71676" y="0"/>
                  </a:moveTo>
                  <a:lnTo>
                    <a:pt x="0" y="65901"/>
                  </a:lnTo>
                  <a:lnTo>
                    <a:pt x="0" y="68095"/>
                  </a:lnTo>
                  <a:lnTo>
                    <a:pt x="71695" y="2176"/>
                  </a:lnTo>
                  <a:lnTo>
                    <a:pt x="71676" y="0"/>
                  </a:lnTo>
                  <a:close/>
                </a:path>
              </a:pathLst>
            </a:custGeom>
            <a:solidFill>
              <a:srgbClr val="195091"/>
            </a:solidFill>
          </p:spPr>
          <p:txBody>
            <a:bodyPr wrap="square" lIns="0" tIns="0" rIns="0" bIns="0" rtlCol="0"/>
            <a:lstStyle/>
            <a:p>
              <a:endParaRPr sz="1227"/>
            </a:p>
          </p:txBody>
        </p:sp>
        <p:sp>
          <p:nvSpPr>
            <p:cNvPr id="798" name="object 798"/>
            <p:cNvSpPr/>
            <p:nvPr/>
          </p:nvSpPr>
          <p:spPr>
            <a:xfrm>
              <a:off x="1225524" y="7924177"/>
              <a:ext cx="71755" cy="69850"/>
            </a:xfrm>
            <a:custGeom>
              <a:avLst/>
              <a:gdLst/>
              <a:ahLst/>
              <a:cxnLst/>
              <a:rect l="l" t="t" r="r" b="b"/>
              <a:pathLst>
                <a:path w="71755" h="69850">
                  <a:moveTo>
                    <a:pt x="71716" y="3517"/>
                  </a:moveTo>
                  <a:lnTo>
                    <a:pt x="71704" y="1333"/>
                  </a:lnTo>
                  <a:lnTo>
                    <a:pt x="71691" y="0"/>
                  </a:lnTo>
                  <a:lnTo>
                    <a:pt x="0" y="65925"/>
                  </a:lnTo>
                  <a:lnTo>
                    <a:pt x="0" y="67424"/>
                  </a:lnTo>
                  <a:lnTo>
                    <a:pt x="0" y="69621"/>
                  </a:lnTo>
                  <a:lnTo>
                    <a:pt x="71716" y="3517"/>
                  </a:lnTo>
                  <a:close/>
                </a:path>
              </a:pathLst>
            </a:custGeom>
            <a:solidFill>
              <a:srgbClr val="195192"/>
            </a:solidFill>
          </p:spPr>
          <p:txBody>
            <a:bodyPr wrap="square" lIns="0" tIns="0" rIns="0" bIns="0" rtlCol="0"/>
            <a:lstStyle/>
            <a:p>
              <a:endParaRPr sz="1227"/>
            </a:p>
          </p:txBody>
        </p:sp>
        <p:sp>
          <p:nvSpPr>
            <p:cNvPr id="799" name="object 799"/>
            <p:cNvSpPr/>
            <p:nvPr/>
          </p:nvSpPr>
          <p:spPr>
            <a:xfrm>
              <a:off x="1225524" y="7927683"/>
              <a:ext cx="71755" cy="68580"/>
            </a:xfrm>
            <a:custGeom>
              <a:avLst/>
              <a:gdLst/>
              <a:ahLst/>
              <a:cxnLst/>
              <a:rect l="l" t="t" r="r" b="b"/>
              <a:pathLst>
                <a:path w="71755" h="68579">
                  <a:moveTo>
                    <a:pt x="71725" y="0"/>
                  </a:moveTo>
                  <a:lnTo>
                    <a:pt x="0" y="66109"/>
                  </a:lnTo>
                  <a:lnTo>
                    <a:pt x="0" y="67990"/>
                  </a:lnTo>
                  <a:lnTo>
                    <a:pt x="71740" y="1865"/>
                  </a:lnTo>
                  <a:lnTo>
                    <a:pt x="71725" y="0"/>
                  </a:lnTo>
                  <a:close/>
                </a:path>
              </a:pathLst>
            </a:custGeom>
            <a:solidFill>
              <a:srgbClr val="195293"/>
            </a:solidFill>
          </p:spPr>
          <p:txBody>
            <a:bodyPr wrap="square" lIns="0" tIns="0" rIns="0" bIns="0" rtlCol="0"/>
            <a:lstStyle/>
            <a:p>
              <a:endParaRPr sz="1227"/>
            </a:p>
          </p:txBody>
        </p:sp>
        <p:sp>
          <p:nvSpPr>
            <p:cNvPr id="800" name="object 800"/>
            <p:cNvSpPr/>
            <p:nvPr/>
          </p:nvSpPr>
          <p:spPr>
            <a:xfrm>
              <a:off x="1225511" y="7929257"/>
              <a:ext cx="72390" cy="70485"/>
            </a:xfrm>
            <a:custGeom>
              <a:avLst/>
              <a:gdLst/>
              <a:ahLst/>
              <a:cxnLst/>
              <a:rect l="l" t="t" r="r" b="b"/>
              <a:pathLst>
                <a:path w="72390" h="70484">
                  <a:moveTo>
                    <a:pt x="71780" y="3987"/>
                  </a:moveTo>
                  <a:lnTo>
                    <a:pt x="71755" y="1866"/>
                  </a:lnTo>
                  <a:lnTo>
                    <a:pt x="71742" y="0"/>
                  </a:lnTo>
                  <a:lnTo>
                    <a:pt x="12" y="66370"/>
                  </a:lnTo>
                  <a:lnTo>
                    <a:pt x="12" y="67868"/>
                  </a:lnTo>
                  <a:lnTo>
                    <a:pt x="0" y="70065"/>
                  </a:lnTo>
                  <a:lnTo>
                    <a:pt x="71780" y="3987"/>
                  </a:lnTo>
                  <a:close/>
                </a:path>
              </a:pathLst>
            </a:custGeom>
            <a:solidFill>
              <a:srgbClr val="195394"/>
            </a:solidFill>
          </p:spPr>
          <p:txBody>
            <a:bodyPr wrap="square" lIns="0" tIns="0" rIns="0" bIns="0" rtlCol="0"/>
            <a:lstStyle/>
            <a:p>
              <a:endParaRPr sz="1227"/>
            </a:p>
          </p:txBody>
        </p:sp>
        <p:sp>
          <p:nvSpPr>
            <p:cNvPr id="801" name="object 801"/>
            <p:cNvSpPr/>
            <p:nvPr/>
          </p:nvSpPr>
          <p:spPr>
            <a:xfrm>
              <a:off x="1225524" y="7933240"/>
              <a:ext cx="72390" cy="67945"/>
            </a:xfrm>
            <a:custGeom>
              <a:avLst/>
              <a:gdLst/>
              <a:ahLst/>
              <a:cxnLst/>
              <a:rect l="l" t="t" r="r" b="b"/>
              <a:pathLst>
                <a:path w="72390" h="67945">
                  <a:moveTo>
                    <a:pt x="71772" y="0"/>
                  </a:moveTo>
                  <a:lnTo>
                    <a:pt x="0" y="66074"/>
                  </a:lnTo>
                  <a:lnTo>
                    <a:pt x="0" y="67498"/>
                  </a:lnTo>
                  <a:lnTo>
                    <a:pt x="71784" y="1419"/>
                  </a:lnTo>
                  <a:lnTo>
                    <a:pt x="71772" y="0"/>
                  </a:lnTo>
                  <a:close/>
                </a:path>
              </a:pathLst>
            </a:custGeom>
            <a:solidFill>
              <a:srgbClr val="195495"/>
            </a:solidFill>
          </p:spPr>
          <p:txBody>
            <a:bodyPr wrap="square" lIns="0" tIns="0" rIns="0" bIns="0" rtlCol="0"/>
            <a:lstStyle/>
            <a:p>
              <a:endParaRPr sz="1227"/>
            </a:p>
          </p:txBody>
        </p:sp>
        <p:sp>
          <p:nvSpPr>
            <p:cNvPr id="802" name="object 802"/>
            <p:cNvSpPr/>
            <p:nvPr/>
          </p:nvSpPr>
          <p:spPr>
            <a:xfrm>
              <a:off x="1225524" y="7934659"/>
              <a:ext cx="72390" cy="68580"/>
            </a:xfrm>
            <a:custGeom>
              <a:avLst/>
              <a:gdLst/>
              <a:ahLst/>
              <a:cxnLst/>
              <a:rect l="l" t="t" r="r" b="b"/>
              <a:pathLst>
                <a:path w="72390" h="68579">
                  <a:moveTo>
                    <a:pt x="71784" y="0"/>
                  </a:moveTo>
                  <a:lnTo>
                    <a:pt x="0" y="66079"/>
                  </a:lnTo>
                  <a:lnTo>
                    <a:pt x="0" y="68274"/>
                  </a:lnTo>
                  <a:lnTo>
                    <a:pt x="71803" y="2178"/>
                  </a:lnTo>
                  <a:lnTo>
                    <a:pt x="71784" y="0"/>
                  </a:lnTo>
                  <a:close/>
                </a:path>
              </a:pathLst>
            </a:custGeom>
            <a:solidFill>
              <a:srgbClr val="195596"/>
            </a:solidFill>
          </p:spPr>
          <p:txBody>
            <a:bodyPr wrap="square" lIns="0" tIns="0" rIns="0" bIns="0" rtlCol="0"/>
            <a:lstStyle/>
            <a:p>
              <a:endParaRPr sz="1227"/>
            </a:p>
          </p:txBody>
        </p:sp>
        <p:sp>
          <p:nvSpPr>
            <p:cNvPr id="803" name="object 803"/>
            <p:cNvSpPr/>
            <p:nvPr/>
          </p:nvSpPr>
          <p:spPr>
            <a:xfrm>
              <a:off x="1225524" y="7936837"/>
              <a:ext cx="72390" cy="68580"/>
            </a:xfrm>
            <a:custGeom>
              <a:avLst/>
              <a:gdLst/>
              <a:ahLst/>
              <a:cxnLst/>
              <a:rect l="l" t="t" r="r" b="b"/>
              <a:pathLst>
                <a:path w="72390" h="68579">
                  <a:moveTo>
                    <a:pt x="71803" y="0"/>
                  </a:moveTo>
                  <a:lnTo>
                    <a:pt x="0" y="66096"/>
                  </a:lnTo>
                  <a:lnTo>
                    <a:pt x="0" y="67975"/>
                  </a:lnTo>
                  <a:lnTo>
                    <a:pt x="71819" y="1864"/>
                  </a:lnTo>
                  <a:lnTo>
                    <a:pt x="71803" y="0"/>
                  </a:lnTo>
                  <a:close/>
                </a:path>
              </a:pathLst>
            </a:custGeom>
            <a:solidFill>
              <a:srgbClr val="1A5597"/>
            </a:solidFill>
          </p:spPr>
          <p:txBody>
            <a:bodyPr wrap="square" lIns="0" tIns="0" rIns="0" bIns="0" rtlCol="0"/>
            <a:lstStyle/>
            <a:p>
              <a:endParaRPr sz="1227"/>
            </a:p>
          </p:txBody>
        </p:sp>
        <p:sp>
          <p:nvSpPr>
            <p:cNvPr id="804" name="object 804"/>
            <p:cNvSpPr/>
            <p:nvPr/>
          </p:nvSpPr>
          <p:spPr>
            <a:xfrm>
              <a:off x="1225524" y="7938702"/>
              <a:ext cx="72390" cy="68580"/>
            </a:xfrm>
            <a:custGeom>
              <a:avLst/>
              <a:gdLst/>
              <a:ahLst/>
              <a:cxnLst/>
              <a:rect l="l" t="t" r="r" b="b"/>
              <a:pathLst>
                <a:path w="72390" h="68579">
                  <a:moveTo>
                    <a:pt x="71819" y="0"/>
                  </a:moveTo>
                  <a:lnTo>
                    <a:pt x="0" y="66111"/>
                  </a:lnTo>
                  <a:lnTo>
                    <a:pt x="0" y="67953"/>
                  </a:lnTo>
                  <a:lnTo>
                    <a:pt x="71833" y="1743"/>
                  </a:lnTo>
                  <a:lnTo>
                    <a:pt x="71819" y="0"/>
                  </a:lnTo>
                  <a:close/>
                </a:path>
              </a:pathLst>
            </a:custGeom>
            <a:solidFill>
              <a:srgbClr val="1A5697"/>
            </a:solidFill>
          </p:spPr>
          <p:txBody>
            <a:bodyPr wrap="square" lIns="0" tIns="0" rIns="0" bIns="0" rtlCol="0"/>
            <a:lstStyle/>
            <a:p>
              <a:endParaRPr sz="1227"/>
            </a:p>
          </p:txBody>
        </p:sp>
        <p:sp>
          <p:nvSpPr>
            <p:cNvPr id="805" name="object 805"/>
            <p:cNvSpPr/>
            <p:nvPr/>
          </p:nvSpPr>
          <p:spPr>
            <a:xfrm>
              <a:off x="1225524" y="7940445"/>
              <a:ext cx="72390" cy="68580"/>
            </a:xfrm>
            <a:custGeom>
              <a:avLst/>
              <a:gdLst/>
              <a:ahLst/>
              <a:cxnLst/>
              <a:rect l="l" t="t" r="r" b="b"/>
              <a:pathLst>
                <a:path w="72390" h="68579">
                  <a:moveTo>
                    <a:pt x="71833" y="0"/>
                  </a:moveTo>
                  <a:lnTo>
                    <a:pt x="0" y="66209"/>
                  </a:lnTo>
                  <a:lnTo>
                    <a:pt x="0" y="67993"/>
                  </a:lnTo>
                  <a:lnTo>
                    <a:pt x="71849" y="1847"/>
                  </a:lnTo>
                  <a:lnTo>
                    <a:pt x="71833" y="0"/>
                  </a:lnTo>
                  <a:close/>
                </a:path>
              </a:pathLst>
            </a:custGeom>
            <a:solidFill>
              <a:srgbClr val="1A5798"/>
            </a:solidFill>
          </p:spPr>
          <p:txBody>
            <a:bodyPr wrap="square" lIns="0" tIns="0" rIns="0" bIns="0" rtlCol="0"/>
            <a:lstStyle/>
            <a:p>
              <a:endParaRPr sz="1227"/>
            </a:p>
          </p:txBody>
        </p:sp>
        <p:sp>
          <p:nvSpPr>
            <p:cNvPr id="806" name="object 806"/>
            <p:cNvSpPr/>
            <p:nvPr/>
          </p:nvSpPr>
          <p:spPr>
            <a:xfrm>
              <a:off x="1225524" y="7942292"/>
              <a:ext cx="72390" cy="68580"/>
            </a:xfrm>
            <a:custGeom>
              <a:avLst/>
              <a:gdLst/>
              <a:ahLst/>
              <a:cxnLst/>
              <a:rect l="l" t="t" r="r" b="b"/>
              <a:pathLst>
                <a:path w="72390" h="68579">
                  <a:moveTo>
                    <a:pt x="71849" y="0"/>
                  </a:moveTo>
                  <a:lnTo>
                    <a:pt x="0" y="66146"/>
                  </a:lnTo>
                  <a:lnTo>
                    <a:pt x="0" y="67995"/>
                  </a:lnTo>
                  <a:lnTo>
                    <a:pt x="71862" y="1503"/>
                  </a:lnTo>
                  <a:lnTo>
                    <a:pt x="71849" y="0"/>
                  </a:lnTo>
                  <a:close/>
                </a:path>
              </a:pathLst>
            </a:custGeom>
            <a:solidFill>
              <a:srgbClr val="1A5799"/>
            </a:solidFill>
          </p:spPr>
          <p:txBody>
            <a:bodyPr wrap="square" lIns="0" tIns="0" rIns="0" bIns="0" rtlCol="0"/>
            <a:lstStyle/>
            <a:p>
              <a:endParaRPr sz="1227"/>
            </a:p>
          </p:txBody>
        </p:sp>
        <p:sp>
          <p:nvSpPr>
            <p:cNvPr id="807" name="object 807"/>
            <p:cNvSpPr/>
            <p:nvPr/>
          </p:nvSpPr>
          <p:spPr>
            <a:xfrm>
              <a:off x="1225524" y="7943796"/>
              <a:ext cx="72390" cy="68580"/>
            </a:xfrm>
            <a:custGeom>
              <a:avLst/>
              <a:gdLst/>
              <a:ahLst/>
              <a:cxnLst/>
              <a:rect l="l" t="t" r="r" b="b"/>
              <a:pathLst>
                <a:path w="72390" h="68579">
                  <a:moveTo>
                    <a:pt x="71862" y="0"/>
                  </a:moveTo>
                  <a:lnTo>
                    <a:pt x="0" y="66492"/>
                  </a:lnTo>
                  <a:lnTo>
                    <a:pt x="0" y="68368"/>
                  </a:lnTo>
                  <a:lnTo>
                    <a:pt x="71880" y="2115"/>
                  </a:lnTo>
                  <a:lnTo>
                    <a:pt x="71862" y="0"/>
                  </a:lnTo>
                  <a:close/>
                </a:path>
              </a:pathLst>
            </a:custGeom>
            <a:solidFill>
              <a:srgbClr val="1A5899"/>
            </a:solidFill>
          </p:spPr>
          <p:txBody>
            <a:bodyPr wrap="square" lIns="0" tIns="0" rIns="0" bIns="0" rtlCol="0"/>
            <a:lstStyle/>
            <a:p>
              <a:endParaRPr sz="1227"/>
            </a:p>
          </p:txBody>
        </p:sp>
        <p:sp>
          <p:nvSpPr>
            <p:cNvPr id="808" name="object 808"/>
            <p:cNvSpPr/>
            <p:nvPr/>
          </p:nvSpPr>
          <p:spPr>
            <a:xfrm>
              <a:off x="1225524" y="7945912"/>
              <a:ext cx="72390" cy="68580"/>
            </a:xfrm>
            <a:custGeom>
              <a:avLst/>
              <a:gdLst/>
              <a:ahLst/>
              <a:cxnLst/>
              <a:rect l="l" t="t" r="r" b="b"/>
              <a:pathLst>
                <a:path w="72390" h="68579">
                  <a:moveTo>
                    <a:pt x="71880" y="0"/>
                  </a:moveTo>
                  <a:lnTo>
                    <a:pt x="0" y="66252"/>
                  </a:lnTo>
                  <a:lnTo>
                    <a:pt x="0" y="68133"/>
                  </a:lnTo>
                  <a:lnTo>
                    <a:pt x="71896" y="1865"/>
                  </a:lnTo>
                  <a:lnTo>
                    <a:pt x="71880" y="0"/>
                  </a:lnTo>
                  <a:close/>
                </a:path>
              </a:pathLst>
            </a:custGeom>
            <a:solidFill>
              <a:srgbClr val="1A599A"/>
            </a:solidFill>
          </p:spPr>
          <p:txBody>
            <a:bodyPr wrap="square" lIns="0" tIns="0" rIns="0" bIns="0" rtlCol="0"/>
            <a:lstStyle/>
            <a:p>
              <a:endParaRPr sz="1227"/>
            </a:p>
          </p:txBody>
        </p:sp>
        <p:sp>
          <p:nvSpPr>
            <p:cNvPr id="809" name="object 809"/>
            <p:cNvSpPr/>
            <p:nvPr/>
          </p:nvSpPr>
          <p:spPr>
            <a:xfrm>
              <a:off x="1225524" y="7947777"/>
              <a:ext cx="72390" cy="68580"/>
            </a:xfrm>
            <a:custGeom>
              <a:avLst/>
              <a:gdLst/>
              <a:ahLst/>
              <a:cxnLst/>
              <a:rect l="l" t="t" r="r" b="b"/>
              <a:pathLst>
                <a:path w="72390" h="68579">
                  <a:moveTo>
                    <a:pt x="71896" y="0"/>
                  </a:moveTo>
                  <a:lnTo>
                    <a:pt x="0" y="66267"/>
                  </a:lnTo>
                  <a:lnTo>
                    <a:pt x="0" y="68011"/>
                  </a:lnTo>
                  <a:lnTo>
                    <a:pt x="71912" y="1814"/>
                  </a:lnTo>
                  <a:lnTo>
                    <a:pt x="71896" y="0"/>
                  </a:lnTo>
                  <a:close/>
                </a:path>
              </a:pathLst>
            </a:custGeom>
            <a:solidFill>
              <a:srgbClr val="1A5A9B"/>
            </a:solidFill>
          </p:spPr>
          <p:txBody>
            <a:bodyPr wrap="square" lIns="0" tIns="0" rIns="0" bIns="0" rtlCol="0"/>
            <a:lstStyle/>
            <a:p>
              <a:endParaRPr sz="1227"/>
            </a:p>
          </p:txBody>
        </p:sp>
        <p:sp>
          <p:nvSpPr>
            <p:cNvPr id="810" name="object 810"/>
            <p:cNvSpPr/>
            <p:nvPr/>
          </p:nvSpPr>
          <p:spPr>
            <a:xfrm>
              <a:off x="1225524" y="7949592"/>
              <a:ext cx="72390" cy="68580"/>
            </a:xfrm>
            <a:custGeom>
              <a:avLst/>
              <a:gdLst/>
              <a:ahLst/>
              <a:cxnLst/>
              <a:rect l="l" t="t" r="r" b="b"/>
              <a:pathLst>
                <a:path w="72390" h="68579">
                  <a:moveTo>
                    <a:pt x="71912" y="0"/>
                  </a:moveTo>
                  <a:lnTo>
                    <a:pt x="0" y="66196"/>
                  </a:lnTo>
                  <a:lnTo>
                    <a:pt x="0" y="67973"/>
                  </a:lnTo>
                  <a:lnTo>
                    <a:pt x="71927" y="1841"/>
                  </a:lnTo>
                  <a:lnTo>
                    <a:pt x="71912" y="0"/>
                  </a:lnTo>
                  <a:close/>
                </a:path>
              </a:pathLst>
            </a:custGeom>
            <a:solidFill>
              <a:srgbClr val="1A5A9C"/>
            </a:solidFill>
          </p:spPr>
          <p:txBody>
            <a:bodyPr wrap="square" lIns="0" tIns="0" rIns="0" bIns="0" rtlCol="0"/>
            <a:lstStyle/>
            <a:p>
              <a:endParaRPr sz="1227"/>
            </a:p>
          </p:txBody>
        </p:sp>
        <p:sp>
          <p:nvSpPr>
            <p:cNvPr id="811" name="object 811"/>
            <p:cNvSpPr/>
            <p:nvPr/>
          </p:nvSpPr>
          <p:spPr>
            <a:xfrm>
              <a:off x="1225524" y="7951433"/>
              <a:ext cx="72390" cy="68580"/>
            </a:xfrm>
            <a:custGeom>
              <a:avLst/>
              <a:gdLst/>
              <a:ahLst/>
              <a:cxnLst/>
              <a:rect l="l" t="t" r="r" b="b"/>
              <a:pathLst>
                <a:path w="72390" h="68579">
                  <a:moveTo>
                    <a:pt x="71927" y="0"/>
                  </a:moveTo>
                  <a:lnTo>
                    <a:pt x="0" y="66132"/>
                  </a:lnTo>
                  <a:lnTo>
                    <a:pt x="0" y="68326"/>
                  </a:lnTo>
                  <a:lnTo>
                    <a:pt x="71946" y="2176"/>
                  </a:lnTo>
                  <a:lnTo>
                    <a:pt x="71927" y="0"/>
                  </a:lnTo>
                  <a:close/>
                </a:path>
              </a:pathLst>
            </a:custGeom>
            <a:solidFill>
              <a:srgbClr val="1B5B9C"/>
            </a:solidFill>
          </p:spPr>
          <p:txBody>
            <a:bodyPr wrap="square" lIns="0" tIns="0" rIns="0" bIns="0" rtlCol="0"/>
            <a:lstStyle/>
            <a:p>
              <a:endParaRPr sz="1227"/>
            </a:p>
          </p:txBody>
        </p:sp>
        <p:sp>
          <p:nvSpPr>
            <p:cNvPr id="812" name="object 812"/>
            <p:cNvSpPr/>
            <p:nvPr/>
          </p:nvSpPr>
          <p:spPr>
            <a:xfrm>
              <a:off x="1225524" y="7953610"/>
              <a:ext cx="72390" cy="67945"/>
            </a:xfrm>
            <a:custGeom>
              <a:avLst/>
              <a:gdLst/>
              <a:ahLst/>
              <a:cxnLst/>
              <a:rect l="l" t="t" r="r" b="b"/>
              <a:pathLst>
                <a:path w="72390" h="67945">
                  <a:moveTo>
                    <a:pt x="71946" y="0"/>
                  </a:moveTo>
                  <a:lnTo>
                    <a:pt x="0" y="66149"/>
                  </a:lnTo>
                  <a:lnTo>
                    <a:pt x="0" y="67683"/>
                  </a:lnTo>
                  <a:lnTo>
                    <a:pt x="71957" y="1359"/>
                  </a:lnTo>
                  <a:lnTo>
                    <a:pt x="71946" y="0"/>
                  </a:lnTo>
                  <a:close/>
                </a:path>
              </a:pathLst>
            </a:custGeom>
            <a:solidFill>
              <a:srgbClr val="1B5C9D"/>
            </a:solidFill>
          </p:spPr>
          <p:txBody>
            <a:bodyPr wrap="square" lIns="0" tIns="0" rIns="0" bIns="0" rtlCol="0"/>
            <a:lstStyle/>
            <a:p>
              <a:endParaRPr sz="1227"/>
            </a:p>
          </p:txBody>
        </p:sp>
        <p:sp>
          <p:nvSpPr>
            <p:cNvPr id="813" name="object 813"/>
            <p:cNvSpPr/>
            <p:nvPr/>
          </p:nvSpPr>
          <p:spPr>
            <a:xfrm>
              <a:off x="1225524" y="7954969"/>
              <a:ext cx="72390" cy="67945"/>
            </a:xfrm>
            <a:custGeom>
              <a:avLst/>
              <a:gdLst/>
              <a:ahLst/>
              <a:cxnLst/>
              <a:rect l="l" t="t" r="r" b="b"/>
              <a:pathLst>
                <a:path w="72390" h="67945">
                  <a:moveTo>
                    <a:pt x="71957" y="0"/>
                  </a:moveTo>
                  <a:lnTo>
                    <a:pt x="0" y="66324"/>
                  </a:lnTo>
                  <a:lnTo>
                    <a:pt x="0" y="67404"/>
                  </a:lnTo>
                  <a:lnTo>
                    <a:pt x="1274" y="67030"/>
                  </a:lnTo>
                  <a:lnTo>
                    <a:pt x="71973" y="1865"/>
                  </a:lnTo>
                  <a:lnTo>
                    <a:pt x="71957" y="0"/>
                  </a:lnTo>
                  <a:close/>
                </a:path>
              </a:pathLst>
            </a:custGeom>
            <a:solidFill>
              <a:srgbClr val="1B5C9E"/>
            </a:solidFill>
          </p:spPr>
          <p:txBody>
            <a:bodyPr wrap="square" lIns="0" tIns="0" rIns="0" bIns="0" rtlCol="0"/>
            <a:lstStyle/>
            <a:p>
              <a:endParaRPr sz="1227"/>
            </a:p>
          </p:txBody>
        </p:sp>
        <p:sp>
          <p:nvSpPr>
            <p:cNvPr id="814" name="object 814"/>
            <p:cNvSpPr/>
            <p:nvPr/>
          </p:nvSpPr>
          <p:spPr>
            <a:xfrm>
              <a:off x="1226799" y="7956835"/>
              <a:ext cx="71120" cy="65405"/>
            </a:xfrm>
            <a:custGeom>
              <a:avLst/>
              <a:gdLst/>
              <a:ahLst/>
              <a:cxnLst/>
              <a:rect l="l" t="t" r="r" b="b"/>
              <a:pathLst>
                <a:path w="71119" h="65404">
                  <a:moveTo>
                    <a:pt x="70699" y="0"/>
                  </a:moveTo>
                  <a:lnTo>
                    <a:pt x="0" y="65164"/>
                  </a:lnTo>
                  <a:lnTo>
                    <a:pt x="3477" y="64142"/>
                  </a:lnTo>
                  <a:lnTo>
                    <a:pt x="70715" y="1929"/>
                  </a:lnTo>
                  <a:lnTo>
                    <a:pt x="70699" y="0"/>
                  </a:lnTo>
                  <a:close/>
                </a:path>
              </a:pathLst>
            </a:custGeom>
            <a:solidFill>
              <a:srgbClr val="1B5D9F"/>
            </a:solidFill>
          </p:spPr>
          <p:txBody>
            <a:bodyPr wrap="square" lIns="0" tIns="0" rIns="0" bIns="0" rtlCol="0"/>
            <a:lstStyle/>
            <a:p>
              <a:endParaRPr sz="1227"/>
            </a:p>
          </p:txBody>
        </p:sp>
        <p:sp>
          <p:nvSpPr>
            <p:cNvPr id="815" name="object 815"/>
            <p:cNvSpPr/>
            <p:nvPr/>
          </p:nvSpPr>
          <p:spPr>
            <a:xfrm>
              <a:off x="1230276" y="7958764"/>
              <a:ext cx="67310" cy="62230"/>
            </a:xfrm>
            <a:custGeom>
              <a:avLst/>
              <a:gdLst/>
              <a:ahLst/>
              <a:cxnLst/>
              <a:rect l="l" t="t" r="r" b="b"/>
              <a:pathLst>
                <a:path w="67309" h="62229">
                  <a:moveTo>
                    <a:pt x="67238" y="0"/>
                  </a:moveTo>
                  <a:lnTo>
                    <a:pt x="0" y="62213"/>
                  </a:lnTo>
                  <a:lnTo>
                    <a:pt x="2310" y="61534"/>
                  </a:lnTo>
                  <a:lnTo>
                    <a:pt x="67253" y="1747"/>
                  </a:lnTo>
                  <a:lnTo>
                    <a:pt x="67238" y="0"/>
                  </a:lnTo>
                  <a:close/>
                </a:path>
              </a:pathLst>
            </a:custGeom>
            <a:solidFill>
              <a:srgbClr val="1B5E9F"/>
            </a:solidFill>
          </p:spPr>
          <p:txBody>
            <a:bodyPr wrap="square" lIns="0" tIns="0" rIns="0" bIns="0" rtlCol="0"/>
            <a:lstStyle/>
            <a:p>
              <a:endParaRPr sz="1227"/>
            </a:p>
          </p:txBody>
        </p:sp>
        <p:sp>
          <p:nvSpPr>
            <p:cNvPr id="816" name="object 816"/>
            <p:cNvSpPr/>
            <p:nvPr/>
          </p:nvSpPr>
          <p:spPr>
            <a:xfrm>
              <a:off x="1232587" y="7960511"/>
              <a:ext cx="65405" cy="60325"/>
            </a:xfrm>
            <a:custGeom>
              <a:avLst/>
              <a:gdLst/>
              <a:ahLst/>
              <a:cxnLst/>
              <a:rect l="l" t="t" r="r" b="b"/>
              <a:pathLst>
                <a:path w="65405" h="60325">
                  <a:moveTo>
                    <a:pt x="64942" y="0"/>
                  </a:moveTo>
                  <a:lnTo>
                    <a:pt x="0" y="59786"/>
                  </a:lnTo>
                  <a:lnTo>
                    <a:pt x="3502" y="58757"/>
                  </a:lnTo>
                  <a:lnTo>
                    <a:pt x="64960" y="2178"/>
                  </a:lnTo>
                  <a:lnTo>
                    <a:pt x="64942" y="0"/>
                  </a:lnTo>
                  <a:close/>
                </a:path>
              </a:pathLst>
            </a:custGeom>
            <a:solidFill>
              <a:srgbClr val="1B5EA0"/>
            </a:solidFill>
          </p:spPr>
          <p:txBody>
            <a:bodyPr wrap="square" lIns="0" tIns="0" rIns="0" bIns="0" rtlCol="0"/>
            <a:lstStyle/>
            <a:p>
              <a:endParaRPr sz="1227"/>
            </a:p>
          </p:txBody>
        </p:sp>
        <p:sp>
          <p:nvSpPr>
            <p:cNvPr id="817" name="object 817"/>
            <p:cNvSpPr/>
            <p:nvPr/>
          </p:nvSpPr>
          <p:spPr>
            <a:xfrm>
              <a:off x="1236089" y="7962690"/>
              <a:ext cx="61594" cy="57150"/>
            </a:xfrm>
            <a:custGeom>
              <a:avLst/>
              <a:gdLst/>
              <a:ahLst/>
              <a:cxnLst/>
              <a:rect l="l" t="t" r="r" b="b"/>
              <a:pathLst>
                <a:path w="61594" h="57150">
                  <a:moveTo>
                    <a:pt x="61458" y="0"/>
                  </a:moveTo>
                  <a:lnTo>
                    <a:pt x="0" y="56579"/>
                  </a:lnTo>
                  <a:lnTo>
                    <a:pt x="2926" y="55719"/>
                  </a:lnTo>
                  <a:lnTo>
                    <a:pt x="61471" y="1549"/>
                  </a:lnTo>
                  <a:lnTo>
                    <a:pt x="61458" y="0"/>
                  </a:lnTo>
                  <a:close/>
                </a:path>
              </a:pathLst>
            </a:custGeom>
            <a:solidFill>
              <a:srgbClr val="1B5FA1"/>
            </a:solidFill>
          </p:spPr>
          <p:txBody>
            <a:bodyPr wrap="square" lIns="0" tIns="0" rIns="0" bIns="0" rtlCol="0"/>
            <a:lstStyle/>
            <a:p>
              <a:endParaRPr sz="1227"/>
            </a:p>
          </p:txBody>
        </p:sp>
        <p:sp>
          <p:nvSpPr>
            <p:cNvPr id="818" name="object 818"/>
            <p:cNvSpPr/>
            <p:nvPr/>
          </p:nvSpPr>
          <p:spPr>
            <a:xfrm>
              <a:off x="1239016" y="7964240"/>
              <a:ext cx="59055" cy="54610"/>
            </a:xfrm>
            <a:custGeom>
              <a:avLst/>
              <a:gdLst/>
              <a:ahLst/>
              <a:cxnLst/>
              <a:rect l="l" t="t" r="r" b="b"/>
              <a:pathLst>
                <a:path w="59055" h="54609">
                  <a:moveTo>
                    <a:pt x="58544" y="0"/>
                  </a:moveTo>
                  <a:lnTo>
                    <a:pt x="0" y="54169"/>
                  </a:lnTo>
                  <a:lnTo>
                    <a:pt x="2846" y="53333"/>
                  </a:lnTo>
                  <a:lnTo>
                    <a:pt x="58562" y="2045"/>
                  </a:lnTo>
                  <a:lnTo>
                    <a:pt x="58544" y="0"/>
                  </a:lnTo>
                  <a:close/>
                </a:path>
              </a:pathLst>
            </a:custGeom>
            <a:solidFill>
              <a:srgbClr val="1B60A1"/>
            </a:solidFill>
          </p:spPr>
          <p:txBody>
            <a:bodyPr wrap="square" lIns="0" tIns="0" rIns="0" bIns="0" rtlCol="0"/>
            <a:lstStyle/>
            <a:p>
              <a:endParaRPr sz="1227"/>
            </a:p>
          </p:txBody>
        </p:sp>
        <p:sp>
          <p:nvSpPr>
            <p:cNvPr id="819" name="object 819"/>
            <p:cNvSpPr/>
            <p:nvPr/>
          </p:nvSpPr>
          <p:spPr>
            <a:xfrm>
              <a:off x="1241863" y="7966285"/>
              <a:ext cx="55880" cy="51435"/>
            </a:xfrm>
            <a:custGeom>
              <a:avLst/>
              <a:gdLst/>
              <a:ahLst/>
              <a:cxnLst/>
              <a:rect l="l" t="t" r="r" b="b"/>
              <a:pathLst>
                <a:path w="55880" h="51434">
                  <a:moveTo>
                    <a:pt x="55715" y="0"/>
                  </a:moveTo>
                  <a:lnTo>
                    <a:pt x="0" y="51287"/>
                  </a:lnTo>
                  <a:lnTo>
                    <a:pt x="2999" y="50406"/>
                  </a:lnTo>
                  <a:lnTo>
                    <a:pt x="55731" y="1864"/>
                  </a:lnTo>
                  <a:lnTo>
                    <a:pt x="55715" y="0"/>
                  </a:lnTo>
                  <a:close/>
                </a:path>
              </a:pathLst>
            </a:custGeom>
            <a:solidFill>
              <a:srgbClr val="1C60A2"/>
            </a:solidFill>
          </p:spPr>
          <p:txBody>
            <a:bodyPr wrap="square" lIns="0" tIns="0" rIns="0" bIns="0" rtlCol="0"/>
            <a:lstStyle/>
            <a:p>
              <a:endParaRPr sz="1227"/>
            </a:p>
          </p:txBody>
        </p:sp>
        <p:sp>
          <p:nvSpPr>
            <p:cNvPr id="820" name="object 820"/>
            <p:cNvSpPr/>
            <p:nvPr/>
          </p:nvSpPr>
          <p:spPr>
            <a:xfrm>
              <a:off x="1244862" y="7968150"/>
              <a:ext cx="53340" cy="48895"/>
            </a:xfrm>
            <a:custGeom>
              <a:avLst/>
              <a:gdLst/>
              <a:ahLst/>
              <a:cxnLst/>
              <a:rect l="l" t="t" r="r" b="b"/>
              <a:pathLst>
                <a:path w="53340" h="48895">
                  <a:moveTo>
                    <a:pt x="52732" y="0"/>
                  </a:moveTo>
                  <a:lnTo>
                    <a:pt x="0" y="48541"/>
                  </a:lnTo>
                  <a:lnTo>
                    <a:pt x="2739" y="47736"/>
                  </a:lnTo>
                  <a:lnTo>
                    <a:pt x="52745" y="1522"/>
                  </a:lnTo>
                  <a:lnTo>
                    <a:pt x="52732" y="0"/>
                  </a:lnTo>
                  <a:close/>
                </a:path>
              </a:pathLst>
            </a:custGeom>
            <a:solidFill>
              <a:srgbClr val="1C61A3"/>
            </a:solidFill>
          </p:spPr>
          <p:txBody>
            <a:bodyPr wrap="square" lIns="0" tIns="0" rIns="0" bIns="0" rtlCol="0"/>
            <a:lstStyle/>
            <a:p>
              <a:endParaRPr sz="1227"/>
            </a:p>
          </p:txBody>
        </p:sp>
        <p:sp>
          <p:nvSpPr>
            <p:cNvPr id="821" name="object 821"/>
            <p:cNvSpPr/>
            <p:nvPr/>
          </p:nvSpPr>
          <p:spPr>
            <a:xfrm>
              <a:off x="1247140" y="7969567"/>
              <a:ext cx="50800" cy="46990"/>
            </a:xfrm>
            <a:custGeom>
              <a:avLst/>
              <a:gdLst/>
              <a:ahLst/>
              <a:cxnLst/>
              <a:rect l="l" t="t" r="r" b="b"/>
              <a:pathLst>
                <a:path w="50800" h="46990">
                  <a:moveTo>
                    <a:pt x="50482" y="2184"/>
                  </a:moveTo>
                  <a:lnTo>
                    <a:pt x="50457" y="0"/>
                  </a:lnTo>
                  <a:lnTo>
                    <a:pt x="0" y="46456"/>
                  </a:lnTo>
                  <a:lnTo>
                    <a:pt x="3505" y="45427"/>
                  </a:lnTo>
                  <a:lnTo>
                    <a:pt x="50482" y="2184"/>
                  </a:lnTo>
                  <a:close/>
                </a:path>
                <a:path w="50800" h="46990">
                  <a:moveTo>
                    <a:pt x="50495" y="4038"/>
                  </a:moveTo>
                  <a:lnTo>
                    <a:pt x="50482" y="2209"/>
                  </a:lnTo>
                  <a:lnTo>
                    <a:pt x="3568" y="45415"/>
                  </a:lnTo>
                  <a:lnTo>
                    <a:pt x="6502" y="44551"/>
                  </a:lnTo>
                  <a:lnTo>
                    <a:pt x="50495" y="4038"/>
                  </a:lnTo>
                  <a:close/>
                </a:path>
              </a:pathLst>
            </a:custGeom>
            <a:solidFill>
              <a:srgbClr val="1C62A4"/>
            </a:solidFill>
          </p:spPr>
          <p:txBody>
            <a:bodyPr wrap="square" lIns="0" tIns="0" rIns="0" bIns="0" rtlCol="0"/>
            <a:lstStyle/>
            <a:p>
              <a:endParaRPr sz="1227"/>
            </a:p>
          </p:txBody>
        </p:sp>
        <p:sp>
          <p:nvSpPr>
            <p:cNvPr id="822" name="object 822"/>
            <p:cNvSpPr/>
            <p:nvPr/>
          </p:nvSpPr>
          <p:spPr>
            <a:xfrm>
              <a:off x="1253529" y="7973348"/>
              <a:ext cx="44450" cy="41275"/>
            </a:xfrm>
            <a:custGeom>
              <a:avLst/>
              <a:gdLst/>
              <a:ahLst/>
              <a:cxnLst/>
              <a:rect l="l" t="t" r="r" b="b"/>
              <a:pathLst>
                <a:path w="44450" h="41275">
                  <a:moveTo>
                    <a:pt x="44109" y="0"/>
                  </a:moveTo>
                  <a:lnTo>
                    <a:pt x="0" y="40796"/>
                  </a:lnTo>
                  <a:lnTo>
                    <a:pt x="3486" y="39772"/>
                  </a:lnTo>
                  <a:lnTo>
                    <a:pt x="44128" y="2182"/>
                  </a:lnTo>
                  <a:lnTo>
                    <a:pt x="44109" y="0"/>
                  </a:lnTo>
                  <a:close/>
                </a:path>
              </a:pathLst>
            </a:custGeom>
            <a:solidFill>
              <a:srgbClr val="1C63A5"/>
            </a:solidFill>
          </p:spPr>
          <p:txBody>
            <a:bodyPr wrap="square" lIns="0" tIns="0" rIns="0" bIns="0" rtlCol="0"/>
            <a:lstStyle/>
            <a:p>
              <a:endParaRPr sz="1227"/>
            </a:p>
          </p:txBody>
        </p:sp>
        <p:sp>
          <p:nvSpPr>
            <p:cNvPr id="823" name="object 823"/>
            <p:cNvSpPr/>
            <p:nvPr/>
          </p:nvSpPr>
          <p:spPr>
            <a:xfrm>
              <a:off x="1256547" y="7975398"/>
              <a:ext cx="41275" cy="38100"/>
            </a:xfrm>
            <a:custGeom>
              <a:avLst/>
              <a:gdLst/>
              <a:ahLst/>
              <a:cxnLst/>
              <a:rect l="l" t="t" r="r" b="b"/>
              <a:pathLst>
                <a:path w="41275" h="38100">
                  <a:moveTo>
                    <a:pt x="41109" y="0"/>
                  </a:moveTo>
                  <a:lnTo>
                    <a:pt x="0" y="37859"/>
                  </a:lnTo>
                  <a:lnTo>
                    <a:pt x="2941" y="36995"/>
                  </a:lnTo>
                  <a:lnTo>
                    <a:pt x="41125" y="1830"/>
                  </a:lnTo>
                  <a:lnTo>
                    <a:pt x="41109" y="0"/>
                  </a:lnTo>
                  <a:close/>
                </a:path>
              </a:pathLst>
            </a:custGeom>
            <a:solidFill>
              <a:srgbClr val="1C64A6"/>
            </a:solidFill>
          </p:spPr>
          <p:txBody>
            <a:bodyPr wrap="square" lIns="0" tIns="0" rIns="0" bIns="0" rtlCol="0"/>
            <a:lstStyle/>
            <a:p>
              <a:endParaRPr sz="1227"/>
            </a:p>
          </p:txBody>
        </p:sp>
        <p:sp>
          <p:nvSpPr>
            <p:cNvPr id="824" name="object 824"/>
            <p:cNvSpPr/>
            <p:nvPr/>
          </p:nvSpPr>
          <p:spPr>
            <a:xfrm>
              <a:off x="1259489" y="7977229"/>
              <a:ext cx="38735" cy="35560"/>
            </a:xfrm>
            <a:custGeom>
              <a:avLst/>
              <a:gdLst/>
              <a:ahLst/>
              <a:cxnLst/>
              <a:rect l="l" t="t" r="r" b="b"/>
              <a:pathLst>
                <a:path w="38734" h="35559">
                  <a:moveTo>
                    <a:pt x="38183" y="0"/>
                  </a:moveTo>
                  <a:lnTo>
                    <a:pt x="0" y="35164"/>
                  </a:lnTo>
                  <a:lnTo>
                    <a:pt x="3501" y="34136"/>
                  </a:lnTo>
                  <a:lnTo>
                    <a:pt x="38201" y="2178"/>
                  </a:lnTo>
                  <a:lnTo>
                    <a:pt x="38183" y="0"/>
                  </a:lnTo>
                  <a:close/>
                </a:path>
              </a:pathLst>
            </a:custGeom>
            <a:solidFill>
              <a:srgbClr val="1C65A6"/>
            </a:solidFill>
          </p:spPr>
          <p:txBody>
            <a:bodyPr wrap="square" lIns="0" tIns="0" rIns="0" bIns="0" rtlCol="0"/>
            <a:lstStyle/>
            <a:p>
              <a:endParaRPr sz="1227"/>
            </a:p>
          </p:txBody>
        </p:sp>
        <p:sp>
          <p:nvSpPr>
            <p:cNvPr id="825" name="object 825"/>
            <p:cNvSpPr/>
            <p:nvPr/>
          </p:nvSpPr>
          <p:spPr>
            <a:xfrm>
              <a:off x="1262827" y="7979169"/>
              <a:ext cx="34925" cy="32384"/>
            </a:xfrm>
            <a:custGeom>
              <a:avLst/>
              <a:gdLst/>
              <a:ahLst/>
              <a:cxnLst/>
              <a:rect l="l" t="t" r="r" b="b"/>
              <a:pathLst>
                <a:path w="34925" h="32384">
                  <a:moveTo>
                    <a:pt x="34861" y="0"/>
                  </a:moveTo>
                  <a:lnTo>
                    <a:pt x="0" y="32243"/>
                  </a:lnTo>
                  <a:lnTo>
                    <a:pt x="2497" y="31510"/>
                  </a:lnTo>
                  <a:lnTo>
                    <a:pt x="34876" y="1690"/>
                  </a:lnTo>
                  <a:lnTo>
                    <a:pt x="34861" y="0"/>
                  </a:lnTo>
                  <a:close/>
                </a:path>
              </a:pathLst>
            </a:custGeom>
            <a:solidFill>
              <a:srgbClr val="1C65A7"/>
            </a:solidFill>
          </p:spPr>
          <p:txBody>
            <a:bodyPr wrap="square" lIns="0" tIns="0" rIns="0" bIns="0" rtlCol="0"/>
            <a:lstStyle/>
            <a:p>
              <a:endParaRPr sz="1227"/>
            </a:p>
          </p:txBody>
        </p:sp>
        <p:sp>
          <p:nvSpPr>
            <p:cNvPr id="826" name="object 826"/>
            <p:cNvSpPr/>
            <p:nvPr/>
          </p:nvSpPr>
          <p:spPr>
            <a:xfrm>
              <a:off x="1265324" y="7980860"/>
              <a:ext cx="33020" cy="29845"/>
            </a:xfrm>
            <a:custGeom>
              <a:avLst/>
              <a:gdLst/>
              <a:ahLst/>
              <a:cxnLst/>
              <a:rect l="l" t="t" r="r" b="b"/>
              <a:pathLst>
                <a:path w="33019" h="29845">
                  <a:moveTo>
                    <a:pt x="32379" y="0"/>
                  </a:moveTo>
                  <a:lnTo>
                    <a:pt x="0" y="29819"/>
                  </a:lnTo>
                  <a:lnTo>
                    <a:pt x="2941" y="28955"/>
                  </a:lnTo>
                  <a:lnTo>
                    <a:pt x="32394" y="1830"/>
                  </a:lnTo>
                  <a:lnTo>
                    <a:pt x="32379" y="0"/>
                  </a:lnTo>
                  <a:close/>
                </a:path>
              </a:pathLst>
            </a:custGeom>
            <a:solidFill>
              <a:srgbClr val="1D66A8"/>
            </a:solidFill>
          </p:spPr>
          <p:txBody>
            <a:bodyPr wrap="square" lIns="0" tIns="0" rIns="0" bIns="0" rtlCol="0"/>
            <a:lstStyle/>
            <a:p>
              <a:endParaRPr sz="1227"/>
            </a:p>
          </p:txBody>
        </p:sp>
        <p:sp>
          <p:nvSpPr>
            <p:cNvPr id="827" name="object 827"/>
            <p:cNvSpPr/>
            <p:nvPr/>
          </p:nvSpPr>
          <p:spPr>
            <a:xfrm>
              <a:off x="1268260" y="7982699"/>
              <a:ext cx="29845" cy="27305"/>
            </a:xfrm>
            <a:custGeom>
              <a:avLst/>
              <a:gdLst/>
              <a:ahLst/>
              <a:cxnLst/>
              <a:rect l="l" t="t" r="r" b="b"/>
              <a:pathLst>
                <a:path w="29844" h="27304">
                  <a:moveTo>
                    <a:pt x="29489" y="3632"/>
                  </a:moveTo>
                  <a:lnTo>
                    <a:pt x="29464" y="2184"/>
                  </a:lnTo>
                  <a:lnTo>
                    <a:pt x="29464" y="1943"/>
                  </a:lnTo>
                  <a:lnTo>
                    <a:pt x="29451" y="0"/>
                  </a:lnTo>
                  <a:lnTo>
                    <a:pt x="0" y="27127"/>
                  </a:lnTo>
                  <a:lnTo>
                    <a:pt x="3505" y="26098"/>
                  </a:lnTo>
                  <a:lnTo>
                    <a:pt x="5829" y="25412"/>
                  </a:lnTo>
                  <a:lnTo>
                    <a:pt x="29489" y="3632"/>
                  </a:lnTo>
                  <a:close/>
                </a:path>
              </a:pathLst>
            </a:custGeom>
            <a:solidFill>
              <a:srgbClr val="1D67A9"/>
            </a:solidFill>
          </p:spPr>
          <p:txBody>
            <a:bodyPr wrap="square" lIns="0" tIns="0" rIns="0" bIns="0" rtlCol="0"/>
            <a:lstStyle/>
            <a:p>
              <a:endParaRPr sz="1227"/>
            </a:p>
          </p:txBody>
        </p:sp>
        <p:sp>
          <p:nvSpPr>
            <p:cNvPr id="828" name="object 828"/>
            <p:cNvSpPr/>
            <p:nvPr/>
          </p:nvSpPr>
          <p:spPr>
            <a:xfrm>
              <a:off x="1274101" y="7986321"/>
              <a:ext cx="24130" cy="22225"/>
            </a:xfrm>
            <a:custGeom>
              <a:avLst/>
              <a:gdLst/>
              <a:ahLst/>
              <a:cxnLst/>
              <a:rect l="l" t="t" r="r" b="b"/>
              <a:pathLst>
                <a:path w="24130" h="22225">
                  <a:moveTo>
                    <a:pt x="23648" y="0"/>
                  </a:moveTo>
                  <a:lnTo>
                    <a:pt x="0" y="21779"/>
                  </a:lnTo>
                  <a:lnTo>
                    <a:pt x="23679" y="14821"/>
                  </a:lnTo>
                  <a:lnTo>
                    <a:pt x="23648" y="0"/>
                  </a:lnTo>
                  <a:close/>
                </a:path>
              </a:pathLst>
            </a:custGeom>
            <a:solidFill>
              <a:srgbClr val="1D68AA"/>
            </a:solidFill>
          </p:spPr>
          <p:txBody>
            <a:bodyPr wrap="square" lIns="0" tIns="0" rIns="0" bIns="0" rtlCol="0"/>
            <a:lstStyle/>
            <a:p>
              <a:endParaRPr sz="1227"/>
            </a:p>
          </p:txBody>
        </p:sp>
        <p:sp>
          <p:nvSpPr>
            <p:cNvPr id="829" name="object 829"/>
            <p:cNvSpPr/>
            <p:nvPr/>
          </p:nvSpPr>
          <p:spPr>
            <a:xfrm>
              <a:off x="1272984" y="7899222"/>
              <a:ext cx="24130" cy="14604"/>
            </a:xfrm>
            <a:custGeom>
              <a:avLst/>
              <a:gdLst/>
              <a:ahLst/>
              <a:cxnLst/>
              <a:rect l="l" t="t" r="r" b="b"/>
              <a:pathLst>
                <a:path w="24130" h="14604">
                  <a:moveTo>
                    <a:pt x="24079" y="8178"/>
                  </a:moveTo>
                  <a:lnTo>
                    <a:pt x="2235" y="774"/>
                  </a:lnTo>
                  <a:lnTo>
                    <a:pt x="1778" y="609"/>
                  </a:lnTo>
                  <a:lnTo>
                    <a:pt x="0" y="0"/>
                  </a:lnTo>
                  <a:lnTo>
                    <a:pt x="3924" y="14287"/>
                  </a:lnTo>
                  <a:lnTo>
                    <a:pt x="5384" y="13843"/>
                  </a:lnTo>
                  <a:lnTo>
                    <a:pt x="5778" y="13728"/>
                  </a:lnTo>
                  <a:lnTo>
                    <a:pt x="24079" y="8178"/>
                  </a:lnTo>
                  <a:close/>
                </a:path>
              </a:pathLst>
            </a:custGeom>
            <a:solidFill>
              <a:srgbClr val="143777"/>
            </a:solidFill>
          </p:spPr>
          <p:txBody>
            <a:bodyPr wrap="square" lIns="0" tIns="0" rIns="0" bIns="0" rtlCol="0"/>
            <a:lstStyle/>
            <a:p>
              <a:endParaRPr sz="1227"/>
            </a:p>
          </p:txBody>
        </p:sp>
        <p:sp>
          <p:nvSpPr>
            <p:cNvPr id="830" name="object 830"/>
            <p:cNvSpPr/>
            <p:nvPr/>
          </p:nvSpPr>
          <p:spPr>
            <a:xfrm>
              <a:off x="1269834" y="7898168"/>
              <a:ext cx="8255" cy="16510"/>
            </a:xfrm>
            <a:custGeom>
              <a:avLst/>
              <a:gdLst/>
              <a:ahLst/>
              <a:cxnLst/>
              <a:rect l="l" t="t" r="r" b="b"/>
              <a:pathLst>
                <a:path w="8255" h="16509">
                  <a:moveTo>
                    <a:pt x="7810" y="15125"/>
                  </a:moveTo>
                  <a:lnTo>
                    <a:pt x="4025" y="1358"/>
                  </a:lnTo>
                  <a:lnTo>
                    <a:pt x="2184" y="749"/>
                  </a:lnTo>
                  <a:lnTo>
                    <a:pt x="1765" y="596"/>
                  </a:lnTo>
                  <a:lnTo>
                    <a:pt x="0" y="0"/>
                  </a:lnTo>
                  <a:lnTo>
                    <a:pt x="4445" y="16141"/>
                  </a:lnTo>
                  <a:lnTo>
                    <a:pt x="6223" y="15608"/>
                  </a:lnTo>
                  <a:lnTo>
                    <a:pt x="7810" y="15125"/>
                  </a:lnTo>
                  <a:close/>
                </a:path>
              </a:pathLst>
            </a:custGeom>
            <a:solidFill>
              <a:srgbClr val="143878"/>
            </a:solidFill>
          </p:spPr>
          <p:txBody>
            <a:bodyPr wrap="square" lIns="0" tIns="0" rIns="0" bIns="0" rtlCol="0"/>
            <a:lstStyle/>
            <a:p>
              <a:endParaRPr sz="1227"/>
            </a:p>
          </p:txBody>
        </p:sp>
        <p:sp>
          <p:nvSpPr>
            <p:cNvPr id="831" name="object 831"/>
            <p:cNvSpPr/>
            <p:nvPr/>
          </p:nvSpPr>
          <p:spPr>
            <a:xfrm>
              <a:off x="1268479" y="7897694"/>
              <a:ext cx="6985" cy="17145"/>
            </a:xfrm>
            <a:custGeom>
              <a:avLst/>
              <a:gdLst/>
              <a:ahLst/>
              <a:cxnLst/>
              <a:rect l="l" t="t" r="r" b="b"/>
              <a:pathLst>
                <a:path w="6984" h="17145">
                  <a:moveTo>
                    <a:pt x="0" y="0"/>
                  </a:moveTo>
                  <a:lnTo>
                    <a:pt x="4660" y="16958"/>
                  </a:lnTo>
                  <a:lnTo>
                    <a:pt x="6439" y="16418"/>
                  </a:lnTo>
                  <a:lnTo>
                    <a:pt x="2174" y="737"/>
                  </a:lnTo>
                  <a:lnTo>
                    <a:pt x="0" y="0"/>
                  </a:lnTo>
                  <a:close/>
                </a:path>
              </a:pathLst>
            </a:custGeom>
            <a:solidFill>
              <a:srgbClr val="143979"/>
            </a:solidFill>
          </p:spPr>
          <p:txBody>
            <a:bodyPr wrap="square" lIns="0" tIns="0" rIns="0" bIns="0" rtlCol="0"/>
            <a:lstStyle/>
            <a:p>
              <a:endParaRPr sz="1227"/>
            </a:p>
          </p:txBody>
        </p:sp>
        <p:sp>
          <p:nvSpPr>
            <p:cNvPr id="832" name="object 832"/>
            <p:cNvSpPr/>
            <p:nvPr/>
          </p:nvSpPr>
          <p:spPr>
            <a:xfrm>
              <a:off x="1266653" y="7897075"/>
              <a:ext cx="6985" cy="18415"/>
            </a:xfrm>
            <a:custGeom>
              <a:avLst/>
              <a:gdLst/>
              <a:ahLst/>
              <a:cxnLst/>
              <a:rect l="l" t="t" r="r" b="b"/>
              <a:pathLst>
                <a:path w="6984" h="18415">
                  <a:moveTo>
                    <a:pt x="0" y="0"/>
                  </a:moveTo>
                  <a:lnTo>
                    <a:pt x="4897" y="18059"/>
                  </a:lnTo>
                  <a:lnTo>
                    <a:pt x="6802" y="17481"/>
                  </a:lnTo>
                  <a:lnTo>
                    <a:pt x="2203" y="747"/>
                  </a:lnTo>
                  <a:lnTo>
                    <a:pt x="0" y="0"/>
                  </a:lnTo>
                  <a:close/>
                </a:path>
              </a:pathLst>
            </a:custGeom>
            <a:solidFill>
              <a:srgbClr val="153A7A"/>
            </a:solidFill>
          </p:spPr>
          <p:txBody>
            <a:bodyPr wrap="square" lIns="0" tIns="0" rIns="0" bIns="0" rtlCol="0"/>
            <a:lstStyle/>
            <a:p>
              <a:endParaRPr sz="1227"/>
            </a:p>
          </p:txBody>
        </p:sp>
        <p:sp>
          <p:nvSpPr>
            <p:cNvPr id="833" name="object 833"/>
            <p:cNvSpPr/>
            <p:nvPr/>
          </p:nvSpPr>
          <p:spPr>
            <a:xfrm>
              <a:off x="1265275" y="7896608"/>
              <a:ext cx="7620" cy="19050"/>
            </a:xfrm>
            <a:custGeom>
              <a:avLst/>
              <a:gdLst/>
              <a:ahLst/>
              <a:cxnLst/>
              <a:rect l="l" t="t" r="r" b="b"/>
              <a:pathLst>
                <a:path w="7619" h="19050">
                  <a:moveTo>
                    <a:pt x="0" y="0"/>
                  </a:moveTo>
                  <a:lnTo>
                    <a:pt x="5132" y="18873"/>
                  </a:lnTo>
                  <a:lnTo>
                    <a:pt x="6998" y="18307"/>
                  </a:lnTo>
                  <a:lnTo>
                    <a:pt x="2019" y="684"/>
                  </a:lnTo>
                  <a:lnTo>
                    <a:pt x="0" y="0"/>
                  </a:lnTo>
                  <a:close/>
                </a:path>
              </a:pathLst>
            </a:custGeom>
            <a:solidFill>
              <a:srgbClr val="153A7B"/>
            </a:solidFill>
          </p:spPr>
          <p:txBody>
            <a:bodyPr wrap="square" lIns="0" tIns="0" rIns="0" bIns="0" rtlCol="0"/>
            <a:lstStyle/>
            <a:p>
              <a:endParaRPr sz="1227"/>
            </a:p>
          </p:txBody>
        </p:sp>
        <p:sp>
          <p:nvSpPr>
            <p:cNvPr id="834" name="object 834"/>
            <p:cNvSpPr/>
            <p:nvPr/>
          </p:nvSpPr>
          <p:spPr>
            <a:xfrm>
              <a:off x="1263469" y="7895996"/>
              <a:ext cx="7620" cy="20320"/>
            </a:xfrm>
            <a:custGeom>
              <a:avLst/>
              <a:gdLst/>
              <a:ahLst/>
              <a:cxnLst/>
              <a:rect l="l" t="t" r="r" b="b"/>
              <a:pathLst>
                <a:path w="7619" h="20320">
                  <a:moveTo>
                    <a:pt x="0" y="0"/>
                  </a:moveTo>
                  <a:lnTo>
                    <a:pt x="5476" y="19929"/>
                  </a:lnTo>
                  <a:lnTo>
                    <a:pt x="7356" y="19359"/>
                  </a:lnTo>
                  <a:lnTo>
                    <a:pt x="2246" y="761"/>
                  </a:lnTo>
                  <a:lnTo>
                    <a:pt x="0" y="0"/>
                  </a:lnTo>
                  <a:close/>
                </a:path>
              </a:pathLst>
            </a:custGeom>
            <a:solidFill>
              <a:srgbClr val="153B7B"/>
            </a:solidFill>
          </p:spPr>
          <p:txBody>
            <a:bodyPr wrap="square" lIns="0" tIns="0" rIns="0" bIns="0" rtlCol="0"/>
            <a:lstStyle/>
            <a:p>
              <a:endParaRPr sz="1227"/>
            </a:p>
          </p:txBody>
        </p:sp>
        <p:sp>
          <p:nvSpPr>
            <p:cNvPr id="835" name="object 835"/>
            <p:cNvSpPr/>
            <p:nvPr/>
          </p:nvSpPr>
          <p:spPr>
            <a:xfrm>
              <a:off x="1261919" y="7895470"/>
              <a:ext cx="8255" cy="20955"/>
            </a:xfrm>
            <a:custGeom>
              <a:avLst/>
              <a:gdLst/>
              <a:ahLst/>
              <a:cxnLst/>
              <a:rect l="l" t="t" r="r" b="b"/>
              <a:pathLst>
                <a:path w="8255" h="20954">
                  <a:moveTo>
                    <a:pt x="0" y="0"/>
                  </a:moveTo>
                  <a:lnTo>
                    <a:pt x="5550" y="20903"/>
                  </a:lnTo>
                  <a:lnTo>
                    <a:pt x="7753" y="20234"/>
                  </a:lnTo>
                  <a:lnTo>
                    <a:pt x="2236" y="758"/>
                  </a:lnTo>
                  <a:lnTo>
                    <a:pt x="0" y="0"/>
                  </a:lnTo>
                  <a:close/>
                </a:path>
              </a:pathLst>
            </a:custGeom>
            <a:solidFill>
              <a:srgbClr val="153C7C"/>
            </a:solidFill>
          </p:spPr>
          <p:txBody>
            <a:bodyPr wrap="square" lIns="0" tIns="0" rIns="0" bIns="0" rtlCol="0"/>
            <a:lstStyle/>
            <a:p>
              <a:endParaRPr sz="1227"/>
            </a:p>
          </p:txBody>
        </p:sp>
        <p:sp>
          <p:nvSpPr>
            <p:cNvPr id="836" name="object 836"/>
            <p:cNvSpPr/>
            <p:nvPr/>
          </p:nvSpPr>
          <p:spPr>
            <a:xfrm>
              <a:off x="1258531" y="7894332"/>
              <a:ext cx="10160" cy="23495"/>
            </a:xfrm>
            <a:custGeom>
              <a:avLst/>
              <a:gdLst/>
              <a:ahLst/>
              <a:cxnLst/>
              <a:rect l="l" t="t" r="r" b="b"/>
              <a:pathLst>
                <a:path w="10159" h="23495">
                  <a:moveTo>
                    <a:pt x="9664" y="21818"/>
                  </a:moveTo>
                  <a:lnTo>
                    <a:pt x="4064" y="1371"/>
                  </a:lnTo>
                  <a:lnTo>
                    <a:pt x="2171" y="749"/>
                  </a:lnTo>
                  <a:lnTo>
                    <a:pt x="1790" y="609"/>
                  </a:lnTo>
                  <a:lnTo>
                    <a:pt x="0" y="0"/>
                  </a:lnTo>
                  <a:lnTo>
                    <a:pt x="6223" y="22872"/>
                  </a:lnTo>
                  <a:lnTo>
                    <a:pt x="7772" y="22402"/>
                  </a:lnTo>
                  <a:lnTo>
                    <a:pt x="9664" y="21818"/>
                  </a:lnTo>
                  <a:close/>
                </a:path>
              </a:pathLst>
            </a:custGeom>
            <a:solidFill>
              <a:srgbClr val="153D7D"/>
            </a:solidFill>
          </p:spPr>
          <p:txBody>
            <a:bodyPr wrap="square" lIns="0" tIns="0" rIns="0" bIns="0" rtlCol="0"/>
            <a:lstStyle/>
            <a:p>
              <a:endParaRPr sz="1227"/>
            </a:p>
          </p:txBody>
        </p:sp>
        <p:sp>
          <p:nvSpPr>
            <p:cNvPr id="837" name="object 837"/>
            <p:cNvSpPr/>
            <p:nvPr/>
          </p:nvSpPr>
          <p:spPr>
            <a:xfrm>
              <a:off x="1257160" y="7893857"/>
              <a:ext cx="8890" cy="24130"/>
            </a:xfrm>
            <a:custGeom>
              <a:avLst/>
              <a:gdLst/>
              <a:ahLst/>
              <a:cxnLst/>
              <a:rect l="l" t="t" r="r" b="b"/>
              <a:pathLst>
                <a:path w="8890" h="24129">
                  <a:moveTo>
                    <a:pt x="0" y="0"/>
                  </a:moveTo>
                  <a:lnTo>
                    <a:pt x="6425" y="23695"/>
                  </a:lnTo>
                  <a:lnTo>
                    <a:pt x="8415" y="23091"/>
                  </a:lnTo>
                  <a:lnTo>
                    <a:pt x="2225" y="754"/>
                  </a:lnTo>
                  <a:lnTo>
                    <a:pt x="0" y="0"/>
                  </a:lnTo>
                  <a:close/>
                </a:path>
              </a:pathLst>
            </a:custGeom>
            <a:solidFill>
              <a:srgbClr val="153E7E"/>
            </a:solidFill>
          </p:spPr>
          <p:txBody>
            <a:bodyPr wrap="square" lIns="0" tIns="0" rIns="0" bIns="0" rtlCol="0"/>
            <a:lstStyle/>
            <a:p>
              <a:endParaRPr sz="1227"/>
            </a:p>
          </p:txBody>
        </p:sp>
        <p:sp>
          <p:nvSpPr>
            <p:cNvPr id="838" name="object 838"/>
            <p:cNvSpPr/>
            <p:nvPr/>
          </p:nvSpPr>
          <p:spPr>
            <a:xfrm>
              <a:off x="1255318" y="7893233"/>
              <a:ext cx="8890" cy="24765"/>
            </a:xfrm>
            <a:custGeom>
              <a:avLst/>
              <a:gdLst/>
              <a:ahLst/>
              <a:cxnLst/>
              <a:rect l="l" t="t" r="r" b="b"/>
              <a:pathLst>
                <a:path w="8890" h="24765">
                  <a:moveTo>
                    <a:pt x="0" y="0"/>
                  </a:moveTo>
                  <a:lnTo>
                    <a:pt x="6804" y="24763"/>
                  </a:lnTo>
                  <a:lnTo>
                    <a:pt x="8686" y="24192"/>
                  </a:lnTo>
                  <a:lnTo>
                    <a:pt x="2267" y="768"/>
                  </a:lnTo>
                  <a:lnTo>
                    <a:pt x="0" y="0"/>
                  </a:lnTo>
                  <a:close/>
                </a:path>
              </a:pathLst>
            </a:custGeom>
            <a:solidFill>
              <a:srgbClr val="153F7F"/>
            </a:solidFill>
          </p:spPr>
          <p:txBody>
            <a:bodyPr wrap="square" lIns="0" tIns="0" rIns="0" bIns="0" rtlCol="0"/>
            <a:lstStyle/>
            <a:p>
              <a:endParaRPr sz="1227"/>
            </a:p>
          </p:txBody>
        </p:sp>
        <p:sp>
          <p:nvSpPr>
            <p:cNvPr id="839" name="object 839"/>
            <p:cNvSpPr/>
            <p:nvPr/>
          </p:nvSpPr>
          <p:spPr>
            <a:xfrm>
              <a:off x="1253954" y="7892770"/>
              <a:ext cx="9525" cy="26034"/>
            </a:xfrm>
            <a:custGeom>
              <a:avLst/>
              <a:gdLst/>
              <a:ahLst/>
              <a:cxnLst/>
              <a:rect l="l" t="t" r="r" b="b"/>
              <a:pathLst>
                <a:path w="9525" h="26034">
                  <a:moveTo>
                    <a:pt x="0" y="0"/>
                  </a:moveTo>
                  <a:lnTo>
                    <a:pt x="7027" y="25572"/>
                  </a:lnTo>
                  <a:lnTo>
                    <a:pt x="8992" y="24976"/>
                  </a:lnTo>
                  <a:lnTo>
                    <a:pt x="2284" y="774"/>
                  </a:lnTo>
                  <a:lnTo>
                    <a:pt x="0" y="0"/>
                  </a:lnTo>
                  <a:close/>
                </a:path>
              </a:pathLst>
            </a:custGeom>
            <a:solidFill>
              <a:srgbClr val="163F80"/>
            </a:solidFill>
          </p:spPr>
          <p:txBody>
            <a:bodyPr wrap="square" lIns="0" tIns="0" rIns="0" bIns="0" rtlCol="0"/>
            <a:lstStyle/>
            <a:p>
              <a:endParaRPr sz="1227"/>
            </a:p>
          </p:txBody>
        </p:sp>
        <p:sp>
          <p:nvSpPr>
            <p:cNvPr id="840" name="object 840"/>
            <p:cNvSpPr/>
            <p:nvPr/>
          </p:nvSpPr>
          <p:spPr>
            <a:xfrm>
              <a:off x="1252201" y="7892176"/>
              <a:ext cx="9525" cy="26670"/>
            </a:xfrm>
            <a:custGeom>
              <a:avLst/>
              <a:gdLst/>
              <a:ahLst/>
              <a:cxnLst/>
              <a:rect l="l" t="t" r="r" b="b"/>
              <a:pathLst>
                <a:path w="9525" h="26670">
                  <a:moveTo>
                    <a:pt x="0" y="0"/>
                  </a:moveTo>
                  <a:lnTo>
                    <a:pt x="7293" y="26618"/>
                  </a:lnTo>
                  <a:lnTo>
                    <a:pt x="9100" y="26070"/>
                  </a:lnTo>
                  <a:lnTo>
                    <a:pt x="2214" y="750"/>
                  </a:lnTo>
                  <a:lnTo>
                    <a:pt x="0" y="0"/>
                  </a:lnTo>
                  <a:close/>
                </a:path>
              </a:pathLst>
            </a:custGeom>
            <a:solidFill>
              <a:srgbClr val="164080"/>
            </a:solidFill>
          </p:spPr>
          <p:txBody>
            <a:bodyPr wrap="square" lIns="0" tIns="0" rIns="0" bIns="0" rtlCol="0"/>
            <a:lstStyle/>
            <a:p>
              <a:endParaRPr sz="1227"/>
            </a:p>
          </p:txBody>
        </p:sp>
        <p:sp>
          <p:nvSpPr>
            <p:cNvPr id="841" name="object 841"/>
            <p:cNvSpPr/>
            <p:nvPr/>
          </p:nvSpPr>
          <p:spPr>
            <a:xfrm>
              <a:off x="1250813" y="7891706"/>
              <a:ext cx="9525" cy="27940"/>
            </a:xfrm>
            <a:custGeom>
              <a:avLst/>
              <a:gdLst/>
              <a:ahLst/>
              <a:cxnLst/>
              <a:rect l="l" t="t" r="r" b="b"/>
              <a:pathLst>
                <a:path w="9525" h="27940">
                  <a:moveTo>
                    <a:pt x="0" y="0"/>
                  </a:moveTo>
                  <a:lnTo>
                    <a:pt x="7539" y="27435"/>
                  </a:lnTo>
                  <a:lnTo>
                    <a:pt x="9430" y="26861"/>
                  </a:lnTo>
                  <a:lnTo>
                    <a:pt x="2274" y="770"/>
                  </a:lnTo>
                  <a:lnTo>
                    <a:pt x="0" y="0"/>
                  </a:lnTo>
                  <a:close/>
                </a:path>
              </a:pathLst>
            </a:custGeom>
            <a:solidFill>
              <a:srgbClr val="164181"/>
            </a:solidFill>
          </p:spPr>
          <p:txBody>
            <a:bodyPr wrap="square" lIns="0" tIns="0" rIns="0" bIns="0" rtlCol="0"/>
            <a:lstStyle/>
            <a:p>
              <a:endParaRPr sz="1227"/>
            </a:p>
          </p:txBody>
        </p:sp>
        <p:sp>
          <p:nvSpPr>
            <p:cNvPr id="842" name="object 842"/>
            <p:cNvSpPr/>
            <p:nvPr/>
          </p:nvSpPr>
          <p:spPr>
            <a:xfrm>
              <a:off x="1249036" y="7891103"/>
              <a:ext cx="10160" cy="28575"/>
            </a:xfrm>
            <a:custGeom>
              <a:avLst/>
              <a:gdLst/>
              <a:ahLst/>
              <a:cxnLst/>
              <a:rect l="l" t="t" r="r" b="b"/>
              <a:pathLst>
                <a:path w="10159" h="28575">
                  <a:moveTo>
                    <a:pt x="0" y="0"/>
                  </a:moveTo>
                  <a:lnTo>
                    <a:pt x="7753" y="28511"/>
                  </a:lnTo>
                  <a:lnTo>
                    <a:pt x="9719" y="27915"/>
                  </a:lnTo>
                  <a:lnTo>
                    <a:pt x="2282" y="773"/>
                  </a:lnTo>
                  <a:lnTo>
                    <a:pt x="0" y="0"/>
                  </a:lnTo>
                  <a:close/>
                </a:path>
              </a:pathLst>
            </a:custGeom>
            <a:solidFill>
              <a:srgbClr val="164182"/>
            </a:solidFill>
          </p:spPr>
          <p:txBody>
            <a:bodyPr wrap="square" lIns="0" tIns="0" rIns="0" bIns="0" rtlCol="0"/>
            <a:lstStyle/>
            <a:p>
              <a:endParaRPr sz="1227"/>
            </a:p>
          </p:txBody>
        </p:sp>
        <p:sp>
          <p:nvSpPr>
            <p:cNvPr id="843" name="object 843"/>
            <p:cNvSpPr/>
            <p:nvPr/>
          </p:nvSpPr>
          <p:spPr>
            <a:xfrm>
              <a:off x="1247573" y="7890608"/>
              <a:ext cx="10160" cy="29845"/>
            </a:xfrm>
            <a:custGeom>
              <a:avLst/>
              <a:gdLst/>
              <a:ahLst/>
              <a:cxnLst/>
              <a:rect l="l" t="t" r="r" b="b"/>
              <a:pathLst>
                <a:path w="10159" h="29845">
                  <a:moveTo>
                    <a:pt x="0" y="0"/>
                  </a:moveTo>
                  <a:lnTo>
                    <a:pt x="7738" y="29456"/>
                  </a:lnTo>
                  <a:lnTo>
                    <a:pt x="10039" y="28758"/>
                  </a:lnTo>
                  <a:lnTo>
                    <a:pt x="2357" y="799"/>
                  </a:lnTo>
                  <a:lnTo>
                    <a:pt x="0" y="0"/>
                  </a:lnTo>
                  <a:close/>
                </a:path>
              </a:pathLst>
            </a:custGeom>
            <a:solidFill>
              <a:srgbClr val="164282"/>
            </a:solidFill>
          </p:spPr>
          <p:txBody>
            <a:bodyPr wrap="square" lIns="0" tIns="0" rIns="0" bIns="0" rtlCol="0"/>
            <a:lstStyle/>
            <a:p>
              <a:endParaRPr sz="1227"/>
            </a:p>
          </p:txBody>
        </p:sp>
        <p:sp>
          <p:nvSpPr>
            <p:cNvPr id="844" name="object 844"/>
            <p:cNvSpPr/>
            <p:nvPr/>
          </p:nvSpPr>
          <p:spPr>
            <a:xfrm>
              <a:off x="1245803" y="7890007"/>
              <a:ext cx="10795" cy="30480"/>
            </a:xfrm>
            <a:custGeom>
              <a:avLst/>
              <a:gdLst/>
              <a:ahLst/>
              <a:cxnLst/>
              <a:rect l="l" t="t" r="r" b="b"/>
              <a:pathLst>
                <a:path w="10794" h="30479">
                  <a:moveTo>
                    <a:pt x="0" y="0"/>
                  </a:moveTo>
                  <a:lnTo>
                    <a:pt x="8355" y="30406"/>
                  </a:lnTo>
                  <a:lnTo>
                    <a:pt x="10351" y="29800"/>
                  </a:lnTo>
                  <a:lnTo>
                    <a:pt x="2385" y="808"/>
                  </a:lnTo>
                  <a:lnTo>
                    <a:pt x="0" y="0"/>
                  </a:lnTo>
                  <a:close/>
                </a:path>
              </a:pathLst>
            </a:custGeom>
            <a:solidFill>
              <a:srgbClr val="164383"/>
            </a:solidFill>
          </p:spPr>
          <p:txBody>
            <a:bodyPr wrap="square" lIns="0" tIns="0" rIns="0" bIns="0" rtlCol="0"/>
            <a:lstStyle/>
            <a:p>
              <a:endParaRPr sz="1227"/>
            </a:p>
          </p:txBody>
        </p:sp>
        <p:sp>
          <p:nvSpPr>
            <p:cNvPr id="845" name="object 845"/>
            <p:cNvSpPr/>
            <p:nvPr/>
          </p:nvSpPr>
          <p:spPr>
            <a:xfrm>
              <a:off x="1244081" y="7889424"/>
              <a:ext cx="10795" cy="31750"/>
            </a:xfrm>
            <a:custGeom>
              <a:avLst/>
              <a:gdLst/>
              <a:ahLst/>
              <a:cxnLst/>
              <a:rect l="l" t="t" r="r" b="b"/>
              <a:pathLst>
                <a:path w="10794" h="31750">
                  <a:moveTo>
                    <a:pt x="0" y="0"/>
                  </a:moveTo>
                  <a:lnTo>
                    <a:pt x="8704" y="31407"/>
                  </a:lnTo>
                  <a:lnTo>
                    <a:pt x="10483" y="30867"/>
                  </a:lnTo>
                  <a:lnTo>
                    <a:pt x="2326" y="788"/>
                  </a:lnTo>
                  <a:lnTo>
                    <a:pt x="0" y="0"/>
                  </a:lnTo>
                  <a:close/>
                </a:path>
              </a:pathLst>
            </a:custGeom>
            <a:solidFill>
              <a:srgbClr val="164384"/>
            </a:solidFill>
          </p:spPr>
          <p:txBody>
            <a:bodyPr wrap="square" lIns="0" tIns="0" rIns="0" bIns="0" rtlCol="0"/>
            <a:lstStyle/>
            <a:p>
              <a:endParaRPr sz="1227"/>
            </a:p>
          </p:txBody>
        </p:sp>
        <p:sp>
          <p:nvSpPr>
            <p:cNvPr id="846" name="object 846"/>
            <p:cNvSpPr/>
            <p:nvPr/>
          </p:nvSpPr>
          <p:spPr>
            <a:xfrm>
              <a:off x="1242690" y="7888952"/>
              <a:ext cx="10795" cy="32384"/>
            </a:xfrm>
            <a:custGeom>
              <a:avLst/>
              <a:gdLst/>
              <a:ahLst/>
              <a:cxnLst/>
              <a:rect l="l" t="t" r="r" b="b"/>
              <a:pathLst>
                <a:path w="10794" h="32384">
                  <a:moveTo>
                    <a:pt x="0" y="0"/>
                  </a:moveTo>
                  <a:lnTo>
                    <a:pt x="8839" y="32259"/>
                  </a:lnTo>
                  <a:lnTo>
                    <a:pt x="10731" y="31685"/>
                  </a:lnTo>
                  <a:lnTo>
                    <a:pt x="2329" y="789"/>
                  </a:lnTo>
                  <a:lnTo>
                    <a:pt x="0" y="0"/>
                  </a:lnTo>
                  <a:close/>
                </a:path>
              </a:pathLst>
            </a:custGeom>
            <a:solidFill>
              <a:srgbClr val="164485"/>
            </a:solidFill>
          </p:spPr>
          <p:txBody>
            <a:bodyPr wrap="square" lIns="0" tIns="0" rIns="0" bIns="0" rtlCol="0"/>
            <a:lstStyle/>
            <a:p>
              <a:endParaRPr sz="1227"/>
            </a:p>
          </p:txBody>
        </p:sp>
        <p:sp>
          <p:nvSpPr>
            <p:cNvPr id="847" name="object 847"/>
            <p:cNvSpPr/>
            <p:nvPr/>
          </p:nvSpPr>
          <p:spPr>
            <a:xfrm>
              <a:off x="1240916" y="7888351"/>
              <a:ext cx="11430" cy="33655"/>
            </a:xfrm>
            <a:custGeom>
              <a:avLst/>
              <a:gdLst/>
              <a:ahLst/>
              <a:cxnLst/>
              <a:rect l="l" t="t" r="r" b="b"/>
              <a:pathLst>
                <a:path w="11430" h="33654">
                  <a:moveTo>
                    <a:pt x="0" y="0"/>
                  </a:moveTo>
                  <a:lnTo>
                    <a:pt x="9136" y="33309"/>
                  </a:lnTo>
                  <a:lnTo>
                    <a:pt x="11045" y="32730"/>
                  </a:lnTo>
                  <a:lnTo>
                    <a:pt x="2262" y="766"/>
                  </a:lnTo>
                  <a:lnTo>
                    <a:pt x="0" y="0"/>
                  </a:lnTo>
                  <a:close/>
                </a:path>
              </a:pathLst>
            </a:custGeom>
            <a:solidFill>
              <a:srgbClr val="174585"/>
            </a:solidFill>
          </p:spPr>
          <p:txBody>
            <a:bodyPr wrap="square" lIns="0" tIns="0" rIns="0" bIns="0" rtlCol="0"/>
            <a:lstStyle/>
            <a:p>
              <a:endParaRPr sz="1227"/>
            </a:p>
          </p:txBody>
        </p:sp>
        <p:sp>
          <p:nvSpPr>
            <p:cNvPr id="848" name="object 848"/>
            <p:cNvSpPr/>
            <p:nvPr/>
          </p:nvSpPr>
          <p:spPr>
            <a:xfrm>
              <a:off x="1239538" y="7887884"/>
              <a:ext cx="11430" cy="34290"/>
            </a:xfrm>
            <a:custGeom>
              <a:avLst/>
              <a:gdLst/>
              <a:ahLst/>
              <a:cxnLst/>
              <a:rect l="l" t="t" r="r" b="b"/>
              <a:pathLst>
                <a:path w="11430" h="34290">
                  <a:moveTo>
                    <a:pt x="0" y="0"/>
                  </a:moveTo>
                  <a:lnTo>
                    <a:pt x="9287" y="34149"/>
                  </a:lnTo>
                  <a:lnTo>
                    <a:pt x="11252" y="33552"/>
                  </a:lnTo>
                  <a:lnTo>
                    <a:pt x="2269" y="769"/>
                  </a:lnTo>
                  <a:lnTo>
                    <a:pt x="0" y="0"/>
                  </a:lnTo>
                  <a:close/>
                </a:path>
              </a:pathLst>
            </a:custGeom>
            <a:solidFill>
              <a:srgbClr val="174586"/>
            </a:solidFill>
          </p:spPr>
          <p:txBody>
            <a:bodyPr wrap="square" lIns="0" tIns="0" rIns="0" bIns="0" rtlCol="0"/>
            <a:lstStyle/>
            <a:p>
              <a:endParaRPr sz="1227"/>
            </a:p>
          </p:txBody>
        </p:sp>
        <p:sp>
          <p:nvSpPr>
            <p:cNvPr id="849" name="object 849"/>
            <p:cNvSpPr/>
            <p:nvPr/>
          </p:nvSpPr>
          <p:spPr>
            <a:xfrm>
              <a:off x="1237697" y="7887260"/>
              <a:ext cx="12065" cy="35560"/>
            </a:xfrm>
            <a:custGeom>
              <a:avLst/>
              <a:gdLst/>
              <a:ahLst/>
              <a:cxnLst/>
              <a:rect l="l" t="t" r="r" b="b"/>
              <a:pathLst>
                <a:path w="12065" h="35559">
                  <a:moveTo>
                    <a:pt x="0" y="0"/>
                  </a:moveTo>
                  <a:lnTo>
                    <a:pt x="9752" y="35190"/>
                  </a:lnTo>
                  <a:lnTo>
                    <a:pt x="11634" y="34619"/>
                  </a:lnTo>
                  <a:lnTo>
                    <a:pt x="2339" y="792"/>
                  </a:lnTo>
                  <a:lnTo>
                    <a:pt x="0" y="0"/>
                  </a:lnTo>
                  <a:close/>
                </a:path>
              </a:pathLst>
            </a:custGeom>
            <a:solidFill>
              <a:srgbClr val="174687"/>
            </a:solidFill>
          </p:spPr>
          <p:txBody>
            <a:bodyPr wrap="square" lIns="0" tIns="0" rIns="0" bIns="0" rtlCol="0"/>
            <a:lstStyle/>
            <a:p>
              <a:endParaRPr sz="1227"/>
            </a:p>
          </p:txBody>
        </p:sp>
        <p:sp>
          <p:nvSpPr>
            <p:cNvPr id="850" name="object 850"/>
            <p:cNvSpPr/>
            <p:nvPr/>
          </p:nvSpPr>
          <p:spPr>
            <a:xfrm>
              <a:off x="1236287" y="7886782"/>
              <a:ext cx="12065" cy="36195"/>
            </a:xfrm>
            <a:custGeom>
              <a:avLst/>
              <a:gdLst/>
              <a:ahLst/>
              <a:cxnLst/>
              <a:rect l="l" t="t" r="r" b="b"/>
              <a:pathLst>
                <a:path w="12065" h="36195">
                  <a:moveTo>
                    <a:pt x="0" y="0"/>
                  </a:moveTo>
                  <a:lnTo>
                    <a:pt x="9906" y="36049"/>
                  </a:lnTo>
                  <a:lnTo>
                    <a:pt x="11902" y="35443"/>
                  </a:lnTo>
                  <a:lnTo>
                    <a:pt x="2385" y="808"/>
                  </a:lnTo>
                  <a:lnTo>
                    <a:pt x="0" y="0"/>
                  </a:lnTo>
                  <a:close/>
                </a:path>
              </a:pathLst>
            </a:custGeom>
            <a:solidFill>
              <a:srgbClr val="174788"/>
            </a:solidFill>
          </p:spPr>
          <p:txBody>
            <a:bodyPr wrap="square" lIns="0" tIns="0" rIns="0" bIns="0" rtlCol="0"/>
            <a:lstStyle/>
            <a:p>
              <a:endParaRPr sz="1227"/>
            </a:p>
          </p:txBody>
        </p:sp>
        <p:sp>
          <p:nvSpPr>
            <p:cNvPr id="851" name="object 851"/>
            <p:cNvSpPr/>
            <p:nvPr/>
          </p:nvSpPr>
          <p:spPr>
            <a:xfrm>
              <a:off x="1234551" y="7886193"/>
              <a:ext cx="12065" cy="37465"/>
            </a:xfrm>
            <a:custGeom>
              <a:avLst/>
              <a:gdLst/>
              <a:ahLst/>
              <a:cxnLst/>
              <a:rect l="l" t="t" r="r" b="b"/>
              <a:pathLst>
                <a:path w="12065" h="37465">
                  <a:moveTo>
                    <a:pt x="0" y="0"/>
                  </a:moveTo>
                  <a:lnTo>
                    <a:pt x="10269" y="37055"/>
                  </a:lnTo>
                  <a:lnTo>
                    <a:pt x="12047" y="36515"/>
                  </a:lnTo>
                  <a:lnTo>
                    <a:pt x="2362" y="800"/>
                  </a:lnTo>
                  <a:lnTo>
                    <a:pt x="0" y="0"/>
                  </a:lnTo>
                  <a:close/>
                </a:path>
              </a:pathLst>
            </a:custGeom>
            <a:solidFill>
              <a:srgbClr val="174888"/>
            </a:solidFill>
          </p:spPr>
          <p:txBody>
            <a:bodyPr wrap="square" lIns="0" tIns="0" rIns="0" bIns="0" rtlCol="0"/>
            <a:lstStyle/>
            <a:p>
              <a:endParaRPr sz="1227"/>
            </a:p>
          </p:txBody>
        </p:sp>
        <p:sp>
          <p:nvSpPr>
            <p:cNvPr id="852" name="object 852"/>
            <p:cNvSpPr/>
            <p:nvPr/>
          </p:nvSpPr>
          <p:spPr>
            <a:xfrm>
              <a:off x="1232815" y="7885605"/>
              <a:ext cx="12700" cy="38100"/>
            </a:xfrm>
            <a:custGeom>
              <a:avLst/>
              <a:gdLst/>
              <a:ahLst/>
              <a:cxnLst/>
              <a:rect l="l" t="t" r="r" b="b"/>
              <a:pathLst>
                <a:path w="12700" h="38100">
                  <a:moveTo>
                    <a:pt x="0" y="0"/>
                  </a:moveTo>
                  <a:lnTo>
                    <a:pt x="10742" y="38026"/>
                  </a:lnTo>
                  <a:lnTo>
                    <a:pt x="12641" y="37450"/>
                  </a:lnTo>
                  <a:lnTo>
                    <a:pt x="2705" y="917"/>
                  </a:lnTo>
                  <a:lnTo>
                    <a:pt x="0" y="0"/>
                  </a:lnTo>
                  <a:close/>
                </a:path>
              </a:pathLst>
            </a:custGeom>
            <a:solidFill>
              <a:srgbClr val="174889"/>
            </a:solidFill>
          </p:spPr>
          <p:txBody>
            <a:bodyPr wrap="square" lIns="0" tIns="0" rIns="0" bIns="0" rtlCol="0"/>
            <a:lstStyle/>
            <a:p>
              <a:endParaRPr sz="1227"/>
            </a:p>
          </p:txBody>
        </p:sp>
        <p:sp>
          <p:nvSpPr>
            <p:cNvPr id="853" name="object 853"/>
            <p:cNvSpPr/>
            <p:nvPr/>
          </p:nvSpPr>
          <p:spPr>
            <a:xfrm>
              <a:off x="1231403" y="7885126"/>
              <a:ext cx="12700" cy="39370"/>
            </a:xfrm>
            <a:custGeom>
              <a:avLst/>
              <a:gdLst/>
              <a:ahLst/>
              <a:cxnLst/>
              <a:rect l="l" t="t" r="r" b="b"/>
              <a:pathLst>
                <a:path w="12700" h="39370">
                  <a:moveTo>
                    <a:pt x="0" y="0"/>
                  </a:moveTo>
                  <a:lnTo>
                    <a:pt x="10683" y="38951"/>
                  </a:lnTo>
                  <a:lnTo>
                    <a:pt x="12593" y="38372"/>
                  </a:lnTo>
                  <a:lnTo>
                    <a:pt x="2259" y="765"/>
                  </a:lnTo>
                  <a:lnTo>
                    <a:pt x="0" y="0"/>
                  </a:lnTo>
                  <a:close/>
                </a:path>
              </a:pathLst>
            </a:custGeom>
            <a:solidFill>
              <a:srgbClr val="17498A"/>
            </a:solidFill>
          </p:spPr>
          <p:txBody>
            <a:bodyPr wrap="square" lIns="0" tIns="0" rIns="0" bIns="0" rtlCol="0"/>
            <a:lstStyle/>
            <a:p>
              <a:endParaRPr sz="1227"/>
            </a:p>
          </p:txBody>
        </p:sp>
        <p:sp>
          <p:nvSpPr>
            <p:cNvPr id="854" name="object 854"/>
            <p:cNvSpPr/>
            <p:nvPr/>
          </p:nvSpPr>
          <p:spPr>
            <a:xfrm>
              <a:off x="1229639" y="7884697"/>
              <a:ext cx="13335" cy="40005"/>
            </a:xfrm>
            <a:custGeom>
              <a:avLst/>
              <a:gdLst/>
              <a:ahLst/>
              <a:cxnLst/>
              <a:rect l="l" t="t" r="r" b="b"/>
              <a:pathLst>
                <a:path w="13334" h="40004">
                  <a:moveTo>
                    <a:pt x="497" y="0"/>
                  </a:moveTo>
                  <a:lnTo>
                    <a:pt x="0" y="174"/>
                  </a:lnTo>
                  <a:lnTo>
                    <a:pt x="11301" y="39729"/>
                  </a:lnTo>
                  <a:lnTo>
                    <a:pt x="12874" y="39251"/>
                  </a:lnTo>
                  <a:lnTo>
                    <a:pt x="2645" y="728"/>
                  </a:lnTo>
                  <a:lnTo>
                    <a:pt x="497" y="0"/>
                  </a:lnTo>
                  <a:close/>
                </a:path>
              </a:pathLst>
            </a:custGeom>
            <a:solidFill>
              <a:srgbClr val="174A8A"/>
            </a:solidFill>
          </p:spPr>
          <p:txBody>
            <a:bodyPr wrap="square" lIns="0" tIns="0" rIns="0" bIns="0" rtlCol="0"/>
            <a:lstStyle/>
            <a:p>
              <a:endParaRPr sz="1227"/>
            </a:p>
          </p:txBody>
        </p:sp>
        <p:sp>
          <p:nvSpPr>
            <p:cNvPr id="855" name="object 855"/>
            <p:cNvSpPr/>
            <p:nvPr/>
          </p:nvSpPr>
          <p:spPr>
            <a:xfrm>
              <a:off x="1228497" y="7884621"/>
              <a:ext cx="13335" cy="40640"/>
            </a:xfrm>
            <a:custGeom>
              <a:avLst/>
              <a:gdLst/>
              <a:ahLst/>
              <a:cxnLst/>
              <a:rect l="l" t="t" r="r" b="b"/>
              <a:pathLst>
                <a:path w="13334" h="40640">
                  <a:moveTo>
                    <a:pt x="1415" y="0"/>
                  </a:moveTo>
                  <a:lnTo>
                    <a:pt x="0" y="253"/>
                  </a:lnTo>
                  <a:lnTo>
                    <a:pt x="10989" y="40246"/>
                  </a:lnTo>
                  <a:lnTo>
                    <a:pt x="12869" y="39675"/>
                  </a:lnTo>
                  <a:lnTo>
                    <a:pt x="2024" y="206"/>
                  </a:lnTo>
                  <a:lnTo>
                    <a:pt x="1415" y="0"/>
                  </a:lnTo>
                  <a:close/>
                </a:path>
              </a:pathLst>
            </a:custGeom>
            <a:solidFill>
              <a:srgbClr val="184A8B"/>
            </a:solidFill>
          </p:spPr>
          <p:txBody>
            <a:bodyPr wrap="square" lIns="0" tIns="0" rIns="0" bIns="0" rtlCol="0"/>
            <a:lstStyle/>
            <a:p>
              <a:endParaRPr sz="1227"/>
            </a:p>
          </p:txBody>
        </p:sp>
        <p:sp>
          <p:nvSpPr>
            <p:cNvPr id="856" name="object 856"/>
            <p:cNvSpPr/>
            <p:nvPr/>
          </p:nvSpPr>
          <p:spPr>
            <a:xfrm>
              <a:off x="1227010" y="7884871"/>
              <a:ext cx="13335" cy="40640"/>
            </a:xfrm>
            <a:custGeom>
              <a:avLst/>
              <a:gdLst/>
              <a:ahLst/>
              <a:cxnLst/>
              <a:rect l="l" t="t" r="r" b="b"/>
              <a:pathLst>
                <a:path w="13334" h="40640">
                  <a:moveTo>
                    <a:pt x="1943" y="0"/>
                  </a:moveTo>
                  <a:lnTo>
                    <a:pt x="0" y="800"/>
                  </a:lnTo>
                  <a:lnTo>
                    <a:pt x="11300" y="40353"/>
                  </a:lnTo>
                  <a:lnTo>
                    <a:pt x="12794" y="39899"/>
                  </a:lnTo>
                  <a:lnTo>
                    <a:pt x="1943" y="0"/>
                  </a:lnTo>
                  <a:close/>
                </a:path>
              </a:pathLst>
            </a:custGeom>
            <a:solidFill>
              <a:srgbClr val="184B8C"/>
            </a:solidFill>
          </p:spPr>
          <p:txBody>
            <a:bodyPr wrap="square" lIns="0" tIns="0" rIns="0" bIns="0" rtlCol="0"/>
            <a:lstStyle/>
            <a:p>
              <a:endParaRPr sz="1227"/>
            </a:p>
          </p:txBody>
        </p:sp>
        <p:sp>
          <p:nvSpPr>
            <p:cNvPr id="857" name="object 857"/>
            <p:cNvSpPr/>
            <p:nvPr/>
          </p:nvSpPr>
          <p:spPr>
            <a:xfrm>
              <a:off x="1224407" y="7885214"/>
              <a:ext cx="14604" cy="41275"/>
            </a:xfrm>
            <a:custGeom>
              <a:avLst/>
              <a:gdLst/>
              <a:ahLst/>
              <a:cxnLst/>
              <a:rect l="l" t="t" r="r" b="b"/>
              <a:pathLst>
                <a:path w="14605" h="41275">
                  <a:moveTo>
                    <a:pt x="14224" y="39916"/>
                  </a:moveTo>
                  <a:lnTo>
                    <a:pt x="3403" y="0"/>
                  </a:lnTo>
                  <a:lnTo>
                    <a:pt x="1460" y="469"/>
                  </a:lnTo>
                  <a:lnTo>
                    <a:pt x="914" y="635"/>
                  </a:lnTo>
                  <a:lnTo>
                    <a:pt x="0" y="914"/>
                  </a:lnTo>
                  <a:lnTo>
                    <a:pt x="10883" y="40932"/>
                  </a:lnTo>
                  <a:lnTo>
                    <a:pt x="12433" y="40462"/>
                  </a:lnTo>
                  <a:lnTo>
                    <a:pt x="14224" y="39916"/>
                  </a:lnTo>
                  <a:close/>
                </a:path>
              </a:pathLst>
            </a:custGeom>
            <a:solidFill>
              <a:srgbClr val="184C8D"/>
            </a:solidFill>
          </p:spPr>
          <p:txBody>
            <a:bodyPr wrap="square" lIns="0" tIns="0" rIns="0" bIns="0" rtlCol="0"/>
            <a:lstStyle/>
            <a:p>
              <a:endParaRPr sz="1227"/>
            </a:p>
          </p:txBody>
        </p:sp>
        <p:sp>
          <p:nvSpPr>
            <p:cNvPr id="858" name="object 858"/>
            <p:cNvSpPr/>
            <p:nvPr/>
          </p:nvSpPr>
          <p:spPr>
            <a:xfrm>
              <a:off x="1223267" y="7886014"/>
              <a:ext cx="13335" cy="40640"/>
            </a:xfrm>
            <a:custGeom>
              <a:avLst/>
              <a:gdLst/>
              <a:ahLst/>
              <a:cxnLst/>
              <a:rect l="l" t="t" r="r" b="b"/>
              <a:pathLst>
                <a:path w="13334" h="40640">
                  <a:moveTo>
                    <a:pt x="1800" y="0"/>
                  </a:moveTo>
                  <a:lnTo>
                    <a:pt x="953" y="158"/>
                  </a:lnTo>
                  <a:lnTo>
                    <a:pt x="0" y="448"/>
                  </a:lnTo>
                  <a:lnTo>
                    <a:pt x="10856" y="40481"/>
                  </a:lnTo>
                  <a:lnTo>
                    <a:pt x="12764" y="39901"/>
                  </a:lnTo>
                  <a:lnTo>
                    <a:pt x="1800" y="0"/>
                  </a:lnTo>
                  <a:close/>
                </a:path>
              </a:pathLst>
            </a:custGeom>
            <a:solidFill>
              <a:srgbClr val="184D8E"/>
            </a:solidFill>
          </p:spPr>
          <p:txBody>
            <a:bodyPr wrap="square" lIns="0" tIns="0" rIns="0" bIns="0" rtlCol="0"/>
            <a:lstStyle/>
            <a:p>
              <a:endParaRPr sz="1227"/>
            </a:p>
          </p:txBody>
        </p:sp>
        <p:sp>
          <p:nvSpPr>
            <p:cNvPr id="859" name="object 859"/>
            <p:cNvSpPr/>
            <p:nvPr/>
          </p:nvSpPr>
          <p:spPr>
            <a:xfrm>
              <a:off x="1220520" y="7886369"/>
              <a:ext cx="14604" cy="41275"/>
            </a:xfrm>
            <a:custGeom>
              <a:avLst/>
              <a:gdLst/>
              <a:ahLst/>
              <a:cxnLst/>
              <a:rect l="l" t="t" r="r" b="b"/>
              <a:pathLst>
                <a:path w="14605" h="41275">
                  <a:moveTo>
                    <a:pt x="14020" y="40005"/>
                  </a:moveTo>
                  <a:lnTo>
                    <a:pt x="3060" y="0"/>
                  </a:lnTo>
                  <a:lnTo>
                    <a:pt x="1168" y="584"/>
                  </a:lnTo>
                  <a:lnTo>
                    <a:pt x="0" y="927"/>
                  </a:lnTo>
                  <a:lnTo>
                    <a:pt x="10998" y="40919"/>
                  </a:lnTo>
                  <a:lnTo>
                    <a:pt x="12128" y="40576"/>
                  </a:lnTo>
                  <a:lnTo>
                    <a:pt x="14020" y="40005"/>
                  </a:lnTo>
                  <a:close/>
                </a:path>
              </a:pathLst>
            </a:custGeom>
            <a:solidFill>
              <a:srgbClr val="184E8F"/>
            </a:solidFill>
          </p:spPr>
          <p:txBody>
            <a:bodyPr wrap="square" lIns="0" tIns="0" rIns="0" bIns="0" rtlCol="0"/>
            <a:lstStyle/>
            <a:p>
              <a:endParaRPr sz="1227"/>
            </a:p>
          </p:txBody>
        </p:sp>
        <p:sp>
          <p:nvSpPr>
            <p:cNvPr id="860" name="object 860"/>
            <p:cNvSpPr/>
            <p:nvPr/>
          </p:nvSpPr>
          <p:spPr>
            <a:xfrm>
              <a:off x="1219073" y="7887164"/>
              <a:ext cx="13335" cy="40640"/>
            </a:xfrm>
            <a:custGeom>
              <a:avLst/>
              <a:gdLst/>
              <a:ahLst/>
              <a:cxnLst/>
              <a:rect l="l" t="t" r="r" b="b"/>
              <a:pathLst>
                <a:path w="13334" h="40640">
                  <a:moveTo>
                    <a:pt x="1880" y="0"/>
                  </a:moveTo>
                  <a:lnTo>
                    <a:pt x="0" y="570"/>
                  </a:lnTo>
                  <a:lnTo>
                    <a:pt x="10960" y="40572"/>
                  </a:lnTo>
                  <a:lnTo>
                    <a:pt x="12765" y="40024"/>
                  </a:lnTo>
                  <a:lnTo>
                    <a:pt x="1880" y="0"/>
                  </a:lnTo>
                  <a:close/>
                </a:path>
              </a:pathLst>
            </a:custGeom>
            <a:solidFill>
              <a:srgbClr val="184F90"/>
            </a:solidFill>
          </p:spPr>
          <p:txBody>
            <a:bodyPr wrap="square" lIns="0" tIns="0" rIns="0" bIns="0" rtlCol="0"/>
            <a:lstStyle/>
            <a:p>
              <a:endParaRPr sz="1227"/>
            </a:p>
          </p:txBody>
        </p:sp>
        <p:sp>
          <p:nvSpPr>
            <p:cNvPr id="861" name="object 861"/>
            <p:cNvSpPr/>
            <p:nvPr/>
          </p:nvSpPr>
          <p:spPr>
            <a:xfrm>
              <a:off x="1217588" y="7887639"/>
              <a:ext cx="13335" cy="40640"/>
            </a:xfrm>
            <a:custGeom>
              <a:avLst/>
              <a:gdLst/>
              <a:ahLst/>
              <a:cxnLst/>
              <a:rect l="l" t="t" r="r" b="b"/>
              <a:pathLst>
                <a:path w="13334" h="40640">
                  <a:moveTo>
                    <a:pt x="1802" y="0"/>
                  </a:moveTo>
                  <a:lnTo>
                    <a:pt x="0" y="546"/>
                  </a:lnTo>
                  <a:lnTo>
                    <a:pt x="11302" y="40444"/>
                  </a:lnTo>
                  <a:lnTo>
                    <a:pt x="12762" y="40001"/>
                  </a:lnTo>
                  <a:lnTo>
                    <a:pt x="1802" y="0"/>
                  </a:lnTo>
                  <a:close/>
                </a:path>
              </a:pathLst>
            </a:custGeom>
            <a:solidFill>
              <a:srgbClr val="195091"/>
            </a:solidFill>
          </p:spPr>
          <p:txBody>
            <a:bodyPr wrap="square" lIns="0" tIns="0" rIns="0" bIns="0" rtlCol="0"/>
            <a:lstStyle/>
            <a:p>
              <a:endParaRPr sz="1227"/>
            </a:p>
          </p:txBody>
        </p:sp>
        <p:sp>
          <p:nvSpPr>
            <p:cNvPr id="862" name="object 862"/>
            <p:cNvSpPr/>
            <p:nvPr/>
          </p:nvSpPr>
          <p:spPr>
            <a:xfrm>
              <a:off x="1214869" y="7887995"/>
              <a:ext cx="14604" cy="41275"/>
            </a:xfrm>
            <a:custGeom>
              <a:avLst/>
              <a:gdLst/>
              <a:ahLst/>
              <a:cxnLst/>
              <a:rect l="l" t="t" r="r" b="b"/>
              <a:pathLst>
                <a:path w="14605" h="41275">
                  <a:moveTo>
                    <a:pt x="14338" y="39992"/>
                  </a:moveTo>
                  <a:lnTo>
                    <a:pt x="3340" y="0"/>
                  </a:lnTo>
                  <a:lnTo>
                    <a:pt x="1879" y="457"/>
                  </a:lnTo>
                  <a:lnTo>
                    <a:pt x="1562" y="546"/>
                  </a:lnTo>
                  <a:lnTo>
                    <a:pt x="0" y="1016"/>
                  </a:lnTo>
                  <a:lnTo>
                    <a:pt x="10960" y="41021"/>
                  </a:lnTo>
                  <a:lnTo>
                    <a:pt x="12458" y="40563"/>
                  </a:lnTo>
                  <a:lnTo>
                    <a:pt x="12877" y="40436"/>
                  </a:lnTo>
                  <a:lnTo>
                    <a:pt x="14338" y="39992"/>
                  </a:lnTo>
                  <a:close/>
                </a:path>
              </a:pathLst>
            </a:custGeom>
            <a:solidFill>
              <a:srgbClr val="195192"/>
            </a:solidFill>
          </p:spPr>
          <p:txBody>
            <a:bodyPr wrap="square" lIns="0" tIns="0" rIns="0" bIns="0" rtlCol="0"/>
            <a:lstStyle/>
            <a:p>
              <a:endParaRPr sz="1227"/>
            </a:p>
          </p:txBody>
        </p:sp>
        <p:sp>
          <p:nvSpPr>
            <p:cNvPr id="863" name="object 863"/>
            <p:cNvSpPr/>
            <p:nvPr/>
          </p:nvSpPr>
          <p:spPr>
            <a:xfrm>
              <a:off x="1213709" y="7888783"/>
              <a:ext cx="13335" cy="40640"/>
            </a:xfrm>
            <a:custGeom>
              <a:avLst/>
              <a:gdLst/>
              <a:ahLst/>
              <a:cxnLst/>
              <a:rect l="l" t="t" r="r" b="b"/>
              <a:pathLst>
                <a:path w="13334" h="40640">
                  <a:moveTo>
                    <a:pt x="1909" y="0"/>
                  </a:moveTo>
                  <a:lnTo>
                    <a:pt x="0" y="579"/>
                  </a:lnTo>
                  <a:lnTo>
                    <a:pt x="10828" y="39987"/>
                  </a:lnTo>
                  <a:lnTo>
                    <a:pt x="11815" y="40321"/>
                  </a:lnTo>
                  <a:lnTo>
                    <a:pt x="12870" y="40001"/>
                  </a:lnTo>
                  <a:lnTo>
                    <a:pt x="1909" y="0"/>
                  </a:lnTo>
                  <a:close/>
                </a:path>
              </a:pathLst>
            </a:custGeom>
            <a:solidFill>
              <a:srgbClr val="195293"/>
            </a:solidFill>
          </p:spPr>
          <p:txBody>
            <a:bodyPr wrap="square" lIns="0" tIns="0" rIns="0" bIns="0" rtlCol="0"/>
            <a:lstStyle/>
            <a:p>
              <a:endParaRPr sz="1227"/>
            </a:p>
          </p:txBody>
        </p:sp>
        <p:sp>
          <p:nvSpPr>
            <p:cNvPr id="864" name="object 864"/>
            <p:cNvSpPr/>
            <p:nvPr/>
          </p:nvSpPr>
          <p:spPr>
            <a:xfrm>
              <a:off x="1211097" y="7889240"/>
              <a:ext cx="13970" cy="40005"/>
            </a:xfrm>
            <a:custGeom>
              <a:avLst/>
              <a:gdLst/>
              <a:ahLst/>
              <a:cxnLst/>
              <a:rect l="l" t="t" r="r" b="b"/>
              <a:pathLst>
                <a:path w="13969" h="40004">
                  <a:moveTo>
                    <a:pt x="13817" y="39662"/>
                  </a:moveTo>
                  <a:lnTo>
                    <a:pt x="3022" y="0"/>
                  </a:lnTo>
                  <a:lnTo>
                    <a:pt x="1879" y="355"/>
                  </a:lnTo>
                  <a:lnTo>
                    <a:pt x="1143" y="571"/>
                  </a:lnTo>
                  <a:lnTo>
                    <a:pt x="0" y="914"/>
                  </a:lnTo>
                  <a:lnTo>
                    <a:pt x="10299" y="38468"/>
                  </a:lnTo>
                  <a:lnTo>
                    <a:pt x="11684" y="38950"/>
                  </a:lnTo>
                  <a:lnTo>
                    <a:pt x="13817" y="39662"/>
                  </a:lnTo>
                  <a:close/>
                </a:path>
              </a:pathLst>
            </a:custGeom>
            <a:solidFill>
              <a:srgbClr val="195394"/>
            </a:solidFill>
          </p:spPr>
          <p:txBody>
            <a:bodyPr wrap="square" lIns="0" tIns="0" rIns="0" bIns="0" rtlCol="0"/>
            <a:lstStyle/>
            <a:p>
              <a:endParaRPr sz="1227"/>
            </a:p>
          </p:txBody>
        </p:sp>
        <p:sp>
          <p:nvSpPr>
            <p:cNvPr id="865" name="object 865"/>
            <p:cNvSpPr/>
            <p:nvPr/>
          </p:nvSpPr>
          <p:spPr>
            <a:xfrm>
              <a:off x="1209620" y="7890056"/>
              <a:ext cx="12700" cy="38100"/>
            </a:xfrm>
            <a:custGeom>
              <a:avLst/>
              <a:gdLst/>
              <a:ahLst/>
              <a:cxnLst/>
              <a:rect l="l" t="t" r="r" b="b"/>
              <a:pathLst>
                <a:path w="12700" h="38100">
                  <a:moveTo>
                    <a:pt x="1804" y="0"/>
                  </a:moveTo>
                  <a:lnTo>
                    <a:pt x="0" y="547"/>
                  </a:lnTo>
                  <a:lnTo>
                    <a:pt x="9918" y="37019"/>
                  </a:lnTo>
                  <a:lnTo>
                    <a:pt x="12156" y="37778"/>
                  </a:lnTo>
                  <a:lnTo>
                    <a:pt x="1804" y="0"/>
                  </a:lnTo>
                  <a:close/>
                </a:path>
              </a:pathLst>
            </a:custGeom>
            <a:solidFill>
              <a:srgbClr val="195495"/>
            </a:solidFill>
          </p:spPr>
          <p:txBody>
            <a:bodyPr wrap="square" lIns="0" tIns="0" rIns="0" bIns="0" rtlCol="0"/>
            <a:lstStyle/>
            <a:p>
              <a:endParaRPr sz="1227"/>
            </a:p>
          </p:txBody>
        </p:sp>
        <p:sp>
          <p:nvSpPr>
            <p:cNvPr id="866" name="object 866"/>
            <p:cNvSpPr/>
            <p:nvPr/>
          </p:nvSpPr>
          <p:spPr>
            <a:xfrm>
              <a:off x="1208478" y="7890412"/>
              <a:ext cx="12065" cy="37465"/>
            </a:xfrm>
            <a:custGeom>
              <a:avLst/>
              <a:gdLst/>
              <a:ahLst/>
              <a:cxnLst/>
              <a:rect l="l" t="t" r="r" b="b"/>
              <a:pathLst>
                <a:path w="12065" h="37465">
                  <a:moveTo>
                    <a:pt x="1774" y="0"/>
                  </a:moveTo>
                  <a:lnTo>
                    <a:pt x="0" y="538"/>
                  </a:lnTo>
                  <a:lnTo>
                    <a:pt x="9698" y="36202"/>
                  </a:lnTo>
                  <a:lnTo>
                    <a:pt x="11585" y="36842"/>
                  </a:lnTo>
                  <a:lnTo>
                    <a:pt x="1774" y="0"/>
                  </a:lnTo>
                  <a:close/>
                </a:path>
              </a:pathLst>
            </a:custGeom>
            <a:solidFill>
              <a:srgbClr val="195596"/>
            </a:solidFill>
          </p:spPr>
          <p:txBody>
            <a:bodyPr wrap="square" lIns="0" tIns="0" rIns="0" bIns="0" rtlCol="0"/>
            <a:lstStyle/>
            <a:p>
              <a:endParaRPr sz="1227"/>
            </a:p>
          </p:txBody>
        </p:sp>
        <p:sp>
          <p:nvSpPr>
            <p:cNvPr id="867" name="object 867"/>
            <p:cNvSpPr/>
            <p:nvPr/>
          </p:nvSpPr>
          <p:spPr>
            <a:xfrm>
              <a:off x="1206915" y="7890854"/>
              <a:ext cx="12065" cy="36195"/>
            </a:xfrm>
            <a:custGeom>
              <a:avLst/>
              <a:gdLst/>
              <a:ahLst/>
              <a:cxnLst/>
              <a:rect l="l" t="t" r="r" b="b"/>
              <a:pathLst>
                <a:path w="12065" h="36195">
                  <a:moveTo>
                    <a:pt x="1880" y="0"/>
                  </a:moveTo>
                  <a:lnTo>
                    <a:pt x="0" y="570"/>
                  </a:lnTo>
                  <a:lnTo>
                    <a:pt x="9476" y="35154"/>
                  </a:lnTo>
                  <a:lnTo>
                    <a:pt x="11753" y="35926"/>
                  </a:lnTo>
                  <a:lnTo>
                    <a:pt x="1880" y="0"/>
                  </a:lnTo>
                  <a:close/>
                </a:path>
              </a:pathLst>
            </a:custGeom>
            <a:solidFill>
              <a:srgbClr val="1A5597"/>
            </a:solidFill>
          </p:spPr>
          <p:txBody>
            <a:bodyPr wrap="square" lIns="0" tIns="0" rIns="0" bIns="0" rtlCol="0"/>
            <a:lstStyle/>
            <a:p>
              <a:endParaRPr sz="1227"/>
            </a:p>
          </p:txBody>
        </p:sp>
        <p:sp>
          <p:nvSpPr>
            <p:cNvPr id="868" name="object 868"/>
            <p:cNvSpPr/>
            <p:nvPr/>
          </p:nvSpPr>
          <p:spPr>
            <a:xfrm>
              <a:off x="1205744" y="7891297"/>
              <a:ext cx="11430" cy="34925"/>
            </a:xfrm>
            <a:custGeom>
              <a:avLst/>
              <a:gdLst/>
              <a:ahLst/>
              <a:cxnLst/>
              <a:rect l="l" t="t" r="r" b="b"/>
              <a:pathLst>
                <a:path w="11430" h="34925">
                  <a:moveTo>
                    <a:pt x="1591" y="0"/>
                  </a:moveTo>
                  <a:lnTo>
                    <a:pt x="0" y="483"/>
                  </a:lnTo>
                  <a:lnTo>
                    <a:pt x="9278" y="34247"/>
                  </a:lnTo>
                  <a:lnTo>
                    <a:pt x="11041" y="34845"/>
                  </a:lnTo>
                  <a:lnTo>
                    <a:pt x="1591" y="0"/>
                  </a:lnTo>
                  <a:close/>
                </a:path>
              </a:pathLst>
            </a:custGeom>
            <a:solidFill>
              <a:srgbClr val="1A5697"/>
            </a:solidFill>
          </p:spPr>
          <p:txBody>
            <a:bodyPr wrap="square" lIns="0" tIns="0" rIns="0" bIns="0" rtlCol="0"/>
            <a:lstStyle/>
            <a:p>
              <a:endParaRPr sz="1227"/>
            </a:p>
          </p:txBody>
        </p:sp>
        <p:sp>
          <p:nvSpPr>
            <p:cNvPr id="869" name="object 869"/>
            <p:cNvSpPr/>
            <p:nvPr/>
          </p:nvSpPr>
          <p:spPr>
            <a:xfrm>
              <a:off x="1204286" y="7891652"/>
              <a:ext cx="11430" cy="34290"/>
            </a:xfrm>
            <a:custGeom>
              <a:avLst/>
              <a:gdLst/>
              <a:ahLst/>
              <a:cxnLst/>
              <a:rect l="l" t="t" r="r" b="b"/>
              <a:pathLst>
                <a:path w="11430" h="34290">
                  <a:moveTo>
                    <a:pt x="1879" y="0"/>
                  </a:moveTo>
                  <a:lnTo>
                    <a:pt x="0" y="570"/>
                  </a:lnTo>
                  <a:lnTo>
                    <a:pt x="8994" y="33301"/>
                  </a:lnTo>
                  <a:lnTo>
                    <a:pt x="11133" y="34027"/>
                  </a:lnTo>
                  <a:lnTo>
                    <a:pt x="1879" y="0"/>
                  </a:lnTo>
                  <a:close/>
                </a:path>
              </a:pathLst>
            </a:custGeom>
            <a:solidFill>
              <a:srgbClr val="1A5798"/>
            </a:solidFill>
          </p:spPr>
          <p:txBody>
            <a:bodyPr wrap="square" lIns="0" tIns="0" rIns="0" bIns="0" rtlCol="0"/>
            <a:lstStyle/>
            <a:p>
              <a:endParaRPr sz="1227"/>
            </a:p>
          </p:txBody>
        </p:sp>
        <p:sp>
          <p:nvSpPr>
            <p:cNvPr id="870" name="object 870"/>
            <p:cNvSpPr/>
            <p:nvPr/>
          </p:nvSpPr>
          <p:spPr>
            <a:xfrm>
              <a:off x="1203138" y="7892127"/>
              <a:ext cx="10795" cy="33020"/>
            </a:xfrm>
            <a:custGeom>
              <a:avLst/>
              <a:gdLst/>
              <a:ahLst/>
              <a:cxnLst/>
              <a:rect l="l" t="t" r="r" b="b"/>
              <a:pathLst>
                <a:path w="10794" h="33020">
                  <a:moveTo>
                    <a:pt x="1464" y="0"/>
                  </a:moveTo>
                  <a:lnTo>
                    <a:pt x="0" y="444"/>
                  </a:lnTo>
                  <a:lnTo>
                    <a:pt x="8347" y="32219"/>
                  </a:lnTo>
                  <a:lnTo>
                    <a:pt x="10606" y="32985"/>
                  </a:lnTo>
                  <a:lnTo>
                    <a:pt x="1464" y="0"/>
                  </a:lnTo>
                  <a:close/>
                </a:path>
              </a:pathLst>
            </a:custGeom>
            <a:solidFill>
              <a:srgbClr val="1A5799"/>
            </a:solidFill>
          </p:spPr>
          <p:txBody>
            <a:bodyPr wrap="square" lIns="0" tIns="0" rIns="0" bIns="0" rtlCol="0"/>
            <a:lstStyle/>
            <a:p>
              <a:endParaRPr sz="1227"/>
            </a:p>
          </p:txBody>
        </p:sp>
        <p:sp>
          <p:nvSpPr>
            <p:cNvPr id="871" name="object 871"/>
            <p:cNvSpPr/>
            <p:nvPr/>
          </p:nvSpPr>
          <p:spPr>
            <a:xfrm>
              <a:off x="1201655" y="7892474"/>
              <a:ext cx="10795" cy="32384"/>
            </a:xfrm>
            <a:custGeom>
              <a:avLst/>
              <a:gdLst/>
              <a:ahLst/>
              <a:cxnLst/>
              <a:rect l="l" t="t" r="r" b="b"/>
              <a:pathLst>
                <a:path w="10794" h="32384">
                  <a:moveTo>
                    <a:pt x="1804" y="0"/>
                  </a:moveTo>
                  <a:lnTo>
                    <a:pt x="0" y="547"/>
                  </a:lnTo>
                  <a:lnTo>
                    <a:pt x="8385" y="31382"/>
                  </a:lnTo>
                  <a:lnTo>
                    <a:pt x="10610" y="32137"/>
                  </a:lnTo>
                  <a:lnTo>
                    <a:pt x="1804" y="0"/>
                  </a:lnTo>
                  <a:close/>
                </a:path>
              </a:pathLst>
            </a:custGeom>
            <a:solidFill>
              <a:srgbClr val="1A5899"/>
            </a:solidFill>
          </p:spPr>
          <p:txBody>
            <a:bodyPr wrap="square" lIns="0" tIns="0" rIns="0" bIns="0" rtlCol="0"/>
            <a:lstStyle/>
            <a:p>
              <a:endParaRPr sz="1227"/>
            </a:p>
          </p:txBody>
        </p:sp>
        <p:sp>
          <p:nvSpPr>
            <p:cNvPr id="872" name="object 872"/>
            <p:cNvSpPr/>
            <p:nvPr/>
          </p:nvSpPr>
          <p:spPr>
            <a:xfrm>
              <a:off x="1200092" y="7892925"/>
              <a:ext cx="10795" cy="31115"/>
            </a:xfrm>
            <a:custGeom>
              <a:avLst/>
              <a:gdLst/>
              <a:ahLst/>
              <a:cxnLst/>
              <a:rect l="l" t="t" r="r" b="b"/>
              <a:pathLst>
                <a:path w="10794" h="31115">
                  <a:moveTo>
                    <a:pt x="1881" y="0"/>
                  </a:moveTo>
                  <a:lnTo>
                    <a:pt x="0" y="571"/>
                  </a:lnTo>
                  <a:lnTo>
                    <a:pt x="8177" y="30331"/>
                  </a:lnTo>
                  <a:lnTo>
                    <a:pt x="10506" y="31120"/>
                  </a:lnTo>
                  <a:lnTo>
                    <a:pt x="1881" y="0"/>
                  </a:lnTo>
                  <a:close/>
                </a:path>
              </a:pathLst>
            </a:custGeom>
            <a:solidFill>
              <a:srgbClr val="1A599A"/>
            </a:solidFill>
          </p:spPr>
          <p:txBody>
            <a:bodyPr wrap="square" lIns="0" tIns="0" rIns="0" bIns="0" rtlCol="0"/>
            <a:lstStyle/>
            <a:p>
              <a:endParaRPr sz="1227"/>
            </a:p>
          </p:txBody>
        </p:sp>
        <p:sp>
          <p:nvSpPr>
            <p:cNvPr id="873" name="object 873"/>
            <p:cNvSpPr/>
            <p:nvPr/>
          </p:nvSpPr>
          <p:spPr>
            <a:xfrm>
              <a:off x="1198950" y="7893272"/>
              <a:ext cx="10795" cy="30480"/>
            </a:xfrm>
            <a:custGeom>
              <a:avLst/>
              <a:gdLst/>
              <a:ahLst/>
              <a:cxnLst/>
              <a:rect l="l" t="t" r="r" b="b"/>
              <a:pathLst>
                <a:path w="10794" h="30479">
                  <a:moveTo>
                    <a:pt x="1880" y="0"/>
                  </a:moveTo>
                  <a:lnTo>
                    <a:pt x="0" y="570"/>
                  </a:lnTo>
                  <a:lnTo>
                    <a:pt x="7930" y="29513"/>
                  </a:lnTo>
                  <a:lnTo>
                    <a:pt x="10202" y="30283"/>
                  </a:lnTo>
                  <a:lnTo>
                    <a:pt x="1880" y="0"/>
                  </a:lnTo>
                  <a:close/>
                </a:path>
              </a:pathLst>
            </a:custGeom>
            <a:solidFill>
              <a:srgbClr val="1A5A9B"/>
            </a:solidFill>
          </p:spPr>
          <p:txBody>
            <a:bodyPr wrap="square" lIns="0" tIns="0" rIns="0" bIns="0" rtlCol="0"/>
            <a:lstStyle/>
            <a:p>
              <a:endParaRPr sz="1227"/>
            </a:p>
          </p:txBody>
        </p:sp>
        <p:sp>
          <p:nvSpPr>
            <p:cNvPr id="874" name="object 874"/>
            <p:cNvSpPr/>
            <p:nvPr/>
          </p:nvSpPr>
          <p:spPr>
            <a:xfrm>
              <a:off x="1197463" y="7893715"/>
              <a:ext cx="10160" cy="29845"/>
            </a:xfrm>
            <a:custGeom>
              <a:avLst/>
              <a:gdLst/>
              <a:ahLst/>
              <a:cxnLst/>
              <a:rect l="l" t="t" r="r" b="b"/>
              <a:pathLst>
                <a:path w="10159" h="29845">
                  <a:moveTo>
                    <a:pt x="1909" y="0"/>
                  </a:moveTo>
                  <a:lnTo>
                    <a:pt x="0" y="579"/>
                  </a:lnTo>
                  <a:lnTo>
                    <a:pt x="7665" y="28476"/>
                  </a:lnTo>
                  <a:lnTo>
                    <a:pt x="9930" y="29244"/>
                  </a:lnTo>
                  <a:lnTo>
                    <a:pt x="1909" y="0"/>
                  </a:lnTo>
                  <a:close/>
                </a:path>
              </a:pathLst>
            </a:custGeom>
            <a:solidFill>
              <a:srgbClr val="1A5A9C"/>
            </a:solidFill>
          </p:spPr>
          <p:txBody>
            <a:bodyPr wrap="square" lIns="0" tIns="0" rIns="0" bIns="0" rtlCol="0"/>
            <a:lstStyle/>
            <a:p>
              <a:endParaRPr sz="1227"/>
            </a:p>
          </p:txBody>
        </p:sp>
        <p:sp>
          <p:nvSpPr>
            <p:cNvPr id="875" name="object 875"/>
            <p:cNvSpPr/>
            <p:nvPr/>
          </p:nvSpPr>
          <p:spPr>
            <a:xfrm>
              <a:off x="1196321" y="7894164"/>
              <a:ext cx="9525" cy="28575"/>
            </a:xfrm>
            <a:custGeom>
              <a:avLst/>
              <a:gdLst/>
              <a:ahLst/>
              <a:cxnLst/>
              <a:rect l="l" t="t" r="r" b="b"/>
              <a:pathLst>
                <a:path w="9525" h="28575">
                  <a:moveTo>
                    <a:pt x="1571" y="0"/>
                  </a:moveTo>
                  <a:lnTo>
                    <a:pt x="0" y="477"/>
                  </a:lnTo>
                  <a:lnTo>
                    <a:pt x="7443" y="27565"/>
                  </a:lnTo>
                  <a:lnTo>
                    <a:pt x="9225" y="28169"/>
                  </a:lnTo>
                  <a:lnTo>
                    <a:pt x="1571" y="0"/>
                  </a:lnTo>
                  <a:close/>
                </a:path>
              </a:pathLst>
            </a:custGeom>
            <a:solidFill>
              <a:srgbClr val="1B5B9C"/>
            </a:solidFill>
          </p:spPr>
          <p:txBody>
            <a:bodyPr wrap="square" lIns="0" tIns="0" rIns="0" bIns="0" rtlCol="0"/>
            <a:lstStyle/>
            <a:p>
              <a:endParaRPr sz="1227"/>
            </a:p>
          </p:txBody>
        </p:sp>
        <p:sp>
          <p:nvSpPr>
            <p:cNvPr id="876" name="object 876"/>
            <p:cNvSpPr/>
            <p:nvPr/>
          </p:nvSpPr>
          <p:spPr>
            <a:xfrm>
              <a:off x="1194860" y="7894544"/>
              <a:ext cx="9525" cy="27940"/>
            </a:xfrm>
            <a:custGeom>
              <a:avLst/>
              <a:gdLst/>
              <a:ahLst/>
              <a:cxnLst/>
              <a:rect l="l" t="t" r="r" b="b"/>
              <a:pathLst>
                <a:path w="9525" h="27940">
                  <a:moveTo>
                    <a:pt x="1778" y="0"/>
                  </a:moveTo>
                  <a:lnTo>
                    <a:pt x="0" y="539"/>
                  </a:lnTo>
                  <a:lnTo>
                    <a:pt x="7055" y="26558"/>
                  </a:lnTo>
                  <a:lnTo>
                    <a:pt x="9354" y="27337"/>
                  </a:lnTo>
                  <a:lnTo>
                    <a:pt x="1778" y="0"/>
                  </a:lnTo>
                  <a:close/>
                </a:path>
              </a:pathLst>
            </a:custGeom>
            <a:solidFill>
              <a:srgbClr val="1B5C9D"/>
            </a:solidFill>
          </p:spPr>
          <p:txBody>
            <a:bodyPr wrap="square" lIns="0" tIns="0" rIns="0" bIns="0" rtlCol="0"/>
            <a:lstStyle/>
            <a:p>
              <a:endParaRPr sz="1227"/>
            </a:p>
          </p:txBody>
        </p:sp>
        <p:sp>
          <p:nvSpPr>
            <p:cNvPr id="877" name="object 877"/>
            <p:cNvSpPr/>
            <p:nvPr/>
          </p:nvSpPr>
          <p:spPr>
            <a:xfrm>
              <a:off x="1193690" y="7894961"/>
              <a:ext cx="8890" cy="26670"/>
            </a:xfrm>
            <a:custGeom>
              <a:avLst/>
              <a:gdLst/>
              <a:ahLst/>
              <a:cxnLst/>
              <a:rect l="l" t="t" r="r" b="b"/>
              <a:pathLst>
                <a:path w="8890" h="26670">
                  <a:moveTo>
                    <a:pt x="1576" y="0"/>
                  </a:moveTo>
                  <a:lnTo>
                    <a:pt x="0" y="478"/>
                  </a:lnTo>
                  <a:lnTo>
                    <a:pt x="6852" y="25675"/>
                  </a:lnTo>
                  <a:lnTo>
                    <a:pt x="8814" y="26340"/>
                  </a:lnTo>
                  <a:lnTo>
                    <a:pt x="1576" y="0"/>
                  </a:lnTo>
                  <a:close/>
                </a:path>
              </a:pathLst>
            </a:custGeom>
            <a:solidFill>
              <a:srgbClr val="1B5C9E"/>
            </a:solidFill>
          </p:spPr>
          <p:txBody>
            <a:bodyPr wrap="square" lIns="0" tIns="0" rIns="0" bIns="0" rtlCol="0"/>
            <a:lstStyle/>
            <a:p>
              <a:endParaRPr sz="1227"/>
            </a:p>
          </p:txBody>
        </p:sp>
        <p:sp>
          <p:nvSpPr>
            <p:cNvPr id="878" name="object 878"/>
            <p:cNvSpPr/>
            <p:nvPr/>
          </p:nvSpPr>
          <p:spPr>
            <a:xfrm>
              <a:off x="1192127" y="7895308"/>
              <a:ext cx="9525" cy="26034"/>
            </a:xfrm>
            <a:custGeom>
              <a:avLst/>
              <a:gdLst/>
              <a:ahLst/>
              <a:cxnLst/>
              <a:rect l="l" t="t" r="r" b="b"/>
              <a:pathLst>
                <a:path w="9525" h="26034">
                  <a:moveTo>
                    <a:pt x="1995" y="0"/>
                  </a:moveTo>
                  <a:lnTo>
                    <a:pt x="0" y="605"/>
                  </a:lnTo>
                  <a:lnTo>
                    <a:pt x="6627" y="24723"/>
                  </a:lnTo>
                  <a:lnTo>
                    <a:pt x="8989" y="25523"/>
                  </a:lnTo>
                  <a:lnTo>
                    <a:pt x="1995" y="0"/>
                  </a:lnTo>
                  <a:close/>
                </a:path>
              </a:pathLst>
            </a:custGeom>
            <a:solidFill>
              <a:srgbClr val="1B5D9F"/>
            </a:solidFill>
          </p:spPr>
          <p:txBody>
            <a:bodyPr wrap="square" lIns="0" tIns="0" rIns="0" bIns="0" rtlCol="0"/>
            <a:lstStyle/>
            <a:p>
              <a:endParaRPr sz="1227"/>
            </a:p>
          </p:txBody>
        </p:sp>
        <p:sp>
          <p:nvSpPr>
            <p:cNvPr id="879" name="object 879"/>
            <p:cNvSpPr/>
            <p:nvPr/>
          </p:nvSpPr>
          <p:spPr>
            <a:xfrm>
              <a:off x="1190979" y="7895760"/>
              <a:ext cx="8890" cy="24765"/>
            </a:xfrm>
            <a:custGeom>
              <a:avLst/>
              <a:gdLst/>
              <a:ahLst/>
              <a:cxnLst/>
              <a:rect l="l" t="t" r="r" b="b"/>
              <a:pathLst>
                <a:path w="8890" h="24765">
                  <a:moveTo>
                    <a:pt x="1654" y="0"/>
                  </a:moveTo>
                  <a:lnTo>
                    <a:pt x="0" y="502"/>
                  </a:lnTo>
                  <a:lnTo>
                    <a:pt x="6166" y="23725"/>
                  </a:lnTo>
                  <a:lnTo>
                    <a:pt x="8304" y="24450"/>
                  </a:lnTo>
                  <a:lnTo>
                    <a:pt x="1654" y="0"/>
                  </a:lnTo>
                  <a:close/>
                </a:path>
              </a:pathLst>
            </a:custGeom>
            <a:solidFill>
              <a:srgbClr val="1B5E9F"/>
            </a:solidFill>
          </p:spPr>
          <p:txBody>
            <a:bodyPr wrap="square" lIns="0" tIns="0" rIns="0" bIns="0" rtlCol="0"/>
            <a:lstStyle/>
            <a:p>
              <a:endParaRPr sz="1227"/>
            </a:p>
          </p:txBody>
        </p:sp>
        <p:sp>
          <p:nvSpPr>
            <p:cNvPr id="880" name="object 880"/>
            <p:cNvSpPr/>
            <p:nvPr/>
          </p:nvSpPr>
          <p:spPr>
            <a:xfrm>
              <a:off x="1189500" y="7896106"/>
              <a:ext cx="8890" cy="24130"/>
            </a:xfrm>
            <a:custGeom>
              <a:avLst/>
              <a:gdLst/>
              <a:ahLst/>
              <a:cxnLst/>
              <a:rect l="l" t="t" r="r" b="b"/>
              <a:pathLst>
                <a:path w="8890" h="24129">
                  <a:moveTo>
                    <a:pt x="1992" y="0"/>
                  </a:moveTo>
                  <a:lnTo>
                    <a:pt x="0" y="604"/>
                  </a:lnTo>
                  <a:lnTo>
                    <a:pt x="6173" y="22879"/>
                  </a:lnTo>
                  <a:lnTo>
                    <a:pt x="8421" y="23642"/>
                  </a:lnTo>
                  <a:lnTo>
                    <a:pt x="1992" y="0"/>
                  </a:lnTo>
                  <a:close/>
                </a:path>
              </a:pathLst>
            </a:custGeom>
            <a:solidFill>
              <a:srgbClr val="1B5EA0"/>
            </a:solidFill>
          </p:spPr>
          <p:txBody>
            <a:bodyPr wrap="square" lIns="0" tIns="0" rIns="0" bIns="0" rtlCol="0"/>
            <a:lstStyle/>
            <a:p>
              <a:endParaRPr sz="1227"/>
            </a:p>
          </p:txBody>
        </p:sp>
        <p:sp>
          <p:nvSpPr>
            <p:cNvPr id="881" name="object 881"/>
            <p:cNvSpPr/>
            <p:nvPr/>
          </p:nvSpPr>
          <p:spPr>
            <a:xfrm>
              <a:off x="1188037" y="7896580"/>
              <a:ext cx="8255" cy="22860"/>
            </a:xfrm>
            <a:custGeom>
              <a:avLst/>
              <a:gdLst/>
              <a:ahLst/>
              <a:cxnLst/>
              <a:rect l="l" t="t" r="r" b="b"/>
              <a:pathLst>
                <a:path w="8255" h="22859">
                  <a:moveTo>
                    <a:pt x="1892" y="0"/>
                  </a:moveTo>
                  <a:lnTo>
                    <a:pt x="0" y="574"/>
                  </a:lnTo>
                  <a:lnTo>
                    <a:pt x="5764" y="21771"/>
                  </a:lnTo>
                  <a:lnTo>
                    <a:pt x="8072" y="22553"/>
                  </a:lnTo>
                  <a:lnTo>
                    <a:pt x="1892" y="0"/>
                  </a:lnTo>
                  <a:close/>
                </a:path>
              </a:pathLst>
            </a:custGeom>
            <a:solidFill>
              <a:srgbClr val="1B5FA1"/>
            </a:solidFill>
          </p:spPr>
          <p:txBody>
            <a:bodyPr wrap="square" lIns="0" tIns="0" rIns="0" bIns="0" rtlCol="0"/>
            <a:lstStyle/>
            <a:p>
              <a:endParaRPr sz="1227"/>
            </a:p>
          </p:txBody>
        </p:sp>
        <p:sp>
          <p:nvSpPr>
            <p:cNvPr id="882" name="object 882"/>
            <p:cNvSpPr/>
            <p:nvPr/>
          </p:nvSpPr>
          <p:spPr>
            <a:xfrm>
              <a:off x="1186897" y="7896935"/>
              <a:ext cx="8255" cy="22225"/>
            </a:xfrm>
            <a:custGeom>
              <a:avLst/>
              <a:gdLst/>
              <a:ahLst/>
              <a:cxnLst/>
              <a:rect l="l" t="t" r="r" b="b"/>
              <a:pathLst>
                <a:path w="8255" h="22225">
                  <a:moveTo>
                    <a:pt x="1862" y="0"/>
                  </a:moveTo>
                  <a:lnTo>
                    <a:pt x="0" y="565"/>
                  </a:lnTo>
                  <a:lnTo>
                    <a:pt x="5597" y="20973"/>
                  </a:lnTo>
                  <a:lnTo>
                    <a:pt x="7833" y="21731"/>
                  </a:lnTo>
                  <a:lnTo>
                    <a:pt x="1862" y="0"/>
                  </a:lnTo>
                  <a:close/>
                </a:path>
              </a:pathLst>
            </a:custGeom>
            <a:solidFill>
              <a:srgbClr val="1B60A1"/>
            </a:solidFill>
          </p:spPr>
          <p:txBody>
            <a:bodyPr wrap="square" lIns="0" tIns="0" rIns="0" bIns="0" rtlCol="0"/>
            <a:lstStyle/>
            <a:p>
              <a:endParaRPr sz="1227"/>
            </a:p>
          </p:txBody>
        </p:sp>
        <p:sp>
          <p:nvSpPr>
            <p:cNvPr id="883" name="object 883"/>
            <p:cNvSpPr/>
            <p:nvPr/>
          </p:nvSpPr>
          <p:spPr>
            <a:xfrm>
              <a:off x="1185305" y="7897378"/>
              <a:ext cx="8255" cy="20955"/>
            </a:xfrm>
            <a:custGeom>
              <a:avLst/>
              <a:gdLst/>
              <a:ahLst/>
              <a:cxnLst/>
              <a:rect l="l" t="t" r="r" b="b"/>
              <a:pathLst>
                <a:path w="8255" h="20954">
                  <a:moveTo>
                    <a:pt x="1996" y="0"/>
                  </a:moveTo>
                  <a:lnTo>
                    <a:pt x="0" y="605"/>
                  </a:lnTo>
                  <a:lnTo>
                    <a:pt x="5298" y="19889"/>
                  </a:lnTo>
                  <a:lnTo>
                    <a:pt x="7683" y="20697"/>
                  </a:lnTo>
                  <a:lnTo>
                    <a:pt x="1996" y="0"/>
                  </a:lnTo>
                  <a:close/>
                </a:path>
              </a:pathLst>
            </a:custGeom>
            <a:solidFill>
              <a:srgbClr val="1C60A2"/>
            </a:solidFill>
          </p:spPr>
          <p:txBody>
            <a:bodyPr wrap="square" lIns="0" tIns="0" rIns="0" bIns="0" rtlCol="0"/>
            <a:lstStyle/>
            <a:p>
              <a:endParaRPr sz="1227"/>
            </a:p>
          </p:txBody>
        </p:sp>
        <p:sp>
          <p:nvSpPr>
            <p:cNvPr id="884" name="object 884"/>
            <p:cNvSpPr/>
            <p:nvPr/>
          </p:nvSpPr>
          <p:spPr>
            <a:xfrm>
              <a:off x="1184165" y="7897818"/>
              <a:ext cx="7620" cy="20320"/>
            </a:xfrm>
            <a:custGeom>
              <a:avLst/>
              <a:gdLst/>
              <a:ahLst/>
              <a:cxnLst/>
              <a:rect l="l" t="t" r="r" b="b"/>
              <a:pathLst>
                <a:path w="7619" h="20320">
                  <a:moveTo>
                    <a:pt x="1686" y="0"/>
                  </a:moveTo>
                  <a:lnTo>
                    <a:pt x="0" y="511"/>
                  </a:lnTo>
                  <a:lnTo>
                    <a:pt x="5124" y="19003"/>
                  </a:lnTo>
                  <a:lnTo>
                    <a:pt x="7259" y="19727"/>
                  </a:lnTo>
                  <a:lnTo>
                    <a:pt x="1686" y="0"/>
                  </a:lnTo>
                  <a:close/>
                </a:path>
              </a:pathLst>
            </a:custGeom>
            <a:solidFill>
              <a:srgbClr val="1C61A3"/>
            </a:solidFill>
          </p:spPr>
          <p:txBody>
            <a:bodyPr wrap="square" lIns="0" tIns="0" rIns="0" bIns="0" rtlCol="0"/>
            <a:lstStyle/>
            <a:p>
              <a:endParaRPr sz="1227"/>
            </a:p>
          </p:txBody>
        </p:sp>
        <p:sp>
          <p:nvSpPr>
            <p:cNvPr id="885" name="object 885"/>
            <p:cNvSpPr/>
            <p:nvPr/>
          </p:nvSpPr>
          <p:spPr>
            <a:xfrm>
              <a:off x="1181519" y="7898180"/>
              <a:ext cx="8255" cy="19050"/>
            </a:xfrm>
            <a:custGeom>
              <a:avLst/>
              <a:gdLst/>
              <a:ahLst/>
              <a:cxnLst/>
              <a:rect l="l" t="t" r="r" b="b"/>
              <a:pathLst>
                <a:path w="8255" h="19050">
                  <a:moveTo>
                    <a:pt x="8255" y="18821"/>
                  </a:moveTo>
                  <a:lnTo>
                    <a:pt x="3149" y="0"/>
                  </a:lnTo>
                  <a:lnTo>
                    <a:pt x="1587" y="469"/>
                  </a:lnTo>
                  <a:lnTo>
                    <a:pt x="1181" y="596"/>
                  </a:lnTo>
                  <a:lnTo>
                    <a:pt x="0" y="952"/>
                  </a:lnTo>
                  <a:lnTo>
                    <a:pt x="4394" y="17500"/>
                  </a:lnTo>
                  <a:lnTo>
                    <a:pt x="5943" y="18034"/>
                  </a:lnTo>
                  <a:lnTo>
                    <a:pt x="8255" y="18821"/>
                  </a:lnTo>
                  <a:close/>
                </a:path>
              </a:pathLst>
            </a:custGeom>
            <a:solidFill>
              <a:srgbClr val="1C62A4"/>
            </a:solidFill>
          </p:spPr>
          <p:txBody>
            <a:bodyPr wrap="square" lIns="0" tIns="0" rIns="0" bIns="0" rtlCol="0"/>
            <a:lstStyle/>
            <a:p>
              <a:endParaRPr sz="1227"/>
            </a:p>
          </p:txBody>
        </p:sp>
        <p:sp>
          <p:nvSpPr>
            <p:cNvPr id="886" name="object 886"/>
            <p:cNvSpPr/>
            <p:nvPr/>
          </p:nvSpPr>
          <p:spPr>
            <a:xfrm>
              <a:off x="1180072" y="7898998"/>
              <a:ext cx="6985" cy="17145"/>
            </a:xfrm>
            <a:custGeom>
              <a:avLst/>
              <a:gdLst/>
              <a:ahLst/>
              <a:cxnLst/>
              <a:rect l="l" t="t" r="r" b="b"/>
              <a:pathLst>
                <a:path w="6984" h="17145">
                  <a:moveTo>
                    <a:pt x="1892" y="0"/>
                  </a:moveTo>
                  <a:lnTo>
                    <a:pt x="0" y="574"/>
                  </a:lnTo>
                  <a:lnTo>
                    <a:pt x="4231" y="16134"/>
                  </a:lnTo>
                  <a:lnTo>
                    <a:pt x="6526" y="16912"/>
                  </a:lnTo>
                  <a:lnTo>
                    <a:pt x="1892" y="0"/>
                  </a:lnTo>
                  <a:close/>
                </a:path>
              </a:pathLst>
            </a:custGeom>
            <a:solidFill>
              <a:srgbClr val="1C63A5"/>
            </a:solidFill>
          </p:spPr>
          <p:txBody>
            <a:bodyPr wrap="square" lIns="0" tIns="0" rIns="0" bIns="0" rtlCol="0"/>
            <a:lstStyle/>
            <a:p>
              <a:endParaRPr sz="1227"/>
            </a:p>
          </p:txBody>
        </p:sp>
        <p:sp>
          <p:nvSpPr>
            <p:cNvPr id="887" name="object 887"/>
            <p:cNvSpPr/>
            <p:nvPr/>
          </p:nvSpPr>
          <p:spPr>
            <a:xfrm>
              <a:off x="1178513" y="7899449"/>
              <a:ext cx="6350" cy="15875"/>
            </a:xfrm>
            <a:custGeom>
              <a:avLst/>
              <a:gdLst/>
              <a:ahLst/>
              <a:cxnLst/>
              <a:rect l="l" t="t" r="r" b="b"/>
              <a:pathLst>
                <a:path w="6350" h="15875">
                  <a:moveTo>
                    <a:pt x="1965" y="0"/>
                  </a:moveTo>
                  <a:lnTo>
                    <a:pt x="0" y="596"/>
                  </a:lnTo>
                  <a:lnTo>
                    <a:pt x="4014" y="15080"/>
                  </a:lnTo>
                  <a:lnTo>
                    <a:pt x="6324" y="15863"/>
                  </a:lnTo>
                  <a:lnTo>
                    <a:pt x="1965" y="0"/>
                  </a:lnTo>
                  <a:close/>
                </a:path>
              </a:pathLst>
            </a:custGeom>
            <a:solidFill>
              <a:srgbClr val="1C64A6"/>
            </a:solidFill>
          </p:spPr>
          <p:txBody>
            <a:bodyPr wrap="square" lIns="0" tIns="0" rIns="0" bIns="0" rtlCol="0"/>
            <a:lstStyle/>
            <a:p>
              <a:endParaRPr sz="1227"/>
            </a:p>
          </p:txBody>
        </p:sp>
        <p:sp>
          <p:nvSpPr>
            <p:cNvPr id="888" name="object 888"/>
            <p:cNvSpPr/>
            <p:nvPr/>
          </p:nvSpPr>
          <p:spPr>
            <a:xfrm>
              <a:off x="1177342" y="7899796"/>
              <a:ext cx="6350" cy="15240"/>
            </a:xfrm>
            <a:custGeom>
              <a:avLst/>
              <a:gdLst/>
              <a:ahLst/>
              <a:cxnLst/>
              <a:rect l="l" t="t" r="r" b="b"/>
              <a:pathLst>
                <a:path w="6350" h="15240">
                  <a:moveTo>
                    <a:pt x="1994" y="0"/>
                  </a:moveTo>
                  <a:lnTo>
                    <a:pt x="0" y="605"/>
                  </a:lnTo>
                  <a:lnTo>
                    <a:pt x="3784" y="14259"/>
                  </a:lnTo>
                  <a:lnTo>
                    <a:pt x="6131" y="15054"/>
                  </a:lnTo>
                  <a:lnTo>
                    <a:pt x="1994" y="0"/>
                  </a:lnTo>
                  <a:close/>
                </a:path>
              </a:pathLst>
            </a:custGeom>
            <a:solidFill>
              <a:srgbClr val="1C65A6"/>
            </a:solidFill>
          </p:spPr>
          <p:txBody>
            <a:bodyPr wrap="square" lIns="0" tIns="0" rIns="0" bIns="0" rtlCol="0"/>
            <a:lstStyle/>
            <a:p>
              <a:endParaRPr sz="1227"/>
            </a:p>
          </p:txBody>
        </p:sp>
        <p:sp>
          <p:nvSpPr>
            <p:cNvPr id="889" name="object 889"/>
            <p:cNvSpPr/>
            <p:nvPr/>
          </p:nvSpPr>
          <p:spPr>
            <a:xfrm>
              <a:off x="1175968" y="7900240"/>
              <a:ext cx="5715" cy="14604"/>
            </a:xfrm>
            <a:custGeom>
              <a:avLst/>
              <a:gdLst/>
              <a:ahLst/>
              <a:cxnLst/>
              <a:rect l="l" t="t" r="r" b="b"/>
              <a:pathLst>
                <a:path w="5715" h="14604">
                  <a:moveTo>
                    <a:pt x="1905" y="0"/>
                  </a:moveTo>
                  <a:lnTo>
                    <a:pt x="0" y="578"/>
                  </a:lnTo>
                  <a:lnTo>
                    <a:pt x="3481" y="13246"/>
                  </a:lnTo>
                  <a:lnTo>
                    <a:pt x="5701" y="13999"/>
                  </a:lnTo>
                  <a:lnTo>
                    <a:pt x="1905" y="0"/>
                  </a:lnTo>
                  <a:close/>
                </a:path>
              </a:pathLst>
            </a:custGeom>
            <a:solidFill>
              <a:srgbClr val="1C65A7"/>
            </a:solidFill>
          </p:spPr>
          <p:txBody>
            <a:bodyPr wrap="square" lIns="0" tIns="0" rIns="0" bIns="0" rtlCol="0"/>
            <a:lstStyle/>
            <a:p>
              <a:endParaRPr sz="1227"/>
            </a:p>
          </p:txBody>
        </p:sp>
        <p:sp>
          <p:nvSpPr>
            <p:cNvPr id="890" name="object 890"/>
            <p:cNvSpPr/>
            <p:nvPr/>
          </p:nvSpPr>
          <p:spPr>
            <a:xfrm>
              <a:off x="1174826" y="7900595"/>
              <a:ext cx="5715" cy="13335"/>
            </a:xfrm>
            <a:custGeom>
              <a:avLst/>
              <a:gdLst/>
              <a:ahLst/>
              <a:cxnLst/>
              <a:rect l="l" t="t" r="r" b="b"/>
              <a:pathLst>
                <a:path w="5715" h="13334">
                  <a:moveTo>
                    <a:pt x="1877" y="0"/>
                  </a:moveTo>
                  <a:lnTo>
                    <a:pt x="0" y="569"/>
                  </a:lnTo>
                  <a:lnTo>
                    <a:pt x="3258" y="12429"/>
                  </a:lnTo>
                  <a:lnTo>
                    <a:pt x="5460" y="13175"/>
                  </a:lnTo>
                  <a:lnTo>
                    <a:pt x="1877" y="0"/>
                  </a:lnTo>
                  <a:close/>
                </a:path>
              </a:pathLst>
            </a:custGeom>
            <a:solidFill>
              <a:srgbClr val="1D66A8"/>
            </a:solidFill>
          </p:spPr>
          <p:txBody>
            <a:bodyPr wrap="square" lIns="0" tIns="0" rIns="0" bIns="0" rtlCol="0"/>
            <a:lstStyle/>
            <a:p>
              <a:endParaRPr sz="1227"/>
            </a:p>
          </p:txBody>
        </p:sp>
        <p:sp>
          <p:nvSpPr>
            <p:cNvPr id="891" name="object 891"/>
            <p:cNvSpPr/>
            <p:nvPr/>
          </p:nvSpPr>
          <p:spPr>
            <a:xfrm>
              <a:off x="1172184" y="7901076"/>
              <a:ext cx="6350" cy="12700"/>
            </a:xfrm>
            <a:custGeom>
              <a:avLst/>
              <a:gdLst/>
              <a:ahLst/>
              <a:cxnLst/>
              <a:rect l="l" t="t" r="r" b="b"/>
              <a:pathLst>
                <a:path w="6350" h="12700">
                  <a:moveTo>
                    <a:pt x="6273" y="12077"/>
                  </a:moveTo>
                  <a:lnTo>
                    <a:pt x="2946" y="0"/>
                  </a:lnTo>
                  <a:lnTo>
                    <a:pt x="1803" y="342"/>
                  </a:lnTo>
                  <a:lnTo>
                    <a:pt x="1168" y="533"/>
                  </a:lnTo>
                  <a:lnTo>
                    <a:pt x="0" y="889"/>
                  </a:lnTo>
                  <a:lnTo>
                    <a:pt x="2717" y="10871"/>
                  </a:lnTo>
                  <a:lnTo>
                    <a:pt x="4889" y="11620"/>
                  </a:lnTo>
                  <a:lnTo>
                    <a:pt x="6273" y="12077"/>
                  </a:lnTo>
                  <a:close/>
                </a:path>
              </a:pathLst>
            </a:custGeom>
            <a:solidFill>
              <a:srgbClr val="1D67A9"/>
            </a:solidFill>
          </p:spPr>
          <p:txBody>
            <a:bodyPr wrap="square" lIns="0" tIns="0" rIns="0" bIns="0" rtlCol="0"/>
            <a:lstStyle/>
            <a:p>
              <a:endParaRPr sz="1227"/>
            </a:p>
          </p:txBody>
        </p:sp>
        <p:sp>
          <p:nvSpPr>
            <p:cNvPr id="892" name="object 892"/>
            <p:cNvSpPr/>
            <p:nvPr/>
          </p:nvSpPr>
          <p:spPr>
            <a:xfrm>
              <a:off x="1158087" y="7901866"/>
              <a:ext cx="17780" cy="10795"/>
            </a:xfrm>
            <a:custGeom>
              <a:avLst/>
              <a:gdLst/>
              <a:ahLst/>
              <a:cxnLst/>
              <a:rect l="l" t="t" r="r" b="b"/>
              <a:pathLst>
                <a:path w="17780" h="10795">
                  <a:moveTo>
                    <a:pt x="14426" y="0"/>
                  </a:moveTo>
                  <a:lnTo>
                    <a:pt x="0" y="4378"/>
                  </a:lnTo>
                  <a:lnTo>
                    <a:pt x="17234" y="10220"/>
                  </a:lnTo>
                  <a:lnTo>
                    <a:pt x="14426" y="0"/>
                  </a:lnTo>
                  <a:close/>
                </a:path>
              </a:pathLst>
            </a:custGeom>
            <a:solidFill>
              <a:srgbClr val="1D68AA"/>
            </a:solidFill>
          </p:spPr>
          <p:txBody>
            <a:bodyPr wrap="square" lIns="0" tIns="0" rIns="0" bIns="0" rtlCol="0"/>
            <a:lstStyle/>
            <a:p>
              <a:endParaRPr sz="1227"/>
            </a:p>
          </p:txBody>
        </p:sp>
        <p:sp>
          <p:nvSpPr>
            <p:cNvPr id="893" name="object 893"/>
            <p:cNvSpPr/>
            <p:nvPr/>
          </p:nvSpPr>
          <p:spPr>
            <a:xfrm>
              <a:off x="1222781" y="7907045"/>
              <a:ext cx="74930" cy="116205"/>
            </a:xfrm>
            <a:custGeom>
              <a:avLst/>
              <a:gdLst/>
              <a:ahLst/>
              <a:cxnLst/>
              <a:rect l="l" t="t" r="r" b="b"/>
              <a:pathLst>
                <a:path w="74930" h="116204">
                  <a:moveTo>
                    <a:pt x="0" y="114401"/>
                  </a:moveTo>
                  <a:lnTo>
                    <a:pt x="0" y="114985"/>
                  </a:lnTo>
                  <a:lnTo>
                    <a:pt x="2286" y="115785"/>
                  </a:lnTo>
                  <a:lnTo>
                    <a:pt x="3592" y="115328"/>
                  </a:lnTo>
                  <a:lnTo>
                    <a:pt x="2743" y="115328"/>
                  </a:lnTo>
                  <a:lnTo>
                    <a:pt x="0" y="114401"/>
                  </a:lnTo>
                  <a:close/>
                </a:path>
                <a:path w="74930" h="116204">
                  <a:moveTo>
                    <a:pt x="4572" y="114795"/>
                  </a:moveTo>
                  <a:lnTo>
                    <a:pt x="2743" y="115328"/>
                  </a:lnTo>
                  <a:lnTo>
                    <a:pt x="3592" y="115328"/>
                  </a:lnTo>
                  <a:lnTo>
                    <a:pt x="4572" y="114985"/>
                  </a:lnTo>
                  <a:lnTo>
                    <a:pt x="4572" y="114795"/>
                  </a:lnTo>
                  <a:close/>
                </a:path>
                <a:path w="74930" h="116204">
                  <a:moveTo>
                    <a:pt x="2743" y="22745"/>
                  </a:moveTo>
                  <a:lnTo>
                    <a:pt x="2603" y="22821"/>
                  </a:lnTo>
                  <a:lnTo>
                    <a:pt x="2743" y="22999"/>
                  </a:lnTo>
                  <a:lnTo>
                    <a:pt x="2743" y="22745"/>
                  </a:lnTo>
                  <a:close/>
                </a:path>
                <a:path w="74930" h="116204">
                  <a:moveTo>
                    <a:pt x="2387" y="21945"/>
                  </a:moveTo>
                  <a:lnTo>
                    <a:pt x="2743" y="22745"/>
                  </a:lnTo>
                  <a:lnTo>
                    <a:pt x="2743" y="22059"/>
                  </a:lnTo>
                  <a:lnTo>
                    <a:pt x="2387" y="21945"/>
                  </a:lnTo>
                  <a:close/>
                </a:path>
                <a:path w="74930" h="116204">
                  <a:moveTo>
                    <a:pt x="73279" y="0"/>
                  </a:moveTo>
                  <a:lnTo>
                    <a:pt x="74295" y="342"/>
                  </a:lnTo>
                  <a:lnTo>
                    <a:pt x="74320" y="3441"/>
                  </a:lnTo>
                  <a:lnTo>
                    <a:pt x="74752" y="3314"/>
                  </a:lnTo>
                  <a:lnTo>
                    <a:pt x="74752" y="342"/>
                  </a:lnTo>
                  <a:lnTo>
                    <a:pt x="73279" y="0"/>
                  </a:lnTo>
                  <a:close/>
                </a:path>
              </a:pathLst>
            </a:custGeom>
            <a:solidFill>
              <a:srgbClr val="FFFFFF"/>
            </a:solidFill>
          </p:spPr>
          <p:txBody>
            <a:bodyPr wrap="square" lIns="0" tIns="0" rIns="0" bIns="0" rtlCol="0"/>
            <a:lstStyle/>
            <a:p>
              <a:endParaRPr sz="1227"/>
            </a:p>
          </p:txBody>
        </p:sp>
        <p:sp>
          <p:nvSpPr>
            <p:cNvPr id="894" name="object 894"/>
            <p:cNvSpPr/>
            <p:nvPr/>
          </p:nvSpPr>
          <p:spPr>
            <a:xfrm>
              <a:off x="1222743" y="8012519"/>
              <a:ext cx="3175" cy="10160"/>
            </a:xfrm>
            <a:custGeom>
              <a:avLst/>
              <a:gdLst/>
              <a:ahLst/>
              <a:cxnLst/>
              <a:rect l="l" t="t" r="r" b="b"/>
              <a:pathLst>
                <a:path w="3175" h="10159">
                  <a:moveTo>
                    <a:pt x="2781" y="0"/>
                  </a:moveTo>
                  <a:lnTo>
                    <a:pt x="0" y="1587"/>
                  </a:lnTo>
                  <a:lnTo>
                    <a:pt x="12" y="3581"/>
                  </a:lnTo>
                  <a:lnTo>
                    <a:pt x="38" y="8928"/>
                  </a:lnTo>
                  <a:lnTo>
                    <a:pt x="2781" y="9855"/>
                  </a:lnTo>
                  <a:lnTo>
                    <a:pt x="2781" y="1993"/>
                  </a:lnTo>
                  <a:lnTo>
                    <a:pt x="2781" y="0"/>
                  </a:lnTo>
                  <a:close/>
                </a:path>
              </a:pathLst>
            </a:custGeom>
            <a:solidFill>
              <a:srgbClr val="5B73A0"/>
            </a:solidFill>
          </p:spPr>
          <p:txBody>
            <a:bodyPr wrap="square" lIns="0" tIns="0" rIns="0" bIns="0" rtlCol="0"/>
            <a:lstStyle/>
            <a:p>
              <a:endParaRPr sz="1227"/>
            </a:p>
          </p:txBody>
        </p:sp>
        <p:sp>
          <p:nvSpPr>
            <p:cNvPr id="895" name="object 895"/>
            <p:cNvSpPr/>
            <p:nvPr/>
          </p:nvSpPr>
          <p:spPr>
            <a:xfrm>
              <a:off x="1222730" y="8008963"/>
              <a:ext cx="3175" cy="5715"/>
            </a:xfrm>
            <a:custGeom>
              <a:avLst/>
              <a:gdLst/>
              <a:ahLst/>
              <a:cxnLst/>
              <a:rect l="l" t="t" r="r" b="b"/>
              <a:pathLst>
                <a:path w="3175" h="5715">
                  <a:moveTo>
                    <a:pt x="2794" y="0"/>
                  </a:moveTo>
                  <a:lnTo>
                    <a:pt x="0" y="1612"/>
                  </a:lnTo>
                  <a:lnTo>
                    <a:pt x="12" y="3581"/>
                  </a:lnTo>
                  <a:lnTo>
                    <a:pt x="25" y="5143"/>
                  </a:lnTo>
                  <a:lnTo>
                    <a:pt x="2794" y="3556"/>
                  </a:lnTo>
                  <a:lnTo>
                    <a:pt x="2794" y="1981"/>
                  </a:lnTo>
                  <a:lnTo>
                    <a:pt x="2794" y="0"/>
                  </a:lnTo>
                  <a:close/>
                </a:path>
              </a:pathLst>
            </a:custGeom>
            <a:solidFill>
              <a:srgbClr val="5B74A1"/>
            </a:solidFill>
          </p:spPr>
          <p:txBody>
            <a:bodyPr wrap="square" lIns="0" tIns="0" rIns="0" bIns="0" rtlCol="0"/>
            <a:lstStyle/>
            <a:p>
              <a:endParaRPr sz="1227"/>
            </a:p>
          </p:txBody>
        </p:sp>
        <p:sp>
          <p:nvSpPr>
            <p:cNvPr id="896" name="object 896"/>
            <p:cNvSpPr/>
            <p:nvPr/>
          </p:nvSpPr>
          <p:spPr>
            <a:xfrm>
              <a:off x="1222730" y="8007362"/>
              <a:ext cx="3175" cy="3810"/>
            </a:xfrm>
            <a:custGeom>
              <a:avLst/>
              <a:gdLst/>
              <a:ahLst/>
              <a:cxnLst/>
              <a:rect l="l" t="t" r="r" b="b"/>
              <a:pathLst>
                <a:path w="3175" h="3809">
                  <a:moveTo>
                    <a:pt x="2794" y="0"/>
                  </a:moveTo>
                  <a:lnTo>
                    <a:pt x="0" y="1612"/>
                  </a:lnTo>
                  <a:lnTo>
                    <a:pt x="12" y="3213"/>
                  </a:lnTo>
                  <a:lnTo>
                    <a:pt x="2794" y="1600"/>
                  </a:lnTo>
                  <a:lnTo>
                    <a:pt x="2794" y="0"/>
                  </a:lnTo>
                  <a:close/>
                </a:path>
              </a:pathLst>
            </a:custGeom>
            <a:solidFill>
              <a:srgbClr val="5B75A1"/>
            </a:solidFill>
          </p:spPr>
          <p:txBody>
            <a:bodyPr wrap="square" lIns="0" tIns="0" rIns="0" bIns="0" rtlCol="0"/>
            <a:lstStyle/>
            <a:p>
              <a:endParaRPr sz="1227"/>
            </a:p>
          </p:txBody>
        </p:sp>
        <p:sp>
          <p:nvSpPr>
            <p:cNvPr id="897" name="object 897"/>
            <p:cNvSpPr/>
            <p:nvPr/>
          </p:nvSpPr>
          <p:spPr>
            <a:xfrm>
              <a:off x="1222730" y="8005445"/>
              <a:ext cx="3175" cy="3810"/>
            </a:xfrm>
            <a:custGeom>
              <a:avLst/>
              <a:gdLst/>
              <a:ahLst/>
              <a:cxnLst/>
              <a:rect l="l" t="t" r="r" b="b"/>
              <a:pathLst>
                <a:path w="3175" h="3809">
                  <a:moveTo>
                    <a:pt x="2794" y="0"/>
                  </a:moveTo>
                  <a:lnTo>
                    <a:pt x="0" y="1612"/>
                  </a:lnTo>
                  <a:lnTo>
                    <a:pt x="0" y="3530"/>
                  </a:lnTo>
                  <a:lnTo>
                    <a:pt x="2794" y="1917"/>
                  </a:lnTo>
                  <a:lnTo>
                    <a:pt x="2794" y="0"/>
                  </a:lnTo>
                  <a:close/>
                </a:path>
              </a:pathLst>
            </a:custGeom>
            <a:solidFill>
              <a:srgbClr val="5C75A2"/>
            </a:solidFill>
          </p:spPr>
          <p:txBody>
            <a:bodyPr wrap="square" lIns="0" tIns="0" rIns="0" bIns="0" rtlCol="0"/>
            <a:lstStyle/>
            <a:p>
              <a:endParaRPr sz="1227"/>
            </a:p>
          </p:txBody>
        </p:sp>
        <p:sp>
          <p:nvSpPr>
            <p:cNvPr id="898" name="object 898"/>
            <p:cNvSpPr/>
            <p:nvPr/>
          </p:nvSpPr>
          <p:spPr>
            <a:xfrm>
              <a:off x="1222717" y="8003667"/>
              <a:ext cx="3175" cy="3810"/>
            </a:xfrm>
            <a:custGeom>
              <a:avLst/>
              <a:gdLst/>
              <a:ahLst/>
              <a:cxnLst/>
              <a:rect l="l" t="t" r="r" b="b"/>
              <a:pathLst>
                <a:path w="3175" h="3809">
                  <a:moveTo>
                    <a:pt x="2806" y="0"/>
                  </a:moveTo>
                  <a:lnTo>
                    <a:pt x="0" y="1638"/>
                  </a:lnTo>
                  <a:lnTo>
                    <a:pt x="12" y="3390"/>
                  </a:lnTo>
                  <a:lnTo>
                    <a:pt x="2806" y="1777"/>
                  </a:lnTo>
                  <a:lnTo>
                    <a:pt x="2806" y="0"/>
                  </a:lnTo>
                  <a:close/>
                </a:path>
              </a:pathLst>
            </a:custGeom>
            <a:solidFill>
              <a:srgbClr val="5C75A3"/>
            </a:solidFill>
          </p:spPr>
          <p:txBody>
            <a:bodyPr wrap="square" lIns="0" tIns="0" rIns="0" bIns="0" rtlCol="0"/>
            <a:lstStyle/>
            <a:p>
              <a:endParaRPr sz="1227"/>
            </a:p>
          </p:txBody>
        </p:sp>
        <p:sp>
          <p:nvSpPr>
            <p:cNvPr id="899" name="object 899"/>
            <p:cNvSpPr/>
            <p:nvPr/>
          </p:nvSpPr>
          <p:spPr>
            <a:xfrm>
              <a:off x="1222705" y="8001813"/>
              <a:ext cx="3175" cy="3810"/>
            </a:xfrm>
            <a:custGeom>
              <a:avLst/>
              <a:gdLst/>
              <a:ahLst/>
              <a:cxnLst/>
              <a:rect l="l" t="t" r="r" b="b"/>
              <a:pathLst>
                <a:path w="3175" h="3809">
                  <a:moveTo>
                    <a:pt x="2819" y="0"/>
                  </a:moveTo>
                  <a:lnTo>
                    <a:pt x="0" y="1612"/>
                  </a:lnTo>
                  <a:lnTo>
                    <a:pt x="12" y="3492"/>
                  </a:lnTo>
                  <a:lnTo>
                    <a:pt x="2819" y="1854"/>
                  </a:lnTo>
                  <a:lnTo>
                    <a:pt x="2819" y="0"/>
                  </a:lnTo>
                  <a:close/>
                </a:path>
              </a:pathLst>
            </a:custGeom>
            <a:solidFill>
              <a:srgbClr val="5C76A3"/>
            </a:solidFill>
          </p:spPr>
          <p:txBody>
            <a:bodyPr wrap="square" lIns="0" tIns="0" rIns="0" bIns="0" rtlCol="0"/>
            <a:lstStyle/>
            <a:p>
              <a:endParaRPr sz="1227"/>
            </a:p>
          </p:txBody>
        </p:sp>
        <p:sp>
          <p:nvSpPr>
            <p:cNvPr id="900" name="object 900"/>
            <p:cNvSpPr/>
            <p:nvPr/>
          </p:nvSpPr>
          <p:spPr>
            <a:xfrm>
              <a:off x="1222692" y="7999920"/>
              <a:ext cx="3175" cy="3810"/>
            </a:xfrm>
            <a:custGeom>
              <a:avLst/>
              <a:gdLst/>
              <a:ahLst/>
              <a:cxnLst/>
              <a:rect l="l" t="t" r="r" b="b"/>
              <a:pathLst>
                <a:path w="3175" h="3809">
                  <a:moveTo>
                    <a:pt x="2819" y="0"/>
                  </a:moveTo>
                  <a:lnTo>
                    <a:pt x="0" y="1638"/>
                  </a:lnTo>
                  <a:lnTo>
                    <a:pt x="12" y="3505"/>
                  </a:lnTo>
                  <a:lnTo>
                    <a:pt x="2819" y="1892"/>
                  </a:lnTo>
                  <a:lnTo>
                    <a:pt x="2819" y="0"/>
                  </a:lnTo>
                  <a:close/>
                </a:path>
              </a:pathLst>
            </a:custGeom>
            <a:solidFill>
              <a:srgbClr val="5C77A4"/>
            </a:solidFill>
          </p:spPr>
          <p:txBody>
            <a:bodyPr wrap="square" lIns="0" tIns="0" rIns="0" bIns="0" rtlCol="0"/>
            <a:lstStyle/>
            <a:p>
              <a:endParaRPr sz="1227"/>
            </a:p>
          </p:txBody>
        </p:sp>
        <p:sp>
          <p:nvSpPr>
            <p:cNvPr id="901" name="object 901"/>
            <p:cNvSpPr/>
            <p:nvPr/>
          </p:nvSpPr>
          <p:spPr>
            <a:xfrm>
              <a:off x="1222692" y="7996313"/>
              <a:ext cx="3175" cy="5715"/>
            </a:xfrm>
            <a:custGeom>
              <a:avLst/>
              <a:gdLst/>
              <a:ahLst/>
              <a:cxnLst/>
              <a:rect l="l" t="t" r="r" b="b"/>
              <a:pathLst>
                <a:path w="3175" h="5715">
                  <a:moveTo>
                    <a:pt x="2832" y="0"/>
                  </a:moveTo>
                  <a:lnTo>
                    <a:pt x="0" y="1625"/>
                  </a:lnTo>
                  <a:lnTo>
                    <a:pt x="0" y="3568"/>
                  </a:lnTo>
                  <a:lnTo>
                    <a:pt x="12" y="5245"/>
                  </a:lnTo>
                  <a:lnTo>
                    <a:pt x="2832" y="3606"/>
                  </a:lnTo>
                  <a:lnTo>
                    <a:pt x="2832" y="1943"/>
                  </a:lnTo>
                  <a:lnTo>
                    <a:pt x="2832" y="0"/>
                  </a:lnTo>
                  <a:close/>
                </a:path>
              </a:pathLst>
            </a:custGeom>
            <a:solidFill>
              <a:srgbClr val="5C78A4"/>
            </a:solidFill>
          </p:spPr>
          <p:txBody>
            <a:bodyPr wrap="square" lIns="0" tIns="0" rIns="0" bIns="0" rtlCol="0"/>
            <a:lstStyle/>
            <a:p>
              <a:endParaRPr sz="1227"/>
            </a:p>
          </p:txBody>
        </p:sp>
        <p:sp>
          <p:nvSpPr>
            <p:cNvPr id="902" name="object 902"/>
            <p:cNvSpPr/>
            <p:nvPr/>
          </p:nvSpPr>
          <p:spPr>
            <a:xfrm>
              <a:off x="1222679" y="7994713"/>
              <a:ext cx="3175" cy="3810"/>
            </a:xfrm>
            <a:custGeom>
              <a:avLst/>
              <a:gdLst/>
              <a:ahLst/>
              <a:cxnLst/>
              <a:rect l="l" t="t" r="r" b="b"/>
              <a:pathLst>
                <a:path w="3175" h="3809">
                  <a:moveTo>
                    <a:pt x="2844" y="0"/>
                  </a:moveTo>
                  <a:lnTo>
                    <a:pt x="0" y="1625"/>
                  </a:lnTo>
                  <a:lnTo>
                    <a:pt x="12" y="3225"/>
                  </a:lnTo>
                  <a:lnTo>
                    <a:pt x="2844" y="1600"/>
                  </a:lnTo>
                  <a:lnTo>
                    <a:pt x="2844" y="0"/>
                  </a:lnTo>
                  <a:close/>
                </a:path>
              </a:pathLst>
            </a:custGeom>
            <a:solidFill>
              <a:srgbClr val="5C78A5"/>
            </a:solidFill>
          </p:spPr>
          <p:txBody>
            <a:bodyPr wrap="square" lIns="0" tIns="0" rIns="0" bIns="0" rtlCol="0"/>
            <a:lstStyle/>
            <a:p>
              <a:endParaRPr sz="1227"/>
            </a:p>
          </p:txBody>
        </p:sp>
        <p:sp>
          <p:nvSpPr>
            <p:cNvPr id="903" name="object 903"/>
            <p:cNvSpPr/>
            <p:nvPr/>
          </p:nvSpPr>
          <p:spPr>
            <a:xfrm>
              <a:off x="1222667" y="7991195"/>
              <a:ext cx="3175" cy="5715"/>
            </a:xfrm>
            <a:custGeom>
              <a:avLst/>
              <a:gdLst/>
              <a:ahLst/>
              <a:cxnLst/>
              <a:rect l="l" t="t" r="r" b="b"/>
              <a:pathLst>
                <a:path w="3175" h="5715">
                  <a:moveTo>
                    <a:pt x="2857" y="0"/>
                  </a:moveTo>
                  <a:lnTo>
                    <a:pt x="0" y="1638"/>
                  </a:lnTo>
                  <a:lnTo>
                    <a:pt x="0" y="3225"/>
                  </a:lnTo>
                  <a:lnTo>
                    <a:pt x="12" y="5143"/>
                  </a:lnTo>
                  <a:lnTo>
                    <a:pt x="2857" y="3517"/>
                  </a:lnTo>
                  <a:lnTo>
                    <a:pt x="2857" y="1600"/>
                  </a:lnTo>
                  <a:lnTo>
                    <a:pt x="2857" y="0"/>
                  </a:lnTo>
                  <a:close/>
                </a:path>
              </a:pathLst>
            </a:custGeom>
            <a:solidFill>
              <a:srgbClr val="5C79A6"/>
            </a:solidFill>
          </p:spPr>
          <p:txBody>
            <a:bodyPr wrap="square" lIns="0" tIns="0" rIns="0" bIns="0" rtlCol="0"/>
            <a:lstStyle/>
            <a:p>
              <a:endParaRPr sz="1227"/>
            </a:p>
          </p:txBody>
        </p:sp>
        <p:sp>
          <p:nvSpPr>
            <p:cNvPr id="904" name="object 904"/>
            <p:cNvSpPr/>
            <p:nvPr/>
          </p:nvSpPr>
          <p:spPr>
            <a:xfrm>
              <a:off x="1222654" y="7989176"/>
              <a:ext cx="3175" cy="3810"/>
            </a:xfrm>
            <a:custGeom>
              <a:avLst/>
              <a:gdLst/>
              <a:ahLst/>
              <a:cxnLst/>
              <a:rect l="l" t="t" r="r" b="b"/>
              <a:pathLst>
                <a:path w="3175" h="3809">
                  <a:moveTo>
                    <a:pt x="2870" y="0"/>
                  </a:moveTo>
                  <a:lnTo>
                    <a:pt x="0" y="1638"/>
                  </a:lnTo>
                  <a:lnTo>
                    <a:pt x="12" y="3657"/>
                  </a:lnTo>
                  <a:lnTo>
                    <a:pt x="2870" y="2019"/>
                  </a:lnTo>
                  <a:lnTo>
                    <a:pt x="2870" y="0"/>
                  </a:lnTo>
                  <a:close/>
                </a:path>
              </a:pathLst>
            </a:custGeom>
            <a:solidFill>
              <a:srgbClr val="5C7AA6"/>
            </a:solidFill>
          </p:spPr>
          <p:txBody>
            <a:bodyPr wrap="square" lIns="0" tIns="0" rIns="0" bIns="0" rtlCol="0"/>
            <a:lstStyle/>
            <a:p>
              <a:endParaRPr sz="1227"/>
            </a:p>
          </p:txBody>
        </p:sp>
        <p:sp>
          <p:nvSpPr>
            <p:cNvPr id="905" name="object 905"/>
            <p:cNvSpPr/>
            <p:nvPr/>
          </p:nvSpPr>
          <p:spPr>
            <a:xfrm>
              <a:off x="1222654" y="7987398"/>
              <a:ext cx="3175" cy="3810"/>
            </a:xfrm>
            <a:custGeom>
              <a:avLst/>
              <a:gdLst/>
              <a:ahLst/>
              <a:cxnLst/>
              <a:rect l="l" t="t" r="r" b="b"/>
              <a:pathLst>
                <a:path w="3175" h="3809">
                  <a:moveTo>
                    <a:pt x="2870" y="0"/>
                  </a:moveTo>
                  <a:lnTo>
                    <a:pt x="0" y="1663"/>
                  </a:lnTo>
                  <a:lnTo>
                    <a:pt x="12" y="3416"/>
                  </a:lnTo>
                  <a:lnTo>
                    <a:pt x="2870" y="1778"/>
                  </a:lnTo>
                  <a:lnTo>
                    <a:pt x="2870" y="0"/>
                  </a:lnTo>
                  <a:close/>
                </a:path>
              </a:pathLst>
            </a:custGeom>
            <a:solidFill>
              <a:srgbClr val="5C7AA7"/>
            </a:solidFill>
          </p:spPr>
          <p:txBody>
            <a:bodyPr wrap="square" lIns="0" tIns="0" rIns="0" bIns="0" rtlCol="0"/>
            <a:lstStyle/>
            <a:p>
              <a:endParaRPr sz="1227"/>
            </a:p>
          </p:txBody>
        </p:sp>
        <p:sp>
          <p:nvSpPr>
            <p:cNvPr id="906" name="object 906"/>
            <p:cNvSpPr/>
            <p:nvPr/>
          </p:nvSpPr>
          <p:spPr>
            <a:xfrm>
              <a:off x="1222654" y="7985696"/>
              <a:ext cx="3175" cy="3810"/>
            </a:xfrm>
            <a:custGeom>
              <a:avLst/>
              <a:gdLst/>
              <a:ahLst/>
              <a:cxnLst/>
              <a:rect l="l" t="t" r="r" b="b"/>
              <a:pathLst>
                <a:path w="3175" h="3809">
                  <a:moveTo>
                    <a:pt x="2870" y="0"/>
                  </a:moveTo>
                  <a:lnTo>
                    <a:pt x="0" y="1650"/>
                  </a:lnTo>
                  <a:lnTo>
                    <a:pt x="0" y="3365"/>
                  </a:lnTo>
                  <a:lnTo>
                    <a:pt x="2870" y="1701"/>
                  </a:lnTo>
                  <a:lnTo>
                    <a:pt x="2870" y="0"/>
                  </a:lnTo>
                  <a:close/>
                </a:path>
              </a:pathLst>
            </a:custGeom>
            <a:solidFill>
              <a:srgbClr val="5C7AA8"/>
            </a:solidFill>
          </p:spPr>
          <p:txBody>
            <a:bodyPr wrap="square" lIns="0" tIns="0" rIns="0" bIns="0" rtlCol="0"/>
            <a:lstStyle/>
            <a:p>
              <a:endParaRPr sz="1227"/>
            </a:p>
          </p:txBody>
        </p:sp>
        <p:sp>
          <p:nvSpPr>
            <p:cNvPr id="907" name="object 907"/>
            <p:cNvSpPr/>
            <p:nvPr/>
          </p:nvSpPr>
          <p:spPr>
            <a:xfrm>
              <a:off x="1222641" y="7983855"/>
              <a:ext cx="3175" cy="3810"/>
            </a:xfrm>
            <a:custGeom>
              <a:avLst/>
              <a:gdLst/>
              <a:ahLst/>
              <a:cxnLst/>
              <a:rect l="l" t="t" r="r" b="b"/>
              <a:pathLst>
                <a:path w="3175" h="3809">
                  <a:moveTo>
                    <a:pt x="2882" y="0"/>
                  </a:moveTo>
                  <a:lnTo>
                    <a:pt x="0" y="1663"/>
                  </a:lnTo>
                  <a:lnTo>
                    <a:pt x="12" y="3492"/>
                  </a:lnTo>
                  <a:lnTo>
                    <a:pt x="2882" y="1841"/>
                  </a:lnTo>
                  <a:lnTo>
                    <a:pt x="2882" y="0"/>
                  </a:lnTo>
                  <a:close/>
                </a:path>
              </a:pathLst>
            </a:custGeom>
            <a:solidFill>
              <a:srgbClr val="5C7BA8"/>
            </a:solidFill>
          </p:spPr>
          <p:txBody>
            <a:bodyPr wrap="square" lIns="0" tIns="0" rIns="0" bIns="0" rtlCol="0"/>
            <a:lstStyle/>
            <a:p>
              <a:endParaRPr sz="1227"/>
            </a:p>
          </p:txBody>
        </p:sp>
        <p:sp>
          <p:nvSpPr>
            <p:cNvPr id="908" name="object 908"/>
            <p:cNvSpPr/>
            <p:nvPr/>
          </p:nvSpPr>
          <p:spPr>
            <a:xfrm>
              <a:off x="1222628" y="7981988"/>
              <a:ext cx="3175" cy="3810"/>
            </a:xfrm>
            <a:custGeom>
              <a:avLst/>
              <a:gdLst/>
              <a:ahLst/>
              <a:cxnLst/>
              <a:rect l="l" t="t" r="r" b="b"/>
              <a:pathLst>
                <a:path w="3175" h="3809">
                  <a:moveTo>
                    <a:pt x="2895" y="0"/>
                  </a:moveTo>
                  <a:lnTo>
                    <a:pt x="0" y="1663"/>
                  </a:lnTo>
                  <a:lnTo>
                    <a:pt x="12" y="3530"/>
                  </a:lnTo>
                  <a:lnTo>
                    <a:pt x="2895" y="1866"/>
                  </a:lnTo>
                  <a:lnTo>
                    <a:pt x="2895" y="0"/>
                  </a:lnTo>
                  <a:close/>
                </a:path>
              </a:pathLst>
            </a:custGeom>
            <a:solidFill>
              <a:srgbClr val="5C7CA8"/>
            </a:solidFill>
          </p:spPr>
          <p:txBody>
            <a:bodyPr wrap="square" lIns="0" tIns="0" rIns="0" bIns="0" rtlCol="0"/>
            <a:lstStyle/>
            <a:p>
              <a:endParaRPr sz="1227"/>
            </a:p>
          </p:txBody>
        </p:sp>
        <p:sp>
          <p:nvSpPr>
            <p:cNvPr id="909" name="object 909"/>
            <p:cNvSpPr/>
            <p:nvPr/>
          </p:nvSpPr>
          <p:spPr>
            <a:xfrm>
              <a:off x="1222641" y="7980108"/>
              <a:ext cx="3175" cy="3810"/>
            </a:xfrm>
            <a:custGeom>
              <a:avLst/>
              <a:gdLst/>
              <a:ahLst/>
              <a:cxnLst/>
              <a:rect l="l" t="t" r="r" b="b"/>
              <a:pathLst>
                <a:path w="3175" h="3809">
                  <a:moveTo>
                    <a:pt x="2882" y="0"/>
                  </a:moveTo>
                  <a:lnTo>
                    <a:pt x="0" y="1676"/>
                  </a:lnTo>
                  <a:lnTo>
                    <a:pt x="0" y="3543"/>
                  </a:lnTo>
                  <a:lnTo>
                    <a:pt x="2882" y="1879"/>
                  </a:lnTo>
                  <a:lnTo>
                    <a:pt x="2882" y="0"/>
                  </a:lnTo>
                  <a:close/>
                </a:path>
              </a:pathLst>
            </a:custGeom>
            <a:solidFill>
              <a:srgbClr val="5C7CA9"/>
            </a:solidFill>
          </p:spPr>
          <p:txBody>
            <a:bodyPr wrap="square" lIns="0" tIns="0" rIns="0" bIns="0" rtlCol="0"/>
            <a:lstStyle/>
            <a:p>
              <a:endParaRPr sz="1227"/>
            </a:p>
          </p:txBody>
        </p:sp>
        <p:sp>
          <p:nvSpPr>
            <p:cNvPr id="910" name="object 910"/>
            <p:cNvSpPr/>
            <p:nvPr/>
          </p:nvSpPr>
          <p:spPr>
            <a:xfrm>
              <a:off x="1222616" y="7978406"/>
              <a:ext cx="3175" cy="3810"/>
            </a:xfrm>
            <a:custGeom>
              <a:avLst/>
              <a:gdLst/>
              <a:ahLst/>
              <a:cxnLst/>
              <a:rect l="l" t="t" r="r" b="b"/>
              <a:pathLst>
                <a:path w="3175" h="3809">
                  <a:moveTo>
                    <a:pt x="2908" y="0"/>
                  </a:moveTo>
                  <a:lnTo>
                    <a:pt x="0" y="1676"/>
                  </a:lnTo>
                  <a:lnTo>
                    <a:pt x="12" y="3378"/>
                  </a:lnTo>
                  <a:lnTo>
                    <a:pt x="2908" y="1701"/>
                  </a:lnTo>
                  <a:lnTo>
                    <a:pt x="2908" y="0"/>
                  </a:lnTo>
                  <a:close/>
                </a:path>
              </a:pathLst>
            </a:custGeom>
            <a:solidFill>
              <a:srgbClr val="5C7CAA"/>
            </a:solidFill>
          </p:spPr>
          <p:txBody>
            <a:bodyPr wrap="square" lIns="0" tIns="0" rIns="0" bIns="0" rtlCol="0"/>
            <a:lstStyle/>
            <a:p>
              <a:endParaRPr sz="1227"/>
            </a:p>
          </p:txBody>
        </p:sp>
        <p:sp>
          <p:nvSpPr>
            <p:cNvPr id="911" name="object 911"/>
            <p:cNvSpPr/>
            <p:nvPr/>
          </p:nvSpPr>
          <p:spPr>
            <a:xfrm>
              <a:off x="1222616" y="7976476"/>
              <a:ext cx="3175" cy="3810"/>
            </a:xfrm>
            <a:custGeom>
              <a:avLst/>
              <a:gdLst/>
              <a:ahLst/>
              <a:cxnLst/>
              <a:rect l="l" t="t" r="r" b="b"/>
              <a:pathLst>
                <a:path w="3175" h="3809">
                  <a:moveTo>
                    <a:pt x="2908" y="0"/>
                  </a:moveTo>
                  <a:lnTo>
                    <a:pt x="0" y="1676"/>
                  </a:lnTo>
                  <a:lnTo>
                    <a:pt x="12" y="3606"/>
                  </a:lnTo>
                  <a:lnTo>
                    <a:pt x="2908" y="1930"/>
                  </a:lnTo>
                  <a:lnTo>
                    <a:pt x="2908" y="0"/>
                  </a:lnTo>
                  <a:close/>
                </a:path>
              </a:pathLst>
            </a:custGeom>
            <a:solidFill>
              <a:srgbClr val="5D7DAA"/>
            </a:solidFill>
          </p:spPr>
          <p:txBody>
            <a:bodyPr wrap="square" lIns="0" tIns="0" rIns="0" bIns="0" rtlCol="0"/>
            <a:lstStyle/>
            <a:p>
              <a:endParaRPr sz="1227"/>
            </a:p>
          </p:txBody>
        </p:sp>
        <p:sp>
          <p:nvSpPr>
            <p:cNvPr id="912" name="object 912"/>
            <p:cNvSpPr/>
            <p:nvPr/>
          </p:nvSpPr>
          <p:spPr>
            <a:xfrm>
              <a:off x="1222603" y="7974927"/>
              <a:ext cx="3175" cy="3810"/>
            </a:xfrm>
            <a:custGeom>
              <a:avLst/>
              <a:gdLst/>
              <a:ahLst/>
              <a:cxnLst/>
              <a:rect l="l" t="t" r="r" b="b"/>
              <a:pathLst>
                <a:path w="3175" h="3809">
                  <a:moveTo>
                    <a:pt x="2921" y="0"/>
                  </a:moveTo>
                  <a:lnTo>
                    <a:pt x="0" y="1676"/>
                  </a:lnTo>
                  <a:lnTo>
                    <a:pt x="12" y="3225"/>
                  </a:lnTo>
                  <a:lnTo>
                    <a:pt x="2921" y="1549"/>
                  </a:lnTo>
                  <a:lnTo>
                    <a:pt x="2921" y="0"/>
                  </a:lnTo>
                  <a:close/>
                </a:path>
              </a:pathLst>
            </a:custGeom>
            <a:solidFill>
              <a:srgbClr val="5D7DAB"/>
            </a:solidFill>
          </p:spPr>
          <p:txBody>
            <a:bodyPr wrap="square" lIns="0" tIns="0" rIns="0" bIns="0" rtlCol="0"/>
            <a:lstStyle/>
            <a:p>
              <a:endParaRPr sz="1227"/>
            </a:p>
          </p:txBody>
        </p:sp>
        <p:sp>
          <p:nvSpPr>
            <p:cNvPr id="913" name="object 913"/>
            <p:cNvSpPr/>
            <p:nvPr/>
          </p:nvSpPr>
          <p:spPr>
            <a:xfrm>
              <a:off x="1222590" y="7972945"/>
              <a:ext cx="3175" cy="3810"/>
            </a:xfrm>
            <a:custGeom>
              <a:avLst/>
              <a:gdLst/>
              <a:ahLst/>
              <a:cxnLst/>
              <a:rect l="l" t="t" r="r" b="b"/>
              <a:pathLst>
                <a:path w="3175" h="3809">
                  <a:moveTo>
                    <a:pt x="2921" y="0"/>
                  </a:moveTo>
                  <a:lnTo>
                    <a:pt x="0" y="1689"/>
                  </a:lnTo>
                  <a:lnTo>
                    <a:pt x="12" y="3657"/>
                  </a:lnTo>
                  <a:lnTo>
                    <a:pt x="2921" y="1981"/>
                  </a:lnTo>
                  <a:lnTo>
                    <a:pt x="2921" y="0"/>
                  </a:lnTo>
                  <a:close/>
                </a:path>
              </a:pathLst>
            </a:custGeom>
            <a:solidFill>
              <a:srgbClr val="5D7EAB"/>
            </a:solidFill>
          </p:spPr>
          <p:txBody>
            <a:bodyPr wrap="square" lIns="0" tIns="0" rIns="0" bIns="0" rtlCol="0"/>
            <a:lstStyle/>
            <a:p>
              <a:endParaRPr sz="1227"/>
            </a:p>
          </p:txBody>
        </p:sp>
        <p:sp>
          <p:nvSpPr>
            <p:cNvPr id="914" name="object 914"/>
            <p:cNvSpPr/>
            <p:nvPr/>
          </p:nvSpPr>
          <p:spPr>
            <a:xfrm>
              <a:off x="1222578" y="7969377"/>
              <a:ext cx="3175" cy="5715"/>
            </a:xfrm>
            <a:custGeom>
              <a:avLst/>
              <a:gdLst/>
              <a:ahLst/>
              <a:cxnLst/>
              <a:rect l="l" t="t" r="r" b="b"/>
              <a:pathLst>
                <a:path w="3175" h="5715">
                  <a:moveTo>
                    <a:pt x="2933" y="0"/>
                  </a:moveTo>
                  <a:lnTo>
                    <a:pt x="0" y="1689"/>
                  </a:lnTo>
                  <a:lnTo>
                    <a:pt x="12" y="3670"/>
                  </a:lnTo>
                  <a:lnTo>
                    <a:pt x="2933" y="1981"/>
                  </a:lnTo>
                  <a:lnTo>
                    <a:pt x="2933" y="0"/>
                  </a:lnTo>
                  <a:close/>
                </a:path>
                <a:path w="3175" h="5715">
                  <a:moveTo>
                    <a:pt x="2946" y="1981"/>
                  </a:moveTo>
                  <a:lnTo>
                    <a:pt x="12" y="3670"/>
                  </a:lnTo>
                  <a:lnTo>
                    <a:pt x="25" y="5257"/>
                  </a:lnTo>
                  <a:lnTo>
                    <a:pt x="2946" y="3568"/>
                  </a:lnTo>
                  <a:lnTo>
                    <a:pt x="2946" y="1981"/>
                  </a:lnTo>
                  <a:close/>
                </a:path>
              </a:pathLst>
            </a:custGeom>
            <a:solidFill>
              <a:srgbClr val="5D7FAC"/>
            </a:solidFill>
          </p:spPr>
          <p:txBody>
            <a:bodyPr wrap="square" lIns="0" tIns="0" rIns="0" bIns="0" rtlCol="0"/>
            <a:lstStyle/>
            <a:p>
              <a:endParaRPr sz="1227"/>
            </a:p>
          </p:txBody>
        </p:sp>
        <p:sp>
          <p:nvSpPr>
            <p:cNvPr id="915" name="object 915"/>
            <p:cNvSpPr/>
            <p:nvPr/>
          </p:nvSpPr>
          <p:spPr>
            <a:xfrm>
              <a:off x="1222578" y="7967497"/>
              <a:ext cx="3175" cy="3810"/>
            </a:xfrm>
            <a:custGeom>
              <a:avLst/>
              <a:gdLst/>
              <a:ahLst/>
              <a:cxnLst/>
              <a:rect l="l" t="t" r="r" b="b"/>
              <a:pathLst>
                <a:path w="3175" h="3809">
                  <a:moveTo>
                    <a:pt x="2946" y="0"/>
                  </a:moveTo>
                  <a:lnTo>
                    <a:pt x="0" y="1714"/>
                  </a:lnTo>
                  <a:lnTo>
                    <a:pt x="12" y="3568"/>
                  </a:lnTo>
                  <a:lnTo>
                    <a:pt x="2946" y="1879"/>
                  </a:lnTo>
                  <a:lnTo>
                    <a:pt x="2946" y="0"/>
                  </a:lnTo>
                  <a:close/>
                </a:path>
              </a:pathLst>
            </a:custGeom>
            <a:solidFill>
              <a:srgbClr val="5D7FAD"/>
            </a:solidFill>
          </p:spPr>
          <p:txBody>
            <a:bodyPr wrap="square" lIns="0" tIns="0" rIns="0" bIns="0" rtlCol="0"/>
            <a:lstStyle/>
            <a:p>
              <a:endParaRPr sz="1227"/>
            </a:p>
          </p:txBody>
        </p:sp>
        <p:sp>
          <p:nvSpPr>
            <p:cNvPr id="916" name="object 916"/>
            <p:cNvSpPr/>
            <p:nvPr/>
          </p:nvSpPr>
          <p:spPr>
            <a:xfrm>
              <a:off x="1222578" y="7965846"/>
              <a:ext cx="3175" cy="3810"/>
            </a:xfrm>
            <a:custGeom>
              <a:avLst/>
              <a:gdLst/>
              <a:ahLst/>
              <a:cxnLst/>
              <a:rect l="l" t="t" r="r" b="b"/>
              <a:pathLst>
                <a:path w="3175" h="3809">
                  <a:moveTo>
                    <a:pt x="2946" y="0"/>
                  </a:moveTo>
                  <a:lnTo>
                    <a:pt x="0" y="1689"/>
                  </a:lnTo>
                  <a:lnTo>
                    <a:pt x="0" y="3365"/>
                  </a:lnTo>
                  <a:lnTo>
                    <a:pt x="2946" y="1651"/>
                  </a:lnTo>
                  <a:lnTo>
                    <a:pt x="2946" y="0"/>
                  </a:lnTo>
                  <a:close/>
                </a:path>
              </a:pathLst>
            </a:custGeom>
            <a:solidFill>
              <a:srgbClr val="5D80AD"/>
            </a:solidFill>
          </p:spPr>
          <p:txBody>
            <a:bodyPr wrap="square" lIns="0" tIns="0" rIns="0" bIns="0" rtlCol="0"/>
            <a:lstStyle/>
            <a:p>
              <a:endParaRPr sz="1227"/>
            </a:p>
          </p:txBody>
        </p:sp>
        <p:sp>
          <p:nvSpPr>
            <p:cNvPr id="917" name="object 917"/>
            <p:cNvSpPr/>
            <p:nvPr/>
          </p:nvSpPr>
          <p:spPr>
            <a:xfrm>
              <a:off x="1222565" y="7964017"/>
              <a:ext cx="3175" cy="3810"/>
            </a:xfrm>
            <a:custGeom>
              <a:avLst/>
              <a:gdLst/>
              <a:ahLst/>
              <a:cxnLst/>
              <a:rect l="l" t="t" r="r" b="b"/>
              <a:pathLst>
                <a:path w="3175" h="3809">
                  <a:moveTo>
                    <a:pt x="2959" y="0"/>
                  </a:moveTo>
                  <a:lnTo>
                    <a:pt x="0" y="1701"/>
                  </a:lnTo>
                  <a:lnTo>
                    <a:pt x="12" y="3517"/>
                  </a:lnTo>
                  <a:lnTo>
                    <a:pt x="2959" y="1828"/>
                  </a:lnTo>
                  <a:lnTo>
                    <a:pt x="2959" y="0"/>
                  </a:lnTo>
                  <a:close/>
                </a:path>
              </a:pathLst>
            </a:custGeom>
            <a:solidFill>
              <a:srgbClr val="5D81AD"/>
            </a:solidFill>
          </p:spPr>
          <p:txBody>
            <a:bodyPr wrap="square" lIns="0" tIns="0" rIns="0" bIns="0" rtlCol="0"/>
            <a:lstStyle/>
            <a:p>
              <a:endParaRPr sz="1227"/>
            </a:p>
          </p:txBody>
        </p:sp>
        <p:sp>
          <p:nvSpPr>
            <p:cNvPr id="918" name="object 918"/>
            <p:cNvSpPr/>
            <p:nvPr/>
          </p:nvSpPr>
          <p:spPr>
            <a:xfrm>
              <a:off x="1222565" y="7962328"/>
              <a:ext cx="3175" cy="3810"/>
            </a:xfrm>
            <a:custGeom>
              <a:avLst/>
              <a:gdLst/>
              <a:ahLst/>
              <a:cxnLst/>
              <a:rect l="l" t="t" r="r" b="b"/>
              <a:pathLst>
                <a:path w="3175" h="3809">
                  <a:moveTo>
                    <a:pt x="2959" y="0"/>
                  </a:moveTo>
                  <a:lnTo>
                    <a:pt x="0" y="1701"/>
                  </a:lnTo>
                  <a:lnTo>
                    <a:pt x="0" y="3390"/>
                  </a:lnTo>
                  <a:lnTo>
                    <a:pt x="2959" y="1689"/>
                  </a:lnTo>
                  <a:lnTo>
                    <a:pt x="2959" y="0"/>
                  </a:lnTo>
                  <a:close/>
                </a:path>
              </a:pathLst>
            </a:custGeom>
            <a:solidFill>
              <a:srgbClr val="5E81AE"/>
            </a:solidFill>
          </p:spPr>
          <p:txBody>
            <a:bodyPr wrap="square" lIns="0" tIns="0" rIns="0" bIns="0" rtlCol="0"/>
            <a:lstStyle/>
            <a:p>
              <a:endParaRPr sz="1227"/>
            </a:p>
          </p:txBody>
        </p:sp>
        <p:sp>
          <p:nvSpPr>
            <p:cNvPr id="919" name="object 919"/>
            <p:cNvSpPr/>
            <p:nvPr/>
          </p:nvSpPr>
          <p:spPr>
            <a:xfrm>
              <a:off x="1222552" y="7960347"/>
              <a:ext cx="3175" cy="3810"/>
            </a:xfrm>
            <a:custGeom>
              <a:avLst/>
              <a:gdLst/>
              <a:ahLst/>
              <a:cxnLst/>
              <a:rect l="l" t="t" r="r" b="b"/>
              <a:pathLst>
                <a:path w="3175" h="3809">
                  <a:moveTo>
                    <a:pt x="2971" y="0"/>
                  </a:moveTo>
                  <a:lnTo>
                    <a:pt x="0" y="1727"/>
                  </a:lnTo>
                  <a:lnTo>
                    <a:pt x="12" y="3683"/>
                  </a:lnTo>
                  <a:lnTo>
                    <a:pt x="2971" y="1981"/>
                  </a:lnTo>
                  <a:lnTo>
                    <a:pt x="2971" y="0"/>
                  </a:lnTo>
                  <a:close/>
                </a:path>
              </a:pathLst>
            </a:custGeom>
            <a:solidFill>
              <a:srgbClr val="5E81AF"/>
            </a:solidFill>
          </p:spPr>
          <p:txBody>
            <a:bodyPr wrap="square" lIns="0" tIns="0" rIns="0" bIns="0" rtlCol="0"/>
            <a:lstStyle/>
            <a:p>
              <a:endParaRPr sz="1227"/>
            </a:p>
          </p:txBody>
        </p:sp>
        <p:sp>
          <p:nvSpPr>
            <p:cNvPr id="920" name="object 920"/>
            <p:cNvSpPr/>
            <p:nvPr/>
          </p:nvSpPr>
          <p:spPr>
            <a:xfrm>
              <a:off x="1222540" y="7956766"/>
              <a:ext cx="3175" cy="5715"/>
            </a:xfrm>
            <a:custGeom>
              <a:avLst/>
              <a:gdLst/>
              <a:ahLst/>
              <a:cxnLst/>
              <a:rect l="l" t="t" r="r" b="b"/>
              <a:pathLst>
                <a:path w="3175" h="5715">
                  <a:moveTo>
                    <a:pt x="2984" y="0"/>
                  </a:moveTo>
                  <a:lnTo>
                    <a:pt x="12" y="1714"/>
                  </a:lnTo>
                  <a:lnTo>
                    <a:pt x="12" y="3657"/>
                  </a:lnTo>
                  <a:lnTo>
                    <a:pt x="12" y="5308"/>
                  </a:lnTo>
                  <a:lnTo>
                    <a:pt x="2984" y="3581"/>
                  </a:lnTo>
                  <a:lnTo>
                    <a:pt x="2984" y="1943"/>
                  </a:lnTo>
                  <a:lnTo>
                    <a:pt x="2984" y="0"/>
                  </a:lnTo>
                  <a:close/>
                </a:path>
              </a:pathLst>
            </a:custGeom>
            <a:solidFill>
              <a:srgbClr val="5E82AF"/>
            </a:solidFill>
          </p:spPr>
          <p:txBody>
            <a:bodyPr wrap="square" lIns="0" tIns="0" rIns="0" bIns="0" rtlCol="0"/>
            <a:lstStyle/>
            <a:p>
              <a:endParaRPr sz="1227"/>
            </a:p>
          </p:txBody>
        </p:sp>
        <p:sp>
          <p:nvSpPr>
            <p:cNvPr id="921" name="object 921"/>
            <p:cNvSpPr/>
            <p:nvPr/>
          </p:nvSpPr>
          <p:spPr>
            <a:xfrm>
              <a:off x="1222527" y="7955165"/>
              <a:ext cx="3175" cy="3810"/>
            </a:xfrm>
            <a:custGeom>
              <a:avLst/>
              <a:gdLst/>
              <a:ahLst/>
              <a:cxnLst/>
              <a:rect l="l" t="t" r="r" b="b"/>
              <a:pathLst>
                <a:path w="3175" h="3809">
                  <a:moveTo>
                    <a:pt x="2997" y="0"/>
                  </a:moveTo>
                  <a:lnTo>
                    <a:pt x="0" y="1714"/>
                  </a:lnTo>
                  <a:lnTo>
                    <a:pt x="12" y="3314"/>
                  </a:lnTo>
                  <a:lnTo>
                    <a:pt x="2997" y="1600"/>
                  </a:lnTo>
                  <a:lnTo>
                    <a:pt x="2997" y="0"/>
                  </a:lnTo>
                  <a:close/>
                </a:path>
              </a:pathLst>
            </a:custGeom>
            <a:solidFill>
              <a:srgbClr val="5E83B0"/>
            </a:solidFill>
          </p:spPr>
          <p:txBody>
            <a:bodyPr wrap="square" lIns="0" tIns="0" rIns="0" bIns="0" rtlCol="0"/>
            <a:lstStyle/>
            <a:p>
              <a:endParaRPr sz="1227"/>
            </a:p>
          </p:txBody>
        </p:sp>
        <p:sp>
          <p:nvSpPr>
            <p:cNvPr id="922" name="object 922"/>
            <p:cNvSpPr/>
            <p:nvPr/>
          </p:nvSpPr>
          <p:spPr>
            <a:xfrm>
              <a:off x="1222527" y="7951673"/>
              <a:ext cx="3175" cy="5715"/>
            </a:xfrm>
            <a:custGeom>
              <a:avLst/>
              <a:gdLst/>
              <a:ahLst/>
              <a:cxnLst/>
              <a:rect l="l" t="t" r="r" b="b"/>
              <a:pathLst>
                <a:path w="3175" h="5715">
                  <a:moveTo>
                    <a:pt x="2997" y="0"/>
                  </a:moveTo>
                  <a:lnTo>
                    <a:pt x="0" y="1714"/>
                  </a:lnTo>
                  <a:lnTo>
                    <a:pt x="0" y="3314"/>
                  </a:lnTo>
                  <a:lnTo>
                    <a:pt x="12" y="5207"/>
                  </a:lnTo>
                  <a:lnTo>
                    <a:pt x="2997" y="3492"/>
                  </a:lnTo>
                  <a:lnTo>
                    <a:pt x="2997" y="1600"/>
                  </a:lnTo>
                  <a:lnTo>
                    <a:pt x="2997" y="0"/>
                  </a:lnTo>
                  <a:close/>
                </a:path>
              </a:pathLst>
            </a:custGeom>
            <a:solidFill>
              <a:srgbClr val="5E83B1"/>
            </a:solidFill>
          </p:spPr>
          <p:txBody>
            <a:bodyPr wrap="square" lIns="0" tIns="0" rIns="0" bIns="0" rtlCol="0"/>
            <a:lstStyle/>
            <a:p>
              <a:endParaRPr sz="1227"/>
            </a:p>
          </p:txBody>
        </p:sp>
        <p:sp>
          <p:nvSpPr>
            <p:cNvPr id="923" name="object 923"/>
            <p:cNvSpPr/>
            <p:nvPr/>
          </p:nvSpPr>
          <p:spPr>
            <a:xfrm>
              <a:off x="1222514" y="7949628"/>
              <a:ext cx="3175" cy="3810"/>
            </a:xfrm>
            <a:custGeom>
              <a:avLst/>
              <a:gdLst/>
              <a:ahLst/>
              <a:cxnLst/>
              <a:rect l="l" t="t" r="r" b="b"/>
              <a:pathLst>
                <a:path w="3175" h="3809">
                  <a:moveTo>
                    <a:pt x="3009" y="0"/>
                  </a:moveTo>
                  <a:lnTo>
                    <a:pt x="0" y="1727"/>
                  </a:lnTo>
                  <a:lnTo>
                    <a:pt x="12" y="3759"/>
                  </a:lnTo>
                  <a:lnTo>
                    <a:pt x="3009" y="2044"/>
                  </a:lnTo>
                  <a:lnTo>
                    <a:pt x="3009" y="0"/>
                  </a:lnTo>
                  <a:close/>
                </a:path>
              </a:pathLst>
            </a:custGeom>
            <a:solidFill>
              <a:srgbClr val="5E84B2"/>
            </a:solidFill>
          </p:spPr>
          <p:txBody>
            <a:bodyPr wrap="square" lIns="0" tIns="0" rIns="0" bIns="0" rtlCol="0"/>
            <a:lstStyle/>
            <a:p>
              <a:endParaRPr sz="1227"/>
            </a:p>
          </p:txBody>
        </p:sp>
        <p:sp>
          <p:nvSpPr>
            <p:cNvPr id="924" name="object 924"/>
            <p:cNvSpPr/>
            <p:nvPr/>
          </p:nvSpPr>
          <p:spPr>
            <a:xfrm>
              <a:off x="1222501" y="7947545"/>
              <a:ext cx="3175" cy="3810"/>
            </a:xfrm>
            <a:custGeom>
              <a:avLst/>
              <a:gdLst/>
              <a:ahLst/>
              <a:cxnLst/>
              <a:rect l="l" t="t" r="r" b="b"/>
              <a:pathLst>
                <a:path w="3175" h="3809">
                  <a:moveTo>
                    <a:pt x="3022" y="0"/>
                  </a:moveTo>
                  <a:lnTo>
                    <a:pt x="0" y="1752"/>
                  </a:lnTo>
                  <a:lnTo>
                    <a:pt x="12" y="3810"/>
                  </a:lnTo>
                  <a:lnTo>
                    <a:pt x="3022" y="2082"/>
                  </a:lnTo>
                  <a:lnTo>
                    <a:pt x="3022" y="0"/>
                  </a:lnTo>
                  <a:close/>
                </a:path>
              </a:pathLst>
            </a:custGeom>
            <a:solidFill>
              <a:srgbClr val="5E85B2"/>
            </a:solidFill>
          </p:spPr>
          <p:txBody>
            <a:bodyPr wrap="square" lIns="0" tIns="0" rIns="0" bIns="0" rtlCol="0"/>
            <a:lstStyle/>
            <a:p>
              <a:endParaRPr sz="1227"/>
            </a:p>
          </p:txBody>
        </p:sp>
        <p:sp>
          <p:nvSpPr>
            <p:cNvPr id="925" name="object 925"/>
            <p:cNvSpPr/>
            <p:nvPr/>
          </p:nvSpPr>
          <p:spPr>
            <a:xfrm>
              <a:off x="1222502" y="7944231"/>
              <a:ext cx="3175" cy="5080"/>
            </a:xfrm>
            <a:custGeom>
              <a:avLst/>
              <a:gdLst/>
              <a:ahLst/>
              <a:cxnLst/>
              <a:rect l="l" t="t" r="r" b="b"/>
              <a:pathLst>
                <a:path w="3175" h="5079">
                  <a:moveTo>
                    <a:pt x="3022" y="0"/>
                  </a:moveTo>
                  <a:lnTo>
                    <a:pt x="0" y="1752"/>
                  </a:lnTo>
                  <a:lnTo>
                    <a:pt x="0" y="3479"/>
                  </a:lnTo>
                  <a:lnTo>
                    <a:pt x="0" y="5067"/>
                  </a:lnTo>
                  <a:lnTo>
                    <a:pt x="3022" y="3314"/>
                  </a:lnTo>
                  <a:lnTo>
                    <a:pt x="3022" y="1739"/>
                  </a:lnTo>
                  <a:lnTo>
                    <a:pt x="3022" y="0"/>
                  </a:lnTo>
                  <a:close/>
                </a:path>
              </a:pathLst>
            </a:custGeom>
            <a:solidFill>
              <a:srgbClr val="5E86B3"/>
            </a:solidFill>
          </p:spPr>
          <p:txBody>
            <a:bodyPr wrap="square" lIns="0" tIns="0" rIns="0" bIns="0" rtlCol="0"/>
            <a:lstStyle/>
            <a:p>
              <a:endParaRPr sz="1227"/>
            </a:p>
          </p:txBody>
        </p:sp>
        <p:sp>
          <p:nvSpPr>
            <p:cNvPr id="926" name="object 926"/>
            <p:cNvSpPr/>
            <p:nvPr/>
          </p:nvSpPr>
          <p:spPr>
            <a:xfrm>
              <a:off x="1222476" y="7942656"/>
              <a:ext cx="3175" cy="3810"/>
            </a:xfrm>
            <a:custGeom>
              <a:avLst/>
              <a:gdLst/>
              <a:ahLst/>
              <a:cxnLst/>
              <a:rect l="l" t="t" r="r" b="b"/>
              <a:pathLst>
                <a:path w="3175" h="3809">
                  <a:moveTo>
                    <a:pt x="3035" y="0"/>
                  </a:moveTo>
                  <a:lnTo>
                    <a:pt x="0" y="1739"/>
                  </a:lnTo>
                  <a:lnTo>
                    <a:pt x="12" y="3327"/>
                  </a:lnTo>
                  <a:lnTo>
                    <a:pt x="3035" y="1574"/>
                  </a:lnTo>
                  <a:lnTo>
                    <a:pt x="3035" y="0"/>
                  </a:lnTo>
                  <a:close/>
                </a:path>
              </a:pathLst>
            </a:custGeom>
            <a:solidFill>
              <a:srgbClr val="5E86B4"/>
            </a:solidFill>
          </p:spPr>
          <p:txBody>
            <a:bodyPr wrap="square" lIns="0" tIns="0" rIns="0" bIns="0" rtlCol="0"/>
            <a:lstStyle/>
            <a:p>
              <a:endParaRPr sz="1227"/>
            </a:p>
          </p:txBody>
        </p:sp>
        <p:sp>
          <p:nvSpPr>
            <p:cNvPr id="927" name="object 927"/>
            <p:cNvSpPr/>
            <p:nvPr/>
          </p:nvSpPr>
          <p:spPr>
            <a:xfrm>
              <a:off x="1222463" y="7938820"/>
              <a:ext cx="3175" cy="5715"/>
            </a:xfrm>
            <a:custGeom>
              <a:avLst/>
              <a:gdLst/>
              <a:ahLst/>
              <a:cxnLst/>
              <a:rect l="l" t="t" r="r" b="b"/>
              <a:pathLst>
                <a:path w="3175" h="5715">
                  <a:moveTo>
                    <a:pt x="3060" y="0"/>
                  </a:moveTo>
                  <a:lnTo>
                    <a:pt x="0" y="1752"/>
                  </a:lnTo>
                  <a:lnTo>
                    <a:pt x="12" y="3530"/>
                  </a:lnTo>
                  <a:lnTo>
                    <a:pt x="25" y="5575"/>
                  </a:lnTo>
                  <a:lnTo>
                    <a:pt x="3060" y="3835"/>
                  </a:lnTo>
                  <a:lnTo>
                    <a:pt x="3060" y="1790"/>
                  </a:lnTo>
                  <a:lnTo>
                    <a:pt x="3060" y="0"/>
                  </a:lnTo>
                  <a:close/>
                </a:path>
              </a:pathLst>
            </a:custGeom>
            <a:solidFill>
              <a:srgbClr val="5E87B4"/>
            </a:solidFill>
          </p:spPr>
          <p:txBody>
            <a:bodyPr wrap="square" lIns="0" tIns="0" rIns="0" bIns="0" rtlCol="0"/>
            <a:lstStyle/>
            <a:p>
              <a:endParaRPr sz="1227"/>
            </a:p>
          </p:txBody>
        </p:sp>
        <p:sp>
          <p:nvSpPr>
            <p:cNvPr id="928" name="object 928"/>
            <p:cNvSpPr/>
            <p:nvPr/>
          </p:nvSpPr>
          <p:spPr>
            <a:xfrm>
              <a:off x="1222463" y="7936877"/>
              <a:ext cx="3175" cy="3810"/>
            </a:xfrm>
            <a:custGeom>
              <a:avLst/>
              <a:gdLst/>
              <a:ahLst/>
              <a:cxnLst/>
              <a:rect l="l" t="t" r="r" b="b"/>
              <a:pathLst>
                <a:path w="3175" h="3809">
                  <a:moveTo>
                    <a:pt x="3060" y="0"/>
                  </a:moveTo>
                  <a:lnTo>
                    <a:pt x="0" y="1765"/>
                  </a:lnTo>
                  <a:lnTo>
                    <a:pt x="12" y="3695"/>
                  </a:lnTo>
                  <a:lnTo>
                    <a:pt x="3060" y="1943"/>
                  </a:lnTo>
                  <a:lnTo>
                    <a:pt x="3060" y="0"/>
                  </a:lnTo>
                  <a:close/>
                </a:path>
              </a:pathLst>
            </a:custGeom>
            <a:solidFill>
              <a:srgbClr val="5E88B5"/>
            </a:solidFill>
          </p:spPr>
          <p:txBody>
            <a:bodyPr wrap="square" lIns="0" tIns="0" rIns="0" bIns="0" rtlCol="0"/>
            <a:lstStyle/>
            <a:p>
              <a:endParaRPr sz="1227"/>
            </a:p>
          </p:txBody>
        </p:sp>
        <p:sp>
          <p:nvSpPr>
            <p:cNvPr id="929" name="object 929"/>
            <p:cNvSpPr/>
            <p:nvPr/>
          </p:nvSpPr>
          <p:spPr>
            <a:xfrm>
              <a:off x="1222451" y="7935341"/>
              <a:ext cx="3175" cy="3810"/>
            </a:xfrm>
            <a:custGeom>
              <a:avLst/>
              <a:gdLst/>
              <a:ahLst/>
              <a:cxnLst/>
              <a:rect l="l" t="t" r="r" b="b"/>
              <a:pathLst>
                <a:path w="3175" h="3809">
                  <a:moveTo>
                    <a:pt x="3073" y="0"/>
                  </a:moveTo>
                  <a:lnTo>
                    <a:pt x="0" y="1752"/>
                  </a:lnTo>
                  <a:lnTo>
                    <a:pt x="12" y="3301"/>
                  </a:lnTo>
                  <a:lnTo>
                    <a:pt x="3073" y="1536"/>
                  </a:lnTo>
                  <a:lnTo>
                    <a:pt x="3073" y="0"/>
                  </a:lnTo>
                  <a:close/>
                </a:path>
              </a:pathLst>
            </a:custGeom>
            <a:solidFill>
              <a:srgbClr val="5E88B6"/>
            </a:solidFill>
          </p:spPr>
          <p:txBody>
            <a:bodyPr wrap="square" lIns="0" tIns="0" rIns="0" bIns="0" rtlCol="0"/>
            <a:lstStyle/>
            <a:p>
              <a:endParaRPr sz="1227"/>
            </a:p>
          </p:txBody>
        </p:sp>
        <p:sp>
          <p:nvSpPr>
            <p:cNvPr id="930" name="object 930"/>
            <p:cNvSpPr/>
            <p:nvPr/>
          </p:nvSpPr>
          <p:spPr>
            <a:xfrm>
              <a:off x="1222451" y="7933385"/>
              <a:ext cx="3175" cy="3810"/>
            </a:xfrm>
            <a:custGeom>
              <a:avLst/>
              <a:gdLst/>
              <a:ahLst/>
              <a:cxnLst/>
              <a:rect l="l" t="t" r="r" b="b"/>
              <a:pathLst>
                <a:path w="3175" h="3809">
                  <a:moveTo>
                    <a:pt x="3073" y="0"/>
                  </a:moveTo>
                  <a:lnTo>
                    <a:pt x="0" y="1765"/>
                  </a:lnTo>
                  <a:lnTo>
                    <a:pt x="12" y="3708"/>
                  </a:lnTo>
                  <a:lnTo>
                    <a:pt x="3073" y="1955"/>
                  </a:lnTo>
                  <a:lnTo>
                    <a:pt x="3073" y="0"/>
                  </a:lnTo>
                  <a:close/>
                </a:path>
              </a:pathLst>
            </a:custGeom>
            <a:solidFill>
              <a:srgbClr val="5F88B6"/>
            </a:solidFill>
          </p:spPr>
          <p:txBody>
            <a:bodyPr wrap="square" lIns="0" tIns="0" rIns="0" bIns="0" rtlCol="0"/>
            <a:lstStyle/>
            <a:p>
              <a:endParaRPr sz="1227"/>
            </a:p>
          </p:txBody>
        </p:sp>
        <p:sp>
          <p:nvSpPr>
            <p:cNvPr id="931" name="object 931"/>
            <p:cNvSpPr/>
            <p:nvPr/>
          </p:nvSpPr>
          <p:spPr>
            <a:xfrm>
              <a:off x="1222438" y="7931328"/>
              <a:ext cx="3175" cy="4445"/>
            </a:xfrm>
            <a:custGeom>
              <a:avLst/>
              <a:gdLst/>
              <a:ahLst/>
              <a:cxnLst/>
              <a:rect l="l" t="t" r="r" b="b"/>
              <a:pathLst>
                <a:path w="3175" h="4445">
                  <a:moveTo>
                    <a:pt x="3086" y="0"/>
                  </a:moveTo>
                  <a:lnTo>
                    <a:pt x="0" y="1790"/>
                  </a:lnTo>
                  <a:lnTo>
                    <a:pt x="12" y="3822"/>
                  </a:lnTo>
                  <a:lnTo>
                    <a:pt x="3086" y="2057"/>
                  </a:lnTo>
                  <a:lnTo>
                    <a:pt x="3086" y="0"/>
                  </a:lnTo>
                  <a:close/>
                </a:path>
              </a:pathLst>
            </a:custGeom>
            <a:solidFill>
              <a:srgbClr val="5F89B6"/>
            </a:solidFill>
          </p:spPr>
          <p:txBody>
            <a:bodyPr wrap="square" lIns="0" tIns="0" rIns="0" bIns="0" rtlCol="0"/>
            <a:lstStyle/>
            <a:p>
              <a:endParaRPr sz="1227"/>
            </a:p>
          </p:txBody>
        </p:sp>
        <p:sp>
          <p:nvSpPr>
            <p:cNvPr id="932" name="object 932"/>
            <p:cNvSpPr/>
            <p:nvPr/>
          </p:nvSpPr>
          <p:spPr>
            <a:xfrm>
              <a:off x="1222451" y="7929867"/>
              <a:ext cx="3175" cy="3810"/>
            </a:xfrm>
            <a:custGeom>
              <a:avLst/>
              <a:gdLst/>
              <a:ahLst/>
              <a:cxnLst/>
              <a:rect l="l" t="t" r="r" b="b"/>
              <a:pathLst>
                <a:path w="3175" h="3809">
                  <a:moveTo>
                    <a:pt x="2946" y="0"/>
                  </a:moveTo>
                  <a:lnTo>
                    <a:pt x="0" y="1701"/>
                  </a:lnTo>
                  <a:lnTo>
                    <a:pt x="0" y="3251"/>
                  </a:lnTo>
                  <a:lnTo>
                    <a:pt x="3073" y="1460"/>
                  </a:lnTo>
                  <a:lnTo>
                    <a:pt x="3073" y="177"/>
                  </a:lnTo>
                  <a:lnTo>
                    <a:pt x="2946" y="0"/>
                  </a:lnTo>
                  <a:close/>
                </a:path>
              </a:pathLst>
            </a:custGeom>
            <a:solidFill>
              <a:srgbClr val="5F8AB7"/>
            </a:solidFill>
          </p:spPr>
          <p:txBody>
            <a:bodyPr wrap="square" lIns="0" tIns="0" rIns="0" bIns="0" rtlCol="0"/>
            <a:lstStyle/>
            <a:p>
              <a:endParaRPr sz="1227"/>
            </a:p>
          </p:txBody>
        </p:sp>
        <p:sp>
          <p:nvSpPr>
            <p:cNvPr id="933" name="object 933"/>
            <p:cNvSpPr/>
            <p:nvPr/>
          </p:nvSpPr>
          <p:spPr>
            <a:xfrm>
              <a:off x="1219250" y="7928038"/>
              <a:ext cx="6350" cy="3810"/>
            </a:xfrm>
            <a:custGeom>
              <a:avLst/>
              <a:gdLst/>
              <a:ahLst/>
              <a:cxnLst/>
              <a:rect l="l" t="t" r="r" b="b"/>
              <a:pathLst>
                <a:path w="6350" h="3809">
                  <a:moveTo>
                    <a:pt x="6273" y="1752"/>
                  </a:moveTo>
                  <a:lnTo>
                    <a:pt x="5918" y="952"/>
                  </a:lnTo>
                  <a:lnTo>
                    <a:pt x="4889" y="609"/>
                  </a:lnTo>
                  <a:lnTo>
                    <a:pt x="3136" y="0"/>
                  </a:lnTo>
                  <a:lnTo>
                    <a:pt x="0" y="1816"/>
                  </a:lnTo>
                  <a:lnTo>
                    <a:pt x="1765" y="2413"/>
                  </a:lnTo>
                  <a:lnTo>
                    <a:pt x="3187" y="2895"/>
                  </a:lnTo>
                  <a:lnTo>
                    <a:pt x="3187" y="3530"/>
                  </a:lnTo>
                  <a:lnTo>
                    <a:pt x="6273" y="1752"/>
                  </a:lnTo>
                  <a:close/>
                </a:path>
              </a:pathLst>
            </a:custGeom>
            <a:solidFill>
              <a:srgbClr val="5F8AB8"/>
            </a:solidFill>
          </p:spPr>
          <p:txBody>
            <a:bodyPr wrap="square" lIns="0" tIns="0" rIns="0" bIns="0" rtlCol="0"/>
            <a:lstStyle/>
            <a:p>
              <a:endParaRPr sz="1227"/>
            </a:p>
          </p:txBody>
        </p:sp>
        <p:sp>
          <p:nvSpPr>
            <p:cNvPr id="934" name="object 934"/>
            <p:cNvSpPr/>
            <p:nvPr/>
          </p:nvSpPr>
          <p:spPr>
            <a:xfrm>
              <a:off x="1217180" y="7927340"/>
              <a:ext cx="5715" cy="2540"/>
            </a:xfrm>
            <a:custGeom>
              <a:avLst/>
              <a:gdLst/>
              <a:ahLst/>
              <a:cxnLst/>
              <a:rect l="l" t="t" r="r" b="b"/>
              <a:pathLst>
                <a:path w="5715" h="2540">
                  <a:moveTo>
                    <a:pt x="3149" y="0"/>
                  </a:moveTo>
                  <a:lnTo>
                    <a:pt x="0" y="1816"/>
                  </a:lnTo>
                  <a:lnTo>
                    <a:pt x="2070" y="2514"/>
                  </a:lnTo>
                  <a:lnTo>
                    <a:pt x="5219" y="698"/>
                  </a:lnTo>
                  <a:lnTo>
                    <a:pt x="4597" y="495"/>
                  </a:lnTo>
                  <a:lnTo>
                    <a:pt x="3149" y="0"/>
                  </a:lnTo>
                  <a:close/>
                </a:path>
              </a:pathLst>
            </a:custGeom>
            <a:solidFill>
              <a:srgbClr val="5F8BB8"/>
            </a:solidFill>
          </p:spPr>
          <p:txBody>
            <a:bodyPr wrap="square" lIns="0" tIns="0" rIns="0" bIns="0" rtlCol="0"/>
            <a:lstStyle/>
            <a:p>
              <a:endParaRPr sz="1227"/>
            </a:p>
          </p:txBody>
        </p:sp>
        <p:sp>
          <p:nvSpPr>
            <p:cNvPr id="935" name="object 935"/>
            <p:cNvSpPr/>
            <p:nvPr/>
          </p:nvSpPr>
          <p:spPr>
            <a:xfrm>
              <a:off x="1215428" y="7926756"/>
              <a:ext cx="5080" cy="2540"/>
            </a:xfrm>
            <a:custGeom>
              <a:avLst/>
              <a:gdLst/>
              <a:ahLst/>
              <a:cxnLst/>
              <a:rect l="l" t="t" r="r" b="b"/>
              <a:pathLst>
                <a:path w="5080" h="2540">
                  <a:moveTo>
                    <a:pt x="3149" y="0"/>
                  </a:moveTo>
                  <a:lnTo>
                    <a:pt x="0" y="1803"/>
                  </a:lnTo>
                  <a:lnTo>
                    <a:pt x="1752" y="2400"/>
                  </a:lnTo>
                  <a:lnTo>
                    <a:pt x="4914" y="584"/>
                  </a:lnTo>
                  <a:lnTo>
                    <a:pt x="3251" y="25"/>
                  </a:lnTo>
                  <a:close/>
                </a:path>
              </a:pathLst>
            </a:custGeom>
            <a:solidFill>
              <a:srgbClr val="5F8CB9"/>
            </a:solidFill>
          </p:spPr>
          <p:txBody>
            <a:bodyPr wrap="square" lIns="0" tIns="0" rIns="0" bIns="0" rtlCol="0"/>
            <a:lstStyle/>
            <a:p>
              <a:endParaRPr sz="1227"/>
            </a:p>
          </p:txBody>
        </p:sp>
        <p:sp>
          <p:nvSpPr>
            <p:cNvPr id="936" name="object 936"/>
            <p:cNvSpPr/>
            <p:nvPr/>
          </p:nvSpPr>
          <p:spPr>
            <a:xfrm>
              <a:off x="1213180" y="7925994"/>
              <a:ext cx="5715" cy="3175"/>
            </a:xfrm>
            <a:custGeom>
              <a:avLst/>
              <a:gdLst/>
              <a:ahLst/>
              <a:cxnLst/>
              <a:rect l="l" t="t" r="r" b="b"/>
              <a:pathLst>
                <a:path w="5715" h="3175">
                  <a:moveTo>
                    <a:pt x="3149" y="0"/>
                  </a:moveTo>
                  <a:lnTo>
                    <a:pt x="0" y="1816"/>
                  </a:lnTo>
                  <a:lnTo>
                    <a:pt x="2235" y="2565"/>
                  </a:lnTo>
                  <a:lnTo>
                    <a:pt x="5397" y="761"/>
                  </a:lnTo>
                  <a:lnTo>
                    <a:pt x="3149" y="0"/>
                  </a:lnTo>
                  <a:close/>
                </a:path>
              </a:pathLst>
            </a:custGeom>
            <a:solidFill>
              <a:srgbClr val="5F8CBA"/>
            </a:solidFill>
          </p:spPr>
          <p:txBody>
            <a:bodyPr wrap="square" lIns="0" tIns="0" rIns="0" bIns="0" rtlCol="0"/>
            <a:lstStyle/>
            <a:p>
              <a:endParaRPr sz="1227"/>
            </a:p>
          </p:txBody>
        </p:sp>
        <p:sp>
          <p:nvSpPr>
            <p:cNvPr id="937" name="object 937"/>
            <p:cNvSpPr/>
            <p:nvPr/>
          </p:nvSpPr>
          <p:spPr>
            <a:xfrm>
              <a:off x="1211160" y="7925308"/>
              <a:ext cx="5715" cy="2540"/>
            </a:xfrm>
            <a:custGeom>
              <a:avLst/>
              <a:gdLst/>
              <a:ahLst/>
              <a:cxnLst/>
              <a:rect l="l" t="t" r="r" b="b"/>
              <a:pathLst>
                <a:path w="5715" h="2540">
                  <a:moveTo>
                    <a:pt x="3149" y="0"/>
                  </a:moveTo>
                  <a:lnTo>
                    <a:pt x="0" y="1816"/>
                  </a:lnTo>
                  <a:lnTo>
                    <a:pt x="2019" y="2501"/>
                  </a:lnTo>
                  <a:lnTo>
                    <a:pt x="5168" y="685"/>
                  </a:lnTo>
                  <a:lnTo>
                    <a:pt x="4254" y="368"/>
                  </a:lnTo>
                  <a:lnTo>
                    <a:pt x="3149" y="0"/>
                  </a:lnTo>
                  <a:close/>
                </a:path>
              </a:pathLst>
            </a:custGeom>
            <a:solidFill>
              <a:srgbClr val="608DBA"/>
            </a:solidFill>
          </p:spPr>
          <p:txBody>
            <a:bodyPr wrap="square" lIns="0" tIns="0" rIns="0" bIns="0" rtlCol="0"/>
            <a:lstStyle/>
            <a:p>
              <a:endParaRPr sz="1227"/>
            </a:p>
          </p:txBody>
        </p:sp>
        <p:sp>
          <p:nvSpPr>
            <p:cNvPr id="938" name="object 938"/>
            <p:cNvSpPr/>
            <p:nvPr/>
          </p:nvSpPr>
          <p:spPr>
            <a:xfrm>
              <a:off x="1207249" y="7923987"/>
              <a:ext cx="7620" cy="3175"/>
            </a:xfrm>
            <a:custGeom>
              <a:avLst/>
              <a:gdLst/>
              <a:ahLst/>
              <a:cxnLst/>
              <a:rect l="l" t="t" r="r" b="b"/>
              <a:pathLst>
                <a:path w="7619" h="3175">
                  <a:moveTo>
                    <a:pt x="7061" y="1320"/>
                  </a:moveTo>
                  <a:lnTo>
                    <a:pt x="5257" y="698"/>
                  </a:lnTo>
                  <a:lnTo>
                    <a:pt x="3162" y="0"/>
                  </a:lnTo>
                  <a:lnTo>
                    <a:pt x="0" y="1816"/>
                  </a:lnTo>
                  <a:lnTo>
                    <a:pt x="2082" y="2527"/>
                  </a:lnTo>
                  <a:lnTo>
                    <a:pt x="3911" y="3136"/>
                  </a:lnTo>
                  <a:lnTo>
                    <a:pt x="7061" y="1320"/>
                  </a:lnTo>
                  <a:close/>
                </a:path>
              </a:pathLst>
            </a:custGeom>
            <a:solidFill>
              <a:srgbClr val="608DBB"/>
            </a:solidFill>
          </p:spPr>
          <p:txBody>
            <a:bodyPr wrap="square" lIns="0" tIns="0" rIns="0" bIns="0" rtlCol="0"/>
            <a:lstStyle/>
            <a:p>
              <a:endParaRPr sz="1227"/>
            </a:p>
          </p:txBody>
        </p:sp>
        <p:sp>
          <p:nvSpPr>
            <p:cNvPr id="939" name="object 939"/>
            <p:cNvSpPr/>
            <p:nvPr/>
          </p:nvSpPr>
          <p:spPr>
            <a:xfrm>
              <a:off x="1205483" y="7923390"/>
              <a:ext cx="5080" cy="2540"/>
            </a:xfrm>
            <a:custGeom>
              <a:avLst/>
              <a:gdLst/>
              <a:ahLst/>
              <a:cxnLst/>
              <a:rect l="l" t="t" r="r" b="b"/>
              <a:pathLst>
                <a:path w="5080" h="2540">
                  <a:moveTo>
                    <a:pt x="3187" y="0"/>
                  </a:moveTo>
                  <a:lnTo>
                    <a:pt x="0" y="1816"/>
                  </a:lnTo>
                  <a:lnTo>
                    <a:pt x="1765" y="2412"/>
                  </a:lnTo>
                  <a:lnTo>
                    <a:pt x="4927" y="596"/>
                  </a:lnTo>
                  <a:lnTo>
                    <a:pt x="3187" y="0"/>
                  </a:lnTo>
                  <a:close/>
                </a:path>
              </a:pathLst>
            </a:custGeom>
            <a:solidFill>
              <a:srgbClr val="608EBC"/>
            </a:solidFill>
          </p:spPr>
          <p:txBody>
            <a:bodyPr wrap="square" lIns="0" tIns="0" rIns="0" bIns="0" rtlCol="0"/>
            <a:lstStyle/>
            <a:p>
              <a:endParaRPr sz="1227"/>
            </a:p>
          </p:txBody>
        </p:sp>
        <p:sp>
          <p:nvSpPr>
            <p:cNvPr id="940" name="object 940"/>
            <p:cNvSpPr/>
            <p:nvPr/>
          </p:nvSpPr>
          <p:spPr>
            <a:xfrm>
              <a:off x="1203248" y="7922628"/>
              <a:ext cx="5715" cy="3175"/>
            </a:xfrm>
            <a:custGeom>
              <a:avLst/>
              <a:gdLst/>
              <a:ahLst/>
              <a:cxnLst/>
              <a:rect l="l" t="t" r="r" b="b"/>
              <a:pathLst>
                <a:path w="5715" h="3175">
                  <a:moveTo>
                    <a:pt x="3175" y="0"/>
                  </a:moveTo>
                  <a:lnTo>
                    <a:pt x="0" y="1828"/>
                  </a:lnTo>
                  <a:lnTo>
                    <a:pt x="2235" y="2578"/>
                  </a:lnTo>
                  <a:lnTo>
                    <a:pt x="5422" y="762"/>
                  </a:lnTo>
                  <a:lnTo>
                    <a:pt x="3175" y="0"/>
                  </a:lnTo>
                  <a:close/>
                </a:path>
              </a:pathLst>
            </a:custGeom>
            <a:solidFill>
              <a:srgbClr val="608FBC"/>
            </a:solidFill>
          </p:spPr>
          <p:txBody>
            <a:bodyPr wrap="square" lIns="0" tIns="0" rIns="0" bIns="0" rtlCol="0"/>
            <a:lstStyle/>
            <a:p>
              <a:endParaRPr sz="1227"/>
            </a:p>
          </p:txBody>
        </p:sp>
        <p:sp>
          <p:nvSpPr>
            <p:cNvPr id="941" name="object 941"/>
            <p:cNvSpPr/>
            <p:nvPr/>
          </p:nvSpPr>
          <p:spPr>
            <a:xfrm>
              <a:off x="1199426" y="7921333"/>
              <a:ext cx="7620" cy="3175"/>
            </a:xfrm>
            <a:custGeom>
              <a:avLst/>
              <a:gdLst/>
              <a:ahLst/>
              <a:cxnLst/>
              <a:rect l="l" t="t" r="r" b="b"/>
              <a:pathLst>
                <a:path w="7619" h="3175">
                  <a:moveTo>
                    <a:pt x="7010" y="1295"/>
                  </a:moveTo>
                  <a:lnTo>
                    <a:pt x="6121" y="1003"/>
                  </a:lnTo>
                  <a:lnTo>
                    <a:pt x="5245" y="698"/>
                  </a:lnTo>
                  <a:lnTo>
                    <a:pt x="3187" y="0"/>
                  </a:lnTo>
                  <a:lnTo>
                    <a:pt x="0" y="1828"/>
                  </a:lnTo>
                  <a:lnTo>
                    <a:pt x="2057" y="2527"/>
                  </a:lnTo>
                  <a:lnTo>
                    <a:pt x="3822" y="3124"/>
                  </a:lnTo>
                  <a:lnTo>
                    <a:pt x="7010" y="1295"/>
                  </a:lnTo>
                  <a:close/>
                </a:path>
              </a:pathLst>
            </a:custGeom>
            <a:solidFill>
              <a:srgbClr val="608FBD"/>
            </a:solidFill>
          </p:spPr>
          <p:txBody>
            <a:bodyPr wrap="square" lIns="0" tIns="0" rIns="0" bIns="0" rtlCol="0"/>
            <a:lstStyle/>
            <a:p>
              <a:endParaRPr sz="1227"/>
            </a:p>
          </p:txBody>
        </p:sp>
        <p:sp>
          <p:nvSpPr>
            <p:cNvPr id="942" name="object 942"/>
            <p:cNvSpPr/>
            <p:nvPr/>
          </p:nvSpPr>
          <p:spPr>
            <a:xfrm>
              <a:off x="1197495" y="7920685"/>
              <a:ext cx="5715" cy="2540"/>
            </a:xfrm>
            <a:custGeom>
              <a:avLst/>
              <a:gdLst/>
              <a:ahLst/>
              <a:cxnLst/>
              <a:rect l="l" t="t" r="r" b="b"/>
              <a:pathLst>
                <a:path w="5715" h="2540">
                  <a:moveTo>
                    <a:pt x="3187" y="0"/>
                  </a:moveTo>
                  <a:lnTo>
                    <a:pt x="0" y="1828"/>
                  </a:lnTo>
                  <a:lnTo>
                    <a:pt x="1930" y="2476"/>
                  </a:lnTo>
                  <a:lnTo>
                    <a:pt x="5118" y="647"/>
                  </a:lnTo>
                  <a:lnTo>
                    <a:pt x="3619" y="152"/>
                  </a:lnTo>
                  <a:lnTo>
                    <a:pt x="3187" y="0"/>
                  </a:lnTo>
                  <a:close/>
                </a:path>
              </a:pathLst>
            </a:custGeom>
            <a:solidFill>
              <a:srgbClr val="6090BD"/>
            </a:solidFill>
          </p:spPr>
          <p:txBody>
            <a:bodyPr wrap="square" lIns="0" tIns="0" rIns="0" bIns="0" rtlCol="0"/>
            <a:lstStyle/>
            <a:p>
              <a:endParaRPr sz="1227"/>
            </a:p>
          </p:txBody>
        </p:sp>
        <p:sp>
          <p:nvSpPr>
            <p:cNvPr id="943" name="object 943"/>
            <p:cNvSpPr/>
            <p:nvPr/>
          </p:nvSpPr>
          <p:spPr>
            <a:xfrm>
              <a:off x="1195336" y="7919948"/>
              <a:ext cx="5715" cy="3175"/>
            </a:xfrm>
            <a:custGeom>
              <a:avLst/>
              <a:gdLst/>
              <a:ahLst/>
              <a:cxnLst/>
              <a:rect l="l" t="t" r="r" b="b"/>
              <a:pathLst>
                <a:path w="5715" h="3175">
                  <a:moveTo>
                    <a:pt x="3187" y="0"/>
                  </a:moveTo>
                  <a:lnTo>
                    <a:pt x="0" y="1841"/>
                  </a:lnTo>
                  <a:lnTo>
                    <a:pt x="2159" y="2565"/>
                  </a:lnTo>
                  <a:lnTo>
                    <a:pt x="5346" y="736"/>
                  </a:lnTo>
                  <a:lnTo>
                    <a:pt x="3949" y="266"/>
                  </a:lnTo>
                  <a:lnTo>
                    <a:pt x="3187" y="0"/>
                  </a:lnTo>
                  <a:close/>
                </a:path>
              </a:pathLst>
            </a:custGeom>
            <a:solidFill>
              <a:srgbClr val="6190BE"/>
            </a:solidFill>
          </p:spPr>
          <p:txBody>
            <a:bodyPr wrap="square" lIns="0" tIns="0" rIns="0" bIns="0" rtlCol="0"/>
            <a:lstStyle/>
            <a:p>
              <a:endParaRPr sz="1227"/>
            </a:p>
          </p:txBody>
        </p:sp>
        <p:sp>
          <p:nvSpPr>
            <p:cNvPr id="944" name="object 944"/>
            <p:cNvSpPr/>
            <p:nvPr/>
          </p:nvSpPr>
          <p:spPr>
            <a:xfrm>
              <a:off x="1189393" y="7917942"/>
              <a:ext cx="9525" cy="4445"/>
            </a:xfrm>
            <a:custGeom>
              <a:avLst/>
              <a:gdLst/>
              <a:ahLst/>
              <a:cxnLst/>
              <a:rect l="l" t="t" r="r" b="b"/>
              <a:pathLst>
                <a:path w="9525" h="4445">
                  <a:moveTo>
                    <a:pt x="6997" y="1282"/>
                  </a:moveTo>
                  <a:lnTo>
                    <a:pt x="6705" y="1193"/>
                  </a:lnTo>
                  <a:lnTo>
                    <a:pt x="5219" y="685"/>
                  </a:lnTo>
                  <a:lnTo>
                    <a:pt x="3187" y="0"/>
                  </a:lnTo>
                  <a:lnTo>
                    <a:pt x="0" y="1841"/>
                  </a:lnTo>
                  <a:lnTo>
                    <a:pt x="2032" y="2527"/>
                  </a:lnTo>
                  <a:lnTo>
                    <a:pt x="3822" y="3136"/>
                  </a:lnTo>
                  <a:lnTo>
                    <a:pt x="6997" y="1282"/>
                  </a:lnTo>
                  <a:close/>
                </a:path>
                <a:path w="9525" h="4445">
                  <a:moveTo>
                    <a:pt x="9131" y="2006"/>
                  </a:moveTo>
                  <a:lnTo>
                    <a:pt x="7010" y="1282"/>
                  </a:lnTo>
                  <a:lnTo>
                    <a:pt x="3835" y="3136"/>
                  </a:lnTo>
                  <a:lnTo>
                    <a:pt x="5943" y="3848"/>
                  </a:lnTo>
                  <a:lnTo>
                    <a:pt x="9131" y="2006"/>
                  </a:lnTo>
                  <a:close/>
                </a:path>
              </a:pathLst>
            </a:custGeom>
            <a:solidFill>
              <a:srgbClr val="6191BF"/>
            </a:solidFill>
          </p:spPr>
          <p:txBody>
            <a:bodyPr wrap="square" lIns="0" tIns="0" rIns="0" bIns="0" rtlCol="0"/>
            <a:lstStyle/>
            <a:p>
              <a:endParaRPr sz="1227"/>
            </a:p>
          </p:txBody>
        </p:sp>
        <p:sp>
          <p:nvSpPr>
            <p:cNvPr id="945" name="object 945"/>
            <p:cNvSpPr/>
            <p:nvPr/>
          </p:nvSpPr>
          <p:spPr>
            <a:xfrm>
              <a:off x="1187551" y="7917319"/>
              <a:ext cx="5080" cy="2540"/>
            </a:xfrm>
            <a:custGeom>
              <a:avLst/>
              <a:gdLst/>
              <a:ahLst/>
              <a:cxnLst/>
              <a:rect l="l" t="t" r="r" b="b"/>
              <a:pathLst>
                <a:path w="5080" h="2540">
                  <a:moveTo>
                    <a:pt x="3200" y="0"/>
                  </a:moveTo>
                  <a:lnTo>
                    <a:pt x="0" y="1841"/>
                  </a:lnTo>
                  <a:lnTo>
                    <a:pt x="1841" y="2463"/>
                  </a:lnTo>
                  <a:lnTo>
                    <a:pt x="5029" y="622"/>
                  </a:lnTo>
                  <a:lnTo>
                    <a:pt x="3200" y="0"/>
                  </a:lnTo>
                  <a:close/>
                </a:path>
              </a:pathLst>
            </a:custGeom>
            <a:solidFill>
              <a:srgbClr val="6192C0"/>
            </a:solidFill>
          </p:spPr>
          <p:txBody>
            <a:bodyPr wrap="square" lIns="0" tIns="0" rIns="0" bIns="0" rtlCol="0"/>
            <a:lstStyle/>
            <a:p>
              <a:endParaRPr sz="1227"/>
            </a:p>
          </p:txBody>
        </p:sp>
        <p:sp>
          <p:nvSpPr>
            <p:cNvPr id="946" name="object 946"/>
            <p:cNvSpPr/>
            <p:nvPr/>
          </p:nvSpPr>
          <p:spPr>
            <a:xfrm>
              <a:off x="1185430" y="7916608"/>
              <a:ext cx="5715" cy="3175"/>
            </a:xfrm>
            <a:custGeom>
              <a:avLst/>
              <a:gdLst/>
              <a:ahLst/>
              <a:cxnLst/>
              <a:rect l="l" t="t" r="r" b="b"/>
              <a:pathLst>
                <a:path w="5715" h="3175">
                  <a:moveTo>
                    <a:pt x="3213" y="0"/>
                  </a:moveTo>
                  <a:lnTo>
                    <a:pt x="0" y="1841"/>
                  </a:lnTo>
                  <a:lnTo>
                    <a:pt x="2120" y="2552"/>
                  </a:lnTo>
                  <a:lnTo>
                    <a:pt x="5321" y="711"/>
                  </a:lnTo>
                  <a:lnTo>
                    <a:pt x="3213" y="0"/>
                  </a:lnTo>
                  <a:close/>
                </a:path>
              </a:pathLst>
            </a:custGeom>
            <a:solidFill>
              <a:srgbClr val="6193C1"/>
            </a:solidFill>
          </p:spPr>
          <p:txBody>
            <a:bodyPr wrap="square" lIns="0" tIns="0" rIns="0" bIns="0" rtlCol="0"/>
            <a:lstStyle/>
            <a:p>
              <a:endParaRPr sz="1227"/>
            </a:p>
          </p:txBody>
        </p:sp>
        <p:sp>
          <p:nvSpPr>
            <p:cNvPr id="947" name="object 947"/>
            <p:cNvSpPr/>
            <p:nvPr/>
          </p:nvSpPr>
          <p:spPr>
            <a:xfrm>
              <a:off x="1183678" y="7916011"/>
              <a:ext cx="5080" cy="2540"/>
            </a:xfrm>
            <a:custGeom>
              <a:avLst/>
              <a:gdLst/>
              <a:ahLst/>
              <a:cxnLst/>
              <a:rect l="l" t="t" r="r" b="b"/>
              <a:pathLst>
                <a:path w="5080" h="2540">
                  <a:moveTo>
                    <a:pt x="3213" y="0"/>
                  </a:moveTo>
                  <a:lnTo>
                    <a:pt x="0" y="1841"/>
                  </a:lnTo>
                  <a:lnTo>
                    <a:pt x="1752" y="2438"/>
                  </a:lnTo>
                  <a:lnTo>
                    <a:pt x="4965" y="596"/>
                  </a:lnTo>
                  <a:lnTo>
                    <a:pt x="3213" y="0"/>
                  </a:lnTo>
                  <a:close/>
                </a:path>
              </a:pathLst>
            </a:custGeom>
            <a:solidFill>
              <a:srgbClr val="6194C1"/>
            </a:solidFill>
          </p:spPr>
          <p:txBody>
            <a:bodyPr wrap="square" lIns="0" tIns="0" rIns="0" bIns="0" rtlCol="0"/>
            <a:lstStyle/>
            <a:p>
              <a:endParaRPr sz="1227"/>
            </a:p>
          </p:txBody>
        </p:sp>
        <p:sp>
          <p:nvSpPr>
            <p:cNvPr id="948" name="object 948"/>
            <p:cNvSpPr/>
            <p:nvPr/>
          </p:nvSpPr>
          <p:spPr>
            <a:xfrm>
              <a:off x="1179525" y="7914602"/>
              <a:ext cx="7620" cy="3810"/>
            </a:xfrm>
            <a:custGeom>
              <a:avLst/>
              <a:gdLst/>
              <a:ahLst/>
              <a:cxnLst/>
              <a:rect l="l" t="t" r="r" b="b"/>
              <a:pathLst>
                <a:path w="7619" h="3809">
                  <a:moveTo>
                    <a:pt x="7366" y="1409"/>
                  </a:moveTo>
                  <a:lnTo>
                    <a:pt x="5168" y="660"/>
                  </a:lnTo>
                  <a:lnTo>
                    <a:pt x="3937" y="254"/>
                  </a:lnTo>
                  <a:lnTo>
                    <a:pt x="3200" y="0"/>
                  </a:lnTo>
                  <a:lnTo>
                    <a:pt x="0" y="1854"/>
                  </a:lnTo>
                  <a:lnTo>
                    <a:pt x="1955" y="2514"/>
                  </a:lnTo>
                  <a:lnTo>
                    <a:pt x="4152" y="3251"/>
                  </a:lnTo>
                  <a:lnTo>
                    <a:pt x="7366" y="1409"/>
                  </a:lnTo>
                  <a:close/>
                </a:path>
              </a:pathLst>
            </a:custGeom>
            <a:solidFill>
              <a:srgbClr val="6194C2"/>
            </a:solidFill>
          </p:spPr>
          <p:txBody>
            <a:bodyPr wrap="square" lIns="0" tIns="0" rIns="0" bIns="0" rtlCol="0"/>
            <a:lstStyle/>
            <a:p>
              <a:endParaRPr sz="1227"/>
            </a:p>
          </p:txBody>
        </p:sp>
        <p:sp>
          <p:nvSpPr>
            <p:cNvPr id="949" name="object 949"/>
            <p:cNvSpPr/>
            <p:nvPr/>
          </p:nvSpPr>
          <p:spPr>
            <a:xfrm>
              <a:off x="1175689" y="7913293"/>
              <a:ext cx="7620" cy="3175"/>
            </a:xfrm>
            <a:custGeom>
              <a:avLst/>
              <a:gdLst/>
              <a:ahLst/>
              <a:cxnLst/>
              <a:rect l="l" t="t" r="r" b="b"/>
              <a:pathLst>
                <a:path w="7619" h="3175">
                  <a:moveTo>
                    <a:pt x="7048" y="1308"/>
                  </a:moveTo>
                  <a:lnTo>
                    <a:pt x="5981" y="939"/>
                  </a:lnTo>
                  <a:lnTo>
                    <a:pt x="5168" y="673"/>
                  </a:lnTo>
                  <a:lnTo>
                    <a:pt x="3200" y="0"/>
                  </a:lnTo>
                  <a:lnTo>
                    <a:pt x="0" y="1866"/>
                  </a:lnTo>
                  <a:lnTo>
                    <a:pt x="1955" y="2527"/>
                  </a:lnTo>
                  <a:lnTo>
                    <a:pt x="3848" y="3162"/>
                  </a:lnTo>
                  <a:lnTo>
                    <a:pt x="7048" y="1308"/>
                  </a:lnTo>
                  <a:close/>
                </a:path>
              </a:pathLst>
            </a:custGeom>
            <a:solidFill>
              <a:srgbClr val="6195C3"/>
            </a:solidFill>
          </p:spPr>
          <p:txBody>
            <a:bodyPr wrap="square" lIns="0" tIns="0" rIns="0" bIns="0" rtlCol="0"/>
            <a:lstStyle/>
            <a:p>
              <a:endParaRPr sz="1227"/>
            </a:p>
          </p:txBody>
        </p:sp>
        <p:sp>
          <p:nvSpPr>
            <p:cNvPr id="950" name="object 950"/>
            <p:cNvSpPr/>
            <p:nvPr/>
          </p:nvSpPr>
          <p:spPr>
            <a:xfrm>
              <a:off x="1158087" y="7906245"/>
              <a:ext cx="20955" cy="9525"/>
            </a:xfrm>
            <a:custGeom>
              <a:avLst/>
              <a:gdLst/>
              <a:ahLst/>
              <a:cxnLst/>
              <a:rect l="l" t="t" r="r" b="b"/>
              <a:pathLst>
                <a:path w="20955" h="9525">
                  <a:moveTo>
                    <a:pt x="0" y="0"/>
                  </a:moveTo>
                  <a:lnTo>
                    <a:pt x="0" y="2971"/>
                  </a:lnTo>
                  <a:lnTo>
                    <a:pt x="17602" y="8915"/>
                  </a:lnTo>
                  <a:lnTo>
                    <a:pt x="20802" y="7048"/>
                  </a:lnTo>
                  <a:lnTo>
                    <a:pt x="0" y="0"/>
                  </a:lnTo>
                  <a:close/>
                </a:path>
              </a:pathLst>
            </a:custGeom>
            <a:solidFill>
              <a:srgbClr val="6196C4"/>
            </a:solidFill>
          </p:spPr>
          <p:txBody>
            <a:bodyPr wrap="square" lIns="0" tIns="0" rIns="0" bIns="0" rtlCol="0"/>
            <a:lstStyle/>
            <a:p>
              <a:endParaRPr sz="1227"/>
            </a:p>
          </p:txBody>
        </p:sp>
        <p:sp>
          <p:nvSpPr>
            <p:cNvPr id="951" name="object 951"/>
            <p:cNvSpPr/>
            <p:nvPr/>
          </p:nvSpPr>
          <p:spPr>
            <a:xfrm>
              <a:off x="1225524" y="7928483"/>
              <a:ext cx="2540" cy="1905"/>
            </a:xfrm>
            <a:custGeom>
              <a:avLst/>
              <a:gdLst/>
              <a:ahLst/>
              <a:cxnLst/>
              <a:rect l="l" t="t" r="r" b="b"/>
              <a:pathLst>
                <a:path w="2540" h="1904">
                  <a:moveTo>
                    <a:pt x="2057" y="0"/>
                  </a:moveTo>
                  <a:lnTo>
                    <a:pt x="0" y="622"/>
                  </a:lnTo>
                  <a:lnTo>
                    <a:pt x="0" y="1892"/>
                  </a:lnTo>
                  <a:lnTo>
                    <a:pt x="2057" y="0"/>
                  </a:lnTo>
                  <a:close/>
                </a:path>
              </a:pathLst>
            </a:custGeom>
            <a:solidFill>
              <a:srgbClr val="5C75A2"/>
            </a:solidFill>
          </p:spPr>
          <p:txBody>
            <a:bodyPr wrap="square" lIns="0" tIns="0" rIns="0" bIns="0" rtlCol="0"/>
            <a:lstStyle/>
            <a:p>
              <a:endParaRPr sz="1227"/>
            </a:p>
          </p:txBody>
        </p:sp>
        <p:sp>
          <p:nvSpPr>
            <p:cNvPr id="952" name="object 952"/>
            <p:cNvSpPr/>
            <p:nvPr/>
          </p:nvSpPr>
          <p:spPr>
            <a:xfrm>
              <a:off x="1225524" y="7927403"/>
              <a:ext cx="5715" cy="5715"/>
            </a:xfrm>
            <a:custGeom>
              <a:avLst/>
              <a:gdLst/>
              <a:ahLst/>
              <a:cxnLst/>
              <a:rect l="l" t="t" r="r" b="b"/>
              <a:pathLst>
                <a:path w="5715" h="5715">
                  <a:moveTo>
                    <a:pt x="5613" y="0"/>
                  </a:moveTo>
                  <a:lnTo>
                    <a:pt x="2057" y="1079"/>
                  </a:lnTo>
                  <a:lnTo>
                    <a:pt x="0" y="2971"/>
                  </a:lnTo>
                  <a:lnTo>
                    <a:pt x="0" y="5168"/>
                  </a:lnTo>
                  <a:lnTo>
                    <a:pt x="5613" y="0"/>
                  </a:lnTo>
                  <a:close/>
                </a:path>
              </a:pathLst>
            </a:custGeom>
            <a:solidFill>
              <a:srgbClr val="5C75A3"/>
            </a:solidFill>
          </p:spPr>
          <p:txBody>
            <a:bodyPr wrap="square" lIns="0" tIns="0" rIns="0" bIns="0" rtlCol="0"/>
            <a:lstStyle/>
            <a:p>
              <a:endParaRPr sz="1227"/>
            </a:p>
          </p:txBody>
        </p:sp>
        <p:sp>
          <p:nvSpPr>
            <p:cNvPr id="953" name="object 953"/>
            <p:cNvSpPr/>
            <p:nvPr/>
          </p:nvSpPr>
          <p:spPr>
            <a:xfrm>
              <a:off x="1225524" y="7926603"/>
              <a:ext cx="8255" cy="8255"/>
            </a:xfrm>
            <a:custGeom>
              <a:avLst/>
              <a:gdLst/>
              <a:ahLst/>
              <a:cxnLst/>
              <a:rect l="l" t="t" r="r" b="b"/>
              <a:pathLst>
                <a:path w="8255" h="8254">
                  <a:moveTo>
                    <a:pt x="8255" y="0"/>
                  </a:moveTo>
                  <a:lnTo>
                    <a:pt x="5613" y="800"/>
                  </a:lnTo>
                  <a:lnTo>
                    <a:pt x="0" y="5968"/>
                  </a:lnTo>
                  <a:lnTo>
                    <a:pt x="0" y="7632"/>
                  </a:lnTo>
                  <a:lnTo>
                    <a:pt x="1828" y="5943"/>
                  </a:lnTo>
                  <a:lnTo>
                    <a:pt x="1828" y="4787"/>
                  </a:lnTo>
                  <a:lnTo>
                    <a:pt x="3682" y="4229"/>
                  </a:lnTo>
                  <a:lnTo>
                    <a:pt x="8255" y="0"/>
                  </a:lnTo>
                  <a:close/>
                </a:path>
              </a:pathLst>
            </a:custGeom>
            <a:solidFill>
              <a:srgbClr val="5C76A3"/>
            </a:solidFill>
          </p:spPr>
          <p:txBody>
            <a:bodyPr wrap="square" lIns="0" tIns="0" rIns="0" bIns="0" rtlCol="0"/>
            <a:lstStyle/>
            <a:p>
              <a:endParaRPr sz="1227"/>
            </a:p>
          </p:txBody>
        </p:sp>
        <p:sp>
          <p:nvSpPr>
            <p:cNvPr id="954" name="object 954"/>
            <p:cNvSpPr/>
            <p:nvPr/>
          </p:nvSpPr>
          <p:spPr>
            <a:xfrm>
              <a:off x="1225524" y="7925663"/>
              <a:ext cx="11430" cy="10795"/>
            </a:xfrm>
            <a:custGeom>
              <a:avLst/>
              <a:gdLst/>
              <a:ahLst/>
              <a:cxnLst/>
              <a:rect l="l" t="t" r="r" b="b"/>
              <a:pathLst>
                <a:path w="11430" h="10795">
                  <a:moveTo>
                    <a:pt x="1828" y="6883"/>
                  </a:moveTo>
                  <a:lnTo>
                    <a:pt x="0" y="8572"/>
                  </a:lnTo>
                  <a:lnTo>
                    <a:pt x="0" y="10414"/>
                  </a:lnTo>
                  <a:lnTo>
                    <a:pt x="1828" y="8737"/>
                  </a:lnTo>
                  <a:lnTo>
                    <a:pt x="1828" y="6883"/>
                  </a:lnTo>
                  <a:close/>
                </a:path>
                <a:path w="11430" h="10795">
                  <a:moveTo>
                    <a:pt x="11341" y="0"/>
                  </a:moveTo>
                  <a:lnTo>
                    <a:pt x="8255" y="939"/>
                  </a:lnTo>
                  <a:lnTo>
                    <a:pt x="3682" y="5168"/>
                  </a:lnTo>
                  <a:lnTo>
                    <a:pt x="6692" y="4267"/>
                  </a:lnTo>
                  <a:lnTo>
                    <a:pt x="11341" y="0"/>
                  </a:lnTo>
                  <a:close/>
                </a:path>
              </a:pathLst>
            </a:custGeom>
            <a:solidFill>
              <a:srgbClr val="5C77A4"/>
            </a:solidFill>
          </p:spPr>
          <p:txBody>
            <a:bodyPr wrap="square" lIns="0" tIns="0" rIns="0" bIns="0" rtlCol="0"/>
            <a:lstStyle/>
            <a:p>
              <a:endParaRPr sz="1227"/>
            </a:p>
          </p:txBody>
        </p:sp>
        <p:sp>
          <p:nvSpPr>
            <p:cNvPr id="955" name="object 955"/>
            <p:cNvSpPr/>
            <p:nvPr/>
          </p:nvSpPr>
          <p:spPr>
            <a:xfrm>
              <a:off x="1225524" y="7923961"/>
              <a:ext cx="17145" cy="15875"/>
            </a:xfrm>
            <a:custGeom>
              <a:avLst/>
              <a:gdLst/>
              <a:ahLst/>
              <a:cxnLst/>
              <a:rect l="l" t="t" r="r" b="b"/>
              <a:pathLst>
                <a:path w="17144" h="15875">
                  <a:moveTo>
                    <a:pt x="1828" y="10439"/>
                  </a:moveTo>
                  <a:lnTo>
                    <a:pt x="0" y="12115"/>
                  </a:lnTo>
                  <a:lnTo>
                    <a:pt x="0" y="14173"/>
                  </a:lnTo>
                  <a:lnTo>
                    <a:pt x="0" y="15582"/>
                  </a:lnTo>
                  <a:lnTo>
                    <a:pt x="1828" y="13906"/>
                  </a:lnTo>
                  <a:lnTo>
                    <a:pt x="1828" y="12484"/>
                  </a:lnTo>
                  <a:lnTo>
                    <a:pt x="1828" y="10439"/>
                  </a:lnTo>
                  <a:close/>
                </a:path>
                <a:path w="17144" h="15875">
                  <a:moveTo>
                    <a:pt x="16954" y="0"/>
                  </a:moveTo>
                  <a:lnTo>
                    <a:pt x="14605" y="711"/>
                  </a:lnTo>
                  <a:lnTo>
                    <a:pt x="11341" y="1701"/>
                  </a:lnTo>
                  <a:lnTo>
                    <a:pt x="6692" y="5969"/>
                  </a:lnTo>
                  <a:lnTo>
                    <a:pt x="9956" y="4991"/>
                  </a:lnTo>
                  <a:lnTo>
                    <a:pt x="12268" y="4305"/>
                  </a:lnTo>
                  <a:lnTo>
                    <a:pt x="16954" y="0"/>
                  </a:lnTo>
                  <a:close/>
                </a:path>
              </a:pathLst>
            </a:custGeom>
            <a:solidFill>
              <a:srgbClr val="5C78A4"/>
            </a:solidFill>
          </p:spPr>
          <p:txBody>
            <a:bodyPr wrap="square" lIns="0" tIns="0" rIns="0" bIns="0" rtlCol="0"/>
            <a:lstStyle/>
            <a:p>
              <a:endParaRPr sz="1227"/>
            </a:p>
          </p:txBody>
        </p:sp>
        <p:sp>
          <p:nvSpPr>
            <p:cNvPr id="956" name="object 956"/>
            <p:cNvSpPr/>
            <p:nvPr/>
          </p:nvSpPr>
          <p:spPr>
            <a:xfrm>
              <a:off x="1225524" y="7922882"/>
              <a:ext cx="20955" cy="19050"/>
            </a:xfrm>
            <a:custGeom>
              <a:avLst/>
              <a:gdLst/>
              <a:ahLst/>
              <a:cxnLst/>
              <a:rect l="l" t="t" r="r" b="b"/>
              <a:pathLst>
                <a:path w="20955" h="19050">
                  <a:moveTo>
                    <a:pt x="1828" y="14986"/>
                  </a:moveTo>
                  <a:lnTo>
                    <a:pt x="0" y="16662"/>
                  </a:lnTo>
                  <a:lnTo>
                    <a:pt x="0" y="18859"/>
                  </a:lnTo>
                  <a:lnTo>
                    <a:pt x="1828" y="17170"/>
                  </a:lnTo>
                  <a:lnTo>
                    <a:pt x="1828" y="14986"/>
                  </a:lnTo>
                  <a:close/>
                </a:path>
                <a:path w="20955" h="19050">
                  <a:moveTo>
                    <a:pt x="20510" y="0"/>
                  </a:moveTo>
                  <a:lnTo>
                    <a:pt x="16954" y="1079"/>
                  </a:lnTo>
                  <a:lnTo>
                    <a:pt x="12268" y="5384"/>
                  </a:lnTo>
                  <a:lnTo>
                    <a:pt x="15811" y="4318"/>
                  </a:lnTo>
                  <a:lnTo>
                    <a:pt x="20510" y="0"/>
                  </a:lnTo>
                  <a:close/>
                </a:path>
              </a:pathLst>
            </a:custGeom>
            <a:solidFill>
              <a:srgbClr val="5C78A5"/>
            </a:solidFill>
          </p:spPr>
          <p:txBody>
            <a:bodyPr wrap="square" lIns="0" tIns="0" rIns="0" bIns="0" rtlCol="0"/>
            <a:lstStyle/>
            <a:p>
              <a:endParaRPr sz="1227"/>
            </a:p>
          </p:txBody>
        </p:sp>
        <p:sp>
          <p:nvSpPr>
            <p:cNvPr id="957" name="object 957"/>
            <p:cNvSpPr/>
            <p:nvPr/>
          </p:nvSpPr>
          <p:spPr>
            <a:xfrm>
              <a:off x="1225524" y="7921117"/>
              <a:ext cx="26670" cy="24765"/>
            </a:xfrm>
            <a:custGeom>
              <a:avLst/>
              <a:gdLst/>
              <a:ahLst/>
              <a:cxnLst/>
              <a:rect l="l" t="t" r="r" b="b"/>
              <a:pathLst>
                <a:path w="26669" h="24765">
                  <a:moveTo>
                    <a:pt x="1828" y="18935"/>
                  </a:moveTo>
                  <a:lnTo>
                    <a:pt x="0" y="20624"/>
                  </a:lnTo>
                  <a:lnTo>
                    <a:pt x="0" y="22453"/>
                  </a:lnTo>
                  <a:lnTo>
                    <a:pt x="0" y="24257"/>
                  </a:lnTo>
                  <a:lnTo>
                    <a:pt x="1828" y="22580"/>
                  </a:lnTo>
                  <a:lnTo>
                    <a:pt x="1828" y="20777"/>
                  </a:lnTo>
                  <a:lnTo>
                    <a:pt x="1828" y="18935"/>
                  </a:lnTo>
                  <a:close/>
                </a:path>
                <a:path w="26669" h="24765">
                  <a:moveTo>
                    <a:pt x="26327" y="0"/>
                  </a:moveTo>
                  <a:lnTo>
                    <a:pt x="23444" y="876"/>
                  </a:lnTo>
                  <a:lnTo>
                    <a:pt x="20510" y="1765"/>
                  </a:lnTo>
                  <a:lnTo>
                    <a:pt x="15811" y="6083"/>
                  </a:lnTo>
                  <a:lnTo>
                    <a:pt x="18732" y="5207"/>
                  </a:lnTo>
                  <a:lnTo>
                    <a:pt x="21602" y="4343"/>
                  </a:lnTo>
                  <a:lnTo>
                    <a:pt x="26327" y="0"/>
                  </a:lnTo>
                  <a:close/>
                </a:path>
              </a:pathLst>
            </a:custGeom>
            <a:solidFill>
              <a:srgbClr val="5C79A6"/>
            </a:solidFill>
          </p:spPr>
          <p:txBody>
            <a:bodyPr wrap="square" lIns="0" tIns="0" rIns="0" bIns="0" rtlCol="0"/>
            <a:lstStyle/>
            <a:p>
              <a:endParaRPr sz="1227"/>
            </a:p>
          </p:txBody>
        </p:sp>
        <p:sp>
          <p:nvSpPr>
            <p:cNvPr id="958" name="object 958"/>
            <p:cNvSpPr/>
            <p:nvPr/>
          </p:nvSpPr>
          <p:spPr>
            <a:xfrm>
              <a:off x="1225524" y="7920190"/>
              <a:ext cx="29845" cy="27305"/>
            </a:xfrm>
            <a:custGeom>
              <a:avLst/>
              <a:gdLst/>
              <a:ahLst/>
              <a:cxnLst/>
              <a:rect l="l" t="t" r="r" b="b"/>
              <a:pathLst>
                <a:path w="29844" h="27304">
                  <a:moveTo>
                    <a:pt x="1828" y="23507"/>
                  </a:moveTo>
                  <a:lnTo>
                    <a:pt x="0" y="25184"/>
                  </a:lnTo>
                  <a:lnTo>
                    <a:pt x="0" y="27063"/>
                  </a:lnTo>
                  <a:lnTo>
                    <a:pt x="1828" y="25387"/>
                  </a:lnTo>
                  <a:lnTo>
                    <a:pt x="1828" y="23507"/>
                  </a:lnTo>
                  <a:close/>
                </a:path>
                <a:path w="29844" h="27304">
                  <a:moveTo>
                    <a:pt x="29362" y="0"/>
                  </a:moveTo>
                  <a:lnTo>
                    <a:pt x="26327" y="927"/>
                  </a:lnTo>
                  <a:lnTo>
                    <a:pt x="21602" y="5270"/>
                  </a:lnTo>
                  <a:lnTo>
                    <a:pt x="24625" y="4368"/>
                  </a:lnTo>
                  <a:lnTo>
                    <a:pt x="29362" y="0"/>
                  </a:lnTo>
                  <a:close/>
                </a:path>
              </a:pathLst>
            </a:custGeom>
            <a:solidFill>
              <a:srgbClr val="5C7AA6"/>
            </a:solidFill>
          </p:spPr>
          <p:txBody>
            <a:bodyPr wrap="square" lIns="0" tIns="0" rIns="0" bIns="0" rtlCol="0"/>
            <a:lstStyle/>
            <a:p>
              <a:endParaRPr sz="1227"/>
            </a:p>
          </p:txBody>
        </p:sp>
        <p:sp>
          <p:nvSpPr>
            <p:cNvPr id="959" name="object 959"/>
            <p:cNvSpPr/>
            <p:nvPr/>
          </p:nvSpPr>
          <p:spPr>
            <a:xfrm>
              <a:off x="1225524" y="7919288"/>
              <a:ext cx="32384" cy="29845"/>
            </a:xfrm>
            <a:custGeom>
              <a:avLst/>
              <a:gdLst/>
              <a:ahLst/>
              <a:cxnLst/>
              <a:rect l="l" t="t" r="r" b="b"/>
              <a:pathLst>
                <a:path w="32384" h="29845">
                  <a:moveTo>
                    <a:pt x="1828" y="26288"/>
                  </a:moveTo>
                  <a:lnTo>
                    <a:pt x="0" y="27965"/>
                  </a:lnTo>
                  <a:lnTo>
                    <a:pt x="0" y="29781"/>
                  </a:lnTo>
                  <a:lnTo>
                    <a:pt x="1828" y="28092"/>
                  </a:lnTo>
                  <a:lnTo>
                    <a:pt x="1828" y="26288"/>
                  </a:lnTo>
                  <a:close/>
                </a:path>
                <a:path w="32384" h="29845">
                  <a:moveTo>
                    <a:pt x="32334" y="0"/>
                  </a:moveTo>
                  <a:lnTo>
                    <a:pt x="29362" y="901"/>
                  </a:lnTo>
                  <a:lnTo>
                    <a:pt x="24625" y="5270"/>
                  </a:lnTo>
                  <a:lnTo>
                    <a:pt x="27571" y="4394"/>
                  </a:lnTo>
                  <a:lnTo>
                    <a:pt x="32334" y="0"/>
                  </a:lnTo>
                  <a:close/>
                </a:path>
              </a:pathLst>
            </a:custGeom>
            <a:solidFill>
              <a:srgbClr val="5C7AA7"/>
            </a:solidFill>
          </p:spPr>
          <p:txBody>
            <a:bodyPr wrap="square" lIns="0" tIns="0" rIns="0" bIns="0" rtlCol="0"/>
            <a:lstStyle/>
            <a:p>
              <a:endParaRPr sz="1227"/>
            </a:p>
          </p:txBody>
        </p:sp>
        <p:sp>
          <p:nvSpPr>
            <p:cNvPr id="960" name="object 960"/>
            <p:cNvSpPr/>
            <p:nvPr/>
          </p:nvSpPr>
          <p:spPr>
            <a:xfrm>
              <a:off x="1225524" y="7918374"/>
              <a:ext cx="35560" cy="33020"/>
            </a:xfrm>
            <a:custGeom>
              <a:avLst/>
              <a:gdLst/>
              <a:ahLst/>
              <a:cxnLst/>
              <a:rect l="l" t="t" r="r" b="b"/>
              <a:pathLst>
                <a:path w="35559" h="33020">
                  <a:moveTo>
                    <a:pt x="1828" y="29006"/>
                  </a:moveTo>
                  <a:lnTo>
                    <a:pt x="0" y="30695"/>
                  </a:lnTo>
                  <a:lnTo>
                    <a:pt x="0" y="32550"/>
                  </a:lnTo>
                  <a:lnTo>
                    <a:pt x="1828" y="30873"/>
                  </a:lnTo>
                  <a:lnTo>
                    <a:pt x="1828" y="29006"/>
                  </a:lnTo>
                  <a:close/>
                </a:path>
                <a:path w="35559" h="33020">
                  <a:moveTo>
                    <a:pt x="35369" y="0"/>
                  </a:moveTo>
                  <a:lnTo>
                    <a:pt x="32334" y="914"/>
                  </a:lnTo>
                  <a:lnTo>
                    <a:pt x="27571" y="5308"/>
                  </a:lnTo>
                  <a:lnTo>
                    <a:pt x="30581" y="4406"/>
                  </a:lnTo>
                  <a:lnTo>
                    <a:pt x="35369" y="0"/>
                  </a:lnTo>
                  <a:close/>
                </a:path>
              </a:pathLst>
            </a:custGeom>
            <a:solidFill>
              <a:srgbClr val="5C7AA8"/>
            </a:solidFill>
          </p:spPr>
          <p:txBody>
            <a:bodyPr wrap="square" lIns="0" tIns="0" rIns="0" bIns="0" rtlCol="0"/>
            <a:lstStyle/>
            <a:p>
              <a:endParaRPr sz="1227"/>
            </a:p>
          </p:txBody>
        </p:sp>
        <p:sp>
          <p:nvSpPr>
            <p:cNvPr id="961" name="object 961"/>
            <p:cNvSpPr/>
            <p:nvPr/>
          </p:nvSpPr>
          <p:spPr>
            <a:xfrm>
              <a:off x="1225524" y="7917485"/>
              <a:ext cx="38735" cy="35560"/>
            </a:xfrm>
            <a:custGeom>
              <a:avLst/>
              <a:gdLst/>
              <a:ahLst/>
              <a:cxnLst/>
              <a:rect l="l" t="t" r="r" b="b"/>
              <a:pathLst>
                <a:path w="38734" h="35559">
                  <a:moveTo>
                    <a:pt x="1828" y="31762"/>
                  </a:moveTo>
                  <a:lnTo>
                    <a:pt x="0" y="33439"/>
                  </a:lnTo>
                  <a:lnTo>
                    <a:pt x="0" y="35280"/>
                  </a:lnTo>
                  <a:lnTo>
                    <a:pt x="1828" y="33604"/>
                  </a:lnTo>
                  <a:lnTo>
                    <a:pt x="1828" y="31762"/>
                  </a:lnTo>
                  <a:close/>
                </a:path>
                <a:path w="38734" h="35559">
                  <a:moveTo>
                    <a:pt x="38277" y="0"/>
                  </a:moveTo>
                  <a:lnTo>
                    <a:pt x="35369" y="889"/>
                  </a:lnTo>
                  <a:lnTo>
                    <a:pt x="30581" y="5295"/>
                  </a:lnTo>
                  <a:lnTo>
                    <a:pt x="33489" y="4419"/>
                  </a:lnTo>
                  <a:lnTo>
                    <a:pt x="38277" y="0"/>
                  </a:lnTo>
                  <a:close/>
                </a:path>
              </a:pathLst>
            </a:custGeom>
            <a:solidFill>
              <a:srgbClr val="5C7BA8"/>
            </a:solidFill>
          </p:spPr>
          <p:txBody>
            <a:bodyPr wrap="square" lIns="0" tIns="0" rIns="0" bIns="0" rtlCol="0"/>
            <a:lstStyle/>
            <a:p>
              <a:endParaRPr sz="1227"/>
            </a:p>
          </p:txBody>
        </p:sp>
        <p:sp>
          <p:nvSpPr>
            <p:cNvPr id="962" name="object 962"/>
            <p:cNvSpPr/>
            <p:nvPr/>
          </p:nvSpPr>
          <p:spPr>
            <a:xfrm>
              <a:off x="1225524" y="7916583"/>
              <a:ext cx="41275" cy="38100"/>
            </a:xfrm>
            <a:custGeom>
              <a:avLst/>
              <a:gdLst/>
              <a:ahLst/>
              <a:cxnLst/>
              <a:rect l="l" t="t" r="r" b="b"/>
              <a:pathLst>
                <a:path w="41275" h="38100">
                  <a:moveTo>
                    <a:pt x="1828" y="34505"/>
                  </a:moveTo>
                  <a:lnTo>
                    <a:pt x="0" y="36182"/>
                  </a:lnTo>
                  <a:lnTo>
                    <a:pt x="0" y="37960"/>
                  </a:lnTo>
                  <a:lnTo>
                    <a:pt x="1828" y="36283"/>
                  </a:lnTo>
                  <a:lnTo>
                    <a:pt x="1828" y="34505"/>
                  </a:lnTo>
                  <a:close/>
                </a:path>
                <a:path w="41275" h="38100">
                  <a:moveTo>
                    <a:pt x="41236" y="0"/>
                  </a:moveTo>
                  <a:lnTo>
                    <a:pt x="38277" y="901"/>
                  </a:lnTo>
                  <a:lnTo>
                    <a:pt x="33489" y="5321"/>
                  </a:lnTo>
                  <a:lnTo>
                    <a:pt x="36423" y="4444"/>
                  </a:lnTo>
                  <a:lnTo>
                    <a:pt x="41236" y="0"/>
                  </a:lnTo>
                  <a:close/>
                </a:path>
              </a:pathLst>
            </a:custGeom>
            <a:solidFill>
              <a:srgbClr val="5C7CA8"/>
            </a:solidFill>
          </p:spPr>
          <p:txBody>
            <a:bodyPr wrap="square" lIns="0" tIns="0" rIns="0" bIns="0" rtlCol="0"/>
            <a:lstStyle/>
            <a:p>
              <a:endParaRPr sz="1227"/>
            </a:p>
          </p:txBody>
        </p:sp>
        <p:sp>
          <p:nvSpPr>
            <p:cNvPr id="963" name="object 963"/>
            <p:cNvSpPr/>
            <p:nvPr/>
          </p:nvSpPr>
          <p:spPr>
            <a:xfrm>
              <a:off x="1225524" y="7915668"/>
              <a:ext cx="44450" cy="41275"/>
            </a:xfrm>
            <a:custGeom>
              <a:avLst/>
              <a:gdLst/>
              <a:ahLst/>
              <a:cxnLst/>
              <a:rect l="l" t="t" r="r" b="b"/>
              <a:pathLst>
                <a:path w="44450" h="41275">
                  <a:moveTo>
                    <a:pt x="1828" y="37198"/>
                  </a:moveTo>
                  <a:lnTo>
                    <a:pt x="0" y="38874"/>
                  </a:lnTo>
                  <a:lnTo>
                    <a:pt x="0" y="40754"/>
                  </a:lnTo>
                  <a:lnTo>
                    <a:pt x="1828" y="39077"/>
                  </a:lnTo>
                  <a:lnTo>
                    <a:pt x="1828" y="37198"/>
                  </a:lnTo>
                  <a:close/>
                </a:path>
                <a:path w="44450" h="41275">
                  <a:moveTo>
                    <a:pt x="44284" y="0"/>
                  </a:moveTo>
                  <a:lnTo>
                    <a:pt x="41236" y="914"/>
                  </a:lnTo>
                  <a:lnTo>
                    <a:pt x="36423" y="5359"/>
                  </a:lnTo>
                  <a:lnTo>
                    <a:pt x="39446" y="4445"/>
                  </a:lnTo>
                  <a:lnTo>
                    <a:pt x="44284" y="0"/>
                  </a:lnTo>
                  <a:close/>
                </a:path>
              </a:pathLst>
            </a:custGeom>
            <a:solidFill>
              <a:srgbClr val="5C7CA9"/>
            </a:solidFill>
          </p:spPr>
          <p:txBody>
            <a:bodyPr wrap="square" lIns="0" tIns="0" rIns="0" bIns="0" rtlCol="0"/>
            <a:lstStyle/>
            <a:p>
              <a:endParaRPr sz="1227"/>
            </a:p>
          </p:txBody>
        </p:sp>
        <p:sp>
          <p:nvSpPr>
            <p:cNvPr id="964" name="object 964"/>
            <p:cNvSpPr/>
            <p:nvPr/>
          </p:nvSpPr>
          <p:spPr>
            <a:xfrm>
              <a:off x="1225524" y="7914716"/>
              <a:ext cx="47625" cy="43815"/>
            </a:xfrm>
            <a:custGeom>
              <a:avLst/>
              <a:gdLst/>
              <a:ahLst/>
              <a:cxnLst/>
              <a:rect l="l" t="t" r="r" b="b"/>
              <a:pathLst>
                <a:path w="47625" h="43815">
                  <a:moveTo>
                    <a:pt x="1828" y="40030"/>
                  </a:moveTo>
                  <a:lnTo>
                    <a:pt x="0" y="41706"/>
                  </a:lnTo>
                  <a:lnTo>
                    <a:pt x="0" y="43802"/>
                  </a:lnTo>
                  <a:lnTo>
                    <a:pt x="1828" y="42113"/>
                  </a:lnTo>
                  <a:lnTo>
                    <a:pt x="1828" y="40030"/>
                  </a:lnTo>
                  <a:close/>
                </a:path>
                <a:path w="47625" h="43815">
                  <a:moveTo>
                    <a:pt x="47421" y="0"/>
                  </a:moveTo>
                  <a:lnTo>
                    <a:pt x="44284" y="952"/>
                  </a:lnTo>
                  <a:lnTo>
                    <a:pt x="39446" y="5397"/>
                  </a:lnTo>
                  <a:lnTo>
                    <a:pt x="42583" y="4457"/>
                  </a:lnTo>
                  <a:lnTo>
                    <a:pt x="47421" y="0"/>
                  </a:lnTo>
                  <a:close/>
                </a:path>
              </a:pathLst>
            </a:custGeom>
            <a:solidFill>
              <a:srgbClr val="5C7CAA"/>
            </a:solidFill>
          </p:spPr>
          <p:txBody>
            <a:bodyPr wrap="square" lIns="0" tIns="0" rIns="0" bIns="0" rtlCol="0"/>
            <a:lstStyle/>
            <a:p>
              <a:endParaRPr sz="1227"/>
            </a:p>
          </p:txBody>
        </p:sp>
        <p:sp>
          <p:nvSpPr>
            <p:cNvPr id="965" name="object 965"/>
            <p:cNvSpPr/>
            <p:nvPr/>
          </p:nvSpPr>
          <p:spPr>
            <a:xfrm>
              <a:off x="1225524" y="7913890"/>
              <a:ext cx="50165" cy="46355"/>
            </a:xfrm>
            <a:custGeom>
              <a:avLst/>
              <a:gdLst/>
              <a:ahLst/>
              <a:cxnLst/>
              <a:rect l="l" t="t" r="r" b="b"/>
              <a:pathLst>
                <a:path w="50165" h="46354">
                  <a:moveTo>
                    <a:pt x="1828" y="42938"/>
                  </a:moveTo>
                  <a:lnTo>
                    <a:pt x="0" y="44627"/>
                  </a:lnTo>
                  <a:lnTo>
                    <a:pt x="0" y="46164"/>
                  </a:lnTo>
                  <a:lnTo>
                    <a:pt x="1828" y="44475"/>
                  </a:lnTo>
                  <a:lnTo>
                    <a:pt x="1828" y="42938"/>
                  </a:lnTo>
                  <a:close/>
                </a:path>
                <a:path w="50165" h="46354">
                  <a:moveTo>
                    <a:pt x="50152" y="0"/>
                  </a:moveTo>
                  <a:lnTo>
                    <a:pt x="47421" y="825"/>
                  </a:lnTo>
                  <a:lnTo>
                    <a:pt x="42583" y="5283"/>
                  </a:lnTo>
                  <a:lnTo>
                    <a:pt x="45275" y="4483"/>
                  </a:lnTo>
                  <a:lnTo>
                    <a:pt x="50152" y="0"/>
                  </a:lnTo>
                  <a:close/>
                </a:path>
              </a:pathLst>
            </a:custGeom>
            <a:solidFill>
              <a:srgbClr val="5D7DAA"/>
            </a:solidFill>
          </p:spPr>
          <p:txBody>
            <a:bodyPr wrap="square" lIns="0" tIns="0" rIns="0" bIns="0" rtlCol="0"/>
            <a:lstStyle/>
            <a:p>
              <a:endParaRPr sz="1227"/>
            </a:p>
          </p:txBody>
        </p:sp>
        <p:sp>
          <p:nvSpPr>
            <p:cNvPr id="966" name="object 966"/>
            <p:cNvSpPr/>
            <p:nvPr/>
          </p:nvSpPr>
          <p:spPr>
            <a:xfrm>
              <a:off x="1225524" y="7912824"/>
              <a:ext cx="53975" cy="49530"/>
            </a:xfrm>
            <a:custGeom>
              <a:avLst/>
              <a:gdLst/>
              <a:ahLst/>
              <a:cxnLst/>
              <a:rect l="l" t="t" r="r" b="b"/>
              <a:pathLst>
                <a:path w="53975" h="49529">
                  <a:moveTo>
                    <a:pt x="1828" y="45542"/>
                  </a:moveTo>
                  <a:lnTo>
                    <a:pt x="0" y="47231"/>
                  </a:lnTo>
                  <a:lnTo>
                    <a:pt x="0" y="49212"/>
                  </a:lnTo>
                  <a:lnTo>
                    <a:pt x="1828" y="47523"/>
                  </a:lnTo>
                  <a:lnTo>
                    <a:pt x="1828" y="45542"/>
                  </a:lnTo>
                  <a:close/>
                </a:path>
                <a:path w="53975" h="49529">
                  <a:moveTo>
                    <a:pt x="53644" y="0"/>
                  </a:moveTo>
                  <a:lnTo>
                    <a:pt x="50152" y="1066"/>
                  </a:lnTo>
                  <a:lnTo>
                    <a:pt x="45275" y="5549"/>
                  </a:lnTo>
                  <a:lnTo>
                    <a:pt x="48717" y="4521"/>
                  </a:lnTo>
                  <a:lnTo>
                    <a:pt x="53644" y="0"/>
                  </a:lnTo>
                  <a:close/>
                </a:path>
              </a:pathLst>
            </a:custGeom>
            <a:solidFill>
              <a:srgbClr val="5D7DAB"/>
            </a:solidFill>
          </p:spPr>
          <p:txBody>
            <a:bodyPr wrap="square" lIns="0" tIns="0" rIns="0" bIns="0" rtlCol="0"/>
            <a:lstStyle/>
            <a:p>
              <a:endParaRPr sz="1227"/>
            </a:p>
          </p:txBody>
        </p:sp>
        <p:sp>
          <p:nvSpPr>
            <p:cNvPr id="967" name="object 967"/>
            <p:cNvSpPr/>
            <p:nvPr/>
          </p:nvSpPr>
          <p:spPr>
            <a:xfrm>
              <a:off x="1225524" y="7912074"/>
              <a:ext cx="56515" cy="52069"/>
            </a:xfrm>
            <a:custGeom>
              <a:avLst/>
              <a:gdLst/>
              <a:ahLst/>
              <a:cxnLst/>
              <a:rect l="l" t="t" r="r" b="b"/>
              <a:pathLst>
                <a:path w="56515" h="52070">
                  <a:moveTo>
                    <a:pt x="1828" y="48272"/>
                  </a:moveTo>
                  <a:lnTo>
                    <a:pt x="0" y="49961"/>
                  </a:lnTo>
                  <a:lnTo>
                    <a:pt x="0" y="51917"/>
                  </a:lnTo>
                  <a:lnTo>
                    <a:pt x="1828" y="50228"/>
                  </a:lnTo>
                  <a:lnTo>
                    <a:pt x="1828" y="48272"/>
                  </a:lnTo>
                  <a:close/>
                </a:path>
                <a:path w="56515" h="52070">
                  <a:moveTo>
                    <a:pt x="56108" y="0"/>
                  </a:moveTo>
                  <a:lnTo>
                    <a:pt x="53644" y="749"/>
                  </a:lnTo>
                  <a:lnTo>
                    <a:pt x="48717" y="5270"/>
                  </a:lnTo>
                  <a:lnTo>
                    <a:pt x="51231" y="4508"/>
                  </a:lnTo>
                  <a:lnTo>
                    <a:pt x="56108" y="0"/>
                  </a:lnTo>
                  <a:close/>
                </a:path>
              </a:pathLst>
            </a:custGeom>
            <a:solidFill>
              <a:srgbClr val="5D7EAB"/>
            </a:solidFill>
          </p:spPr>
          <p:txBody>
            <a:bodyPr wrap="square" lIns="0" tIns="0" rIns="0" bIns="0" rtlCol="0"/>
            <a:lstStyle/>
            <a:p>
              <a:endParaRPr sz="1227"/>
            </a:p>
          </p:txBody>
        </p:sp>
        <p:sp>
          <p:nvSpPr>
            <p:cNvPr id="968" name="object 968"/>
            <p:cNvSpPr/>
            <p:nvPr/>
          </p:nvSpPr>
          <p:spPr>
            <a:xfrm>
              <a:off x="1225524" y="7910106"/>
              <a:ext cx="62865" cy="57785"/>
            </a:xfrm>
            <a:custGeom>
              <a:avLst/>
              <a:gdLst/>
              <a:ahLst/>
              <a:cxnLst/>
              <a:rect l="l" t="t" r="r" b="b"/>
              <a:pathLst>
                <a:path w="62865" h="57784">
                  <a:moveTo>
                    <a:pt x="1828" y="52197"/>
                  </a:moveTo>
                  <a:lnTo>
                    <a:pt x="50" y="53835"/>
                  </a:lnTo>
                  <a:lnTo>
                    <a:pt x="0" y="55524"/>
                  </a:lnTo>
                  <a:lnTo>
                    <a:pt x="0" y="57429"/>
                  </a:lnTo>
                  <a:lnTo>
                    <a:pt x="1828" y="55740"/>
                  </a:lnTo>
                  <a:lnTo>
                    <a:pt x="1828" y="53835"/>
                  </a:lnTo>
                  <a:lnTo>
                    <a:pt x="1828" y="52197"/>
                  </a:lnTo>
                  <a:close/>
                </a:path>
                <a:path w="62865" h="57784">
                  <a:moveTo>
                    <a:pt x="62598" y="0"/>
                  </a:moveTo>
                  <a:lnTo>
                    <a:pt x="59093" y="1066"/>
                  </a:lnTo>
                  <a:lnTo>
                    <a:pt x="56108" y="1968"/>
                  </a:lnTo>
                  <a:lnTo>
                    <a:pt x="51231" y="6477"/>
                  </a:lnTo>
                  <a:lnTo>
                    <a:pt x="54165" y="5600"/>
                  </a:lnTo>
                  <a:lnTo>
                    <a:pt x="57619" y="4572"/>
                  </a:lnTo>
                  <a:lnTo>
                    <a:pt x="62598" y="0"/>
                  </a:lnTo>
                  <a:close/>
                </a:path>
              </a:pathLst>
            </a:custGeom>
            <a:solidFill>
              <a:srgbClr val="5D7FAC"/>
            </a:solidFill>
          </p:spPr>
          <p:txBody>
            <a:bodyPr wrap="square" lIns="0" tIns="0" rIns="0" bIns="0" rtlCol="0"/>
            <a:lstStyle/>
            <a:p>
              <a:endParaRPr sz="1227"/>
            </a:p>
          </p:txBody>
        </p:sp>
        <p:sp>
          <p:nvSpPr>
            <p:cNvPr id="969" name="object 969"/>
            <p:cNvSpPr/>
            <p:nvPr/>
          </p:nvSpPr>
          <p:spPr>
            <a:xfrm>
              <a:off x="1225524" y="7909331"/>
              <a:ext cx="65405" cy="60325"/>
            </a:xfrm>
            <a:custGeom>
              <a:avLst/>
              <a:gdLst/>
              <a:ahLst/>
              <a:cxnLst/>
              <a:rect l="l" t="t" r="r" b="b"/>
              <a:pathLst>
                <a:path w="65405" h="60325">
                  <a:moveTo>
                    <a:pt x="1828" y="56515"/>
                  </a:moveTo>
                  <a:lnTo>
                    <a:pt x="0" y="58204"/>
                  </a:lnTo>
                  <a:lnTo>
                    <a:pt x="0" y="60210"/>
                  </a:lnTo>
                  <a:lnTo>
                    <a:pt x="1828" y="58521"/>
                  </a:lnTo>
                  <a:lnTo>
                    <a:pt x="1828" y="56515"/>
                  </a:lnTo>
                  <a:close/>
                </a:path>
                <a:path w="65405" h="60325">
                  <a:moveTo>
                    <a:pt x="65151" y="0"/>
                  </a:moveTo>
                  <a:lnTo>
                    <a:pt x="62598" y="774"/>
                  </a:lnTo>
                  <a:lnTo>
                    <a:pt x="57619" y="5346"/>
                  </a:lnTo>
                  <a:lnTo>
                    <a:pt x="60210" y="4559"/>
                  </a:lnTo>
                  <a:lnTo>
                    <a:pt x="65151" y="0"/>
                  </a:lnTo>
                  <a:close/>
                </a:path>
              </a:pathLst>
            </a:custGeom>
            <a:solidFill>
              <a:srgbClr val="5D7FAD"/>
            </a:solidFill>
          </p:spPr>
          <p:txBody>
            <a:bodyPr wrap="square" lIns="0" tIns="0" rIns="0" bIns="0" rtlCol="0"/>
            <a:lstStyle/>
            <a:p>
              <a:endParaRPr sz="1227"/>
            </a:p>
          </p:txBody>
        </p:sp>
        <p:sp>
          <p:nvSpPr>
            <p:cNvPr id="970" name="object 970"/>
            <p:cNvSpPr/>
            <p:nvPr/>
          </p:nvSpPr>
          <p:spPr>
            <a:xfrm>
              <a:off x="1225524" y="7908468"/>
              <a:ext cx="68580" cy="62865"/>
            </a:xfrm>
            <a:custGeom>
              <a:avLst/>
              <a:gdLst/>
              <a:ahLst/>
              <a:cxnLst/>
              <a:rect l="l" t="t" r="r" b="b"/>
              <a:pathLst>
                <a:path w="68580" h="62865">
                  <a:moveTo>
                    <a:pt x="1828" y="59385"/>
                  </a:moveTo>
                  <a:lnTo>
                    <a:pt x="0" y="61074"/>
                  </a:lnTo>
                  <a:lnTo>
                    <a:pt x="0" y="62826"/>
                  </a:lnTo>
                  <a:lnTo>
                    <a:pt x="1828" y="61137"/>
                  </a:lnTo>
                  <a:lnTo>
                    <a:pt x="1828" y="59385"/>
                  </a:lnTo>
                  <a:close/>
                </a:path>
                <a:path w="68580" h="62865">
                  <a:moveTo>
                    <a:pt x="68008" y="0"/>
                  </a:moveTo>
                  <a:lnTo>
                    <a:pt x="65151" y="863"/>
                  </a:lnTo>
                  <a:lnTo>
                    <a:pt x="60210" y="5422"/>
                  </a:lnTo>
                  <a:lnTo>
                    <a:pt x="63042" y="4572"/>
                  </a:lnTo>
                  <a:lnTo>
                    <a:pt x="68008" y="0"/>
                  </a:lnTo>
                  <a:close/>
                </a:path>
              </a:pathLst>
            </a:custGeom>
            <a:solidFill>
              <a:srgbClr val="5D80AD"/>
            </a:solidFill>
          </p:spPr>
          <p:txBody>
            <a:bodyPr wrap="square" lIns="0" tIns="0" rIns="0" bIns="0" rtlCol="0"/>
            <a:lstStyle/>
            <a:p>
              <a:endParaRPr sz="1227"/>
            </a:p>
          </p:txBody>
        </p:sp>
        <p:sp>
          <p:nvSpPr>
            <p:cNvPr id="971" name="object 971"/>
            <p:cNvSpPr/>
            <p:nvPr/>
          </p:nvSpPr>
          <p:spPr>
            <a:xfrm>
              <a:off x="1225524" y="7907388"/>
              <a:ext cx="71755" cy="66040"/>
            </a:xfrm>
            <a:custGeom>
              <a:avLst/>
              <a:gdLst/>
              <a:ahLst/>
              <a:cxnLst/>
              <a:rect l="l" t="t" r="r" b="b"/>
              <a:pathLst>
                <a:path w="71755" h="66040">
                  <a:moveTo>
                    <a:pt x="1828" y="62217"/>
                  </a:moveTo>
                  <a:lnTo>
                    <a:pt x="0" y="63906"/>
                  </a:lnTo>
                  <a:lnTo>
                    <a:pt x="0" y="65862"/>
                  </a:lnTo>
                  <a:lnTo>
                    <a:pt x="1828" y="64185"/>
                  </a:lnTo>
                  <a:lnTo>
                    <a:pt x="1828" y="62217"/>
                  </a:lnTo>
                  <a:close/>
                </a:path>
                <a:path w="71755" h="66040">
                  <a:moveTo>
                    <a:pt x="71551" y="0"/>
                  </a:moveTo>
                  <a:lnTo>
                    <a:pt x="68008" y="1079"/>
                  </a:lnTo>
                  <a:lnTo>
                    <a:pt x="63042" y="5651"/>
                  </a:lnTo>
                  <a:lnTo>
                    <a:pt x="66548" y="4610"/>
                  </a:lnTo>
                  <a:lnTo>
                    <a:pt x="71551" y="0"/>
                  </a:lnTo>
                  <a:close/>
                </a:path>
              </a:pathLst>
            </a:custGeom>
            <a:solidFill>
              <a:srgbClr val="5D81AD"/>
            </a:solidFill>
          </p:spPr>
          <p:txBody>
            <a:bodyPr wrap="square" lIns="0" tIns="0" rIns="0" bIns="0" rtlCol="0"/>
            <a:lstStyle/>
            <a:p>
              <a:endParaRPr sz="1227"/>
            </a:p>
          </p:txBody>
        </p:sp>
        <p:sp>
          <p:nvSpPr>
            <p:cNvPr id="972" name="object 972"/>
            <p:cNvSpPr/>
            <p:nvPr/>
          </p:nvSpPr>
          <p:spPr>
            <a:xfrm>
              <a:off x="1225524" y="7907388"/>
              <a:ext cx="71755" cy="67945"/>
            </a:xfrm>
            <a:custGeom>
              <a:avLst/>
              <a:gdLst/>
              <a:ahLst/>
              <a:cxnLst/>
              <a:rect l="l" t="t" r="r" b="b"/>
              <a:pathLst>
                <a:path w="71755" h="67945">
                  <a:moveTo>
                    <a:pt x="1828" y="64185"/>
                  </a:moveTo>
                  <a:lnTo>
                    <a:pt x="0" y="65862"/>
                  </a:lnTo>
                  <a:lnTo>
                    <a:pt x="0" y="67627"/>
                  </a:lnTo>
                  <a:lnTo>
                    <a:pt x="1828" y="65938"/>
                  </a:lnTo>
                  <a:lnTo>
                    <a:pt x="1828" y="64185"/>
                  </a:lnTo>
                  <a:close/>
                </a:path>
                <a:path w="71755" h="67945">
                  <a:moveTo>
                    <a:pt x="71551" y="0"/>
                  </a:moveTo>
                  <a:lnTo>
                    <a:pt x="66548" y="4610"/>
                  </a:lnTo>
                  <a:lnTo>
                    <a:pt x="68859" y="3911"/>
                  </a:lnTo>
                  <a:lnTo>
                    <a:pt x="71564" y="1409"/>
                  </a:lnTo>
                  <a:lnTo>
                    <a:pt x="71551" y="0"/>
                  </a:lnTo>
                  <a:close/>
                </a:path>
              </a:pathLst>
            </a:custGeom>
            <a:solidFill>
              <a:srgbClr val="5E81AE"/>
            </a:solidFill>
          </p:spPr>
          <p:txBody>
            <a:bodyPr wrap="square" lIns="0" tIns="0" rIns="0" bIns="0" rtlCol="0"/>
            <a:lstStyle/>
            <a:p>
              <a:endParaRPr sz="1227"/>
            </a:p>
          </p:txBody>
        </p:sp>
        <p:sp>
          <p:nvSpPr>
            <p:cNvPr id="973" name="object 973"/>
            <p:cNvSpPr/>
            <p:nvPr/>
          </p:nvSpPr>
          <p:spPr>
            <a:xfrm>
              <a:off x="1225524" y="7908798"/>
              <a:ext cx="71755" cy="68580"/>
            </a:xfrm>
            <a:custGeom>
              <a:avLst/>
              <a:gdLst/>
              <a:ahLst/>
              <a:cxnLst/>
              <a:rect l="l" t="t" r="r" b="b"/>
              <a:pathLst>
                <a:path w="71755" h="68579">
                  <a:moveTo>
                    <a:pt x="1828" y="64528"/>
                  </a:moveTo>
                  <a:lnTo>
                    <a:pt x="0" y="66217"/>
                  </a:lnTo>
                  <a:lnTo>
                    <a:pt x="0" y="68160"/>
                  </a:lnTo>
                  <a:lnTo>
                    <a:pt x="1828" y="66471"/>
                  </a:lnTo>
                  <a:lnTo>
                    <a:pt x="1828" y="64528"/>
                  </a:lnTo>
                  <a:close/>
                </a:path>
                <a:path w="71755" h="68579">
                  <a:moveTo>
                    <a:pt x="71564" y="0"/>
                  </a:moveTo>
                  <a:lnTo>
                    <a:pt x="68859" y="2501"/>
                  </a:lnTo>
                  <a:lnTo>
                    <a:pt x="71577" y="1689"/>
                  </a:lnTo>
                  <a:lnTo>
                    <a:pt x="71564" y="0"/>
                  </a:lnTo>
                  <a:close/>
                </a:path>
              </a:pathLst>
            </a:custGeom>
            <a:solidFill>
              <a:srgbClr val="5E81AF"/>
            </a:solidFill>
          </p:spPr>
          <p:txBody>
            <a:bodyPr wrap="square" lIns="0" tIns="0" rIns="0" bIns="0" rtlCol="0"/>
            <a:lstStyle/>
            <a:p>
              <a:endParaRPr sz="1227"/>
            </a:p>
          </p:txBody>
        </p:sp>
        <p:sp>
          <p:nvSpPr>
            <p:cNvPr id="974" name="object 974"/>
            <p:cNvSpPr/>
            <p:nvPr/>
          </p:nvSpPr>
          <p:spPr>
            <a:xfrm>
              <a:off x="1225524" y="7975269"/>
              <a:ext cx="1905" cy="5715"/>
            </a:xfrm>
            <a:custGeom>
              <a:avLst/>
              <a:gdLst/>
              <a:ahLst/>
              <a:cxnLst/>
              <a:rect l="l" t="t" r="r" b="b"/>
              <a:pathLst>
                <a:path w="1905" h="5715">
                  <a:moveTo>
                    <a:pt x="1828" y="0"/>
                  </a:moveTo>
                  <a:lnTo>
                    <a:pt x="0" y="1689"/>
                  </a:lnTo>
                  <a:lnTo>
                    <a:pt x="0" y="3492"/>
                  </a:lnTo>
                  <a:lnTo>
                    <a:pt x="0" y="5613"/>
                  </a:lnTo>
                  <a:lnTo>
                    <a:pt x="1828" y="3911"/>
                  </a:lnTo>
                  <a:lnTo>
                    <a:pt x="1828" y="1803"/>
                  </a:lnTo>
                  <a:lnTo>
                    <a:pt x="1828" y="0"/>
                  </a:lnTo>
                  <a:close/>
                </a:path>
              </a:pathLst>
            </a:custGeom>
            <a:solidFill>
              <a:srgbClr val="5E82AF"/>
            </a:solidFill>
          </p:spPr>
          <p:txBody>
            <a:bodyPr wrap="square" lIns="0" tIns="0" rIns="0" bIns="0" rtlCol="0"/>
            <a:lstStyle/>
            <a:p>
              <a:endParaRPr sz="1227"/>
            </a:p>
          </p:txBody>
        </p:sp>
        <p:sp>
          <p:nvSpPr>
            <p:cNvPr id="975" name="object 975"/>
            <p:cNvSpPr/>
            <p:nvPr/>
          </p:nvSpPr>
          <p:spPr>
            <a:xfrm>
              <a:off x="1225524" y="7979181"/>
              <a:ext cx="1905" cy="3810"/>
            </a:xfrm>
            <a:custGeom>
              <a:avLst/>
              <a:gdLst/>
              <a:ahLst/>
              <a:cxnLst/>
              <a:rect l="l" t="t" r="r" b="b"/>
              <a:pathLst>
                <a:path w="1905" h="3809">
                  <a:moveTo>
                    <a:pt x="1828" y="0"/>
                  </a:moveTo>
                  <a:lnTo>
                    <a:pt x="0" y="1701"/>
                  </a:lnTo>
                  <a:lnTo>
                    <a:pt x="0" y="3289"/>
                  </a:lnTo>
                  <a:lnTo>
                    <a:pt x="1828" y="1600"/>
                  </a:lnTo>
                  <a:lnTo>
                    <a:pt x="1828" y="0"/>
                  </a:lnTo>
                  <a:close/>
                </a:path>
              </a:pathLst>
            </a:custGeom>
            <a:solidFill>
              <a:srgbClr val="5E83B0"/>
            </a:solidFill>
          </p:spPr>
          <p:txBody>
            <a:bodyPr wrap="square" lIns="0" tIns="0" rIns="0" bIns="0" rtlCol="0"/>
            <a:lstStyle/>
            <a:p>
              <a:endParaRPr sz="1227"/>
            </a:p>
          </p:txBody>
        </p:sp>
        <p:sp>
          <p:nvSpPr>
            <p:cNvPr id="976" name="object 976"/>
            <p:cNvSpPr/>
            <p:nvPr/>
          </p:nvSpPr>
          <p:spPr>
            <a:xfrm>
              <a:off x="1225524" y="7980781"/>
              <a:ext cx="1905" cy="5715"/>
            </a:xfrm>
            <a:custGeom>
              <a:avLst/>
              <a:gdLst/>
              <a:ahLst/>
              <a:cxnLst/>
              <a:rect l="l" t="t" r="r" b="b"/>
              <a:pathLst>
                <a:path w="1905" h="5715">
                  <a:moveTo>
                    <a:pt x="1828" y="0"/>
                  </a:moveTo>
                  <a:lnTo>
                    <a:pt x="0" y="1689"/>
                  </a:lnTo>
                  <a:lnTo>
                    <a:pt x="0" y="3568"/>
                  </a:lnTo>
                  <a:lnTo>
                    <a:pt x="0" y="5321"/>
                  </a:lnTo>
                  <a:lnTo>
                    <a:pt x="1828" y="3644"/>
                  </a:lnTo>
                  <a:lnTo>
                    <a:pt x="1828" y="1879"/>
                  </a:lnTo>
                  <a:lnTo>
                    <a:pt x="1828" y="0"/>
                  </a:lnTo>
                  <a:close/>
                </a:path>
              </a:pathLst>
            </a:custGeom>
            <a:solidFill>
              <a:srgbClr val="5E83B1"/>
            </a:solidFill>
          </p:spPr>
          <p:txBody>
            <a:bodyPr wrap="square" lIns="0" tIns="0" rIns="0" bIns="0" rtlCol="0"/>
            <a:lstStyle/>
            <a:p>
              <a:endParaRPr sz="1227"/>
            </a:p>
          </p:txBody>
        </p:sp>
        <p:sp>
          <p:nvSpPr>
            <p:cNvPr id="977" name="object 977"/>
            <p:cNvSpPr/>
            <p:nvPr/>
          </p:nvSpPr>
          <p:spPr>
            <a:xfrm>
              <a:off x="1225524" y="7984426"/>
              <a:ext cx="1905" cy="3810"/>
            </a:xfrm>
            <a:custGeom>
              <a:avLst/>
              <a:gdLst/>
              <a:ahLst/>
              <a:cxnLst/>
              <a:rect l="l" t="t" r="r" b="b"/>
              <a:pathLst>
                <a:path w="1905" h="3809">
                  <a:moveTo>
                    <a:pt x="1828" y="0"/>
                  </a:moveTo>
                  <a:lnTo>
                    <a:pt x="0" y="1676"/>
                  </a:lnTo>
                  <a:lnTo>
                    <a:pt x="0" y="3479"/>
                  </a:lnTo>
                  <a:lnTo>
                    <a:pt x="1828" y="1790"/>
                  </a:lnTo>
                  <a:lnTo>
                    <a:pt x="1828" y="0"/>
                  </a:lnTo>
                  <a:close/>
                </a:path>
              </a:pathLst>
            </a:custGeom>
            <a:solidFill>
              <a:srgbClr val="5E84B2"/>
            </a:solidFill>
          </p:spPr>
          <p:txBody>
            <a:bodyPr wrap="square" lIns="0" tIns="0" rIns="0" bIns="0" rtlCol="0"/>
            <a:lstStyle/>
            <a:p>
              <a:endParaRPr sz="1227"/>
            </a:p>
          </p:txBody>
        </p:sp>
        <p:sp>
          <p:nvSpPr>
            <p:cNvPr id="978" name="object 978"/>
            <p:cNvSpPr/>
            <p:nvPr/>
          </p:nvSpPr>
          <p:spPr>
            <a:xfrm>
              <a:off x="1225524" y="7986217"/>
              <a:ext cx="1905" cy="4445"/>
            </a:xfrm>
            <a:custGeom>
              <a:avLst/>
              <a:gdLst/>
              <a:ahLst/>
              <a:cxnLst/>
              <a:rect l="l" t="t" r="r" b="b"/>
              <a:pathLst>
                <a:path w="1905" h="4445">
                  <a:moveTo>
                    <a:pt x="1828" y="0"/>
                  </a:moveTo>
                  <a:lnTo>
                    <a:pt x="0" y="1689"/>
                  </a:lnTo>
                  <a:lnTo>
                    <a:pt x="0" y="3873"/>
                  </a:lnTo>
                  <a:lnTo>
                    <a:pt x="1828" y="2197"/>
                  </a:lnTo>
                  <a:lnTo>
                    <a:pt x="1828" y="0"/>
                  </a:lnTo>
                  <a:close/>
                </a:path>
              </a:pathLst>
            </a:custGeom>
            <a:solidFill>
              <a:srgbClr val="5E85B2"/>
            </a:solidFill>
          </p:spPr>
          <p:txBody>
            <a:bodyPr wrap="square" lIns="0" tIns="0" rIns="0" bIns="0" rtlCol="0"/>
            <a:lstStyle/>
            <a:p>
              <a:endParaRPr sz="1227"/>
            </a:p>
          </p:txBody>
        </p:sp>
        <p:sp>
          <p:nvSpPr>
            <p:cNvPr id="979" name="object 979"/>
            <p:cNvSpPr/>
            <p:nvPr/>
          </p:nvSpPr>
          <p:spPr>
            <a:xfrm>
              <a:off x="1225524" y="7988414"/>
              <a:ext cx="1905" cy="5715"/>
            </a:xfrm>
            <a:custGeom>
              <a:avLst/>
              <a:gdLst/>
              <a:ahLst/>
              <a:cxnLst/>
              <a:rect l="l" t="t" r="r" b="b"/>
              <a:pathLst>
                <a:path w="1905" h="5715">
                  <a:moveTo>
                    <a:pt x="1828" y="0"/>
                  </a:moveTo>
                  <a:lnTo>
                    <a:pt x="0" y="1676"/>
                  </a:lnTo>
                  <a:lnTo>
                    <a:pt x="0" y="3187"/>
                  </a:lnTo>
                  <a:lnTo>
                    <a:pt x="0" y="5372"/>
                  </a:lnTo>
                  <a:lnTo>
                    <a:pt x="1828" y="3695"/>
                  </a:lnTo>
                  <a:lnTo>
                    <a:pt x="1828" y="1498"/>
                  </a:lnTo>
                  <a:lnTo>
                    <a:pt x="1828" y="0"/>
                  </a:lnTo>
                  <a:close/>
                </a:path>
              </a:pathLst>
            </a:custGeom>
            <a:solidFill>
              <a:srgbClr val="5E86B3"/>
            </a:solidFill>
          </p:spPr>
          <p:txBody>
            <a:bodyPr wrap="square" lIns="0" tIns="0" rIns="0" bIns="0" rtlCol="0"/>
            <a:lstStyle/>
            <a:p>
              <a:endParaRPr sz="1227"/>
            </a:p>
          </p:txBody>
        </p:sp>
        <p:sp>
          <p:nvSpPr>
            <p:cNvPr id="980" name="object 980"/>
            <p:cNvSpPr/>
            <p:nvPr/>
          </p:nvSpPr>
          <p:spPr>
            <a:xfrm>
              <a:off x="1225524" y="7992110"/>
              <a:ext cx="1905" cy="3810"/>
            </a:xfrm>
            <a:custGeom>
              <a:avLst/>
              <a:gdLst/>
              <a:ahLst/>
              <a:cxnLst/>
              <a:rect l="l" t="t" r="r" b="b"/>
              <a:pathLst>
                <a:path w="1905" h="3809">
                  <a:moveTo>
                    <a:pt x="1828" y="0"/>
                  </a:moveTo>
                  <a:lnTo>
                    <a:pt x="0" y="1676"/>
                  </a:lnTo>
                  <a:lnTo>
                    <a:pt x="0" y="3517"/>
                  </a:lnTo>
                  <a:lnTo>
                    <a:pt x="1828" y="1816"/>
                  </a:lnTo>
                  <a:lnTo>
                    <a:pt x="1828" y="0"/>
                  </a:lnTo>
                  <a:close/>
                </a:path>
              </a:pathLst>
            </a:custGeom>
            <a:solidFill>
              <a:srgbClr val="5E86B4"/>
            </a:solidFill>
          </p:spPr>
          <p:txBody>
            <a:bodyPr wrap="square" lIns="0" tIns="0" rIns="0" bIns="0" rtlCol="0"/>
            <a:lstStyle/>
            <a:p>
              <a:endParaRPr sz="1227"/>
            </a:p>
          </p:txBody>
        </p:sp>
        <p:sp>
          <p:nvSpPr>
            <p:cNvPr id="981" name="object 981"/>
            <p:cNvSpPr/>
            <p:nvPr/>
          </p:nvSpPr>
          <p:spPr>
            <a:xfrm>
              <a:off x="1225524" y="7993926"/>
              <a:ext cx="1905" cy="5715"/>
            </a:xfrm>
            <a:custGeom>
              <a:avLst/>
              <a:gdLst/>
              <a:ahLst/>
              <a:cxnLst/>
              <a:rect l="l" t="t" r="r" b="b"/>
              <a:pathLst>
                <a:path w="1905" h="5715">
                  <a:moveTo>
                    <a:pt x="1828" y="0"/>
                  </a:moveTo>
                  <a:lnTo>
                    <a:pt x="0" y="1701"/>
                  </a:lnTo>
                  <a:lnTo>
                    <a:pt x="0" y="3187"/>
                  </a:lnTo>
                  <a:lnTo>
                    <a:pt x="0" y="5384"/>
                  </a:lnTo>
                  <a:lnTo>
                    <a:pt x="1828" y="3708"/>
                  </a:lnTo>
                  <a:lnTo>
                    <a:pt x="1828" y="1511"/>
                  </a:lnTo>
                  <a:lnTo>
                    <a:pt x="1828" y="0"/>
                  </a:lnTo>
                  <a:close/>
                </a:path>
              </a:pathLst>
            </a:custGeom>
            <a:solidFill>
              <a:srgbClr val="5E87B4"/>
            </a:solidFill>
          </p:spPr>
          <p:txBody>
            <a:bodyPr wrap="square" lIns="0" tIns="0" rIns="0" bIns="0" rtlCol="0"/>
            <a:lstStyle/>
            <a:p>
              <a:endParaRPr sz="1227"/>
            </a:p>
          </p:txBody>
        </p:sp>
        <p:sp>
          <p:nvSpPr>
            <p:cNvPr id="982" name="object 982"/>
            <p:cNvSpPr/>
            <p:nvPr/>
          </p:nvSpPr>
          <p:spPr>
            <a:xfrm>
              <a:off x="1225524" y="7997634"/>
              <a:ext cx="1905" cy="3175"/>
            </a:xfrm>
            <a:custGeom>
              <a:avLst/>
              <a:gdLst/>
              <a:ahLst/>
              <a:cxnLst/>
              <a:rect l="l" t="t" r="r" b="b"/>
              <a:pathLst>
                <a:path w="1905" h="3175">
                  <a:moveTo>
                    <a:pt x="1828" y="0"/>
                  </a:moveTo>
                  <a:lnTo>
                    <a:pt x="0" y="1676"/>
                  </a:lnTo>
                  <a:lnTo>
                    <a:pt x="0" y="3098"/>
                  </a:lnTo>
                  <a:lnTo>
                    <a:pt x="1828" y="1422"/>
                  </a:lnTo>
                  <a:lnTo>
                    <a:pt x="1828" y="0"/>
                  </a:lnTo>
                  <a:close/>
                </a:path>
              </a:pathLst>
            </a:custGeom>
            <a:solidFill>
              <a:srgbClr val="5E88B5"/>
            </a:solidFill>
          </p:spPr>
          <p:txBody>
            <a:bodyPr wrap="square" lIns="0" tIns="0" rIns="0" bIns="0" rtlCol="0"/>
            <a:lstStyle/>
            <a:p>
              <a:endParaRPr sz="1227"/>
            </a:p>
          </p:txBody>
        </p:sp>
        <p:sp>
          <p:nvSpPr>
            <p:cNvPr id="983" name="object 983"/>
            <p:cNvSpPr/>
            <p:nvPr/>
          </p:nvSpPr>
          <p:spPr>
            <a:xfrm>
              <a:off x="1225524" y="7999057"/>
              <a:ext cx="1905" cy="4445"/>
            </a:xfrm>
            <a:custGeom>
              <a:avLst/>
              <a:gdLst/>
              <a:ahLst/>
              <a:cxnLst/>
              <a:rect l="l" t="t" r="r" b="b"/>
              <a:pathLst>
                <a:path w="1905" h="4445">
                  <a:moveTo>
                    <a:pt x="1828" y="0"/>
                  </a:moveTo>
                  <a:lnTo>
                    <a:pt x="0" y="1676"/>
                  </a:lnTo>
                  <a:lnTo>
                    <a:pt x="0" y="3873"/>
                  </a:lnTo>
                  <a:lnTo>
                    <a:pt x="1828" y="2197"/>
                  </a:lnTo>
                  <a:lnTo>
                    <a:pt x="1828" y="0"/>
                  </a:lnTo>
                  <a:close/>
                </a:path>
              </a:pathLst>
            </a:custGeom>
            <a:solidFill>
              <a:srgbClr val="5E88B6"/>
            </a:solidFill>
          </p:spPr>
          <p:txBody>
            <a:bodyPr wrap="square" lIns="0" tIns="0" rIns="0" bIns="0" rtlCol="0"/>
            <a:lstStyle/>
            <a:p>
              <a:endParaRPr sz="1227"/>
            </a:p>
          </p:txBody>
        </p:sp>
        <p:sp>
          <p:nvSpPr>
            <p:cNvPr id="984" name="object 984"/>
            <p:cNvSpPr/>
            <p:nvPr/>
          </p:nvSpPr>
          <p:spPr>
            <a:xfrm>
              <a:off x="1225524" y="8001254"/>
              <a:ext cx="1905" cy="3810"/>
            </a:xfrm>
            <a:custGeom>
              <a:avLst/>
              <a:gdLst/>
              <a:ahLst/>
              <a:cxnLst/>
              <a:rect l="l" t="t" r="r" b="b"/>
              <a:pathLst>
                <a:path w="1905" h="3809">
                  <a:moveTo>
                    <a:pt x="1828" y="0"/>
                  </a:moveTo>
                  <a:lnTo>
                    <a:pt x="0" y="1676"/>
                  </a:lnTo>
                  <a:lnTo>
                    <a:pt x="0" y="3556"/>
                  </a:lnTo>
                  <a:lnTo>
                    <a:pt x="1828" y="1879"/>
                  </a:lnTo>
                  <a:lnTo>
                    <a:pt x="1828" y="0"/>
                  </a:lnTo>
                  <a:close/>
                </a:path>
              </a:pathLst>
            </a:custGeom>
            <a:solidFill>
              <a:srgbClr val="5F88B6"/>
            </a:solidFill>
          </p:spPr>
          <p:txBody>
            <a:bodyPr wrap="square" lIns="0" tIns="0" rIns="0" bIns="0" rtlCol="0"/>
            <a:lstStyle/>
            <a:p>
              <a:endParaRPr sz="1227"/>
            </a:p>
          </p:txBody>
        </p:sp>
        <p:sp>
          <p:nvSpPr>
            <p:cNvPr id="985" name="object 985"/>
            <p:cNvSpPr/>
            <p:nvPr/>
          </p:nvSpPr>
          <p:spPr>
            <a:xfrm>
              <a:off x="1225524" y="8003133"/>
              <a:ext cx="1905" cy="3810"/>
            </a:xfrm>
            <a:custGeom>
              <a:avLst/>
              <a:gdLst/>
              <a:ahLst/>
              <a:cxnLst/>
              <a:rect l="l" t="t" r="r" b="b"/>
              <a:pathLst>
                <a:path w="1905" h="3809">
                  <a:moveTo>
                    <a:pt x="1828" y="0"/>
                  </a:moveTo>
                  <a:lnTo>
                    <a:pt x="0" y="1676"/>
                  </a:lnTo>
                  <a:lnTo>
                    <a:pt x="0" y="3517"/>
                  </a:lnTo>
                  <a:lnTo>
                    <a:pt x="1828" y="1841"/>
                  </a:lnTo>
                  <a:lnTo>
                    <a:pt x="1828" y="0"/>
                  </a:lnTo>
                  <a:close/>
                </a:path>
              </a:pathLst>
            </a:custGeom>
            <a:solidFill>
              <a:srgbClr val="5F89B6"/>
            </a:solidFill>
          </p:spPr>
          <p:txBody>
            <a:bodyPr wrap="square" lIns="0" tIns="0" rIns="0" bIns="0" rtlCol="0"/>
            <a:lstStyle/>
            <a:p>
              <a:endParaRPr sz="1227"/>
            </a:p>
          </p:txBody>
        </p:sp>
        <p:sp>
          <p:nvSpPr>
            <p:cNvPr id="986" name="object 986"/>
            <p:cNvSpPr/>
            <p:nvPr/>
          </p:nvSpPr>
          <p:spPr>
            <a:xfrm>
              <a:off x="1225524" y="8004975"/>
              <a:ext cx="1905" cy="3810"/>
            </a:xfrm>
            <a:custGeom>
              <a:avLst/>
              <a:gdLst/>
              <a:ahLst/>
              <a:cxnLst/>
              <a:rect l="l" t="t" r="r" b="b"/>
              <a:pathLst>
                <a:path w="1905" h="3809">
                  <a:moveTo>
                    <a:pt x="1828" y="0"/>
                  </a:moveTo>
                  <a:lnTo>
                    <a:pt x="0" y="1676"/>
                  </a:lnTo>
                  <a:lnTo>
                    <a:pt x="0" y="3467"/>
                  </a:lnTo>
                  <a:lnTo>
                    <a:pt x="1828" y="1778"/>
                  </a:lnTo>
                  <a:lnTo>
                    <a:pt x="1828" y="0"/>
                  </a:lnTo>
                  <a:close/>
                </a:path>
              </a:pathLst>
            </a:custGeom>
            <a:solidFill>
              <a:srgbClr val="5F8AB7"/>
            </a:solidFill>
          </p:spPr>
          <p:txBody>
            <a:bodyPr wrap="square" lIns="0" tIns="0" rIns="0" bIns="0" rtlCol="0"/>
            <a:lstStyle/>
            <a:p>
              <a:endParaRPr sz="1227"/>
            </a:p>
          </p:txBody>
        </p:sp>
        <p:sp>
          <p:nvSpPr>
            <p:cNvPr id="987" name="object 987"/>
            <p:cNvSpPr/>
            <p:nvPr/>
          </p:nvSpPr>
          <p:spPr>
            <a:xfrm>
              <a:off x="1225524" y="8006753"/>
              <a:ext cx="1905" cy="5715"/>
            </a:xfrm>
            <a:custGeom>
              <a:avLst/>
              <a:gdLst/>
              <a:ahLst/>
              <a:cxnLst/>
              <a:rect l="l" t="t" r="r" b="b"/>
              <a:pathLst>
                <a:path w="1905" h="5715">
                  <a:moveTo>
                    <a:pt x="1828" y="0"/>
                  </a:moveTo>
                  <a:lnTo>
                    <a:pt x="0" y="1689"/>
                  </a:lnTo>
                  <a:lnTo>
                    <a:pt x="0" y="3530"/>
                  </a:lnTo>
                  <a:lnTo>
                    <a:pt x="0" y="5410"/>
                  </a:lnTo>
                  <a:lnTo>
                    <a:pt x="1828" y="3721"/>
                  </a:lnTo>
                  <a:lnTo>
                    <a:pt x="1828" y="1841"/>
                  </a:lnTo>
                  <a:lnTo>
                    <a:pt x="1828" y="0"/>
                  </a:lnTo>
                  <a:close/>
                </a:path>
              </a:pathLst>
            </a:custGeom>
            <a:solidFill>
              <a:srgbClr val="5F8AB8"/>
            </a:solidFill>
          </p:spPr>
          <p:txBody>
            <a:bodyPr wrap="square" lIns="0" tIns="0" rIns="0" bIns="0" rtlCol="0"/>
            <a:lstStyle/>
            <a:p>
              <a:endParaRPr sz="1227"/>
            </a:p>
          </p:txBody>
        </p:sp>
        <p:sp>
          <p:nvSpPr>
            <p:cNvPr id="988" name="object 988"/>
            <p:cNvSpPr/>
            <p:nvPr/>
          </p:nvSpPr>
          <p:spPr>
            <a:xfrm>
              <a:off x="1225524" y="8010474"/>
              <a:ext cx="1905" cy="3810"/>
            </a:xfrm>
            <a:custGeom>
              <a:avLst/>
              <a:gdLst/>
              <a:ahLst/>
              <a:cxnLst/>
              <a:rect l="l" t="t" r="r" b="b"/>
              <a:pathLst>
                <a:path w="1905" h="3809">
                  <a:moveTo>
                    <a:pt x="1828" y="0"/>
                  </a:moveTo>
                  <a:lnTo>
                    <a:pt x="0" y="1689"/>
                  </a:lnTo>
                  <a:lnTo>
                    <a:pt x="0" y="3568"/>
                  </a:lnTo>
                  <a:lnTo>
                    <a:pt x="1828" y="1879"/>
                  </a:lnTo>
                  <a:lnTo>
                    <a:pt x="1828" y="0"/>
                  </a:lnTo>
                  <a:close/>
                </a:path>
              </a:pathLst>
            </a:custGeom>
            <a:solidFill>
              <a:srgbClr val="5F8BB8"/>
            </a:solidFill>
          </p:spPr>
          <p:txBody>
            <a:bodyPr wrap="square" lIns="0" tIns="0" rIns="0" bIns="0" rtlCol="0"/>
            <a:lstStyle/>
            <a:p>
              <a:endParaRPr sz="1227"/>
            </a:p>
          </p:txBody>
        </p:sp>
        <p:sp>
          <p:nvSpPr>
            <p:cNvPr id="989" name="object 989"/>
            <p:cNvSpPr/>
            <p:nvPr/>
          </p:nvSpPr>
          <p:spPr>
            <a:xfrm>
              <a:off x="1225524" y="8012354"/>
              <a:ext cx="1905" cy="3810"/>
            </a:xfrm>
            <a:custGeom>
              <a:avLst/>
              <a:gdLst/>
              <a:ahLst/>
              <a:cxnLst/>
              <a:rect l="l" t="t" r="r" b="b"/>
              <a:pathLst>
                <a:path w="1905" h="3809">
                  <a:moveTo>
                    <a:pt x="1828" y="0"/>
                  </a:moveTo>
                  <a:lnTo>
                    <a:pt x="0" y="1689"/>
                  </a:lnTo>
                  <a:lnTo>
                    <a:pt x="0" y="3428"/>
                  </a:lnTo>
                  <a:lnTo>
                    <a:pt x="1828" y="1752"/>
                  </a:lnTo>
                  <a:lnTo>
                    <a:pt x="1828" y="0"/>
                  </a:lnTo>
                  <a:close/>
                </a:path>
              </a:pathLst>
            </a:custGeom>
            <a:solidFill>
              <a:srgbClr val="5F8CB9"/>
            </a:solidFill>
          </p:spPr>
          <p:txBody>
            <a:bodyPr wrap="square" lIns="0" tIns="0" rIns="0" bIns="0" rtlCol="0"/>
            <a:lstStyle/>
            <a:p>
              <a:endParaRPr sz="1227"/>
            </a:p>
          </p:txBody>
        </p:sp>
        <p:sp>
          <p:nvSpPr>
            <p:cNvPr id="990" name="object 990"/>
            <p:cNvSpPr/>
            <p:nvPr/>
          </p:nvSpPr>
          <p:spPr>
            <a:xfrm>
              <a:off x="1225524" y="8014106"/>
              <a:ext cx="1905" cy="3810"/>
            </a:xfrm>
            <a:custGeom>
              <a:avLst/>
              <a:gdLst/>
              <a:ahLst/>
              <a:cxnLst/>
              <a:rect l="l" t="t" r="r" b="b"/>
              <a:pathLst>
                <a:path w="1905" h="3809">
                  <a:moveTo>
                    <a:pt x="1828" y="0"/>
                  </a:moveTo>
                  <a:lnTo>
                    <a:pt x="0" y="1676"/>
                  </a:lnTo>
                  <a:lnTo>
                    <a:pt x="0" y="3454"/>
                  </a:lnTo>
                  <a:lnTo>
                    <a:pt x="1828" y="1777"/>
                  </a:lnTo>
                  <a:lnTo>
                    <a:pt x="1828" y="0"/>
                  </a:lnTo>
                  <a:close/>
                </a:path>
              </a:pathLst>
            </a:custGeom>
            <a:solidFill>
              <a:srgbClr val="5F8CBA"/>
            </a:solidFill>
          </p:spPr>
          <p:txBody>
            <a:bodyPr wrap="square" lIns="0" tIns="0" rIns="0" bIns="0" rtlCol="0"/>
            <a:lstStyle/>
            <a:p>
              <a:endParaRPr sz="1227"/>
            </a:p>
          </p:txBody>
        </p:sp>
        <p:sp>
          <p:nvSpPr>
            <p:cNvPr id="991" name="object 991"/>
            <p:cNvSpPr/>
            <p:nvPr/>
          </p:nvSpPr>
          <p:spPr>
            <a:xfrm>
              <a:off x="1225524" y="8015884"/>
              <a:ext cx="1905" cy="4445"/>
            </a:xfrm>
            <a:custGeom>
              <a:avLst/>
              <a:gdLst/>
              <a:ahLst/>
              <a:cxnLst/>
              <a:rect l="l" t="t" r="r" b="b"/>
              <a:pathLst>
                <a:path w="1905" h="4445">
                  <a:moveTo>
                    <a:pt x="1828" y="0"/>
                  </a:moveTo>
                  <a:lnTo>
                    <a:pt x="0" y="1676"/>
                  </a:lnTo>
                  <a:lnTo>
                    <a:pt x="0" y="3873"/>
                  </a:lnTo>
                  <a:lnTo>
                    <a:pt x="1828" y="2197"/>
                  </a:lnTo>
                  <a:lnTo>
                    <a:pt x="1828" y="0"/>
                  </a:lnTo>
                  <a:close/>
                </a:path>
              </a:pathLst>
            </a:custGeom>
            <a:solidFill>
              <a:srgbClr val="608DBA"/>
            </a:solidFill>
          </p:spPr>
          <p:txBody>
            <a:bodyPr wrap="square" lIns="0" tIns="0" rIns="0" bIns="0" rtlCol="0"/>
            <a:lstStyle/>
            <a:p>
              <a:endParaRPr sz="1227"/>
            </a:p>
          </p:txBody>
        </p:sp>
        <p:sp>
          <p:nvSpPr>
            <p:cNvPr id="992" name="object 992"/>
            <p:cNvSpPr/>
            <p:nvPr/>
          </p:nvSpPr>
          <p:spPr>
            <a:xfrm>
              <a:off x="1225524" y="8018081"/>
              <a:ext cx="1905" cy="4445"/>
            </a:xfrm>
            <a:custGeom>
              <a:avLst/>
              <a:gdLst/>
              <a:ahLst/>
              <a:cxnLst/>
              <a:rect l="l" t="t" r="r" b="b"/>
              <a:pathLst>
                <a:path w="1905" h="4445">
                  <a:moveTo>
                    <a:pt x="1828" y="0"/>
                  </a:moveTo>
                  <a:lnTo>
                    <a:pt x="0" y="1676"/>
                  </a:lnTo>
                  <a:lnTo>
                    <a:pt x="0" y="3213"/>
                  </a:lnTo>
                  <a:lnTo>
                    <a:pt x="0" y="4292"/>
                  </a:lnTo>
                  <a:lnTo>
                    <a:pt x="1270" y="3924"/>
                  </a:lnTo>
                  <a:lnTo>
                    <a:pt x="1828" y="3403"/>
                  </a:lnTo>
                  <a:lnTo>
                    <a:pt x="1828" y="1524"/>
                  </a:lnTo>
                  <a:lnTo>
                    <a:pt x="1828" y="0"/>
                  </a:lnTo>
                  <a:close/>
                </a:path>
              </a:pathLst>
            </a:custGeom>
            <a:solidFill>
              <a:srgbClr val="608DBB"/>
            </a:solidFill>
          </p:spPr>
          <p:txBody>
            <a:bodyPr wrap="square" lIns="0" tIns="0" rIns="0" bIns="0" rtlCol="0"/>
            <a:lstStyle/>
            <a:p>
              <a:endParaRPr sz="1227"/>
            </a:p>
          </p:txBody>
        </p:sp>
        <p:sp>
          <p:nvSpPr>
            <p:cNvPr id="993" name="object 993"/>
            <p:cNvSpPr/>
            <p:nvPr/>
          </p:nvSpPr>
          <p:spPr>
            <a:xfrm>
              <a:off x="1226794" y="8021485"/>
              <a:ext cx="635" cy="635"/>
            </a:xfrm>
            <a:custGeom>
              <a:avLst/>
              <a:gdLst/>
              <a:ahLst/>
              <a:cxnLst/>
              <a:rect l="l" t="t" r="r" b="b"/>
              <a:pathLst>
                <a:path w="634" h="634">
                  <a:moveTo>
                    <a:pt x="558" y="0"/>
                  </a:moveTo>
                  <a:lnTo>
                    <a:pt x="0" y="520"/>
                  </a:lnTo>
                  <a:lnTo>
                    <a:pt x="558" y="355"/>
                  </a:lnTo>
                  <a:lnTo>
                    <a:pt x="558" y="0"/>
                  </a:lnTo>
                  <a:close/>
                </a:path>
              </a:pathLst>
            </a:custGeom>
            <a:solidFill>
              <a:srgbClr val="608EBC"/>
            </a:solidFill>
          </p:spPr>
          <p:txBody>
            <a:bodyPr wrap="square" lIns="0" tIns="0" rIns="0" bIns="0" rtlCol="0"/>
            <a:lstStyle/>
            <a:p>
              <a:endParaRPr sz="1227"/>
            </a:p>
          </p:txBody>
        </p:sp>
        <p:sp>
          <p:nvSpPr>
            <p:cNvPr id="994" name="object 994"/>
            <p:cNvSpPr/>
            <p:nvPr/>
          </p:nvSpPr>
          <p:spPr>
            <a:xfrm>
              <a:off x="1158087" y="7905102"/>
              <a:ext cx="3810" cy="1270"/>
            </a:xfrm>
            <a:custGeom>
              <a:avLst/>
              <a:gdLst/>
              <a:ahLst/>
              <a:cxnLst/>
              <a:rect l="l" t="t" r="r" b="b"/>
              <a:pathLst>
                <a:path w="3809" h="1270">
                  <a:moveTo>
                    <a:pt x="3429" y="0"/>
                  </a:moveTo>
                  <a:lnTo>
                    <a:pt x="0" y="1143"/>
                  </a:lnTo>
                  <a:lnTo>
                    <a:pt x="3594" y="50"/>
                  </a:lnTo>
                  <a:lnTo>
                    <a:pt x="3429" y="0"/>
                  </a:lnTo>
                  <a:close/>
                </a:path>
              </a:pathLst>
            </a:custGeom>
            <a:solidFill>
              <a:srgbClr val="FFFFFF"/>
            </a:solidFill>
          </p:spPr>
          <p:txBody>
            <a:bodyPr wrap="square" lIns="0" tIns="0" rIns="0" bIns="0" rtlCol="0"/>
            <a:lstStyle/>
            <a:p>
              <a:endParaRPr sz="1227"/>
            </a:p>
          </p:txBody>
        </p:sp>
        <p:sp>
          <p:nvSpPr>
            <p:cNvPr id="995" name="object 995"/>
            <p:cNvSpPr/>
            <p:nvPr/>
          </p:nvSpPr>
          <p:spPr>
            <a:xfrm>
              <a:off x="1277175" y="7906588"/>
              <a:ext cx="20320" cy="6985"/>
            </a:xfrm>
            <a:custGeom>
              <a:avLst/>
              <a:gdLst/>
              <a:ahLst/>
              <a:cxnLst/>
              <a:rect l="l" t="t" r="r" b="b"/>
              <a:pathLst>
                <a:path w="20319" h="6984">
                  <a:moveTo>
                    <a:pt x="19900" y="800"/>
                  </a:moveTo>
                  <a:lnTo>
                    <a:pt x="18884" y="457"/>
                  </a:lnTo>
                  <a:lnTo>
                    <a:pt x="16929" y="0"/>
                  </a:lnTo>
                  <a:lnTo>
                    <a:pt x="1155" y="4648"/>
                  </a:lnTo>
                  <a:lnTo>
                    <a:pt x="0" y="4991"/>
                  </a:lnTo>
                  <a:lnTo>
                    <a:pt x="469" y="6692"/>
                  </a:lnTo>
                  <a:lnTo>
                    <a:pt x="1612" y="6350"/>
                  </a:lnTo>
                  <a:lnTo>
                    <a:pt x="19900" y="800"/>
                  </a:lnTo>
                  <a:close/>
                </a:path>
              </a:pathLst>
            </a:custGeom>
            <a:solidFill>
              <a:srgbClr val="5B73A0"/>
            </a:solidFill>
          </p:spPr>
          <p:txBody>
            <a:bodyPr wrap="square" lIns="0" tIns="0" rIns="0" bIns="0" rtlCol="0"/>
            <a:lstStyle/>
            <a:p>
              <a:endParaRPr sz="1227"/>
            </a:p>
          </p:txBody>
        </p:sp>
        <p:sp>
          <p:nvSpPr>
            <p:cNvPr id="996" name="object 996"/>
            <p:cNvSpPr/>
            <p:nvPr/>
          </p:nvSpPr>
          <p:spPr>
            <a:xfrm>
              <a:off x="1274445" y="7911579"/>
              <a:ext cx="3810" cy="2540"/>
            </a:xfrm>
            <a:custGeom>
              <a:avLst/>
              <a:gdLst/>
              <a:ahLst/>
              <a:cxnLst/>
              <a:rect l="l" t="t" r="r" b="b"/>
              <a:pathLst>
                <a:path w="3809" h="2540">
                  <a:moveTo>
                    <a:pt x="3200" y="1701"/>
                  </a:moveTo>
                  <a:lnTo>
                    <a:pt x="2730" y="0"/>
                  </a:lnTo>
                  <a:lnTo>
                    <a:pt x="1155" y="469"/>
                  </a:lnTo>
                  <a:lnTo>
                    <a:pt x="0" y="812"/>
                  </a:lnTo>
                  <a:lnTo>
                    <a:pt x="469" y="2540"/>
                  </a:lnTo>
                  <a:lnTo>
                    <a:pt x="1231" y="2311"/>
                  </a:lnTo>
                  <a:lnTo>
                    <a:pt x="1612" y="2184"/>
                  </a:lnTo>
                  <a:lnTo>
                    <a:pt x="3200" y="1701"/>
                  </a:lnTo>
                  <a:close/>
                </a:path>
              </a:pathLst>
            </a:custGeom>
            <a:solidFill>
              <a:srgbClr val="5B74A1"/>
            </a:solidFill>
          </p:spPr>
          <p:txBody>
            <a:bodyPr wrap="square" lIns="0" tIns="0" rIns="0" bIns="0" rtlCol="0"/>
            <a:lstStyle/>
            <a:p>
              <a:endParaRPr sz="1227"/>
            </a:p>
          </p:txBody>
        </p:sp>
        <p:sp>
          <p:nvSpPr>
            <p:cNvPr id="997" name="object 997"/>
            <p:cNvSpPr/>
            <p:nvPr/>
          </p:nvSpPr>
          <p:spPr>
            <a:xfrm>
              <a:off x="1272984" y="7912392"/>
              <a:ext cx="2540" cy="2540"/>
            </a:xfrm>
            <a:custGeom>
              <a:avLst/>
              <a:gdLst/>
              <a:ahLst/>
              <a:cxnLst/>
              <a:rect l="l" t="t" r="r" b="b"/>
              <a:pathLst>
                <a:path w="2540" h="2540">
                  <a:moveTo>
                    <a:pt x="1460" y="0"/>
                  </a:moveTo>
                  <a:lnTo>
                    <a:pt x="0" y="431"/>
                  </a:lnTo>
                  <a:lnTo>
                    <a:pt x="469" y="2158"/>
                  </a:lnTo>
                  <a:lnTo>
                    <a:pt x="1930" y="1727"/>
                  </a:lnTo>
                  <a:lnTo>
                    <a:pt x="1460" y="0"/>
                  </a:lnTo>
                  <a:close/>
                </a:path>
              </a:pathLst>
            </a:custGeom>
            <a:solidFill>
              <a:srgbClr val="5B75A1"/>
            </a:solidFill>
          </p:spPr>
          <p:txBody>
            <a:bodyPr wrap="square" lIns="0" tIns="0" rIns="0" bIns="0" rtlCol="0"/>
            <a:lstStyle/>
            <a:p>
              <a:endParaRPr sz="1227"/>
            </a:p>
          </p:txBody>
        </p:sp>
        <p:sp>
          <p:nvSpPr>
            <p:cNvPr id="998" name="object 998"/>
            <p:cNvSpPr/>
            <p:nvPr/>
          </p:nvSpPr>
          <p:spPr>
            <a:xfrm>
              <a:off x="1271777" y="7912824"/>
              <a:ext cx="1905" cy="2540"/>
            </a:xfrm>
            <a:custGeom>
              <a:avLst/>
              <a:gdLst/>
              <a:ahLst/>
              <a:cxnLst/>
              <a:rect l="l" t="t" r="r" b="b"/>
              <a:pathLst>
                <a:path w="1905" h="2540">
                  <a:moveTo>
                    <a:pt x="1206" y="0"/>
                  </a:moveTo>
                  <a:lnTo>
                    <a:pt x="0" y="355"/>
                  </a:lnTo>
                  <a:lnTo>
                    <a:pt x="495" y="2095"/>
                  </a:lnTo>
                  <a:lnTo>
                    <a:pt x="1168" y="1892"/>
                  </a:lnTo>
                  <a:lnTo>
                    <a:pt x="1676" y="1727"/>
                  </a:lnTo>
                  <a:lnTo>
                    <a:pt x="1206" y="0"/>
                  </a:lnTo>
                  <a:close/>
                </a:path>
              </a:pathLst>
            </a:custGeom>
            <a:solidFill>
              <a:srgbClr val="5C75A2"/>
            </a:solidFill>
          </p:spPr>
          <p:txBody>
            <a:bodyPr wrap="square" lIns="0" tIns="0" rIns="0" bIns="0" rtlCol="0"/>
            <a:lstStyle/>
            <a:p>
              <a:endParaRPr sz="1227"/>
            </a:p>
          </p:txBody>
        </p:sp>
        <p:sp>
          <p:nvSpPr>
            <p:cNvPr id="999" name="object 999"/>
            <p:cNvSpPr/>
            <p:nvPr/>
          </p:nvSpPr>
          <p:spPr>
            <a:xfrm>
              <a:off x="1270342" y="7913179"/>
              <a:ext cx="2540" cy="2540"/>
            </a:xfrm>
            <a:custGeom>
              <a:avLst/>
              <a:gdLst/>
              <a:ahLst/>
              <a:cxnLst/>
              <a:rect l="l" t="t" r="r" b="b"/>
              <a:pathLst>
                <a:path w="2540" h="2540">
                  <a:moveTo>
                    <a:pt x="1435" y="0"/>
                  </a:moveTo>
                  <a:lnTo>
                    <a:pt x="0" y="419"/>
                  </a:lnTo>
                  <a:lnTo>
                    <a:pt x="482" y="2171"/>
                  </a:lnTo>
                  <a:lnTo>
                    <a:pt x="1930" y="1739"/>
                  </a:lnTo>
                  <a:lnTo>
                    <a:pt x="1435" y="0"/>
                  </a:lnTo>
                  <a:close/>
                </a:path>
              </a:pathLst>
            </a:custGeom>
            <a:solidFill>
              <a:srgbClr val="5C75A3"/>
            </a:solidFill>
          </p:spPr>
          <p:txBody>
            <a:bodyPr wrap="square" lIns="0" tIns="0" rIns="0" bIns="0" rtlCol="0"/>
            <a:lstStyle/>
            <a:p>
              <a:endParaRPr sz="1227"/>
            </a:p>
          </p:txBody>
        </p:sp>
        <p:sp>
          <p:nvSpPr>
            <p:cNvPr id="1000" name="object 1000"/>
            <p:cNvSpPr/>
            <p:nvPr/>
          </p:nvSpPr>
          <p:spPr>
            <a:xfrm>
              <a:off x="1269174" y="7913598"/>
              <a:ext cx="1905" cy="2540"/>
            </a:xfrm>
            <a:custGeom>
              <a:avLst/>
              <a:gdLst/>
              <a:ahLst/>
              <a:cxnLst/>
              <a:rect l="l" t="t" r="r" b="b"/>
              <a:pathLst>
                <a:path w="1905" h="2540">
                  <a:moveTo>
                    <a:pt x="1168" y="0"/>
                  </a:moveTo>
                  <a:lnTo>
                    <a:pt x="0" y="342"/>
                  </a:lnTo>
                  <a:lnTo>
                    <a:pt x="495" y="2108"/>
                  </a:lnTo>
                  <a:lnTo>
                    <a:pt x="635" y="2070"/>
                  </a:lnTo>
                  <a:lnTo>
                    <a:pt x="1651" y="1752"/>
                  </a:lnTo>
                  <a:lnTo>
                    <a:pt x="1168" y="0"/>
                  </a:lnTo>
                  <a:close/>
                </a:path>
              </a:pathLst>
            </a:custGeom>
            <a:solidFill>
              <a:srgbClr val="5C76A3"/>
            </a:solidFill>
          </p:spPr>
          <p:txBody>
            <a:bodyPr wrap="square" lIns="0" tIns="0" rIns="0" bIns="0" rtlCol="0"/>
            <a:lstStyle/>
            <a:p>
              <a:endParaRPr sz="1227"/>
            </a:p>
          </p:txBody>
        </p:sp>
        <p:sp>
          <p:nvSpPr>
            <p:cNvPr id="1001" name="object 1001"/>
            <p:cNvSpPr/>
            <p:nvPr/>
          </p:nvSpPr>
          <p:spPr>
            <a:xfrm>
              <a:off x="1267726" y="7913941"/>
              <a:ext cx="2540" cy="2540"/>
            </a:xfrm>
            <a:custGeom>
              <a:avLst/>
              <a:gdLst/>
              <a:ahLst/>
              <a:cxnLst/>
              <a:rect l="l" t="t" r="r" b="b"/>
              <a:pathLst>
                <a:path w="2540" h="2540">
                  <a:moveTo>
                    <a:pt x="1447" y="0"/>
                  </a:moveTo>
                  <a:lnTo>
                    <a:pt x="0" y="431"/>
                  </a:lnTo>
                  <a:lnTo>
                    <a:pt x="482" y="2209"/>
                  </a:lnTo>
                  <a:lnTo>
                    <a:pt x="1943" y="1765"/>
                  </a:lnTo>
                  <a:lnTo>
                    <a:pt x="1447" y="0"/>
                  </a:lnTo>
                  <a:close/>
                </a:path>
              </a:pathLst>
            </a:custGeom>
            <a:solidFill>
              <a:srgbClr val="5C77A4"/>
            </a:solidFill>
          </p:spPr>
          <p:txBody>
            <a:bodyPr wrap="square" lIns="0" tIns="0" rIns="0" bIns="0" rtlCol="0"/>
            <a:lstStyle/>
            <a:p>
              <a:endParaRPr sz="1227"/>
            </a:p>
          </p:txBody>
        </p:sp>
        <p:sp>
          <p:nvSpPr>
            <p:cNvPr id="1002" name="object 1002"/>
            <p:cNvSpPr/>
            <p:nvPr/>
          </p:nvSpPr>
          <p:spPr>
            <a:xfrm>
              <a:off x="1265085" y="7914373"/>
              <a:ext cx="3175" cy="3175"/>
            </a:xfrm>
            <a:custGeom>
              <a:avLst/>
              <a:gdLst/>
              <a:ahLst/>
              <a:cxnLst/>
              <a:rect l="l" t="t" r="r" b="b"/>
              <a:pathLst>
                <a:path w="3175" h="3175">
                  <a:moveTo>
                    <a:pt x="3124" y="1778"/>
                  </a:moveTo>
                  <a:lnTo>
                    <a:pt x="2641" y="0"/>
                  </a:lnTo>
                  <a:lnTo>
                    <a:pt x="1054" y="469"/>
                  </a:lnTo>
                  <a:lnTo>
                    <a:pt x="0" y="774"/>
                  </a:lnTo>
                  <a:lnTo>
                    <a:pt x="495" y="2578"/>
                  </a:lnTo>
                  <a:lnTo>
                    <a:pt x="1549" y="2260"/>
                  </a:lnTo>
                  <a:lnTo>
                    <a:pt x="1676" y="2209"/>
                  </a:lnTo>
                  <a:lnTo>
                    <a:pt x="3124" y="1778"/>
                  </a:lnTo>
                  <a:close/>
                </a:path>
              </a:pathLst>
            </a:custGeom>
            <a:solidFill>
              <a:srgbClr val="5C78A4"/>
            </a:solidFill>
          </p:spPr>
          <p:txBody>
            <a:bodyPr wrap="square" lIns="0" tIns="0" rIns="0" bIns="0" rtlCol="0"/>
            <a:lstStyle/>
            <a:p>
              <a:endParaRPr sz="1227"/>
            </a:p>
          </p:txBody>
        </p:sp>
        <p:sp>
          <p:nvSpPr>
            <p:cNvPr id="1003" name="object 1003"/>
            <p:cNvSpPr/>
            <p:nvPr/>
          </p:nvSpPr>
          <p:spPr>
            <a:xfrm>
              <a:off x="1263510" y="7915148"/>
              <a:ext cx="2540" cy="2540"/>
            </a:xfrm>
            <a:custGeom>
              <a:avLst/>
              <a:gdLst/>
              <a:ahLst/>
              <a:cxnLst/>
              <a:rect l="l" t="t" r="r" b="b"/>
              <a:pathLst>
                <a:path w="2540" h="2540">
                  <a:moveTo>
                    <a:pt x="1562" y="0"/>
                  </a:moveTo>
                  <a:lnTo>
                    <a:pt x="0" y="469"/>
                  </a:lnTo>
                  <a:lnTo>
                    <a:pt x="495" y="2273"/>
                  </a:lnTo>
                  <a:lnTo>
                    <a:pt x="2070" y="1803"/>
                  </a:lnTo>
                  <a:lnTo>
                    <a:pt x="1562" y="0"/>
                  </a:lnTo>
                  <a:close/>
                </a:path>
              </a:pathLst>
            </a:custGeom>
            <a:solidFill>
              <a:srgbClr val="5C78A5"/>
            </a:solidFill>
          </p:spPr>
          <p:txBody>
            <a:bodyPr wrap="square" lIns="0" tIns="0" rIns="0" bIns="0" rtlCol="0"/>
            <a:lstStyle/>
            <a:p>
              <a:endParaRPr sz="1227"/>
            </a:p>
          </p:txBody>
        </p:sp>
        <p:sp>
          <p:nvSpPr>
            <p:cNvPr id="1004" name="object 1004"/>
            <p:cNvSpPr/>
            <p:nvPr/>
          </p:nvSpPr>
          <p:spPr>
            <a:xfrm>
              <a:off x="1260805" y="7915618"/>
              <a:ext cx="3810" cy="3175"/>
            </a:xfrm>
            <a:custGeom>
              <a:avLst/>
              <a:gdLst/>
              <a:ahLst/>
              <a:cxnLst/>
              <a:rect l="l" t="t" r="r" b="b"/>
              <a:pathLst>
                <a:path w="3809" h="3175">
                  <a:moveTo>
                    <a:pt x="3200" y="1803"/>
                  </a:moveTo>
                  <a:lnTo>
                    <a:pt x="2705" y="0"/>
                  </a:lnTo>
                  <a:lnTo>
                    <a:pt x="1638" y="304"/>
                  </a:lnTo>
                  <a:lnTo>
                    <a:pt x="0" y="800"/>
                  </a:lnTo>
                  <a:lnTo>
                    <a:pt x="495" y="2628"/>
                  </a:lnTo>
                  <a:lnTo>
                    <a:pt x="2146" y="2133"/>
                  </a:lnTo>
                  <a:lnTo>
                    <a:pt x="3200" y="1803"/>
                  </a:lnTo>
                  <a:close/>
                </a:path>
              </a:pathLst>
            </a:custGeom>
            <a:solidFill>
              <a:srgbClr val="5C79A6"/>
            </a:solidFill>
          </p:spPr>
          <p:txBody>
            <a:bodyPr wrap="square" lIns="0" tIns="0" rIns="0" bIns="0" rtlCol="0"/>
            <a:lstStyle/>
            <a:p>
              <a:endParaRPr sz="1227"/>
            </a:p>
          </p:txBody>
        </p:sp>
        <p:sp>
          <p:nvSpPr>
            <p:cNvPr id="1005" name="object 1005"/>
            <p:cNvSpPr/>
            <p:nvPr/>
          </p:nvSpPr>
          <p:spPr>
            <a:xfrm>
              <a:off x="1259738" y="7916418"/>
              <a:ext cx="1905" cy="2540"/>
            </a:xfrm>
            <a:custGeom>
              <a:avLst/>
              <a:gdLst/>
              <a:ahLst/>
              <a:cxnLst/>
              <a:rect l="l" t="t" r="r" b="b"/>
              <a:pathLst>
                <a:path w="1905" h="2540">
                  <a:moveTo>
                    <a:pt x="1066" y="0"/>
                  </a:moveTo>
                  <a:lnTo>
                    <a:pt x="0" y="304"/>
                  </a:lnTo>
                  <a:lnTo>
                    <a:pt x="508" y="2146"/>
                  </a:lnTo>
                  <a:lnTo>
                    <a:pt x="1155" y="1955"/>
                  </a:lnTo>
                  <a:lnTo>
                    <a:pt x="1562" y="1828"/>
                  </a:lnTo>
                  <a:lnTo>
                    <a:pt x="1066" y="0"/>
                  </a:lnTo>
                  <a:close/>
                </a:path>
              </a:pathLst>
            </a:custGeom>
            <a:solidFill>
              <a:srgbClr val="5C7AA6"/>
            </a:solidFill>
          </p:spPr>
          <p:txBody>
            <a:bodyPr wrap="square" lIns="0" tIns="0" rIns="0" bIns="0" rtlCol="0"/>
            <a:lstStyle/>
            <a:p>
              <a:endParaRPr sz="1227"/>
            </a:p>
          </p:txBody>
        </p:sp>
        <p:sp>
          <p:nvSpPr>
            <p:cNvPr id="1006" name="object 1006"/>
            <p:cNvSpPr/>
            <p:nvPr/>
          </p:nvSpPr>
          <p:spPr>
            <a:xfrm>
              <a:off x="1258252" y="7916723"/>
              <a:ext cx="2540" cy="2540"/>
            </a:xfrm>
            <a:custGeom>
              <a:avLst/>
              <a:gdLst/>
              <a:ahLst/>
              <a:cxnLst/>
              <a:rect l="l" t="t" r="r" b="b"/>
              <a:pathLst>
                <a:path w="2540" h="2540">
                  <a:moveTo>
                    <a:pt x="1485" y="0"/>
                  </a:moveTo>
                  <a:lnTo>
                    <a:pt x="0" y="444"/>
                  </a:lnTo>
                  <a:lnTo>
                    <a:pt x="508" y="2298"/>
                  </a:lnTo>
                  <a:lnTo>
                    <a:pt x="1993" y="1841"/>
                  </a:lnTo>
                  <a:lnTo>
                    <a:pt x="1485" y="0"/>
                  </a:lnTo>
                  <a:close/>
                </a:path>
              </a:pathLst>
            </a:custGeom>
            <a:solidFill>
              <a:srgbClr val="5C7AA7"/>
            </a:solidFill>
          </p:spPr>
          <p:txBody>
            <a:bodyPr wrap="square" lIns="0" tIns="0" rIns="0" bIns="0" rtlCol="0"/>
            <a:lstStyle/>
            <a:p>
              <a:endParaRPr sz="1227"/>
            </a:p>
          </p:txBody>
        </p:sp>
        <p:sp>
          <p:nvSpPr>
            <p:cNvPr id="1007" name="object 1007"/>
            <p:cNvSpPr/>
            <p:nvPr/>
          </p:nvSpPr>
          <p:spPr>
            <a:xfrm>
              <a:off x="1257109" y="7917167"/>
              <a:ext cx="1905" cy="2540"/>
            </a:xfrm>
            <a:custGeom>
              <a:avLst/>
              <a:gdLst/>
              <a:ahLst/>
              <a:cxnLst/>
              <a:rect l="l" t="t" r="r" b="b"/>
              <a:pathLst>
                <a:path w="1905" h="2540">
                  <a:moveTo>
                    <a:pt x="1143" y="0"/>
                  </a:moveTo>
                  <a:lnTo>
                    <a:pt x="0" y="330"/>
                  </a:lnTo>
                  <a:lnTo>
                    <a:pt x="508" y="2197"/>
                  </a:lnTo>
                  <a:lnTo>
                    <a:pt x="749" y="2120"/>
                  </a:lnTo>
                  <a:lnTo>
                    <a:pt x="1651" y="1854"/>
                  </a:lnTo>
                  <a:lnTo>
                    <a:pt x="1143" y="0"/>
                  </a:lnTo>
                  <a:close/>
                </a:path>
              </a:pathLst>
            </a:custGeom>
            <a:solidFill>
              <a:srgbClr val="5C7AA8"/>
            </a:solidFill>
          </p:spPr>
          <p:txBody>
            <a:bodyPr wrap="square" lIns="0" tIns="0" rIns="0" bIns="0" rtlCol="0"/>
            <a:lstStyle/>
            <a:p>
              <a:endParaRPr sz="1227"/>
            </a:p>
          </p:txBody>
        </p:sp>
        <p:sp>
          <p:nvSpPr>
            <p:cNvPr id="1008" name="object 1008"/>
            <p:cNvSpPr/>
            <p:nvPr/>
          </p:nvSpPr>
          <p:spPr>
            <a:xfrm>
              <a:off x="1255636" y="7917497"/>
              <a:ext cx="2540" cy="2540"/>
            </a:xfrm>
            <a:custGeom>
              <a:avLst/>
              <a:gdLst/>
              <a:ahLst/>
              <a:cxnLst/>
              <a:rect l="l" t="t" r="r" b="b"/>
              <a:pathLst>
                <a:path w="2540" h="2540">
                  <a:moveTo>
                    <a:pt x="1460" y="0"/>
                  </a:moveTo>
                  <a:lnTo>
                    <a:pt x="0" y="431"/>
                  </a:lnTo>
                  <a:lnTo>
                    <a:pt x="520" y="2311"/>
                  </a:lnTo>
                  <a:lnTo>
                    <a:pt x="1981" y="1866"/>
                  </a:lnTo>
                  <a:lnTo>
                    <a:pt x="1460" y="0"/>
                  </a:lnTo>
                  <a:close/>
                </a:path>
              </a:pathLst>
            </a:custGeom>
            <a:solidFill>
              <a:srgbClr val="5C7BA8"/>
            </a:solidFill>
          </p:spPr>
          <p:txBody>
            <a:bodyPr wrap="square" lIns="0" tIns="0" rIns="0" bIns="0" rtlCol="0"/>
            <a:lstStyle/>
            <a:p>
              <a:endParaRPr sz="1227"/>
            </a:p>
          </p:txBody>
        </p:sp>
        <p:sp>
          <p:nvSpPr>
            <p:cNvPr id="1009" name="object 1009"/>
            <p:cNvSpPr/>
            <p:nvPr/>
          </p:nvSpPr>
          <p:spPr>
            <a:xfrm>
              <a:off x="1254061" y="7917929"/>
              <a:ext cx="2540" cy="2540"/>
            </a:xfrm>
            <a:custGeom>
              <a:avLst/>
              <a:gdLst/>
              <a:ahLst/>
              <a:cxnLst/>
              <a:rect l="l" t="t" r="r" b="b"/>
              <a:pathLst>
                <a:path w="2540" h="2540">
                  <a:moveTo>
                    <a:pt x="1587" y="0"/>
                  </a:moveTo>
                  <a:lnTo>
                    <a:pt x="0" y="469"/>
                  </a:lnTo>
                  <a:lnTo>
                    <a:pt x="508" y="2362"/>
                  </a:lnTo>
                  <a:lnTo>
                    <a:pt x="2095" y="1879"/>
                  </a:lnTo>
                  <a:lnTo>
                    <a:pt x="1587" y="0"/>
                  </a:lnTo>
                  <a:close/>
                </a:path>
              </a:pathLst>
            </a:custGeom>
            <a:solidFill>
              <a:srgbClr val="5C7CA8"/>
            </a:solidFill>
          </p:spPr>
          <p:txBody>
            <a:bodyPr wrap="square" lIns="0" tIns="0" rIns="0" bIns="0" rtlCol="0"/>
            <a:lstStyle/>
            <a:p>
              <a:endParaRPr sz="1227"/>
            </a:p>
          </p:txBody>
        </p:sp>
        <p:sp>
          <p:nvSpPr>
            <p:cNvPr id="1010" name="object 1010"/>
            <p:cNvSpPr/>
            <p:nvPr/>
          </p:nvSpPr>
          <p:spPr>
            <a:xfrm>
              <a:off x="1252905" y="7918399"/>
              <a:ext cx="1905" cy="2540"/>
            </a:xfrm>
            <a:custGeom>
              <a:avLst/>
              <a:gdLst/>
              <a:ahLst/>
              <a:cxnLst/>
              <a:rect l="l" t="t" r="r" b="b"/>
              <a:pathLst>
                <a:path w="1905" h="2540">
                  <a:moveTo>
                    <a:pt x="1155" y="0"/>
                  </a:moveTo>
                  <a:lnTo>
                    <a:pt x="0" y="342"/>
                  </a:lnTo>
                  <a:lnTo>
                    <a:pt x="520" y="2235"/>
                  </a:lnTo>
                  <a:lnTo>
                    <a:pt x="1663" y="1892"/>
                  </a:lnTo>
                  <a:lnTo>
                    <a:pt x="1155" y="0"/>
                  </a:lnTo>
                  <a:close/>
                </a:path>
              </a:pathLst>
            </a:custGeom>
            <a:solidFill>
              <a:srgbClr val="5C7CA9"/>
            </a:solidFill>
          </p:spPr>
          <p:txBody>
            <a:bodyPr wrap="square" lIns="0" tIns="0" rIns="0" bIns="0" rtlCol="0"/>
            <a:lstStyle/>
            <a:p>
              <a:endParaRPr sz="1227"/>
            </a:p>
          </p:txBody>
        </p:sp>
        <p:sp>
          <p:nvSpPr>
            <p:cNvPr id="1011" name="object 1011"/>
            <p:cNvSpPr/>
            <p:nvPr/>
          </p:nvSpPr>
          <p:spPr>
            <a:xfrm>
              <a:off x="1251445" y="7918742"/>
              <a:ext cx="2540" cy="2540"/>
            </a:xfrm>
            <a:custGeom>
              <a:avLst/>
              <a:gdLst/>
              <a:ahLst/>
              <a:cxnLst/>
              <a:rect l="l" t="t" r="r" b="b"/>
              <a:pathLst>
                <a:path w="2540" h="2540">
                  <a:moveTo>
                    <a:pt x="1460" y="0"/>
                  </a:moveTo>
                  <a:lnTo>
                    <a:pt x="0" y="431"/>
                  </a:lnTo>
                  <a:lnTo>
                    <a:pt x="520" y="2336"/>
                  </a:lnTo>
                  <a:lnTo>
                    <a:pt x="1981" y="1892"/>
                  </a:lnTo>
                  <a:lnTo>
                    <a:pt x="1460" y="0"/>
                  </a:lnTo>
                  <a:close/>
                </a:path>
              </a:pathLst>
            </a:custGeom>
            <a:solidFill>
              <a:srgbClr val="5C7CAA"/>
            </a:solidFill>
          </p:spPr>
          <p:txBody>
            <a:bodyPr wrap="square" lIns="0" tIns="0" rIns="0" bIns="0" rtlCol="0"/>
            <a:lstStyle/>
            <a:p>
              <a:endParaRPr sz="1227"/>
            </a:p>
          </p:txBody>
        </p:sp>
        <p:sp>
          <p:nvSpPr>
            <p:cNvPr id="1012" name="object 1012"/>
            <p:cNvSpPr/>
            <p:nvPr/>
          </p:nvSpPr>
          <p:spPr>
            <a:xfrm>
              <a:off x="1250276" y="7919174"/>
              <a:ext cx="1905" cy="2540"/>
            </a:xfrm>
            <a:custGeom>
              <a:avLst/>
              <a:gdLst/>
              <a:ahLst/>
              <a:cxnLst/>
              <a:rect l="l" t="t" r="r" b="b"/>
              <a:pathLst>
                <a:path w="1905" h="2540">
                  <a:moveTo>
                    <a:pt x="1168" y="0"/>
                  </a:moveTo>
                  <a:lnTo>
                    <a:pt x="0" y="342"/>
                  </a:lnTo>
                  <a:lnTo>
                    <a:pt x="520" y="2260"/>
                  </a:lnTo>
                  <a:lnTo>
                    <a:pt x="1574" y="1943"/>
                  </a:lnTo>
                  <a:lnTo>
                    <a:pt x="1168" y="0"/>
                  </a:lnTo>
                  <a:close/>
                </a:path>
              </a:pathLst>
            </a:custGeom>
            <a:solidFill>
              <a:srgbClr val="5D7DAA"/>
            </a:solidFill>
          </p:spPr>
          <p:txBody>
            <a:bodyPr wrap="square" lIns="0" tIns="0" rIns="0" bIns="0" rtlCol="0"/>
            <a:lstStyle/>
            <a:p>
              <a:endParaRPr sz="1227"/>
            </a:p>
          </p:txBody>
        </p:sp>
        <p:sp>
          <p:nvSpPr>
            <p:cNvPr id="1013" name="object 1013"/>
            <p:cNvSpPr/>
            <p:nvPr/>
          </p:nvSpPr>
          <p:spPr>
            <a:xfrm>
              <a:off x="1248803" y="7919517"/>
              <a:ext cx="2540" cy="2540"/>
            </a:xfrm>
            <a:custGeom>
              <a:avLst/>
              <a:gdLst/>
              <a:ahLst/>
              <a:cxnLst/>
              <a:rect l="l" t="t" r="r" b="b"/>
              <a:pathLst>
                <a:path w="2540" h="2540">
                  <a:moveTo>
                    <a:pt x="1473" y="0"/>
                  </a:moveTo>
                  <a:lnTo>
                    <a:pt x="0" y="431"/>
                  </a:lnTo>
                  <a:lnTo>
                    <a:pt x="533" y="2362"/>
                  </a:lnTo>
                  <a:lnTo>
                    <a:pt x="1993" y="1917"/>
                  </a:lnTo>
                  <a:lnTo>
                    <a:pt x="1473" y="0"/>
                  </a:lnTo>
                  <a:close/>
                </a:path>
              </a:pathLst>
            </a:custGeom>
            <a:solidFill>
              <a:srgbClr val="5D7DAB"/>
            </a:solidFill>
          </p:spPr>
          <p:txBody>
            <a:bodyPr wrap="square" lIns="0" tIns="0" rIns="0" bIns="0" rtlCol="0"/>
            <a:lstStyle/>
            <a:p>
              <a:endParaRPr sz="1227"/>
            </a:p>
          </p:txBody>
        </p:sp>
        <p:sp>
          <p:nvSpPr>
            <p:cNvPr id="1014" name="object 1014"/>
            <p:cNvSpPr/>
            <p:nvPr/>
          </p:nvSpPr>
          <p:spPr>
            <a:xfrm>
              <a:off x="1247660" y="7919948"/>
              <a:ext cx="1905" cy="2540"/>
            </a:xfrm>
            <a:custGeom>
              <a:avLst/>
              <a:gdLst/>
              <a:ahLst/>
              <a:cxnLst/>
              <a:rect l="l" t="t" r="r" b="b"/>
              <a:pathLst>
                <a:path w="1905" h="2540">
                  <a:moveTo>
                    <a:pt x="1143" y="0"/>
                  </a:moveTo>
                  <a:lnTo>
                    <a:pt x="0" y="342"/>
                  </a:lnTo>
                  <a:lnTo>
                    <a:pt x="533" y="2273"/>
                  </a:lnTo>
                  <a:lnTo>
                    <a:pt x="1320" y="2044"/>
                  </a:lnTo>
                  <a:lnTo>
                    <a:pt x="1676" y="1930"/>
                  </a:lnTo>
                  <a:lnTo>
                    <a:pt x="1143" y="0"/>
                  </a:lnTo>
                  <a:close/>
                </a:path>
              </a:pathLst>
            </a:custGeom>
            <a:solidFill>
              <a:srgbClr val="5D7EAB"/>
            </a:solidFill>
          </p:spPr>
          <p:txBody>
            <a:bodyPr wrap="square" lIns="0" tIns="0" rIns="0" bIns="0" rtlCol="0"/>
            <a:lstStyle/>
            <a:p>
              <a:endParaRPr sz="1227"/>
            </a:p>
          </p:txBody>
        </p:sp>
        <p:sp>
          <p:nvSpPr>
            <p:cNvPr id="1015" name="object 1015"/>
            <p:cNvSpPr/>
            <p:nvPr/>
          </p:nvSpPr>
          <p:spPr>
            <a:xfrm>
              <a:off x="1244917" y="7920291"/>
              <a:ext cx="3810" cy="3175"/>
            </a:xfrm>
            <a:custGeom>
              <a:avLst/>
              <a:gdLst/>
              <a:ahLst/>
              <a:cxnLst/>
              <a:rect l="l" t="t" r="r" b="b"/>
              <a:pathLst>
                <a:path w="3809" h="3175">
                  <a:moveTo>
                    <a:pt x="3263" y="1930"/>
                  </a:moveTo>
                  <a:lnTo>
                    <a:pt x="2730" y="0"/>
                  </a:lnTo>
                  <a:lnTo>
                    <a:pt x="1143" y="469"/>
                  </a:lnTo>
                  <a:lnTo>
                    <a:pt x="0" y="800"/>
                  </a:lnTo>
                  <a:lnTo>
                    <a:pt x="533" y="2768"/>
                  </a:lnTo>
                  <a:lnTo>
                    <a:pt x="1117" y="2590"/>
                  </a:lnTo>
                  <a:lnTo>
                    <a:pt x="1676" y="2413"/>
                  </a:lnTo>
                  <a:lnTo>
                    <a:pt x="3263" y="1930"/>
                  </a:lnTo>
                  <a:close/>
                </a:path>
              </a:pathLst>
            </a:custGeom>
            <a:solidFill>
              <a:srgbClr val="5D7FAC"/>
            </a:solidFill>
          </p:spPr>
          <p:txBody>
            <a:bodyPr wrap="square" lIns="0" tIns="0" rIns="0" bIns="0" rtlCol="0"/>
            <a:lstStyle/>
            <a:p>
              <a:endParaRPr sz="1227"/>
            </a:p>
          </p:txBody>
        </p:sp>
        <p:sp>
          <p:nvSpPr>
            <p:cNvPr id="1016" name="object 1016"/>
            <p:cNvSpPr/>
            <p:nvPr/>
          </p:nvSpPr>
          <p:spPr>
            <a:xfrm>
              <a:off x="1243444" y="7921091"/>
              <a:ext cx="2540" cy="2540"/>
            </a:xfrm>
            <a:custGeom>
              <a:avLst/>
              <a:gdLst/>
              <a:ahLst/>
              <a:cxnLst/>
              <a:rect l="l" t="t" r="r" b="b"/>
              <a:pathLst>
                <a:path w="2540" h="2540">
                  <a:moveTo>
                    <a:pt x="1473" y="0"/>
                  </a:moveTo>
                  <a:lnTo>
                    <a:pt x="0" y="431"/>
                  </a:lnTo>
                  <a:lnTo>
                    <a:pt x="546" y="2413"/>
                  </a:lnTo>
                  <a:lnTo>
                    <a:pt x="2006" y="1968"/>
                  </a:lnTo>
                  <a:lnTo>
                    <a:pt x="1473" y="0"/>
                  </a:lnTo>
                  <a:close/>
                </a:path>
              </a:pathLst>
            </a:custGeom>
            <a:solidFill>
              <a:srgbClr val="5D7FAD"/>
            </a:solidFill>
          </p:spPr>
          <p:txBody>
            <a:bodyPr wrap="square" lIns="0" tIns="0" rIns="0" bIns="0" rtlCol="0"/>
            <a:lstStyle/>
            <a:p>
              <a:endParaRPr sz="1227"/>
            </a:p>
          </p:txBody>
        </p:sp>
        <p:sp>
          <p:nvSpPr>
            <p:cNvPr id="1017" name="object 1017"/>
            <p:cNvSpPr/>
            <p:nvPr/>
          </p:nvSpPr>
          <p:spPr>
            <a:xfrm>
              <a:off x="1241983" y="7921523"/>
              <a:ext cx="2540" cy="2540"/>
            </a:xfrm>
            <a:custGeom>
              <a:avLst/>
              <a:gdLst/>
              <a:ahLst/>
              <a:cxnLst/>
              <a:rect l="l" t="t" r="r" b="b"/>
              <a:pathLst>
                <a:path w="2540" h="2540">
                  <a:moveTo>
                    <a:pt x="1473" y="0"/>
                  </a:moveTo>
                  <a:lnTo>
                    <a:pt x="0" y="444"/>
                  </a:lnTo>
                  <a:lnTo>
                    <a:pt x="533" y="2425"/>
                  </a:lnTo>
                  <a:lnTo>
                    <a:pt x="2019" y="1981"/>
                  </a:lnTo>
                  <a:lnTo>
                    <a:pt x="1473" y="0"/>
                  </a:lnTo>
                  <a:close/>
                </a:path>
              </a:pathLst>
            </a:custGeom>
            <a:solidFill>
              <a:srgbClr val="5D80AD"/>
            </a:solidFill>
          </p:spPr>
          <p:txBody>
            <a:bodyPr wrap="square" lIns="0" tIns="0" rIns="0" bIns="0" rtlCol="0"/>
            <a:lstStyle/>
            <a:p>
              <a:endParaRPr sz="1227"/>
            </a:p>
          </p:txBody>
        </p:sp>
        <p:sp>
          <p:nvSpPr>
            <p:cNvPr id="1018" name="object 1018"/>
            <p:cNvSpPr/>
            <p:nvPr/>
          </p:nvSpPr>
          <p:spPr>
            <a:xfrm>
              <a:off x="1240815" y="7921968"/>
              <a:ext cx="1905" cy="2540"/>
            </a:xfrm>
            <a:custGeom>
              <a:avLst/>
              <a:gdLst/>
              <a:ahLst/>
              <a:cxnLst/>
              <a:rect l="l" t="t" r="r" b="b"/>
              <a:pathLst>
                <a:path w="1905" h="2540">
                  <a:moveTo>
                    <a:pt x="1168" y="0"/>
                  </a:moveTo>
                  <a:lnTo>
                    <a:pt x="0" y="342"/>
                  </a:lnTo>
                  <a:lnTo>
                    <a:pt x="546" y="2324"/>
                  </a:lnTo>
                  <a:lnTo>
                    <a:pt x="1689" y="1981"/>
                  </a:lnTo>
                  <a:lnTo>
                    <a:pt x="1168" y="0"/>
                  </a:lnTo>
                  <a:close/>
                </a:path>
              </a:pathLst>
            </a:custGeom>
            <a:solidFill>
              <a:srgbClr val="5D81AD"/>
            </a:solidFill>
          </p:spPr>
          <p:txBody>
            <a:bodyPr wrap="square" lIns="0" tIns="0" rIns="0" bIns="0" rtlCol="0"/>
            <a:lstStyle/>
            <a:p>
              <a:endParaRPr sz="1227"/>
            </a:p>
          </p:txBody>
        </p:sp>
        <p:sp>
          <p:nvSpPr>
            <p:cNvPr id="1019" name="object 1019"/>
            <p:cNvSpPr/>
            <p:nvPr/>
          </p:nvSpPr>
          <p:spPr>
            <a:xfrm>
              <a:off x="1239253" y="7922311"/>
              <a:ext cx="2540" cy="2540"/>
            </a:xfrm>
            <a:custGeom>
              <a:avLst/>
              <a:gdLst/>
              <a:ahLst/>
              <a:cxnLst/>
              <a:rect l="l" t="t" r="r" b="b"/>
              <a:pathLst>
                <a:path w="2540" h="2540">
                  <a:moveTo>
                    <a:pt x="1562" y="0"/>
                  </a:moveTo>
                  <a:lnTo>
                    <a:pt x="0" y="457"/>
                  </a:lnTo>
                  <a:lnTo>
                    <a:pt x="546" y="2463"/>
                  </a:lnTo>
                  <a:lnTo>
                    <a:pt x="863" y="2362"/>
                  </a:lnTo>
                  <a:lnTo>
                    <a:pt x="2108" y="1981"/>
                  </a:lnTo>
                  <a:lnTo>
                    <a:pt x="1562" y="0"/>
                  </a:lnTo>
                  <a:close/>
                </a:path>
              </a:pathLst>
            </a:custGeom>
            <a:solidFill>
              <a:srgbClr val="5E81AE"/>
            </a:solidFill>
          </p:spPr>
          <p:txBody>
            <a:bodyPr wrap="square" lIns="0" tIns="0" rIns="0" bIns="0" rtlCol="0"/>
            <a:lstStyle/>
            <a:p>
              <a:endParaRPr sz="1227"/>
            </a:p>
          </p:txBody>
        </p:sp>
        <p:sp>
          <p:nvSpPr>
            <p:cNvPr id="1020" name="object 1020"/>
            <p:cNvSpPr/>
            <p:nvPr/>
          </p:nvSpPr>
          <p:spPr>
            <a:xfrm>
              <a:off x="1238084" y="7922768"/>
              <a:ext cx="1905" cy="2540"/>
            </a:xfrm>
            <a:custGeom>
              <a:avLst/>
              <a:gdLst/>
              <a:ahLst/>
              <a:cxnLst/>
              <a:rect l="l" t="t" r="r" b="b"/>
              <a:pathLst>
                <a:path w="1905" h="2540">
                  <a:moveTo>
                    <a:pt x="1168" y="0"/>
                  </a:moveTo>
                  <a:lnTo>
                    <a:pt x="0" y="342"/>
                  </a:lnTo>
                  <a:lnTo>
                    <a:pt x="546" y="2362"/>
                  </a:lnTo>
                  <a:lnTo>
                    <a:pt x="1714" y="2006"/>
                  </a:lnTo>
                  <a:lnTo>
                    <a:pt x="1168" y="0"/>
                  </a:lnTo>
                  <a:close/>
                </a:path>
              </a:pathLst>
            </a:custGeom>
            <a:solidFill>
              <a:srgbClr val="5E81AF"/>
            </a:solidFill>
          </p:spPr>
          <p:txBody>
            <a:bodyPr wrap="square" lIns="0" tIns="0" rIns="0" bIns="0" rtlCol="0"/>
            <a:lstStyle/>
            <a:p>
              <a:endParaRPr sz="1227"/>
            </a:p>
          </p:txBody>
        </p:sp>
        <p:sp>
          <p:nvSpPr>
            <p:cNvPr id="1021" name="object 1021"/>
            <p:cNvSpPr/>
            <p:nvPr/>
          </p:nvSpPr>
          <p:spPr>
            <a:xfrm>
              <a:off x="1235468" y="7923111"/>
              <a:ext cx="3175" cy="3175"/>
            </a:xfrm>
            <a:custGeom>
              <a:avLst/>
              <a:gdLst/>
              <a:ahLst/>
              <a:cxnLst/>
              <a:rect l="l" t="t" r="r" b="b"/>
              <a:pathLst>
                <a:path w="3175" h="3175">
                  <a:moveTo>
                    <a:pt x="3162" y="2019"/>
                  </a:moveTo>
                  <a:lnTo>
                    <a:pt x="2616" y="0"/>
                  </a:lnTo>
                  <a:lnTo>
                    <a:pt x="1143" y="431"/>
                  </a:lnTo>
                  <a:lnTo>
                    <a:pt x="0" y="774"/>
                  </a:lnTo>
                  <a:lnTo>
                    <a:pt x="558" y="2806"/>
                  </a:lnTo>
                  <a:lnTo>
                    <a:pt x="1384" y="2552"/>
                  </a:lnTo>
                  <a:lnTo>
                    <a:pt x="1701" y="2463"/>
                  </a:lnTo>
                  <a:lnTo>
                    <a:pt x="3162" y="2019"/>
                  </a:lnTo>
                  <a:close/>
                </a:path>
              </a:pathLst>
            </a:custGeom>
            <a:solidFill>
              <a:srgbClr val="5E82AF"/>
            </a:solidFill>
          </p:spPr>
          <p:txBody>
            <a:bodyPr wrap="square" lIns="0" tIns="0" rIns="0" bIns="0" rtlCol="0"/>
            <a:lstStyle/>
            <a:p>
              <a:endParaRPr sz="1227"/>
            </a:p>
          </p:txBody>
        </p:sp>
        <p:sp>
          <p:nvSpPr>
            <p:cNvPr id="1022" name="object 1022"/>
            <p:cNvSpPr/>
            <p:nvPr/>
          </p:nvSpPr>
          <p:spPr>
            <a:xfrm>
              <a:off x="1233982" y="7923885"/>
              <a:ext cx="2540" cy="2540"/>
            </a:xfrm>
            <a:custGeom>
              <a:avLst/>
              <a:gdLst/>
              <a:ahLst/>
              <a:cxnLst/>
              <a:rect l="l" t="t" r="r" b="b"/>
              <a:pathLst>
                <a:path w="2540" h="2540">
                  <a:moveTo>
                    <a:pt x="1485" y="0"/>
                  </a:moveTo>
                  <a:lnTo>
                    <a:pt x="0" y="431"/>
                  </a:lnTo>
                  <a:lnTo>
                    <a:pt x="558" y="2476"/>
                  </a:lnTo>
                  <a:lnTo>
                    <a:pt x="2044" y="2031"/>
                  </a:lnTo>
                  <a:lnTo>
                    <a:pt x="1485" y="0"/>
                  </a:lnTo>
                  <a:close/>
                </a:path>
              </a:pathLst>
            </a:custGeom>
            <a:solidFill>
              <a:srgbClr val="5E83B0"/>
            </a:solidFill>
          </p:spPr>
          <p:txBody>
            <a:bodyPr wrap="square" lIns="0" tIns="0" rIns="0" bIns="0" rtlCol="0"/>
            <a:lstStyle/>
            <a:p>
              <a:endParaRPr sz="1227"/>
            </a:p>
          </p:txBody>
        </p:sp>
        <p:sp>
          <p:nvSpPr>
            <p:cNvPr id="1023" name="object 1023"/>
            <p:cNvSpPr/>
            <p:nvPr/>
          </p:nvSpPr>
          <p:spPr>
            <a:xfrm>
              <a:off x="1231277" y="7924317"/>
              <a:ext cx="3810" cy="3175"/>
            </a:xfrm>
            <a:custGeom>
              <a:avLst/>
              <a:gdLst/>
              <a:ahLst/>
              <a:cxnLst/>
              <a:rect l="l" t="t" r="r" b="b"/>
              <a:pathLst>
                <a:path w="3809" h="3175">
                  <a:moveTo>
                    <a:pt x="3263" y="2044"/>
                  </a:moveTo>
                  <a:lnTo>
                    <a:pt x="2705" y="0"/>
                  </a:lnTo>
                  <a:lnTo>
                    <a:pt x="1155" y="457"/>
                  </a:lnTo>
                  <a:lnTo>
                    <a:pt x="0" y="800"/>
                  </a:lnTo>
                  <a:lnTo>
                    <a:pt x="558" y="2870"/>
                  </a:lnTo>
                  <a:lnTo>
                    <a:pt x="1701" y="2527"/>
                  </a:lnTo>
                  <a:lnTo>
                    <a:pt x="2501" y="2286"/>
                  </a:lnTo>
                  <a:lnTo>
                    <a:pt x="3263" y="2044"/>
                  </a:lnTo>
                  <a:close/>
                </a:path>
              </a:pathLst>
            </a:custGeom>
            <a:solidFill>
              <a:srgbClr val="5E83B1"/>
            </a:solidFill>
          </p:spPr>
          <p:txBody>
            <a:bodyPr wrap="square" lIns="0" tIns="0" rIns="0" bIns="0" rtlCol="0"/>
            <a:lstStyle/>
            <a:p>
              <a:endParaRPr sz="1227"/>
            </a:p>
          </p:txBody>
        </p:sp>
        <p:sp>
          <p:nvSpPr>
            <p:cNvPr id="1024" name="object 1024"/>
            <p:cNvSpPr/>
            <p:nvPr/>
          </p:nvSpPr>
          <p:spPr>
            <a:xfrm>
              <a:off x="1229779" y="7925117"/>
              <a:ext cx="2540" cy="2540"/>
            </a:xfrm>
            <a:custGeom>
              <a:avLst/>
              <a:gdLst/>
              <a:ahLst/>
              <a:cxnLst/>
              <a:rect l="l" t="t" r="r" b="b"/>
              <a:pathLst>
                <a:path w="2540" h="2540">
                  <a:moveTo>
                    <a:pt x="1498" y="0"/>
                  </a:moveTo>
                  <a:lnTo>
                    <a:pt x="0" y="444"/>
                  </a:lnTo>
                  <a:lnTo>
                    <a:pt x="571" y="2527"/>
                  </a:lnTo>
                  <a:lnTo>
                    <a:pt x="2057" y="2070"/>
                  </a:lnTo>
                  <a:lnTo>
                    <a:pt x="1498" y="0"/>
                  </a:lnTo>
                  <a:close/>
                </a:path>
              </a:pathLst>
            </a:custGeom>
            <a:solidFill>
              <a:srgbClr val="5E84B2"/>
            </a:solidFill>
          </p:spPr>
          <p:txBody>
            <a:bodyPr wrap="square" lIns="0" tIns="0" rIns="0" bIns="0" rtlCol="0"/>
            <a:lstStyle/>
            <a:p>
              <a:endParaRPr sz="1227"/>
            </a:p>
          </p:txBody>
        </p:sp>
        <p:sp>
          <p:nvSpPr>
            <p:cNvPr id="1025" name="object 1025"/>
            <p:cNvSpPr/>
            <p:nvPr/>
          </p:nvSpPr>
          <p:spPr>
            <a:xfrm>
              <a:off x="1228636" y="7925562"/>
              <a:ext cx="1905" cy="2540"/>
            </a:xfrm>
            <a:custGeom>
              <a:avLst/>
              <a:gdLst/>
              <a:ahLst/>
              <a:cxnLst/>
              <a:rect l="l" t="t" r="r" b="b"/>
              <a:pathLst>
                <a:path w="1905" h="2540">
                  <a:moveTo>
                    <a:pt x="1143" y="0"/>
                  </a:moveTo>
                  <a:lnTo>
                    <a:pt x="0" y="342"/>
                  </a:lnTo>
                  <a:lnTo>
                    <a:pt x="571" y="2425"/>
                  </a:lnTo>
                  <a:lnTo>
                    <a:pt x="1714" y="2082"/>
                  </a:lnTo>
                  <a:lnTo>
                    <a:pt x="1143" y="0"/>
                  </a:lnTo>
                  <a:close/>
                </a:path>
              </a:pathLst>
            </a:custGeom>
            <a:solidFill>
              <a:srgbClr val="5E85B2"/>
            </a:solidFill>
          </p:spPr>
          <p:txBody>
            <a:bodyPr wrap="square" lIns="0" tIns="0" rIns="0" bIns="0" rtlCol="0"/>
            <a:lstStyle/>
            <a:p>
              <a:endParaRPr sz="1227"/>
            </a:p>
          </p:txBody>
        </p:sp>
        <p:sp>
          <p:nvSpPr>
            <p:cNvPr id="1026" name="object 1026"/>
            <p:cNvSpPr/>
            <p:nvPr/>
          </p:nvSpPr>
          <p:spPr>
            <a:xfrm>
              <a:off x="1225994" y="7925905"/>
              <a:ext cx="3810" cy="3175"/>
            </a:xfrm>
            <a:custGeom>
              <a:avLst/>
              <a:gdLst/>
              <a:ahLst/>
              <a:cxnLst/>
              <a:rect l="l" t="t" r="r" b="b"/>
              <a:pathLst>
                <a:path w="3809" h="3175">
                  <a:moveTo>
                    <a:pt x="3213" y="2082"/>
                  </a:moveTo>
                  <a:lnTo>
                    <a:pt x="2641" y="0"/>
                  </a:lnTo>
                  <a:lnTo>
                    <a:pt x="1181" y="431"/>
                  </a:lnTo>
                  <a:lnTo>
                    <a:pt x="0" y="774"/>
                  </a:lnTo>
                  <a:lnTo>
                    <a:pt x="584" y="2882"/>
                  </a:lnTo>
                  <a:lnTo>
                    <a:pt x="1574" y="2578"/>
                  </a:lnTo>
                  <a:lnTo>
                    <a:pt x="1752" y="2527"/>
                  </a:lnTo>
                  <a:lnTo>
                    <a:pt x="3213" y="2082"/>
                  </a:lnTo>
                  <a:close/>
                </a:path>
              </a:pathLst>
            </a:custGeom>
            <a:solidFill>
              <a:srgbClr val="5E86B3"/>
            </a:solidFill>
          </p:spPr>
          <p:txBody>
            <a:bodyPr wrap="square" lIns="0" tIns="0" rIns="0" bIns="0" rtlCol="0"/>
            <a:lstStyle/>
            <a:p>
              <a:endParaRPr sz="1227"/>
            </a:p>
          </p:txBody>
        </p:sp>
        <p:sp>
          <p:nvSpPr>
            <p:cNvPr id="1027" name="object 1027"/>
            <p:cNvSpPr/>
            <p:nvPr/>
          </p:nvSpPr>
          <p:spPr>
            <a:xfrm>
              <a:off x="1224229" y="7926387"/>
              <a:ext cx="2540" cy="3175"/>
            </a:xfrm>
            <a:custGeom>
              <a:avLst/>
              <a:gdLst/>
              <a:ahLst/>
              <a:cxnLst/>
              <a:rect l="l" t="t" r="r" b="b"/>
              <a:pathLst>
                <a:path w="2540" h="3175">
                  <a:moveTo>
                    <a:pt x="0" y="0"/>
                  </a:moveTo>
                  <a:lnTo>
                    <a:pt x="685" y="2514"/>
                  </a:lnTo>
                  <a:lnTo>
                    <a:pt x="939" y="2603"/>
                  </a:lnTo>
                  <a:lnTo>
                    <a:pt x="1295" y="2717"/>
                  </a:lnTo>
                  <a:lnTo>
                    <a:pt x="2349" y="2400"/>
                  </a:lnTo>
                  <a:lnTo>
                    <a:pt x="1778" y="292"/>
                  </a:lnTo>
                  <a:lnTo>
                    <a:pt x="1295" y="431"/>
                  </a:lnTo>
                  <a:lnTo>
                    <a:pt x="0" y="0"/>
                  </a:lnTo>
                  <a:close/>
                </a:path>
              </a:pathLst>
            </a:custGeom>
            <a:solidFill>
              <a:srgbClr val="5E86B4"/>
            </a:solidFill>
          </p:spPr>
          <p:txBody>
            <a:bodyPr wrap="square" lIns="0" tIns="0" rIns="0" bIns="0" rtlCol="0"/>
            <a:lstStyle/>
            <a:p>
              <a:endParaRPr sz="1227"/>
            </a:p>
          </p:txBody>
        </p:sp>
        <p:sp>
          <p:nvSpPr>
            <p:cNvPr id="1028" name="object 1028"/>
            <p:cNvSpPr/>
            <p:nvPr/>
          </p:nvSpPr>
          <p:spPr>
            <a:xfrm>
              <a:off x="1221079" y="7925308"/>
              <a:ext cx="4445" cy="3810"/>
            </a:xfrm>
            <a:custGeom>
              <a:avLst/>
              <a:gdLst/>
              <a:ahLst/>
              <a:cxnLst/>
              <a:rect l="l" t="t" r="r" b="b"/>
              <a:pathLst>
                <a:path w="4444" h="3809">
                  <a:moveTo>
                    <a:pt x="3835" y="3594"/>
                  </a:moveTo>
                  <a:lnTo>
                    <a:pt x="3149" y="1079"/>
                  </a:lnTo>
                  <a:lnTo>
                    <a:pt x="1790" y="609"/>
                  </a:lnTo>
                  <a:lnTo>
                    <a:pt x="0" y="0"/>
                  </a:lnTo>
                  <a:lnTo>
                    <a:pt x="698" y="2527"/>
                  </a:lnTo>
                  <a:lnTo>
                    <a:pt x="2476" y="3124"/>
                  </a:lnTo>
                  <a:lnTo>
                    <a:pt x="3835" y="3594"/>
                  </a:lnTo>
                  <a:close/>
                </a:path>
              </a:pathLst>
            </a:custGeom>
            <a:solidFill>
              <a:srgbClr val="5E87B4"/>
            </a:solidFill>
          </p:spPr>
          <p:txBody>
            <a:bodyPr wrap="square" lIns="0" tIns="0" rIns="0" bIns="0" rtlCol="0"/>
            <a:lstStyle/>
            <a:p>
              <a:endParaRPr sz="1227"/>
            </a:p>
          </p:txBody>
        </p:sp>
        <p:sp>
          <p:nvSpPr>
            <p:cNvPr id="1029" name="object 1029"/>
            <p:cNvSpPr/>
            <p:nvPr/>
          </p:nvSpPr>
          <p:spPr>
            <a:xfrm>
              <a:off x="1219390" y="7924736"/>
              <a:ext cx="2540" cy="3175"/>
            </a:xfrm>
            <a:custGeom>
              <a:avLst/>
              <a:gdLst/>
              <a:ahLst/>
              <a:cxnLst/>
              <a:rect l="l" t="t" r="r" b="b"/>
              <a:pathLst>
                <a:path w="2540" h="3175">
                  <a:moveTo>
                    <a:pt x="0" y="0"/>
                  </a:moveTo>
                  <a:lnTo>
                    <a:pt x="673" y="2514"/>
                  </a:lnTo>
                  <a:lnTo>
                    <a:pt x="2387" y="3098"/>
                  </a:lnTo>
                  <a:lnTo>
                    <a:pt x="1701" y="571"/>
                  </a:lnTo>
                  <a:lnTo>
                    <a:pt x="0" y="0"/>
                  </a:lnTo>
                  <a:close/>
                </a:path>
              </a:pathLst>
            </a:custGeom>
            <a:solidFill>
              <a:srgbClr val="5E88B5"/>
            </a:solidFill>
          </p:spPr>
          <p:txBody>
            <a:bodyPr wrap="square" lIns="0" tIns="0" rIns="0" bIns="0" rtlCol="0"/>
            <a:lstStyle/>
            <a:p>
              <a:endParaRPr sz="1227"/>
            </a:p>
          </p:txBody>
        </p:sp>
        <p:sp>
          <p:nvSpPr>
            <p:cNvPr id="1030" name="object 1030"/>
            <p:cNvSpPr/>
            <p:nvPr/>
          </p:nvSpPr>
          <p:spPr>
            <a:xfrm>
              <a:off x="1217968" y="7924254"/>
              <a:ext cx="2540" cy="3175"/>
            </a:xfrm>
            <a:custGeom>
              <a:avLst/>
              <a:gdLst/>
              <a:ahLst/>
              <a:cxnLst/>
              <a:rect l="l" t="t" r="r" b="b"/>
              <a:pathLst>
                <a:path w="2540" h="3175">
                  <a:moveTo>
                    <a:pt x="0" y="0"/>
                  </a:moveTo>
                  <a:lnTo>
                    <a:pt x="698" y="2527"/>
                  </a:lnTo>
                  <a:lnTo>
                    <a:pt x="2095" y="2997"/>
                  </a:lnTo>
                  <a:lnTo>
                    <a:pt x="1422" y="482"/>
                  </a:lnTo>
                  <a:lnTo>
                    <a:pt x="0" y="0"/>
                  </a:lnTo>
                  <a:close/>
                </a:path>
              </a:pathLst>
            </a:custGeom>
            <a:solidFill>
              <a:srgbClr val="5E88B6"/>
            </a:solidFill>
          </p:spPr>
          <p:txBody>
            <a:bodyPr wrap="square" lIns="0" tIns="0" rIns="0" bIns="0" rtlCol="0"/>
            <a:lstStyle/>
            <a:p>
              <a:endParaRPr sz="1227"/>
            </a:p>
          </p:txBody>
        </p:sp>
        <p:sp>
          <p:nvSpPr>
            <p:cNvPr id="1031" name="object 1031"/>
            <p:cNvSpPr/>
            <p:nvPr/>
          </p:nvSpPr>
          <p:spPr>
            <a:xfrm>
              <a:off x="1216101" y="7923619"/>
              <a:ext cx="3175" cy="3175"/>
            </a:xfrm>
            <a:custGeom>
              <a:avLst/>
              <a:gdLst/>
              <a:ahLst/>
              <a:cxnLst/>
              <a:rect l="l" t="t" r="r" b="b"/>
              <a:pathLst>
                <a:path w="3175" h="3175">
                  <a:moveTo>
                    <a:pt x="0" y="0"/>
                  </a:moveTo>
                  <a:lnTo>
                    <a:pt x="685" y="2527"/>
                  </a:lnTo>
                  <a:lnTo>
                    <a:pt x="2476" y="3136"/>
                  </a:lnTo>
                  <a:lnTo>
                    <a:pt x="1866" y="634"/>
                  </a:lnTo>
                  <a:lnTo>
                    <a:pt x="0" y="0"/>
                  </a:lnTo>
                  <a:close/>
                </a:path>
              </a:pathLst>
            </a:custGeom>
            <a:solidFill>
              <a:srgbClr val="5F88B6"/>
            </a:solidFill>
          </p:spPr>
          <p:txBody>
            <a:bodyPr wrap="square" lIns="0" tIns="0" rIns="0" bIns="0" rtlCol="0"/>
            <a:lstStyle/>
            <a:p>
              <a:endParaRPr sz="1227"/>
            </a:p>
          </p:txBody>
        </p:sp>
        <p:sp>
          <p:nvSpPr>
            <p:cNvPr id="1032" name="object 1032"/>
            <p:cNvSpPr/>
            <p:nvPr/>
          </p:nvSpPr>
          <p:spPr>
            <a:xfrm>
              <a:off x="1214742" y="7923161"/>
              <a:ext cx="2540" cy="3175"/>
            </a:xfrm>
            <a:custGeom>
              <a:avLst/>
              <a:gdLst/>
              <a:ahLst/>
              <a:cxnLst/>
              <a:rect l="l" t="t" r="r" b="b"/>
              <a:pathLst>
                <a:path w="2540" h="3175">
                  <a:moveTo>
                    <a:pt x="0" y="0"/>
                  </a:moveTo>
                  <a:lnTo>
                    <a:pt x="685" y="2514"/>
                  </a:lnTo>
                  <a:lnTo>
                    <a:pt x="1587" y="2832"/>
                  </a:lnTo>
                  <a:lnTo>
                    <a:pt x="2044" y="2984"/>
                  </a:lnTo>
                  <a:lnTo>
                    <a:pt x="1358" y="457"/>
                  </a:lnTo>
                  <a:lnTo>
                    <a:pt x="0" y="0"/>
                  </a:lnTo>
                  <a:close/>
                </a:path>
              </a:pathLst>
            </a:custGeom>
            <a:solidFill>
              <a:srgbClr val="5F89B6"/>
            </a:solidFill>
          </p:spPr>
          <p:txBody>
            <a:bodyPr wrap="square" lIns="0" tIns="0" rIns="0" bIns="0" rtlCol="0"/>
            <a:lstStyle/>
            <a:p>
              <a:endParaRPr sz="1227"/>
            </a:p>
          </p:txBody>
        </p:sp>
        <p:sp>
          <p:nvSpPr>
            <p:cNvPr id="1033" name="object 1033"/>
            <p:cNvSpPr/>
            <p:nvPr/>
          </p:nvSpPr>
          <p:spPr>
            <a:xfrm>
              <a:off x="1213040" y="7922590"/>
              <a:ext cx="2540" cy="3175"/>
            </a:xfrm>
            <a:custGeom>
              <a:avLst/>
              <a:gdLst/>
              <a:ahLst/>
              <a:cxnLst/>
              <a:rect l="l" t="t" r="r" b="b"/>
              <a:pathLst>
                <a:path w="2540" h="3175">
                  <a:moveTo>
                    <a:pt x="0" y="0"/>
                  </a:moveTo>
                  <a:lnTo>
                    <a:pt x="698" y="2527"/>
                  </a:lnTo>
                  <a:lnTo>
                    <a:pt x="1257" y="2717"/>
                  </a:lnTo>
                  <a:lnTo>
                    <a:pt x="2374" y="3086"/>
                  </a:lnTo>
                  <a:lnTo>
                    <a:pt x="1689" y="571"/>
                  </a:lnTo>
                  <a:lnTo>
                    <a:pt x="0" y="0"/>
                  </a:lnTo>
                  <a:close/>
                </a:path>
              </a:pathLst>
            </a:custGeom>
            <a:solidFill>
              <a:srgbClr val="5F8AB7"/>
            </a:solidFill>
          </p:spPr>
          <p:txBody>
            <a:bodyPr wrap="square" lIns="0" tIns="0" rIns="0" bIns="0" rtlCol="0"/>
            <a:lstStyle/>
            <a:p>
              <a:endParaRPr sz="1227"/>
            </a:p>
          </p:txBody>
        </p:sp>
        <p:sp>
          <p:nvSpPr>
            <p:cNvPr id="1034" name="object 1034"/>
            <p:cNvSpPr/>
            <p:nvPr/>
          </p:nvSpPr>
          <p:spPr>
            <a:xfrm>
              <a:off x="1209903" y="7921523"/>
              <a:ext cx="4445" cy="3810"/>
            </a:xfrm>
            <a:custGeom>
              <a:avLst/>
              <a:gdLst/>
              <a:ahLst/>
              <a:cxnLst/>
              <a:rect l="l" t="t" r="r" b="b"/>
              <a:pathLst>
                <a:path w="4444" h="3809">
                  <a:moveTo>
                    <a:pt x="3835" y="3594"/>
                  </a:moveTo>
                  <a:lnTo>
                    <a:pt x="3136" y="1066"/>
                  </a:lnTo>
                  <a:lnTo>
                    <a:pt x="1676" y="571"/>
                  </a:lnTo>
                  <a:lnTo>
                    <a:pt x="0" y="0"/>
                  </a:lnTo>
                  <a:lnTo>
                    <a:pt x="698" y="2527"/>
                  </a:lnTo>
                  <a:lnTo>
                    <a:pt x="2336" y="3086"/>
                  </a:lnTo>
                  <a:lnTo>
                    <a:pt x="2590" y="3162"/>
                  </a:lnTo>
                  <a:lnTo>
                    <a:pt x="3835" y="3594"/>
                  </a:lnTo>
                  <a:close/>
                </a:path>
              </a:pathLst>
            </a:custGeom>
            <a:solidFill>
              <a:srgbClr val="5F8AB8"/>
            </a:solidFill>
          </p:spPr>
          <p:txBody>
            <a:bodyPr wrap="square" lIns="0" tIns="0" rIns="0" bIns="0" rtlCol="0"/>
            <a:lstStyle/>
            <a:p>
              <a:endParaRPr sz="1227"/>
            </a:p>
          </p:txBody>
        </p:sp>
        <p:sp>
          <p:nvSpPr>
            <p:cNvPr id="1035" name="object 1035"/>
            <p:cNvSpPr/>
            <p:nvPr/>
          </p:nvSpPr>
          <p:spPr>
            <a:xfrm>
              <a:off x="1208455" y="7921028"/>
              <a:ext cx="2540" cy="3175"/>
            </a:xfrm>
            <a:custGeom>
              <a:avLst/>
              <a:gdLst/>
              <a:ahLst/>
              <a:cxnLst/>
              <a:rect l="l" t="t" r="r" b="b"/>
              <a:pathLst>
                <a:path w="2540" h="3175">
                  <a:moveTo>
                    <a:pt x="0" y="0"/>
                  </a:moveTo>
                  <a:lnTo>
                    <a:pt x="698" y="2527"/>
                  </a:lnTo>
                  <a:lnTo>
                    <a:pt x="2146" y="3022"/>
                  </a:lnTo>
                  <a:lnTo>
                    <a:pt x="1447" y="495"/>
                  </a:lnTo>
                  <a:lnTo>
                    <a:pt x="0" y="0"/>
                  </a:lnTo>
                  <a:close/>
                </a:path>
              </a:pathLst>
            </a:custGeom>
            <a:solidFill>
              <a:srgbClr val="5F8BB8"/>
            </a:solidFill>
          </p:spPr>
          <p:txBody>
            <a:bodyPr wrap="square" lIns="0" tIns="0" rIns="0" bIns="0" rtlCol="0"/>
            <a:lstStyle/>
            <a:p>
              <a:endParaRPr sz="1227"/>
            </a:p>
          </p:txBody>
        </p:sp>
        <p:sp>
          <p:nvSpPr>
            <p:cNvPr id="1036" name="object 1036"/>
            <p:cNvSpPr/>
            <p:nvPr/>
          </p:nvSpPr>
          <p:spPr>
            <a:xfrm>
              <a:off x="1206703" y="7920431"/>
              <a:ext cx="2540" cy="3175"/>
            </a:xfrm>
            <a:custGeom>
              <a:avLst/>
              <a:gdLst/>
              <a:ahLst/>
              <a:cxnLst/>
              <a:rect l="l" t="t" r="r" b="b"/>
              <a:pathLst>
                <a:path w="2540" h="3175">
                  <a:moveTo>
                    <a:pt x="0" y="0"/>
                  </a:moveTo>
                  <a:lnTo>
                    <a:pt x="685" y="2527"/>
                  </a:lnTo>
                  <a:lnTo>
                    <a:pt x="2451" y="3124"/>
                  </a:lnTo>
                  <a:lnTo>
                    <a:pt x="1752" y="596"/>
                  </a:lnTo>
                  <a:lnTo>
                    <a:pt x="0" y="0"/>
                  </a:lnTo>
                  <a:close/>
                </a:path>
              </a:pathLst>
            </a:custGeom>
            <a:solidFill>
              <a:srgbClr val="5F8CB9"/>
            </a:solidFill>
          </p:spPr>
          <p:txBody>
            <a:bodyPr wrap="square" lIns="0" tIns="0" rIns="0" bIns="0" rtlCol="0"/>
            <a:lstStyle/>
            <a:p>
              <a:endParaRPr sz="1227"/>
            </a:p>
          </p:txBody>
        </p:sp>
        <p:sp>
          <p:nvSpPr>
            <p:cNvPr id="1037" name="object 1037"/>
            <p:cNvSpPr/>
            <p:nvPr/>
          </p:nvSpPr>
          <p:spPr>
            <a:xfrm>
              <a:off x="1204861" y="7919809"/>
              <a:ext cx="2540" cy="3175"/>
            </a:xfrm>
            <a:custGeom>
              <a:avLst/>
              <a:gdLst/>
              <a:ahLst/>
              <a:cxnLst/>
              <a:rect l="l" t="t" r="r" b="b"/>
              <a:pathLst>
                <a:path w="2540" h="3175">
                  <a:moveTo>
                    <a:pt x="0" y="0"/>
                  </a:moveTo>
                  <a:lnTo>
                    <a:pt x="685" y="2527"/>
                  </a:lnTo>
                  <a:lnTo>
                    <a:pt x="1562" y="2819"/>
                  </a:lnTo>
                  <a:lnTo>
                    <a:pt x="2527" y="3149"/>
                  </a:lnTo>
                  <a:lnTo>
                    <a:pt x="1828" y="622"/>
                  </a:lnTo>
                  <a:lnTo>
                    <a:pt x="0" y="0"/>
                  </a:lnTo>
                  <a:close/>
                </a:path>
              </a:pathLst>
            </a:custGeom>
            <a:solidFill>
              <a:srgbClr val="5F8CBA"/>
            </a:solidFill>
          </p:spPr>
          <p:txBody>
            <a:bodyPr wrap="square" lIns="0" tIns="0" rIns="0" bIns="0" rtlCol="0"/>
            <a:lstStyle/>
            <a:p>
              <a:endParaRPr sz="1227"/>
            </a:p>
          </p:txBody>
        </p:sp>
        <p:sp>
          <p:nvSpPr>
            <p:cNvPr id="1038" name="object 1038"/>
            <p:cNvSpPr/>
            <p:nvPr/>
          </p:nvSpPr>
          <p:spPr>
            <a:xfrm>
              <a:off x="1203515" y="7919351"/>
              <a:ext cx="2540" cy="3175"/>
            </a:xfrm>
            <a:custGeom>
              <a:avLst/>
              <a:gdLst/>
              <a:ahLst/>
              <a:cxnLst/>
              <a:rect l="l" t="t" r="r" b="b"/>
              <a:pathLst>
                <a:path w="2540" h="3175">
                  <a:moveTo>
                    <a:pt x="0" y="0"/>
                  </a:moveTo>
                  <a:lnTo>
                    <a:pt x="698" y="2527"/>
                  </a:lnTo>
                  <a:lnTo>
                    <a:pt x="1155" y="2679"/>
                  </a:lnTo>
                  <a:lnTo>
                    <a:pt x="2031" y="2984"/>
                  </a:lnTo>
                  <a:lnTo>
                    <a:pt x="1346" y="457"/>
                  </a:lnTo>
                  <a:lnTo>
                    <a:pt x="0" y="0"/>
                  </a:lnTo>
                  <a:close/>
                </a:path>
              </a:pathLst>
            </a:custGeom>
            <a:solidFill>
              <a:srgbClr val="608DBA"/>
            </a:solidFill>
          </p:spPr>
          <p:txBody>
            <a:bodyPr wrap="square" lIns="0" tIns="0" rIns="0" bIns="0" rtlCol="0"/>
            <a:lstStyle/>
            <a:p>
              <a:endParaRPr sz="1227"/>
            </a:p>
          </p:txBody>
        </p:sp>
        <p:sp>
          <p:nvSpPr>
            <p:cNvPr id="1039" name="object 1039"/>
            <p:cNvSpPr/>
            <p:nvPr/>
          </p:nvSpPr>
          <p:spPr>
            <a:xfrm>
              <a:off x="1200416" y="7918297"/>
              <a:ext cx="3810" cy="3810"/>
            </a:xfrm>
            <a:custGeom>
              <a:avLst/>
              <a:gdLst/>
              <a:ahLst/>
              <a:cxnLst/>
              <a:rect l="l" t="t" r="r" b="b"/>
              <a:pathLst>
                <a:path w="3809" h="3809">
                  <a:moveTo>
                    <a:pt x="2082" y="3009"/>
                  </a:moveTo>
                  <a:lnTo>
                    <a:pt x="1384" y="469"/>
                  </a:lnTo>
                  <a:lnTo>
                    <a:pt x="0" y="0"/>
                  </a:lnTo>
                  <a:lnTo>
                    <a:pt x="698" y="2540"/>
                  </a:lnTo>
                  <a:lnTo>
                    <a:pt x="2082" y="3009"/>
                  </a:lnTo>
                  <a:close/>
                </a:path>
                <a:path w="3809" h="3809">
                  <a:moveTo>
                    <a:pt x="3797" y="3581"/>
                  </a:moveTo>
                  <a:lnTo>
                    <a:pt x="3098" y="1054"/>
                  </a:lnTo>
                  <a:lnTo>
                    <a:pt x="1397" y="469"/>
                  </a:lnTo>
                  <a:lnTo>
                    <a:pt x="2082" y="3009"/>
                  </a:lnTo>
                  <a:lnTo>
                    <a:pt x="3797" y="3581"/>
                  </a:lnTo>
                  <a:close/>
                </a:path>
              </a:pathLst>
            </a:custGeom>
            <a:solidFill>
              <a:srgbClr val="608DBB"/>
            </a:solidFill>
          </p:spPr>
          <p:txBody>
            <a:bodyPr wrap="square" lIns="0" tIns="0" rIns="0" bIns="0" rtlCol="0"/>
            <a:lstStyle/>
            <a:p>
              <a:endParaRPr sz="1227"/>
            </a:p>
          </p:txBody>
        </p:sp>
        <p:sp>
          <p:nvSpPr>
            <p:cNvPr id="1040" name="object 1040"/>
            <p:cNvSpPr/>
            <p:nvPr/>
          </p:nvSpPr>
          <p:spPr>
            <a:xfrm>
              <a:off x="1198587" y="7917688"/>
              <a:ext cx="2540" cy="3175"/>
            </a:xfrm>
            <a:custGeom>
              <a:avLst/>
              <a:gdLst/>
              <a:ahLst/>
              <a:cxnLst/>
              <a:rect l="l" t="t" r="r" b="b"/>
              <a:pathLst>
                <a:path w="2540" h="3175">
                  <a:moveTo>
                    <a:pt x="0" y="0"/>
                  </a:moveTo>
                  <a:lnTo>
                    <a:pt x="698" y="2527"/>
                  </a:lnTo>
                  <a:lnTo>
                    <a:pt x="2527" y="3149"/>
                  </a:lnTo>
                  <a:lnTo>
                    <a:pt x="1828" y="609"/>
                  </a:lnTo>
                  <a:lnTo>
                    <a:pt x="0" y="0"/>
                  </a:lnTo>
                  <a:close/>
                </a:path>
              </a:pathLst>
            </a:custGeom>
            <a:solidFill>
              <a:srgbClr val="608EBC"/>
            </a:solidFill>
          </p:spPr>
          <p:txBody>
            <a:bodyPr wrap="square" lIns="0" tIns="0" rIns="0" bIns="0" rtlCol="0"/>
            <a:lstStyle/>
            <a:p>
              <a:endParaRPr sz="1227"/>
            </a:p>
          </p:txBody>
        </p:sp>
        <p:sp>
          <p:nvSpPr>
            <p:cNvPr id="1041" name="object 1041"/>
            <p:cNvSpPr/>
            <p:nvPr/>
          </p:nvSpPr>
          <p:spPr>
            <a:xfrm>
              <a:off x="1197241" y="7917218"/>
              <a:ext cx="2540" cy="3175"/>
            </a:xfrm>
            <a:custGeom>
              <a:avLst/>
              <a:gdLst/>
              <a:ahLst/>
              <a:cxnLst/>
              <a:rect l="l" t="t" r="r" b="b"/>
              <a:pathLst>
                <a:path w="2540" h="3175">
                  <a:moveTo>
                    <a:pt x="0" y="0"/>
                  </a:moveTo>
                  <a:lnTo>
                    <a:pt x="685" y="2527"/>
                  </a:lnTo>
                  <a:lnTo>
                    <a:pt x="1282" y="2730"/>
                  </a:lnTo>
                  <a:lnTo>
                    <a:pt x="2044" y="2997"/>
                  </a:lnTo>
                  <a:lnTo>
                    <a:pt x="1358" y="469"/>
                  </a:lnTo>
                  <a:lnTo>
                    <a:pt x="0" y="0"/>
                  </a:lnTo>
                  <a:close/>
                </a:path>
              </a:pathLst>
            </a:custGeom>
            <a:solidFill>
              <a:srgbClr val="608FBC"/>
            </a:solidFill>
          </p:spPr>
          <p:txBody>
            <a:bodyPr wrap="square" lIns="0" tIns="0" rIns="0" bIns="0" rtlCol="0"/>
            <a:lstStyle/>
            <a:p>
              <a:endParaRPr sz="1227"/>
            </a:p>
          </p:txBody>
        </p:sp>
        <p:sp>
          <p:nvSpPr>
            <p:cNvPr id="1042" name="object 1042"/>
            <p:cNvSpPr/>
            <p:nvPr/>
          </p:nvSpPr>
          <p:spPr>
            <a:xfrm>
              <a:off x="1194041" y="7916138"/>
              <a:ext cx="4445" cy="3810"/>
            </a:xfrm>
            <a:custGeom>
              <a:avLst/>
              <a:gdLst/>
              <a:ahLst/>
              <a:cxnLst/>
              <a:rect l="l" t="t" r="r" b="b"/>
              <a:pathLst>
                <a:path w="4444" h="3809">
                  <a:moveTo>
                    <a:pt x="2070" y="2997"/>
                  </a:moveTo>
                  <a:lnTo>
                    <a:pt x="1371" y="469"/>
                  </a:lnTo>
                  <a:lnTo>
                    <a:pt x="0" y="0"/>
                  </a:lnTo>
                  <a:lnTo>
                    <a:pt x="685" y="2527"/>
                  </a:lnTo>
                  <a:lnTo>
                    <a:pt x="2070" y="2997"/>
                  </a:lnTo>
                  <a:close/>
                </a:path>
                <a:path w="4444" h="3809">
                  <a:moveTo>
                    <a:pt x="3886" y="3606"/>
                  </a:moveTo>
                  <a:lnTo>
                    <a:pt x="3200" y="1079"/>
                  </a:lnTo>
                  <a:lnTo>
                    <a:pt x="1384" y="469"/>
                  </a:lnTo>
                  <a:lnTo>
                    <a:pt x="2070" y="2997"/>
                  </a:lnTo>
                  <a:lnTo>
                    <a:pt x="2362" y="3086"/>
                  </a:lnTo>
                  <a:lnTo>
                    <a:pt x="3886" y="3606"/>
                  </a:lnTo>
                  <a:close/>
                </a:path>
              </a:pathLst>
            </a:custGeom>
            <a:solidFill>
              <a:srgbClr val="608FBD"/>
            </a:solidFill>
          </p:spPr>
          <p:txBody>
            <a:bodyPr wrap="square" lIns="0" tIns="0" rIns="0" bIns="0" rtlCol="0"/>
            <a:lstStyle/>
            <a:p>
              <a:endParaRPr sz="1227"/>
            </a:p>
          </p:txBody>
        </p:sp>
        <p:sp>
          <p:nvSpPr>
            <p:cNvPr id="1043" name="object 1043"/>
            <p:cNvSpPr/>
            <p:nvPr/>
          </p:nvSpPr>
          <p:spPr>
            <a:xfrm>
              <a:off x="1192288" y="7915541"/>
              <a:ext cx="2540" cy="3175"/>
            </a:xfrm>
            <a:custGeom>
              <a:avLst/>
              <a:gdLst/>
              <a:ahLst/>
              <a:cxnLst/>
              <a:rect l="l" t="t" r="r" b="b"/>
              <a:pathLst>
                <a:path w="2540" h="3175">
                  <a:moveTo>
                    <a:pt x="0" y="0"/>
                  </a:moveTo>
                  <a:lnTo>
                    <a:pt x="698" y="2540"/>
                  </a:lnTo>
                  <a:lnTo>
                    <a:pt x="2438" y="3124"/>
                  </a:lnTo>
                  <a:lnTo>
                    <a:pt x="1739" y="596"/>
                  </a:lnTo>
                  <a:lnTo>
                    <a:pt x="0" y="0"/>
                  </a:lnTo>
                  <a:close/>
                </a:path>
              </a:pathLst>
            </a:custGeom>
            <a:solidFill>
              <a:srgbClr val="6090BD"/>
            </a:solidFill>
          </p:spPr>
          <p:txBody>
            <a:bodyPr wrap="square" lIns="0" tIns="0" rIns="0" bIns="0" rtlCol="0"/>
            <a:lstStyle/>
            <a:p>
              <a:endParaRPr sz="1227"/>
            </a:p>
          </p:txBody>
        </p:sp>
        <p:sp>
          <p:nvSpPr>
            <p:cNvPr id="1044" name="object 1044"/>
            <p:cNvSpPr/>
            <p:nvPr/>
          </p:nvSpPr>
          <p:spPr>
            <a:xfrm>
              <a:off x="1190701" y="7915008"/>
              <a:ext cx="2540" cy="3175"/>
            </a:xfrm>
            <a:custGeom>
              <a:avLst/>
              <a:gdLst/>
              <a:ahLst/>
              <a:cxnLst/>
              <a:rect l="l" t="t" r="r" b="b"/>
              <a:pathLst>
                <a:path w="2540" h="3175">
                  <a:moveTo>
                    <a:pt x="0" y="0"/>
                  </a:moveTo>
                  <a:lnTo>
                    <a:pt x="723" y="2539"/>
                  </a:lnTo>
                  <a:lnTo>
                    <a:pt x="2286" y="3073"/>
                  </a:lnTo>
                  <a:lnTo>
                    <a:pt x="1587" y="533"/>
                  </a:lnTo>
                  <a:lnTo>
                    <a:pt x="0" y="0"/>
                  </a:lnTo>
                  <a:close/>
                </a:path>
              </a:pathLst>
            </a:custGeom>
            <a:solidFill>
              <a:srgbClr val="6190BE"/>
            </a:solidFill>
          </p:spPr>
          <p:txBody>
            <a:bodyPr wrap="square" lIns="0" tIns="0" rIns="0" bIns="0" rtlCol="0"/>
            <a:lstStyle/>
            <a:p>
              <a:endParaRPr sz="1227"/>
            </a:p>
          </p:txBody>
        </p:sp>
        <p:sp>
          <p:nvSpPr>
            <p:cNvPr id="1045" name="object 1045"/>
            <p:cNvSpPr/>
            <p:nvPr/>
          </p:nvSpPr>
          <p:spPr>
            <a:xfrm>
              <a:off x="1185913" y="7913382"/>
              <a:ext cx="5715" cy="4445"/>
            </a:xfrm>
            <a:custGeom>
              <a:avLst/>
              <a:gdLst/>
              <a:ahLst/>
              <a:cxnLst/>
              <a:rect l="l" t="t" r="r" b="b"/>
              <a:pathLst>
                <a:path w="5715" h="4445">
                  <a:moveTo>
                    <a:pt x="5511" y="4165"/>
                  </a:moveTo>
                  <a:lnTo>
                    <a:pt x="4787" y="1625"/>
                  </a:lnTo>
                  <a:lnTo>
                    <a:pt x="3187" y="1079"/>
                  </a:lnTo>
                  <a:lnTo>
                    <a:pt x="1524" y="508"/>
                  </a:lnTo>
                  <a:lnTo>
                    <a:pt x="0" y="0"/>
                  </a:lnTo>
                  <a:lnTo>
                    <a:pt x="685" y="2527"/>
                  </a:lnTo>
                  <a:lnTo>
                    <a:pt x="2247" y="3060"/>
                  </a:lnTo>
                  <a:lnTo>
                    <a:pt x="3873" y="3606"/>
                  </a:lnTo>
                  <a:lnTo>
                    <a:pt x="5511" y="4165"/>
                  </a:lnTo>
                  <a:close/>
                </a:path>
              </a:pathLst>
            </a:custGeom>
            <a:solidFill>
              <a:srgbClr val="6191BF"/>
            </a:solidFill>
          </p:spPr>
          <p:txBody>
            <a:bodyPr wrap="square" lIns="0" tIns="0" rIns="0" bIns="0" rtlCol="0"/>
            <a:lstStyle/>
            <a:p>
              <a:endParaRPr sz="1227"/>
            </a:p>
          </p:txBody>
        </p:sp>
        <p:sp>
          <p:nvSpPr>
            <p:cNvPr id="1046" name="object 1046"/>
            <p:cNvSpPr/>
            <p:nvPr/>
          </p:nvSpPr>
          <p:spPr>
            <a:xfrm>
              <a:off x="1184147" y="7912773"/>
              <a:ext cx="2540" cy="3175"/>
            </a:xfrm>
            <a:custGeom>
              <a:avLst/>
              <a:gdLst/>
              <a:ahLst/>
              <a:cxnLst/>
              <a:rect l="l" t="t" r="r" b="b"/>
              <a:pathLst>
                <a:path w="2540" h="3175">
                  <a:moveTo>
                    <a:pt x="0" y="0"/>
                  </a:moveTo>
                  <a:lnTo>
                    <a:pt x="685" y="2540"/>
                  </a:lnTo>
                  <a:lnTo>
                    <a:pt x="2451" y="3136"/>
                  </a:lnTo>
                  <a:lnTo>
                    <a:pt x="1752" y="609"/>
                  </a:lnTo>
                  <a:lnTo>
                    <a:pt x="0" y="0"/>
                  </a:lnTo>
                  <a:close/>
                </a:path>
              </a:pathLst>
            </a:custGeom>
            <a:solidFill>
              <a:srgbClr val="6192C0"/>
            </a:solidFill>
          </p:spPr>
          <p:txBody>
            <a:bodyPr wrap="square" lIns="0" tIns="0" rIns="0" bIns="0" rtlCol="0"/>
            <a:lstStyle/>
            <a:p>
              <a:endParaRPr sz="1227"/>
            </a:p>
          </p:txBody>
        </p:sp>
        <p:sp>
          <p:nvSpPr>
            <p:cNvPr id="1047" name="object 1047"/>
            <p:cNvSpPr/>
            <p:nvPr/>
          </p:nvSpPr>
          <p:spPr>
            <a:xfrm>
              <a:off x="1182776" y="7912316"/>
              <a:ext cx="2540" cy="3175"/>
            </a:xfrm>
            <a:custGeom>
              <a:avLst/>
              <a:gdLst/>
              <a:ahLst/>
              <a:cxnLst/>
              <a:rect l="l" t="t" r="r" b="b"/>
              <a:pathLst>
                <a:path w="2540" h="3175">
                  <a:moveTo>
                    <a:pt x="0" y="0"/>
                  </a:moveTo>
                  <a:lnTo>
                    <a:pt x="698" y="2539"/>
                  </a:lnTo>
                  <a:lnTo>
                    <a:pt x="1917" y="2946"/>
                  </a:lnTo>
                  <a:lnTo>
                    <a:pt x="2057" y="2997"/>
                  </a:lnTo>
                  <a:lnTo>
                    <a:pt x="1358" y="457"/>
                  </a:lnTo>
                  <a:lnTo>
                    <a:pt x="0" y="0"/>
                  </a:lnTo>
                  <a:close/>
                </a:path>
              </a:pathLst>
            </a:custGeom>
            <a:solidFill>
              <a:srgbClr val="6193C1"/>
            </a:solidFill>
          </p:spPr>
          <p:txBody>
            <a:bodyPr wrap="square" lIns="0" tIns="0" rIns="0" bIns="0" rtlCol="0"/>
            <a:lstStyle/>
            <a:p>
              <a:endParaRPr sz="1227"/>
            </a:p>
          </p:txBody>
        </p:sp>
        <p:sp>
          <p:nvSpPr>
            <p:cNvPr id="1048" name="object 1048"/>
            <p:cNvSpPr/>
            <p:nvPr/>
          </p:nvSpPr>
          <p:spPr>
            <a:xfrm>
              <a:off x="1180985" y="7911706"/>
              <a:ext cx="2540" cy="3175"/>
            </a:xfrm>
            <a:custGeom>
              <a:avLst/>
              <a:gdLst/>
              <a:ahLst/>
              <a:cxnLst/>
              <a:rect l="l" t="t" r="r" b="b"/>
              <a:pathLst>
                <a:path w="2540" h="3175">
                  <a:moveTo>
                    <a:pt x="0" y="0"/>
                  </a:moveTo>
                  <a:lnTo>
                    <a:pt x="685" y="2527"/>
                  </a:lnTo>
                  <a:lnTo>
                    <a:pt x="2489" y="3149"/>
                  </a:lnTo>
                  <a:lnTo>
                    <a:pt x="1790" y="609"/>
                  </a:lnTo>
                  <a:lnTo>
                    <a:pt x="0" y="0"/>
                  </a:lnTo>
                  <a:close/>
                </a:path>
              </a:pathLst>
            </a:custGeom>
            <a:solidFill>
              <a:srgbClr val="6194C1"/>
            </a:solidFill>
          </p:spPr>
          <p:txBody>
            <a:bodyPr wrap="square" lIns="0" tIns="0" rIns="0" bIns="0" rtlCol="0"/>
            <a:lstStyle/>
            <a:p>
              <a:endParaRPr sz="1227"/>
            </a:p>
          </p:txBody>
        </p:sp>
        <p:sp>
          <p:nvSpPr>
            <p:cNvPr id="1049" name="object 1049"/>
            <p:cNvSpPr/>
            <p:nvPr/>
          </p:nvSpPr>
          <p:spPr>
            <a:xfrm>
              <a:off x="1177772" y="7910614"/>
              <a:ext cx="4445" cy="3810"/>
            </a:xfrm>
            <a:custGeom>
              <a:avLst/>
              <a:gdLst/>
              <a:ahLst/>
              <a:cxnLst/>
              <a:rect l="l" t="t" r="r" b="b"/>
              <a:pathLst>
                <a:path w="4444" h="3809">
                  <a:moveTo>
                    <a:pt x="3898" y="3619"/>
                  </a:moveTo>
                  <a:lnTo>
                    <a:pt x="3213" y="1092"/>
                  </a:lnTo>
                  <a:lnTo>
                    <a:pt x="1828" y="622"/>
                  </a:lnTo>
                  <a:lnTo>
                    <a:pt x="0" y="0"/>
                  </a:lnTo>
                  <a:lnTo>
                    <a:pt x="685" y="2540"/>
                  </a:lnTo>
                  <a:lnTo>
                    <a:pt x="1117" y="2679"/>
                  </a:lnTo>
                  <a:lnTo>
                    <a:pt x="2514" y="3162"/>
                  </a:lnTo>
                  <a:lnTo>
                    <a:pt x="3898" y="3619"/>
                  </a:lnTo>
                  <a:close/>
                </a:path>
              </a:pathLst>
            </a:custGeom>
            <a:solidFill>
              <a:srgbClr val="6194C2"/>
            </a:solidFill>
          </p:spPr>
          <p:txBody>
            <a:bodyPr wrap="square" lIns="0" tIns="0" rIns="0" bIns="0" rtlCol="0"/>
            <a:lstStyle/>
            <a:p>
              <a:endParaRPr sz="1227"/>
            </a:p>
          </p:txBody>
        </p:sp>
        <p:sp>
          <p:nvSpPr>
            <p:cNvPr id="1050" name="object 1050"/>
            <p:cNvSpPr/>
            <p:nvPr/>
          </p:nvSpPr>
          <p:spPr>
            <a:xfrm>
              <a:off x="1174623" y="7909547"/>
              <a:ext cx="4445" cy="3810"/>
            </a:xfrm>
            <a:custGeom>
              <a:avLst/>
              <a:gdLst/>
              <a:ahLst/>
              <a:cxnLst/>
              <a:rect l="l" t="t" r="r" b="b"/>
              <a:pathLst>
                <a:path w="4444" h="3809">
                  <a:moveTo>
                    <a:pt x="3835" y="3606"/>
                  </a:moveTo>
                  <a:lnTo>
                    <a:pt x="3136" y="1066"/>
                  </a:lnTo>
                  <a:lnTo>
                    <a:pt x="1765" y="596"/>
                  </a:lnTo>
                  <a:lnTo>
                    <a:pt x="0" y="0"/>
                  </a:lnTo>
                  <a:lnTo>
                    <a:pt x="698" y="2540"/>
                  </a:lnTo>
                  <a:lnTo>
                    <a:pt x="2463" y="3136"/>
                  </a:lnTo>
                  <a:lnTo>
                    <a:pt x="3835" y="3606"/>
                  </a:lnTo>
                  <a:close/>
                </a:path>
              </a:pathLst>
            </a:custGeom>
            <a:solidFill>
              <a:srgbClr val="6195C3"/>
            </a:solidFill>
          </p:spPr>
          <p:txBody>
            <a:bodyPr wrap="square" lIns="0" tIns="0" rIns="0" bIns="0" rtlCol="0"/>
            <a:lstStyle/>
            <a:p>
              <a:endParaRPr sz="1227"/>
            </a:p>
          </p:txBody>
        </p:sp>
        <p:sp>
          <p:nvSpPr>
            <p:cNvPr id="1051" name="object 1051"/>
            <p:cNvSpPr/>
            <p:nvPr/>
          </p:nvSpPr>
          <p:spPr>
            <a:xfrm>
              <a:off x="1158087" y="7905153"/>
              <a:ext cx="17780" cy="6985"/>
            </a:xfrm>
            <a:custGeom>
              <a:avLst/>
              <a:gdLst/>
              <a:ahLst/>
              <a:cxnLst/>
              <a:rect l="l" t="t" r="r" b="b"/>
              <a:pathLst>
                <a:path w="17780" h="6984">
                  <a:moveTo>
                    <a:pt x="3581" y="0"/>
                  </a:moveTo>
                  <a:lnTo>
                    <a:pt x="0" y="1092"/>
                  </a:lnTo>
                  <a:lnTo>
                    <a:pt x="17233" y="6934"/>
                  </a:lnTo>
                  <a:lnTo>
                    <a:pt x="16535" y="4394"/>
                  </a:lnTo>
                  <a:lnTo>
                    <a:pt x="3581" y="0"/>
                  </a:lnTo>
                  <a:close/>
                </a:path>
              </a:pathLst>
            </a:custGeom>
            <a:solidFill>
              <a:srgbClr val="6196C4"/>
            </a:solidFill>
          </p:spPr>
          <p:txBody>
            <a:bodyPr wrap="square" lIns="0" tIns="0" rIns="0" bIns="0" rtlCol="0"/>
            <a:lstStyle/>
            <a:p>
              <a:endParaRPr sz="1227"/>
            </a:p>
          </p:txBody>
        </p:sp>
        <p:sp>
          <p:nvSpPr>
            <p:cNvPr id="1052" name="object 1052"/>
            <p:cNvSpPr/>
            <p:nvPr/>
          </p:nvSpPr>
          <p:spPr>
            <a:xfrm>
              <a:off x="1063371" y="8012442"/>
              <a:ext cx="11430" cy="10160"/>
            </a:xfrm>
            <a:custGeom>
              <a:avLst/>
              <a:gdLst/>
              <a:ahLst/>
              <a:cxnLst/>
              <a:rect l="l" t="t" r="r" b="b"/>
              <a:pathLst>
                <a:path w="11430" h="10159">
                  <a:moveTo>
                    <a:pt x="10820" y="1854"/>
                  </a:moveTo>
                  <a:lnTo>
                    <a:pt x="10807" y="0"/>
                  </a:lnTo>
                  <a:lnTo>
                    <a:pt x="0" y="6248"/>
                  </a:lnTo>
                  <a:lnTo>
                    <a:pt x="1955" y="6921"/>
                  </a:lnTo>
                  <a:lnTo>
                    <a:pt x="10820" y="9944"/>
                  </a:lnTo>
                  <a:lnTo>
                    <a:pt x="10820" y="1854"/>
                  </a:lnTo>
                  <a:close/>
                </a:path>
              </a:pathLst>
            </a:custGeom>
            <a:solidFill>
              <a:srgbClr val="143777"/>
            </a:solidFill>
          </p:spPr>
          <p:txBody>
            <a:bodyPr wrap="square" lIns="0" tIns="0" rIns="0" bIns="0" rtlCol="0"/>
            <a:lstStyle/>
            <a:p>
              <a:endParaRPr sz="1227"/>
            </a:p>
          </p:txBody>
        </p:sp>
        <p:sp>
          <p:nvSpPr>
            <p:cNvPr id="1053" name="object 1053"/>
            <p:cNvSpPr/>
            <p:nvPr/>
          </p:nvSpPr>
          <p:spPr>
            <a:xfrm>
              <a:off x="1059573" y="8008950"/>
              <a:ext cx="15240" cy="10160"/>
            </a:xfrm>
            <a:custGeom>
              <a:avLst/>
              <a:gdLst/>
              <a:ahLst/>
              <a:cxnLst/>
              <a:rect l="l" t="t" r="r" b="b"/>
              <a:pathLst>
                <a:path w="15240" h="10159">
                  <a:moveTo>
                    <a:pt x="14617" y="0"/>
                  </a:moveTo>
                  <a:lnTo>
                    <a:pt x="0" y="8445"/>
                  </a:lnTo>
                  <a:lnTo>
                    <a:pt x="1854" y="9080"/>
                  </a:lnTo>
                  <a:lnTo>
                    <a:pt x="4127" y="9855"/>
                  </a:lnTo>
                  <a:lnTo>
                    <a:pt x="14617" y="3835"/>
                  </a:lnTo>
                  <a:lnTo>
                    <a:pt x="14617" y="2260"/>
                  </a:lnTo>
                  <a:lnTo>
                    <a:pt x="14617" y="1739"/>
                  </a:lnTo>
                  <a:lnTo>
                    <a:pt x="14617" y="0"/>
                  </a:lnTo>
                  <a:close/>
                </a:path>
              </a:pathLst>
            </a:custGeom>
            <a:solidFill>
              <a:srgbClr val="143878"/>
            </a:solidFill>
          </p:spPr>
          <p:txBody>
            <a:bodyPr wrap="square" lIns="0" tIns="0" rIns="0" bIns="0" rtlCol="0"/>
            <a:lstStyle/>
            <a:p>
              <a:endParaRPr sz="1227"/>
            </a:p>
          </p:txBody>
        </p:sp>
        <p:sp>
          <p:nvSpPr>
            <p:cNvPr id="1054" name="object 1054"/>
            <p:cNvSpPr/>
            <p:nvPr/>
          </p:nvSpPr>
          <p:spPr>
            <a:xfrm>
              <a:off x="1057600" y="8007201"/>
              <a:ext cx="17145" cy="10795"/>
            </a:xfrm>
            <a:custGeom>
              <a:avLst/>
              <a:gdLst/>
              <a:ahLst/>
              <a:cxnLst/>
              <a:rect l="l" t="t" r="r" b="b"/>
              <a:pathLst>
                <a:path w="17144" h="10795">
                  <a:moveTo>
                    <a:pt x="16591" y="0"/>
                  </a:moveTo>
                  <a:lnTo>
                    <a:pt x="0" y="9510"/>
                  </a:lnTo>
                  <a:lnTo>
                    <a:pt x="2256" y="10280"/>
                  </a:lnTo>
                  <a:lnTo>
                    <a:pt x="16591" y="2029"/>
                  </a:lnTo>
                  <a:lnTo>
                    <a:pt x="16591" y="0"/>
                  </a:lnTo>
                  <a:close/>
                </a:path>
              </a:pathLst>
            </a:custGeom>
            <a:solidFill>
              <a:srgbClr val="143979"/>
            </a:solidFill>
          </p:spPr>
          <p:txBody>
            <a:bodyPr wrap="square" lIns="0" tIns="0" rIns="0" bIns="0" rtlCol="0"/>
            <a:lstStyle/>
            <a:p>
              <a:endParaRPr sz="1227"/>
            </a:p>
          </p:txBody>
        </p:sp>
        <p:sp>
          <p:nvSpPr>
            <p:cNvPr id="1055" name="object 1055"/>
            <p:cNvSpPr/>
            <p:nvPr/>
          </p:nvSpPr>
          <p:spPr>
            <a:xfrm>
              <a:off x="1055316" y="8005093"/>
              <a:ext cx="19050" cy="12065"/>
            </a:xfrm>
            <a:custGeom>
              <a:avLst/>
              <a:gdLst/>
              <a:ahLst/>
              <a:cxnLst/>
              <a:rect l="l" t="t" r="r" b="b"/>
              <a:pathLst>
                <a:path w="19050" h="12065">
                  <a:moveTo>
                    <a:pt x="18874" y="0"/>
                  </a:moveTo>
                  <a:lnTo>
                    <a:pt x="0" y="10838"/>
                  </a:lnTo>
                  <a:lnTo>
                    <a:pt x="2791" y="11791"/>
                  </a:lnTo>
                  <a:lnTo>
                    <a:pt x="18874" y="2533"/>
                  </a:lnTo>
                  <a:lnTo>
                    <a:pt x="18874" y="0"/>
                  </a:lnTo>
                  <a:close/>
                </a:path>
              </a:pathLst>
            </a:custGeom>
            <a:solidFill>
              <a:srgbClr val="153A7A"/>
            </a:solidFill>
          </p:spPr>
          <p:txBody>
            <a:bodyPr wrap="square" lIns="0" tIns="0" rIns="0" bIns="0" rtlCol="0"/>
            <a:lstStyle/>
            <a:p>
              <a:endParaRPr sz="1227"/>
            </a:p>
          </p:txBody>
        </p:sp>
        <p:sp>
          <p:nvSpPr>
            <p:cNvPr id="1056" name="object 1056"/>
            <p:cNvSpPr/>
            <p:nvPr/>
          </p:nvSpPr>
          <p:spPr>
            <a:xfrm>
              <a:off x="1053613" y="8003517"/>
              <a:ext cx="20955" cy="12700"/>
            </a:xfrm>
            <a:custGeom>
              <a:avLst/>
              <a:gdLst/>
              <a:ahLst/>
              <a:cxnLst/>
              <a:rect l="l" t="t" r="r" b="b"/>
              <a:pathLst>
                <a:path w="20955" h="12700">
                  <a:moveTo>
                    <a:pt x="20578" y="0"/>
                  </a:moveTo>
                  <a:lnTo>
                    <a:pt x="0" y="11833"/>
                  </a:lnTo>
                  <a:lnTo>
                    <a:pt x="2418" y="12659"/>
                  </a:lnTo>
                  <a:lnTo>
                    <a:pt x="20578" y="2190"/>
                  </a:lnTo>
                  <a:lnTo>
                    <a:pt x="20578" y="0"/>
                  </a:lnTo>
                  <a:close/>
                </a:path>
              </a:pathLst>
            </a:custGeom>
            <a:solidFill>
              <a:srgbClr val="153A7B"/>
            </a:solidFill>
          </p:spPr>
          <p:txBody>
            <a:bodyPr wrap="square" lIns="0" tIns="0" rIns="0" bIns="0" rtlCol="0"/>
            <a:lstStyle/>
            <a:p>
              <a:endParaRPr sz="1227"/>
            </a:p>
          </p:txBody>
        </p:sp>
        <p:sp>
          <p:nvSpPr>
            <p:cNvPr id="1057" name="object 1057"/>
            <p:cNvSpPr/>
            <p:nvPr/>
          </p:nvSpPr>
          <p:spPr>
            <a:xfrm>
              <a:off x="1051471" y="8001541"/>
              <a:ext cx="22860" cy="14604"/>
            </a:xfrm>
            <a:custGeom>
              <a:avLst/>
              <a:gdLst/>
              <a:ahLst/>
              <a:cxnLst/>
              <a:rect l="l" t="t" r="r" b="b"/>
              <a:pathLst>
                <a:path w="22859" h="14604">
                  <a:moveTo>
                    <a:pt x="22719" y="0"/>
                  </a:moveTo>
                  <a:lnTo>
                    <a:pt x="0" y="13078"/>
                  </a:lnTo>
                  <a:lnTo>
                    <a:pt x="2705" y="14002"/>
                  </a:lnTo>
                  <a:lnTo>
                    <a:pt x="22719" y="2395"/>
                  </a:lnTo>
                  <a:lnTo>
                    <a:pt x="22719" y="0"/>
                  </a:lnTo>
                  <a:close/>
                </a:path>
              </a:pathLst>
            </a:custGeom>
            <a:solidFill>
              <a:srgbClr val="153B7B"/>
            </a:solidFill>
          </p:spPr>
          <p:txBody>
            <a:bodyPr wrap="square" lIns="0" tIns="0" rIns="0" bIns="0" rtlCol="0"/>
            <a:lstStyle/>
            <a:p>
              <a:endParaRPr sz="1227"/>
            </a:p>
          </p:txBody>
        </p:sp>
        <p:sp>
          <p:nvSpPr>
            <p:cNvPr id="1058" name="object 1058"/>
            <p:cNvSpPr/>
            <p:nvPr/>
          </p:nvSpPr>
          <p:spPr>
            <a:xfrm>
              <a:off x="1049604" y="7999724"/>
              <a:ext cx="24765" cy="15240"/>
            </a:xfrm>
            <a:custGeom>
              <a:avLst/>
              <a:gdLst/>
              <a:ahLst/>
              <a:cxnLst/>
              <a:rect l="l" t="t" r="r" b="b"/>
              <a:pathLst>
                <a:path w="24765" h="15240">
                  <a:moveTo>
                    <a:pt x="24587" y="0"/>
                  </a:moveTo>
                  <a:lnTo>
                    <a:pt x="0" y="14258"/>
                  </a:lnTo>
                  <a:lnTo>
                    <a:pt x="2355" y="15062"/>
                  </a:lnTo>
                  <a:lnTo>
                    <a:pt x="24587" y="2349"/>
                  </a:lnTo>
                  <a:lnTo>
                    <a:pt x="24587" y="0"/>
                  </a:lnTo>
                  <a:close/>
                </a:path>
              </a:pathLst>
            </a:custGeom>
            <a:solidFill>
              <a:srgbClr val="153C7C"/>
            </a:solidFill>
          </p:spPr>
          <p:txBody>
            <a:bodyPr wrap="square" lIns="0" tIns="0" rIns="0" bIns="0" rtlCol="0"/>
            <a:lstStyle/>
            <a:p>
              <a:endParaRPr sz="1227"/>
            </a:p>
          </p:txBody>
        </p:sp>
        <p:sp>
          <p:nvSpPr>
            <p:cNvPr id="1059" name="object 1059"/>
            <p:cNvSpPr/>
            <p:nvPr/>
          </p:nvSpPr>
          <p:spPr>
            <a:xfrm>
              <a:off x="1045806" y="7996237"/>
              <a:ext cx="28575" cy="18415"/>
            </a:xfrm>
            <a:custGeom>
              <a:avLst/>
              <a:gdLst/>
              <a:ahLst/>
              <a:cxnLst/>
              <a:rect l="l" t="t" r="r" b="b"/>
              <a:pathLst>
                <a:path w="28575" h="18415">
                  <a:moveTo>
                    <a:pt x="28371" y="0"/>
                  </a:moveTo>
                  <a:lnTo>
                    <a:pt x="0" y="16459"/>
                  </a:lnTo>
                  <a:lnTo>
                    <a:pt x="2298" y="17246"/>
                  </a:lnTo>
                  <a:lnTo>
                    <a:pt x="4229" y="17907"/>
                  </a:lnTo>
                  <a:lnTo>
                    <a:pt x="28371" y="3962"/>
                  </a:lnTo>
                  <a:lnTo>
                    <a:pt x="28371" y="2298"/>
                  </a:lnTo>
                  <a:lnTo>
                    <a:pt x="28371" y="1778"/>
                  </a:lnTo>
                  <a:lnTo>
                    <a:pt x="28371" y="0"/>
                  </a:lnTo>
                  <a:close/>
                </a:path>
              </a:pathLst>
            </a:custGeom>
            <a:solidFill>
              <a:srgbClr val="153D7D"/>
            </a:solidFill>
          </p:spPr>
          <p:txBody>
            <a:bodyPr wrap="square" lIns="0" tIns="0" rIns="0" bIns="0" rtlCol="0"/>
            <a:lstStyle/>
            <a:p>
              <a:endParaRPr sz="1227"/>
            </a:p>
          </p:txBody>
        </p:sp>
        <p:sp>
          <p:nvSpPr>
            <p:cNvPr id="1060" name="object 1060"/>
            <p:cNvSpPr/>
            <p:nvPr/>
          </p:nvSpPr>
          <p:spPr>
            <a:xfrm>
              <a:off x="1043710" y="7994467"/>
              <a:ext cx="30480" cy="18415"/>
            </a:xfrm>
            <a:custGeom>
              <a:avLst/>
              <a:gdLst/>
              <a:ahLst/>
              <a:cxnLst/>
              <a:rect l="l" t="t" r="r" b="b"/>
              <a:pathLst>
                <a:path w="30480" h="18415">
                  <a:moveTo>
                    <a:pt x="30481" y="0"/>
                  </a:moveTo>
                  <a:lnTo>
                    <a:pt x="0" y="17504"/>
                  </a:lnTo>
                  <a:lnTo>
                    <a:pt x="2275" y="18280"/>
                  </a:lnTo>
                  <a:lnTo>
                    <a:pt x="30481" y="2112"/>
                  </a:lnTo>
                  <a:lnTo>
                    <a:pt x="30481" y="0"/>
                  </a:lnTo>
                  <a:close/>
                </a:path>
              </a:pathLst>
            </a:custGeom>
            <a:solidFill>
              <a:srgbClr val="153E7E"/>
            </a:solidFill>
          </p:spPr>
          <p:txBody>
            <a:bodyPr wrap="square" lIns="0" tIns="0" rIns="0" bIns="0" rtlCol="0"/>
            <a:lstStyle/>
            <a:p>
              <a:endParaRPr sz="1227"/>
            </a:p>
          </p:txBody>
        </p:sp>
        <p:sp>
          <p:nvSpPr>
            <p:cNvPr id="1061" name="object 1061"/>
            <p:cNvSpPr/>
            <p:nvPr/>
          </p:nvSpPr>
          <p:spPr>
            <a:xfrm>
              <a:off x="1041606" y="7992468"/>
              <a:ext cx="33020" cy="19685"/>
            </a:xfrm>
            <a:custGeom>
              <a:avLst/>
              <a:gdLst/>
              <a:ahLst/>
              <a:cxnLst/>
              <a:rect l="l" t="t" r="r" b="b"/>
              <a:pathLst>
                <a:path w="33019" h="19684">
                  <a:moveTo>
                    <a:pt x="32584" y="0"/>
                  </a:moveTo>
                  <a:lnTo>
                    <a:pt x="0" y="18784"/>
                  </a:lnTo>
                  <a:lnTo>
                    <a:pt x="2627" y="19681"/>
                  </a:lnTo>
                  <a:lnTo>
                    <a:pt x="32584" y="2509"/>
                  </a:lnTo>
                  <a:lnTo>
                    <a:pt x="32584" y="0"/>
                  </a:lnTo>
                  <a:close/>
                </a:path>
              </a:pathLst>
            </a:custGeom>
            <a:solidFill>
              <a:srgbClr val="153F7F"/>
            </a:solidFill>
          </p:spPr>
          <p:txBody>
            <a:bodyPr wrap="square" lIns="0" tIns="0" rIns="0" bIns="0" rtlCol="0"/>
            <a:lstStyle/>
            <a:p>
              <a:endParaRPr sz="1227"/>
            </a:p>
          </p:txBody>
        </p:sp>
        <p:sp>
          <p:nvSpPr>
            <p:cNvPr id="1062" name="object 1062"/>
            <p:cNvSpPr/>
            <p:nvPr/>
          </p:nvSpPr>
          <p:spPr>
            <a:xfrm>
              <a:off x="1039876" y="7990908"/>
              <a:ext cx="34925" cy="20955"/>
            </a:xfrm>
            <a:custGeom>
              <a:avLst/>
              <a:gdLst/>
              <a:ahLst/>
              <a:cxnLst/>
              <a:rect l="l" t="t" r="r" b="b"/>
              <a:pathLst>
                <a:path w="34925" h="20954">
                  <a:moveTo>
                    <a:pt x="34315" y="0"/>
                  </a:moveTo>
                  <a:lnTo>
                    <a:pt x="0" y="19754"/>
                  </a:lnTo>
                  <a:lnTo>
                    <a:pt x="2211" y="20509"/>
                  </a:lnTo>
                  <a:lnTo>
                    <a:pt x="34315" y="2151"/>
                  </a:lnTo>
                  <a:lnTo>
                    <a:pt x="34315" y="0"/>
                  </a:lnTo>
                  <a:close/>
                </a:path>
              </a:pathLst>
            </a:custGeom>
            <a:solidFill>
              <a:srgbClr val="163F80"/>
            </a:solidFill>
          </p:spPr>
          <p:txBody>
            <a:bodyPr wrap="square" lIns="0" tIns="0" rIns="0" bIns="0" rtlCol="0"/>
            <a:lstStyle/>
            <a:p>
              <a:endParaRPr sz="1227"/>
            </a:p>
          </p:txBody>
        </p:sp>
        <p:sp>
          <p:nvSpPr>
            <p:cNvPr id="1063" name="object 1063"/>
            <p:cNvSpPr/>
            <p:nvPr/>
          </p:nvSpPr>
          <p:spPr>
            <a:xfrm>
              <a:off x="1037753" y="7988961"/>
              <a:ext cx="36830" cy="22225"/>
            </a:xfrm>
            <a:custGeom>
              <a:avLst/>
              <a:gdLst/>
              <a:ahLst/>
              <a:cxnLst/>
              <a:rect l="l" t="t" r="r" b="b"/>
              <a:pathLst>
                <a:path w="36830" h="22225">
                  <a:moveTo>
                    <a:pt x="36437" y="0"/>
                  </a:moveTo>
                  <a:lnTo>
                    <a:pt x="0" y="20976"/>
                  </a:lnTo>
                  <a:lnTo>
                    <a:pt x="2581" y="21857"/>
                  </a:lnTo>
                  <a:lnTo>
                    <a:pt x="36437" y="2497"/>
                  </a:lnTo>
                  <a:lnTo>
                    <a:pt x="36437" y="0"/>
                  </a:lnTo>
                  <a:close/>
                </a:path>
              </a:pathLst>
            </a:custGeom>
            <a:solidFill>
              <a:srgbClr val="164080"/>
            </a:solidFill>
          </p:spPr>
          <p:txBody>
            <a:bodyPr wrap="square" lIns="0" tIns="0" rIns="0" bIns="0" rtlCol="0"/>
            <a:lstStyle/>
            <a:p>
              <a:endParaRPr sz="1227"/>
            </a:p>
          </p:txBody>
        </p:sp>
        <p:sp>
          <p:nvSpPr>
            <p:cNvPr id="1064" name="object 1064"/>
            <p:cNvSpPr/>
            <p:nvPr/>
          </p:nvSpPr>
          <p:spPr>
            <a:xfrm>
              <a:off x="1036060" y="7987378"/>
              <a:ext cx="38735" cy="22860"/>
            </a:xfrm>
            <a:custGeom>
              <a:avLst/>
              <a:gdLst/>
              <a:ahLst/>
              <a:cxnLst/>
              <a:rect l="l" t="t" r="r" b="b"/>
              <a:pathLst>
                <a:path w="38734" h="22859">
                  <a:moveTo>
                    <a:pt x="38130" y="0"/>
                  </a:moveTo>
                  <a:lnTo>
                    <a:pt x="0" y="21981"/>
                  </a:lnTo>
                  <a:lnTo>
                    <a:pt x="2116" y="22704"/>
                  </a:lnTo>
                  <a:lnTo>
                    <a:pt x="38130" y="2059"/>
                  </a:lnTo>
                  <a:lnTo>
                    <a:pt x="38130" y="0"/>
                  </a:lnTo>
                  <a:close/>
                </a:path>
              </a:pathLst>
            </a:custGeom>
            <a:solidFill>
              <a:srgbClr val="164181"/>
            </a:solidFill>
          </p:spPr>
          <p:txBody>
            <a:bodyPr wrap="square" lIns="0" tIns="0" rIns="0" bIns="0" rtlCol="0"/>
            <a:lstStyle/>
            <a:p>
              <a:endParaRPr sz="1227"/>
            </a:p>
          </p:txBody>
        </p:sp>
        <p:sp>
          <p:nvSpPr>
            <p:cNvPr id="1065" name="object 1065"/>
            <p:cNvSpPr/>
            <p:nvPr/>
          </p:nvSpPr>
          <p:spPr>
            <a:xfrm>
              <a:off x="1033853" y="7985443"/>
              <a:ext cx="40640" cy="24130"/>
            </a:xfrm>
            <a:custGeom>
              <a:avLst/>
              <a:gdLst/>
              <a:ahLst/>
              <a:cxnLst/>
              <a:rect l="l" t="t" r="r" b="b"/>
              <a:pathLst>
                <a:path w="40640" h="24129">
                  <a:moveTo>
                    <a:pt x="40337" y="0"/>
                  </a:moveTo>
                  <a:lnTo>
                    <a:pt x="0" y="23164"/>
                  </a:lnTo>
                  <a:lnTo>
                    <a:pt x="2561" y="24038"/>
                  </a:lnTo>
                  <a:lnTo>
                    <a:pt x="40337" y="2224"/>
                  </a:lnTo>
                  <a:lnTo>
                    <a:pt x="40337" y="0"/>
                  </a:lnTo>
                  <a:close/>
                </a:path>
              </a:pathLst>
            </a:custGeom>
            <a:solidFill>
              <a:srgbClr val="164182"/>
            </a:solidFill>
          </p:spPr>
          <p:txBody>
            <a:bodyPr wrap="square" lIns="0" tIns="0" rIns="0" bIns="0" rtlCol="0"/>
            <a:lstStyle/>
            <a:p>
              <a:endParaRPr sz="1227"/>
            </a:p>
          </p:txBody>
        </p:sp>
        <p:sp>
          <p:nvSpPr>
            <p:cNvPr id="1066" name="object 1066"/>
            <p:cNvSpPr/>
            <p:nvPr/>
          </p:nvSpPr>
          <p:spPr>
            <a:xfrm>
              <a:off x="1032010" y="7983517"/>
              <a:ext cx="42545" cy="25400"/>
            </a:xfrm>
            <a:custGeom>
              <a:avLst/>
              <a:gdLst/>
              <a:ahLst/>
              <a:cxnLst/>
              <a:rect l="l" t="t" r="r" b="b"/>
              <a:pathLst>
                <a:path w="42544" h="25400">
                  <a:moveTo>
                    <a:pt x="42180" y="0"/>
                  </a:moveTo>
                  <a:lnTo>
                    <a:pt x="0" y="24461"/>
                  </a:lnTo>
                  <a:lnTo>
                    <a:pt x="2360" y="25266"/>
                  </a:lnTo>
                  <a:lnTo>
                    <a:pt x="42180" y="2440"/>
                  </a:lnTo>
                  <a:lnTo>
                    <a:pt x="42180" y="0"/>
                  </a:lnTo>
                  <a:close/>
                </a:path>
              </a:pathLst>
            </a:custGeom>
            <a:solidFill>
              <a:srgbClr val="164282"/>
            </a:solidFill>
          </p:spPr>
          <p:txBody>
            <a:bodyPr wrap="square" lIns="0" tIns="0" rIns="0" bIns="0" rtlCol="0"/>
            <a:lstStyle/>
            <a:p>
              <a:endParaRPr sz="1227"/>
            </a:p>
          </p:txBody>
        </p:sp>
        <p:sp>
          <p:nvSpPr>
            <p:cNvPr id="1067" name="object 1067"/>
            <p:cNvSpPr/>
            <p:nvPr/>
          </p:nvSpPr>
          <p:spPr>
            <a:xfrm>
              <a:off x="1029778" y="7981757"/>
              <a:ext cx="44450" cy="26670"/>
            </a:xfrm>
            <a:custGeom>
              <a:avLst/>
              <a:gdLst/>
              <a:ahLst/>
              <a:cxnLst/>
              <a:rect l="l" t="t" r="r" b="b"/>
              <a:pathLst>
                <a:path w="44450" h="26670">
                  <a:moveTo>
                    <a:pt x="44412" y="0"/>
                  </a:moveTo>
                  <a:lnTo>
                    <a:pt x="0" y="25458"/>
                  </a:lnTo>
                  <a:lnTo>
                    <a:pt x="2769" y="26404"/>
                  </a:lnTo>
                  <a:lnTo>
                    <a:pt x="44412" y="2356"/>
                  </a:lnTo>
                  <a:lnTo>
                    <a:pt x="44412" y="0"/>
                  </a:lnTo>
                  <a:close/>
                </a:path>
              </a:pathLst>
            </a:custGeom>
            <a:solidFill>
              <a:srgbClr val="164383"/>
            </a:solidFill>
          </p:spPr>
          <p:txBody>
            <a:bodyPr wrap="square" lIns="0" tIns="0" rIns="0" bIns="0" rtlCol="0"/>
            <a:lstStyle/>
            <a:p>
              <a:endParaRPr sz="1227"/>
            </a:p>
          </p:txBody>
        </p:sp>
        <p:sp>
          <p:nvSpPr>
            <p:cNvPr id="1068" name="object 1068"/>
            <p:cNvSpPr/>
            <p:nvPr/>
          </p:nvSpPr>
          <p:spPr>
            <a:xfrm>
              <a:off x="1028040" y="7979972"/>
              <a:ext cx="46355" cy="27940"/>
            </a:xfrm>
            <a:custGeom>
              <a:avLst/>
              <a:gdLst/>
              <a:ahLst/>
              <a:cxnLst/>
              <a:rect l="l" t="t" r="r" b="b"/>
              <a:pathLst>
                <a:path w="46355" h="27940">
                  <a:moveTo>
                    <a:pt x="46151" y="0"/>
                  </a:moveTo>
                  <a:lnTo>
                    <a:pt x="0" y="26650"/>
                  </a:lnTo>
                  <a:lnTo>
                    <a:pt x="2372" y="27460"/>
                  </a:lnTo>
                  <a:lnTo>
                    <a:pt x="46151" y="2284"/>
                  </a:lnTo>
                  <a:lnTo>
                    <a:pt x="46151" y="0"/>
                  </a:lnTo>
                  <a:close/>
                </a:path>
              </a:pathLst>
            </a:custGeom>
            <a:solidFill>
              <a:srgbClr val="164384"/>
            </a:solidFill>
          </p:spPr>
          <p:txBody>
            <a:bodyPr wrap="square" lIns="0" tIns="0" rIns="0" bIns="0" rtlCol="0"/>
            <a:lstStyle/>
            <a:p>
              <a:endParaRPr sz="1227"/>
            </a:p>
          </p:txBody>
        </p:sp>
        <p:sp>
          <p:nvSpPr>
            <p:cNvPr id="1069" name="object 1069"/>
            <p:cNvSpPr/>
            <p:nvPr/>
          </p:nvSpPr>
          <p:spPr>
            <a:xfrm>
              <a:off x="1025972" y="7978276"/>
              <a:ext cx="48260" cy="28575"/>
            </a:xfrm>
            <a:custGeom>
              <a:avLst/>
              <a:gdLst/>
              <a:ahLst/>
              <a:cxnLst/>
              <a:rect l="l" t="t" r="r" b="b"/>
              <a:pathLst>
                <a:path w="48259" h="28575">
                  <a:moveTo>
                    <a:pt x="48218" y="0"/>
                  </a:moveTo>
                  <a:lnTo>
                    <a:pt x="0" y="27640"/>
                  </a:lnTo>
                  <a:lnTo>
                    <a:pt x="2620" y="28535"/>
                  </a:lnTo>
                  <a:lnTo>
                    <a:pt x="48218" y="2092"/>
                  </a:lnTo>
                  <a:lnTo>
                    <a:pt x="48218" y="0"/>
                  </a:lnTo>
                  <a:close/>
                </a:path>
              </a:pathLst>
            </a:custGeom>
            <a:solidFill>
              <a:srgbClr val="164485"/>
            </a:solidFill>
          </p:spPr>
          <p:txBody>
            <a:bodyPr wrap="square" lIns="0" tIns="0" rIns="0" bIns="0" rtlCol="0"/>
            <a:lstStyle/>
            <a:p>
              <a:endParaRPr sz="1227"/>
            </a:p>
          </p:txBody>
        </p:sp>
        <p:sp>
          <p:nvSpPr>
            <p:cNvPr id="1070" name="object 1070"/>
            <p:cNvSpPr/>
            <p:nvPr/>
          </p:nvSpPr>
          <p:spPr>
            <a:xfrm>
              <a:off x="1023737" y="7976303"/>
              <a:ext cx="50800" cy="29845"/>
            </a:xfrm>
            <a:custGeom>
              <a:avLst/>
              <a:gdLst/>
              <a:ahLst/>
              <a:cxnLst/>
              <a:rect l="l" t="t" r="r" b="b"/>
              <a:pathLst>
                <a:path w="50800" h="29845">
                  <a:moveTo>
                    <a:pt x="50453" y="0"/>
                  </a:moveTo>
                  <a:lnTo>
                    <a:pt x="0" y="28851"/>
                  </a:lnTo>
                  <a:lnTo>
                    <a:pt x="2794" y="29804"/>
                  </a:lnTo>
                  <a:lnTo>
                    <a:pt x="50453" y="2368"/>
                  </a:lnTo>
                  <a:lnTo>
                    <a:pt x="50453" y="0"/>
                  </a:lnTo>
                  <a:close/>
                </a:path>
              </a:pathLst>
            </a:custGeom>
            <a:solidFill>
              <a:srgbClr val="174585"/>
            </a:solidFill>
          </p:spPr>
          <p:txBody>
            <a:bodyPr wrap="square" lIns="0" tIns="0" rIns="0" bIns="0" rtlCol="0"/>
            <a:lstStyle/>
            <a:p>
              <a:endParaRPr sz="1227"/>
            </a:p>
          </p:txBody>
        </p:sp>
        <p:sp>
          <p:nvSpPr>
            <p:cNvPr id="1071" name="object 1071"/>
            <p:cNvSpPr/>
            <p:nvPr/>
          </p:nvSpPr>
          <p:spPr>
            <a:xfrm>
              <a:off x="1022056" y="7974768"/>
              <a:ext cx="52705" cy="31115"/>
            </a:xfrm>
            <a:custGeom>
              <a:avLst/>
              <a:gdLst/>
              <a:ahLst/>
              <a:cxnLst/>
              <a:rect l="l" t="t" r="r" b="b"/>
              <a:pathLst>
                <a:path w="52705" h="31115">
                  <a:moveTo>
                    <a:pt x="52135" y="0"/>
                  </a:moveTo>
                  <a:lnTo>
                    <a:pt x="0" y="29812"/>
                  </a:lnTo>
                  <a:lnTo>
                    <a:pt x="2415" y="30636"/>
                  </a:lnTo>
                  <a:lnTo>
                    <a:pt x="52135" y="1973"/>
                  </a:lnTo>
                  <a:lnTo>
                    <a:pt x="52135" y="0"/>
                  </a:lnTo>
                  <a:close/>
                </a:path>
              </a:pathLst>
            </a:custGeom>
            <a:solidFill>
              <a:srgbClr val="174586"/>
            </a:solidFill>
          </p:spPr>
          <p:txBody>
            <a:bodyPr wrap="square" lIns="0" tIns="0" rIns="0" bIns="0" rtlCol="0"/>
            <a:lstStyle/>
            <a:p>
              <a:endParaRPr sz="1227"/>
            </a:p>
          </p:txBody>
        </p:sp>
        <p:sp>
          <p:nvSpPr>
            <p:cNvPr id="1072" name="object 1072"/>
            <p:cNvSpPr/>
            <p:nvPr/>
          </p:nvSpPr>
          <p:spPr>
            <a:xfrm>
              <a:off x="1019915" y="7972737"/>
              <a:ext cx="54610" cy="32384"/>
            </a:xfrm>
            <a:custGeom>
              <a:avLst/>
              <a:gdLst/>
              <a:ahLst/>
              <a:cxnLst/>
              <a:rect l="l" t="t" r="r" b="b"/>
              <a:pathLst>
                <a:path w="54609" h="32384">
                  <a:moveTo>
                    <a:pt x="54275" y="0"/>
                  </a:moveTo>
                  <a:lnTo>
                    <a:pt x="0" y="31112"/>
                  </a:lnTo>
                  <a:lnTo>
                    <a:pt x="2815" y="32073"/>
                  </a:lnTo>
                  <a:lnTo>
                    <a:pt x="54275" y="2450"/>
                  </a:lnTo>
                  <a:lnTo>
                    <a:pt x="54275" y="0"/>
                  </a:lnTo>
                  <a:close/>
                </a:path>
              </a:pathLst>
            </a:custGeom>
            <a:solidFill>
              <a:srgbClr val="174687"/>
            </a:solidFill>
          </p:spPr>
          <p:txBody>
            <a:bodyPr wrap="square" lIns="0" tIns="0" rIns="0" bIns="0" rtlCol="0"/>
            <a:lstStyle/>
            <a:p>
              <a:endParaRPr sz="1227"/>
            </a:p>
          </p:txBody>
        </p:sp>
        <p:sp>
          <p:nvSpPr>
            <p:cNvPr id="1073" name="object 1073"/>
            <p:cNvSpPr/>
            <p:nvPr/>
          </p:nvSpPr>
          <p:spPr>
            <a:xfrm>
              <a:off x="1018164" y="7971135"/>
              <a:ext cx="56515" cy="33020"/>
            </a:xfrm>
            <a:custGeom>
              <a:avLst/>
              <a:gdLst/>
              <a:ahLst/>
              <a:cxnLst/>
              <a:rect l="l" t="t" r="r" b="b"/>
              <a:pathLst>
                <a:path w="56515" h="33020">
                  <a:moveTo>
                    <a:pt x="56026" y="0"/>
                  </a:moveTo>
                  <a:lnTo>
                    <a:pt x="0" y="32116"/>
                  </a:lnTo>
                  <a:lnTo>
                    <a:pt x="2332" y="32912"/>
                  </a:lnTo>
                  <a:lnTo>
                    <a:pt x="56026" y="2078"/>
                  </a:lnTo>
                  <a:lnTo>
                    <a:pt x="56026" y="0"/>
                  </a:lnTo>
                  <a:close/>
                </a:path>
              </a:pathLst>
            </a:custGeom>
            <a:solidFill>
              <a:srgbClr val="174788"/>
            </a:solidFill>
          </p:spPr>
          <p:txBody>
            <a:bodyPr wrap="square" lIns="0" tIns="0" rIns="0" bIns="0" rtlCol="0"/>
            <a:lstStyle/>
            <a:p>
              <a:endParaRPr sz="1227"/>
            </a:p>
          </p:txBody>
        </p:sp>
        <p:sp>
          <p:nvSpPr>
            <p:cNvPr id="1074" name="object 1074"/>
            <p:cNvSpPr/>
            <p:nvPr/>
          </p:nvSpPr>
          <p:spPr>
            <a:xfrm>
              <a:off x="1016109" y="7969256"/>
              <a:ext cx="58419" cy="34290"/>
            </a:xfrm>
            <a:custGeom>
              <a:avLst/>
              <a:gdLst/>
              <a:ahLst/>
              <a:cxnLst/>
              <a:rect l="l" t="t" r="r" b="b"/>
              <a:pathLst>
                <a:path w="58419" h="34290">
                  <a:moveTo>
                    <a:pt x="58081" y="0"/>
                  </a:moveTo>
                  <a:lnTo>
                    <a:pt x="0" y="33294"/>
                  </a:lnTo>
                  <a:lnTo>
                    <a:pt x="2702" y="34216"/>
                  </a:lnTo>
                  <a:lnTo>
                    <a:pt x="58081" y="2369"/>
                  </a:lnTo>
                  <a:lnTo>
                    <a:pt x="58081" y="0"/>
                  </a:lnTo>
                  <a:close/>
                </a:path>
              </a:pathLst>
            </a:custGeom>
            <a:solidFill>
              <a:srgbClr val="174888"/>
            </a:solidFill>
          </p:spPr>
          <p:txBody>
            <a:bodyPr wrap="square" lIns="0" tIns="0" rIns="0" bIns="0" rtlCol="0"/>
            <a:lstStyle/>
            <a:p>
              <a:endParaRPr sz="1227"/>
            </a:p>
          </p:txBody>
        </p:sp>
        <p:sp>
          <p:nvSpPr>
            <p:cNvPr id="1075" name="object 1075"/>
            <p:cNvSpPr/>
            <p:nvPr/>
          </p:nvSpPr>
          <p:spPr>
            <a:xfrm>
              <a:off x="1014337" y="7967383"/>
              <a:ext cx="60325" cy="35560"/>
            </a:xfrm>
            <a:custGeom>
              <a:avLst/>
              <a:gdLst/>
              <a:ahLst/>
              <a:cxnLst/>
              <a:rect l="l" t="t" r="r" b="b"/>
              <a:pathLst>
                <a:path w="60325" h="35559">
                  <a:moveTo>
                    <a:pt x="59853" y="0"/>
                  </a:moveTo>
                  <a:lnTo>
                    <a:pt x="0" y="34563"/>
                  </a:lnTo>
                  <a:lnTo>
                    <a:pt x="2346" y="35364"/>
                  </a:lnTo>
                  <a:lnTo>
                    <a:pt x="59853" y="2259"/>
                  </a:lnTo>
                  <a:lnTo>
                    <a:pt x="59853" y="0"/>
                  </a:lnTo>
                  <a:close/>
                </a:path>
              </a:pathLst>
            </a:custGeom>
            <a:solidFill>
              <a:srgbClr val="174889"/>
            </a:solidFill>
          </p:spPr>
          <p:txBody>
            <a:bodyPr wrap="square" lIns="0" tIns="0" rIns="0" bIns="0" rtlCol="0"/>
            <a:lstStyle/>
            <a:p>
              <a:endParaRPr sz="1227"/>
            </a:p>
          </p:txBody>
        </p:sp>
        <p:sp>
          <p:nvSpPr>
            <p:cNvPr id="1076" name="object 1076"/>
            <p:cNvSpPr/>
            <p:nvPr/>
          </p:nvSpPr>
          <p:spPr>
            <a:xfrm>
              <a:off x="1012112" y="7965687"/>
              <a:ext cx="62230" cy="36830"/>
            </a:xfrm>
            <a:custGeom>
              <a:avLst/>
              <a:gdLst/>
              <a:ahLst/>
              <a:cxnLst/>
              <a:rect l="l" t="t" r="r" b="b"/>
              <a:pathLst>
                <a:path w="62230" h="36829">
                  <a:moveTo>
                    <a:pt x="62079" y="0"/>
                  </a:moveTo>
                  <a:lnTo>
                    <a:pt x="0" y="35498"/>
                  </a:lnTo>
                  <a:lnTo>
                    <a:pt x="2801" y="36455"/>
                  </a:lnTo>
                  <a:lnTo>
                    <a:pt x="62079" y="2079"/>
                  </a:lnTo>
                  <a:lnTo>
                    <a:pt x="62079" y="0"/>
                  </a:lnTo>
                  <a:close/>
                </a:path>
              </a:pathLst>
            </a:custGeom>
            <a:solidFill>
              <a:srgbClr val="17498A"/>
            </a:solidFill>
          </p:spPr>
          <p:txBody>
            <a:bodyPr wrap="square" lIns="0" tIns="0" rIns="0" bIns="0" rtlCol="0"/>
            <a:lstStyle/>
            <a:p>
              <a:endParaRPr sz="1227"/>
            </a:p>
          </p:txBody>
        </p:sp>
        <p:sp>
          <p:nvSpPr>
            <p:cNvPr id="1077" name="object 1077"/>
            <p:cNvSpPr/>
            <p:nvPr/>
          </p:nvSpPr>
          <p:spPr>
            <a:xfrm>
              <a:off x="1010410" y="7963566"/>
              <a:ext cx="64135" cy="38100"/>
            </a:xfrm>
            <a:custGeom>
              <a:avLst/>
              <a:gdLst/>
              <a:ahLst/>
              <a:cxnLst/>
              <a:rect l="l" t="t" r="r" b="b"/>
              <a:pathLst>
                <a:path w="64134" h="38100">
                  <a:moveTo>
                    <a:pt x="63780" y="0"/>
                  </a:moveTo>
                  <a:lnTo>
                    <a:pt x="0" y="37039"/>
                  </a:lnTo>
                  <a:lnTo>
                    <a:pt x="2471" y="37883"/>
                  </a:lnTo>
                  <a:lnTo>
                    <a:pt x="63780" y="2538"/>
                  </a:lnTo>
                  <a:lnTo>
                    <a:pt x="63780" y="0"/>
                  </a:lnTo>
                  <a:close/>
                </a:path>
              </a:pathLst>
            </a:custGeom>
            <a:solidFill>
              <a:srgbClr val="174A8A"/>
            </a:solidFill>
          </p:spPr>
          <p:txBody>
            <a:bodyPr wrap="square" lIns="0" tIns="0" rIns="0" bIns="0" rtlCol="0"/>
            <a:lstStyle/>
            <a:p>
              <a:endParaRPr sz="1227"/>
            </a:p>
          </p:txBody>
        </p:sp>
        <p:sp>
          <p:nvSpPr>
            <p:cNvPr id="1078" name="object 1078"/>
            <p:cNvSpPr/>
            <p:nvPr/>
          </p:nvSpPr>
          <p:spPr>
            <a:xfrm>
              <a:off x="1008299" y="7961953"/>
              <a:ext cx="66040" cy="39370"/>
            </a:xfrm>
            <a:custGeom>
              <a:avLst/>
              <a:gdLst/>
              <a:ahLst/>
              <a:cxnLst/>
              <a:rect l="l" t="t" r="r" b="b"/>
              <a:pathLst>
                <a:path w="66040" h="39370">
                  <a:moveTo>
                    <a:pt x="65891" y="0"/>
                  </a:moveTo>
                  <a:lnTo>
                    <a:pt x="0" y="37932"/>
                  </a:lnTo>
                  <a:lnTo>
                    <a:pt x="2825" y="38896"/>
                  </a:lnTo>
                  <a:lnTo>
                    <a:pt x="65891" y="2323"/>
                  </a:lnTo>
                  <a:lnTo>
                    <a:pt x="65891" y="0"/>
                  </a:lnTo>
                  <a:close/>
                </a:path>
              </a:pathLst>
            </a:custGeom>
            <a:solidFill>
              <a:srgbClr val="184A8B"/>
            </a:solidFill>
          </p:spPr>
          <p:txBody>
            <a:bodyPr wrap="square" lIns="0" tIns="0" rIns="0" bIns="0" rtlCol="0"/>
            <a:lstStyle/>
            <a:p>
              <a:endParaRPr sz="1227"/>
            </a:p>
          </p:txBody>
        </p:sp>
        <p:sp>
          <p:nvSpPr>
            <p:cNvPr id="1079" name="object 1079"/>
            <p:cNvSpPr/>
            <p:nvPr/>
          </p:nvSpPr>
          <p:spPr>
            <a:xfrm>
              <a:off x="1007211" y="7960006"/>
              <a:ext cx="67310" cy="40640"/>
            </a:xfrm>
            <a:custGeom>
              <a:avLst/>
              <a:gdLst/>
              <a:ahLst/>
              <a:cxnLst/>
              <a:rect l="l" t="t" r="r" b="b"/>
              <a:pathLst>
                <a:path w="67309" h="40640">
                  <a:moveTo>
                    <a:pt x="66979" y="0"/>
                  </a:moveTo>
                  <a:lnTo>
                    <a:pt x="0" y="38558"/>
                  </a:lnTo>
                  <a:lnTo>
                    <a:pt x="0" y="39507"/>
                  </a:lnTo>
                  <a:lnTo>
                    <a:pt x="1678" y="40080"/>
                  </a:lnTo>
                  <a:lnTo>
                    <a:pt x="66979" y="2580"/>
                  </a:lnTo>
                  <a:lnTo>
                    <a:pt x="66979" y="0"/>
                  </a:lnTo>
                  <a:close/>
                </a:path>
              </a:pathLst>
            </a:custGeom>
            <a:solidFill>
              <a:srgbClr val="184B8C"/>
            </a:solidFill>
          </p:spPr>
          <p:txBody>
            <a:bodyPr wrap="square" lIns="0" tIns="0" rIns="0" bIns="0" rtlCol="0"/>
            <a:lstStyle/>
            <a:p>
              <a:endParaRPr sz="1227"/>
            </a:p>
          </p:txBody>
        </p:sp>
        <p:sp>
          <p:nvSpPr>
            <p:cNvPr id="1080" name="object 1080"/>
            <p:cNvSpPr/>
            <p:nvPr/>
          </p:nvSpPr>
          <p:spPr>
            <a:xfrm>
              <a:off x="1007198" y="7956512"/>
              <a:ext cx="67310" cy="43180"/>
            </a:xfrm>
            <a:custGeom>
              <a:avLst/>
              <a:gdLst/>
              <a:ahLst/>
              <a:cxnLst/>
              <a:rect l="l" t="t" r="r" b="b"/>
              <a:pathLst>
                <a:path w="67309" h="43179">
                  <a:moveTo>
                    <a:pt x="66992" y="1905"/>
                  </a:moveTo>
                  <a:lnTo>
                    <a:pt x="66979" y="0"/>
                  </a:lnTo>
                  <a:lnTo>
                    <a:pt x="0" y="38468"/>
                  </a:lnTo>
                  <a:lnTo>
                    <a:pt x="0" y="40868"/>
                  </a:lnTo>
                  <a:lnTo>
                    <a:pt x="12" y="43002"/>
                  </a:lnTo>
                  <a:lnTo>
                    <a:pt x="66992" y="4114"/>
                  </a:lnTo>
                  <a:lnTo>
                    <a:pt x="66992" y="1905"/>
                  </a:lnTo>
                  <a:close/>
                </a:path>
              </a:pathLst>
            </a:custGeom>
            <a:solidFill>
              <a:srgbClr val="184C8D"/>
            </a:solidFill>
          </p:spPr>
          <p:txBody>
            <a:bodyPr wrap="square" lIns="0" tIns="0" rIns="0" bIns="0" rtlCol="0"/>
            <a:lstStyle/>
            <a:p>
              <a:endParaRPr sz="1227"/>
            </a:p>
          </p:txBody>
        </p:sp>
        <p:sp>
          <p:nvSpPr>
            <p:cNvPr id="1081" name="object 1081"/>
            <p:cNvSpPr/>
            <p:nvPr/>
          </p:nvSpPr>
          <p:spPr>
            <a:xfrm>
              <a:off x="1007211" y="7954903"/>
              <a:ext cx="67310" cy="40640"/>
            </a:xfrm>
            <a:custGeom>
              <a:avLst/>
              <a:gdLst/>
              <a:ahLst/>
              <a:cxnLst/>
              <a:rect l="l" t="t" r="r" b="b"/>
              <a:pathLst>
                <a:path w="67309" h="40640">
                  <a:moveTo>
                    <a:pt x="66979" y="0"/>
                  </a:moveTo>
                  <a:lnTo>
                    <a:pt x="0" y="38463"/>
                  </a:lnTo>
                  <a:lnTo>
                    <a:pt x="0" y="40525"/>
                  </a:lnTo>
                  <a:lnTo>
                    <a:pt x="66979" y="2129"/>
                  </a:lnTo>
                  <a:lnTo>
                    <a:pt x="66979" y="0"/>
                  </a:lnTo>
                  <a:close/>
                </a:path>
              </a:pathLst>
            </a:custGeom>
            <a:solidFill>
              <a:srgbClr val="184D8E"/>
            </a:solidFill>
          </p:spPr>
          <p:txBody>
            <a:bodyPr wrap="square" lIns="0" tIns="0" rIns="0" bIns="0" rtlCol="0"/>
            <a:lstStyle/>
            <a:p>
              <a:endParaRPr sz="1227"/>
            </a:p>
          </p:txBody>
        </p:sp>
        <p:sp>
          <p:nvSpPr>
            <p:cNvPr id="1082" name="object 1082"/>
            <p:cNvSpPr/>
            <p:nvPr/>
          </p:nvSpPr>
          <p:spPr>
            <a:xfrm>
              <a:off x="1007198" y="7951025"/>
              <a:ext cx="67310" cy="43180"/>
            </a:xfrm>
            <a:custGeom>
              <a:avLst/>
              <a:gdLst/>
              <a:ahLst/>
              <a:cxnLst/>
              <a:rect l="l" t="t" r="r" b="b"/>
              <a:pathLst>
                <a:path w="67309" h="43179">
                  <a:moveTo>
                    <a:pt x="66979" y="0"/>
                  </a:moveTo>
                  <a:lnTo>
                    <a:pt x="0" y="38836"/>
                  </a:lnTo>
                  <a:lnTo>
                    <a:pt x="0" y="40462"/>
                  </a:lnTo>
                  <a:lnTo>
                    <a:pt x="0" y="40817"/>
                  </a:lnTo>
                  <a:lnTo>
                    <a:pt x="0" y="42811"/>
                  </a:lnTo>
                  <a:lnTo>
                    <a:pt x="66979" y="4406"/>
                  </a:lnTo>
                  <a:lnTo>
                    <a:pt x="66979" y="2514"/>
                  </a:lnTo>
                  <a:lnTo>
                    <a:pt x="66979" y="1841"/>
                  </a:lnTo>
                  <a:lnTo>
                    <a:pt x="66979" y="0"/>
                  </a:lnTo>
                  <a:close/>
                </a:path>
              </a:pathLst>
            </a:custGeom>
            <a:solidFill>
              <a:srgbClr val="184E8F"/>
            </a:solidFill>
          </p:spPr>
          <p:txBody>
            <a:bodyPr wrap="square" lIns="0" tIns="0" rIns="0" bIns="0" rtlCol="0"/>
            <a:lstStyle/>
            <a:p>
              <a:endParaRPr sz="1227"/>
            </a:p>
          </p:txBody>
        </p:sp>
        <p:sp>
          <p:nvSpPr>
            <p:cNvPr id="1083" name="object 1083"/>
            <p:cNvSpPr/>
            <p:nvPr/>
          </p:nvSpPr>
          <p:spPr>
            <a:xfrm>
              <a:off x="1007211" y="7949373"/>
              <a:ext cx="67310" cy="41275"/>
            </a:xfrm>
            <a:custGeom>
              <a:avLst/>
              <a:gdLst/>
              <a:ahLst/>
              <a:cxnLst/>
              <a:rect l="l" t="t" r="r" b="b"/>
              <a:pathLst>
                <a:path w="67309" h="41275">
                  <a:moveTo>
                    <a:pt x="66979" y="0"/>
                  </a:moveTo>
                  <a:lnTo>
                    <a:pt x="0" y="38558"/>
                  </a:lnTo>
                  <a:lnTo>
                    <a:pt x="0" y="40864"/>
                  </a:lnTo>
                  <a:lnTo>
                    <a:pt x="66979" y="2562"/>
                  </a:lnTo>
                  <a:lnTo>
                    <a:pt x="66979" y="0"/>
                  </a:lnTo>
                  <a:close/>
                </a:path>
              </a:pathLst>
            </a:custGeom>
            <a:solidFill>
              <a:srgbClr val="184F90"/>
            </a:solidFill>
          </p:spPr>
          <p:txBody>
            <a:bodyPr wrap="square" lIns="0" tIns="0" rIns="0" bIns="0" rtlCol="0"/>
            <a:lstStyle/>
            <a:p>
              <a:endParaRPr sz="1227"/>
            </a:p>
          </p:txBody>
        </p:sp>
        <p:sp>
          <p:nvSpPr>
            <p:cNvPr id="1084" name="object 1084"/>
            <p:cNvSpPr/>
            <p:nvPr/>
          </p:nvSpPr>
          <p:spPr>
            <a:xfrm>
              <a:off x="1007211" y="7947468"/>
              <a:ext cx="67310" cy="41275"/>
            </a:xfrm>
            <a:custGeom>
              <a:avLst/>
              <a:gdLst/>
              <a:ahLst/>
              <a:cxnLst/>
              <a:rect l="l" t="t" r="r" b="b"/>
              <a:pathLst>
                <a:path w="67309" h="41275">
                  <a:moveTo>
                    <a:pt x="66979" y="0"/>
                  </a:moveTo>
                  <a:lnTo>
                    <a:pt x="0" y="38897"/>
                  </a:lnTo>
                  <a:lnTo>
                    <a:pt x="0" y="40819"/>
                  </a:lnTo>
                  <a:lnTo>
                    <a:pt x="66979" y="2424"/>
                  </a:lnTo>
                  <a:lnTo>
                    <a:pt x="66979" y="0"/>
                  </a:lnTo>
                  <a:close/>
                </a:path>
              </a:pathLst>
            </a:custGeom>
            <a:solidFill>
              <a:srgbClr val="195091"/>
            </a:solidFill>
          </p:spPr>
          <p:txBody>
            <a:bodyPr wrap="square" lIns="0" tIns="0" rIns="0" bIns="0" rtlCol="0"/>
            <a:lstStyle/>
            <a:p>
              <a:endParaRPr sz="1227"/>
            </a:p>
          </p:txBody>
        </p:sp>
        <p:sp>
          <p:nvSpPr>
            <p:cNvPr id="1085" name="object 1085"/>
            <p:cNvSpPr/>
            <p:nvPr/>
          </p:nvSpPr>
          <p:spPr>
            <a:xfrm>
              <a:off x="1007198" y="7943862"/>
              <a:ext cx="67310" cy="43180"/>
            </a:xfrm>
            <a:custGeom>
              <a:avLst/>
              <a:gdLst/>
              <a:ahLst/>
              <a:cxnLst/>
              <a:rect l="l" t="t" r="r" b="b"/>
              <a:pathLst>
                <a:path w="67309" h="43179">
                  <a:moveTo>
                    <a:pt x="66992" y="0"/>
                  </a:moveTo>
                  <a:lnTo>
                    <a:pt x="12" y="38836"/>
                  </a:lnTo>
                  <a:lnTo>
                    <a:pt x="12" y="40487"/>
                  </a:lnTo>
                  <a:lnTo>
                    <a:pt x="0" y="42849"/>
                  </a:lnTo>
                  <a:lnTo>
                    <a:pt x="66979" y="3949"/>
                  </a:lnTo>
                  <a:lnTo>
                    <a:pt x="66979" y="2387"/>
                  </a:lnTo>
                  <a:lnTo>
                    <a:pt x="66992" y="0"/>
                  </a:lnTo>
                  <a:close/>
                </a:path>
              </a:pathLst>
            </a:custGeom>
            <a:solidFill>
              <a:srgbClr val="195192"/>
            </a:solidFill>
          </p:spPr>
          <p:txBody>
            <a:bodyPr wrap="square" lIns="0" tIns="0" rIns="0" bIns="0" rtlCol="0"/>
            <a:lstStyle/>
            <a:p>
              <a:endParaRPr sz="1227"/>
            </a:p>
          </p:txBody>
        </p:sp>
        <p:sp>
          <p:nvSpPr>
            <p:cNvPr id="1086" name="object 1086"/>
            <p:cNvSpPr/>
            <p:nvPr/>
          </p:nvSpPr>
          <p:spPr>
            <a:xfrm>
              <a:off x="1007211" y="7942229"/>
              <a:ext cx="67310" cy="41275"/>
            </a:xfrm>
            <a:custGeom>
              <a:avLst/>
              <a:gdLst/>
              <a:ahLst/>
              <a:cxnLst/>
              <a:rect l="l" t="t" r="r" b="b"/>
              <a:pathLst>
                <a:path w="67309" h="41275">
                  <a:moveTo>
                    <a:pt x="66979" y="0"/>
                  </a:moveTo>
                  <a:lnTo>
                    <a:pt x="0" y="38613"/>
                  </a:lnTo>
                  <a:lnTo>
                    <a:pt x="0" y="40944"/>
                  </a:lnTo>
                  <a:lnTo>
                    <a:pt x="66979" y="2265"/>
                  </a:lnTo>
                  <a:lnTo>
                    <a:pt x="66979" y="0"/>
                  </a:lnTo>
                  <a:close/>
                </a:path>
              </a:pathLst>
            </a:custGeom>
            <a:solidFill>
              <a:srgbClr val="195293"/>
            </a:solidFill>
          </p:spPr>
          <p:txBody>
            <a:bodyPr wrap="square" lIns="0" tIns="0" rIns="0" bIns="0" rtlCol="0"/>
            <a:lstStyle/>
            <a:p>
              <a:endParaRPr sz="1227"/>
            </a:p>
          </p:txBody>
        </p:sp>
        <p:sp>
          <p:nvSpPr>
            <p:cNvPr id="1087" name="object 1087"/>
            <p:cNvSpPr/>
            <p:nvPr/>
          </p:nvSpPr>
          <p:spPr>
            <a:xfrm>
              <a:off x="1007198" y="7938732"/>
              <a:ext cx="67310" cy="42545"/>
            </a:xfrm>
            <a:custGeom>
              <a:avLst/>
              <a:gdLst/>
              <a:ahLst/>
              <a:cxnLst/>
              <a:rect l="l" t="t" r="r" b="b"/>
              <a:pathLst>
                <a:path w="67309" h="42545">
                  <a:moveTo>
                    <a:pt x="66992" y="0"/>
                  </a:moveTo>
                  <a:lnTo>
                    <a:pt x="12" y="38404"/>
                  </a:lnTo>
                  <a:lnTo>
                    <a:pt x="12" y="40005"/>
                  </a:lnTo>
                  <a:lnTo>
                    <a:pt x="0" y="42494"/>
                  </a:lnTo>
                  <a:lnTo>
                    <a:pt x="66979" y="4191"/>
                  </a:lnTo>
                  <a:lnTo>
                    <a:pt x="66979" y="2159"/>
                  </a:lnTo>
                  <a:lnTo>
                    <a:pt x="66992" y="0"/>
                  </a:lnTo>
                  <a:close/>
                </a:path>
              </a:pathLst>
            </a:custGeom>
            <a:solidFill>
              <a:srgbClr val="195394"/>
            </a:solidFill>
          </p:spPr>
          <p:txBody>
            <a:bodyPr wrap="square" lIns="0" tIns="0" rIns="0" bIns="0" rtlCol="0"/>
            <a:lstStyle/>
            <a:p>
              <a:endParaRPr sz="1227"/>
            </a:p>
          </p:txBody>
        </p:sp>
        <p:sp>
          <p:nvSpPr>
            <p:cNvPr id="1088" name="object 1088"/>
            <p:cNvSpPr/>
            <p:nvPr/>
          </p:nvSpPr>
          <p:spPr>
            <a:xfrm>
              <a:off x="1007211" y="7936781"/>
              <a:ext cx="67310" cy="41275"/>
            </a:xfrm>
            <a:custGeom>
              <a:avLst/>
              <a:gdLst/>
              <a:ahLst/>
              <a:cxnLst/>
              <a:rect l="l" t="t" r="r" b="b"/>
              <a:pathLst>
                <a:path w="67309" h="41275">
                  <a:moveTo>
                    <a:pt x="66979" y="0"/>
                  </a:moveTo>
                  <a:lnTo>
                    <a:pt x="0" y="38301"/>
                  </a:lnTo>
                  <a:lnTo>
                    <a:pt x="0" y="40860"/>
                  </a:lnTo>
                  <a:lnTo>
                    <a:pt x="66979" y="2302"/>
                  </a:lnTo>
                  <a:lnTo>
                    <a:pt x="66979" y="0"/>
                  </a:lnTo>
                  <a:close/>
                </a:path>
              </a:pathLst>
            </a:custGeom>
            <a:solidFill>
              <a:srgbClr val="195495"/>
            </a:solidFill>
          </p:spPr>
          <p:txBody>
            <a:bodyPr wrap="square" lIns="0" tIns="0" rIns="0" bIns="0" rtlCol="0"/>
            <a:lstStyle/>
            <a:p>
              <a:endParaRPr sz="1227"/>
            </a:p>
          </p:txBody>
        </p:sp>
        <p:sp>
          <p:nvSpPr>
            <p:cNvPr id="1089" name="object 1089"/>
            <p:cNvSpPr/>
            <p:nvPr/>
          </p:nvSpPr>
          <p:spPr>
            <a:xfrm>
              <a:off x="1007211" y="7935246"/>
              <a:ext cx="67310" cy="40640"/>
            </a:xfrm>
            <a:custGeom>
              <a:avLst/>
              <a:gdLst/>
              <a:ahLst/>
              <a:cxnLst/>
              <a:rect l="l" t="t" r="r" b="b"/>
              <a:pathLst>
                <a:path w="67309" h="40640">
                  <a:moveTo>
                    <a:pt x="66979" y="0"/>
                  </a:moveTo>
                  <a:lnTo>
                    <a:pt x="0" y="38301"/>
                  </a:lnTo>
                  <a:lnTo>
                    <a:pt x="0" y="40507"/>
                  </a:lnTo>
                  <a:lnTo>
                    <a:pt x="66979" y="1894"/>
                  </a:lnTo>
                  <a:lnTo>
                    <a:pt x="66979" y="0"/>
                  </a:lnTo>
                  <a:close/>
                </a:path>
              </a:pathLst>
            </a:custGeom>
            <a:solidFill>
              <a:srgbClr val="195596"/>
            </a:solidFill>
          </p:spPr>
          <p:txBody>
            <a:bodyPr wrap="square" lIns="0" tIns="0" rIns="0" bIns="0" rtlCol="0"/>
            <a:lstStyle/>
            <a:p>
              <a:endParaRPr sz="1227"/>
            </a:p>
          </p:txBody>
        </p:sp>
        <p:sp>
          <p:nvSpPr>
            <p:cNvPr id="1090" name="object 1090"/>
            <p:cNvSpPr/>
            <p:nvPr/>
          </p:nvSpPr>
          <p:spPr>
            <a:xfrm>
              <a:off x="1007211" y="7933191"/>
              <a:ext cx="67310" cy="41275"/>
            </a:xfrm>
            <a:custGeom>
              <a:avLst/>
              <a:gdLst/>
              <a:ahLst/>
              <a:cxnLst/>
              <a:rect l="l" t="t" r="r" b="b"/>
              <a:pathLst>
                <a:path w="67309" h="41275">
                  <a:moveTo>
                    <a:pt x="66979" y="0"/>
                  </a:moveTo>
                  <a:lnTo>
                    <a:pt x="0" y="38395"/>
                  </a:lnTo>
                  <a:lnTo>
                    <a:pt x="0" y="40966"/>
                  </a:lnTo>
                  <a:lnTo>
                    <a:pt x="66979" y="2408"/>
                  </a:lnTo>
                  <a:lnTo>
                    <a:pt x="66979" y="0"/>
                  </a:lnTo>
                  <a:close/>
                </a:path>
              </a:pathLst>
            </a:custGeom>
            <a:solidFill>
              <a:srgbClr val="1A5597"/>
            </a:solidFill>
          </p:spPr>
          <p:txBody>
            <a:bodyPr wrap="square" lIns="0" tIns="0" rIns="0" bIns="0" rtlCol="0"/>
            <a:lstStyle/>
            <a:p>
              <a:endParaRPr sz="1227"/>
            </a:p>
          </p:txBody>
        </p:sp>
        <p:sp>
          <p:nvSpPr>
            <p:cNvPr id="1091" name="object 1091"/>
            <p:cNvSpPr/>
            <p:nvPr/>
          </p:nvSpPr>
          <p:spPr>
            <a:xfrm>
              <a:off x="1007211" y="7931589"/>
              <a:ext cx="67310" cy="40640"/>
            </a:xfrm>
            <a:custGeom>
              <a:avLst/>
              <a:gdLst/>
              <a:ahLst/>
              <a:cxnLst/>
              <a:rect l="l" t="t" r="r" b="b"/>
              <a:pathLst>
                <a:path w="67309" h="40640">
                  <a:moveTo>
                    <a:pt x="66979" y="0"/>
                  </a:moveTo>
                  <a:lnTo>
                    <a:pt x="0" y="38395"/>
                  </a:lnTo>
                  <a:lnTo>
                    <a:pt x="0" y="40524"/>
                  </a:lnTo>
                  <a:lnTo>
                    <a:pt x="66979" y="2060"/>
                  </a:lnTo>
                  <a:lnTo>
                    <a:pt x="66979" y="0"/>
                  </a:lnTo>
                  <a:close/>
                </a:path>
              </a:pathLst>
            </a:custGeom>
            <a:solidFill>
              <a:srgbClr val="1A5697"/>
            </a:solidFill>
          </p:spPr>
          <p:txBody>
            <a:bodyPr wrap="square" lIns="0" tIns="0" rIns="0" bIns="0" rtlCol="0"/>
            <a:lstStyle/>
            <a:p>
              <a:endParaRPr sz="1227"/>
            </a:p>
          </p:txBody>
        </p:sp>
        <p:sp>
          <p:nvSpPr>
            <p:cNvPr id="1092" name="object 1092"/>
            <p:cNvSpPr/>
            <p:nvPr/>
          </p:nvSpPr>
          <p:spPr>
            <a:xfrm>
              <a:off x="1007211" y="7929448"/>
              <a:ext cx="67310" cy="41275"/>
            </a:xfrm>
            <a:custGeom>
              <a:avLst/>
              <a:gdLst/>
              <a:ahLst/>
              <a:cxnLst/>
              <a:rect l="l" t="t" r="r" b="b"/>
              <a:pathLst>
                <a:path w="67309" h="41275">
                  <a:moveTo>
                    <a:pt x="66979" y="0"/>
                  </a:moveTo>
                  <a:lnTo>
                    <a:pt x="0" y="38613"/>
                  </a:lnTo>
                  <a:lnTo>
                    <a:pt x="0" y="41047"/>
                  </a:lnTo>
                  <a:lnTo>
                    <a:pt x="66979" y="2149"/>
                  </a:lnTo>
                  <a:lnTo>
                    <a:pt x="66979" y="0"/>
                  </a:lnTo>
                  <a:close/>
                </a:path>
              </a:pathLst>
            </a:custGeom>
            <a:solidFill>
              <a:srgbClr val="1A5798"/>
            </a:solidFill>
          </p:spPr>
          <p:txBody>
            <a:bodyPr wrap="square" lIns="0" tIns="0" rIns="0" bIns="0" rtlCol="0"/>
            <a:lstStyle/>
            <a:p>
              <a:endParaRPr sz="1227"/>
            </a:p>
          </p:txBody>
        </p:sp>
        <p:sp>
          <p:nvSpPr>
            <p:cNvPr id="1093" name="object 1093"/>
            <p:cNvSpPr/>
            <p:nvPr/>
          </p:nvSpPr>
          <p:spPr>
            <a:xfrm>
              <a:off x="1007211" y="7928607"/>
              <a:ext cx="67310" cy="40005"/>
            </a:xfrm>
            <a:custGeom>
              <a:avLst/>
              <a:gdLst/>
              <a:ahLst/>
              <a:cxnLst/>
              <a:rect l="l" t="t" r="r" b="b"/>
              <a:pathLst>
                <a:path w="67309" h="40004">
                  <a:moveTo>
                    <a:pt x="65520" y="0"/>
                  </a:moveTo>
                  <a:lnTo>
                    <a:pt x="0" y="37835"/>
                  </a:lnTo>
                  <a:lnTo>
                    <a:pt x="0" y="40005"/>
                  </a:lnTo>
                  <a:lnTo>
                    <a:pt x="66979" y="1447"/>
                  </a:lnTo>
                  <a:lnTo>
                    <a:pt x="66979" y="498"/>
                  </a:lnTo>
                  <a:lnTo>
                    <a:pt x="65520" y="0"/>
                  </a:lnTo>
                  <a:close/>
                </a:path>
              </a:pathLst>
            </a:custGeom>
            <a:solidFill>
              <a:srgbClr val="1A5799"/>
            </a:solidFill>
          </p:spPr>
          <p:txBody>
            <a:bodyPr wrap="square" lIns="0" tIns="0" rIns="0" bIns="0" rtlCol="0"/>
            <a:lstStyle/>
            <a:p>
              <a:endParaRPr sz="1227"/>
            </a:p>
          </p:txBody>
        </p:sp>
        <p:sp>
          <p:nvSpPr>
            <p:cNvPr id="1094" name="object 1094"/>
            <p:cNvSpPr/>
            <p:nvPr/>
          </p:nvSpPr>
          <p:spPr>
            <a:xfrm>
              <a:off x="1007211" y="7928006"/>
              <a:ext cx="66040" cy="39370"/>
            </a:xfrm>
            <a:custGeom>
              <a:avLst/>
              <a:gdLst/>
              <a:ahLst/>
              <a:cxnLst/>
              <a:rect l="l" t="t" r="r" b="b"/>
              <a:pathLst>
                <a:path w="66040" h="39370">
                  <a:moveTo>
                    <a:pt x="63760" y="0"/>
                  </a:moveTo>
                  <a:lnTo>
                    <a:pt x="0" y="36460"/>
                  </a:lnTo>
                  <a:lnTo>
                    <a:pt x="0" y="38942"/>
                  </a:lnTo>
                  <a:lnTo>
                    <a:pt x="65895" y="728"/>
                  </a:lnTo>
                  <a:lnTo>
                    <a:pt x="63760" y="0"/>
                  </a:lnTo>
                  <a:close/>
                </a:path>
              </a:pathLst>
            </a:custGeom>
            <a:solidFill>
              <a:srgbClr val="1A5899"/>
            </a:solidFill>
          </p:spPr>
          <p:txBody>
            <a:bodyPr wrap="square" lIns="0" tIns="0" rIns="0" bIns="0" rtlCol="0"/>
            <a:lstStyle/>
            <a:p>
              <a:endParaRPr sz="1227"/>
            </a:p>
          </p:txBody>
        </p:sp>
        <p:sp>
          <p:nvSpPr>
            <p:cNvPr id="1095" name="object 1095"/>
            <p:cNvSpPr/>
            <p:nvPr/>
          </p:nvSpPr>
          <p:spPr>
            <a:xfrm>
              <a:off x="1007211" y="7927269"/>
              <a:ext cx="64769" cy="38100"/>
            </a:xfrm>
            <a:custGeom>
              <a:avLst/>
              <a:gdLst/>
              <a:ahLst/>
              <a:cxnLst/>
              <a:rect l="l" t="t" r="r" b="b"/>
              <a:pathLst>
                <a:path w="64769" h="38100">
                  <a:moveTo>
                    <a:pt x="61600" y="0"/>
                  </a:moveTo>
                  <a:lnTo>
                    <a:pt x="0" y="35572"/>
                  </a:lnTo>
                  <a:lnTo>
                    <a:pt x="0" y="37846"/>
                  </a:lnTo>
                  <a:lnTo>
                    <a:pt x="64144" y="868"/>
                  </a:lnTo>
                  <a:lnTo>
                    <a:pt x="61600" y="0"/>
                  </a:lnTo>
                  <a:close/>
                </a:path>
              </a:pathLst>
            </a:custGeom>
            <a:solidFill>
              <a:srgbClr val="1A599A"/>
            </a:solidFill>
          </p:spPr>
          <p:txBody>
            <a:bodyPr wrap="square" lIns="0" tIns="0" rIns="0" bIns="0" rtlCol="0"/>
            <a:lstStyle/>
            <a:p>
              <a:endParaRPr sz="1227"/>
            </a:p>
          </p:txBody>
        </p:sp>
        <p:sp>
          <p:nvSpPr>
            <p:cNvPr id="1096" name="object 1096"/>
            <p:cNvSpPr/>
            <p:nvPr/>
          </p:nvSpPr>
          <p:spPr>
            <a:xfrm>
              <a:off x="1007211" y="7926666"/>
              <a:ext cx="62230" cy="36830"/>
            </a:xfrm>
            <a:custGeom>
              <a:avLst/>
              <a:gdLst/>
              <a:ahLst/>
              <a:cxnLst/>
              <a:rect l="l" t="t" r="r" b="b"/>
              <a:pathLst>
                <a:path w="62230" h="36829">
                  <a:moveTo>
                    <a:pt x="59832" y="0"/>
                  </a:moveTo>
                  <a:lnTo>
                    <a:pt x="0" y="34298"/>
                  </a:lnTo>
                  <a:lnTo>
                    <a:pt x="0" y="36423"/>
                  </a:lnTo>
                  <a:lnTo>
                    <a:pt x="62087" y="769"/>
                  </a:lnTo>
                  <a:lnTo>
                    <a:pt x="59832" y="0"/>
                  </a:lnTo>
                  <a:close/>
                </a:path>
              </a:pathLst>
            </a:custGeom>
            <a:solidFill>
              <a:srgbClr val="1A5A9B"/>
            </a:solidFill>
          </p:spPr>
          <p:txBody>
            <a:bodyPr wrap="square" lIns="0" tIns="0" rIns="0" bIns="0" rtlCol="0"/>
            <a:lstStyle/>
            <a:p>
              <a:endParaRPr sz="1227"/>
            </a:p>
          </p:txBody>
        </p:sp>
        <p:sp>
          <p:nvSpPr>
            <p:cNvPr id="1097" name="object 1097"/>
            <p:cNvSpPr/>
            <p:nvPr/>
          </p:nvSpPr>
          <p:spPr>
            <a:xfrm>
              <a:off x="1007211" y="7925872"/>
              <a:ext cx="60960" cy="36195"/>
            </a:xfrm>
            <a:custGeom>
              <a:avLst/>
              <a:gdLst/>
              <a:ahLst/>
              <a:cxnLst/>
              <a:rect l="l" t="t" r="r" b="b"/>
              <a:pathLst>
                <a:path w="60959" h="36195">
                  <a:moveTo>
                    <a:pt x="57506" y="0"/>
                  </a:moveTo>
                  <a:lnTo>
                    <a:pt x="0" y="33104"/>
                  </a:lnTo>
                  <a:lnTo>
                    <a:pt x="0" y="35615"/>
                  </a:lnTo>
                  <a:lnTo>
                    <a:pt x="60337" y="966"/>
                  </a:lnTo>
                  <a:lnTo>
                    <a:pt x="57506" y="0"/>
                  </a:lnTo>
                  <a:close/>
                </a:path>
              </a:pathLst>
            </a:custGeom>
            <a:solidFill>
              <a:srgbClr val="1A5A9C"/>
            </a:solidFill>
          </p:spPr>
          <p:txBody>
            <a:bodyPr wrap="square" lIns="0" tIns="0" rIns="0" bIns="0" rtlCol="0"/>
            <a:lstStyle/>
            <a:p>
              <a:endParaRPr sz="1227"/>
            </a:p>
          </p:txBody>
        </p:sp>
        <p:sp>
          <p:nvSpPr>
            <p:cNvPr id="1098" name="object 1098"/>
            <p:cNvSpPr/>
            <p:nvPr/>
          </p:nvSpPr>
          <p:spPr>
            <a:xfrm>
              <a:off x="1007211" y="7925277"/>
              <a:ext cx="58419" cy="34290"/>
            </a:xfrm>
            <a:custGeom>
              <a:avLst/>
              <a:gdLst/>
              <a:ahLst/>
              <a:cxnLst/>
              <a:rect l="l" t="t" r="r" b="b"/>
              <a:pathLst>
                <a:path w="58419" h="34290">
                  <a:moveTo>
                    <a:pt x="55763" y="0"/>
                  </a:moveTo>
                  <a:lnTo>
                    <a:pt x="0" y="32147"/>
                  </a:lnTo>
                  <a:lnTo>
                    <a:pt x="0" y="34292"/>
                  </a:lnTo>
                  <a:lnTo>
                    <a:pt x="58100" y="797"/>
                  </a:lnTo>
                  <a:lnTo>
                    <a:pt x="55763" y="0"/>
                  </a:lnTo>
                  <a:close/>
                </a:path>
              </a:pathLst>
            </a:custGeom>
            <a:solidFill>
              <a:srgbClr val="1B5B9C"/>
            </a:solidFill>
          </p:spPr>
          <p:txBody>
            <a:bodyPr wrap="square" lIns="0" tIns="0" rIns="0" bIns="0" rtlCol="0"/>
            <a:lstStyle/>
            <a:p>
              <a:endParaRPr sz="1227"/>
            </a:p>
          </p:txBody>
        </p:sp>
        <p:sp>
          <p:nvSpPr>
            <p:cNvPr id="1099" name="object 1099"/>
            <p:cNvSpPr/>
            <p:nvPr/>
          </p:nvSpPr>
          <p:spPr>
            <a:xfrm>
              <a:off x="1007211" y="7924571"/>
              <a:ext cx="56515" cy="33655"/>
            </a:xfrm>
            <a:custGeom>
              <a:avLst/>
              <a:gdLst/>
              <a:ahLst/>
              <a:cxnLst/>
              <a:rect l="l" t="t" r="r" b="b"/>
              <a:pathLst>
                <a:path w="56515" h="33654">
                  <a:moveTo>
                    <a:pt x="53694" y="0"/>
                  </a:moveTo>
                  <a:lnTo>
                    <a:pt x="0" y="30834"/>
                  </a:lnTo>
                  <a:lnTo>
                    <a:pt x="0" y="33332"/>
                  </a:lnTo>
                  <a:lnTo>
                    <a:pt x="56076" y="812"/>
                  </a:lnTo>
                  <a:lnTo>
                    <a:pt x="53694" y="0"/>
                  </a:lnTo>
                  <a:close/>
                </a:path>
              </a:pathLst>
            </a:custGeom>
            <a:solidFill>
              <a:srgbClr val="1B5C9D"/>
            </a:solidFill>
          </p:spPr>
          <p:txBody>
            <a:bodyPr wrap="square" lIns="0" tIns="0" rIns="0" bIns="0" rtlCol="0"/>
            <a:lstStyle/>
            <a:p>
              <a:endParaRPr sz="1227"/>
            </a:p>
          </p:txBody>
        </p:sp>
        <p:sp>
          <p:nvSpPr>
            <p:cNvPr id="1100" name="object 1100"/>
            <p:cNvSpPr/>
            <p:nvPr/>
          </p:nvSpPr>
          <p:spPr>
            <a:xfrm>
              <a:off x="1007211" y="7923973"/>
              <a:ext cx="54610" cy="32384"/>
            </a:xfrm>
            <a:custGeom>
              <a:avLst/>
              <a:gdLst/>
              <a:ahLst/>
              <a:cxnLst/>
              <a:rect l="l" t="t" r="r" b="b"/>
              <a:pathLst>
                <a:path w="54609" h="32384">
                  <a:moveTo>
                    <a:pt x="51944" y="0"/>
                  </a:moveTo>
                  <a:lnTo>
                    <a:pt x="0" y="29829"/>
                  </a:lnTo>
                  <a:lnTo>
                    <a:pt x="0" y="31908"/>
                  </a:lnTo>
                  <a:lnTo>
                    <a:pt x="54275" y="795"/>
                  </a:lnTo>
                  <a:lnTo>
                    <a:pt x="51944" y="0"/>
                  </a:lnTo>
                  <a:close/>
                </a:path>
              </a:pathLst>
            </a:custGeom>
            <a:solidFill>
              <a:srgbClr val="1B5C9E"/>
            </a:solidFill>
          </p:spPr>
          <p:txBody>
            <a:bodyPr wrap="square" lIns="0" tIns="0" rIns="0" bIns="0" rtlCol="0"/>
            <a:lstStyle/>
            <a:p>
              <a:endParaRPr sz="1227"/>
            </a:p>
          </p:txBody>
        </p:sp>
        <p:sp>
          <p:nvSpPr>
            <p:cNvPr id="1101" name="object 1101"/>
            <p:cNvSpPr/>
            <p:nvPr/>
          </p:nvSpPr>
          <p:spPr>
            <a:xfrm>
              <a:off x="1007211" y="7923214"/>
              <a:ext cx="52705" cy="31115"/>
            </a:xfrm>
            <a:custGeom>
              <a:avLst/>
              <a:gdLst/>
              <a:ahLst/>
              <a:cxnLst/>
              <a:rect l="l" t="t" r="r" b="b"/>
              <a:pathLst>
                <a:path w="52705" h="31115">
                  <a:moveTo>
                    <a:pt x="49719" y="0"/>
                  </a:moveTo>
                  <a:lnTo>
                    <a:pt x="0" y="28662"/>
                  </a:lnTo>
                  <a:lnTo>
                    <a:pt x="0" y="30981"/>
                  </a:lnTo>
                  <a:lnTo>
                    <a:pt x="52191" y="843"/>
                  </a:lnTo>
                  <a:lnTo>
                    <a:pt x="49719" y="0"/>
                  </a:lnTo>
                  <a:close/>
                </a:path>
              </a:pathLst>
            </a:custGeom>
            <a:solidFill>
              <a:srgbClr val="1B5D9F"/>
            </a:solidFill>
          </p:spPr>
          <p:txBody>
            <a:bodyPr wrap="square" lIns="0" tIns="0" rIns="0" bIns="0" rtlCol="0"/>
            <a:lstStyle/>
            <a:p>
              <a:endParaRPr sz="1227"/>
            </a:p>
          </p:txBody>
        </p:sp>
        <p:sp>
          <p:nvSpPr>
            <p:cNvPr id="1102" name="object 1102"/>
            <p:cNvSpPr/>
            <p:nvPr/>
          </p:nvSpPr>
          <p:spPr>
            <a:xfrm>
              <a:off x="1007211" y="7922530"/>
              <a:ext cx="50800" cy="29845"/>
            </a:xfrm>
            <a:custGeom>
              <a:avLst/>
              <a:gdLst/>
              <a:ahLst/>
              <a:cxnLst/>
              <a:rect l="l" t="t" r="r" b="b"/>
              <a:pathLst>
                <a:path w="50800" h="29845">
                  <a:moveTo>
                    <a:pt x="47714" y="0"/>
                  </a:moveTo>
                  <a:lnTo>
                    <a:pt x="0" y="27670"/>
                  </a:lnTo>
                  <a:lnTo>
                    <a:pt x="0" y="29786"/>
                  </a:lnTo>
                  <a:lnTo>
                    <a:pt x="50454" y="935"/>
                  </a:lnTo>
                  <a:lnTo>
                    <a:pt x="47714" y="0"/>
                  </a:lnTo>
                  <a:close/>
                </a:path>
              </a:pathLst>
            </a:custGeom>
            <a:solidFill>
              <a:srgbClr val="1B5E9F"/>
            </a:solidFill>
          </p:spPr>
          <p:txBody>
            <a:bodyPr wrap="square" lIns="0" tIns="0" rIns="0" bIns="0" rtlCol="0"/>
            <a:lstStyle/>
            <a:p>
              <a:endParaRPr sz="1227"/>
            </a:p>
          </p:txBody>
        </p:sp>
        <p:sp>
          <p:nvSpPr>
            <p:cNvPr id="1103" name="object 1103"/>
            <p:cNvSpPr/>
            <p:nvPr/>
          </p:nvSpPr>
          <p:spPr>
            <a:xfrm>
              <a:off x="1007211" y="7921914"/>
              <a:ext cx="48260" cy="28575"/>
            </a:xfrm>
            <a:custGeom>
              <a:avLst/>
              <a:gdLst/>
              <a:ahLst/>
              <a:cxnLst/>
              <a:rect l="l" t="t" r="r" b="b"/>
              <a:pathLst>
                <a:path w="48259" h="28575">
                  <a:moveTo>
                    <a:pt x="45910" y="0"/>
                  </a:moveTo>
                  <a:lnTo>
                    <a:pt x="0" y="26429"/>
                  </a:lnTo>
                  <a:lnTo>
                    <a:pt x="0" y="28428"/>
                  </a:lnTo>
                  <a:lnTo>
                    <a:pt x="48218" y="787"/>
                  </a:lnTo>
                  <a:lnTo>
                    <a:pt x="45910" y="0"/>
                  </a:lnTo>
                  <a:close/>
                </a:path>
              </a:pathLst>
            </a:custGeom>
            <a:solidFill>
              <a:srgbClr val="1B5EA0"/>
            </a:solidFill>
          </p:spPr>
          <p:txBody>
            <a:bodyPr wrap="square" lIns="0" tIns="0" rIns="0" bIns="0" rtlCol="0"/>
            <a:lstStyle/>
            <a:p>
              <a:endParaRPr sz="1227"/>
            </a:p>
          </p:txBody>
        </p:sp>
        <p:sp>
          <p:nvSpPr>
            <p:cNvPr id="1104" name="object 1104"/>
            <p:cNvSpPr/>
            <p:nvPr/>
          </p:nvSpPr>
          <p:spPr>
            <a:xfrm>
              <a:off x="1007211" y="7921216"/>
              <a:ext cx="46990" cy="27940"/>
            </a:xfrm>
            <a:custGeom>
              <a:avLst/>
              <a:gdLst/>
              <a:ahLst/>
              <a:cxnLst/>
              <a:rect l="l" t="t" r="r" b="b"/>
              <a:pathLst>
                <a:path w="46990" h="27940">
                  <a:moveTo>
                    <a:pt x="43865" y="0"/>
                  </a:moveTo>
                  <a:lnTo>
                    <a:pt x="0" y="25474"/>
                  </a:lnTo>
                  <a:lnTo>
                    <a:pt x="0" y="27524"/>
                  </a:lnTo>
                  <a:lnTo>
                    <a:pt x="46467" y="887"/>
                  </a:lnTo>
                  <a:lnTo>
                    <a:pt x="43865" y="0"/>
                  </a:lnTo>
                  <a:close/>
                </a:path>
              </a:pathLst>
            </a:custGeom>
            <a:solidFill>
              <a:srgbClr val="1B5FA1"/>
            </a:solidFill>
          </p:spPr>
          <p:txBody>
            <a:bodyPr wrap="square" lIns="0" tIns="0" rIns="0" bIns="0" rtlCol="0"/>
            <a:lstStyle/>
            <a:p>
              <a:endParaRPr sz="1227"/>
            </a:p>
          </p:txBody>
        </p:sp>
        <p:sp>
          <p:nvSpPr>
            <p:cNvPr id="1105" name="object 1105"/>
            <p:cNvSpPr/>
            <p:nvPr/>
          </p:nvSpPr>
          <p:spPr>
            <a:xfrm>
              <a:off x="1007211" y="7920610"/>
              <a:ext cx="44450" cy="26670"/>
            </a:xfrm>
            <a:custGeom>
              <a:avLst/>
              <a:gdLst/>
              <a:ahLst/>
              <a:cxnLst/>
              <a:rect l="l" t="t" r="r" b="b"/>
              <a:pathLst>
                <a:path w="44450" h="26670">
                  <a:moveTo>
                    <a:pt x="42087" y="0"/>
                  </a:moveTo>
                  <a:lnTo>
                    <a:pt x="0" y="24169"/>
                  </a:lnTo>
                  <a:lnTo>
                    <a:pt x="0" y="26252"/>
                  </a:lnTo>
                  <a:lnTo>
                    <a:pt x="44412" y="793"/>
                  </a:lnTo>
                  <a:lnTo>
                    <a:pt x="42087" y="0"/>
                  </a:lnTo>
                  <a:close/>
                </a:path>
              </a:pathLst>
            </a:custGeom>
            <a:solidFill>
              <a:srgbClr val="1B60A1"/>
            </a:solidFill>
          </p:spPr>
          <p:txBody>
            <a:bodyPr wrap="square" lIns="0" tIns="0" rIns="0" bIns="0" rtlCol="0"/>
            <a:lstStyle/>
            <a:p>
              <a:endParaRPr sz="1227"/>
            </a:p>
          </p:txBody>
        </p:sp>
        <p:sp>
          <p:nvSpPr>
            <p:cNvPr id="1106" name="object 1106"/>
            <p:cNvSpPr/>
            <p:nvPr/>
          </p:nvSpPr>
          <p:spPr>
            <a:xfrm>
              <a:off x="1007211" y="7919850"/>
              <a:ext cx="42545" cy="25400"/>
            </a:xfrm>
            <a:custGeom>
              <a:avLst/>
              <a:gdLst/>
              <a:ahLst/>
              <a:cxnLst/>
              <a:rect l="l" t="t" r="r" b="b"/>
              <a:pathLst>
                <a:path w="42544" h="25400">
                  <a:moveTo>
                    <a:pt x="39863" y="0"/>
                  </a:moveTo>
                  <a:lnTo>
                    <a:pt x="0" y="22948"/>
                  </a:lnTo>
                  <a:lnTo>
                    <a:pt x="0" y="25352"/>
                  </a:lnTo>
                  <a:lnTo>
                    <a:pt x="42485" y="894"/>
                  </a:lnTo>
                  <a:lnTo>
                    <a:pt x="39863" y="0"/>
                  </a:lnTo>
                  <a:close/>
                </a:path>
              </a:pathLst>
            </a:custGeom>
            <a:solidFill>
              <a:srgbClr val="1C60A2"/>
            </a:solidFill>
          </p:spPr>
          <p:txBody>
            <a:bodyPr wrap="square" lIns="0" tIns="0" rIns="0" bIns="0" rtlCol="0"/>
            <a:lstStyle/>
            <a:p>
              <a:endParaRPr sz="1227"/>
            </a:p>
          </p:txBody>
        </p:sp>
        <p:sp>
          <p:nvSpPr>
            <p:cNvPr id="1107" name="object 1107"/>
            <p:cNvSpPr/>
            <p:nvPr/>
          </p:nvSpPr>
          <p:spPr>
            <a:xfrm>
              <a:off x="1007211" y="7919259"/>
              <a:ext cx="40640" cy="24130"/>
            </a:xfrm>
            <a:custGeom>
              <a:avLst/>
              <a:gdLst/>
              <a:ahLst/>
              <a:cxnLst/>
              <a:rect l="l" t="t" r="r" b="b"/>
              <a:pathLst>
                <a:path w="40640" h="24129">
                  <a:moveTo>
                    <a:pt x="38130" y="0"/>
                  </a:moveTo>
                  <a:lnTo>
                    <a:pt x="0" y="21981"/>
                  </a:lnTo>
                  <a:lnTo>
                    <a:pt x="0" y="23917"/>
                  </a:lnTo>
                  <a:lnTo>
                    <a:pt x="40337" y="753"/>
                  </a:lnTo>
                  <a:lnTo>
                    <a:pt x="38130" y="0"/>
                  </a:lnTo>
                  <a:close/>
                </a:path>
              </a:pathLst>
            </a:custGeom>
            <a:solidFill>
              <a:srgbClr val="1C61A3"/>
            </a:solidFill>
          </p:spPr>
          <p:txBody>
            <a:bodyPr wrap="square" lIns="0" tIns="0" rIns="0" bIns="0" rtlCol="0"/>
            <a:lstStyle/>
            <a:p>
              <a:endParaRPr sz="1227"/>
            </a:p>
          </p:txBody>
        </p:sp>
        <p:sp>
          <p:nvSpPr>
            <p:cNvPr id="1108" name="object 1108"/>
            <p:cNvSpPr/>
            <p:nvPr/>
          </p:nvSpPr>
          <p:spPr>
            <a:xfrm>
              <a:off x="1007198" y="7917967"/>
              <a:ext cx="38735" cy="24130"/>
            </a:xfrm>
            <a:custGeom>
              <a:avLst/>
              <a:gdLst/>
              <a:ahLst/>
              <a:cxnLst/>
              <a:rect l="l" t="t" r="r" b="b"/>
              <a:pathLst>
                <a:path w="38734" h="24129">
                  <a:moveTo>
                    <a:pt x="38214" y="1320"/>
                  </a:moveTo>
                  <a:lnTo>
                    <a:pt x="36436" y="736"/>
                  </a:lnTo>
                  <a:lnTo>
                    <a:pt x="36068" y="596"/>
                  </a:lnTo>
                  <a:lnTo>
                    <a:pt x="34315" y="0"/>
                  </a:lnTo>
                  <a:lnTo>
                    <a:pt x="12" y="19748"/>
                  </a:lnTo>
                  <a:lnTo>
                    <a:pt x="12" y="21348"/>
                  </a:lnTo>
                  <a:lnTo>
                    <a:pt x="0" y="23520"/>
                  </a:lnTo>
                  <a:lnTo>
                    <a:pt x="38214" y="1320"/>
                  </a:lnTo>
                  <a:close/>
                </a:path>
              </a:pathLst>
            </a:custGeom>
            <a:solidFill>
              <a:srgbClr val="1C62A4"/>
            </a:solidFill>
          </p:spPr>
          <p:txBody>
            <a:bodyPr wrap="square" lIns="0" tIns="0" rIns="0" bIns="0" rtlCol="0"/>
            <a:lstStyle/>
            <a:p>
              <a:endParaRPr sz="1227"/>
            </a:p>
          </p:txBody>
        </p:sp>
        <p:sp>
          <p:nvSpPr>
            <p:cNvPr id="1109" name="object 1109"/>
            <p:cNvSpPr/>
            <p:nvPr/>
          </p:nvSpPr>
          <p:spPr>
            <a:xfrm>
              <a:off x="1007211" y="7917202"/>
              <a:ext cx="34925" cy="20955"/>
            </a:xfrm>
            <a:custGeom>
              <a:avLst/>
              <a:gdLst/>
              <a:ahLst/>
              <a:cxnLst/>
              <a:rect l="l" t="t" r="r" b="b"/>
              <a:pathLst>
                <a:path w="34925" h="20954">
                  <a:moveTo>
                    <a:pt x="32103" y="0"/>
                  </a:moveTo>
                  <a:lnTo>
                    <a:pt x="0" y="18357"/>
                  </a:lnTo>
                  <a:lnTo>
                    <a:pt x="0" y="20738"/>
                  </a:lnTo>
                  <a:lnTo>
                    <a:pt x="34406" y="785"/>
                  </a:lnTo>
                  <a:lnTo>
                    <a:pt x="32103" y="0"/>
                  </a:lnTo>
                  <a:close/>
                </a:path>
              </a:pathLst>
            </a:custGeom>
            <a:solidFill>
              <a:srgbClr val="1C63A5"/>
            </a:solidFill>
          </p:spPr>
          <p:txBody>
            <a:bodyPr wrap="square" lIns="0" tIns="0" rIns="0" bIns="0" rtlCol="0"/>
            <a:lstStyle/>
            <a:p>
              <a:endParaRPr sz="1227"/>
            </a:p>
          </p:txBody>
        </p:sp>
        <p:sp>
          <p:nvSpPr>
            <p:cNvPr id="1110" name="object 1110"/>
            <p:cNvSpPr/>
            <p:nvPr/>
          </p:nvSpPr>
          <p:spPr>
            <a:xfrm>
              <a:off x="1007211" y="7916505"/>
              <a:ext cx="33020" cy="19685"/>
            </a:xfrm>
            <a:custGeom>
              <a:avLst/>
              <a:gdLst/>
              <a:ahLst/>
              <a:cxnLst/>
              <a:rect l="l" t="t" r="r" b="b"/>
              <a:pathLst>
                <a:path w="33019" h="19684">
                  <a:moveTo>
                    <a:pt x="30060" y="0"/>
                  </a:moveTo>
                  <a:lnTo>
                    <a:pt x="0" y="17359"/>
                  </a:lnTo>
                  <a:lnTo>
                    <a:pt x="0" y="19646"/>
                  </a:lnTo>
                  <a:lnTo>
                    <a:pt x="32584" y="861"/>
                  </a:lnTo>
                  <a:lnTo>
                    <a:pt x="30060" y="0"/>
                  </a:lnTo>
                  <a:close/>
                </a:path>
              </a:pathLst>
            </a:custGeom>
            <a:solidFill>
              <a:srgbClr val="1C64A6"/>
            </a:solidFill>
          </p:spPr>
          <p:txBody>
            <a:bodyPr wrap="square" lIns="0" tIns="0" rIns="0" bIns="0" rtlCol="0"/>
            <a:lstStyle/>
            <a:p>
              <a:endParaRPr sz="1227"/>
            </a:p>
          </p:txBody>
        </p:sp>
        <p:sp>
          <p:nvSpPr>
            <p:cNvPr id="1111" name="object 1111"/>
            <p:cNvSpPr/>
            <p:nvPr/>
          </p:nvSpPr>
          <p:spPr>
            <a:xfrm>
              <a:off x="1007211" y="7915871"/>
              <a:ext cx="30480" cy="18415"/>
            </a:xfrm>
            <a:custGeom>
              <a:avLst/>
              <a:gdLst/>
              <a:ahLst/>
              <a:cxnLst/>
              <a:rect l="l" t="t" r="r" b="b"/>
              <a:pathLst>
                <a:path w="30480" h="18415">
                  <a:moveTo>
                    <a:pt x="28205" y="0"/>
                  </a:moveTo>
                  <a:lnTo>
                    <a:pt x="0" y="16168"/>
                  </a:lnTo>
                  <a:lnTo>
                    <a:pt x="0" y="18280"/>
                  </a:lnTo>
                  <a:lnTo>
                    <a:pt x="30481" y="776"/>
                  </a:lnTo>
                  <a:lnTo>
                    <a:pt x="28205" y="0"/>
                  </a:lnTo>
                  <a:close/>
                </a:path>
              </a:pathLst>
            </a:custGeom>
            <a:solidFill>
              <a:srgbClr val="1C65A6"/>
            </a:solidFill>
          </p:spPr>
          <p:txBody>
            <a:bodyPr wrap="square" lIns="0" tIns="0" rIns="0" bIns="0" rtlCol="0"/>
            <a:lstStyle/>
            <a:p>
              <a:endParaRPr sz="1227"/>
            </a:p>
          </p:txBody>
        </p:sp>
        <p:sp>
          <p:nvSpPr>
            <p:cNvPr id="1112" name="object 1112"/>
            <p:cNvSpPr/>
            <p:nvPr/>
          </p:nvSpPr>
          <p:spPr>
            <a:xfrm>
              <a:off x="1007211" y="7915185"/>
              <a:ext cx="29209" cy="17780"/>
            </a:xfrm>
            <a:custGeom>
              <a:avLst/>
              <a:gdLst/>
              <a:ahLst/>
              <a:cxnLst/>
              <a:rect l="l" t="t" r="r" b="b"/>
              <a:pathLst>
                <a:path w="29209" h="17779">
                  <a:moveTo>
                    <a:pt x="26193" y="0"/>
                  </a:moveTo>
                  <a:lnTo>
                    <a:pt x="0" y="15125"/>
                  </a:lnTo>
                  <a:lnTo>
                    <a:pt x="0" y="17365"/>
                  </a:lnTo>
                  <a:lnTo>
                    <a:pt x="28731" y="865"/>
                  </a:lnTo>
                  <a:lnTo>
                    <a:pt x="26193" y="0"/>
                  </a:lnTo>
                  <a:close/>
                </a:path>
              </a:pathLst>
            </a:custGeom>
            <a:solidFill>
              <a:srgbClr val="1C65A7"/>
            </a:solidFill>
          </p:spPr>
          <p:txBody>
            <a:bodyPr wrap="square" lIns="0" tIns="0" rIns="0" bIns="0" rtlCol="0"/>
            <a:lstStyle/>
            <a:p>
              <a:endParaRPr sz="1227"/>
            </a:p>
          </p:txBody>
        </p:sp>
        <p:sp>
          <p:nvSpPr>
            <p:cNvPr id="1113" name="object 1113"/>
            <p:cNvSpPr/>
            <p:nvPr/>
          </p:nvSpPr>
          <p:spPr>
            <a:xfrm>
              <a:off x="1007211" y="7914573"/>
              <a:ext cx="26670" cy="16510"/>
            </a:xfrm>
            <a:custGeom>
              <a:avLst/>
              <a:gdLst/>
              <a:ahLst/>
              <a:cxnLst/>
              <a:rect l="l" t="t" r="r" b="b"/>
              <a:pathLst>
                <a:path w="26669" h="16509">
                  <a:moveTo>
                    <a:pt x="24399" y="0"/>
                  </a:moveTo>
                  <a:lnTo>
                    <a:pt x="0" y="13986"/>
                  </a:lnTo>
                  <a:lnTo>
                    <a:pt x="0" y="16031"/>
                  </a:lnTo>
                  <a:lnTo>
                    <a:pt x="26540" y="730"/>
                  </a:lnTo>
                  <a:lnTo>
                    <a:pt x="24399" y="0"/>
                  </a:lnTo>
                  <a:close/>
                </a:path>
              </a:pathLst>
            </a:custGeom>
            <a:solidFill>
              <a:srgbClr val="1D66A8"/>
            </a:solidFill>
          </p:spPr>
          <p:txBody>
            <a:bodyPr wrap="square" lIns="0" tIns="0" rIns="0" bIns="0" rtlCol="0"/>
            <a:lstStyle/>
            <a:p>
              <a:endParaRPr sz="1227"/>
            </a:p>
          </p:txBody>
        </p:sp>
        <p:sp>
          <p:nvSpPr>
            <p:cNvPr id="1114" name="object 1114"/>
            <p:cNvSpPr/>
            <p:nvPr/>
          </p:nvSpPr>
          <p:spPr>
            <a:xfrm>
              <a:off x="1007198" y="7913192"/>
              <a:ext cx="24765" cy="15875"/>
            </a:xfrm>
            <a:custGeom>
              <a:avLst/>
              <a:gdLst/>
              <a:ahLst/>
              <a:cxnLst/>
              <a:rect l="l" t="t" r="r" b="b"/>
              <a:pathLst>
                <a:path w="24765" h="15875">
                  <a:moveTo>
                    <a:pt x="24599" y="1447"/>
                  </a:moveTo>
                  <a:lnTo>
                    <a:pt x="22720" y="812"/>
                  </a:lnTo>
                  <a:lnTo>
                    <a:pt x="22250" y="660"/>
                  </a:lnTo>
                  <a:lnTo>
                    <a:pt x="20345" y="0"/>
                  </a:lnTo>
                  <a:lnTo>
                    <a:pt x="0" y="11684"/>
                  </a:lnTo>
                  <a:lnTo>
                    <a:pt x="0" y="13893"/>
                  </a:lnTo>
                  <a:lnTo>
                    <a:pt x="12" y="15709"/>
                  </a:lnTo>
                  <a:lnTo>
                    <a:pt x="24599" y="1447"/>
                  </a:lnTo>
                  <a:close/>
                </a:path>
              </a:pathLst>
            </a:custGeom>
            <a:solidFill>
              <a:srgbClr val="1D67A9"/>
            </a:solidFill>
          </p:spPr>
          <p:txBody>
            <a:bodyPr wrap="square" lIns="0" tIns="0" rIns="0" bIns="0" rtlCol="0"/>
            <a:lstStyle/>
            <a:p>
              <a:endParaRPr sz="1227"/>
            </a:p>
          </p:txBody>
        </p:sp>
        <p:sp>
          <p:nvSpPr>
            <p:cNvPr id="1115" name="object 1115"/>
            <p:cNvSpPr/>
            <p:nvPr/>
          </p:nvSpPr>
          <p:spPr>
            <a:xfrm>
              <a:off x="1007211" y="7906245"/>
              <a:ext cx="20955" cy="19685"/>
            </a:xfrm>
            <a:custGeom>
              <a:avLst/>
              <a:gdLst/>
              <a:ahLst/>
              <a:cxnLst/>
              <a:rect l="l" t="t" r="r" b="b"/>
              <a:pathLst>
                <a:path w="20955" h="19684">
                  <a:moveTo>
                    <a:pt x="0" y="0"/>
                  </a:moveTo>
                  <a:lnTo>
                    <a:pt x="0" y="19133"/>
                  </a:lnTo>
                  <a:lnTo>
                    <a:pt x="20751" y="7082"/>
                  </a:lnTo>
                  <a:lnTo>
                    <a:pt x="0" y="0"/>
                  </a:lnTo>
                  <a:close/>
                </a:path>
              </a:pathLst>
            </a:custGeom>
            <a:solidFill>
              <a:srgbClr val="1D68AA"/>
            </a:solidFill>
          </p:spPr>
          <p:txBody>
            <a:bodyPr wrap="square" lIns="0" tIns="0" rIns="0" bIns="0" rtlCol="0"/>
            <a:lstStyle/>
            <a:p>
              <a:endParaRPr sz="1227"/>
            </a:p>
          </p:txBody>
        </p:sp>
        <p:sp>
          <p:nvSpPr>
            <p:cNvPr id="1116" name="object 1116"/>
            <p:cNvSpPr/>
            <p:nvPr/>
          </p:nvSpPr>
          <p:spPr>
            <a:xfrm>
              <a:off x="1074191" y="7928979"/>
              <a:ext cx="635" cy="635"/>
            </a:xfrm>
            <a:custGeom>
              <a:avLst/>
              <a:gdLst/>
              <a:ahLst/>
              <a:cxnLst/>
              <a:rect l="l" t="t" r="r" b="b"/>
              <a:pathLst>
                <a:path w="634" h="634">
                  <a:moveTo>
                    <a:pt x="418" y="0"/>
                  </a:moveTo>
                  <a:lnTo>
                    <a:pt x="0" y="126"/>
                  </a:lnTo>
                  <a:lnTo>
                    <a:pt x="0" y="385"/>
                  </a:lnTo>
                  <a:lnTo>
                    <a:pt x="418" y="0"/>
                  </a:lnTo>
                  <a:close/>
                </a:path>
              </a:pathLst>
            </a:custGeom>
            <a:solidFill>
              <a:srgbClr val="143979"/>
            </a:solidFill>
          </p:spPr>
          <p:txBody>
            <a:bodyPr wrap="square" lIns="0" tIns="0" rIns="0" bIns="0" rtlCol="0"/>
            <a:lstStyle/>
            <a:p>
              <a:endParaRPr sz="1227"/>
            </a:p>
          </p:txBody>
        </p:sp>
        <p:sp>
          <p:nvSpPr>
            <p:cNvPr id="1117" name="object 1117"/>
            <p:cNvSpPr/>
            <p:nvPr/>
          </p:nvSpPr>
          <p:spPr>
            <a:xfrm>
              <a:off x="1074191" y="7928284"/>
              <a:ext cx="3175" cy="2540"/>
            </a:xfrm>
            <a:custGeom>
              <a:avLst/>
              <a:gdLst/>
              <a:ahLst/>
              <a:cxnLst/>
              <a:rect l="l" t="t" r="r" b="b"/>
              <a:pathLst>
                <a:path w="3175" h="2540">
                  <a:moveTo>
                    <a:pt x="2724" y="0"/>
                  </a:moveTo>
                  <a:lnTo>
                    <a:pt x="418" y="695"/>
                  </a:lnTo>
                  <a:lnTo>
                    <a:pt x="0" y="1080"/>
                  </a:lnTo>
                  <a:lnTo>
                    <a:pt x="0" y="2507"/>
                  </a:lnTo>
                  <a:lnTo>
                    <a:pt x="2724" y="0"/>
                  </a:lnTo>
                  <a:close/>
                </a:path>
              </a:pathLst>
            </a:custGeom>
            <a:solidFill>
              <a:srgbClr val="153A7A"/>
            </a:solidFill>
          </p:spPr>
          <p:txBody>
            <a:bodyPr wrap="square" lIns="0" tIns="0" rIns="0" bIns="0" rtlCol="0"/>
            <a:lstStyle/>
            <a:p>
              <a:endParaRPr sz="1227"/>
            </a:p>
          </p:txBody>
        </p:sp>
        <p:sp>
          <p:nvSpPr>
            <p:cNvPr id="1118" name="object 1118"/>
            <p:cNvSpPr/>
            <p:nvPr/>
          </p:nvSpPr>
          <p:spPr>
            <a:xfrm>
              <a:off x="1074191" y="7927214"/>
              <a:ext cx="6350" cy="6350"/>
            </a:xfrm>
            <a:custGeom>
              <a:avLst/>
              <a:gdLst/>
              <a:ahLst/>
              <a:cxnLst/>
              <a:rect l="l" t="t" r="r" b="b"/>
              <a:pathLst>
                <a:path w="6350" h="6350">
                  <a:moveTo>
                    <a:pt x="6270" y="0"/>
                  </a:moveTo>
                  <a:lnTo>
                    <a:pt x="2724" y="1069"/>
                  </a:lnTo>
                  <a:lnTo>
                    <a:pt x="0" y="3577"/>
                  </a:lnTo>
                  <a:lnTo>
                    <a:pt x="0" y="5772"/>
                  </a:lnTo>
                  <a:lnTo>
                    <a:pt x="6270" y="0"/>
                  </a:lnTo>
                  <a:close/>
                </a:path>
              </a:pathLst>
            </a:custGeom>
            <a:solidFill>
              <a:srgbClr val="153A7B"/>
            </a:solidFill>
          </p:spPr>
          <p:txBody>
            <a:bodyPr wrap="square" lIns="0" tIns="0" rIns="0" bIns="0" rtlCol="0"/>
            <a:lstStyle/>
            <a:p>
              <a:endParaRPr sz="1227"/>
            </a:p>
          </p:txBody>
        </p:sp>
        <p:sp>
          <p:nvSpPr>
            <p:cNvPr id="1119" name="object 1119"/>
            <p:cNvSpPr/>
            <p:nvPr/>
          </p:nvSpPr>
          <p:spPr>
            <a:xfrm>
              <a:off x="1074191" y="7926418"/>
              <a:ext cx="9525" cy="8255"/>
            </a:xfrm>
            <a:custGeom>
              <a:avLst/>
              <a:gdLst/>
              <a:ahLst/>
              <a:cxnLst/>
              <a:rect l="l" t="t" r="r" b="b"/>
              <a:pathLst>
                <a:path w="9525" h="8254">
                  <a:moveTo>
                    <a:pt x="8910" y="0"/>
                  </a:moveTo>
                  <a:lnTo>
                    <a:pt x="6270" y="796"/>
                  </a:lnTo>
                  <a:lnTo>
                    <a:pt x="0" y="6568"/>
                  </a:lnTo>
                  <a:lnTo>
                    <a:pt x="0" y="8244"/>
                  </a:lnTo>
                  <a:lnTo>
                    <a:pt x="8910" y="0"/>
                  </a:lnTo>
                  <a:close/>
                </a:path>
              </a:pathLst>
            </a:custGeom>
            <a:solidFill>
              <a:srgbClr val="153B7B"/>
            </a:solidFill>
          </p:spPr>
          <p:txBody>
            <a:bodyPr wrap="square" lIns="0" tIns="0" rIns="0" bIns="0" rtlCol="0"/>
            <a:lstStyle/>
            <a:p>
              <a:endParaRPr sz="1227"/>
            </a:p>
          </p:txBody>
        </p:sp>
        <p:sp>
          <p:nvSpPr>
            <p:cNvPr id="1120" name="object 1120"/>
            <p:cNvSpPr/>
            <p:nvPr/>
          </p:nvSpPr>
          <p:spPr>
            <a:xfrm>
              <a:off x="1074191" y="7925491"/>
              <a:ext cx="12065" cy="11430"/>
            </a:xfrm>
            <a:custGeom>
              <a:avLst/>
              <a:gdLst/>
              <a:ahLst/>
              <a:cxnLst/>
              <a:rect l="l" t="t" r="r" b="b"/>
              <a:pathLst>
                <a:path w="12065" h="11429">
                  <a:moveTo>
                    <a:pt x="11982" y="0"/>
                  </a:moveTo>
                  <a:lnTo>
                    <a:pt x="8910" y="926"/>
                  </a:lnTo>
                  <a:lnTo>
                    <a:pt x="0" y="9171"/>
                  </a:lnTo>
                  <a:lnTo>
                    <a:pt x="0" y="11005"/>
                  </a:lnTo>
                  <a:lnTo>
                    <a:pt x="11982" y="0"/>
                  </a:lnTo>
                  <a:close/>
                </a:path>
              </a:pathLst>
            </a:custGeom>
            <a:solidFill>
              <a:srgbClr val="153C7C"/>
            </a:solidFill>
          </p:spPr>
          <p:txBody>
            <a:bodyPr wrap="square" lIns="0" tIns="0" rIns="0" bIns="0" rtlCol="0"/>
            <a:lstStyle/>
            <a:p>
              <a:endParaRPr sz="1227"/>
            </a:p>
          </p:txBody>
        </p:sp>
        <p:sp>
          <p:nvSpPr>
            <p:cNvPr id="1121" name="object 1121"/>
            <p:cNvSpPr/>
            <p:nvPr/>
          </p:nvSpPr>
          <p:spPr>
            <a:xfrm>
              <a:off x="1074191" y="7923809"/>
              <a:ext cx="17780" cy="16510"/>
            </a:xfrm>
            <a:custGeom>
              <a:avLst/>
              <a:gdLst/>
              <a:ahLst/>
              <a:cxnLst/>
              <a:rect l="l" t="t" r="r" b="b"/>
              <a:pathLst>
                <a:path w="17780" h="16509">
                  <a:moveTo>
                    <a:pt x="17564" y="0"/>
                  </a:moveTo>
                  <a:lnTo>
                    <a:pt x="15227" y="711"/>
                  </a:lnTo>
                  <a:lnTo>
                    <a:pt x="11976" y="1689"/>
                  </a:lnTo>
                  <a:lnTo>
                    <a:pt x="0" y="12687"/>
                  </a:lnTo>
                  <a:lnTo>
                    <a:pt x="0" y="14744"/>
                  </a:lnTo>
                  <a:lnTo>
                    <a:pt x="0" y="16167"/>
                  </a:lnTo>
                  <a:lnTo>
                    <a:pt x="17564" y="0"/>
                  </a:lnTo>
                  <a:close/>
                </a:path>
              </a:pathLst>
            </a:custGeom>
            <a:solidFill>
              <a:srgbClr val="153D7D"/>
            </a:solidFill>
          </p:spPr>
          <p:txBody>
            <a:bodyPr wrap="square" lIns="0" tIns="0" rIns="0" bIns="0" rtlCol="0"/>
            <a:lstStyle/>
            <a:p>
              <a:endParaRPr sz="1227"/>
            </a:p>
          </p:txBody>
        </p:sp>
        <p:sp>
          <p:nvSpPr>
            <p:cNvPr id="1122" name="object 1122"/>
            <p:cNvSpPr/>
            <p:nvPr/>
          </p:nvSpPr>
          <p:spPr>
            <a:xfrm>
              <a:off x="1074191" y="7922734"/>
              <a:ext cx="21590" cy="19685"/>
            </a:xfrm>
            <a:custGeom>
              <a:avLst/>
              <a:gdLst/>
              <a:ahLst/>
              <a:cxnLst/>
              <a:rect l="l" t="t" r="r" b="b"/>
              <a:pathLst>
                <a:path w="21590" h="19684">
                  <a:moveTo>
                    <a:pt x="21126" y="0"/>
                  </a:moveTo>
                  <a:lnTo>
                    <a:pt x="17575" y="1070"/>
                  </a:lnTo>
                  <a:lnTo>
                    <a:pt x="0" y="17230"/>
                  </a:lnTo>
                  <a:lnTo>
                    <a:pt x="0" y="19424"/>
                  </a:lnTo>
                  <a:lnTo>
                    <a:pt x="21126" y="0"/>
                  </a:lnTo>
                  <a:close/>
                </a:path>
              </a:pathLst>
            </a:custGeom>
            <a:solidFill>
              <a:srgbClr val="153E7E"/>
            </a:solidFill>
          </p:spPr>
          <p:txBody>
            <a:bodyPr wrap="square" lIns="0" tIns="0" rIns="0" bIns="0" rtlCol="0"/>
            <a:lstStyle/>
            <a:p>
              <a:endParaRPr sz="1227"/>
            </a:p>
          </p:txBody>
        </p:sp>
        <p:sp>
          <p:nvSpPr>
            <p:cNvPr id="1123" name="object 1123"/>
            <p:cNvSpPr/>
            <p:nvPr/>
          </p:nvSpPr>
          <p:spPr>
            <a:xfrm>
              <a:off x="1074191" y="7921850"/>
              <a:ext cx="24130" cy="22225"/>
            </a:xfrm>
            <a:custGeom>
              <a:avLst/>
              <a:gdLst/>
              <a:ahLst/>
              <a:cxnLst/>
              <a:rect l="l" t="t" r="r" b="b"/>
              <a:pathLst>
                <a:path w="24130" h="22225">
                  <a:moveTo>
                    <a:pt x="24055" y="0"/>
                  </a:moveTo>
                  <a:lnTo>
                    <a:pt x="21126" y="883"/>
                  </a:lnTo>
                  <a:lnTo>
                    <a:pt x="0" y="20307"/>
                  </a:lnTo>
                  <a:lnTo>
                    <a:pt x="0" y="22143"/>
                  </a:lnTo>
                  <a:lnTo>
                    <a:pt x="24055" y="0"/>
                  </a:lnTo>
                  <a:close/>
                </a:path>
              </a:pathLst>
            </a:custGeom>
            <a:solidFill>
              <a:srgbClr val="153F7F"/>
            </a:solidFill>
          </p:spPr>
          <p:txBody>
            <a:bodyPr wrap="square" lIns="0" tIns="0" rIns="0" bIns="0" rtlCol="0"/>
            <a:lstStyle/>
            <a:p>
              <a:endParaRPr sz="1227"/>
            </a:p>
          </p:txBody>
        </p:sp>
        <p:sp>
          <p:nvSpPr>
            <p:cNvPr id="1124" name="object 1124"/>
            <p:cNvSpPr/>
            <p:nvPr/>
          </p:nvSpPr>
          <p:spPr>
            <a:xfrm>
              <a:off x="1074191" y="7920985"/>
              <a:ext cx="27305" cy="25400"/>
            </a:xfrm>
            <a:custGeom>
              <a:avLst/>
              <a:gdLst/>
              <a:ahLst/>
              <a:cxnLst/>
              <a:rect l="l" t="t" r="r" b="b"/>
              <a:pathLst>
                <a:path w="27305" h="25400">
                  <a:moveTo>
                    <a:pt x="26923" y="0"/>
                  </a:moveTo>
                  <a:lnTo>
                    <a:pt x="24055" y="864"/>
                  </a:lnTo>
                  <a:lnTo>
                    <a:pt x="0" y="23008"/>
                  </a:lnTo>
                  <a:lnTo>
                    <a:pt x="0" y="24815"/>
                  </a:lnTo>
                  <a:lnTo>
                    <a:pt x="26923" y="0"/>
                  </a:lnTo>
                  <a:close/>
                </a:path>
              </a:pathLst>
            </a:custGeom>
            <a:solidFill>
              <a:srgbClr val="163F80"/>
            </a:solidFill>
          </p:spPr>
          <p:txBody>
            <a:bodyPr wrap="square" lIns="0" tIns="0" rIns="0" bIns="0" rtlCol="0"/>
            <a:lstStyle/>
            <a:p>
              <a:endParaRPr sz="1227"/>
            </a:p>
          </p:txBody>
        </p:sp>
        <p:sp>
          <p:nvSpPr>
            <p:cNvPr id="1125" name="object 1125"/>
            <p:cNvSpPr/>
            <p:nvPr/>
          </p:nvSpPr>
          <p:spPr>
            <a:xfrm>
              <a:off x="1074191" y="7920071"/>
              <a:ext cx="30480" cy="27940"/>
            </a:xfrm>
            <a:custGeom>
              <a:avLst/>
              <a:gdLst/>
              <a:ahLst/>
              <a:cxnLst/>
              <a:rect l="l" t="t" r="r" b="b"/>
              <a:pathLst>
                <a:path w="30480" h="27940">
                  <a:moveTo>
                    <a:pt x="29956" y="0"/>
                  </a:moveTo>
                  <a:lnTo>
                    <a:pt x="26923" y="914"/>
                  </a:lnTo>
                  <a:lnTo>
                    <a:pt x="0" y="25730"/>
                  </a:lnTo>
                  <a:lnTo>
                    <a:pt x="0" y="27610"/>
                  </a:lnTo>
                  <a:lnTo>
                    <a:pt x="29956" y="0"/>
                  </a:lnTo>
                  <a:close/>
                </a:path>
              </a:pathLst>
            </a:custGeom>
            <a:solidFill>
              <a:srgbClr val="164080"/>
            </a:solidFill>
          </p:spPr>
          <p:txBody>
            <a:bodyPr wrap="square" lIns="0" tIns="0" rIns="0" bIns="0" rtlCol="0"/>
            <a:lstStyle/>
            <a:p>
              <a:endParaRPr sz="1227"/>
            </a:p>
          </p:txBody>
        </p:sp>
        <p:sp>
          <p:nvSpPr>
            <p:cNvPr id="1126" name="object 1126"/>
            <p:cNvSpPr/>
            <p:nvPr/>
          </p:nvSpPr>
          <p:spPr>
            <a:xfrm>
              <a:off x="1074191" y="7919180"/>
              <a:ext cx="33020" cy="30480"/>
            </a:xfrm>
            <a:custGeom>
              <a:avLst/>
              <a:gdLst/>
              <a:ahLst/>
              <a:cxnLst/>
              <a:rect l="l" t="t" r="r" b="b"/>
              <a:pathLst>
                <a:path w="33019" h="30479">
                  <a:moveTo>
                    <a:pt x="32909" y="0"/>
                  </a:moveTo>
                  <a:lnTo>
                    <a:pt x="29956" y="890"/>
                  </a:lnTo>
                  <a:lnTo>
                    <a:pt x="0" y="28501"/>
                  </a:lnTo>
                  <a:lnTo>
                    <a:pt x="0" y="30306"/>
                  </a:lnTo>
                  <a:lnTo>
                    <a:pt x="32909" y="0"/>
                  </a:lnTo>
                  <a:close/>
                </a:path>
              </a:pathLst>
            </a:custGeom>
            <a:solidFill>
              <a:srgbClr val="164181"/>
            </a:solidFill>
          </p:spPr>
          <p:txBody>
            <a:bodyPr wrap="square" lIns="0" tIns="0" rIns="0" bIns="0" rtlCol="0"/>
            <a:lstStyle/>
            <a:p>
              <a:endParaRPr sz="1227"/>
            </a:p>
          </p:txBody>
        </p:sp>
        <p:sp>
          <p:nvSpPr>
            <p:cNvPr id="1127" name="object 1127"/>
            <p:cNvSpPr/>
            <p:nvPr/>
          </p:nvSpPr>
          <p:spPr>
            <a:xfrm>
              <a:off x="1074191" y="7918268"/>
              <a:ext cx="36195" cy="33655"/>
            </a:xfrm>
            <a:custGeom>
              <a:avLst/>
              <a:gdLst/>
              <a:ahLst/>
              <a:cxnLst/>
              <a:rect l="l" t="t" r="r" b="b"/>
              <a:pathLst>
                <a:path w="36194" h="33654">
                  <a:moveTo>
                    <a:pt x="35933" y="0"/>
                  </a:moveTo>
                  <a:lnTo>
                    <a:pt x="32909" y="911"/>
                  </a:lnTo>
                  <a:lnTo>
                    <a:pt x="0" y="31218"/>
                  </a:lnTo>
                  <a:lnTo>
                    <a:pt x="0" y="33080"/>
                  </a:lnTo>
                  <a:lnTo>
                    <a:pt x="35933" y="0"/>
                  </a:lnTo>
                  <a:close/>
                </a:path>
              </a:pathLst>
            </a:custGeom>
            <a:solidFill>
              <a:srgbClr val="164182"/>
            </a:solidFill>
          </p:spPr>
          <p:txBody>
            <a:bodyPr wrap="square" lIns="0" tIns="0" rIns="0" bIns="0" rtlCol="0"/>
            <a:lstStyle/>
            <a:p>
              <a:endParaRPr sz="1227"/>
            </a:p>
          </p:txBody>
        </p:sp>
        <p:sp>
          <p:nvSpPr>
            <p:cNvPr id="1128" name="object 1128"/>
            <p:cNvSpPr/>
            <p:nvPr/>
          </p:nvSpPr>
          <p:spPr>
            <a:xfrm>
              <a:off x="1074191" y="7917391"/>
              <a:ext cx="39370" cy="36195"/>
            </a:xfrm>
            <a:custGeom>
              <a:avLst/>
              <a:gdLst/>
              <a:ahLst/>
              <a:cxnLst/>
              <a:rect l="l" t="t" r="r" b="b"/>
              <a:pathLst>
                <a:path w="39369" h="36195">
                  <a:moveTo>
                    <a:pt x="38840" y="0"/>
                  </a:moveTo>
                  <a:lnTo>
                    <a:pt x="35933" y="876"/>
                  </a:lnTo>
                  <a:lnTo>
                    <a:pt x="0" y="33957"/>
                  </a:lnTo>
                  <a:lnTo>
                    <a:pt x="0" y="35799"/>
                  </a:lnTo>
                  <a:lnTo>
                    <a:pt x="38840" y="0"/>
                  </a:lnTo>
                  <a:close/>
                </a:path>
              </a:pathLst>
            </a:custGeom>
            <a:solidFill>
              <a:srgbClr val="164282"/>
            </a:solidFill>
          </p:spPr>
          <p:txBody>
            <a:bodyPr wrap="square" lIns="0" tIns="0" rIns="0" bIns="0" rtlCol="0"/>
            <a:lstStyle/>
            <a:p>
              <a:endParaRPr sz="1227"/>
            </a:p>
          </p:txBody>
        </p:sp>
        <p:sp>
          <p:nvSpPr>
            <p:cNvPr id="1129" name="object 1129"/>
            <p:cNvSpPr/>
            <p:nvPr/>
          </p:nvSpPr>
          <p:spPr>
            <a:xfrm>
              <a:off x="1074191" y="7916454"/>
              <a:ext cx="42545" cy="39370"/>
            </a:xfrm>
            <a:custGeom>
              <a:avLst/>
              <a:gdLst/>
              <a:ahLst/>
              <a:cxnLst/>
              <a:rect l="l" t="t" r="r" b="b"/>
              <a:pathLst>
                <a:path w="42544" h="39370">
                  <a:moveTo>
                    <a:pt x="41949" y="0"/>
                  </a:moveTo>
                  <a:lnTo>
                    <a:pt x="38840" y="937"/>
                  </a:lnTo>
                  <a:lnTo>
                    <a:pt x="0" y="36736"/>
                  </a:lnTo>
                  <a:lnTo>
                    <a:pt x="0" y="38814"/>
                  </a:lnTo>
                  <a:lnTo>
                    <a:pt x="41949" y="0"/>
                  </a:lnTo>
                  <a:close/>
                </a:path>
              </a:pathLst>
            </a:custGeom>
            <a:solidFill>
              <a:srgbClr val="164383"/>
            </a:solidFill>
          </p:spPr>
          <p:txBody>
            <a:bodyPr wrap="square" lIns="0" tIns="0" rIns="0" bIns="0" rtlCol="0"/>
            <a:lstStyle/>
            <a:p>
              <a:endParaRPr sz="1227"/>
            </a:p>
          </p:txBody>
        </p:sp>
        <p:sp>
          <p:nvSpPr>
            <p:cNvPr id="1130" name="object 1130"/>
            <p:cNvSpPr/>
            <p:nvPr/>
          </p:nvSpPr>
          <p:spPr>
            <a:xfrm>
              <a:off x="1074191" y="7915586"/>
              <a:ext cx="45085" cy="41275"/>
            </a:xfrm>
            <a:custGeom>
              <a:avLst/>
              <a:gdLst/>
              <a:ahLst/>
              <a:cxnLst/>
              <a:rect l="l" t="t" r="r" b="b"/>
              <a:pathLst>
                <a:path w="45084" h="41275">
                  <a:moveTo>
                    <a:pt x="44825" y="0"/>
                  </a:moveTo>
                  <a:lnTo>
                    <a:pt x="41788" y="915"/>
                  </a:lnTo>
                  <a:lnTo>
                    <a:pt x="0" y="39383"/>
                  </a:lnTo>
                  <a:lnTo>
                    <a:pt x="0" y="41262"/>
                  </a:lnTo>
                  <a:lnTo>
                    <a:pt x="44825" y="0"/>
                  </a:lnTo>
                  <a:close/>
                </a:path>
              </a:pathLst>
            </a:custGeom>
            <a:solidFill>
              <a:srgbClr val="164384"/>
            </a:solidFill>
          </p:spPr>
          <p:txBody>
            <a:bodyPr wrap="square" lIns="0" tIns="0" rIns="0" bIns="0" rtlCol="0"/>
            <a:lstStyle/>
            <a:p>
              <a:endParaRPr sz="1227"/>
            </a:p>
          </p:txBody>
        </p:sp>
        <p:sp>
          <p:nvSpPr>
            <p:cNvPr id="1131" name="object 1131"/>
            <p:cNvSpPr/>
            <p:nvPr/>
          </p:nvSpPr>
          <p:spPr>
            <a:xfrm>
              <a:off x="1074191" y="7914517"/>
              <a:ext cx="48895" cy="45085"/>
            </a:xfrm>
            <a:custGeom>
              <a:avLst/>
              <a:gdLst/>
              <a:ahLst/>
              <a:cxnLst/>
              <a:rect l="l" t="t" r="r" b="b"/>
              <a:pathLst>
                <a:path w="48894" h="45084">
                  <a:moveTo>
                    <a:pt x="48372" y="0"/>
                  </a:moveTo>
                  <a:lnTo>
                    <a:pt x="44825" y="1069"/>
                  </a:lnTo>
                  <a:lnTo>
                    <a:pt x="0" y="42332"/>
                  </a:lnTo>
                  <a:lnTo>
                    <a:pt x="0" y="44527"/>
                  </a:lnTo>
                  <a:lnTo>
                    <a:pt x="48372" y="0"/>
                  </a:lnTo>
                  <a:close/>
                </a:path>
              </a:pathLst>
            </a:custGeom>
            <a:solidFill>
              <a:srgbClr val="164485"/>
            </a:solidFill>
          </p:spPr>
          <p:txBody>
            <a:bodyPr wrap="square" lIns="0" tIns="0" rIns="0" bIns="0" rtlCol="0"/>
            <a:lstStyle/>
            <a:p>
              <a:endParaRPr sz="1227"/>
            </a:p>
          </p:txBody>
        </p:sp>
        <p:sp>
          <p:nvSpPr>
            <p:cNvPr id="1132" name="object 1132"/>
            <p:cNvSpPr/>
            <p:nvPr/>
          </p:nvSpPr>
          <p:spPr>
            <a:xfrm>
              <a:off x="1074191" y="7913797"/>
              <a:ext cx="50800" cy="46990"/>
            </a:xfrm>
            <a:custGeom>
              <a:avLst/>
              <a:gdLst/>
              <a:ahLst/>
              <a:cxnLst/>
              <a:rect l="l" t="t" r="r" b="b"/>
              <a:pathLst>
                <a:path w="50800" h="46990">
                  <a:moveTo>
                    <a:pt x="50757" y="0"/>
                  </a:moveTo>
                  <a:lnTo>
                    <a:pt x="47949" y="846"/>
                  </a:lnTo>
                  <a:lnTo>
                    <a:pt x="0" y="45143"/>
                  </a:lnTo>
                  <a:lnTo>
                    <a:pt x="0" y="46908"/>
                  </a:lnTo>
                  <a:lnTo>
                    <a:pt x="50757" y="0"/>
                  </a:lnTo>
                  <a:close/>
                </a:path>
              </a:pathLst>
            </a:custGeom>
            <a:solidFill>
              <a:srgbClr val="174585"/>
            </a:solidFill>
          </p:spPr>
          <p:txBody>
            <a:bodyPr wrap="square" lIns="0" tIns="0" rIns="0" bIns="0" rtlCol="0"/>
            <a:lstStyle/>
            <a:p>
              <a:endParaRPr sz="1227"/>
            </a:p>
          </p:txBody>
        </p:sp>
        <p:sp>
          <p:nvSpPr>
            <p:cNvPr id="1133" name="object 1133"/>
            <p:cNvSpPr/>
            <p:nvPr/>
          </p:nvSpPr>
          <p:spPr>
            <a:xfrm>
              <a:off x="1074191" y="7912773"/>
              <a:ext cx="54610" cy="50165"/>
            </a:xfrm>
            <a:custGeom>
              <a:avLst/>
              <a:gdLst/>
              <a:ahLst/>
              <a:cxnLst/>
              <a:rect l="l" t="t" r="r" b="b"/>
              <a:pathLst>
                <a:path w="54609" h="50165">
                  <a:moveTo>
                    <a:pt x="54152" y="0"/>
                  </a:moveTo>
                  <a:lnTo>
                    <a:pt x="50672" y="1049"/>
                  </a:lnTo>
                  <a:lnTo>
                    <a:pt x="0" y="47699"/>
                  </a:lnTo>
                  <a:lnTo>
                    <a:pt x="0" y="49676"/>
                  </a:lnTo>
                  <a:lnTo>
                    <a:pt x="54152" y="0"/>
                  </a:lnTo>
                  <a:close/>
                </a:path>
              </a:pathLst>
            </a:custGeom>
            <a:solidFill>
              <a:srgbClr val="174586"/>
            </a:solidFill>
          </p:spPr>
          <p:txBody>
            <a:bodyPr wrap="square" lIns="0" tIns="0" rIns="0" bIns="0" rtlCol="0"/>
            <a:lstStyle/>
            <a:p>
              <a:endParaRPr sz="1227"/>
            </a:p>
          </p:txBody>
        </p:sp>
        <p:sp>
          <p:nvSpPr>
            <p:cNvPr id="1134" name="object 1134"/>
            <p:cNvSpPr/>
            <p:nvPr/>
          </p:nvSpPr>
          <p:spPr>
            <a:xfrm>
              <a:off x="1074191" y="7911883"/>
              <a:ext cx="57150" cy="52705"/>
            </a:xfrm>
            <a:custGeom>
              <a:avLst/>
              <a:gdLst/>
              <a:ahLst/>
              <a:cxnLst/>
              <a:rect l="l" t="t" r="r" b="b"/>
              <a:pathLst>
                <a:path w="57150" h="52704">
                  <a:moveTo>
                    <a:pt x="57103" y="0"/>
                  </a:moveTo>
                  <a:lnTo>
                    <a:pt x="54152" y="889"/>
                  </a:lnTo>
                  <a:lnTo>
                    <a:pt x="0" y="50567"/>
                  </a:lnTo>
                  <a:lnTo>
                    <a:pt x="0" y="52632"/>
                  </a:lnTo>
                  <a:lnTo>
                    <a:pt x="57103" y="0"/>
                  </a:lnTo>
                  <a:close/>
                </a:path>
              </a:pathLst>
            </a:custGeom>
            <a:solidFill>
              <a:srgbClr val="174687"/>
            </a:solidFill>
          </p:spPr>
          <p:txBody>
            <a:bodyPr wrap="square" lIns="0" tIns="0" rIns="0" bIns="0" rtlCol="0"/>
            <a:lstStyle/>
            <a:p>
              <a:endParaRPr sz="1227"/>
            </a:p>
          </p:txBody>
        </p:sp>
        <p:sp>
          <p:nvSpPr>
            <p:cNvPr id="1135" name="object 1135"/>
            <p:cNvSpPr/>
            <p:nvPr/>
          </p:nvSpPr>
          <p:spPr>
            <a:xfrm>
              <a:off x="1074191" y="7911121"/>
              <a:ext cx="59690" cy="55244"/>
            </a:xfrm>
            <a:custGeom>
              <a:avLst/>
              <a:gdLst/>
              <a:ahLst/>
              <a:cxnLst/>
              <a:rect l="l" t="t" r="r" b="b"/>
              <a:pathLst>
                <a:path w="59690" h="55245">
                  <a:moveTo>
                    <a:pt x="59632" y="0"/>
                  </a:moveTo>
                  <a:lnTo>
                    <a:pt x="56612" y="910"/>
                  </a:lnTo>
                  <a:lnTo>
                    <a:pt x="0" y="53292"/>
                  </a:lnTo>
                  <a:lnTo>
                    <a:pt x="0" y="55175"/>
                  </a:lnTo>
                  <a:lnTo>
                    <a:pt x="59632" y="0"/>
                  </a:lnTo>
                  <a:close/>
                </a:path>
              </a:pathLst>
            </a:custGeom>
            <a:solidFill>
              <a:srgbClr val="174788"/>
            </a:solidFill>
          </p:spPr>
          <p:txBody>
            <a:bodyPr wrap="square" lIns="0" tIns="0" rIns="0" bIns="0" rtlCol="0"/>
            <a:lstStyle/>
            <a:p>
              <a:endParaRPr sz="1227"/>
            </a:p>
          </p:txBody>
        </p:sp>
        <p:sp>
          <p:nvSpPr>
            <p:cNvPr id="1136" name="object 1136"/>
            <p:cNvSpPr/>
            <p:nvPr/>
          </p:nvSpPr>
          <p:spPr>
            <a:xfrm>
              <a:off x="1074191" y="7910067"/>
              <a:ext cx="63500" cy="58419"/>
            </a:xfrm>
            <a:custGeom>
              <a:avLst/>
              <a:gdLst/>
              <a:ahLst/>
              <a:cxnLst/>
              <a:rect l="l" t="t" r="r" b="b"/>
              <a:pathLst>
                <a:path w="63500" h="58420">
                  <a:moveTo>
                    <a:pt x="63125" y="0"/>
                  </a:moveTo>
                  <a:lnTo>
                    <a:pt x="59583" y="1068"/>
                  </a:lnTo>
                  <a:lnTo>
                    <a:pt x="0" y="55986"/>
                  </a:lnTo>
                  <a:lnTo>
                    <a:pt x="0" y="58182"/>
                  </a:lnTo>
                  <a:lnTo>
                    <a:pt x="63125" y="0"/>
                  </a:lnTo>
                  <a:close/>
                </a:path>
              </a:pathLst>
            </a:custGeom>
            <a:solidFill>
              <a:srgbClr val="174888"/>
            </a:solidFill>
          </p:spPr>
          <p:txBody>
            <a:bodyPr wrap="square" lIns="0" tIns="0" rIns="0" bIns="0" rtlCol="0"/>
            <a:lstStyle/>
            <a:p>
              <a:endParaRPr sz="1227"/>
            </a:p>
          </p:txBody>
        </p:sp>
        <p:sp>
          <p:nvSpPr>
            <p:cNvPr id="1137" name="object 1137"/>
            <p:cNvSpPr/>
            <p:nvPr/>
          </p:nvSpPr>
          <p:spPr>
            <a:xfrm>
              <a:off x="1074191" y="7909155"/>
              <a:ext cx="66675" cy="60960"/>
            </a:xfrm>
            <a:custGeom>
              <a:avLst/>
              <a:gdLst/>
              <a:ahLst/>
              <a:cxnLst/>
              <a:rect l="l" t="t" r="r" b="b"/>
              <a:pathLst>
                <a:path w="66675" h="60959">
                  <a:moveTo>
                    <a:pt x="66150" y="0"/>
                  </a:moveTo>
                  <a:lnTo>
                    <a:pt x="63080" y="925"/>
                  </a:lnTo>
                  <a:lnTo>
                    <a:pt x="0" y="58793"/>
                  </a:lnTo>
                  <a:lnTo>
                    <a:pt x="0" y="60899"/>
                  </a:lnTo>
                  <a:lnTo>
                    <a:pt x="66150" y="0"/>
                  </a:lnTo>
                  <a:close/>
                </a:path>
              </a:pathLst>
            </a:custGeom>
            <a:solidFill>
              <a:srgbClr val="174889"/>
            </a:solidFill>
          </p:spPr>
          <p:txBody>
            <a:bodyPr wrap="square" lIns="0" tIns="0" rIns="0" bIns="0" rtlCol="0"/>
            <a:lstStyle/>
            <a:p>
              <a:endParaRPr sz="1227"/>
            </a:p>
          </p:txBody>
        </p:sp>
        <p:sp>
          <p:nvSpPr>
            <p:cNvPr id="1138" name="object 1138"/>
            <p:cNvSpPr/>
            <p:nvPr/>
          </p:nvSpPr>
          <p:spPr>
            <a:xfrm>
              <a:off x="1074191" y="7908254"/>
              <a:ext cx="69215" cy="64135"/>
            </a:xfrm>
            <a:custGeom>
              <a:avLst/>
              <a:gdLst/>
              <a:ahLst/>
              <a:cxnLst/>
              <a:rect l="l" t="t" r="r" b="b"/>
              <a:pathLst>
                <a:path w="69215" h="64134">
                  <a:moveTo>
                    <a:pt x="69138" y="0"/>
                  </a:moveTo>
                  <a:lnTo>
                    <a:pt x="65622" y="1060"/>
                  </a:lnTo>
                  <a:lnTo>
                    <a:pt x="0" y="61706"/>
                  </a:lnTo>
                  <a:lnTo>
                    <a:pt x="0" y="63568"/>
                  </a:lnTo>
                  <a:lnTo>
                    <a:pt x="69138" y="0"/>
                  </a:lnTo>
                  <a:close/>
                </a:path>
              </a:pathLst>
            </a:custGeom>
            <a:solidFill>
              <a:srgbClr val="17498A"/>
            </a:solidFill>
          </p:spPr>
          <p:txBody>
            <a:bodyPr wrap="square" lIns="0" tIns="0" rIns="0" bIns="0" rtlCol="0"/>
            <a:lstStyle/>
            <a:p>
              <a:endParaRPr sz="1227"/>
            </a:p>
          </p:txBody>
        </p:sp>
        <p:sp>
          <p:nvSpPr>
            <p:cNvPr id="1139" name="object 1139"/>
            <p:cNvSpPr/>
            <p:nvPr/>
          </p:nvSpPr>
          <p:spPr>
            <a:xfrm>
              <a:off x="1074191" y="7907388"/>
              <a:ext cx="72390" cy="66675"/>
            </a:xfrm>
            <a:custGeom>
              <a:avLst/>
              <a:gdLst/>
              <a:ahLst/>
              <a:cxnLst/>
              <a:rect l="l" t="t" r="r" b="b"/>
              <a:pathLst>
                <a:path w="72390" h="66675">
                  <a:moveTo>
                    <a:pt x="72009" y="0"/>
                  </a:moveTo>
                  <a:lnTo>
                    <a:pt x="68475" y="1065"/>
                  </a:lnTo>
                  <a:lnTo>
                    <a:pt x="0" y="64323"/>
                  </a:lnTo>
                  <a:lnTo>
                    <a:pt x="0" y="66285"/>
                  </a:lnTo>
                  <a:lnTo>
                    <a:pt x="72009" y="0"/>
                  </a:lnTo>
                  <a:close/>
                </a:path>
              </a:pathLst>
            </a:custGeom>
            <a:solidFill>
              <a:srgbClr val="174A8A"/>
            </a:solidFill>
          </p:spPr>
          <p:txBody>
            <a:bodyPr wrap="square" lIns="0" tIns="0" rIns="0" bIns="0" rtlCol="0"/>
            <a:lstStyle/>
            <a:p>
              <a:endParaRPr sz="1227"/>
            </a:p>
          </p:txBody>
        </p:sp>
        <p:sp>
          <p:nvSpPr>
            <p:cNvPr id="1140" name="object 1140"/>
            <p:cNvSpPr/>
            <p:nvPr/>
          </p:nvSpPr>
          <p:spPr>
            <a:xfrm>
              <a:off x="1074191" y="7907388"/>
              <a:ext cx="72390" cy="68580"/>
            </a:xfrm>
            <a:custGeom>
              <a:avLst/>
              <a:gdLst/>
              <a:ahLst/>
              <a:cxnLst/>
              <a:rect l="l" t="t" r="r" b="b"/>
              <a:pathLst>
                <a:path w="72390" h="68579">
                  <a:moveTo>
                    <a:pt x="72009" y="0"/>
                  </a:moveTo>
                  <a:lnTo>
                    <a:pt x="0" y="66285"/>
                  </a:lnTo>
                  <a:lnTo>
                    <a:pt x="0" y="68130"/>
                  </a:lnTo>
                  <a:lnTo>
                    <a:pt x="72017" y="1731"/>
                  </a:lnTo>
                  <a:lnTo>
                    <a:pt x="72009" y="0"/>
                  </a:lnTo>
                  <a:close/>
                </a:path>
              </a:pathLst>
            </a:custGeom>
            <a:solidFill>
              <a:srgbClr val="184A8B"/>
            </a:solidFill>
          </p:spPr>
          <p:txBody>
            <a:bodyPr wrap="square" lIns="0" tIns="0" rIns="0" bIns="0" rtlCol="0"/>
            <a:lstStyle/>
            <a:p>
              <a:endParaRPr sz="1227"/>
            </a:p>
          </p:txBody>
        </p:sp>
        <p:sp>
          <p:nvSpPr>
            <p:cNvPr id="1141" name="object 1141"/>
            <p:cNvSpPr/>
            <p:nvPr/>
          </p:nvSpPr>
          <p:spPr>
            <a:xfrm>
              <a:off x="1074191" y="7908808"/>
              <a:ext cx="72390" cy="68580"/>
            </a:xfrm>
            <a:custGeom>
              <a:avLst/>
              <a:gdLst/>
              <a:ahLst/>
              <a:cxnLst/>
              <a:rect l="l" t="t" r="r" b="b"/>
              <a:pathLst>
                <a:path w="72390" h="68579">
                  <a:moveTo>
                    <a:pt x="72015" y="0"/>
                  </a:moveTo>
                  <a:lnTo>
                    <a:pt x="0" y="66633"/>
                  </a:lnTo>
                  <a:lnTo>
                    <a:pt x="0" y="68571"/>
                  </a:lnTo>
                  <a:lnTo>
                    <a:pt x="72026" y="2183"/>
                  </a:lnTo>
                  <a:lnTo>
                    <a:pt x="72015" y="0"/>
                  </a:lnTo>
                  <a:close/>
                </a:path>
              </a:pathLst>
            </a:custGeom>
            <a:solidFill>
              <a:srgbClr val="184B8C"/>
            </a:solidFill>
          </p:spPr>
          <p:txBody>
            <a:bodyPr wrap="square" lIns="0" tIns="0" rIns="0" bIns="0" rtlCol="0"/>
            <a:lstStyle/>
            <a:p>
              <a:endParaRPr sz="1227"/>
            </a:p>
          </p:txBody>
        </p:sp>
        <p:sp>
          <p:nvSpPr>
            <p:cNvPr id="1142" name="object 1142"/>
            <p:cNvSpPr/>
            <p:nvPr/>
          </p:nvSpPr>
          <p:spPr>
            <a:xfrm>
              <a:off x="1074178" y="7910995"/>
              <a:ext cx="72390" cy="70485"/>
            </a:xfrm>
            <a:custGeom>
              <a:avLst/>
              <a:gdLst/>
              <a:ahLst/>
              <a:cxnLst/>
              <a:rect l="l" t="t" r="r" b="b"/>
              <a:pathLst>
                <a:path w="72390" h="70484">
                  <a:moveTo>
                    <a:pt x="72047" y="1866"/>
                  </a:moveTo>
                  <a:lnTo>
                    <a:pt x="72034" y="0"/>
                  </a:lnTo>
                  <a:lnTo>
                    <a:pt x="12" y="66395"/>
                  </a:lnTo>
                  <a:lnTo>
                    <a:pt x="12" y="68186"/>
                  </a:lnTo>
                  <a:lnTo>
                    <a:pt x="0" y="70307"/>
                  </a:lnTo>
                  <a:lnTo>
                    <a:pt x="72047" y="3733"/>
                  </a:lnTo>
                  <a:lnTo>
                    <a:pt x="72047" y="1866"/>
                  </a:lnTo>
                  <a:close/>
                </a:path>
              </a:pathLst>
            </a:custGeom>
            <a:solidFill>
              <a:srgbClr val="184C8D"/>
            </a:solidFill>
          </p:spPr>
          <p:txBody>
            <a:bodyPr wrap="square" lIns="0" tIns="0" rIns="0" bIns="0" rtlCol="0"/>
            <a:lstStyle/>
            <a:p>
              <a:endParaRPr sz="1227"/>
            </a:p>
          </p:txBody>
        </p:sp>
        <p:sp>
          <p:nvSpPr>
            <p:cNvPr id="1143" name="object 1143"/>
            <p:cNvSpPr/>
            <p:nvPr/>
          </p:nvSpPr>
          <p:spPr>
            <a:xfrm>
              <a:off x="1074191" y="7914718"/>
              <a:ext cx="72390" cy="68580"/>
            </a:xfrm>
            <a:custGeom>
              <a:avLst/>
              <a:gdLst/>
              <a:ahLst/>
              <a:cxnLst/>
              <a:rect l="l" t="t" r="r" b="b"/>
              <a:pathLst>
                <a:path w="72390" h="68579">
                  <a:moveTo>
                    <a:pt x="72044" y="0"/>
                  </a:moveTo>
                  <a:lnTo>
                    <a:pt x="0" y="66581"/>
                  </a:lnTo>
                  <a:lnTo>
                    <a:pt x="0" y="68169"/>
                  </a:lnTo>
                  <a:lnTo>
                    <a:pt x="72053" y="1757"/>
                  </a:lnTo>
                  <a:lnTo>
                    <a:pt x="72044" y="0"/>
                  </a:lnTo>
                  <a:close/>
                </a:path>
              </a:pathLst>
            </a:custGeom>
            <a:solidFill>
              <a:srgbClr val="184D8E"/>
            </a:solidFill>
          </p:spPr>
          <p:txBody>
            <a:bodyPr wrap="square" lIns="0" tIns="0" rIns="0" bIns="0" rtlCol="0"/>
            <a:lstStyle/>
            <a:p>
              <a:endParaRPr sz="1227"/>
            </a:p>
          </p:txBody>
        </p:sp>
        <p:sp>
          <p:nvSpPr>
            <p:cNvPr id="1144" name="object 1144"/>
            <p:cNvSpPr/>
            <p:nvPr/>
          </p:nvSpPr>
          <p:spPr>
            <a:xfrm>
              <a:off x="1074178" y="7916481"/>
              <a:ext cx="72390" cy="70485"/>
            </a:xfrm>
            <a:custGeom>
              <a:avLst/>
              <a:gdLst/>
              <a:ahLst/>
              <a:cxnLst/>
              <a:rect l="l" t="t" r="r" b="b"/>
              <a:pathLst>
                <a:path w="72390" h="70484">
                  <a:moveTo>
                    <a:pt x="72072" y="1879"/>
                  </a:moveTo>
                  <a:lnTo>
                    <a:pt x="72059" y="0"/>
                  </a:lnTo>
                  <a:lnTo>
                    <a:pt x="12" y="66408"/>
                  </a:lnTo>
                  <a:lnTo>
                    <a:pt x="12" y="68287"/>
                  </a:lnTo>
                  <a:lnTo>
                    <a:pt x="0" y="70053"/>
                  </a:lnTo>
                  <a:lnTo>
                    <a:pt x="72072" y="3708"/>
                  </a:lnTo>
                  <a:lnTo>
                    <a:pt x="72072" y="1892"/>
                  </a:lnTo>
                  <a:close/>
                </a:path>
              </a:pathLst>
            </a:custGeom>
            <a:solidFill>
              <a:srgbClr val="184E8F"/>
            </a:solidFill>
          </p:spPr>
          <p:txBody>
            <a:bodyPr wrap="square" lIns="0" tIns="0" rIns="0" bIns="0" rtlCol="0"/>
            <a:lstStyle/>
            <a:p>
              <a:endParaRPr sz="1227"/>
            </a:p>
          </p:txBody>
        </p:sp>
        <p:sp>
          <p:nvSpPr>
            <p:cNvPr id="1145" name="object 1145"/>
            <p:cNvSpPr/>
            <p:nvPr/>
          </p:nvSpPr>
          <p:spPr>
            <a:xfrm>
              <a:off x="1074191" y="7920186"/>
              <a:ext cx="72390" cy="68580"/>
            </a:xfrm>
            <a:custGeom>
              <a:avLst/>
              <a:gdLst/>
              <a:ahLst/>
              <a:cxnLst/>
              <a:rect l="l" t="t" r="r" b="b"/>
              <a:pathLst>
                <a:path w="72390" h="68579">
                  <a:moveTo>
                    <a:pt x="72071" y="0"/>
                  </a:moveTo>
                  <a:lnTo>
                    <a:pt x="0" y="66343"/>
                  </a:lnTo>
                  <a:lnTo>
                    <a:pt x="0" y="68192"/>
                  </a:lnTo>
                  <a:lnTo>
                    <a:pt x="72081" y="2152"/>
                  </a:lnTo>
                  <a:lnTo>
                    <a:pt x="72071" y="0"/>
                  </a:lnTo>
                  <a:close/>
                </a:path>
              </a:pathLst>
            </a:custGeom>
            <a:solidFill>
              <a:srgbClr val="184F90"/>
            </a:solidFill>
          </p:spPr>
          <p:txBody>
            <a:bodyPr wrap="square" lIns="0" tIns="0" rIns="0" bIns="0" rtlCol="0"/>
            <a:lstStyle/>
            <a:p>
              <a:endParaRPr sz="1227"/>
            </a:p>
          </p:txBody>
        </p:sp>
        <p:sp>
          <p:nvSpPr>
            <p:cNvPr id="1146" name="object 1146"/>
            <p:cNvSpPr/>
            <p:nvPr/>
          </p:nvSpPr>
          <p:spPr>
            <a:xfrm>
              <a:off x="1074191" y="7922049"/>
              <a:ext cx="72390" cy="68580"/>
            </a:xfrm>
            <a:custGeom>
              <a:avLst/>
              <a:gdLst/>
              <a:ahLst/>
              <a:cxnLst/>
              <a:rect l="l" t="t" r="r" b="b"/>
              <a:pathLst>
                <a:path w="72390" h="68579">
                  <a:moveTo>
                    <a:pt x="72080" y="0"/>
                  </a:moveTo>
                  <a:lnTo>
                    <a:pt x="0" y="66273"/>
                  </a:lnTo>
                  <a:lnTo>
                    <a:pt x="0" y="68466"/>
                  </a:lnTo>
                  <a:lnTo>
                    <a:pt x="72091" y="2184"/>
                  </a:lnTo>
                  <a:lnTo>
                    <a:pt x="72080" y="0"/>
                  </a:lnTo>
                  <a:close/>
                </a:path>
              </a:pathLst>
            </a:custGeom>
            <a:solidFill>
              <a:srgbClr val="195091"/>
            </a:solidFill>
          </p:spPr>
          <p:txBody>
            <a:bodyPr wrap="square" lIns="0" tIns="0" rIns="0" bIns="0" rtlCol="0"/>
            <a:lstStyle/>
            <a:p>
              <a:endParaRPr sz="1227"/>
            </a:p>
          </p:txBody>
        </p:sp>
        <p:sp>
          <p:nvSpPr>
            <p:cNvPr id="1147" name="object 1147"/>
            <p:cNvSpPr/>
            <p:nvPr/>
          </p:nvSpPr>
          <p:spPr>
            <a:xfrm>
              <a:off x="1074178" y="7924241"/>
              <a:ext cx="72390" cy="70485"/>
            </a:xfrm>
            <a:custGeom>
              <a:avLst/>
              <a:gdLst/>
              <a:ahLst/>
              <a:cxnLst/>
              <a:rect l="l" t="t" r="r" b="b"/>
              <a:pathLst>
                <a:path w="72390" h="70484">
                  <a:moveTo>
                    <a:pt x="72110" y="3517"/>
                  </a:moveTo>
                  <a:lnTo>
                    <a:pt x="72097" y="1333"/>
                  </a:lnTo>
                  <a:lnTo>
                    <a:pt x="72097" y="0"/>
                  </a:lnTo>
                  <a:lnTo>
                    <a:pt x="12" y="66281"/>
                  </a:lnTo>
                  <a:lnTo>
                    <a:pt x="12" y="67779"/>
                  </a:lnTo>
                  <a:lnTo>
                    <a:pt x="0" y="69977"/>
                  </a:lnTo>
                  <a:lnTo>
                    <a:pt x="72110" y="3517"/>
                  </a:lnTo>
                  <a:close/>
                </a:path>
              </a:pathLst>
            </a:custGeom>
            <a:solidFill>
              <a:srgbClr val="195192"/>
            </a:solidFill>
          </p:spPr>
          <p:txBody>
            <a:bodyPr wrap="square" lIns="0" tIns="0" rIns="0" bIns="0" rtlCol="0"/>
            <a:lstStyle/>
            <a:p>
              <a:endParaRPr sz="1227"/>
            </a:p>
          </p:txBody>
        </p:sp>
        <p:sp>
          <p:nvSpPr>
            <p:cNvPr id="1148" name="object 1148"/>
            <p:cNvSpPr/>
            <p:nvPr/>
          </p:nvSpPr>
          <p:spPr>
            <a:xfrm>
              <a:off x="1074191" y="7927751"/>
              <a:ext cx="72390" cy="68580"/>
            </a:xfrm>
            <a:custGeom>
              <a:avLst/>
              <a:gdLst/>
              <a:ahLst/>
              <a:cxnLst/>
              <a:rect l="l" t="t" r="r" b="b"/>
              <a:pathLst>
                <a:path w="72390" h="68579">
                  <a:moveTo>
                    <a:pt x="72108" y="0"/>
                  </a:moveTo>
                  <a:lnTo>
                    <a:pt x="0" y="66462"/>
                  </a:lnTo>
                  <a:lnTo>
                    <a:pt x="0" y="68343"/>
                  </a:lnTo>
                  <a:lnTo>
                    <a:pt x="72117" y="1872"/>
                  </a:lnTo>
                  <a:lnTo>
                    <a:pt x="72108" y="0"/>
                  </a:lnTo>
                  <a:close/>
                </a:path>
              </a:pathLst>
            </a:custGeom>
            <a:solidFill>
              <a:srgbClr val="195293"/>
            </a:solidFill>
          </p:spPr>
          <p:txBody>
            <a:bodyPr wrap="square" lIns="0" tIns="0" rIns="0" bIns="0" rtlCol="0"/>
            <a:lstStyle/>
            <a:p>
              <a:endParaRPr sz="1227"/>
            </a:p>
          </p:txBody>
        </p:sp>
        <p:sp>
          <p:nvSpPr>
            <p:cNvPr id="1149" name="object 1149"/>
            <p:cNvSpPr/>
            <p:nvPr/>
          </p:nvSpPr>
          <p:spPr>
            <a:xfrm>
              <a:off x="1074178" y="7929321"/>
              <a:ext cx="72390" cy="70485"/>
            </a:xfrm>
            <a:custGeom>
              <a:avLst/>
              <a:gdLst/>
              <a:ahLst/>
              <a:cxnLst/>
              <a:rect l="l" t="t" r="r" b="b"/>
              <a:pathLst>
                <a:path w="72390" h="70484">
                  <a:moveTo>
                    <a:pt x="72136" y="1828"/>
                  </a:moveTo>
                  <a:lnTo>
                    <a:pt x="72123" y="0"/>
                  </a:lnTo>
                  <a:lnTo>
                    <a:pt x="12" y="66738"/>
                  </a:lnTo>
                  <a:lnTo>
                    <a:pt x="12" y="68224"/>
                  </a:lnTo>
                  <a:lnTo>
                    <a:pt x="0" y="70421"/>
                  </a:lnTo>
                  <a:lnTo>
                    <a:pt x="72136" y="4013"/>
                  </a:lnTo>
                  <a:lnTo>
                    <a:pt x="72136" y="1879"/>
                  </a:lnTo>
                  <a:close/>
                </a:path>
              </a:pathLst>
            </a:custGeom>
            <a:solidFill>
              <a:srgbClr val="195394"/>
            </a:solidFill>
          </p:spPr>
          <p:txBody>
            <a:bodyPr wrap="square" lIns="0" tIns="0" rIns="0" bIns="0" rtlCol="0"/>
            <a:lstStyle/>
            <a:p>
              <a:endParaRPr sz="1227"/>
            </a:p>
          </p:txBody>
        </p:sp>
        <p:sp>
          <p:nvSpPr>
            <p:cNvPr id="1150" name="object 1150"/>
            <p:cNvSpPr/>
            <p:nvPr/>
          </p:nvSpPr>
          <p:spPr>
            <a:xfrm>
              <a:off x="1074191" y="7933326"/>
              <a:ext cx="72390" cy="67945"/>
            </a:xfrm>
            <a:custGeom>
              <a:avLst/>
              <a:gdLst/>
              <a:ahLst/>
              <a:cxnLst/>
              <a:rect l="l" t="t" r="r" b="b"/>
              <a:pathLst>
                <a:path w="72390" h="67945">
                  <a:moveTo>
                    <a:pt x="72135" y="0"/>
                  </a:moveTo>
                  <a:lnTo>
                    <a:pt x="0" y="66409"/>
                  </a:lnTo>
                  <a:lnTo>
                    <a:pt x="0" y="67832"/>
                  </a:lnTo>
                  <a:lnTo>
                    <a:pt x="72142" y="1423"/>
                  </a:lnTo>
                  <a:lnTo>
                    <a:pt x="72135" y="0"/>
                  </a:lnTo>
                  <a:close/>
                </a:path>
              </a:pathLst>
            </a:custGeom>
            <a:solidFill>
              <a:srgbClr val="195495"/>
            </a:solidFill>
          </p:spPr>
          <p:txBody>
            <a:bodyPr wrap="square" lIns="0" tIns="0" rIns="0" bIns="0" rtlCol="0"/>
            <a:lstStyle/>
            <a:p>
              <a:endParaRPr sz="1227"/>
            </a:p>
          </p:txBody>
        </p:sp>
        <p:sp>
          <p:nvSpPr>
            <p:cNvPr id="1151" name="object 1151"/>
            <p:cNvSpPr/>
            <p:nvPr/>
          </p:nvSpPr>
          <p:spPr>
            <a:xfrm>
              <a:off x="1074191" y="7934750"/>
              <a:ext cx="72390" cy="69215"/>
            </a:xfrm>
            <a:custGeom>
              <a:avLst/>
              <a:gdLst/>
              <a:ahLst/>
              <a:cxnLst/>
              <a:rect l="l" t="t" r="r" b="b"/>
              <a:pathLst>
                <a:path w="72390" h="69215">
                  <a:moveTo>
                    <a:pt x="72142" y="0"/>
                  </a:moveTo>
                  <a:lnTo>
                    <a:pt x="0" y="66408"/>
                  </a:lnTo>
                  <a:lnTo>
                    <a:pt x="0" y="68603"/>
                  </a:lnTo>
                  <a:lnTo>
                    <a:pt x="72153" y="2185"/>
                  </a:lnTo>
                  <a:lnTo>
                    <a:pt x="72142" y="0"/>
                  </a:lnTo>
                  <a:close/>
                </a:path>
              </a:pathLst>
            </a:custGeom>
            <a:solidFill>
              <a:srgbClr val="195596"/>
            </a:solidFill>
          </p:spPr>
          <p:txBody>
            <a:bodyPr wrap="square" lIns="0" tIns="0" rIns="0" bIns="0" rtlCol="0"/>
            <a:lstStyle/>
            <a:p>
              <a:endParaRPr sz="1227"/>
            </a:p>
          </p:txBody>
        </p:sp>
        <p:sp>
          <p:nvSpPr>
            <p:cNvPr id="1152" name="object 1152"/>
            <p:cNvSpPr/>
            <p:nvPr/>
          </p:nvSpPr>
          <p:spPr>
            <a:xfrm>
              <a:off x="1074191" y="7936935"/>
              <a:ext cx="72390" cy="68580"/>
            </a:xfrm>
            <a:custGeom>
              <a:avLst/>
              <a:gdLst/>
              <a:ahLst/>
              <a:cxnLst/>
              <a:rect l="l" t="t" r="r" b="b"/>
              <a:pathLst>
                <a:path w="72390" h="68579">
                  <a:moveTo>
                    <a:pt x="72153" y="0"/>
                  </a:moveTo>
                  <a:lnTo>
                    <a:pt x="0" y="66418"/>
                  </a:lnTo>
                  <a:lnTo>
                    <a:pt x="0" y="68298"/>
                  </a:lnTo>
                  <a:lnTo>
                    <a:pt x="72162" y="1871"/>
                  </a:lnTo>
                  <a:lnTo>
                    <a:pt x="72153" y="0"/>
                  </a:lnTo>
                  <a:close/>
                </a:path>
              </a:pathLst>
            </a:custGeom>
            <a:solidFill>
              <a:srgbClr val="1A5597"/>
            </a:solidFill>
          </p:spPr>
          <p:txBody>
            <a:bodyPr wrap="square" lIns="0" tIns="0" rIns="0" bIns="0" rtlCol="0"/>
            <a:lstStyle/>
            <a:p>
              <a:endParaRPr sz="1227"/>
            </a:p>
          </p:txBody>
        </p:sp>
        <p:sp>
          <p:nvSpPr>
            <p:cNvPr id="1153" name="object 1153"/>
            <p:cNvSpPr/>
            <p:nvPr/>
          </p:nvSpPr>
          <p:spPr>
            <a:xfrm>
              <a:off x="1074191" y="7938807"/>
              <a:ext cx="72390" cy="68580"/>
            </a:xfrm>
            <a:custGeom>
              <a:avLst/>
              <a:gdLst/>
              <a:ahLst/>
              <a:cxnLst/>
              <a:rect l="l" t="t" r="r" b="b"/>
              <a:pathLst>
                <a:path w="72390" h="68579">
                  <a:moveTo>
                    <a:pt x="72162" y="0"/>
                  </a:moveTo>
                  <a:lnTo>
                    <a:pt x="0" y="66426"/>
                  </a:lnTo>
                  <a:lnTo>
                    <a:pt x="0" y="68270"/>
                  </a:lnTo>
                  <a:lnTo>
                    <a:pt x="72170" y="1749"/>
                  </a:lnTo>
                  <a:lnTo>
                    <a:pt x="72162" y="0"/>
                  </a:lnTo>
                  <a:close/>
                </a:path>
              </a:pathLst>
            </a:custGeom>
            <a:solidFill>
              <a:srgbClr val="1A5697"/>
            </a:solidFill>
          </p:spPr>
          <p:txBody>
            <a:bodyPr wrap="square" lIns="0" tIns="0" rIns="0" bIns="0" rtlCol="0"/>
            <a:lstStyle/>
            <a:p>
              <a:endParaRPr sz="1227"/>
            </a:p>
          </p:txBody>
        </p:sp>
        <p:sp>
          <p:nvSpPr>
            <p:cNvPr id="1154" name="object 1154"/>
            <p:cNvSpPr/>
            <p:nvPr/>
          </p:nvSpPr>
          <p:spPr>
            <a:xfrm>
              <a:off x="1074191" y="7940556"/>
              <a:ext cx="72390" cy="68580"/>
            </a:xfrm>
            <a:custGeom>
              <a:avLst/>
              <a:gdLst/>
              <a:ahLst/>
              <a:cxnLst/>
              <a:rect l="l" t="t" r="r" b="b"/>
              <a:pathLst>
                <a:path w="72390" h="68579">
                  <a:moveTo>
                    <a:pt x="72170" y="0"/>
                  </a:moveTo>
                  <a:lnTo>
                    <a:pt x="0" y="66520"/>
                  </a:lnTo>
                  <a:lnTo>
                    <a:pt x="0" y="68303"/>
                  </a:lnTo>
                  <a:lnTo>
                    <a:pt x="72179" y="1853"/>
                  </a:lnTo>
                  <a:lnTo>
                    <a:pt x="72170" y="0"/>
                  </a:lnTo>
                  <a:close/>
                </a:path>
              </a:pathLst>
            </a:custGeom>
            <a:solidFill>
              <a:srgbClr val="1A5798"/>
            </a:solidFill>
          </p:spPr>
          <p:txBody>
            <a:bodyPr wrap="square" lIns="0" tIns="0" rIns="0" bIns="0" rtlCol="0"/>
            <a:lstStyle/>
            <a:p>
              <a:endParaRPr sz="1227"/>
            </a:p>
          </p:txBody>
        </p:sp>
        <p:sp>
          <p:nvSpPr>
            <p:cNvPr id="1155" name="object 1155"/>
            <p:cNvSpPr/>
            <p:nvPr/>
          </p:nvSpPr>
          <p:spPr>
            <a:xfrm>
              <a:off x="1074191" y="7942409"/>
              <a:ext cx="72390" cy="68580"/>
            </a:xfrm>
            <a:custGeom>
              <a:avLst/>
              <a:gdLst/>
              <a:ahLst/>
              <a:cxnLst/>
              <a:rect l="l" t="t" r="r" b="b"/>
              <a:pathLst>
                <a:path w="72390" h="68579">
                  <a:moveTo>
                    <a:pt x="72179" y="0"/>
                  </a:moveTo>
                  <a:lnTo>
                    <a:pt x="0" y="66449"/>
                  </a:lnTo>
                  <a:lnTo>
                    <a:pt x="0" y="68301"/>
                  </a:lnTo>
                  <a:lnTo>
                    <a:pt x="72187" y="1508"/>
                  </a:lnTo>
                  <a:lnTo>
                    <a:pt x="72179" y="0"/>
                  </a:lnTo>
                  <a:close/>
                </a:path>
              </a:pathLst>
            </a:custGeom>
            <a:solidFill>
              <a:srgbClr val="1A5799"/>
            </a:solidFill>
          </p:spPr>
          <p:txBody>
            <a:bodyPr wrap="square" lIns="0" tIns="0" rIns="0" bIns="0" rtlCol="0"/>
            <a:lstStyle/>
            <a:p>
              <a:endParaRPr sz="1227"/>
            </a:p>
          </p:txBody>
        </p:sp>
        <p:sp>
          <p:nvSpPr>
            <p:cNvPr id="1156" name="object 1156"/>
            <p:cNvSpPr/>
            <p:nvPr/>
          </p:nvSpPr>
          <p:spPr>
            <a:xfrm>
              <a:off x="1074191" y="7943918"/>
              <a:ext cx="72390" cy="69215"/>
            </a:xfrm>
            <a:custGeom>
              <a:avLst/>
              <a:gdLst/>
              <a:ahLst/>
              <a:cxnLst/>
              <a:rect l="l" t="t" r="r" b="b"/>
              <a:pathLst>
                <a:path w="72390" h="69215">
                  <a:moveTo>
                    <a:pt x="72187" y="0"/>
                  </a:moveTo>
                  <a:lnTo>
                    <a:pt x="0" y="66792"/>
                  </a:lnTo>
                  <a:lnTo>
                    <a:pt x="0" y="68667"/>
                  </a:lnTo>
                  <a:lnTo>
                    <a:pt x="72197" y="2122"/>
                  </a:lnTo>
                  <a:lnTo>
                    <a:pt x="72187" y="0"/>
                  </a:lnTo>
                  <a:close/>
                </a:path>
              </a:pathLst>
            </a:custGeom>
            <a:solidFill>
              <a:srgbClr val="1A5899"/>
            </a:solidFill>
          </p:spPr>
          <p:txBody>
            <a:bodyPr wrap="square" lIns="0" tIns="0" rIns="0" bIns="0" rtlCol="0"/>
            <a:lstStyle/>
            <a:p>
              <a:endParaRPr sz="1227"/>
            </a:p>
          </p:txBody>
        </p:sp>
        <p:sp>
          <p:nvSpPr>
            <p:cNvPr id="1157" name="object 1157"/>
            <p:cNvSpPr/>
            <p:nvPr/>
          </p:nvSpPr>
          <p:spPr>
            <a:xfrm>
              <a:off x="1074191" y="7946041"/>
              <a:ext cx="72390" cy="68580"/>
            </a:xfrm>
            <a:custGeom>
              <a:avLst/>
              <a:gdLst/>
              <a:ahLst/>
              <a:cxnLst/>
              <a:rect l="l" t="t" r="r" b="b"/>
              <a:pathLst>
                <a:path w="72390" h="68579">
                  <a:moveTo>
                    <a:pt x="72197" y="0"/>
                  </a:moveTo>
                  <a:lnTo>
                    <a:pt x="0" y="66545"/>
                  </a:lnTo>
                  <a:lnTo>
                    <a:pt x="0" y="68425"/>
                  </a:lnTo>
                  <a:lnTo>
                    <a:pt x="72206" y="1872"/>
                  </a:lnTo>
                  <a:lnTo>
                    <a:pt x="72197" y="0"/>
                  </a:lnTo>
                  <a:close/>
                </a:path>
              </a:pathLst>
            </a:custGeom>
            <a:solidFill>
              <a:srgbClr val="1A599A"/>
            </a:solidFill>
          </p:spPr>
          <p:txBody>
            <a:bodyPr wrap="square" lIns="0" tIns="0" rIns="0" bIns="0" rtlCol="0"/>
            <a:lstStyle/>
            <a:p>
              <a:endParaRPr sz="1227"/>
            </a:p>
          </p:txBody>
        </p:sp>
        <p:sp>
          <p:nvSpPr>
            <p:cNvPr id="1158" name="object 1158"/>
            <p:cNvSpPr/>
            <p:nvPr/>
          </p:nvSpPr>
          <p:spPr>
            <a:xfrm>
              <a:off x="1074191" y="7947913"/>
              <a:ext cx="72390" cy="68580"/>
            </a:xfrm>
            <a:custGeom>
              <a:avLst/>
              <a:gdLst/>
              <a:ahLst/>
              <a:cxnLst/>
              <a:rect l="l" t="t" r="r" b="b"/>
              <a:pathLst>
                <a:path w="72390" h="68579">
                  <a:moveTo>
                    <a:pt x="72206" y="0"/>
                  </a:moveTo>
                  <a:lnTo>
                    <a:pt x="0" y="66553"/>
                  </a:lnTo>
                  <a:lnTo>
                    <a:pt x="0" y="68296"/>
                  </a:lnTo>
                  <a:lnTo>
                    <a:pt x="72215" y="1820"/>
                  </a:lnTo>
                  <a:lnTo>
                    <a:pt x="72206" y="0"/>
                  </a:lnTo>
                  <a:close/>
                </a:path>
              </a:pathLst>
            </a:custGeom>
            <a:solidFill>
              <a:srgbClr val="1A5A9B"/>
            </a:solidFill>
          </p:spPr>
          <p:txBody>
            <a:bodyPr wrap="square" lIns="0" tIns="0" rIns="0" bIns="0" rtlCol="0"/>
            <a:lstStyle/>
            <a:p>
              <a:endParaRPr sz="1227"/>
            </a:p>
          </p:txBody>
        </p:sp>
        <p:sp>
          <p:nvSpPr>
            <p:cNvPr id="1159" name="object 1159"/>
            <p:cNvSpPr/>
            <p:nvPr/>
          </p:nvSpPr>
          <p:spPr>
            <a:xfrm>
              <a:off x="1074191" y="7949733"/>
              <a:ext cx="72390" cy="68580"/>
            </a:xfrm>
            <a:custGeom>
              <a:avLst/>
              <a:gdLst/>
              <a:ahLst/>
              <a:cxnLst/>
              <a:rect l="l" t="t" r="r" b="b"/>
              <a:pathLst>
                <a:path w="72390" h="68579">
                  <a:moveTo>
                    <a:pt x="72215" y="0"/>
                  </a:moveTo>
                  <a:lnTo>
                    <a:pt x="0" y="66476"/>
                  </a:lnTo>
                  <a:lnTo>
                    <a:pt x="0" y="68252"/>
                  </a:lnTo>
                  <a:lnTo>
                    <a:pt x="72224" y="1847"/>
                  </a:lnTo>
                  <a:lnTo>
                    <a:pt x="72215" y="0"/>
                  </a:lnTo>
                  <a:close/>
                </a:path>
              </a:pathLst>
            </a:custGeom>
            <a:solidFill>
              <a:srgbClr val="1A5A9C"/>
            </a:solidFill>
          </p:spPr>
          <p:txBody>
            <a:bodyPr wrap="square" lIns="0" tIns="0" rIns="0" bIns="0" rtlCol="0"/>
            <a:lstStyle/>
            <a:p>
              <a:endParaRPr sz="1227"/>
            </a:p>
          </p:txBody>
        </p:sp>
        <p:sp>
          <p:nvSpPr>
            <p:cNvPr id="1160" name="object 1160"/>
            <p:cNvSpPr/>
            <p:nvPr/>
          </p:nvSpPr>
          <p:spPr>
            <a:xfrm>
              <a:off x="1074191" y="7951581"/>
              <a:ext cx="72390" cy="69215"/>
            </a:xfrm>
            <a:custGeom>
              <a:avLst/>
              <a:gdLst/>
              <a:ahLst/>
              <a:cxnLst/>
              <a:rect l="l" t="t" r="r" b="b"/>
              <a:pathLst>
                <a:path w="72390" h="69215">
                  <a:moveTo>
                    <a:pt x="72224" y="0"/>
                  </a:moveTo>
                  <a:lnTo>
                    <a:pt x="0" y="66405"/>
                  </a:lnTo>
                  <a:lnTo>
                    <a:pt x="0" y="68599"/>
                  </a:lnTo>
                  <a:lnTo>
                    <a:pt x="72235" y="2184"/>
                  </a:lnTo>
                  <a:lnTo>
                    <a:pt x="72224" y="0"/>
                  </a:lnTo>
                  <a:close/>
                </a:path>
              </a:pathLst>
            </a:custGeom>
            <a:solidFill>
              <a:srgbClr val="1B5B9C"/>
            </a:solidFill>
          </p:spPr>
          <p:txBody>
            <a:bodyPr wrap="square" lIns="0" tIns="0" rIns="0" bIns="0" rtlCol="0"/>
            <a:lstStyle/>
            <a:p>
              <a:endParaRPr sz="1227"/>
            </a:p>
          </p:txBody>
        </p:sp>
        <p:sp>
          <p:nvSpPr>
            <p:cNvPr id="1161" name="object 1161"/>
            <p:cNvSpPr/>
            <p:nvPr/>
          </p:nvSpPr>
          <p:spPr>
            <a:xfrm>
              <a:off x="1074191" y="7953765"/>
              <a:ext cx="72390" cy="67945"/>
            </a:xfrm>
            <a:custGeom>
              <a:avLst/>
              <a:gdLst/>
              <a:ahLst/>
              <a:cxnLst/>
              <a:rect l="l" t="t" r="r" b="b"/>
              <a:pathLst>
                <a:path w="72390" h="67945">
                  <a:moveTo>
                    <a:pt x="72235" y="0"/>
                  </a:moveTo>
                  <a:lnTo>
                    <a:pt x="0" y="66415"/>
                  </a:lnTo>
                  <a:lnTo>
                    <a:pt x="0" y="67950"/>
                  </a:lnTo>
                  <a:lnTo>
                    <a:pt x="72241" y="1364"/>
                  </a:lnTo>
                  <a:lnTo>
                    <a:pt x="72235" y="0"/>
                  </a:lnTo>
                  <a:close/>
                </a:path>
              </a:pathLst>
            </a:custGeom>
            <a:solidFill>
              <a:srgbClr val="1B5C9D"/>
            </a:solidFill>
          </p:spPr>
          <p:txBody>
            <a:bodyPr wrap="square" lIns="0" tIns="0" rIns="0" bIns="0" rtlCol="0"/>
            <a:lstStyle/>
            <a:p>
              <a:endParaRPr sz="1227"/>
            </a:p>
          </p:txBody>
        </p:sp>
        <p:sp>
          <p:nvSpPr>
            <p:cNvPr id="1162" name="object 1162"/>
            <p:cNvSpPr/>
            <p:nvPr/>
          </p:nvSpPr>
          <p:spPr>
            <a:xfrm>
              <a:off x="1074191" y="7955129"/>
              <a:ext cx="72390" cy="67310"/>
            </a:xfrm>
            <a:custGeom>
              <a:avLst/>
              <a:gdLst/>
              <a:ahLst/>
              <a:cxnLst/>
              <a:rect l="l" t="t" r="r" b="b"/>
              <a:pathLst>
                <a:path w="72390" h="67309">
                  <a:moveTo>
                    <a:pt x="72241" y="0"/>
                  </a:moveTo>
                  <a:lnTo>
                    <a:pt x="0" y="66585"/>
                  </a:lnTo>
                  <a:lnTo>
                    <a:pt x="0" y="67244"/>
                  </a:lnTo>
                  <a:lnTo>
                    <a:pt x="1943" y="66674"/>
                  </a:lnTo>
                  <a:lnTo>
                    <a:pt x="72251" y="1872"/>
                  </a:lnTo>
                  <a:lnTo>
                    <a:pt x="72241" y="0"/>
                  </a:lnTo>
                  <a:close/>
                </a:path>
              </a:pathLst>
            </a:custGeom>
            <a:solidFill>
              <a:srgbClr val="1B5C9E"/>
            </a:solidFill>
          </p:spPr>
          <p:txBody>
            <a:bodyPr wrap="square" lIns="0" tIns="0" rIns="0" bIns="0" rtlCol="0"/>
            <a:lstStyle/>
            <a:p>
              <a:endParaRPr sz="1227"/>
            </a:p>
          </p:txBody>
        </p:sp>
        <p:sp>
          <p:nvSpPr>
            <p:cNvPr id="1163" name="object 1163"/>
            <p:cNvSpPr/>
            <p:nvPr/>
          </p:nvSpPr>
          <p:spPr>
            <a:xfrm>
              <a:off x="1076135" y="7957001"/>
              <a:ext cx="70485" cy="65405"/>
            </a:xfrm>
            <a:custGeom>
              <a:avLst/>
              <a:gdLst/>
              <a:ahLst/>
              <a:cxnLst/>
              <a:rect l="l" t="t" r="r" b="b"/>
              <a:pathLst>
                <a:path w="70484" h="65404">
                  <a:moveTo>
                    <a:pt x="70306" y="0"/>
                  </a:moveTo>
                  <a:lnTo>
                    <a:pt x="0" y="64802"/>
                  </a:lnTo>
                  <a:lnTo>
                    <a:pt x="3474" y="63783"/>
                  </a:lnTo>
                  <a:lnTo>
                    <a:pt x="70316" y="1936"/>
                  </a:lnTo>
                  <a:lnTo>
                    <a:pt x="70306" y="0"/>
                  </a:lnTo>
                  <a:close/>
                </a:path>
              </a:pathLst>
            </a:custGeom>
            <a:solidFill>
              <a:srgbClr val="1B5D9F"/>
            </a:solidFill>
          </p:spPr>
          <p:txBody>
            <a:bodyPr wrap="square" lIns="0" tIns="0" rIns="0" bIns="0" rtlCol="0"/>
            <a:lstStyle/>
            <a:p>
              <a:endParaRPr sz="1227"/>
            </a:p>
          </p:txBody>
        </p:sp>
        <p:sp>
          <p:nvSpPr>
            <p:cNvPr id="1164" name="object 1164"/>
            <p:cNvSpPr/>
            <p:nvPr/>
          </p:nvSpPr>
          <p:spPr>
            <a:xfrm>
              <a:off x="1079609" y="7958937"/>
              <a:ext cx="67310" cy="62230"/>
            </a:xfrm>
            <a:custGeom>
              <a:avLst/>
              <a:gdLst/>
              <a:ahLst/>
              <a:cxnLst/>
              <a:rect l="l" t="t" r="r" b="b"/>
              <a:pathLst>
                <a:path w="67309" h="62229">
                  <a:moveTo>
                    <a:pt x="66842" y="0"/>
                  </a:moveTo>
                  <a:lnTo>
                    <a:pt x="0" y="61847"/>
                  </a:lnTo>
                  <a:lnTo>
                    <a:pt x="2310" y="61169"/>
                  </a:lnTo>
                  <a:lnTo>
                    <a:pt x="66850" y="1752"/>
                  </a:lnTo>
                  <a:lnTo>
                    <a:pt x="66842" y="0"/>
                  </a:lnTo>
                  <a:close/>
                </a:path>
              </a:pathLst>
            </a:custGeom>
            <a:solidFill>
              <a:srgbClr val="1B5E9F"/>
            </a:solidFill>
          </p:spPr>
          <p:txBody>
            <a:bodyPr wrap="square" lIns="0" tIns="0" rIns="0" bIns="0" rtlCol="0"/>
            <a:lstStyle/>
            <a:p>
              <a:endParaRPr sz="1227"/>
            </a:p>
          </p:txBody>
        </p:sp>
        <p:sp>
          <p:nvSpPr>
            <p:cNvPr id="1165" name="object 1165"/>
            <p:cNvSpPr/>
            <p:nvPr/>
          </p:nvSpPr>
          <p:spPr>
            <a:xfrm>
              <a:off x="1081920" y="7960690"/>
              <a:ext cx="64769" cy="59690"/>
            </a:xfrm>
            <a:custGeom>
              <a:avLst/>
              <a:gdLst/>
              <a:ahLst/>
              <a:cxnLst/>
              <a:rect l="l" t="t" r="r" b="b"/>
              <a:pathLst>
                <a:path w="64769" h="59690">
                  <a:moveTo>
                    <a:pt x="64540" y="0"/>
                  </a:moveTo>
                  <a:lnTo>
                    <a:pt x="0" y="59416"/>
                  </a:lnTo>
                  <a:lnTo>
                    <a:pt x="3499" y="58389"/>
                  </a:lnTo>
                  <a:lnTo>
                    <a:pt x="64550" y="2185"/>
                  </a:lnTo>
                  <a:lnTo>
                    <a:pt x="64540" y="0"/>
                  </a:lnTo>
                  <a:close/>
                </a:path>
              </a:pathLst>
            </a:custGeom>
            <a:solidFill>
              <a:srgbClr val="1B5EA0"/>
            </a:solidFill>
          </p:spPr>
          <p:txBody>
            <a:bodyPr wrap="square" lIns="0" tIns="0" rIns="0" bIns="0" rtlCol="0"/>
            <a:lstStyle/>
            <a:p>
              <a:endParaRPr sz="1227"/>
            </a:p>
          </p:txBody>
        </p:sp>
        <p:sp>
          <p:nvSpPr>
            <p:cNvPr id="1166" name="object 1166"/>
            <p:cNvSpPr/>
            <p:nvPr/>
          </p:nvSpPr>
          <p:spPr>
            <a:xfrm>
              <a:off x="1085419" y="7962875"/>
              <a:ext cx="61594" cy="56515"/>
            </a:xfrm>
            <a:custGeom>
              <a:avLst/>
              <a:gdLst/>
              <a:ahLst/>
              <a:cxnLst/>
              <a:rect l="l" t="t" r="r" b="b"/>
              <a:pathLst>
                <a:path w="61594" h="56515">
                  <a:moveTo>
                    <a:pt x="61051" y="0"/>
                  </a:moveTo>
                  <a:lnTo>
                    <a:pt x="0" y="56204"/>
                  </a:lnTo>
                  <a:lnTo>
                    <a:pt x="2923" y="55347"/>
                  </a:lnTo>
                  <a:lnTo>
                    <a:pt x="61058" y="1556"/>
                  </a:lnTo>
                  <a:lnTo>
                    <a:pt x="61051" y="0"/>
                  </a:lnTo>
                  <a:close/>
                </a:path>
              </a:pathLst>
            </a:custGeom>
            <a:solidFill>
              <a:srgbClr val="1B5FA1"/>
            </a:solidFill>
          </p:spPr>
          <p:txBody>
            <a:bodyPr wrap="square" lIns="0" tIns="0" rIns="0" bIns="0" rtlCol="0"/>
            <a:lstStyle/>
            <a:p>
              <a:endParaRPr sz="1227"/>
            </a:p>
          </p:txBody>
        </p:sp>
        <p:sp>
          <p:nvSpPr>
            <p:cNvPr id="1167" name="object 1167"/>
            <p:cNvSpPr/>
            <p:nvPr/>
          </p:nvSpPr>
          <p:spPr>
            <a:xfrm>
              <a:off x="1088343" y="7964431"/>
              <a:ext cx="58419" cy="53975"/>
            </a:xfrm>
            <a:custGeom>
              <a:avLst/>
              <a:gdLst/>
              <a:ahLst/>
              <a:cxnLst/>
              <a:rect l="l" t="t" r="r" b="b"/>
              <a:pathLst>
                <a:path w="58419" h="53975">
                  <a:moveTo>
                    <a:pt x="58135" y="0"/>
                  </a:moveTo>
                  <a:lnTo>
                    <a:pt x="0" y="53790"/>
                  </a:lnTo>
                  <a:lnTo>
                    <a:pt x="2846" y="52955"/>
                  </a:lnTo>
                  <a:lnTo>
                    <a:pt x="58145" y="2051"/>
                  </a:lnTo>
                  <a:lnTo>
                    <a:pt x="58135" y="0"/>
                  </a:lnTo>
                  <a:close/>
                </a:path>
              </a:pathLst>
            </a:custGeom>
            <a:solidFill>
              <a:srgbClr val="1B60A1"/>
            </a:solidFill>
          </p:spPr>
          <p:txBody>
            <a:bodyPr wrap="square" lIns="0" tIns="0" rIns="0" bIns="0" rtlCol="0"/>
            <a:lstStyle/>
            <a:p>
              <a:endParaRPr sz="1227"/>
            </a:p>
          </p:txBody>
        </p:sp>
        <p:sp>
          <p:nvSpPr>
            <p:cNvPr id="1168" name="object 1168"/>
            <p:cNvSpPr/>
            <p:nvPr/>
          </p:nvSpPr>
          <p:spPr>
            <a:xfrm>
              <a:off x="1091189" y="7966483"/>
              <a:ext cx="55880" cy="51435"/>
            </a:xfrm>
            <a:custGeom>
              <a:avLst/>
              <a:gdLst/>
              <a:ahLst/>
              <a:cxnLst/>
              <a:rect l="l" t="t" r="r" b="b"/>
              <a:pathLst>
                <a:path w="55880" h="51434">
                  <a:moveTo>
                    <a:pt x="55299" y="0"/>
                  </a:moveTo>
                  <a:lnTo>
                    <a:pt x="0" y="50904"/>
                  </a:lnTo>
                  <a:lnTo>
                    <a:pt x="2996" y="50025"/>
                  </a:lnTo>
                  <a:lnTo>
                    <a:pt x="55308" y="1871"/>
                  </a:lnTo>
                  <a:lnTo>
                    <a:pt x="55299" y="0"/>
                  </a:lnTo>
                  <a:close/>
                </a:path>
              </a:pathLst>
            </a:custGeom>
            <a:solidFill>
              <a:srgbClr val="1C60A2"/>
            </a:solidFill>
          </p:spPr>
          <p:txBody>
            <a:bodyPr wrap="square" lIns="0" tIns="0" rIns="0" bIns="0" rtlCol="0"/>
            <a:lstStyle/>
            <a:p>
              <a:endParaRPr sz="1227"/>
            </a:p>
          </p:txBody>
        </p:sp>
        <p:sp>
          <p:nvSpPr>
            <p:cNvPr id="1169" name="object 1169"/>
            <p:cNvSpPr/>
            <p:nvPr/>
          </p:nvSpPr>
          <p:spPr>
            <a:xfrm>
              <a:off x="1094186" y="7968354"/>
              <a:ext cx="52705" cy="48260"/>
            </a:xfrm>
            <a:custGeom>
              <a:avLst/>
              <a:gdLst/>
              <a:ahLst/>
              <a:cxnLst/>
              <a:rect l="l" t="t" r="r" b="b"/>
              <a:pathLst>
                <a:path w="52705" h="48259">
                  <a:moveTo>
                    <a:pt x="52311" y="0"/>
                  </a:moveTo>
                  <a:lnTo>
                    <a:pt x="0" y="48154"/>
                  </a:lnTo>
                  <a:lnTo>
                    <a:pt x="2736" y="47351"/>
                  </a:lnTo>
                  <a:lnTo>
                    <a:pt x="52319" y="1528"/>
                  </a:lnTo>
                  <a:lnTo>
                    <a:pt x="52311" y="0"/>
                  </a:lnTo>
                  <a:close/>
                </a:path>
              </a:pathLst>
            </a:custGeom>
            <a:solidFill>
              <a:srgbClr val="1C61A3"/>
            </a:solidFill>
          </p:spPr>
          <p:txBody>
            <a:bodyPr wrap="square" lIns="0" tIns="0" rIns="0" bIns="0" rtlCol="0"/>
            <a:lstStyle/>
            <a:p>
              <a:endParaRPr sz="1227"/>
            </a:p>
          </p:txBody>
        </p:sp>
        <p:sp>
          <p:nvSpPr>
            <p:cNvPr id="1170" name="object 1170"/>
            <p:cNvSpPr/>
            <p:nvPr/>
          </p:nvSpPr>
          <p:spPr>
            <a:xfrm>
              <a:off x="1096530" y="7969808"/>
              <a:ext cx="50165" cy="46355"/>
            </a:xfrm>
            <a:custGeom>
              <a:avLst/>
              <a:gdLst/>
              <a:ahLst/>
              <a:cxnLst/>
              <a:rect l="l" t="t" r="r" b="b"/>
              <a:pathLst>
                <a:path w="50165" h="46354">
                  <a:moveTo>
                    <a:pt x="49987" y="4013"/>
                  </a:moveTo>
                  <a:lnTo>
                    <a:pt x="49974" y="2184"/>
                  </a:lnTo>
                  <a:lnTo>
                    <a:pt x="49961" y="0"/>
                  </a:lnTo>
                  <a:lnTo>
                    <a:pt x="0" y="46012"/>
                  </a:lnTo>
                  <a:lnTo>
                    <a:pt x="3492" y="44996"/>
                  </a:lnTo>
                  <a:lnTo>
                    <a:pt x="6438" y="44132"/>
                  </a:lnTo>
                  <a:lnTo>
                    <a:pt x="49987" y="4013"/>
                  </a:lnTo>
                  <a:close/>
                </a:path>
              </a:pathLst>
            </a:custGeom>
            <a:solidFill>
              <a:srgbClr val="1C62A4"/>
            </a:solidFill>
          </p:spPr>
          <p:txBody>
            <a:bodyPr wrap="square" lIns="0" tIns="0" rIns="0" bIns="0" rtlCol="0"/>
            <a:lstStyle/>
            <a:p>
              <a:endParaRPr sz="1227"/>
            </a:p>
          </p:txBody>
        </p:sp>
        <p:sp>
          <p:nvSpPr>
            <p:cNvPr id="1171" name="object 1171"/>
            <p:cNvSpPr/>
            <p:nvPr/>
          </p:nvSpPr>
          <p:spPr>
            <a:xfrm>
              <a:off x="1102845" y="7973570"/>
              <a:ext cx="43815" cy="40640"/>
            </a:xfrm>
            <a:custGeom>
              <a:avLst/>
              <a:gdLst/>
              <a:ahLst/>
              <a:cxnLst/>
              <a:rect l="l" t="t" r="r" b="b"/>
              <a:pathLst>
                <a:path w="43815" h="40640">
                  <a:moveTo>
                    <a:pt x="43677" y="0"/>
                  </a:moveTo>
                  <a:lnTo>
                    <a:pt x="0" y="40397"/>
                  </a:lnTo>
                  <a:lnTo>
                    <a:pt x="3483" y="39375"/>
                  </a:lnTo>
                  <a:lnTo>
                    <a:pt x="43688" y="2190"/>
                  </a:lnTo>
                  <a:lnTo>
                    <a:pt x="43677" y="0"/>
                  </a:lnTo>
                  <a:close/>
                </a:path>
              </a:pathLst>
            </a:custGeom>
            <a:solidFill>
              <a:srgbClr val="1C63A5"/>
            </a:solidFill>
          </p:spPr>
          <p:txBody>
            <a:bodyPr wrap="square" lIns="0" tIns="0" rIns="0" bIns="0" rtlCol="0"/>
            <a:lstStyle/>
            <a:p>
              <a:endParaRPr sz="1227"/>
            </a:p>
          </p:txBody>
        </p:sp>
        <p:sp>
          <p:nvSpPr>
            <p:cNvPr id="1172" name="object 1172"/>
            <p:cNvSpPr/>
            <p:nvPr/>
          </p:nvSpPr>
          <p:spPr>
            <a:xfrm>
              <a:off x="1105862" y="7975627"/>
              <a:ext cx="41275" cy="37465"/>
            </a:xfrm>
            <a:custGeom>
              <a:avLst/>
              <a:gdLst/>
              <a:ahLst/>
              <a:cxnLst/>
              <a:rect l="l" t="t" r="r" b="b"/>
              <a:pathLst>
                <a:path w="41275" h="37465">
                  <a:moveTo>
                    <a:pt x="40671" y="0"/>
                  </a:moveTo>
                  <a:lnTo>
                    <a:pt x="0" y="37455"/>
                  </a:lnTo>
                  <a:lnTo>
                    <a:pt x="2939" y="36593"/>
                  </a:lnTo>
                  <a:lnTo>
                    <a:pt x="40680" y="1836"/>
                  </a:lnTo>
                  <a:lnTo>
                    <a:pt x="40671" y="0"/>
                  </a:lnTo>
                  <a:close/>
                </a:path>
              </a:pathLst>
            </a:custGeom>
            <a:solidFill>
              <a:srgbClr val="1C64A6"/>
            </a:solidFill>
          </p:spPr>
          <p:txBody>
            <a:bodyPr wrap="square" lIns="0" tIns="0" rIns="0" bIns="0" rtlCol="0"/>
            <a:lstStyle/>
            <a:p>
              <a:endParaRPr sz="1227"/>
            </a:p>
          </p:txBody>
        </p:sp>
        <p:sp>
          <p:nvSpPr>
            <p:cNvPr id="1173" name="object 1173"/>
            <p:cNvSpPr/>
            <p:nvPr/>
          </p:nvSpPr>
          <p:spPr>
            <a:xfrm>
              <a:off x="1108801" y="7977463"/>
              <a:ext cx="38100" cy="34925"/>
            </a:xfrm>
            <a:custGeom>
              <a:avLst/>
              <a:gdLst/>
              <a:ahLst/>
              <a:cxnLst/>
              <a:rect l="l" t="t" r="r" b="b"/>
              <a:pathLst>
                <a:path w="38100" h="34925">
                  <a:moveTo>
                    <a:pt x="37740" y="0"/>
                  </a:moveTo>
                  <a:lnTo>
                    <a:pt x="0" y="34756"/>
                  </a:lnTo>
                  <a:lnTo>
                    <a:pt x="3498" y="33730"/>
                  </a:lnTo>
                  <a:lnTo>
                    <a:pt x="37750" y="2185"/>
                  </a:lnTo>
                  <a:lnTo>
                    <a:pt x="37740" y="0"/>
                  </a:lnTo>
                  <a:close/>
                </a:path>
              </a:pathLst>
            </a:custGeom>
            <a:solidFill>
              <a:srgbClr val="1C65A6"/>
            </a:solidFill>
          </p:spPr>
          <p:txBody>
            <a:bodyPr wrap="square" lIns="0" tIns="0" rIns="0" bIns="0" rtlCol="0"/>
            <a:lstStyle/>
            <a:p>
              <a:endParaRPr sz="1227"/>
            </a:p>
          </p:txBody>
        </p:sp>
        <p:sp>
          <p:nvSpPr>
            <p:cNvPr id="1174" name="object 1174"/>
            <p:cNvSpPr/>
            <p:nvPr/>
          </p:nvSpPr>
          <p:spPr>
            <a:xfrm>
              <a:off x="1112136" y="7979411"/>
              <a:ext cx="34925" cy="32384"/>
            </a:xfrm>
            <a:custGeom>
              <a:avLst/>
              <a:gdLst/>
              <a:ahLst/>
              <a:cxnLst/>
              <a:rect l="l" t="t" r="r" b="b"/>
              <a:pathLst>
                <a:path w="34925" h="32384">
                  <a:moveTo>
                    <a:pt x="34415" y="0"/>
                  </a:moveTo>
                  <a:lnTo>
                    <a:pt x="0" y="31830"/>
                  </a:lnTo>
                  <a:lnTo>
                    <a:pt x="2496" y="31098"/>
                  </a:lnTo>
                  <a:lnTo>
                    <a:pt x="34423" y="1695"/>
                  </a:lnTo>
                  <a:lnTo>
                    <a:pt x="34415" y="0"/>
                  </a:lnTo>
                  <a:close/>
                </a:path>
              </a:pathLst>
            </a:custGeom>
            <a:solidFill>
              <a:srgbClr val="1C65A7"/>
            </a:solidFill>
          </p:spPr>
          <p:txBody>
            <a:bodyPr wrap="square" lIns="0" tIns="0" rIns="0" bIns="0" rtlCol="0"/>
            <a:lstStyle/>
            <a:p>
              <a:endParaRPr sz="1227"/>
            </a:p>
          </p:txBody>
        </p:sp>
        <p:sp>
          <p:nvSpPr>
            <p:cNvPr id="1175" name="object 1175"/>
            <p:cNvSpPr/>
            <p:nvPr/>
          </p:nvSpPr>
          <p:spPr>
            <a:xfrm>
              <a:off x="1114632" y="7981106"/>
              <a:ext cx="32384" cy="29845"/>
            </a:xfrm>
            <a:custGeom>
              <a:avLst/>
              <a:gdLst/>
              <a:ahLst/>
              <a:cxnLst/>
              <a:rect l="l" t="t" r="r" b="b"/>
              <a:pathLst>
                <a:path w="32384" h="29845">
                  <a:moveTo>
                    <a:pt x="31927" y="0"/>
                  </a:moveTo>
                  <a:lnTo>
                    <a:pt x="0" y="29403"/>
                  </a:lnTo>
                  <a:lnTo>
                    <a:pt x="2939" y="28540"/>
                  </a:lnTo>
                  <a:lnTo>
                    <a:pt x="31936" y="1836"/>
                  </a:lnTo>
                  <a:lnTo>
                    <a:pt x="31927" y="0"/>
                  </a:lnTo>
                  <a:close/>
                </a:path>
              </a:pathLst>
            </a:custGeom>
            <a:solidFill>
              <a:srgbClr val="1D66A8"/>
            </a:solidFill>
          </p:spPr>
          <p:txBody>
            <a:bodyPr wrap="square" lIns="0" tIns="0" rIns="0" bIns="0" rtlCol="0"/>
            <a:lstStyle/>
            <a:p>
              <a:endParaRPr sz="1227"/>
            </a:p>
          </p:txBody>
        </p:sp>
        <p:sp>
          <p:nvSpPr>
            <p:cNvPr id="1176" name="object 1176"/>
            <p:cNvSpPr/>
            <p:nvPr/>
          </p:nvSpPr>
          <p:spPr>
            <a:xfrm>
              <a:off x="1117561" y="7982953"/>
              <a:ext cx="29209" cy="27305"/>
            </a:xfrm>
            <a:custGeom>
              <a:avLst/>
              <a:gdLst/>
              <a:ahLst/>
              <a:cxnLst/>
              <a:rect l="l" t="t" r="r" b="b"/>
              <a:pathLst>
                <a:path w="29209" h="27304">
                  <a:moveTo>
                    <a:pt x="29019" y="3644"/>
                  </a:moveTo>
                  <a:lnTo>
                    <a:pt x="29006" y="2184"/>
                  </a:lnTo>
                  <a:lnTo>
                    <a:pt x="29006" y="1955"/>
                  </a:lnTo>
                  <a:lnTo>
                    <a:pt x="29006" y="0"/>
                  </a:lnTo>
                  <a:lnTo>
                    <a:pt x="0" y="26695"/>
                  </a:lnTo>
                  <a:lnTo>
                    <a:pt x="3505" y="25679"/>
                  </a:lnTo>
                  <a:lnTo>
                    <a:pt x="5829" y="24993"/>
                  </a:lnTo>
                  <a:lnTo>
                    <a:pt x="29019" y="3644"/>
                  </a:lnTo>
                  <a:close/>
                </a:path>
              </a:pathLst>
            </a:custGeom>
            <a:solidFill>
              <a:srgbClr val="1D67A9"/>
            </a:solidFill>
          </p:spPr>
          <p:txBody>
            <a:bodyPr wrap="square" lIns="0" tIns="0" rIns="0" bIns="0" rtlCol="0"/>
            <a:lstStyle/>
            <a:p>
              <a:endParaRPr sz="1227"/>
            </a:p>
          </p:txBody>
        </p:sp>
        <p:sp>
          <p:nvSpPr>
            <p:cNvPr id="1177" name="object 1177"/>
            <p:cNvSpPr/>
            <p:nvPr/>
          </p:nvSpPr>
          <p:spPr>
            <a:xfrm>
              <a:off x="1123403" y="7986586"/>
              <a:ext cx="23495" cy="21590"/>
            </a:xfrm>
            <a:custGeom>
              <a:avLst/>
              <a:gdLst/>
              <a:ahLst/>
              <a:cxnLst/>
              <a:rect l="l" t="t" r="r" b="b"/>
              <a:pathLst>
                <a:path w="23494" h="21590">
                  <a:moveTo>
                    <a:pt x="23183" y="0"/>
                  </a:moveTo>
                  <a:lnTo>
                    <a:pt x="0" y="21350"/>
                  </a:lnTo>
                  <a:lnTo>
                    <a:pt x="23254" y="14528"/>
                  </a:lnTo>
                  <a:lnTo>
                    <a:pt x="23183" y="0"/>
                  </a:lnTo>
                  <a:close/>
                </a:path>
              </a:pathLst>
            </a:custGeom>
            <a:solidFill>
              <a:srgbClr val="1D68AA"/>
            </a:solidFill>
          </p:spPr>
          <p:txBody>
            <a:bodyPr wrap="square" lIns="0" tIns="0" rIns="0" bIns="0" rtlCol="0"/>
            <a:lstStyle/>
            <a:p>
              <a:endParaRPr sz="1227"/>
            </a:p>
          </p:txBody>
        </p:sp>
        <p:sp>
          <p:nvSpPr>
            <p:cNvPr id="1178" name="object 1178"/>
            <p:cNvSpPr/>
            <p:nvPr/>
          </p:nvSpPr>
          <p:spPr>
            <a:xfrm>
              <a:off x="1122108" y="7899222"/>
              <a:ext cx="24130" cy="14604"/>
            </a:xfrm>
            <a:custGeom>
              <a:avLst/>
              <a:gdLst/>
              <a:ahLst/>
              <a:cxnLst/>
              <a:rect l="l" t="t" r="r" b="b"/>
              <a:pathLst>
                <a:path w="24130" h="14604">
                  <a:moveTo>
                    <a:pt x="24079" y="8178"/>
                  </a:moveTo>
                  <a:lnTo>
                    <a:pt x="2235" y="774"/>
                  </a:lnTo>
                  <a:lnTo>
                    <a:pt x="1778" y="609"/>
                  </a:lnTo>
                  <a:lnTo>
                    <a:pt x="0" y="0"/>
                  </a:lnTo>
                  <a:lnTo>
                    <a:pt x="3911" y="14262"/>
                  </a:lnTo>
                  <a:lnTo>
                    <a:pt x="5372" y="13817"/>
                  </a:lnTo>
                  <a:lnTo>
                    <a:pt x="5524" y="13779"/>
                  </a:lnTo>
                  <a:lnTo>
                    <a:pt x="5791" y="13690"/>
                  </a:lnTo>
                  <a:lnTo>
                    <a:pt x="24079" y="8178"/>
                  </a:lnTo>
                  <a:close/>
                </a:path>
              </a:pathLst>
            </a:custGeom>
            <a:solidFill>
              <a:srgbClr val="143777"/>
            </a:solidFill>
          </p:spPr>
          <p:txBody>
            <a:bodyPr wrap="square" lIns="0" tIns="0" rIns="0" bIns="0" rtlCol="0"/>
            <a:lstStyle/>
            <a:p>
              <a:endParaRPr sz="1227"/>
            </a:p>
          </p:txBody>
        </p:sp>
        <p:sp>
          <p:nvSpPr>
            <p:cNvPr id="1179" name="object 1179"/>
            <p:cNvSpPr/>
            <p:nvPr/>
          </p:nvSpPr>
          <p:spPr>
            <a:xfrm>
              <a:off x="1118958" y="7898168"/>
              <a:ext cx="8255" cy="16510"/>
            </a:xfrm>
            <a:custGeom>
              <a:avLst/>
              <a:gdLst/>
              <a:ahLst/>
              <a:cxnLst/>
              <a:rect l="l" t="t" r="r" b="b"/>
              <a:pathLst>
                <a:path w="8255" h="16509">
                  <a:moveTo>
                    <a:pt x="7797" y="15087"/>
                  </a:moveTo>
                  <a:lnTo>
                    <a:pt x="4025" y="1358"/>
                  </a:lnTo>
                  <a:lnTo>
                    <a:pt x="2184" y="749"/>
                  </a:lnTo>
                  <a:lnTo>
                    <a:pt x="1765" y="596"/>
                  </a:lnTo>
                  <a:lnTo>
                    <a:pt x="0" y="0"/>
                  </a:lnTo>
                  <a:lnTo>
                    <a:pt x="4432" y="16103"/>
                  </a:lnTo>
                  <a:lnTo>
                    <a:pt x="6210" y="15570"/>
                  </a:lnTo>
                  <a:lnTo>
                    <a:pt x="7797" y="15087"/>
                  </a:lnTo>
                  <a:close/>
                </a:path>
              </a:pathLst>
            </a:custGeom>
            <a:solidFill>
              <a:srgbClr val="143878"/>
            </a:solidFill>
          </p:spPr>
          <p:txBody>
            <a:bodyPr wrap="square" lIns="0" tIns="0" rIns="0" bIns="0" rtlCol="0"/>
            <a:lstStyle/>
            <a:p>
              <a:endParaRPr sz="1227"/>
            </a:p>
          </p:txBody>
        </p:sp>
        <p:sp>
          <p:nvSpPr>
            <p:cNvPr id="1180" name="object 1180"/>
            <p:cNvSpPr/>
            <p:nvPr/>
          </p:nvSpPr>
          <p:spPr>
            <a:xfrm>
              <a:off x="1117603" y="7897694"/>
              <a:ext cx="6985" cy="17145"/>
            </a:xfrm>
            <a:custGeom>
              <a:avLst/>
              <a:gdLst/>
              <a:ahLst/>
              <a:cxnLst/>
              <a:rect l="l" t="t" r="r" b="b"/>
              <a:pathLst>
                <a:path w="6984" h="17145">
                  <a:moveTo>
                    <a:pt x="0" y="0"/>
                  </a:moveTo>
                  <a:lnTo>
                    <a:pt x="4648" y="16916"/>
                  </a:lnTo>
                  <a:lnTo>
                    <a:pt x="6428" y="16379"/>
                  </a:lnTo>
                  <a:lnTo>
                    <a:pt x="2174" y="737"/>
                  </a:lnTo>
                  <a:lnTo>
                    <a:pt x="0" y="0"/>
                  </a:lnTo>
                  <a:close/>
                </a:path>
              </a:pathLst>
            </a:custGeom>
            <a:solidFill>
              <a:srgbClr val="143979"/>
            </a:solidFill>
          </p:spPr>
          <p:txBody>
            <a:bodyPr wrap="square" lIns="0" tIns="0" rIns="0" bIns="0" rtlCol="0"/>
            <a:lstStyle/>
            <a:p>
              <a:endParaRPr sz="1227"/>
            </a:p>
          </p:txBody>
        </p:sp>
        <p:sp>
          <p:nvSpPr>
            <p:cNvPr id="1181" name="object 1181"/>
            <p:cNvSpPr/>
            <p:nvPr/>
          </p:nvSpPr>
          <p:spPr>
            <a:xfrm>
              <a:off x="1115777" y="7897075"/>
              <a:ext cx="6985" cy="18415"/>
            </a:xfrm>
            <a:custGeom>
              <a:avLst/>
              <a:gdLst/>
              <a:ahLst/>
              <a:cxnLst/>
              <a:rect l="l" t="t" r="r" b="b"/>
              <a:pathLst>
                <a:path w="6984" h="18415">
                  <a:moveTo>
                    <a:pt x="0" y="0"/>
                  </a:moveTo>
                  <a:lnTo>
                    <a:pt x="4885" y="18014"/>
                  </a:lnTo>
                  <a:lnTo>
                    <a:pt x="6790" y="17439"/>
                  </a:lnTo>
                  <a:lnTo>
                    <a:pt x="2203" y="747"/>
                  </a:lnTo>
                  <a:lnTo>
                    <a:pt x="0" y="0"/>
                  </a:lnTo>
                  <a:close/>
                </a:path>
              </a:pathLst>
            </a:custGeom>
            <a:solidFill>
              <a:srgbClr val="153A7A"/>
            </a:solidFill>
          </p:spPr>
          <p:txBody>
            <a:bodyPr wrap="square" lIns="0" tIns="0" rIns="0" bIns="0" rtlCol="0"/>
            <a:lstStyle/>
            <a:p>
              <a:endParaRPr sz="1227"/>
            </a:p>
          </p:txBody>
        </p:sp>
        <p:sp>
          <p:nvSpPr>
            <p:cNvPr id="1182" name="object 1182"/>
            <p:cNvSpPr/>
            <p:nvPr/>
          </p:nvSpPr>
          <p:spPr>
            <a:xfrm>
              <a:off x="1114399" y="7896608"/>
              <a:ext cx="6985" cy="19050"/>
            </a:xfrm>
            <a:custGeom>
              <a:avLst/>
              <a:gdLst/>
              <a:ahLst/>
              <a:cxnLst/>
              <a:rect l="l" t="t" r="r" b="b"/>
              <a:pathLst>
                <a:path w="6984" h="19050">
                  <a:moveTo>
                    <a:pt x="0" y="0"/>
                  </a:moveTo>
                  <a:lnTo>
                    <a:pt x="5119" y="18826"/>
                  </a:lnTo>
                  <a:lnTo>
                    <a:pt x="6985" y="18263"/>
                  </a:lnTo>
                  <a:lnTo>
                    <a:pt x="2019" y="684"/>
                  </a:lnTo>
                  <a:lnTo>
                    <a:pt x="0" y="0"/>
                  </a:lnTo>
                  <a:close/>
                </a:path>
              </a:pathLst>
            </a:custGeom>
            <a:solidFill>
              <a:srgbClr val="153A7B"/>
            </a:solidFill>
          </p:spPr>
          <p:txBody>
            <a:bodyPr wrap="square" lIns="0" tIns="0" rIns="0" bIns="0" rtlCol="0"/>
            <a:lstStyle/>
            <a:p>
              <a:endParaRPr sz="1227"/>
            </a:p>
          </p:txBody>
        </p:sp>
        <p:sp>
          <p:nvSpPr>
            <p:cNvPr id="1183" name="object 1183"/>
            <p:cNvSpPr/>
            <p:nvPr/>
          </p:nvSpPr>
          <p:spPr>
            <a:xfrm>
              <a:off x="1112593" y="7895996"/>
              <a:ext cx="7620" cy="20320"/>
            </a:xfrm>
            <a:custGeom>
              <a:avLst/>
              <a:gdLst/>
              <a:ahLst/>
              <a:cxnLst/>
              <a:rect l="l" t="t" r="r" b="b"/>
              <a:pathLst>
                <a:path w="7619" h="20320">
                  <a:moveTo>
                    <a:pt x="0" y="0"/>
                  </a:moveTo>
                  <a:lnTo>
                    <a:pt x="5462" y="19879"/>
                  </a:lnTo>
                  <a:lnTo>
                    <a:pt x="7344" y="19312"/>
                  </a:lnTo>
                  <a:lnTo>
                    <a:pt x="2246" y="761"/>
                  </a:lnTo>
                  <a:lnTo>
                    <a:pt x="0" y="0"/>
                  </a:lnTo>
                  <a:close/>
                </a:path>
              </a:pathLst>
            </a:custGeom>
            <a:solidFill>
              <a:srgbClr val="153B7B"/>
            </a:solidFill>
          </p:spPr>
          <p:txBody>
            <a:bodyPr wrap="square" lIns="0" tIns="0" rIns="0" bIns="0" rtlCol="0"/>
            <a:lstStyle/>
            <a:p>
              <a:endParaRPr sz="1227"/>
            </a:p>
          </p:txBody>
        </p:sp>
        <p:sp>
          <p:nvSpPr>
            <p:cNvPr id="1184" name="object 1184"/>
            <p:cNvSpPr/>
            <p:nvPr/>
          </p:nvSpPr>
          <p:spPr>
            <a:xfrm>
              <a:off x="1111043" y="7895470"/>
              <a:ext cx="8255" cy="20955"/>
            </a:xfrm>
            <a:custGeom>
              <a:avLst/>
              <a:gdLst/>
              <a:ahLst/>
              <a:cxnLst/>
              <a:rect l="l" t="t" r="r" b="b"/>
              <a:pathLst>
                <a:path w="8255" h="20954">
                  <a:moveTo>
                    <a:pt x="0" y="0"/>
                  </a:moveTo>
                  <a:lnTo>
                    <a:pt x="5536" y="20850"/>
                  </a:lnTo>
                  <a:lnTo>
                    <a:pt x="7739" y="20186"/>
                  </a:lnTo>
                  <a:lnTo>
                    <a:pt x="2236" y="758"/>
                  </a:lnTo>
                  <a:lnTo>
                    <a:pt x="0" y="0"/>
                  </a:lnTo>
                  <a:close/>
                </a:path>
              </a:pathLst>
            </a:custGeom>
            <a:solidFill>
              <a:srgbClr val="153C7C"/>
            </a:solidFill>
          </p:spPr>
          <p:txBody>
            <a:bodyPr wrap="square" lIns="0" tIns="0" rIns="0" bIns="0" rtlCol="0"/>
            <a:lstStyle/>
            <a:p>
              <a:endParaRPr sz="1227"/>
            </a:p>
          </p:txBody>
        </p:sp>
        <p:sp>
          <p:nvSpPr>
            <p:cNvPr id="1185" name="object 1185"/>
            <p:cNvSpPr/>
            <p:nvPr/>
          </p:nvSpPr>
          <p:spPr>
            <a:xfrm>
              <a:off x="1107655" y="7894332"/>
              <a:ext cx="10160" cy="22860"/>
            </a:xfrm>
            <a:custGeom>
              <a:avLst/>
              <a:gdLst/>
              <a:ahLst/>
              <a:cxnLst/>
              <a:rect l="l" t="t" r="r" b="b"/>
              <a:pathLst>
                <a:path w="10159" h="22859">
                  <a:moveTo>
                    <a:pt x="9652" y="21767"/>
                  </a:moveTo>
                  <a:lnTo>
                    <a:pt x="4064" y="1371"/>
                  </a:lnTo>
                  <a:lnTo>
                    <a:pt x="2171" y="749"/>
                  </a:lnTo>
                  <a:lnTo>
                    <a:pt x="1790" y="609"/>
                  </a:lnTo>
                  <a:lnTo>
                    <a:pt x="0" y="0"/>
                  </a:lnTo>
                  <a:lnTo>
                    <a:pt x="6197" y="22809"/>
                  </a:lnTo>
                  <a:lnTo>
                    <a:pt x="8077" y="22250"/>
                  </a:lnTo>
                  <a:lnTo>
                    <a:pt x="9652" y="21767"/>
                  </a:lnTo>
                  <a:close/>
                </a:path>
              </a:pathLst>
            </a:custGeom>
            <a:solidFill>
              <a:srgbClr val="153D7D"/>
            </a:solidFill>
          </p:spPr>
          <p:txBody>
            <a:bodyPr wrap="square" lIns="0" tIns="0" rIns="0" bIns="0" rtlCol="0"/>
            <a:lstStyle/>
            <a:p>
              <a:endParaRPr sz="1227"/>
            </a:p>
          </p:txBody>
        </p:sp>
        <p:sp>
          <p:nvSpPr>
            <p:cNvPr id="1186" name="object 1186"/>
            <p:cNvSpPr/>
            <p:nvPr/>
          </p:nvSpPr>
          <p:spPr>
            <a:xfrm>
              <a:off x="1106284" y="7893857"/>
              <a:ext cx="8890" cy="24130"/>
            </a:xfrm>
            <a:custGeom>
              <a:avLst/>
              <a:gdLst/>
              <a:ahLst/>
              <a:cxnLst/>
              <a:rect l="l" t="t" r="r" b="b"/>
              <a:pathLst>
                <a:path w="8890" h="24129">
                  <a:moveTo>
                    <a:pt x="0" y="0"/>
                  </a:moveTo>
                  <a:lnTo>
                    <a:pt x="6409" y="23635"/>
                  </a:lnTo>
                  <a:lnTo>
                    <a:pt x="8400" y="23035"/>
                  </a:lnTo>
                  <a:lnTo>
                    <a:pt x="2225" y="754"/>
                  </a:lnTo>
                  <a:lnTo>
                    <a:pt x="0" y="0"/>
                  </a:lnTo>
                  <a:close/>
                </a:path>
              </a:pathLst>
            </a:custGeom>
            <a:solidFill>
              <a:srgbClr val="153E7E"/>
            </a:solidFill>
          </p:spPr>
          <p:txBody>
            <a:bodyPr wrap="square" lIns="0" tIns="0" rIns="0" bIns="0" rtlCol="0"/>
            <a:lstStyle/>
            <a:p>
              <a:endParaRPr sz="1227"/>
            </a:p>
          </p:txBody>
        </p:sp>
        <p:sp>
          <p:nvSpPr>
            <p:cNvPr id="1187" name="object 1187"/>
            <p:cNvSpPr/>
            <p:nvPr/>
          </p:nvSpPr>
          <p:spPr>
            <a:xfrm>
              <a:off x="1104442" y="7893233"/>
              <a:ext cx="8890" cy="24765"/>
            </a:xfrm>
            <a:custGeom>
              <a:avLst/>
              <a:gdLst/>
              <a:ahLst/>
              <a:cxnLst/>
              <a:rect l="l" t="t" r="r" b="b"/>
              <a:pathLst>
                <a:path w="8890" h="24765">
                  <a:moveTo>
                    <a:pt x="0" y="0"/>
                  </a:moveTo>
                  <a:lnTo>
                    <a:pt x="6787" y="24701"/>
                  </a:lnTo>
                  <a:lnTo>
                    <a:pt x="8670" y="24133"/>
                  </a:lnTo>
                  <a:lnTo>
                    <a:pt x="2267" y="768"/>
                  </a:lnTo>
                  <a:lnTo>
                    <a:pt x="0" y="0"/>
                  </a:lnTo>
                  <a:close/>
                </a:path>
              </a:pathLst>
            </a:custGeom>
            <a:solidFill>
              <a:srgbClr val="153F7F"/>
            </a:solidFill>
          </p:spPr>
          <p:txBody>
            <a:bodyPr wrap="square" lIns="0" tIns="0" rIns="0" bIns="0" rtlCol="0"/>
            <a:lstStyle/>
            <a:p>
              <a:endParaRPr sz="1227"/>
            </a:p>
          </p:txBody>
        </p:sp>
        <p:sp>
          <p:nvSpPr>
            <p:cNvPr id="1188" name="object 1188"/>
            <p:cNvSpPr/>
            <p:nvPr/>
          </p:nvSpPr>
          <p:spPr>
            <a:xfrm>
              <a:off x="1103078" y="7892770"/>
              <a:ext cx="9525" cy="26034"/>
            </a:xfrm>
            <a:custGeom>
              <a:avLst/>
              <a:gdLst/>
              <a:ahLst/>
              <a:cxnLst/>
              <a:rect l="l" t="t" r="r" b="b"/>
              <a:pathLst>
                <a:path w="9525" h="26034">
                  <a:moveTo>
                    <a:pt x="0" y="0"/>
                  </a:moveTo>
                  <a:lnTo>
                    <a:pt x="7009" y="25508"/>
                  </a:lnTo>
                  <a:lnTo>
                    <a:pt x="8975" y="24915"/>
                  </a:lnTo>
                  <a:lnTo>
                    <a:pt x="2284" y="774"/>
                  </a:lnTo>
                  <a:lnTo>
                    <a:pt x="0" y="0"/>
                  </a:lnTo>
                  <a:close/>
                </a:path>
              </a:pathLst>
            </a:custGeom>
            <a:solidFill>
              <a:srgbClr val="163F80"/>
            </a:solidFill>
          </p:spPr>
          <p:txBody>
            <a:bodyPr wrap="square" lIns="0" tIns="0" rIns="0" bIns="0" rtlCol="0"/>
            <a:lstStyle/>
            <a:p>
              <a:endParaRPr sz="1227"/>
            </a:p>
          </p:txBody>
        </p:sp>
        <p:sp>
          <p:nvSpPr>
            <p:cNvPr id="1189" name="object 1189"/>
            <p:cNvSpPr/>
            <p:nvPr/>
          </p:nvSpPr>
          <p:spPr>
            <a:xfrm>
              <a:off x="1101325" y="7892176"/>
              <a:ext cx="9525" cy="26670"/>
            </a:xfrm>
            <a:custGeom>
              <a:avLst/>
              <a:gdLst/>
              <a:ahLst/>
              <a:cxnLst/>
              <a:rect l="l" t="t" r="r" b="b"/>
              <a:pathLst>
                <a:path w="9525" h="26670">
                  <a:moveTo>
                    <a:pt x="0" y="0"/>
                  </a:moveTo>
                  <a:lnTo>
                    <a:pt x="7275" y="26551"/>
                  </a:lnTo>
                  <a:lnTo>
                    <a:pt x="9082" y="26006"/>
                  </a:lnTo>
                  <a:lnTo>
                    <a:pt x="2214" y="750"/>
                  </a:lnTo>
                  <a:lnTo>
                    <a:pt x="0" y="0"/>
                  </a:lnTo>
                  <a:close/>
                </a:path>
              </a:pathLst>
            </a:custGeom>
            <a:solidFill>
              <a:srgbClr val="164080"/>
            </a:solidFill>
          </p:spPr>
          <p:txBody>
            <a:bodyPr wrap="square" lIns="0" tIns="0" rIns="0" bIns="0" rtlCol="0"/>
            <a:lstStyle/>
            <a:p>
              <a:endParaRPr sz="1227"/>
            </a:p>
          </p:txBody>
        </p:sp>
        <p:sp>
          <p:nvSpPr>
            <p:cNvPr id="1190" name="object 1190"/>
            <p:cNvSpPr/>
            <p:nvPr/>
          </p:nvSpPr>
          <p:spPr>
            <a:xfrm>
              <a:off x="1099937" y="7891706"/>
              <a:ext cx="9525" cy="27940"/>
            </a:xfrm>
            <a:custGeom>
              <a:avLst/>
              <a:gdLst/>
              <a:ahLst/>
              <a:cxnLst/>
              <a:rect l="l" t="t" r="r" b="b"/>
              <a:pathLst>
                <a:path w="9525" h="27940">
                  <a:moveTo>
                    <a:pt x="0" y="0"/>
                  </a:moveTo>
                  <a:lnTo>
                    <a:pt x="7520" y="27366"/>
                  </a:lnTo>
                  <a:lnTo>
                    <a:pt x="9412" y="26796"/>
                  </a:lnTo>
                  <a:lnTo>
                    <a:pt x="2274" y="770"/>
                  </a:lnTo>
                  <a:lnTo>
                    <a:pt x="0" y="0"/>
                  </a:lnTo>
                  <a:close/>
                </a:path>
              </a:pathLst>
            </a:custGeom>
            <a:solidFill>
              <a:srgbClr val="164181"/>
            </a:solidFill>
          </p:spPr>
          <p:txBody>
            <a:bodyPr wrap="square" lIns="0" tIns="0" rIns="0" bIns="0" rtlCol="0"/>
            <a:lstStyle/>
            <a:p>
              <a:endParaRPr sz="1227"/>
            </a:p>
          </p:txBody>
        </p:sp>
        <p:sp>
          <p:nvSpPr>
            <p:cNvPr id="1191" name="object 1191"/>
            <p:cNvSpPr/>
            <p:nvPr/>
          </p:nvSpPr>
          <p:spPr>
            <a:xfrm>
              <a:off x="1098160" y="7891103"/>
              <a:ext cx="10160" cy="28575"/>
            </a:xfrm>
            <a:custGeom>
              <a:avLst/>
              <a:gdLst/>
              <a:ahLst/>
              <a:cxnLst/>
              <a:rect l="l" t="t" r="r" b="b"/>
              <a:pathLst>
                <a:path w="10159" h="28575">
                  <a:moveTo>
                    <a:pt x="0" y="0"/>
                  </a:moveTo>
                  <a:lnTo>
                    <a:pt x="7734" y="28440"/>
                  </a:lnTo>
                  <a:lnTo>
                    <a:pt x="9700" y="27847"/>
                  </a:lnTo>
                  <a:lnTo>
                    <a:pt x="2282" y="773"/>
                  </a:lnTo>
                  <a:lnTo>
                    <a:pt x="0" y="0"/>
                  </a:lnTo>
                  <a:close/>
                </a:path>
              </a:pathLst>
            </a:custGeom>
            <a:solidFill>
              <a:srgbClr val="164182"/>
            </a:solidFill>
          </p:spPr>
          <p:txBody>
            <a:bodyPr wrap="square" lIns="0" tIns="0" rIns="0" bIns="0" rtlCol="0"/>
            <a:lstStyle/>
            <a:p>
              <a:endParaRPr sz="1227"/>
            </a:p>
          </p:txBody>
        </p:sp>
        <p:sp>
          <p:nvSpPr>
            <p:cNvPr id="1192" name="object 1192"/>
            <p:cNvSpPr/>
            <p:nvPr/>
          </p:nvSpPr>
          <p:spPr>
            <a:xfrm>
              <a:off x="1096697" y="7890608"/>
              <a:ext cx="10160" cy="29845"/>
            </a:xfrm>
            <a:custGeom>
              <a:avLst/>
              <a:gdLst/>
              <a:ahLst/>
              <a:cxnLst/>
              <a:rect l="l" t="t" r="r" b="b"/>
              <a:pathLst>
                <a:path w="10159" h="29845">
                  <a:moveTo>
                    <a:pt x="0" y="0"/>
                  </a:moveTo>
                  <a:lnTo>
                    <a:pt x="7719" y="29382"/>
                  </a:lnTo>
                  <a:lnTo>
                    <a:pt x="10020" y="28687"/>
                  </a:lnTo>
                  <a:lnTo>
                    <a:pt x="2357" y="799"/>
                  </a:lnTo>
                  <a:lnTo>
                    <a:pt x="0" y="0"/>
                  </a:lnTo>
                  <a:close/>
                </a:path>
              </a:pathLst>
            </a:custGeom>
            <a:solidFill>
              <a:srgbClr val="164282"/>
            </a:solidFill>
          </p:spPr>
          <p:txBody>
            <a:bodyPr wrap="square" lIns="0" tIns="0" rIns="0" bIns="0" rtlCol="0"/>
            <a:lstStyle/>
            <a:p>
              <a:endParaRPr sz="1227"/>
            </a:p>
          </p:txBody>
        </p:sp>
        <p:sp>
          <p:nvSpPr>
            <p:cNvPr id="1193" name="object 1193"/>
            <p:cNvSpPr/>
            <p:nvPr/>
          </p:nvSpPr>
          <p:spPr>
            <a:xfrm>
              <a:off x="1094927" y="7890007"/>
              <a:ext cx="10795" cy="30480"/>
            </a:xfrm>
            <a:custGeom>
              <a:avLst/>
              <a:gdLst/>
              <a:ahLst/>
              <a:cxnLst/>
              <a:rect l="l" t="t" r="r" b="b"/>
              <a:pathLst>
                <a:path w="10794" h="30479">
                  <a:moveTo>
                    <a:pt x="0" y="0"/>
                  </a:moveTo>
                  <a:lnTo>
                    <a:pt x="8334" y="30330"/>
                  </a:lnTo>
                  <a:lnTo>
                    <a:pt x="10331" y="29728"/>
                  </a:lnTo>
                  <a:lnTo>
                    <a:pt x="2385" y="808"/>
                  </a:lnTo>
                  <a:lnTo>
                    <a:pt x="0" y="0"/>
                  </a:lnTo>
                  <a:close/>
                </a:path>
              </a:pathLst>
            </a:custGeom>
            <a:solidFill>
              <a:srgbClr val="164383"/>
            </a:solidFill>
          </p:spPr>
          <p:txBody>
            <a:bodyPr wrap="square" lIns="0" tIns="0" rIns="0" bIns="0" rtlCol="0"/>
            <a:lstStyle/>
            <a:p>
              <a:endParaRPr sz="1227"/>
            </a:p>
          </p:txBody>
        </p:sp>
        <p:sp>
          <p:nvSpPr>
            <p:cNvPr id="1194" name="object 1194"/>
            <p:cNvSpPr/>
            <p:nvPr/>
          </p:nvSpPr>
          <p:spPr>
            <a:xfrm>
              <a:off x="1093205" y="7889424"/>
              <a:ext cx="10795" cy="31750"/>
            </a:xfrm>
            <a:custGeom>
              <a:avLst/>
              <a:gdLst/>
              <a:ahLst/>
              <a:cxnLst/>
              <a:rect l="l" t="t" r="r" b="b"/>
              <a:pathLst>
                <a:path w="10794" h="31750">
                  <a:moveTo>
                    <a:pt x="0" y="0"/>
                  </a:moveTo>
                  <a:lnTo>
                    <a:pt x="8682" y="31328"/>
                  </a:lnTo>
                  <a:lnTo>
                    <a:pt x="10462" y="30791"/>
                  </a:lnTo>
                  <a:lnTo>
                    <a:pt x="2326" y="788"/>
                  </a:lnTo>
                  <a:lnTo>
                    <a:pt x="0" y="0"/>
                  </a:lnTo>
                  <a:close/>
                </a:path>
              </a:pathLst>
            </a:custGeom>
            <a:solidFill>
              <a:srgbClr val="164384"/>
            </a:solidFill>
          </p:spPr>
          <p:txBody>
            <a:bodyPr wrap="square" lIns="0" tIns="0" rIns="0" bIns="0" rtlCol="0"/>
            <a:lstStyle/>
            <a:p>
              <a:endParaRPr sz="1227"/>
            </a:p>
          </p:txBody>
        </p:sp>
        <p:sp>
          <p:nvSpPr>
            <p:cNvPr id="1195" name="object 1195"/>
            <p:cNvSpPr/>
            <p:nvPr/>
          </p:nvSpPr>
          <p:spPr>
            <a:xfrm>
              <a:off x="1091814" y="7888952"/>
              <a:ext cx="10795" cy="32384"/>
            </a:xfrm>
            <a:custGeom>
              <a:avLst/>
              <a:gdLst/>
              <a:ahLst/>
              <a:cxnLst/>
              <a:rect l="l" t="t" r="r" b="b"/>
              <a:pathLst>
                <a:path w="10794" h="32384">
                  <a:moveTo>
                    <a:pt x="0" y="0"/>
                  </a:moveTo>
                  <a:lnTo>
                    <a:pt x="8817" y="32178"/>
                  </a:lnTo>
                  <a:lnTo>
                    <a:pt x="10710" y="31607"/>
                  </a:lnTo>
                  <a:lnTo>
                    <a:pt x="2329" y="789"/>
                  </a:lnTo>
                  <a:lnTo>
                    <a:pt x="0" y="0"/>
                  </a:lnTo>
                  <a:close/>
                </a:path>
              </a:pathLst>
            </a:custGeom>
            <a:solidFill>
              <a:srgbClr val="164485"/>
            </a:solidFill>
          </p:spPr>
          <p:txBody>
            <a:bodyPr wrap="square" lIns="0" tIns="0" rIns="0" bIns="0" rtlCol="0"/>
            <a:lstStyle/>
            <a:p>
              <a:endParaRPr sz="1227"/>
            </a:p>
          </p:txBody>
        </p:sp>
        <p:sp>
          <p:nvSpPr>
            <p:cNvPr id="1196" name="object 1196"/>
            <p:cNvSpPr/>
            <p:nvPr/>
          </p:nvSpPr>
          <p:spPr>
            <a:xfrm>
              <a:off x="1090040" y="7888351"/>
              <a:ext cx="11430" cy="33655"/>
            </a:xfrm>
            <a:custGeom>
              <a:avLst/>
              <a:gdLst/>
              <a:ahLst/>
              <a:cxnLst/>
              <a:rect l="l" t="t" r="r" b="b"/>
              <a:pathLst>
                <a:path w="11430" h="33654">
                  <a:moveTo>
                    <a:pt x="0" y="0"/>
                  </a:moveTo>
                  <a:lnTo>
                    <a:pt x="9113" y="33226"/>
                  </a:lnTo>
                  <a:lnTo>
                    <a:pt x="11023" y="32650"/>
                  </a:lnTo>
                  <a:lnTo>
                    <a:pt x="2262" y="766"/>
                  </a:lnTo>
                  <a:lnTo>
                    <a:pt x="0" y="0"/>
                  </a:lnTo>
                  <a:close/>
                </a:path>
              </a:pathLst>
            </a:custGeom>
            <a:solidFill>
              <a:srgbClr val="174585"/>
            </a:solidFill>
          </p:spPr>
          <p:txBody>
            <a:bodyPr wrap="square" lIns="0" tIns="0" rIns="0" bIns="0" rtlCol="0"/>
            <a:lstStyle/>
            <a:p>
              <a:endParaRPr sz="1227"/>
            </a:p>
          </p:txBody>
        </p:sp>
        <p:sp>
          <p:nvSpPr>
            <p:cNvPr id="1197" name="object 1197"/>
            <p:cNvSpPr/>
            <p:nvPr/>
          </p:nvSpPr>
          <p:spPr>
            <a:xfrm>
              <a:off x="1088662" y="7887884"/>
              <a:ext cx="11430" cy="34290"/>
            </a:xfrm>
            <a:custGeom>
              <a:avLst/>
              <a:gdLst/>
              <a:ahLst/>
              <a:cxnLst/>
              <a:rect l="l" t="t" r="r" b="b"/>
              <a:pathLst>
                <a:path w="11430" h="34290">
                  <a:moveTo>
                    <a:pt x="0" y="0"/>
                  </a:moveTo>
                  <a:lnTo>
                    <a:pt x="9263" y="34063"/>
                  </a:lnTo>
                  <a:lnTo>
                    <a:pt x="11230" y="33470"/>
                  </a:lnTo>
                  <a:lnTo>
                    <a:pt x="2269" y="769"/>
                  </a:lnTo>
                  <a:lnTo>
                    <a:pt x="0" y="0"/>
                  </a:lnTo>
                  <a:close/>
                </a:path>
              </a:pathLst>
            </a:custGeom>
            <a:solidFill>
              <a:srgbClr val="174586"/>
            </a:solidFill>
          </p:spPr>
          <p:txBody>
            <a:bodyPr wrap="square" lIns="0" tIns="0" rIns="0" bIns="0" rtlCol="0"/>
            <a:lstStyle/>
            <a:p>
              <a:endParaRPr sz="1227"/>
            </a:p>
          </p:txBody>
        </p:sp>
        <p:sp>
          <p:nvSpPr>
            <p:cNvPr id="1198" name="object 1198"/>
            <p:cNvSpPr/>
            <p:nvPr/>
          </p:nvSpPr>
          <p:spPr>
            <a:xfrm>
              <a:off x="1086821" y="7887260"/>
              <a:ext cx="12065" cy="35560"/>
            </a:xfrm>
            <a:custGeom>
              <a:avLst/>
              <a:gdLst/>
              <a:ahLst/>
              <a:cxnLst/>
              <a:rect l="l" t="t" r="r" b="b"/>
              <a:pathLst>
                <a:path w="12065" h="35559">
                  <a:moveTo>
                    <a:pt x="0" y="0"/>
                  </a:moveTo>
                  <a:lnTo>
                    <a:pt x="9728" y="35102"/>
                  </a:lnTo>
                  <a:lnTo>
                    <a:pt x="11610" y="34534"/>
                  </a:lnTo>
                  <a:lnTo>
                    <a:pt x="2339" y="792"/>
                  </a:lnTo>
                  <a:lnTo>
                    <a:pt x="0" y="0"/>
                  </a:lnTo>
                  <a:close/>
                </a:path>
              </a:pathLst>
            </a:custGeom>
            <a:solidFill>
              <a:srgbClr val="174687"/>
            </a:solidFill>
          </p:spPr>
          <p:txBody>
            <a:bodyPr wrap="square" lIns="0" tIns="0" rIns="0" bIns="0" rtlCol="0"/>
            <a:lstStyle/>
            <a:p>
              <a:endParaRPr sz="1227"/>
            </a:p>
          </p:txBody>
        </p:sp>
        <p:sp>
          <p:nvSpPr>
            <p:cNvPr id="1199" name="object 1199"/>
            <p:cNvSpPr/>
            <p:nvPr/>
          </p:nvSpPr>
          <p:spPr>
            <a:xfrm>
              <a:off x="1085411" y="7886782"/>
              <a:ext cx="12065" cy="36195"/>
            </a:xfrm>
            <a:custGeom>
              <a:avLst/>
              <a:gdLst/>
              <a:ahLst/>
              <a:cxnLst/>
              <a:rect l="l" t="t" r="r" b="b"/>
              <a:pathLst>
                <a:path w="12065" h="36195">
                  <a:moveTo>
                    <a:pt x="0" y="0"/>
                  </a:moveTo>
                  <a:lnTo>
                    <a:pt x="9881" y="35959"/>
                  </a:lnTo>
                  <a:lnTo>
                    <a:pt x="11878" y="35356"/>
                  </a:lnTo>
                  <a:lnTo>
                    <a:pt x="2385" y="808"/>
                  </a:lnTo>
                  <a:lnTo>
                    <a:pt x="0" y="0"/>
                  </a:lnTo>
                  <a:close/>
                </a:path>
              </a:pathLst>
            </a:custGeom>
            <a:solidFill>
              <a:srgbClr val="174788"/>
            </a:solidFill>
          </p:spPr>
          <p:txBody>
            <a:bodyPr wrap="square" lIns="0" tIns="0" rIns="0" bIns="0" rtlCol="0"/>
            <a:lstStyle/>
            <a:p>
              <a:endParaRPr sz="1227"/>
            </a:p>
          </p:txBody>
        </p:sp>
        <p:sp>
          <p:nvSpPr>
            <p:cNvPr id="1200" name="object 1200"/>
            <p:cNvSpPr/>
            <p:nvPr/>
          </p:nvSpPr>
          <p:spPr>
            <a:xfrm>
              <a:off x="1083675" y="7886193"/>
              <a:ext cx="12065" cy="37465"/>
            </a:xfrm>
            <a:custGeom>
              <a:avLst/>
              <a:gdLst/>
              <a:ahLst/>
              <a:cxnLst/>
              <a:rect l="l" t="t" r="r" b="b"/>
              <a:pathLst>
                <a:path w="12065" h="37465">
                  <a:moveTo>
                    <a:pt x="0" y="0"/>
                  </a:moveTo>
                  <a:lnTo>
                    <a:pt x="10243" y="36962"/>
                  </a:lnTo>
                  <a:lnTo>
                    <a:pt x="12023" y="36425"/>
                  </a:lnTo>
                  <a:lnTo>
                    <a:pt x="2362" y="800"/>
                  </a:lnTo>
                  <a:lnTo>
                    <a:pt x="0" y="0"/>
                  </a:lnTo>
                  <a:close/>
                </a:path>
              </a:pathLst>
            </a:custGeom>
            <a:solidFill>
              <a:srgbClr val="174888"/>
            </a:solidFill>
          </p:spPr>
          <p:txBody>
            <a:bodyPr wrap="square" lIns="0" tIns="0" rIns="0" bIns="0" rtlCol="0"/>
            <a:lstStyle/>
            <a:p>
              <a:endParaRPr sz="1227"/>
            </a:p>
          </p:txBody>
        </p:sp>
        <p:sp>
          <p:nvSpPr>
            <p:cNvPr id="1201" name="object 1201"/>
            <p:cNvSpPr/>
            <p:nvPr/>
          </p:nvSpPr>
          <p:spPr>
            <a:xfrm>
              <a:off x="1081939" y="7885605"/>
              <a:ext cx="12700" cy="38100"/>
            </a:xfrm>
            <a:custGeom>
              <a:avLst/>
              <a:gdLst/>
              <a:ahLst/>
              <a:cxnLst/>
              <a:rect l="l" t="t" r="r" b="b"/>
              <a:pathLst>
                <a:path w="12700" h="38100">
                  <a:moveTo>
                    <a:pt x="0" y="0"/>
                  </a:moveTo>
                  <a:lnTo>
                    <a:pt x="10715" y="37931"/>
                  </a:lnTo>
                  <a:lnTo>
                    <a:pt x="12616" y="37358"/>
                  </a:lnTo>
                  <a:lnTo>
                    <a:pt x="2705" y="917"/>
                  </a:lnTo>
                  <a:lnTo>
                    <a:pt x="0" y="0"/>
                  </a:lnTo>
                  <a:close/>
                </a:path>
              </a:pathLst>
            </a:custGeom>
            <a:solidFill>
              <a:srgbClr val="174889"/>
            </a:solidFill>
          </p:spPr>
          <p:txBody>
            <a:bodyPr wrap="square" lIns="0" tIns="0" rIns="0" bIns="0" rtlCol="0"/>
            <a:lstStyle/>
            <a:p>
              <a:endParaRPr sz="1227"/>
            </a:p>
          </p:txBody>
        </p:sp>
        <p:sp>
          <p:nvSpPr>
            <p:cNvPr id="1202" name="object 1202"/>
            <p:cNvSpPr/>
            <p:nvPr/>
          </p:nvSpPr>
          <p:spPr>
            <a:xfrm>
              <a:off x="1080527" y="7885126"/>
              <a:ext cx="12700" cy="39370"/>
            </a:xfrm>
            <a:custGeom>
              <a:avLst/>
              <a:gdLst/>
              <a:ahLst/>
              <a:cxnLst/>
              <a:rect l="l" t="t" r="r" b="b"/>
              <a:pathLst>
                <a:path w="12700" h="39370">
                  <a:moveTo>
                    <a:pt x="0" y="0"/>
                  </a:moveTo>
                  <a:lnTo>
                    <a:pt x="10657" y="38853"/>
                  </a:lnTo>
                  <a:lnTo>
                    <a:pt x="12567" y="38277"/>
                  </a:lnTo>
                  <a:lnTo>
                    <a:pt x="2259" y="765"/>
                  </a:lnTo>
                  <a:lnTo>
                    <a:pt x="0" y="0"/>
                  </a:lnTo>
                  <a:close/>
                </a:path>
              </a:pathLst>
            </a:custGeom>
            <a:solidFill>
              <a:srgbClr val="17498A"/>
            </a:solidFill>
          </p:spPr>
          <p:txBody>
            <a:bodyPr wrap="square" lIns="0" tIns="0" rIns="0" bIns="0" rtlCol="0"/>
            <a:lstStyle/>
            <a:p>
              <a:endParaRPr sz="1227"/>
            </a:p>
          </p:txBody>
        </p:sp>
        <p:sp>
          <p:nvSpPr>
            <p:cNvPr id="1203" name="object 1203"/>
            <p:cNvSpPr/>
            <p:nvPr/>
          </p:nvSpPr>
          <p:spPr>
            <a:xfrm>
              <a:off x="1078763" y="7884697"/>
              <a:ext cx="13335" cy="40005"/>
            </a:xfrm>
            <a:custGeom>
              <a:avLst/>
              <a:gdLst/>
              <a:ahLst/>
              <a:cxnLst/>
              <a:rect l="l" t="t" r="r" b="b"/>
              <a:pathLst>
                <a:path w="13334" h="40004">
                  <a:moveTo>
                    <a:pt x="497" y="0"/>
                  </a:moveTo>
                  <a:lnTo>
                    <a:pt x="0" y="174"/>
                  </a:lnTo>
                  <a:lnTo>
                    <a:pt x="11272" y="39629"/>
                  </a:lnTo>
                  <a:lnTo>
                    <a:pt x="12849" y="39154"/>
                  </a:lnTo>
                  <a:lnTo>
                    <a:pt x="2645" y="728"/>
                  </a:lnTo>
                  <a:lnTo>
                    <a:pt x="497" y="0"/>
                  </a:lnTo>
                  <a:close/>
                </a:path>
              </a:pathLst>
            </a:custGeom>
            <a:solidFill>
              <a:srgbClr val="174A8A"/>
            </a:solidFill>
          </p:spPr>
          <p:txBody>
            <a:bodyPr wrap="square" lIns="0" tIns="0" rIns="0" bIns="0" rtlCol="0"/>
            <a:lstStyle/>
            <a:p>
              <a:endParaRPr sz="1227"/>
            </a:p>
          </p:txBody>
        </p:sp>
        <p:sp>
          <p:nvSpPr>
            <p:cNvPr id="1204" name="object 1204"/>
            <p:cNvSpPr/>
            <p:nvPr/>
          </p:nvSpPr>
          <p:spPr>
            <a:xfrm>
              <a:off x="1077621" y="7884621"/>
              <a:ext cx="13335" cy="40640"/>
            </a:xfrm>
            <a:custGeom>
              <a:avLst/>
              <a:gdLst/>
              <a:ahLst/>
              <a:cxnLst/>
              <a:rect l="l" t="t" r="r" b="b"/>
              <a:pathLst>
                <a:path w="13334" h="40640">
                  <a:moveTo>
                    <a:pt x="1415" y="0"/>
                  </a:moveTo>
                  <a:lnTo>
                    <a:pt x="0" y="253"/>
                  </a:lnTo>
                  <a:lnTo>
                    <a:pt x="10961" y="40143"/>
                  </a:lnTo>
                  <a:lnTo>
                    <a:pt x="12842" y="39576"/>
                  </a:lnTo>
                  <a:lnTo>
                    <a:pt x="2024" y="206"/>
                  </a:lnTo>
                  <a:lnTo>
                    <a:pt x="1415" y="0"/>
                  </a:lnTo>
                  <a:close/>
                </a:path>
              </a:pathLst>
            </a:custGeom>
            <a:solidFill>
              <a:srgbClr val="184A8B"/>
            </a:solidFill>
          </p:spPr>
          <p:txBody>
            <a:bodyPr wrap="square" lIns="0" tIns="0" rIns="0" bIns="0" rtlCol="0"/>
            <a:lstStyle/>
            <a:p>
              <a:endParaRPr sz="1227"/>
            </a:p>
          </p:txBody>
        </p:sp>
        <p:sp>
          <p:nvSpPr>
            <p:cNvPr id="1205" name="object 1205"/>
            <p:cNvSpPr/>
            <p:nvPr/>
          </p:nvSpPr>
          <p:spPr>
            <a:xfrm>
              <a:off x="1076134" y="7884871"/>
              <a:ext cx="13335" cy="40640"/>
            </a:xfrm>
            <a:custGeom>
              <a:avLst/>
              <a:gdLst/>
              <a:ahLst/>
              <a:cxnLst/>
              <a:rect l="l" t="t" r="r" b="b"/>
              <a:pathLst>
                <a:path w="13334" h="40640">
                  <a:moveTo>
                    <a:pt x="1943" y="0"/>
                  </a:moveTo>
                  <a:lnTo>
                    <a:pt x="0" y="800"/>
                  </a:lnTo>
                  <a:lnTo>
                    <a:pt x="11271" y="40248"/>
                  </a:lnTo>
                  <a:lnTo>
                    <a:pt x="12766" y="39797"/>
                  </a:lnTo>
                  <a:lnTo>
                    <a:pt x="1943" y="0"/>
                  </a:lnTo>
                  <a:close/>
                </a:path>
              </a:pathLst>
            </a:custGeom>
            <a:solidFill>
              <a:srgbClr val="184B8C"/>
            </a:solidFill>
          </p:spPr>
          <p:txBody>
            <a:bodyPr wrap="square" lIns="0" tIns="0" rIns="0" bIns="0" rtlCol="0"/>
            <a:lstStyle/>
            <a:p>
              <a:endParaRPr sz="1227"/>
            </a:p>
          </p:txBody>
        </p:sp>
        <p:sp>
          <p:nvSpPr>
            <p:cNvPr id="1206" name="object 1206"/>
            <p:cNvSpPr/>
            <p:nvPr/>
          </p:nvSpPr>
          <p:spPr>
            <a:xfrm>
              <a:off x="1073531" y="7885214"/>
              <a:ext cx="14604" cy="41275"/>
            </a:xfrm>
            <a:custGeom>
              <a:avLst/>
              <a:gdLst/>
              <a:ahLst/>
              <a:cxnLst/>
              <a:rect l="l" t="t" r="r" b="b"/>
              <a:pathLst>
                <a:path w="14605" h="41275">
                  <a:moveTo>
                    <a:pt x="14198" y="39814"/>
                  </a:moveTo>
                  <a:lnTo>
                    <a:pt x="3403" y="0"/>
                  </a:lnTo>
                  <a:lnTo>
                    <a:pt x="1460" y="469"/>
                  </a:lnTo>
                  <a:lnTo>
                    <a:pt x="914" y="622"/>
                  </a:lnTo>
                  <a:lnTo>
                    <a:pt x="0" y="914"/>
                  </a:lnTo>
                  <a:lnTo>
                    <a:pt x="10845" y="40817"/>
                  </a:lnTo>
                  <a:lnTo>
                    <a:pt x="12420" y="40347"/>
                  </a:lnTo>
                  <a:lnTo>
                    <a:pt x="12725" y="40259"/>
                  </a:lnTo>
                  <a:lnTo>
                    <a:pt x="14198" y="39814"/>
                  </a:lnTo>
                  <a:close/>
                </a:path>
              </a:pathLst>
            </a:custGeom>
            <a:solidFill>
              <a:srgbClr val="184C8D"/>
            </a:solidFill>
          </p:spPr>
          <p:txBody>
            <a:bodyPr wrap="square" lIns="0" tIns="0" rIns="0" bIns="0" rtlCol="0"/>
            <a:lstStyle/>
            <a:p>
              <a:endParaRPr sz="1227"/>
            </a:p>
          </p:txBody>
        </p:sp>
        <p:sp>
          <p:nvSpPr>
            <p:cNvPr id="1207" name="object 1207"/>
            <p:cNvSpPr/>
            <p:nvPr/>
          </p:nvSpPr>
          <p:spPr>
            <a:xfrm>
              <a:off x="1072391" y="7886014"/>
              <a:ext cx="13335" cy="40640"/>
            </a:xfrm>
            <a:custGeom>
              <a:avLst/>
              <a:gdLst/>
              <a:ahLst/>
              <a:cxnLst/>
              <a:rect l="l" t="t" r="r" b="b"/>
              <a:pathLst>
                <a:path w="13334" h="40640">
                  <a:moveTo>
                    <a:pt x="1800" y="0"/>
                  </a:moveTo>
                  <a:lnTo>
                    <a:pt x="953" y="158"/>
                  </a:lnTo>
                  <a:lnTo>
                    <a:pt x="0" y="448"/>
                  </a:lnTo>
                  <a:lnTo>
                    <a:pt x="10826" y="40369"/>
                  </a:lnTo>
                  <a:lnTo>
                    <a:pt x="12734" y="39793"/>
                  </a:lnTo>
                  <a:lnTo>
                    <a:pt x="1800" y="0"/>
                  </a:lnTo>
                  <a:close/>
                </a:path>
              </a:pathLst>
            </a:custGeom>
            <a:solidFill>
              <a:srgbClr val="184D8E"/>
            </a:solidFill>
          </p:spPr>
          <p:txBody>
            <a:bodyPr wrap="square" lIns="0" tIns="0" rIns="0" bIns="0" rtlCol="0"/>
            <a:lstStyle/>
            <a:p>
              <a:endParaRPr sz="1227"/>
            </a:p>
          </p:txBody>
        </p:sp>
        <p:sp>
          <p:nvSpPr>
            <p:cNvPr id="1208" name="object 1208"/>
            <p:cNvSpPr/>
            <p:nvPr/>
          </p:nvSpPr>
          <p:spPr>
            <a:xfrm>
              <a:off x="1069644" y="7886369"/>
              <a:ext cx="14604" cy="41275"/>
            </a:xfrm>
            <a:custGeom>
              <a:avLst/>
              <a:gdLst/>
              <a:ahLst/>
              <a:cxnLst/>
              <a:rect l="l" t="t" r="r" b="b"/>
              <a:pathLst>
                <a:path w="14605" h="41275">
                  <a:moveTo>
                    <a:pt x="13982" y="39890"/>
                  </a:moveTo>
                  <a:lnTo>
                    <a:pt x="3060" y="0"/>
                  </a:lnTo>
                  <a:lnTo>
                    <a:pt x="1168" y="584"/>
                  </a:lnTo>
                  <a:lnTo>
                    <a:pt x="0" y="927"/>
                  </a:lnTo>
                  <a:lnTo>
                    <a:pt x="10960" y="40805"/>
                  </a:lnTo>
                  <a:lnTo>
                    <a:pt x="12090" y="40462"/>
                  </a:lnTo>
                  <a:lnTo>
                    <a:pt x="13982" y="39890"/>
                  </a:lnTo>
                  <a:close/>
                </a:path>
              </a:pathLst>
            </a:custGeom>
            <a:solidFill>
              <a:srgbClr val="184E8F"/>
            </a:solidFill>
          </p:spPr>
          <p:txBody>
            <a:bodyPr wrap="square" lIns="0" tIns="0" rIns="0" bIns="0" rtlCol="0"/>
            <a:lstStyle/>
            <a:p>
              <a:endParaRPr sz="1227"/>
            </a:p>
          </p:txBody>
        </p:sp>
        <p:sp>
          <p:nvSpPr>
            <p:cNvPr id="1209" name="object 1209"/>
            <p:cNvSpPr/>
            <p:nvPr/>
          </p:nvSpPr>
          <p:spPr>
            <a:xfrm>
              <a:off x="1068197" y="7887164"/>
              <a:ext cx="13335" cy="40640"/>
            </a:xfrm>
            <a:custGeom>
              <a:avLst/>
              <a:gdLst/>
              <a:ahLst/>
              <a:cxnLst/>
              <a:rect l="l" t="t" r="r" b="b"/>
              <a:pathLst>
                <a:path w="13334" h="40640">
                  <a:moveTo>
                    <a:pt x="1880" y="0"/>
                  </a:moveTo>
                  <a:lnTo>
                    <a:pt x="0" y="570"/>
                  </a:lnTo>
                  <a:lnTo>
                    <a:pt x="10928" y="40452"/>
                  </a:lnTo>
                  <a:lnTo>
                    <a:pt x="12733" y="39908"/>
                  </a:lnTo>
                  <a:lnTo>
                    <a:pt x="1880" y="0"/>
                  </a:lnTo>
                  <a:close/>
                </a:path>
              </a:pathLst>
            </a:custGeom>
            <a:solidFill>
              <a:srgbClr val="184F90"/>
            </a:solidFill>
          </p:spPr>
          <p:txBody>
            <a:bodyPr wrap="square" lIns="0" tIns="0" rIns="0" bIns="0" rtlCol="0"/>
            <a:lstStyle/>
            <a:p>
              <a:endParaRPr sz="1227"/>
            </a:p>
          </p:txBody>
        </p:sp>
        <p:sp>
          <p:nvSpPr>
            <p:cNvPr id="1210" name="object 1210"/>
            <p:cNvSpPr/>
            <p:nvPr/>
          </p:nvSpPr>
          <p:spPr>
            <a:xfrm>
              <a:off x="1066712" y="7887639"/>
              <a:ext cx="13335" cy="40640"/>
            </a:xfrm>
            <a:custGeom>
              <a:avLst/>
              <a:gdLst/>
              <a:ahLst/>
              <a:cxnLst/>
              <a:rect l="l" t="t" r="r" b="b"/>
              <a:pathLst>
                <a:path w="13334" h="40640">
                  <a:moveTo>
                    <a:pt x="1802" y="0"/>
                  </a:moveTo>
                  <a:lnTo>
                    <a:pt x="0" y="546"/>
                  </a:lnTo>
                  <a:lnTo>
                    <a:pt x="11268" y="40323"/>
                  </a:lnTo>
                  <a:lnTo>
                    <a:pt x="12730" y="39882"/>
                  </a:lnTo>
                  <a:lnTo>
                    <a:pt x="1802" y="0"/>
                  </a:lnTo>
                  <a:close/>
                </a:path>
              </a:pathLst>
            </a:custGeom>
            <a:solidFill>
              <a:srgbClr val="195091"/>
            </a:solidFill>
          </p:spPr>
          <p:txBody>
            <a:bodyPr wrap="square" lIns="0" tIns="0" rIns="0" bIns="0" rtlCol="0"/>
            <a:lstStyle/>
            <a:p>
              <a:endParaRPr sz="1227"/>
            </a:p>
          </p:txBody>
        </p:sp>
        <p:sp>
          <p:nvSpPr>
            <p:cNvPr id="1211" name="object 1211"/>
            <p:cNvSpPr/>
            <p:nvPr/>
          </p:nvSpPr>
          <p:spPr>
            <a:xfrm>
              <a:off x="1063993" y="7887995"/>
              <a:ext cx="14604" cy="41275"/>
            </a:xfrm>
            <a:custGeom>
              <a:avLst/>
              <a:gdLst/>
              <a:ahLst/>
              <a:cxnLst/>
              <a:rect l="l" t="t" r="r" b="b"/>
              <a:pathLst>
                <a:path w="14605" h="41275">
                  <a:moveTo>
                    <a:pt x="14300" y="39878"/>
                  </a:moveTo>
                  <a:lnTo>
                    <a:pt x="3340" y="0"/>
                  </a:lnTo>
                  <a:lnTo>
                    <a:pt x="1879" y="457"/>
                  </a:lnTo>
                  <a:lnTo>
                    <a:pt x="1562" y="546"/>
                  </a:lnTo>
                  <a:lnTo>
                    <a:pt x="0" y="1016"/>
                  </a:lnTo>
                  <a:lnTo>
                    <a:pt x="10934" y="40894"/>
                  </a:lnTo>
                  <a:lnTo>
                    <a:pt x="12407" y="40449"/>
                  </a:lnTo>
                  <a:lnTo>
                    <a:pt x="12725" y="40360"/>
                  </a:lnTo>
                  <a:lnTo>
                    <a:pt x="14300" y="39878"/>
                  </a:lnTo>
                  <a:close/>
                </a:path>
              </a:pathLst>
            </a:custGeom>
            <a:solidFill>
              <a:srgbClr val="195192"/>
            </a:solidFill>
          </p:spPr>
          <p:txBody>
            <a:bodyPr wrap="square" lIns="0" tIns="0" rIns="0" bIns="0" rtlCol="0"/>
            <a:lstStyle/>
            <a:p>
              <a:endParaRPr sz="1227"/>
            </a:p>
          </p:txBody>
        </p:sp>
        <p:sp>
          <p:nvSpPr>
            <p:cNvPr id="1212" name="object 1212"/>
            <p:cNvSpPr/>
            <p:nvPr/>
          </p:nvSpPr>
          <p:spPr>
            <a:xfrm>
              <a:off x="1062833" y="7888783"/>
              <a:ext cx="13335" cy="40640"/>
            </a:xfrm>
            <a:custGeom>
              <a:avLst/>
              <a:gdLst/>
              <a:ahLst/>
              <a:cxnLst/>
              <a:rect l="l" t="t" r="r" b="b"/>
              <a:pathLst>
                <a:path w="13334" h="40640">
                  <a:moveTo>
                    <a:pt x="1909" y="0"/>
                  </a:moveTo>
                  <a:lnTo>
                    <a:pt x="0" y="579"/>
                  </a:lnTo>
                  <a:lnTo>
                    <a:pt x="10875" y="40156"/>
                  </a:lnTo>
                  <a:lnTo>
                    <a:pt x="11357" y="40321"/>
                  </a:lnTo>
                  <a:lnTo>
                    <a:pt x="12835" y="39875"/>
                  </a:lnTo>
                  <a:lnTo>
                    <a:pt x="1909" y="0"/>
                  </a:lnTo>
                  <a:close/>
                </a:path>
              </a:pathLst>
            </a:custGeom>
            <a:solidFill>
              <a:srgbClr val="195293"/>
            </a:solidFill>
          </p:spPr>
          <p:txBody>
            <a:bodyPr wrap="square" lIns="0" tIns="0" rIns="0" bIns="0" rtlCol="0"/>
            <a:lstStyle/>
            <a:p>
              <a:endParaRPr sz="1227"/>
            </a:p>
          </p:txBody>
        </p:sp>
        <p:sp>
          <p:nvSpPr>
            <p:cNvPr id="1213" name="object 1213"/>
            <p:cNvSpPr/>
            <p:nvPr/>
          </p:nvSpPr>
          <p:spPr>
            <a:xfrm>
              <a:off x="1060221" y="7889240"/>
              <a:ext cx="13970" cy="40005"/>
            </a:xfrm>
            <a:custGeom>
              <a:avLst/>
              <a:gdLst/>
              <a:ahLst/>
              <a:cxnLst/>
              <a:rect l="l" t="t" r="r" b="b"/>
              <a:pathLst>
                <a:path w="13969" h="40004">
                  <a:moveTo>
                    <a:pt x="13855" y="39839"/>
                  </a:moveTo>
                  <a:lnTo>
                    <a:pt x="3022" y="0"/>
                  </a:lnTo>
                  <a:lnTo>
                    <a:pt x="1879" y="355"/>
                  </a:lnTo>
                  <a:lnTo>
                    <a:pt x="1143" y="571"/>
                  </a:lnTo>
                  <a:lnTo>
                    <a:pt x="0" y="914"/>
                  </a:lnTo>
                  <a:lnTo>
                    <a:pt x="10337" y="38633"/>
                  </a:lnTo>
                  <a:lnTo>
                    <a:pt x="11722" y="39116"/>
                  </a:lnTo>
                  <a:lnTo>
                    <a:pt x="13855" y="39839"/>
                  </a:lnTo>
                  <a:close/>
                </a:path>
              </a:pathLst>
            </a:custGeom>
            <a:solidFill>
              <a:srgbClr val="195394"/>
            </a:solidFill>
          </p:spPr>
          <p:txBody>
            <a:bodyPr wrap="square" lIns="0" tIns="0" rIns="0" bIns="0" rtlCol="0"/>
            <a:lstStyle/>
            <a:p>
              <a:endParaRPr sz="1227"/>
            </a:p>
          </p:txBody>
        </p:sp>
        <p:sp>
          <p:nvSpPr>
            <p:cNvPr id="1214" name="object 1214"/>
            <p:cNvSpPr/>
            <p:nvPr/>
          </p:nvSpPr>
          <p:spPr>
            <a:xfrm>
              <a:off x="1058744" y="7890056"/>
              <a:ext cx="12700" cy="38100"/>
            </a:xfrm>
            <a:custGeom>
              <a:avLst/>
              <a:gdLst/>
              <a:ahLst/>
              <a:cxnLst/>
              <a:rect l="l" t="t" r="r" b="b"/>
              <a:pathLst>
                <a:path w="12700" h="38100">
                  <a:moveTo>
                    <a:pt x="1804" y="0"/>
                  </a:moveTo>
                  <a:lnTo>
                    <a:pt x="0" y="547"/>
                  </a:lnTo>
                  <a:lnTo>
                    <a:pt x="9961" y="37176"/>
                  </a:lnTo>
                  <a:lnTo>
                    <a:pt x="12201" y="37941"/>
                  </a:lnTo>
                  <a:lnTo>
                    <a:pt x="1804" y="0"/>
                  </a:lnTo>
                  <a:close/>
                </a:path>
              </a:pathLst>
            </a:custGeom>
            <a:solidFill>
              <a:srgbClr val="195495"/>
            </a:solidFill>
          </p:spPr>
          <p:txBody>
            <a:bodyPr wrap="square" lIns="0" tIns="0" rIns="0" bIns="0" rtlCol="0"/>
            <a:lstStyle/>
            <a:p>
              <a:endParaRPr sz="1227"/>
            </a:p>
          </p:txBody>
        </p:sp>
        <p:sp>
          <p:nvSpPr>
            <p:cNvPr id="1215" name="object 1215"/>
            <p:cNvSpPr/>
            <p:nvPr/>
          </p:nvSpPr>
          <p:spPr>
            <a:xfrm>
              <a:off x="1057602" y="7890412"/>
              <a:ext cx="12065" cy="37465"/>
            </a:xfrm>
            <a:custGeom>
              <a:avLst/>
              <a:gdLst/>
              <a:ahLst/>
              <a:cxnLst/>
              <a:rect l="l" t="t" r="r" b="b"/>
              <a:pathLst>
                <a:path w="12065" h="37465">
                  <a:moveTo>
                    <a:pt x="1774" y="0"/>
                  </a:moveTo>
                  <a:lnTo>
                    <a:pt x="0" y="538"/>
                  </a:lnTo>
                  <a:lnTo>
                    <a:pt x="9740" y="36355"/>
                  </a:lnTo>
                  <a:lnTo>
                    <a:pt x="11627" y="36999"/>
                  </a:lnTo>
                  <a:lnTo>
                    <a:pt x="1774" y="0"/>
                  </a:lnTo>
                  <a:close/>
                </a:path>
              </a:pathLst>
            </a:custGeom>
            <a:solidFill>
              <a:srgbClr val="195596"/>
            </a:solidFill>
          </p:spPr>
          <p:txBody>
            <a:bodyPr wrap="square" lIns="0" tIns="0" rIns="0" bIns="0" rtlCol="0"/>
            <a:lstStyle/>
            <a:p>
              <a:endParaRPr sz="1227"/>
            </a:p>
          </p:txBody>
        </p:sp>
        <p:sp>
          <p:nvSpPr>
            <p:cNvPr id="1216" name="object 1216"/>
            <p:cNvSpPr/>
            <p:nvPr/>
          </p:nvSpPr>
          <p:spPr>
            <a:xfrm>
              <a:off x="1056039" y="7890854"/>
              <a:ext cx="12065" cy="36195"/>
            </a:xfrm>
            <a:custGeom>
              <a:avLst/>
              <a:gdLst/>
              <a:ahLst/>
              <a:cxnLst/>
              <a:rect l="l" t="t" r="r" b="b"/>
              <a:pathLst>
                <a:path w="12065" h="36195">
                  <a:moveTo>
                    <a:pt x="1880" y="0"/>
                  </a:moveTo>
                  <a:lnTo>
                    <a:pt x="0" y="570"/>
                  </a:lnTo>
                  <a:lnTo>
                    <a:pt x="9517" y="35303"/>
                  </a:lnTo>
                  <a:lnTo>
                    <a:pt x="11795" y="36081"/>
                  </a:lnTo>
                  <a:lnTo>
                    <a:pt x="1880" y="0"/>
                  </a:lnTo>
                  <a:close/>
                </a:path>
              </a:pathLst>
            </a:custGeom>
            <a:solidFill>
              <a:srgbClr val="1A5597"/>
            </a:solidFill>
          </p:spPr>
          <p:txBody>
            <a:bodyPr wrap="square" lIns="0" tIns="0" rIns="0" bIns="0" rtlCol="0"/>
            <a:lstStyle/>
            <a:p>
              <a:endParaRPr sz="1227"/>
            </a:p>
          </p:txBody>
        </p:sp>
        <p:sp>
          <p:nvSpPr>
            <p:cNvPr id="1217" name="object 1217"/>
            <p:cNvSpPr/>
            <p:nvPr/>
          </p:nvSpPr>
          <p:spPr>
            <a:xfrm>
              <a:off x="1054868" y="7891297"/>
              <a:ext cx="11430" cy="35560"/>
            </a:xfrm>
            <a:custGeom>
              <a:avLst/>
              <a:gdLst/>
              <a:ahLst/>
              <a:cxnLst/>
              <a:rect l="l" t="t" r="r" b="b"/>
              <a:pathLst>
                <a:path w="11430" h="35559">
                  <a:moveTo>
                    <a:pt x="1591" y="0"/>
                  </a:moveTo>
                  <a:lnTo>
                    <a:pt x="0" y="483"/>
                  </a:lnTo>
                  <a:lnTo>
                    <a:pt x="9318" y="34393"/>
                  </a:lnTo>
                  <a:lnTo>
                    <a:pt x="11081" y="34995"/>
                  </a:lnTo>
                  <a:lnTo>
                    <a:pt x="1591" y="0"/>
                  </a:lnTo>
                  <a:close/>
                </a:path>
              </a:pathLst>
            </a:custGeom>
            <a:solidFill>
              <a:srgbClr val="1A5697"/>
            </a:solidFill>
          </p:spPr>
          <p:txBody>
            <a:bodyPr wrap="square" lIns="0" tIns="0" rIns="0" bIns="0" rtlCol="0"/>
            <a:lstStyle/>
            <a:p>
              <a:endParaRPr sz="1227"/>
            </a:p>
          </p:txBody>
        </p:sp>
        <p:sp>
          <p:nvSpPr>
            <p:cNvPr id="1218" name="object 1218"/>
            <p:cNvSpPr/>
            <p:nvPr/>
          </p:nvSpPr>
          <p:spPr>
            <a:xfrm>
              <a:off x="1053410" y="7891652"/>
              <a:ext cx="11430" cy="34290"/>
            </a:xfrm>
            <a:custGeom>
              <a:avLst/>
              <a:gdLst/>
              <a:ahLst/>
              <a:cxnLst/>
              <a:rect l="l" t="t" r="r" b="b"/>
              <a:pathLst>
                <a:path w="11430" h="34290">
                  <a:moveTo>
                    <a:pt x="1879" y="0"/>
                  </a:moveTo>
                  <a:lnTo>
                    <a:pt x="0" y="570"/>
                  </a:lnTo>
                  <a:lnTo>
                    <a:pt x="9032" y="33442"/>
                  </a:lnTo>
                  <a:lnTo>
                    <a:pt x="11173" y="34173"/>
                  </a:lnTo>
                  <a:lnTo>
                    <a:pt x="1879" y="0"/>
                  </a:lnTo>
                  <a:close/>
                </a:path>
              </a:pathLst>
            </a:custGeom>
            <a:solidFill>
              <a:srgbClr val="1A5798"/>
            </a:solidFill>
          </p:spPr>
          <p:txBody>
            <a:bodyPr wrap="square" lIns="0" tIns="0" rIns="0" bIns="0" rtlCol="0"/>
            <a:lstStyle/>
            <a:p>
              <a:endParaRPr sz="1227"/>
            </a:p>
          </p:txBody>
        </p:sp>
        <p:sp>
          <p:nvSpPr>
            <p:cNvPr id="1219" name="object 1219"/>
            <p:cNvSpPr/>
            <p:nvPr/>
          </p:nvSpPr>
          <p:spPr>
            <a:xfrm>
              <a:off x="1052262" y="7892127"/>
              <a:ext cx="10795" cy="33655"/>
            </a:xfrm>
            <a:custGeom>
              <a:avLst/>
              <a:gdLst/>
              <a:ahLst/>
              <a:cxnLst/>
              <a:rect l="l" t="t" r="r" b="b"/>
              <a:pathLst>
                <a:path w="10794" h="33654">
                  <a:moveTo>
                    <a:pt x="1464" y="0"/>
                  </a:moveTo>
                  <a:lnTo>
                    <a:pt x="0" y="444"/>
                  </a:lnTo>
                  <a:lnTo>
                    <a:pt x="8383" y="32355"/>
                  </a:lnTo>
                  <a:lnTo>
                    <a:pt x="10645" y="33127"/>
                  </a:lnTo>
                  <a:lnTo>
                    <a:pt x="1464" y="0"/>
                  </a:lnTo>
                  <a:close/>
                </a:path>
              </a:pathLst>
            </a:custGeom>
            <a:solidFill>
              <a:srgbClr val="1A5799"/>
            </a:solidFill>
          </p:spPr>
          <p:txBody>
            <a:bodyPr wrap="square" lIns="0" tIns="0" rIns="0" bIns="0" rtlCol="0"/>
            <a:lstStyle/>
            <a:p>
              <a:endParaRPr sz="1227"/>
            </a:p>
          </p:txBody>
        </p:sp>
        <p:sp>
          <p:nvSpPr>
            <p:cNvPr id="1220" name="object 1220"/>
            <p:cNvSpPr/>
            <p:nvPr/>
          </p:nvSpPr>
          <p:spPr>
            <a:xfrm>
              <a:off x="1050779" y="7892474"/>
              <a:ext cx="10795" cy="32384"/>
            </a:xfrm>
            <a:custGeom>
              <a:avLst/>
              <a:gdLst/>
              <a:ahLst/>
              <a:cxnLst/>
              <a:rect l="l" t="t" r="r" b="b"/>
              <a:pathLst>
                <a:path w="10794" h="32384">
                  <a:moveTo>
                    <a:pt x="1804" y="0"/>
                  </a:moveTo>
                  <a:lnTo>
                    <a:pt x="0" y="547"/>
                  </a:lnTo>
                  <a:lnTo>
                    <a:pt x="8421" y="31515"/>
                  </a:lnTo>
                  <a:lnTo>
                    <a:pt x="10648" y="32275"/>
                  </a:lnTo>
                  <a:lnTo>
                    <a:pt x="1804" y="0"/>
                  </a:lnTo>
                  <a:close/>
                </a:path>
              </a:pathLst>
            </a:custGeom>
            <a:solidFill>
              <a:srgbClr val="1A5899"/>
            </a:solidFill>
          </p:spPr>
          <p:txBody>
            <a:bodyPr wrap="square" lIns="0" tIns="0" rIns="0" bIns="0" rtlCol="0"/>
            <a:lstStyle/>
            <a:p>
              <a:endParaRPr sz="1227"/>
            </a:p>
          </p:txBody>
        </p:sp>
        <p:sp>
          <p:nvSpPr>
            <p:cNvPr id="1221" name="object 1221"/>
            <p:cNvSpPr/>
            <p:nvPr/>
          </p:nvSpPr>
          <p:spPr>
            <a:xfrm>
              <a:off x="1049216" y="7892925"/>
              <a:ext cx="10795" cy="31750"/>
            </a:xfrm>
            <a:custGeom>
              <a:avLst/>
              <a:gdLst/>
              <a:ahLst/>
              <a:cxnLst/>
              <a:rect l="l" t="t" r="r" b="b"/>
              <a:pathLst>
                <a:path w="10794" h="31750">
                  <a:moveTo>
                    <a:pt x="1881" y="0"/>
                  </a:moveTo>
                  <a:lnTo>
                    <a:pt x="0" y="571"/>
                  </a:lnTo>
                  <a:lnTo>
                    <a:pt x="8212" y="30459"/>
                  </a:lnTo>
                  <a:lnTo>
                    <a:pt x="10543" y="31254"/>
                  </a:lnTo>
                  <a:lnTo>
                    <a:pt x="1881" y="0"/>
                  </a:lnTo>
                  <a:close/>
                </a:path>
              </a:pathLst>
            </a:custGeom>
            <a:solidFill>
              <a:srgbClr val="1A599A"/>
            </a:solidFill>
          </p:spPr>
          <p:txBody>
            <a:bodyPr wrap="square" lIns="0" tIns="0" rIns="0" bIns="0" rtlCol="0"/>
            <a:lstStyle/>
            <a:p>
              <a:endParaRPr sz="1227"/>
            </a:p>
          </p:txBody>
        </p:sp>
        <p:sp>
          <p:nvSpPr>
            <p:cNvPr id="1222" name="object 1222"/>
            <p:cNvSpPr/>
            <p:nvPr/>
          </p:nvSpPr>
          <p:spPr>
            <a:xfrm>
              <a:off x="1048074" y="7893272"/>
              <a:ext cx="10795" cy="30480"/>
            </a:xfrm>
            <a:custGeom>
              <a:avLst/>
              <a:gdLst/>
              <a:ahLst/>
              <a:cxnLst/>
              <a:rect l="l" t="t" r="r" b="b"/>
              <a:pathLst>
                <a:path w="10794" h="30479">
                  <a:moveTo>
                    <a:pt x="1880" y="0"/>
                  </a:moveTo>
                  <a:lnTo>
                    <a:pt x="0" y="570"/>
                  </a:lnTo>
                  <a:lnTo>
                    <a:pt x="7964" y="29638"/>
                  </a:lnTo>
                  <a:lnTo>
                    <a:pt x="10238" y="30414"/>
                  </a:lnTo>
                  <a:lnTo>
                    <a:pt x="1880" y="0"/>
                  </a:lnTo>
                  <a:close/>
                </a:path>
              </a:pathLst>
            </a:custGeom>
            <a:solidFill>
              <a:srgbClr val="1A5A9B"/>
            </a:solidFill>
          </p:spPr>
          <p:txBody>
            <a:bodyPr wrap="square" lIns="0" tIns="0" rIns="0" bIns="0" rtlCol="0"/>
            <a:lstStyle/>
            <a:p>
              <a:endParaRPr sz="1227"/>
            </a:p>
          </p:txBody>
        </p:sp>
        <p:sp>
          <p:nvSpPr>
            <p:cNvPr id="1223" name="object 1223"/>
            <p:cNvSpPr/>
            <p:nvPr/>
          </p:nvSpPr>
          <p:spPr>
            <a:xfrm>
              <a:off x="1046587" y="7893715"/>
              <a:ext cx="10160" cy="29845"/>
            </a:xfrm>
            <a:custGeom>
              <a:avLst/>
              <a:gdLst/>
              <a:ahLst/>
              <a:cxnLst/>
              <a:rect l="l" t="t" r="r" b="b"/>
              <a:pathLst>
                <a:path w="10159" h="29845">
                  <a:moveTo>
                    <a:pt x="1909" y="0"/>
                  </a:moveTo>
                  <a:lnTo>
                    <a:pt x="0" y="579"/>
                  </a:lnTo>
                  <a:lnTo>
                    <a:pt x="7698" y="28597"/>
                  </a:lnTo>
                  <a:lnTo>
                    <a:pt x="9965" y="29370"/>
                  </a:lnTo>
                  <a:lnTo>
                    <a:pt x="1909" y="0"/>
                  </a:lnTo>
                  <a:close/>
                </a:path>
              </a:pathLst>
            </a:custGeom>
            <a:solidFill>
              <a:srgbClr val="1A5A9C"/>
            </a:solidFill>
          </p:spPr>
          <p:txBody>
            <a:bodyPr wrap="square" lIns="0" tIns="0" rIns="0" bIns="0" rtlCol="0"/>
            <a:lstStyle/>
            <a:p>
              <a:endParaRPr sz="1227"/>
            </a:p>
          </p:txBody>
        </p:sp>
        <p:sp>
          <p:nvSpPr>
            <p:cNvPr id="1224" name="object 1224"/>
            <p:cNvSpPr/>
            <p:nvPr/>
          </p:nvSpPr>
          <p:spPr>
            <a:xfrm>
              <a:off x="1045445" y="7894164"/>
              <a:ext cx="9525" cy="28575"/>
            </a:xfrm>
            <a:custGeom>
              <a:avLst/>
              <a:gdLst/>
              <a:ahLst/>
              <a:cxnLst/>
              <a:rect l="l" t="t" r="r" b="b"/>
              <a:pathLst>
                <a:path w="9525" h="28575">
                  <a:moveTo>
                    <a:pt x="1571" y="0"/>
                  </a:moveTo>
                  <a:lnTo>
                    <a:pt x="0" y="477"/>
                  </a:lnTo>
                  <a:lnTo>
                    <a:pt x="7475" y="27682"/>
                  </a:lnTo>
                  <a:lnTo>
                    <a:pt x="9258" y="28290"/>
                  </a:lnTo>
                  <a:lnTo>
                    <a:pt x="1571" y="0"/>
                  </a:lnTo>
                  <a:close/>
                </a:path>
              </a:pathLst>
            </a:custGeom>
            <a:solidFill>
              <a:srgbClr val="1B5B9C"/>
            </a:solidFill>
          </p:spPr>
          <p:txBody>
            <a:bodyPr wrap="square" lIns="0" tIns="0" rIns="0" bIns="0" rtlCol="0"/>
            <a:lstStyle/>
            <a:p>
              <a:endParaRPr sz="1227"/>
            </a:p>
          </p:txBody>
        </p:sp>
        <p:sp>
          <p:nvSpPr>
            <p:cNvPr id="1225" name="object 1225"/>
            <p:cNvSpPr/>
            <p:nvPr/>
          </p:nvSpPr>
          <p:spPr>
            <a:xfrm>
              <a:off x="1043984" y="7894544"/>
              <a:ext cx="9525" cy="27940"/>
            </a:xfrm>
            <a:custGeom>
              <a:avLst/>
              <a:gdLst/>
              <a:ahLst/>
              <a:cxnLst/>
              <a:rect l="l" t="t" r="r" b="b"/>
              <a:pathLst>
                <a:path w="9525" h="27940">
                  <a:moveTo>
                    <a:pt x="1778" y="0"/>
                  </a:moveTo>
                  <a:lnTo>
                    <a:pt x="0" y="539"/>
                  </a:lnTo>
                  <a:lnTo>
                    <a:pt x="7086" y="26669"/>
                  </a:lnTo>
                  <a:lnTo>
                    <a:pt x="9387" y="27455"/>
                  </a:lnTo>
                  <a:lnTo>
                    <a:pt x="1778" y="0"/>
                  </a:lnTo>
                  <a:close/>
                </a:path>
              </a:pathLst>
            </a:custGeom>
            <a:solidFill>
              <a:srgbClr val="1B5C9D"/>
            </a:solidFill>
          </p:spPr>
          <p:txBody>
            <a:bodyPr wrap="square" lIns="0" tIns="0" rIns="0" bIns="0" rtlCol="0"/>
            <a:lstStyle/>
            <a:p>
              <a:endParaRPr sz="1227"/>
            </a:p>
          </p:txBody>
        </p:sp>
        <p:sp>
          <p:nvSpPr>
            <p:cNvPr id="1226" name="object 1226"/>
            <p:cNvSpPr/>
            <p:nvPr/>
          </p:nvSpPr>
          <p:spPr>
            <a:xfrm>
              <a:off x="1042814" y="7894961"/>
              <a:ext cx="8890" cy="26670"/>
            </a:xfrm>
            <a:custGeom>
              <a:avLst/>
              <a:gdLst/>
              <a:ahLst/>
              <a:cxnLst/>
              <a:rect l="l" t="t" r="r" b="b"/>
              <a:pathLst>
                <a:path w="8890" h="26670">
                  <a:moveTo>
                    <a:pt x="1576" y="0"/>
                  </a:moveTo>
                  <a:lnTo>
                    <a:pt x="0" y="478"/>
                  </a:lnTo>
                  <a:lnTo>
                    <a:pt x="6882" y="25784"/>
                  </a:lnTo>
                  <a:lnTo>
                    <a:pt x="8845" y="26454"/>
                  </a:lnTo>
                  <a:lnTo>
                    <a:pt x="1576" y="0"/>
                  </a:lnTo>
                  <a:close/>
                </a:path>
              </a:pathLst>
            </a:custGeom>
            <a:solidFill>
              <a:srgbClr val="1B5C9E"/>
            </a:solidFill>
          </p:spPr>
          <p:txBody>
            <a:bodyPr wrap="square" lIns="0" tIns="0" rIns="0" bIns="0" rtlCol="0"/>
            <a:lstStyle/>
            <a:p>
              <a:endParaRPr sz="1227"/>
            </a:p>
          </p:txBody>
        </p:sp>
        <p:sp>
          <p:nvSpPr>
            <p:cNvPr id="1227" name="object 1227"/>
            <p:cNvSpPr/>
            <p:nvPr/>
          </p:nvSpPr>
          <p:spPr>
            <a:xfrm>
              <a:off x="1041251" y="7895308"/>
              <a:ext cx="9525" cy="26034"/>
            </a:xfrm>
            <a:custGeom>
              <a:avLst/>
              <a:gdLst/>
              <a:ahLst/>
              <a:cxnLst/>
              <a:rect l="l" t="t" r="r" b="b"/>
              <a:pathLst>
                <a:path w="9525" h="26034">
                  <a:moveTo>
                    <a:pt x="1995" y="0"/>
                  </a:moveTo>
                  <a:lnTo>
                    <a:pt x="0" y="605"/>
                  </a:lnTo>
                  <a:lnTo>
                    <a:pt x="6655" y="24826"/>
                  </a:lnTo>
                  <a:lnTo>
                    <a:pt x="9019" y="25633"/>
                  </a:lnTo>
                  <a:lnTo>
                    <a:pt x="1995" y="0"/>
                  </a:lnTo>
                  <a:close/>
                </a:path>
              </a:pathLst>
            </a:custGeom>
            <a:solidFill>
              <a:srgbClr val="1B5D9F"/>
            </a:solidFill>
          </p:spPr>
          <p:txBody>
            <a:bodyPr wrap="square" lIns="0" tIns="0" rIns="0" bIns="0" rtlCol="0"/>
            <a:lstStyle/>
            <a:p>
              <a:endParaRPr sz="1227"/>
            </a:p>
          </p:txBody>
        </p:sp>
        <p:sp>
          <p:nvSpPr>
            <p:cNvPr id="1228" name="object 1228"/>
            <p:cNvSpPr/>
            <p:nvPr/>
          </p:nvSpPr>
          <p:spPr>
            <a:xfrm>
              <a:off x="1040103" y="7895760"/>
              <a:ext cx="8890" cy="24765"/>
            </a:xfrm>
            <a:custGeom>
              <a:avLst/>
              <a:gdLst/>
              <a:ahLst/>
              <a:cxnLst/>
              <a:rect l="l" t="t" r="r" b="b"/>
              <a:pathLst>
                <a:path w="8890" h="24765">
                  <a:moveTo>
                    <a:pt x="1654" y="0"/>
                  </a:moveTo>
                  <a:lnTo>
                    <a:pt x="0" y="502"/>
                  </a:lnTo>
                  <a:lnTo>
                    <a:pt x="6193" y="23825"/>
                  </a:lnTo>
                  <a:lnTo>
                    <a:pt x="8332" y="24555"/>
                  </a:lnTo>
                  <a:lnTo>
                    <a:pt x="1654" y="0"/>
                  </a:lnTo>
                  <a:close/>
                </a:path>
              </a:pathLst>
            </a:custGeom>
            <a:solidFill>
              <a:srgbClr val="1B5E9F"/>
            </a:solidFill>
          </p:spPr>
          <p:txBody>
            <a:bodyPr wrap="square" lIns="0" tIns="0" rIns="0" bIns="0" rtlCol="0"/>
            <a:lstStyle/>
            <a:p>
              <a:endParaRPr sz="1227"/>
            </a:p>
          </p:txBody>
        </p:sp>
        <p:sp>
          <p:nvSpPr>
            <p:cNvPr id="1229" name="object 1229"/>
            <p:cNvSpPr/>
            <p:nvPr/>
          </p:nvSpPr>
          <p:spPr>
            <a:xfrm>
              <a:off x="1038624" y="7896106"/>
              <a:ext cx="8890" cy="24130"/>
            </a:xfrm>
            <a:custGeom>
              <a:avLst/>
              <a:gdLst/>
              <a:ahLst/>
              <a:cxnLst/>
              <a:rect l="l" t="t" r="r" b="b"/>
              <a:pathLst>
                <a:path w="8890" h="24129">
                  <a:moveTo>
                    <a:pt x="1992" y="0"/>
                  </a:moveTo>
                  <a:lnTo>
                    <a:pt x="0" y="604"/>
                  </a:lnTo>
                  <a:lnTo>
                    <a:pt x="6200" y="22975"/>
                  </a:lnTo>
                  <a:lnTo>
                    <a:pt x="8449" y="23743"/>
                  </a:lnTo>
                  <a:lnTo>
                    <a:pt x="1992" y="0"/>
                  </a:lnTo>
                  <a:close/>
                </a:path>
              </a:pathLst>
            </a:custGeom>
            <a:solidFill>
              <a:srgbClr val="1B5EA0"/>
            </a:solidFill>
          </p:spPr>
          <p:txBody>
            <a:bodyPr wrap="square" lIns="0" tIns="0" rIns="0" bIns="0" rtlCol="0"/>
            <a:lstStyle/>
            <a:p>
              <a:endParaRPr sz="1227"/>
            </a:p>
          </p:txBody>
        </p:sp>
        <p:sp>
          <p:nvSpPr>
            <p:cNvPr id="1230" name="object 1230"/>
            <p:cNvSpPr/>
            <p:nvPr/>
          </p:nvSpPr>
          <p:spPr>
            <a:xfrm>
              <a:off x="1037161" y="7896580"/>
              <a:ext cx="8255" cy="22860"/>
            </a:xfrm>
            <a:custGeom>
              <a:avLst/>
              <a:gdLst/>
              <a:ahLst/>
              <a:cxnLst/>
              <a:rect l="l" t="t" r="r" b="b"/>
              <a:pathLst>
                <a:path w="8255" h="22859">
                  <a:moveTo>
                    <a:pt x="1892" y="0"/>
                  </a:moveTo>
                  <a:lnTo>
                    <a:pt x="0" y="574"/>
                  </a:lnTo>
                  <a:lnTo>
                    <a:pt x="5789" y="21862"/>
                  </a:lnTo>
                  <a:lnTo>
                    <a:pt x="8098" y="22650"/>
                  </a:lnTo>
                  <a:lnTo>
                    <a:pt x="1892" y="0"/>
                  </a:lnTo>
                  <a:close/>
                </a:path>
              </a:pathLst>
            </a:custGeom>
            <a:solidFill>
              <a:srgbClr val="1B5FA1"/>
            </a:solidFill>
          </p:spPr>
          <p:txBody>
            <a:bodyPr wrap="square" lIns="0" tIns="0" rIns="0" bIns="0" rtlCol="0"/>
            <a:lstStyle/>
            <a:p>
              <a:endParaRPr sz="1227"/>
            </a:p>
          </p:txBody>
        </p:sp>
        <p:sp>
          <p:nvSpPr>
            <p:cNvPr id="1231" name="object 1231"/>
            <p:cNvSpPr/>
            <p:nvPr/>
          </p:nvSpPr>
          <p:spPr>
            <a:xfrm>
              <a:off x="1036021" y="7896935"/>
              <a:ext cx="8255" cy="22225"/>
            </a:xfrm>
            <a:custGeom>
              <a:avLst/>
              <a:gdLst/>
              <a:ahLst/>
              <a:cxnLst/>
              <a:rect l="l" t="t" r="r" b="b"/>
              <a:pathLst>
                <a:path w="8255" h="22225">
                  <a:moveTo>
                    <a:pt x="1862" y="0"/>
                  </a:moveTo>
                  <a:lnTo>
                    <a:pt x="0" y="565"/>
                  </a:lnTo>
                  <a:lnTo>
                    <a:pt x="5621" y="21060"/>
                  </a:lnTo>
                  <a:lnTo>
                    <a:pt x="7859" y="21824"/>
                  </a:lnTo>
                  <a:lnTo>
                    <a:pt x="1862" y="0"/>
                  </a:lnTo>
                  <a:close/>
                </a:path>
              </a:pathLst>
            </a:custGeom>
            <a:solidFill>
              <a:srgbClr val="1B60A1"/>
            </a:solidFill>
          </p:spPr>
          <p:txBody>
            <a:bodyPr wrap="square" lIns="0" tIns="0" rIns="0" bIns="0" rtlCol="0"/>
            <a:lstStyle/>
            <a:p>
              <a:endParaRPr sz="1227"/>
            </a:p>
          </p:txBody>
        </p:sp>
        <p:sp>
          <p:nvSpPr>
            <p:cNvPr id="1232" name="object 1232"/>
            <p:cNvSpPr/>
            <p:nvPr/>
          </p:nvSpPr>
          <p:spPr>
            <a:xfrm>
              <a:off x="1034429" y="7897378"/>
              <a:ext cx="8255" cy="20955"/>
            </a:xfrm>
            <a:custGeom>
              <a:avLst/>
              <a:gdLst/>
              <a:ahLst/>
              <a:cxnLst/>
              <a:rect l="l" t="t" r="r" b="b"/>
              <a:pathLst>
                <a:path w="8255" h="20954">
                  <a:moveTo>
                    <a:pt x="1996" y="0"/>
                  </a:moveTo>
                  <a:lnTo>
                    <a:pt x="0" y="605"/>
                  </a:lnTo>
                  <a:lnTo>
                    <a:pt x="5321" y="19972"/>
                  </a:lnTo>
                  <a:lnTo>
                    <a:pt x="7708" y="20786"/>
                  </a:lnTo>
                  <a:lnTo>
                    <a:pt x="1996" y="0"/>
                  </a:lnTo>
                  <a:close/>
                </a:path>
              </a:pathLst>
            </a:custGeom>
            <a:solidFill>
              <a:srgbClr val="1C60A2"/>
            </a:solidFill>
          </p:spPr>
          <p:txBody>
            <a:bodyPr wrap="square" lIns="0" tIns="0" rIns="0" bIns="0" rtlCol="0"/>
            <a:lstStyle/>
            <a:p>
              <a:endParaRPr sz="1227"/>
            </a:p>
          </p:txBody>
        </p:sp>
        <p:sp>
          <p:nvSpPr>
            <p:cNvPr id="1233" name="object 1233"/>
            <p:cNvSpPr/>
            <p:nvPr/>
          </p:nvSpPr>
          <p:spPr>
            <a:xfrm>
              <a:off x="1033289" y="7897818"/>
              <a:ext cx="7620" cy="20320"/>
            </a:xfrm>
            <a:custGeom>
              <a:avLst/>
              <a:gdLst/>
              <a:ahLst/>
              <a:cxnLst/>
              <a:rect l="l" t="t" r="r" b="b"/>
              <a:pathLst>
                <a:path w="7619" h="20320">
                  <a:moveTo>
                    <a:pt x="1686" y="0"/>
                  </a:moveTo>
                  <a:lnTo>
                    <a:pt x="0" y="511"/>
                  </a:lnTo>
                  <a:lnTo>
                    <a:pt x="5146" y="19083"/>
                  </a:lnTo>
                  <a:lnTo>
                    <a:pt x="7283" y="19812"/>
                  </a:lnTo>
                  <a:lnTo>
                    <a:pt x="1686" y="0"/>
                  </a:lnTo>
                  <a:close/>
                </a:path>
              </a:pathLst>
            </a:custGeom>
            <a:solidFill>
              <a:srgbClr val="1C61A3"/>
            </a:solidFill>
          </p:spPr>
          <p:txBody>
            <a:bodyPr wrap="square" lIns="0" tIns="0" rIns="0" bIns="0" rtlCol="0"/>
            <a:lstStyle/>
            <a:p>
              <a:endParaRPr sz="1227"/>
            </a:p>
          </p:txBody>
        </p:sp>
        <p:sp>
          <p:nvSpPr>
            <p:cNvPr id="1234" name="object 1234"/>
            <p:cNvSpPr/>
            <p:nvPr/>
          </p:nvSpPr>
          <p:spPr>
            <a:xfrm>
              <a:off x="1030643" y="7898180"/>
              <a:ext cx="8890" cy="19050"/>
            </a:xfrm>
            <a:custGeom>
              <a:avLst/>
              <a:gdLst/>
              <a:ahLst/>
              <a:cxnLst/>
              <a:rect l="l" t="t" r="r" b="b"/>
              <a:pathLst>
                <a:path w="8890" h="19050">
                  <a:moveTo>
                    <a:pt x="8280" y="18897"/>
                  </a:moveTo>
                  <a:lnTo>
                    <a:pt x="3149" y="0"/>
                  </a:lnTo>
                  <a:lnTo>
                    <a:pt x="1587" y="469"/>
                  </a:lnTo>
                  <a:lnTo>
                    <a:pt x="1181" y="596"/>
                  </a:lnTo>
                  <a:lnTo>
                    <a:pt x="0" y="952"/>
                  </a:lnTo>
                  <a:lnTo>
                    <a:pt x="4419" y="17576"/>
                  </a:lnTo>
                  <a:lnTo>
                    <a:pt x="5969" y="18110"/>
                  </a:lnTo>
                  <a:lnTo>
                    <a:pt x="8280" y="18897"/>
                  </a:lnTo>
                  <a:close/>
                </a:path>
              </a:pathLst>
            </a:custGeom>
            <a:solidFill>
              <a:srgbClr val="1C62A4"/>
            </a:solidFill>
          </p:spPr>
          <p:txBody>
            <a:bodyPr wrap="square" lIns="0" tIns="0" rIns="0" bIns="0" rtlCol="0"/>
            <a:lstStyle/>
            <a:p>
              <a:endParaRPr sz="1227"/>
            </a:p>
          </p:txBody>
        </p:sp>
        <p:sp>
          <p:nvSpPr>
            <p:cNvPr id="1235" name="object 1235"/>
            <p:cNvSpPr/>
            <p:nvPr/>
          </p:nvSpPr>
          <p:spPr>
            <a:xfrm>
              <a:off x="1029196" y="7898998"/>
              <a:ext cx="6985" cy="17145"/>
            </a:xfrm>
            <a:custGeom>
              <a:avLst/>
              <a:gdLst/>
              <a:ahLst/>
              <a:cxnLst/>
              <a:rect l="l" t="t" r="r" b="b"/>
              <a:pathLst>
                <a:path w="6984" h="17145">
                  <a:moveTo>
                    <a:pt x="1892" y="0"/>
                  </a:moveTo>
                  <a:lnTo>
                    <a:pt x="0" y="574"/>
                  </a:lnTo>
                  <a:lnTo>
                    <a:pt x="4249" y="16201"/>
                  </a:lnTo>
                  <a:lnTo>
                    <a:pt x="6546" y="16985"/>
                  </a:lnTo>
                  <a:lnTo>
                    <a:pt x="1892" y="0"/>
                  </a:lnTo>
                  <a:close/>
                </a:path>
              </a:pathLst>
            </a:custGeom>
            <a:solidFill>
              <a:srgbClr val="1C63A5"/>
            </a:solidFill>
          </p:spPr>
          <p:txBody>
            <a:bodyPr wrap="square" lIns="0" tIns="0" rIns="0" bIns="0" rtlCol="0"/>
            <a:lstStyle/>
            <a:p>
              <a:endParaRPr sz="1227"/>
            </a:p>
          </p:txBody>
        </p:sp>
        <p:sp>
          <p:nvSpPr>
            <p:cNvPr id="1236" name="object 1236"/>
            <p:cNvSpPr/>
            <p:nvPr/>
          </p:nvSpPr>
          <p:spPr>
            <a:xfrm>
              <a:off x="1027637" y="7899449"/>
              <a:ext cx="6350" cy="16510"/>
            </a:xfrm>
            <a:custGeom>
              <a:avLst/>
              <a:gdLst/>
              <a:ahLst/>
              <a:cxnLst/>
              <a:rect l="l" t="t" r="r" b="b"/>
              <a:pathLst>
                <a:path w="6350" h="16509">
                  <a:moveTo>
                    <a:pt x="1965" y="0"/>
                  </a:moveTo>
                  <a:lnTo>
                    <a:pt x="0" y="596"/>
                  </a:lnTo>
                  <a:lnTo>
                    <a:pt x="4031" y="15143"/>
                  </a:lnTo>
                  <a:lnTo>
                    <a:pt x="6342" y="15932"/>
                  </a:lnTo>
                  <a:lnTo>
                    <a:pt x="1965" y="0"/>
                  </a:lnTo>
                  <a:close/>
                </a:path>
              </a:pathLst>
            </a:custGeom>
            <a:solidFill>
              <a:srgbClr val="1C64A6"/>
            </a:solidFill>
          </p:spPr>
          <p:txBody>
            <a:bodyPr wrap="square" lIns="0" tIns="0" rIns="0" bIns="0" rtlCol="0"/>
            <a:lstStyle/>
            <a:p>
              <a:endParaRPr sz="1227"/>
            </a:p>
          </p:txBody>
        </p:sp>
        <p:sp>
          <p:nvSpPr>
            <p:cNvPr id="1237" name="object 1237"/>
            <p:cNvSpPr/>
            <p:nvPr/>
          </p:nvSpPr>
          <p:spPr>
            <a:xfrm>
              <a:off x="1026466" y="7899796"/>
              <a:ext cx="6350" cy="15240"/>
            </a:xfrm>
            <a:custGeom>
              <a:avLst/>
              <a:gdLst/>
              <a:ahLst/>
              <a:cxnLst/>
              <a:rect l="l" t="t" r="r" b="b"/>
              <a:pathLst>
                <a:path w="6350" h="15240">
                  <a:moveTo>
                    <a:pt x="1994" y="0"/>
                  </a:moveTo>
                  <a:lnTo>
                    <a:pt x="0" y="605"/>
                  </a:lnTo>
                  <a:lnTo>
                    <a:pt x="3800" y="14318"/>
                  </a:lnTo>
                  <a:lnTo>
                    <a:pt x="6148" y="15119"/>
                  </a:lnTo>
                  <a:lnTo>
                    <a:pt x="1994" y="0"/>
                  </a:lnTo>
                  <a:close/>
                </a:path>
              </a:pathLst>
            </a:custGeom>
            <a:solidFill>
              <a:srgbClr val="1C65A6"/>
            </a:solidFill>
          </p:spPr>
          <p:txBody>
            <a:bodyPr wrap="square" lIns="0" tIns="0" rIns="0" bIns="0" rtlCol="0"/>
            <a:lstStyle/>
            <a:p>
              <a:endParaRPr sz="1227"/>
            </a:p>
          </p:txBody>
        </p:sp>
        <p:sp>
          <p:nvSpPr>
            <p:cNvPr id="1238" name="object 1238"/>
            <p:cNvSpPr/>
            <p:nvPr/>
          </p:nvSpPr>
          <p:spPr>
            <a:xfrm>
              <a:off x="1025092" y="7900240"/>
              <a:ext cx="5715" cy="14604"/>
            </a:xfrm>
            <a:custGeom>
              <a:avLst/>
              <a:gdLst/>
              <a:ahLst/>
              <a:cxnLst/>
              <a:rect l="l" t="t" r="r" b="b"/>
              <a:pathLst>
                <a:path w="5715" h="14604">
                  <a:moveTo>
                    <a:pt x="1905" y="0"/>
                  </a:moveTo>
                  <a:lnTo>
                    <a:pt x="0" y="578"/>
                  </a:lnTo>
                  <a:lnTo>
                    <a:pt x="3496" y="13301"/>
                  </a:lnTo>
                  <a:lnTo>
                    <a:pt x="5717" y="14059"/>
                  </a:lnTo>
                  <a:lnTo>
                    <a:pt x="1905" y="0"/>
                  </a:lnTo>
                  <a:close/>
                </a:path>
              </a:pathLst>
            </a:custGeom>
            <a:solidFill>
              <a:srgbClr val="1C65A7"/>
            </a:solidFill>
          </p:spPr>
          <p:txBody>
            <a:bodyPr wrap="square" lIns="0" tIns="0" rIns="0" bIns="0" rtlCol="0"/>
            <a:lstStyle/>
            <a:p>
              <a:endParaRPr sz="1227"/>
            </a:p>
          </p:txBody>
        </p:sp>
        <p:sp>
          <p:nvSpPr>
            <p:cNvPr id="1239" name="object 1239"/>
            <p:cNvSpPr/>
            <p:nvPr/>
          </p:nvSpPr>
          <p:spPr>
            <a:xfrm>
              <a:off x="1023950" y="7900595"/>
              <a:ext cx="5715" cy="13335"/>
            </a:xfrm>
            <a:custGeom>
              <a:avLst/>
              <a:gdLst/>
              <a:ahLst/>
              <a:cxnLst/>
              <a:rect l="l" t="t" r="r" b="b"/>
              <a:pathLst>
                <a:path w="5715" h="13334">
                  <a:moveTo>
                    <a:pt x="1877" y="0"/>
                  </a:moveTo>
                  <a:lnTo>
                    <a:pt x="0" y="569"/>
                  </a:lnTo>
                  <a:lnTo>
                    <a:pt x="3272" y="12480"/>
                  </a:lnTo>
                  <a:lnTo>
                    <a:pt x="5475" y="13232"/>
                  </a:lnTo>
                  <a:lnTo>
                    <a:pt x="1877" y="0"/>
                  </a:lnTo>
                  <a:close/>
                </a:path>
              </a:pathLst>
            </a:custGeom>
            <a:solidFill>
              <a:srgbClr val="1D66A8"/>
            </a:solidFill>
          </p:spPr>
          <p:txBody>
            <a:bodyPr wrap="square" lIns="0" tIns="0" rIns="0" bIns="0" rtlCol="0"/>
            <a:lstStyle/>
            <a:p>
              <a:endParaRPr sz="1227"/>
            </a:p>
          </p:txBody>
        </p:sp>
        <p:sp>
          <p:nvSpPr>
            <p:cNvPr id="1240" name="object 1240"/>
            <p:cNvSpPr/>
            <p:nvPr/>
          </p:nvSpPr>
          <p:spPr>
            <a:xfrm>
              <a:off x="1021308" y="7901076"/>
              <a:ext cx="6350" cy="12700"/>
            </a:xfrm>
            <a:custGeom>
              <a:avLst/>
              <a:gdLst/>
              <a:ahLst/>
              <a:cxnLst/>
              <a:rect l="l" t="t" r="r" b="b"/>
              <a:pathLst>
                <a:path w="6350" h="12700">
                  <a:moveTo>
                    <a:pt x="6286" y="12128"/>
                  </a:moveTo>
                  <a:lnTo>
                    <a:pt x="2946" y="0"/>
                  </a:lnTo>
                  <a:lnTo>
                    <a:pt x="1803" y="342"/>
                  </a:lnTo>
                  <a:lnTo>
                    <a:pt x="1168" y="533"/>
                  </a:lnTo>
                  <a:lnTo>
                    <a:pt x="0" y="889"/>
                  </a:lnTo>
                  <a:lnTo>
                    <a:pt x="2730" y="10922"/>
                  </a:lnTo>
                  <a:lnTo>
                    <a:pt x="4102" y="11391"/>
                  </a:lnTo>
                  <a:lnTo>
                    <a:pt x="6286" y="12128"/>
                  </a:lnTo>
                  <a:close/>
                </a:path>
              </a:pathLst>
            </a:custGeom>
            <a:solidFill>
              <a:srgbClr val="1D67A9"/>
            </a:solidFill>
          </p:spPr>
          <p:txBody>
            <a:bodyPr wrap="square" lIns="0" tIns="0" rIns="0" bIns="0" rtlCol="0"/>
            <a:lstStyle/>
            <a:p>
              <a:endParaRPr sz="1227"/>
            </a:p>
          </p:txBody>
        </p:sp>
        <p:sp>
          <p:nvSpPr>
            <p:cNvPr id="1241" name="object 1241"/>
            <p:cNvSpPr/>
            <p:nvPr/>
          </p:nvSpPr>
          <p:spPr>
            <a:xfrm>
              <a:off x="1007211" y="7901866"/>
              <a:ext cx="17780" cy="10795"/>
            </a:xfrm>
            <a:custGeom>
              <a:avLst/>
              <a:gdLst/>
              <a:ahLst/>
              <a:cxnLst/>
              <a:rect l="l" t="t" r="r" b="b"/>
              <a:pathLst>
                <a:path w="17780" h="10795">
                  <a:moveTo>
                    <a:pt x="14426" y="0"/>
                  </a:moveTo>
                  <a:lnTo>
                    <a:pt x="0" y="4378"/>
                  </a:lnTo>
                  <a:lnTo>
                    <a:pt x="17246" y="10264"/>
                  </a:lnTo>
                  <a:lnTo>
                    <a:pt x="14426" y="0"/>
                  </a:lnTo>
                  <a:close/>
                </a:path>
              </a:pathLst>
            </a:custGeom>
            <a:solidFill>
              <a:srgbClr val="1D68AA"/>
            </a:solidFill>
          </p:spPr>
          <p:txBody>
            <a:bodyPr wrap="square" lIns="0" tIns="0" rIns="0" bIns="0" rtlCol="0"/>
            <a:lstStyle/>
            <a:p>
              <a:endParaRPr sz="1227"/>
            </a:p>
          </p:txBody>
        </p:sp>
        <p:sp>
          <p:nvSpPr>
            <p:cNvPr id="1242" name="object 1242"/>
            <p:cNvSpPr/>
            <p:nvPr/>
          </p:nvSpPr>
          <p:spPr>
            <a:xfrm>
              <a:off x="1007211" y="7905102"/>
              <a:ext cx="139700" cy="118110"/>
            </a:xfrm>
            <a:custGeom>
              <a:avLst/>
              <a:gdLst/>
              <a:ahLst/>
              <a:cxnLst/>
              <a:rect l="l" t="t" r="r" b="b"/>
              <a:pathLst>
                <a:path w="139700" h="118109">
                  <a:moveTo>
                    <a:pt x="64693" y="116497"/>
                  </a:moveTo>
                  <a:lnTo>
                    <a:pt x="64693" y="116928"/>
                  </a:lnTo>
                  <a:lnTo>
                    <a:pt x="66979" y="117729"/>
                  </a:lnTo>
                  <a:lnTo>
                    <a:pt x="68286" y="117271"/>
                  </a:lnTo>
                  <a:lnTo>
                    <a:pt x="66979" y="117271"/>
                  </a:lnTo>
                  <a:lnTo>
                    <a:pt x="64693" y="116497"/>
                  </a:lnTo>
                  <a:close/>
                </a:path>
                <a:path w="139700" h="118109">
                  <a:moveTo>
                    <a:pt x="69265" y="116598"/>
                  </a:moveTo>
                  <a:lnTo>
                    <a:pt x="66979" y="117271"/>
                  </a:lnTo>
                  <a:lnTo>
                    <a:pt x="68286" y="117271"/>
                  </a:lnTo>
                  <a:lnTo>
                    <a:pt x="69265" y="116928"/>
                  </a:lnTo>
                  <a:lnTo>
                    <a:pt x="69265" y="116598"/>
                  </a:lnTo>
                  <a:close/>
                </a:path>
                <a:path w="139700" h="118109">
                  <a:moveTo>
                    <a:pt x="137972" y="1943"/>
                  </a:moveTo>
                  <a:lnTo>
                    <a:pt x="138988" y="2286"/>
                  </a:lnTo>
                  <a:lnTo>
                    <a:pt x="139001" y="5384"/>
                  </a:lnTo>
                  <a:lnTo>
                    <a:pt x="139446" y="5257"/>
                  </a:lnTo>
                  <a:lnTo>
                    <a:pt x="139446" y="2286"/>
                  </a:lnTo>
                  <a:lnTo>
                    <a:pt x="137972" y="1943"/>
                  </a:lnTo>
                  <a:close/>
                </a:path>
                <a:path w="139700" h="118109">
                  <a:moveTo>
                    <a:pt x="3429" y="0"/>
                  </a:moveTo>
                  <a:lnTo>
                    <a:pt x="0" y="1143"/>
                  </a:lnTo>
                  <a:lnTo>
                    <a:pt x="3581" y="50"/>
                  </a:lnTo>
                  <a:lnTo>
                    <a:pt x="3429" y="0"/>
                  </a:lnTo>
                  <a:close/>
                </a:path>
              </a:pathLst>
            </a:custGeom>
            <a:solidFill>
              <a:srgbClr val="FFFFFF"/>
            </a:solidFill>
          </p:spPr>
          <p:txBody>
            <a:bodyPr wrap="square" lIns="0" tIns="0" rIns="0" bIns="0" rtlCol="0"/>
            <a:lstStyle/>
            <a:p>
              <a:endParaRPr sz="1227"/>
            </a:p>
          </p:txBody>
        </p:sp>
        <p:sp>
          <p:nvSpPr>
            <p:cNvPr id="1243" name="object 1243"/>
            <p:cNvSpPr/>
            <p:nvPr/>
          </p:nvSpPr>
          <p:spPr>
            <a:xfrm>
              <a:off x="1071867" y="8012773"/>
              <a:ext cx="2540" cy="10160"/>
            </a:xfrm>
            <a:custGeom>
              <a:avLst/>
              <a:gdLst/>
              <a:ahLst/>
              <a:cxnLst/>
              <a:rect l="l" t="t" r="r" b="b"/>
              <a:pathLst>
                <a:path w="2540" h="10159">
                  <a:moveTo>
                    <a:pt x="2324" y="0"/>
                  </a:moveTo>
                  <a:lnTo>
                    <a:pt x="0" y="1333"/>
                  </a:lnTo>
                  <a:lnTo>
                    <a:pt x="12" y="3327"/>
                  </a:lnTo>
                  <a:lnTo>
                    <a:pt x="38" y="8826"/>
                  </a:lnTo>
                  <a:lnTo>
                    <a:pt x="2324" y="9601"/>
                  </a:lnTo>
                  <a:lnTo>
                    <a:pt x="2324" y="2006"/>
                  </a:lnTo>
                  <a:lnTo>
                    <a:pt x="2324" y="0"/>
                  </a:lnTo>
                  <a:close/>
                </a:path>
              </a:pathLst>
            </a:custGeom>
            <a:solidFill>
              <a:srgbClr val="5B73A0"/>
            </a:solidFill>
          </p:spPr>
          <p:txBody>
            <a:bodyPr wrap="square" lIns="0" tIns="0" rIns="0" bIns="0" rtlCol="0"/>
            <a:lstStyle/>
            <a:p>
              <a:endParaRPr sz="1227"/>
            </a:p>
          </p:txBody>
        </p:sp>
        <p:sp>
          <p:nvSpPr>
            <p:cNvPr id="1244" name="object 1244"/>
            <p:cNvSpPr/>
            <p:nvPr/>
          </p:nvSpPr>
          <p:spPr>
            <a:xfrm>
              <a:off x="1071854" y="8009229"/>
              <a:ext cx="2540" cy="5080"/>
            </a:xfrm>
            <a:custGeom>
              <a:avLst/>
              <a:gdLst/>
              <a:ahLst/>
              <a:cxnLst/>
              <a:rect l="l" t="t" r="r" b="b"/>
              <a:pathLst>
                <a:path w="2540" h="5079">
                  <a:moveTo>
                    <a:pt x="2336" y="0"/>
                  </a:moveTo>
                  <a:lnTo>
                    <a:pt x="0" y="1346"/>
                  </a:lnTo>
                  <a:lnTo>
                    <a:pt x="12" y="3314"/>
                  </a:lnTo>
                  <a:lnTo>
                    <a:pt x="25" y="4876"/>
                  </a:lnTo>
                  <a:lnTo>
                    <a:pt x="2336" y="3543"/>
                  </a:lnTo>
                  <a:lnTo>
                    <a:pt x="2336" y="1968"/>
                  </a:lnTo>
                  <a:lnTo>
                    <a:pt x="2336" y="0"/>
                  </a:lnTo>
                  <a:close/>
                </a:path>
              </a:pathLst>
            </a:custGeom>
            <a:solidFill>
              <a:srgbClr val="5B74A1"/>
            </a:solidFill>
          </p:spPr>
          <p:txBody>
            <a:bodyPr wrap="square" lIns="0" tIns="0" rIns="0" bIns="0" rtlCol="0"/>
            <a:lstStyle/>
            <a:p>
              <a:endParaRPr sz="1227"/>
            </a:p>
          </p:txBody>
        </p:sp>
        <p:sp>
          <p:nvSpPr>
            <p:cNvPr id="1245" name="object 1245"/>
            <p:cNvSpPr/>
            <p:nvPr/>
          </p:nvSpPr>
          <p:spPr>
            <a:xfrm>
              <a:off x="1071867" y="8007629"/>
              <a:ext cx="2540" cy="3175"/>
            </a:xfrm>
            <a:custGeom>
              <a:avLst/>
              <a:gdLst/>
              <a:ahLst/>
              <a:cxnLst/>
              <a:rect l="l" t="t" r="r" b="b"/>
              <a:pathLst>
                <a:path w="2540" h="3175">
                  <a:moveTo>
                    <a:pt x="2324" y="0"/>
                  </a:moveTo>
                  <a:lnTo>
                    <a:pt x="0" y="1346"/>
                  </a:lnTo>
                  <a:lnTo>
                    <a:pt x="0" y="2946"/>
                  </a:lnTo>
                  <a:lnTo>
                    <a:pt x="2324" y="1600"/>
                  </a:lnTo>
                  <a:lnTo>
                    <a:pt x="2324" y="0"/>
                  </a:lnTo>
                  <a:close/>
                </a:path>
              </a:pathLst>
            </a:custGeom>
            <a:solidFill>
              <a:srgbClr val="5B75A1"/>
            </a:solidFill>
          </p:spPr>
          <p:txBody>
            <a:bodyPr wrap="square" lIns="0" tIns="0" rIns="0" bIns="0" rtlCol="0"/>
            <a:lstStyle/>
            <a:p>
              <a:endParaRPr sz="1227"/>
            </a:p>
          </p:txBody>
        </p:sp>
        <p:sp>
          <p:nvSpPr>
            <p:cNvPr id="1246" name="object 1246"/>
            <p:cNvSpPr/>
            <p:nvPr/>
          </p:nvSpPr>
          <p:spPr>
            <a:xfrm>
              <a:off x="1071841" y="8005711"/>
              <a:ext cx="2540" cy="3810"/>
            </a:xfrm>
            <a:custGeom>
              <a:avLst/>
              <a:gdLst/>
              <a:ahLst/>
              <a:cxnLst/>
              <a:rect l="l" t="t" r="r" b="b"/>
              <a:pathLst>
                <a:path w="2540" h="3809">
                  <a:moveTo>
                    <a:pt x="2349" y="0"/>
                  </a:moveTo>
                  <a:lnTo>
                    <a:pt x="0" y="1346"/>
                  </a:lnTo>
                  <a:lnTo>
                    <a:pt x="12" y="3263"/>
                  </a:lnTo>
                  <a:lnTo>
                    <a:pt x="2349" y="1917"/>
                  </a:lnTo>
                  <a:lnTo>
                    <a:pt x="2349" y="0"/>
                  </a:lnTo>
                  <a:close/>
                </a:path>
              </a:pathLst>
            </a:custGeom>
            <a:solidFill>
              <a:srgbClr val="5C75A2"/>
            </a:solidFill>
          </p:spPr>
          <p:txBody>
            <a:bodyPr wrap="square" lIns="0" tIns="0" rIns="0" bIns="0" rtlCol="0"/>
            <a:lstStyle/>
            <a:p>
              <a:endParaRPr sz="1227"/>
            </a:p>
          </p:txBody>
        </p:sp>
        <p:sp>
          <p:nvSpPr>
            <p:cNvPr id="1247" name="object 1247"/>
            <p:cNvSpPr/>
            <p:nvPr/>
          </p:nvSpPr>
          <p:spPr>
            <a:xfrm>
              <a:off x="1071841" y="8003933"/>
              <a:ext cx="2540" cy="3175"/>
            </a:xfrm>
            <a:custGeom>
              <a:avLst/>
              <a:gdLst/>
              <a:ahLst/>
              <a:cxnLst/>
              <a:rect l="l" t="t" r="r" b="b"/>
              <a:pathLst>
                <a:path w="2540" h="3175">
                  <a:moveTo>
                    <a:pt x="2349" y="0"/>
                  </a:moveTo>
                  <a:lnTo>
                    <a:pt x="0" y="1371"/>
                  </a:lnTo>
                  <a:lnTo>
                    <a:pt x="12" y="3124"/>
                  </a:lnTo>
                  <a:lnTo>
                    <a:pt x="2349" y="1778"/>
                  </a:lnTo>
                  <a:lnTo>
                    <a:pt x="2349" y="0"/>
                  </a:lnTo>
                  <a:close/>
                </a:path>
              </a:pathLst>
            </a:custGeom>
            <a:solidFill>
              <a:srgbClr val="5C75A3"/>
            </a:solidFill>
          </p:spPr>
          <p:txBody>
            <a:bodyPr wrap="square" lIns="0" tIns="0" rIns="0" bIns="0" rtlCol="0"/>
            <a:lstStyle/>
            <a:p>
              <a:endParaRPr sz="1227"/>
            </a:p>
          </p:txBody>
        </p:sp>
        <p:sp>
          <p:nvSpPr>
            <p:cNvPr id="1248" name="object 1248"/>
            <p:cNvSpPr/>
            <p:nvPr/>
          </p:nvSpPr>
          <p:spPr>
            <a:xfrm>
              <a:off x="1071841" y="8002079"/>
              <a:ext cx="2540" cy="3810"/>
            </a:xfrm>
            <a:custGeom>
              <a:avLst/>
              <a:gdLst/>
              <a:ahLst/>
              <a:cxnLst/>
              <a:rect l="l" t="t" r="r" b="b"/>
              <a:pathLst>
                <a:path w="2540" h="3809">
                  <a:moveTo>
                    <a:pt x="2349" y="0"/>
                  </a:moveTo>
                  <a:lnTo>
                    <a:pt x="0" y="1346"/>
                  </a:lnTo>
                  <a:lnTo>
                    <a:pt x="0" y="3225"/>
                  </a:lnTo>
                  <a:lnTo>
                    <a:pt x="2349" y="1854"/>
                  </a:lnTo>
                  <a:lnTo>
                    <a:pt x="2349" y="0"/>
                  </a:lnTo>
                  <a:close/>
                </a:path>
              </a:pathLst>
            </a:custGeom>
            <a:solidFill>
              <a:srgbClr val="5C76A3"/>
            </a:solidFill>
          </p:spPr>
          <p:txBody>
            <a:bodyPr wrap="square" lIns="0" tIns="0" rIns="0" bIns="0" rtlCol="0"/>
            <a:lstStyle/>
            <a:p>
              <a:endParaRPr sz="1227"/>
            </a:p>
          </p:txBody>
        </p:sp>
        <p:sp>
          <p:nvSpPr>
            <p:cNvPr id="1249" name="object 1249"/>
            <p:cNvSpPr/>
            <p:nvPr/>
          </p:nvSpPr>
          <p:spPr>
            <a:xfrm>
              <a:off x="1071816" y="8000187"/>
              <a:ext cx="2540" cy="3810"/>
            </a:xfrm>
            <a:custGeom>
              <a:avLst/>
              <a:gdLst/>
              <a:ahLst/>
              <a:cxnLst/>
              <a:rect l="l" t="t" r="r" b="b"/>
              <a:pathLst>
                <a:path w="2540" h="3809">
                  <a:moveTo>
                    <a:pt x="2362" y="0"/>
                  </a:moveTo>
                  <a:lnTo>
                    <a:pt x="0" y="1371"/>
                  </a:lnTo>
                  <a:lnTo>
                    <a:pt x="12" y="3238"/>
                  </a:lnTo>
                  <a:lnTo>
                    <a:pt x="2362" y="1892"/>
                  </a:lnTo>
                  <a:lnTo>
                    <a:pt x="2362" y="0"/>
                  </a:lnTo>
                  <a:close/>
                </a:path>
              </a:pathLst>
            </a:custGeom>
            <a:solidFill>
              <a:srgbClr val="5C77A4"/>
            </a:solidFill>
          </p:spPr>
          <p:txBody>
            <a:bodyPr wrap="square" lIns="0" tIns="0" rIns="0" bIns="0" rtlCol="0"/>
            <a:lstStyle/>
            <a:p>
              <a:endParaRPr sz="1227"/>
            </a:p>
          </p:txBody>
        </p:sp>
        <p:sp>
          <p:nvSpPr>
            <p:cNvPr id="1250" name="object 1250"/>
            <p:cNvSpPr/>
            <p:nvPr/>
          </p:nvSpPr>
          <p:spPr>
            <a:xfrm>
              <a:off x="1071803" y="7996580"/>
              <a:ext cx="2540" cy="5080"/>
            </a:xfrm>
            <a:custGeom>
              <a:avLst/>
              <a:gdLst/>
              <a:ahLst/>
              <a:cxnLst/>
              <a:rect l="l" t="t" r="r" b="b"/>
              <a:pathLst>
                <a:path w="2540" h="5079">
                  <a:moveTo>
                    <a:pt x="2387" y="0"/>
                  </a:moveTo>
                  <a:lnTo>
                    <a:pt x="0" y="1358"/>
                  </a:lnTo>
                  <a:lnTo>
                    <a:pt x="12" y="3302"/>
                  </a:lnTo>
                  <a:lnTo>
                    <a:pt x="25" y="4978"/>
                  </a:lnTo>
                  <a:lnTo>
                    <a:pt x="2387" y="3606"/>
                  </a:lnTo>
                  <a:lnTo>
                    <a:pt x="2387" y="1943"/>
                  </a:lnTo>
                  <a:lnTo>
                    <a:pt x="2387" y="0"/>
                  </a:lnTo>
                  <a:close/>
                </a:path>
              </a:pathLst>
            </a:custGeom>
            <a:solidFill>
              <a:srgbClr val="5C78A4"/>
            </a:solidFill>
          </p:spPr>
          <p:txBody>
            <a:bodyPr wrap="square" lIns="0" tIns="0" rIns="0" bIns="0" rtlCol="0"/>
            <a:lstStyle/>
            <a:p>
              <a:endParaRPr sz="1227"/>
            </a:p>
          </p:txBody>
        </p:sp>
        <p:sp>
          <p:nvSpPr>
            <p:cNvPr id="1251" name="object 1251"/>
            <p:cNvSpPr/>
            <p:nvPr/>
          </p:nvSpPr>
          <p:spPr>
            <a:xfrm>
              <a:off x="1071803" y="7994980"/>
              <a:ext cx="2540" cy="3175"/>
            </a:xfrm>
            <a:custGeom>
              <a:avLst/>
              <a:gdLst/>
              <a:ahLst/>
              <a:cxnLst/>
              <a:rect l="l" t="t" r="r" b="b"/>
              <a:pathLst>
                <a:path w="2540" h="3175">
                  <a:moveTo>
                    <a:pt x="2387" y="0"/>
                  </a:moveTo>
                  <a:lnTo>
                    <a:pt x="0" y="1358"/>
                  </a:lnTo>
                  <a:lnTo>
                    <a:pt x="12" y="2959"/>
                  </a:lnTo>
                  <a:lnTo>
                    <a:pt x="2387" y="1600"/>
                  </a:lnTo>
                  <a:lnTo>
                    <a:pt x="2387" y="0"/>
                  </a:lnTo>
                  <a:close/>
                </a:path>
              </a:pathLst>
            </a:custGeom>
            <a:solidFill>
              <a:srgbClr val="5C78A5"/>
            </a:solidFill>
          </p:spPr>
          <p:txBody>
            <a:bodyPr wrap="square" lIns="0" tIns="0" rIns="0" bIns="0" rtlCol="0"/>
            <a:lstStyle/>
            <a:p>
              <a:endParaRPr sz="1227"/>
            </a:p>
          </p:txBody>
        </p:sp>
        <p:sp>
          <p:nvSpPr>
            <p:cNvPr id="1252" name="object 1252"/>
            <p:cNvSpPr/>
            <p:nvPr/>
          </p:nvSpPr>
          <p:spPr>
            <a:xfrm>
              <a:off x="1071791" y="7991462"/>
              <a:ext cx="2540" cy="5080"/>
            </a:xfrm>
            <a:custGeom>
              <a:avLst/>
              <a:gdLst/>
              <a:ahLst/>
              <a:cxnLst/>
              <a:rect l="l" t="t" r="r" b="b"/>
              <a:pathLst>
                <a:path w="2540" h="5079">
                  <a:moveTo>
                    <a:pt x="2400" y="0"/>
                  </a:moveTo>
                  <a:lnTo>
                    <a:pt x="12" y="1371"/>
                  </a:lnTo>
                  <a:lnTo>
                    <a:pt x="12" y="2959"/>
                  </a:lnTo>
                  <a:lnTo>
                    <a:pt x="12" y="4876"/>
                  </a:lnTo>
                  <a:lnTo>
                    <a:pt x="2400" y="3517"/>
                  </a:lnTo>
                  <a:lnTo>
                    <a:pt x="2400" y="1600"/>
                  </a:lnTo>
                  <a:lnTo>
                    <a:pt x="2400" y="0"/>
                  </a:lnTo>
                  <a:close/>
                </a:path>
              </a:pathLst>
            </a:custGeom>
            <a:solidFill>
              <a:srgbClr val="5C79A6"/>
            </a:solidFill>
          </p:spPr>
          <p:txBody>
            <a:bodyPr wrap="square" lIns="0" tIns="0" rIns="0" bIns="0" rtlCol="0"/>
            <a:lstStyle/>
            <a:p>
              <a:endParaRPr sz="1227"/>
            </a:p>
          </p:txBody>
        </p:sp>
        <p:sp>
          <p:nvSpPr>
            <p:cNvPr id="1253" name="object 1253"/>
            <p:cNvSpPr/>
            <p:nvPr/>
          </p:nvSpPr>
          <p:spPr>
            <a:xfrm>
              <a:off x="1071778" y="7989443"/>
              <a:ext cx="2540" cy="3810"/>
            </a:xfrm>
            <a:custGeom>
              <a:avLst/>
              <a:gdLst/>
              <a:ahLst/>
              <a:cxnLst/>
              <a:rect l="l" t="t" r="r" b="b"/>
              <a:pathLst>
                <a:path w="2540" h="3809">
                  <a:moveTo>
                    <a:pt x="2413" y="0"/>
                  </a:moveTo>
                  <a:lnTo>
                    <a:pt x="0" y="1371"/>
                  </a:lnTo>
                  <a:lnTo>
                    <a:pt x="12" y="3390"/>
                  </a:lnTo>
                  <a:lnTo>
                    <a:pt x="2413" y="2019"/>
                  </a:lnTo>
                  <a:lnTo>
                    <a:pt x="2413" y="0"/>
                  </a:lnTo>
                  <a:close/>
                </a:path>
              </a:pathLst>
            </a:custGeom>
            <a:solidFill>
              <a:srgbClr val="5C7AA6"/>
            </a:solidFill>
          </p:spPr>
          <p:txBody>
            <a:bodyPr wrap="square" lIns="0" tIns="0" rIns="0" bIns="0" rtlCol="0"/>
            <a:lstStyle/>
            <a:p>
              <a:endParaRPr sz="1227"/>
            </a:p>
          </p:txBody>
        </p:sp>
        <p:sp>
          <p:nvSpPr>
            <p:cNvPr id="1254" name="object 1254"/>
            <p:cNvSpPr/>
            <p:nvPr/>
          </p:nvSpPr>
          <p:spPr>
            <a:xfrm>
              <a:off x="1071778" y="7987665"/>
              <a:ext cx="2540" cy="3175"/>
            </a:xfrm>
            <a:custGeom>
              <a:avLst/>
              <a:gdLst/>
              <a:ahLst/>
              <a:cxnLst/>
              <a:rect l="l" t="t" r="r" b="b"/>
              <a:pathLst>
                <a:path w="2540" h="3175">
                  <a:moveTo>
                    <a:pt x="2413" y="0"/>
                  </a:moveTo>
                  <a:lnTo>
                    <a:pt x="0" y="1396"/>
                  </a:lnTo>
                  <a:lnTo>
                    <a:pt x="12" y="3149"/>
                  </a:lnTo>
                  <a:lnTo>
                    <a:pt x="2413" y="1777"/>
                  </a:lnTo>
                  <a:lnTo>
                    <a:pt x="2413" y="0"/>
                  </a:lnTo>
                  <a:close/>
                </a:path>
              </a:pathLst>
            </a:custGeom>
            <a:solidFill>
              <a:srgbClr val="5C7AA7"/>
            </a:solidFill>
          </p:spPr>
          <p:txBody>
            <a:bodyPr wrap="square" lIns="0" tIns="0" rIns="0" bIns="0" rtlCol="0"/>
            <a:lstStyle/>
            <a:p>
              <a:endParaRPr sz="1227"/>
            </a:p>
          </p:txBody>
        </p:sp>
        <p:sp>
          <p:nvSpPr>
            <p:cNvPr id="1255" name="object 1255"/>
            <p:cNvSpPr/>
            <p:nvPr/>
          </p:nvSpPr>
          <p:spPr>
            <a:xfrm>
              <a:off x="1071778" y="7985963"/>
              <a:ext cx="2540" cy="3175"/>
            </a:xfrm>
            <a:custGeom>
              <a:avLst/>
              <a:gdLst/>
              <a:ahLst/>
              <a:cxnLst/>
              <a:rect l="l" t="t" r="r" b="b"/>
              <a:pathLst>
                <a:path w="2540" h="3175">
                  <a:moveTo>
                    <a:pt x="2413" y="0"/>
                  </a:moveTo>
                  <a:lnTo>
                    <a:pt x="0" y="1384"/>
                  </a:lnTo>
                  <a:lnTo>
                    <a:pt x="0" y="3098"/>
                  </a:lnTo>
                  <a:lnTo>
                    <a:pt x="2413" y="1701"/>
                  </a:lnTo>
                  <a:lnTo>
                    <a:pt x="2413" y="0"/>
                  </a:lnTo>
                  <a:close/>
                </a:path>
              </a:pathLst>
            </a:custGeom>
            <a:solidFill>
              <a:srgbClr val="5C7AA8"/>
            </a:solidFill>
          </p:spPr>
          <p:txBody>
            <a:bodyPr wrap="square" lIns="0" tIns="0" rIns="0" bIns="0" rtlCol="0"/>
            <a:lstStyle/>
            <a:p>
              <a:endParaRPr sz="1227"/>
            </a:p>
          </p:txBody>
        </p:sp>
        <p:sp>
          <p:nvSpPr>
            <p:cNvPr id="1256" name="object 1256"/>
            <p:cNvSpPr/>
            <p:nvPr/>
          </p:nvSpPr>
          <p:spPr>
            <a:xfrm>
              <a:off x="1071765" y="7984109"/>
              <a:ext cx="2540" cy="3810"/>
            </a:xfrm>
            <a:custGeom>
              <a:avLst/>
              <a:gdLst/>
              <a:ahLst/>
              <a:cxnLst/>
              <a:rect l="l" t="t" r="r" b="b"/>
              <a:pathLst>
                <a:path w="2540" h="3809">
                  <a:moveTo>
                    <a:pt x="2425" y="0"/>
                  </a:moveTo>
                  <a:lnTo>
                    <a:pt x="0" y="1409"/>
                  </a:lnTo>
                  <a:lnTo>
                    <a:pt x="12" y="3238"/>
                  </a:lnTo>
                  <a:lnTo>
                    <a:pt x="2425" y="1854"/>
                  </a:lnTo>
                  <a:lnTo>
                    <a:pt x="2425" y="0"/>
                  </a:lnTo>
                  <a:close/>
                </a:path>
              </a:pathLst>
            </a:custGeom>
            <a:solidFill>
              <a:srgbClr val="5C7BA8"/>
            </a:solidFill>
          </p:spPr>
          <p:txBody>
            <a:bodyPr wrap="square" lIns="0" tIns="0" rIns="0" bIns="0" rtlCol="0"/>
            <a:lstStyle/>
            <a:p>
              <a:endParaRPr sz="1227"/>
            </a:p>
          </p:txBody>
        </p:sp>
        <p:sp>
          <p:nvSpPr>
            <p:cNvPr id="1257" name="object 1257"/>
            <p:cNvSpPr/>
            <p:nvPr/>
          </p:nvSpPr>
          <p:spPr>
            <a:xfrm>
              <a:off x="1071752" y="7982255"/>
              <a:ext cx="2540" cy="3810"/>
            </a:xfrm>
            <a:custGeom>
              <a:avLst/>
              <a:gdLst/>
              <a:ahLst/>
              <a:cxnLst/>
              <a:rect l="l" t="t" r="r" b="b"/>
              <a:pathLst>
                <a:path w="2540" h="3809">
                  <a:moveTo>
                    <a:pt x="2438" y="0"/>
                  </a:moveTo>
                  <a:lnTo>
                    <a:pt x="0" y="1397"/>
                  </a:lnTo>
                  <a:lnTo>
                    <a:pt x="12" y="3263"/>
                  </a:lnTo>
                  <a:lnTo>
                    <a:pt x="2438" y="1854"/>
                  </a:lnTo>
                  <a:lnTo>
                    <a:pt x="2438" y="0"/>
                  </a:lnTo>
                  <a:close/>
                </a:path>
              </a:pathLst>
            </a:custGeom>
            <a:solidFill>
              <a:srgbClr val="5C7CA8"/>
            </a:solidFill>
          </p:spPr>
          <p:txBody>
            <a:bodyPr wrap="square" lIns="0" tIns="0" rIns="0" bIns="0" rtlCol="0"/>
            <a:lstStyle/>
            <a:p>
              <a:endParaRPr sz="1227"/>
            </a:p>
          </p:txBody>
        </p:sp>
        <p:sp>
          <p:nvSpPr>
            <p:cNvPr id="1258" name="object 1258"/>
            <p:cNvSpPr/>
            <p:nvPr/>
          </p:nvSpPr>
          <p:spPr>
            <a:xfrm>
              <a:off x="1071752" y="7980375"/>
              <a:ext cx="2540" cy="3810"/>
            </a:xfrm>
            <a:custGeom>
              <a:avLst/>
              <a:gdLst/>
              <a:ahLst/>
              <a:cxnLst/>
              <a:rect l="l" t="t" r="r" b="b"/>
              <a:pathLst>
                <a:path w="2540" h="3809">
                  <a:moveTo>
                    <a:pt x="2438" y="0"/>
                  </a:moveTo>
                  <a:lnTo>
                    <a:pt x="0" y="1409"/>
                  </a:lnTo>
                  <a:lnTo>
                    <a:pt x="12" y="3276"/>
                  </a:lnTo>
                  <a:lnTo>
                    <a:pt x="2438" y="1879"/>
                  </a:lnTo>
                  <a:lnTo>
                    <a:pt x="2438" y="0"/>
                  </a:lnTo>
                  <a:close/>
                </a:path>
              </a:pathLst>
            </a:custGeom>
            <a:solidFill>
              <a:srgbClr val="5C7CA9"/>
            </a:solidFill>
          </p:spPr>
          <p:txBody>
            <a:bodyPr wrap="square" lIns="0" tIns="0" rIns="0" bIns="0" rtlCol="0"/>
            <a:lstStyle/>
            <a:p>
              <a:endParaRPr sz="1227"/>
            </a:p>
          </p:txBody>
        </p:sp>
        <p:sp>
          <p:nvSpPr>
            <p:cNvPr id="1259" name="object 1259"/>
            <p:cNvSpPr/>
            <p:nvPr/>
          </p:nvSpPr>
          <p:spPr>
            <a:xfrm>
              <a:off x="1071752" y="7978673"/>
              <a:ext cx="2540" cy="3175"/>
            </a:xfrm>
            <a:custGeom>
              <a:avLst/>
              <a:gdLst/>
              <a:ahLst/>
              <a:cxnLst/>
              <a:rect l="l" t="t" r="r" b="b"/>
              <a:pathLst>
                <a:path w="2540" h="3175">
                  <a:moveTo>
                    <a:pt x="2438" y="0"/>
                  </a:moveTo>
                  <a:lnTo>
                    <a:pt x="0" y="1409"/>
                  </a:lnTo>
                  <a:lnTo>
                    <a:pt x="0" y="3111"/>
                  </a:lnTo>
                  <a:lnTo>
                    <a:pt x="2438" y="1701"/>
                  </a:lnTo>
                  <a:lnTo>
                    <a:pt x="2438" y="0"/>
                  </a:lnTo>
                  <a:close/>
                </a:path>
              </a:pathLst>
            </a:custGeom>
            <a:solidFill>
              <a:srgbClr val="5C7CAA"/>
            </a:solidFill>
          </p:spPr>
          <p:txBody>
            <a:bodyPr wrap="square" lIns="0" tIns="0" rIns="0" bIns="0" rtlCol="0"/>
            <a:lstStyle/>
            <a:p>
              <a:endParaRPr sz="1227"/>
            </a:p>
          </p:txBody>
        </p:sp>
        <p:sp>
          <p:nvSpPr>
            <p:cNvPr id="1260" name="object 1260"/>
            <p:cNvSpPr/>
            <p:nvPr/>
          </p:nvSpPr>
          <p:spPr>
            <a:xfrm>
              <a:off x="1071740" y="7976743"/>
              <a:ext cx="2540" cy="3810"/>
            </a:xfrm>
            <a:custGeom>
              <a:avLst/>
              <a:gdLst/>
              <a:ahLst/>
              <a:cxnLst/>
              <a:rect l="l" t="t" r="r" b="b"/>
              <a:pathLst>
                <a:path w="2540" h="3809">
                  <a:moveTo>
                    <a:pt x="2451" y="0"/>
                  </a:moveTo>
                  <a:lnTo>
                    <a:pt x="0" y="1409"/>
                  </a:lnTo>
                  <a:lnTo>
                    <a:pt x="12" y="3340"/>
                  </a:lnTo>
                  <a:lnTo>
                    <a:pt x="2451" y="1930"/>
                  </a:lnTo>
                  <a:lnTo>
                    <a:pt x="2451" y="0"/>
                  </a:lnTo>
                  <a:close/>
                </a:path>
              </a:pathLst>
            </a:custGeom>
            <a:solidFill>
              <a:srgbClr val="5D7DAA"/>
            </a:solidFill>
          </p:spPr>
          <p:txBody>
            <a:bodyPr wrap="square" lIns="0" tIns="0" rIns="0" bIns="0" rtlCol="0"/>
            <a:lstStyle/>
            <a:p>
              <a:endParaRPr sz="1227"/>
            </a:p>
          </p:txBody>
        </p:sp>
        <p:sp>
          <p:nvSpPr>
            <p:cNvPr id="1261" name="object 1261"/>
            <p:cNvSpPr/>
            <p:nvPr/>
          </p:nvSpPr>
          <p:spPr>
            <a:xfrm>
              <a:off x="1071727" y="7975181"/>
              <a:ext cx="2540" cy="3175"/>
            </a:xfrm>
            <a:custGeom>
              <a:avLst/>
              <a:gdLst/>
              <a:ahLst/>
              <a:cxnLst/>
              <a:rect l="l" t="t" r="r" b="b"/>
              <a:pathLst>
                <a:path w="2540" h="3175">
                  <a:moveTo>
                    <a:pt x="2463" y="0"/>
                  </a:moveTo>
                  <a:lnTo>
                    <a:pt x="0" y="1422"/>
                  </a:lnTo>
                  <a:lnTo>
                    <a:pt x="12" y="2971"/>
                  </a:lnTo>
                  <a:lnTo>
                    <a:pt x="2463" y="1562"/>
                  </a:lnTo>
                  <a:lnTo>
                    <a:pt x="2463" y="0"/>
                  </a:lnTo>
                  <a:close/>
                </a:path>
              </a:pathLst>
            </a:custGeom>
            <a:solidFill>
              <a:srgbClr val="5D7DAB"/>
            </a:solidFill>
          </p:spPr>
          <p:txBody>
            <a:bodyPr wrap="square" lIns="0" tIns="0" rIns="0" bIns="0" rtlCol="0"/>
            <a:lstStyle/>
            <a:p>
              <a:endParaRPr sz="1227"/>
            </a:p>
          </p:txBody>
        </p:sp>
        <p:sp>
          <p:nvSpPr>
            <p:cNvPr id="1262" name="object 1262"/>
            <p:cNvSpPr/>
            <p:nvPr/>
          </p:nvSpPr>
          <p:spPr>
            <a:xfrm>
              <a:off x="1071714" y="7973212"/>
              <a:ext cx="2540" cy="3810"/>
            </a:xfrm>
            <a:custGeom>
              <a:avLst/>
              <a:gdLst/>
              <a:ahLst/>
              <a:cxnLst/>
              <a:rect l="l" t="t" r="r" b="b"/>
              <a:pathLst>
                <a:path w="2540" h="3809">
                  <a:moveTo>
                    <a:pt x="2463" y="0"/>
                  </a:moveTo>
                  <a:lnTo>
                    <a:pt x="0" y="1422"/>
                  </a:lnTo>
                  <a:lnTo>
                    <a:pt x="12" y="3390"/>
                  </a:lnTo>
                  <a:lnTo>
                    <a:pt x="2463" y="1968"/>
                  </a:lnTo>
                  <a:lnTo>
                    <a:pt x="2463" y="0"/>
                  </a:lnTo>
                  <a:close/>
                </a:path>
              </a:pathLst>
            </a:custGeom>
            <a:solidFill>
              <a:srgbClr val="5D7EAB"/>
            </a:solidFill>
          </p:spPr>
          <p:txBody>
            <a:bodyPr wrap="square" lIns="0" tIns="0" rIns="0" bIns="0" rtlCol="0"/>
            <a:lstStyle/>
            <a:p>
              <a:endParaRPr sz="1227"/>
            </a:p>
          </p:txBody>
        </p:sp>
        <p:sp>
          <p:nvSpPr>
            <p:cNvPr id="1263" name="object 1263"/>
            <p:cNvSpPr/>
            <p:nvPr/>
          </p:nvSpPr>
          <p:spPr>
            <a:xfrm>
              <a:off x="1071702" y="7969643"/>
              <a:ext cx="2540" cy="5080"/>
            </a:xfrm>
            <a:custGeom>
              <a:avLst/>
              <a:gdLst/>
              <a:ahLst/>
              <a:cxnLst/>
              <a:rect l="l" t="t" r="r" b="b"/>
              <a:pathLst>
                <a:path w="2540" h="5079">
                  <a:moveTo>
                    <a:pt x="2489" y="0"/>
                  </a:moveTo>
                  <a:lnTo>
                    <a:pt x="0" y="1422"/>
                  </a:lnTo>
                  <a:lnTo>
                    <a:pt x="12" y="3403"/>
                  </a:lnTo>
                  <a:lnTo>
                    <a:pt x="25" y="4991"/>
                  </a:lnTo>
                  <a:lnTo>
                    <a:pt x="2489" y="3568"/>
                  </a:lnTo>
                  <a:lnTo>
                    <a:pt x="2489" y="1981"/>
                  </a:lnTo>
                  <a:lnTo>
                    <a:pt x="2489" y="0"/>
                  </a:lnTo>
                  <a:close/>
                </a:path>
              </a:pathLst>
            </a:custGeom>
            <a:solidFill>
              <a:srgbClr val="5D7FAC"/>
            </a:solidFill>
          </p:spPr>
          <p:txBody>
            <a:bodyPr wrap="square" lIns="0" tIns="0" rIns="0" bIns="0" rtlCol="0"/>
            <a:lstStyle/>
            <a:p>
              <a:endParaRPr sz="1227"/>
            </a:p>
          </p:txBody>
        </p:sp>
        <p:sp>
          <p:nvSpPr>
            <p:cNvPr id="1264" name="object 1264"/>
            <p:cNvSpPr/>
            <p:nvPr/>
          </p:nvSpPr>
          <p:spPr>
            <a:xfrm>
              <a:off x="1071702" y="7967764"/>
              <a:ext cx="2540" cy="3810"/>
            </a:xfrm>
            <a:custGeom>
              <a:avLst/>
              <a:gdLst/>
              <a:ahLst/>
              <a:cxnLst/>
              <a:rect l="l" t="t" r="r" b="b"/>
              <a:pathLst>
                <a:path w="2540" h="3809">
                  <a:moveTo>
                    <a:pt x="2489" y="0"/>
                  </a:moveTo>
                  <a:lnTo>
                    <a:pt x="0" y="1447"/>
                  </a:lnTo>
                  <a:lnTo>
                    <a:pt x="12" y="3301"/>
                  </a:lnTo>
                  <a:lnTo>
                    <a:pt x="2489" y="1879"/>
                  </a:lnTo>
                  <a:lnTo>
                    <a:pt x="2489" y="0"/>
                  </a:lnTo>
                  <a:close/>
                </a:path>
              </a:pathLst>
            </a:custGeom>
            <a:solidFill>
              <a:srgbClr val="5D7FAD"/>
            </a:solidFill>
          </p:spPr>
          <p:txBody>
            <a:bodyPr wrap="square" lIns="0" tIns="0" rIns="0" bIns="0" rtlCol="0"/>
            <a:lstStyle/>
            <a:p>
              <a:endParaRPr sz="1227"/>
            </a:p>
          </p:txBody>
        </p:sp>
        <p:sp>
          <p:nvSpPr>
            <p:cNvPr id="1265" name="object 1265"/>
            <p:cNvSpPr/>
            <p:nvPr/>
          </p:nvSpPr>
          <p:spPr>
            <a:xfrm>
              <a:off x="1071702" y="7966100"/>
              <a:ext cx="2540" cy="3175"/>
            </a:xfrm>
            <a:custGeom>
              <a:avLst/>
              <a:gdLst/>
              <a:ahLst/>
              <a:cxnLst/>
              <a:rect l="l" t="t" r="r" b="b"/>
              <a:pathLst>
                <a:path w="2540" h="3175">
                  <a:moveTo>
                    <a:pt x="2489" y="0"/>
                  </a:moveTo>
                  <a:lnTo>
                    <a:pt x="0" y="1435"/>
                  </a:lnTo>
                  <a:lnTo>
                    <a:pt x="0" y="3111"/>
                  </a:lnTo>
                  <a:lnTo>
                    <a:pt x="2489" y="1663"/>
                  </a:lnTo>
                  <a:lnTo>
                    <a:pt x="2489" y="0"/>
                  </a:lnTo>
                  <a:close/>
                </a:path>
              </a:pathLst>
            </a:custGeom>
            <a:solidFill>
              <a:srgbClr val="5D80AD"/>
            </a:solidFill>
          </p:spPr>
          <p:txBody>
            <a:bodyPr wrap="square" lIns="0" tIns="0" rIns="0" bIns="0" rtlCol="0"/>
            <a:lstStyle/>
            <a:p>
              <a:endParaRPr sz="1227"/>
            </a:p>
          </p:txBody>
        </p:sp>
        <p:sp>
          <p:nvSpPr>
            <p:cNvPr id="1266" name="object 1266"/>
            <p:cNvSpPr/>
            <p:nvPr/>
          </p:nvSpPr>
          <p:spPr>
            <a:xfrm>
              <a:off x="1071689" y="7964271"/>
              <a:ext cx="2540" cy="3810"/>
            </a:xfrm>
            <a:custGeom>
              <a:avLst/>
              <a:gdLst/>
              <a:ahLst/>
              <a:cxnLst/>
              <a:rect l="l" t="t" r="r" b="b"/>
              <a:pathLst>
                <a:path w="2540" h="3809">
                  <a:moveTo>
                    <a:pt x="2501" y="0"/>
                  </a:moveTo>
                  <a:lnTo>
                    <a:pt x="0" y="1447"/>
                  </a:lnTo>
                  <a:lnTo>
                    <a:pt x="12" y="3263"/>
                  </a:lnTo>
                  <a:lnTo>
                    <a:pt x="2501" y="1828"/>
                  </a:lnTo>
                  <a:lnTo>
                    <a:pt x="2501" y="0"/>
                  </a:lnTo>
                  <a:close/>
                </a:path>
              </a:pathLst>
            </a:custGeom>
            <a:solidFill>
              <a:srgbClr val="5D81AD"/>
            </a:solidFill>
          </p:spPr>
          <p:txBody>
            <a:bodyPr wrap="square" lIns="0" tIns="0" rIns="0" bIns="0" rtlCol="0"/>
            <a:lstStyle/>
            <a:p>
              <a:endParaRPr sz="1227"/>
            </a:p>
          </p:txBody>
        </p:sp>
        <p:sp>
          <p:nvSpPr>
            <p:cNvPr id="1267" name="object 1267"/>
            <p:cNvSpPr/>
            <p:nvPr/>
          </p:nvSpPr>
          <p:spPr>
            <a:xfrm>
              <a:off x="1071689" y="7962582"/>
              <a:ext cx="2540" cy="3175"/>
            </a:xfrm>
            <a:custGeom>
              <a:avLst/>
              <a:gdLst/>
              <a:ahLst/>
              <a:cxnLst/>
              <a:rect l="l" t="t" r="r" b="b"/>
              <a:pathLst>
                <a:path w="2540" h="3175">
                  <a:moveTo>
                    <a:pt x="2501" y="0"/>
                  </a:moveTo>
                  <a:lnTo>
                    <a:pt x="0" y="1447"/>
                  </a:lnTo>
                  <a:lnTo>
                    <a:pt x="0" y="3136"/>
                  </a:lnTo>
                  <a:lnTo>
                    <a:pt x="2501" y="1689"/>
                  </a:lnTo>
                  <a:lnTo>
                    <a:pt x="2501" y="0"/>
                  </a:lnTo>
                  <a:close/>
                </a:path>
              </a:pathLst>
            </a:custGeom>
            <a:solidFill>
              <a:srgbClr val="5E81AE"/>
            </a:solidFill>
          </p:spPr>
          <p:txBody>
            <a:bodyPr wrap="square" lIns="0" tIns="0" rIns="0" bIns="0" rtlCol="0"/>
            <a:lstStyle/>
            <a:p>
              <a:endParaRPr sz="1227"/>
            </a:p>
          </p:txBody>
        </p:sp>
        <p:sp>
          <p:nvSpPr>
            <p:cNvPr id="1268" name="object 1268"/>
            <p:cNvSpPr/>
            <p:nvPr/>
          </p:nvSpPr>
          <p:spPr>
            <a:xfrm>
              <a:off x="1071676" y="7960614"/>
              <a:ext cx="2540" cy="3810"/>
            </a:xfrm>
            <a:custGeom>
              <a:avLst/>
              <a:gdLst/>
              <a:ahLst/>
              <a:cxnLst/>
              <a:rect l="l" t="t" r="r" b="b"/>
              <a:pathLst>
                <a:path w="2540" h="3809">
                  <a:moveTo>
                    <a:pt x="2514" y="0"/>
                  </a:moveTo>
                  <a:lnTo>
                    <a:pt x="0" y="1460"/>
                  </a:lnTo>
                  <a:lnTo>
                    <a:pt x="12" y="3416"/>
                  </a:lnTo>
                  <a:lnTo>
                    <a:pt x="2514" y="1968"/>
                  </a:lnTo>
                  <a:lnTo>
                    <a:pt x="2514" y="0"/>
                  </a:lnTo>
                  <a:close/>
                </a:path>
              </a:pathLst>
            </a:custGeom>
            <a:solidFill>
              <a:srgbClr val="5E81AF"/>
            </a:solidFill>
          </p:spPr>
          <p:txBody>
            <a:bodyPr wrap="square" lIns="0" tIns="0" rIns="0" bIns="0" rtlCol="0"/>
            <a:lstStyle/>
            <a:p>
              <a:endParaRPr sz="1227"/>
            </a:p>
          </p:txBody>
        </p:sp>
        <p:sp>
          <p:nvSpPr>
            <p:cNvPr id="1269" name="object 1269"/>
            <p:cNvSpPr/>
            <p:nvPr/>
          </p:nvSpPr>
          <p:spPr>
            <a:xfrm>
              <a:off x="1071664" y="7957032"/>
              <a:ext cx="2540" cy="5080"/>
            </a:xfrm>
            <a:custGeom>
              <a:avLst/>
              <a:gdLst/>
              <a:ahLst/>
              <a:cxnLst/>
              <a:rect l="l" t="t" r="r" b="b"/>
              <a:pathLst>
                <a:path w="2540" h="5079">
                  <a:moveTo>
                    <a:pt x="2527" y="0"/>
                  </a:moveTo>
                  <a:lnTo>
                    <a:pt x="0" y="1447"/>
                  </a:lnTo>
                  <a:lnTo>
                    <a:pt x="12" y="3390"/>
                  </a:lnTo>
                  <a:lnTo>
                    <a:pt x="12" y="5041"/>
                  </a:lnTo>
                  <a:lnTo>
                    <a:pt x="2527" y="3581"/>
                  </a:lnTo>
                  <a:lnTo>
                    <a:pt x="2527" y="1943"/>
                  </a:lnTo>
                  <a:lnTo>
                    <a:pt x="2527" y="0"/>
                  </a:lnTo>
                  <a:close/>
                </a:path>
              </a:pathLst>
            </a:custGeom>
            <a:solidFill>
              <a:srgbClr val="5E82AF"/>
            </a:solidFill>
          </p:spPr>
          <p:txBody>
            <a:bodyPr wrap="square" lIns="0" tIns="0" rIns="0" bIns="0" rtlCol="0"/>
            <a:lstStyle/>
            <a:p>
              <a:endParaRPr sz="1227"/>
            </a:p>
          </p:txBody>
        </p:sp>
        <p:sp>
          <p:nvSpPr>
            <p:cNvPr id="1270" name="object 1270"/>
            <p:cNvSpPr/>
            <p:nvPr/>
          </p:nvSpPr>
          <p:spPr>
            <a:xfrm>
              <a:off x="1071651" y="7955432"/>
              <a:ext cx="2540" cy="3175"/>
            </a:xfrm>
            <a:custGeom>
              <a:avLst/>
              <a:gdLst/>
              <a:ahLst/>
              <a:cxnLst/>
              <a:rect l="l" t="t" r="r" b="b"/>
              <a:pathLst>
                <a:path w="2540" h="3175">
                  <a:moveTo>
                    <a:pt x="2540" y="0"/>
                  </a:moveTo>
                  <a:lnTo>
                    <a:pt x="0" y="1447"/>
                  </a:lnTo>
                  <a:lnTo>
                    <a:pt x="12" y="3047"/>
                  </a:lnTo>
                  <a:lnTo>
                    <a:pt x="2540" y="1600"/>
                  </a:lnTo>
                  <a:lnTo>
                    <a:pt x="2540" y="0"/>
                  </a:lnTo>
                  <a:close/>
                </a:path>
              </a:pathLst>
            </a:custGeom>
            <a:solidFill>
              <a:srgbClr val="5E83B0"/>
            </a:solidFill>
          </p:spPr>
          <p:txBody>
            <a:bodyPr wrap="square" lIns="0" tIns="0" rIns="0" bIns="0" rtlCol="0"/>
            <a:lstStyle/>
            <a:p>
              <a:endParaRPr sz="1227"/>
            </a:p>
          </p:txBody>
        </p:sp>
        <p:sp>
          <p:nvSpPr>
            <p:cNvPr id="1271" name="object 1271"/>
            <p:cNvSpPr/>
            <p:nvPr/>
          </p:nvSpPr>
          <p:spPr>
            <a:xfrm>
              <a:off x="1071651" y="7951940"/>
              <a:ext cx="2540" cy="5080"/>
            </a:xfrm>
            <a:custGeom>
              <a:avLst/>
              <a:gdLst/>
              <a:ahLst/>
              <a:cxnLst/>
              <a:rect l="l" t="t" r="r" b="b"/>
              <a:pathLst>
                <a:path w="2540" h="5079">
                  <a:moveTo>
                    <a:pt x="2540" y="0"/>
                  </a:moveTo>
                  <a:lnTo>
                    <a:pt x="0" y="1447"/>
                  </a:lnTo>
                  <a:lnTo>
                    <a:pt x="0" y="3048"/>
                  </a:lnTo>
                  <a:lnTo>
                    <a:pt x="12" y="4940"/>
                  </a:lnTo>
                  <a:lnTo>
                    <a:pt x="2540" y="3492"/>
                  </a:lnTo>
                  <a:lnTo>
                    <a:pt x="2540" y="1600"/>
                  </a:lnTo>
                  <a:lnTo>
                    <a:pt x="2540" y="0"/>
                  </a:lnTo>
                  <a:close/>
                </a:path>
              </a:pathLst>
            </a:custGeom>
            <a:solidFill>
              <a:srgbClr val="5E83B1"/>
            </a:solidFill>
          </p:spPr>
          <p:txBody>
            <a:bodyPr wrap="square" lIns="0" tIns="0" rIns="0" bIns="0" rtlCol="0"/>
            <a:lstStyle/>
            <a:p>
              <a:endParaRPr sz="1227"/>
            </a:p>
          </p:txBody>
        </p:sp>
        <p:sp>
          <p:nvSpPr>
            <p:cNvPr id="1272" name="object 1272"/>
            <p:cNvSpPr/>
            <p:nvPr/>
          </p:nvSpPr>
          <p:spPr>
            <a:xfrm>
              <a:off x="1071638" y="7949895"/>
              <a:ext cx="3175" cy="3810"/>
            </a:xfrm>
            <a:custGeom>
              <a:avLst/>
              <a:gdLst/>
              <a:ahLst/>
              <a:cxnLst/>
              <a:rect l="l" t="t" r="r" b="b"/>
              <a:pathLst>
                <a:path w="3175" h="3809">
                  <a:moveTo>
                    <a:pt x="2552" y="0"/>
                  </a:moveTo>
                  <a:lnTo>
                    <a:pt x="0" y="1460"/>
                  </a:lnTo>
                  <a:lnTo>
                    <a:pt x="12" y="3492"/>
                  </a:lnTo>
                  <a:lnTo>
                    <a:pt x="2552" y="2044"/>
                  </a:lnTo>
                  <a:lnTo>
                    <a:pt x="2552" y="0"/>
                  </a:lnTo>
                  <a:close/>
                </a:path>
              </a:pathLst>
            </a:custGeom>
            <a:solidFill>
              <a:srgbClr val="5E84B2"/>
            </a:solidFill>
          </p:spPr>
          <p:txBody>
            <a:bodyPr wrap="square" lIns="0" tIns="0" rIns="0" bIns="0" rtlCol="0"/>
            <a:lstStyle/>
            <a:p>
              <a:endParaRPr sz="1227"/>
            </a:p>
          </p:txBody>
        </p:sp>
        <p:sp>
          <p:nvSpPr>
            <p:cNvPr id="1273" name="object 1273"/>
            <p:cNvSpPr/>
            <p:nvPr/>
          </p:nvSpPr>
          <p:spPr>
            <a:xfrm>
              <a:off x="1071625" y="7947812"/>
              <a:ext cx="3175" cy="3810"/>
            </a:xfrm>
            <a:custGeom>
              <a:avLst/>
              <a:gdLst/>
              <a:ahLst/>
              <a:cxnLst/>
              <a:rect l="l" t="t" r="r" b="b"/>
              <a:pathLst>
                <a:path w="3175" h="3809">
                  <a:moveTo>
                    <a:pt x="2565" y="0"/>
                  </a:moveTo>
                  <a:lnTo>
                    <a:pt x="0" y="1485"/>
                  </a:lnTo>
                  <a:lnTo>
                    <a:pt x="12" y="3543"/>
                  </a:lnTo>
                  <a:lnTo>
                    <a:pt x="2565" y="2082"/>
                  </a:lnTo>
                  <a:lnTo>
                    <a:pt x="2565" y="0"/>
                  </a:lnTo>
                  <a:close/>
                </a:path>
              </a:pathLst>
            </a:custGeom>
            <a:solidFill>
              <a:srgbClr val="5E85B2"/>
            </a:solidFill>
          </p:spPr>
          <p:txBody>
            <a:bodyPr wrap="square" lIns="0" tIns="0" rIns="0" bIns="0" rtlCol="0"/>
            <a:lstStyle/>
            <a:p>
              <a:endParaRPr sz="1227"/>
            </a:p>
          </p:txBody>
        </p:sp>
        <p:sp>
          <p:nvSpPr>
            <p:cNvPr id="1274" name="object 1274"/>
            <p:cNvSpPr/>
            <p:nvPr/>
          </p:nvSpPr>
          <p:spPr>
            <a:xfrm>
              <a:off x="1071613" y="7944497"/>
              <a:ext cx="3175" cy="5080"/>
            </a:xfrm>
            <a:custGeom>
              <a:avLst/>
              <a:gdLst/>
              <a:ahLst/>
              <a:cxnLst/>
              <a:rect l="l" t="t" r="r" b="b"/>
              <a:pathLst>
                <a:path w="3175" h="5079">
                  <a:moveTo>
                    <a:pt x="2578" y="0"/>
                  </a:moveTo>
                  <a:lnTo>
                    <a:pt x="0" y="1485"/>
                  </a:lnTo>
                  <a:lnTo>
                    <a:pt x="12" y="3213"/>
                  </a:lnTo>
                  <a:lnTo>
                    <a:pt x="12" y="4800"/>
                  </a:lnTo>
                  <a:lnTo>
                    <a:pt x="2578" y="3314"/>
                  </a:lnTo>
                  <a:lnTo>
                    <a:pt x="2578" y="1739"/>
                  </a:lnTo>
                  <a:lnTo>
                    <a:pt x="2578" y="0"/>
                  </a:lnTo>
                  <a:close/>
                </a:path>
              </a:pathLst>
            </a:custGeom>
            <a:solidFill>
              <a:srgbClr val="5E86B3"/>
            </a:solidFill>
          </p:spPr>
          <p:txBody>
            <a:bodyPr wrap="square" lIns="0" tIns="0" rIns="0" bIns="0" rtlCol="0"/>
            <a:lstStyle/>
            <a:p>
              <a:endParaRPr sz="1227"/>
            </a:p>
          </p:txBody>
        </p:sp>
        <p:sp>
          <p:nvSpPr>
            <p:cNvPr id="1275" name="object 1275"/>
            <p:cNvSpPr/>
            <p:nvPr/>
          </p:nvSpPr>
          <p:spPr>
            <a:xfrm>
              <a:off x="1071600" y="7942923"/>
              <a:ext cx="3175" cy="3175"/>
            </a:xfrm>
            <a:custGeom>
              <a:avLst/>
              <a:gdLst/>
              <a:ahLst/>
              <a:cxnLst/>
              <a:rect l="l" t="t" r="r" b="b"/>
              <a:pathLst>
                <a:path w="3175" h="3175">
                  <a:moveTo>
                    <a:pt x="2578" y="0"/>
                  </a:moveTo>
                  <a:lnTo>
                    <a:pt x="0" y="1473"/>
                  </a:lnTo>
                  <a:lnTo>
                    <a:pt x="12" y="3060"/>
                  </a:lnTo>
                  <a:lnTo>
                    <a:pt x="2578" y="1574"/>
                  </a:lnTo>
                  <a:lnTo>
                    <a:pt x="2578" y="0"/>
                  </a:lnTo>
                  <a:close/>
                </a:path>
              </a:pathLst>
            </a:custGeom>
            <a:solidFill>
              <a:srgbClr val="5E86B4"/>
            </a:solidFill>
          </p:spPr>
          <p:txBody>
            <a:bodyPr wrap="square" lIns="0" tIns="0" rIns="0" bIns="0" rtlCol="0"/>
            <a:lstStyle/>
            <a:p>
              <a:endParaRPr sz="1227"/>
            </a:p>
          </p:txBody>
        </p:sp>
        <p:sp>
          <p:nvSpPr>
            <p:cNvPr id="1276" name="object 1276"/>
            <p:cNvSpPr/>
            <p:nvPr/>
          </p:nvSpPr>
          <p:spPr>
            <a:xfrm>
              <a:off x="1071600" y="7939087"/>
              <a:ext cx="3175" cy="5715"/>
            </a:xfrm>
            <a:custGeom>
              <a:avLst/>
              <a:gdLst/>
              <a:ahLst/>
              <a:cxnLst/>
              <a:rect l="l" t="t" r="r" b="b"/>
              <a:pathLst>
                <a:path w="3175" h="5715">
                  <a:moveTo>
                    <a:pt x="2590" y="0"/>
                  </a:moveTo>
                  <a:lnTo>
                    <a:pt x="0" y="1485"/>
                  </a:lnTo>
                  <a:lnTo>
                    <a:pt x="0" y="3263"/>
                  </a:lnTo>
                  <a:lnTo>
                    <a:pt x="12" y="5308"/>
                  </a:lnTo>
                  <a:lnTo>
                    <a:pt x="2590" y="3835"/>
                  </a:lnTo>
                  <a:lnTo>
                    <a:pt x="2590" y="1790"/>
                  </a:lnTo>
                  <a:lnTo>
                    <a:pt x="2590" y="0"/>
                  </a:lnTo>
                  <a:close/>
                </a:path>
              </a:pathLst>
            </a:custGeom>
            <a:solidFill>
              <a:srgbClr val="5E87B4"/>
            </a:solidFill>
          </p:spPr>
          <p:txBody>
            <a:bodyPr wrap="square" lIns="0" tIns="0" rIns="0" bIns="0" rtlCol="0"/>
            <a:lstStyle/>
            <a:p>
              <a:endParaRPr sz="1227"/>
            </a:p>
          </p:txBody>
        </p:sp>
        <p:sp>
          <p:nvSpPr>
            <p:cNvPr id="1277" name="object 1277"/>
            <p:cNvSpPr/>
            <p:nvPr/>
          </p:nvSpPr>
          <p:spPr>
            <a:xfrm>
              <a:off x="1071587" y="7937144"/>
              <a:ext cx="3175" cy="3810"/>
            </a:xfrm>
            <a:custGeom>
              <a:avLst/>
              <a:gdLst/>
              <a:ahLst/>
              <a:cxnLst/>
              <a:rect l="l" t="t" r="r" b="b"/>
              <a:pathLst>
                <a:path w="3175" h="3809">
                  <a:moveTo>
                    <a:pt x="2603" y="0"/>
                  </a:moveTo>
                  <a:lnTo>
                    <a:pt x="0" y="1498"/>
                  </a:lnTo>
                  <a:lnTo>
                    <a:pt x="12" y="3429"/>
                  </a:lnTo>
                  <a:lnTo>
                    <a:pt x="2603" y="1943"/>
                  </a:lnTo>
                  <a:lnTo>
                    <a:pt x="2603" y="0"/>
                  </a:lnTo>
                  <a:close/>
                </a:path>
              </a:pathLst>
            </a:custGeom>
            <a:solidFill>
              <a:srgbClr val="5E88B5"/>
            </a:solidFill>
          </p:spPr>
          <p:txBody>
            <a:bodyPr wrap="square" lIns="0" tIns="0" rIns="0" bIns="0" rtlCol="0"/>
            <a:lstStyle/>
            <a:p>
              <a:endParaRPr sz="1227"/>
            </a:p>
          </p:txBody>
        </p:sp>
        <p:sp>
          <p:nvSpPr>
            <p:cNvPr id="1278" name="object 1278"/>
            <p:cNvSpPr/>
            <p:nvPr/>
          </p:nvSpPr>
          <p:spPr>
            <a:xfrm>
              <a:off x="1071587" y="7935595"/>
              <a:ext cx="3175" cy="3175"/>
            </a:xfrm>
            <a:custGeom>
              <a:avLst/>
              <a:gdLst/>
              <a:ahLst/>
              <a:cxnLst/>
              <a:rect l="l" t="t" r="r" b="b"/>
              <a:pathLst>
                <a:path w="3175" h="3175">
                  <a:moveTo>
                    <a:pt x="2603" y="0"/>
                  </a:moveTo>
                  <a:lnTo>
                    <a:pt x="0" y="1498"/>
                  </a:lnTo>
                  <a:lnTo>
                    <a:pt x="0" y="3047"/>
                  </a:lnTo>
                  <a:lnTo>
                    <a:pt x="2603" y="1549"/>
                  </a:lnTo>
                  <a:lnTo>
                    <a:pt x="2603" y="0"/>
                  </a:lnTo>
                  <a:close/>
                </a:path>
              </a:pathLst>
            </a:custGeom>
            <a:solidFill>
              <a:srgbClr val="5E88B6"/>
            </a:solidFill>
          </p:spPr>
          <p:txBody>
            <a:bodyPr wrap="square" lIns="0" tIns="0" rIns="0" bIns="0" rtlCol="0"/>
            <a:lstStyle/>
            <a:p>
              <a:endParaRPr sz="1227"/>
            </a:p>
          </p:txBody>
        </p:sp>
        <p:sp>
          <p:nvSpPr>
            <p:cNvPr id="1279" name="object 1279"/>
            <p:cNvSpPr/>
            <p:nvPr/>
          </p:nvSpPr>
          <p:spPr>
            <a:xfrm>
              <a:off x="1071575" y="7933652"/>
              <a:ext cx="3175" cy="3810"/>
            </a:xfrm>
            <a:custGeom>
              <a:avLst/>
              <a:gdLst/>
              <a:ahLst/>
              <a:cxnLst/>
              <a:rect l="l" t="t" r="r" b="b"/>
              <a:pathLst>
                <a:path w="3175" h="3809">
                  <a:moveTo>
                    <a:pt x="2616" y="0"/>
                  </a:moveTo>
                  <a:lnTo>
                    <a:pt x="0" y="1498"/>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1280" name="object 1280"/>
            <p:cNvSpPr/>
            <p:nvPr/>
          </p:nvSpPr>
          <p:spPr>
            <a:xfrm>
              <a:off x="1071562" y="7931594"/>
              <a:ext cx="3175" cy="3810"/>
            </a:xfrm>
            <a:custGeom>
              <a:avLst/>
              <a:gdLst/>
              <a:ahLst/>
              <a:cxnLst/>
              <a:rect l="l" t="t" r="r" b="b"/>
              <a:pathLst>
                <a:path w="3175" h="3809">
                  <a:moveTo>
                    <a:pt x="2628" y="0"/>
                  </a:moveTo>
                  <a:lnTo>
                    <a:pt x="0" y="1524"/>
                  </a:lnTo>
                  <a:lnTo>
                    <a:pt x="12" y="3556"/>
                  </a:lnTo>
                  <a:lnTo>
                    <a:pt x="2628" y="2057"/>
                  </a:lnTo>
                  <a:lnTo>
                    <a:pt x="2628" y="0"/>
                  </a:lnTo>
                  <a:close/>
                </a:path>
              </a:pathLst>
            </a:custGeom>
            <a:solidFill>
              <a:srgbClr val="5F89B6"/>
            </a:solidFill>
          </p:spPr>
          <p:txBody>
            <a:bodyPr wrap="square" lIns="0" tIns="0" rIns="0" bIns="0" rtlCol="0"/>
            <a:lstStyle/>
            <a:p>
              <a:endParaRPr sz="1227"/>
            </a:p>
          </p:txBody>
        </p:sp>
        <p:sp>
          <p:nvSpPr>
            <p:cNvPr id="1281" name="object 1281"/>
            <p:cNvSpPr/>
            <p:nvPr/>
          </p:nvSpPr>
          <p:spPr>
            <a:xfrm>
              <a:off x="1071575" y="7930058"/>
              <a:ext cx="3175" cy="3175"/>
            </a:xfrm>
            <a:custGeom>
              <a:avLst/>
              <a:gdLst/>
              <a:ahLst/>
              <a:cxnLst/>
              <a:rect l="l" t="t" r="r" b="b"/>
              <a:pathLst>
                <a:path w="3175" h="3175">
                  <a:moveTo>
                    <a:pt x="2616" y="0"/>
                  </a:moveTo>
                  <a:lnTo>
                    <a:pt x="0" y="1511"/>
                  </a:lnTo>
                  <a:lnTo>
                    <a:pt x="0" y="3060"/>
                  </a:lnTo>
                  <a:lnTo>
                    <a:pt x="2616" y="1536"/>
                  </a:lnTo>
                  <a:lnTo>
                    <a:pt x="2616" y="0"/>
                  </a:lnTo>
                  <a:close/>
                </a:path>
              </a:pathLst>
            </a:custGeom>
            <a:solidFill>
              <a:srgbClr val="5F8AB7"/>
            </a:solidFill>
          </p:spPr>
          <p:txBody>
            <a:bodyPr wrap="square" lIns="0" tIns="0" rIns="0" bIns="0" rtlCol="0"/>
            <a:lstStyle/>
            <a:p>
              <a:endParaRPr sz="1227"/>
            </a:p>
          </p:txBody>
        </p:sp>
        <p:sp>
          <p:nvSpPr>
            <p:cNvPr id="1282" name="object 1282"/>
            <p:cNvSpPr/>
            <p:nvPr/>
          </p:nvSpPr>
          <p:spPr>
            <a:xfrm>
              <a:off x="1068374" y="7928140"/>
              <a:ext cx="6350" cy="3810"/>
            </a:xfrm>
            <a:custGeom>
              <a:avLst/>
              <a:gdLst/>
              <a:ahLst/>
              <a:cxnLst/>
              <a:rect l="l" t="t" r="r" b="b"/>
              <a:pathLst>
                <a:path w="6350" h="3809">
                  <a:moveTo>
                    <a:pt x="5816" y="965"/>
                  </a:moveTo>
                  <a:lnTo>
                    <a:pt x="4724" y="609"/>
                  </a:lnTo>
                  <a:lnTo>
                    <a:pt x="2984" y="0"/>
                  </a:lnTo>
                  <a:lnTo>
                    <a:pt x="0" y="1714"/>
                  </a:lnTo>
                  <a:lnTo>
                    <a:pt x="1765" y="2311"/>
                  </a:lnTo>
                  <a:lnTo>
                    <a:pt x="3187" y="2794"/>
                  </a:lnTo>
                  <a:lnTo>
                    <a:pt x="3187" y="3429"/>
                  </a:lnTo>
                  <a:lnTo>
                    <a:pt x="5816" y="1917"/>
                  </a:lnTo>
                  <a:lnTo>
                    <a:pt x="5816" y="965"/>
                  </a:lnTo>
                  <a:close/>
                </a:path>
              </a:pathLst>
            </a:custGeom>
            <a:solidFill>
              <a:srgbClr val="5F8AB8"/>
            </a:solidFill>
          </p:spPr>
          <p:txBody>
            <a:bodyPr wrap="square" lIns="0" tIns="0" rIns="0" bIns="0" rtlCol="0"/>
            <a:lstStyle/>
            <a:p>
              <a:endParaRPr sz="1227"/>
            </a:p>
          </p:txBody>
        </p:sp>
        <p:sp>
          <p:nvSpPr>
            <p:cNvPr id="1283" name="object 1283"/>
            <p:cNvSpPr/>
            <p:nvPr/>
          </p:nvSpPr>
          <p:spPr>
            <a:xfrm>
              <a:off x="1066304" y="7927441"/>
              <a:ext cx="5080" cy="2540"/>
            </a:xfrm>
            <a:custGeom>
              <a:avLst/>
              <a:gdLst/>
              <a:ahLst/>
              <a:cxnLst/>
              <a:rect l="l" t="t" r="r" b="b"/>
              <a:pathLst>
                <a:path w="5080" h="2540">
                  <a:moveTo>
                    <a:pt x="2997" y="0"/>
                  </a:moveTo>
                  <a:lnTo>
                    <a:pt x="0" y="1714"/>
                  </a:lnTo>
                  <a:lnTo>
                    <a:pt x="2070" y="2413"/>
                  </a:lnTo>
                  <a:lnTo>
                    <a:pt x="5054" y="698"/>
                  </a:lnTo>
                  <a:lnTo>
                    <a:pt x="2997" y="0"/>
                  </a:lnTo>
                  <a:close/>
                </a:path>
              </a:pathLst>
            </a:custGeom>
            <a:solidFill>
              <a:srgbClr val="5F8BB8"/>
            </a:solidFill>
          </p:spPr>
          <p:txBody>
            <a:bodyPr wrap="square" lIns="0" tIns="0" rIns="0" bIns="0" rtlCol="0"/>
            <a:lstStyle/>
            <a:p>
              <a:endParaRPr sz="1227"/>
            </a:p>
          </p:txBody>
        </p:sp>
        <p:sp>
          <p:nvSpPr>
            <p:cNvPr id="1284" name="object 1284"/>
            <p:cNvSpPr/>
            <p:nvPr/>
          </p:nvSpPr>
          <p:spPr>
            <a:xfrm>
              <a:off x="1064552" y="7926832"/>
              <a:ext cx="5080" cy="2540"/>
            </a:xfrm>
            <a:custGeom>
              <a:avLst/>
              <a:gdLst/>
              <a:ahLst/>
              <a:cxnLst/>
              <a:rect l="l" t="t" r="r" b="b"/>
              <a:pathLst>
                <a:path w="5080" h="2540">
                  <a:moveTo>
                    <a:pt x="2997" y="0"/>
                  </a:moveTo>
                  <a:lnTo>
                    <a:pt x="0" y="1727"/>
                  </a:lnTo>
                  <a:lnTo>
                    <a:pt x="1752" y="2324"/>
                  </a:lnTo>
                  <a:lnTo>
                    <a:pt x="4749" y="609"/>
                  </a:lnTo>
                  <a:lnTo>
                    <a:pt x="2997" y="0"/>
                  </a:lnTo>
                  <a:close/>
                </a:path>
              </a:pathLst>
            </a:custGeom>
            <a:solidFill>
              <a:srgbClr val="5F8CB9"/>
            </a:solidFill>
          </p:spPr>
          <p:txBody>
            <a:bodyPr wrap="square" lIns="0" tIns="0" rIns="0" bIns="0" rtlCol="0"/>
            <a:lstStyle/>
            <a:p>
              <a:endParaRPr sz="1227"/>
            </a:p>
          </p:txBody>
        </p:sp>
        <p:sp>
          <p:nvSpPr>
            <p:cNvPr id="1285" name="object 1285"/>
            <p:cNvSpPr/>
            <p:nvPr/>
          </p:nvSpPr>
          <p:spPr>
            <a:xfrm>
              <a:off x="1062304" y="7926070"/>
              <a:ext cx="5715" cy="2540"/>
            </a:xfrm>
            <a:custGeom>
              <a:avLst/>
              <a:gdLst/>
              <a:ahLst/>
              <a:cxnLst/>
              <a:rect l="l" t="t" r="r" b="b"/>
              <a:pathLst>
                <a:path w="5715" h="2540">
                  <a:moveTo>
                    <a:pt x="3009" y="0"/>
                  </a:moveTo>
                  <a:lnTo>
                    <a:pt x="0" y="1739"/>
                  </a:lnTo>
                  <a:lnTo>
                    <a:pt x="2235" y="2489"/>
                  </a:lnTo>
                  <a:lnTo>
                    <a:pt x="5245" y="761"/>
                  </a:lnTo>
                  <a:lnTo>
                    <a:pt x="3644" y="228"/>
                  </a:lnTo>
                  <a:lnTo>
                    <a:pt x="3009" y="0"/>
                  </a:lnTo>
                  <a:close/>
                </a:path>
              </a:pathLst>
            </a:custGeom>
            <a:solidFill>
              <a:srgbClr val="5F8CBA"/>
            </a:solidFill>
          </p:spPr>
          <p:txBody>
            <a:bodyPr wrap="square" lIns="0" tIns="0" rIns="0" bIns="0" rtlCol="0"/>
            <a:lstStyle/>
            <a:p>
              <a:endParaRPr sz="1227"/>
            </a:p>
          </p:txBody>
        </p:sp>
        <p:sp>
          <p:nvSpPr>
            <p:cNvPr id="1286" name="object 1286"/>
            <p:cNvSpPr/>
            <p:nvPr/>
          </p:nvSpPr>
          <p:spPr>
            <a:xfrm>
              <a:off x="1060284" y="7925384"/>
              <a:ext cx="5080" cy="2540"/>
            </a:xfrm>
            <a:custGeom>
              <a:avLst/>
              <a:gdLst/>
              <a:ahLst/>
              <a:cxnLst/>
              <a:rect l="l" t="t" r="r" b="b"/>
              <a:pathLst>
                <a:path w="5080" h="2540">
                  <a:moveTo>
                    <a:pt x="2997" y="0"/>
                  </a:moveTo>
                  <a:lnTo>
                    <a:pt x="0" y="1739"/>
                  </a:lnTo>
                  <a:lnTo>
                    <a:pt x="2019" y="2425"/>
                  </a:lnTo>
                  <a:lnTo>
                    <a:pt x="5029" y="685"/>
                  </a:lnTo>
                  <a:lnTo>
                    <a:pt x="2997" y="0"/>
                  </a:lnTo>
                  <a:close/>
                </a:path>
              </a:pathLst>
            </a:custGeom>
            <a:solidFill>
              <a:srgbClr val="608DBA"/>
            </a:solidFill>
          </p:spPr>
          <p:txBody>
            <a:bodyPr wrap="square" lIns="0" tIns="0" rIns="0" bIns="0" rtlCol="0"/>
            <a:lstStyle/>
            <a:p>
              <a:endParaRPr sz="1227"/>
            </a:p>
          </p:txBody>
        </p:sp>
        <p:sp>
          <p:nvSpPr>
            <p:cNvPr id="1287" name="object 1287"/>
            <p:cNvSpPr/>
            <p:nvPr/>
          </p:nvSpPr>
          <p:spPr>
            <a:xfrm>
              <a:off x="1056373" y="7924063"/>
              <a:ext cx="6985" cy="3175"/>
            </a:xfrm>
            <a:custGeom>
              <a:avLst/>
              <a:gdLst/>
              <a:ahLst/>
              <a:cxnLst/>
              <a:rect l="l" t="t" r="r" b="b"/>
              <a:pathLst>
                <a:path w="6984" h="3175">
                  <a:moveTo>
                    <a:pt x="6921" y="1320"/>
                  </a:moveTo>
                  <a:lnTo>
                    <a:pt x="5118" y="711"/>
                  </a:lnTo>
                  <a:lnTo>
                    <a:pt x="3390" y="114"/>
                  </a:lnTo>
                  <a:lnTo>
                    <a:pt x="3035" y="0"/>
                  </a:lnTo>
                  <a:lnTo>
                    <a:pt x="0" y="1739"/>
                  </a:lnTo>
                  <a:lnTo>
                    <a:pt x="2082" y="2451"/>
                  </a:lnTo>
                  <a:lnTo>
                    <a:pt x="3911" y="3060"/>
                  </a:lnTo>
                  <a:lnTo>
                    <a:pt x="6921" y="1320"/>
                  </a:lnTo>
                  <a:close/>
                </a:path>
              </a:pathLst>
            </a:custGeom>
            <a:solidFill>
              <a:srgbClr val="608DBB"/>
            </a:solidFill>
          </p:spPr>
          <p:txBody>
            <a:bodyPr wrap="square" lIns="0" tIns="0" rIns="0" bIns="0" rtlCol="0"/>
            <a:lstStyle/>
            <a:p>
              <a:endParaRPr sz="1227"/>
            </a:p>
          </p:txBody>
        </p:sp>
        <p:sp>
          <p:nvSpPr>
            <p:cNvPr id="1288" name="object 1288"/>
            <p:cNvSpPr/>
            <p:nvPr/>
          </p:nvSpPr>
          <p:spPr>
            <a:xfrm>
              <a:off x="1054607" y="7923466"/>
              <a:ext cx="5080" cy="2540"/>
            </a:xfrm>
            <a:custGeom>
              <a:avLst/>
              <a:gdLst/>
              <a:ahLst/>
              <a:cxnLst/>
              <a:rect l="l" t="t" r="r" b="b"/>
              <a:pathLst>
                <a:path w="5080" h="2540">
                  <a:moveTo>
                    <a:pt x="3060" y="0"/>
                  </a:moveTo>
                  <a:lnTo>
                    <a:pt x="0" y="1739"/>
                  </a:lnTo>
                  <a:lnTo>
                    <a:pt x="1765" y="2336"/>
                  </a:lnTo>
                  <a:lnTo>
                    <a:pt x="4800" y="596"/>
                  </a:lnTo>
                  <a:lnTo>
                    <a:pt x="3708" y="215"/>
                  </a:lnTo>
                  <a:lnTo>
                    <a:pt x="3060" y="0"/>
                  </a:lnTo>
                  <a:close/>
                </a:path>
              </a:pathLst>
            </a:custGeom>
            <a:solidFill>
              <a:srgbClr val="608EBC"/>
            </a:solidFill>
          </p:spPr>
          <p:txBody>
            <a:bodyPr wrap="square" lIns="0" tIns="0" rIns="0" bIns="0" rtlCol="0"/>
            <a:lstStyle/>
            <a:p>
              <a:endParaRPr sz="1227"/>
            </a:p>
          </p:txBody>
        </p:sp>
        <p:sp>
          <p:nvSpPr>
            <p:cNvPr id="1289" name="object 1289"/>
            <p:cNvSpPr/>
            <p:nvPr/>
          </p:nvSpPr>
          <p:spPr>
            <a:xfrm>
              <a:off x="1052372" y="7922704"/>
              <a:ext cx="5715" cy="2540"/>
            </a:xfrm>
            <a:custGeom>
              <a:avLst/>
              <a:gdLst/>
              <a:ahLst/>
              <a:cxnLst/>
              <a:rect l="l" t="t" r="r" b="b"/>
              <a:pathLst>
                <a:path w="5715" h="2540">
                  <a:moveTo>
                    <a:pt x="3060" y="0"/>
                  </a:moveTo>
                  <a:lnTo>
                    <a:pt x="0" y="1752"/>
                  </a:lnTo>
                  <a:lnTo>
                    <a:pt x="2235" y="2501"/>
                  </a:lnTo>
                  <a:lnTo>
                    <a:pt x="5295" y="761"/>
                  </a:lnTo>
                  <a:lnTo>
                    <a:pt x="3060" y="0"/>
                  </a:lnTo>
                  <a:close/>
                </a:path>
              </a:pathLst>
            </a:custGeom>
            <a:solidFill>
              <a:srgbClr val="608FBC"/>
            </a:solidFill>
          </p:spPr>
          <p:txBody>
            <a:bodyPr wrap="square" lIns="0" tIns="0" rIns="0" bIns="0" rtlCol="0"/>
            <a:lstStyle/>
            <a:p>
              <a:endParaRPr sz="1227"/>
            </a:p>
          </p:txBody>
        </p:sp>
        <p:sp>
          <p:nvSpPr>
            <p:cNvPr id="1290" name="object 1290"/>
            <p:cNvSpPr/>
            <p:nvPr/>
          </p:nvSpPr>
          <p:spPr>
            <a:xfrm>
              <a:off x="1048550" y="7921409"/>
              <a:ext cx="6985" cy="3175"/>
            </a:xfrm>
            <a:custGeom>
              <a:avLst/>
              <a:gdLst/>
              <a:ahLst/>
              <a:cxnLst/>
              <a:rect l="l" t="t" r="r" b="b"/>
              <a:pathLst>
                <a:path w="6984" h="3175">
                  <a:moveTo>
                    <a:pt x="6883" y="1295"/>
                  </a:moveTo>
                  <a:lnTo>
                    <a:pt x="6159" y="1041"/>
                  </a:lnTo>
                  <a:lnTo>
                    <a:pt x="5130" y="698"/>
                  </a:lnTo>
                  <a:lnTo>
                    <a:pt x="4826" y="584"/>
                  </a:lnTo>
                  <a:lnTo>
                    <a:pt x="3111" y="0"/>
                  </a:lnTo>
                  <a:lnTo>
                    <a:pt x="0" y="1752"/>
                  </a:lnTo>
                  <a:lnTo>
                    <a:pt x="2057" y="2451"/>
                  </a:lnTo>
                  <a:lnTo>
                    <a:pt x="3822" y="3048"/>
                  </a:lnTo>
                  <a:lnTo>
                    <a:pt x="6883" y="1295"/>
                  </a:lnTo>
                  <a:close/>
                </a:path>
              </a:pathLst>
            </a:custGeom>
            <a:solidFill>
              <a:srgbClr val="608FBD"/>
            </a:solidFill>
          </p:spPr>
          <p:txBody>
            <a:bodyPr wrap="square" lIns="0" tIns="0" rIns="0" bIns="0" rtlCol="0"/>
            <a:lstStyle/>
            <a:p>
              <a:endParaRPr sz="1227"/>
            </a:p>
          </p:txBody>
        </p:sp>
        <p:sp>
          <p:nvSpPr>
            <p:cNvPr id="1291" name="object 1291"/>
            <p:cNvSpPr/>
            <p:nvPr/>
          </p:nvSpPr>
          <p:spPr>
            <a:xfrm>
              <a:off x="1046619" y="7920748"/>
              <a:ext cx="5080" cy="2540"/>
            </a:xfrm>
            <a:custGeom>
              <a:avLst/>
              <a:gdLst/>
              <a:ahLst/>
              <a:cxnLst/>
              <a:rect l="l" t="t" r="r" b="b"/>
              <a:pathLst>
                <a:path w="5080" h="2540">
                  <a:moveTo>
                    <a:pt x="3073" y="0"/>
                  </a:moveTo>
                  <a:lnTo>
                    <a:pt x="0" y="1765"/>
                  </a:lnTo>
                  <a:lnTo>
                    <a:pt x="1930" y="2412"/>
                  </a:lnTo>
                  <a:lnTo>
                    <a:pt x="5003" y="660"/>
                  </a:lnTo>
                  <a:lnTo>
                    <a:pt x="3657" y="190"/>
                  </a:lnTo>
                  <a:lnTo>
                    <a:pt x="3073" y="0"/>
                  </a:lnTo>
                  <a:close/>
                </a:path>
              </a:pathLst>
            </a:custGeom>
            <a:solidFill>
              <a:srgbClr val="6090BD"/>
            </a:solidFill>
          </p:spPr>
          <p:txBody>
            <a:bodyPr wrap="square" lIns="0" tIns="0" rIns="0" bIns="0" rtlCol="0"/>
            <a:lstStyle/>
            <a:p>
              <a:endParaRPr sz="1227"/>
            </a:p>
          </p:txBody>
        </p:sp>
        <p:sp>
          <p:nvSpPr>
            <p:cNvPr id="1292" name="object 1292"/>
            <p:cNvSpPr/>
            <p:nvPr/>
          </p:nvSpPr>
          <p:spPr>
            <a:xfrm>
              <a:off x="1044460" y="7920012"/>
              <a:ext cx="5715" cy="2540"/>
            </a:xfrm>
            <a:custGeom>
              <a:avLst/>
              <a:gdLst/>
              <a:ahLst/>
              <a:cxnLst/>
              <a:rect l="l" t="t" r="r" b="b"/>
              <a:pathLst>
                <a:path w="5715" h="2540">
                  <a:moveTo>
                    <a:pt x="3086" y="0"/>
                  </a:moveTo>
                  <a:lnTo>
                    <a:pt x="0" y="1777"/>
                  </a:lnTo>
                  <a:lnTo>
                    <a:pt x="2159" y="2501"/>
                  </a:lnTo>
                  <a:lnTo>
                    <a:pt x="5232" y="736"/>
                  </a:lnTo>
                  <a:lnTo>
                    <a:pt x="3086" y="0"/>
                  </a:lnTo>
                  <a:close/>
                </a:path>
              </a:pathLst>
            </a:custGeom>
            <a:solidFill>
              <a:srgbClr val="6190BE"/>
            </a:solidFill>
          </p:spPr>
          <p:txBody>
            <a:bodyPr wrap="square" lIns="0" tIns="0" rIns="0" bIns="0" rtlCol="0"/>
            <a:lstStyle/>
            <a:p>
              <a:endParaRPr sz="1227"/>
            </a:p>
          </p:txBody>
        </p:sp>
        <p:sp>
          <p:nvSpPr>
            <p:cNvPr id="1293" name="object 1293"/>
            <p:cNvSpPr/>
            <p:nvPr/>
          </p:nvSpPr>
          <p:spPr>
            <a:xfrm>
              <a:off x="1038517" y="7917992"/>
              <a:ext cx="9525" cy="3810"/>
            </a:xfrm>
            <a:custGeom>
              <a:avLst/>
              <a:gdLst/>
              <a:ahLst/>
              <a:cxnLst/>
              <a:rect l="l" t="t" r="r" b="b"/>
              <a:pathLst>
                <a:path w="9525" h="3809">
                  <a:moveTo>
                    <a:pt x="6896" y="1295"/>
                  </a:moveTo>
                  <a:lnTo>
                    <a:pt x="5130" y="685"/>
                  </a:lnTo>
                  <a:lnTo>
                    <a:pt x="3098" y="0"/>
                  </a:lnTo>
                  <a:lnTo>
                    <a:pt x="0" y="1790"/>
                  </a:lnTo>
                  <a:lnTo>
                    <a:pt x="2019" y="2476"/>
                  </a:lnTo>
                  <a:lnTo>
                    <a:pt x="3822" y="3086"/>
                  </a:lnTo>
                  <a:lnTo>
                    <a:pt x="6896" y="1295"/>
                  </a:lnTo>
                  <a:close/>
                </a:path>
                <a:path w="9525" h="3809">
                  <a:moveTo>
                    <a:pt x="9029" y="2019"/>
                  </a:moveTo>
                  <a:lnTo>
                    <a:pt x="6908" y="1295"/>
                  </a:lnTo>
                  <a:lnTo>
                    <a:pt x="3835" y="3086"/>
                  </a:lnTo>
                  <a:lnTo>
                    <a:pt x="5943" y="3797"/>
                  </a:lnTo>
                  <a:lnTo>
                    <a:pt x="9029" y="2019"/>
                  </a:lnTo>
                  <a:close/>
                </a:path>
              </a:pathLst>
            </a:custGeom>
            <a:solidFill>
              <a:srgbClr val="6191BF"/>
            </a:solidFill>
          </p:spPr>
          <p:txBody>
            <a:bodyPr wrap="square" lIns="0" tIns="0" rIns="0" bIns="0" rtlCol="0"/>
            <a:lstStyle/>
            <a:p>
              <a:endParaRPr sz="1227"/>
            </a:p>
          </p:txBody>
        </p:sp>
        <p:sp>
          <p:nvSpPr>
            <p:cNvPr id="1294" name="object 1294"/>
            <p:cNvSpPr/>
            <p:nvPr/>
          </p:nvSpPr>
          <p:spPr>
            <a:xfrm>
              <a:off x="1036675" y="7917370"/>
              <a:ext cx="5080" cy="2540"/>
            </a:xfrm>
            <a:custGeom>
              <a:avLst/>
              <a:gdLst/>
              <a:ahLst/>
              <a:cxnLst/>
              <a:rect l="l" t="t" r="r" b="b"/>
              <a:pathLst>
                <a:path w="5080" h="2540">
                  <a:moveTo>
                    <a:pt x="3111" y="0"/>
                  </a:moveTo>
                  <a:lnTo>
                    <a:pt x="0" y="1790"/>
                  </a:lnTo>
                  <a:lnTo>
                    <a:pt x="1841" y="2413"/>
                  </a:lnTo>
                  <a:lnTo>
                    <a:pt x="4940" y="622"/>
                  </a:lnTo>
                  <a:lnTo>
                    <a:pt x="3111" y="0"/>
                  </a:lnTo>
                  <a:close/>
                </a:path>
              </a:pathLst>
            </a:custGeom>
            <a:solidFill>
              <a:srgbClr val="6192C0"/>
            </a:solidFill>
          </p:spPr>
          <p:txBody>
            <a:bodyPr wrap="square" lIns="0" tIns="0" rIns="0" bIns="0" rtlCol="0"/>
            <a:lstStyle/>
            <a:p>
              <a:endParaRPr sz="1227"/>
            </a:p>
          </p:txBody>
        </p:sp>
        <p:sp>
          <p:nvSpPr>
            <p:cNvPr id="1295" name="object 1295"/>
            <p:cNvSpPr/>
            <p:nvPr/>
          </p:nvSpPr>
          <p:spPr>
            <a:xfrm>
              <a:off x="1034554" y="7916646"/>
              <a:ext cx="5715" cy="2540"/>
            </a:xfrm>
            <a:custGeom>
              <a:avLst/>
              <a:gdLst/>
              <a:ahLst/>
              <a:cxnLst/>
              <a:rect l="l" t="t" r="r" b="b"/>
              <a:pathLst>
                <a:path w="5715" h="2540">
                  <a:moveTo>
                    <a:pt x="3136" y="0"/>
                  </a:moveTo>
                  <a:lnTo>
                    <a:pt x="0" y="1803"/>
                  </a:lnTo>
                  <a:lnTo>
                    <a:pt x="2120" y="2514"/>
                  </a:lnTo>
                  <a:lnTo>
                    <a:pt x="5232" y="723"/>
                  </a:lnTo>
                  <a:lnTo>
                    <a:pt x="4368" y="419"/>
                  </a:lnTo>
                  <a:lnTo>
                    <a:pt x="3136" y="0"/>
                  </a:lnTo>
                  <a:close/>
                </a:path>
              </a:pathLst>
            </a:custGeom>
            <a:solidFill>
              <a:srgbClr val="6193C1"/>
            </a:solidFill>
          </p:spPr>
          <p:txBody>
            <a:bodyPr wrap="square" lIns="0" tIns="0" rIns="0" bIns="0" rtlCol="0"/>
            <a:lstStyle/>
            <a:p>
              <a:endParaRPr sz="1227"/>
            </a:p>
          </p:txBody>
        </p:sp>
        <p:sp>
          <p:nvSpPr>
            <p:cNvPr id="1296" name="object 1296"/>
            <p:cNvSpPr/>
            <p:nvPr/>
          </p:nvSpPr>
          <p:spPr>
            <a:xfrm>
              <a:off x="1032802" y="7916049"/>
              <a:ext cx="5080" cy="2540"/>
            </a:xfrm>
            <a:custGeom>
              <a:avLst/>
              <a:gdLst/>
              <a:ahLst/>
              <a:cxnLst/>
              <a:rect l="l" t="t" r="r" b="b"/>
              <a:pathLst>
                <a:path w="5080" h="2540">
                  <a:moveTo>
                    <a:pt x="3136" y="0"/>
                  </a:moveTo>
                  <a:lnTo>
                    <a:pt x="0" y="1803"/>
                  </a:lnTo>
                  <a:lnTo>
                    <a:pt x="1752" y="2400"/>
                  </a:lnTo>
                  <a:lnTo>
                    <a:pt x="4889" y="596"/>
                  </a:lnTo>
                  <a:lnTo>
                    <a:pt x="4495" y="469"/>
                  </a:lnTo>
                  <a:lnTo>
                    <a:pt x="3136" y="0"/>
                  </a:lnTo>
                  <a:close/>
                </a:path>
              </a:pathLst>
            </a:custGeom>
            <a:solidFill>
              <a:srgbClr val="6194C1"/>
            </a:solidFill>
          </p:spPr>
          <p:txBody>
            <a:bodyPr wrap="square" lIns="0" tIns="0" rIns="0" bIns="0" rtlCol="0"/>
            <a:lstStyle/>
            <a:p>
              <a:endParaRPr sz="1227"/>
            </a:p>
          </p:txBody>
        </p:sp>
        <p:sp>
          <p:nvSpPr>
            <p:cNvPr id="1297" name="object 1297"/>
            <p:cNvSpPr/>
            <p:nvPr/>
          </p:nvSpPr>
          <p:spPr>
            <a:xfrm>
              <a:off x="1028661" y="7914640"/>
              <a:ext cx="7620" cy="3810"/>
            </a:xfrm>
            <a:custGeom>
              <a:avLst/>
              <a:gdLst/>
              <a:ahLst/>
              <a:cxnLst/>
              <a:rect l="l" t="t" r="r" b="b"/>
              <a:pathLst>
                <a:path w="7619" h="3809">
                  <a:moveTo>
                    <a:pt x="5080" y="660"/>
                  </a:moveTo>
                  <a:lnTo>
                    <a:pt x="3136" y="0"/>
                  </a:lnTo>
                  <a:lnTo>
                    <a:pt x="0" y="1816"/>
                  </a:lnTo>
                  <a:lnTo>
                    <a:pt x="1943" y="2476"/>
                  </a:lnTo>
                  <a:lnTo>
                    <a:pt x="5080" y="660"/>
                  </a:lnTo>
                  <a:close/>
                </a:path>
                <a:path w="7619" h="3809">
                  <a:moveTo>
                    <a:pt x="7277" y="1409"/>
                  </a:moveTo>
                  <a:lnTo>
                    <a:pt x="5092" y="660"/>
                  </a:lnTo>
                  <a:lnTo>
                    <a:pt x="1943" y="2476"/>
                  </a:lnTo>
                  <a:lnTo>
                    <a:pt x="4140" y="3213"/>
                  </a:lnTo>
                  <a:lnTo>
                    <a:pt x="7277" y="1409"/>
                  </a:lnTo>
                  <a:close/>
                </a:path>
              </a:pathLst>
            </a:custGeom>
            <a:solidFill>
              <a:srgbClr val="6194C2"/>
            </a:solidFill>
          </p:spPr>
          <p:txBody>
            <a:bodyPr wrap="square" lIns="0" tIns="0" rIns="0" bIns="0" rtlCol="0"/>
            <a:lstStyle/>
            <a:p>
              <a:endParaRPr sz="1227"/>
            </a:p>
          </p:txBody>
        </p:sp>
        <p:sp>
          <p:nvSpPr>
            <p:cNvPr id="1298" name="object 1298"/>
            <p:cNvSpPr/>
            <p:nvPr/>
          </p:nvSpPr>
          <p:spPr>
            <a:xfrm>
              <a:off x="1024813" y="7913332"/>
              <a:ext cx="6985" cy="3175"/>
            </a:xfrm>
            <a:custGeom>
              <a:avLst/>
              <a:gdLst/>
              <a:ahLst/>
              <a:cxnLst/>
              <a:rect l="l" t="t" r="r" b="b"/>
              <a:pathLst>
                <a:path w="6984" h="3175">
                  <a:moveTo>
                    <a:pt x="6985" y="1308"/>
                  </a:moveTo>
                  <a:lnTo>
                    <a:pt x="5994" y="965"/>
                  </a:lnTo>
                  <a:lnTo>
                    <a:pt x="5118" y="673"/>
                  </a:lnTo>
                  <a:lnTo>
                    <a:pt x="3149" y="0"/>
                  </a:lnTo>
                  <a:lnTo>
                    <a:pt x="0" y="1828"/>
                  </a:lnTo>
                  <a:lnTo>
                    <a:pt x="1955" y="2489"/>
                  </a:lnTo>
                  <a:lnTo>
                    <a:pt x="3848" y="3124"/>
                  </a:lnTo>
                  <a:lnTo>
                    <a:pt x="6985" y="1308"/>
                  </a:lnTo>
                  <a:close/>
                </a:path>
              </a:pathLst>
            </a:custGeom>
            <a:solidFill>
              <a:srgbClr val="6195C3"/>
            </a:solidFill>
          </p:spPr>
          <p:txBody>
            <a:bodyPr wrap="square" lIns="0" tIns="0" rIns="0" bIns="0" rtlCol="0"/>
            <a:lstStyle/>
            <a:p>
              <a:endParaRPr sz="1227"/>
            </a:p>
          </p:txBody>
        </p:sp>
        <p:sp>
          <p:nvSpPr>
            <p:cNvPr id="1299" name="object 1299"/>
            <p:cNvSpPr/>
            <p:nvPr/>
          </p:nvSpPr>
          <p:spPr>
            <a:xfrm>
              <a:off x="1007211" y="7906245"/>
              <a:ext cx="20955" cy="9525"/>
            </a:xfrm>
            <a:custGeom>
              <a:avLst/>
              <a:gdLst/>
              <a:ahLst/>
              <a:cxnLst/>
              <a:rect l="l" t="t" r="r" b="b"/>
              <a:pathLst>
                <a:path w="20955" h="9525">
                  <a:moveTo>
                    <a:pt x="0" y="0"/>
                  </a:moveTo>
                  <a:lnTo>
                    <a:pt x="0" y="2971"/>
                  </a:lnTo>
                  <a:lnTo>
                    <a:pt x="17602" y="8915"/>
                  </a:lnTo>
                  <a:lnTo>
                    <a:pt x="20751" y="7086"/>
                  </a:lnTo>
                  <a:lnTo>
                    <a:pt x="0" y="0"/>
                  </a:lnTo>
                  <a:close/>
                </a:path>
              </a:pathLst>
            </a:custGeom>
            <a:solidFill>
              <a:srgbClr val="6196C4"/>
            </a:solidFill>
          </p:spPr>
          <p:txBody>
            <a:bodyPr wrap="square" lIns="0" tIns="0" rIns="0" bIns="0" rtlCol="0"/>
            <a:lstStyle/>
            <a:p>
              <a:endParaRPr sz="1227"/>
            </a:p>
          </p:txBody>
        </p:sp>
        <p:sp>
          <p:nvSpPr>
            <p:cNvPr id="1300" name="object 1300"/>
            <p:cNvSpPr/>
            <p:nvPr/>
          </p:nvSpPr>
          <p:spPr>
            <a:xfrm>
              <a:off x="1074191" y="7928978"/>
              <a:ext cx="635" cy="635"/>
            </a:xfrm>
            <a:custGeom>
              <a:avLst/>
              <a:gdLst/>
              <a:ahLst/>
              <a:cxnLst/>
              <a:rect l="l" t="t" r="r" b="b"/>
              <a:pathLst>
                <a:path w="634" h="634">
                  <a:moveTo>
                    <a:pt x="419" y="0"/>
                  </a:moveTo>
                  <a:lnTo>
                    <a:pt x="0" y="127"/>
                  </a:lnTo>
                  <a:lnTo>
                    <a:pt x="0" y="381"/>
                  </a:lnTo>
                  <a:lnTo>
                    <a:pt x="419" y="0"/>
                  </a:lnTo>
                  <a:close/>
                </a:path>
              </a:pathLst>
            </a:custGeom>
            <a:solidFill>
              <a:srgbClr val="5B75A1"/>
            </a:solidFill>
          </p:spPr>
          <p:txBody>
            <a:bodyPr wrap="square" lIns="0" tIns="0" rIns="0" bIns="0" rtlCol="0"/>
            <a:lstStyle/>
            <a:p>
              <a:endParaRPr sz="1227"/>
            </a:p>
          </p:txBody>
        </p:sp>
        <p:sp>
          <p:nvSpPr>
            <p:cNvPr id="1301" name="object 1301"/>
            <p:cNvSpPr/>
            <p:nvPr/>
          </p:nvSpPr>
          <p:spPr>
            <a:xfrm>
              <a:off x="1074191" y="7928280"/>
              <a:ext cx="3175" cy="2540"/>
            </a:xfrm>
            <a:custGeom>
              <a:avLst/>
              <a:gdLst/>
              <a:ahLst/>
              <a:cxnLst/>
              <a:rect l="l" t="t" r="r" b="b"/>
              <a:pathLst>
                <a:path w="3175" h="2540">
                  <a:moveTo>
                    <a:pt x="2717" y="0"/>
                  </a:moveTo>
                  <a:lnTo>
                    <a:pt x="419" y="698"/>
                  </a:lnTo>
                  <a:lnTo>
                    <a:pt x="0" y="1079"/>
                  </a:lnTo>
                  <a:lnTo>
                    <a:pt x="0" y="2514"/>
                  </a:lnTo>
                  <a:lnTo>
                    <a:pt x="2717" y="0"/>
                  </a:lnTo>
                  <a:close/>
                </a:path>
              </a:pathLst>
            </a:custGeom>
            <a:solidFill>
              <a:srgbClr val="5C75A2"/>
            </a:solidFill>
          </p:spPr>
          <p:txBody>
            <a:bodyPr wrap="square" lIns="0" tIns="0" rIns="0" bIns="0" rtlCol="0"/>
            <a:lstStyle/>
            <a:p>
              <a:endParaRPr sz="1227"/>
            </a:p>
          </p:txBody>
        </p:sp>
        <p:sp>
          <p:nvSpPr>
            <p:cNvPr id="1302" name="object 1302"/>
            <p:cNvSpPr/>
            <p:nvPr/>
          </p:nvSpPr>
          <p:spPr>
            <a:xfrm>
              <a:off x="1074191" y="7927213"/>
              <a:ext cx="6350" cy="6350"/>
            </a:xfrm>
            <a:custGeom>
              <a:avLst/>
              <a:gdLst/>
              <a:ahLst/>
              <a:cxnLst/>
              <a:rect l="l" t="t" r="r" b="b"/>
              <a:pathLst>
                <a:path w="6350" h="6350">
                  <a:moveTo>
                    <a:pt x="6273" y="0"/>
                  </a:moveTo>
                  <a:lnTo>
                    <a:pt x="2717" y="1066"/>
                  </a:lnTo>
                  <a:lnTo>
                    <a:pt x="0" y="3581"/>
                  </a:lnTo>
                  <a:lnTo>
                    <a:pt x="0" y="5778"/>
                  </a:lnTo>
                  <a:lnTo>
                    <a:pt x="6273" y="0"/>
                  </a:lnTo>
                  <a:close/>
                </a:path>
              </a:pathLst>
            </a:custGeom>
            <a:solidFill>
              <a:srgbClr val="5C75A3"/>
            </a:solidFill>
          </p:spPr>
          <p:txBody>
            <a:bodyPr wrap="square" lIns="0" tIns="0" rIns="0" bIns="0" rtlCol="0"/>
            <a:lstStyle/>
            <a:p>
              <a:endParaRPr sz="1227"/>
            </a:p>
          </p:txBody>
        </p:sp>
        <p:sp>
          <p:nvSpPr>
            <p:cNvPr id="1303" name="object 1303"/>
            <p:cNvSpPr/>
            <p:nvPr/>
          </p:nvSpPr>
          <p:spPr>
            <a:xfrm>
              <a:off x="1074191" y="7926413"/>
              <a:ext cx="9525" cy="8255"/>
            </a:xfrm>
            <a:custGeom>
              <a:avLst/>
              <a:gdLst/>
              <a:ahLst/>
              <a:cxnLst/>
              <a:rect l="l" t="t" r="r" b="b"/>
              <a:pathLst>
                <a:path w="9525" h="8254">
                  <a:moveTo>
                    <a:pt x="8915" y="0"/>
                  </a:moveTo>
                  <a:lnTo>
                    <a:pt x="6273" y="800"/>
                  </a:lnTo>
                  <a:lnTo>
                    <a:pt x="0" y="6578"/>
                  </a:lnTo>
                  <a:lnTo>
                    <a:pt x="0" y="8255"/>
                  </a:lnTo>
                  <a:lnTo>
                    <a:pt x="2286" y="6134"/>
                  </a:lnTo>
                  <a:lnTo>
                    <a:pt x="2286" y="4978"/>
                  </a:lnTo>
                  <a:lnTo>
                    <a:pt x="4140" y="4419"/>
                  </a:lnTo>
                  <a:lnTo>
                    <a:pt x="8915" y="0"/>
                  </a:lnTo>
                  <a:close/>
                </a:path>
              </a:pathLst>
            </a:custGeom>
            <a:solidFill>
              <a:srgbClr val="5C76A3"/>
            </a:solidFill>
          </p:spPr>
          <p:txBody>
            <a:bodyPr wrap="square" lIns="0" tIns="0" rIns="0" bIns="0" rtlCol="0"/>
            <a:lstStyle/>
            <a:p>
              <a:endParaRPr sz="1227"/>
            </a:p>
          </p:txBody>
        </p:sp>
        <p:sp>
          <p:nvSpPr>
            <p:cNvPr id="1304" name="object 1304"/>
            <p:cNvSpPr/>
            <p:nvPr/>
          </p:nvSpPr>
          <p:spPr>
            <a:xfrm>
              <a:off x="1074191" y="7925486"/>
              <a:ext cx="12065" cy="11430"/>
            </a:xfrm>
            <a:custGeom>
              <a:avLst/>
              <a:gdLst/>
              <a:ahLst/>
              <a:cxnLst/>
              <a:rect l="l" t="t" r="r" b="b"/>
              <a:pathLst>
                <a:path w="12065" h="11429">
                  <a:moveTo>
                    <a:pt x="2286" y="7061"/>
                  </a:moveTo>
                  <a:lnTo>
                    <a:pt x="0" y="9182"/>
                  </a:lnTo>
                  <a:lnTo>
                    <a:pt x="0" y="11010"/>
                  </a:lnTo>
                  <a:lnTo>
                    <a:pt x="2286" y="8915"/>
                  </a:lnTo>
                  <a:lnTo>
                    <a:pt x="2286" y="7061"/>
                  </a:lnTo>
                  <a:close/>
                </a:path>
                <a:path w="12065" h="11429">
                  <a:moveTo>
                    <a:pt x="11976" y="0"/>
                  </a:moveTo>
                  <a:lnTo>
                    <a:pt x="8915" y="927"/>
                  </a:lnTo>
                  <a:lnTo>
                    <a:pt x="4140" y="5346"/>
                  </a:lnTo>
                  <a:lnTo>
                    <a:pt x="7150" y="4445"/>
                  </a:lnTo>
                  <a:lnTo>
                    <a:pt x="11976" y="0"/>
                  </a:lnTo>
                  <a:close/>
                </a:path>
              </a:pathLst>
            </a:custGeom>
            <a:solidFill>
              <a:srgbClr val="5C77A4"/>
            </a:solidFill>
          </p:spPr>
          <p:txBody>
            <a:bodyPr wrap="square" lIns="0" tIns="0" rIns="0" bIns="0" rtlCol="0"/>
            <a:lstStyle/>
            <a:p>
              <a:endParaRPr sz="1227"/>
            </a:p>
          </p:txBody>
        </p:sp>
        <p:sp>
          <p:nvSpPr>
            <p:cNvPr id="1305" name="object 1305"/>
            <p:cNvSpPr/>
            <p:nvPr/>
          </p:nvSpPr>
          <p:spPr>
            <a:xfrm>
              <a:off x="1074191" y="7923809"/>
              <a:ext cx="17780" cy="16510"/>
            </a:xfrm>
            <a:custGeom>
              <a:avLst/>
              <a:gdLst/>
              <a:ahLst/>
              <a:cxnLst/>
              <a:rect l="l" t="t" r="r" b="b"/>
              <a:pathLst>
                <a:path w="17780" h="16509">
                  <a:moveTo>
                    <a:pt x="2286" y="10591"/>
                  </a:moveTo>
                  <a:lnTo>
                    <a:pt x="50" y="12636"/>
                  </a:lnTo>
                  <a:lnTo>
                    <a:pt x="0" y="14744"/>
                  </a:lnTo>
                  <a:lnTo>
                    <a:pt x="0" y="16154"/>
                  </a:lnTo>
                  <a:lnTo>
                    <a:pt x="2286" y="14058"/>
                  </a:lnTo>
                  <a:lnTo>
                    <a:pt x="2286" y="12636"/>
                  </a:lnTo>
                  <a:lnTo>
                    <a:pt x="2286" y="10591"/>
                  </a:lnTo>
                  <a:close/>
                </a:path>
                <a:path w="17780" h="16509">
                  <a:moveTo>
                    <a:pt x="17576" y="0"/>
                  </a:moveTo>
                  <a:lnTo>
                    <a:pt x="15240" y="698"/>
                  </a:lnTo>
                  <a:lnTo>
                    <a:pt x="11976" y="1676"/>
                  </a:lnTo>
                  <a:lnTo>
                    <a:pt x="7150" y="6121"/>
                  </a:lnTo>
                  <a:lnTo>
                    <a:pt x="10414" y="5143"/>
                  </a:lnTo>
                  <a:lnTo>
                    <a:pt x="12725" y="4457"/>
                  </a:lnTo>
                  <a:lnTo>
                    <a:pt x="17576" y="0"/>
                  </a:lnTo>
                  <a:close/>
                </a:path>
              </a:pathLst>
            </a:custGeom>
            <a:solidFill>
              <a:srgbClr val="5C78A4"/>
            </a:solidFill>
          </p:spPr>
          <p:txBody>
            <a:bodyPr wrap="square" lIns="0" tIns="0" rIns="0" bIns="0" rtlCol="0"/>
            <a:lstStyle/>
            <a:p>
              <a:endParaRPr sz="1227"/>
            </a:p>
          </p:txBody>
        </p:sp>
        <p:sp>
          <p:nvSpPr>
            <p:cNvPr id="1306" name="object 1306"/>
            <p:cNvSpPr/>
            <p:nvPr/>
          </p:nvSpPr>
          <p:spPr>
            <a:xfrm>
              <a:off x="1074191" y="7922730"/>
              <a:ext cx="21590" cy="19685"/>
            </a:xfrm>
            <a:custGeom>
              <a:avLst/>
              <a:gdLst/>
              <a:ahLst/>
              <a:cxnLst/>
              <a:rect l="l" t="t" r="r" b="b"/>
              <a:pathLst>
                <a:path w="21590" h="19684">
                  <a:moveTo>
                    <a:pt x="2286" y="15138"/>
                  </a:moveTo>
                  <a:lnTo>
                    <a:pt x="0" y="17233"/>
                  </a:lnTo>
                  <a:lnTo>
                    <a:pt x="0" y="19431"/>
                  </a:lnTo>
                  <a:lnTo>
                    <a:pt x="2286" y="17322"/>
                  </a:lnTo>
                  <a:lnTo>
                    <a:pt x="2286" y="15138"/>
                  </a:lnTo>
                  <a:close/>
                </a:path>
                <a:path w="21590" h="19684">
                  <a:moveTo>
                    <a:pt x="21120" y="0"/>
                  </a:moveTo>
                  <a:lnTo>
                    <a:pt x="17576" y="1079"/>
                  </a:lnTo>
                  <a:lnTo>
                    <a:pt x="12725" y="5537"/>
                  </a:lnTo>
                  <a:lnTo>
                    <a:pt x="16268" y="4470"/>
                  </a:lnTo>
                  <a:lnTo>
                    <a:pt x="21120" y="0"/>
                  </a:lnTo>
                  <a:close/>
                </a:path>
              </a:pathLst>
            </a:custGeom>
            <a:solidFill>
              <a:srgbClr val="5C78A5"/>
            </a:solidFill>
          </p:spPr>
          <p:txBody>
            <a:bodyPr wrap="square" lIns="0" tIns="0" rIns="0" bIns="0" rtlCol="0"/>
            <a:lstStyle/>
            <a:p>
              <a:endParaRPr sz="1227"/>
            </a:p>
          </p:txBody>
        </p:sp>
        <p:sp>
          <p:nvSpPr>
            <p:cNvPr id="1307" name="object 1307"/>
            <p:cNvSpPr/>
            <p:nvPr/>
          </p:nvSpPr>
          <p:spPr>
            <a:xfrm>
              <a:off x="1074191" y="7920990"/>
              <a:ext cx="27305" cy="25400"/>
            </a:xfrm>
            <a:custGeom>
              <a:avLst/>
              <a:gdLst/>
              <a:ahLst/>
              <a:cxnLst/>
              <a:rect l="l" t="t" r="r" b="b"/>
              <a:pathLst>
                <a:path w="27305" h="25400">
                  <a:moveTo>
                    <a:pt x="2286" y="19062"/>
                  </a:moveTo>
                  <a:lnTo>
                    <a:pt x="0" y="21170"/>
                  </a:lnTo>
                  <a:lnTo>
                    <a:pt x="0" y="22999"/>
                  </a:lnTo>
                  <a:lnTo>
                    <a:pt x="0" y="24815"/>
                  </a:lnTo>
                  <a:lnTo>
                    <a:pt x="2286" y="22707"/>
                  </a:lnTo>
                  <a:lnTo>
                    <a:pt x="2286" y="20904"/>
                  </a:lnTo>
                  <a:lnTo>
                    <a:pt x="2286" y="19062"/>
                  </a:lnTo>
                  <a:close/>
                </a:path>
                <a:path w="27305" h="25400">
                  <a:moveTo>
                    <a:pt x="26924" y="0"/>
                  </a:moveTo>
                  <a:lnTo>
                    <a:pt x="24053" y="863"/>
                  </a:lnTo>
                  <a:lnTo>
                    <a:pt x="21120" y="1739"/>
                  </a:lnTo>
                  <a:lnTo>
                    <a:pt x="16268" y="6210"/>
                  </a:lnTo>
                  <a:lnTo>
                    <a:pt x="19202" y="5334"/>
                  </a:lnTo>
                  <a:lnTo>
                    <a:pt x="22059" y="4470"/>
                  </a:lnTo>
                  <a:lnTo>
                    <a:pt x="26924" y="0"/>
                  </a:lnTo>
                  <a:close/>
                </a:path>
              </a:pathLst>
            </a:custGeom>
            <a:solidFill>
              <a:srgbClr val="5C79A6"/>
            </a:solidFill>
          </p:spPr>
          <p:txBody>
            <a:bodyPr wrap="square" lIns="0" tIns="0" rIns="0" bIns="0" rtlCol="0"/>
            <a:lstStyle/>
            <a:p>
              <a:endParaRPr sz="1227"/>
            </a:p>
          </p:txBody>
        </p:sp>
        <p:sp>
          <p:nvSpPr>
            <p:cNvPr id="1308" name="object 1308"/>
            <p:cNvSpPr/>
            <p:nvPr/>
          </p:nvSpPr>
          <p:spPr>
            <a:xfrm>
              <a:off x="1074191" y="7920075"/>
              <a:ext cx="30480" cy="27940"/>
            </a:xfrm>
            <a:custGeom>
              <a:avLst/>
              <a:gdLst/>
              <a:ahLst/>
              <a:cxnLst/>
              <a:rect l="l" t="t" r="r" b="b"/>
              <a:pathLst>
                <a:path w="30480" h="27940">
                  <a:moveTo>
                    <a:pt x="2286" y="23622"/>
                  </a:moveTo>
                  <a:lnTo>
                    <a:pt x="0" y="25730"/>
                  </a:lnTo>
                  <a:lnTo>
                    <a:pt x="0" y="27609"/>
                  </a:lnTo>
                  <a:lnTo>
                    <a:pt x="2286" y="25501"/>
                  </a:lnTo>
                  <a:lnTo>
                    <a:pt x="2286" y="23622"/>
                  </a:lnTo>
                  <a:close/>
                </a:path>
                <a:path w="30480" h="27940">
                  <a:moveTo>
                    <a:pt x="29959" y="0"/>
                  </a:moveTo>
                  <a:lnTo>
                    <a:pt x="26924" y="914"/>
                  </a:lnTo>
                  <a:lnTo>
                    <a:pt x="22059" y="5384"/>
                  </a:lnTo>
                  <a:lnTo>
                    <a:pt x="25082" y="4483"/>
                  </a:lnTo>
                  <a:lnTo>
                    <a:pt x="29959" y="0"/>
                  </a:lnTo>
                  <a:close/>
                </a:path>
              </a:pathLst>
            </a:custGeom>
            <a:solidFill>
              <a:srgbClr val="5C7AA6"/>
            </a:solidFill>
          </p:spPr>
          <p:txBody>
            <a:bodyPr wrap="square" lIns="0" tIns="0" rIns="0" bIns="0" rtlCol="0"/>
            <a:lstStyle/>
            <a:p>
              <a:endParaRPr sz="1227"/>
            </a:p>
          </p:txBody>
        </p:sp>
        <p:sp>
          <p:nvSpPr>
            <p:cNvPr id="1309" name="object 1309"/>
            <p:cNvSpPr/>
            <p:nvPr/>
          </p:nvSpPr>
          <p:spPr>
            <a:xfrm>
              <a:off x="1074191" y="7919174"/>
              <a:ext cx="33020" cy="30480"/>
            </a:xfrm>
            <a:custGeom>
              <a:avLst/>
              <a:gdLst/>
              <a:ahLst/>
              <a:cxnLst/>
              <a:rect l="l" t="t" r="r" b="b"/>
              <a:pathLst>
                <a:path w="33019" h="30479">
                  <a:moveTo>
                    <a:pt x="2286" y="26403"/>
                  </a:moveTo>
                  <a:lnTo>
                    <a:pt x="0" y="28511"/>
                  </a:lnTo>
                  <a:lnTo>
                    <a:pt x="0" y="30314"/>
                  </a:lnTo>
                  <a:lnTo>
                    <a:pt x="2286" y="28206"/>
                  </a:lnTo>
                  <a:lnTo>
                    <a:pt x="2286" y="26403"/>
                  </a:lnTo>
                  <a:close/>
                </a:path>
                <a:path w="33019" h="30479">
                  <a:moveTo>
                    <a:pt x="32905" y="0"/>
                  </a:moveTo>
                  <a:lnTo>
                    <a:pt x="29959" y="901"/>
                  </a:lnTo>
                  <a:lnTo>
                    <a:pt x="25082" y="5384"/>
                  </a:lnTo>
                  <a:lnTo>
                    <a:pt x="28028" y="4508"/>
                  </a:lnTo>
                  <a:lnTo>
                    <a:pt x="32905" y="0"/>
                  </a:lnTo>
                  <a:close/>
                </a:path>
              </a:pathLst>
            </a:custGeom>
            <a:solidFill>
              <a:srgbClr val="5C7AA7"/>
            </a:solidFill>
          </p:spPr>
          <p:txBody>
            <a:bodyPr wrap="square" lIns="0" tIns="0" rIns="0" bIns="0" rtlCol="0"/>
            <a:lstStyle/>
            <a:p>
              <a:endParaRPr sz="1227"/>
            </a:p>
          </p:txBody>
        </p:sp>
        <p:sp>
          <p:nvSpPr>
            <p:cNvPr id="1310" name="object 1310"/>
            <p:cNvSpPr/>
            <p:nvPr/>
          </p:nvSpPr>
          <p:spPr>
            <a:xfrm>
              <a:off x="1074191" y="7918272"/>
              <a:ext cx="36195" cy="33655"/>
            </a:xfrm>
            <a:custGeom>
              <a:avLst/>
              <a:gdLst/>
              <a:ahLst/>
              <a:cxnLst/>
              <a:rect l="l" t="t" r="r" b="b"/>
              <a:pathLst>
                <a:path w="36194" h="33654">
                  <a:moveTo>
                    <a:pt x="2286" y="29108"/>
                  </a:moveTo>
                  <a:lnTo>
                    <a:pt x="0" y="31216"/>
                  </a:lnTo>
                  <a:lnTo>
                    <a:pt x="0" y="33070"/>
                  </a:lnTo>
                  <a:lnTo>
                    <a:pt x="2286" y="30975"/>
                  </a:lnTo>
                  <a:lnTo>
                    <a:pt x="2286" y="29108"/>
                  </a:lnTo>
                  <a:close/>
                </a:path>
                <a:path w="36194" h="33654">
                  <a:moveTo>
                    <a:pt x="35928" y="0"/>
                  </a:moveTo>
                  <a:lnTo>
                    <a:pt x="32905" y="901"/>
                  </a:lnTo>
                  <a:lnTo>
                    <a:pt x="28028" y="5410"/>
                  </a:lnTo>
                  <a:lnTo>
                    <a:pt x="31038" y="4508"/>
                  </a:lnTo>
                  <a:lnTo>
                    <a:pt x="35928" y="0"/>
                  </a:lnTo>
                  <a:close/>
                </a:path>
              </a:pathLst>
            </a:custGeom>
            <a:solidFill>
              <a:srgbClr val="5C7AA8"/>
            </a:solidFill>
          </p:spPr>
          <p:txBody>
            <a:bodyPr wrap="square" lIns="0" tIns="0" rIns="0" bIns="0" rtlCol="0"/>
            <a:lstStyle/>
            <a:p>
              <a:endParaRPr sz="1227"/>
            </a:p>
          </p:txBody>
        </p:sp>
        <p:sp>
          <p:nvSpPr>
            <p:cNvPr id="1311" name="object 1311"/>
            <p:cNvSpPr/>
            <p:nvPr/>
          </p:nvSpPr>
          <p:spPr>
            <a:xfrm>
              <a:off x="1074191" y="7917396"/>
              <a:ext cx="39370" cy="36195"/>
            </a:xfrm>
            <a:custGeom>
              <a:avLst/>
              <a:gdLst/>
              <a:ahLst/>
              <a:cxnLst/>
              <a:rect l="l" t="t" r="r" b="b"/>
              <a:pathLst>
                <a:path w="39369" h="36195">
                  <a:moveTo>
                    <a:pt x="2286" y="31851"/>
                  </a:moveTo>
                  <a:lnTo>
                    <a:pt x="0" y="33947"/>
                  </a:lnTo>
                  <a:lnTo>
                    <a:pt x="0" y="35788"/>
                  </a:lnTo>
                  <a:lnTo>
                    <a:pt x="2286" y="33693"/>
                  </a:lnTo>
                  <a:lnTo>
                    <a:pt x="2286" y="31851"/>
                  </a:lnTo>
                  <a:close/>
                </a:path>
                <a:path w="39369" h="36195">
                  <a:moveTo>
                    <a:pt x="38836" y="0"/>
                  </a:moveTo>
                  <a:lnTo>
                    <a:pt x="35928" y="876"/>
                  </a:lnTo>
                  <a:lnTo>
                    <a:pt x="31038" y="5384"/>
                  </a:lnTo>
                  <a:lnTo>
                    <a:pt x="33947" y="4508"/>
                  </a:lnTo>
                  <a:lnTo>
                    <a:pt x="38836" y="0"/>
                  </a:lnTo>
                  <a:close/>
                </a:path>
              </a:pathLst>
            </a:custGeom>
            <a:solidFill>
              <a:srgbClr val="5C7BA8"/>
            </a:solidFill>
          </p:spPr>
          <p:txBody>
            <a:bodyPr wrap="square" lIns="0" tIns="0" rIns="0" bIns="0" rtlCol="0"/>
            <a:lstStyle/>
            <a:p>
              <a:endParaRPr sz="1227"/>
            </a:p>
          </p:txBody>
        </p:sp>
        <p:sp>
          <p:nvSpPr>
            <p:cNvPr id="1312" name="object 1312"/>
            <p:cNvSpPr/>
            <p:nvPr/>
          </p:nvSpPr>
          <p:spPr>
            <a:xfrm>
              <a:off x="1074191" y="7916507"/>
              <a:ext cx="41910" cy="38735"/>
            </a:xfrm>
            <a:custGeom>
              <a:avLst/>
              <a:gdLst/>
              <a:ahLst/>
              <a:cxnLst/>
              <a:rect l="l" t="t" r="r" b="b"/>
              <a:pathLst>
                <a:path w="41909" h="38734">
                  <a:moveTo>
                    <a:pt x="2286" y="34582"/>
                  </a:moveTo>
                  <a:lnTo>
                    <a:pt x="0" y="36677"/>
                  </a:lnTo>
                  <a:lnTo>
                    <a:pt x="0" y="38468"/>
                  </a:lnTo>
                  <a:lnTo>
                    <a:pt x="2286" y="36360"/>
                  </a:lnTo>
                  <a:lnTo>
                    <a:pt x="2286" y="34582"/>
                  </a:lnTo>
                  <a:close/>
                </a:path>
                <a:path w="41909" h="38734">
                  <a:moveTo>
                    <a:pt x="41783" y="0"/>
                  </a:moveTo>
                  <a:lnTo>
                    <a:pt x="38836" y="889"/>
                  </a:lnTo>
                  <a:lnTo>
                    <a:pt x="33947" y="5397"/>
                  </a:lnTo>
                  <a:lnTo>
                    <a:pt x="36880" y="4521"/>
                  </a:lnTo>
                  <a:lnTo>
                    <a:pt x="41783" y="0"/>
                  </a:lnTo>
                  <a:close/>
                </a:path>
              </a:pathLst>
            </a:custGeom>
            <a:solidFill>
              <a:srgbClr val="5C7CA8"/>
            </a:solidFill>
          </p:spPr>
          <p:txBody>
            <a:bodyPr wrap="square" lIns="0" tIns="0" rIns="0" bIns="0" rtlCol="0"/>
            <a:lstStyle/>
            <a:p>
              <a:endParaRPr sz="1227"/>
            </a:p>
          </p:txBody>
        </p:sp>
        <p:sp>
          <p:nvSpPr>
            <p:cNvPr id="1313" name="object 1313"/>
            <p:cNvSpPr/>
            <p:nvPr/>
          </p:nvSpPr>
          <p:spPr>
            <a:xfrm>
              <a:off x="1074191" y="7915592"/>
              <a:ext cx="45085" cy="41275"/>
            </a:xfrm>
            <a:custGeom>
              <a:avLst/>
              <a:gdLst/>
              <a:ahLst/>
              <a:cxnLst/>
              <a:rect l="l" t="t" r="r" b="b"/>
              <a:pathLst>
                <a:path w="45084" h="41275">
                  <a:moveTo>
                    <a:pt x="2286" y="37274"/>
                  </a:moveTo>
                  <a:lnTo>
                    <a:pt x="0" y="39382"/>
                  </a:lnTo>
                  <a:lnTo>
                    <a:pt x="0" y="41262"/>
                  </a:lnTo>
                  <a:lnTo>
                    <a:pt x="2286" y="39154"/>
                  </a:lnTo>
                  <a:lnTo>
                    <a:pt x="2286" y="37274"/>
                  </a:lnTo>
                  <a:close/>
                </a:path>
                <a:path w="45084" h="41275">
                  <a:moveTo>
                    <a:pt x="44831" y="0"/>
                  </a:moveTo>
                  <a:lnTo>
                    <a:pt x="41783" y="914"/>
                  </a:lnTo>
                  <a:lnTo>
                    <a:pt x="36880" y="5435"/>
                  </a:lnTo>
                  <a:lnTo>
                    <a:pt x="39903" y="4521"/>
                  </a:lnTo>
                  <a:lnTo>
                    <a:pt x="44831" y="0"/>
                  </a:lnTo>
                  <a:close/>
                </a:path>
              </a:pathLst>
            </a:custGeom>
            <a:solidFill>
              <a:srgbClr val="5C7CA9"/>
            </a:solidFill>
          </p:spPr>
          <p:txBody>
            <a:bodyPr wrap="square" lIns="0" tIns="0" rIns="0" bIns="0" rtlCol="0"/>
            <a:lstStyle/>
            <a:p>
              <a:endParaRPr sz="1227"/>
            </a:p>
          </p:txBody>
        </p:sp>
        <p:sp>
          <p:nvSpPr>
            <p:cNvPr id="1314" name="object 1314"/>
            <p:cNvSpPr/>
            <p:nvPr/>
          </p:nvSpPr>
          <p:spPr>
            <a:xfrm>
              <a:off x="1074191" y="7914640"/>
              <a:ext cx="48260" cy="44450"/>
            </a:xfrm>
            <a:custGeom>
              <a:avLst/>
              <a:gdLst/>
              <a:ahLst/>
              <a:cxnLst/>
              <a:rect l="l" t="t" r="r" b="b"/>
              <a:pathLst>
                <a:path w="48259" h="44450">
                  <a:moveTo>
                    <a:pt x="2286" y="40106"/>
                  </a:moveTo>
                  <a:lnTo>
                    <a:pt x="27" y="42189"/>
                  </a:lnTo>
                  <a:lnTo>
                    <a:pt x="0" y="44297"/>
                  </a:lnTo>
                  <a:lnTo>
                    <a:pt x="2258" y="42214"/>
                  </a:lnTo>
                  <a:lnTo>
                    <a:pt x="2286" y="40106"/>
                  </a:lnTo>
                  <a:close/>
                </a:path>
                <a:path w="48259" h="44450">
                  <a:moveTo>
                    <a:pt x="47955" y="0"/>
                  </a:moveTo>
                  <a:lnTo>
                    <a:pt x="44831" y="952"/>
                  </a:lnTo>
                  <a:lnTo>
                    <a:pt x="39903" y="5473"/>
                  </a:lnTo>
                  <a:lnTo>
                    <a:pt x="43040" y="4533"/>
                  </a:lnTo>
                  <a:lnTo>
                    <a:pt x="47955" y="0"/>
                  </a:lnTo>
                  <a:close/>
                </a:path>
              </a:pathLst>
            </a:custGeom>
            <a:solidFill>
              <a:srgbClr val="5C7CAA"/>
            </a:solidFill>
          </p:spPr>
          <p:txBody>
            <a:bodyPr wrap="square" lIns="0" tIns="0" rIns="0" bIns="0" rtlCol="0"/>
            <a:lstStyle/>
            <a:p>
              <a:endParaRPr sz="1227"/>
            </a:p>
          </p:txBody>
        </p:sp>
        <p:sp>
          <p:nvSpPr>
            <p:cNvPr id="1315" name="object 1315"/>
            <p:cNvSpPr/>
            <p:nvPr/>
          </p:nvSpPr>
          <p:spPr>
            <a:xfrm>
              <a:off x="1074191" y="7913827"/>
              <a:ext cx="50800" cy="46990"/>
            </a:xfrm>
            <a:custGeom>
              <a:avLst/>
              <a:gdLst/>
              <a:ahLst/>
              <a:cxnLst/>
              <a:rect l="l" t="t" r="r" b="b"/>
              <a:pathLst>
                <a:path w="50800" h="46990">
                  <a:moveTo>
                    <a:pt x="2286" y="43002"/>
                  </a:moveTo>
                  <a:lnTo>
                    <a:pt x="0" y="45110"/>
                  </a:lnTo>
                  <a:lnTo>
                    <a:pt x="0" y="46647"/>
                  </a:lnTo>
                  <a:lnTo>
                    <a:pt x="2286" y="44538"/>
                  </a:lnTo>
                  <a:lnTo>
                    <a:pt x="2286" y="43002"/>
                  </a:lnTo>
                  <a:close/>
                </a:path>
                <a:path w="50800" h="46990">
                  <a:moveTo>
                    <a:pt x="50673" y="0"/>
                  </a:moveTo>
                  <a:lnTo>
                    <a:pt x="47955" y="812"/>
                  </a:lnTo>
                  <a:lnTo>
                    <a:pt x="43040" y="5346"/>
                  </a:lnTo>
                  <a:lnTo>
                    <a:pt x="45732" y="4546"/>
                  </a:lnTo>
                  <a:lnTo>
                    <a:pt x="50673" y="0"/>
                  </a:lnTo>
                  <a:close/>
                </a:path>
              </a:pathLst>
            </a:custGeom>
            <a:solidFill>
              <a:srgbClr val="5D7DAA"/>
            </a:solidFill>
          </p:spPr>
          <p:txBody>
            <a:bodyPr wrap="square" lIns="0" tIns="0" rIns="0" bIns="0" rtlCol="0"/>
            <a:lstStyle/>
            <a:p>
              <a:endParaRPr sz="1227"/>
            </a:p>
          </p:txBody>
        </p:sp>
        <p:sp>
          <p:nvSpPr>
            <p:cNvPr id="1316" name="object 1316"/>
            <p:cNvSpPr/>
            <p:nvPr/>
          </p:nvSpPr>
          <p:spPr>
            <a:xfrm>
              <a:off x="1074191" y="7912773"/>
              <a:ext cx="54610" cy="50165"/>
            </a:xfrm>
            <a:custGeom>
              <a:avLst/>
              <a:gdLst/>
              <a:ahLst/>
              <a:cxnLst/>
              <a:rect l="l" t="t" r="r" b="b"/>
              <a:pathLst>
                <a:path w="54609" h="50165">
                  <a:moveTo>
                    <a:pt x="2286" y="45593"/>
                  </a:moveTo>
                  <a:lnTo>
                    <a:pt x="0" y="47701"/>
                  </a:lnTo>
                  <a:lnTo>
                    <a:pt x="0" y="49682"/>
                  </a:lnTo>
                  <a:lnTo>
                    <a:pt x="2286" y="47574"/>
                  </a:lnTo>
                  <a:lnTo>
                    <a:pt x="2286" y="45593"/>
                  </a:lnTo>
                  <a:close/>
                </a:path>
                <a:path w="54609" h="50165">
                  <a:moveTo>
                    <a:pt x="54152" y="0"/>
                  </a:moveTo>
                  <a:lnTo>
                    <a:pt x="50673" y="1054"/>
                  </a:lnTo>
                  <a:lnTo>
                    <a:pt x="45732" y="5600"/>
                  </a:lnTo>
                  <a:lnTo>
                    <a:pt x="49174" y="4572"/>
                  </a:lnTo>
                  <a:lnTo>
                    <a:pt x="54152" y="0"/>
                  </a:lnTo>
                  <a:close/>
                </a:path>
              </a:pathLst>
            </a:custGeom>
            <a:solidFill>
              <a:srgbClr val="5D7DAB"/>
            </a:solidFill>
          </p:spPr>
          <p:txBody>
            <a:bodyPr wrap="square" lIns="0" tIns="0" rIns="0" bIns="0" rtlCol="0"/>
            <a:lstStyle/>
            <a:p>
              <a:endParaRPr sz="1227"/>
            </a:p>
          </p:txBody>
        </p:sp>
        <p:sp>
          <p:nvSpPr>
            <p:cNvPr id="1317" name="object 1317"/>
            <p:cNvSpPr/>
            <p:nvPr/>
          </p:nvSpPr>
          <p:spPr>
            <a:xfrm>
              <a:off x="1074191" y="7912036"/>
              <a:ext cx="57150" cy="52705"/>
            </a:xfrm>
            <a:custGeom>
              <a:avLst/>
              <a:gdLst/>
              <a:ahLst/>
              <a:cxnLst/>
              <a:rect l="l" t="t" r="r" b="b"/>
              <a:pathLst>
                <a:path w="57150" h="52704">
                  <a:moveTo>
                    <a:pt x="2286" y="48310"/>
                  </a:moveTo>
                  <a:lnTo>
                    <a:pt x="0" y="50418"/>
                  </a:lnTo>
                  <a:lnTo>
                    <a:pt x="0" y="52374"/>
                  </a:lnTo>
                  <a:lnTo>
                    <a:pt x="2286" y="50266"/>
                  </a:lnTo>
                  <a:lnTo>
                    <a:pt x="2286" y="48310"/>
                  </a:lnTo>
                  <a:close/>
                </a:path>
                <a:path w="57150" h="52704">
                  <a:moveTo>
                    <a:pt x="56616" y="0"/>
                  </a:moveTo>
                  <a:lnTo>
                    <a:pt x="54152" y="736"/>
                  </a:lnTo>
                  <a:lnTo>
                    <a:pt x="49174" y="5308"/>
                  </a:lnTo>
                  <a:lnTo>
                    <a:pt x="51689" y="4546"/>
                  </a:lnTo>
                  <a:lnTo>
                    <a:pt x="56616" y="0"/>
                  </a:lnTo>
                  <a:close/>
                </a:path>
              </a:pathLst>
            </a:custGeom>
            <a:solidFill>
              <a:srgbClr val="5D7EAB"/>
            </a:solidFill>
          </p:spPr>
          <p:txBody>
            <a:bodyPr wrap="square" lIns="0" tIns="0" rIns="0" bIns="0" rtlCol="0"/>
            <a:lstStyle/>
            <a:p>
              <a:endParaRPr sz="1227"/>
            </a:p>
          </p:txBody>
        </p:sp>
        <p:sp>
          <p:nvSpPr>
            <p:cNvPr id="1318" name="object 1318"/>
            <p:cNvSpPr/>
            <p:nvPr/>
          </p:nvSpPr>
          <p:spPr>
            <a:xfrm>
              <a:off x="1074191" y="7910080"/>
              <a:ext cx="63500" cy="58419"/>
            </a:xfrm>
            <a:custGeom>
              <a:avLst/>
              <a:gdLst/>
              <a:ahLst/>
              <a:cxnLst/>
              <a:rect l="l" t="t" r="r" b="b"/>
              <a:pathLst>
                <a:path w="63500" h="58420">
                  <a:moveTo>
                    <a:pt x="2286" y="52222"/>
                  </a:moveTo>
                  <a:lnTo>
                    <a:pt x="0" y="54330"/>
                  </a:lnTo>
                  <a:lnTo>
                    <a:pt x="0" y="55968"/>
                  </a:lnTo>
                  <a:lnTo>
                    <a:pt x="0" y="57873"/>
                  </a:lnTo>
                  <a:lnTo>
                    <a:pt x="2286" y="55765"/>
                  </a:lnTo>
                  <a:lnTo>
                    <a:pt x="2286" y="53860"/>
                  </a:lnTo>
                  <a:lnTo>
                    <a:pt x="2286" y="52222"/>
                  </a:lnTo>
                  <a:close/>
                </a:path>
                <a:path w="63500" h="58420">
                  <a:moveTo>
                    <a:pt x="63080" y="0"/>
                  </a:moveTo>
                  <a:lnTo>
                    <a:pt x="59588" y="1054"/>
                  </a:lnTo>
                  <a:lnTo>
                    <a:pt x="56616" y="1955"/>
                  </a:lnTo>
                  <a:lnTo>
                    <a:pt x="51689" y="6502"/>
                  </a:lnTo>
                  <a:lnTo>
                    <a:pt x="54622" y="5626"/>
                  </a:lnTo>
                  <a:lnTo>
                    <a:pt x="58077" y="4597"/>
                  </a:lnTo>
                  <a:lnTo>
                    <a:pt x="63080" y="0"/>
                  </a:lnTo>
                  <a:close/>
                </a:path>
              </a:pathLst>
            </a:custGeom>
            <a:solidFill>
              <a:srgbClr val="5D7FAC"/>
            </a:solidFill>
          </p:spPr>
          <p:txBody>
            <a:bodyPr wrap="square" lIns="0" tIns="0" rIns="0" bIns="0" rtlCol="0"/>
            <a:lstStyle/>
            <a:p>
              <a:endParaRPr sz="1227"/>
            </a:p>
          </p:txBody>
        </p:sp>
        <p:sp>
          <p:nvSpPr>
            <p:cNvPr id="1319" name="object 1319"/>
            <p:cNvSpPr/>
            <p:nvPr/>
          </p:nvSpPr>
          <p:spPr>
            <a:xfrm>
              <a:off x="1074191" y="7909318"/>
              <a:ext cx="66040" cy="60960"/>
            </a:xfrm>
            <a:custGeom>
              <a:avLst/>
              <a:gdLst/>
              <a:ahLst/>
              <a:cxnLst/>
              <a:rect l="l" t="t" r="r" b="b"/>
              <a:pathLst>
                <a:path w="66040" h="60959">
                  <a:moveTo>
                    <a:pt x="2286" y="56527"/>
                  </a:moveTo>
                  <a:lnTo>
                    <a:pt x="110" y="58534"/>
                  </a:lnTo>
                  <a:lnTo>
                    <a:pt x="0" y="60642"/>
                  </a:lnTo>
                  <a:lnTo>
                    <a:pt x="2175" y="58635"/>
                  </a:lnTo>
                  <a:lnTo>
                    <a:pt x="2286" y="56527"/>
                  </a:lnTo>
                  <a:close/>
                </a:path>
                <a:path w="66040" h="60959">
                  <a:moveTo>
                    <a:pt x="65620" y="0"/>
                  </a:moveTo>
                  <a:lnTo>
                    <a:pt x="63080" y="762"/>
                  </a:lnTo>
                  <a:lnTo>
                    <a:pt x="58077" y="5359"/>
                  </a:lnTo>
                  <a:lnTo>
                    <a:pt x="60667" y="4572"/>
                  </a:lnTo>
                  <a:lnTo>
                    <a:pt x="65620" y="0"/>
                  </a:lnTo>
                  <a:close/>
                </a:path>
              </a:pathLst>
            </a:custGeom>
            <a:solidFill>
              <a:srgbClr val="5D7FAD"/>
            </a:solidFill>
          </p:spPr>
          <p:txBody>
            <a:bodyPr wrap="square" lIns="0" tIns="0" rIns="0" bIns="0" rtlCol="0"/>
            <a:lstStyle/>
            <a:p>
              <a:endParaRPr sz="1227"/>
            </a:p>
          </p:txBody>
        </p:sp>
        <p:sp>
          <p:nvSpPr>
            <p:cNvPr id="1320" name="object 1320"/>
            <p:cNvSpPr/>
            <p:nvPr/>
          </p:nvSpPr>
          <p:spPr>
            <a:xfrm>
              <a:off x="1074191" y="7908455"/>
              <a:ext cx="68580" cy="63500"/>
            </a:xfrm>
            <a:custGeom>
              <a:avLst/>
              <a:gdLst/>
              <a:ahLst/>
              <a:cxnLst/>
              <a:rect l="l" t="t" r="r" b="b"/>
              <a:pathLst>
                <a:path w="68580" h="63500">
                  <a:moveTo>
                    <a:pt x="2286" y="59397"/>
                  </a:moveTo>
                  <a:lnTo>
                    <a:pt x="0" y="61506"/>
                  </a:lnTo>
                  <a:lnTo>
                    <a:pt x="0" y="63258"/>
                  </a:lnTo>
                  <a:lnTo>
                    <a:pt x="2286" y="61150"/>
                  </a:lnTo>
                  <a:lnTo>
                    <a:pt x="2286" y="59397"/>
                  </a:lnTo>
                  <a:close/>
                </a:path>
                <a:path w="68580" h="63500">
                  <a:moveTo>
                    <a:pt x="68478" y="0"/>
                  </a:moveTo>
                  <a:lnTo>
                    <a:pt x="65620" y="863"/>
                  </a:lnTo>
                  <a:lnTo>
                    <a:pt x="60667" y="5435"/>
                  </a:lnTo>
                  <a:lnTo>
                    <a:pt x="63500" y="4584"/>
                  </a:lnTo>
                  <a:lnTo>
                    <a:pt x="68478" y="0"/>
                  </a:lnTo>
                  <a:close/>
                </a:path>
              </a:pathLst>
            </a:custGeom>
            <a:solidFill>
              <a:srgbClr val="5D80AD"/>
            </a:solidFill>
          </p:spPr>
          <p:txBody>
            <a:bodyPr wrap="square" lIns="0" tIns="0" rIns="0" bIns="0" rtlCol="0"/>
            <a:lstStyle/>
            <a:p>
              <a:endParaRPr sz="1227"/>
            </a:p>
          </p:txBody>
        </p:sp>
        <p:sp>
          <p:nvSpPr>
            <p:cNvPr id="1321" name="object 1321"/>
            <p:cNvSpPr/>
            <p:nvPr/>
          </p:nvSpPr>
          <p:spPr>
            <a:xfrm>
              <a:off x="1074191" y="7907388"/>
              <a:ext cx="72390" cy="66675"/>
            </a:xfrm>
            <a:custGeom>
              <a:avLst/>
              <a:gdLst/>
              <a:ahLst/>
              <a:cxnLst/>
              <a:rect l="l" t="t" r="r" b="b"/>
              <a:pathLst>
                <a:path w="72390" h="66675">
                  <a:moveTo>
                    <a:pt x="2286" y="62217"/>
                  </a:moveTo>
                  <a:lnTo>
                    <a:pt x="0" y="64325"/>
                  </a:lnTo>
                  <a:lnTo>
                    <a:pt x="0" y="66281"/>
                  </a:lnTo>
                  <a:lnTo>
                    <a:pt x="2286" y="64185"/>
                  </a:lnTo>
                  <a:lnTo>
                    <a:pt x="2286" y="62217"/>
                  </a:lnTo>
                  <a:close/>
                </a:path>
                <a:path w="72390" h="66675">
                  <a:moveTo>
                    <a:pt x="72009" y="0"/>
                  </a:moveTo>
                  <a:lnTo>
                    <a:pt x="68478" y="1066"/>
                  </a:lnTo>
                  <a:lnTo>
                    <a:pt x="63500" y="5651"/>
                  </a:lnTo>
                  <a:lnTo>
                    <a:pt x="67005" y="4610"/>
                  </a:lnTo>
                  <a:lnTo>
                    <a:pt x="72009" y="0"/>
                  </a:lnTo>
                  <a:close/>
                </a:path>
              </a:pathLst>
            </a:custGeom>
            <a:solidFill>
              <a:srgbClr val="5D81AD"/>
            </a:solidFill>
          </p:spPr>
          <p:txBody>
            <a:bodyPr wrap="square" lIns="0" tIns="0" rIns="0" bIns="0" rtlCol="0"/>
            <a:lstStyle/>
            <a:p>
              <a:endParaRPr sz="1227"/>
            </a:p>
          </p:txBody>
        </p:sp>
        <p:sp>
          <p:nvSpPr>
            <p:cNvPr id="1322" name="object 1322"/>
            <p:cNvSpPr/>
            <p:nvPr/>
          </p:nvSpPr>
          <p:spPr>
            <a:xfrm>
              <a:off x="1074191" y="7907388"/>
              <a:ext cx="72390" cy="68580"/>
            </a:xfrm>
            <a:custGeom>
              <a:avLst/>
              <a:gdLst/>
              <a:ahLst/>
              <a:cxnLst/>
              <a:rect l="l" t="t" r="r" b="b"/>
              <a:pathLst>
                <a:path w="72390" h="68579">
                  <a:moveTo>
                    <a:pt x="2286" y="64185"/>
                  </a:moveTo>
                  <a:lnTo>
                    <a:pt x="0" y="66281"/>
                  </a:lnTo>
                  <a:lnTo>
                    <a:pt x="0" y="68059"/>
                  </a:lnTo>
                  <a:lnTo>
                    <a:pt x="2286" y="65938"/>
                  </a:lnTo>
                  <a:lnTo>
                    <a:pt x="2286" y="64185"/>
                  </a:lnTo>
                  <a:close/>
                </a:path>
                <a:path w="72390" h="68579">
                  <a:moveTo>
                    <a:pt x="72009" y="0"/>
                  </a:moveTo>
                  <a:lnTo>
                    <a:pt x="67005" y="4610"/>
                  </a:lnTo>
                  <a:lnTo>
                    <a:pt x="69316" y="3911"/>
                  </a:lnTo>
                  <a:lnTo>
                    <a:pt x="72021" y="1422"/>
                  </a:lnTo>
                  <a:lnTo>
                    <a:pt x="72009" y="0"/>
                  </a:lnTo>
                  <a:close/>
                </a:path>
              </a:pathLst>
            </a:custGeom>
            <a:solidFill>
              <a:srgbClr val="5E81AE"/>
            </a:solidFill>
          </p:spPr>
          <p:txBody>
            <a:bodyPr wrap="square" lIns="0" tIns="0" rIns="0" bIns="0" rtlCol="0"/>
            <a:lstStyle/>
            <a:p>
              <a:endParaRPr sz="1227"/>
            </a:p>
          </p:txBody>
        </p:sp>
        <p:sp>
          <p:nvSpPr>
            <p:cNvPr id="1323" name="object 1323"/>
            <p:cNvSpPr/>
            <p:nvPr/>
          </p:nvSpPr>
          <p:spPr>
            <a:xfrm>
              <a:off x="1074191" y="7908810"/>
              <a:ext cx="72390" cy="68580"/>
            </a:xfrm>
            <a:custGeom>
              <a:avLst/>
              <a:gdLst/>
              <a:ahLst/>
              <a:cxnLst/>
              <a:rect l="l" t="t" r="r" b="b"/>
              <a:pathLst>
                <a:path w="72390" h="68579">
                  <a:moveTo>
                    <a:pt x="2286" y="64516"/>
                  </a:moveTo>
                  <a:lnTo>
                    <a:pt x="0" y="66636"/>
                  </a:lnTo>
                  <a:lnTo>
                    <a:pt x="0" y="68567"/>
                  </a:lnTo>
                  <a:lnTo>
                    <a:pt x="2286" y="66459"/>
                  </a:lnTo>
                  <a:lnTo>
                    <a:pt x="2286" y="64516"/>
                  </a:lnTo>
                  <a:close/>
                </a:path>
                <a:path w="72390" h="68579">
                  <a:moveTo>
                    <a:pt x="72021" y="0"/>
                  </a:moveTo>
                  <a:lnTo>
                    <a:pt x="69316" y="2489"/>
                  </a:lnTo>
                  <a:lnTo>
                    <a:pt x="72021" y="1676"/>
                  </a:lnTo>
                  <a:lnTo>
                    <a:pt x="72021" y="0"/>
                  </a:lnTo>
                  <a:close/>
                </a:path>
              </a:pathLst>
            </a:custGeom>
            <a:solidFill>
              <a:srgbClr val="5E81AF"/>
            </a:solidFill>
          </p:spPr>
          <p:txBody>
            <a:bodyPr wrap="square" lIns="0" tIns="0" rIns="0" bIns="0" rtlCol="0"/>
            <a:lstStyle/>
            <a:p>
              <a:endParaRPr sz="1227"/>
            </a:p>
          </p:txBody>
        </p:sp>
        <p:sp>
          <p:nvSpPr>
            <p:cNvPr id="1324" name="object 1324"/>
            <p:cNvSpPr/>
            <p:nvPr/>
          </p:nvSpPr>
          <p:spPr>
            <a:xfrm>
              <a:off x="1074191" y="7975269"/>
              <a:ext cx="2540" cy="6350"/>
            </a:xfrm>
            <a:custGeom>
              <a:avLst/>
              <a:gdLst/>
              <a:ahLst/>
              <a:cxnLst/>
              <a:rect l="l" t="t" r="r" b="b"/>
              <a:pathLst>
                <a:path w="2540" h="6350">
                  <a:moveTo>
                    <a:pt x="2286" y="0"/>
                  </a:moveTo>
                  <a:lnTo>
                    <a:pt x="0" y="2108"/>
                  </a:lnTo>
                  <a:lnTo>
                    <a:pt x="0" y="3911"/>
                  </a:lnTo>
                  <a:lnTo>
                    <a:pt x="0" y="6032"/>
                  </a:lnTo>
                  <a:lnTo>
                    <a:pt x="2286" y="3911"/>
                  </a:lnTo>
                  <a:lnTo>
                    <a:pt x="2286" y="1803"/>
                  </a:lnTo>
                  <a:lnTo>
                    <a:pt x="2286" y="0"/>
                  </a:lnTo>
                  <a:close/>
                </a:path>
              </a:pathLst>
            </a:custGeom>
            <a:solidFill>
              <a:srgbClr val="5E82AF"/>
            </a:solidFill>
          </p:spPr>
          <p:txBody>
            <a:bodyPr wrap="square" lIns="0" tIns="0" rIns="0" bIns="0" rtlCol="0"/>
            <a:lstStyle/>
            <a:p>
              <a:endParaRPr sz="1227"/>
            </a:p>
          </p:txBody>
        </p:sp>
        <p:sp>
          <p:nvSpPr>
            <p:cNvPr id="1325" name="object 1325"/>
            <p:cNvSpPr/>
            <p:nvPr/>
          </p:nvSpPr>
          <p:spPr>
            <a:xfrm>
              <a:off x="1074191" y="7979181"/>
              <a:ext cx="2540" cy="3810"/>
            </a:xfrm>
            <a:custGeom>
              <a:avLst/>
              <a:gdLst/>
              <a:ahLst/>
              <a:cxnLst/>
              <a:rect l="l" t="t" r="r" b="b"/>
              <a:pathLst>
                <a:path w="2540" h="3809">
                  <a:moveTo>
                    <a:pt x="2286" y="0"/>
                  </a:moveTo>
                  <a:lnTo>
                    <a:pt x="0" y="2120"/>
                  </a:lnTo>
                  <a:lnTo>
                    <a:pt x="0" y="3708"/>
                  </a:lnTo>
                  <a:lnTo>
                    <a:pt x="2286" y="1600"/>
                  </a:lnTo>
                  <a:lnTo>
                    <a:pt x="2286" y="0"/>
                  </a:lnTo>
                  <a:close/>
                </a:path>
              </a:pathLst>
            </a:custGeom>
            <a:solidFill>
              <a:srgbClr val="5E83B0"/>
            </a:solidFill>
          </p:spPr>
          <p:txBody>
            <a:bodyPr wrap="square" lIns="0" tIns="0" rIns="0" bIns="0" rtlCol="0"/>
            <a:lstStyle/>
            <a:p>
              <a:endParaRPr sz="1227"/>
            </a:p>
          </p:txBody>
        </p:sp>
        <p:sp>
          <p:nvSpPr>
            <p:cNvPr id="1326" name="object 1326"/>
            <p:cNvSpPr/>
            <p:nvPr/>
          </p:nvSpPr>
          <p:spPr>
            <a:xfrm>
              <a:off x="1074191" y="7980781"/>
              <a:ext cx="2540" cy="6350"/>
            </a:xfrm>
            <a:custGeom>
              <a:avLst/>
              <a:gdLst/>
              <a:ahLst/>
              <a:cxnLst/>
              <a:rect l="l" t="t" r="r" b="b"/>
              <a:pathLst>
                <a:path w="2540" h="6350">
                  <a:moveTo>
                    <a:pt x="2286" y="0"/>
                  </a:moveTo>
                  <a:lnTo>
                    <a:pt x="0" y="2108"/>
                  </a:lnTo>
                  <a:lnTo>
                    <a:pt x="0" y="3987"/>
                  </a:lnTo>
                  <a:lnTo>
                    <a:pt x="0" y="5753"/>
                  </a:lnTo>
                  <a:lnTo>
                    <a:pt x="2286" y="3644"/>
                  </a:lnTo>
                  <a:lnTo>
                    <a:pt x="2286" y="1879"/>
                  </a:lnTo>
                  <a:lnTo>
                    <a:pt x="2286" y="0"/>
                  </a:lnTo>
                  <a:close/>
                </a:path>
              </a:pathLst>
            </a:custGeom>
            <a:solidFill>
              <a:srgbClr val="5E83B1"/>
            </a:solidFill>
          </p:spPr>
          <p:txBody>
            <a:bodyPr wrap="square" lIns="0" tIns="0" rIns="0" bIns="0" rtlCol="0"/>
            <a:lstStyle/>
            <a:p>
              <a:endParaRPr sz="1227"/>
            </a:p>
          </p:txBody>
        </p:sp>
        <p:sp>
          <p:nvSpPr>
            <p:cNvPr id="1327" name="object 1327"/>
            <p:cNvSpPr/>
            <p:nvPr/>
          </p:nvSpPr>
          <p:spPr>
            <a:xfrm>
              <a:off x="1074191" y="7984426"/>
              <a:ext cx="2540" cy="4445"/>
            </a:xfrm>
            <a:custGeom>
              <a:avLst/>
              <a:gdLst/>
              <a:ahLst/>
              <a:cxnLst/>
              <a:rect l="l" t="t" r="r" b="b"/>
              <a:pathLst>
                <a:path w="2540" h="4445">
                  <a:moveTo>
                    <a:pt x="2286" y="0"/>
                  </a:moveTo>
                  <a:lnTo>
                    <a:pt x="0" y="2108"/>
                  </a:lnTo>
                  <a:lnTo>
                    <a:pt x="0" y="3898"/>
                  </a:lnTo>
                  <a:lnTo>
                    <a:pt x="2286" y="1790"/>
                  </a:lnTo>
                  <a:lnTo>
                    <a:pt x="2286" y="0"/>
                  </a:lnTo>
                  <a:close/>
                </a:path>
              </a:pathLst>
            </a:custGeom>
            <a:solidFill>
              <a:srgbClr val="5E84B2"/>
            </a:solidFill>
          </p:spPr>
          <p:txBody>
            <a:bodyPr wrap="square" lIns="0" tIns="0" rIns="0" bIns="0" rtlCol="0"/>
            <a:lstStyle/>
            <a:p>
              <a:endParaRPr sz="1227"/>
            </a:p>
          </p:txBody>
        </p:sp>
        <p:sp>
          <p:nvSpPr>
            <p:cNvPr id="1328" name="object 1328"/>
            <p:cNvSpPr/>
            <p:nvPr/>
          </p:nvSpPr>
          <p:spPr>
            <a:xfrm>
              <a:off x="1074191" y="798621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5B2"/>
            </a:solidFill>
          </p:spPr>
          <p:txBody>
            <a:bodyPr wrap="square" lIns="0" tIns="0" rIns="0" bIns="0" rtlCol="0"/>
            <a:lstStyle/>
            <a:p>
              <a:endParaRPr sz="1227"/>
            </a:p>
          </p:txBody>
        </p:sp>
        <p:sp>
          <p:nvSpPr>
            <p:cNvPr id="1329" name="object 1329"/>
            <p:cNvSpPr/>
            <p:nvPr/>
          </p:nvSpPr>
          <p:spPr>
            <a:xfrm>
              <a:off x="1074191" y="7988414"/>
              <a:ext cx="2540" cy="6350"/>
            </a:xfrm>
            <a:custGeom>
              <a:avLst/>
              <a:gdLst/>
              <a:ahLst/>
              <a:cxnLst/>
              <a:rect l="l" t="t" r="r" b="b"/>
              <a:pathLst>
                <a:path w="2540" h="6350">
                  <a:moveTo>
                    <a:pt x="2286" y="0"/>
                  </a:moveTo>
                  <a:lnTo>
                    <a:pt x="0" y="2095"/>
                  </a:lnTo>
                  <a:lnTo>
                    <a:pt x="0" y="3606"/>
                  </a:lnTo>
                  <a:lnTo>
                    <a:pt x="0" y="5803"/>
                  </a:lnTo>
                  <a:lnTo>
                    <a:pt x="2286" y="3695"/>
                  </a:lnTo>
                  <a:lnTo>
                    <a:pt x="2286" y="1498"/>
                  </a:lnTo>
                  <a:lnTo>
                    <a:pt x="2286" y="0"/>
                  </a:lnTo>
                  <a:close/>
                </a:path>
              </a:pathLst>
            </a:custGeom>
            <a:solidFill>
              <a:srgbClr val="5E86B3"/>
            </a:solidFill>
          </p:spPr>
          <p:txBody>
            <a:bodyPr wrap="square" lIns="0" tIns="0" rIns="0" bIns="0" rtlCol="0"/>
            <a:lstStyle/>
            <a:p>
              <a:endParaRPr sz="1227"/>
            </a:p>
          </p:txBody>
        </p:sp>
        <p:sp>
          <p:nvSpPr>
            <p:cNvPr id="1330" name="object 1330"/>
            <p:cNvSpPr/>
            <p:nvPr/>
          </p:nvSpPr>
          <p:spPr>
            <a:xfrm>
              <a:off x="1074191" y="7992110"/>
              <a:ext cx="2540" cy="4445"/>
            </a:xfrm>
            <a:custGeom>
              <a:avLst/>
              <a:gdLst/>
              <a:ahLst/>
              <a:cxnLst/>
              <a:rect l="l" t="t" r="r" b="b"/>
              <a:pathLst>
                <a:path w="2540" h="4445">
                  <a:moveTo>
                    <a:pt x="2286" y="0"/>
                  </a:moveTo>
                  <a:lnTo>
                    <a:pt x="0" y="2108"/>
                  </a:lnTo>
                  <a:lnTo>
                    <a:pt x="0" y="3937"/>
                  </a:lnTo>
                  <a:lnTo>
                    <a:pt x="2286" y="1816"/>
                  </a:lnTo>
                  <a:lnTo>
                    <a:pt x="2286" y="0"/>
                  </a:lnTo>
                  <a:close/>
                </a:path>
              </a:pathLst>
            </a:custGeom>
            <a:solidFill>
              <a:srgbClr val="5E86B4"/>
            </a:solidFill>
          </p:spPr>
          <p:txBody>
            <a:bodyPr wrap="square" lIns="0" tIns="0" rIns="0" bIns="0" rtlCol="0"/>
            <a:lstStyle/>
            <a:p>
              <a:endParaRPr sz="1227"/>
            </a:p>
          </p:txBody>
        </p:sp>
        <p:sp>
          <p:nvSpPr>
            <p:cNvPr id="1331" name="object 1331"/>
            <p:cNvSpPr/>
            <p:nvPr/>
          </p:nvSpPr>
          <p:spPr>
            <a:xfrm>
              <a:off x="1074191" y="7993926"/>
              <a:ext cx="2540" cy="6350"/>
            </a:xfrm>
            <a:custGeom>
              <a:avLst/>
              <a:gdLst/>
              <a:ahLst/>
              <a:cxnLst/>
              <a:rect l="l" t="t" r="r" b="b"/>
              <a:pathLst>
                <a:path w="2540" h="6350">
                  <a:moveTo>
                    <a:pt x="2286" y="0"/>
                  </a:moveTo>
                  <a:lnTo>
                    <a:pt x="0" y="2120"/>
                  </a:lnTo>
                  <a:lnTo>
                    <a:pt x="0" y="3619"/>
                  </a:lnTo>
                  <a:lnTo>
                    <a:pt x="0" y="5803"/>
                  </a:lnTo>
                  <a:lnTo>
                    <a:pt x="2286" y="3708"/>
                  </a:lnTo>
                  <a:lnTo>
                    <a:pt x="2286" y="1511"/>
                  </a:lnTo>
                  <a:lnTo>
                    <a:pt x="2286" y="0"/>
                  </a:lnTo>
                  <a:close/>
                </a:path>
              </a:pathLst>
            </a:custGeom>
            <a:solidFill>
              <a:srgbClr val="5E87B4"/>
            </a:solidFill>
          </p:spPr>
          <p:txBody>
            <a:bodyPr wrap="square" lIns="0" tIns="0" rIns="0" bIns="0" rtlCol="0"/>
            <a:lstStyle/>
            <a:p>
              <a:endParaRPr sz="1227"/>
            </a:p>
          </p:txBody>
        </p:sp>
        <p:sp>
          <p:nvSpPr>
            <p:cNvPr id="1332" name="object 1332"/>
            <p:cNvSpPr/>
            <p:nvPr/>
          </p:nvSpPr>
          <p:spPr>
            <a:xfrm>
              <a:off x="1074191" y="7997634"/>
              <a:ext cx="2540" cy="3810"/>
            </a:xfrm>
            <a:custGeom>
              <a:avLst/>
              <a:gdLst/>
              <a:ahLst/>
              <a:cxnLst/>
              <a:rect l="l" t="t" r="r" b="b"/>
              <a:pathLst>
                <a:path w="2540" h="3809">
                  <a:moveTo>
                    <a:pt x="2286" y="0"/>
                  </a:moveTo>
                  <a:lnTo>
                    <a:pt x="0" y="2095"/>
                  </a:lnTo>
                  <a:lnTo>
                    <a:pt x="0" y="3530"/>
                  </a:lnTo>
                  <a:lnTo>
                    <a:pt x="2286" y="1422"/>
                  </a:lnTo>
                  <a:lnTo>
                    <a:pt x="2286" y="0"/>
                  </a:lnTo>
                  <a:close/>
                </a:path>
              </a:pathLst>
            </a:custGeom>
            <a:solidFill>
              <a:srgbClr val="5E88B5"/>
            </a:solidFill>
          </p:spPr>
          <p:txBody>
            <a:bodyPr wrap="square" lIns="0" tIns="0" rIns="0" bIns="0" rtlCol="0"/>
            <a:lstStyle/>
            <a:p>
              <a:endParaRPr sz="1227"/>
            </a:p>
          </p:txBody>
        </p:sp>
        <p:sp>
          <p:nvSpPr>
            <p:cNvPr id="1333" name="object 1333"/>
            <p:cNvSpPr/>
            <p:nvPr/>
          </p:nvSpPr>
          <p:spPr>
            <a:xfrm>
              <a:off x="1074191" y="799905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8B6"/>
            </a:solidFill>
          </p:spPr>
          <p:txBody>
            <a:bodyPr wrap="square" lIns="0" tIns="0" rIns="0" bIns="0" rtlCol="0"/>
            <a:lstStyle/>
            <a:p>
              <a:endParaRPr sz="1227"/>
            </a:p>
          </p:txBody>
        </p:sp>
        <p:sp>
          <p:nvSpPr>
            <p:cNvPr id="1334" name="object 1334"/>
            <p:cNvSpPr/>
            <p:nvPr/>
          </p:nvSpPr>
          <p:spPr>
            <a:xfrm>
              <a:off x="1074191" y="8001254"/>
              <a:ext cx="2540" cy="4445"/>
            </a:xfrm>
            <a:custGeom>
              <a:avLst/>
              <a:gdLst/>
              <a:ahLst/>
              <a:cxnLst/>
              <a:rect l="l" t="t" r="r" b="b"/>
              <a:pathLst>
                <a:path w="2540" h="4445">
                  <a:moveTo>
                    <a:pt x="2286" y="0"/>
                  </a:moveTo>
                  <a:lnTo>
                    <a:pt x="0" y="2095"/>
                  </a:lnTo>
                  <a:lnTo>
                    <a:pt x="0" y="3975"/>
                  </a:lnTo>
                  <a:lnTo>
                    <a:pt x="2286" y="1879"/>
                  </a:lnTo>
                  <a:lnTo>
                    <a:pt x="2286" y="0"/>
                  </a:lnTo>
                  <a:close/>
                </a:path>
              </a:pathLst>
            </a:custGeom>
            <a:solidFill>
              <a:srgbClr val="5F88B6"/>
            </a:solidFill>
          </p:spPr>
          <p:txBody>
            <a:bodyPr wrap="square" lIns="0" tIns="0" rIns="0" bIns="0" rtlCol="0"/>
            <a:lstStyle/>
            <a:p>
              <a:endParaRPr sz="1227"/>
            </a:p>
          </p:txBody>
        </p:sp>
        <p:sp>
          <p:nvSpPr>
            <p:cNvPr id="1335" name="object 1335"/>
            <p:cNvSpPr/>
            <p:nvPr/>
          </p:nvSpPr>
          <p:spPr>
            <a:xfrm>
              <a:off x="1074191" y="8003133"/>
              <a:ext cx="2540" cy="4445"/>
            </a:xfrm>
            <a:custGeom>
              <a:avLst/>
              <a:gdLst/>
              <a:ahLst/>
              <a:cxnLst/>
              <a:rect l="l" t="t" r="r" b="b"/>
              <a:pathLst>
                <a:path w="2540" h="4445">
                  <a:moveTo>
                    <a:pt x="2286" y="0"/>
                  </a:moveTo>
                  <a:lnTo>
                    <a:pt x="0" y="2095"/>
                  </a:lnTo>
                  <a:lnTo>
                    <a:pt x="0" y="3949"/>
                  </a:lnTo>
                  <a:lnTo>
                    <a:pt x="2286" y="1841"/>
                  </a:lnTo>
                  <a:lnTo>
                    <a:pt x="2286" y="0"/>
                  </a:lnTo>
                  <a:close/>
                </a:path>
              </a:pathLst>
            </a:custGeom>
            <a:solidFill>
              <a:srgbClr val="5F89B6"/>
            </a:solidFill>
          </p:spPr>
          <p:txBody>
            <a:bodyPr wrap="square" lIns="0" tIns="0" rIns="0" bIns="0" rtlCol="0"/>
            <a:lstStyle/>
            <a:p>
              <a:endParaRPr sz="1227"/>
            </a:p>
          </p:txBody>
        </p:sp>
        <p:sp>
          <p:nvSpPr>
            <p:cNvPr id="1336" name="object 1336"/>
            <p:cNvSpPr/>
            <p:nvPr/>
          </p:nvSpPr>
          <p:spPr>
            <a:xfrm>
              <a:off x="1074191" y="8004975"/>
              <a:ext cx="2540" cy="4445"/>
            </a:xfrm>
            <a:custGeom>
              <a:avLst/>
              <a:gdLst/>
              <a:ahLst/>
              <a:cxnLst/>
              <a:rect l="l" t="t" r="r" b="b"/>
              <a:pathLst>
                <a:path w="2540" h="4445">
                  <a:moveTo>
                    <a:pt x="2286" y="0"/>
                  </a:moveTo>
                  <a:lnTo>
                    <a:pt x="0" y="2108"/>
                  </a:lnTo>
                  <a:lnTo>
                    <a:pt x="0" y="3886"/>
                  </a:lnTo>
                  <a:lnTo>
                    <a:pt x="2286" y="1778"/>
                  </a:lnTo>
                  <a:lnTo>
                    <a:pt x="2286" y="0"/>
                  </a:lnTo>
                  <a:close/>
                </a:path>
              </a:pathLst>
            </a:custGeom>
            <a:solidFill>
              <a:srgbClr val="5F8AB7"/>
            </a:solidFill>
          </p:spPr>
          <p:txBody>
            <a:bodyPr wrap="square" lIns="0" tIns="0" rIns="0" bIns="0" rtlCol="0"/>
            <a:lstStyle/>
            <a:p>
              <a:endParaRPr sz="1227"/>
            </a:p>
          </p:txBody>
        </p:sp>
        <p:sp>
          <p:nvSpPr>
            <p:cNvPr id="1337" name="object 1337"/>
            <p:cNvSpPr/>
            <p:nvPr/>
          </p:nvSpPr>
          <p:spPr>
            <a:xfrm>
              <a:off x="1074191" y="8006753"/>
              <a:ext cx="2540" cy="6350"/>
            </a:xfrm>
            <a:custGeom>
              <a:avLst/>
              <a:gdLst/>
              <a:ahLst/>
              <a:cxnLst/>
              <a:rect l="l" t="t" r="r" b="b"/>
              <a:pathLst>
                <a:path w="2540" h="6350">
                  <a:moveTo>
                    <a:pt x="2286" y="0"/>
                  </a:moveTo>
                  <a:lnTo>
                    <a:pt x="0" y="2108"/>
                  </a:lnTo>
                  <a:lnTo>
                    <a:pt x="0" y="3962"/>
                  </a:lnTo>
                  <a:lnTo>
                    <a:pt x="0" y="5829"/>
                  </a:lnTo>
                  <a:lnTo>
                    <a:pt x="2286" y="3721"/>
                  </a:lnTo>
                  <a:lnTo>
                    <a:pt x="2286" y="1841"/>
                  </a:lnTo>
                  <a:lnTo>
                    <a:pt x="2286" y="0"/>
                  </a:lnTo>
                  <a:close/>
                </a:path>
              </a:pathLst>
            </a:custGeom>
            <a:solidFill>
              <a:srgbClr val="5F8AB8"/>
            </a:solidFill>
          </p:spPr>
          <p:txBody>
            <a:bodyPr wrap="square" lIns="0" tIns="0" rIns="0" bIns="0" rtlCol="0"/>
            <a:lstStyle/>
            <a:p>
              <a:endParaRPr sz="1227"/>
            </a:p>
          </p:txBody>
        </p:sp>
        <p:sp>
          <p:nvSpPr>
            <p:cNvPr id="1338" name="object 1338"/>
            <p:cNvSpPr/>
            <p:nvPr/>
          </p:nvSpPr>
          <p:spPr>
            <a:xfrm>
              <a:off x="1074191" y="8010474"/>
              <a:ext cx="2540" cy="4445"/>
            </a:xfrm>
            <a:custGeom>
              <a:avLst/>
              <a:gdLst/>
              <a:ahLst/>
              <a:cxnLst/>
              <a:rect l="l" t="t" r="r" b="b"/>
              <a:pathLst>
                <a:path w="2540" h="4445">
                  <a:moveTo>
                    <a:pt x="2286" y="0"/>
                  </a:moveTo>
                  <a:lnTo>
                    <a:pt x="0" y="2108"/>
                  </a:lnTo>
                  <a:lnTo>
                    <a:pt x="0" y="3987"/>
                  </a:lnTo>
                  <a:lnTo>
                    <a:pt x="2286" y="1879"/>
                  </a:lnTo>
                  <a:lnTo>
                    <a:pt x="2286" y="0"/>
                  </a:lnTo>
                  <a:close/>
                </a:path>
              </a:pathLst>
            </a:custGeom>
            <a:solidFill>
              <a:srgbClr val="5F8BB8"/>
            </a:solidFill>
          </p:spPr>
          <p:txBody>
            <a:bodyPr wrap="square" lIns="0" tIns="0" rIns="0" bIns="0" rtlCol="0"/>
            <a:lstStyle/>
            <a:p>
              <a:endParaRPr sz="1227"/>
            </a:p>
          </p:txBody>
        </p:sp>
        <p:sp>
          <p:nvSpPr>
            <p:cNvPr id="1339" name="object 1339"/>
            <p:cNvSpPr/>
            <p:nvPr/>
          </p:nvSpPr>
          <p:spPr>
            <a:xfrm>
              <a:off x="1074191" y="8012354"/>
              <a:ext cx="2540" cy="4445"/>
            </a:xfrm>
            <a:custGeom>
              <a:avLst/>
              <a:gdLst/>
              <a:ahLst/>
              <a:cxnLst/>
              <a:rect l="l" t="t" r="r" b="b"/>
              <a:pathLst>
                <a:path w="2540" h="4445">
                  <a:moveTo>
                    <a:pt x="2286" y="0"/>
                  </a:moveTo>
                  <a:lnTo>
                    <a:pt x="0" y="2108"/>
                  </a:lnTo>
                  <a:lnTo>
                    <a:pt x="0" y="3860"/>
                  </a:lnTo>
                  <a:lnTo>
                    <a:pt x="2286" y="1752"/>
                  </a:lnTo>
                  <a:lnTo>
                    <a:pt x="2286" y="0"/>
                  </a:lnTo>
                  <a:close/>
                </a:path>
              </a:pathLst>
            </a:custGeom>
            <a:solidFill>
              <a:srgbClr val="5F8CB9"/>
            </a:solidFill>
          </p:spPr>
          <p:txBody>
            <a:bodyPr wrap="square" lIns="0" tIns="0" rIns="0" bIns="0" rtlCol="0"/>
            <a:lstStyle/>
            <a:p>
              <a:endParaRPr sz="1227"/>
            </a:p>
          </p:txBody>
        </p:sp>
        <p:sp>
          <p:nvSpPr>
            <p:cNvPr id="1340" name="object 1340"/>
            <p:cNvSpPr/>
            <p:nvPr/>
          </p:nvSpPr>
          <p:spPr>
            <a:xfrm>
              <a:off x="1074191" y="8014106"/>
              <a:ext cx="2540" cy="4445"/>
            </a:xfrm>
            <a:custGeom>
              <a:avLst/>
              <a:gdLst/>
              <a:ahLst/>
              <a:cxnLst/>
              <a:rect l="l" t="t" r="r" b="b"/>
              <a:pathLst>
                <a:path w="2540" h="4445">
                  <a:moveTo>
                    <a:pt x="2286" y="0"/>
                  </a:moveTo>
                  <a:lnTo>
                    <a:pt x="0" y="2108"/>
                  </a:lnTo>
                  <a:lnTo>
                    <a:pt x="0" y="3886"/>
                  </a:lnTo>
                  <a:lnTo>
                    <a:pt x="2286" y="1778"/>
                  </a:lnTo>
                  <a:lnTo>
                    <a:pt x="2286" y="0"/>
                  </a:lnTo>
                  <a:close/>
                </a:path>
              </a:pathLst>
            </a:custGeom>
            <a:solidFill>
              <a:srgbClr val="5F8CBA"/>
            </a:solidFill>
          </p:spPr>
          <p:txBody>
            <a:bodyPr wrap="square" lIns="0" tIns="0" rIns="0" bIns="0" rtlCol="0"/>
            <a:lstStyle/>
            <a:p>
              <a:endParaRPr sz="1227"/>
            </a:p>
          </p:txBody>
        </p:sp>
        <p:sp>
          <p:nvSpPr>
            <p:cNvPr id="1341" name="object 1341"/>
            <p:cNvSpPr/>
            <p:nvPr/>
          </p:nvSpPr>
          <p:spPr>
            <a:xfrm>
              <a:off x="1074191" y="8015884"/>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608DBA"/>
            </a:solidFill>
          </p:spPr>
          <p:txBody>
            <a:bodyPr wrap="square" lIns="0" tIns="0" rIns="0" bIns="0" rtlCol="0"/>
            <a:lstStyle/>
            <a:p>
              <a:endParaRPr sz="1227"/>
            </a:p>
          </p:txBody>
        </p:sp>
        <p:sp>
          <p:nvSpPr>
            <p:cNvPr id="1342" name="object 1342"/>
            <p:cNvSpPr/>
            <p:nvPr/>
          </p:nvSpPr>
          <p:spPr>
            <a:xfrm>
              <a:off x="1074191" y="8018081"/>
              <a:ext cx="2540" cy="4445"/>
            </a:xfrm>
            <a:custGeom>
              <a:avLst/>
              <a:gdLst/>
              <a:ahLst/>
              <a:cxnLst/>
              <a:rect l="l" t="t" r="r" b="b"/>
              <a:pathLst>
                <a:path w="2540" h="4445">
                  <a:moveTo>
                    <a:pt x="2286" y="0"/>
                  </a:moveTo>
                  <a:lnTo>
                    <a:pt x="0" y="2095"/>
                  </a:lnTo>
                  <a:lnTo>
                    <a:pt x="0" y="3632"/>
                  </a:lnTo>
                  <a:lnTo>
                    <a:pt x="0" y="4292"/>
                  </a:lnTo>
                  <a:lnTo>
                    <a:pt x="1943" y="3721"/>
                  </a:lnTo>
                  <a:lnTo>
                    <a:pt x="2286" y="3403"/>
                  </a:lnTo>
                  <a:lnTo>
                    <a:pt x="2286" y="1524"/>
                  </a:lnTo>
                  <a:lnTo>
                    <a:pt x="2286" y="0"/>
                  </a:lnTo>
                  <a:close/>
                </a:path>
              </a:pathLst>
            </a:custGeom>
            <a:solidFill>
              <a:srgbClr val="608DBB"/>
            </a:solidFill>
          </p:spPr>
          <p:txBody>
            <a:bodyPr wrap="square" lIns="0" tIns="0" rIns="0" bIns="0" rtlCol="0"/>
            <a:lstStyle/>
            <a:p>
              <a:endParaRPr sz="1227"/>
            </a:p>
          </p:txBody>
        </p:sp>
        <p:sp>
          <p:nvSpPr>
            <p:cNvPr id="1343" name="object 1343"/>
            <p:cNvSpPr/>
            <p:nvPr/>
          </p:nvSpPr>
          <p:spPr>
            <a:xfrm>
              <a:off x="1076134" y="8021485"/>
              <a:ext cx="635" cy="635"/>
            </a:xfrm>
            <a:custGeom>
              <a:avLst/>
              <a:gdLst/>
              <a:ahLst/>
              <a:cxnLst/>
              <a:rect l="l" t="t" r="r" b="b"/>
              <a:pathLst>
                <a:path w="634" h="634">
                  <a:moveTo>
                    <a:pt x="342" y="0"/>
                  </a:moveTo>
                  <a:lnTo>
                    <a:pt x="0" y="317"/>
                  </a:lnTo>
                  <a:lnTo>
                    <a:pt x="342" y="215"/>
                  </a:lnTo>
                  <a:lnTo>
                    <a:pt x="342" y="0"/>
                  </a:lnTo>
                  <a:close/>
                </a:path>
              </a:pathLst>
            </a:custGeom>
            <a:solidFill>
              <a:srgbClr val="608EBC"/>
            </a:solidFill>
          </p:spPr>
          <p:txBody>
            <a:bodyPr wrap="square" lIns="0" tIns="0" rIns="0" bIns="0" rtlCol="0"/>
            <a:lstStyle/>
            <a:p>
              <a:endParaRPr sz="1227"/>
            </a:p>
          </p:txBody>
        </p:sp>
        <p:sp>
          <p:nvSpPr>
            <p:cNvPr id="1344" name="object 1344"/>
            <p:cNvSpPr/>
            <p:nvPr/>
          </p:nvSpPr>
          <p:spPr>
            <a:xfrm>
              <a:off x="1126312" y="7906588"/>
              <a:ext cx="20320" cy="6985"/>
            </a:xfrm>
            <a:custGeom>
              <a:avLst/>
              <a:gdLst/>
              <a:ahLst/>
              <a:cxnLst/>
              <a:rect l="l" t="t" r="r" b="b"/>
              <a:pathLst>
                <a:path w="20319" h="6984">
                  <a:moveTo>
                    <a:pt x="19888" y="800"/>
                  </a:moveTo>
                  <a:lnTo>
                    <a:pt x="18884" y="457"/>
                  </a:lnTo>
                  <a:lnTo>
                    <a:pt x="16916" y="0"/>
                  </a:lnTo>
                  <a:lnTo>
                    <a:pt x="1143" y="4648"/>
                  </a:lnTo>
                  <a:lnTo>
                    <a:pt x="0" y="4991"/>
                  </a:lnTo>
                  <a:lnTo>
                    <a:pt x="457" y="6667"/>
                  </a:lnTo>
                  <a:lnTo>
                    <a:pt x="1600" y="6311"/>
                  </a:lnTo>
                  <a:lnTo>
                    <a:pt x="19888" y="800"/>
                  </a:lnTo>
                  <a:close/>
                </a:path>
              </a:pathLst>
            </a:custGeom>
            <a:solidFill>
              <a:srgbClr val="5B73A0"/>
            </a:solidFill>
          </p:spPr>
          <p:txBody>
            <a:bodyPr wrap="square" lIns="0" tIns="0" rIns="0" bIns="0" rtlCol="0"/>
            <a:lstStyle/>
            <a:p>
              <a:endParaRPr sz="1227"/>
            </a:p>
          </p:txBody>
        </p:sp>
        <p:sp>
          <p:nvSpPr>
            <p:cNvPr id="1345" name="object 1345"/>
            <p:cNvSpPr/>
            <p:nvPr/>
          </p:nvSpPr>
          <p:spPr>
            <a:xfrm>
              <a:off x="1123581" y="7911579"/>
              <a:ext cx="3175" cy="2540"/>
            </a:xfrm>
            <a:custGeom>
              <a:avLst/>
              <a:gdLst/>
              <a:ahLst/>
              <a:cxnLst/>
              <a:rect l="l" t="t" r="r" b="b"/>
              <a:pathLst>
                <a:path w="3175" h="2540">
                  <a:moveTo>
                    <a:pt x="3175" y="1676"/>
                  </a:moveTo>
                  <a:lnTo>
                    <a:pt x="2717" y="0"/>
                  </a:lnTo>
                  <a:lnTo>
                    <a:pt x="1143" y="469"/>
                  </a:lnTo>
                  <a:lnTo>
                    <a:pt x="0" y="812"/>
                  </a:lnTo>
                  <a:lnTo>
                    <a:pt x="457" y="2489"/>
                  </a:lnTo>
                  <a:lnTo>
                    <a:pt x="1282" y="2247"/>
                  </a:lnTo>
                  <a:lnTo>
                    <a:pt x="1600" y="2146"/>
                  </a:lnTo>
                  <a:lnTo>
                    <a:pt x="3175" y="1676"/>
                  </a:lnTo>
                  <a:close/>
                </a:path>
              </a:pathLst>
            </a:custGeom>
            <a:solidFill>
              <a:srgbClr val="5B74A1"/>
            </a:solidFill>
          </p:spPr>
          <p:txBody>
            <a:bodyPr wrap="square" lIns="0" tIns="0" rIns="0" bIns="0" rtlCol="0"/>
            <a:lstStyle/>
            <a:p>
              <a:endParaRPr sz="1227"/>
            </a:p>
          </p:txBody>
        </p:sp>
        <p:sp>
          <p:nvSpPr>
            <p:cNvPr id="1346" name="object 1346"/>
            <p:cNvSpPr/>
            <p:nvPr/>
          </p:nvSpPr>
          <p:spPr>
            <a:xfrm>
              <a:off x="1122095" y="7912392"/>
              <a:ext cx="2540" cy="2540"/>
            </a:xfrm>
            <a:custGeom>
              <a:avLst/>
              <a:gdLst/>
              <a:ahLst/>
              <a:cxnLst/>
              <a:rect l="l" t="t" r="r" b="b"/>
              <a:pathLst>
                <a:path w="2540" h="2540">
                  <a:moveTo>
                    <a:pt x="1473" y="0"/>
                  </a:moveTo>
                  <a:lnTo>
                    <a:pt x="0" y="431"/>
                  </a:lnTo>
                  <a:lnTo>
                    <a:pt x="469" y="2120"/>
                  </a:lnTo>
                  <a:lnTo>
                    <a:pt x="1930" y="1676"/>
                  </a:lnTo>
                  <a:lnTo>
                    <a:pt x="1473" y="0"/>
                  </a:lnTo>
                  <a:close/>
                </a:path>
              </a:pathLst>
            </a:custGeom>
            <a:solidFill>
              <a:srgbClr val="5B75A1"/>
            </a:solidFill>
          </p:spPr>
          <p:txBody>
            <a:bodyPr wrap="square" lIns="0" tIns="0" rIns="0" bIns="0" rtlCol="0"/>
            <a:lstStyle/>
            <a:p>
              <a:endParaRPr sz="1227"/>
            </a:p>
          </p:txBody>
        </p:sp>
        <p:sp>
          <p:nvSpPr>
            <p:cNvPr id="1347" name="object 1347"/>
            <p:cNvSpPr/>
            <p:nvPr/>
          </p:nvSpPr>
          <p:spPr>
            <a:xfrm>
              <a:off x="1120901" y="7912824"/>
              <a:ext cx="1905" cy="2540"/>
            </a:xfrm>
            <a:custGeom>
              <a:avLst/>
              <a:gdLst/>
              <a:ahLst/>
              <a:cxnLst/>
              <a:rect l="l" t="t" r="r" b="b"/>
              <a:pathLst>
                <a:path w="1905" h="2540">
                  <a:moveTo>
                    <a:pt x="1193" y="0"/>
                  </a:moveTo>
                  <a:lnTo>
                    <a:pt x="0" y="355"/>
                  </a:lnTo>
                  <a:lnTo>
                    <a:pt x="482" y="2044"/>
                  </a:lnTo>
                  <a:lnTo>
                    <a:pt x="1231" y="1816"/>
                  </a:lnTo>
                  <a:lnTo>
                    <a:pt x="1663" y="1689"/>
                  </a:lnTo>
                  <a:lnTo>
                    <a:pt x="1193" y="0"/>
                  </a:lnTo>
                  <a:close/>
                </a:path>
              </a:pathLst>
            </a:custGeom>
            <a:solidFill>
              <a:srgbClr val="5C75A2"/>
            </a:solidFill>
          </p:spPr>
          <p:txBody>
            <a:bodyPr wrap="square" lIns="0" tIns="0" rIns="0" bIns="0" rtlCol="0"/>
            <a:lstStyle/>
            <a:p>
              <a:endParaRPr sz="1227"/>
            </a:p>
          </p:txBody>
        </p:sp>
        <p:sp>
          <p:nvSpPr>
            <p:cNvPr id="1348" name="object 1348"/>
            <p:cNvSpPr/>
            <p:nvPr/>
          </p:nvSpPr>
          <p:spPr>
            <a:xfrm>
              <a:off x="1119466" y="7913179"/>
              <a:ext cx="2540" cy="2540"/>
            </a:xfrm>
            <a:custGeom>
              <a:avLst/>
              <a:gdLst/>
              <a:ahLst/>
              <a:cxnLst/>
              <a:rect l="l" t="t" r="r" b="b"/>
              <a:pathLst>
                <a:path w="2540" h="2540">
                  <a:moveTo>
                    <a:pt x="1435" y="0"/>
                  </a:moveTo>
                  <a:lnTo>
                    <a:pt x="0" y="419"/>
                  </a:lnTo>
                  <a:lnTo>
                    <a:pt x="469" y="2133"/>
                  </a:lnTo>
                  <a:lnTo>
                    <a:pt x="1917" y="1689"/>
                  </a:lnTo>
                  <a:lnTo>
                    <a:pt x="1435" y="0"/>
                  </a:lnTo>
                  <a:close/>
                </a:path>
              </a:pathLst>
            </a:custGeom>
            <a:solidFill>
              <a:srgbClr val="5C75A3"/>
            </a:solidFill>
          </p:spPr>
          <p:txBody>
            <a:bodyPr wrap="square" lIns="0" tIns="0" rIns="0" bIns="0" rtlCol="0"/>
            <a:lstStyle/>
            <a:p>
              <a:endParaRPr sz="1227"/>
            </a:p>
          </p:txBody>
        </p:sp>
        <p:sp>
          <p:nvSpPr>
            <p:cNvPr id="1349" name="object 1349"/>
            <p:cNvSpPr/>
            <p:nvPr/>
          </p:nvSpPr>
          <p:spPr>
            <a:xfrm>
              <a:off x="1118298" y="7913598"/>
              <a:ext cx="1905" cy="2540"/>
            </a:xfrm>
            <a:custGeom>
              <a:avLst/>
              <a:gdLst/>
              <a:ahLst/>
              <a:cxnLst/>
              <a:rect l="l" t="t" r="r" b="b"/>
              <a:pathLst>
                <a:path w="1905" h="2540">
                  <a:moveTo>
                    <a:pt x="1168" y="0"/>
                  </a:moveTo>
                  <a:lnTo>
                    <a:pt x="0" y="342"/>
                  </a:lnTo>
                  <a:lnTo>
                    <a:pt x="482" y="2057"/>
                  </a:lnTo>
                  <a:lnTo>
                    <a:pt x="711" y="1993"/>
                  </a:lnTo>
                  <a:lnTo>
                    <a:pt x="1638" y="1714"/>
                  </a:lnTo>
                  <a:lnTo>
                    <a:pt x="1168" y="0"/>
                  </a:lnTo>
                  <a:close/>
                </a:path>
              </a:pathLst>
            </a:custGeom>
            <a:solidFill>
              <a:srgbClr val="5C76A3"/>
            </a:solidFill>
          </p:spPr>
          <p:txBody>
            <a:bodyPr wrap="square" lIns="0" tIns="0" rIns="0" bIns="0" rtlCol="0"/>
            <a:lstStyle/>
            <a:p>
              <a:endParaRPr sz="1227"/>
            </a:p>
          </p:txBody>
        </p:sp>
        <p:sp>
          <p:nvSpPr>
            <p:cNvPr id="1350" name="object 1350"/>
            <p:cNvSpPr/>
            <p:nvPr/>
          </p:nvSpPr>
          <p:spPr>
            <a:xfrm>
              <a:off x="1116850" y="7913941"/>
              <a:ext cx="2540" cy="2540"/>
            </a:xfrm>
            <a:custGeom>
              <a:avLst/>
              <a:gdLst/>
              <a:ahLst/>
              <a:cxnLst/>
              <a:rect l="l" t="t" r="r" b="b"/>
              <a:pathLst>
                <a:path w="2540" h="2540">
                  <a:moveTo>
                    <a:pt x="1447" y="0"/>
                  </a:moveTo>
                  <a:lnTo>
                    <a:pt x="0" y="431"/>
                  </a:lnTo>
                  <a:lnTo>
                    <a:pt x="469" y="2159"/>
                  </a:lnTo>
                  <a:lnTo>
                    <a:pt x="1930" y="1714"/>
                  </a:lnTo>
                  <a:lnTo>
                    <a:pt x="1447" y="0"/>
                  </a:lnTo>
                  <a:close/>
                </a:path>
              </a:pathLst>
            </a:custGeom>
            <a:solidFill>
              <a:srgbClr val="5C77A4"/>
            </a:solidFill>
          </p:spPr>
          <p:txBody>
            <a:bodyPr wrap="square" lIns="0" tIns="0" rIns="0" bIns="0" rtlCol="0"/>
            <a:lstStyle/>
            <a:p>
              <a:endParaRPr sz="1227"/>
            </a:p>
          </p:txBody>
        </p:sp>
        <p:sp>
          <p:nvSpPr>
            <p:cNvPr id="1351" name="object 1351"/>
            <p:cNvSpPr/>
            <p:nvPr/>
          </p:nvSpPr>
          <p:spPr>
            <a:xfrm>
              <a:off x="1114196" y="7914373"/>
              <a:ext cx="3175" cy="2540"/>
            </a:xfrm>
            <a:custGeom>
              <a:avLst/>
              <a:gdLst/>
              <a:ahLst/>
              <a:cxnLst/>
              <a:rect l="l" t="t" r="r" b="b"/>
              <a:pathLst>
                <a:path w="3175" h="2540">
                  <a:moveTo>
                    <a:pt x="3124" y="1727"/>
                  </a:moveTo>
                  <a:lnTo>
                    <a:pt x="2654" y="0"/>
                  </a:lnTo>
                  <a:lnTo>
                    <a:pt x="1066" y="469"/>
                  </a:lnTo>
                  <a:lnTo>
                    <a:pt x="0" y="774"/>
                  </a:lnTo>
                  <a:lnTo>
                    <a:pt x="482" y="2514"/>
                  </a:lnTo>
                  <a:lnTo>
                    <a:pt x="1536" y="2197"/>
                  </a:lnTo>
                  <a:lnTo>
                    <a:pt x="1790" y="2133"/>
                  </a:lnTo>
                  <a:lnTo>
                    <a:pt x="3124" y="1727"/>
                  </a:lnTo>
                  <a:close/>
                </a:path>
              </a:pathLst>
            </a:custGeom>
            <a:solidFill>
              <a:srgbClr val="5C78A4"/>
            </a:solidFill>
          </p:spPr>
          <p:txBody>
            <a:bodyPr wrap="square" lIns="0" tIns="0" rIns="0" bIns="0" rtlCol="0"/>
            <a:lstStyle/>
            <a:p>
              <a:endParaRPr sz="1227"/>
            </a:p>
          </p:txBody>
        </p:sp>
        <p:sp>
          <p:nvSpPr>
            <p:cNvPr id="1352" name="object 1352"/>
            <p:cNvSpPr/>
            <p:nvPr/>
          </p:nvSpPr>
          <p:spPr>
            <a:xfrm>
              <a:off x="1112634" y="7915148"/>
              <a:ext cx="2540" cy="2540"/>
            </a:xfrm>
            <a:custGeom>
              <a:avLst/>
              <a:gdLst/>
              <a:ahLst/>
              <a:cxnLst/>
              <a:rect l="l" t="t" r="r" b="b"/>
              <a:pathLst>
                <a:path w="2540" h="2540">
                  <a:moveTo>
                    <a:pt x="1574" y="0"/>
                  </a:moveTo>
                  <a:lnTo>
                    <a:pt x="0" y="469"/>
                  </a:lnTo>
                  <a:lnTo>
                    <a:pt x="482" y="2222"/>
                  </a:lnTo>
                  <a:lnTo>
                    <a:pt x="2057" y="1739"/>
                  </a:lnTo>
                  <a:lnTo>
                    <a:pt x="1574" y="0"/>
                  </a:lnTo>
                  <a:close/>
                </a:path>
              </a:pathLst>
            </a:custGeom>
            <a:solidFill>
              <a:srgbClr val="5C78A5"/>
            </a:solidFill>
          </p:spPr>
          <p:txBody>
            <a:bodyPr wrap="square" lIns="0" tIns="0" rIns="0" bIns="0" rtlCol="0"/>
            <a:lstStyle/>
            <a:p>
              <a:endParaRPr sz="1227"/>
            </a:p>
          </p:txBody>
        </p:sp>
        <p:sp>
          <p:nvSpPr>
            <p:cNvPr id="1353" name="object 1353"/>
            <p:cNvSpPr/>
            <p:nvPr/>
          </p:nvSpPr>
          <p:spPr>
            <a:xfrm>
              <a:off x="1109929" y="7915618"/>
              <a:ext cx="3175" cy="3175"/>
            </a:xfrm>
            <a:custGeom>
              <a:avLst/>
              <a:gdLst/>
              <a:ahLst/>
              <a:cxnLst/>
              <a:rect l="l" t="t" r="r" b="b"/>
              <a:pathLst>
                <a:path w="3175" h="3175">
                  <a:moveTo>
                    <a:pt x="3175" y="1752"/>
                  </a:moveTo>
                  <a:lnTo>
                    <a:pt x="2705" y="0"/>
                  </a:lnTo>
                  <a:lnTo>
                    <a:pt x="1638" y="304"/>
                  </a:lnTo>
                  <a:lnTo>
                    <a:pt x="0" y="800"/>
                  </a:lnTo>
                  <a:lnTo>
                    <a:pt x="482" y="2565"/>
                  </a:lnTo>
                  <a:lnTo>
                    <a:pt x="2133" y="2070"/>
                  </a:lnTo>
                  <a:lnTo>
                    <a:pt x="3098" y="1778"/>
                  </a:lnTo>
                  <a:close/>
                </a:path>
              </a:pathLst>
            </a:custGeom>
            <a:solidFill>
              <a:srgbClr val="5C79A6"/>
            </a:solidFill>
          </p:spPr>
          <p:txBody>
            <a:bodyPr wrap="square" lIns="0" tIns="0" rIns="0" bIns="0" rtlCol="0"/>
            <a:lstStyle/>
            <a:p>
              <a:endParaRPr sz="1227"/>
            </a:p>
          </p:txBody>
        </p:sp>
        <p:sp>
          <p:nvSpPr>
            <p:cNvPr id="1354" name="object 1354"/>
            <p:cNvSpPr/>
            <p:nvPr/>
          </p:nvSpPr>
          <p:spPr>
            <a:xfrm>
              <a:off x="1108862" y="7916418"/>
              <a:ext cx="1905" cy="2540"/>
            </a:xfrm>
            <a:custGeom>
              <a:avLst/>
              <a:gdLst/>
              <a:ahLst/>
              <a:cxnLst/>
              <a:rect l="l" t="t" r="r" b="b"/>
              <a:pathLst>
                <a:path w="1905" h="2540">
                  <a:moveTo>
                    <a:pt x="1054" y="0"/>
                  </a:moveTo>
                  <a:lnTo>
                    <a:pt x="0" y="304"/>
                  </a:lnTo>
                  <a:lnTo>
                    <a:pt x="482" y="2082"/>
                  </a:lnTo>
                  <a:lnTo>
                    <a:pt x="1257" y="1854"/>
                  </a:lnTo>
                  <a:lnTo>
                    <a:pt x="1536" y="1765"/>
                  </a:lnTo>
                  <a:lnTo>
                    <a:pt x="1054" y="0"/>
                  </a:lnTo>
                  <a:close/>
                </a:path>
              </a:pathLst>
            </a:custGeom>
            <a:solidFill>
              <a:srgbClr val="5C7AA6"/>
            </a:solidFill>
          </p:spPr>
          <p:txBody>
            <a:bodyPr wrap="square" lIns="0" tIns="0" rIns="0" bIns="0" rtlCol="0"/>
            <a:lstStyle/>
            <a:p>
              <a:endParaRPr sz="1227"/>
            </a:p>
          </p:txBody>
        </p:sp>
        <p:sp>
          <p:nvSpPr>
            <p:cNvPr id="1355" name="object 1355"/>
            <p:cNvSpPr/>
            <p:nvPr/>
          </p:nvSpPr>
          <p:spPr>
            <a:xfrm>
              <a:off x="1107376" y="7916723"/>
              <a:ext cx="2540" cy="2540"/>
            </a:xfrm>
            <a:custGeom>
              <a:avLst/>
              <a:gdLst/>
              <a:ahLst/>
              <a:cxnLst/>
              <a:rect l="l" t="t" r="r" b="b"/>
              <a:pathLst>
                <a:path w="2540" h="2540">
                  <a:moveTo>
                    <a:pt x="1485" y="0"/>
                  </a:moveTo>
                  <a:lnTo>
                    <a:pt x="0" y="444"/>
                  </a:lnTo>
                  <a:lnTo>
                    <a:pt x="482" y="2222"/>
                  </a:lnTo>
                  <a:lnTo>
                    <a:pt x="1968" y="1777"/>
                  </a:lnTo>
                  <a:lnTo>
                    <a:pt x="1485" y="0"/>
                  </a:lnTo>
                  <a:close/>
                </a:path>
              </a:pathLst>
            </a:custGeom>
            <a:solidFill>
              <a:srgbClr val="5C7AA7"/>
            </a:solidFill>
          </p:spPr>
          <p:txBody>
            <a:bodyPr wrap="square" lIns="0" tIns="0" rIns="0" bIns="0" rtlCol="0"/>
            <a:lstStyle/>
            <a:p>
              <a:endParaRPr sz="1227"/>
            </a:p>
          </p:txBody>
        </p:sp>
        <p:sp>
          <p:nvSpPr>
            <p:cNvPr id="1356" name="object 1356"/>
            <p:cNvSpPr/>
            <p:nvPr/>
          </p:nvSpPr>
          <p:spPr>
            <a:xfrm>
              <a:off x="1106220" y="7917167"/>
              <a:ext cx="1905" cy="2540"/>
            </a:xfrm>
            <a:custGeom>
              <a:avLst/>
              <a:gdLst/>
              <a:ahLst/>
              <a:cxnLst/>
              <a:rect l="l" t="t" r="r" b="b"/>
              <a:pathLst>
                <a:path w="1905" h="2540">
                  <a:moveTo>
                    <a:pt x="1155" y="0"/>
                  </a:moveTo>
                  <a:lnTo>
                    <a:pt x="0" y="330"/>
                  </a:lnTo>
                  <a:lnTo>
                    <a:pt x="495" y="2133"/>
                  </a:lnTo>
                  <a:lnTo>
                    <a:pt x="876" y="2006"/>
                  </a:lnTo>
                  <a:lnTo>
                    <a:pt x="1638" y="1778"/>
                  </a:lnTo>
                  <a:lnTo>
                    <a:pt x="1155" y="0"/>
                  </a:lnTo>
                  <a:close/>
                </a:path>
              </a:pathLst>
            </a:custGeom>
            <a:solidFill>
              <a:srgbClr val="5C7AA8"/>
            </a:solidFill>
          </p:spPr>
          <p:txBody>
            <a:bodyPr wrap="square" lIns="0" tIns="0" rIns="0" bIns="0" rtlCol="0"/>
            <a:lstStyle/>
            <a:p>
              <a:endParaRPr sz="1227"/>
            </a:p>
          </p:txBody>
        </p:sp>
        <p:sp>
          <p:nvSpPr>
            <p:cNvPr id="1357" name="object 1357"/>
            <p:cNvSpPr/>
            <p:nvPr/>
          </p:nvSpPr>
          <p:spPr>
            <a:xfrm>
              <a:off x="1104760" y="7917497"/>
              <a:ext cx="2540" cy="2540"/>
            </a:xfrm>
            <a:custGeom>
              <a:avLst/>
              <a:gdLst/>
              <a:ahLst/>
              <a:cxnLst/>
              <a:rect l="l" t="t" r="r" b="b"/>
              <a:pathLst>
                <a:path w="2540" h="2540">
                  <a:moveTo>
                    <a:pt x="1460" y="0"/>
                  </a:moveTo>
                  <a:lnTo>
                    <a:pt x="0" y="431"/>
                  </a:lnTo>
                  <a:lnTo>
                    <a:pt x="495" y="2235"/>
                  </a:lnTo>
                  <a:lnTo>
                    <a:pt x="1955" y="1803"/>
                  </a:lnTo>
                  <a:lnTo>
                    <a:pt x="1460" y="0"/>
                  </a:lnTo>
                  <a:close/>
                </a:path>
              </a:pathLst>
            </a:custGeom>
            <a:solidFill>
              <a:srgbClr val="5C7BA8"/>
            </a:solidFill>
          </p:spPr>
          <p:txBody>
            <a:bodyPr wrap="square" lIns="0" tIns="0" rIns="0" bIns="0" rtlCol="0"/>
            <a:lstStyle/>
            <a:p>
              <a:endParaRPr sz="1227"/>
            </a:p>
          </p:txBody>
        </p:sp>
        <p:sp>
          <p:nvSpPr>
            <p:cNvPr id="1358" name="object 1358"/>
            <p:cNvSpPr/>
            <p:nvPr/>
          </p:nvSpPr>
          <p:spPr>
            <a:xfrm>
              <a:off x="1103172" y="7917929"/>
              <a:ext cx="2540" cy="2540"/>
            </a:xfrm>
            <a:custGeom>
              <a:avLst/>
              <a:gdLst/>
              <a:ahLst/>
              <a:cxnLst/>
              <a:rect l="l" t="t" r="r" b="b"/>
              <a:pathLst>
                <a:path w="2540" h="2540">
                  <a:moveTo>
                    <a:pt x="1587" y="0"/>
                  </a:moveTo>
                  <a:lnTo>
                    <a:pt x="0" y="469"/>
                  </a:lnTo>
                  <a:lnTo>
                    <a:pt x="495" y="2285"/>
                  </a:lnTo>
                  <a:lnTo>
                    <a:pt x="977" y="2146"/>
                  </a:lnTo>
                  <a:lnTo>
                    <a:pt x="2082" y="1803"/>
                  </a:lnTo>
                  <a:lnTo>
                    <a:pt x="1587" y="0"/>
                  </a:lnTo>
                  <a:close/>
                </a:path>
              </a:pathLst>
            </a:custGeom>
            <a:solidFill>
              <a:srgbClr val="5C7CA8"/>
            </a:solidFill>
          </p:spPr>
          <p:txBody>
            <a:bodyPr wrap="square" lIns="0" tIns="0" rIns="0" bIns="0" rtlCol="0"/>
            <a:lstStyle/>
            <a:p>
              <a:endParaRPr sz="1227"/>
            </a:p>
          </p:txBody>
        </p:sp>
        <p:sp>
          <p:nvSpPr>
            <p:cNvPr id="1359" name="object 1359"/>
            <p:cNvSpPr/>
            <p:nvPr/>
          </p:nvSpPr>
          <p:spPr>
            <a:xfrm>
              <a:off x="1102029" y="7918399"/>
              <a:ext cx="1905" cy="2540"/>
            </a:xfrm>
            <a:custGeom>
              <a:avLst/>
              <a:gdLst/>
              <a:ahLst/>
              <a:cxnLst/>
              <a:rect l="l" t="t" r="r" b="b"/>
              <a:pathLst>
                <a:path w="1905" h="2540">
                  <a:moveTo>
                    <a:pt x="1143" y="0"/>
                  </a:moveTo>
                  <a:lnTo>
                    <a:pt x="0" y="342"/>
                  </a:lnTo>
                  <a:lnTo>
                    <a:pt x="495" y="2159"/>
                  </a:lnTo>
                  <a:lnTo>
                    <a:pt x="1638" y="1816"/>
                  </a:lnTo>
                  <a:lnTo>
                    <a:pt x="1143" y="0"/>
                  </a:lnTo>
                  <a:close/>
                </a:path>
              </a:pathLst>
            </a:custGeom>
            <a:solidFill>
              <a:srgbClr val="5C7CA9"/>
            </a:solidFill>
          </p:spPr>
          <p:txBody>
            <a:bodyPr wrap="square" lIns="0" tIns="0" rIns="0" bIns="0" rtlCol="0"/>
            <a:lstStyle/>
            <a:p>
              <a:endParaRPr sz="1227"/>
            </a:p>
          </p:txBody>
        </p:sp>
        <p:sp>
          <p:nvSpPr>
            <p:cNvPr id="1360" name="object 1360"/>
            <p:cNvSpPr/>
            <p:nvPr/>
          </p:nvSpPr>
          <p:spPr>
            <a:xfrm>
              <a:off x="1100569" y="7918742"/>
              <a:ext cx="2540" cy="2540"/>
            </a:xfrm>
            <a:custGeom>
              <a:avLst/>
              <a:gdLst/>
              <a:ahLst/>
              <a:cxnLst/>
              <a:rect l="l" t="t" r="r" b="b"/>
              <a:pathLst>
                <a:path w="2540" h="2540">
                  <a:moveTo>
                    <a:pt x="1460" y="0"/>
                  </a:moveTo>
                  <a:lnTo>
                    <a:pt x="0" y="431"/>
                  </a:lnTo>
                  <a:lnTo>
                    <a:pt x="495" y="2260"/>
                  </a:lnTo>
                  <a:lnTo>
                    <a:pt x="1955" y="1816"/>
                  </a:lnTo>
                  <a:lnTo>
                    <a:pt x="1460" y="0"/>
                  </a:lnTo>
                  <a:close/>
                </a:path>
              </a:pathLst>
            </a:custGeom>
            <a:solidFill>
              <a:srgbClr val="5C7CAA"/>
            </a:solidFill>
          </p:spPr>
          <p:txBody>
            <a:bodyPr wrap="square" lIns="0" tIns="0" rIns="0" bIns="0" rtlCol="0"/>
            <a:lstStyle/>
            <a:p>
              <a:endParaRPr sz="1227"/>
            </a:p>
          </p:txBody>
        </p:sp>
        <p:sp>
          <p:nvSpPr>
            <p:cNvPr id="1361" name="object 1361"/>
            <p:cNvSpPr/>
            <p:nvPr/>
          </p:nvSpPr>
          <p:spPr>
            <a:xfrm>
              <a:off x="1099400" y="7919174"/>
              <a:ext cx="1905" cy="2540"/>
            </a:xfrm>
            <a:custGeom>
              <a:avLst/>
              <a:gdLst/>
              <a:ahLst/>
              <a:cxnLst/>
              <a:rect l="l" t="t" r="r" b="b"/>
              <a:pathLst>
                <a:path w="1905" h="2540">
                  <a:moveTo>
                    <a:pt x="1168" y="0"/>
                  </a:moveTo>
                  <a:lnTo>
                    <a:pt x="0" y="342"/>
                  </a:lnTo>
                  <a:lnTo>
                    <a:pt x="495" y="2184"/>
                  </a:lnTo>
                  <a:lnTo>
                    <a:pt x="1663" y="1828"/>
                  </a:lnTo>
                  <a:lnTo>
                    <a:pt x="1168" y="0"/>
                  </a:lnTo>
                  <a:close/>
                </a:path>
              </a:pathLst>
            </a:custGeom>
            <a:solidFill>
              <a:srgbClr val="5D7DAA"/>
            </a:solidFill>
          </p:spPr>
          <p:txBody>
            <a:bodyPr wrap="square" lIns="0" tIns="0" rIns="0" bIns="0" rtlCol="0"/>
            <a:lstStyle/>
            <a:p>
              <a:endParaRPr sz="1227"/>
            </a:p>
          </p:txBody>
        </p:sp>
        <p:sp>
          <p:nvSpPr>
            <p:cNvPr id="1362" name="object 1362"/>
            <p:cNvSpPr/>
            <p:nvPr/>
          </p:nvSpPr>
          <p:spPr>
            <a:xfrm>
              <a:off x="1097927" y="7919517"/>
              <a:ext cx="2540" cy="2540"/>
            </a:xfrm>
            <a:custGeom>
              <a:avLst/>
              <a:gdLst/>
              <a:ahLst/>
              <a:cxnLst/>
              <a:rect l="l" t="t" r="r" b="b"/>
              <a:pathLst>
                <a:path w="2540" h="2540">
                  <a:moveTo>
                    <a:pt x="1460" y="0"/>
                  </a:moveTo>
                  <a:lnTo>
                    <a:pt x="0" y="431"/>
                  </a:lnTo>
                  <a:lnTo>
                    <a:pt x="508" y="2273"/>
                  </a:lnTo>
                  <a:lnTo>
                    <a:pt x="1968" y="1841"/>
                  </a:lnTo>
                  <a:lnTo>
                    <a:pt x="1460" y="0"/>
                  </a:lnTo>
                  <a:close/>
                </a:path>
              </a:pathLst>
            </a:custGeom>
            <a:solidFill>
              <a:srgbClr val="5D7DAB"/>
            </a:solidFill>
          </p:spPr>
          <p:txBody>
            <a:bodyPr wrap="square" lIns="0" tIns="0" rIns="0" bIns="0" rtlCol="0"/>
            <a:lstStyle/>
            <a:p>
              <a:endParaRPr sz="1227"/>
            </a:p>
          </p:txBody>
        </p:sp>
        <p:sp>
          <p:nvSpPr>
            <p:cNvPr id="1363" name="object 1363"/>
            <p:cNvSpPr/>
            <p:nvPr/>
          </p:nvSpPr>
          <p:spPr>
            <a:xfrm>
              <a:off x="1096784" y="7919948"/>
              <a:ext cx="1905" cy="2540"/>
            </a:xfrm>
            <a:custGeom>
              <a:avLst/>
              <a:gdLst/>
              <a:ahLst/>
              <a:cxnLst/>
              <a:rect l="l" t="t" r="r" b="b"/>
              <a:pathLst>
                <a:path w="1905" h="2540">
                  <a:moveTo>
                    <a:pt x="1143" y="0"/>
                  </a:moveTo>
                  <a:lnTo>
                    <a:pt x="0" y="342"/>
                  </a:lnTo>
                  <a:lnTo>
                    <a:pt x="508" y="2184"/>
                  </a:lnTo>
                  <a:lnTo>
                    <a:pt x="1460" y="1905"/>
                  </a:lnTo>
                  <a:lnTo>
                    <a:pt x="1651" y="1841"/>
                  </a:lnTo>
                  <a:lnTo>
                    <a:pt x="1143" y="0"/>
                  </a:lnTo>
                  <a:close/>
                </a:path>
              </a:pathLst>
            </a:custGeom>
            <a:solidFill>
              <a:srgbClr val="5D7EAB"/>
            </a:solidFill>
          </p:spPr>
          <p:txBody>
            <a:bodyPr wrap="square" lIns="0" tIns="0" rIns="0" bIns="0" rtlCol="0"/>
            <a:lstStyle/>
            <a:p>
              <a:endParaRPr sz="1227"/>
            </a:p>
          </p:txBody>
        </p:sp>
        <p:sp>
          <p:nvSpPr>
            <p:cNvPr id="1364" name="object 1364"/>
            <p:cNvSpPr/>
            <p:nvPr/>
          </p:nvSpPr>
          <p:spPr>
            <a:xfrm>
              <a:off x="1094041" y="7920291"/>
              <a:ext cx="3810" cy="3175"/>
            </a:xfrm>
            <a:custGeom>
              <a:avLst/>
              <a:gdLst/>
              <a:ahLst/>
              <a:cxnLst/>
              <a:rect l="l" t="t" r="r" b="b"/>
              <a:pathLst>
                <a:path w="3809" h="3175">
                  <a:moveTo>
                    <a:pt x="3238" y="1841"/>
                  </a:moveTo>
                  <a:lnTo>
                    <a:pt x="2730" y="0"/>
                  </a:lnTo>
                  <a:lnTo>
                    <a:pt x="1143" y="469"/>
                  </a:lnTo>
                  <a:lnTo>
                    <a:pt x="0" y="800"/>
                  </a:lnTo>
                  <a:lnTo>
                    <a:pt x="508" y="2667"/>
                  </a:lnTo>
                  <a:lnTo>
                    <a:pt x="1651" y="2324"/>
                  </a:lnTo>
                  <a:lnTo>
                    <a:pt x="3238" y="1841"/>
                  </a:lnTo>
                  <a:close/>
                </a:path>
              </a:pathLst>
            </a:custGeom>
            <a:solidFill>
              <a:srgbClr val="5D7FAC"/>
            </a:solidFill>
          </p:spPr>
          <p:txBody>
            <a:bodyPr wrap="square" lIns="0" tIns="0" rIns="0" bIns="0" rtlCol="0"/>
            <a:lstStyle/>
            <a:p>
              <a:endParaRPr sz="1227"/>
            </a:p>
          </p:txBody>
        </p:sp>
        <p:sp>
          <p:nvSpPr>
            <p:cNvPr id="1365" name="object 1365"/>
            <p:cNvSpPr/>
            <p:nvPr/>
          </p:nvSpPr>
          <p:spPr>
            <a:xfrm>
              <a:off x="1092568" y="7921091"/>
              <a:ext cx="2540" cy="2540"/>
            </a:xfrm>
            <a:custGeom>
              <a:avLst/>
              <a:gdLst/>
              <a:ahLst/>
              <a:cxnLst/>
              <a:rect l="l" t="t" r="r" b="b"/>
              <a:pathLst>
                <a:path w="2540" h="2540">
                  <a:moveTo>
                    <a:pt x="1473" y="0"/>
                  </a:moveTo>
                  <a:lnTo>
                    <a:pt x="0" y="431"/>
                  </a:lnTo>
                  <a:lnTo>
                    <a:pt x="520" y="2311"/>
                  </a:lnTo>
                  <a:lnTo>
                    <a:pt x="1981" y="1866"/>
                  </a:lnTo>
                  <a:lnTo>
                    <a:pt x="1473" y="0"/>
                  </a:lnTo>
                  <a:close/>
                </a:path>
              </a:pathLst>
            </a:custGeom>
            <a:solidFill>
              <a:srgbClr val="5D7FAD"/>
            </a:solidFill>
          </p:spPr>
          <p:txBody>
            <a:bodyPr wrap="square" lIns="0" tIns="0" rIns="0" bIns="0" rtlCol="0"/>
            <a:lstStyle/>
            <a:p>
              <a:endParaRPr sz="1227"/>
            </a:p>
          </p:txBody>
        </p:sp>
        <p:sp>
          <p:nvSpPr>
            <p:cNvPr id="1366" name="object 1366"/>
            <p:cNvSpPr/>
            <p:nvPr/>
          </p:nvSpPr>
          <p:spPr>
            <a:xfrm>
              <a:off x="1091120" y="7921523"/>
              <a:ext cx="2540" cy="2540"/>
            </a:xfrm>
            <a:custGeom>
              <a:avLst/>
              <a:gdLst/>
              <a:ahLst/>
              <a:cxnLst/>
              <a:rect l="l" t="t" r="r" b="b"/>
              <a:pathLst>
                <a:path w="2540" h="2540">
                  <a:moveTo>
                    <a:pt x="1460" y="0"/>
                  </a:moveTo>
                  <a:lnTo>
                    <a:pt x="0" y="444"/>
                  </a:lnTo>
                  <a:lnTo>
                    <a:pt x="495" y="2324"/>
                  </a:lnTo>
                  <a:lnTo>
                    <a:pt x="647" y="2286"/>
                  </a:lnTo>
                  <a:lnTo>
                    <a:pt x="1981" y="1879"/>
                  </a:lnTo>
                  <a:lnTo>
                    <a:pt x="1460" y="0"/>
                  </a:lnTo>
                  <a:close/>
                </a:path>
              </a:pathLst>
            </a:custGeom>
            <a:solidFill>
              <a:srgbClr val="5D80AD"/>
            </a:solidFill>
          </p:spPr>
          <p:txBody>
            <a:bodyPr wrap="square" lIns="0" tIns="0" rIns="0" bIns="0" rtlCol="0"/>
            <a:lstStyle/>
            <a:p>
              <a:endParaRPr sz="1227"/>
            </a:p>
          </p:txBody>
        </p:sp>
        <p:sp>
          <p:nvSpPr>
            <p:cNvPr id="1367" name="object 1367"/>
            <p:cNvSpPr/>
            <p:nvPr/>
          </p:nvSpPr>
          <p:spPr>
            <a:xfrm>
              <a:off x="1089939" y="7921968"/>
              <a:ext cx="1905" cy="2540"/>
            </a:xfrm>
            <a:custGeom>
              <a:avLst/>
              <a:gdLst/>
              <a:ahLst/>
              <a:cxnLst/>
              <a:rect l="l" t="t" r="r" b="b"/>
              <a:pathLst>
                <a:path w="1905" h="2540">
                  <a:moveTo>
                    <a:pt x="1168" y="0"/>
                  </a:moveTo>
                  <a:lnTo>
                    <a:pt x="0" y="342"/>
                  </a:lnTo>
                  <a:lnTo>
                    <a:pt x="520" y="2235"/>
                  </a:lnTo>
                  <a:lnTo>
                    <a:pt x="1663" y="1879"/>
                  </a:lnTo>
                  <a:lnTo>
                    <a:pt x="1168" y="0"/>
                  </a:lnTo>
                  <a:close/>
                </a:path>
              </a:pathLst>
            </a:custGeom>
            <a:solidFill>
              <a:srgbClr val="5D81AD"/>
            </a:solidFill>
          </p:spPr>
          <p:txBody>
            <a:bodyPr wrap="square" lIns="0" tIns="0" rIns="0" bIns="0" rtlCol="0"/>
            <a:lstStyle/>
            <a:p>
              <a:endParaRPr sz="1227"/>
            </a:p>
          </p:txBody>
        </p:sp>
        <p:sp>
          <p:nvSpPr>
            <p:cNvPr id="1368" name="object 1368"/>
            <p:cNvSpPr/>
            <p:nvPr/>
          </p:nvSpPr>
          <p:spPr>
            <a:xfrm>
              <a:off x="1088377" y="7922311"/>
              <a:ext cx="2540" cy="2540"/>
            </a:xfrm>
            <a:custGeom>
              <a:avLst/>
              <a:gdLst/>
              <a:ahLst/>
              <a:cxnLst/>
              <a:rect l="l" t="t" r="r" b="b"/>
              <a:pathLst>
                <a:path w="2540" h="2540">
                  <a:moveTo>
                    <a:pt x="1562" y="0"/>
                  </a:moveTo>
                  <a:lnTo>
                    <a:pt x="0" y="457"/>
                  </a:lnTo>
                  <a:lnTo>
                    <a:pt x="520" y="2362"/>
                  </a:lnTo>
                  <a:lnTo>
                    <a:pt x="1041" y="2197"/>
                  </a:lnTo>
                  <a:lnTo>
                    <a:pt x="2082" y="1892"/>
                  </a:lnTo>
                  <a:lnTo>
                    <a:pt x="1562" y="0"/>
                  </a:lnTo>
                  <a:close/>
                </a:path>
              </a:pathLst>
            </a:custGeom>
            <a:solidFill>
              <a:srgbClr val="5E81AE"/>
            </a:solidFill>
          </p:spPr>
          <p:txBody>
            <a:bodyPr wrap="square" lIns="0" tIns="0" rIns="0" bIns="0" rtlCol="0"/>
            <a:lstStyle/>
            <a:p>
              <a:endParaRPr sz="1227"/>
            </a:p>
          </p:txBody>
        </p:sp>
        <p:sp>
          <p:nvSpPr>
            <p:cNvPr id="1369" name="object 1369"/>
            <p:cNvSpPr/>
            <p:nvPr/>
          </p:nvSpPr>
          <p:spPr>
            <a:xfrm>
              <a:off x="1087208" y="7922768"/>
              <a:ext cx="1905" cy="2540"/>
            </a:xfrm>
            <a:custGeom>
              <a:avLst/>
              <a:gdLst/>
              <a:ahLst/>
              <a:cxnLst/>
              <a:rect l="l" t="t" r="r" b="b"/>
              <a:pathLst>
                <a:path w="1905" h="2540">
                  <a:moveTo>
                    <a:pt x="1168" y="0"/>
                  </a:moveTo>
                  <a:lnTo>
                    <a:pt x="0" y="342"/>
                  </a:lnTo>
                  <a:lnTo>
                    <a:pt x="520" y="2260"/>
                  </a:lnTo>
                  <a:lnTo>
                    <a:pt x="1689" y="1904"/>
                  </a:lnTo>
                  <a:lnTo>
                    <a:pt x="1168" y="0"/>
                  </a:lnTo>
                  <a:close/>
                </a:path>
              </a:pathLst>
            </a:custGeom>
            <a:solidFill>
              <a:srgbClr val="5E81AF"/>
            </a:solidFill>
          </p:spPr>
          <p:txBody>
            <a:bodyPr wrap="square" lIns="0" tIns="0" rIns="0" bIns="0" rtlCol="0"/>
            <a:lstStyle/>
            <a:p>
              <a:endParaRPr sz="1227"/>
            </a:p>
          </p:txBody>
        </p:sp>
        <p:sp>
          <p:nvSpPr>
            <p:cNvPr id="1370" name="object 1370"/>
            <p:cNvSpPr/>
            <p:nvPr/>
          </p:nvSpPr>
          <p:spPr>
            <a:xfrm>
              <a:off x="1084592" y="7923111"/>
              <a:ext cx="3175" cy="3175"/>
            </a:xfrm>
            <a:custGeom>
              <a:avLst/>
              <a:gdLst/>
              <a:ahLst/>
              <a:cxnLst/>
              <a:rect l="l" t="t" r="r" b="b"/>
              <a:pathLst>
                <a:path w="3175" h="3175">
                  <a:moveTo>
                    <a:pt x="3136" y="1917"/>
                  </a:moveTo>
                  <a:lnTo>
                    <a:pt x="2616" y="0"/>
                  </a:lnTo>
                  <a:lnTo>
                    <a:pt x="1155" y="431"/>
                  </a:lnTo>
                  <a:lnTo>
                    <a:pt x="0" y="774"/>
                  </a:lnTo>
                  <a:lnTo>
                    <a:pt x="533" y="2692"/>
                  </a:lnTo>
                  <a:lnTo>
                    <a:pt x="1676" y="2349"/>
                  </a:lnTo>
                  <a:lnTo>
                    <a:pt x="3136" y="1917"/>
                  </a:lnTo>
                  <a:close/>
                </a:path>
              </a:pathLst>
            </a:custGeom>
            <a:solidFill>
              <a:srgbClr val="5E82AF"/>
            </a:solidFill>
          </p:spPr>
          <p:txBody>
            <a:bodyPr wrap="square" lIns="0" tIns="0" rIns="0" bIns="0" rtlCol="0"/>
            <a:lstStyle/>
            <a:p>
              <a:endParaRPr sz="1227"/>
            </a:p>
          </p:txBody>
        </p:sp>
        <p:sp>
          <p:nvSpPr>
            <p:cNvPr id="1371" name="object 1371"/>
            <p:cNvSpPr/>
            <p:nvPr/>
          </p:nvSpPr>
          <p:spPr>
            <a:xfrm>
              <a:off x="1083106" y="7923885"/>
              <a:ext cx="2540" cy="2540"/>
            </a:xfrm>
            <a:custGeom>
              <a:avLst/>
              <a:gdLst/>
              <a:ahLst/>
              <a:cxnLst/>
              <a:rect l="l" t="t" r="r" b="b"/>
              <a:pathLst>
                <a:path w="2540" h="2540">
                  <a:moveTo>
                    <a:pt x="1498" y="0"/>
                  </a:moveTo>
                  <a:lnTo>
                    <a:pt x="0" y="431"/>
                  </a:lnTo>
                  <a:lnTo>
                    <a:pt x="533" y="2374"/>
                  </a:lnTo>
                  <a:lnTo>
                    <a:pt x="2019" y="1917"/>
                  </a:lnTo>
                  <a:lnTo>
                    <a:pt x="1498" y="0"/>
                  </a:lnTo>
                  <a:close/>
                </a:path>
              </a:pathLst>
            </a:custGeom>
            <a:solidFill>
              <a:srgbClr val="5E83B0"/>
            </a:solidFill>
          </p:spPr>
          <p:txBody>
            <a:bodyPr wrap="square" lIns="0" tIns="0" rIns="0" bIns="0" rtlCol="0"/>
            <a:lstStyle/>
            <a:p>
              <a:endParaRPr sz="1227"/>
            </a:p>
          </p:txBody>
        </p:sp>
        <p:sp>
          <p:nvSpPr>
            <p:cNvPr id="1372" name="object 1372"/>
            <p:cNvSpPr/>
            <p:nvPr/>
          </p:nvSpPr>
          <p:spPr>
            <a:xfrm>
              <a:off x="1080401" y="7924317"/>
              <a:ext cx="3810" cy="3175"/>
            </a:xfrm>
            <a:custGeom>
              <a:avLst/>
              <a:gdLst/>
              <a:ahLst/>
              <a:cxnLst/>
              <a:rect l="l" t="t" r="r" b="b"/>
              <a:pathLst>
                <a:path w="3809" h="3175">
                  <a:moveTo>
                    <a:pt x="3238" y="1943"/>
                  </a:moveTo>
                  <a:lnTo>
                    <a:pt x="2705" y="0"/>
                  </a:lnTo>
                  <a:lnTo>
                    <a:pt x="1168" y="457"/>
                  </a:lnTo>
                  <a:lnTo>
                    <a:pt x="0" y="800"/>
                  </a:lnTo>
                  <a:lnTo>
                    <a:pt x="533" y="2755"/>
                  </a:lnTo>
                  <a:lnTo>
                    <a:pt x="1676" y="2413"/>
                  </a:lnTo>
                  <a:lnTo>
                    <a:pt x="2705" y="2095"/>
                  </a:lnTo>
                  <a:lnTo>
                    <a:pt x="3238" y="1943"/>
                  </a:lnTo>
                  <a:close/>
                </a:path>
              </a:pathLst>
            </a:custGeom>
            <a:solidFill>
              <a:srgbClr val="5E83B1"/>
            </a:solidFill>
          </p:spPr>
          <p:txBody>
            <a:bodyPr wrap="square" lIns="0" tIns="0" rIns="0" bIns="0" rtlCol="0"/>
            <a:lstStyle/>
            <a:p>
              <a:endParaRPr sz="1227"/>
            </a:p>
          </p:txBody>
        </p:sp>
        <p:sp>
          <p:nvSpPr>
            <p:cNvPr id="1373" name="object 1373"/>
            <p:cNvSpPr/>
            <p:nvPr/>
          </p:nvSpPr>
          <p:spPr>
            <a:xfrm>
              <a:off x="1078903" y="7925117"/>
              <a:ext cx="2540" cy="2540"/>
            </a:xfrm>
            <a:custGeom>
              <a:avLst/>
              <a:gdLst/>
              <a:ahLst/>
              <a:cxnLst/>
              <a:rect l="l" t="t" r="r" b="b"/>
              <a:pathLst>
                <a:path w="2540" h="2540">
                  <a:moveTo>
                    <a:pt x="1498" y="0"/>
                  </a:moveTo>
                  <a:lnTo>
                    <a:pt x="0" y="444"/>
                  </a:lnTo>
                  <a:lnTo>
                    <a:pt x="533" y="2400"/>
                  </a:lnTo>
                  <a:lnTo>
                    <a:pt x="2019" y="1955"/>
                  </a:lnTo>
                  <a:lnTo>
                    <a:pt x="1498" y="0"/>
                  </a:lnTo>
                  <a:close/>
                </a:path>
              </a:pathLst>
            </a:custGeom>
            <a:solidFill>
              <a:srgbClr val="5E84B2"/>
            </a:solidFill>
          </p:spPr>
          <p:txBody>
            <a:bodyPr wrap="square" lIns="0" tIns="0" rIns="0" bIns="0" rtlCol="0"/>
            <a:lstStyle/>
            <a:p>
              <a:endParaRPr sz="1227"/>
            </a:p>
          </p:txBody>
        </p:sp>
        <p:sp>
          <p:nvSpPr>
            <p:cNvPr id="1374" name="object 1374"/>
            <p:cNvSpPr/>
            <p:nvPr/>
          </p:nvSpPr>
          <p:spPr>
            <a:xfrm>
              <a:off x="1077760" y="7925562"/>
              <a:ext cx="1905" cy="2540"/>
            </a:xfrm>
            <a:custGeom>
              <a:avLst/>
              <a:gdLst/>
              <a:ahLst/>
              <a:cxnLst/>
              <a:rect l="l" t="t" r="r" b="b"/>
              <a:pathLst>
                <a:path w="1905" h="2540">
                  <a:moveTo>
                    <a:pt x="1155" y="0"/>
                  </a:moveTo>
                  <a:lnTo>
                    <a:pt x="0" y="342"/>
                  </a:lnTo>
                  <a:lnTo>
                    <a:pt x="546" y="2298"/>
                  </a:lnTo>
                  <a:lnTo>
                    <a:pt x="1689" y="1955"/>
                  </a:lnTo>
                  <a:lnTo>
                    <a:pt x="1155" y="0"/>
                  </a:lnTo>
                  <a:close/>
                </a:path>
              </a:pathLst>
            </a:custGeom>
            <a:solidFill>
              <a:srgbClr val="5E85B2"/>
            </a:solidFill>
          </p:spPr>
          <p:txBody>
            <a:bodyPr wrap="square" lIns="0" tIns="0" rIns="0" bIns="0" rtlCol="0"/>
            <a:lstStyle/>
            <a:p>
              <a:endParaRPr sz="1227"/>
            </a:p>
          </p:txBody>
        </p:sp>
        <p:sp>
          <p:nvSpPr>
            <p:cNvPr id="1375" name="object 1375"/>
            <p:cNvSpPr/>
            <p:nvPr/>
          </p:nvSpPr>
          <p:spPr>
            <a:xfrm>
              <a:off x="1075118" y="7925905"/>
              <a:ext cx="3810" cy="3175"/>
            </a:xfrm>
            <a:custGeom>
              <a:avLst/>
              <a:gdLst/>
              <a:ahLst/>
              <a:cxnLst/>
              <a:rect l="l" t="t" r="r" b="b"/>
              <a:pathLst>
                <a:path w="3809" h="3175">
                  <a:moveTo>
                    <a:pt x="1714" y="2400"/>
                  </a:moveTo>
                  <a:lnTo>
                    <a:pt x="1168" y="431"/>
                  </a:lnTo>
                  <a:lnTo>
                    <a:pt x="0" y="774"/>
                  </a:lnTo>
                  <a:lnTo>
                    <a:pt x="546" y="2755"/>
                  </a:lnTo>
                  <a:lnTo>
                    <a:pt x="1714" y="2400"/>
                  </a:lnTo>
                  <a:close/>
                </a:path>
                <a:path w="3809" h="3175">
                  <a:moveTo>
                    <a:pt x="3187" y="1955"/>
                  </a:moveTo>
                  <a:lnTo>
                    <a:pt x="2641" y="0"/>
                  </a:lnTo>
                  <a:lnTo>
                    <a:pt x="1181" y="431"/>
                  </a:lnTo>
                  <a:lnTo>
                    <a:pt x="1714" y="2400"/>
                  </a:lnTo>
                  <a:lnTo>
                    <a:pt x="3187" y="1955"/>
                  </a:lnTo>
                  <a:close/>
                </a:path>
              </a:pathLst>
            </a:custGeom>
            <a:solidFill>
              <a:srgbClr val="5E86B3"/>
            </a:solidFill>
          </p:spPr>
          <p:txBody>
            <a:bodyPr wrap="square" lIns="0" tIns="0" rIns="0" bIns="0" rtlCol="0"/>
            <a:lstStyle/>
            <a:p>
              <a:endParaRPr sz="1227"/>
            </a:p>
          </p:txBody>
        </p:sp>
        <p:sp>
          <p:nvSpPr>
            <p:cNvPr id="1376" name="object 1376"/>
            <p:cNvSpPr/>
            <p:nvPr/>
          </p:nvSpPr>
          <p:spPr>
            <a:xfrm>
              <a:off x="1073353" y="7926387"/>
              <a:ext cx="2540" cy="3175"/>
            </a:xfrm>
            <a:custGeom>
              <a:avLst/>
              <a:gdLst/>
              <a:ahLst/>
              <a:cxnLst/>
              <a:rect l="l" t="t" r="r" b="b"/>
              <a:pathLst>
                <a:path w="2540" h="3175">
                  <a:moveTo>
                    <a:pt x="0" y="0"/>
                  </a:moveTo>
                  <a:lnTo>
                    <a:pt x="736" y="2679"/>
                  </a:lnTo>
                  <a:lnTo>
                    <a:pt x="2311" y="2273"/>
                  </a:lnTo>
                  <a:lnTo>
                    <a:pt x="1778" y="292"/>
                  </a:lnTo>
                  <a:lnTo>
                    <a:pt x="1295" y="431"/>
                  </a:lnTo>
                  <a:lnTo>
                    <a:pt x="0" y="0"/>
                  </a:lnTo>
                  <a:close/>
                </a:path>
              </a:pathLst>
            </a:custGeom>
            <a:solidFill>
              <a:srgbClr val="5E86B4"/>
            </a:solidFill>
          </p:spPr>
          <p:txBody>
            <a:bodyPr wrap="square" lIns="0" tIns="0" rIns="0" bIns="0" rtlCol="0"/>
            <a:lstStyle/>
            <a:p>
              <a:endParaRPr sz="1227"/>
            </a:p>
          </p:txBody>
        </p:sp>
        <p:sp>
          <p:nvSpPr>
            <p:cNvPr id="1377" name="object 1377"/>
            <p:cNvSpPr/>
            <p:nvPr/>
          </p:nvSpPr>
          <p:spPr>
            <a:xfrm>
              <a:off x="1070216" y="7925308"/>
              <a:ext cx="4445" cy="3810"/>
            </a:xfrm>
            <a:custGeom>
              <a:avLst/>
              <a:gdLst/>
              <a:ahLst/>
              <a:cxnLst/>
              <a:rect l="l" t="t" r="r" b="b"/>
              <a:pathLst>
                <a:path w="4444" h="3809">
                  <a:moveTo>
                    <a:pt x="3873" y="3759"/>
                  </a:moveTo>
                  <a:lnTo>
                    <a:pt x="3136" y="1079"/>
                  </a:lnTo>
                  <a:lnTo>
                    <a:pt x="1790" y="622"/>
                  </a:lnTo>
                  <a:lnTo>
                    <a:pt x="0" y="0"/>
                  </a:lnTo>
                  <a:lnTo>
                    <a:pt x="736" y="2692"/>
                  </a:lnTo>
                  <a:lnTo>
                    <a:pt x="2514" y="3302"/>
                  </a:lnTo>
                  <a:lnTo>
                    <a:pt x="3873" y="3759"/>
                  </a:lnTo>
                  <a:close/>
                </a:path>
              </a:pathLst>
            </a:custGeom>
            <a:solidFill>
              <a:srgbClr val="5E87B4"/>
            </a:solidFill>
          </p:spPr>
          <p:txBody>
            <a:bodyPr wrap="square" lIns="0" tIns="0" rIns="0" bIns="0" rtlCol="0"/>
            <a:lstStyle/>
            <a:p>
              <a:endParaRPr sz="1227"/>
            </a:p>
          </p:txBody>
        </p:sp>
        <p:sp>
          <p:nvSpPr>
            <p:cNvPr id="1378" name="object 1378"/>
            <p:cNvSpPr/>
            <p:nvPr/>
          </p:nvSpPr>
          <p:spPr>
            <a:xfrm>
              <a:off x="1068514" y="7924736"/>
              <a:ext cx="2540" cy="3810"/>
            </a:xfrm>
            <a:custGeom>
              <a:avLst/>
              <a:gdLst/>
              <a:ahLst/>
              <a:cxnLst/>
              <a:rect l="l" t="t" r="r" b="b"/>
              <a:pathLst>
                <a:path w="2540" h="3809">
                  <a:moveTo>
                    <a:pt x="0" y="0"/>
                  </a:moveTo>
                  <a:lnTo>
                    <a:pt x="711" y="2679"/>
                  </a:lnTo>
                  <a:lnTo>
                    <a:pt x="2425" y="3263"/>
                  </a:lnTo>
                  <a:lnTo>
                    <a:pt x="1689" y="571"/>
                  </a:lnTo>
                  <a:lnTo>
                    <a:pt x="0" y="0"/>
                  </a:lnTo>
                  <a:close/>
                </a:path>
              </a:pathLst>
            </a:custGeom>
            <a:solidFill>
              <a:srgbClr val="5E88B5"/>
            </a:solidFill>
          </p:spPr>
          <p:txBody>
            <a:bodyPr wrap="square" lIns="0" tIns="0" rIns="0" bIns="0" rtlCol="0"/>
            <a:lstStyle/>
            <a:p>
              <a:endParaRPr sz="1227"/>
            </a:p>
          </p:txBody>
        </p:sp>
        <p:sp>
          <p:nvSpPr>
            <p:cNvPr id="1379" name="object 1379"/>
            <p:cNvSpPr/>
            <p:nvPr/>
          </p:nvSpPr>
          <p:spPr>
            <a:xfrm>
              <a:off x="1067092" y="7924254"/>
              <a:ext cx="2540" cy="3175"/>
            </a:xfrm>
            <a:custGeom>
              <a:avLst/>
              <a:gdLst/>
              <a:ahLst/>
              <a:cxnLst/>
              <a:rect l="l" t="t" r="r" b="b"/>
              <a:pathLst>
                <a:path w="2540" h="3175">
                  <a:moveTo>
                    <a:pt x="0" y="0"/>
                  </a:moveTo>
                  <a:lnTo>
                    <a:pt x="736" y="2679"/>
                  </a:lnTo>
                  <a:lnTo>
                    <a:pt x="2133" y="3162"/>
                  </a:lnTo>
                  <a:lnTo>
                    <a:pt x="1422" y="482"/>
                  </a:lnTo>
                  <a:lnTo>
                    <a:pt x="0" y="0"/>
                  </a:lnTo>
                  <a:close/>
                </a:path>
              </a:pathLst>
            </a:custGeom>
            <a:solidFill>
              <a:srgbClr val="5E88B6"/>
            </a:solidFill>
          </p:spPr>
          <p:txBody>
            <a:bodyPr wrap="square" lIns="0" tIns="0" rIns="0" bIns="0" rtlCol="0"/>
            <a:lstStyle/>
            <a:p>
              <a:endParaRPr sz="1227"/>
            </a:p>
          </p:txBody>
        </p:sp>
        <p:sp>
          <p:nvSpPr>
            <p:cNvPr id="1380" name="object 1380"/>
            <p:cNvSpPr/>
            <p:nvPr/>
          </p:nvSpPr>
          <p:spPr>
            <a:xfrm>
              <a:off x="1065225" y="7923619"/>
              <a:ext cx="3175" cy="3810"/>
            </a:xfrm>
            <a:custGeom>
              <a:avLst/>
              <a:gdLst/>
              <a:ahLst/>
              <a:cxnLst/>
              <a:rect l="l" t="t" r="r" b="b"/>
              <a:pathLst>
                <a:path w="3175" h="3809">
                  <a:moveTo>
                    <a:pt x="0" y="0"/>
                  </a:moveTo>
                  <a:lnTo>
                    <a:pt x="723" y="2679"/>
                  </a:lnTo>
                  <a:lnTo>
                    <a:pt x="2603" y="3314"/>
                  </a:lnTo>
                  <a:lnTo>
                    <a:pt x="1866" y="634"/>
                  </a:lnTo>
                  <a:lnTo>
                    <a:pt x="0" y="0"/>
                  </a:lnTo>
                  <a:close/>
                </a:path>
              </a:pathLst>
            </a:custGeom>
            <a:solidFill>
              <a:srgbClr val="5F88B6"/>
            </a:solidFill>
          </p:spPr>
          <p:txBody>
            <a:bodyPr wrap="square" lIns="0" tIns="0" rIns="0" bIns="0" rtlCol="0"/>
            <a:lstStyle/>
            <a:p>
              <a:endParaRPr sz="1227"/>
            </a:p>
          </p:txBody>
        </p:sp>
        <p:sp>
          <p:nvSpPr>
            <p:cNvPr id="1381" name="object 1381"/>
            <p:cNvSpPr/>
            <p:nvPr/>
          </p:nvSpPr>
          <p:spPr>
            <a:xfrm>
              <a:off x="1063853" y="7923161"/>
              <a:ext cx="2540" cy="3175"/>
            </a:xfrm>
            <a:custGeom>
              <a:avLst/>
              <a:gdLst/>
              <a:ahLst/>
              <a:cxnLst/>
              <a:rect l="l" t="t" r="r" b="b"/>
              <a:pathLst>
                <a:path w="2540" h="3175">
                  <a:moveTo>
                    <a:pt x="0" y="0"/>
                  </a:moveTo>
                  <a:lnTo>
                    <a:pt x="723" y="2667"/>
                  </a:lnTo>
                  <a:lnTo>
                    <a:pt x="1460" y="2908"/>
                  </a:lnTo>
                  <a:lnTo>
                    <a:pt x="2095" y="3136"/>
                  </a:lnTo>
                  <a:lnTo>
                    <a:pt x="1371" y="457"/>
                  </a:lnTo>
                  <a:lnTo>
                    <a:pt x="0" y="0"/>
                  </a:lnTo>
                  <a:close/>
                </a:path>
              </a:pathLst>
            </a:custGeom>
            <a:solidFill>
              <a:srgbClr val="5F89B6"/>
            </a:solidFill>
          </p:spPr>
          <p:txBody>
            <a:bodyPr wrap="square" lIns="0" tIns="0" rIns="0" bIns="0" rtlCol="0"/>
            <a:lstStyle/>
            <a:p>
              <a:endParaRPr sz="1227"/>
            </a:p>
          </p:txBody>
        </p:sp>
        <p:sp>
          <p:nvSpPr>
            <p:cNvPr id="1382" name="object 1382"/>
            <p:cNvSpPr/>
            <p:nvPr/>
          </p:nvSpPr>
          <p:spPr>
            <a:xfrm>
              <a:off x="1062177" y="7922590"/>
              <a:ext cx="2540" cy="3810"/>
            </a:xfrm>
            <a:custGeom>
              <a:avLst/>
              <a:gdLst/>
              <a:ahLst/>
              <a:cxnLst/>
              <a:rect l="l" t="t" r="r" b="b"/>
              <a:pathLst>
                <a:path w="2540" h="3809">
                  <a:moveTo>
                    <a:pt x="0" y="0"/>
                  </a:moveTo>
                  <a:lnTo>
                    <a:pt x="736" y="2666"/>
                  </a:lnTo>
                  <a:lnTo>
                    <a:pt x="2412" y="3238"/>
                  </a:lnTo>
                  <a:lnTo>
                    <a:pt x="1689" y="571"/>
                  </a:lnTo>
                  <a:lnTo>
                    <a:pt x="0" y="0"/>
                  </a:lnTo>
                  <a:close/>
                </a:path>
              </a:pathLst>
            </a:custGeom>
            <a:solidFill>
              <a:srgbClr val="5F8AB7"/>
            </a:solidFill>
          </p:spPr>
          <p:txBody>
            <a:bodyPr wrap="square" lIns="0" tIns="0" rIns="0" bIns="0" rtlCol="0"/>
            <a:lstStyle/>
            <a:p>
              <a:endParaRPr sz="1227"/>
            </a:p>
          </p:txBody>
        </p:sp>
        <p:sp>
          <p:nvSpPr>
            <p:cNvPr id="1383" name="object 1383"/>
            <p:cNvSpPr/>
            <p:nvPr/>
          </p:nvSpPr>
          <p:spPr>
            <a:xfrm>
              <a:off x="1059027" y="7921523"/>
              <a:ext cx="4445" cy="3810"/>
            </a:xfrm>
            <a:custGeom>
              <a:avLst/>
              <a:gdLst/>
              <a:ahLst/>
              <a:cxnLst/>
              <a:rect l="l" t="t" r="r" b="b"/>
              <a:pathLst>
                <a:path w="4444" h="3809">
                  <a:moveTo>
                    <a:pt x="3886" y="3733"/>
                  </a:moveTo>
                  <a:lnTo>
                    <a:pt x="3149" y="1066"/>
                  </a:lnTo>
                  <a:lnTo>
                    <a:pt x="1676" y="558"/>
                  </a:lnTo>
                  <a:lnTo>
                    <a:pt x="0" y="0"/>
                  </a:lnTo>
                  <a:lnTo>
                    <a:pt x="736" y="2654"/>
                  </a:lnTo>
                  <a:lnTo>
                    <a:pt x="2400" y="3225"/>
                  </a:lnTo>
                  <a:lnTo>
                    <a:pt x="3886" y="3733"/>
                  </a:lnTo>
                  <a:close/>
                </a:path>
              </a:pathLst>
            </a:custGeom>
            <a:solidFill>
              <a:srgbClr val="5F8AB8"/>
            </a:solidFill>
          </p:spPr>
          <p:txBody>
            <a:bodyPr wrap="square" lIns="0" tIns="0" rIns="0" bIns="0" rtlCol="0"/>
            <a:lstStyle/>
            <a:p>
              <a:endParaRPr sz="1227"/>
            </a:p>
          </p:txBody>
        </p:sp>
        <p:sp>
          <p:nvSpPr>
            <p:cNvPr id="1384" name="object 1384"/>
            <p:cNvSpPr/>
            <p:nvPr/>
          </p:nvSpPr>
          <p:spPr>
            <a:xfrm>
              <a:off x="1057579" y="7921028"/>
              <a:ext cx="2540" cy="3175"/>
            </a:xfrm>
            <a:custGeom>
              <a:avLst/>
              <a:gdLst/>
              <a:ahLst/>
              <a:cxnLst/>
              <a:rect l="l" t="t" r="r" b="b"/>
              <a:pathLst>
                <a:path w="2540" h="3175">
                  <a:moveTo>
                    <a:pt x="0" y="0"/>
                  </a:moveTo>
                  <a:lnTo>
                    <a:pt x="736" y="2654"/>
                  </a:lnTo>
                  <a:lnTo>
                    <a:pt x="1828" y="3035"/>
                  </a:lnTo>
                  <a:lnTo>
                    <a:pt x="2184" y="3149"/>
                  </a:lnTo>
                  <a:lnTo>
                    <a:pt x="1447" y="495"/>
                  </a:lnTo>
                  <a:lnTo>
                    <a:pt x="0" y="0"/>
                  </a:lnTo>
                  <a:close/>
                </a:path>
              </a:pathLst>
            </a:custGeom>
            <a:solidFill>
              <a:srgbClr val="5F8BB8"/>
            </a:solidFill>
          </p:spPr>
          <p:txBody>
            <a:bodyPr wrap="square" lIns="0" tIns="0" rIns="0" bIns="0" rtlCol="0"/>
            <a:lstStyle/>
            <a:p>
              <a:endParaRPr sz="1227"/>
            </a:p>
          </p:txBody>
        </p:sp>
        <p:sp>
          <p:nvSpPr>
            <p:cNvPr id="1385" name="object 1385"/>
            <p:cNvSpPr/>
            <p:nvPr/>
          </p:nvSpPr>
          <p:spPr>
            <a:xfrm>
              <a:off x="1055827" y="7920431"/>
              <a:ext cx="2540" cy="3810"/>
            </a:xfrm>
            <a:custGeom>
              <a:avLst/>
              <a:gdLst/>
              <a:ahLst/>
              <a:cxnLst/>
              <a:rect l="l" t="t" r="r" b="b"/>
              <a:pathLst>
                <a:path w="2540" h="3809">
                  <a:moveTo>
                    <a:pt x="0" y="0"/>
                  </a:moveTo>
                  <a:lnTo>
                    <a:pt x="723" y="2654"/>
                  </a:lnTo>
                  <a:lnTo>
                    <a:pt x="2489" y="3251"/>
                  </a:lnTo>
                  <a:lnTo>
                    <a:pt x="1752" y="596"/>
                  </a:lnTo>
                  <a:lnTo>
                    <a:pt x="0" y="0"/>
                  </a:lnTo>
                  <a:close/>
                </a:path>
              </a:pathLst>
            </a:custGeom>
            <a:solidFill>
              <a:srgbClr val="5F8CB9"/>
            </a:solidFill>
          </p:spPr>
          <p:txBody>
            <a:bodyPr wrap="square" lIns="0" tIns="0" rIns="0" bIns="0" rtlCol="0"/>
            <a:lstStyle/>
            <a:p>
              <a:endParaRPr sz="1227"/>
            </a:p>
          </p:txBody>
        </p:sp>
        <p:sp>
          <p:nvSpPr>
            <p:cNvPr id="1386" name="object 1386"/>
            <p:cNvSpPr/>
            <p:nvPr/>
          </p:nvSpPr>
          <p:spPr>
            <a:xfrm>
              <a:off x="1053985" y="7919809"/>
              <a:ext cx="3175" cy="3810"/>
            </a:xfrm>
            <a:custGeom>
              <a:avLst/>
              <a:gdLst/>
              <a:ahLst/>
              <a:cxnLst/>
              <a:rect l="l" t="t" r="r" b="b"/>
              <a:pathLst>
                <a:path w="3175" h="3809">
                  <a:moveTo>
                    <a:pt x="0" y="0"/>
                  </a:moveTo>
                  <a:lnTo>
                    <a:pt x="711" y="2641"/>
                  </a:lnTo>
                  <a:lnTo>
                    <a:pt x="2565" y="3276"/>
                  </a:lnTo>
                  <a:lnTo>
                    <a:pt x="1841" y="622"/>
                  </a:lnTo>
                  <a:lnTo>
                    <a:pt x="0" y="0"/>
                  </a:lnTo>
                  <a:close/>
                </a:path>
              </a:pathLst>
            </a:custGeom>
            <a:solidFill>
              <a:srgbClr val="5F8CBA"/>
            </a:solidFill>
          </p:spPr>
          <p:txBody>
            <a:bodyPr wrap="square" lIns="0" tIns="0" rIns="0" bIns="0" rtlCol="0"/>
            <a:lstStyle/>
            <a:p>
              <a:endParaRPr sz="1227"/>
            </a:p>
          </p:txBody>
        </p:sp>
        <p:sp>
          <p:nvSpPr>
            <p:cNvPr id="1387" name="object 1387"/>
            <p:cNvSpPr/>
            <p:nvPr/>
          </p:nvSpPr>
          <p:spPr>
            <a:xfrm>
              <a:off x="1052639" y="7919351"/>
              <a:ext cx="2540" cy="3175"/>
            </a:xfrm>
            <a:custGeom>
              <a:avLst/>
              <a:gdLst/>
              <a:ahLst/>
              <a:cxnLst/>
              <a:rect l="l" t="t" r="r" b="b"/>
              <a:pathLst>
                <a:path w="2540" h="3175">
                  <a:moveTo>
                    <a:pt x="0" y="0"/>
                  </a:moveTo>
                  <a:lnTo>
                    <a:pt x="736" y="2641"/>
                  </a:lnTo>
                  <a:lnTo>
                    <a:pt x="1041" y="2755"/>
                  </a:lnTo>
                  <a:lnTo>
                    <a:pt x="2070" y="3098"/>
                  </a:lnTo>
                  <a:lnTo>
                    <a:pt x="1346" y="457"/>
                  </a:lnTo>
                  <a:lnTo>
                    <a:pt x="0" y="0"/>
                  </a:lnTo>
                  <a:close/>
                </a:path>
              </a:pathLst>
            </a:custGeom>
            <a:solidFill>
              <a:srgbClr val="608DBA"/>
            </a:solidFill>
          </p:spPr>
          <p:txBody>
            <a:bodyPr wrap="square" lIns="0" tIns="0" rIns="0" bIns="0" rtlCol="0"/>
            <a:lstStyle/>
            <a:p>
              <a:endParaRPr sz="1227"/>
            </a:p>
          </p:txBody>
        </p:sp>
        <p:sp>
          <p:nvSpPr>
            <p:cNvPr id="1388" name="object 1388"/>
            <p:cNvSpPr/>
            <p:nvPr/>
          </p:nvSpPr>
          <p:spPr>
            <a:xfrm>
              <a:off x="1049553" y="7918297"/>
              <a:ext cx="4445" cy="3810"/>
            </a:xfrm>
            <a:custGeom>
              <a:avLst/>
              <a:gdLst/>
              <a:ahLst/>
              <a:cxnLst/>
              <a:rect l="l" t="t" r="r" b="b"/>
              <a:pathLst>
                <a:path w="4444" h="3809">
                  <a:moveTo>
                    <a:pt x="3822" y="3695"/>
                  </a:moveTo>
                  <a:lnTo>
                    <a:pt x="3086" y="1054"/>
                  </a:lnTo>
                  <a:lnTo>
                    <a:pt x="1384" y="469"/>
                  </a:lnTo>
                  <a:lnTo>
                    <a:pt x="0" y="0"/>
                  </a:lnTo>
                  <a:lnTo>
                    <a:pt x="723" y="2641"/>
                  </a:lnTo>
                  <a:lnTo>
                    <a:pt x="2070" y="3111"/>
                  </a:lnTo>
                  <a:lnTo>
                    <a:pt x="3822" y="3695"/>
                  </a:lnTo>
                  <a:close/>
                </a:path>
              </a:pathLst>
            </a:custGeom>
            <a:solidFill>
              <a:srgbClr val="608DBB"/>
            </a:solidFill>
          </p:spPr>
          <p:txBody>
            <a:bodyPr wrap="square" lIns="0" tIns="0" rIns="0" bIns="0" rtlCol="0"/>
            <a:lstStyle/>
            <a:p>
              <a:endParaRPr sz="1227"/>
            </a:p>
          </p:txBody>
        </p:sp>
        <p:sp>
          <p:nvSpPr>
            <p:cNvPr id="1389" name="object 1389"/>
            <p:cNvSpPr/>
            <p:nvPr/>
          </p:nvSpPr>
          <p:spPr>
            <a:xfrm>
              <a:off x="1047724" y="7917688"/>
              <a:ext cx="3175" cy="3810"/>
            </a:xfrm>
            <a:custGeom>
              <a:avLst/>
              <a:gdLst/>
              <a:ahLst/>
              <a:cxnLst/>
              <a:rect l="l" t="t" r="r" b="b"/>
              <a:pathLst>
                <a:path w="3175" h="3809">
                  <a:moveTo>
                    <a:pt x="0" y="0"/>
                  </a:moveTo>
                  <a:lnTo>
                    <a:pt x="711" y="2628"/>
                  </a:lnTo>
                  <a:lnTo>
                    <a:pt x="2552" y="3251"/>
                  </a:lnTo>
                  <a:lnTo>
                    <a:pt x="1828" y="609"/>
                  </a:lnTo>
                  <a:lnTo>
                    <a:pt x="0" y="0"/>
                  </a:lnTo>
                  <a:close/>
                </a:path>
              </a:pathLst>
            </a:custGeom>
            <a:solidFill>
              <a:srgbClr val="608EBC"/>
            </a:solidFill>
          </p:spPr>
          <p:txBody>
            <a:bodyPr wrap="square" lIns="0" tIns="0" rIns="0" bIns="0" rtlCol="0"/>
            <a:lstStyle/>
            <a:p>
              <a:endParaRPr sz="1227"/>
            </a:p>
          </p:txBody>
        </p:sp>
        <p:sp>
          <p:nvSpPr>
            <p:cNvPr id="1390" name="object 1390"/>
            <p:cNvSpPr/>
            <p:nvPr/>
          </p:nvSpPr>
          <p:spPr>
            <a:xfrm>
              <a:off x="1046352" y="7917218"/>
              <a:ext cx="2540" cy="3175"/>
            </a:xfrm>
            <a:custGeom>
              <a:avLst/>
              <a:gdLst/>
              <a:ahLst/>
              <a:cxnLst/>
              <a:rect l="l" t="t" r="r" b="b"/>
              <a:pathLst>
                <a:path w="2540" h="3175">
                  <a:moveTo>
                    <a:pt x="0" y="0"/>
                  </a:moveTo>
                  <a:lnTo>
                    <a:pt x="723" y="2628"/>
                  </a:lnTo>
                  <a:lnTo>
                    <a:pt x="2082" y="3098"/>
                  </a:lnTo>
                  <a:lnTo>
                    <a:pt x="1371" y="469"/>
                  </a:lnTo>
                  <a:lnTo>
                    <a:pt x="0" y="0"/>
                  </a:lnTo>
                  <a:close/>
                </a:path>
              </a:pathLst>
            </a:custGeom>
            <a:solidFill>
              <a:srgbClr val="608FBC"/>
            </a:solidFill>
          </p:spPr>
          <p:txBody>
            <a:bodyPr wrap="square" lIns="0" tIns="0" rIns="0" bIns="0" rtlCol="0"/>
            <a:lstStyle/>
            <a:p>
              <a:endParaRPr sz="1227"/>
            </a:p>
          </p:txBody>
        </p:sp>
        <p:sp>
          <p:nvSpPr>
            <p:cNvPr id="1391" name="object 1391"/>
            <p:cNvSpPr/>
            <p:nvPr/>
          </p:nvSpPr>
          <p:spPr>
            <a:xfrm>
              <a:off x="1043165" y="7916138"/>
              <a:ext cx="4445" cy="3810"/>
            </a:xfrm>
            <a:custGeom>
              <a:avLst/>
              <a:gdLst/>
              <a:ahLst/>
              <a:cxnLst/>
              <a:rect l="l" t="t" r="r" b="b"/>
              <a:pathLst>
                <a:path w="4444" h="3809">
                  <a:moveTo>
                    <a:pt x="2095" y="3098"/>
                  </a:moveTo>
                  <a:lnTo>
                    <a:pt x="1371" y="469"/>
                  </a:lnTo>
                  <a:lnTo>
                    <a:pt x="0" y="0"/>
                  </a:lnTo>
                  <a:lnTo>
                    <a:pt x="711" y="2616"/>
                  </a:lnTo>
                  <a:lnTo>
                    <a:pt x="2095" y="3098"/>
                  </a:lnTo>
                  <a:close/>
                </a:path>
                <a:path w="4444" h="3809">
                  <a:moveTo>
                    <a:pt x="3911" y="3708"/>
                  </a:moveTo>
                  <a:lnTo>
                    <a:pt x="3200" y="1079"/>
                  </a:lnTo>
                  <a:lnTo>
                    <a:pt x="1384" y="469"/>
                  </a:lnTo>
                  <a:lnTo>
                    <a:pt x="2095" y="3098"/>
                  </a:lnTo>
                  <a:lnTo>
                    <a:pt x="2260" y="3149"/>
                  </a:lnTo>
                  <a:lnTo>
                    <a:pt x="3911" y="3708"/>
                  </a:lnTo>
                  <a:close/>
                </a:path>
              </a:pathLst>
            </a:custGeom>
            <a:solidFill>
              <a:srgbClr val="608FBD"/>
            </a:solidFill>
          </p:spPr>
          <p:txBody>
            <a:bodyPr wrap="square" lIns="0" tIns="0" rIns="0" bIns="0" rtlCol="0"/>
            <a:lstStyle/>
            <a:p>
              <a:endParaRPr sz="1227"/>
            </a:p>
          </p:txBody>
        </p:sp>
        <p:sp>
          <p:nvSpPr>
            <p:cNvPr id="1392" name="object 1392"/>
            <p:cNvSpPr/>
            <p:nvPr/>
          </p:nvSpPr>
          <p:spPr>
            <a:xfrm>
              <a:off x="1041412" y="7915541"/>
              <a:ext cx="2540" cy="3810"/>
            </a:xfrm>
            <a:custGeom>
              <a:avLst/>
              <a:gdLst/>
              <a:ahLst/>
              <a:cxnLst/>
              <a:rect l="l" t="t" r="r" b="b"/>
              <a:pathLst>
                <a:path w="2540" h="3809">
                  <a:moveTo>
                    <a:pt x="0" y="0"/>
                  </a:moveTo>
                  <a:lnTo>
                    <a:pt x="723" y="2628"/>
                  </a:lnTo>
                  <a:lnTo>
                    <a:pt x="2463" y="3213"/>
                  </a:lnTo>
                  <a:lnTo>
                    <a:pt x="1739" y="596"/>
                  </a:lnTo>
                  <a:lnTo>
                    <a:pt x="0" y="0"/>
                  </a:lnTo>
                  <a:close/>
                </a:path>
              </a:pathLst>
            </a:custGeom>
            <a:solidFill>
              <a:srgbClr val="6090BD"/>
            </a:solidFill>
          </p:spPr>
          <p:txBody>
            <a:bodyPr wrap="square" lIns="0" tIns="0" rIns="0" bIns="0" rtlCol="0"/>
            <a:lstStyle/>
            <a:p>
              <a:endParaRPr sz="1227"/>
            </a:p>
          </p:txBody>
        </p:sp>
        <p:sp>
          <p:nvSpPr>
            <p:cNvPr id="1393" name="object 1393"/>
            <p:cNvSpPr/>
            <p:nvPr/>
          </p:nvSpPr>
          <p:spPr>
            <a:xfrm>
              <a:off x="1039825" y="7915008"/>
              <a:ext cx="2540" cy="3175"/>
            </a:xfrm>
            <a:custGeom>
              <a:avLst/>
              <a:gdLst/>
              <a:ahLst/>
              <a:cxnLst/>
              <a:rect l="l" t="t" r="r" b="b"/>
              <a:pathLst>
                <a:path w="2540" h="3175">
                  <a:moveTo>
                    <a:pt x="0" y="0"/>
                  </a:moveTo>
                  <a:lnTo>
                    <a:pt x="749" y="2628"/>
                  </a:lnTo>
                  <a:lnTo>
                    <a:pt x="2311" y="3162"/>
                  </a:lnTo>
                  <a:lnTo>
                    <a:pt x="1587" y="533"/>
                  </a:lnTo>
                  <a:lnTo>
                    <a:pt x="0" y="0"/>
                  </a:lnTo>
                  <a:close/>
                </a:path>
              </a:pathLst>
            </a:custGeom>
            <a:solidFill>
              <a:srgbClr val="6190BE"/>
            </a:solidFill>
          </p:spPr>
          <p:txBody>
            <a:bodyPr wrap="square" lIns="0" tIns="0" rIns="0" bIns="0" rtlCol="0"/>
            <a:lstStyle/>
            <a:p>
              <a:endParaRPr sz="1227"/>
            </a:p>
          </p:txBody>
        </p:sp>
        <p:sp>
          <p:nvSpPr>
            <p:cNvPr id="1394" name="object 1394"/>
            <p:cNvSpPr/>
            <p:nvPr/>
          </p:nvSpPr>
          <p:spPr>
            <a:xfrm>
              <a:off x="1035024" y="7913382"/>
              <a:ext cx="5715" cy="4445"/>
            </a:xfrm>
            <a:custGeom>
              <a:avLst/>
              <a:gdLst/>
              <a:ahLst/>
              <a:cxnLst/>
              <a:rect l="l" t="t" r="r" b="b"/>
              <a:pathLst>
                <a:path w="5715" h="4445">
                  <a:moveTo>
                    <a:pt x="5549" y="4254"/>
                  </a:moveTo>
                  <a:lnTo>
                    <a:pt x="4813" y="1625"/>
                  </a:lnTo>
                  <a:lnTo>
                    <a:pt x="3200" y="1079"/>
                  </a:lnTo>
                  <a:lnTo>
                    <a:pt x="1536" y="508"/>
                  </a:lnTo>
                  <a:lnTo>
                    <a:pt x="0" y="0"/>
                  </a:lnTo>
                  <a:lnTo>
                    <a:pt x="711" y="2603"/>
                  </a:lnTo>
                  <a:lnTo>
                    <a:pt x="914" y="2667"/>
                  </a:lnTo>
                  <a:lnTo>
                    <a:pt x="2273" y="3136"/>
                  </a:lnTo>
                  <a:lnTo>
                    <a:pt x="3911" y="3683"/>
                  </a:lnTo>
                  <a:lnTo>
                    <a:pt x="4775" y="3987"/>
                  </a:lnTo>
                  <a:lnTo>
                    <a:pt x="5549" y="4254"/>
                  </a:lnTo>
                  <a:close/>
                </a:path>
              </a:pathLst>
            </a:custGeom>
            <a:solidFill>
              <a:srgbClr val="6191BF"/>
            </a:solidFill>
          </p:spPr>
          <p:txBody>
            <a:bodyPr wrap="square" lIns="0" tIns="0" rIns="0" bIns="0" rtlCol="0"/>
            <a:lstStyle/>
            <a:p>
              <a:endParaRPr sz="1227"/>
            </a:p>
          </p:txBody>
        </p:sp>
        <p:sp>
          <p:nvSpPr>
            <p:cNvPr id="1395" name="object 1395"/>
            <p:cNvSpPr/>
            <p:nvPr/>
          </p:nvSpPr>
          <p:spPr>
            <a:xfrm>
              <a:off x="1033271" y="7912773"/>
              <a:ext cx="2540" cy="3810"/>
            </a:xfrm>
            <a:custGeom>
              <a:avLst/>
              <a:gdLst/>
              <a:ahLst/>
              <a:cxnLst/>
              <a:rect l="l" t="t" r="r" b="b"/>
              <a:pathLst>
                <a:path w="2540" h="3809">
                  <a:moveTo>
                    <a:pt x="0" y="0"/>
                  </a:moveTo>
                  <a:lnTo>
                    <a:pt x="711" y="2603"/>
                  </a:lnTo>
                  <a:lnTo>
                    <a:pt x="2476" y="3213"/>
                  </a:lnTo>
                  <a:lnTo>
                    <a:pt x="1765" y="609"/>
                  </a:lnTo>
                  <a:lnTo>
                    <a:pt x="0" y="0"/>
                  </a:lnTo>
                  <a:close/>
                </a:path>
              </a:pathLst>
            </a:custGeom>
            <a:solidFill>
              <a:srgbClr val="6192C0"/>
            </a:solidFill>
          </p:spPr>
          <p:txBody>
            <a:bodyPr wrap="square" lIns="0" tIns="0" rIns="0" bIns="0" rtlCol="0"/>
            <a:lstStyle/>
            <a:p>
              <a:endParaRPr sz="1227"/>
            </a:p>
          </p:txBody>
        </p:sp>
        <p:sp>
          <p:nvSpPr>
            <p:cNvPr id="1396" name="object 1396"/>
            <p:cNvSpPr/>
            <p:nvPr/>
          </p:nvSpPr>
          <p:spPr>
            <a:xfrm>
              <a:off x="1031900" y="7912316"/>
              <a:ext cx="2540" cy="3175"/>
            </a:xfrm>
            <a:custGeom>
              <a:avLst/>
              <a:gdLst/>
              <a:ahLst/>
              <a:cxnLst/>
              <a:rect l="l" t="t" r="r" b="b"/>
              <a:pathLst>
                <a:path w="2540" h="3175">
                  <a:moveTo>
                    <a:pt x="0" y="0"/>
                  </a:moveTo>
                  <a:lnTo>
                    <a:pt x="723" y="2603"/>
                  </a:lnTo>
                  <a:lnTo>
                    <a:pt x="2082" y="3060"/>
                  </a:lnTo>
                  <a:lnTo>
                    <a:pt x="1371" y="457"/>
                  </a:lnTo>
                  <a:lnTo>
                    <a:pt x="0" y="0"/>
                  </a:lnTo>
                  <a:close/>
                </a:path>
              </a:pathLst>
            </a:custGeom>
            <a:solidFill>
              <a:srgbClr val="6193C1"/>
            </a:solidFill>
          </p:spPr>
          <p:txBody>
            <a:bodyPr wrap="square" lIns="0" tIns="0" rIns="0" bIns="0" rtlCol="0"/>
            <a:lstStyle/>
            <a:p>
              <a:endParaRPr sz="1227"/>
            </a:p>
          </p:txBody>
        </p:sp>
        <p:sp>
          <p:nvSpPr>
            <p:cNvPr id="1397" name="object 1397"/>
            <p:cNvSpPr/>
            <p:nvPr/>
          </p:nvSpPr>
          <p:spPr>
            <a:xfrm>
              <a:off x="1030109" y="7911706"/>
              <a:ext cx="2540" cy="3810"/>
            </a:xfrm>
            <a:custGeom>
              <a:avLst/>
              <a:gdLst/>
              <a:ahLst/>
              <a:cxnLst/>
              <a:rect l="l" t="t" r="r" b="b"/>
              <a:pathLst>
                <a:path w="2540" h="3809">
                  <a:moveTo>
                    <a:pt x="0" y="0"/>
                  </a:moveTo>
                  <a:lnTo>
                    <a:pt x="698" y="2590"/>
                  </a:lnTo>
                  <a:lnTo>
                    <a:pt x="2501" y="3213"/>
                  </a:lnTo>
                  <a:lnTo>
                    <a:pt x="1790" y="609"/>
                  </a:lnTo>
                  <a:lnTo>
                    <a:pt x="0" y="0"/>
                  </a:lnTo>
                  <a:close/>
                </a:path>
              </a:pathLst>
            </a:custGeom>
            <a:solidFill>
              <a:srgbClr val="6194C1"/>
            </a:solidFill>
          </p:spPr>
          <p:txBody>
            <a:bodyPr wrap="square" lIns="0" tIns="0" rIns="0" bIns="0" rtlCol="0"/>
            <a:lstStyle/>
            <a:p>
              <a:endParaRPr sz="1227"/>
            </a:p>
          </p:txBody>
        </p:sp>
        <p:sp>
          <p:nvSpPr>
            <p:cNvPr id="1398" name="object 1398"/>
            <p:cNvSpPr/>
            <p:nvPr/>
          </p:nvSpPr>
          <p:spPr>
            <a:xfrm>
              <a:off x="1026883" y="7910614"/>
              <a:ext cx="4445" cy="3810"/>
            </a:xfrm>
            <a:custGeom>
              <a:avLst/>
              <a:gdLst/>
              <a:ahLst/>
              <a:cxnLst/>
              <a:rect l="l" t="t" r="r" b="b"/>
              <a:pathLst>
                <a:path w="4444" h="3809">
                  <a:moveTo>
                    <a:pt x="3924" y="3683"/>
                  </a:moveTo>
                  <a:lnTo>
                    <a:pt x="3225" y="1092"/>
                  </a:lnTo>
                  <a:lnTo>
                    <a:pt x="1841" y="635"/>
                  </a:lnTo>
                  <a:lnTo>
                    <a:pt x="0" y="0"/>
                  </a:lnTo>
                  <a:lnTo>
                    <a:pt x="711" y="2590"/>
                  </a:lnTo>
                  <a:lnTo>
                    <a:pt x="2540" y="3213"/>
                  </a:lnTo>
                  <a:lnTo>
                    <a:pt x="3048" y="3390"/>
                  </a:lnTo>
                  <a:lnTo>
                    <a:pt x="3924" y="3683"/>
                  </a:lnTo>
                  <a:close/>
                </a:path>
              </a:pathLst>
            </a:custGeom>
            <a:solidFill>
              <a:srgbClr val="6194C2"/>
            </a:solidFill>
          </p:spPr>
          <p:txBody>
            <a:bodyPr wrap="square" lIns="0" tIns="0" rIns="0" bIns="0" rtlCol="0"/>
            <a:lstStyle/>
            <a:p>
              <a:endParaRPr sz="1227"/>
            </a:p>
          </p:txBody>
        </p:sp>
        <p:sp>
          <p:nvSpPr>
            <p:cNvPr id="1399" name="object 1399"/>
            <p:cNvSpPr/>
            <p:nvPr/>
          </p:nvSpPr>
          <p:spPr>
            <a:xfrm>
              <a:off x="1023747" y="7909547"/>
              <a:ext cx="4445" cy="3810"/>
            </a:xfrm>
            <a:custGeom>
              <a:avLst/>
              <a:gdLst/>
              <a:ahLst/>
              <a:cxnLst/>
              <a:rect l="l" t="t" r="r" b="b"/>
              <a:pathLst>
                <a:path w="4444" h="3809">
                  <a:moveTo>
                    <a:pt x="3848" y="3657"/>
                  </a:moveTo>
                  <a:lnTo>
                    <a:pt x="3136" y="1066"/>
                  </a:lnTo>
                  <a:lnTo>
                    <a:pt x="1765" y="596"/>
                  </a:lnTo>
                  <a:lnTo>
                    <a:pt x="0" y="0"/>
                  </a:lnTo>
                  <a:lnTo>
                    <a:pt x="711" y="2590"/>
                  </a:lnTo>
                  <a:lnTo>
                    <a:pt x="2476" y="3187"/>
                  </a:lnTo>
                  <a:lnTo>
                    <a:pt x="3848" y="3657"/>
                  </a:lnTo>
                  <a:close/>
                </a:path>
              </a:pathLst>
            </a:custGeom>
            <a:solidFill>
              <a:srgbClr val="6195C3"/>
            </a:solidFill>
          </p:spPr>
          <p:txBody>
            <a:bodyPr wrap="square" lIns="0" tIns="0" rIns="0" bIns="0" rtlCol="0"/>
            <a:lstStyle/>
            <a:p>
              <a:endParaRPr sz="1227"/>
            </a:p>
          </p:txBody>
        </p:sp>
        <p:sp>
          <p:nvSpPr>
            <p:cNvPr id="1400" name="object 1400"/>
            <p:cNvSpPr/>
            <p:nvPr/>
          </p:nvSpPr>
          <p:spPr>
            <a:xfrm>
              <a:off x="1007211" y="7905153"/>
              <a:ext cx="17780" cy="6985"/>
            </a:xfrm>
            <a:custGeom>
              <a:avLst/>
              <a:gdLst/>
              <a:ahLst/>
              <a:cxnLst/>
              <a:rect l="l" t="t" r="r" b="b"/>
              <a:pathLst>
                <a:path w="17780" h="6984">
                  <a:moveTo>
                    <a:pt x="3594" y="0"/>
                  </a:moveTo>
                  <a:lnTo>
                    <a:pt x="0" y="1092"/>
                  </a:lnTo>
                  <a:lnTo>
                    <a:pt x="17246" y="6985"/>
                  </a:lnTo>
                  <a:lnTo>
                    <a:pt x="16535" y="4394"/>
                  </a:lnTo>
                  <a:lnTo>
                    <a:pt x="3594" y="0"/>
                  </a:lnTo>
                  <a:close/>
                </a:path>
              </a:pathLst>
            </a:custGeom>
            <a:solidFill>
              <a:srgbClr val="6196C4"/>
            </a:solidFill>
          </p:spPr>
          <p:txBody>
            <a:bodyPr wrap="square" lIns="0" tIns="0" rIns="0" bIns="0" rtlCol="0"/>
            <a:lstStyle/>
            <a:p>
              <a:endParaRPr sz="1227"/>
            </a:p>
          </p:txBody>
        </p:sp>
        <p:sp>
          <p:nvSpPr>
            <p:cNvPr id="1401" name="object 1401"/>
            <p:cNvSpPr/>
            <p:nvPr/>
          </p:nvSpPr>
          <p:spPr>
            <a:xfrm>
              <a:off x="912495" y="8012442"/>
              <a:ext cx="11430" cy="10160"/>
            </a:xfrm>
            <a:custGeom>
              <a:avLst/>
              <a:gdLst/>
              <a:ahLst/>
              <a:cxnLst/>
              <a:rect l="l" t="t" r="r" b="b"/>
              <a:pathLst>
                <a:path w="11430" h="10159">
                  <a:moveTo>
                    <a:pt x="10820" y="0"/>
                  </a:moveTo>
                  <a:lnTo>
                    <a:pt x="0" y="6248"/>
                  </a:lnTo>
                  <a:lnTo>
                    <a:pt x="1955" y="6921"/>
                  </a:lnTo>
                  <a:lnTo>
                    <a:pt x="10807" y="9944"/>
                  </a:lnTo>
                  <a:lnTo>
                    <a:pt x="10807" y="2349"/>
                  </a:lnTo>
                  <a:lnTo>
                    <a:pt x="10820" y="0"/>
                  </a:lnTo>
                  <a:close/>
                </a:path>
              </a:pathLst>
            </a:custGeom>
            <a:solidFill>
              <a:srgbClr val="143777"/>
            </a:solidFill>
          </p:spPr>
          <p:txBody>
            <a:bodyPr wrap="square" lIns="0" tIns="0" rIns="0" bIns="0" rtlCol="0"/>
            <a:lstStyle/>
            <a:p>
              <a:endParaRPr sz="1227"/>
            </a:p>
          </p:txBody>
        </p:sp>
        <p:sp>
          <p:nvSpPr>
            <p:cNvPr id="1402" name="object 1402"/>
            <p:cNvSpPr/>
            <p:nvPr/>
          </p:nvSpPr>
          <p:spPr>
            <a:xfrm>
              <a:off x="908697" y="8008950"/>
              <a:ext cx="14604" cy="10160"/>
            </a:xfrm>
            <a:custGeom>
              <a:avLst/>
              <a:gdLst/>
              <a:ahLst/>
              <a:cxnLst/>
              <a:rect l="l" t="t" r="r" b="b"/>
              <a:pathLst>
                <a:path w="14605" h="10159">
                  <a:moveTo>
                    <a:pt x="14605" y="0"/>
                  </a:moveTo>
                  <a:lnTo>
                    <a:pt x="0" y="8445"/>
                  </a:lnTo>
                  <a:lnTo>
                    <a:pt x="1854" y="9080"/>
                  </a:lnTo>
                  <a:lnTo>
                    <a:pt x="4127" y="9855"/>
                  </a:lnTo>
                  <a:lnTo>
                    <a:pt x="14605" y="3835"/>
                  </a:lnTo>
                  <a:lnTo>
                    <a:pt x="14605" y="2260"/>
                  </a:lnTo>
                  <a:lnTo>
                    <a:pt x="14605" y="1739"/>
                  </a:lnTo>
                  <a:lnTo>
                    <a:pt x="14605" y="0"/>
                  </a:lnTo>
                  <a:close/>
                </a:path>
              </a:pathLst>
            </a:custGeom>
            <a:solidFill>
              <a:srgbClr val="143878"/>
            </a:solidFill>
          </p:spPr>
          <p:txBody>
            <a:bodyPr wrap="square" lIns="0" tIns="0" rIns="0" bIns="0" rtlCol="0"/>
            <a:lstStyle/>
            <a:p>
              <a:endParaRPr sz="1227"/>
            </a:p>
          </p:txBody>
        </p:sp>
        <p:sp>
          <p:nvSpPr>
            <p:cNvPr id="1403" name="object 1403"/>
            <p:cNvSpPr/>
            <p:nvPr/>
          </p:nvSpPr>
          <p:spPr>
            <a:xfrm>
              <a:off x="906724" y="8007201"/>
              <a:ext cx="17145" cy="10795"/>
            </a:xfrm>
            <a:custGeom>
              <a:avLst/>
              <a:gdLst/>
              <a:ahLst/>
              <a:cxnLst/>
              <a:rect l="l" t="t" r="r" b="b"/>
              <a:pathLst>
                <a:path w="17144" h="10795">
                  <a:moveTo>
                    <a:pt x="16591" y="0"/>
                  </a:moveTo>
                  <a:lnTo>
                    <a:pt x="0" y="9510"/>
                  </a:lnTo>
                  <a:lnTo>
                    <a:pt x="2256" y="10280"/>
                  </a:lnTo>
                  <a:lnTo>
                    <a:pt x="16591" y="2029"/>
                  </a:lnTo>
                  <a:lnTo>
                    <a:pt x="16591" y="0"/>
                  </a:lnTo>
                  <a:close/>
                </a:path>
              </a:pathLst>
            </a:custGeom>
            <a:solidFill>
              <a:srgbClr val="143979"/>
            </a:solidFill>
          </p:spPr>
          <p:txBody>
            <a:bodyPr wrap="square" lIns="0" tIns="0" rIns="0" bIns="0" rtlCol="0"/>
            <a:lstStyle/>
            <a:p>
              <a:endParaRPr sz="1227"/>
            </a:p>
          </p:txBody>
        </p:sp>
        <p:sp>
          <p:nvSpPr>
            <p:cNvPr id="1404" name="object 1404"/>
            <p:cNvSpPr/>
            <p:nvPr/>
          </p:nvSpPr>
          <p:spPr>
            <a:xfrm>
              <a:off x="904440" y="8005093"/>
              <a:ext cx="19050" cy="12065"/>
            </a:xfrm>
            <a:custGeom>
              <a:avLst/>
              <a:gdLst/>
              <a:ahLst/>
              <a:cxnLst/>
              <a:rect l="l" t="t" r="r" b="b"/>
              <a:pathLst>
                <a:path w="19050" h="12065">
                  <a:moveTo>
                    <a:pt x="18874" y="0"/>
                  </a:moveTo>
                  <a:lnTo>
                    <a:pt x="0" y="10838"/>
                  </a:lnTo>
                  <a:lnTo>
                    <a:pt x="2791" y="11791"/>
                  </a:lnTo>
                  <a:lnTo>
                    <a:pt x="18874" y="2533"/>
                  </a:lnTo>
                  <a:lnTo>
                    <a:pt x="18874" y="0"/>
                  </a:lnTo>
                  <a:close/>
                </a:path>
              </a:pathLst>
            </a:custGeom>
            <a:solidFill>
              <a:srgbClr val="153A7A"/>
            </a:solidFill>
          </p:spPr>
          <p:txBody>
            <a:bodyPr wrap="square" lIns="0" tIns="0" rIns="0" bIns="0" rtlCol="0"/>
            <a:lstStyle/>
            <a:p>
              <a:endParaRPr sz="1227"/>
            </a:p>
          </p:txBody>
        </p:sp>
        <p:sp>
          <p:nvSpPr>
            <p:cNvPr id="1405" name="object 1405"/>
            <p:cNvSpPr/>
            <p:nvPr/>
          </p:nvSpPr>
          <p:spPr>
            <a:xfrm>
              <a:off x="902737" y="8003517"/>
              <a:ext cx="20955" cy="12700"/>
            </a:xfrm>
            <a:custGeom>
              <a:avLst/>
              <a:gdLst/>
              <a:ahLst/>
              <a:cxnLst/>
              <a:rect l="l" t="t" r="r" b="b"/>
              <a:pathLst>
                <a:path w="20955" h="12700">
                  <a:moveTo>
                    <a:pt x="20578" y="0"/>
                  </a:moveTo>
                  <a:lnTo>
                    <a:pt x="0" y="11833"/>
                  </a:lnTo>
                  <a:lnTo>
                    <a:pt x="2418" y="12659"/>
                  </a:lnTo>
                  <a:lnTo>
                    <a:pt x="20578" y="2190"/>
                  </a:lnTo>
                  <a:lnTo>
                    <a:pt x="20578" y="0"/>
                  </a:lnTo>
                  <a:close/>
                </a:path>
              </a:pathLst>
            </a:custGeom>
            <a:solidFill>
              <a:srgbClr val="153A7B"/>
            </a:solidFill>
          </p:spPr>
          <p:txBody>
            <a:bodyPr wrap="square" lIns="0" tIns="0" rIns="0" bIns="0" rtlCol="0"/>
            <a:lstStyle/>
            <a:p>
              <a:endParaRPr sz="1227"/>
            </a:p>
          </p:txBody>
        </p:sp>
        <p:sp>
          <p:nvSpPr>
            <p:cNvPr id="1406" name="object 1406"/>
            <p:cNvSpPr/>
            <p:nvPr/>
          </p:nvSpPr>
          <p:spPr>
            <a:xfrm>
              <a:off x="900595" y="8001541"/>
              <a:ext cx="22860" cy="14604"/>
            </a:xfrm>
            <a:custGeom>
              <a:avLst/>
              <a:gdLst/>
              <a:ahLst/>
              <a:cxnLst/>
              <a:rect l="l" t="t" r="r" b="b"/>
              <a:pathLst>
                <a:path w="22859" h="14604">
                  <a:moveTo>
                    <a:pt x="22719" y="0"/>
                  </a:moveTo>
                  <a:lnTo>
                    <a:pt x="0" y="13078"/>
                  </a:lnTo>
                  <a:lnTo>
                    <a:pt x="2705" y="14002"/>
                  </a:lnTo>
                  <a:lnTo>
                    <a:pt x="22719" y="2395"/>
                  </a:lnTo>
                  <a:lnTo>
                    <a:pt x="22719" y="0"/>
                  </a:lnTo>
                  <a:close/>
                </a:path>
              </a:pathLst>
            </a:custGeom>
            <a:solidFill>
              <a:srgbClr val="153B7B"/>
            </a:solidFill>
          </p:spPr>
          <p:txBody>
            <a:bodyPr wrap="square" lIns="0" tIns="0" rIns="0" bIns="0" rtlCol="0"/>
            <a:lstStyle/>
            <a:p>
              <a:endParaRPr sz="1227"/>
            </a:p>
          </p:txBody>
        </p:sp>
        <p:sp>
          <p:nvSpPr>
            <p:cNvPr id="1407" name="object 1407"/>
            <p:cNvSpPr/>
            <p:nvPr/>
          </p:nvSpPr>
          <p:spPr>
            <a:xfrm>
              <a:off x="898728" y="7999724"/>
              <a:ext cx="24765" cy="15240"/>
            </a:xfrm>
            <a:custGeom>
              <a:avLst/>
              <a:gdLst/>
              <a:ahLst/>
              <a:cxnLst/>
              <a:rect l="l" t="t" r="r" b="b"/>
              <a:pathLst>
                <a:path w="24765" h="15240">
                  <a:moveTo>
                    <a:pt x="24587" y="0"/>
                  </a:moveTo>
                  <a:lnTo>
                    <a:pt x="0" y="14258"/>
                  </a:lnTo>
                  <a:lnTo>
                    <a:pt x="2355" y="15062"/>
                  </a:lnTo>
                  <a:lnTo>
                    <a:pt x="24587" y="2349"/>
                  </a:lnTo>
                  <a:lnTo>
                    <a:pt x="24587" y="0"/>
                  </a:lnTo>
                  <a:close/>
                </a:path>
              </a:pathLst>
            </a:custGeom>
            <a:solidFill>
              <a:srgbClr val="153C7C"/>
            </a:solidFill>
          </p:spPr>
          <p:txBody>
            <a:bodyPr wrap="square" lIns="0" tIns="0" rIns="0" bIns="0" rtlCol="0"/>
            <a:lstStyle/>
            <a:p>
              <a:endParaRPr sz="1227"/>
            </a:p>
          </p:txBody>
        </p:sp>
        <p:sp>
          <p:nvSpPr>
            <p:cNvPr id="1408" name="object 1408"/>
            <p:cNvSpPr/>
            <p:nvPr/>
          </p:nvSpPr>
          <p:spPr>
            <a:xfrm>
              <a:off x="894930" y="7996237"/>
              <a:ext cx="28575" cy="18415"/>
            </a:xfrm>
            <a:custGeom>
              <a:avLst/>
              <a:gdLst/>
              <a:ahLst/>
              <a:cxnLst/>
              <a:rect l="l" t="t" r="r" b="b"/>
              <a:pathLst>
                <a:path w="28575" h="18415">
                  <a:moveTo>
                    <a:pt x="28384" y="1778"/>
                  </a:moveTo>
                  <a:lnTo>
                    <a:pt x="28371" y="0"/>
                  </a:lnTo>
                  <a:lnTo>
                    <a:pt x="0" y="16459"/>
                  </a:lnTo>
                  <a:lnTo>
                    <a:pt x="2298" y="17246"/>
                  </a:lnTo>
                  <a:lnTo>
                    <a:pt x="4229" y="17907"/>
                  </a:lnTo>
                  <a:lnTo>
                    <a:pt x="28384" y="3962"/>
                  </a:lnTo>
                  <a:lnTo>
                    <a:pt x="28384" y="1778"/>
                  </a:lnTo>
                  <a:close/>
                </a:path>
              </a:pathLst>
            </a:custGeom>
            <a:solidFill>
              <a:srgbClr val="153D7D"/>
            </a:solidFill>
          </p:spPr>
          <p:txBody>
            <a:bodyPr wrap="square" lIns="0" tIns="0" rIns="0" bIns="0" rtlCol="0"/>
            <a:lstStyle/>
            <a:p>
              <a:endParaRPr sz="1227"/>
            </a:p>
          </p:txBody>
        </p:sp>
        <p:sp>
          <p:nvSpPr>
            <p:cNvPr id="1409" name="object 1409"/>
            <p:cNvSpPr/>
            <p:nvPr/>
          </p:nvSpPr>
          <p:spPr>
            <a:xfrm>
              <a:off x="892834" y="7994467"/>
              <a:ext cx="30480" cy="18415"/>
            </a:xfrm>
            <a:custGeom>
              <a:avLst/>
              <a:gdLst/>
              <a:ahLst/>
              <a:cxnLst/>
              <a:rect l="l" t="t" r="r" b="b"/>
              <a:pathLst>
                <a:path w="30480" h="18415">
                  <a:moveTo>
                    <a:pt x="30481" y="0"/>
                  </a:moveTo>
                  <a:lnTo>
                    <a:pt x="0" y="17504"/>
                  </a:lnTo>
                  <a:lnTo>
                    <a:pt x="2275" y="18280"/>
                  </a:lnTo>
                  <a:lnTo>
                    <a:pt x="30481" y="2112"/>
                  </a:lnTo>
                  <a:lnTo>
                    <a:pt x="30481" y="0"/>
                  </a:lnTo>
                  <a:close/>
                </a:path>
              </a:pathLst>
            </a:custGeom>
            <a:solidFill>
              <a:srgbClr val="153E7E"/>
            </a:solidFill>
          </p:spPr>
          <p:txBody>
            <a:bodyPr wrap="square" lIns="0" tIns="0" rIns="0" bIns="0" rtlCol="0"/>
            <a:lstStyle/>
            <a:p>
              <a:endParaRPr sz="1227"/>
            </a:p>
          </p:txBody>
        </p:sp>
        <p:sp>
          <p:nvSpPr>
            <p:cNvPr id="1410" name="object 1410"/>
            <p:cNvSpPr/>
            <p:nvPr/>
          </p:nvSpPr>
          <p:spPr>
            <a:xfrm>
              <a:off x="890730" y="7992468"/>
              <a:ext cx="33020" cy="19685"/>
            </a:xfrm>
            <a:custGeom>
              <a:avLst/>
              <a:gdLst/>
              <a:ahLst/>
              <a:cxnLst/>
              <a:rect l="l" t="t" r="r" b="b"/>
              <a:pathLst>
                <a:path w="33019" h="19684">
                  <a:moveTo>
                    <a:pt x="32584" y="0"/>
                  </a:moveTo>
                  <a:lnTo>
                    <a:pt x="0" y="18784"/>
                  </a:lnTo>
                  <a:lnTo>
                    <a:pt x="2627" y="19681"/>
                  </a:lnTo>
                  <a:lnTo>
                    <a:pt x="32584" y="2509"/>
                  </a:lnTo>
                  <a:lnTo>
                    <a:pt x="32584" y="0"/>
                  </a:lnTo>
                  <a:close/>
                </a:path>
              </a:pathLst>
            </a:custGeom>
            <a:solidFill>
              <a:srgbClr val="153F7F"/>
            </a:solidFill>
          </p:spPr>
          <p:txBody>
            <a:bodyPr wrap="square" lIns="0" tIns="0" rIns="0" bIns="0" rtlCol="0"/>
            <a:lstStyle/>
            <a:p>
              <a:endParaRPr sz="1227"/>
            </a:p>
          </p:txBody>
        </p:sp>
        <p:sp>
          <p:nvSpPr>
            <p:cNvPr id="1411" name="object 1411"/>
            <p:cNvSpPr/>
            <p:nvPr/>
          </p:nvSpPr>
          <p:spPr>
            <a:xfrm>
              <a:off x="889000" y="7990908"/>
              <a:ext cx="34925" cy="20955"/>
            </a:xfrm>
            <a:custGeom>
              <a:avLst/>
              <a:gdLst/>
              <a:ahLst/>
              <a:cxnLst/>
              <a:rect l="l" t="t" r="r" b="b"/>
              <a:pathLst>
                <a:path w="34925" h="20954">
                  <a:moveTo>
                    <a:pt x="34315" y="0"/>
                  </a:moveTo>
                  <a:lnTo>
                    <a:pt x="0" y="19754"/>
                  </a:lnTo>
                  <a:lnTo>
                    <a:pt x="2211" y="20509"/>
                  </a:lnTo>
                  <a:lnTo>
                    <a:pt x="34315" y="2151"/>
                  </a:lnTo>
                  <a:lnTo>
                    <a:pt x="34315" y="0"/>
                  </a:lnTo>
                  <a:close/>
                </a:path>
              </a:pathLst>
            </a:custGeom>
            <a:solidFill>
              <a:srgbClr val="163F80"/>
            </a:solidFill>
          </p:spPr>
          <p:txBody>
            <a:bodyPr wrap="square" lIns="0" tIns="0" rIns="0" bIns="0" rtlCol="0"/>
            <a:lstStyle/>
            <a:p>
              <a:endParaRPr sz="1227"/>
            </a:p>
          </p:txBody>
        </p:sp>
        <p:sp>
          <p:nvSpPr>
            <p:cNvPr id="1412" name="object 1412"/>
            <p:cNvSpPr/>
            <p:nvPr/>
          </p:nvSpPr>
          <p:spPr>
            <a:xfrm>
              <a:off x="886877" y="7988961"/>
              <a:ext cx="36830" cy="22225"/>
            </a:xfrm>
            <a:custGeom>
              <a:avLst/>
              <a:gdLst/>
              <a:ahLst/>
              <a:cxnLst/>
              <a:rect l="l" t="t" r="r" b="b"/>
              <a:pathLst>
                <a:path w="36830" h="22225">
                  <a:moveTo>
                    <a:pt x="36437" y="0"/>
                  </a:moveTo>
                  <a:lnTo>
                    <a:pt x="0" y="20976"/>
                  </a:lnTo>
                  <a:lnTo>
                    <a:pt x="2581" y="21857"/>
                  </a:lnTo>
                  <a:lnTo>
                    <a:pt x="36437" y="2497"/>
                  </a:lnTo>
                  <a:lnTo>
                    <a:pt x="36437" y="0"/>
                  </a:lnTo>
                  <a:close/>
                </a:path>
              </a:pathLst>
            </a:custGeom>
            <a:solidFill>
              <a:srgbClr val="164080"/>
            </a:solidFill>
          </p:spPr>
          <p:txBody>
            <a:bodyPr wrap="square" lIns="0" tIns="0" rIns="0" bIns="0" rtlCol="0"/>
            <a:lstStyle/>
            <a:p>
              <a:endParaRPr sz="1227"/>
            </a:p>
          </p:txBody>
        </p:sp>
        <p:sp>
          <p:nvSpPr>
            <p:cNvPr id="1413" name="object 1413"/>
            <p:cNvSpPr/>
            <p:nvPr/>
          </p:nvSpPr>
          <p:spPr>
            <a:xfrm>
              <a:off x="885184" y="7987378"/>
              <a:ext cx="38735" cy="22860"/>
            </a:xfrm>
            <a:custGeom>
              <a:avLst/>
              <a:gdLst/>
              <a:ahLst/>
              <a:cxnLst/>
              <a:rect l="l" t="t" r="r" b="b"/>
              <a:pathLst>
                <a:path w="38734" h="22859">
                  <a:moveTo>
                    <a:pt x="38130" y="0"/>
                  </a:moveTo>
                  <a:lnTo>
                    <a:pt x="0" y="21981"/>
                  </a:lnTo>
                  <a:lnTo>
                    <a:pt x="2116" y="22704"/>
                  </a:lnTo>
                  <a:lnTo>
                    <a:pt x="38130" y="2059"/>
                  </a:lnTo>
                  <a:lnTo>
                    <a:pt x="38130" y="0"/>
                  </a:lnTo>
                  <a:close/>
                </a:path>
              </a:pathLst>
            </a:custGeom>
            <a:solidFill>
              <a:srgbClr val="164181"/>
            </a:solidFill>
          </p:spPr>
          <p:txBody>
            <a:bodyPr wrap="square" lIns="0" tIns="0" rIns="0" bIns="0" rtlCol="0"/>
            <a:lstStyle/>
            <a:p>
              <a:endParaRPr sz="1227"/>
            </a:p>
          </p:txBody>
        </p:sp>
        <p:sp>
          <p:nvSpPr>
            <p:cNvPr id="1414" name="object 1414"/>
            <p:cNvSpPr/>
            <p:nvPr/>
          </p:nvSpPr>
          <p:spPr>
            <a:xfrm>
              <a:off x="882977" y="7985443"/>
              <a:ext cx="40640" cy="24130"/>
            </a:xfrm>
            <a:custGeom>
              <a:avLst/>
              <a:gdLst/>
              <a:ahLst/>
              <a:cxnLst/>
              <a:rect l="l" t="t" r="r" b="b"/>
              <a:pathLst>
                <a:path w="40640" h="24129">
                  <a:moveTo>
                    <a:pt x="40337" y="0"/>
                  </a:moveTo>
                  <a:lnTo>
                    <a:pt x="0" y="23164"/>
                  </a:lnTo>
                  <a:lnTo>
                    <a:pt x="2561" y="24038"/>
                  </a:lnTo>
                  <a:lnTo>
                    <a:pt x="40337" y="2224"/>
                  </a:lnTo>
                  <a:lnTo>
                    <a:pt x="40337" y="0"/>
                  </a:lnTo>
                  <a:close/>
                </a:path>
              </a:pathLst>
            </a:custGeom>
            <a:solidFill>
              <a:srgbClr val="164182"/>
            </a:solidFill>
          </p:spPr>
          <p:txBody>
            <a:bodyPr wrap="square" lIns="0" tIns="0" rIns="0" bIns="0" rtlCol="0"/>
            <a:lstStyle/>
            <a:p>
              <a:endParaRPr sz="1227"/>
            </a:p>
          </p:txBody>
        </p:sp>
        <p:sp>
          <p:nvSpPr>
            <p:cNvPr id="1415" name="object 1415"/>
            <p:cNvSpPr/>
            <p:nvPr/>
          </p:nvSpPr>
          <p:spPr>
            <a:xfrm>
              <a:off x="881134" y="7983517"/>
              <a:ext cx="42545" cy="25400"/>
            </a:xfrm>
            <a:custGeom>
              <a:avLst/>
              <a:gdLst/>
              <a:ahLst/>
              <a:cxnLst/>
              <a:rect l="l" t="t" r="r" b="b"/>
              <a:pathLst>
                <a:path w="42544" h="25400">
                  <a:moveTo>
                    <a:pt x="42180" y="0"/>
                  </a:moveTo>
                  <a:lnTo>
                    <a:pt x="0" y="24461"/>
                  </a:lnTo>
                  <a:lnTo>
                    <a:pt x="2360" y="25266"/>
                  </a:lnTo>
                  <a:lnTo>
                    <a:pt x="42180" y="2440"/>
                  </a:lnTo>
                  <a:lnTo>
                    <a:pt x="42180" y="0"/>
                  </a:lnTo>
                  <a:close/>
                </a:path>
              </a:pathLst>
            </a:custGeom>
            <a:solidFill>
              <a:srgbClr val="164282"/>
            </a:solidFill>
          </p:spPr>
          <p:txBody>
            <a:bodyPr wrap="square" lIns="0" tIns="0" rIns="0" bIns="0" rtlCol="0"/>
            <a:lstStyle/>
            <a:p>
              <a:endParaRPr sz="1227"/>
            </a:p>
          </p:txBody>
        </p:sp>
        <p:sp>
          <p:nvSpPr>
            <p:cNvPr id="1416" name="object 1416"/>
            <p:cNvSpPr/>
            <p:nvPr/>
          </p:nvSpPr>
          <p:spPr>
            <a:xfrm>
              <a:off x="878902" y="7981757"/>
              <a:ext cx="44450" cy="26670"/>
            </a:xfrm>
            <a:custGeom>
              <a:avLst/>
              <a:gdLst/>
              <a:ahLst/>
              <a:cxnLst/>
              <a:rect l="l" t="t" r="r" b="b"/>
              <a:pathLst>
                <a:path w="44450" h="26670">
                  <a:moveTo>
                    <a:pt x="44412" y="0"/>
                  </a:moveTo>
                  <a:lnTo>
                    <a:pt x="0" y="25458"/>
                  </a:lnTo>
                  <a:lnTo>
                    <a:pt x="2769" y="26404"/>
                  </a:lnTo>
                  <a:lnTo>
                    <a:pt x="44412" y="2356"/>
                  </a:lnTo>
                  <a:lnTo>
                    <a:pt x="44412" y="0"/>
                  </a:lnTo>
                  <a:close/>
                </a:path>
              </a:pathLst>
            </a:custGeom>
            <a:solidFill>
              <a:srgbClr val="164383"/>
            </a:solidFill>
          </p:spPr>
          <p:txBody>
            <a:bodyPr wrap="square" lIns="0" tIns="0" rIns="0" bIns="0" rtlCol="0"/>
            <a:lstStyle/>
            <a:p>
              <a:endParaRPr sz="1227"/>
            </a:p>
          </p:txBody>
        </p:sp>
        <p:sp>
          <p:nvSpPr>
            <p:cNvPr id="1417" name="object 1417"/>
            <p:cNvSpPr/>
            <p:nvPr/>
          </p:nvSpPr>
          <p:spPr>
            <a:xfrm>
              <a:off x="877164" y="7979972"/>
              <a:ext cx="46355" cy="27940"/>
            </a:xfrm>
            <a:custGeom>
              <a:avLst/>
              <a:gdLst/>
              <a:ahLst/>
              <a:cxnLst/>
              <a:rect l="l" t="t" r="r" b="b"/>
              <a:pathLst>
                <a:path w="46355" h="27940">
                  <a:moveTo>
                    <a:pt x="46151" y="0"/>
                  </a:moveTo>
                  <a:lnTo>
                    <a:pt x="0" y="26650"/>
                  </a:lnTo>
                  <a:lnTo>
                    <a:pt x="2372" y="27460"/>
                  </a:lnTo>
                  <a:lnTo>
                    <a:pt x="46151" y="2284"/>
                  </a:lnTo>
                  <a:lnTo>
                    <a:pt x="46151" y="0"/>
                  </a:lnTo>
                  <a:close/>
                </a:path>
              </a:pathLst>
            </a:custGeom>
            <a:solidFill>
              <a:srgbClr val="164384"/>
            </a:solidFill>
          </p:spPr>
          <p:txBody>
            <a:bodyPr wrap="square" lIns="0" tIns="0" rIns="0" bIns="0" rtlCol="0"/>
            <a:lstStyle/>
            <a:p>
              <a:endParaRPr sz="1227"/>
            </a:p>
          </p:txBody>
        </p:sp>
        <p:sp>
          <p:nvSpPr>
            <p:cNvPr id="1418" name="object 1418"/>
            <p:cNvSpPr/>
            <p:nvPr/>
          </p:nvSpPr>
          <p:spPr>
            <a:xfrm>
              <a:off x="875096" y="7978276"/>
              <a:ext cx="48260" cy="28575"/>
            </a:xfrm>
            <a:custGeom>
              <a:avLst/>
              <a:gdLst/>
              <a:ahLst/>
              <a:cxnLst/>
              <a:rect l="l" t="t" r="r" b="b"/>
              <a:pathLst>
                <a:path w="48259" h="28575">
                  <a:moveTo>
                    <a:pt x="48218" y="0"/>
                  </a:moveTo>
                  <a:lnTo>
                    <a:pt x="0" y="27640"/>
                  </a:lnTo>
                  <a:lnTo>
                    <a:pt x="2620" y="28535"/>
                  </a:lnTo>
                  <a:lnTo>
                    <a:pt x="48218" y="2092"/>
                  </a:lnTo>
                  <a:lnTo>
                    <a:pt x="48218" y="0"/>
                  </a:lnTo>
                  <a:close/>
                </a:path>
              </a:pathLst>
            </a:custGeom>
            <a:solidFill>
              <a:srgbClr val="164485"/>
            </a:solidFill>
          </p:spPr>
          <p:txBody>
            <a:bodyPr wrap="square" lIns="0" tIns="0" rIns="0" bIns="0" rtlCol="0"/>
            <a:lstStyle/>
            <a:p>
              <a:endParaRPr sz="1227"/>
            </a:p>
          </p:txBody>
        </p:sp>
        <p:sp>
          <p:nvSpPr>
            <p:cNvPr id="1419" name="object 1419"/>
            <p:cNvSpPr/>
            <p:nvPr/>
          </p:nvSpPr>
          <p:spPr>
            <a:xfrm>
              <a:off x="872861" y="7976303"/>
              <a:ext cx="50800" cy="29845"/>
            </a:xfrm>
            <a:custGeom>
              <a:avLst/>
              <a:gdLst/>
              <a:ahLst/>
              <a:cxnLst/>
              <a:rect l="l" t="t" r="r" b="b"/>
              <a:pathLst>
                <a:path w="50800" h="29845">
                  <a:moveTo>
                    <a:pt x="50453" y="0"/>
                  </a:moveTo>
                  <a:lnTo>
                    <a:pt x="0" y="28851"/>
                  </a:lnTo>
                  <a:lnTo>
                    <a:pt x="2794" y="29804"/>
                  </a:lnTo>
                  <a:lnTo>
                    <a:pt x="50453" y="2368"/>
                  </a:lnTo>
                  <a:lnTo>
                    <a:pt x="50453" y="0"/>
                  </a:lnTo>
                  <a:close/>
                </a:path>
              </a:pathLst>
            </a:custGeom>
            <a:solidFill>
              <a:srgbClr val="174585"/>
            </a:solidFill>
          </p:spPr>
          <p:txBody>
            <a:bodyPr wrap="square" lIns="0" tIns="0" rIns="0" bIns="0" rtlCol="0"/>
            <a:lstStyle/>
            <a:p>
              <a:endParaRPr sz="1227"/>
            </a:p>
          </p:txBody>
        </p:sp>
        <p:sp>
          <p:nvSpPr>
            <p:cNvPr id="1420" name="object 1420"/>
            <p:cNvSpPr/>
            <p:nvPr/>
          </p:nvSpPr>
          <p:spPr>
            <a:xfrm>
              <a:off x="871180" y="7974768"/>
              <a:ext cx="52705" cy="31115"/>
            </a:xfrm>
            <a:custGeom>
              <a:avLst/>
              <a:gdLst/>
              <a:ahLst/>
              <a:cxnLst/>
              <a:rect l="l" t="t" r="r" b="b"/>
              <a:pathLst>
                <a:path w="52705" h="31115">
                  <a:moveTo>
                    <a:pt x="52135" y="0"/>
                  </a:moveTo>
                  <a:lnTo>
                    <a:pt x="0" y="29812"/>
                  </a:lnTo>
                  <a:lnTo>
                    <a:pt x="2415" y="30636"/>
                  </a:lnTo>
                  <a:lnTo>
                    <a:pt x="52135" y="1973"/>
                  </a:lnTo>
                  <a:lnTo>
                    <a:pt x="52135" y="0"/>
                  </a:lnTo>
                  <a:close/>
                </a:path>
              </a:pathLst>
            </a:custGeom>
            <a:solidFill>
              <a:srgbClr val="174586"/>
            </a:solidFill>
          </p:spPr>
          <p:txBody>
            <a:bodyPr wrap="square" lIns="0" tIns="0" rIns="0" bIns="0" rtlCol="0"/>
            <a:lstStyle/>
            <a:p>
              <a:endParaRPr sz="1227"/>
            </a:p>
          </p:txBody>
        </p:sp>
        <p:sp>
          <p:nvSpPr>
            <p:cNvPr id="1421" name="object 1421"/>
            <p:cNvSpPr/>
            <p:nvPr/>
          </p:nvSpPr>
          <p:spPr>
            <a:xfrm>
              <a:off x="869039" y="7972737"/>
              <a:ext cx="54610" cy="32384"/>
            </a:xfrm>
            <a:custGeom>
              <a:avLst/>
              <a:gdLst/>
              <a:ahLst/>
              <a:cxnLst/>
              <a:rect l="l" t="t" r="r" b="b"/>
              <a:pathLst>
                <a:path w="54609" h="32384">
                  <a:moveTo>
                    <a:pt x="54275" y="0"/>
                  </a:moveTo>
                  <a:lnTo>
                    <a:pt x="0" y="31112"/>
                  </a:lnTo>
                  <a:lnTo>
                    <a:pt x="2815" y="32073"/>
                  </a:lnTo>
                  <a:lnTo>
                    <a:pt x="54275" y="2450"/>
                  </a:lnTo>
                  <a:lnTo>
                    <a:pt x="54275" y="0"/>
                  </a:lnTo>
                  <a:close/>
                </a:path>
              </a:pathLst>
            </a:custGeom>
            <a:solidFill>
              <a:srgbClr val="174687"/>
            </a:solidFill>
          </p:spPr>
          <p:txBody>
            <a:bodyPr wrap="square" lIns="0" tIns="0" rIns="0" bIns="0" rtlCol="0"/>
            <a:lstStyle/>
            <a:p>
              <a:endParaRPr sz="1227"/>
            </a:p>
          </p:txBody>
        </p:sp>
        <p:sp>
          <p:nvSpPr>
            <p:cNvPr id="1422" name="object 1422"/>
            <p:cNvSpPr/>
            <p:nvPr/>
          </p:nvSpPr>
          <p:spPr>
            <a:xfrm>
              <a:off x="867288" y="7971135"/>
              <a:ext cx="56515" cy="33020"/>
            </a:xfrm>
            <a:custGeom>
              <a:avLst/>
              <a:gdLst/>
              <a:ahLst/>
              <a:cxnLst/>
              <a:rect l="l" t="t" r="r" b="b"/>
              <a:pathLst>
                <a:path w="56515" h="33020">
                  <a:moveTo>
                    <a:pt x="56026" y="0"/>
                  </a:moveTo>
                  <a:lnTo>
                    <a:pt x="0" y="32116"/>
                  </a:lnTo>
                  <a:lnTo>
                    <a:pt x="2332" y="32912"/>
                  </a:lnTo>
                  <a:lnTo>
                    <a:pt x="56026" y="2078"/>
                  </a:lnTo>
                  <a:lnTo>
                    <a:pt x="56026" y="0"/>
                  </a:lnTo>
                  <a:close/>
                </a:path>
              </a:pathLst>
            </a:custGeom>
            <a:solidFill>
              <a:srgbClr val="174788"/>
            </a:solidFill>
          </p:spPr>
          <p:txBody>
            <a:bodyPr wrap="square" lIns="0" tIns="0" rIns="0" bIns="0" rtlCol="0"/>
            <a:lstStyle/>
            <a:p>
              <a:endParaRPr sz="1227"/>
            </a:p>
          </p:txBody>
        </p:sp>
        <p:sp>
          <p:nvSpPr>
            <p:cNvPr id="1423" name="object 1423"/>
            <p:cNvSpPr/>
            <p:nvPr/>
          </p:nvSpPr>
          <p:spPr>
            <a:xfrm>
              <a:off x="865233" y="7969256"/>
              <a:ext cx="58419" cy="34290"/>
            </a:xfrm>
            <a:custGeom>
              <a:avLst/>
              <a:gdLst/>
              <a:ahLst/>
              <a:cxnLst/>
              <a:rect l="l" t="t" r="r" b="b"/>
              <a:pathLst>
                <a:path w="58419" h="34290">
                  <a:moveTo>
                    <a:pt x="58081" y="0"/>
                  </a:moveTo>
                  <a:lnTo>
                    <a:pt x="0" y="33294"/>
                  </a:lnTo>
                  <a:lnTo>
                    <a:pt x="2702" y="34216"/>
                  </a:lnTo>
                  <a:lnTo>
                    <a:pt x="58081" y="2369"/>
                  </a:lnTo>
                  <a:lnTo>
                    <a:pt x="58081" y="0"/>
                  </a:lnTo>
                  <a:close/>
                </a:path>
              </a:pathLst>
            </a:custGeom>
            <a:solidFill>
              <a:srgbClr val="174888"/>
            </a:solidFill>
          </p:spPr>
          <p:txBody>
            <a:bodyPr wrap="square" lIns="0" tIns="0" rIns="0" bIns="0" rtlCol="0"/>
            <a:lstStyle/>
            <a:p>
              <a:endParaRPr sz="1227"/>
            </a:p>
          </p:txBody>
        </p:sp>
        <p:sp>
          <p:nvSpPr>
            <p:cNvPr id="1424" name="object 1424"/>
            <p:cNvSpPr/>
            <p:nvPr/>
          </p:nvSpPr>
          <p:spPr>
            <a:xfrm>
              <a:off x="863461" y="7967383"/>
              <a:ext cx="60325" cy="35560"/>
            </a:xfrm>
            <a:custGeom>
              <a:avLst/>
              <a:gdLst/>
              <a:ahLst/>
              <a:cxnLst/>
              <a:rect l="l" t="t" r="r" b="b"/>
              <a:pathLst>
                <a:path w="60325" h="35559">
                  <a:moveTo>
                    <a:pt x="59853" y="0"/>
                  </a:moveTo>
                  <a:lnTo>
                    <a:pt x="0" y="34563"/>
                  </a:lnTo>
                  <a:lnTo>
                    <a:pt x="2346" y="35364"/>
                  </a:lnTo>
                  <a:lnTo>
                    <a:pt x="59853" y="2259"/>
                  </a:lnTo>
                  <a:lnTo>
                    <a:pt x="59853" y="0"/>
                  </a:lnTo>
                  <a:close/>
                </a:path>
              </a:pathLst>
            </a:custGeom>
            <a:solidFill>
              <a:srgbClr val="174889"/>
            </a:solidFill>
          </p:spPr>
          <p:txBody>
            <a:bodyPr wrap="square" lIns="0" tIns="0" rIns="0" bIns="0" rtlCol="0"/>
            <a:lstStyle/>
            <a:p>
              <a:endParaRPr sz="1227"/>
            </a:p>
          </p:txBody>
        </p:sp>
        <p:sp>
          <p:nvSpPr>
            <p:cNvPr id="1425" name="object 1425"/>
            <p:cNvSpPr/>
            <p:nvPr/>
          </p:nvSpPr>
          <p:spPr>
            <a:xfrm>
              <a:off x="861236" y="7965688"/>
              <a:ext cx="62230" cy="36830"/>
            </a:xfrm>
            <a:custGeom>
              <a:avLst/>
              <a:gdLst/>
              <a:ahLst/>
              <a:cxnLst/>
              <a:rect l="l" t="t" r="r" b="b"/>
              <a:pathLst>
                <a:path w="62230" h="36829">
                  <a:moveTo>
                    <a:pt x="62079" y="0"/>
                  </a:moveTo>
                  <a:lnTo>
                    <a:pt x="0" y="35498"/>
                  </a:lnTo>
                  <a:lnTo>
                    <a:pt x="2801" y="36455"/>
                  </a:lnTo>
                  <a:lnTo>
                    <a:pt x="62079" y="2079"/>
                  </a:lnTo>
                  <a:lnTo>
                    <a:pt x="62079" y="0"/>
                  </a:lnTo>
                  <a:close/>
                </a:path>
              </a:pathLst>
            </a:custGeom>
            <a:solidFill>
              <a:srgbClr val="17498A"/>
            </a:solidFill>
          </p:spPr>
          <p:txBody>
            <a:bodyPr wrap="square" lIns="0" tIns="0" rIns="0" bIns="0" rtlCol="0"/>
            <a:lstStyle/>
            <a:p>
              <a:endParaRPr sz="1227"/>
            </a:p>
          </p:txBody>
        </p:sp>
        <p:sp>
          <p:nvSpPr>
            <p:cNvPr id="1426" name="object 1426"/>
            <p:cNvSpPr/>
            <p:nvPr/>
          </p:nvSpPr>
          <p:spPr>
            <a:xfrm>
              <a:off x="859534" y="7963566"/>
              <a:ext cx="64135" cy="38100"/>
            </a:xfrm>
            <a:custGeom>
              <a:avLst/>
              <a:gdLst/>
              <a:ahLst/>
              <a:cxnLst/>
              <a:rect l="l" t="t" r="r" b="b"/>
              <a:pathLst>
                <a:path w="64134" h="38100">
                  <a:moveTo>
                    <a:pt x="63780" y="0"/>
                  </a:moveTo>
                  <a:lnTo>
                    <a:pt x="0" y="37039"/>
                  </a:lnTo>
                  <a:lnTo>
                    <a:pt x="2471" y="37883"/>
                  </a:lnTo>
                  <a:lnTo>
                    <a:pt x="63780" y="2538"/>
                  </a:lnTo>
                  <a:lnTo>
                    <a:pt x="63780" y="0"/>
                  </a:lnTo>
                  <a:close/>
                </a:path>
              </a:pathLst>
            </a:custGeom>
            <a:solidFill>
              <a:srgbClr val="174A8A"/>
            </a:solidFill>
          </p:spPr>
          <p:txBody>
            <a:bodyPr wrap="square" lIns="0" tIns="0" rIns="0" bIns="0" rtlCol="0"/>
            <a:lstStyle/>
            <a:p>
              <a:endParaRPr sz="1227"/>
            </a:p>
          </p:txBody>
        </p:sp>
        <p:sp>
          <p:nvSpPr>
            <p:cNvPr id="1427" name="object 1427"/>
            <p:cNvSpPr/>
            <p:nvPr/>
          </p:nvSpPr>
          <p:spPr>
            <a:xfrm>
              <a:off x="857423" y="7961953"/>
              <a:ext cx="66040" cy="39370"/>
            </a:xfrm>
            <a:custGeom>
              <a:avLst/>
              <a:gdLst/>
              <a:ahLst/>
              <a:cxnLst/>
              <a:rect l="l" t="t" r="r" b="b"/>
              <a:pathLst>
                <a:path w="66040" h="39370">
                  <a:moveTo>
                    <a:pt x="65892" y="0"/>
                  </a:moveTo>
                  <a:lnTo>
                    <a:pt x="0" y="37932"/>
                  </a:lnTo>
                  <a:lnTo>
                    <a:pt x="2825" y="38896"/>
                  </a:lnTo>
                  <a:lnTo>
                    <a:pt x="65892" y="2323"/>
                  </a:lnTo>
                  <a:lnTo>
                    <a:pt x="65892" y="0"/>
                  </a:lnTo>
                  <a:close/>
                </a:path>
              </a:pathLst>
            </a:custGeom>
            <a:solidFill>
              <a:srgbClr val="184A8B"/>
            </a:solidFill>
          </p:spPr>
          <p:txBody>
            <a:bodyPr wrap="square" lIns="0" tIns="0" rIns="0" bIns="0" rtlCol="0"/>
            <a:lstStyle/>
            <a:p>
              <a:endParaRPr sz="1227"/>
            </a:p>
          </p:txBody>
        </p:sp>
        <p:sp>
          <p:nvSpPr>
            <p:cNvPr id="1428" name="object 1428"/>
            <p:cNvSpPr/>
            <p:nvPr/>
          </p:nvSpPr>
          <p:spPr>
            <a:xfrm>
              <a:off x="856335" y="7960006"/>
              <a:ext cx="67310" cy="40640"/>
            </a:xfrm>
            <a:custGeom>
              <a:avLst/>
              <a:gdLst/>
              <a:ahLst/>
              <a:cxnLst/>
              <a:rect l="l" t="t" r="r" b="b"/>
              <a:pathLst>
                <a:path w="67309" h="40640">
                  <a:moveTo>
                    <a:pt x="66979" y="0"/>
                  </a:moveTo>
                  <a:lnTo>
                    <a:pt x="0" y="38558"/>
                  </a:lnTo>
                  <a:lnTo>
                    <a:pt x="0" y="39507"/>
                  </a:lnTo>
                  <a:lnTo>
                    <a:pt x="1678" y="40080"/>
                  </a:lnTo>
                  <a:lnTo>
                    <a:pt x="66979" y="2580"/>
                  </a:lnTo>
                  <a:lnTo>
                    <a:pt x="66979" y="0"/>
                  </a:lnTo>
                  <a:close/>
                </a:path>
              </a:pathLst>
            </a:custGeom>
            <a:solidFill>
              <a:srgbClr val="184B8C"/>
            </a:solidFill>
          </p:spPr>
          <p:txBody>
            <a:bodyPr wrap="square" lIns="0" tIns="0" rIns="0" bIns="0" rtlCol="0"/>
            <a:lstStyle/>
            <a:p>
              <a:endParaRPr sz="1227"/>
            </a:p>
          </p:txBody>
        </p:sp>
        <p:sp>
          <p:nvSpPr>
            <p:cNvPr id="1429" name="object 1429"/>
            <p:cNvSpPr/>
            <p:nvPr/>
          </p:nvSpPr>
          <p:spPr>
            <a:xfrm>
              <a:off x="856322" y="7956512"/>
              <a:ext cx="67310" cy="43180"/>
            </a:xfrm>
            <a:custGeom>
              <a:avLst/>
              <a:gdLst/>
              <a:ahLst/>
              <a:cxnLst/>
              <a:rect l="l" t="t" r="r" b="b"/>
              <a:pathLst>
                <a:path w="67309" h="43179">
                  <a:moveTo>
                    <a:pt x="66992" y="0"/>
                  </a:moveTo>
                  <a:lnTo>
                    <a:pt x="12" y="38468"/>
                  </a:lnTo>
                  <a:lnTo>
                    <a:pt x="12" y="40525"/>
                  </a:lnTo>
                  <a:lnTo>
                    <a:pt x="12" y="43002"/>
                  </a:lnTo>
                  <a:lnTo>
                    <a:pt x="66979" y="4114"/>
                  </a:lnTo>
                  <a:lnTo>
                    <a:pt x="66979" y="2489"/>
                  </a:lnTo>
                  <a:lnTo>
                    <a:pt x="66992" y="0"/>
                  </a:lnTo>
                  <a:close/>
                </a:path>
              </a:pathLst>
            </a:custGeom>
            <a:solidFill>
              <a:srgbClr val="184C8D"/>
            </a:solidFill>
          </p:spPr>
          <p:txBody>
            <a:bodyPr wrap="square" lIns="0" tIns="0" rIns="0" bIns="0" rtlCol="0"/>
            <a:lstStyle/>
            <a:p>
              <a:endParaRPr sz="1227"/>
            </a:p>
          </p:txBody>
        </p:sp>
        <p:sp>
          <p:nvSpPr>
            <p:cNvPr id="1430" name="object 1430"/>
            <p:cNvSpPr/>
            <p:nvPr/>
          </p:nvSpPr>
          <p:spPr>
            <a:xfrm>
              <a:off x="856335" y="7954903"/>
              <a:ext cx="67310" cy="40640"/>
            </a:xfrm>
            <a:custGeom>
              <a:avLst/>
              <a:gdLst/>
              <a:ahLst/>
              <a:cxnLst/>
              <a:rect l="l" t="t" r="r" b="b"/>
              <a:pathLst>
                <a:path w="67309" h="40640">
                  <a:moveTo>
                    <a:pt x="66979" y="0"/>
                  </a:moveTo>
                  <a:lnTo>
                    <a:pt x="0" y="38463"/>
                  </a:lnTo>
                  <a:lnTo>
                    <a:pt x="0" y="40525"/>
                  </a:lnTo>
                  <a:lnTo>
                    <a:pt x="66979" y="2129"/>
                  </a:lnTo>
                  <a:lnTo>
                    <a:pt x="66979" y="0"/>
                  </a:lnTo>
                  <a:close/>
                </a:path>
              </a:pathLst>
            </a:custGeom>
            <a:solidFill>
              <a:srgbClr val="184D8E"/>
            </a:solidFill>
          </p:spPr>
          <p:txBody>
            <a:bodyPr wrap="square" lIns="0" tIns="0" rIns="0" bIns="0" rtlCol="0"/>
            <a:lstStyle/>
            <a:p>
              <a:endParaRPr sz="1227"/>
            </a:p>
          </p:txBody>
        </p:sp>
        <p:sp>
          <p:nvSpPr>
            <p:cNvPr id="1431" name="object 1431"/>
            <p:cNvSpPr/>
            <p:nvPr/>
          </p:nvSpPr>
          <p:spPr>
            <a:xfrm>
              <a:off x="856335" y="7951025"/>
              <a:ext cx="67310" cy="43180"/>
            </a:xfrm>
            <a:custGeom>
              <a:avLst/>
              <a:gdLst/>
              <a:ahLst/>
              <a:cxnLst/>
              <a:rect l="l" t="t" r="r" b="b"/>
              <a:pathLst>
                <a:path w="67309" h="43179">
                  <a:moveTo>
                    <a:pt x="66979" y="0"/>
                  </a:moveTo>
                  <a:lnTo>
                    <a:pt x="0" y="38836"/>
                  </a:lnTo>
                  <a:lnTo>
                    <a:pt x="0" y="40462"/>
                  </a:lnTo>
                  <a:lnTo>
                    <a:pt x="0" y="40817"/>
                  </a:lnTo>
                  <a:lnTo>
                    <a:pt x="0" y="42811"/>
                  </a:lnTo>
                  <a:lnTo>
                    <a:pt x="66979" y="4406"/>
                  </a:lnTo>
                  <a:lnTo>
                    <a:pt x="66979" y="2514"/>
                  </a:lnTo>
                  <a:lnTo>
                    <a:pt x="66979" y="1841"/>
                  </a:lnTo>
                  <a:lnTo>
                    <a:pt x="66979" y="0"/>
                  </a:lnTo>
                  <a:close/>
                </a:path>
              </a:pathLst>
            </a:custGeom>
            <a:solidFill>
              <a:srgbClr val="184E8F"/>
            </a:solidFill>
          </p:spPr>
          <p:txBody>
            <a:bodyPr wrap="square" lIns="0" tIns="0" rIns="0" bIns="0" rtlCol="0"/>
            <a:lstStyle/>
            <a:p>
              <a:endParaRPr sz="1227"/>
            </a:p>
          </p:txBody>
        </p:sp>
        <p:sp>
          <p:nvSpPr>
            <p:cNvPr id="1432" name="object 1432"/>
            <p:cNvSpPr/>
            <p:nvPr/>
          </p:nvSpPr>
          <p:spPr>
            <a:xfrm>
              <a:off x="856335" y="7949374"/>
              <a:ext cx="67310" cy="41275"/>
            </a:xfrm>
            <a:custGeom>
              <a:avLst/>
              <a:gdLst/>
              <a:ahLst/>
              <a:cxnLst/>
              <a:rect l="l" t="t" r="r" b="b"/>
              <a:pathLst>
                <a:path w="67309" h="41275">
                  <a:moveTo>
                    <a:pt x="66979" y="0"/>
                  </a:moveTo>
                  <a:lnTo>
                    <a:pt x="0" y="38558"/>
                  </a:lnTo>
                  <a:lnTo>
                    <a:pt x="0" y="40864"/>
                  </a:lnTo>
                  <a:lnTo>
                    <a:pt x="66979" y="2562"/>
                  </a:lnTo>
                  <a:lnTo>
                    <a:pt x="66979" y="0"/>
                  </a:lnTo>
                  <a:close/>
                </a:path>
              </a:pathLst>
            </a:custGeom>
            <a:solidFill>
              <a:srgbClr val="184F90"/>
            </a:solidFill>
          </p:spPr>
          <p:txBody>
            <a:bodyPr wrap="square" lIns="0" tIns="0" rIns="0" bIns="0" rtlCol="0"/>
            <a:lstStyle/>
            <a:p>
              <a:endParaRPr sz="1227"/>
            </a:p>
          </p:txBody>
        </p:sp>
        <p:sp>
          <p:nvSpPr>
            <p:cNvPr id="1433" name="object 1433"/>
            <p:cNvSpPr/>
            <p:nvPr/>
          </p:nvSpPr>
          <p:spPr>
            <a:xfrm>
              <a:off x="856335" y="7947468"/>
              <a:ext cx="67310" cy="41275"/>
            </a:xfrm>
            <a:custGeom>
              <a:avLst/>
              <a:gdLst/>
              <a:ahLst/>
              <a:cxnLst/>
              <a:rect l="l" t="t" r="r" b="b"/>
              <a:pathLst>
                <a:path w="67309" h="41275">
                  <a:moveTo>
                    <a:pt x="66979" y="0"/>
                  </a:moveTo>
                  <a:lnTo>
                    <a:pt x="0" y="38897"/>
                  </a:lnTo>
                  <a:lnTo>
                    <a:pt x="0" y="40819"/>
                  </a:lnTo>
                  <a:lnTo>
                    <a:pt x="66979" y="2424"/>
                  </a:lnTo>
                  <a:lnTo>
                    <a:pt x="66979" y="0"/>
                  </a:lnTo>
                  <a:close/>
                </a:path>
              </a:pathLst>
            </a:custGeom>
            <a:solidFill>
              <a:srgbClr val="195091"/>
            </a:solidFill>
          </p:spPr>
          <p:txBody>
            <a:bodyPr wrap="square" lIns="0" tIns="0" rIns="0" bIns="0" rtlCol="0"/>
            <a:lstStyle/>
            <a:p>
              <a:endParaRPr sz="1227"/>
            </a:p>
          </p:txBody>
        </p:sp>
        <p:sp>
          <p:nvSpPr>
            <p:cNvPr id="1434" name="object 1434"/>
            <p:cNvSpPr/>
            <p:nvPr/>
          </p:nvSpPr>
          <p:spPr>
            <a:xfrm>
              <a:off x="856322" y="7943862"/>
              <a:ext cx="67310" cy="43180"/>
            </a:xfrm>
            <a:custGeom>
              <a:avLst/>
              <a:gdLst/>
              <a:ahLst/>
              <a:cxnLst/>
              <a:rect l="l" t="t" r="r" b="b"/>
              <a:pathLst>
                <a:path w="67309" h="43179">
                  <a:moveTo>
                    <a:pt x="66992" y="2019"/>
                  </a:moveTo>
                  <a:lnTo>
                    <a:pt x="66979" y="0"/>
                  </a:lnTo>
                  <a:lnTo>
                    <a:pt x="0" y="38836"/>
                  </a:lnTo>
                  <a:lnTo>
                    <a:pt x="0" y="40932"/>
                  </a:lnTo>
                  <a:lnTo>
                    <a:pt x="12" y="42849"/>
                  </a:lnTo>
                  <a:lnTo>
                    <a:pt x="66992" y="3949"/>
                  </a:lnTo>
                  <a:lnTo>
                    <a:pt x="66992" y="2019"/>
                  </a:lnTo>
                  <a:close/>
                </a:path>
              </a:pathLst>
            </a:custGeom>
            <a:solidFill>
              <a:srgbClr val="195192"/>
            </a:solidFill>
          </p:spPr>
          <p:txBody>
            <a:bodyPr wrap="square" lIns="0" tIns="0" rIns="0" bIns="0" rtlCol="0"/>
            <a:lstStyle/>
            <a:p>
              <a:endParaRPr sz="1227"/>
            </a:p>
          </p:txBody>
        </p:sp>
        <p:sp>
          <p:nvSpPr>
            <p:cNvPr id="1435" name="object 1435"/>
            <p:cNvSpPr/>
            <p:nvPr/>
          </p:nvSpPr>
          <p:spPr>
            <a:xfrm>
              <a:off x="856335" y="7942229"/>
              <a:ext cx="67310" cy="41275"/>
            </a:xfrm>
            <a:custGeom>
              <a:avLst/>
              <a:gdLst/>
              <a:ahLst/>
              <a:cxnLst/>
              <a:rect l="l" t="t" r="r" b="b"/>
              <a:pathLst>
                <a:path w="67309" h="41275">
                  <a:moveTo>
                    <a:pt x="66979" y="0"/>
                  </a:moveTo>
                  <a:lnTo>
                    <a:pt x="0" y="38613"/>
                  </a:lnTo>
                  <a:lnTo>
                    <a:pt x="0" y="40944"/>
                  </a:lnTo>
                  <a:lnTo>
                    <a:pt x="66979" y="2265"/>
                  </a:lnTo>
                  <a:lnTo>
                    <a:pt x="66979" y="0"/>
                  </a:lnTo>
                  <a:close/>
                </a:path>
              </a:pathLst>
            </a:custGeom>
            <a:solidFill>
              <a:srgbClr val="195293"/>
            </a:solidFill>
          </p:spPr>
          <p:txBody>
            <a:bodyPr wrap="square" lIns="0" tIns="0" rIns="0" bIns="0" rtlCol="0"/>
            <a:lstStyle/>
            <a:p>
              <a:endParaRPr sz="1227"/>
            </a:p>
          </p:txBody>
        </p:sp>
        <p:sp>
          <p:nvSpPr>
            <p:cNvPr id="1436" name="object 1436"/>
            <p:cNvSpPr/>
            <p:nvPr/>
          </p:nvSpPr>
          <p:spPr>
            <a:xfrm>
              <a:off x="856322" y="7938732"/>
              <a:ext cx="67310" cy="42545"/>
            </a:xfrm>
            <a:custGeom>
              <a:avLst/>
              <a:gdLst/>
              <a:ahLst/>
              <a:cxnLst/>
              <a:rect l="l" t="t" r="r" b="b"/>
              <a:pathLst>
                <a:path w="67309" h="42545">
                  <a:moveTo>
                    <a:pt x="66992" y="1612"/>
                  </a:moveTo>
                  <a:lnTo>
                    <a:pt x="66979" y="0"/>
                  </a:lnTo>
                  <a:lnTo>
                    <a:pt x="0" y="38404"/>
                  </a:lnTo>
                  <a:lnTo>
                    <a:pt x="0" y="40538"/>
                  </a:lnTo>
                  <a:lnTo>
                    <a:pt x="12" y="42494"/>
                  </a:lnTo>
                  <a:lnTo>
                    <a:pt x="66992" y="4191"/>
                  </a:lnTo>
                  <a:lnTo>
                    <a:pt x="66992" y="1612"/>
                  </a:lnTo>
                  <a:close/>
                </a:path>
              </a:pathLst>
            </a:custGeom>
            <a:solidFill>
              <a:srgbClr val="195394"/>
            </a:solidFill>
          </p:spPr>
          <p:txBody>
            <a:bodyPr wrap="square" lIns="0" tIns="0" rIns="0" bIns="0" rtlCol="0"/>
            <a:lstStyle/>
            <a:p>
              <a:endParaRPr sz="1227"/>
            </a:p>
          </p:txBody>
        </p:sp>
        <p:sp>
          <p:nvSpPr>
            <p:cNvPr id="1437" name="object 1437"/>
            <p:cNvSpPr/>
            <p:nvPr/>
          </p:nvSpPr>
          <p:spPr>
            <a:xfrm>
              <a:off x="856335" y="7936781"/>
              <a:ext cx="67310" cy="41275"/>
            </a:xfrm>
            <a:custGeom>
              <a:avLst/>
              <a:gdLst/>
              <a:ahLst/>
              <a:cxnLst/>
              <a:rect l="l" t="t" r="r" b="b"/>
              <a:pathLst>
                <a:path w="67309" h="41275">
                  <a:moveTo>
                    <a:pt x="66979" y="0"/>
                  </a:moveTo>
                  <a:lnTo>
                    <a:pt x="0" y="38301"/>
                  </a:lnTo>
                  <a:lnTo>
                    <a:pt x="0" y="40860"/>
                  </a:lnTo>
                  <a:lnTo>
                    <a:pt x="66979" y="2302"/>
                  </a:lnTo>
                  <a:lnTo>
                    <a:pt x="66979" y="0"/>
                  </a:lnTo>
                  <a:close/>
                </a:path>
              </a:pathLst>
            </a:custGeom>
            <a:solidFill>
              <a:srgbClr val="195495"/>
            </a:solidFill>
          </p:spPr>
          <p:txBody>
            <a:bodyPr wrap="square" lIns="0" tIns="0" rIns="0" bIns="0" rtlCol="0"/>
            <a:lstStyle/>
            <a:p>
              <a:endParaRPr sz="1227"/>
            </a:p>
          </p:txBody>
        </p:sp>
        <p:sp>
          <p:nvSpPr>
            <p:cNvPr id="1438" name="object 1438"/>
            <p:cNvSpPr/>
            <p:nvPr/>
          </p:nvSpPr>
          <p:spPr>
            <a:xfrm>
              <a:off x="856335" y="7935246"/>
              <a:ext cx="67310" cy="40640"/>
            </a:xfrm>
            <a:custGeom>
              <a:avLst/>
              <a:gdLst/>
              <a:ahLst/>
              <a:cxnLst/>
              <a:rect l="l" t="t" r="r" b="b"/>
              <a:pathLst>
                <a:path w="67309" h="40640">
                  <a:moveTo>
                    <a:pt x="66979" y="0"/>
                  </a:moveTo>
                  <a:lnTo>
                    <a:pt x="0" y="38301"/>
                  </a:lnTo>
                  <a:lnTo>
                    <a:pt x="0" y="40507"/>
                  </a:lnTo>
                  <a:lnTo>
                    <a:pt x="66979" y="1894"/>
                  </a:lnTo>
                  <a:lnTo>
                    <a:pt x="66979" y="0"/>
                  </a:lnTo>
                  <a:close/>
                </a:path>
              </a:pathLst>
            </a:custGeom>
            <a:solidFill>
              <a:srgbClr val="195596"/>
            </a:solidFill>
          </p:spPr>
          <p:txBody>
            <a:bodyPr wrap="square" lIns="0" tIns="0" rIns="0" bIns="0" rtlCol="0"/>
            <a:lstStyle/>
            <a:p>
              <a:endParaRPr sz="1227"/>
            </a:p>
          </p:txBody>
        </p:sp>
        <p:sp>
          <p:nvSpPr>
            <p:cNvPr id="1439" name="object 1439"/>
            <p:cNvSpPr/>
            <p:nvPr/>
          </p:nvSpPr>
          <p:spPr>
            <a:xfrm>
              <a:off x="856335" y="7933191"/>
              <a:ext cx="67310" cy="41275"/>
            </a:xfrm>
            <a:custGeom>
              <a:avLst/>
              <a:gdLst/>
              <a:ahLst/>
              <a:cxnLst/>
              <a:rect l="l" t="t" r="r" b="b"/>
              <a:pathLst>
                <a:path w="67309" h="41275">
                  <a:moveTo>
                    <a:pt x="66979" y="0"/>
                  </a:moveTo>
                  <a:lnTo>
                    <a:pt x="0" y="38395"/>
                  </a:lnTo>
                  <a:lnTo>
                    <a:pt x="0" y="40966"/>
                  </a:lnTo>
                  <a:lnTo>
                    <a:pt x="66979" y="2408"/>
                  </a:lnTo>
                  <a:lnTo>
                    <a:pt x="66979" y="0"/>
                  </a:lnTo>
                  <a:close/>
                </a:path>
              </a:pathLst>
            </a:custGeom>
            <a:solidFill>
              <a:srgbClr val="1A5597"/>
            </a:solidFill>
          </p:spPr>
          <p:txBody>
            <a:bodyPr wrap="square" lIns="0" tIns="0" rIns="0" bIns="0" rtlCol="0"/>
            <a:lstStyle/>
            <a:p>
              <a:endParaRPr sz="1227"/>
            </a:p>
          </p:txBody>
        </p:sp>
        <p:sp>
          <p:nvSpPr>
            <p:cNvPr id="1440" name="object 1440"/>
            <p:cNvSpPr/>
            <p:nvPr/>
          </p:nvSpPr>
          <p:spPr>
            <a:xfrm>
              <a:off x="856335" y="7931589"/>
              <a:ext cx="67310" cy="40640"/>
            </a:xfrm>
            <a:custGeom>
              <a:avLst/>
              <a:gdLst/>
              <a:ahLst/>
              <a:cxnLst/>
              <a:rect l="l" t="t" r="r" b="b"/>
              <a:pathLst>
                <a:path w="67309" h="40640">
                  <a:moveTo>
                    <a:pt x="66979" y="0"/>
                  </a:moveTo>
                  <a:lnTo>
                    <a:pt x="0" y="38395"/>
                  </a:lnTo>
                  <a:lnTo>
                    <a:pt x="0" y="40524"/>
                  </a:lnTo>
                  <a:lnTo>
                    <a:pt x="66979" y="2060"/>
                  </a:lnTo>
                  <a:lnTo>
                    <a:pt x="66979" y="0"/>
                  </a:lnTo>
                  <a:close/>
                </a:path>
              </a:pathLst>
            </a:custGeom>
            <a:solidFill>
              <a:srgbClr val="1A5697"/>
            </a:solidFill>
          </p:spPr>
          <p:txBody>
            <a:bodyPr wrap="square" lIns="0" tIns="0" rIns="0" bIns="0" rtlCol="0"/>
            <a:lstStyle/>
            <a:p>
              <a:endParaRPr sz="1227"/>
            </a:p>
          </p:txBody>
        </p:sp>
        <p:sp>
          <p:nvSpPr>
            <p:cNvPr id="1441" name="object 1441"/>
            <p:cNvSpPr/>
            <p:nvPr/>
          </p:nvSpPr>
          <p:spPr>
            <a:xfrm>
              <a:off x="856335" y="7929448"/>
              <a:ext cx="67310" cy="41275"/>
            </a:xfrm>
            <a:custGeom>
              <a:avLst/>
              <a:gdLst/>
              <a:ahLst/>
              <a:cxnLst/>
              <a:rect l="l" t="t" r="r" b="b"/>
              <a:pathLst>
                <a:path w="67309" h="41275">
                  <a:moveTo>
                    <a:pt x="66979" y="0"/>
                  </a:moveTo>
                  <a:lnTo>
                    <a:pt x="0" y="38613"/>
                  </a:lnTo>
                  <a:lnTo>
                    <a:pt x="0" y="41047"/>
                  </a:lnTo>
                  <a:lnTo>
                    <a:pt x="66979" y="2149"/>
                  </a:lnTo>
                  <a:lnTo>
                    <a:pt x="66979" y="0"/>
                  </a:lnTo>
                  <a:close/>
                </a:path>
              </a:pathLst>
            </a:custGeom>
            <a:solidFill>
              <a:srgbClr val="1A5798"/>
            </a:solidFill>
          </p:spPr>
          <p:txBody>
            <a:bodyPr wrap="square" lIns="0" tIns="0" rIns="0" bIns="0" rtlCol="0"/>
            <a:lstStyle/>
            <a:p>
              <a:endParaRPr sz="1227"/>
            </a:p>
          </p:txBody>
        </p:sp>
        <p:sp>
          <p:nvSpPr>
            <p:cNvPr id="1442" name="object 1442"/>
            <p:cNvSpPr/>
            <p:nvPr/>
          </p:nvSpPr>
          <p:spPr>
            <a:xfrm>
              <a:off x="856335" y="7928607"/>
              <a:ext cx="67310" cy="40005"/>
            </a:xfrm>
            <a:custGeom>
              <a:avLst/>
              <a:gdLst/>
              <a:ahLst/>
              <a:cxnLst/>
              <a:rect l="l" t="t" r="r" b="b"/>
              <a:pathLst>
                <a:path w="67309" h="40004">
                  <a:moveTo>
                    <a:pt x="65520" y="0"/>
                  </a:moveTo>
                  <a:lnTo>
                    <a:pt x="0" y="37835"/>
                  </a:lnTo>
                  <a:lnTo>
                    <a:pt x="0" y="40005"/>
                  </a:lnTo>
                  <a:lnTo>
                    <a:pt x="66979" y="1447"/>
                  </a:lnTo>
                  <a:lnTo>
                    <a:pt x="66979" y="498"/>
                  </a:lnTo>
                  <a:lnTo>
                    <a:pt x="65520" y="0"/>
                  </a:lnTo>
                  <a:close/>
                </a:path>
              </a:pathLst>
            </a:custGeom>
            <a:solidFill>
              <a:srgbClr val="1A5799"/>
            </a:solidFill>
          </p:spPr>
          <p:txBody>
            <a:bodyPr wrap="square" lIns="0" tIns="0" rIns="0" bIns="0" rtlCol="0"/>
            <a:lstStyle/>
            <a:p>
              <a:endParaRPr sz="1227"/>
            </a:p>
          </p:txBody>
        </p:sp>
        <p:sp>
          <p:nvSpPr>
            <p:cNvPr id="1443" name="object 1443"/>
            <p:cNvSpPr/>
            <p:nvPr/>
          </p:nvSpPr>
          <p:spPr>
            <a:xfrm>
              <a:off x="856335" y="7928006"/>
              <a:ext cx="66040" cy="39370"/>
            </a:xfrm>
            <a:custGeom>
              <a:avLst/>
              <a:gdLst/>
              <a:ahLst/>
              <a:cxnLst/>
              <a:rect l="l" t="t" r="r" b="b"/>
              <a:pathLst>
                <a:path w="66040" h="39370">
                  <a:moveTo>
                    <a:pt x="63760" y="0"/>
                  </a:moveTo>
                  <a:lnTo>
                    <a:pt x="0" y="36460"/>
                  </a:lnTo>
                  <a:lnTo>
                    <a:pt x="0" y="38942"/>
                  </a:lnTo>
                  <a:lnTo>
                    <a:pt x="65895" y="728"/>
                  </a:lnTo>
                  <a:lnTo>
                    <a:pt x="63760" y="0"/>
                  </a:lnTo>
                  <a:close/>
                </a:path>
              </a:pathLst>
            </a:custGeom>
            <a:solidFill>
              <a:srgbClr val="1A5899"/>
            </a:solidFill>
          </p:spPr>
          <p:txBody>
            <a:bodyPr wrap="square" lIns="0" tIns="0" rIns="0" bIns="0" rtlCol="0"/>
            <a:lstStyle/>
            <a:p>
              <a:endParaRPr sz="1227"/>
            </a:p>
          </p:txBody>
        </p:sp>
        <p:sp>
          <p:nvSpPr>
            <p:cNvPr id="1444" name="object 1444"/>
            <p:cNvSpPr/>
            <p:nvPr/>
          </p:nvSpPr>
          <p:spPr>
            <a:xfrm>
              <a:off x="856335" y="7927269"/>
              <a:ext cx="64769" cy="38100"/>
            </a:xfrm>
            <a:custGeom>
              <a:avLst/>
              <a:gdLst/>
              <a:ahLst/>
              <a:cxnLst/>
              <a:rect l="l" t="t" r="r" b="b"/>
              <a:pathLst>
                <a:path w="64769" h="38100">
                  <a:moveTo>
                    <a:pt x="61600" y="0"/>
                  </a:moveTo>
                  <a:lnTo>
                    <a:pt x="0" y="35572"/>
                  </a:lnTo>
                  <a:lnTo>
                    <a:pt x="0" y="37846"/>
                  </a:lnTo>
                  <a:lnTo>
                    <a:pt x="64144" y="868"/>
                  </a:lnTo>
                  <a:lnTo>
                    <a:pt x="61600" y="0"/>
                  </a:lnTo>
                  <a:close/>
                </a:path>
              </a:pathLst>
            </a:custGeom>
            <a:solidFill>
              <a:srgbClr val="1A599A"/>
            </a:solidFill>
          </p:spPr>
          <p:txBody>
            <a:bodyPr wrap="square" lIns="0" tIns="0" rIns="0" bIns="0" rtlCol="0"/>
            <a:lstStyle/>
            <a:p>
              <a:endParaRPr sz="1227"/>
            </a:p>
          </p:txBody>
        </p:sp>
        <p:sp>
          <p:nvSpPr>
            <p:cNvPr id="1445" name="object 1445"/>
            <p:cNvSpPr/>
            <p:nvPr/>
          </p:nvSpPr>
          <p:spPr>
            <a:xfrm>
              <a:off x="856335" y="7926666"/>
              <a:ext cx="62230" cy="36830"/>
            </a:xfrm>
            <a:custGeom>
              <a:avLst/>
              <a:gdLst/>
              <a:ahLst/>
              <a:cxnLst/>
              <a:rect l="l" t="t" r="r" b="b"/>
              <a:pathLst>
                <a:path w="62230" h="36829">
                  <a:moveTo>
                    <a:pt x="59832" y="0"/>
                  </a:moveTo>
                  <a:lnTo>
                    <a:pt x="0" y="34298"/>
                  </a:lnTo>
                  <a:lnTo>
                    <a:pt x="0" y="36423"/>
                  </a:lnTo>
                  <a:lnTo>
                    <a:pt x="62087" y="769"/>
                  </a:lnTo>
                  <a:lnTo>
                    <a:pt x="59832" y="0"/>
                  </a:lnTo>
                  <a:close/>
                </a:path>
              </a:pathLst>
            </a:custGeom>
            <a:solidFill>
              <a:srgbClr val="1A5A9B"/>
            </a:solidFill>
          </p:spPr>
          <p:txBody>
            <a:bodyPr wrap="square" lIns="0" tIns="0" rIns="0" bIns="0" rtlCol="0"/>
            <a:lstStyle/>
            <a:p>
              <a:endParaRPr sz="1227"/>
            </a:p>
          </p:txBody>
        </p:sp>
        <p:sp>
          <p:nvSpPr>
            <p:cNvPr id="1446" name="object 1446"/>
            <p:cNvSpPr/>
            <p:nvPr/>
          </p:nvSpPr>
          <p:spPr>
            <a:xfrm>
              <a:off x="856335" y="7925872"/>
              <a:ext cx="60960" cy="36195"/>
            </a:xfrm>
            <a:custGeom>
              <a:avLst/>
              <a:gdLst/>
              <a:ahLst/>
              <a:cxnLst/>
              <a:rect l="l" t="t" r="r" b="b"/>
              <a:pathLst>
                <a:path w="60959" h="36195">
                  <a:moveTo>
                    <a:pt x="57506" y="0"/>
                  </a:moveTo>
                  <a:lnTo>
                    <a:pt x="0" y="33105"/>
                  </a:lnTo>
                  <a:lnTo>
                    <a:pt x="0" y="35615"/>
                  </a:lnTo>
                  <a:lnTo>
                    <a:pt x="60337" y="966"/>
                  </a:lnTo>
                  <a:lnTo>
                    <a:pt x="57506" y="0"/>
                  </a:lnTo>
                  <a:close/>
                </a:path>
              </a:pathLst>
            </a:custGeom>
            <a:solidFill>
              <a:srgbClr val="1A5A9C"/>
            </a:solidFill>
          </p:spPr>
          <p:txBody>
            <a:bodyPr wrap="square" lIns="0" tIns="0" rIns="0" bIns="0" rtlCol="0"/>
            <a:lstStyle/>
            <a:p>
              <a:endParaRPr sz="1227"/>
            </a:p>
          </p:txBody>
        </p:sp>
        <p:sp>
          <p:nvSpPr>
            <p:cNvPr id="1447" name="object 1447"/>
            <p:cNvSpPr/>
            <p:nvPr/>
          </p:nvSpPr>
          <p:spPr>
            <a:xfrm>
              <a:off x="856335" y="7925277"/>
              <a:ext cx="58419" cy="34290"/>
            </a:xfrm>
            <a:custGeom>
              <a:avLst/>
              <a:gdLst/>
              <a:ahLst/>
              <a:cxnLst/>
              <a:rect l="l" t="t" r="r" b="b"/>
              <a:pathLst>
                <a:path w="58419" h="34290">
                  <a:moveTo>
                    <a:pt x="55763" y="0"/>
                  </a:moveTo>
                  <a:lnTo>
                    <a:pt x="0" y="32147"/>
                  </a:lnTo>
                  <a:lnTo>
                    <a:pt x="0" y="34292"/>
                  </a:lnTo>
                  <a:lnTo>
                    <a:pt x="58100" y="797"/>
                  </a:lnTo>
                  <a:lnTo>
                    <a:pt x="55763" y="0"/>
                  </a:lnTo>
                  <a:close/>
                </a:path>
              </a:pathLst>
            </a:custGeom>
            <a:solidFill>
              <a:srgbClr val="1B5B9C"/>
            </a:solidFill>
          </p:spPr>
          <p:txBody>
            <a:bodyPr wrap="square" lIns="0" tIns="0" rIns="0" bIns="0" rtlCol="0"/>
            <a:lstStyle/>
            <a:p>
              <a:endParaRPr sz="1227"/>
            </a:p>
          </p:txBody>
        </p:sp>
        <p:sp>
          <p:nvSpPr>
            <p:cNvPr id="1448" name="object 1448"/>
            <p:cNvSpPr/>
            <p:nvPr/>
          </p:nvSpPr>
          <p:spPr>
            <a:xfrm>
              <a:off x="856335" y="7924571"/>
              <a:ext cx="56515" cy="33655"/>
            </a:xfrm>
            <a:custGeom>
              <a:avLst/>
              <a:gdLst/>
              <a:ahLst/>
              <a:cxnLst/>
              <a:rect l="l" t="t" r="r" b="b"/>
              <a:pathLst>
                <a:path w="56515" h="33654">
                  <a:moveTo>
                    <a:pt x="53694" y="0"/>
                  </a:moveTo>
                  <a:lnTo>
                    <a:pt x="0" y="30834"/>
                  </a:lnTo>
                  <a:lnTo>
                    <a:pt x="0" y="33332"/>
                  </a:lnTo>
                  <a:lnTo>
                    <a:pt x="56076" y="812"/>
                  </a:lnTo>
                  <a:lnTo>
                    <a:pt x="53694" y="0"/>
                  </a:lnTo>
                  <a:close/>
                </a:path>
              </a:pathLst>
            </a:custGeom>
            <a:solidFill>
              <a:srgbClr val="1B5C9D"/>
            </a:solidFill>
          </p:spPr>
          <p:txBody>
            <a:bodyPr wrap="square" lIns="0" tIns="0" rIns="0" bIns="0" rtlCol="0"/>
            <a:lstStyle/>
            <a:p>
              <a:endParaRPr sz="1227"/>
            </a:p>
          </p:txBody>
        </p:sp>
        <p:sp>
          <p:nvSpPr>
            <p:cNvPr id="1449" name="object 1449"/>
            <p:cNvSpPr/>
            <p:nvPr/>
          </p:nvSpPr>
          <p:spPr>
            <a:xfrm>
              <a:off x="856335" y="7923973"/>
              <a:ext cx="54610" cy="32384"/>
            </a:xfrm>
            <a:custGeom>
              <a:avLst/>
              <a:gdLst/>
              <a:ahLst/>
              <a:cxnLst/>
              <a:rect l="l" t="t" r="r" b="b"/>
              <a:pathLst>
                <a:path w="54609" h="32384">
                  <a:moveTo>
                    <a:pt x="51944" y="0"/>
                  </a:moveTo>
                  <a:lnTo>
                    <a:pt x="0" y="29829"/>
                  </a:lnTo>
                  <a:lnTo>
                    <a:pt x="0" y="31908"/>
                  </a:lnTo>
                  <a:lnTo>
                    <a:pt x="54275" y="795"/>
                  </a:lnTo>
                  <a:lnTo>
                    <a:pt x="51944" y="0"/>
                  </a:lnTo>
                  <a:close/>
                </a:path>
              </a:pathLst>
            </a:custGeom>
            <a:solidFill>
              <a:srgbClr val="1B5C9E"/>
            </a:solidFill>
          </p:spPr>
          <p:txBody>
            <a:bodyPr wrap="square" lIns="0" tIns="0" rIns="0" bIns="0" rtlCol="0"/>
            <a:lstStyle/>
            <a:p>
              <a:endParaRPr sz="1227"/>
            </a:p>
          </p:txBody>
        </p:sp>
        <p:sp>
          <p:nvSpPr>
            <p:cNvPr id="1450" name="object 1450"/>
            <p:cNvSpPr/>
            <p:nvPr/>
          </p:nvSpPr>
          <p:spPr>
            <a:xfrm>
              <a:off x="856335" y="7923214"/>
              <a:ext cx="52705" cy="31115"/>
            </a:xfrm>
            <a:custGeom>
              <a:avLst/>
              <a:gdLst/>
              <a:ahLst/>
              <a:cxnLst/>
              <a:rect l="l" t="t" r="r" b="b"/>
              <a:pathLst>
                <a:path w="52705" h="31115">
                  <a:moveTo>
                    <a:pt x="49719" y="0"/>
                  </a:moveTo>
                  <a:lnTo>
                    <a:pt x="0" y="28662"/>
                  </a:lnTo>
                  <a:lnTo>
                    <a:pt x="0" y="30981"/>
                  </a:lnTo>
                  <a:lnTo>
                    <a:pt x="52191" y="843"/>
                  </a:lnTo>
                  <a:lnTo>
                    <a:pt x="49719" y="0"/>
                  </a:lnTo>
                  <a:close/>
                </a:path>
              </a:pathLst>
            </a:custGeom>
            <a:solidFill>
              <a:srgbClr val="1B5D9F"/>
            </a:solidFill>
          </p:spPr>
          <p:txBody>
            <a:bodyPr wrap="square" lIns="0" tIns="0" rIns="0" bIns="0" rtlCol="0"/>
            <a:lstStyle/>
            <a:p>
              <a:endParaRPr sz="1227"/>
            </a:p>
          </p:txBody>
        </p:sp>
        <p:sp>
          <p:nvSpPr>
            <p:cNvPr id="1451" name="object 1451"/>
            <p:cNvSpPr/>
            <p:nvPr/>
          </p:nvSpPr>
          <p:spPr>
            <a:xfrm>
              <a:off x="856335" y="7922530"/>
              <a:ext cx="50800" cy="29845"/>
            </a:xfrm>
            <a:custGeom>
              <a:avLst/>
              <a:gdLst/>
              <a:ahLst/>
              <a:cxnLst/>
              <a:rect l="l" t="t" r="r" b="b"/>
              <a:pathLst>
                <a:path w="50800" h="29845">
                  <a:moveTo>
                    <a:pt x="47714" y="0"/>
                  </a:moveTo>
                  <a:lnTo>
                    <a:pt x="0" y="27670"/>
                  </a:lnTo>
                  <a:lnTo>
                    <a:pt x="0" y="29786"/>
                  </a:lnTo>
                  <a:lnTo>
                    <a:pt x="50454" y="935"/>
                  </a:lnTo>
                  <a:lnTo>
                    <a:pt x="47714" y="0"/>
                  </a:lnTo>
                  <a:close/>
                </a:path>
              </a:pathLst>
            </a:custGeom>
            <a:solidFill>
              <a:srgbClr val="1B5E9F"/>
            </a:solidFill>
          </p:spPr>
          <p:txBody>
            <a:bodyPr wrap="square" lIns="0" tIns="0" rIns="0" bIns="0" rtlCol="0"/>
            <a:lstStyle/>
            <a:p>
              <a:endParaRPr sz="1227"/>
            </a:p>
          </p:txBody>
        </p:sp>
        <p:sp>
          <p:nvSpPr>
            <p:cNvPr id="1452" name="object 1452"/>
            <p:cNvSpPr/>
            <p:nvPr/>
          </p:nvSpPr>
          <p:spPr>
            <a:xfrm>
              <a:off x="856335" y="7921914"/>
              <a:ext cx="48260" cy="28575"/>
            </a:xfrm>
            <a:custGeom>
              <a:avLst/>
              <a:gdLst/>
              <a:ahLst/>
              <a:cxnLst/>
              <a:rect l="l" t="t" r="r" b="b"/>
              <a:pathLst>
                <a:path w="48259" h="28575">
                  <a:moveTo>
                    <a:pt x="45910" y="0"/>
                  </a:moveTo>
                  <a:lnTo>
                    <a:pt x="0" y="26429"/>
                  </a:lnTo>
                  <a:lnTo>
                    <a:pt x="0" y="28428"/>
                  </a:lnTo>
                  <a:lnTo>
                    <a:pt x="48218" y="787"/>
                  </a:lnTo>
                  <a:lnTo>
                    <a:pt x="45910" y="0"/>
                  </a:lnTo>
                  <a:close/>
                </a:path>
              </a:pathLst>
            </a:custGeom>
            <a:solidFill>
              <a:srgbClr val="1B5EA0"/>
            </a:solidFill>
          </p:spPr>
          <p:txBody>
            <a:bodyPr wrap="square" lIns="0" tIns="0" rIns="0" bIns="0" rtlCol="0"/>
            <a:lstStyle/>
            <a:p>
              <a:endParaRPr sz="1227"/>
            </a:p>
          </p:txBody>
        </p:sp>
        <p:sp>
          <p:nvSpPr>
            <p:cNvPr id="1453" name="object 1453"/>
            <p:cNvSpPr/>
            <p:nvPr/>
          </p:nvSpPr>
          <p:spPr>
            <a:xfrm>
              <a:off x="856335" y="7921216"/>
              <a:ext cx="46990" cy="27940"/>
            </a:xfrm>
            <a:custGeom>
              <a:avLst/>
              <a:gdLst/>
              <a:ahLst/>
              <a:cxnLst/>
              <a:rect l="l" t="t" r="r" b="b"/>
              <a:pathLst>
                <a:path w="46990" h="27940">
                  <a:moveTo>
                    <a:pt x="43865" y="0"/>
                  </a:moveTo>
                  <a:lnTo>
                    <a:pt x="0" y="25474"/>
                  </a:lnTo>
                  <a:lnTo>
                    <a:pt x="0" y="27524"/>
                  </a:lnTo>
                  <a:lnTo>
                    <a:pt x="46467" y="887"/>
                  </a:lnTo>
                  <a:lnTo>
                    <a:pt x="43865" y="0"/>
                  </a:lnTo>
                  <a:close/>
                </a:path>
              </a:pathLst>
            </a:custGeom>
            <a:solidFill>
              <a:srgbClr val="1B5FA1"/>
            </a:solidFill>
          </p:spPr>
          <p:txBody>
            <a:bodyPr wrap="square" lIns="0" tIns="0" rIns="0" bIns="0" rtlCol="0"/>
            <a:lstStyle/>
            <a:p>
              <a:endParaRPr sz="1227"/>
            </a:p>
          </p:txBody>
        </p:sp>
        <p:sp>
          <p:nvSpPr>
            <p:cNvPr id="1454" name="object 1454"/>
            <p:cNvSpPr/>
            <p:nvPr/>
          </p:nvSpPr>
          <p:spPr>
            <a:xfrm>
              <a:off x="856335" y="7920610"/>
              <a:ext cx="44450" cy="26670"/>
            </a:xfrm>
            <a:custGeom>
              <a:avLst/>
              <a:gdLst/>
              <a:ahLst/>
              <a:cxnLst/>
              <a:rect l="l" t="t" r="r" b="b"/>
              <a:pathLst>
                <a:path w="44450" h="26670">
                  <a:moveTo>
                    <a:pt x="42087" y="0"/>
                  </a:moveTo>
                  <a:lnTo>
                    <a:pt x="0" y="24169"/>
                  </a:lnTo>
                  <a:lnTo>
                    <a:pt x="0" y="26252"/>
                  </a:lnTo>
                  <a:lnTo>
                    <a:pt x="44412" y="793"/>
                  </a:lnTo>
                  <a:lnTo>
                    <a:pt x="42087" y="0"/>
                  </a:lnTo>
                  <a:close/>
                </a:path>
              </a:pathLst>
            </a:custGeom>
            <a:solidFill>
              <a:srgbClr val="1B60A1"/>
            </a:solidFill>
          </p:spPr>
          <p:txBody>
            <a:bodyPr wrap="square" lIns="0" tIns="0" rIns="0" bIns="0" rtlCol="0"/>
            <a:lstStyle/>
            <a:p>
              <a:endParaRPr sz="1227"/>
            </a:p>
          </p:txBody>
        </p:sp>
        <p:sp>
          <p:nvSpPr>
            <p:cNvPr id="1455" name="object 1455"/>
            <p:cNvSpPr/>
            <p:nvPr/>
          </p:nvSpPr>
          <p:spPr>
            <a:xfrm>
              <a:off x="856335" y="7919850"/>
              <a:ext cx="42545" cy="25400"/>
            </a:xfrm>
            <a:custGeom>
              <a:avLst/>
              <a:gdLst/>
              <a:ahLst/>
              <a:cxnLst/>
              <a:rect l="l" t="t" r="r" b="b"/>
              <a:pathLst>
                <a:path w="42544" h="25400">
                  <a:moveTo>
                    <a:pt x="39863" y="0"/>
                  </a:moveTo>
                  <a:lnTo>
                    <a:pt x="0" y="22948"/>
                  </a:lnTo>
                  <a:lnTo>
                    <a:pt x="0" y="25352"/>
                  </a:lnTo>
                  <a:lnTo>
                    <a:pt x="42485" y="894"/>
                  </a:lnTo>
                  <a:lnTo>
                    <a:pt x="39863" y="0"/>
                  </a:lnTo>
                  <a:close/>
                </a:path>
              </a:pathLst>
            </a:custGeom>
            <a:solidFill>
              <a:srgbClr val="1C60A2"/>
            </a:solidFill>
          </p:spPr>
          <p:txBody>
            <a:bodyPr wrap="square" lIns="0" tIns="0" rIns="0" bIns="0" rtlCol="0"/>
            <a:lstStyle/>
            <a:p>
              <a:endParaRPr sz="1227"/>
            </a:p>
          </p:txBody>
        </p:sp>
        <p:sp>
          <p:nvSpPr>
            <p:cNvPr id="1456" name="object 1456"/>
            <p:cNvSpPr/>
            <p:nvPr/>
          </p:nvSpPr>
          <p:spPr>
            <a:xfrm>
              <a:off x="856335" y="7919259"/>
              <a:ext cx="40640" cy="24130"/>
            </a:xfrm>
            <a:custGeom>
              <a:avLst/>
              <a:gdLst/>
              <a:ahLst/>
              <a:cxnLst/>
              <a:rect l="l" t="t" r="r" b="b"/>
              <a:pathLst>
                <a:path w="40640" h="24129">
                  <a:moveTo>
                    <a:pt x="38130" y="0"/>
                  </a:moveTo>
                  <a:lnTo>
                    <a:pt x="0" y="21981"/>
                  </a:lnTo>
                  <a:lnTo>
                    <a:pt x="0" y="23917"/>
                  </a:lnTo>
                  <a:lnTo>
                    <a:pt x="40337" y="753"/>
                  </a:lnTo>
                  <a:lnTo>
                    <a:pt x="38130" y="0"/>
                  </a:lnTo>
                  <a:close/>
                </a:path>
              </a:pathLst>
            </a:custGeom>
            <a:solidFill>
              <a:srgbClr val="1C61A3"/>
            </a:solidFill>
          </p:spPr>
          <p:txBody>
            <a:bodyPr wrap="square" lIns="0" tIns="0" rIns="0" bIns="0" rtlCol="0"/>
            <a:lstStyle/>
            <a:p>
              <a:endParaRPr sz="1227"/>
            </a:p>
          </p:txBody>
        </p:sp>
        <p:sp>
          <p:nvSpPr>
            <p:cNvPr id="1457" name="object 1457"/>
            <p:cNvSpPr/>
            <p:nvPr/>
          </p:nvSpPr>
          <p:spPr>
            <a:xfrm>
              <a:off x="856322" y="7917967"/>
              <a:ext cx="38735" cy="24130"/>
            </a:xfrm>
            <a:custGeom>
              <a:avLst/>
              <a:gdLst/>
              <a:ahLst/>
              <a:cxnLst/>
              <a:rect l="l" t="t" r="r" b="b"/>
              <a:pathLst>
                <a:path w="38734" h="24129">
                  <a:moveTo>
                    <a:pt x="38214" y="1320"/>
                  </a:moveTo>
                  <a:lnTo>
                    <a:pt x="36436" y="736"/>
                  </a:lnTo>
                  <a:lnTo>
                    <a:pt x="36068" y="596"/>
                  </a:lnTo>
                  <a:lnTo>
                    <a:pt x="34315" y="0"/>
                  </a:lnTo>
                  <a:lnTo>
                    <a:pt x="0" y="19748"/>
                  </a:lnTo>
                  <a:lnTo>
                    <a:pt x="0" y="21691"/>
                  </a:lnTo>
                  <a:lnTo>
                    <a:pt x="12" y="23520"/>
                  </a:lnTo>
                  <a:lnTo>
                    <a:pt x="38214" y="1320"/>
                  </a:lnTo>
                  <a:close/>
                </a:path>
              </a:pathLst>
            </a:custGeom>
            <a:solidFill>
              <a:srgbClr val="1C62A4"/>
            </a:solidFill>
          </p:spPr>
          <p:txBody>
            <a:bodyPr wrap="square" lIns="0" tIns="0" rIns="0" bIns="0" rtlCol="0"/>
            <a:lstStyle/>
            <a:p>
              <a:endParaRPr sz="1227"/>
            </a:p>
          </p:txBody>
        </p:sp>
        <p:sp>
          <p:nvSpPr>
            <p:cNvPr id="1458" name="object 1458"/>
            <p:cNvSpPr/>
            <p:nvPr/>
          </p:nvSpPr>
          <p:spPr>
            <a:xfrm>
              <a:off x="856335" y="7917202"/>
              <a:ext cx="34925" cy="20955"/>
            </a:xfrm>
            <a:custGeom>
              <a:avLst/>
              <a:gdLst/>
              <a:ahLst/>
              <a:cxnLst/>
              <a:rect l="l" t="t" r="r" b="b"/>
              <a:pathLst>
                <a:path w="34925" h="20954">
                  <a:moveTo>
                    <a:pt x="32103" y="0"/>
                  </a:moveTo>
                  <a:lnTo>
                    <a:pt x="0" y="18357"/>
                  </a:lnTo>
                  <a:lnTo>
                    <a:pt x="0" y="20738"/>
                  </a:lnTo>
                  <a:lnTo>
                    <a:pt x="34406" y="785"/>
                  </a:lnTo>
                  <a:lnTo>
                    <a:pt x="32103" y="0"/>
                  </a:lnTo>
                  <a:close/>
                </a:path>
              </a:pathLst>
            </a:custGeom>
            <a:solidFill>
              <a:srgbClr val="1C63A5"/>
            </a:solidFill>
          </p:spPr>
          <p:txBody>
            <a:bodyPr wrap="square" lIns="0" tIns="0" rIns="0" bIns="0" rtlCol="0"/>
            <a:lstStyle/>
            <a:p>
              <a:endParaRPr sz="1227"/>
            </a:p>
          </p:txBody>
        </p:sp>
        <p:sp>
          <p:nvSpPr>
            <p:cNvPr id="1459" name="object 1459"/>
            <p:cNvSpPr/>
            <p:nvPr/>
          </p:nvSpPr>
          <p:spPr>
            <a:xfrm>
              <a:off x="856335" y="7916505"/>
              <a:ext cx="33020" cy="19685"/>
            </a:xfrm>
            <a:custGeom>
              <a:avLst/>
              <a:gdLst/>
              <a:ahLst/>
              <a:cxnLst/>
              <a:rect l="l" t="t" r="r" b="b"/>
              <a:pathLst>
                <a:path w="33019" h="19684">
                  <a:moveTo>
                    <a:pt x="30060" y="0"/>
                  </a:moveTo>
                  <a:lnTo>
                    <a:pt x="0" y="17359"/>
                  </a:lnTo>
                  <a:lnTo>
                    <a:pt x="0" y="19646"/>
                  </a:lnTo>
                  <a:lnTo>
                    <a:pt x="32584" y="861"/>
                  </a:lnTo>
                  <a:lnTo>
                    <a:pt x="30060" y="0"/>
                  </a:lnTo>
                  <a:close/>
                </a:path>
              </a:pathLst>
            </a:custGeom>
            <a:solidFill>
              <a:srgbClr val="1C64A6"/>
            </a:solidFill>
          </p:spPr>
          <p:txBody>
            <a:bodyPr wrap="square" lIns="0" tIns="0" rIns="0" bIns="0" rtlCol="0"/>
            <a:lstStyle/>
            <a:p>
              <a:endParaRPr sz="1227"/>
            </a:p>
          </p:txBody>
        </p:sp>
        <p:sp>
          <p:nvSpPr>
            <p:cNvPr id="1460" name="object 1460"/>
            <p:cNvSpPr/>
            <p:nvPr/>
          </p:nvSpPr>
          <p:spPr>
            <a:xfrm>
              <a:off x="856335" y="7915871"/>
              <a:ext cx="30480" cy="18415"/>
            </a:xfrm>
            <a:custGeom>
              <a:avLst/>
              <a:gdLst/>
              <a:ahLst/>
              <a:cxnLst/>
              <a:rect l="l" t="t" r="r" b="b"/>
              <a:pathLst>
                <a:path w="30480" h="18415">
                  <a:moveTo>
                    <a:pt x="28205" y="0"/>
                  </a:moveTo>
                  <a:lnTo>
                    <a:pt x="0" y="16168"/>
                  </a:lnTo>
                  <a:lnTo>
                    <a:pt x="0" y="18280"/>
                  </a:lnTo>
                  <a:lnTo>
                    <a:pt x="30481" y="776"/>
                  </a:lnTo>
                  <a:lnTo>
                    <a:pt x="28205" y="0"/>
                  </a:lnTo>
                  <a:close/>
                </a:path>
              </a:pathLst>
            </a:custGeom>
            <a:solidFill>
              <a:srgbClr val="1C65A6"/>
            </a:solidFill>
          </p:spPr>
          <p:txBody>
            <a:bodyPr wrap="square" lIns="0" tIns="0" rIns="0" bIns="0" rtlCol="0"/>
            <a:lstStyle/>
            <a:p>
              <a:endParaRPr sz="1227"/>
            </a:p>
          </p:txBody>
        </p:sp>
        <p:sp>
          <p:nvSpPr>
            <p:cNvPr id="1461" name="object 1461"/>
            <p:cNvSpPr/>
            <p:nvPr/>
          </p:nvSpPr>
          <p:spPr>
            <a:xfrm>
              <a:off x="856335" y="7915185"/>
              <a:ext cx="29209" cy="17780"/>
            </a:xfrm>
            <a:custGeom>
              <a:avLst/>
              <a:gdLst/>
              <a:ahLst/>
              <a:cxnLst/>
              <a:rect l="l" t="t" r="r" b="b"/>
              <a:pathLst>
                <a:path w="29209" h="17779">
                  <a:moveTo>
                    <a:pt x="26193" y="0"/>
                  </a:moveTo>
                  <a:lnTo>
                    <a:pt x="0" y="15125"/>
                  </a:lnTo>
                  <a:lnTo>
                    <a:pt x="0" y="17365"/>
                  </a:lnTo>
                  <a:lnTo>
                    <a:pt x="28731" y="865"/>
                  </a:lnTo>
                  <a:lnTo>
                    <a:pt x="26193" y="0"/>
                  </a:lnTo>
                  <a:close/>
                </a:path>
              </a:pathLst>
            </a:custGeom>
            <a:solidFill>
              <a:srgbClr val="1C65A7"/>
            </a:solidFill>
          </p:spPr>
          <p:txBody>
            <a:bodyPr wrap="square" lIns="0" tIns="0" rIns="0" bIns="0" rtlCol="0"/>
            <a:lstStyle/>
            <a:p>
              <a:endParaRPr sz="1227"/>
            </a:p>
          </p:txBody>
        </p:sp>
        <p:sp>
          <p:nvSpPr>
            <p:cNvPr id="1462" name="object 1462"/>
            <p:cNvSpPr/>
            <p:nvPr/>
          </p:nvSpPr>
          <p:spPr>
            <a:xfrm>
              <a:off x="856335" y="7914573"/>
              <a:ext cx="26670" cy="16510"/>
            </a:xfrm>
            <a:custGeom>
              <a:avLst/>
              <a:gdLst/>
              <a:ahLst/>
              <a:cxnLst/>
              <a:rect l="l" t="t" r="r" b="b"/>
              <a:pathLst>
                <a:path w="26669" h="16509">
                  <a:moveTo>
                    <a:pt x="24399" y="0"/>
                  </a:moveTo>
                  <a:lnTo>
                    <a:pt x="0" y="13986"/>
                  </a:lnTo>
                  <a:lnTo>
                    <a:pt x="0" y="16031"/>
                  </a:lnTo>
                  <a:lnTo>
                    <a:pt x="26540" y="730"/>
                  </a:lnTo>
                  <a:lnTo>
                    <a:pt x="24399" y="0"/>
                  </a:lnTo>
                  <a:close/>
                </a:path>
              </a:pathLst>
            </a:custGeom>
            <a:solidFill>
              <a:srgbClr val="1D66A8"/>
            </a:solidFill>
          </p:spPr>
          <p:txBody>
            <a:bodyPr wrap="square" lIns="0" tIns="0" rIns="0" bIns="0" rtlCol="0"/>
            <a:lstStyle/>
            <a:p>
              <a:endParaRPr sz="1227"/>
            </a:p>
          </p:txBody>
        </p:sp>
        <p:sp>
          <p:nvSpPr>
            <p:cNvPr id="1463" name="object 1463"/>
            <p:cNvSpPr/>
            <p:nvPr/>
          </p:nvSpPr>
          <p:spPr>
            <a:xfrm>
              <a:off x="856322" y="7913192"/>
              <a:ext cx="24765" cy="15875"/>
            </a:xfrm>
            <a:custGeom>
              <a:avLst/>
              <a:gdLst/>
              <a:ahLst/>
              <a:cxnLst/>
              <a:rect l="l" t="t" r="r" b="b"/>
              <a:pathLst>
                <a:path w="24765" h="15875">
                  <a:moveTo>
                    <a:pt x="24599" y="1447"/>
                  </a:moveTo>
                  <a:lnTo>
                    <a:pt x="22720" y="812"/>
                  </a:lnTo>
                  <a:lnTo>
                    <a:pt x="22250" y="660"/>
                  </a:lnTo>
                  <a:lnTo>
                    <a:pt x="20345" y="0"/>
                  </a:lnTo>
                  <a:lnTo>
                    <a:pt x="12" y="11684"/>
                  </a:lnTo>
                  <a:lnTo>
                    <a:pt x="12" y="13360"/>
                  </a:lnTo>
                  <a:lnTo>
                    <a:pt x="0" y="15709"/>
                  </a:lnTo>
                  <a:lnTo>
                    <a:pt x="24599" y="1447"/>
                  </a:lnTo>
                  <a:close/>
                </a:path>
              </a:pathLst>
            </a:custGeom>
            <a:solidFill>
              <a:srgbClr val="1D67A9"/>
            </a:solidFill>
          </p:spPr>
          <p:txBody>
            <a:bodyPr wrap="square" lIns="0" tIns="0" rIns="0" bIns="0" rtlCol="0"/>
            <a:lstStyle/>
            <a:p>
              <a:endParaRPr sz="1227"/>
            </a:p>
          </p:txBody>
        </p:sp>
        <p:sp>
          <p:nvSpPr>
            <p:cNvPr id="1464" name="object 1464"/>
            <p:cNvSpPr/>
            <p:nvPr/>
          </p:nvSpPr>
          <p:spPr>
            <a:xfrm>
              <a:off x="856335" y="7906245"/>
              <a:ext cx="20955" cy="19685"/>
            </a:xfrm>
            <a:custGeom>
              <a:avLst/>
              <a:gdLst/>
              <a:ahLst/>
              <a:cxnLst/>
              <a:rect l="l" t="t" r="r" b="b"/>
              <a:pathLst>
                <a:path w="20955" h="19684">
                  <a:moveTo>
                    <a:pt x="0" y="0"/>
                  </a:moveTo>
                  <a:lnTo>
                    <a:pt x="0" y="19133"/>
                  </a:lnTo>
                  <a:lnTo>
                    <a:pt x="20751" y="7082"/>
                  </a:lnTo>
                  <a:lnTo>
                    <a:pt x="0" y="0"/>
                  </a:lnTo>
                  <a:close/>
                </a:path>
              </a:pathLst>
            </a:custGeom>
            <a:solidFill>
              <a:srgbClr val="1D68AA"/>
            </a:solidFill>
          </p:spPr>
          <p:txBody>
            <a:bodyPr wrap="square" lIns="0" tIns="0" rIns="0" bIns="0" rtlCol="0"/>
            <a:lstStyle/>
            <a:p>
              <a:endParaRPr sz="1227"/>
            </a:p>
          </p:txBody>
        </p:sp>
        <p:sp>
          <p:nvSpPr>
            <p:cNvPr id="1465" name="object 1465"/>
            <p:cNvSpPr/>
            <p:nvPr/>
          </p:nvSpPr>
          <p:spPr>
            <a:xfrm>
              <a:off x="923315" y="7928979"/>
              <a:ext cx="635" cy="635"/>
            </a:xfrm>
            <a:custGeom>
              <a:avLst/>
              <a:gdLst/>
              <a:ahLst/>
              <a:cxnLst/>
              <a:rect l="l" t="t" r="r" b="b"/>
              <a:pathLst>
                <a:path w="634" h="634">
                  <a:moveTo>
                    <a:pt x="418" y="0"/>
                  </a:moveTo>
                  <a:lnTo>
                    <a:pt x="0" y="126"/>
                  </a:lnTo>
                  <a:lnTo>
                    <a:pt x="0" y="385"/>
                  </a:lnTo>
                  <a:lnTo>
                    <a:pt x="418" y="0"/>
                  </a:lnTo>
                  <a:close/>
                </a:path>
              </a:pathLst>
            </a:custGeom>
            <a:solidFill>
              <a:srgbClr val="143979"/>
            </a:solidFill>
          </p:spPr>
          <p:txBody>
            <a:bodyPr wrap="square" lIns="0" tIns="0" rIns="0" bIns="0" rtlCol="0"/>
            <a:lstStyle/>
            <a:p>
              <a:endParaRPr sz="1227"/>
            </a:p>
          </p:txBody>
        </p:sp>
        <p:sp>
          <p:nvSpPr>
            <p:cNvPr id="1466" name="object 1466"/>
            <p:cNvSpPr/>
            <p:nvPr/>
          </p:nvSpPr>
          <p:spPr>
            <a:xfrm>
              <a:off x="923315" y="7928283"/>
              <a:ext cx="3175" cy="2540"/>
            </a:xfrm>
            <a:custGeom>
              <a:avLst/>
              <a:gdLst/>
              <a:ahLst/>
              <a:cxnLst/>
              <a:rect l="l" t="t" r="r" b="b"/>
              <a:pathLst>
                <a:path w="3175" h="2540">
                  <a:moveTo>
                    <a:pt x="2724" y="0"/>
                  </a:moveTo>
                  <a:lnTo>
                    <a:pt x="418" y="695"/>
                  </a:lnTo>
                  <a:lnTo>
                    <a:pt x="0" y="1080"/>
                  </a:lnTo>
                  <a:lnTo>
                    <a:pt x="0" y="2507"/>
                  </a:lnTo>
                  <a:lnTo>
                    <a:pt x="2724" y="0"/>
                  </a:lnTo>
                  <a:close/>
                </a:path>
              </a:pathLst>
            </a:custGeom>
            <a:solidFill>
              <a:srgbClr val="153A7A"/>
            </a:solidFill>
          </p:spPr>
          <p:txBody>
            <a:bodyPr wrap="square" lIns="0" tIns="0" rIns="0" bIns="0" rtlCol="0"/>
            <a:lstStyle/>
            <a:p>
              <a:endParaRPr sz="1227"/>
            </a:p>
          </p:txBody>
        </p:sp>
        <p:sp>
          <p:nvSpPr>
            <p:cNvPr id="1467" name="object 1467"/>
            <p:cNvSpPr/>
            <p:nvPr/>
          </p:nvSpPr>
          <p:spPr>
            <a:xfrm>
              <a:off x="923315" y="7927214"/>
              <a:ext cx="6350" cy="6350"/>
            </a:xfrm>
            <a:custGeom>
              <a:avLst/>
              <a:gdLst/>
              <a:ahLst/>
              <a:cxnLst/>
              <a:rect l="l" t="t" r="r" b="b"/>
              <a:pathLst>
                <a:path w="6350" h="6350">
                  <a:moveTo>
                    <a:pt x="6270" y="0"/>
                  </a:moveTo>
                  <a:lnTo>
                    <a:pt x="2724" y="1069"/>
                  </a:lnTo>
                  <a:lnTo>
                    <a:pt x="0" y="3577"/>
                  </a:lnTo>
                  <a:lnTo>
                    <a:pt x="0" y="5772"/>
                  </a:lnTo>
                  <a:lnTo>
                    <a:pt x="6270" y="0"/>
                  </a:lnTo>
                  <a:close/>
                </a:path>
              </a:pathLst>
            </a:custGeom>
            <a:solidFill>
              <a:srgbClr val="153A7B"/>
            </a:solidFill>
          </p:spPr>
          <p:txBody>
            <a:bodyPr wrap="square" lIns="0" tIns="0" rIns="0" bIns="0" rtlCol="0"/>
            <a:lstStyle/>
            <a:p>
              <a:endParaRPr sz="1227"/>
            </a:p>
          </p:txBody>
        </p:sp>
        <p:sp>
          <p:nvSpPr>
            <p:cNvPr id="1468" name="object 1468"/>
            <p:cNvSpPr/>
            <p:nvPr/>
          </p:nvSpPr>
          <p:spPr>
            <a:xfrm>
              <a:off x="923315" y="7926418"/>
              <a:ext cx="9525" cy="8255"/>
            </a:xfrm>
            <a:custGeom>
              <a:avLst/>
              <a:gdLst/>
              <a:ahLst/>
              <a:cxnLst/>
              <a:rect l="l" t="t" r="r" b="b"/>
              <a:pathLst>
                <a:path w="9525" h="8254">
                  <a:moveTo>
                    <a:pt x="8910" y="0"/>
                  </a:moveTo>
                  <a:lnTo>
                    <a:pt x="6270" y="796"/>
                  </a:lnTo>
                  <a:lnTo>
                    <a:pt x="0" y="6568"/>
                  </a:lnTo>
                  <a:lnTo>
                    <a:pt x="0" y="8244"/>
                  </a:lnTo>
                  <a:lnTo>
                    <a:pt x="8910" y="0"/>
                  </a:lnTo>
                  <a:close/>
                </a:path>
              </a:pathLst>
            </a:custGeom>
            <a:solidFill>
              <a:srgbClr val="153B7B"/>
            </a:solidFill>
          </p:spPr>
          <p:txBody>
            <a:bodyPr wrap="square" lIns="0" tIns="0" rIns="0" bIns="0" rtlCol="0"/>
            <a:lstStyle/>
            <a:p>
              <a:endParaRPr sz="1227"/>
            </a:p>
          </p:txBody>
        </p:sp>
        <p:sp>
          <p:nvSpPr>
            <p:cNvPr id="1469" name="object 1469"/>
            <p:cNvSpPr/>
            <p:nvPr/>
          </p:nvSpPr>
          <p:spPr>
            <a:xfrm>
              <a:off x="923315" y="7925491"/>
              <a:ext cx="12065" cy="11430"/>
            </a:xfrm>
            <a:custGeom>
              <a:avLst/>
              <a:gdLst/>
              <a:ahLst/>
              <a:cxnLst/>
              <a:rect l="l" t="t" r="r" b="b"/>
              <a:pathLst>
                <a:path w="12065" h="11429">
                  <a:moveTo>
                    <a:pt x="11982" y="0"/>
                  </a:moveTo>
                  <a:lnTo>
                    <a:pt x="8910" y="926"/>
                  </a:lnTo>
                  <a:lnTo>
                    <a:pt x="0" y="9171"/>
                  </a:lnTo>
                  <a:lnTo>
                    <a:pt x="0" y="11005"/>
                  </a:lnTo>
                  <a:lnTo>
                    <a:pt x="11982" y="0"/>
                  </a:lnTo>
                  <a:close/>
                </a:path>
              </a:pathLst>
            </a:custGeom>
            <a:solidFill>
              <a:srgbClr val="153C7C"/>
            </a:solidFill>
          </p:spPr>
          <p:txBody>
            <a:bodyPr wrap="square" lIns="0" tIns="0" rIns="0" bIns="0" rtlCol="0"/>
            <a:lstStyle/>
            <a:p>
              <a:endParaRPr sz="1227"/>
            </a:p>
          </p:txBody>
        </p:sp>
        <p:sp>
          <p:nvSpPr>
            <p:cNvPr id="1470" name="object 1470"/>
            <p:cNvSpPr/>
            <p:nvPr/>
          </p:nvSpPr>
          <p:spPr>
            <a:xfrm>
              <a:off x="923302" y="7923809"/>
              <a:ext cx="17780" cy="16510"/>
            </a:xfrm>
            <a:custGeom>
              <a:avLst/>
              <a:gdLst/>
              <a:ahLst/>
              <a:cxnLst/>
              <a:rect l="l" t="t" r="r" b="b"/>
              <a:pathLst>
                <a:path w="17780" h="16509">
                  <a:moveTo>
                    <a:pt x="17576" y="0"/>
                  </a:moveTo>
                  <a:lnTo>
                    <a:pt x="15240" y="711"/>
                  </a:lnTo>
                  <a:lnTo>
                    <a:pt x="11988" y="1689"/>
                  </a:lnTo>
                  <a:lnTo>
                    <a:pt x="12" y="12687"/>
                  </a:lnTo>
                  <a:lnTo>
                    <a:pt x="12" y="14744"/>
                  </a:lnTo>
                  <a:lnTo>
                    <a:pt x="0" y="16167"/>
                  </a:lnTo>
                  <a:lnTo>
                    <a:pt x="17576" y="0"/>
                  </a:lnTo>
                  <a:close/>
                </a:path>
              </a:pathLst>
            </a:custGeom>
            <a:solidFill>
              <a:srgbClr val="153D7D"/>
            </a:solidFill>
          </p:spPr>
          <p:txBody>
            <a:bodyPr wrap="square" lIns="0" tIns="0" rIns="0" bIns="0" rtlCol="0"/>
            <a:lstStyle/>
            <a:p>
              <a:endParaRPr sz="1227"/>
            </a:p>
          </p:txBody>
        </p:sp>
        <p:sp>
          <p:nvSpPr>
            <p:cNvPr id="1471" name="object 1471"/>
            <p:cNvSpPr/>
            <p:nvPr/>
          </p:nvSpPr>
          <p:spPr>
            <a:xfrm>
              <a:off x="923315" y="7922734"/>
              <a:ext cx="21590" cy="19685"/>
            </a:xfrm>
            <a:custGeom>
              <a:avLst/>
              <a:gdLst/>
              <a:ahLst/>
              <a:cxnLst/>
              <a:rect l="l" t="t" r="r" b="b"/>
              <a:pathLst>
                <a:path w="21590" h="19684">
                  <a:moveTo>
                    <a:pt x="21126" y="0"/>
                  </a:moveTo>
                  <a:lnTo>
                    <a:pt x="17575" y="1070"/>
                  </a:lnTo>
                  <a:lnTo>
                    <a:pt x="0" y="17230"/>
                  </a:lnTo>
                  <a:lnTo>
                    <a:pt x="0" y="19424"/>
                  </a:lnTo>
                  <a:lnTo>
                    <a:pt x="21126" y="0"/>
                  </a:lnTo>
                  <a:close/>
                </a:path>
              </a:pathLst>
            </a:custGeom>
            <a:solidFill>
              <a:srgbClr val="153E7E"/>
            </a:solidFill>
          </p:spPr>
          <p:txBody>
            <a:bodyPr wrap="square" lIns="0" tIns="0" rIns="0" bIns="0" rtlCol="0"/>
            <a:lstStyle/>
            <a:p>
              <a:endParaRPr sz="1227"/>
            </a:p>
          </p:txBody>
        </p:sp>
        <p:sp>
          <p:nvSpPr>
            <p:cNvPr id="1472" name="object 1472"/>
            <p:cNvSpPr/>
            <p:nvPr/>
          </p:nvSpPr>
          <p:spPr>
            <a:xfrm>
              <a:off x="923315" y="7921850"/>
              <a:ext cx="24130" cy="22225"/>
            </a:xfrm>
            <a:custGeom>
              <a:avLst/>
              <a:gdLst/>
              <a:ahLst/>
              <a:cxnLst/>
              <a:rect l="l" t="t" r="r" b="b"/>
              <a:pathLst>
                <a:path w="24130" h="22225">
                  <a:moveTo>
                    <a:pt x="24055" y="0"/>
                  </a:moveTo>
                  <a:lnTo>
                    <a:pt x="21126" y="883"/>
                  </a:lnTo>
                  <a:lnTo>
                    <a:pt x="0" y="20307"/>
                  </a:lnTo>
                  <a:lnTo>
                    <a:pt x="0" y="22143"/>
                  </a:lnTo>
                  <a:lnTo>
                    <a:pt x="24055" y="0"/>
                  </a:lnTo>
                  <a:close/>
                </a:path>
              </a:pathLst>
            </a:custGeom>
            <a:solidFill>
              <a:srgbClr val="153F7F"/>
            </a:solidFill>
          </p:spPr>
          <p:txBody>
            <a:bodyPr wrap="square" lIns="0" tIns="0" rIns="0" bIns="0" rtlCol="0"/>
            <a:lstStyle/>
            <a:p>
              <a:endParaRPr sz="1227"/>
            </a:p>
          </p:txBody>
        </p:sp>
        <p:sp>
          <p:nvSpPr>
            <p:cNvPr id="1473" name="object 1473"/>
            <p:cNvSpPr/>
            <p:nvPr/>
          </p:nvSpPr>
          <p:spPr>
            <a:xfrm>
              <a:off x="923315" y="7920985"/>
              <a:ext cx="27305" cy="25400"/>
            </a:xfrm>
            <a:custGeom>
              <a:avLst/>
              <a:gdLst/>
              <a:ahLst/>
              <a:cxnLst/>
              <a:rect l="l" t="t" r="r" b="b"/>
              <a:pathLst>
                <a:path w="27305" h="25400">
                  <a:moveTo>
                    <a:pt x="26923" y="0"/>
                  </a:moveTo>
                  <a:lnTo>
                    <a:pt x="24055" y="864"/>
                  </a:lnTo>
                  <a:lnTo>
                    <a:pt x="0" y="23008"/>
                  </a:lnTo>
                  <a:lnTo>
                    <a:pt x="0" y="24815"/>
                  </a:lnTo>
                  <a:lnTo>
                    <a:pt x="26923" y="0"/>
                  </a:lnTo>
                  <a:close/>
                </a:path>
              </a:pathLst>
            </a:custGeom>
            <a:solidFill>
              <a:srgbClr val="163F80"/>
            </a:solidFill>
          </p:spPr>
          <p:txBody>
            <a:bodyPr wrap="square" lIns="0" tIns="0" rIns="0" bIns="0" rtlCol="0"/>
            <a:lstStyle/>
            <a:p>
              <a:endParaRPr sz="1227"/>
            </a:p>
          </p:txBody>
        </p:sp>
        <p:sp>
          <p:nvSpPr>
            <p:cNvPr id="1474" name="object 1474"/>
            <p:cNvSpPr/>
            <p:nvPr/>
          </p:nvSpPr>
          <p:spPr>
            <a:xfrm>
              <a:off x="923315" y="7920071"/>
              <a:ext cx="30480" cy="27940"/>
            </a:xfrm>
            <a:custGeom>
              <a:avLst/>
              <a:gdLst/>
              <a:ahLst/>
              <a:cxnLst/>
              <a:rect l="l" t="t" r="r" b="b"/>
              <a:pathLst>
                <a:path w="30480" h="27940">
                  <a:moveTo>
                    <a:pt x="29956" y="0"/>
                  </a:moveTo>
                  <a:lnTo>
                    <a:pt x="26923" y="914"/>
                  </a:lnTo>
                  <a:lnTo>
                    <a:pt x="0" y="25730"/>
                  </a:lnTo>
                  <a:lnTo>
                    <a:pt x="0" y="27610"/>
                  </a:lnTo>
                  <a:lnTo>
                    <a:pt x="29956" y="0"/>
                  </a:lnTo>
                  <a:close/>
                </a:path>
              </a:pathLst>
            </a:custGeom>
            <a:solidFill>
              <a:srgbClr val="164080"/>
            </a:solidFill>
          </p:spPr>
          <p:txBody>
            <a:bodyPr wrap="square" lIns="0" tIns="0" rIns="0" bIns="0" rtlCol="0"/>
            <a:lstStyle/>
            <a:p>
              <a:endParaRPr sz="1227"/>
            </a:p>
          </p:txBody>
        </p:sp>
        <p:sp>
          <p:nvSpPr>
            <p:cNvPr id="1475" name="object 1475"/>
            <p:cNvSpPr/>
            <p:nvPr/>
          </p:nvSpPr>
          <p:spPr>
            <a:xfrm>
              <a:off x="923315" y="7919180"/>
              <a:ext cx="33020" cy="30480"/>
            </a:xfrm>
            <a:custGeom>
              <a:avLst/>
              <a:gdLst/>
              <a:ahLst/>
              <a:cxnLst/>
              <a:rect l="l" t="t" r="r" b="b"/>
              <a:pathLst>
                <a:path w="33019" h="30479">
                  <a:moveTo>
                    <a:pt x="32909" y="0"/>
                  </a:moveTo>
                  <a:lnTo>
                    <a:pt x="29956" y="890"/>
                  </a:lnTo>
                  <a:lnTo>
                    <a:pt x="0" y="28501"/>
                  </a:lnTo>
                  <a:lnTo>
                    <a:pt x="0" y="30306"/>
                  </a:lnTo>
                  <a:lnTo>
                    <a:pt x="32909" y="0"/>
                  </a:lnTo>
                  <a:close/>
                </a:path>
              </a:pathLst>
            </a:custGeom>
            <a:solidFill>
              <a:srgbClr val="164181"/>
            </a:solidFill>
          </p:spPr>
          <p:txBody>
            <a:bodyPr wrap="square" lIns="0" tIns="0" rIns="0" bIns="0" rtlCol="0"/>
            <a:lstStyle/>
            <a:p>
              <a:endParaRPr sz="1227"/>
            </a:p>
          </p:txBody>
        </p:sp>
        <p:sp>
          <p:nvSpPr>
            <p:cNvPr id="1476" name="object 1476"/>
            <p:cNvSpPr/>
            <p:nvPr/>
          </p:nvSpPr>
          <p:spPr>
            <a:xfrm>
              <a:off x="923315" y="7918268"/>
              <a:ext cx="36195" cy="33655"/>
            </a:xfrm>
            <a:custGeom>
              <a:avLst/>
              <a:gdLst/>
              <a:ahLst/>
              <a:cxnLst/>
              <a:rect l="l" t="t" r="r" b="b"/>
              <a:pathLst>
                <a:path w="36194" h="33654">
                  <a:moveTo>
                    <a:pt x="35933" y="0"/>
                  </a:moveTo>
                  <a:lnTo>
                    <a:pt x="32909" y="911"/>
                  </a:lnTo>
                  <a:lnTo>
                    <a:pt x="0" y="31218"/>
                  </a:lnTo>
                  <a:lnTo>
                    <a:pt x="0" y="33080"/>
                  </a:lnTo>
                  <a:lnTo>
                    <a:pt x="35933" y="0"/>
                  </a:lnTo>
                  <a:close/>
                </a:path>
              </a:pathLst>
            </a:custGeom>
            <a:solidFill>
              <a:srgbClr val="164182"/>
            </a:solidFill>
          </p:spPr>
          <p:txBody>
            <a:bodyPr wrap="square" lIns="0" tIns="0" rIns="0" bIns="0" rtlCol="0"/>
            <a:lstStyle/>
            <a:p>
              <a:endParaRPr sz="1227"/>
            </a:p>
          </p:txBody>
        </p:sp>
        <p:sp>
          <p:nvSpPr>
            <p:cNvPr id="1477" name="object 1477"/>
            <p:cNvSpPr/>
            <p:nvPr/>
          </p:nvSpPr>
          <p:spPr>
            <a:xfrm>
              <a:off x="923315" y="7917391"/>
              <a:ext cx="39370" cy="36195"/>
            </a:xfrm>
            <a:custGeom>
              <a:avLst/>
              <a:gdLst/>
              <a:ahLst/>
              <a:cxnLst/>
              <a:rect l="l" t="t" r="r" b="b"/>
              <a:pathLst>
                <a:path w="39369" h="36195">
                  <a:moveTo>
                    <a:pt x="38840" y="0"/>
                  </a:moveTo>
                  <a:lnTo>
                    <a:pt x="35933" y="876"/>
                  </a:lnTo>
                  <a:lnTo>
                    <a:pt x="0" y="33957"/>
                  </a:lnTo>
                  <a:lnTo>
                    <a:pt x="0" y="35799"/>
                  </a:lnTo>
                  <a:lnTo>
                    <a:pt x="38840" y="0"/>
                  </a:lnTo>
                  <a:close/>
                </a:path>
              </a:pathLst>
            </a:custGeom>
            <a:solidFill>
              <a:srgbClr val="164282"/>
            </a:solidFill>
          </p:spPr>
          <p:txBody>
            <a:bodyPr wrap="square" lIns="0" tIns="0" rIns="0" bIns="0" rtlCol="0"/>
            <a:lstStyle/>
            <a:p>
              <a:endParaRPr sz="1227"/>
            </a:p>
          </p:txBody>
        </p:sp>
        <p:sp>
          <p:nvSpPr>
            <p:cNvPr id="1478" name="object 1478"/>
            <p:cNvSpPr/>
            <p:nvPr/>
          </p:nvSpPr>
          <p:spPr>
            <a:xfrm>
              <a:off x="923315" y="7916454"/>
              <a:ext cx="42545" cy="39370"/>
            </a:xfrm>
            <a:custGeom>
              <a:avLst/>
              <a:gdLst/>
              <a:ahLst/>
              <a:cxnLst/>
              <a:rect l="l" t="t" r="r" b="b"/>
              <a:pathLst>
                <a:path w="42544" h="39370">
                  <a:moveTo>
                    <a:pt x="41949" y="0"/>
                  </a:moveTo>
                  <a:lnTo>
                    <a:pt x="38839" y="937"/>
                  </a:lnTo>
                  <a:lnTo>
                    <a:pt x="0" y="36736"/>
                  </a:lnTo>
                  <a:lnTo>
                    <a:pt x="0" y="38814"/>
                  </a:lnTo>
                  <a:lnTo>
                    <a:pt x="41949" y="0"/>
                  </a:lnTo>
                  <a:close/>
                </a:path>
              </a:pathLst>
            </a:custGeom>
            <a:solidFill>
              <a:srgbClr val="164383"/>
            </a:solidFill>
          </p:spPr>
          <p:txBody>
            <a:bodyPr wrap="square" lIns="0" tIns="0" rIns="0" bIns="0" rtlCol="0"/>
            <a:lstStyle/>
            <a:p>
              <a:endParaRPr sz="1227"/>
            </a:p>
          </p:txBody>
        </p:sp>
        <p:sp>
          <p:nvSpPr>
            <p:cNvPr id="1479" name="object 1479"/>
            <p:cNvSpPr/>
            <p:nvPr/>
          </p:nvSpPr>
          <p:spPr>
            <a:xfrm>
              <a:off x="923315" y="7915586"/>
              <a:ext cx="45085" cy="41275"/>
            </a:xfrm>
            <a:custGeom>
              <a:avLst/>
              <a:gdLst/>
              <a:ahLst/>
              <a:cxnLst/>
              <a:rect l="l" t="t" r="r" b="b"/>
              <a:pathLst>
                <a:path w="45084" h="41275">
                  <a:moveTo>
                    <a:pt x="44825" y="0"/>
                  </a:moveTo>
                  <a:lnTo>
                    <a:pt x="41788" y="915"/>
                  </a:lnTo>
                  <a:lnTo>
                    <a:pt x="0" y="39383"/>
                  </a:lnTo>
                  <a:lnTo>
                    <a:pt x="0" y="41262"/>
                  </a:lnTo>
                  <a:lnTo>
                    <a:pt x="44825" y="0"/>
                  </a:lnTo>
                  <a:close/>
                </a:path>
              </a:pathLst>
            </a:custGeom>
            <a:solidFill>
              <a:srgbClr val="164384"/>
            </a:solidFill>
          </p:spPr>
          <p:txBody>
            <a:bodyPr wrap="square" lIns="0" tIns="0" rIns="0" bIns="0" rtlCol="0"/>
            <a:lstStyle/>
            <a:p>
              <a:endParaRPr sz="1227"/>
            </a:p>
          </p:txBody>
        </p:sp>
        <p:sp>
          <p:nvSpPr>
            <p:cNvPr id="1480" name="object 1480"/>
            <p:cNvSpPr/>
            <p:nvPr/>
          </p:nvSpPr>
          <p:spPr>
            <a:xfrm>
              <a:off x="923315" y="7914517"/>
              <a:ext cx="48895" cy="45085"/>
            </a:xfrm>
            <a:custGeom>
              <a:avLst/>
              <a:gdLst/>
              <a:ahLst/>
              <a:cxnLst/>
              <a:rect l="l" t="t" r="r" b="b"/>
              <a:pathLst>
                <a:path w="48894" h="45084">
                  <a:moveTo>
                    <a:pt x="48372" y="0"/>
                  </a:moveTo>
                  <a:lnTo>
                    <a:pt x="44825" y="1069"/>
                  </a:lnTo>
                  <a:lnTo>
                    <a:pt x="0" y="42332"/>
                  </a:lnTo>
                  <a:lnTo>
                    <a:pt x="0" y="44527"/>
                  </a:lnTo>
                  <a:lnTo>
                    <a:pt x="48372" y="0"/>
                  </a:lnTo>
                  <a:close/>
                </a:path>
              </a:pathLst>
            </a:custGeom>
            <a:solidFill>
              <a:srgbClr val="164485"/>
            </a:solidFill>
          </p:spPr>
          <p:txBody>
            <a:bodyPr wrap="square" lIns="0" tIns="0" rIns="0" bIns="0" rtlCol="0"/>
            <a:lstStyle/>
            <a:p>
              <a:endParaRPr sz="1227"/>
            </a:p>
          </p:txBody>
        </p:sp>
        <p:sp>
          <p:nvSpPr>
            <p:cNvPr id="1481" name="object 1481"/>
            <p:cNvSpPr/>
            <p:nvPr/>
          </p:nvSpPr>
          <p:spPr>
            <a:xfrm>
              <a:off x="923315" y="7913797"/>
              <a:ext cx="50800" cy="46990"/>
            </a:xfrm>
            <a:custGeom>
              <a:avLst/>
              <a:gdLst/>
              <a:ahLst/>
              <a:cxnLst/>
              <a:rect l="l" t="t" r="r" b="b"/>
              <a:pathLst>
                <a:path w="50800" h="46990">
                  <a:moveTo>
                    <a:pt x="50757" y="0"/>
                  </a:moveTo>
                  <a:lnTo>
                    <a:pt x="47949" y="846"/>
                  </a:lnTo>
                  <a:lnTo>
                    <a:pt x="0" y="45143"/>
                  </a:lnTo>
                  <a:lnTo>
                    <a:pt x="0" y="46908"/>
                  </a:lnTo>
                  <a:lnTo>
                    <a:pt x="50757" y="0"/>
                  </a:lnTo>
                  <a:close/>
                </a:path>
              </a:pathLst>
            </a:custGeom>
            <a:solidFill>
              <a:srgbClr val="174585"/>
            </a:solidFill>
          </p:spPr>
          <p:txBody>
            <a:bodyPr wrap="square" lIns="0" tIns="0" rIns="0" bIns="0" rtlCol="0"/>
            <a:lstStyle/>
            <a:p>
              <a:endParaRPr sz="1227"/>
            </a:p>
          </p:txBody>
        </p:sp>
        <p:sp>
          <p:nvSpPr>
            <p:cNvPr id="1482" name="object 1482"/>
            <p:cNvSpPr/>
            <p:nvPr/>
          </p:nvSpPr>
          <p:spPr>
            <a:xfrm>
              <a:off x="923315" y="7912773"/>
              <a:ext cx="54610" cy="50165"/>
            </a:xfrm>
            <a:custGeom>
              <a:avLst/>
              <a:gdLst/>
              <a:ahLst/>
              <a:cxnLst/>
              <a:rect l="l" t="t" r="r" b="b"/>
              <a:pathLst>
                <a:path w="54609" h="50165">
                  <a:moveTo>
                    <a:pt x="54152" y="0"/>
                  </a:moveTo>
                  <a:lnTo>
                    <a:pt x="50672" y="1049"/>
                  </a:lnTo>
                  <a:lnTo>
                    <a:pt x="0" y="47699"/>
                  </a:lnTo>
                  <a:lnTo>
                    <a:pt x="0" y="49676"/>
                  </a:lnTo>
                  <a:lnTo>
                    <a:pt x="54152" y="0"/>
                  </a:lnTo>
                  <a:close/>
                </a:path>
              </a:pathLst>
            </a:custGeom>
            <a:solidFill>
              <a:srgbClr val="174586"/>
            </a:solidFill>
          </p:spPr>
          <p:txBody>
            <a:bodyPr wrap="square" lIns="0" tIns="0" rIns="0" bIns="0" rtlCol="0"/>
            <a:lstStyle/>
            <a:p>
              <a:endParaRPr sz="1227"/>
            </a:p>
          </p:txBody>
        </p:sp>
        <p:sp>
          <p:nvSpPr>
            <p:cNvPr id="1483" name="object 1483"/>
            <p:cNvSpPr/>
            <p:nvPr/>
          </p:nvSpPr>
          <p:spPr>
            <a:xfrm>
              <a:off x="923315" y="7911883"/>
              <a:ext cx="57150" cy="52705"/>
            </a:xfrm>
            <a:custGeom>
              <a:avLst/>
              <a:gdLst/>
              <a:ahLst/>
              <a:cxnLst/>
              <a:rect l="l" t="t" r="r" b="b"/>
              <a:pathLst>
                <a:path w="57150" h="52704">
                  <a:moveTo>
                    <a:pt x="57103" y="0"/>
                  </a:moveTo>
                  <a:lnTo>
                    <a:pt x="54152" y="889"/>
                  </a:lnTo>
                  <a:lnTo>
                    <a:pt x="0" y="50567"/>
                  </a:lnTo>
                  <a:lnTo>
                    <a:pt x="0" y="52632"/>
                  </a:lnTo>
                  <a:lnTo>
                    <a:pt x="57103" y="0"/>
                  </a:lnTo>
                  <a:close/>
                </a:path>
              </a:pathLst>
            </a:custGeom>
            <a:solidFill>
              <a:srgbClr val="174687"/>
            </a:solidFill>
          </p:spPr>
          <p:txBody>
            <a:bodyPr wrap="square" lIns="0" tIns="0" rIns="0" bIns="0" rtlCol="0"/>
            <a:lstStyle/>
            <a:p>
              <a:endParaRPr sz="1227"/>
            </a:p>
          </p:txBody>
        </p:sp>
        <p:sp>
          <p:nvSpPr>
            <p:cNvPr id="1484" name="object 1484"/>
            <p:cNvSpPr/>
            <p:nvPr/>
          </p:nvSpPr>
          <p:spPr>
            <a:xfrm>
              <a:off x="923315" y="7911121"/>
              <a:ext cx="59690" cy="55244"/>
            </a:xfrm>
            <a:custGeom>
              <a:avLst/>
              <a:gdLst/>
              <a:ahLst/>
              <a:cxnLst/>
              <a:rect l="l" t="t" r="r" b="b"/>
              <a:pathLst>
                <a:path w="59690" h="55245">
                  <a:moveTo>
                    <a:pt x="59632" y="0"/>
                  </a:moveTo>
                  <a:lnTo>
                    <a:pt x="56612" y="910"/>
                  </a:lnTo>
                  <a:lnTo>
                    <a:pt x="0" y="53292"/>
                  </a:lnTo>
                  <a:lnTo>
                    <a:pt x="0" y="55175"/>
                  </a:lnTo>
                  <a:lnTo>
                    <a:pt x="59632" y="0"/>
                  </a:lnTo>
                  <a:close/>
                </a:path>
              </a:pathLst>
            </a:custGeom>
            <a:solidFill>
              <a:srgbClr val="174788"/>
            </a:solidFill>
          </p:spPr>
          <p:txBody>
            <a:bodyPr wrap="square" lIns="0" tIns="0" rIns="0" bIns="0" rtlCol="0"/>
            <a:lstStyle/>
            <a:p>
              <a:endParaRPr sz="1227"/>
            </a:p>
          </p:txBody>
        </p:sp>
        <p:sp>
          <p:nvSpPr>
            <p:cNvPr id="1485" name="object 1485"/>
            <p:cNvSpPr/>
            <p:nvPr/>
          </p:nvSpPr>
          <p:spPr>
            <a:xfrm>
              <a:off x="923315" y="7910067"/>
              <a:ext cx="63500" cy="58419"/>
            </a:xfrm>
            <a:custGeom>
              <a:avLst/>
              <a:gdLst/>
              <a:ahLst/>
              <a:cxnLst/>
              <a:rect l="l" t="t" r="r" b="b"/>
              <a:pathLst>
                <a:path w="63500" h="58420">
                  <a:moveTo>
                    <a:pt x="63125" y="0"/>
                  </a:moveTo>
                  <a:lnTo>
                    <a:pt x="59582" y="1068"/>
                  </a:lnTo>
                  <a:lnTo>
                    <a:pt x="0" y="55986"/>
                  </a:lnTo>
                  <a:lnTo>
                    <a:pt x="0" y="58182"/>
                  </a:lnTo>
                  <a:lnTo>
                    <a:pt x="63125" y="0"/>
                  </a:lnTo>
                  <a:close/>
                </a:path>
              </a:pathLst>
            </a:custGeom>
            <a:solidFill>
              <a:srgbClr val="174888"/>
            </a:solidFill>
          </p:spPr>
          <p:txBody>
            <a:bodyPr wrap="square" lIns="0" tIns="0" rIns="0" bIns="0" rtlCol="0"/>
            <a:lstStyle/>
            <a:p>
              <a:endParaRPr sz="1227"/>
            </a:p>
          </p:txBody>
        </p:sp>
        <p:sp>
          <p:nvSpPr>
            <p:cNvPr id="1486" name="object 1486"/>
            <p:cNvSpPr/>
            <p:nvPr/>
          </p:nvSpPr>
          <p:spPr>
            <a:xfrm>
              <a:off x="923315" y="7909155"/>
              <a:ext cx="66675" cy="60960"/>
            </a:xfrm>
            <a:custGeom>
              <a:avLst/>
              <a:gdLst/>
              <a:ahLst/>
              <a:cxnLst/>
              <a:rect l="l" t="t" r="r" b="b"/>
              <a:pathLst>
                <a:path w="66675" h="60959">
                  <a:moveTo>
                    <a:pt x="66150" y="0"/>
                  </a:moveTo>
                  <a:lnTo>
                    <a:pt x="63080" y="925"/>
                  </a:lnTo>
                  <a:lnTo>
                    <a:pt x="0" y="58793"/>
                  </a:lnTo>
                  <a:lnTo>
                    <a:pt x="0" y="60899"/>
                  </a:lnTo>
                  <a:lnTo>
                    <a:pt x="66150" y="0"/>
                  </a:lnTo>
                  <a:close/>
                </a:path>
              </a:pathLst>
            </a:custGeom>
            <a:solidFill>
              <a:srgbClr val="174889"/>
            </a:solidFill>
          </p:spPr>
          <p:txBody>
            <a:bodyPr wrap="square" lIns="0" tIns="0" rIns="0" bIns="0" rtlCol="0"/>
            <a:lstStyle/>
            <a:p>
              <a:endParaRPr sz="1227"/>
            </a:p>
          </p:txBody>
        </p:sp>
        <p:sp>
          <p:nvSpPr>
            <p:cNvPr id="1487" name="object 1487"/>
            <p:cNvSpPr/>
            <p:nvPr/>
          </p:nvSpPr>
          <p:spPr>
            <a:xfrm>
              <a:off x="923315" y="7908254"/>
              <a:ext cx="69215" cy="64135"/>
            </a:xfrm>
            <a:custGeom>
              <a:avLst/>
              <a:gdLst/>
              <a:ahLst/>
              <a:cxnLst/>
              <a:rect l="l" t="t" r="r" b="b"/>
              <a:pathLst>
                <a:path w="69215" h="64134">
                  <a:moveTo>
                    <a:pt x="69138" y="0"/>
                  </a:moveTo>
                  <a:lnTo>
                    <a:pt x="65622" y="1060"/>
                  </a:lnTo>
                  <a:lnTo>
                    <a:pt x="0" y="61706"/>
                  </a:lnTo>
                  <a:lnTo>
                    <a:pt x="0" y="63568"/>
                  </a:lnTo>
                  <a:lnTo>
                    <a:pt x="69138" y="0"/>
                  </a:lnTo>
                  <a:close/>
                </a:path>
              </a:pathLst>
            </a:custGeom>
            <a:solidFill>
              <a:srgbClr val="17498A"/>
            </a:solidFill>
          </p:spPr>
          <p:txBody>
            <a:bodyPr wrap="square" lIns="0" tIns="0" rIns="0" bIns="0" rtlCol="0"/>
            <a:lstStyle/>
            <a:p>
              <a:endParaRPr sz="1227"/>
            </a:p>
          </p:txBody>
        </p:sp>
        <p:sp>
          <p:nvSpPr>
            <p:cNvPr id="1488" name="object 1488"/>
            <p:cNvSpPr/>
            <p:nvPr/>
          </p:nvSpPr>
          <p:spPr>
            <a:xfrm>
              <a:off x="923315" y="7907388"/>
              <a:ext cx="72390" cy="66675"/>
            </a:xfrm>
            <a:custGeom>
              <a:avLst/>
              <a:gdLst/>
              <a:ahLst/>
              <a:cxnLst/>
              <a:rect l="l" t="t" r="r" b="b"/>
              <a:pathLst>
                <a:path w="72390" h="66675">
                  <a:moveTo>
                    <a:pt x="72008" y="0"/>
                  </a:moveTo>
                  <a:lnTo>
                    <a:pt x="68475" y="1065"/>
                  </a:lnTo>
                  <a:lnTo>
                    <a:pt x="0" y="64323"/>
                  </a:lnTo>
                  <a:lnTo>
                    <a:pt x="0" y="66285"/>
                  </a:lnTo>
                  <a:lnTo>
                    <a:pt x="72008" y="0"/>
                  </a:lnTo>
                  <a:close/>
                </a:path>
              </a:pathLst>
            </a:custGeom>
            <a:solidFill>
              <a:srgbClr val="174A8A"/>
            </a:solidFill>
          </p:spPr>
          <p:txBody>
            <a:bodyPr wrap="square" lIns="0" tIns="0" rIns="0" bIns="0" rtlCol="0"/>
            <a:lstStyle/>
            <a:p>
              <a:endParaRPr sz="1227"/>
            </a:p>
          </p:txBody>
        </p:sp>
        <p:sp>
          <p:nvSpPr>
            <p:cNvPr id="1489" name="object 1489"/>
            <p:cNvSpPr/>
            <p:nvPr/>
          </p:nvSpPr>
          <p:spPr>
            <a:xfrm>
              <a:off x="923315" y="7907388"/>
              <a:ext cx="72390" cy="68580"/>
            </a:xfrm>
            <a:custGeom>
              <a:avLst/>
              <a:gdLst/>
              <a:ahLst/>
              <a:cxnLst/>
              <a:rect l="l" t="t" r="r" b="b"/>
              <a:pathLst>
                <a:path w="72390" h="68579">
                  <a:moveTo>
                    <a:pt x="72009" y="0"/>
                  </a:moveTo>
                  <a:lnTo>
                    <a:pt x="0" y="66285"/>
                  </a:lnTo>
                  <a:lnTo>
                    <a:pt x="0" y="68130"/>
                  </a:lnTo>
                  <a:lnTo>
                    <a:pt x="72017" y="1731"/>
                  </a:lnTo>
                  <a:lnTo>
                    <a:pt x="72009" y="0"/>
                  </a:lnTo>
                  <a:close/>
                </a:path>
              </a:pathLst>
            </a:custGeom>
            <a:solidFill>
              <a:srgbClr val="184A8B"/>
            </a:solidFill>
          </p:spPr>
          <p:txBody>
            <a:bodyPr wrap="square" lIns="0" tIns="0" rIns="0" bIns="0" rtlCol="0"/>
            <a:lstStyle/>
            <a:p>
              <a:endParaRPr sz="1227"/>
            </a:p>
          </p:txBody>
        </p:sp>
        <p:sp>
          <p:nvSpPr>
            <p:cNvPr id="1490" name="object 1490"/>
            <p:cNvSpPr/>
            <p:nvPr/>
          </p:nvSpPr>
          <p:spPr>
            <a:xfrm>
              <a:off x="923315" y="7908808"/>
              <a:ext cx="72390" cy="68580"/>
            </a:xfrm>
            <a:custGeom>
              <a:avLst/>
              <a:gdLst/>
              <a:ahLst/>
              <a:cxnLst/>
              <a:rect l="l" t="t" r="r" b="b"/>
              <a:pathLst>
                <a:path w="72390" h="68579">
                  <a:moveTo>
                    <a:pt x="72015" y="0"/>
                  </a:moveTo>
                  <a:lnTo>
                    <a:pt x="0" y="66633"/>
                  </a:lnTo>
                  <a:lnTo>
                    <a:pt x="0" y="68571"/>
                  </a:lnTo>
                  <a:lnTo>
                    <a:pt x="72026" y="2183"/>
                  </a:lnTo>
                  <a:lnTo>
                    <a:pt x="72015" y="0"/>
                  </a:lnTo>
                  <a:close/>
                </a:path>
              </a:pathLst>
            </a:custGeom>
            <a:solidFill>
              <a:srgbClr val="184B8C"/>
            </a:solidFill>
          </p:spPr>
          <p:txBody>
            <a:bodyPr wrap="square" lIns="0" tIns="0" rIns="0" bIns="0" rtlCol="0"/>
            <a:lstStyle/>
            <a:p>
              <a:endParaRPr sz="1227"/>
            </a:p>
          </p:txBody>
        </p:sp>
        <p:sp>
          <p:nvSpPr>
            <p:cNvPr id="1491" name="object 1491"/>
            <p:cNvSpPr/>
            <p:nvPr/>
          </p:nvSpPr>
          <p:spPr>
            <a:xfrm>
              <a:off x="923302" y="7910995"/>
              <a:ext cx="72390" cy="70485"/>
            </a:xfrm>
            <a:custGeom>
              <a:avLst/>
              <a:gdLst/>
              <a:ahLst/>
              <a:cxnLst/>
              <a:rect l="l" t="t" r="r" b="b"/>
              <a:pathLst>
                <a:path w="72390" h="70484">
                  <a:moveTo>
                    <a:pt x="72047" y="1866"/>
                  </a:moveTo>
                  <a:lnTo>
                    <a:pt x="72034" y="0"/>
                  </a:lnTo>
                  <a:lnTo>
                    <a:pt x="0" y="66395"/>
                  </a:lnTo>
                  <a:lnTo>
                    <a:pt x="0" y="68186"/>
                  </a:lnTo>
                  <a:lnTo>
                    <a:pt x="12" y="70307"/>
                  </a:lnTo>
                  <a:lnTo>
                    <a:pt x="72047" y="3733"/>
                  </a:lnTo>
                  <a:lnTo>
                    <a:pt x="72047" y="1866"/>
                  </a:lnTo>
                  <a:close/>
                </a:path>
              </a:pathLst>
            </a:custGeom>
            <a:solidFill>
              <a:srgbClr val="184C8D"/>
            </a:solidFill>
          </p:spPr>
          <p:txBody>
            <a:bodyPr wrap="square" lIns="0" tIns="0" rIns="0" bIns="0" rtlCol="0"/>
            <a:lstStyle/>
            <a:p>
              <a:endParaRPr sz="1227"/>
            </a:p>
          </p:txBody>
        </p:sp>
        <p:sp>
          <p:nvSpPr>
            <p:cNvPr id="1492" name="object 1492"/>
            <p:cNvSpPr/>
            <p:nvPr/>
          </p:nvSpPr>
          <p:spPr>
            <a:xfrm>
              <a:off x="923315" y="7914718"/>
              <a:ext cx="72390" cy="68580"/>
            </a:xfrm>
            <a:custGeom>
              <a:avLst/>
              <a:gdLst/>
              <a:ahLst/>
              <a:cxnLst/>
              <a:rect l="l" t="t" r="r" b="b"/>
              <a:pathLst>
                <a:path w="72390" h="68579">
                  <a:moveTo>
                    <a:pt x="72044" y="0"/>
                  </a:moveTo>
                  <a:lnTo>
                    <a:pt x="0" y="66581"/>
                  </a:lnTo>
                  <a:lnTo>
                    <a:pt x="0" y="68169"/>
                  </a:lnTo>
                  <a:lnTo>
                    <a:pt x="72053" y="1757"/>
                  </a:lnTo>
                  <a:lnTo>
                    <a:pt x="72044" y="0"/>
                  </a:lnTo>
                  <a:close/>
                </a:path>
              </a:pathLst>
            </a:custGeom>
            <a:solidFill>
              <a:srgbClr val="184D8E"/>
            </a:solidFill>
          </p:spPr>
          <p:txBody>
            <a:bodyPr wrap="square" lIns="0" tIns="0" rIns="0" bIns="0" rtlCol="0"/>
            <a:lstStyle/>
            <a:p>
              <a:endParaRPr sz="1227"/>
            </a:p>
          </p:txBody>
        </p:sp>
        <p:sp>
          <p:nvSpPr>
            <p:cNvPr id="1493" name="object 1493"/>
            <p:cNvSpPr/>
            <p:nvPr/>
          </p:nvSpPr>
          <p:spPr>
            <a:xfrm>
              <a:off x="923302" y="7916481"/>
              <a:ext cx="72390" cy="70485"/>
            </a:xfrm>
            <a:custGeom>
              <a:avLst/>
              <a:gdLst/>
              <a:ahLst/>
              <a:cxnLst/>
              <a:rect l="l" t="t" r="r" b="b"/>
              <a:pathLst>
                <a:path w="72390" h="70484">
                  <a:moveTo>
                    <a:pt x="72072" y="1879"/>
                  </a:moveTo>
                  <a:lnTo>
                    <a:pt x="72059" y="0"/>
                  </a:lnTo>
                  <a:lnTo>
                    <a:pt x="0" y="66408"/>
                  </a:lnTo>
                  <a:lnTo>
                    <a:pt x="0" y="68554"/>
                  </a:lnTo>
                  <a:lnTo>
                    <a:pt x="12" y="70053"/>
                  </a:lnTo>
                  <a:lnTo>
                    <a:pt x="72072" y="3708"/>
                  </a:lnTo>
                  <a:lnTo>
                    <a:pt x="72072" y="1892"/>
                  </a:lnTo>
                  <a:close/>
                </a:path>
              </a:pathLst>
            </a:custGeom>
            <a:solidFill>
              <a:srgbClr val="184E8F"/>
            </a:solidFill>
          </p:spPr>
          <p:txBody>
            <a:bodyPr wrap="square" lIns="0" tIns="0" rIns="0" bIns="0" rtlCol="0"/>
            <a:lstStyle/>
            <a:p>
              <a:endParaRPr sz="1227"/>
            </a:p>
          </p:txBody>
        </p:sp>
        <p:sp>
          <p:nvSpPr>
            <p:cNvPr id="1494" name="object 1494"/>
            <p:cNvSpPr/>
            <p:nvPr/>
          </p:nvSpPr>
          <p:spPr>
            <a:xfrm>
              <a:off x="923315" y="7920186"/>
              <a:ext cx="72390" cy="68580"/>
            </a:xfrm>
            <a:custGeom>
              <a:avLst/>
              <a:gdLst/>
              <a:ahLst/>
              <a:cxnLst/>
              <a:rect l="l" t="t" r="r" b="b"/>
              <a:pathLst>
                <a:path w="72390" h="68579">
                  <a:moveTo>
                    <a:pt x="72071" y="0"/>
                  </a:moveTo>
                  <a:lnTo>
                    <a:pt x="0" y="66343"/>
                  </a:lnTo>
                  <a:lnTo>
                    <a:pt x="0" y="68192"/>
                  </a:lnTo>
                  <a:lnTo>
                    <a:pt x="72081" y="2152"/>
                  </a:lnTo>
                  <a:lnTo>
                    <a:pt x="72071" y="0"/>
                  </a:lnTo>
                  <a:close/>
                </a:path>
              </a:pathLst>
            </a:custGeom>
            <a:solidFill>
              <a:srgbClr val="184F90"/>
            </a:solidFill>
          </p:spPr>
          <p:txBody>
            <a:bodyPr wrap="square" lIns="0" tIns="0" rIns="0" bIns="0" rtlCol="0"/>
            <a:lstStyle/>
            <a:p>
              <a:endParaRPr sz="1227"/>
            </a:p>
          </p:txBody>
        </p:sp>
        <p:sp>
          <p:nvSpPr>
            <p:cNvPr id="1495" name="object 1495"/>
            <p:cNvSpPr/>
            <p:nvPr/>
          </p:nvSpPr>
          <p:spPr>
            <a:xfrm>
              <a:off x="923315" y="7922049"/>
              <a:ext cx="72390" cy="68580"/>
            </a:xfrm>
            <a:custGeom>
              <a:avLst/>
              <a:gdLst/>
              <a:ahLst/>
              <a:cxnLst/>
              <a:rect l="l" t="t" r="r" b="b"/>
              <a:pathLst>
                <a:path w="72390" h="68579">
                  <a:moveTo>
                    <a:pt x="72080" y="0"/>
                  </a:moveTo>
                  <a:lnTo>
                    <a:pt x="0" y="66273"/>
                  </a:lnTo>
                  <a:lnTo>
                    <a:pt x="0" y="68466"/>
                  </a:lnTo>
                  <a:lnTo>
                    <a:pt x="72091" y="2184"/>
                  </a:lnTo>
                  <a:lnTo>
                    <a:pt x="72080" y="0"/>
                  </a:lnTo>
                  <a:close/>
                </a:path>
              </a:pathLst>
            </a:custGeom>
            <a:solidFill>
              <a:srgbClr val="195091"/>
            </a:solidFill>
          </p:spPr>
          <p:txBody>
            <a:bodyPr wrap="square" lIns="0" tIns="0" rIns="0" bIns="0" rtlCol="0"/>
            <a:lstStyle/>
            <a:p>
              <a:endParaRPr sz="1227"/>
            </a:p>
          </p:txBody>
        </p:sp>
        <p:sp>
          <p:nvSpPr>
            <p:cNvPr id="1496" name="object 1496"/>
            <p:cNvSpPr/>
            <p:nvPr/>
          </p:nvSpPr>
          <p:spPr>
            <a:xfrm>
              <a:off x="923302" y="7924241"/>
              <a:ext cx="72390" cy="70485"/>
            </a:xfrm>
            <a:custGeom>
              <a:avLst/>
              <a:gdLst/>
              <a:ahLst/>
              <a:cxnLst/>
              <a:rect l="l" t="t" r="r" b="b"/>
              <a:pathLst>
                <a:path w="72390" h="70484">
                  <a:moveTo>
                    <a:pt x="72110" y="3517"/>
                  </a:moveTo>
                  <a:lnTo>
                    <a:pt x="72097" y="1333"/>
                  </a:lnTo>
                  <a:lnTo>
                    <a:pt x="72097" y="0"/>
                  </a:lnTo>
                  <a:lnTo>
                    <a:pt x="0" y="66281"/>
                  </a:lnTo>
                  <a:lnTo>
                    <a:pt x="0" y="67779"/>
                  </a:lnTo>
                  <a:lnTo>
                    <a:pt x="0" y="69977"/>
                  </a:lnTo>
                  <a:lnTo>
                    <a:pt x="72110" y="3517"/>
                  </a:lnTo>
                  <a:close/>
                </a:path>
              </a:pathLst>
            </a:custGeom>
            <a:solidFill>
              <a:srgbClr val="195192"/>
            </a:solidFill>
          </p:spPr>
          <p:txBody>
            <a:bodyPr wrap="square" lIns="0" tIns="0" rIns="0" bIns="0" rtlCol="0"/>
            <a:lstStyle/>
            <a:p>
              <a:endParaRPr sz="1227"/>
            </a:p>
          </p:txBody>
        </p:sp>
        <p:sp>
          <p:nvSpPr>
            <p:cNvPr id="1497" name="object 1497"/>
            <p:cNvSpPr/>
            <p:nvPr/>
          </p:nvSpPr>
          <p:spPr>
            <a:xfrm>
              <a:off x="923315" y="7927751"/>
              <a:ext cx="72390" cy="68580"/>
            </a:xfrm>
            <a:custGeom>
              <a:avLst/>
              <a:gdLst/>
              <a:ahLst/>
              <a:cxnLst/>
              <a:rect l="l" t="t" r="r" b="b"/>
              <a:pathLst>
                <a:path w="72390" h="68579">
                  <a:moveTo>
                    <a:pt x="72108" y="0"/>
                  </a:moveTo>
                  <a:lnTo>
                    <a:pt x="0" y="66462"/>
                  </a:lnTo>
                  <a:lnTo>
                    <a:pt x="0" y="68343"/>
                  </a:lnTo>
                  <a:lnTo>
                    <a:pt x="72117" y="1872"/>
                  </a:lnTo>
                  <a:lnTo>
                    <a:pt x="72108" y="0"/>
                  </a:lnTo>
                  <a:close/>
                </a:path>
              </a:pathLst>
            </a:custGeom>
            <a:solidFill>
              <a:srgbClr val="195293"/>
            </a:solidFill>
          </p:spPr>
          <p:txBody>
            <a:bodyPr wrap="square" lIns="0" tIns="0" rIns="0" bIns="0" rtlCol="0"/>
            <a:lstStyle/>
            <a:p>
              <a:endParaRPr sz="1227"/>
            </a:p>
          </p:txBody>
        </p:sp>
        <p:sp>
          <p:nvSpPr>
            <p:cNvPr id="1498" name="object 1498"/>
            <p:cNvSpPr/>
            <p:nvPr/>
          </p:nvSpPr>
          <p:spPr>
            <a:xfrm>
              <a:off x="923302" y="7929321"/>
              <a:ext cx="72390" cy="70485"/>
            </a:xfrm>
            <a:custGeom>
              <a:avLst/>
              <a:gdLst/>
              <a:ahLst/>
              <a:cxnLst/>
              <a:rect l="l" t="t" r="r" b="b"/>
              <a:pathLst>
                <a:path w="72390" h="70484">
                  <a:moveTo>
                    <a:pt x="72136" y="1828"/>
                  </a:moveTo>
                  <a:lnTo>
                    <a:pt x="72123" y="0"/>
                  </a:lnTo>
                  <a:lnTo>
                    <a:pt x="0" y="66738"/>
                  </a:lnTo>
                  <a:lnTo>
                    <a:pt x="0" y="68592"/>
                  </a:lnTo>
                  <a:lnTo>
                    <a:pt x="12" y="70421"/>
                  </a:lnTo>
                  <a:lnTo>
                    <a:pt x="72136" y="4013"/>
                  </a:lnTo>
                  <a:lnTo>
                    <a:pt x="72136" y="1879"/>
                  </a:lnTo>
                  <a:close/>
                </a:path>
              </a:pathLst>
            </a:custGeom>
            <a:solidFill>
              <a:srgbClr val="195394"/>
            </a:solidFill>
          </p:spPr>
          <p:txBody>
            <a:bodyPr wrap="square" lIns="0" tIns="0" rIns="0" bIns="0" rtlCol="0"/>
            <a:lstStyle/>
            <a:p>
              <a:endParaRPr sz="1227"/>
            </a:p>
          </p:txBody>
        </p:sp>
        <p:sp>
          <p:nvSpPr>
            <p:cNvPr id="1499" name="object 1499"/>
            <p:cNvSpPr/>
            <p:nvPr/>
          </p:nvSpPr>
          <p:spPr>
            <a:xfrm>
              <a:off x="923315" y="7933326"/>
              <a:ext cx="72390" cy="67945"/>
            </a:xfrm>
            <a:custGeom>
              <a:avLst/>
              <a:gdLst/>
              <a:ahLst/>
              <a:cxnLst/>
              <a:rect l="l" t="t" r="r" b="b"/>
              <a:pathLst>
                <a:path w="72390" h="67945">
                  <a:moveTo>
                    <a:pt x="72135" y="0"/>
                  </a:moveTo>
                  <a:lnTo>
                    <a:pt x="0" y="66409"/>
                  </a:lnTo>
                  <a:lnTo>
                    <a:pt x="0" y="67832"/>
                  </a:lnTo>
                  <a:lnTo>
                    <a:pt x="72142" y="1423"/>
                  </a:lnTo>
                  <a:lnTo>
                    <a:pt x="72135" y="0"/>
                  </a:lnTo>
                  <a:close/>
                </a:path>
              </a:pathLst>
            </a:custGeom>
            <a:solidFill>
              <a:srgbClr val="195495"/>
            </a:solidFill>
          </p:spPr>
          <p:txBody>
            <a:bodyPr wrap="square" lIns="0" tIns="0" rIns="0" bIns="0" rtlCol="0"/>
            <a:lstStyle/>
            <a:p>
              <a:endParaRPr sz="1227"/>
            </a:p>
          </p:txBody>
        </p:sp>
        <p:sp>
          <p:nvSpPr>
            <p:cNvPr id="1500" name="object 1500"/>
            <p:cNvSpPr/>
            <p:nvPr/>
          </p:nvSpPr>
          <p:spPr>
            <a:xfrm>
              <a:off x="923315" y="7934750"/>
              <a:ext cx="72390" cy="69215"/>
            </a:xfrm>
            <a:custGeom>
              <a:avLst/>
              <a:gdLst/>
              <a:ahLst/>
              <a:cxnLst/>
              <a:rect l="l" t="t" r="r" b="b"/>
              <a:pathLst>
                <a:path w="72390" h="69215">
                  <a:moveTo>
                    <a:pt x="72142" y="0"/>
                  </a:moveTo>
                  <a:lnTo>
                    <a:pt x="0" y="66408"/>
                  </a:lnTo>
                  <a:lnTo>
                    <a:pt x="0" y="68603"/>
                  </a:lnTo>
                  <a:lnTo>
                    <a:pt x="72153" y="2185"/>
                  </a:lnTo>
                  <a:lnTo>
                    <a:pt x="72142" y="0"/>
                  </a:lnTo>
                  <a:close/>
                </a:path>
              </a:pathLst>
            </a:custGeom>
            <a:solidFill>
              <a:srgbClr val="195596"/>
            </a:solidFill>
          </p:spPr>
          <p:txBody>
            <a:bodyPr wrap="square" lIns="0" tIns="0" rIns="0" bIns="0" rtlCol="0"/>
            <a:lstStyle/>
            <a:p>
              <a:endParaRPr sz="1227"/>
            </a:p>
          </p:txBody>
        </p:sp>
        <p:sp>
          <p:nvSpPr>
            <p:cNvPr id="1501" name="object 1501"/>
            <p:cNvSpPr/>
            <p:nvPr/>
          </p:nvSpPr>
          <p:spPr>
            <a:xfrm>
              <a:off x="923315" y="7936935"/>
              <a:ext cx="72390" cy="68580"/>
            </a:xfrm>
            <a:custGeom>
              <a:avLst/>
              <a:gdLst/>
              <a:ahLst/>
              <a:cxnLst/>
              <a:rect l="l" t="t" r="r" b="b"/>
              <a:pathLst>
                <a:path w="72390" h="68579">
                  <a:moveTo>
                    <a:pt x="72153" y="0"/>
                  </a:moveTo>
                  <a:lnTo>
                    <a:pt x="0" y="66418"/>
                  </a:lnTo>
                  <a:lnTo>
                    <a:pt x="0" y="68298"/>
                  </a:lnTo>
                  <a:lnTo>
                    <a:pt x="72162" y="1871"/>
                  </a:lnTo>
                  <a:lnTo>
                    <a:pt x="72153" y="0"/>
                  </a:lnTo>
                  <a:close/>
                </a:path>
              </a:pathLst>
            </a:custGeom>
            <a:solidFill>
              <a:srgbClr val="1A5597"/>
            </a:solidFill>
          </p:spPr>
          <p:txBody>
            <a:bodyPr wrap="square" lIns="0" tIns="0" rIns="0" bIns="0" rtlCol="0"/>
            <a:lstStyle/>
            <a:p>
              <a:endParaRPr sz="1227"/>
            </a:p>
          </p:txBody>
        </p:sp>
        <p:sp>
          <p:nvSpPr>
            <p:cNvPr id="1502" name="object 1502"/>
            <p:cNvSpPr/>
            <p:nvPr/>
          </p:nvSpPr>
          <p:spPr>
            <a:xfrm>
              <a:off x="923315" y="7938807"/>
              <a:ext cx="72390" cy="68580"/>
            </a:xfrm>
            <a:custGeom>
              <a:avLst/>
              <a:gdLst/>
              <a:ahLst/>
              <a:cxnLst/>
              <a:rect l="l" t="t" r="r" b="b"/>
              <a:pathLst>
                <a:path w="72390" h="68579">
                  <a:moveTo>
                    <a:pt x="72162" y="0"/>
                  </a:moveTo>
                  <a:lnTo>
                    <a:pt x="0" y="66426"/>
                  </a:lnTo>
                  <a:lnTo>
                    <a:pt x="0" y="68270"/>
                  </a:lnTo>
                  <a:lnTo>
                    <a:pt x="72170" y="1749"/>
                  </a:lnTo>
                  <a:lnTo>
                    <a:pt x="72162" y="0"/>
                  </a:lnTo>
                  <a:close/>
                </a:path>
              </a:pathLst>
            </a:custGeom>
            <a:solidFill>
              <a:srgbClr val="1A5697"/>
            </a:solidFill>
          </p:spPr>
          <p:txBody>
            <a:bodyPr wrap="square" lIns="0" tIns="0" rIns="0" bIns="0" rtlCol="0"/>
            <a:lstStyle/>
            <a:p>
              <a:endParaRPr sz="1227"/>
            </a:p>
          </p:txBody>
        </p:sp>
        <p:sp>
          <p:nvSpPr>
            <p:cNvPr id="1503" name="object 1503"/>
            <p:cNvSpPr/>
            <p:nvPr/>
          </p:nvSpPr>
          <p:spPr>
            <a:xfrm>
              <a:off x="923315" y="7940556"/>
              <a:ext cx="72390" cy="68580"/>
            </a:xfrm>
            <a:custGeom>
              <a:avLst/>
              <a:gdLst/>
              <a:ahLst/>
              <a:cxnLst/>
              <a:rect l="l" t="t" r="r" b="b"/>
              <a:pathLst>
                <a:path w="72390" h="68579">
                  <a:moveTo>
                    <a:pt x="72170" y="0"/>
                  </a:moveTo>
                  <a:lnTo>
                    <a:pt x="0" y="66520"/>
                  </a:lnTo>
                  <a:lnTo>
                    <a:pt x="0" y="68303"/>
                  </a:lnTo>
                  <a:lnTo>
                    <a:pt x="72179" y="1853"/>
                  </a:lnTo>
                  <a:lnTo>
                    <a:pt x="72170" y="0"/>
                  </a:lnTo>
                  <a:close/>
                </a:path>
              </a:pathLst>
            </a:custGeom>
            <a:solidFill>
              <a:srgbClr val="1A5798"/>
            </a:solidFill>
          </p:spPr>
          <p:txBody>
            <a:bodyPr wrap="square" lIns="0" tIns="0" rIns="0" bIns="0" rtlCol="0"/>
            <a:lstStyle/>
            <a:p>
              <a:endParaRPr sz="1227"/>
            </a:p>
          </p:txBody>
        </p:sp>
        <p:sp>
          <p:nvSpPr>
            <p:cNvPr id="1504" name="object 1504"/>
            <p:cNvSpPr/>
            <p:nvPr/>
          </p:nvSpPr>
          <p:spPr>
            <a:xfrm>
              <a:off x="923315" y="7942409"/>
              <a:ext cx="72390" cy="68580"/>
            </a:xfrm>
            <a:custGeom>
              <a:avLst/>
              <a:gdLst/>
              <a:ahLst/>
              <a:cxnLst/>
              <a:rect l="l" t="t" r="r" b="b"/>
              <a:pathLst>
                <a:path w="72390" h="68579">
                  <a:moveTo>
                    <a:pt x="72179" y="0"/>
                  </a:moveTo>
                  <a:lnTo>
                    <a:pt x="0" y="66449"/>
                  </a:lnTo>
                  <a:lnTo>
                    <a:pt x="0" y="68301"/>
                  </a:lnTo>
                  <a:lnTo>
                    <a:pt x="72187" y="1508"/>
                  </a:lnTo>
                  <a:lnTo>
                    <a:pt x="72179" y="0"/>
                  </a:lnTo>
                  <a:close/>
                </a:path>
              </a:pathLst>
            </a:custGeom>
            <a:solidFill>
              <a:srgbClr val="1A5799"/>
            </a:solidFill>
          </p:spPr>
          <p:txBody>
            <a:bodyPr wrap="square" lIns="0" tIns="0" rIns="0" bIns="0" rtlCol="0"/>
            <a:lstStyle/>
            <a:p>
              <a:endParaRPr sz="1227"/>
            </a:p>
          </p:txBody>
        </p:sp>
        <p:sp>
          <p:nvSpPr>
            <p:cNvPr id="1505" name="object 1505"/>
            <p:cNvSpPr/>
            <p:nvPr/>
          </p:nvSpPr>
          <p:spPr>
            <a:xfrm>
              <a:off x="923315" y="7943918"/>
              <a:ext cx="72390" cy="69215"/>
            </a:xfrm>
            <a:custGeom>
              <a:avLst/>
              <a:gdLst/>
              <a:ahLst/>
              <a:cxnLst/>
              <a:rect l="l" t="t" r="r" b="b"/>
              <a:pathLst>
                <a:path w="72390" h="69215">
                  <a:moveTo>
                    <a:pt x="72187" y="0"/>
                  </a:moveTo>
                  <a:lnTo>
                    <a:pt x="0" y="66792"/>
                  </a:lnTo>
                  <a:lnTo>
                    <a:pt x="0" y="68667"/>
                  </a:lnTo>
                  <a:lnTo>
                    <a:pt x="72197" y="2122"/>
                  </a:lnTo>
                  <a:lnTo>
                    <a:pt x="72187" y="0"/>
                  </a:lnTo>
                  <a:close/>
                </a:path>
              </a:pathLst>
            </a:custGeom>
            <a:solidFill>
              <a:srgbClr val="1A5899"/>
            </a:solidFill>
          </p:spPr>
          <p:txBody>
            <a:bodyPr wrap="square" lIns="0" tIns="0" rIns="0" bIns="0" rtlCol="0"/>
            <a:lstStyle/>
            <a:p>
              <a:endParaRPr sz="1227"/>
            </a:p>
          </p:txBody>
        </p:sp>
        <p:sp>
          <p:nvSpPr>
            <p:cNvPr id="1506" name="object 1506"/>
            <p:cNvSpPr/>
            <p:nvPr/>
          </p:nvSpPr>
          <p:spPr>
            <a:xfrm>
              <a:off x="923315" y="7946041"/>
              <a:ext cx="72390" cy="68580"/>
            </a:xfrm>
            <a:custGeom>
              <a:avLst/>
              <a:gdLst/>
              <a:ahLst/>
              <a:cxnLst/>
              <a:rect l="l" t="t" r="r" b="b"/>
              <a:pathLst>
                <a:path w="72390" h="68579">
                  <a:moveTo>
                    <a:pt x="72197" y="0"/>
                  </a:moveTo>
                  <a:lnTo>
                    <a:pt x="0" y="66545"/>
                  </a:lnTo>
                  <a:lnTo>
                    <a:pt x="0" y="68425"/>
                  </a:lnTo>
                  <a:lnTo>
                    <a:pt x="72206" y="1872"/>
                  </a:lnTo>
                  <a:lnTo>
                    <a:pt x="72197" y="0"/>
                  </a:lnTo>
                  <a:close/>
                </a:path>
              </a:pathLst>
            </a:custGeom>
            <a:solidFill>
              <a:srgbClr val="1A599A"/>
            </a:solidFill>
          </p:spPr>
          <p:txBody>
            <a:bodyPr wrap="square" lIns="0" tIns="0" rIns="0" bIns="0" rtlCol="0"/>
            <a:lstStyle/>
            <a:p>
              <a:endParaRPr sz="1227"/>
            </a:p>
          </p:txBody>
        </p:sp>
        <p:sp>
          <p:nvSpPr>
            <p:cNvPr id="1507" name="object 1507"/>
            <p:cNvSpPr/>
            <p:nvPr/>
          </p:nvSpPr>
          <p:spPr>
            <a:xfrm>
              <a:off x="923315" y="7947913"/>
              <a:ext cx="72390" cy="68580"/>
            </a:xfrm>
            <a:custGeom>
              <a:avLst/>
              <a:gdLst/>
              <a:ahLst/>
              <a:cxnLst/>
              <a:rect l="l" t="t" r="r" b="b"/>
              <a:pathLst>
                <a:path w="72390" h="68579">
                  <a:moveTo>
                    <a:pt x="72206" y="0"/>
                  </a:moveTo>
                  <a:lnTo>
                    <a:pt x="0" y="66553"/>
                  </a:lnTo>
                  <a:lnTo>
                    <a:pt x="0" y="68296"/>
                  </a:lnTo>
                  <a:lnTo>
                    <a:pt x="72215" y="1820"/>
                  </a:lnTo>
                  <a:lnTo>
                    <a:pt x="72206" y="0"/>
                  </a:lnTo>
                  <a:close/>
                </a:path>
              </a:pathLst>
            </a:custGeom>
            <a:solidFill>
              <a:srgbClr val="1A5A9B"/>
            </a:solidFill>
          </p:spPr>
          <p:txBody>
            <a:bodyPr wrap="square" lIns="0" tIns="0" rIns="0" bIns="0" rtlCol="0"/>
            <a:lstStyle/>
            <a:p>
              <a:endParaRPr sz="1227"/>
            </a:p>
          </p:txBody>
        </p:sp>
        <p:sp>
          <p:nvSpPr>
            <p:cNvPr id="1508" name="object 1508"/>
            <p:cNvSpPr/>
            <p:nvPr/>
          </p:nvSpPr>
          <p:spPr>
            <a:xfrm>
              <a:off x="923315" y="7949733"/>
              <a:ext cx="72390" cy="68580"/>
            </a:xfrm>
            <a:custGeom>
              <a:avLst/>
              <a:gdLst/>
              <a:ahLst/>
              <a:cxnLst/>
              <a:rect l="l" t="t" r="r" b="b"/>
              <a:pathLst>
                <a:path w="72390" h="68579">
                  <a:moveTo>
                    <a:pt x="72215" y="0"/>
                  </a:moveTo>
                  <a:lnTo>
                    <a:pt x="0" y="66476"/>
                  </a:lnTo>
                  <a:lnTo>
                    <a:pt x="0" y="68252"/>
                  </a:lnTo>
                  <a:lnTo>
                    <a:pt x="72224" y="1847"/>
                  </a:lnTo>
                  <a:lnTo>
                    <a:pt x="72215" y="0"/>
                  </a:lnTo>
                  <a:close/>
                </a:path>
              </a:pathLst>
            </a:custGeom>
            <a:solidFill>
              <a:srgbClr val="1A5A9C"/>
            </a:solidFill>
          </p:spPr>
          <p:txBody>
            <a:bodyPr wrap="square" lIns="0" tIns="0" rIns="0" bIns="0" rtlCol="0"/>
            <a:lstStyle/>
            <a:p>
              <a:endParaRPr sz="1227"/>
            </a:p>
          </p:txBody>
        </p:sp>
        <p:sp>
          <p:nvSpPr>
            <p:cNvPr id="1509" name="object 1509"/>
            <p:cNvSpPr/>
            <p:nvPr/>
          </p:nvSpPr>
          <p:spPr>
            <a:xfrm>
              <a:off x="923315" y="7951580"/>
              <a:ext cx="72390" cy="69215"/>
            </a:xfrm>
            <a:custGeom>
              <a:avLst/>
              <a:gdLst/>
              <a:ahLst/>
              <a:cxnLst/>
              <a:rect l="l" t="t" r="r" b="b"/>
              <a:pathLst>
                <a:path w="72390" h="69215">
                  <a:moveTo>
                    <a:pt x="72224" y="0"/>
                  </a:moveTo>
                  <a:lnTo>
                    <a:pt x="0" y="66405"/>
                  </a:lnTo>
                  <a:lnTo>
                    <a:pt x="0" y="68599"/>
                  </a:lnTo>
                  <a:lnTo>
                    <a:pt x="72235" y="2184"/>
                  </a:lnTo>
                  <a:lnTo>
                    <a:pt x="72224" y="0"/>
                  </a:lnTo>
                  <a:close/>
                </a:path>
              </a:pathLst>
            </a:custGeom>
            <a:solidFill>
              <a:srgbClr val="1B5B9C"/>
            </a:solidFill>
          </p:spPr>
          <p:txBody>
            <a:bodyPr wrap="square" lIns="0" tIns="0" rIns="0" bIns="0" rtlCol="0"/>
            <a:lstStyle/>
            <a:p>
              <a:endParaRPr sz="1227"/>
            </a:p>
          </p:txBody>
        </p:sp>
        <p:sp>
          <p:nvSpPr>
            <p:cNvPr id="1510" name="object 1510"/>
            <p:cNvSpPr/>
            <p:nvPr/>
          </p:nvSpPr>
          <p:spPr>
            <a:xfrm>
              <a:off x="923315" y="7953765"/>
              <a:ext cx="72390" cy="67945"/>
            </a:xfrm>
            <a:custGeom>
              <a:avLst/>
              <a:gdLst/>
              <a:ahLst/>
              <a:cxnLst/>
              <a:rect l="l" t="t" r="r" b="b"/>
              <a:pathLst>
                <a:path w="72390" h="67945">
                  <a:moveTo>
                    <a:pt x="72235" y="0"/>
                  </a:moveTo>
                  <a:lnTo>
                    <a:pt x="0" y="66415"/>
                  </a:lnTo>
                  <a:lnTo>
                    <a:pt x="0" y="67950"/>
                  </a:lnTo>
                  <a:lnTo>
                    <a:pt x="72241" y="1364"/>
                  </a:lnTo>
                  <a:lnTo>
                    <a:pt x="72235" y="0"/>
                  </a:lnTo>
                  <a:close/>
                </a:path>
              </a:pathLst>
            </a:custGeom>
            <a:solidFill>
              <a:srgbClr val="1B5C9D"/>
            </a:solidFill>
          </p:spPr>
          <p:txBody>
            <a:bodyPr wrap="square" lIns="0" tIns="0" rIns="0" bIns="0" rtlCol="0"/>
            <a:lstStyle/>
            <a:p>
              <a:endParaRPr sz="1227"/>
            </a:p>
          </p:txBody>
        </p:sp>
        <p:sp>
          <p:nvSpPr>
            <p:cNvPr id="1511" name="object 1511"/>
            <p:cNvSpPr/>
            <p:nvPr/>
          </p:nvSpPr>
          <p:spPr>
            <a:xfrm>
              <a:off x="923315" y="7955129"/>
              <a:ext cx="72390" cy="67310"/>
            </a:xfrm>
            <a:custGeom>
              <a:avLst/>
              <a:gdLst/>
              <a:ahLst/>
              <a:cxnLst/>
              <a:rect l="l" t="t" r="r" b="b"/>
              <a:pathLst>
                <a:path w="72390" h="67309">
                  <a:moveTo>
                    <a:pt x="72241" y="0"/>
                  </a:moveTo>
                  <a:lnTo>
                    <a:pt x="0" y="66585"/>
                  </a:lnTo>
                  <a:lnTo>
                    <a:pt x="0" y="67244"/>
                  </a:lnTo>
                  <a:lnTo>
                    <a:pt x="1943" y="66674"/>
                  </a:lnTo>
                  <a:lnTo>
                    <a:pt x="72251" y="1872"/>
                  </a:lnTo>
                  <a:lnTo>
                    <a:pt x="72241" y="0"/>
                  </a:lnTo>
                  <a:close/>
                </a:path>
              </a:pathLst>
            </a:custGeom>
            <a:solidFill>
              <a:srgbClr val="1B5C9E"/>
            </a:solidFill>
          </p:spPr>
          <p:txBody>
            <a:bodyPr wrap="square" lIns="0" tIns="0" rIns="0" bIns="0" rtlCol="0"/>
            <a:lstStyle/>
            <a:p>
              <a:endParaRPr sz="1227"/>
            </a:p>
          </p:txBody>
        </p:sp>
        <p:sp>
          <p:nvSpPr>
            <p:cNvPr id="1512" name="object 1512"/>
            <p:cNvSpPr/>
            <p:nvPr/>
          </p:nvSpPr>
          <p:spPr>
            <a:xfrm>
              <a:off x="925259" y="7957001"/>
              <a:ext cx="70485" cy="65405"/>
            </a:xfrm>
            <a:custGeom>
              <a:avLst/>
              <a:gdLst/>
              <a:ahLst/>
              <a:cxnLst/>
              <a:rect l="l" t="t" r="r" b="b"/>
              <a:pathLst>
                <a:path w="70484" h="65404">
                  <a:moveTo>
                    <a:pt x="70306" y="0"/>
                  </a:moveTo>
                  <a:lnTo>
                    <a:pt x="0" y="64802"/>
                  </a:lnTo>
                  <a:lnTo>
                    <a:pt x="3474" y="63783"/>
                  </a:lnTo>
                  <a:lnTo>
                    <a:pt x="70316" y="1936"/>
                  </a:lnTo>
                  <a:lnTo>
                    <a:pt x="70306" y="0"/>
                  </a:lnTo>
                  <a:close/>
                </a:path>
              </a:pathLst>
            </a:custGeom>
            <a:solidFill>
              <a:srgbClr val="1B5D9F"/>
            </a:solidFill>
          </p:spPr>
          <p:txBody>
            <a:bodyPr wrap="square" lIns="0" tIns="0" rIns="0" bIns="0" rtlCol="0"/>
            <a:lstStyle/>
            <a:p>
              <a:endParaRPr sz="1227"/>
            </a:p>
          </p:txBody>
        </p:sp>
        <p:sp>
          <p:nvSpPr>
            <p:cNvPr id="1513" name="object 1513"/>
            <p:cNvSpPr/>
            <p:nvPr/>
          </p:nvSpPr>
          <p:spPr>
            <a:xfrm>
              <a:off x="928733" y="7958937"/>
              <a:ext cx="67310" cy="62230"/>
            </a:xfrm>
            <a:custGeom>
              <a:avLst/>
              <a:gdLst/>
              <a:ahLst/>
              <a:cxnLst/>
              <a:rect l="l" t="t" r="r" b="b"/>
              <a:pathLst>
                <a:path w="67309" h="62229">
                  <a:moveTo>
                    <a:pt x="66842" y="0"/>
                  </a:moveTo>
                  <a:lnTo>
                    <a:pt x="0" y="61847"/>
                  </a:lnTo>
                  <a:lnTo>
                    <a:pt x="2310" y="61169"/>
                  </a:lnTo>
                  <a:lnTo>
                    <a:pt x="66850" y="1752"/>
                  </a:lnTo>
                  <a:lnTo>
                    <a:pt x="66842" y="0"/>
                  </a:lnTo>
                  <a:close/>
                </a:path>
              </a:pathLst>
            </a:custGeom>
            <a:solidFill>
              <a:srgbClr val="1B5E9F"/>
            </a:solidFill>
          </p:spPr>
          <p:txBody>
            <a:bodyPr wrap="square" lIns="0" tIns="0" rIns="0" bIns="0" rtlCol="0"/>
            <a:lstStyle/>
            <a:p>
              <a:endParaRPr sz="1227"/>
            </a:p>
          </p:txBody>
        </p:sp>
        <p:sp>
          <p:nvSpPr>
            <p:cNvPr id="1514" name="object 1514"/>
            <p:cNvSpPr/>
            <p:nvPr/>
          </p:nvSpPr>
          <p:spPr>
            <a:xfrm>
              <a:off x="931044" y="7960690"/>
              <a:ext cx="64769" cy="59690"/>
            </a:xfrm>
            <a:custGeom>
              <a:avLst/>
              <a:gdLst/>
              <a:ahLst/>
              <a:cxnLst/>
              <a:rect l="l" t="t" r="r" b="b"/>
              <a:pathLst>
                <a:path w="64769" h="59690">
                  <a:moveTo>
                    <a:pt x="64540" y="0"/>
                  </a:moveTo>
                  <a:lnTo>
                    <a:pt x="0" y="59416"/>
                  </a:lnTo>
                  <a:lnTo>
                    <a:pt x="3499" y="58390"/>
                  </a:lnTo>
                  <a:lnTo>
                    <a:pt x="64550" y="2185"/>
                  </a:lnTo>
                  <a:lnTo>
                    <a:pt x="64540" y="0"/>
                  </a:lnTo>
                  <a:close/>
                </a:path>
              </a:pathLst>
            </a:custGeom>
            <a:solidFill>
              <a:srgbClr val="1B5EA0"/>
            </a:solidFill>
          </p:spPr>
          <p:txBody>
            <a:bodyPr wrap="square" lIns="0" tIns="0" rIns="0" bIns="0" rtlCol="0"/>
            <a:lstStyle/>
            <a:p>
              <a:endParaRPr sz="1227"/>
            </a:p>
          </p:txBody>
        </p:sp>
        <p:sp>
          <p:nvSpPr>
            <p:cNvPr id="1515" name="object 1515"/>
            <p:cNvSpPr/>
            <p:nvPr/>
          </p:nvSpPr>
          <p:spPr>
            <a:xfrm>
              <a:off x="934543" y="7962875"/>
              <a:ext cx="61594" cy="56515"/>
            </a:xfrm>
            <a:custGeom>
              <a:avLst/>
              <a:gdLst/>
              <a:ahLst/>
              <a:cxnLst/>
              <a:rect l="l" t="t" r="r" b="b"/>
              <a:pathLst>
                <a:path w="61594" h="56515">
                  <a:moveTo>
                    <a:pt x="61051" y="0"/>
                  </a:moveTo>
                  <a:lnTo>
                    <a:pt x="0" y="56204"/>
                  </a:lnTo>
                  <a:lnTo>
                    <a:pt x="2923" y="55347"/>
                  </a:lnTo>
                  <a:lnTo>
                    <a:pt x="61058" y="1556"/>
                  </a:lnTo>
                  <a:lnTo>
                    <a:pt x="61051" y="0"/>
                  </a:lnTo>
                  <a:close/>
                </a:path>
              </a:pathLst>
            </a:custGeom>
            <a:solidFill>
              <a:srgbClr val="1B5FA1"/>
            </a:solidFill>
          </p:spPr>
          <p:txBody>
            <a:bodyPr wrap="square" lIns="0" tIns="0" rIns="0" bIns="0" rtlCol="0"/>
            <a:lstStyle/>
            <a:p>
              <a:endParaRPr sz="1227"/>
            </a:p>
          </p:txBody>
        </p:sp>
        <p:sp>
          <p:nvSpPr>
            <p:cNvPr id="1516" name="object 1516"/>
            <p:cNvSpPr/>
            <p:nvPr/>
          </p:nvSpPr>
          <p:spPr>
            <a:xfrm>
              <a:off x="937467" y="7964431"/>
              <a:ext cx="58419" cy="53975"/>
            </a:xfrm>
            <a:custGeom>
              <a:avLst/>
              <a:gdLst/>
              <a:ahLst/>
              <a:cxnLst/>
              <a:rect l="l" t="t" r="r" b="b"/>
              <a:pathLst>
                <a:path w="58419" h="53975">
                  <a:moveTo>
                    <a:pt x="58135" y="0"/>
                  </a:moveTo>
                  <a:lnTo>
                    <a:pt x="0" y="53790"/>
                  </a:lnTo>
                  <a:lnTo>
                    <a:pt x="2846" y="52955"/>
                  </a:lnTo>
                  <a:lnTo>
                    <a:pt x="58145" y="2051"/>
                  </a:lnTo>
                  <a:lnTo>
                    <a:pt x="58135" y="0"/>
                  </a:lnTo>
                  <a:close/>
                </a:path>
              </a:pathLst>
            </a:custGeom>
            <a:solidFill>
              <a:srgbClr val="1B60A1"/>
            </a:solidFill>
          </p:spPr>
          <p:txBody>
            <a:bodyPr wrap="square" lIns="0" tIns="0" rIns="0" bIns="0" rtlCol="0"/>
            <a:lstStyle/>
            <a:p>
              <a:endParaRPr sz="1227"/>
            </a:p>
          </p:txBody>
        </p:sp>
        <p:sp>
          <p:nvSpPr>
            <p:cNvPr id="1517" name="object 1517"/>
            <p:cNvSpPr/>
            <p:nvPr/>
          </p:nvSpPr>
          <p:spPr>
            <a:xfrm>
              <a:off x="940313" y="7966483"/>
              <a:ext cx="55880" cy="51435"/>
            </a:xfrm>
            <a:custGeom>
              <a:avLst/>
              <a:gdLst/>
              <a:ahLst/>
              <a:cxnLst/>
              <a:rect l="l" t="t" r="r" b="b"/>
              <a:pathLst>
                <a:path w="55880" h="51434">
                  <a:moveTo>
                    <a:pt x="55299" y="0"/>
                  </a:moveTo>
                  <a:lnTo>
                    <a:pt x="0" y="50904"/>
                  </a:lnTo>
                  <a:lnTo>
                    <a:pt x="2996" y="50025"/>
                  </a:lnTo>
                  <a:lnTo>
                    <a:pt x="55308" y="1871"/>
                  </a:lnTo>
                  <a:lnTo>
                    <a:pt x="55299" y="0"/>
                  </a:lnTo>
                  <a:close/>
                </a:path>
              </a:pathLst>
            </a:custGeom>
            <a:solidFill>
              <a:srgbClr val="1C60A2"/>
            </a:solidFill>
          </p:spPr>
          <p:txBody>
            <a:bodyPr wrap="square" lIns="0" tIns="0" rIns="0" bIns="0" rtlCol="0"/>
            <a:lstStyle/>
            <a:p>
              <a:endParaRPr sz="1227"/>
            </a:p>
          </p:txBody>
        </p:sp>
        <p:sp>
          <p:nvSpPr>
            <p:cNvPr id="1518" name="object 1518"/>
            <p:cNvSpPr/>
            <p:nvPr/>
          </p:nvSpPr>
          <p:spPr>
            <a:xfrm>
              <a:off x="943310" y="7968354"/>
              <a:ext cx="52705" cy="48260"/>
            </a:xfrm>
            <a:custGeom>
              <a:avLst/>
              <a:gdLst/>
              <a:ahLst/>
              <a:cxnLst/>
              <a:rect l="l" t="t" r="r" b="b"/>
              <a:pathLst>
                <a:path w="52705" h="48259">
                  <a:moveTo>
                    <a:pt x="52311" y="0"/>
                  </a:moveTo>
                  <a:lnTo>
                    <a:pt x="0" y="48154"/>
                  </a:lnTo>
                  <a:lnTo>
                    <a:pt x="2736" y="47351"/>
                  </a:lnTo>
                  <a:lnTo>
                    <a:pt x="52319" y="1528"/>
                  </a:lnTo>
                  <a:lnTo>
                    <a:pt x="52311" y="0"/>
                  </a:lnTo>
                  <a:close/>
                </a:path>
              </a:pathLst>
            </a:custGeom>
            <a:solidFill>
              <a:srgbClr val="1C61A3"/>
            </a:solidFill>
          </p:spPr>
          <p:txBody>
            <a:bodyPr wrap="square" lIns="0" tIns="0" rIns="0" bIns="0" rtlCol="0"/>
            <a:lstStyle/>
            <a:p>
              <a:endParaRPr sz="1227"/>
            </a:p>
          </p:txBody>
        </p:sp>
        <p:sp>
          <p:nvSpPr>
            <p:cNvPr id="1519" name="object 1519"/>
            <p:cNvSpPr/>
            <p:nvPr/>
          </p:nvSpPr>
          <p:spPr>
            <a:xfrm>
              <a:off x="945654" y="7969808"/>
              <a:ext cx="50165" cy="46355"/>
            </a:xfrm>
            <a:custGeom>
              <a:avLst/>
              <a:gdLst/>
              <a:ahLst/>
              <a:cxnLst/>
              <a:rect l="l" t="t" r="r" b="b"/>
              <a:pathLst>
                <a:path w="50165" h="46354">
                  <a:moveTo>
                    <a:pt x="49987" y="4013"/>
                  </a:moveTo>
                  <a:lnTo>
                    <a:pt x="49974" y="2184"/>
                  </a:lnTo>
                  <a:lnTo>
                    <a:pt x="49961" y="0"/>
                  </a:lnTo>
                  <a:lnTo>
                    <a:pt x="0" y="46012"/>
                  </a:lnTo>
                  <a:lnTo>
                    <a:pt x="3492" y="44996"/>
                  </a:lnTo>
                  <a:lnTo>
                    <a:pt x="6438" y="44132"/>
                  </a:lnTo>
                  <a:lnTo>
                    <a:pt x="49987" y="4013"/>
                  </a:lnTo>
                  <a:close/>
                </a:path>
              </a:pathLst>
            </a:custGeom>
            <a:solidFill>
              <a:srgbClr val="1C62A4"/>
            </a:solidFill>
          </p:spPr>
          <p:txBody>
            <a:bodyPr wrap="square" lIns="0" tIns="0" rIns="0" bIns="0" rtlCol="0"/>
            <a:lstStyle/>
            <a:p>
              <a:endParaRPr sz="1227"/>
            </a:p>
          </p:txBody>
        </p:sp>
        <p:sp>
          <p:nvSpPr>
            <p:cNvPr id="1520" name="object 1520"/>
            <p:cNvSpPr/>
            <p:nvPr/>
          </p:nvSpPr>
          <p:spPr>
            <a:xfrm>
              <a:off x="951969" y="7973570"/>
              <a:ext cx="43815" cy="40640"/>
            </a:xfrm>
            <a:custGeom>
              <a:avLst/>
              <a:gdLst/>
              <a:ahLst/>
              <a:cxnLst/>
              <a:rect l="l" t="t" r="r" b="b"/>
              <a:pathLst>
                <a:path w="43815" h="40640">
                  <a:moveTo>
                    <a:pt x="43677" y="0"/>
                  </a:moveTo>
                  <a:lnTo>
                    <a:pt x="0" y="40397"/>
                  </a:lnTo>
                  <a:lnTo>
                    <a:pt x="3483" y="39375"/>
                  </a:lnTo>
                  <a:lnTo>
                    <a:pt x="43688" y="2190"/>
                  </a:lnTo>
                  <a:lnTo>
                    <a:pt x="43677" y="0"/>
                  </a:lnTo>
                  <a:close/>
                </a:path>
              </a:pathLst>
            </a:custGeom>
            <a:solidFill>
              <a:srgbClr val="1C63A5"/>
            </a:solidFill>
          </p:spPr>
          <p:txBody>
            <a:bodyPr wrap="square" lIns="0" tIns="0" rIns="0" bIns="0" rtlCol="0"/>
            <a:lstStyle/>
            <a:p>
              <a:endParaRPr sz="1227"/>
            </a:p>
          </p:txBody>
        </p:sp>
        <p:sp>
          <p:nvSpPr>
            <p:cNvPr id="1521" name="object 1521"/>
            <p:cNvSpPr/>
            <p:nvPr/>
          </p:nvSpPr>
          <p:spPr>
            <a:xfrm>
              <a:off x="954986" y="7975626"/>
              <a:ext cx="41275" cy="37465"/>
            </a:xfrm>
            <a:custGeom>
              <a:avLst/>
              <a:gdLst/>
              <a:ahLst/>
              <a:cxnLst/>
              <a:rect l="l" t="t" r="r" b="b"/>
              <a:pathLst>
                <a:path w="41275" h="37465">
                  <a:moveTo>
                    <a:pt x="40671" y="0"/>
                  </a:moveTo>
                  <a:lnTo>
                    <a:pt x="0" y="37456"/>
                  </a:lnTo>
                  <a:lnTo>
                    <a:pt x="2939" y="36593"/>
                  </a:lnTo>
                  <a:lnTo>
                    <a:pt x="40680" y="1836"/>
                  </a:lnTo>
                  <a:lnTo>
                    <a:pt x="40671" y="0"/>
                  </a:lnTo>
                  <a:close/>
                </a:path>
              </a:pathLst>
            </a:custGeom>
            <a:solidFill>
              <a:srgbClr val="1C64A6"/>
            </a:solidFill>
          </p:spPr>
          <p:txBody>
            <a:bodyPr wrap="square" lIns="0" tIns="0" rIns="0" bIns="0" rtlCol="0"/>
            <a:lstStyle/>
            <a:p>
              <a:endParaRPr sz="1227"/>
            </a:p>
          </p:txBody>
        </p:sp>
        <p:sp>
          <p:nvSpPr>
            <p:cNvPr id="1522" name="object 1522"/>
            <p:cNvSpPr/>
            <p:nvPr/>
          </p:nvSpPr>
          <p:spPr>
            <a:xfrm>
              <a:off x="957925" y="7977463"/>
              <a:ext cx="38100" cy="34925"/>
            </a:xfrm>
            <a:custGeom>
              <a:avLst/>
              <a:gdLst/>
              <a:ahLst/>
              <a:cxnLst/>
              <a:rect l="l" t="t" r="r" b="b"/>
              <a:pathLst>
                <a:path w="38100" h="34925">
                  <a:moveTo>
                    <a:pt x="37740" y="0"/>
                  </a:moveTo>
                  <a:lnTo>
                    <a:pt x="0" y="34756"/>
                  </a:lnTo>
                  <a:lnTo>
                    <a:pt x="3498" y="33730"/>
                  </a:lnTo>
                  <a:lnTo>
                    <a:pt x="37750" y="2185"/>
                  </a:lnTo>
                  <a:lnTo>
                    <a:pt x="37740" y="0"/>
                  </a:lnTo>
                  <a:close/>
                </a:path>
              </a:pathLst>
            </a:custGeom>
            <a:solidFill>
              <a:srgbClr val="1C65A6"/>
            </a:solidFill>
          </p:spPr>
          <p:txBody>
            <a:bodyPr wrap="square" lIns="0" tIns="0" rIns="0" bIns="0" rtlCol="0"/>
            <a:lstStyle/>
            <a:p>
              <a:endParaRPr sz="1227"/>
            </a:p>
          </p:txBody>
        </p:sp>
        <p:sp>
          <p:nvSpPr>
            <p:cNvPr id="1523" name="object 1523"/>
            <p:cNvSpPr/>
            <p:nvPr/>
          </p:nvSpPr>
          <p:spPr>
            <a:xfrm>
              <a:off x="961260" y="7979411"/>
              <a:ext cx="34925" cy="32384"/>
            </a:xfrm>
            <a:custGeom>
              <a:avLst/>
              <a:gdLst/>
              <a:ahLst/>
              <a:cxnLst/>
              <a:rect l="l" t="t" r="r" b="b"/>
              <a:pathLst>
                <a:path w="34925" h="32384">
                  <a:moveTo>
                    <a:pt x="34415" y="0"/>
                  </a:moveTo>
                  <a:lnTo>
                    <a:pt x="0" y="31830"/>
                  </a:lnTo>
                  <a:lnTo>
                    <a:pt x="2496" y="31098"/>
                  </a:lnTo>
                  <a:lnTo>
                    <a:pt x="34423" y="1695"/>
                  </a:lnTo>
                  <a:lnTo>
                    <a:pt x="34415" y="0"/>
                  </a:lnTo>
                  <a:close/>
                </a:path>
              </a:pathLst>
            </a:custGeom>
            <a:solidFill>
              <a:srgbClr val="1C65A7"/>
            </a:solidFill>
          </p:spPr>
          <p:txBody>
            <a:bodyPr wrap="square" lIns="0" tIns="0" rIns="0" bIns="0" rtlCol="0"/>
            <a:lstStyle/>
            <a:p>
              <a:endParaRPr sz="1227"/>
            </a:p>
          </p:txBody>
        </p:sp>
        <p:sp>
          <p:nvSpPr>
            <p:cNvPr id="1524" name="object 1524"/>
            <p:cNvSpPr/>
            <p:nvPr/>
          </p:nvSpPr>
          <p:spPr>
            <a:xfrm>
              <a:off x="963756" y="7981106"/>
              <a:ext cx="32384" cy="29845"/>
            </a:xfrm>
            <a:custGeom>
              <a:avLst/>
              <a:gdLst/>
              <a:ahLst/>
              <a:cxnLst/>
              <a:rect l="l" t="t" r="r" b="b"/>
              <a:pathLst>
                <a:path w="32384" h="29845">
                  <a:moveTo>
                    <a:pt x="31927" y="0"/>
                  </a:moveTo>
                  <a:lnTo>
                    <a:pt x="0" y="29403"/>
                  </a:lnTo>
                  <a:lnTo>
                    <a:pt x="2939" y="28540"/>
                  </a:lnTo>
                  <a:lnTo>
                    <a:pt x="31936" y="1836"/>
                  </a:lnTo>
                  <a:lnTo>
                    <a:pt x="31927" y="0"/>
                  </a:lnTo>
                  <a:close/>
                </a:path>
              </a:pathLst>
            </a:custGeom>
            <a:solidFill>
              <a:srgbClr val="1D66A8"/>
            </a:solidFill>
          </p:spPr>
          <p:txBody>
            <a:bodyPr wrap="square" lIns="0" tIns="0" rIns="0" bIns="0" rtlCol="0"/>
            <a:lstStyle/>
            <a:p>
              <a:endParaRPr sz="1227"/>
            </a:p>
          </p:txBody>
        </p:sp>
        <p:sp>
          <p:nvSpPr>
            <p:cNvPr id="1525" name="object 1525"/>
            <p:cNvSpPr/>
            <p:nvPr/>
          </p:nvSpPr>
          <p:spPr>
            <a:xfrm>
              <a:off x="966685" y="7982953"/>
              <a:ext cx="29209" cy="27305"/>
            </a:xfrm>
            <a:custGeom>
              <a:avLst/>
              <a:gdLst/>
              <a:ahLst/>
              <a:cxnLst/>
              <a:rect l="l" t="t" r="r" b="b"/>
              <a:pathLst>
                <a:path w="29209" h="27304">
                  <a:moveTo>
                    <a:pt x="29019" y="3644"/>
                  </a:moveTo>
                  <a:lnTo>
                    <a:pt x="29006" y="2184"/>
                  </a:lnTo>
                  <a:lnTo>
                    <a:pt x="29006" y="1955"/>
                  </a:lnTo>
                  <a:lnTo>
                    <a:pt x="29006" y="0"/>
                  </a:lnTo>
                  <a:lnTo>
                    <a:pt x="0" y="26695"/>
                  </a:lnTo>
                  <a:lnTo>
                    <a:pt x="3505" y="25679"/>
                  </a:lnTo>
                  <a:lnTo>
                    <a:pt x="5829" y="24993"/>
                  </a:lnTo>
                  <a:lnTo>
                    <a:pt x="29019" y="3644"/>
                  </a:lnTo>
                  <a:close/>
                </a:path>
              </a:pathLst>
            </a:custGeom>
            <a:solidFill>
              <a:srgbClr val="1D67A9"/>
            </a:solidFill>
          </p:spPr>
          <p:txBody>
            <a:bodyPr wrap="square" lIns="0" tIns="0" rIns="0" bIns="0" rtlCol="0"/>
            <a:lstStyle/>
            <a:p>
              <a:endParaRPr sz="1227"/>
            </a:p>
          </p:txBody>
        </p:sp>
        <p:sp>
          <p:nvSpPr>
            <p:cNvPr id="1526" name="object 1526"/>
            <p:cNvSpPr/>
            <p:nvPr/>
          </p:nvSpPr>
          <p:spPr>
            <a:xfrm>
              <a:off x="972527" y="7986586"/>
              <a:ext cx="23495" cy="21590"/>
            </a:xfrm>
            <a:custGeom>
              <a:avLst/>
              <a:gdLst/>
              <a:ahLst/>
              <a:cxnLst/>
              <a:rect l="l" t="t" r="r" b="b"/>
              <a:pathLst>
                <a:path w="23494" h="21590">
                  <a:moveTo>
                    <a:pt x="23183" y="0"/>
                  </a:moveTo>
                  <a:lnTo>
                    <a:pt x="0" y="21350"/>
                  </a:lnTo>
                  <a:lnTo>
                    <a:pt x="23254" y="14528"/>
                  </a:lnTo>
                  <a:lnTo>
                    <a:pt x="23183" y="0"/>
                  </a:lnTo>
                  <a:close/>
                </a:path>
              </a:pathLst>
            </a:custGeom>
            <a:solidFill>
              <a:srgbClr val="1D68AA"/>
            </a:solidFill>
          </p:spPr>
          <p:txBody>
            <a:bodyPr wrap="square" lIns="0" tIns="0" rIns="0" bIns="0" rtlCol="0"/>
            <a:lstStyle/>
            <a:p>
              <a:endParaRPr sz="1227"/>
            </a:p>
          </p:txBody>
        </p:sp>
        <p:sp>
          <p:nvSpPr>
            <p:cNvPr id="1527" name="object 1527"/>
            <p:cNvSpPr/>
            <p:nvPr/>
          </p:nvSpPr>
          <p:spPr>
            <a:xfrm>
              <a:off x="971207" y="7899171"/>
              <a:ext cx="24130" cy="14604"/>
            </a:xfrm>
            <a:custGeom>
              <a:avLst/>
              <a:gdLst/>
              <a:ahLst/>
              <a:cxnLst/>
              <a:rect l="l" t="t" r="r" b="b"/>
              <a:pathLst>
                <a:path w="24130" h="14604">
                  <a:moveTo>
                    <a:pt x="24117" y="8229"/>
                  </a:moveTo>
                  <a:lnTo>
                    <a:pt x="2247" y="774"/>
                  </a:lnTo>
                  <a:lnTo>
                    <a:pt x="1790" y="609"/>
                  </a:lnTo>
                  <a:lnTo>
                    <a:pt x="0" y="0"/>
                  </a:lnTo>
                  <a:lnTo>
                    <a:pt x="3937" y="14312"/>
                  </a:lnTo>
                  <a:lnTo>
                    <a:pt x="5397" y="13868"/>
                  </a:lnTo>
                  <a:lnTo>
                    <a:pt x="5537" y="13830"/>
                  </a:lnTo>
                  <a:lnTo>
                    <a:pt x="5816" y="13741"/>
                  </a:lnTo>
                  <a:lnTo>
                    <a:pt x="24117" y="8229"/>
                  </a:lnTo>
                  <a:close/>
                </a:path>
              </a:pathLst>
            </a:custGeom>
            <a:solidFill>
              <a:srgbClr val="143777"/>
            </a:solidFill>
          </p:spPr>
          <p:txBody>
            <a:bodyPr wrap="square" lIns="0" tIns="0" rIns="0" bIns="0" rtlCol="0"/>
            <a:lstStyle/>
            <a:p>
              <a:endParaRPr sz="1227"/>
            </a:p>
          </p:txBody>
        </p:sp>
        <p:sp>
          <p:nvSpPr>
            <p:cNvPr id="1528" name="object 1528"/>
            <p:cNvSpPr/>
            <p:nvPr/>
          </p:nvSpPr>
          <p:spPr>
            <a:xfrm>
              <a:off x="968070" y="7898092"/>
              <a:ext cx="8255" cy="16510"/>
            </a:xfrm>
            <a:custGeom>
              <a:avLst/>
              <a:gdLst/>
              <a:ahLst/>
              <a:cxnLst/>
              <a:rect l="l" t="t" r="r" b="b"/>
              <a:pathLst>
                <a:path w="8255" h="16509">
                  <a:moveTo>
                    <a:pt x="7810" y="15163"/>
                  </a:moveTo>
                  <a:lnTo>
                    <a:pt x="4025" y="1371"/>
                  </a:lnTo>
                  <a:lnTo>
                    <a:pt x="2184" y="749"/>
                  </a:lnTo>
                  <a:lnTo>
                    <a:pt x="1752" y="609"/>
                  </a:lnTo>
                  <a:lnTo>
                    <a:pt x="0" y="0"/>
                  </a:lnTo>
                  <a:lnTo>
                    <a:pt x="4445" y="16179"/>
                  </a:lnTo>
                  <a:lnTo>
                    <a:pt x="6223" y="15646"/>
                  </a:lnTo>
                  <a:lnTo>
                    <a:pt x="7810" y="15163"/>
                  </a:lnTo>
                  <a:close/>
                </a:path>
              </a:pathLst>
            </a:custGeom>
            <a:solidFill>
              <a:srgbClr val="143878"/>
            </a:solidFill>
          </p:spPr>
          <p:txBody>
            <a:bodyPr wrap="square" lIns="0" tIns="0" rIns="0" bIns="0" rtlCol="0"/>
            <a:lstStyle/>
            <a:p>
              <a:endParaRPr sz="1227"/>
            </a:p>
          </p:txBody>
        </p:sp>
        <p:sp>
          <p:nvSpPr>
            <p:cNvPr id="1529" name="object 1529"/>
            <p:cNvSpPr/>
            <p:nvPr/>
          </p:nvSpPr>
          <p:spPr>
            <a:xfrm>
              <a:off x="966707" y="7897621"/>
              <a:ext cx="6985" cy="17145"/>
            </a:xfrm>
            <a:custGeom>
              <a:avLst/>
              <a:gdLst/>
              <a:ahLst/>
              <a:cxnLst/>
              <a:rect l="l" t="t" r="r" b="b"/>
              <a:pathLst>
                <a:path w="6984" h="17145">
                  <a:moveTo>
                    <a:pt x="0" y="0"/>
                  </a:moveTo>
                  <a:lnTo>
                    <a:pt x="4668" y="16989"/>
                  </a:lnTo>
                  <a:lnTo>
                    <a:pt x="6448" y="16452"/>
                  </a:lnTo>
                  <a:lnTo>
                    <a:pt x="2176" y="742"/>
                  </a:lnTo>
                  <a:lnTo>
                    <a:pt x="0" y="0"/>
                  </a:lnTo>
                  <a:close/>
                </a:path>
              </a:pathLst>
            </a:custGeom>
            <a:solidFill>
              <a:srgbClr val="143979"/>
            </a:solidFill>
          </p:spPr>
          <p:txBody>
            <a:bodyPr wrap="square" lIns="0" tIns="0" rIns="0" bIns="0" rtlCol="0"/>
            <a:lstStyle/>
            <a:p>
              <a:endParaRPr sz="1227"/>
            </a:p>
          </p:txBody>
        </p:sp>
        <p:sp>
          <p:nvSpPr>
            <p:cNvPr id="1530" name="object 1530"/>
            <p:cNvSpPr/>
            <p:nvPr/>
          </p:nvSpPr>
          <p:spPr>
            <a:xfrm>
              <a:off x="964880" y="7896998"/>
              <a:ext cx="6985" cy="18415"/>
            </a:xfrm>
            <a:custGeom>
              <a:avLst/>
              <a:gdLst/>
              <a:ahLst/>
              <a:cxnLst/>
              <a:rect l="l" t="t" r="r" b="b"/>
              <a:pathLst>
                <a:path w="6984" h="18415">
                  <a:moveTo>
                    <a:pt x="0" y="0"/>
                  </a:moveTo>
                  <a:lnTo>
                    <a:pt x="4906" y="18091"/>
                  </a:lnTo>
                  <a:lnTo>
                    <a:pt x="6811" y="17517"/>
                  </a:lnTo>
                  <a:lnTo>
                    <a:pt x="2205" y="752"/>
                  </a:lnTo>
                  <a:lnTo>
                    <a:pt x="0" y="0"/>
                  </a:lnTo>
                  <a:close/>
                </a:path>
              </a:pathLst>
            </a:custGeom>
            <a:solidFill>
              <a:srgbClr val="153A7A"/>
            </a:solidFill>
          </p:spPr>
          <p:txBody>
            <a:bodyPr wrap="square" lIns="0" tIns="0" rIns="0" bIns="0" rtlCol="0"/>
            <a:lstStyle/>
            <a:p>
              <a:endParaRPr sz="1227"/>
            </a:p>
          </p:txBody>
        </p:sp>
        <p:sp>
          <p:nvSpPr>
            <p:cNvPr id="1531" name="object 1531"/>
            <p:cNvSpPr/>
            <p:nvPr/>
          </p:nvSpPr>
          <p:spPr>
            <a:xfrm>
              <a:off x="963501" y="7896527"/>
              <a:ext cx="7620" cy="19050"/>
            </a:xfrm>
            <a:custGeom>
              <a:avLst/>
              <a:gdLst/>
              <a:ahLst/>
              <a:cxnLst/>
              <a:rect l="l" t="t" r="r" b="b"/>
              <a:pathLst>
                <a:path w="7619" h="19050">
                  <a:moveTo>
                    <a:pt x="0" y="0"/>
                  </a:moveTo>
                  <a:lnTo>
                    <a:pt x="5141" y="18907"/>
                  </a:lnTo>
                  <a:lnTo>
                    <a:pt x="7007" y="18344"/>
                  </a:lnTo>
                  <a:lnTo>
                    <a:pt x="2020" y="689"/>
                  </a:lnTo>
                  <a:lnTo>
                    <a:pt x="0" y="0"/>
                  </a:lnTo>
                  <a:close/>
                </a:path>
              </a:pathLst>
            </a:custGeom>
            <a:solidFill>
              <a:srgbClr val="153A7B"/>
            </a:solidFill>
          </p:spPr>
          <p:txBody>
            <a:bodyPr wrap="square" lIns="0" tIns="0" rIns="0" bIns="0" rtlCol="0"/>
            <a:lstStyle/>
            <a:p>
              <a:endParaRPr sz="1227"/>
            </a:p>
          </p:txBody>
        </p:sp>
        <p:sp>
          <p:nvSpPr>
            <p:cNvPr id="1532" name="object 1532"/>
            <p:cNvSpPr/>
            <p:nvPr/>
          </p:nvSpPr>
          <p:spPr>
            <a:xfrm>
              <a:off x="961694" y="7895910"/>
              <a:ext cx="7620" cy="20320"/>
            </a:xfrm>
            <a:custGeom>
              <a:avLst/>
              <a:gdLst/>
              <a:ahLst/>
              <a:cxnLst/>
              <a:rect l="l" t="t" r="r" b="b"/>
              <a:pathLst>
                <a:path w="7619" h="20320">
                  <a:moveTo>
                    <a:pt x="0" y="0"/>
                  </a:moveTo>
                  <a:lnTo>
                    <a:pt x="5486" y="19965"/>
                  </a:lnTo>
                  <a:lnTo>
                    <a:pt x="7367" y="19398"/>
                  </a:lnTo>
                  <a:lnTo>
                    <a:pt x="2248" y="767"/>
                  </a:lnTo>
                  <a:lnTo>
                    <a:pt x="0" y="0"/>
                  </a:lnTo>
                  <a:close/>
                </a:path>
              </a:pathLst>
            </a:custGeom>
            <a:solidFill>
              <a:srgbClr val="153B7B"/>
            </a:solidFill>
          </p:spPr>
          <p:txBody>
            <a:bodyPr wrap="square" lIns="0" tIns="0" rIns="0" bIns="0" rtlCol="0"/>
            <a:lstStyle/>
            <a:p>
              <a:endParaRPr sz="1227"/>
            </a:p>
          </p:txBody>
        </p:sp>
        <p:sp>
          <p:nvSpPr>
            <p:cNvPr id="1533" name="object 1533"/>
            <p:cNvSpPr/>
            <p:nvPr/>
          </p:nvSpPr>
          <p:spPr>
            <a:xfrm>
              <a:off x="960143" y="7895381"/>
              <a:ext cx="8255" cy="20955"/>
            </a:xfrm>
            <a:custGeom>
              <a:avLst/>
              <a:gdLst/>
              <a:ahLst/>
              <a:cxnLst/>
              <a:rect l="l" t="t" r="r" b="b"/>
              <a:pathLst>
                <a:path w="8255" h="20954">
                  <a:moveTo>
                    <a:pt x="0" y="0"/>
                  </a:moveTo>
                  <a:lnTo>
                    <a:pt x="5560" y="20940"/>
                  </a:lnTo>
                  <a:lnTo>
                    <a:pt x="7763" y="20275"/>
                  </a:lnTo>
                  <a:lnTo>
                    <a:pt x="2235" y="763"/>
                  </a:lnTo>
                  <a:lnTo>
                    <a:pt x="0" y="0"/>
                  </a:lnTo>
                  <a:close/>
                </a:path>
              </a:pathLst>
            </a:custGeom>
            <a:solidFill>
              <a:srgbClr val="153C7C"/>
            </a:solidFill>
          </p:spPr>
          <p:txBody>
            <a:bodyPr wrap="square" lIns="0" tIns="0" rIns="0" bIns="0" rtlCol="0"/>
            <a:lstStyle/>
            <a:p>
              <a:endParaRPr sz="1227"/>
            </a:p>
          </p:txBody>
        </p:sp>
        <p:sp>
          <p:nvSpPr>
            <p:cNvPr id="1534" name="object 1534"/>
            <p:cNvSpPr/>
            <p:nvPr/>
          </p:nvSpPr>
          <p:spPr>
            <a:xfrm>
              <a:off x="956754" y="7894231"/>
              <a:ext cx="10160" cy="23495"/>
            </a:xfrm>
            <a:custGeom>
              <a:avLst/>
              <a:gdLst/>
              <a:ahLst/>
              <a:cxnLst/>
              <a:rect l="l" t="t" r="r" b="b"/>
              <a:pathLst>
                <a:path w="10159" h="23495">
                  <a:moveTo>
                    <a:pt x="9677" y="21869"/>
                  </a:moveTo>
                  <a:lnTo>
                    <a:pt x="4064" y="1384"/>
                  </a:lnTo>
                  <a:lnTo>
                    <a:pt x="2171" y="749"/>
                  </a:lnTo>
                  <a:lnTo>
                    <a:pt x="1790" y="609"/>
                  </a:lnTo>
                  <a:lnTo>
                    <a:pt x="0" y="0"/>
                  </a:lnTo>
                  <a:lnTo>
                    <a:pt x="6223" y="22910"/>
                  </a:lnTo>
                  <a:lnTo>
                    <a:pt x="8102" y="22352"/>
                  </a:lnTo>
                  <a:lnTo>
                    <a:pt x="9677" y="21869"/>
                  </a:lnTo>
                  <a:close/>
                </a:path>
              </a:pathLst>
            </a:custGeom>
            <a:solidFill>
              <a:srgbClr val="153D7D"/>
            </a:solidFill>
          </p:spPr>
          <p:txBody>
            <a:bodyPr wrap="square" lIns="0" tIns="0" rIns="0" bIns="0" rtlCol="0"/>
            <a:lstStyle/>
            <a:p>
              <a:endParaRPr sz="1227"/>
            </a:p>
          </p:txBody>
        </p:sp>
        <p:sp>
          <p:nvSpPr>
            <p:cNvPr id="1535" name="object 1535"/>
            <p:cNvSpPr/>
            <p:nvPr/>
          </p:nvSpPr>
          <p:spPr>
            <a:xfrm>
              <a:off x="955380" y="7893755"/>
              <a:ext cx="8890" cy="24130"/>
            </a:xfrm>
            <a:custGeom>
              <a:avLst/>
              <a:gdLst/>
              <a:ahLst/>
              <a:cxnLst/>
              <a:rect l="l" t="t" r="r" b="b"/>
              <a:pathLst>
                <a:path w="8890" h="24129">
                  <a:moveTo>
                    <a:pt x="0" y="0"/>
                  </a:moveTo>
                  <a:lnTo>
                    <a:pt x="6437" y="23737"/>
                  </a:lnTo>
                  <a:lnTo>
                    <a:pt x="8427" y="23137"/>
                  </a:lnTo>
                  <a:lnTo>
                    <a:pt x="2226" y="759"/>
                  </a:lnTo>
                  <a:lnTo>
                    <a:pt x="0" y="0"/>
                  </a:lnTo>
                  <a:close/>
                </a:path>
              </a:pathLst>
            </a:custGeom>
            <a:solidFill>
              <a:srgbClr val="153E7E"/>
            </a:solidFill>
          </p:spPr>
          <p:txBody>
            <a:bodyPr wrap="square" lIns="0" tIns="0" rIns="0" bIns="0" rtlCol="0"/>
            <a:lstStyle/>
            <a:p>
              <a:endParaRPr sz="1227"/>
            </a:p>
          </p:txBody>
        </p:sp>
        <p:sp>
          <p:nvSpPr>
            <p:cNvPr id="1536" name="object 1536"/>
            <p:cNvSpPr/>
            <p:nvPr/>
          </p:nvSpPr>
          <p:spPr>
            <a:xfrm>
              <a:off x="953537" y="7893126"/>
              <a:ext cx="8890" cy="25400"/>
            </a:xfrm>
            <a:custGeom>
              <a:avLst/>
              <a:gdLst/>
              <a:ahLst/>
              <a:cxnLst/>
              <a:rect l="l" t="t" r="r" b="b"/>
              <a:pathLst>
                <a:path w="8890" h="25400">
                  <a:moveTo>
                    <a:pt x="0" y="0"/>
                  </a:moveTo>
                  <a:lnTo>
                    <a:pt x="6817" y="24808"/>
                  </a:lnTo>
                  <a:lnTo>
                    <a:pt x="8699" y="24240"/>
                  </a:lnTo>
                  <a:lnTo>
                    <a:pt x="2269" y="774"/>
                  </a:lnTo>
                  <a:lnTo>
                    <a:pt x="0" y="0"/>
                  </a:lnTo>
                  <a:close/>
                </a:path>
              </a:pathLst>
            </a:custGeom>
            <a:solidFill>
              <a:srgbClr val="153F7F"/>
            </a:solidFill>
          </p:spPr>
          <p:txBody>
            <a:bodyPr wrap="square" lIns="0" tIns="0" rIns="0" bIns="0" rtlCol="0"/>
            <a:lstStyle/>
            <a:p>
              <a:endParaRPr sz="1227"/>
            </a:p>
          </p:txBody>
        </p:sp>
        <p:sp>
          <p:nvSpPr>
            <p:cNvPr id="1537" name="object 1537"/>
            <p:cNvSpPr/>
            <p:nvPr/>
          </p:nvSpPr>
          <p:spPr>
            <a:xfrm>
              <a:off x="952172" y="7892660"/>
              <a:ext cx="9525" cy="26034"/>
            </a:xfrm>
            <a:custGeom>
              <a:avLst/>
              <a:gdLst/>
              <a:ahLst/>
              <a:cxnLst/>
              <a:rect l="l" t="t" r="r" b="b"/>
              <a:pathLst>
                <a:path w="9525" h="26034">
                  <a:moveTo>
                    <a:pt x="0" y="0"/>
                  </a:moveTo>
                  <a:lnTo>
                    <a:pt x="7039" y="25618"/>
                  </a:lnTo>
                  <a:lnTo>
                    <a:pt x="9005" y="25025"/>
                  </a:lnTo>
                  <a:lnTo>
                    <a:pt x="2286" y="780"/>
                  </a:lnTo>
                  <a:lnTo>
                    <a:pt x="0" y="0"/>
                  </a:lnTo>
                  <a:close/>
                </a:path>
              </a:pathLst>
            </a:custGeom>
            <a:solidFill>
              <a:srgbClr val="163F80"/>
            </a:solidFill>
          </p:spPr>
          <p:txBody>
            <a:bodyPr wrap="square" lIns="0" tIns="0" rIns="0" bIns="0" rtlCol="0"/>
            <a:lstStyle/>
            <a:p>
              <a:endParaRPr sz="1227"/>
            </a:p>
          </p:txBody>
        </p:sp>
        <p:sp>
          <p:nvSpPr>
            <p:cNvPr id="1538" name="object 1538"/>
            <p:cNvSpPr/>
            <p:nvPr/>
          </p:nvSpPr>
          <p:spPr>
            <a:xfrm>
              <a:off x="950417" y="7892062"/>
              <a:ext cx="9525" cy="26670"/>
            </a:xfrm>
            <a:custGeom>
              <a:avLst/>
              <a:gdLst/>
              <a:ahLst/>
              <a:cxnLst/>
              <a:rect l="l" t="t" r="r" b="b"/>
              <a:pathLst>
                <a:path w="9525" h="26670">
                  <a:moveTo>
                    <a:pt x="0" y="0"/>
                  </a:moveTo>
                  <a:lnTo>
                    <a:pt x="7306" y="26666"/>
                  </a:lnTo>
                  <a:lnTo>
                    <a:pt x="9114" y="26120"/>
                  </a:lnTo>
                  <a:lnTo>
                    <a:pt x="2216" y="756"/>
                  </a:lnTo>
                  <a:lnTo>
                    <a:pt x="0" y="0"/>
                  </a:lnTo>
                  <a:close/>
                </a:path>
              </a:pathLst>
            </a:custGeom>
            <a:solidFill>
              <a:srgbClr val="164080"/>
            </a:solidFill>
          </p:spPr>
          <p:txBody>
            <a:bodyPr wrap="square" lIns="0" tIns="0" rIns="0" bIns="0" rtlCol="0"/>
            <a:lstStyle/>
            <a:p>
              <a:endParaRPr sz="1227"/>
            </a:p>
          </p:txBody>
        </p:sp>
        <p:sp>
          <p:nvSpPr>
            <p:cNvPr id="1539" name="object 1539"/>
            <p:cNvSpPr/>
            <p:nvPr/>
          </p:nvSpPr>
          <p:spPr>
            <a:xfrm>
              <a:off x="949028" y="7891588"/>
              <a:ext cx="9525" cy="27940"/>
            </a:xfrm>
            <a:custGeom>
              <a:avLst/>
              <a:gdLst/>
              <a:ahLst/>
              <a:cxnLst/>
              <a:rect l="l" t="t" r="r" b="b"/>
              <a:pathLst>
                <a:path w="9525" h="27940">
                  <a:moveTo>
                    <a:pt x="0" y="0"/>
                  </a:moveTo>
                  <a:lnTo>
                    <a:pt x="7552" y="27485"/>
                  </a:lnTo>
                  <a:lnTo>
                    <a:pt x="9444" y="26914"/>
                  </a:lnTo>
                  <a:lnTo>
                    <a:pt x="2275" y="776"/>
                  </a:lnTo>
                  <a:lnTo>
                    <a:pt x="0" y="0"/>
                  </a:lnTo>
                  <a:close/>
                </a:path>
              </a:pathLst>
            </a:custGeom>
            <a:solidFill>
              <a:srgbClr val="164181"/>
            </a:solidFill>
          </p:spPr>
          <p:txBody>
            <a:bodyPr wrap="square" lIns="0" tIns="0" rIns="0" bIns="0" rtlCol="0"/>
            <a:lstStyle/>
            <a:p>
              <a:endParaRPr sz="1227"/>
            </a:p>
          </p:txBody>
        </p:sp>
        <p:sp>
          <p:nvSpPr>
            <p:cNvPr id="1540" name="object 1540"/>
            <p:cNvSpPr/>
            <p:nvPr/>
          </p:nvSpPr>
          <p:spPr>
            <a:xfrm>
              <a:off x="947251" y="7890981"/>
              <a:ext cx="10160" cy="28575"/>
            </a:xfrm>
            <a:custGeom>
              <a:avLst/>
              <a:gdLst/>
              <a:ahLst/>
              <a:cxnLst/>
              <a:rect l="l" t="t" r="r" b="b"/>
              <a:pathLst>
                <a:path w="10159" h="28575">
                  <a:moveTo>
                    <a:pt x="0" y="0"/>
                  </a:moveTo>
                  <a:lnTo>
                    <a:pt x="7767" y="28562"/>
                  </a:lnTo>
                  <a:lnTo>
                    <a:pt x="9733" y="27969"/>
                  </a:lnTo>
                  <a:lnTo>
                    <a:pt x="2283" y="779"/>
                  </a:lnTo>
                  <a:lnTo>
                    <a:pt x="0" y="0"/>
                  </a:lnTo>
                  <a:close/>
                </a:path>
              </a:pathLst>
            </a:custGeom>
            <a:solidFill>
              <a:srgbClr val="164182"/>
            </a:solidFill>
          </p:spPr>
          <p:txBody>
            <a:bodyPr wrap="square" lIns="0" tIns="0" rIns="0" bIns="0" rtlCol="0"/>
            <a:lstStyle/>
            <a:p>
              <a:endParaRPr sz="1227"/>
            </a:p>
          </p:txBody>
        </p:sp>
        <p:sp>
          <p:nvSpPr>
            <p:cNvPr id="1541" name="object 1541"/>
            <p:cNvSpPr/>
            <p:nvPr/>
          </p:nvSpPr>
          <p:spPr>
            <a:xfrm>
              <a:off x="945788" y="7890482"/>
              <a:ext cx="10160" cy="29845"/>
            </a:xfrm>
            <a:custGeom>
              <a:avLst/>
              <a:gdLst/>
              <a:ahLst/>
              <a:cxnLst/>
              <a:rect l="l" t="t" r="r" b="b"/>
              <a:pathLst>
                <a:path w="10159" h="29845">
                  <a:moveTo>
                    <a:pt x="0" y="0"/>
                  </a:moveTo>
                  <a:lnTo>
                    <a:pt x="7752" y="29507"/>
                  </a:lnTo>
                  <a:lnTo>
                    <a:pt x="10053" y="28813"/>
                  </a:lnTo>
                  <a:lnTo>
                    <a:pt x="2357" y="804"/>
                  </a:lnTo>
                  <a:lnTo>
                    <a:pt x="0" y="0"/>
                  </a:lnTo>
                  <a:close/>
                </a:path>
              </a:pathLst>
            </a:custGeom>
            <a:solidFill>
              <a:srgbClr val="164282"/>
            </a:solidFill>
          </p:spPr>
          <p:txBody>
            <a:bodyPr wrap="square" lIns="0" tIns="0" rIns="0" bIns="0" rtlCol="0"/>
            <a:lstStyle/>
            <a:p>
              <a:endParaRPr sz="1227"/>
            </a:p>
          </p:txBody>
        </p:sp>
        <p:sp>
          <p:nvSpPr>
            <p:cNvPr id="1542" name="object 1542"/>
            <p:cNvSpPr/>
            <p:nvPr/>
          </p:nvSpPr>
          <p:spPr>
            <a:xfrm>
              <a:off x="944015" y="7889876"/>
              <a:ext cx="10795" cy="30480"/>
            </a:xfrm>
            <a:custGeom>
              <a:avLst/>
              <a:gdLst/>
              <a:ahLst/>
              <a:cxnLst/>
              <a:rect l="l" t="t" r="r" b="b"/>
              <a:pathLst>
                <a:path w="10794" h="30479">
                  <a:moveTo>
                    <a:pt x="0" y="0"/>
                  </a:moveTo>
                  <a:lnTo>
                    <a:pt x="8370" y="30461"/>
                  </a:lnTo>
                  <a:lnTo>
                    <a:pt x="10367" y="29859"/>
                  </a:lnTo>
                  <a:lnTo>
                    <a:pt x="2386" y="814"/>
                  </a:lnTo>
                  <a:lnTo>
                    <a:pt x="0" y="0"/>
                  </a:lnTo>
                  <a:close/>
                </a:path>
              </a:pathLst>
            </a:custGeom>
            <a:solidFill>
              <a:srgbClr val="164383"/>
            </a:solidFill>
          </p:spPr>
          <p:txBody>
            <a:bodyPr wrap="square" lIns="0" tIns="0" rIns="0" bIns="0" rtlCol="0"/>
            <a:lstStyle/>
            <a:p>
              <a:endParaRPr sz="1227"/>
            </a:p>
          </p:txBody>
        </p:sp>
        <p:sp>
          <p:nvSpPr>
            <p:cNvPr id="1543" name="object 1543"/>
            <p:cNvSpPr/>
            <p:nvPr/>
          </p:nvSpPr>
          <p:spPr>
            <a:xfrm>
              <a:off x="942292" y="7889288"/>
              <a:ext cx="10795" cy="31750"/>
            </a:xfrm>
            <a:custGeom>
              <a:avLst/>
              <a:gdLst/>
              <a:ahLst/>
              <a:cxnLst/>
              <a:rect l="l" t="t" r="r" b="b"/>
              <a:pathLst>
                <a:path w="10794" h="31750">
                  <a:moveTo>
                    <a:pt x="0" y="0"/>
                  </a:moveTo>
                  <a:lnTo>
                    <a:pt x="8719" y="31463"/>
                  </a:lnTo>
                  <a:lnTo>
                    <a:pt x="10500" y="30926"/>
                  </a:lnTo>
                  <a:lnTo>
                    <a:pt x="2328" y="794"/>
                  </a:lnTo>
                  <a:lnTo>
                    <a:pt x="0" y="0"/>
                  </a:lnTo>
                  <a:close/>
                </a:path>
              </a:pathLst>
            </a:custGeom>
            <a:solidFill>
              <a:srgbClr val="164384"/>
            </a:solidFill>
          </p:spPr>
          <p:txBody>
            <a:bodyPr wrap="square" lIns="0" tIns="0" rIns="0" bIns="0" rtlCol="0"/>
            <a:lstStyle/>
            <a:p>
              <a:endParaRPr sz="1227"/>
            </a:p>
          </p:txBody>
        </p:sp>
        <p:sp>
          <p:nvSpPr>
            <p:cNvPr id="1544" name="object 1544"/>
            <p:cNvSpPr/>
            <p:nvPr/>
          </p:nvSpPr>
          <p:spPr>
            <a:xfrm>
              <a:off x="940900" y="7888813"/>
              <a:ext cx="10795" cy="32384"/>
            </a:xfrm>
            <a:custGeom>
              <a:avLst/>
              <a:gdLst/>
              <a:ahLst/>
              <a:cxnLst/>
              <a:rect l="l" t="t" r="r" b="b"/>
              <a:pathLst>
                <a:path w="10794" h="32384">
                  <a:moveTo>
                    <a:pt x="0" y="0"/>
                  </a:moveTo>
                  <a:lnTo>
                    <a:pt x="8855" y="32317"/>
                  </a:lnTo>
                  <a:lnTo>
                    <a:pt x="10748" y="31746"/>
                  </a:lnTo>
                  <a:lnTo>
                    <a:pt x="2331" y="795"/>
                  </a:lnTo>
                  <a:lnTo>
                    <a:pt x="0" y="0"/>
                  </a:lnTo>
                  <a:close/>
                </a:path>
              </a:pathLst>
            </a:custGeom>
            <a:solidFill>
              <a:srgbClr val="164485"/>
            </a:solidFill>
          </p:spPr>
          <p:txBody>
            <a:bodyPr wrap="square" lIns="0" tIns="0" rIns="0" bIns="0" rtlCol="0"/>
            <a:lstStyle/>
            <a:p>
              <a:endParaRPr sz="1227"/>
            </a:p>
          </p:txBody>
        </p:sp>
        <p:sp>
          <p:nvSpPr>
            <p:cNvPr id="1545" name="object 1545"/>
            <p:cNvSpPr/>
            <p:nvPr/>
          </p:nvSpPr>
          <p:spPr>
            <a:xfrm>
              <a:off x="939124" y="7888207"/>
              <a:ext cx="11430" cy="33655"/>
            </a:xfrm>
            <a:custGeom>
              <a:avLst/>
              <a:gdLst/>
              <a:ahLst/>
              <a:cxnLst/>
              <a:rect l="l" t="t" r="r" b="b"/>
              <a:pathLst>
                <a:path w="11430" h="33654">
                  <a:moveTo>
                    <a:pt x="0" y="0"/>
                  </a:moveTo>
                  <a:lnTo>
                    <a:pt x="9152" y="33369"/>
                  </a:lnTo>
                  <a:lnTo>
                    <a:pt x="11062" y="32793"/>
                  </a:lnTo>
                  <a:lnTo>
                    <a:pt x="2263" y="772"/>
                  </a:lnTo>
                  <a:lnTo>
                    <a:pt x="0" y="0"/>
                  </a:lnTo>
                  <a:close/>
                </a:path>
              </a:pathLst>
            </a:custGeom>
            <a:solidFill>
              <a:srgbClr val="174585"/>
            </a:solidFill>
          </p:spPr>
          <p:txBody>
            <a:bodyPr wrap="square" lIns="0" tIns="0" rIns="0" bIns="0" rtlCol="0"/>
            <a:lstStyle/>
            <a:p>
              <a:endParaRPr sz="1227"/>
            </a:p>
          </p:txBody>
        </p:sp>
        <p:sp>
          <p:nvSpPr>
            <p:cNvPr id="1546" name="object 1546"/>
            <p:cNvSpPr/>
            <p:nvPr/>
          </p:nvSpPr>
          <p:spPr>
            <a:xfrm>
              <a:off x="937746" y="7887737"/>
              <a:ext cx="11430" cy="34290"/>
            </a:xfrm>
            <a:custGeom>
              <a:avLst/>
              <a:gdLst/>
              <a:ahLst/>
              <a:cxnLst/>
              <a:rect l="l" t="t" r="r" b="b"/>
              <a:pathLst>
                <a:path w="11430" h="34290">
                  <a:moveTo>
                    <a:pt x="0" y="0"/>
                  </a:moveTo>
                  <a:lnTo>
                    <a:pt x="9303" y="34209"/>
                  </a:lnTo>
                  <a:lnTo>
                    <a:pt x="11270" y="33616"/>
                  </a:lnTo>
                  <a:lnTo>
                    <a:pt x="2271" y="775"/>
                  </a:lnTo>
                  <a:lnTo>
                    <a:pt x="0" y="0"/>
                  </a:lnTo>
                  <a:close/>
                </a:path>
              </a:pathLst>
            </a:custGeom>
            <a:solidFill>
              <a:srgbClr val="174586"/>
            </a:solidFill>
          </p:spPr>
          <p:txBody>
            <a:bodyPr wrap="square" lIns="0" tIns="0" rIns="0" bIns="0" rtlCol="0"/>
            <a:lstStyle/>
            <a:p>
              <a:endParaRPr sz="1227"/>
            </a:p>
          </p:txBody>
        </p:sp>
        <p:sp>
          <p:nvSpPr>
            <p:cNvPr id="1547" name="object 1547"/>
            <p:cNvSpPr/>
            <p:nvPr/>
          </p:nvSpPr>
          <p:spPr>
            <a:xfrm>
              <a:off x="935903" y="7887108"/>
              <a:ext cx="12065" cy="35560"/>
            </a:xfrm>
            <a:custGeom>
              <a:avLst/>
              <a:gdLst/>
              <a:ahLst/>
              <a:cxnLst/>
              <a:rect l="l" t="t" r="r" b="b"/>
              <a:pathLst>
                <a:path w="12065" h="35559">
                  <a:moveTo>
                    <a:pt x="0" y="0"/>
                  </a:moveTo>
                  <a:lnTo>
                    <a:pt x="9770" y="35253"/>
                  </a:lnTo>
                  <a:lnTo>
                    <a:pt x="11653" y="34686"/>
                  </a:lnTo>
                  <a:lnTo>
                    <a:pt x="2341" y="799"/>
                  </a:lnTo>
                  <a:lnTo>
                    <a:pt x="0" y="0"/>
                  </a:lnTo>
                  <a:close/>
                </a:path>
              </a:pathLst>
            </a:custGeom>
            <a:solidFill>
              <a:srgbClr val="174687"/>
            </a:solidFill>
          </p:spPr>
          <p:txBody>
            <a:bodyPr wrap="square" lIns="0" tIns="0" rIns="0" bIns="0" rtlCol="0"/>
            <a:lstStyle/>
            <a:p>
              <a:endParaRPr sz="1227"/>
            </a:p>
          </p:txBody>
        </p:sp>
        <p:sp>
          <p:nvSpPr>
            <p:cNvPr id="1548" name="object 1548"/>
            <p:cNvSpPr/>
            <p:nvPr/>
          </p:nvSpPr>
          <p:spPr>
            <a:xfrm>
              <a:off x="934493" y="7886627"/>
              <a:ext cx="12065" cy="36195"/>
            </a:xfrm>
            <a:custGeom>
              <a:avLst/>
              <a:gdLst/>
              <a:ahLst/>
              <a:cxnLst/>
              <a:rect l="l" t="t" r="r" b="b"/>
              <a:pathLst>
                <a:path w="12065" h="36195">
                  <a:moveTo>
                    <a:pt x="0" y="0"/>
                  </a:moveTo>
                  <a:lnTo>
                    <a:pt x="9923" y="36114"/>
                  </a:lnTo>
                  <a:lnTo>
                    <a:pt x="11921" y="35512"/>
                  </a:lnTo>
                  <a:lnTo>
                    <a:pt x="2386" y="814"/>
                  </a:lnTo>
                  <a:lnTo>
                    <a:pt x="0" y="0"/>
                  </a:lnTo>
                  <a:close/>
                </a:path>
              </a:pathLst>
            </a:custGeom>
            <a:solidFill>
              <a:srgbClr val="174788"/>
            </a:solidFill>
          </p:spPr>
          <p:txBody>
            <a:bodyPr wrap="square" lIns="0" tIns="0" rIns="0" bIns="0" rtlCol="0"/>
            <a:lstStyle/>
            <a:p>
              <a:endParaRPr sz="1227"/>
            </a:p>
          </p:txBody>
        </p:sp>
        <p:sp>
          <p:nvSpPr>
            <p:cNvPr id="1549" name="object 1549"/>
            <p:cNvSpPr/>
            <p:nvPr/>
          </p:nvSpPr>
          <p:spPr>
            <a:xfrm>
              <a:off x="932755" y="7886033"/>
              <a:ext cx="12065" cy="37465"/>
            </a:xfrm>
            <a:custGeom>
              <a:avLst/>
              <a:gdLst/>
              <a:ahLst/>
              <a:cxnLst/>
              <a:rect l="l" t="t" r="r" b="b"/>
              <a:pathLst>
                <a:path w="12065" h="37465">
                  <a:moveTo>
                    <a:pt x="0" y="0"/>
                  </a:moveTo>
                  <a:lnTo>
                    <a:pt x="10288" y="37121"/>
                  </a:lnTo>
                  <a:lnTo>
                    <a:pt x="12067" y="36585"/>
                  </a:lnTo>
                  <a:lnTo>
                    <a:pt x="2365" y="807"/>
                  </a:lnTo>
                  <a:lnTo>
                    <a:pt x="0" y="0"/>
                  </a:lnTo>
                  <a:close/>
                </a:path>
              </a:pathLst>
            </a:custGeom>
            <a:solidFill>
              <a:srgbClr val="174888"/>
            </a:solidFill>
          </p:spPr>
          <p:txBody>
            <a:bodyPr wrap="square" lIns="0" tIns="0" rIns="0" bIns="0" rtlCol="0"/>
            <a:lstStyle/>
            <a:p>
              <a:endParaRPr sz="1227"/>
            </a:p>
          </p:txBody>
        </p:sp>
        <p:sp>
          <p:nvSpPr>
            <p:cNvPr id="1550" name="object 1550"/>
            <p:cNvSpPr/>
            <p:nvPr/>
          </p:nvSpPr>
          <p:spPr>
            <a:xfrm>
              <a:off x="931017" y="7885440"/>
              <a:ext cx="12700" cy="38100"/>
            </a:xfrm>
            <a:custGeom>
              <a:avLst/>
              <a:gdLst/>
              <a:ahLst/>
              <a:cxnLst/>
              <a:rect l="l" t="t" r="r" b="b"/>
              <a:pathLst>
                <a:path w="12700" h="38100">
                  <a:moveTo>
                    <a:pt x="0" y="0"/>
                  </a:moveTo>
                  <a:lnTo>
                    <a:pt x="10761" y="38096"/>
                  </a:lnTo>
                  <a:lnTo>
                    <a:pt x="12662" y="37523"/>
                  </a:lnTo>
                  <a:lnTo>
                    <a:pt x="2709" y="924"/>
                  </a:lnTo>
                  <a:lnTo>
                    <a:pt x="0" y="0"/>
                  </a:lnTo>
                  <a:close/>
                </a:path>
              </a:pathLst>
            </a:custGeom>
            <a:solidFill>
              <a:srgbClr val="174889"/>
            </a:solidFill>
          </p:spPr>
          <p:txBody>
            <a:bodyPr wrap="square" lIns="0" tIns="0" rIns="0" bIns="0" rtlCol="0"/>
            <a:lstStyle/>
            <a:p>
              <a:endParaRPr sz="1227"/>
            </a:p>
          </p:txBody>
        </p:sp>
        <p:sp>
          <p:nvSpPr>
            <p:cNvPr id="1551" name="object 1551"/>
            <p:cNvSpPr/>
            <p:nvPr/>
          </p:nvSpPr>
          <p:spPr>
            <a:xfrm>
              <a:off x="929605" y="7884959"/>
              <a:ext cx="12700" cy="39370"/>
            </a:xfrm>
            <a:custGeom>
              <a:avLst/>
              <a:gdLst/>
              <a:ahLst/>
              <a:cxnLst/>
              <a:rect l="l" t="t" r="r" b="b"/>
              <a:pathLst>
                <a:path w="12700" h="39370">
                  <a:moveTo>
                    <a:pt x="0" y="0"/>
                  </a:moveTo>
                  <a:lnTo>
                    <a:pt x="10703" y="39021"/>
                  </a:lnTo>
                  <a:lnTo>
                    <a:pt x="12613" y="38445"/>
                  </a:lnTo>
                  <a:lnTo>
                    <a:pt x="2260" y="771"/>
                  </a:lnTo>
                  <a:lnTo>
                    <a:pt x="0" y="0"/>
                  </a:lnTo>
                  <a:close/>
                </a:path>
              </a:pathLst>
            </a:custGeom>
            <a:solidFill>
              <a:srgbClr val="17498A"/>
            </a:solidFill>
          </p:spPr>
          <p:txBody>
            <a:bodyPr wrap="square" lIns="0" tIns="0" rIns="0" bIns="0" rtlCol="0"/>
            <a:lstStyle/>
            <a:p>
              <a:endParaRPr sz="1227"/>
            </a:p>
          </p:txBody>
        </p:sp>
        <p:sp>
          <p:nvSpPr>
            <p:cNvPr id="1552" name="object 1552"/>
            <p:cNvSpPr/>
            <p:nvPr/>
          </p:nvSpPr>
          <p:spPr>
            <a:xfrm>
              <a:off x="927887" y="7884618"/>
              <a:ext cx="13335" cy="40005"/>
            </a:xfrm>
            <a:custGeom>
              <a:avLst/>
              <a:gdLst/>
              <a:ahLst/>
              <a:cxnLst/>
              <a:rect l="l" t="t" r="r" b="b"/>
              <a:pathLst>
                <a:path w="13334" h="40004">
                  <a:moveTo>
                    <a:pt x="721" y="0"/>
                  </a:moveTo>
                  <a:lnTo>
                    <a:pt x="0" y="252"/>
                  </a:lnTo>
                  <a:lnTo>
                    <a:pt x="11272" y="39708"/>
                  </a:lnTo>
                  <a:lnTo>
                    <a:pt x="12849" y="39232"/>
                  </a:lnTo>
                  <a:lnTo>
                    <a:pt x="2601" y="641"/>
                  </a:lnTo>
                  <a:lnTo>
                    <a:pt x="721" y="0"/>
                  </a:lnTo>
                  <a:close/>
                </a:path>
              </a:pathLst>
            </a:custGeom>
            <a:solidFill>
              <a:srgbClr val="174A8A"/>
            </a:solidFill>
          </p:spPr>
          <p:txBody>
            <a:bodyPr wrap="square" lIns="0" tIns="0" rIns="0" bIns="0" rtlCol="0"/>
            <a:lstStyle/>
            <a:p>
              <a:endParaRPr sz="1227"/>
            </a:p>
          </p:txBody>
        </p:sp>
        <p:sp>
          <p:nvSpPr>
            <p:cNvPr id="1553" name="object 1553"/>
            <p:cNvSpPr/>
            <p:nvPr/>
          </p:nvSpPr>
          <p:spPr>
            <a:xfrm>
              <a:off x="926779" y="7884568"/>
              <a:ext cx="13335" cy="40640"/>
            </a:xfrm>
            <a:custGeom>
              <a:avLst/>
              <a:gdLst/>
              <a:ahLst/>
              <a:cxnLst/>
              <a:rect l="l" t="t" r="r" b="b"/>
              <a:pathLst>
                <a:path w="13334" h="40640">
                  <a:moveTo>
                    <a:pt x="1681" y="0"/>
                  </a:moveTo>
                  <a:lnTo>
                    <a:pt x="1081" y="105"/>
                  </a:lnTo>
                  <a:lnTo>
                    <a:pt x="0" y="432"/>
                  </a:lnTo>
                  <a:lnTo>
                    <a:pt x="10926" y="40196"/>
                  </a:lnTo>
                  <a:lnTo>
                    <a:pt x="12808" y="39629"/>
                  </a:lnTo>
                  <a:lnTo>
                    <a:pt x="1943" y="89"/>
                  </a:lnTo>
                  <a:lnTo>
                    <a:pt x="1681" y="0"/>
                  </a:lnTo>
                  <a:close/>
                </a:path>
              </a:pathLst>
            </a:custGeom>
            <a:solidFill>
              <a:srgbClr val="184A8B"/>
            </a:solidFill>
          </p:spPr>
          <p:txBody>
            <a:bodyPr wrap="square" lIns="0" tIns="0" rIns="0" bIns="0" rtlCol="0"/>
            <a:lstStyle/>
            <a:p>
              <a:endParaRPr sz="1227"/>
            </a:p>
          </p:txBody>
        </p:sp>
        <p:sp>
          <p:nvSpPr>
            <p:cNvPr id="1554" name="object 1554"/>
            <p:cNvSpPr/>
            <p:nvPr/>
          </p:nvSpPr>
          <p:spPr>
            <a:xfrm>
              <a:off x="925258" y="7884873"/>
              <a:ext cx="13335" cy="40640"/>
            </a:xfrm>
            <a:custGeom>
              <a:avLst/>
              <a:gdLst/>
              <a:ahLst/>
              <a:cxnLst/>
              <a:rect l="l" t="t" r="r" b="b"/>
              <a:pathLst>
                <a:path w="13334" h="40640">
                  <a:moveTo>
                    <a:pt x="1943" y="0"/>
                  </a:moveTo>
                  <a:lnTo>
                    <a:pt x="0" y="798"/>
                  </a:lnTo>
                  <a:lnTo>
                    <a:pt x="11271" y="40247"/>
                  </a:lnTo>
                  <a:lnTo>
                    <a:pt x="12766" y="39796"/>
                  </a:lnTo>
                  <a:lnTo>
                    <a:pt x="1943" y="0"/>
                  </a:lnTo>
                  <a:close/>
                </a:path>
              </a:pathLst>
            </a:custGeom>
            <a:solidFill>
              <a:srgbClr val="184B8C"/>
            </a:solidFill>
          </p:spPr>
          <p:txBody>
            <a:bodyPr wrap="square" lIns="0" tIns="0" rIns="0" bIns="0" rtlCol="0"/>
            <a:lstStyle/>
            <a:p>
              <a:endParaRPr sz="1227"/>
            </a:p>
          </p:txBody>
        </p:sp>
        <p:sp>
          <p:nvSpPr>
            <p:cNvPr id="1555" name="object 1555"/>
            <p:cNvSpPr/>
            <p:nvPr/>
          </p:nvSpPr>
          <p:spPr>
            <a:xfrm>
              <a:off x="922680" y="7885226"/>
              <a:ext cx="14604" cy="41275"/>
            </a:xfrm>
            <a:custGeom>
              <a:avLst/>
              <a:gdLst/>
              <a:ahLst/>
              <a:cxnLst/>
              <a:rect l="l" t="t" r="r" b="b"/>
              <a:pathLst>
                <a:path w="14605" h="41275">
                  <a:moveTo>
                    <a:pt x="14173" y="39801"/>
                  </a:moveTo>
                  <a:lnTo>
                    <a:pt x="3378" y="0"/>
                  </a:lnTo>
                  <a:lnTo>
                    <a:pt x="1778" y="482"/>
                  </a:lnTo>
                  <a:lnTo>
                    <a:pt x="1460" y="571"/>
                  </a:lnTo>
                  <a:lnTo>
                    <a:pt x="0" y="1016"/>
                  </a:lnTo>
                  <a:lnTo>
                    <a:pt x="10820" y="40805"/>
                  </a:lnTo>
                  <a:lnTo>
                    <a:pt x="12395" y="40335"/>
                  </a:lnTo>
                  <a:lnTo>
                    <a:pt x="12700" y="40246"/>
                  </a:lnTo>
                  <a:lnTo>
                    <a:pt x="14173" y="39801"/>
                  </a:lnTo>
                  <a:close/>
                </a:path>
              </a:pathLst>
            </a:custGeom>
            <a:solidFill>
              <a:srgbClr val="184C8D"/>
            </a:solidFill>
          </p:spPr>
          <p:txBody>
            <a:bodyPr wrap="square" lIns="0" tIns="0" rIns="0" bIns="0" rtlCol="0"/>
            <a:lstStyle/>
            <a:p>
              <a:endParaRPr sz="1227"/>
            </a:p>
          </p:txBody>
        </p:sp>
        <p:sp>
          <p:nvSpPr>
            <p:cNvPr id="1556" name="object 1556"/>
            <p:cNvSpPr/>
            <p:nvPr/>
          </p:nvSpPr>
          <p:spPr>
            <a:xfrm>
              <a:off x="921546" y="7886042"/>
              <a:ext cx="12700" cy="40640"/>
            </a:xfrm>
            <a:custGeom>
              <a:avLst/>
              <a:gdLst/>
              <a:ahLst/>
              <a:cxnLst/>
              <a:rect l="l" t="t" r="r" b="b"/>
              <a:pathLst>
                <a:path w="12700" h="40640">
                  <a:moveTo>
                    <a:pt x="1776" y="0"/>
                  </a:moveTo>
                  <a:lnTo>
                    <a:pt x="0" y="535"/>
                  </a:lnTo>
                  <a:lnTo>
                    <a:pt x="10794" y="40340"/>
                  </a:lnTo>
                  <a:lnTo>
                    <a:pt x="12703" y="39764"/>
                  </a:lnTo>
                  <a:lnTo>
                    <a:pt x="1776" y="0"/>
                  </a:lnTo>
                  <a:close/>
                </a:path>
              </a:pathLst>
            </a:custGeom>
            <a:solidFill>
              <a:srgbClr val="184D8E"/>
            </a:solidFill>
          </p:spPr>
          <p:txBody>
            <a:bodyPr wrap="square" lIns="0" tIns="0" rIns="0" bIns="0" rtlCol="0"/>
            <a:lstStyle/>
            <a:p>
              <a:endParaRPr sz="1227"/>
            </a:p>
          </p:txBody>
        </p:sp>
        <p:sp>
          <p:nvSpPr>
            <p:cNvPr id="1557" name="object 1557"/>
            <p:cNvSpPr/>
            <p:nvPr/>
          </p:nvSpPr>
          <p:spPr>
            <a:xfrm>
              <a:off x="918806" y="7886484"/>
              <a:ext cx="13970" cy="41275"/>
            </a:xfrm>
            <a:custGeom>
              <a:avLst/>
              <a:gdLst/>
              <a:ahLst/>
              <a:cxnLst/>
              <a:rect l="l" t="t" r="r" b="b"/>
              <a:pathLst>
                <a:path w="13969" h="41275">
                  <a:moveTo>
                    <a:pt x="13944" y="39776"/>
                  </a:moveTo>
                  <a:lnTo>
                    <a:pt x="3048" y="0"/>
                  </a:lnTo>
                  <a:lnTo>
                    <a:pt x="1879" y="355"/>
                  </a:lnTo>
                  <a:lnTo>
                    <a:pt x="1143" y="584"/>
                  </a:lnTo>
                  <a:lnTo>
                    <a:pt x="0" y="927"/>
                  </a:lnTo>
                  <a:lnTo>
                    <a:pt x="10922" y="40690"/>
                  </a:lnTo>
                  <a:lnTo>
                    <a:pt x="12052" y="40347"/>
                  </a:lnTo>
                  <a:lnTo>
                    <a:pt x="13944" y="39776"/>
                  </a:lnTo>
                  <a:close/>
                </a:path>
              </a:pathLst>
            </a:custGeom>
            <a:solidFill>
              <a:srgbClr val="184E8F"/>
            </a:solidFill>
          </p:spPr>
          <p:txBody>
            <a:bodyPr wrap="square" lIns="0" tIns="0" rIns="0" bIns="0" rtlCol="0"/>
            <a:lstStyle/>
            <a:p>
              <a:endParaRPr sz="1227"/>
            </a:p>
          </p:txBody>
        </p:sp>
        <p:sp>
          <p:nvSpPr>
            <p:cNvPr id="1558" name="object 1558"/>
            <p:cNvSpPr/>
            <p:nvPr/>
          </p:nvSpPr>
          <p:spPr>
            <a:xfrm>
              <a:off x="917351" y="7887276"/>
              <a:ext cx="12700" cy="40640"/>
            </a:xfrm>
            <a:custGeom>
              <a:avLst/>
              <a:gdLst/>
              <a:ahLst/>
              <a:cxnLst/>
              <a:rect l="l" t="t" r="r" b="b"/>
              <a:pathLst>
                <a:path w="12700" h="40640">
                  <a:moveTo>
                    <a:pt x="1881" y="0"/>
                  </a:moveTo>
                  <a:lnTo>
                    <a:pt x="0" y="567"/>
                  </a:lnTo>
                  <a:lnTo>
                    <a:pt x="10898" y="40340"/>
                  </a:lnTo>
                  <a:lnTo>
                    <a:pt x="12704" y="39796"/>
                  </a:lnTo>
                  <a:lnTo>
                    <a:pt x="1881" y="0"/>
                  </a:lnTo>
                  <a:close/>
                </a:path>
              </a:pathLst>
            </a:custGeom>
            <a:solidFill>
              <a:srgbClr val="184F90"/>
            </a:solidFill>
          </p:spPr>
          <p:txBody>
            <a:bodyPr wrap="square" lIns="0" tIns="0" rIns="0" bIns="0" rtlCol="0"/>
            <a:lstStyle/>
            <a:p>
              <a:endParaRPr sz="1227"/>
            </a:p>
          </p:txBody>
        </p:sp>
        <p:sp>
          <p:nvSpPr>
            <p:cNvPr id="1559" name="object 1559"/>
            <p:cNvSpPr/>
            <p:nvPr/>
          </p:nvSpPr>
          <p:spPr>
            <a:xfrm>
              <a:off x="915866" y="7887748"/>
              <a:ext cx="12700" cy="40640"/>
            </a:xfrm>
            <a:custGeom>
              <a:avLst/>
              <a:gdLst/>
              <a:ahLst/>
              <a:cxnLst/>
              <a:rect l="l" t="t" r="r" b="b"/>
              <a:pathLst>
                <a:path w="12700" h="40640">
                  <a:moveTo>
                    <a:pt x="1802" y="0"/>
                  </a:moveTo>
                  <a:lnTo>
                    <a:pt x="0" y="543"/>
                  </a:lnTo>
                  <a:lnTo>
                    <a:pt x="11238" y="40214"/>
                  </a:lnTo>
                  <a:lnTo>
                    <a:pt x="12700" y="39773"/>
                  </a:lnTo>
                  <a:lnTo>
                    <a:pt x="1802" y="0"/>
                  </a:lnTo>
                  <a:close/>
                </a:path>
              </a:pathLst>
            </a:custGeom>
            <a:solidFill>
              <a:srgbClr val="195091"/>
            </a:solidFill>
          </p:spPr>
          <p:txBody>
            <a:bodyPr wrap="square" lIns="0" tIns="0" rIns="0" bIns="0" rtlCol="0"/>
            <a:lstStyle/>
            <a:p>
              <a:endParaRPr sz="1227"/>
            </a:p>
          </p:txBody>
        </p:sp>
        <p:sp>
          <p:nvSpPr>
            <p:cNvPr id="1560" name="object 1560"/>
            <p:cNvSpPr/>
            <p:nvPr/>
          </p:nvSpPr>
          <p:spPr>
            <a:xfrm>
              <a:off x="913155" y="7888109"/>
              <a:ext cx="14604" cy="41275"/>
            </a:xfrm>
            <a:custGeom>
              <a:avLst/>
              <a:gdLst/>
              <a:ahLst/>
              <a:cxnLst/>
              <a:rect l="l" t="t" r="r" b="b"/>
              <a:pathLst>
                <a:path w="14605" h="41275">
                  <a:moveTo>
                    <a:pt x="14262" y="39763"/>
                  </a:moveTo>
                  <a:lnTo>
                    <a:pt x="3340" y="0"/>
                  </a:lnTo>
                  <a:lnTo>
                    <a:pt x="1879" y="444"/>
                  </a:lnTo>
                  <a:lnTo>
                    <a:pt x="1562" y="533"/>
                  </a:lnTo>
                  <a:lnTo>
                    <a:pt x="0" y="1003"/>
                  </a:lnTo>
                  <a:lnTo>
                    <a:pt x="10896" y="40779"/>
                  </a:lnTo>
                  <a:lnTo>
                    <a:pt x="12369" y="40335"/>
                  </a:lnTo>
                  <a:lnTo>
                    <a:pt x="12687" y="40246"/>
                  </a:lnTo>
                  <a:lnTo>
                    <a:pt x="14262" y="39763"/>
                  </a:lnTo>
                  <a:close/>
                </a:path>
              </a:pathLst>
            </a:custGeom>
            <a:solidFill>
              <a:srgbClr val="195192"/>
            </a:solidFill>
          </p:spPr>
          <p:txBody>
            <a:bodyPr wrap="square" lIns="0" tIns="0" rIns="0" bIns="0" rtlCol="0"/>
            <a:lstStyle/>
            <a:p>
              <a:endParaRPr sz="1227"/>
            </a:p>
          </p:txBody>
        </p:sp>
        <p:sp>
          <p:nvSpPr>
            <p:cNvPr id="1561" name="object 1561"/>
            <p:cNvSpPr/>
            <p:nvPr/>
          </p:nvSpPr>
          <p:spPr>
            <a:xfrm>
              <a:off x="911984" y="7888886"/>
              <a:ext cx="13335" cy="40640"/>
            </a:xfrm>
            <a:custGeom>
              <a:avLst/>
              <a:gdLst/>
              <a:ahLst/>
              <a:cxnLst/>
              <a:rect l="l" t="t" r="r" b="b"/>
              <a:pathLst>
                <a:path w="13334" h="40640">
                  <a:moveTo>
                    <a:pt x="1910" y="0"/>
                  </a:moveTo>
                  <a:lnTo>
                    <a:pt x="0" y="576"/>
                  </a:lnTo>
                  <a:lnTo>
                    <a:pt x="10848" y="40054"/>
                  </a:lnTo>
                  <a:lnTo>
                    <a:pt x="11330" y="40219"/>
                  </a:lnTo>
                  <a:lnTo>
                    <a:pt x="12808" y="39773"/>
                  </a:lnTo>
                  <a:lnTo>
                    <a:pt x="1910" y="0"/>
                  </a:lnTo>
                  <a:close/>
                </a:path>
              </a:pathLst>
            </a:custGeom>
            <a:solidFill>
              <a:srgbClr val="195293"/>
            </a:solidFill>
          </p:spPr>
          <p:txBody>
            <a:bodyPr wrap="square" lIns="0" tIns="0" rIns="0" bIns="0" rtlCol="0"/>
            <a:lstStyle/>
            <a:p>
              <a:endParaRPr sz="1227"/>
            </a:p>
          </p:txBody>
        </p:sp>
        <p:sp>
          <p:nvSpPr>
            <p:cNvPr id="1562" name="object 1562"/>
            <p:cNvSpPr/>
            <p:nvPr/>
          </p:nvSpPr>
          <p:spPr>
            <a:xfrm>
              <a:off x="909370" y="7889341"/>
              <a:ext cx="13970" cy="40005"/>
            </a:xfrm>
            <a:custGeom>
              <a:avLst/>
              <a:gdLst/>
              <a:ahLst/>
              <a:cxnLst/>
              <a:rect l="l" t="t" r="r" b="b"/>
              <a:pathLst>
                <a:path w="13969" h="40004">
                  <a:moveTo>
                    <a:pt x="13830" y="39738"/>
                  </a:moveTo>
                  <a:lnTo>
                    <a:pt x="3035" y="0"/>
                  </a:lnTo>
                  <a:lnTo>
                    <a:pt x="1892" y="342"/>
                  </a:lnTo>
                  <a:lnTo>
                    <a:pt x="1143" y="571"/>
                  </a:lnTo>
                  <a:lnTo>
                    <a:pt x="0" y="914"/>
                  </a:lnTo>
                  <a:lnTo>
                    <a:pt x="10312" y="38531"/>
                  </a:lnTo>
                  <a:lnTo>
                    <a:pt x="11696" y="39014"/>
                  </a:lnTo>
                  <a:lnTo>
                    <a:pt x="13830" y="39738"/>
                  </a:lnTo>
                  <a:close/>
                </a:path>
              </a:pathLst>
            </a:custGeom>
            <a:solidFill>
              <a:srgbClr val="195394"/>
            </a:solidFill>
          </p:spPr>
          <p:txBody>
            <a:bodyPr wrap="square" lIns="0" tIns="0" rIns="0" bIns="0" rtlCol="0"/>
            <a:lstStyle/>
            <a:p>
              <a:endParaRPr sz="1227"/>
            </a:p>
          </p:txBody>
        </p:sp>
        <p:sp>
          <p:nvSpPr>
            <p:cNvPr id="1563" name="object 1563"/>
            <p:cNvSpPr/>
            <p:nvPr/>
          </p:nvSpPr>
          <p:spPr>
            <a:xfrm>
              <a:off x="907893" y="7890151"/>
              <a:ext cx="12700" cy="38100"/>
            </a:xfrm>
            <a:custGeom>
              <a:avLst/>
              <a:gdLst/>
              <a:ahLst/>
              <a:cxnLst/>
              <a:rect l="l" t="t" r="r" b="b"/>
              <a:pathLst>
                <a:path w="12700" h="38100">
                  <a:moveTo>
                    <a:pt x="1805" y="0"/>
                  </a:moveTo>
                  <a:lnTo>
                    <a:pt x="0" y="544"/>
                  </a:lnTo>
                  <a:lnTo>
                    <a:pt x="9936" y="37081"/>
                  </a:lnTo>
                  <a:lnTo>
                    <a:pt x="12176" y="37846"/>
                  </a:lnTo>
                  <a:lnTo>
                    <a:pt x="1805" y="0"/>
                  </a:lnTo>
                  <a:close/>
                </a:path>
              </a:pathLst>
            </a:custGeom>
            <a:solidFill>
              <a:srgbClr val="195495"/>
            </a:solidFill>
          </p:spPr>
          <p:txBody>
            <a:bodyPr wrap="square" lIns="0" tIns="0" rIns="0" bIns="0" rtlCol="0"/>
            <a:lstStyle/>
            <a:p>
              <a:endParaRPr sz="1227"/>
            </a:p>
          </p:txBody>
        </p:sp>
        <p:sp>
          <p:nvSpPr>
            <p:cNvPr id="1564" name="object 1564"/>
            <p:cNvSpPr/>
            <p:nvPr/>
          </p:nvSpPr>
          <p:spPr>
            <a:xfrm>
              <a:off x="906751" y="7890505"/>
              <a:ext cx="12065" cy="37465"/>
            </a:xfrm>
            <a:custGeom>
              <a:avLst/>
              <a:gdLst/>
              <a:ahLst/>
              <a:cxnLst/>
              <a:rect l="l" t="t" r="r" b="b"/>
              <a:pathLst>
                <a:path w="12065" h="37465">
                  <a:moveTo>
                    <a:pt x="1774" y="0"/>
                  </a:moveTo>
                  <a:lnTo>
                    <a:pt x="0" y="535"/>
                  </a:lnTo>
                  <a:lnTo>
                    <a:pt x="9716" y="36262"/>
                  </a:lnTo>
                  <a:lnTo>
                    <a:pt x="11602" y="36906"/>
                  </a:lnTo>
                  <a:lnTo>
                    <a:pt x="1774" y="0"/>
                  </a:lnTo>
                  <a:close/>
                </a:path>
              </a:pathLst>
            </a:custGeom>
            <a:solidFill>
              <a:srgbClr val="195596"/>
            </a:solidFill>
          </p:spPr>
          <p:txBody>
            <a:bodyPr wrap="square" lIns="0" tIns="0" rIns="0" bIns="0" rtlCol="0"/>
            <a:lstStyle/>
            <a:p>
              <a:endParaRPr sz="1227"/>
            </a:p>
          </p:txBody>
        </p:sp>
        <p:sp>
          <p:nvSpPr>
            <p:cNvPr id="1565" name="object 1565"/>
            <p:cNvSpPr/>
            <p:nvPr/>
          </p:nvSpPr>
          <p:spPr>
            <a:xfrm>
              <a:off x="905187" y="7890944"/>
              <a:ext cx="12065" cy="36195"/>
            </a:xfrm>
            <a:custGeom>
              <a:avLst/>
              <a:gdLst/>
              <a:ahLst/>
              <a:cxnLst/>
              <a:rect l="l" t="t" r="r" b="b"/>
              <a:pathLst>
                <a:path w="12065" h="36195">
                  <a:moveTo>
                    <a:pt x="1881" y="0"/>
                  </a:moveTo>
                  <a:lnTo>
                    <a:pt x="0" y="567"/>
                  </a:lnTo>
                  <a:lnTo>
                    <a:pt x="9493" y="35213"/>
                  </a:lnTo>
                  <a:lnTo>
                    <a:pt x="11771" y="35991"/>
                  </a:lnTo>
                  <a:lnTo>
                    <a:pt x="1881" y="0"/>
                  </a:lnTo>
                  <a:close/>
                </a:path>
              </a:pathLst>
            </a:custGeom>
            <a:solidFill>
              <a:srgbClr val="1A5597"/>
            </a:solidFill>
          </p:spPr>
          <p:txBody>
            <a:bodyPr wrap="square" lIns="0" tIns="0" rIns="0" bIns="0" rtlCol="0"/>
            <a:lstStyle/>
            <a:p>
              <a:endParaRPr sz="1227"/>
            </a:p>
          </p:txBody>
        </p:sp>
        <p:sp>
          <p:nvSpPr>
            <p:cNvPr id="1566" name="object 1566"/>
            <p:cNvSpPr/>
            <p:nvPr/>
          </p:nvSpPr>
          <p:spPr>
            <a:xfrm>
              <a:off x="904016" y="7891385"/>
              <a:ext cx="11430" cy="34925"/>
            </a:xfrm>
            <a:custGeom>
              <a:avLst/>
              <a:gdLst/>
              <a:ahLst/>
              <a:cxnLst/>
              <a:rect l="l" t="t" r="r" b="b"/>
              <a:pathLst>
                <a:path w="11430" h="34925">
                  <a:moveTo>
                    <a:pt x="1592" y="0"/>
                  </a:moveTo>
                  <a:lnTo>
                    <a:pt x="0" y="480"/>
                  </a:lnTo>
                  <a:lnTo>
                    <a:pt x="9294" y="34305"/>
                  </a:lnTo>
                  <a:lnTo>
                    <a:pt x="11058" y="34907"/>
                  </a:lnTo>
                  <a:lnTo>
                    <a:pt x="1592" y="0"/>
                  </a:lnTo>
                  <a:close/>
                </a:path>
              </a:pathLst>
            </a:custGeom>
            <a:solidFill>
              <a:srgbClr val="1A5697"/>
            </a:solidFill>
          </p:spPr>
          <p:txBody>
            <a:bodyPr wrap="square" lIns="0" tIns="0" rIns="0" bIns="0" rtlCol="0"/>
            <a:lstStyle/>
            <a:p>
              <a:endParaRPr sz="1227"/>
            </a:p>
          </p:txBody>
        </p:sp>
        <p:sp>
          <p:nvSpPr>
            <p:cNvPr id="1567" name="object 1567"/>
            <p:cNvSpPr/>
            <p:nvPr/>
          </p:nvSpPr>
          <p:spPr>
            <a:xfrm>
              <a:off x="902556" y="7891738"/>
              <a:ext cx="11430" cy="34290"/>
            </a:xfrm>
            <a:custGeom>
              <a:avLst/>
              <a:gdLst/>
              <a:ahLst/>
              <a:cxnLst/>
              <a:rect l="l" t="t" r="r" b="b"/>
              <a:pathLst>
                <a:path w="11430" h="34290">
                  <a:moveTo>
                    <a:pt x="1880" y="0"/>
                  </a:moveTo>
                  <a:lnTo>
                    <a:pt x="0" y="567"/>
                  </a:lnTo>
                  <a:lnTo>
                    <a:pt x="9010" y="33357"/>
                  </a:lnTo>
                  <a:lnTo>
                    <a:pt x="11150" y="34087"/>
                  </a:lnTo>
                  <a:lnTo>
                    <a:pt x="1880" y="0"/>
                  </a:lnTo>
                  <a:close/>
                </a:path>
              </a:pathLst>
            </a:custGeom>
            <a:solidFill>
              <a:srgbClr val="1A5798"/>
            </a:solidFill>
          </p:spPr>
          <p:txBody>
            <a:bodyPr wrap="square" lIns="0" tIns="0" rIns="0" bIns="0" rtlCol="0"/>
            <a:lstStyle/>
            <a:p>
              <a:endParaRPr sz="1227"/>
            </a:p>
          </p:txBody>
        </p:sp>
        <p:sp>
          <p:nvSpPr>
            <p:cNvPr id="1568" name="object 1568"/>
            <p:cNvSpPr/>
            <p:nvPr/>
          </p:nvSpPr>
          <p:spPr>
            <a:xfrm>
              <a:off x="901407" y="7892209"/>
              <a:ext cx="10795" cy="33655"/>
            </a:xfrm>
            <a:custGeom>
              <a:avLst/>
              <a:gdLst/>
              <a:ahLst/>
              <a:cxnLst/>
              <a:rect l="l" t="t" r="r" b="b"/>
              <a:pathLst>
                <a:path w="10794" h="33654">
                  <a:moveTo>
                    <a:pt x="1466" y="0"/>
                  </a:moveTo>
                  <a:lnTo>
                    <a:pt x="0" y="442"/>
                  </a:lnTo>
                  <a:lnTo>
                    <a:pt x="8362" y="32272"/>
                  </a:lnTo>
                  <a:lnTo>
                    <a:pt x="10624" y="33044"/>
                  </a:lnTo>
                  <a:lnTo>
                    <a:pt x="1466" y="0"/>
                  </a:lnTo>
                  <a:close/>
                </a:path>
              </a:pathLst>
            </a:custGeom>
            <a:solidFill>
              <a:srgbClr val="1A5799"/>
            </a:solidFill>
          </p:spPr>
          <p:txBody>
            <a:bodyPr wrap="square" lIns="0" tIns="0" rIns="0" bIns="0" rtlCol="0"/>
            <a:lstStyle/>
            <a:p>
              <a:endParaRPr sz="1227"/>
            </a:p>
          </p:txBody>
        </p:sp>
        <p:sp>
          <p:nvSpPr>
            <p:cNvPr id="1569" name="object 1569"/>
            <p:cNvSpPr/>
            <p:nvPr/>
          </p:nvSpPr>
          <p:spPr>
            <a:xfrm>
              <a:off x="899924" y="7892555"/>
              <a:ext cx="10795" cy="32384"/>
            </a:xfrm>
            <a:custGeom>
              <a:avLst/>
              <a:gdLst/>
              <a:ahLst/>
              <a:cxnLst/>
              <a:rect l="l" t="t" r="r" b="b"/>
              <a:pathLst>
                <a:path w="10794" h="32384">
                  <a:moveTo>
                    <a:pt x="1806" y="0"/>
                  </a:moveTo>
                  <a:lnTo>
                    <a:pt x="0" y="544"/>
                  </a:lnTo>
                  <a:lnTo>
                    <a:pt x="8400" y="31434"/>
                  </a:lnTo>
                  <a:lnTo>
                    <a:pt x="10627" y="32194"/>
                  </a:lnTo>
                  <a:lnTo>
                    <a:pt x="1806" y="0"/>
                  </a:lnTo>
                  <a:close/>
                </a:path>
              </a:pathLst>
            </a:custGeom>
            <a:solidFill>
              <a:srgbClr val="1A5899"/>
            </a:solidFill>
          </p:spPr>
          <p:txBody>
            <a:bodyPr wrap="square" lIns="0" tIns="0" rIns="0" bIns="0" rtlCol="0"/>
            <a:lstStyle/>
            <a:p>
              <a:endParaRPr sz="1227"/>
            </a:p>
          </p:txBody>
        </p:sp>
        <p:sp>
          <p:nvSpPr>
            <p:cNvPr id="1570" name="object 1570"/>
            <p:cNvSpPr/>
            <p:nvPr/>
          </p:nvSpPr>
          <p:spPr>
            <a:xfrm>
              <a:off x="898361" y="7893003"/>
              <a:ext cx="10795" cy="31750"/>
            </a:xfrm>
            <a:custGeom>
              <a:avLst/>
              <a:gdLst/>
              <a:ahLst/>
              <a:cxnLst/>
              <a:rect l="l" t="t" r="r" b="b"/>
              <a:pathLst>
                <a:path w="10794" h="31750">
                  <a:moveTo>
                    <a:pt x="1882" y="0"/>
                  </a:moveTo>
                  <a:lnTo>
                    <a:pt x="0" y="567"/>
                  </a:lnTo>
                  <a:lnTo>
                    <a:pt x="8192" y="30381"/>
                  </a:lnTo>
                  <a:lnTo>
                    <a:pt x="10522" y="31176"/>
                  </a:lnTo>
                  <a:lnTo>
                    <a:pt x="1882" y="0"/>
                  </a:lnTo>
                  <a:close/>
                </a:path>
              </a:pathLst>
            </a:custGeom>
            <a:solidFill>
              <a:srgbClr val="1A599A"/>
            </a:solidFill>
          </p:spPr>
          <p:txBody>
            <a:bodyPr wrap="square" lIns="0" tIns="0" rIns="0" bIns="0" rtlCol="0"/>
            <a:lstStyle/>
            <a:p>
              <a:endParaRPr sz="1227"/>
            </a:p>
          </p:txBody>
        </p:sp>
        <p:sp>
          <p:nvSpPr>
            <p:cNvPr id="1571" name="object 1571"/>
            <p:cNvSpPr/>
            <p:nvPr/>
          </p:nvSpPr>
          <p:spPr>
            <a:xfrm>
              <a:off x="897218" y="7893348"/>
              <a:ext cx="10795" cy="30480"/>
            </a:xfrm>
            <a:custGeom>
              <a:avLst/>
              <a:gdLst/>
              <a:ahLst/>
              <a:cxnLst/>
              <a:rect l="l" t="t" r="r" b="b"/>
              <a:pathLst>
                <a:path w="10794" h="30479">
                  <a:moveTo>
                    <a:pt x="1881" y="0"/>
                  </a:moveTo>
                  <a:lnTo>
                    <a:pt x="0" y="567"/>
                  </a:lnTo>
                  <a:lnTo>
                    <a:pt x="7944" y="29561"/>
                  </a:lnTo>
                  <a:lnTo>
                    <a:pt x="10218" y="30337"/>
                  </a:lnTo>
                  <a:lnTo>
                    <a:pt x="1881" y="0"/>
                  </a:lnTo>
                  <a:close/>
                </a:path>
              </a:pathLst>
            </a:custGeom>
            <a:solidFill>
              <a:srgbClr val="1A5A9B"/>
            </a:solidFill>
          </p:spPr>
          <p:txBody>
            <a:bodyPr wrap="square" lIns="0" tIns="0" rIns="0" bIns="0" rtlCol="0"/>
            <a:lstStyle/>
            <a:p>
              <a:endParaRPr sz="1227"/>
            </a:p>
          </p:txBody>
        </p:sp>
        <p:sp>
          <p:nvSpPr>
            <p:cNvPr id="1572" name="object 1572"/>
            <p:cNvSpPr/>
            <p:nvPr/>
          </p:nvSpPr>
          <p:spPr>
            <a:xfrm>
              <a:off x="895730" y="7893788"/>
              <a:ext cx="10160" cy="29845"/>
            </a:xfrm>
            <a:custGeom>
              <a:avLst/>
              <a:gdLst/>
              <a:ahLst/>
              <a:cxnLst/>
              <a:rect l="l" t="t" r="r" b="b"/>
              <a:pathLst>
                <a:path w="10159" h="29845">
                  <a:moveTo>
                    <a:pt x="1910" y="0"/>
                  </a:moveTo>
                  <a:lnTo>
                    <a:pt x="0" y="576"/>
                  </a:lnTo>
                  <a:lnTo>
                    <a:pt x="7679" y="28523"/>
                  </a:lnTo>
                  <a:lnTo>
                    <a:pt x="9945" y="29297"/>
                  </a:lnTo>
                  <a:lnTo>
                    <a:pt x="1910" y="0"/>
                  </a:lnTo>
                  <a:close/>
                </a:path>
              </a:pathLst>
            </a:custGeom>
            <a:solidFill>
              <a:srgbClr val="1A5A9C"/>
            </a:solidFill>
          </p:spPr>
          <p:txBody>
            <a:bodyPr wrap="square" lIns="0" tIns="0" rIns="0" bIns="0" rtlCol="0"/>
            <a:lstStyle/>
            <a:p>
              <a:endParaRPr sz="1227"/>
            </a:p>
          </p:txBody>
        </p:sp>
        <p:sp>
          <p:nvSpPr>
            <p:cNvPr id="1573" name="object 1573"/>
            <p:cNvSpPr/>
            <p:nvPr/>
          </p:nvSpPr>
          <p:spPr>
            <a:xfrm>
              <a:off x="894588" y="7894234"/>
              <a:ext cx="9525" cy="28575"/>
            </a:xfrm>
            <a:custGeom>
              <a:avLst/>
              <a:gdLst/>
              <a:ahLst/>
              <a:cxnLst/>
              <a:rect l="l" t="t" r="r" b="b"/>
              <a:pathLst>
                <a:path w="9525" h="28575">
                  <a:moveTo>
                    <a:pt x="1572" y="0"/>
                  </a:moveTo>
                  <a:lnTo>
                    <a:pt x="0" y="474"/>
                  </a:lnTo>
                  <a:lnTo>
                    <a:pt x="7456" y="27611"/>
                  </a:lnTo>
                  <a:lnTo>
                    <a:pt x="9239" y="28219"/>
                  </a:lnTo>
                  <a:lnTo>
                    <a:pt x="1572" y="0"/>
                  </a:lnTo>
                  <a:close/>
                </a:path>
              </a:pathLst>
            </a:custGeom>
            <a:solidFill>
              <a:srgbClr val="1B5B9C"/>
            </a:solidFill>
          </p:spPr>
          <p:txBody>
            <a:bodyPr wrap="square" lIns="0" tIns="0" rIns="0" bIns="0" rtlCol="0"/>
            <a:lstStyle/>
            <a:p>
              <a:endParaRPr sz="1227"/>
            </a:p>
          </p:txBody>
        </p:sp>
        <p:sp>
          <p:nvSpPr>
            <p:cNvPr id="1574" name="object 1574"/>
            <p:cNvSpPr/>
            <p:nvPr/>
          </p:nvSpPr>
          <p:spPr>
            <a:xfrm>
              <a:off x="893126" y="7894613"/>
              <a:ext cx="9525" cy="27940"/>
            </a:xfrm>
            <a:custGeom>
              <a:avLst/>
              <a:gdLst/>
              <a:ahLst/>
              <a:cxnLst/>
              <a:rect l="l" t="t" r="r" b="b"/>
              <a:pathLst>
                <a:path w="9525" h="27940">
                  <a:moveTo>
                    <a:pt x="1779" y="0"/>
                  </a:moveTo>
                  <a:lnTo>
                    <a:pt x="0" y="536"/>
                  </a:lnTo>
                  <a:lnTo>
                    <a:pt x="7068" y="26601"/>
                  </a:lnTo>
                  <a:lnTo>
                    <a:pt x="9369" y="27386"/>
                  </a:lnTo>
                  <a:lnTo>
                    <a:pt x="1779" y="0"/>
                  </a:lnTo>
                  <a:close/>
                </a:path>
              </a:pathLst>
            </a:custGeom>
            <a:solidFill>
              <a:srgbClr val="1B5C9D"/>
            </a:solidFill>
          </p:spPr>
          <p:txBody>
            <a:bodyPr wrap="square" lIns="0" tIns="0" rIns="0" bIns="0" rtlCol="0"/>
            <a:lstStyle/>
            <a:p>
              <a:endParaRPr sz="1227"/>
            </a:p>
          </p:txBody>
        </p:sp>
        <p:sp>
          <p:nvSpPr>
            <p:cNvPr id="1575" name="object 1575"/>
            <p:cNvSpPr/>
            <p:nvPr/>
          </p:nvSpPr>
          <p:spPr>
            <a:xfrm>
              <a:off x="891955" y="7895027"/>
              <a:ext cx="8890" cy="26670"/>
            </a:xfrm>
            <a:custGeom>
              <a:avLst/>
              <a:gdLst/>
              <a:ahLst/>
              <a:cxnLst/>
              <a:rect l="l" t="t" r="r" b="b"/>
              <a:pathLst>
                <a:path w="8890" h="26670">
                  <a:moveTo>
                    <a:pt x="1577" y="0"/>
                  </a:moveTo>
                  <a:lnTo>
                    <a:pt x="0" y="475"/>
                  </a:lnTo>
                  <a:lnTo>
                    <a:pt x="6864" y="25718"/>
                  </a:lnTo>
                  <a:lnTo>
                    <a:pt x="8828" y="26388"/>
                  </a:lnTo>
                  <a:lnTo>
                    <a:pt x="1577" y="0"/>
                  </a:lnTo>
                  <a:close/>
                </a:path>
              </a:pathLst>
            </a:custGeom>
            <a:solidFill>
              <a:srgbClr val="1B5C9E"/>
            </a:solidFill>
          </p:spPr>
          <p:txBody>
            <a:bodyPr wrap="square" lIns="0" tIns="0" rIns="0" bIns="0" rtlCol="0"/>
            <a:lstStyle/>
            <a:p>
              <a:endParaRPr sz="1227"/>
            </a:p>
          </p:txBody>
        </p:sp>
        <p:sp>
          <p:nvSpPr>
            <p:cNvPr id="1576" name="object 1576"/>
            <p:cNvSpPr/>
            <p:nvPr/>
          </p:nvSpPr>
          <p:spPr>
            <a:xfrm>
              <a:off x="890392" y="7895372"/>
              <a:ext cx="9525" cy="26034"/>
            </a:xfrm>
            <a:custGeom>
              <a:avLst/>
              <a:gdLst/>
              <a:ahLst/>
              <a:cxnLst/>
              <a:rect l="l" t="t" r="r" b="b"/>
              <a:pathLst>
                <a:path w="9525" h="26034">
                  <a:moveTo>
                    <a:pt x="1996" y="0"/>
                  </a:moveTo>
                  <a:lnTo>
                    <a:pt x="0" y="602"/>
                  </a:lnTo>
                  <a:lnTo>
                    <a:pt x="6639" y="24762"/>
                  </a:lnTo>
                  <a:lnTo>
                    <a:pt x="9003" y="25569"/>
                  </a:lnTo>
                  <a:lnTo>
                    <a:pt x="1996" y="0"/>
                  </a:lnTo>
                  <a:close/>
                </a:path>
              </a:pathLst>
            </a:custGeom>
            <a:solidFill>
              <a:srgbClr val="1B5D9F"/>
            </a:solidFill>
          </p:spPr>
          <p:txBody>
            <a:bodyPr wrap="square" lIns="0" tIns="0" rIns="0" bIns="0" rtlCol="0"/>
            <a:lstStyle/>
            <a:p>
              <a:endParaRPr sz="1227"/>
            </a:p>
          </p:txBody>
        </p:sp>
        <p:sp>
          <p:nvSpPr>
            <p:cNvPr id="1577" name="object 1577"/>
            <p:cNvSpPr/>
            <p:nvPr/>
          </p:nvSpPr>
          <p:spPr>
            <a:xfrm>
              <a:off x="889243" y="7895821"/>
              <a:ext cx="8890" cy="24765"/>
            </a:xfrm>
            <a:custGeom>
              <a:avLst/>
              <a:gdLst/>
              <a:ahLst/>
              <a:cxnLst/>
              <a:rect l="l" t="t" r="r" b="b"/>
              <a:pathLst>
                <a:path w="8890" h="24765">
                  <a:moveTo>
                    <a:pt x="1656" y="0"/>
                  </a:moveTo>
                  <a:lnTo>
                    <a:pt x="0" y="499"/>
                  </a:lnTo>
                  <a:lnTo>
                    <a:pt x="6177" y="23763"/>
                  </a:lnTo>
                  <a:lnTo>
                    <a:pt x="8317" y="24493"/>
                  </a:lnTo>
                  <a:lnTo>
                    <a:pt x="1656" y="0"/>
                  </a:lnTo>
                  <a:close/>
                </a:path>
              </a:pathLst>
            </a:custGeom>
            <a:solidFill>
              <a:srgbClr val="1B5E9F"/>
            </a:solidFill>
          </p:spPr>
          <p:txBody>
            <a:bodyPr wrap="square" lIns="0" tIns="0" rIns="0" bIns="0" rtlCol="0"/>
            <a:lstStyle/>
            <a:p>
              <a:endParaRPr sz="1227"/>
            </a:p>
          </p:txBody>
        </p:sp>
        <p:sp>
          <p:nvSpPr>
            <p:cNvPr id="1578" name="object 1578"/>
            <p:cNvSpPr/>
            <p:nvPr/>
          </p:nvSpPr>
          <p:spPr>
            <a:xfrm>
              <a:off x="887763" y="7896166"/>
              <a:ext cx="8890" cy="24130"/>
            </a:xfrm>
            <a:custGeom>
              <a:avLst/>
              <a:gdLst/>
              <a:ahLst/>
              <a:cxnLst/>
              <a:rect l="l" t="t" r="r" b="b"/>
              <a:pathLst>
                <a:path w="8890" h="24129">
                  <a:moveTo>
                    <a:pt x="1993" y="0"/>
                  </a:moveTo>
                  <a:lnTo>
                    <a:pt x="0" y="601"/>
                  </a:lnTo>
                  <a:lnTo>
                    <a:pt x="6184" y="22916"/>
                  </a:lnTo>
                  <a:lnTo>
                    <a:pt x="8434" y="23684"/>
                  </a:lnTo>
                  <a:lnTo>
                    <a:pt x="1993" y="0"/>
                  </a:lnTo>
                  <a:close/>
                </a:path>
              </a:pathLst>
            </a:custGeom>
            <a:solidFill>
              <a:srgbClr val="1B5EA0"/>
            </a:solidFill>
          </p:spPr>
          <p:txBody>
            <a:bodyPr wrap="square" lIns="0" tIns="0" rIns="0" bIns="0" rtlCol="0"/>
            <a:lstStyle/>
            <a:p>
              <a:endParaRPr sz="1227"/>
            </a:p>
          </p:txBody>
        </p:sp>
        <p:sp>
          <p:nvSpPr>
            <p:cNvPr id="1579" name="object 1579"/>
            <p:cNvSpPr/>
            <p:nvPr/>
          </p:nvSpPr>
          <p:spPr>
            <a:xfrm>
              <a:off x="886300" y="7896637"/>
              <a:ext cx="8255" cy="22860"/>
            </a:xfrm>
            <a:custGeom>
              <a:avLst/>
              <a:gdLst/>
              <a:ahLst/>
              <a:cxnLst/>
              <a:rect l="l" t="t" r="r" b="b"/>
              <a:pathLst>
                <a:path w="8255" h="22859">
                  <a:moveTo>
                    <a:pt x="1893" y="0"/>
                  </a:moveTo>
                  <a:lnTo>
                    <a:pt x="0" y="571"/>
                  </a:lnTo>
                  <a:lnTo>
                    <a:pt x="5774" y="21805"/>
                  </a:lnTo>
                  <a:lnTo>
                    <a:pt x="8084" y="22594"/>
                  </a:lnTo>
                  <a:lnTo>
                    <a:pt x="1893" y="0"/>
                  </a:lnTo>
                  <a:close/>
                </a:path>
              </a:pathLst>
            </a:custGeom>
            <a:solidFill>
              <a:srgbClr val="1B5FA1"/>
            </a:solidFill>
          </p:spPr>
          <p:txBody>
            <a:bodyPr wrap="square" lIns="0" tIns="0" rIns="0" bIns="0" rtlCol="0"/>
            <a:lstStyle/>
            <a:p>
              <a:endParaRPr sz="1227"/>
            </a:p>
          </p:txBody>
        </p:sp>
        <p:sp>
          <p:nvSpPr>
            <p:cNvPr id="1580" name="object 1580"/>
            <p:cNvSpPr/>
            <p:nvPr/>
          </p:nvSpPr>
          <p:spPr>
            <a:xfrm>
              <a:off x="885159" y="7896990"/>
              <a:ext cx="8255" cy="22225"/>
            </a:xfrm>
            <a:custGeom>
              <a:avLst/>
              <a:gdLst/>
              <a:ahLst/>
              <a:cxnLst/>
              <a:rect l="l" t="t" r="r" b="b"/>
              <a:pathLst>
                <a:path w="8255" h="22225">
                  <a:moveTo>
                    <a:pt x="1863" y="0"/>
                  </a:moveTo>
                  <a:lnTo>
                    <a:pt x="0" y="561"/>
                  </a:lnTo>
                  <a:lnTo>
                    <a:pt x="5607" y="21006"/>
                  </a:lnTo>
                  <a:lnTo>
                    <a:pt x="7845" y="21770"/>
                  </a:lnTo>
                  <a:lnTo>
                    <a:pt x="1863" y="0"/>
                  </a:lnTo>
                  <a:close/>
                </a:path>
              </a:pathLst>
            </a:custGeom>
            <a:solidFill>
              <a:srgbClr val="1B60A1"/>
            </a:solidFill>
          </p:spPr>
          <p:txBody>
            <a:bodyPr wrap="square" lIns="0" tIns="0" rIns="0" bIns="0" rtlCol="0"/>
            <a:lstStyle/>
            <a:p>
              <a:endParaRPr sz="1227"/>
            </a:p>
          </p:txBody>
        </p:sp>
        <p:sp>
          <p:nvSpPr>
            <p:cNvPr id="1581" name="object 1581"/>
            <p:cNvSpPr/>
            <p:nvPr/>
          </p:nvSpPr>
          <p:spPr>
            <a:xfrm>
              <a:off x="883566" y="7897430"/>
              <a:ext cx="8255" cy="20955"/>
            </a:xfrm>
            <a:custGeom>
              <a:avLst/>
              <a:gdLst/>
              <a:ahLst/>
              <a:cxnLst/>
              <a:rect l="l" t="t" r="r" b="b"/>
              <a:pathLst>
                <a:path w="8255" h="20954">
                  <a:moveTo>
                    <a:pt x="1997" y="0"/>
                  </a:moveTo>
                  <a:lnTo>
                    <a:pt x="0" y="602"/>
                  </a:lnTo>
                  <a:lnTo>
                    <a:pt x="5308" y="19920"/>
                  </a:lnTo>
                  <a:lnTo>
                    <a:pt x="7695" y="20734"/>
                  </a:lnTo>
                  <a:lnTo>
                    <a:pt x="1997" y="0"/>
                  </a:lnTo>
                  <a:close/>
                </a:path>
              </a:pathLst>
            </a:custGeom>
            <a:solidFill>
              <a:srgbClr val="1C60A2"/>
            </a:solidFill>
          </p:spPr>
          <p:txBody>
            <a:bodyPr wrap="square" lIns="0" tIns="0" rIns="0" bIns="0" rtlCol="0"/>
            <a:lstStyle/>
            <a:p>
              <a:endParaRPr sz="1227"/>
            </a:p>
          </p:txBody>
        </p:sp>
        <p:sp>
          <p:nvSpPr>
            <p:cNvPr id="1582" name="object 1582"/>
            <p:cNvSpPr/>
            <p:nvPr/>
          </p:nvSpPr>
          <p:spPr>
            <a:xfrm>
              <a:off x="882425" y="7897868"/>
              <a:ext cx="7620" cy="20320"/>
            </a:xfrm>
            <a:custGeom>
              <a:avLst/>
              <a:gdLst/>
              <a:ahLst/>
              <a:cxnLst/>
              <a:rect l="l" t="t" r="r" b="b"/>
              <a:pathLst>
                <a:path w="7619" h="20320">
                  <a:moveTo>
                    <a:pt x="1687" y="0"/>
                  </a:moveTo>
                  <a:lnTo>
                    <a:pt x="0" y="508"/>
                  </a:lnTo>
                  <a:lnTo>
                    <a:pt x="5134" y="19034"/>
                  </a:lnTo>
                  <a:lnTo>
                    <a:pt x="7270" y="19763"/>
                  </a:lnTo>
                  <a:lnTo>
                    <a:pt x="1687" y="0"/>
                  </a:lnTo>
                  <a:close/>
                </a:path>
              </a:pathLst>
            </a:custGeom>
            <a:solidFill>
              <a:srgbClr val="1C61A3"/>
            </a:solidFill>
          </p:spPr>
          <p:txBody>
            <a:bodyPr wrap="square" lIns="0" tIns="0" rIns="0" bIns="0" rtlCol="0"/>
            <a:lstStyle/>
            <a:p>
              <a:endParaRPr sz="1227"/>
            </a:p>
          </p:txBody>
        </p:sp>
        <p:sp>
          <p:nvSpPr>
            <p:cNvPr id="1583" name="object 1583"/>
            <p:cNvSpPr/>
            <p:nvPr/>
          </p:nvSpPr>
          <p:spPr>
            <a:xfrm>
              <a:off x="879779" y="7898231"/>
              <a:ext cx="8890" cy="19050"/>
            </a:xfrm>
            <a:custGeom>
              <a:avLst/>
              <a:gdLst/>
              <a:ahLst/>
              <a:cxnLst/>
              <a:rect l="l" t="t" r="r" b="b"/>
              <a:pathLst>
                <a:path w="8890" h="19050">
                  <a:moveTo>
                    <a:pt x="8267" y="18846"/>
                  </a:moveTo>
                  <a:lnTo>
                    <a:pt x="3149" y="0"/>
                  </a:lnTo>
                  <a:lnTo>
                    <a:pt x="1587" y="469"/>
                  </a:lnTo>
                  <a:lnTo>
                    <a:pt x="1181" y="596"/>
                  </a:lnTo>
                  <a:lnTo>
                    <a:pt x="0" y="952"/>
                  </a:lnTo>
                  <a:lnTo>
                    <a:pt x="4406" y="17526"/>
                  </a:lnTo>
                  <a:lnTo>
                    <a:pt x="5956" y="18059"/>
                  </a:lnTo>
                  <a:lnTo>
                    <a:pt x="8267" y="18846"/>
                  </a:lnTo>
                  <a:close/>
                </a:path>
              </a:pathLst>
            </a:custGeom>
            <a:solidFill>
              <a:srgbClr val="1C62A4"/>
            </a:solidFill>
          </p:spPr>
          <p:txBody>
            <a:bodyPr wrap="square" lIns="0" tIns="0" rIns="0" bIns="0" rtlCol="0"/>
            <a:lstStyle/>
            <a:p>
              <a:endParaRPr sz="1227"/>
            </a:p>
          </p:txBody>
        </p:sp>
        <p:sp>
          <p:nvSpPr>
            <p:cNvPr id="1584" name="object 1584"/>
            <p:cNvSpPr/>
            <p:nvPr/>
          </p:nvSpPr>
          <p:spPr>
            <a:xfrm>
              <a:off x="878331" y="7899040"/>
              <a:ext cx="6985" cy="17145"/>
            </a:xfrm>
            <a:custGeom>
              <a:avLst/>
              <a:gdLst/>
              <a:ahLst/>
              <a:cxnLst/>
              <a:rect l="l" t="t" r="r" b="b"/>
              <a:pathLst>
                <a:path w="6984" h="17145">
                  <a:moveTo>
                    <a:pt x="1893" y="0"/>
                  </a:moveTo>
                  <a:lnTo>
                    <a:pt x="0" y="571"/>
                  </a:lnTo>
                  <a:lnTo>
                    <a:pt x="4239" y="16158"/>
                  </a:lnTo>
                  <a:lnTo>
                    <a:pt x="6536" y="16942"/>
                  </a:lnTo>
                  <a:lnTo>
                    <a:pt x="1893" y="0"/>
                  </a:lnTo>
                  <a:close/>
                </a:path>
              </a:pathLst>
            </a:custGeom>
            <a:solidFill>
              <a:srgbClr val="1C63A5"/>
            </a:solidFill>
          </p:spPr>
          <p:txBody>
            <a:bodyPr wrap="square" lIns="0" tIns="0" rIns="0" bIns="0" rtlCol="0"/>
            <a:lstStyle/>
            <a:p>
              <a:endParaRPr sz="1227"/>
            </a:p>
          </p:txBody>
        </p:sp>
        <p:sp>
          <p:nvSpPr>
            <p:cNvPr id="1585" name="object 1585"/>
            <p:cNvSpPr/>
            <p:nvPr/>
          </p:nvSpPr>
          <p:spPr>
            <a:xfrm>
              <a:off x="876771" y="7899489"/>
              <a:ext cx="6350" cy="16510"/>
            </a:xfrm>
            <a:custGeom>
              <a:avLst/>
              <a:gdLst/>
              <a:ahLst/>
              <a:cxnLst/>
              <a:rect l="l" t="t" r="r" b="b"/>
              <a:pathLst>
                <a:path w="6350" h="16509">
                  <a:moveTo>
                    <a:pt x="1965" y="0"/>
                  </a:moveTo>
                  <a:lnTo>
                    <a:pt x="0" y="592"/>
                  </a:lnTo>
                  <a:lnTo>
                    <a:pt x="4021" y="15103"/>
                  </a:lnTo>
                  <a:lnTo>
                    <a:pt x="6332" y="15892"/>
                  </a:lnTo>
                  <a:lnTo>
                    <a:pt x="1965" y="0"/>
                  </a:lnTo>
                  <a:close/>
                </a:path>
              </a:pathLst>
            </a:custGeom>
            <a:solidFill>
              <a:srgbClr val="1C64A6"/>
            </a:solidFill>
          </p:spPr>
          <p:txBody>
            <a:bodyPr wrap="square" lIns="0" tIns="0" rIns="0" bIns="0" rtlCol="0"/>
            <a:lstStyle/>
            <a:p>
              <a:endParaRPr sz="1227"/>
            </a:p>
          </p:txBody>
        </p:sp>
        <p:sp>
          <p:nvSpPr>
            <p:cNvPr id="1586" name="object 1586"/>
            <p:cNvSpPr/>
            <p:nvPr/>
          </p:nvSpPr>
          <p:spPr>
            <a:xfrm>
              <a:off x="875599" y="7899833"/>
              <a:ext cx="6350" cy="15240"/>
            </a:xfrm>
            <a:custGeom>
              <a:avLst/>
              <a:gdLst/>
              <a:ahLst/>
              <a:cxnLst/>
              <a:rect l="l" t="t" r="r" b="b"/>
              <a:pathLst>
                <a:path w="6350" h="15240">
                  <a:moveTo>
                    <a:pt x="1995" y="0"/>
                  </a:moveTo>
                  <a:lnTo>
                    <a:pt x="0" y="601"/>
                  </a:lnTo>
                  <a:lnTo>
                    <a:pt x="3790" y="14280"/>
                  </a:lnTo>
                  <a:lnTo>
                    <a:pt x="6139" y="15081"/>
                  </a:lnTo>
                  <a:lnTo>
                    <a:pt x="1995" y="0"/>
                  </a:lnTo>
                  <a:close/>
                </a:path>
              </a:pathLst>
            </a:custGeom>
            <a:solidFill>
              <a:srgbClr val="1C65A6"/>
            </a:solidFill>
          </p:spPr>
          <p:txBody>
            <a:bodyPr wrap="square" lIns="0" tIns="0" rIns="0" bIns="0" rtlCol="0"/>
            <a:lstStyle/>
            <a:p>
              <a:endParaRPr sz="1227"/>
            </a:p>
          </p:txBody>
        </p:sp>
        <p:sp>
          <p:nvSpPr>
            <p:cNvPr id="1587" name="object 1587"/>
            <p:cNvSpPr/>
            <p:nvPr/>
          </p:nvSpPr>
          <p:spPr>
            <a:xfrm>
              <a:off x="874225" y="7900275"/>
              <a:ext cx="5715" cy="14604"/>
            </a:xfrm>
            <a:custGeom>
              <a:avLst/>
              <a:gdLst/>
              <a:ahLst/>
              <a:cxnLst/>
              <a:rect l="l" t="t" r="r" b="b"/>
              <a:pathLst>
                <a:path w="5715" h="14604">
                  <a:moveTo>
                    <a:pt x="1905" y="0"/>
                  </a:moveTo>
                  <a:lnTo>
                    <a:pt x="0" y="574"/>
                  </a:lnTo>
                  <a:lnTo>
                    <a:pt x="3487" y="13266"/>
                  </a:lnTo>
                  <a:lnTo>
                    <a:pt x="5709" y="14024"/>
                  </a:lnTo>
                  <a:lnTo>
                    <a:pt x="1905" y="0"/>
                  </a:lnTo>
                  <a:close/>
                </a:path>
              </a:pathLst>
            </a:custGeom>
            <a:solidFill>
              <a:srgbClr val="1C65A7"/>
            </a:solidFill>
          </p:spPr>
          <p:txBody>
            <a:bodyPr wrap="square" lIns="0" tIns="0" rIns="0" bIns="0" rtlCol="0"/>
            <a:lstStyle/>
            <a:p>
              <a:endParaRPr sz="1227"/>
            </a:p>
          </p:txBody>
        </p:sp>
        <p:sp>
          <p:nvSpPr>
            <p:cNvPr id="1588" name="object 1588"/>
            <p:cNvSpPr/>
            <p:nvPr/>
          </p:nvSpPr>
          <p:spPr>
            <a:xfrm>
              <a:off x="873082" y="7900628"/>
              <a:ext cx="5715" cy="13335"/>
            </a:xfrm>
            <a:custGeom>
              <a:avLst/>
              <a:gdLst/>
              <a:ahLst/>
              <a:cxnLst/>
              <a:rect l="l" t="t" r="r" b="b"/>
              <a:pathLst>
                <a:path w="5715" h="13334">
                  <a:moveTo>
                    <a:pt x="1878" y="0"/>
                  </a:moveTo>
                  <a:lnTo>
                    <a:pt x="0" y="566"/>
                  </a:lnTo>
                  <a:lnTo>
                    <a:pt x="3264" y="12447"/>
                  </a:lnTo>
                  <a:lnTo>
                    <a:pt x="5467" y="13199"/>
                  </a:lnTo>
                  <a:lnTo>
                    <a:pt x="1878" y="0"/>
                  </a:lnTo>
                  <a:close/>
                </a:path>
              </a:pathLst>
            </a:custGeom>
            <a:solidFill>
              <a:srgbClr val="1D66A8"/>
            </a:solidFill>
          </p:spPr>
          <p:txBody>
            <a:bodyPr wrap="square" lIns="0" tIns="0" rIns="0" bIns="0" rtlCol="0"/>
            <a:lstStyle/>
            <a:p>
              <a:endParaRPr sz="1227"/>
            </a:p>
          </p:txBody>
        </p:sp>
        <p:sp>
          <p:nvSpPr>
            <p:cNvPr id="1589" name="object 1589"/>
            <p:cNvSpPr/>
            <p:nvPr/>
          </p:nvSpPr>
          <p:spPr>
            <a:xfrm>
              <a:off x="870445" y="7901101"/>
              <a:ext cx="6350" cy="12700"/>
            </a:xfrm>
            <a:custGeom>
              <a:avLst/>
              <a:gdLst/>
              <a:ahLst/>
              <a:cxnLst/>
              <a:rect l="l" t="t" r="r" b="b"/>
              <a:pathLst>
                <a:path w="6350" h="12700">
                  <a:moveTo>
                    <a:pt x="6273" y="12103"/>
                  </a:moveTo>
                  <a:lnTo>
                    <a:pt x="2946" y="0"/>
                  </a:lnTo>
                  <a:lnTo>
                    <a:pt x="1803" y="355"/>
                  </a:lnTo>
                  <a:lnTo>
                    <a:pt x="1168" y="546"/>
                  </a:lnTo>
                  <a:lnTo>
                    <a:pt x="0" y="889"/>
                  </a:lnTo>
                  <a:lnTo>
                    <a:pt x="2717" y="10896"/>
                  </a:lnTo>
                  <a:lnTo>
                    <a:pt x="4089" y="11366"/>
                  </a:lnTo>
                  <a:lnTo>
                    <a:pt x="6273" y="12103"/>
                  </a:lnTo>
                  <a:close/>
                </a:path>
              </a:pathLst>
            </a:custGeom>
            <a:solidFill>
              <a:srgbClr val="1D67A9"/>
            </a:solidFill>
          </p:spPr>
          <p:txBody>
            <a:bodyPr wrap="square" lIns="0" tIns="0" rIns="0" bIns="0" rtlCol="0"/>
            <a:lstStyle/>
            <a:p>
              <a:endParaRPr sz="1227"/>
            </a:p>
          </p:txBody>
        </p:sp>
        <p:sp>
          <p:nvSpPr>
            <p:cNvPr id="1590" name="object 1590"/>
            <p:cNvSpPr/>
            <p:nvPr/>
          </p:nvSpPr>
          <p:spPr>
            <a:xfrm>
              <a:off x="856335" y="7901892"/>
              <a:ext cx="17780" cy="10795"/>
            </a:xfrm>
            <a:custGeom>
              <a:avLst/>
              <a:gdLst/>
              <a:ahLst/>
              <a:cxnLst/>
              <a:rect l="l" t="t" r="r" b="b"/>
              <a:pathLst>
                <a:path w="17780" h="10795">
                  <a:moveTo>
                    <a:pt x="14433" y="0"/>
                  </a:moveTo>
                  <a:lnTo>
                    <a:pt x="0" y="4352"/>
                  </a:lnTo>
                  <a:lnTo>
                    <a:pt x="17246" y="10239"/>
                  </a:lnTo>
                  <a:lnTo>
                    <a:pt x="14433" y="0"/>
                  </a:lnTo>
                  <a:close/>
                </a:path>
              </a:pathLst>
            </a:custGeom>
            <a:solidFill>
              <a:srgbClr val="1D68AA"/>
            </a:solidFill>
          </p:spPr>
          <p:txBody>
            <a:bodyPr wrap="square" lIns="0" tIns="0" rIns="0" bIns="0" rtlCol="0"/>
            <a:lstStyle/>
            <a:p>
              <a:endParaRPr sz="1227"/>
            </a:p>
          </p:txBody>
        </p:sp>
        <p:sp>
          <p:nvSpPr>
            <p:cNvPr id="1591" name="object 1591"/>
            <p:cNvSpPr/>
            <p:nvPr/>
          </p:nvSpPr>
          <p:spPr>
            <a:xfrm>
              <a:off x="921029" y="7907045"/>
              <a:ext cx="74930" cy="116205"/>
            </a:xfrm>
            <a:custGeom>
              <a:avLst/>
              <a:gdLst/>
              <a:ahLst/>
              <a:cxnLst/>
              <a:rect l="l" t="t" r="r" b="b"/>
              <a:pathLst>
                <a:path w="74930" h="116204">
                  <a:moveTo>
                    <a:pt x="0" y="114554"/>
                  </a:moveTo>
                  <a:lnTo>
                    <a:pt x="0" y="114985"/>
                  </a:lnTo>
                  <a:lnTo>
                    <a:pt x="2286" y="115785"/>
                  </a:lnTo>
                  <a:lnTo>
                    <a:pt x="3592" y="115328"/>
                  </a:lnTo>
                  <a:lnTo>
                    <a:pt x="2286" y="115328"/>
                  </a:lnTo>
                  <a:lnTo>
                    <a:pt x="0" y="114554"/>
                  </a:lnTo>
                  <a:close/>
                </a:path>
                <a:path w="74930" h="116204">
                  <a:moveTo>
                    <a:pt x="4572" y="114655"/>
                  </a:moveTo>
                  <a:lnTo>
                    <a:pt x="2286" y="115328"/>
                  </a:lnTo>
                  <a:lnTo>
                    <a:pt x="3592" y="115328"/>
                  </a:lnTo>
                  <a:lnTo>
                    <a:pt x="4572" y="114985"/>
                  </a:lnTo>
                  <a:lnTo>
                    <a:pt x="4572" y="114655"/>
                  </a:lnTo>
                  <a:close/>
                </a:path>
                <a:path w="74930" h="116204">
                  <a:moveTo>
                    <a:pt x="73304" y="0"/>
                  </a:moveTo>
                  <a:lnTo>
                    <a:pt x="74295" y="342"/>
                  </a:lnTo>
                  <a:lnTo>
                    <a:pt x="74307" y="3441"/>
                  </a:lnTo>
                  <a:lnTo>
                    <a:pt x="74752" y="3314"/>
                  </a:lnTo>
                  <a:lnTo>
                    <a:pt x="74752" y="342"/>
                  </a:lnTo>
                  <a:lnTo>
                    <a:pt x="73304" y="0"/>
                  </a:lnTo>
                  <a:close/>
                </a:path>
              </a:pathLst>
            </a:custGeom>
            <a:solidFill>
              <a:srgbClr val="FFFFFF"/>
            </a:solidFill>
          </p:spPr>
          <p:txBody>
            <a:bodyPr wrap="square" lIns="0" tIns="0" rIns="0" bIns="0" rtlCol="0"/>
            <a:lstStyle/>
            <a:p>
              <a:endParaRPr sz="1227"/>
            </a:p>
          </p:txBody>
        </p:sp>
        <p:sp>
          <p:nvSpPr>
            <p:cNvPr id="1592" name="object 1592"/>
            <p:cNvSpPr/>
            <p:nvPr/>
          </p:nvSpPr>
          <p:spPr>
            <a:xfrm>
              <a:off x="920991" y="8012773"/>
              <a:ext cx="2540" cy="10160"/>
            </a:xfrm>
            <a:custGeom>
              <a:avLst/>
              <a:gdLst/>
              <a:ahLst/>
              <a:cxnLst/>
              <a:rect l="l" t="t" r="r" b="b"/>
              <a:pathLst>
                <a:path w="2540" h="10159">
                  <a:moveTo>
                    <a:pt x="2324" y="0"/>
                  </a:moveTo>
                  <a:lnTo>
                    <a:pt x="0" y="1333"/>
                  </a:lnTo>
                  <a:lnTo>
                    <a:pt x="12" y="3327"/>
                  </a:lnTo>
                  <a:lnTo>
                    <a:pt x="38" y="8826"/>
                  </a:lnTo>
                  <a:lnTo>
                    <a:pt x="2324" y="9601"/>
                  </a:lnTo>
                  <a:lnTo>
                    <a:pt x="2324" y="2006"/>
                  </a:lnTo>
                  <a:lnTo>
                    <a:pt x="2324" y="0"/>
                  </a:lnTo>
                  <a:close/>
                </a:path>
              </a:pathLst>
            </a:custGeom>
            <a:solidFill>
              <a:srgbClr val="5B73A0"/>
            </a:solidFill>
          </p:spPr>
          <p:txBody>
            <a:bodyPr wrap="square" lIns="0" tIns="0" rIns="0" bIns="0" rtlCol="0"/>
            <a:lstStyle/>
            <a:p>
              <a:endParaRPr sz="1227"/>
            </a:p>
          </p:txBody>
        </p:sp>
        <p:sp>
          <p:nvSpPr>
            <p:cNvPr id="1593" name="object 1593"/>
            <p:cNvSpPr/>
            <p:nvPr/>
          </p:nvSpPr>
          <p:spPr>
            <a:xfrm>
              <a:off x="920978" y="8009229"/>
              <a:ext cx="2540" cy="5080"/>
            </a:xfrm>
            <a:custGeom>
              <a:avLst/>
              <a:gdLst/>
              <a:ahLst/>
              <a:cxnLst/>
              <a:rect l="l" t="t" r="r" b="b"/>
              <a:pathLst>
                <a:path w="2540" h="5079">
                  <a:moveTo>
                    <a:pt x="2336" y="0"/>
                  </a:moveTo>
                  <a:lnTo>
                    <a:pt x="0" y="1346"/>
                  </a:lnTo>
                  <a:lnTo>
                    <a:pt x="12" y="3314"/>
                  </a:lnTo>
                  <a:lnTo>
                    <a:pt x="25" y="4876"/>
                  </a:lnTo>
                  <a:lnTo>
                    <a:pt x="2336" y="3543"/>
                  </a:lnTo>
                  <a:lnTo>
                    <a:pt x="2336" y="1968"/>
                  </a:lnTo>
                  <a:lnTo>
                    <a:pt x="2336" y="0"/>
                  </a:lnTo>
                  <a:close/>
                </a:path>
              </a:pathLst>
            </a:custGeom>
            <a:solidFill>
              <a:srgbClr val="5B74A1"/>
            </a:solidFill>
          </p:spPr>
          <p:txBody>
            <a:bodyPr wrap="square" lIns="0" tIns="0" rIns="0" bIns="0" rtlCol="0"/>
            <a:lstStyle/>
            <a:p>
              <a:endParaRPr sz="1227"/>
            </a:p>
          </p:txBody>
        </p:sp>
        <p:sp>
          <p:nvSpPr>
            <p:cNvPr id="1594" name="object 1594"/>
            <p:cNvSpPr/>
            <p:nvPr/>
          </p:nvSpPr>
          <p:spPr>
            <a:xfrm>
              <a:off x="920978" y="8007629"/>
              <a:ext cx="2540" cy="3175"/>
            </a:xfrm>
            <a:custGeom>
              <a:avLst/>
              <a:gdLst/>
              <a:ahLst/>
              <a:cxnLst/>
              <a:rect l="l" t="t" r="r" b="b"/>
              <a:pathLst>
                <a:path w="2540" h="3175">
                  <a:moveTo>
                    <a:pt x="2336" y="0"/>
                  </a:moveTo>
                  <a:lnTo>
                    <a:pt x="0" y="1346"/>
                  </a:lnTo>
                  <a:lnTo>
                    <a:pt x="12" y="2946"/>
                  </a:lnTo>
                  <a:lnTo>
                    <a:pt x="2336" y="1600"/>
                  </a:lnTo>
                  <a:lnTo>
                    <a:pt x="2336" y="0"/>
                  </a:lnTo>
                  <a:close/>
                </a:path>
              </a:pathLst>
            </a:custGeom>
            <a:solidFill>
              <a:srgbClr val="5B75A1"/>
            </a:solidFill>
          </p:spPr>
          <p:txBody>
            <a:bodyPr wrap="square" lIns="0" tIns="0" rIns="0" bIns="0" rtlCol="0"/>
            <a:lstStyle/>
            <a:p>
              <a:endParaRPr sz="1227"/>
            </a:p>
          </p:txBody>
        </p:sp>
        <p:sp>
          <p:nvSpPr>
            <p:cNvPr id="1595" name="object 1595"/>
            <p:cNvSpPr/>
            <p:nvPr/>
          </p:nvSpPr>
          <p:spPr>
            <a:xfrm>
              <a:off x="920965" y="8005711"/>
              <a:ext cx="2540" cy="3810"/>
            </a:xfrm>
            <a:custGeom>
              <a:avLst/>
              <a:gdLst/>
              <a:ahLst/>
              <a:cxnLst/>
              <a:rect l="l" t="t" r="r" b="b"/>
              <a:pathLst>
                <a:path w="2540" h="3809">
                  <a:moveTo>
                    <a:pt x="2349" y="0"/>
                  </a:moveTo>
                  <a:lnTo>
                    <a:pt x="0" y="1346"/>
                  </a:lnTo>
                  <a:lnTo>
                    <a:pt x="12" y="3263"/>
                  </a:lnTo>
                  <a:lnTo>
                    <a:pt x="2349" y="1917"/>
                  </a:lnTo>
                  <a:lnTo>
                    <a:pt x="2349" y="0"/>
                  </a:lnTo>
                  <a:close/>
                </a:path>
              </a:pathLst>
            </a:custGeom>
            <a:solidFill>
              <a:srgbClr val="5C75A2"/>
            </a:solidFill>
          </p:spPr>
          <p:txBody>
            <a:bodyPr wrap="square" lIns="0" tIns="0" rIns="0" bIns="0" rtlCol="0"/>
            <a:lstStyle/>
            <a:p>
              <a:endParaRPr sz="1227"/>
            </a:p>
          </p:txBody>
        </p:sp>
        <p:sp>
          <p:nvSpPr>
            <p:cNvPr id="1596" name="object 1596"/>
            <p:cNvSpPr/>
            <p:nvPr/>
          </p:nvSpPr>
          <p:spPr>
            <a:xfrm>
              <a:off x="920965" y="8003933"/>
              <a:ext cx="2540" cy="3175"/>
            </a:xfrm>
            <a:custGeom>
              <a:avLst/>
              <a:gdLst/>
              <a:ahLst/>
              <a:cxnLst/>
              <a:rect l="l" t="t" r="r" b="b"/>
              <a:pathLst>
                <a:path w="2540" h="3175">
                  <a:moveTo>
                    <a:pt x="2349" y="0"/>
                  </a:moveTo>
                  <a:lnTo>
                    <a:pt x="0" y="1371"/>
                  </a:lnTo>
                  <a:lnTo>
                    <a:pt x="12" y="3124"/>
                  </a:lnTo>
                  <a:lnTo>
                    <a:pt x="2349" y="1778"/>
                  </a:lnTo>
                  <a:lnTo>
                    <a:pt x="2349" y="0"/>
                  </a:lnTo>
                  <a:close/>
                </a:path>
              </a:pathLst>
            </a:custGeom>
            <a:solidFill>
              <a:srgbClr val="5C75A3"/>
            </a:solidFill>
          </p:spPr>
          <p:txBody>
            <a:bodyPr wrap="square" lIns="0" tIns="0" rIns="0" bIns="0" rtlCol="0"/>
            <a:lstStyle/>
            <a:p>
              <a:endParaRPr sz="1227"/>
            </a:p>
          </p:txBody>
        </p:sp>
        <p:sp>
          <p:nvSpPr>
            <p:cNvPr id="1597" name="object 1597"/>
            <p:cNvSpPr/>
            <p:nvPr/>
          </p:nvSpPr>
          <p:spPr>
            <a:xfrm>
              <a:off x="920953" y="8002079"/>
              <a:ext cx="2540" cy="3810"/>
            </a:xfrm>
            <a:custGeom>
              <a:avLst/>
              <a:gdLst/>
              <a:ahLst/>
              <a:cxnLst/>
              <a:rect l="l" t="t" r="r" b="b"/>
              <a:pathLst>
                <a:path w="2540" h="3809">
                  <a:moveTo>
                    <a:pt x="2362" y="0"/>
                  </a:moveTo>
                  <a:lnTo>
                    <a:pt x="0" y="1346"/>
                  </a:lnTo>
                  <a:lnTo>
                    <a:pt x="12" y="3225"/>
                  </a:lnTo>
                  <a:lnTo>
                    <a:pt x="2362" y="1854"/>
                  </a:lnTo>
                  <a:lnTo>
                    <a:pt x="2362" y="0"/>
                  </a:lnTo>
                  <a:close/>
                </a:path>
              </a:pathLst>
            </a:custGeom>
            <a:solidFill>
              <a:srgbClr val="5C76A3"/>
            </a:solidFill>
          </p:spPr>
          <p:txBody>
            <a:bodyPr wrap="square" lIns="0" tIns="0" rIns="0" bIns="0" rtlCol="0"/>
            <a:lstStyle/>
            <a:p>
              <a:endParaRPr sz="1227"/>
            </a:p>
          </p:txBody>
        </p:sp>
        <p:sp>
          <p:nvSpPr>
            <p:cNvPr id="1598" name="object 1598"/>
            <p:cNvSpPr/>
            <p:nvPr/>
          </p:nvSpPr>
          <p:spPr>
            <a:xfrm>
              <a:off x="920940" y="8000187"/>
              <a:ext cx="2540" cy="3810"/>
            </a:xfrm>
            <a:custGeom>
              <a:avLst/>
              <a:gdLst/>
              <a:ahLst/>
              <a:cxnLst/>
              <a:rect l="l" t="t" r="r" b="b"/>
              <a:pathLst>
                <a:path w="2540" h="3809">
                  <a:moveTo>
                    <a:pt x="2362" y="0"/>
                  </a:moveTo>
                  <a:lnTo>
                    <a:pt x="0" y="1371"/>
                  </a:lnTo>
                  <a:lnTo>
                    <a:pt x="12" y="3238"/>
                  </a:lnTo>
                  <a:lnTo>
                    <a:pt x="2362" y="1892"/>
                  </a:lnTo>
                  <a:lnTo>
                    <a:pt x="2362" y="0"/>
                  </a:lnTo>
                  <a:close/>
                </a:path>
              </a:pathLst>
            </a:custGeom>
            <a:solidFill>
              <a:srgbClr val="5C77A4"/>
            </a:solidFill>
          </p:spPr>
          <p:txBody>
            <a:bodyPr wrap="square" lIns="0" tIns="0" rIns="0" bIns="0" rtlCol="0"/>
            <a:lstStyle/>
            <a:p>
              <a:endParaRPr sz="1227"/>
            </a:p>
          </p:txBody>
        </p:sp>
        <p:sp>
          <p:nvSpPr>
            <p:cNvPr id="1599" name="object 1599"/>
            <p:cNvSpPr/>
            <p:nvPr/>
          </p:nvSpPr>
          <p:spPr>
            <a:xfrm>
              <a:off x="920927" y="7996580"/>
              <a:ext cx="2540" cy="5080"/>
            </a:xfrm>
            <a:custGeom>
              <a:avLst/>
              <a:gdLst/>
              <a:ahLst/>
              <a:cxnLst/>
              <a:rect l="l" t="t" r="r" b="b"/>
              <a:pathLst>
                <a:path w="2540" h="5079">
                  <a:moveTo>
                    <a:pt x="2387" y="0"/>
                  </a:moveTo>
                  <a:lnTo>
                    <a:pt x="0" y="1358"/>
                  </a:lnTo>
                  <a:lnTo>
                    <a:pt x="12" y="3302"/>
                  </a:lnTo>
                  <a:lnTo>
                    <a:pt x="25" y="4978"/>
                  </a:lnTo>
                  <a:lnTo>
                    <a:pt x="2387" y="3606"/>
                  </a:lnTo>
                  <a:lnTo>
                    <a:pt x="2387" y="1943"/>
                  </a:lnTo>
                  <a:lnTo>
                    <a:pt x="2387" y="0"/>
                  </a:lnTo>
                  <a:close/>
                </a:path>
              </a:pathLst>
            </a:custGeom>
            <a:solidFill>
              <a:srgbClr val="5C78A4"/>
            </a:solidFill>
          </p:spPr>
          <p:txBody>
            <a:bodyPr wrap="square" lIns="0" tIns="0" rIns="0" bIns="0" rtlCol="0"/>
            <a:lstStyle/>
            <a:p>
              <a:endParaRPr sz="1227"/>
            </a:p>
          </p:txBody>
        </p:sp>
        <p:sp>
          <p:nvSpPr>
            <p:cNvPr id="1600" name="object 1600"/>
            <p:cNvSpPr/>
            <p:nvPr/>
          </p:nvSpPr>
          <p:spPr>
            <a:xfrm>
              <a:off x="920940" y="7994980"/>
              <a:ext cx="2540" cy="3175"/>
            </a:xfrm>
            <a:custGeom>
              <a:avLst/>
              <a:gdLst/>
              <a:ahLst/>
              <a:cxnLst/>
              <a:rect l="l" t="t" r="r" b="b"/>
              <a:pathLst>
                <a:path w="2540" h="3175">
                  <a:moveTo>
                    <a:pt x="2374" y="0"/>
                  </a:moveTo>
                  <a:lnTo>
                    <a:pt x="0" y="1358"/>
                  </a:lnTo>
                  <a:lnTo>
                    <a:pt x="0" y="2959"/>
                  </a:lnTo>
                  <a:lnTo>
                    <a:pt x="2374" y="1600"/>
                  </a:lnTo>
                  <a:lnTo>
                    <a:pt x="2374" y="0"/>
                  </a:lnTo>
                  <a:close/>
                </a:path>
              </a:pathLst>
            </a:custGeom>
            <a:solidFill>
              <a:srgbClr val="5C78A5"/>
            </a:solidFill>
          </p:spPr>
          <p:txBody>
            <a:bodyPr wrap="square" lIns="0" tIns="0" rIns="0" bIns="0" rtlCol="0"/>
            <a:lstStyle/>
            <a:p>
              <a:endParaRPr sz="1227"/>
            </a:p>
          </p:txBody>
        </p:sp>
        <p:sp>
          <p:nvSpPr>
            <p:cNvPr id="1601" name="object 1601"/>
            <p:cNvSpPr/>
            <p:nvPr/>
          </p:nvSpPr>
          <p:spPr>
            <a:xfrm>
              <a:off x="920915" y="7991462"/>
              <a:ext cx="2540" cy="5080"/>
            </a:xfrm>
            <a:custGeom>
              <a:avLst/>
              <a:gdLst/>
              <a:ahLst/>
              <a:cxnLst/>
              <a:rect l="l" t="t" r="r" b="b"/>
              <a:pathLst>
                <a:path w="2540" h="5079">
                  <a:moveTo>
                    <a:pt x="2400" y="0"/>
                  </a:moveTo>
                  <a:lnTo>
                    <a:pt x="0" y="1371"/>
                  </a:lnTo>
                  <a:lnTo>
                    <a:pt x="0" y="2959"/>
                  </a:lnTo>
                  <a:lnTo>
                    <a:pt x="12" y="4876"/>
                  </a:lnTo>
                  <a:lnTo>
                    <a:pt x="2400" y="3517"/>
                  </a:lnTo>
                  <a:lnTo>
                    <a:pt x="2400" y="1600"/>
                  </a:lnTo>
                  <a:lnTo>
                    <a:pt x="2400" y="0"/>
                  </a:lnTo>
                  <a:close/>
                </a:path>
              </a:pathLst>
            </a:custGeom>
            <a:solidFill>
              <a:srgbClr val="5C79A6"/>
            </a:solidFill>
          </p:spPr>
          <p:txBody>
            <a:bodyPr wrap="square" lIns="0" tIns="0" rIns="0" bIns="0" rtlCol="0"/>
            <a:lstStyle/>
            <a:p>
              <a:endParaRPr sz="1227"/>
            </a:p>
          </p:txBody>
        </p:sp>
        <p:sp>
          <p:nvSpPr>
            <p:cNvPr id="1602" name="object 1602"/>
            <p:cNvSpPr/>
            <p:nvPr/>
          </p:nvSpPr>
          <p:spPr>
            <a:xfrm>
              <a:off x="920902" y="7989443"/>
              <a:ext cx="2540" cy="3810"/>
            </a:xfrm>
            <a:custGeom>
              <a:avLst/>
              <a:gdLst/>
              <a:ahLst/>
              <a:cxnLst/>
              <a:rect l="l" t="t" r="r" b="b"/>
              <a:pathLst>
                <a:path w="2540" h="3809">
                  <a:moveTo>
                    <a:pt x="2413" y="0"/>
                  </a:moveTo>
                  <a:lnTo>
                    <a:pt x="0" y="1371"/>
                  </a:lnTo>
                  <a:lnTo>
                    <a:pt x="12" y="3390"/>
                  </a:lnTo>
                  <a:lnTo>
                    <a:pt x="2413" y="2019"/>
                  </a:lnTo>
                  <a:lnTo>
                    <a:pt x="2413" y="0"/>
                  </a:lnTo>
                  <a:close/>
                </a:path>
              </a:pathLst>
            </a:custGeom>
            <a:solidFill>
              <a:srgbClr val="5C7AA6"/>
            </a:solidFill>
          </p:spPr>
          <p:txBody>
            <a:bodyPr wrap="square" lIns="0" tIns="0" rIns="0" bIns="0" rtlCol="0"/>
            <a:lstStyle/>
            <a:p>
              <a:endParaRPr sz="1227"/>
            </a:p>
          </p:txBody>
        </p:sp>
        <p:sp>
          <p:nvSpPr>
            <p:cNvPr id="1603" name="object 1603"/>
            <p:cNvSpPr/>
            <p:nvPr/>
          </p:nvSpPr>
          <p:spPr>
            <a:xfrm>
              <a:off x="920915" y="7987665"/>
              <a:ext cx="2540" cy="3175"/>
            </a:xfrm>
            <a:custGeom>
              <a:avLst/>
              <a:gdLst/>
              <a:ahLst/>
              <a:cxnLst/>
              <a:rect l="l" t="t" r="r" b="b"/>
              <a:pathLst>
                <a:path w="2540" h="3175">
                  <a:moveTo>
                    <a:pt x="2400" y="0"/>
                  </a:moveTo>
                  <a:lnTo>
                    <a:pt x="0" y="1396"/>
                  </a:lnTo>
                  <a:lnTo>
                    <a:pt x="0" y="3149"/>
                  </a:lnTo>
                  <a:lnTo>
                    <a:pt x="2400" y="1777"/>
                  </a:lnTo>
                  <a:lnTo>
                    <a:pt x="2400" y="0"/>
                  </a:lnTo>
                  <a:close/>
                </a:path>
              </a:pathLst>
            </a:custGeom>
            <a:solidFill>
              <a:srgbClr val="5C7AA7"/>
            </a:solidFill>
          </p:spPr>
          <p:txBody>
            <a:bodyPr wrap="square" lIns="0" tIns="0" rIns="0" bIns="0" rtlCol="0"/>
            <a:lstStyle/>
            <a:p>
              <a:endParaRPr sz="1227"/>
            </a:p>
          </p:txBody>
        </p:sp>
        <p:sp>
          <p:nvSpPr>
            <p:cNvPr id="1604" name="object 1604"/>
            <p:cNvSpPr/>
            <p:nvPr/>
          </p:nvSpPr>
          <p:spPr>
            <a:xfrm>
              <a:off x="920889" y="7985963"/>
              <a:ext cx="2540" cy="3175"/>
            </a:xfrm>
            <a:custGeom>
              <a:avLst/>
              <a:gdLst/>
              <a:ahLst/>
              <a:cxnLst/>
              <a:rect l="l" t="t" r="r" b="b"/>
              <a:pathLst>
                <a:path w="2540" h="3175">
                  <a:moveTo>
                    <a:pt x="2425" y="0"/>
                  </a:moveTo>
                  <a:lnTo>
                    <a:pt x="0" y="1384"/>
                  </a:lnTo>
                  <a:lnTo>
                    <a:pt x="12" y="3098"/>
                  </a:lnTo>
                  <a:lnTo>
                    <a:pt x="2425" y="1701"/>
                  </a:lnTo>
                  <a:lnTo>
                    <a:pt x="2425" y="0"/>
                  </a:lnTo>
                  <a:close/>
                </a:path>
              </a:pathLst>
            </a:custGeom>
            <a:solidFill>
              <a:srgbClr val="5C7AA8"/>
            </a:solidFill>
          </p:spPr>
          <p:txBody>
            <a:bodyPr wrap="square" lIns="0" tIns="0" rIns="0" bIns="0" rtlCol="0"/>
            <a:lstStyle/>
            <a:p>
              <a:endParaRPr sz="1227"/>
            </a:p>
          </p:txBody>
        </p:sp>
        <p:sp>
          <p:nvSpPr>
            <p:cNvPr id="1605" name="object 1605"/>
            <p:cNvSpPr/>
            <p:nvPr/>
          </p:nvSpPr>
          <p:spPr>
            <a:xfrm>
              <a:off x="920889" y="7984109"/>
              <a:ext cx="2540" cy="3810"/>
            </a:xfrm>
            <a:custGeom>
              <a:avLst/>
              <a:gdLst/>
              <a:ahLst/>
              <a:cxnLst/>
              <a:rect l="l" t="t" r="r" b="b"/>
              <a:pathLst>
                <a:path w="2540" h="3809">
                  <a:moveTo>
                    <a:pt x="2425" y="0"/>
                  </a:moveTo>
                  <a:lnTo>
                    <a:pt x="0" y="1409"/>
                  </a:lnTo>
                  <a:lnTo>
                    <a:pt x="12" y="3238"/>
                  </a:lnTo>
                  <a:lnTo>
                    <a:pt x="2425" y="1854"/>
                  </a:lnTo>
                  <a:lnTo>
                    <a:pt x="2425" y="0"/>
                  </a:lnTo>
                  <a:close/>
                </a:path>
              </a:pathLst>
            </a:custGeom>
            <a:solidFill>
              <a:srgbClr val="5C7BA8"/>
            </a:solidFill>
          </p:spPr>
          <p:txBody>
            <a:bodyPr wrap="square" lIns="0" tIns="0" rIns="0" bIns="0" rtlCol="0"/>
            <a:lstStyle/>
            <a:p>
              <a:endParaRPr sz="1227"/>
            </a:p>
          </p:txBody>
        </p:sp>
        <p:sp>
          <p:nvSpPr>
            <p:cNvPr id="1606" name="object 1606"/>
            <p:cNvSpPr/>
            <p:nvPr/>
          </p:nvSpPr>
          <p:spPr>
            <a:xfrm>
              <a:off x="920876" y="7982255"/>
              <a:ext cx="2540" cy="3810"/>
            </a:xfrm>
            <a:custGeom>
              <a:avLst/>
              <a:gdLst/>
              <a:ahLst/>
              <a:cxnLst/>
              <a:rect l="l" t="t" r="r" b="b"/>
              <a:pathLst>
                <a:path w="2540" h="3809">
                  <a:moveTo>
                    <a:pt x="2438" y="0"/>
                  </a:moveTo>
                  <a:lnTo>
                    <a:pt x="0" y="1397"/>
                  </a:lnTo>
                  <a:lnTo>
                    <a:pt x="12" y="3263"/>
                  </a:lnTo>
                  <a:lnTo>
                    <a:pt x="2438" y="1854"/>
                  </a:lnTo>
                  <a:lnTo>
                    <a:pt x="2438" y="0"/>
                  </a:lnTo>
                  <a:close/>
                </a:path>
              </a:pathLst>
            </a:custGeom>
            <a:solidFill>
              <a:srgbClr val="5C7CA8"/>
            </a:solidFill>
          </p:spPr>
          <p:txBody>
            <a:bodyPr wrap="square" lIns="0" tIns="0" rIns="0" bIns="0" rtlCol="0"/>
            <a:lstStyle/>
            <a:p>
              <a:endParaRPr sz="1227"/>
            </a:p>
          </p:txBody>
        </p:sp>
        <p:sp>
          <p:nvSpPr>
            <p:cNvPr id="1607" name="object 1607"/>
            <p:cNvSpPr/>
            <p:nvPr/>
          </p:nvSpPr>
          <p:spPr>
            <a:xfrm>
              <a:off x="920889" y="7980375"/>
              <a:ext cx="2540" cy="3810"/>
            </a:xfrm>
            <a:custGeom>
              <a:avLst/>
              <a:gdLst/>
              <a:ahLst/>
              <a:cxnLst/>
              <a:rect l="l" t="t" r="r" b="b"/>
              <a:pathLst>
                <a:path w="2540" h="3809">
                  <a:moveTo>
                    <a:pt x="2425" y="0"/>
                  </a:moveTo>
                  <a:lnTo>
                    <a:pt x="0" y="1409"/>
                  </a:lnTo>
                  <a:lnTo>
                    <a:pt x="0" y="3276"/>
                  </a:lnTo>
                  <a:lnTo>
                    <a:pt x="2425" y="1879"/>
                  </a:lnTo>
                  <a:lnTo>
                    <a:pt x="2425" y="0"/>
                  </a:lnTo>
                  <a:close/>
                </a:path>
              </a:pathLst>
            </a:custGeom>
            <a:solidFill>
              <a:srgbClr val="5C7CA9"/>
            </a:solidFill>
          </p:spPr>
          <p:txBody>
            <a:bodyPr wrap="square" lIns="0" tIns="0" rIns="0" bIns="0" rtlCol="0"/>
            <a:lstStyle/>
            <a:p>
              <a:endParaRPr sz="1227"/>
            </a:p>
          </p:txBody>
        </p:sp>
        <p:sp>
          <p:nvSpPr>
            <p:cNvPr id="1608" name="object 1608"/>
            <p:cNvSpPr/>
            <p:nvPr/>
          </p:nvSpPr>
          <p:spPr>
            <a:xfrm>
              <a:off x="920864" y="7978673"/>
              <a:ext cx="2540" cy="3175"/>
            </a:xfrm>
            <a:custGeom>
              <a:avLst/>
              <a:gdLst/>
              <a:ahLst/>
              <a:cxnLst/>
              <a:rect l="l" t="t" r="r" b="b"/>
              <a:pathLst>
                <a:path w="2540" h="3175">
                  <a:moveTo>
                    <a:pt x="2451" y="0"/>
                  </a:moveTo>
                  <a:lnTo>
                    <a:pt x="0" y="1409"/>
                  </a:lnTo>
                  <a:lnTo>
                    <a:pt x="12" y="3111"/>
                  </a:lnTo>
                  <a:lnTo>
                    <a:pt x="2451" y="1701"/>
                  </a:lnTo>
                  <a:lnTo>
                    <a:pt x="2451" y="0"/>
                  </a:lnTo>
                  <a:close/>
                </a:path>
              </a:pathLst>
            </a:custGeom>
            <a:solidFill>
              <a:srgbClr val="5C7CAA"/>
            </a:solidFill>
          </p:spPr>
          <p:txBody>
            <a:bodyPr wrap="square" lIns="0" tIns="0" rIns="0" bIns="0" rtlCol="0"/>
            <a:lstStyle/>
            <a:p>
              <a:endParaRPr sz="1227"/>
            </a:p>
          </p:txBody>
        </p:sp>
        <p:sp>
          <p:nvSpPr>
            <p:cNvPr id="1609" name="object 1609"/>
            <p:cNvSpPr/>
            <p:nvPr/>
          </p:nvSpPr>
          <p:spPr>
            <a:xfrm>
              <a:off x="920864" y="7976743"/>
              <a:ext cx="2540" cy="3810"/>
            </a:xfrm>
            <a:custGeom>
              <a:avLst/>
              <a:gdLst/>
              <a:ahLst/>
              <a:cxnLst/>
              <a:rect l="l" t="t" r="r" b="b"/>
              <a:pathLst>
                <a:path w="2540" h="3809">
                  <a:moveTo>
                    <a:pt x="2451" y="0"/>
                  </a:moveTo>
                  <a:lnTo>
                    <a:pt x="0" y="1409"/>
                  </a:lnTo>
                  <a:lnTo>
                    <a:pt x="12" y="3340"/>
                  </a:lnTo>
                  <a:lnTo>
                    <a:pt x="2451" y="1930"/>
                  </a:lnTo>
                  <a:lnTo>
                    <a:pt x="2451" y="0"/>
                  </a:lnTo>
                  <a:close/>
                </a:path>
              </a:pathLst>
            </a:custGeom>
            <a:solidFill>
              <a:srgbClr val="5D7DAA"/>
            </a:solidFill>
          </p:spPr>
          <p:txBody>
            <a:bodyPr wrap="square" lIns="0" tIns="0" rIns="0" bIns="0" rtlCol="0"/>
            <a:lstStyle/>
            <a:p>
              <a:endParaRPr sz="1227"/>
            </a:p>
          </p:txBody>
        </p:sp>
        <p:sp>
          <p:nvSpPr>
            <p:cNvPr id="1610" name="object 1610"/>
            <p:cNvSpPr/>
            <p:nvPr/>
          </p:nvSpPr>
          <p:spPr>
            <a:xfrm>
              <a:off x="920864" y="7975181"/>
              <a:ext cx="2540" cy="3175"/>
            </a:xfrm>
            <a:custGeom>
              <a:avLst/>
              <a:gdLst/>
              <a:ahLst/>
              <a:cxnLst/>
              <a:rect l="l" t="t" r="r" b="b"/>
              <a:pathLst>
                <a:path w="2540" h="3175">
                  <a:moveTo>
                    <a:pt x="2451" y="0"/>
                  </a:moveTo>
                  <a:lnTo>
                    <a:pt x="0" y="1422"/>
                  </a:lnTo>
                  <a:lnTo>
                    <a:pt x="0" y="2971"/>
                  </a:lnTo>
                  <a:lnTo>
                    <a:pt x="2451" y="1562"/>
                  </a:lnTo>
                  <a:lnTo>
                    <a:pt x="2451" y="0"/>
                  </a:lnTo>
                  <a:close/>
                </a:path>
              </a:pathLst>
            </a:custGeom>
            <a:solidFill>
              <a:srgbClr val="5D7DAB"/>
            </a:solidFill>
          </p:spPr>
          <p:txBody>
            <a:bodyPr wrap="square" lIns="0" tIns="0" rIns="0" bIns="0" rtlCol="0"/>
            <a:lstStyle/>
            <a:p>
              <a:endParaRPr sz="1227"/>
            </a:p>
          </p:txBody>
        </p:sp>
        <p:sp>
          <p:nvSpPr>
            <p:cNvPr id="1611" name="object 1611"/>
            <p:cNvSpPr/>
            <p:nvPr/>
          </p:nvSpPr>
          <p:spPr>
            <a:xfrm>
              <a:off x="920838" y="7973212"/>
              <a:ext cx="2540" cy="3810"/>
            </a:xfrm>
            <a:custGeom>
              <a:avLst/>
              <a:gdLst/>
              <a:ahLst/>
              <a:cxnLst/>
              <a:rect l="l" t="t" r="r" b="b"/>
              <a:pathLst>
                <a:path w="2540" h="3809">
                  <a:moveTo>
                    <a:pt x="2463" y="0"/>
                  </a:moveTo>
                  <a:lnTo>
                    <a:pt x="0" y="1422"/>
                  </a:lnTo>
                  <a:lnTo>
                    <a:pt x="12" y="3390"/>
                  </a:lnTo>
                  <a:lnTo>
                    <a:pt x="2463" y="1968"/>
                  </a:lnTo>
                  <a:lnTo>
                    <a:pt x="2463" y="0"/>
                  </a:lnTo>
                  <a:close/>
                </a:path>
              </a:pathLst>
            </a:custGeom>
            <a:solidFill>
              <a:srgbClr val="5D7EAB"/>
            </a:solidFill>
          </p:spPr>
          <p:txBody>
            <a:bodyPr wrap="square" lIns="0" tIns="0" rIns="0" bIns="0" rtlCol="0"/>
            <a:lstStyle/>
            <a:p>
              <a:endParaRPr sz="1227"/>
            </a:p>
          </p:txBody>
        </p:sp>
        <p:sp>
          <p:nvSpPr>
            <p:cNvPr id="1612" name="object 1612"/>
            <p:cNvSpPr/>
            <p:nvPr/>
          </p:nvSpPr>
          <p:spPr>
            <a:xfrm>
              <a:off x="920826" y="7969643"/>
              <a:ext cx="2540" cy="5080"/>
            </a:xfrm>
            <a:custGeom>
              <a:avLst/>
              <a:gdLst/>
              <a:ahLst/>
              <a:cxnLst/>
              <a:rect l="l" t="t" r="r" b="b"/>
              <a:pathLst>
                <a:path w="2540" h="5079">
                  <a:moveTo>
                    <a:pt x="2476" y="0"/>
                  </a:moveTo>
                  <a:lnTo>
                    <a:pt x="0" y="1422"/>
                  </a:lnTo>
                  <a:lnTo>
                    <a:pt x="12" y="3403"/>
                  </a:lnTo>
                  <a:lnTo>
                    <a:pt x="2476" y="1981"/>
                  </a:lnTo>
                  <a:lnTo>
                    <a:pt x="2476" y="0"/>
                  </a:lnTo>
                  <a:close/>
                </a:path>
                <a:path w="2540" h="5079">
                  <a:moveTo>
                    <a:pt x="2489" y="1981"/>
                  </a:moveTo>
                  <a:lnTo>
                    <a:pt x="25" y="3403"/>
                  </a:lnTo>
                  <a:lnTo>
                    <a:pt x="25" y="4991"/>
                  </a:lnTo>
                  <a:lnTo>
                    <a:pt x="2489" y="3568"/>
                  </a:lnTo>
                  <a:lnTo>
                    <a:pt x="2489" y="1981"/>
                  </a:lnTo>
                  <a:close/>
                </a:path>
              </a:pathLst>
            </a:custGeom>
            <a:solidFill>
              <a:srgbClr val="5D7FAC"/>
            </a:solidFill>
          </p:spPr>
          <p:txBody>
            <a:bodyPr wrap="square" lIns="0" tIns="0" rIns="0" bIns="0" rtlCol="0"/>
            <a:lstStyle/>
            <a:p>
              <a:endParaRPr sz="1227"/>
            </a:p>
          </p:txBody>
        </p:sp>
        <p:sp>
          <p:nvSpPr>
            <p:cNvPr id="1613" name="object 1613"/>
            <p:cNvSpPr/>
            <p:nvPr/>
          </p:nvSpPr>
          <p:spPr>
            <a:xfrm>
              <a:off x="920826" y="7967764"/>
              <a:ext cx="2540" cy="3810"/>
            </a:xfrm>
            <a:custGeom>
              <a:avLst/>
              <a:gdLst/>
              <a:ahLst/>
              <a:cxnLst/>
              <a:rect l="l" t="t" r="r" b="b"/>
              <a:pathLst>
                <a:path w="2540" h="3809">
                  <a:moveTo>
                    <a:pt x="2489" y="0"/>
                  </a:moveTo>
                  <a:lnTo>
                    <a:pt x="0" y="1447"/>
                  </a:lnTo>
                  <a:lnTo>
                    <a:pt x="12" y="3301"/>
                  </a:lnTo>
                  <a:lnTo>
                    <a:pt x="2489" y="1879"/>
                  </a:lnTo>
                  <a:lnTo>
                    <a:pt x="2489" y="0"/>
                  </a:lnTo>
                  <a:close/>
                </a:path>
              </a:pathLst>
            </a:custGeom>
            <a:solidFill>
              <a:srgbClr val="5D7FAD"/>
            </a:solidFill>
          </p:spPr>
          <p:txBody>
            <a:bodyPr wrap="square" lIns="0" tIns="0" rIns="0" bIns="0" rtlCol="0"/>
            <a:lstStyle/>
            <a:p>
              <a:endParaRPr sz="1227"/>
            </a:p>
          </p:txBody>
        </p:sp>
        <p:sp>
          <p:nvSpPr>
            <p:cNvPr id="1614" name="object 1614"/>
            <p:cNvSpPr/>
            <p:nvPr/>
          </p:nvSpPr>
          <p:spPr>
            <a:xfrm>
              <a:off x="920826" y="7966100"/>
              <a:ext cx="2540" cy="3175"/>
            </a:xfrm>
            <a:custGeom>
              <a:avLst/>
              <a:gdLst/>
              <a:ahLst/>
              <a:cxnLst/>
              <a:rect l="l" t="t" r="r" b="b"/>
              <a:pathLst>
                <a:path w="2540" h="3175">
                  <a:moveTo>
                    <a:pt x="2489" y="0"/>
                  </a:moveTo>
                  <a:lnTo>
                    <a:pt x="0" y="1435"/>
                  </a:lnTo>
                  <a:lnTo>
                    <a:pt x="0" y="3111"/>
                  </a:lnTo>
                  <a:lnTo>
                    <a:pt x="2489" y="1663"/>
                  </a:lnTo>
                  <a:lnTo>
                    <a:pt x="2489" y="0"/>
                  </a:lnTo>
                  <a:close/>
                </a:path>
              </a:pathLst>
            </a:custGeom>
            <a:solidFill>
              <a:srgbClr val="5D80AD"/>
            </a:solidFill>
          </p:spPr>
          <p:txBody>
            <a:bodyPr wrap="square" lIns="0" tIns="0" rIns="0" bIns="0" rtlCol="0"/>
            <a:lstStyle/>
            <a:p>
              <a:endParaRPr sz="1227"/>
            </a:p>
          </p:txBody>
        </p:sp>
        <p:sp>
          <p:nvSpPr>
            <p:cNvPr id="1615" name="object 1615"/>
            <p:cNvSpPr/>
            <p:nvPr/>
          </p:nvSpPr>
          <p:spPr>
            <a:xfrm>
              <a:off x="920813" y="7964271"/>
              <a:ext cx="2540" cy="3810"/>
            </a:xfrm>
            <a:custGeom>
              <a:avLst/>
              <a:gdLst/>
              <a:ahLst/>
              <a:cxnLst/>
              <a:rect l="l" t="t" r="r" b="b"/>
              <a:pathLst>
                <a:path w="2540" h="3809">
                  <a:moveTo>
                    <a:pt x="2501" y="0"/>
                  </a:moveTo>
                  <a:lnTo>
                    <a:pt x="0" y="1447"/>
                  </a:lnTo>
                  <a:lnTo>
                    <a:pt x="12" y="3263"/>
                  </a:lnTo>
                  <a:lnTo>
                    <a:pt x="2501" y="1828"/>
                  </a:lnTo>
                  <a:lnTo>
                    <a:pt x="2501" y="0"/>
                  </a:lnTo>
                  <a:close/>
                </a:path>
              </a:pathLst>
            </a:custGeom>
            <a:solidFill>
              <a:srgbClr val="5D81AD"/>
            </a:solidFill>
          </p:spPr>
          <p:txBody>
            <a:bodyPr wrap="square" lIns="0" tIns="0" rIns="0" bIns="0" rtlCol="0"/>
            <a:lstStyle/>
            <a:p>
              <a:endParaRPr sz="1227"/>
            </a:p>
          </p:txBody>
        </p:sp>
        <p:sp>
          <p:nvSpPr>
            <p:cNvPr id="1616" name="object 1616"/>
            <p:cNvSpPr/>
            <p:nvPr/>
          </p:nvSpPr>
          <p:spPr>
            <a:xfrm>
              <a:off x="920800" y="7962582"/>
              <a:ext cx="2540" cy="3175"/>
            </a:xfrm>
            <a:custGeom>
              <a:avLst/>
              <a:gdLst/>
              <a:ahLst/>
              <a:cxnLst/>
              <a:rect l="l" t="t" r="r" b="b"/>
              <a:pathLst>
                <a:path w="2540" h="3175">
                  <a:moveTo>
                    <a:pt x="2514" y="0"/>
                  </a:moveTo>
                  <a:lnTo>
                    <a:pt x="0" y="1447"/>
                  </a:lnTo>
                  <a:lnTo>
                    <a:pt x="12" y="3136"/>
                  </a:lnTo>
                  <a:lnTo>
                    <a:pt x="2514" y="1689"/>
                  </a:lnTo>
                  <a:lnTo>
                    <a:pt x="2514" y="0"/>
                  </a:lnTo>
                  <a:close/>
                </a:path>
              </a:pathLst>
            </a:custGeom>
            <a:solidFill>
              <a:srgbClr val="5E81AE"/>
            </a:solidFill>
          </p:spPr>
          <p:txBody>
            <a:bodyPr wrap="square" lIns="0" tIns="0" rIns="0" bIns="0" rtlCol="0"/>
            <a:lstStyle/>
            <a:p>
              <a:endParaRPr sz="1227"/>
            </a:p>
          </p:txBody>
        </p:sp>
        <p:sp>
          <p:nvSpPr>
            <p:cNvPr id="1617" name="object 1617"/>
            <p:cNvSpPr/>
            <p:nvPr/>
          </p:nvSpPr>
          <p:spPr>
            <a:xfrm>
              <a:off x="920800" y="7960614"/>
              <a:ext cx="2540" cy="3810"/>
            </a:xfrm>
            <a:custGeom>
              <a:avLst/>
              <a:gdLst/>
              <a:ahLst/>
              <a:cxnLst/>
              <a:rect l="l" t="t" r="r" b="b"/>
              <a:pathLst>
                <a:path w="2540" h="3809">
                  <a:moveTo>
                    <a:pt x="2514" y="0"/>
                  </a:moveTo>
                  <a:lnTo>
                    <a:pt x="0" y="1460"/>
                  </a:lnTo>
                  <a:lnTo>
                    <a:pt x="12" y="3416"/>
                  </a:lnTo>
                  <a:lnTo>
                    <a:pt x="2514" y="1968"/>
                  </a:lnTo>
                  <a:lnTo>
                    <a:pt x="2514" y="0"/>
                  </a:lnTo>
                  <a:close/>
                </a:path>
              </a:pathLst>
            </a:custGeom>
            <a:solidFill>
              <a:srgbClr val="5E81AF"/>
            </a:solidFill>
          </p:spPr>
          <p:txBody>
            <a:bodyPr wrap="square" lIns="0" tIns="0" rIns="0" bIns="0" rtlCol="0"/>
            <a:lstStyle/>
            <a:p>
              <a:endParaRPr sz="1227"/>
            </a:p>
          </p:txBody>
        </p:sp>
        <p:sp>
          <p:nvSpPr>
            <p:cNvPr id="1618" name="object 1618"/>
            <p:cNvSpPr/>
            <p:nvPr/>
          </p:nvSpPr>
          <p:spPr>
            <a:xfrm>
              <a:off x="920788" y="7957032"/>
              <a:ext cx="2540" cy="5080"/>
            </a:xfrm>
            <a:custGeom>
              <a:avLst/>
              <a:gdLst/>
              <a:ahLst/>
              <a:cxnLst/>
              <a:rect l="l" t="t" r="r" b="b"/>
              <a:pathLst>
                <a:path w="2540" h="5079">
                  <a:moveTo>
                    <a:pt x="2527" y="0"/>
                  </a:moveTo>
                  <a:lnTo>
                    <a:pt x="0" y="1447"/>
                  </a:lnTo>
                  <a:lnTo>
                    <a:pt x="0" y="3390"/>
                  </a:lnTo>
                  <a:lnTo>
                    <a:pt x="12" y="5041"/>
                  </a:lnTo>
                  <a:lnTo>
                    <a:pt x="2527" y="3581"/>
                  </a:lnTo>
                  <a:lnTo>
                    <a:pt x="2527" y="1943"/>
                  </a:lnTo>
                  <a:lnTo>
                    <a:pt x="2527" y="0"/>
                  </a:lnTo>
                  <a:close/>
                </a:path>
              </a:pathLst>
            </a:custGeom>
            <a:solidFill>
              <a:srgbClr val="5E82AF"/>
            </a:solidFill>
          </p:spPr>
          <p:txBody>
            <a:bodyPr wrap="square" lIns="0" tIns="0" rIns="0" bIns="0" rtlCol="0"/>
            <a:lstStyle/>
            <a:p>
              <a:endParaRPr sz="1227"/>
            </a:p>
          </p:txBody>
        </p:sp>
        <p:sp>
          <p:nvSpPr>
            <p:cNvPr id="1619" name="object 1619"/>
            <p:cNvSpPr/>
            <p:nvPr/>
          </p:nvSpPr>
          <p:spPr>
            <a:xfrm>
              <a:off x="920788" y="7955432"/>
              <a:ext cx="2540" cy="3175"/>
            </a:xfrm>
            <a:custGeom>
              <a:avLst/>
              <a:gdLst/>
              <a:ahLst/>
              <a:cxnLst/>
              <a:rect l="l" t="t" r="r" b="b"/>
              <a:pathLst>
                <a:path w="2540" h="3175">
                  <a:moveTo>
                    <a:pt x="2527" y="0"/>
                  </a:moveTo>
                  <a:lnTo>
                    <a:pt x="0" y="1447"/>
                  </a:lnTo>
                  <a:lnTo>
                    <a:pt x="0" y="3047"/>
                  </a:lnTo>
                  <a:lnTo>
                    <a:pt x="2527" y="1600"/>
                  </a:lnTo>
                  <a:lnTo>
                    <a:pt x="2527" y="0"/>
                  </a:lnTo>
                  <a:close/>
                </a:path>
              </a:pathLst>
            </a:custGeom>
            <a:solidFill>
              <a:srgbClr val="5E83B0"/>
            </a:solidFill>
          </p:spPr>
          <p:txBody>
            <a:bodyPr wrap="square" lIns="0" tIns="0" rIns="0" bIns="0" rtlCol="0"/>
            <a:lstStyle/>
            <a:p>
              <a:endParaRPr sz="1227"/>
            </a:p>
          </p:txBody>
        </p:sp>
        <p:sp>
          <p:nvSpPr>
            <p:cNvPr id="1620" name="object 1620"/>
            <p:cNvSpPr/>
            <p:nvPr/>
          </p:nvSpPr>
          <p:spPr>
            <a:xfrm>
              <a:off x="920775" y="7951940"/>
              <a:ext cx="2540" cy="5080"/>
            </a:xfrm>
            <a:custGeom>
              <a:avLst/>
              <a:gdLst/>
              <a:ahLst/>
              <a:cxnLst/>
              <a:rect l="l" t="t" r="r" b="b"/>
              <a:pathLst>
                <a:path w="2540" h="5079">
                  <a:moveTo>
                    <a:pt x="2540" y="0"/>
                  </a:moveTo>
                  <a:lnTo>
                    <a:pt x="0" y="1447"/>
                  </a:lnTo>
                  <a:lnTo>
                    <a:pt x="0" y="3048"/>
                  </a:lnTo>
                  <a:lnTo>
                    <a:pt x="12" y="4940"/>
                  </a:lnTo>
                  <a:lnTo>
                    <a:pt x="2540" y="3492"/>
                  </a:lnTo>
                  <a:lnTo>
                    <a:pt x="2540" y="1600"/>
                  </a:lnTo>
                  <a:lnTo>
                    <a:pt x="2540" y="0"/>
                  </a:lnTo>
                  <a:close/>
                </a:path>
              </a:pathLst>
            </a:custGeom>
            <a:solidFill>
              <a:srgbClr val="5E83B1"/>
            </a:solidFill>
          </p:spPr>
          <p:txBody>
            <a:bodyPr wrap="square" lIns="0" tIns="0" rIns="0" bIns="0" rtlCol="0"/>
            <a:lstStyle/>
            <a:p>
              <a:endParaRPr sz="1227"/>
            </a:p>
          </p:txBody>
        </p:sp>
        <p:sp>
          <p:nvSpPr>
            <p:cNvPr id="1621" name="object 1621"/>
            <p:cNvSpPr/>
            <p:nvPr/>
          </p:nvSpPr>
          <p:spPr>
            <a:xfrm>
              <a:off x="920762" y="7949895"/>
              <a:ext cx="3175" cy="3810"/>
            </a:xfrm>
            <a:custGeom>
              <a:avLst/>
              <a:gdLst/>
              <a:ahLst/>
              <a:cxnLst/>
              <a:rect l="l" t="t" r="r" b="b"/>
              <a:pathLst>
                <a:path w="3175" h="3809">
                  <a:moveTo>
                    <a:pt x="2552" y="0"/>
                  </a:moveTo>
                  <a:lnTo>
                    <a:pt x="0" y="1460"/>
                  </a:lnTo>
                  <a:lnTo>
                    <a:pt x="12" y="3492"/>
                  </a:lnTo>
                  <a:lnTo>
                    <a:pt x="2552" y="2044"/>
                  </a:lnTo>
                  <a:lnTo>
                    <a:pt x="2552" y="0"/>
                  </a:lnTo>
                  <a:close/>
                </a:path>
              </a:pathLst>
            </a:custGeom>
            <a:solidFill>
              <a:srgbClr val="5E84B2"/>
            </a:solidFill>
          </p:spPr>
          <p:txBody>
            <a:bodyPr wrap="square" lIns="0" tIns="0" rIns="0" bIns="0" rtlCol="0"/>
            <a:lstStyle/>
            <a:p>
              <a:endParaRPr sz="1227"/>
            </a:p>
          </p:txBody>
        </p:sp>
        <p:sp>
          <p:nvSpPr>
            <p:cNvPr id="1622" name="object 1622"/>
            <p:cNvSpPr/>
            <p:nvPr/>
          </p:nvSpPr>
          <p:spPr>
            <a:xfrm>
              <a:off x="920749" y="7947812"/>
              <a:ext cx="3175" cy="3810"/>
            </a:xfrm>
            <a:custGeom>
              <a:avLst/>
              <a:gdLst/>
              <a:ahLst/>
              <a:cxnLst/>
              <a:rect l="l" t="t" r="r" b="b"/>
              <a:pathLst>
                <a:path w="3175" h="3809">
                  <a:moveTo>
                    <a:pt x="2565" y="0"/>
                  </a:moveTo>
                  <a:lnTo>
                    <a:pt x="0" y="1485"/>
                  </a:lnTo>
                  <a:lnTo>
                    <a:pt x="12" y="3543"/>
                  </a:lnTo>
                  <a:lnTo>
                    <a:pt x="2565" y="2082"/>
                  </a:lnTo>
                  <a:lnTo>
                    <a:pt x="2565" y="0"/>
                  </a:lnTo>
                  <a:close/>
                </a:path>
              </a:pathLst>
            </a:custGeom>
            <a:solidFill>
              <a:srgbClr val="5E85B2"/>
            </a:solidFill>
          </p:spPr>
          <p:txBody>
            <a:bodyPr wrap="square" lIns="0" tIns="0" rIns="0" bIns="0" rtlCol="0"/>
            <a:lstStyle/>
            <a:p>
              <a:endParaRPr sz="1227"/>
            </a:p>
          </p:txBody>
        </p:sp>
        <p:sp>
          <p:nvSpPr>
            <p:cNvPr id="1623" name="object 1623"/>
            <p:cNvSpPr/>
            <p:nvPr/>
          </p:nvSpPr>
          <p:spPr>
            <a:xfrm>
              <a:off x="920737" y="7944497"/>
              <a:ext cx="3175" cy="5080"/>
            </a:xfrm>
            <a:custGeom>
              <a:avLst/>
              <a:gdLst/>
              <a:ahLst/>
              <a:cxnLst/>
              <a:rect l="l" t="t" r="r" b="b"/>
              <a:pathLst>
                <a:path w="3175" h="5079">
                  <a:moveTo>
                    <a:pt x="2578" y="0"/>
                  </a:moveTo>
                  <a:lnTo>
                    <a:pt x="0" y="1485"/>
                  </a:lnTo>
                  <a:lnTo>
                    <a:pt x="12" y="3213"/>
                  </a:lnTo>
                  <a:lnTo>
                    <a:pt x="12" y="4800"/>
                  </a:lnTo>
                  <a:lnTo>
                    <a:pt x="2578" y="3314"/>
                  </a:lnTo>
                  <a:lnTo>
                    <a:pt x="2578" y="1739"/>
                  </a:lnTo>
                  <a:lnTo>
                    <a:pt x="2578" y="0"/>
                  </a:lnTo>
                  <a:close/>
                </a:path>
              </a:pathLst>
            </a:custGeom>
            <a:solidFill>
              <a:srgbClr val="5E86B3"/>
            </a:solidFill>
          </p:spPr>
          <p:txBody>
            <a:bodyPr wrap="square" lIns="0" tIns="0" rIns="0" bIns="0" rtlCol="0"/>
            <a:lstStyle/>
            <a:p>
              <a:endParaRPr sz="1227"/>
            </a:p>
          </p:txBody>
        </p:sp>
        <p:sp>
          <p:nvSpPr>
            <p:cNvPr id="1624" name="object 1624"/>
            <p:cNvSpPr/>
            <p:nvPr/>
          </p:nvSpPr>
          <p:spPr>
            <a:xfrm>
              <a:off x="920737" y="7942923"/>
              <a:ext cx="3175" cy="3175"/>
            </a:xfrm>
            <a:custGeom>
              <a:avLst/>
              <a:gdLst/>
              <a:ahLst/>
              <a:cxnLst/>
              <a:rect l="l" t="t" r="r" b="b"/>
              <a:pathLst>
                <a:path w="3175" h="3175">
                  <a:moveTo>
                    <a:pt x="2565" y="0"/>
                  </a:moveTo>
                  <a:lnTo>
                    <a:pt x="0" y="1473"/>
                  </a:lnTo>
                  <a:lnTo>
                    <a:pt x="0" y="3060"/>
                  </a:lnTo>
                  <a:lnTo>
                    <a:pt x="2565" y="1574"/>
                  </a:lnTo>
                  <a:lnTo>
                    <a:pt x="2565" y="0"/>
                  </a:lnTo>
                  <a:close/>
                </a:path>
              </a:pathLst>
            </a:custGeom>
            <a:solidFill>
              <a:srgbClr val="5E86B4"/>
            </a:solidFill>
          </p:spPr>
          <p:txBody>
            <a:bodyPr wrap="square" lIns="0" tIns="0" rIns="0" bIns="0" rtlCol="0"/>
            <a:lstStyle/>
            <a:p>
              <a:endParaRPr sz="1227"/>
            </a:p>
          </p:txBody>
        </p:sp>
        <p:sp>
          <p:nvSpPr>
            <p:cNvPr id="1625" name="object 1625"/>
            <p:cNvSpPr/>
            <p:nvPr/>
          </p:nvSpPr>
          <p:spPr>
            <a:xfrm>
              <a:off x="920724" y="7939087"/>
              <a:ext cx="3175" cy="5715"/>
            </a:xfrm>
            <a:custGeom>
              <a:avLst/>
              <a:gdLst/>
              <a:ahLst/>
              <a:cxnLst/>
              <a:rect l="l" t="t" r="r" b="b"/>
              <a:pathLst>
                <a:path w="3175" h="5715">
                  <a:moveTo>
                    <a:pt x="2590" y="0"/>
                  </a:moveTo>
                  <a:lnTo>
                    <a:pt x="0" y="1485"/>
                  </a:lnTo>
                  <a:lnTo>
                    <a:pt x="0" y="3263"/>
                  </a:lnTo>
                  <a:lnTo>
                    <a:pt x="12" y="5308"/>
                  </a:lnTo>
                  <a:lnTo>
                    <a:pt x="2590" y="3835"/>
                  </a:lnTo>
                  <a:lnTo>
                    <a:pt x="2590" y="1790"/>
                  </a:lnTo>
                  <a:lnTo>
                    <a:pt x="2590" y="0"/>
                  </a:lnTo>
                  <a:close/>
                </a:path>
              </a:pathLst>
            </a:custGeom>
            <a:solidFill>
              <a:srgbClr val="5E87B4"/>
            </a:solidFill>
          </p:spPr>
          <p:txBody>
            <a:bodyPr wrap="square" lIns="0" tIns="0" rIns="0" bIns="0" rtlCol="0"/>
            <a:lstStyle/>
            <a:p>
              <a:endParaRPr sz="1227"/>
            </a:p>
          </p:txBody>
        </p:sp>
        <p:sp>
          <p:nvSpPr>
            <p:cNvPr id="1626" name="object 1626"/>
            <p:cNvSpPr/>
            <p:nvPr/>
          </p:nvSpPr>
          <p:spPr>
            <a:xfrm>
              <a:off x="920711" y="7937144"/>
              <a:ext cx="3175" cy="3810"/>
            </a:xfrm>
            <a:custGeom>
              <a:avLst/>
              <a:gdLst/>
              <a:ahLst/>
              <a:cxnLst/>
              <a:rect l="l" t="t" r="r" b="b"/>
              <a:pathLst>
                <a:path w="3175" h="3809">
                  <a:moveTo>
                    <a:pt x="2603" y="0"/>
                  </a:moveTo>
                  <a:lnTo>
                    <a:pt x="0" y="1498"/>
                  </a:lnTo>
                  <a:lnTo>
                    <a:pt x="12" y="3429"/>
                  </a:lnTo>
                  <a:lnTo>
                    <a:pt x="2603" y="1943"/>
                  </a:lnTo>
                  <a:lnTo>
                    <a:pt x="2603" y="0"/>
                  </a:lnTo>
                  <a:close/>
                </a:path>
              </a:pathLst>
            </a:custGeom>
            <a:solidFill>
              <a:srgbClr val="5E88B5"/>
            </a:solidFill>
          </p:spPr>
          <p:txBody>
            <a:bodyPr wrap="square" lIns="0" tIns="0" rIns="0" bIns="0" rtlCol="0"/>
            <a:lstStyle/>
            <a:p>
              <a:endParaRPr sz="1227"/>
            </a:p>
          </p:txBody>
        </p:sp>
        <p:sp>
          <p:nvSpPr>
            <p:cNvPr id="1627" name="object 1627"/>
            <p:cNvSpPr/>
            <p:nvPr/>
          </p:nvSpPr>
          <p:spPr>
            <a:xfrm>
              <a:off x="920711" y="7935595"/>
              <a:ext cx="3175" cy="3175"/>
            </a:xfrm>
            <a:custGeom>
              <a:avLst/>
              <a:gdLst/>
              <a:ahLst/>
              <a:cxnLst/>
              <a:rect l="l" t="t" r="r" b="b"/>
              <a:pathLst>
                <a:path w="3175" h="3175">
                  <a:moveTo>
                    <a:pt x="2603" y="0"/>
                  </a:moveTo>
                  <a:lnTo>
                    <a:pt x="0" y="1498"/>
                  </a:lnTo>
                  <a:lnTo>
                    <a:pt x="0" y="3047"/>
                  </a:lnTo>
                  <a:lnTo>
                    <a:pt x="2603" y="1549"/>
                  </a:lnTo>
                  <a:lnTo>
                    <a:pt x="2603" y="0"/>
                  </a:lnTo>
                  <a:close/>
                </a:path>
              </a:pathLst>
            </a:custGeom>
            <a:solidFill>
              <a:srgbClr val="5E88B6"/>
            </a:solidFill>
          </p:spPr>
          <p:txBody>
            <a:bodyPr wrap="square" lIns="0" tIns="0" rIns="0" bIns="0" rtlCol="0"/>
            <a:lstStyle/>
            <a:p>
              <a:endParaRPr sz="1227"/>
            </a:p>
          </p:txBody>
        </p:sp>
        <p:sp>
          <p:nvSpPr>
            <p:cNvPr id="1628" name="object 1628"/>
            <p:cNvSpPr/>
            <p:nvPr/>
          </p:nvSpPr>
          <p:spPr>
            <a:xfrm>
              <a:off x="920699" y="7933652"/>
              <a:ext cx="3175" cy="3810"/>
            </a:xfrm>
            <a:custGeom>
              <a:avLst/>
              <a:gdLst/>
              <a:ahLst/>
              <a:cxnLst/>
              <a:rect l="l" t="t" r="r" b="b"/>
              <a:pathLst>
                <a:path w="3175" h="3809">
                  <a:moveTo>
                    <a:pt x="2616" y="0"/>
                  </a:moveTo>
                  <a:lnTo>
                    <a:pt x="0" y="1498"/>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1629" name="object 1629"/>
            <p:cNvSpPr/>
            <p:nvPr/>
          </p:nvSpPr>
          <p:spPr>
            <a:xfrm>
              <a:off x="920686" y="7931594"/>
              <a:ext cx="3175" cy="3810"/>
            </a:xfrm>
            <a:custGeom>
              <a:avLst/>
              <a:gdLst/>
              <a:ahLst/>
              <a:cxnLst/>
              <a:rect l="l" t="t" r="r" b="b"/>
              <a:pathLst>
                <a:path w="3175" h="3809">
                  <a:moveTo>
                    <a:pt x="2628" y="0"/>
                  </a:moveTo>
                  <a:lnTo>
                    <a:pt x="0" y="1524"/>
                  </a:lnTo>
                  <a:lnTo>
                    <a:pt x="12" y="3556"/>
                  </a:lnTo>
                  <a:lnTo>
                    <a:pt x="2628" y="2057"/>
                  </a:lnTo>
                  <a:lnTo>
                    <a:pt x="2628" y="0"/>
                  </a:lnTo>
                  <a:close/>
                </a:path>
              </a:pathLst>
            </a:custGeom>
            <a:solidFill>
              <a:srgbClr val="5F89B6"/>
            </a:solidFill>
          </p:spPr>
          <p:txBody>
            <a:bodyPr wrap="square" lIns="0" tIns="0" rIns="0" bIns="0" rtlCol="0"/>
            <a:lstStyle/>
            <a:p>
              <a:endParaRPr sz="1227"/>
            </a:p>
          </p:txBody>
        </p:sp>
        <p:sp>
          <p:nvSpPr>
            <p:cNvPr id="1630" name="object 1630"/>
            <p:cNvSpPr/>
            <p:nvPr/>
          </p:nvSpPr>
          <p:spPr>
            <a:xfrm>
              <a:off x="920699" y="7930058"/>
              <a:ext cx="3175" cy="3175"/>
            </a:xfrm>
            <a:custGeom>
              <a:avLst/>
              <a:gdLst/>
              <a:ahLst/>
              <a:cxnLst/>
              <a:rect l="l" t="t" r="r" b="b"/>
              <a:pathLst>
                <a:path w="3175" h="3175">
                  <a:moveTo>
                    <a:pt x="2616" y="0"/>
                  </a:moveTo>
                  <a:lnTo>
                    <a:pt x="0" y="1511"/>
                  </a:lnTo>
                  <a:lnTo>
                    <a:pt x="0" y="3060"/>
                  </a:lnTo>
                  <a:lnTo>
                    <a:pt x="2616" y="1536"/>
                  </a:lnTo>
                  <a:lnTo>
                    <a:pt x="2616" y="0"/>
                  </a:lnTo>
                  <a:close/>
                </a:path>
              </a:pathLst>
            </a:custGeom>
            <a:solidFill>
              <a:srgbClr val="5F8AB7"/>
            </a:solidFill>
          </p:spPr>
          <p:txBody>
            <a:bodyPr wrap="square" lIns="0" tIns="0" rIns="0" bIns="0" rtlCol="0"/>
            <a:lstStyle/>
            <a:p>
              <a:endParaRPr sz="1227"/>
            </a:p>
          </p:txBody>
        </p:sp>
        <p:sp>
          <p:nvSpPr>
            <p:cNvPr id="1631" name="object 1631"/>
            <p:cNvSpPr/>
            <p:nvPr/>
          </p:nvSpPr>
          <p:spPr>
            <a:xfrm>
              <a:off x="917498" y="7928140"/>
              <a:ext cx="6350" cy="3810"/>
            </a:xfrm>
            <a:custGeom>
              <a:avLst/>
              <a:gdLst/>
              <a:ahLst/>
              <a:cxnLst/>
              <a:rect l="l" t="t" r="r" b="b"/>
              <a:pathLst>
                <a:path w="6350" h="3809">
                  <a:moveTo>
                    <a:pt x="5816" y="965"/>
                  </a:moveTo>
                  <a:lnTo>
                    <a:pt x="4724" y="609"/>
                  </a:lnTo>
                  <a:lnTo>
                    <a:pt x="2984" y="0"/>
                  </a:lnTo>
                  <a:lnTo>
                    <a:pt x="0" y="1714"/>
                  </a:lnTo>
                  <a:lnTo>
                    <a:pt x="1765" y="2311"/>
                  </a:lnTo>
                  <a:lnTo>
                    <a:pt x="3187" y="2794"/>
                  </a:lnTo>
                  <a:lnTo>
                    <a:pt x="3187" y="3429"/>
                  </a:lnTo>
                  <a:lnTo>
                    <a:pt x="5816" y="1917"/>
                  </a:lnTo>
                  <a:lnTo>
                    <a:pt x="5816" y="965"/>
                  </a:lnTo>
                  <a:close/>
                </a:path>
              </a:pathLst>
            </a:custGeom>
            <a:solidFill>
              <a:srgbClr val="5F8AB8"/>
            </a:solidFill>
          </p:spPr>
          <p:txBody>
            <a:bodyPr wrap="square" lIns="0" tIns="0" rIns="0" bIns="0" rtlCol="0"/>
            <a:lstStyle/>
            <a:p>
              <a:endParaRPr sz="1227"/>
            </a:p>
          </p:txBody>
        </p:sp>
        <p:sp>
          <p:nvSpPr>
            <p:cNvPr id="1632" name="object 1632"/>
            <p:cNvSpPr/>
            <p:nvPr/>
          </p:nvSpPr>
          <p:spPr>
            <a:xfrm>
              <a:off x="915428" y="7927441"/>
              <a:ext cx="5080" cy="2540"/>
            </a:xfrm>
            <a:custGeom>
              <a:avLst/>
              <a:gdLst/>
              <a:ahLst/>
              <a:cxnLst/>
              <a:rect l="l" t="t" r="r" b="b"/>
              <a:pathLst>
                <a:path w="5080" h="2540">
                  <a:moveTo>
                    <a:pt x="2997" y="0"/>
                  </a:moveTo>
                  <a:lnTo>
                    <a:pt x="0" y="1714"/>
                  </a:lnTo>
                  <a:lnTo>
                    <a:pt x="2070" y="2413"/>
                  </a:lnTo>
                  <a:lnTo>
                    <a:pt x="5054" y="698"/>
                  </a:lnTo>
                  <a:lnTo>
                    <a:pt x="2997" y="0"/>
                  </a:lnTo>
                  <a:close/>
                </a:path>
              </a:pathLst>
            </a:custGeom>
            <a:solidFill>
              <a:srgbClr val="5F8BB8"/>
            </a:solidFill>
          </p:spPr>
          <p:txBody>
            <a:bodyPr wrap="square" lIns="0" tIns="0" rIns="0" bIns="0" rtlCol="0"/>
            <a:lstStyle/>
            <a:p>
              <a:endParaRPr sz="1227"/>
            </a:p>
          </p:txBody>
        </p:sp>
        <p:sp>
          <p:nvSpPr>
            <p:cNvPr id="1633" name="object 1633"/>
            <p:cNvSpPr/>
            <p:nvPr/>
          </p:nvSpPr>
          <p:spPr>
            <a:xfrm>
              <a:off x="913676" y="7926832"/>
              <a:ext cx="5080" cy="2540"/>
            </a:xfrm>
            <a:custGeom>
              <a:avLst/>
              <a:gdLst/>
              <a:ahLst/>
              <a:cxnLst/>
              <a:rect l="l" t="t" r="r" b="b"/>
              <a:pathLst>
                <a:path w="5080" h="2540">
                  <a:moveTo>
                    <a:pt x="2997" y="0"/>
                  </a:moveTo>
                  <a:lnTo>
                    <a:pt x="0" y="1727"/>
                  </a:lnTo>
                  <a:lnTo>
                    <a:pt x="1752" y="2324"/>
                  </a:lnTo>
                  <a:lnTo>
                    <a:pt x="4749" y="609"/>
                  </a:lnTo>
                  <a:lnTo>
                    <a:pt x="2997" y="0"/>
                  </a:lnTo>
                  <a:close/>
                </a:path>
              </a:pathLst>
            </a:custGeom>
            <a:solidFill>
              <a:srgbClr val="5F8CB9"/>
            </a:solidFill>
          </p:spPr>
          <p:txBody>
            <a:bodyPr wrap="square" lIns="0" tIns="0" rIns="0" bIns="0" rtlCol="0"/>
            <a:lstStyle/>
            <a:p>
              <a:endParaRPr sz="1227"/>
            </a:p>
          </p:txBody>
        </p:sp>
        <p:sp>
          <p:nvSpPr>
            <p:cNvPr id="1634" name="object 1634"/>
            <p:cNvSpPr/>
            <p:nvPr/>
          </p:nvSpPr>
          <p:spPr>
            <a:xfrm>
              <a:off x="911428" y="7926070"/>
              <a:ext cx="5715" cy="2540"/>
            </a:xfrm>
            <a:custGeom>
              <a:avLst/>
              <a:gdLst/>
              <a:ahLst/>
              <a:cxnLst/>
              <a:rect l="l" t="t" r="r" b="b"/>
              <a:pathLst>
                <a:path w="5715" h="2540">
                  <a:moveTo>
                    <a:pt x="3009" y="0"/>
                  </a:moveTo>
                  <a:lnTo>
                    <a:pt x="0" y="1739"/>
                  </a:lnTo>
                  <a:lnTo>
                    <a:pt x="2235" y="2489"/>
                  </a:lnTo>
                  <a:lnTo>
                    <a:pt x="5245" y="761"/>
                  </a:lnTo>
                  <a:lnTo>
                    <a:pt x="3644" y="228"/>
                  </a:lnTo>
                  <a:lnTo>
                    <a:pt x="3009" y="0"/>
                  </a:lnTo>
                  <a:close/>
                </a:path>
              </a:pathLst>
            </a:custGeom>
            <a:solidFill>
              <a:srgbClr val="5F8CBA"/>
            </a:solidFill>
          </p:spPr>
          <p:txBody>
            <a:bodyPr wrap="square" lIns="0" tIns="0" rIns="0" bIns="0" rtlCol="0"/>
            <a:lstStyle/>
            <a:p>
              <a:endParaRPr sz="1227"/>
            </a:p>
          </p:txBody>
        </p:sp>
        <p:sp>
          <p:nvSpPr>
            <p:cNvPr id="1635" name="object 1635"/>
            <p:cNvSpPr/>
            <p:nvPr/>
          </p:nvSpPr>
          <p:spPr>
            <a:xfrm>
              <a:off x="909408" y="7925384"/>
              <a:ext cx="5080" cy="2540"/>
            </a:xfrm>
            <a:custGeom>
              <a:avLst/>
              <a:gdLst/>
              <a:ahLst/>
              <a:cxnLst/>
              <a:rect l="l" t="t" r="r" b="b"/>
              <a:pathLst>
                <a:path w="5080" h="2540">
                  <a:moveTo>
                    <a:pt x="2997" y="0"/>
                  </a:moveTo>
                  <a:lnTo>
                    <a:pt x="0" y="1739"/>
                  </a:lnTo>
                  <a:lnTo>
                    <a:pt x="2019" y="2425"/>
                  </a:lnTo>
                  <a:lnTo>
                    <a:pt x="5029" y="685"/>
                  </a:lnTo>
                  <a:lnTo>
                    <a:pt x="2997" y="0"/>
                  </a:lnTo>
                  <a:close/>
                </a:path>
              </a:pathLst>
            </a:custGeom>
            <a:solidFill>
              <a:srgbClr val="608DBA"/>
            </a:solidFill>
          </p:spPr>
          <p:txBody>
            <a:bodyPr wrap="square" lIns="0" tIns="0" rIns="0" bIns="0" rtlCol="0"/>
            <a:lstStyle/>
            <a:p>
              <a:endParaRPr sz="1227"/>
            </a:p>
          </p:txBody>
        </p:sp>
        <p:sp>
          <p:nvSpPr>
            <p:cNvPr id="1636" name="object 1636"/>
            <p:cNvSpPr/>
            <p:nvPr/>
          </p:nvSpPr>
          <p:spPr>
            <a:xfrm>
              <a:off x="905497" y="7924063"/>
              <a:ext cx="6985" cy="3175"/>
            </a:xfrm>
            <a:custGeom>
              <a:avLst/>
              <a:gdLst/>
              <a:ahLst/>
              <a:cxnLst/>
              <a:rect l="l" t="t" r="r" b="b"/>
              <a:pathLst>
                <a:path w="6984" h="3175">
                  <a:moveTo>
                    <a:pt x="6921" y="1320"/>
                  </a:moveTo>
                  <a:lnTo>
                    <a:pt x="5118" y="711"/>
                  </a:lnTo>
                  <a:lnTo>
                    <a:pt x="3390" y="114"/>
                  </a:lnTo>
                  <a:lnTo>
                    <a:pt x="3035" y="0"/>
                  </a:lnTo>
                  <a:lnTo>
                    <a:pt x="0" y="1739"/>
                  </a:lnTo>
                  <a:lnTo>
                    <a:pt x="2082" y="2451"/>
                  </a:lnTo>
                  <a:lnTo>
                    <a:pt x="3911" y="3060"/>
                  </a:lnTo>
                  <a:lnTo>
                    <a:pt x="6921" y="1320"/>
                  </a:lnTo>
                  <a:close/>
                </a:path>
              </a:pathLst>
            </a:custGeom>
            <a:solidFill>
              <a:srgbClr val="608DBB"/>
            </a:solidFill>
          </p:spPr>
          <p:txBody>
            <a:bodyPr wrap="square" lIns="0" tIns="0" rIns="0" bIns="0" rtlCol="0"/>
            <a:lstStyle/>
            <a:p>
              <a:endParaRPr sz="1227"/>
            </a:p>
          </p:txBody>
        </p:sp>
        <p:sp>
          <p:nvSpPr>
            <p:cNvPr id="1637" name="object 1637"/>
            <p:cNvSpPr/>
            <p:nvPr/>
          </p:nvSpPr>
          <p:spPr>
            <a:xfrm>
              <a:off x="903731" y="7923466"/>
              <a:ext cx="5080" cy="2540"/>
            </a:xfrm>
            <a:custGeom>
              <a:avLst/>
              <a:gdLst/>
              <a:ahLst/>
              <a:cxnLst/>
              <a:rect l="l" t="t" r="r" b="b"/>
              <a:pathLst>
                <a:path w="5080" h="2540">
                  <a:moveTo>
                    <a:pt x="3060" y="0"/>
                  </a:moveTo>
                  <a:lnTo>
                    <a:pt x="0" y="1739"/>
                  </a:lnTo>
                  <a:lnTo>
                    <a:pt x="1765" y="2336"/>
                  </a:lnTo>
                  <a:lnTo>
                    <a:pt x="4800" y="596"/>
                  </a:lnTo>
                  <a:lnTo>
                    <a:pt x="3708" y="215"/>
                  </a:lnTo>
                  <a:lnTo>
                    <a:pt x="3060" y="0"/>
                  </a:lnTo>
                  <a:close/>
                </a:path>
              </a:pathLst>
            </a:custGeom>
            <a:solidFill>
              <a:srgbClr val="608EBC"/>
            </a:solidFill>
          </p:spPr>
          <p:txBody>
            <a:bodyPr wrap="square" lIns="0" tIns="0" rIns="0" bIns="0" rtlCol="0"/>
            <a:lstStyle/>
            <a:p>
              <a:endParaRPr sz="1227"/>
            </a:p>
          </p:txBody>
        </p:sp>
        <p:sp>
          <p:nvSpPr>
            <p:cNvPr id="1638" name="object 1638"/>
            <p:cNvSpPr/>
            <p:nvPr/>
          </p:nvSpPr>
          <p:spPr>
            <a:xfrm>
              <a:off x="901496" y="7922704"/>
              <a:ext cx="5715" cy="2540"/>
            </a:xfrm>
            <a:custGeom>
              <a:avLst/>
              <a:gdLst/>
              <a:ahLst/>
              <a:cxnLst/>
              <a:rect l="l" t="t" r="r" b="b"/>
              <a:pathLst>
                <a:path w="5715" h="2540">
                  <a:moveTo>
                    <a:pt x="3060" y="0"/>
                  </a:moveTo>
                  <a:lnTo>
                    <a:pt x="0" y="1752"/>
                  </a:lnTo>
                  <a:lnTo>
                    <a:pt x="2235" y="2501"/>
                  </a:lnTo>
                  <a:lnTo>
                    <a:pt x="5295" y="761"/>
                  </a:lnTo>
                  <a:lnTo>
                    <a:pt x="3060" y="0"/>
                  </a:lnTo>
                  <a:close/>
                </a:path>
              </a:pathLst>
            </a:custGeom>
            <a:solidFill>
              <a:srgbClr val="608FBC"/>
            </a:solidFill>
          </p:spPr>
          <p:txBody>
            <a:bodyPr wrap="square" lIns="0" tIns="0" rIns="0" bIns="0" rtlCol="0"/>
            <a:lstStyle/>
            <a:p>
              <a:endParaRPr sz="1227"/>
            </a:p>
          </p:txBody>
        </p:sp>
        <p:sp>
          <p:nvSpPr>
            <p:cNvPr id="1639" name="object 1639"/>
            <p:cNvSpPr/>
            <p:nvPr/>
          </p:nvSpPr>
          <p:spPr>
            <a:xfrm>
              <a:off x="897674" y="7921409"/>
              <a:ext cx="6985" cy="3175"/>
            </a:xfrm>
            <a:custGeom>
              <a:avLst/>
              <a:gdLst/>
              <a:ahLst/>
              <a:cxnLst/>
              <a:rect l="l" t="t" r="r" b="b"/>
              <a:pathLst>
                <a:path w="6984" h="3175">
                  <a:moveTo>
                    <a:pt x="6883" y="1295"/>
                  </a:moveTo>
                  <a:lnTo>
                    <a:pt x="6159" y="1041"/>
                  </a:lnTo>
                  <a:lnTo>
                    <a:pt x="5130" y="698"/>
                  </a:lnTo>
                  <a:lnTo>
                    <a:pt x="3111" y="0"/>
                  </a:lnTo>
                  <a:lnTo>
                    <a:pt x="0" y="1752"/>
                  </a:lnTo>
                  <a:lnTo>
                    <a:pt x="2057" y="2451"/>
                  </a:lnTo>
                  <a:lnTo>
                    <a:pt x="3822" y="3048"/>
                  </a:lnTo>
                  <a:lnTo>
                    <a:pt x="6883" y="1295"/>
                  </a:lnTo>
                  <a:close/>
                </a:path>
              </a:pathLst>
            </a:custGeom>
            <a:solidFill>
              <a:srgbClr val="608FBD"/>
            </a:solidFill>
          </p:spPr>
          <p:txBody>
            <a:bodyPr wrap="square" lIns="0" tIns="0" rIns="0" bIns="0" rtlCol="0"/>
            <a:lstStyle/>
            <a:p>
              <a:endParaRPr sz="1227"/>
            </a:p>
          </p:txBody>
        </p:sp>
        <p:sp>
          <p:nvSpPr>
            <p:cNvPr id="1640" name="object 1640"/>
            <p:cNvSpPr/>
            <p:nvPr/>
          </p:nvSpPr>
          <p:spPr>
            <a:xfrm>
              <a:off x="895743" y="7920748"/>
              <a:ext cx="5080" cy="2540"/>
            </a:xfrm>
            <a:custGeom>
              <a:avLst/>
              <a:gdLst/>
              <a:ahLst/>
              <a:cxnLst/>
              <a:rect l="l" t="t" r="r" b="b"/>
              <a:pathLst>
                <a:path w="5080" h="2540">
                  <a:moveTo>
                    <a:pt x="3073" y="0"/>
                  </a:moveTo>
                  <a:lnTo>
                    <a:pt x="0" y="1765"/>
                  </a:lnTo>
                  <a:lnTo>
                    <a:pt x="1930" y="2412"/>
                  </a:lnTo>
                  <a:lnTo>
                    <a:pt x="5003" y="660"/>
                  </a:lnTo>
                  <a:lnTo>
                    <a:pt x="3657" y="190"/>
                  </a:lnTo>
                  <a:lnTo>
                    <a:pt x="3073" y="0"/>
                  </a:lnTo>
                  <a:close/>
                </a:path>
              </a:pathLst>
            </a:custGeom>
            <a:solidFill>
              <a:srgbClr val="6090BD"/>
            </a:solidFill>
          </p:spPr>
          <p:txBody>
            <a:bodyPr wrap="square" lIns="0" tIns="0" rIns="0" bIns="0" rtlCol="0"/>
            <a:lstStyle/>
            <a:p>
              <a:endParaRPr sz="1227"/>
            </a:p>
          </p:txBody>
        </p:sp>
        <p:sp>
          <p:nvSpPr>
            <p:cNvPr id="1641" name="object 1641"/>
            <p:cNvSpPr/>
            <p:nvPr/>
          </p:nvSpPr>
          <p:spPr>
            <a:xfrm>
              <a:off x="893584" y="7920012"/>
              <a:ext cx="5715" cy="2540"/>
            </a:xfrm>
            <a:custGeom>
              <a:avLst/>
              <a:gdLst/>
              <a:ahLst/>
              <a:cxnLst/>
              <a:rect l="l" t="t" r="r" b="b"/>
              <a:pathLst>
                <a:path w="5715" h="2540">
                  <a:moveTo>
                    <a:pt x="3086" y="0"/>
                  </a:moveTo>
                  <a:lnTo>
                    <a:pt x="0" y="1777"/>
                  </a:lnTo>
                  <a:lnTo>
                    <a:pt x="2159" y="2501"/>
                  </a:lnTo>
                  <a:lnTo>
                    <a:pt x="5232" y="736"/>
                  </a:lnTo>
                  <a:lnTo>
                    <a:pt x="3086" y="0"/>
                  </a:lnTo>
                  <a:close/>
                </a:path>
              </a:pathLst>
            </a:custGeom>
            <a:solidFill>
              <a:srgbClr val="6190BE"/>
            </a:solidFill>
          </p:spPr>
          <p:txBody>
            <a:bodyPr wrap="square" lIns="0" tIns="0" rIns="0" bIns="0" rtlCol="0"/>
            <a:lstStyle/>
            <a:p>
              <a:endParaRPr sz="1227"/>
            </a:p>
          </p:txBody>
        </p:sp>
        <p:sp>
          <p:nvSpPr>
            <p:cNvPr id="1642" name="object 1642"/>
            <p:cNvSpPr/>
            <p:nvPr/>
          </p:nvSpPr>
          <p:spPr>
            <a:xfrm>
              <a:off x="887653" y="7917992"/>
              <a:ext cx="9525" cy="3810"/>
            </a:xfrm>
            <a:custGeom>
              <a:avLst/>
              <a:gdLst/>
              <a:ahLst/>
              <a:cxnLst/>
              <a:rect l="l" t="t" r="r" b="b"/>
              <a:pathLst>
                <a:path w="9525" h="3809">
                  <a:moveTo>
                    <a:pt x="6883" y="1295"/>
                  </a:moveTo>
                  <a:lnTo>
                    <a:pt x="5118" y="685"/>
                  </a:lnTo>
                  <a:lnTo>
                    <a:pt x="3086" y="0"/>
                  </a:lnTo>
                  <a:lnTo>
                    <a:pt x="0" y="1790"/>
                  </a:lnTo>
                  <a:lnTo>
                    <a:pt x="2006" y="2476"/>
                  </a:lnTo>
                  <a:lnTo>
                    <a:pt x="3810" y="3086"/>
                  </a:lnTo>
                  <a:lnTo>
                    <a:pt x="6883" y="1295"/>
                  </a:lnTo>
                  <a:close/>
                </a:path>
                <a:path w="9525" h="3809">
                  <a:moveTo>
                    <a:pt x="9017" y="2019"/>
                  </a:moveTo>
                  <a:lnTo>
                    <a:pt x="6896" y="1295"/>
                  </a:lnTo>
                  <a:lnTo>
                    <a:pt x="3822" y="3086"/>
                  </a:lnTo>
                  <a:lnTo>
                    <a:pt x="5930" y="3797"/>
                  </a:lnTo>
                  <a:lnTo>
                    <a:pt x="9017" y="2019"/>
                  </a:lnTo>
                  <a:close/>
                </a:path>
              </a:pathLst>
            </a:custGeom>
            <a:solidFill>
              <a:srgbClr val="6191BF"/>
            </a:solidFill>
          </p:spPr>
          <p:txBody>
            <a:bodyPr wrap="square" lIns="0" tIns="0" rIns="0" bIns="0" rtlCol="0"/>
            <a:lstStyle/>
            <a:p>
              <a:endParaRPr sz="1227"/>
            </a:p>
          </p:txBody>
        </p:sp>
        <p:sp>
          <p:nvSpPr>
            <p:cNvPr id="1643" name="object 1643"/>
            <p:cNvSpPr/>
            <p:nvPr/>
          </p:nvSpPr>
          <p:spPr>
            <a:xfrm>
              <a:off x="885799" y="7917370"/>
              <a:ext cx="5080" cy="2540"/>
            </a:xfrm>
            <a:custGeom>
              <a:avLst/>
              <a:gdLst/>
              <a:ahLst/>
              <a:cxnLst/>
              <a:rect l="l" t="t" r="r" b="b"/>
              <a:pathLst>
                <a:path w="5080" h="2540">
                  <a:moveTo>
                    <a:pt x="3111" y="0"/>
                  </a:moveTo>
                  <a:lnTo>
                    <a:pt x="0" y="1790"/>
                  </a:lnTo>
                  <a:lnTo>
                    <a:pt x="1841" y="2413"/>
                  </a:lnTo>
                  <a:lnTo>
                    <a:pt x="4940" y="622"/>
                  </a:lnTo>
                  <a:lnTo>
                    <a:pt x="3111" y="0"/>
                  </a:lnTo>
                  <a:close/>
                </a:path>
              </a:pathLst>
            </a:custGeom>
            <a:solidFill>
              <a:srgbClr val="6192C0"/>
            </a:solidFill>
          </p:spPr>
          <p:txBody>
            <a:bodyPr wrap="square" lIns="0" tIns="0" rIns="0" bIns="0" rtlCol="0"/>
            <a:lstStyle/>
            <a:p>
              <a:endParaRPr sz="1227"/>
            </a:p>
          </p:txBody>
        </p:sp>
        <p:sp>
          <p:nvSpPr>
            <p:cNvPr id="1644" name="object 1644"/>
            <p:cNvSpPr/>
            <p:nvPr/>
          </p:nvSpPr>
          <p:spPr>
            <a:xfrm>
              <a:off x="883678" y="7916646"/>
              <a:ext cx="5715" cy="2540"/>
            </a:xfrm>
            <a:custGeom>
              <a:avLst/>
              <a:gdLst/>
              <a:ahLst/>
              <a:cxnLst/>
              <a:rect l="l" t="t" r="r" b="b"/>
              <a:pathLst>
                <a:path w="5715" h="2540">
                  <a:moveTo>
                    <a:pt x="3136" y="0"/>
                  </a:moveTo>
                  <a:lnTo>
                    <a:pt x="0" y="1803"/>
                  </a:lnTo>
                  <a:lnTo>
                    <a:pt x="2120" y="2514"/>
                  </a:lnTo>
                  <a:lnTo>
                    <a:pt x="5232" y="723"/>
                  </a:lnTo>
                  <a:lnTo>
                    <a:pt x="4368" y="419"/>
                  </a:lnTo>
                  <a:lnTo>
                    <a:pt x="3136" y="0"/>
                  </a:lnTo>
                  <a:close/>
                </a:path>
              </a:pathLst>
            </a:custGeom>
            <a:solidFill>
              <a:srgbClr val="6193C1"/>
            </a:solidFill>
          </p:spPr>
          <p:txBody>
            <a:bodyPr wrap="square" lIns="0" tIns="0" rIns="0" bIns="0" rtlCol="0"/>
            <a:lstStyle/>
            <a:p>
              <a:endParaRPr sz="1227"/>
            </a:p>
          </p:txBody>
        </p:sp>
        <p:sp>
          <p:nvSpPr>
            <p:cNvPr id="1645" name="object 1645"/>
            <p:cNvSpPr/>
            <p:nvPr/>
          </p:nvSpPr>
          <p:spPr>
            <a:xfrm>
              <a:off x="881926" y="7916049"/>
              <a:ext cx="5080" cy="2540"/>
            </a:xfrm>
            <a:custGeom>
              <a:avLst/>
              <a:gdLst/>
              <a:ahLst/>
              <a:cxnLst/>
              <a:rect l="l" t="t" r="r" b="b"/>
              <a:pathLst>
                <a:path w="5080" h="2540">
                  <a:moveTo>
                    <a:pt x="3136" y="0"/>
                  </a:moveTo>
                  <a:lnTo>
                    <a:pt x="0" y="1803"/>
                  </a:lnTo>
                  <a:lnTo>
                    <a:pt x="1752" y="2400"/>
                  </a:lnTo>
                  <a:lnTo>
                    <a:pt x="4889" y="596"/>
                  </a:lnTo>
                  <a:lnTo>
                    <a:pt x="4495" y="469"/>
                  </a:lnTo>
                  <a:lnTo>
                    <a:pt x="3136" y="0"/>
                  </a:lnTo>
                  <a:close/>
                </a:path>
              </a:pathLst>
            </a:custGeom>
            <a:solidFill>
              <a:srgbClr val="6194C1"/>
            </a:solidFill>
          </p:spPr>
          <p:txBody>
            <a:bodyPr wrap="square" lIns="0" tIns="0" rIns="0" bIns="0" rtlCol="0"/>
            <a:lstStyle/>
            <a:p>
              <a:endParaRPr sz="1227"/>
            </a:p>
          </p:txBody>
        </p:sp>
        <p:sp>
          <p:nvSpPr>
            <p:cNvPr id="1646" name="object 1646"/>
            <p:cNvSpPr/>
            <p:nvPr/>
          </p:nvSpPr>
          <p:spPr>
            <a:xfrm>
              <a:off x="877773" y="7914640"/>
              <a:ext cx="7620" cy="3810"/>
            </a:xfrm>
            <a:custGeom>
              <a:avLst/>
              <a:gdLst/>
              <a:ahLst/>
              <a:cxnLst/>
              <a:rect l="l" t="t" r="r" b="b"/>
              <a:pathLst>
                <a:path w="7619" h="3809">
                  <a:moveTo>
                    <a:pt x="5092" y="660"/>
                  </a:moveTo>
                  <a:lnTo>
                    <a:pt x="3136" y="0"/>
                  </a:lnTo>
                  <a:lnTo>
                    <a:pt x="0" y="1816"/>
                  </a:lnTo>
                  <a:lnTo>
                    <a:pt x="1955" y="2476"/>
                  </a:lnTo>
                  <a:lnTo>
                    <a:pt x="5092" y="660"/>
                  </a:lnTo>
                  <a:close/>
                </a:path>
                <a:path w="7619" h="3809">
                  <a:moveTo>
                    <a:pt x="7289" y="1409"/>
                  </a:moveTo>
                  <a:lnTo>
                    <a:pt x="7086" y="1346"/>
                  </a:lnTo>
                  <a:lnTo>
                    <a:pt x="5105" y="660"/>
                  </a:lnTo>
                  <a:lnTo>
                    <a:pt x="1955" y="2476"/>
                  </a:lnTo>
                  <a:lnTo>
                    <a:pt x="4152" y="3213"/>
                  </a:lnTo>
                  <a:lnTo>
                    <a:pt x="7289" y="1409"/>
                  </a:lnTo>
                  <a:close/>
                </a:path>
              </a:pathLst>
            </a:custGeom>
            <a:solidFill>
              <a:srgbClr val="6194C2"/>
            </a:solidFill>
          </p:spPr>
          <p:txBody>
            <a:bodyPr wrap="square" lIns="0" tIns="0" rIns="0" bIns="0" rtlCol="0"/>
            <a:lstStyle/>
            <a:p>
              <a:endParaRPr sz="1227"/>
            </a:p>
          </p:txBody>
        </p:sp>
        <p:sp>
          <p:nvSpPr>
            <p:cNvPr id="1647" name="object 1647"/>
            <p:cNvSpPr/>
            <p:nvPr/>
          </p:nvSpPr>
          <p:spPr>
            <a:xfrm>
              <a:off x="873937" y="7913332"/>
              <a:ext cx="6985" cy="3175"/>
            </a:xfrm>
            <a:custGeom>
              <a:avLst/>
              <a:gdLst/>
              <a:ahLst/>
              <a:cxnLst/>
              <a:rect l="l" t="t" r="r" b="b"/>
              <a:pathLst>
                <a:path w="6984" h="3175">
                  <a:moveTo>
                    <a:pt x="6985" y="1308"/>
                  </a:moveTo>
                  <a:lnTo>
                    <a:pt x="5994" y="965"/>
                  </a:lnTo>
                  <a:lnTo>
                    <a:pt x="5118" y="673"/>
                  </a:lnTo>
                  <a:lnTo>
                    <a:pt x="3149" y="0"/>
                  </a:lnTo>
                  <a:lnTo>
                    <a:pt x="0" y="1828"/>
                  </a:lnTo>
                  <a:lnTo>
                    <a:pt x="1955" y="2489"/>
                  </a:lnTo>
                  <a:lnTo>
                    <a:pt x="3848" y="3124"/>
                  </a:lnTo>
                  <a:lnTo>
                    <a:pt x="6985" y="1308"/>
                  </a:lnTo>
                  <a:close/>
                </a:path>
              </a:pathLst>
            </a:custGeom>
            <a:solidFill>
              <a:srgbClr val="6195C3"/>
            </a:solidFill>
          </p:spPr>
          <p:txBody>
            <a:bodyPr wrap="square" lIns="0" tIns="0" rIns="0" bIns="0" rtlCol="0"/>
            <a:lstStyle/>
            <a:p>
              <a:endParaRPr sz="1227"/>
            </a:p>
          </p:txBody>
        </p:sp>
        <p:sp>
          <p:nvSpPr>
            <p:cNvPr id="1648" name="object 1648"/>
            <p:cNvSpPr/>
            <p:nvPr/>
          </p:nvSpPr>
          <p:spPr>
            <a:xfrm>
              <a:off x="856335" y="7906245"/>
              <a:ext cx="20955" cy="9525"/>
            </a:xfrm>
            <a:custGeom>
              <a:avLst/>
              <a:gdLst/>
              <a:ahLst/>
              <a:cxnLst/>
              <a:rect l="l" t="t" r="r" b="b"/>
              <a:pathLst>
                <a:path w="20955" h="9525">
                  <a:moveTo>
                    <a:pt x="0" y="0"/>
                  </a:moveTo>
                  <a:lnTo>
                    <a:pt x="0" y="2971"/>
                  </a:lnTo>
                  <a:lnTo>
                    <a:pt x="17602" y="8915"/>
                  </a:lnTo>
                  <a:lnTo>
                    <a:pt x="20751" y="7086"/>
                  </a:lnTo>
                  <a:lnTo>
                    <a:pt x="0" y="0"/>
                  </a:lnTo>
                  <a:close/>
                </a:path>
              </a:pathLst>
            </a:custGeom>
            <a:solidFill>
              <a:srgbClr val="6196C4"/>
            </a:solidFill>
          </p:spPr>
          <p:txBody>
            <a:bodyPr wrap="square" lIns="0" tIns="0" rIns="0" bIns="0" rtlCol="0"/>
            <a:lstStyle/>
            <a:p>
              <a:endParaRPr sz="1227"/>
            </a:p>
          </p:txBody>
        </p:sp>
        <p:sp>
          <p:nvSpPr>
            <p:cNvPr id="1649" name="object 1649"/>
            <p:cNvSpPr/>
            <p:nvPr/>
          </p:nvSpPr>
          <p:spPr>
            <a:xfrm>
              <a:off x="923315" y="7928978"/>
              <a:ext cx="635" cy="635"/>
            </a:xfrm>
            <a:custGeom>
              <a:avLst/>
              <a:gdLst/>
              <a:ahLst/>
              <a:cxnLst/>
              <a:rect l="l" t="t" r="r" b="b"/>
              <a:pathLst>
                <a:path w="634" h="634">
                  <a:moveTo>
                    <a:pt x="419" y="0"/>
                  </a:moveTo>
                  <a:lnTo>
                    <a:pt x="0" y="127"/>
                  </a:lnTo>
                  <a:lnTo>
                    <a:pt x="0" y="381"/>
                  </a:lnTo>
                  <a:lnTo>
                    <a:pt x="419" y="0"/>
                  </a:lnTo>
                  <a:close/>
                </a:path>
              </a:pathLst>
            </a:custGeom>
            <a:solidFill>
              <a:srgbClr val="5B75A1"/>
            </a:solidFill>
          </p:spPr>
          <p:txBody>
            <a:bodyPr wrap="square" lIns="0" tIns="0" rIns="0" bIns="0" rtlCol="0"/>
            <a:lstStyle/>
            <a:p>
              <a:endParaRPr sz="1227"/>
            </a:p>
          </p:txBody>
        </p:sp>
        <p:sp>
          <p:nvSpPr>
            <p:cNvPr id="1650" name="object 1650"/>
            <p:cNvSpPr/>
            <p:nvPr/>
          </p:nvSpPr>
          <p:spPr>
            <a:xfrm>
              <a:off x="923315" y="7928280"/>
              <a:ext cx="3175" cy="2540"/>
            </a:xfrm>
            <a:custGeom>
              <a:avLst/>
              <a:gdLst/>
              <a:ahLst/>
              <a:cxnLst/>
              <a:rect l="l" t="t" r="r" b="b"/>
              <a:pathLst>
                <a:path w="3175" h="2540">
                  <a:moveTo>
                    <a:pt x="2730" y="0"/>
                  </a:moveTo>
                  <a:lnTo>
                    <a:pt x="419" y="698"/>
                  </a:lnTo>
                  <a:lnTo>
                    <a:pt x="0" y="1079"/>
                  </a:lnTo>
                  <a:lnTo>
                    <a:pt x="0" y="2514"/>
                  </a:lnTo>
                  <a:lnTo>
                    <a:pt x="2730" y="0"/>
                  </a:lnTo>
                  <a:close/>
                </a:path>
              </a:pathLst>
            </a:custGeom>
            <a:solidFill>
              <a:srgbClr val="5C75A2"/>
            </a:solidFill>
          </p:spPr>
          <p:txBody>
            <a:bodyPr wrap="square" lIns="0" tIns="0" rIns="0" bIns="0" rtlCol="0"/>
            <a:lstStyle/>
            <a:p>
              <a:endParaRPr sz="1227"/>
            </a:p>
          </p:txBody>
        </p:sp>
        <p:sp>
          <p:nvSpPr>
            <p:cNvPr id="1651" name="object 1651"/>
            <p:cNvSpPr/>
            <p:nvPr/>
          </p:nvSpPr>
          <p:spPr>
            <a:xfrm>
              <a:off x="923315" y="7927213"/>
              <a:ext cx="6350" cy="6350"/>
            </a:xfrm>
            <a:custGeom>
              <a:avLst/>
              <a:gdLst/>
              <a:ahLst/>
              <a:cxnLst/>
              <a:rect l="l" t="t" r="r" b="b"/>
              <a:pathLst>
                <a:path w="6350" h="6350">
                  <a:moveTo>
                    <a:pt x="6273" y="0"/>
                  </a:moveTo>
                  <a:lnTo>
                    <a:pt x="2730" y="1066"/>
                  </a:lnTo>
                  <a:lnTo>
                    <a:pt x="0" y="3581"/>
                  </a:lnTo>
                  <a:lnTo>
                    <a:pt x="0" y="5778"/>
                  </a:lnTo>
                  <a:lnTo>
                    <a:pt x="6273" y="0"/>
                  </a:lnTo>
                  <a:close/>
                </a:path>
              </a:pathLst>
            </a:custGeom>
            <a:solidFill>
              <a:srgbClr val="5C75A3"/>
            </a:solidFill>
          </p:spPr>
          <p:txBody>
            <a:bodyPr wrap="square" lIns="0" tIns="0" rIns="0" bIns="0" rtlCol="0"/>
            <a:lstStyle/>
            <a:p>
              <a:endParaRPr sz="1227"/>
            </a:p>
          </p:txBody>
        </p:sp>
        <p:sp>
          <p:nvSpPr>
            <p:cNvPr id="1652" name="object 1652"/>
            <p:cNvSpPr/>
            <p:nvPr/>
          </p:nvSpPr>
          <p:spPr>
            <a:xfrm>
              <a:off x="923315" y="7926413"/>
              <a:ext cx="9525" cy="8255"/>
            </a:xfrm>
            <a:custGeom>
              <a:avLst/>
              <a:gdLst/>
              <a:ahLst/>
              <a:cxnLst/>
              <a:rect l="l" t="t" r="r" b="b"/>
              <a:pathLst>
                <a:path w="9525" h="8254">
                  <a:moveTo>
                    <a:pt x="8915" y="0"/>
                  </a:moveTo>
                  <a:lnTo>
                    <a:pt x="6273" y="800"/>
                  </a:lnTo>
                  <a:lnTo>
                    <a:pt x="0" y="6578"/>
                  </a:lnTo>
                  <a:lnTo>
                    <a:pt x="0" y="8255"/>
                  </a:lnTo>
                  <a:lnTo>
                    <a:pt x="2286" y="6134"/>
                  </a:lnTo>
                  <a:lnTo>
                    <a:pt x="2286" y="4978"/>
                  </a:lnTo>
                  <a:lnTo>
                    <a:pt x="4140" y="4419"/>
                  </a:lnTo>
                  <a:lnTo>
                    <a:pt x="8915" y="0"/>
                  </a:lnTo>
                  <a:close/>
                </a:path>
              </a:pathLst>
            </a:custGeom>
            <a:solidFill>
              <a:srgbClr val="5C76A3"/>
            </a:solidFill>
          </p:spPr>
          <p:txBody>
            <a:bodyPr wrap="square" lIns="0" tIns="0" rIns="0" bIns="0" rtlCol="0"/>
            <a:lstStyle/>
            <a:p>
              <a:endParaRPr sz="1227"/>
            </a:p>
          </p:txBody>
        </p:sp>
        <p:sp>
          <p:nvSpPr>
            <p:cNvPr id="1653" name="object 1653"/>
            <p:cNvSpPr/>
            <p:nvPr/>
          </p:nvSpPr>
          <p:spPr>
            <a:xfrm>
              <a:off x="923315" y="7925486"/>
              <a:ext cx="12065" cy="11430"/>
            </a:xfrm>
            <a:custGeom>
              <a:avLst/>
              <a:gdLst/>
              <a:ahLst/>
              <a:cxnLst/>
              <a:rect l="l" t="t" r="r" b="b"/>
              <a:pathLst>
                <a:path w="12065" h="11429">
                  <a:moveTo>
                    <a:pt x="2286" y="7061"/>
                  </a:moveTo>
                  <a:lnTo>
                    <a:pt x="0" y="9182"/>
                  </a:lnTo>
                  <a:lnTo>
                    <a:pt x="0" y="11010"/>
                  </a:lnTo>
                  <a:lnTo>
                    <a:pt x="2286" y="8915"/>
                  </a:lnTo>
                  <a:lnTo>
                    <a:pt x="2286" y="7061"/>
                  </a:lnTo>
                  <a:close/>
                </a:path>
                <a:path w="12065" h="11429">
                  <a:moveTo>
                    <a:pt x="11976" y="0"/>
                  </a:moveTo>
                  <a:lnTo>
                    <a:pt x="8915" y="927"/>
                  </a:lnTo>
                  <a:lnTo>
                    <a:pt x="4140" y="5346"/>
                  </a:lnTo>
                  <a:lnTo>
                    <a:pt x="7150" y="4445"/>
                  </a:lnTo>
                  <a:lnTo>
                    <a:pt x="11976" y="0"/>
                  </a:lnTo>
                  <a:close/>
                </a:path>
              </a:pathLst>
            </a:custGeom>
            <a:solidFill>
              <a:srgbClr val="5C77A4"/>
            </a:solidFill>
          </p:spPr>
          <p:txBody>
            <a:bodyPr wrap="square" lIns="0" tIns="0" rIns="0" bIns="0" rtlCol="0"/>
            <a:lstStyle/>
            <a:p>
              <a:endParaRPr sz="1227"/>
            </a:p>
          </p:txBody>
        </p:sp>
        <p:sp>
          <p:nvSpPr>
            <p:cNvPr id="1654" name="object 1654"/>
            <p:cNvSpPr/>
            <p:nvPr/>
          </p:nvSpPr>
          <p:spPr>
            <a:xfrm>
              <a:off x="923315" y="7923809"/>
              <a:ext cx="17780" cy="16510"/>
            </a:xfrm>
            <a:custGeom>
              <a:avLst/>
              <a:gdLst/>
              <a:ahLst/>
              <a:cxnLst/>
              <a:rect l="l" t="t" r="r" b="b"/>
              <a:pathLst>
                <a:path w="17780" h="16509">
                  <a:moveTo>
                    <a:pt x="2286" y="10591"/>
                  </a:moveTo>
                  <a:lnTo>
                    <a:pt x="50" y="12636"/>
                  </a:lnTo>
                  <a:lnTo>
                    <a:pt x="0" y="14744"/>
                  </a:lnTo>
                  <a:lnTo>
                    <a:pt x="0" y="16154"/>
                  </a:lnTo>
                  <a:lnTo>
                    <a:pt x="2286" y="14058"/>
                  </a:lnTo>
                  <a:lnTo>
                    <a:pt x="2286" y="12636"/>
                  </a:lnTo>
                  <a:lnTo>
                    <a:pt x="2286" y="10591"/>
                  </a:lnTo>
                  <a:close/>
                </a:path>
                <a:path w="17780" h="16509">
                  <a:moveTo>
                    <a:pt x="17576" y="0"/>
                  </a:moveTo>
                  <a:lnTo>
                    <a:pt x="15240" y="698"/>
                  </a:lnTo>
                  <a:lnTo>
                    <a:pt x="11976" y="1676"/>
                  </a:lnTo>
                  <a:lnTo>
                    <a:pt x="7150" y="6121"/>
                  </a:lnTo>
                  <a:lnTo>
                    <a:pt x="10414" y="5143"/>
                  </a:lnTo>
                  <a:lnTo>
                    <a:pt x="12725" y="4457"/>
                  </a:lnTo>
                  <a:lnTo>
                    <a:pt x="17576" y="0"/>
                  </a:lnTo>
                  <a:close/>
                </a:path>
              </a:pathLst>
            </a:custGeom>
            <a:solidFill>
              <a:srgbClr val="5C78A4"/>
            </a:solidFill>
          </p:spPr>
          <p:txBody>
            <a:bodyPr wrap="square" lIns="0" tIns="0" rIns="0" bIns="0" rtlCol="0"/>
            <a:lstStyle/>
            <a:p>
              <a:endParaRPr sz="1227"/>
            </a:p>
          </p:txBody>
        </p:sp>
        <p:sp>
          <p:nvSpPr>
            <p:cNvPr id="1655" name="object 1655"/>
            <p:cNvSpPr/>
            <p:nvPr/>
          </p:nvSpPr>
          <p:spPr>
            <a:xfrm>
              <a:off x="923315" y="7922730"/>
              <a:ext cx="21590" cy="19685"/>
            </a:xfrm>
            <a:custGeom>
              <a:avLst/>
              <a:gdLst/>
              <a:ahLst/>
              <a:cxnLst/>
              <a:rect l="l" t="t" r="r" b="b"/>
              <a:pathLst>
                <a:path w="21590" h="19684">
                  <a:moveTo>
                    <a:pt x="2286" y="15138"/>
                  </a:moveTo>
                  <a:lnTo>
                    <a:pt x="0" y="17233"/>
                  </a:lnTo>
                  <a:lnTo>
                    <a:pt x="0" y="19431"/>
                  </a:lnTo>
                  <a:lnTo>
                    <a:pt x="2286" y="17322"/>
                  </a:lnTo>
                  <a:lnTo>
                    <a:pt x="2286" y="15138"/>
                  </a:lnTo>
                  <a:close/>
                </a:path>
                <a:path w="21590" h="19684">
                  <a:moveTo>
                    <a:pt x="21120" y="0"/>
                  </a:moveTo>
                  <a:lnTo>
                    <a:pt x="17576" y="1079"/>
                  </a:lnTo>
                  <a:lnTo>
                    <a:pt x="12725" y="5537"/>
                  </a:lnTo>
                  <a:lnTo>
                    <a:pt x="16268" y="4470"/>
                  </a:lnTo>
                  <a:lnTo>
                    <a:pt x="21120" y="0"/>
                  </a:lnTo>
                  <a:close/>
                </a:path>
              </a:pathLst>
            </a:custGeom>
            <a:solidFill>
              <a:srgbClr val="5C78A5"/>
            </a:solidFill>
          </p:spPr>
          <p:txBody>
            <a:bodyPr wrap="square" lIns="0" tIns="0" rIns="0" bIns="0" rtlCol="0"/>
            <a:lstStyle/>
            <a:p>
              <a:endParaRPr sz="1227"/>
            </a:p>
          </p:txBody>
        </p:sp>
        <p:sp>
          <p:nvSpPr>
            <p:cNvPr id="1656" name="object 1656"/>
            <p:cNvSpPr/>
            <p:nvPr/>
          </p:nvSpPr>
          <p:spPr>
            <a:xfrm>
              <a:off x="923315" y="7920990"/>
              <a:ext cx="27305" cy="25400"/>
            </a:xfrm>
            <a:custGeom>
              <a:avLst/>
              <a:gdLst/>
              <a:ahLst/>
              <a:cxnLst/>
              <a:rect l="l" t="t" r="r" b="b"/>
              <a:pathLst>
                <a:path w="27305" h="25400">
                  <a:moveTo>
                    <a:pt x="2286" y="19062"/>
                  </a:moveTo>
                  <a:lnTo>
                    <a:pt x="0" y="21170"/>
                  </a:lnTo>
                  <a:lnTo>
                    <a:pt x="0" y="22999"/>
                  </a:lnTo>
                  <a:lnTo>
                    <a:pt x="0" y="24815"/>
                  </a:lnTo>
                  <a:lnTo>
                    <a:pt x="2286" y="22707"/>
                  </a:lnTo>
                  <a:lnTo>
                    <a:pt x="2286" y="20904"/>
                  </a:lnTo>
                  <a:lnTo>
                    <a:pt x="2286" y="19062"/>
                  </a:lnTo>
                  <a:close/>
                </a:path>
                <a:path w="27305" h="25400">
                  <a:moveTo>
                    <a:pt x="26924" y="0"/>
                  </a:moveTo>
                  <a:lnTo>
                    <a:pt x="24053" y="863"/>
                  </a:lnTo>
                  <a:lnTo>
                    <a:pt x="21120" y="1739"/>
                  </a:lnTo>
                  <a:lnTo>
                    <a:pt x="16268" y="6210"/>
                  </a:lnTo>
                  <a:lnTo>
                    <a:pt x="19202" y="5334"/>
                  </a:lnTo>
                  <a:lnTo>
                    <a:pt x="22059" y="4470"/>
                  </a:lnTo>
                  <a:lnTo>
                    <a:pt x="26924" y="0"/>
                  </a:lnTo>
                  <a:close/>
                </a:path>
              </a:pathLst>
            </a:custGeom>
            <a:solidFill>
              <a:srgbClr val="5C79A6"/>
            </a:solidFill>
          </p:spPr>
          <p:txBody>
            <a:bodyPr wrap="square" lIns="0" tIns="0" rIns="0" bIns="0" rtlCol="0"/>
            <a:lstStyle/>
            <a:p>
              <a:endParaRPr sz="1227"/>
            </a:p>
          </p:txBody>
        </p:sp>
        <p:sp>
          <p:nvSpPr>
            <p:cNvPr id="1657" name="object 1657"/>
            <p:cNvSpPr/>
            <p:nvPr/>
          </p:nvSpPr>
          <p:spPr>
            <a:xfrm>
              <a:off x="923315" y="7920075"/>
              <a:ext cx="30480" cy="27940"/>
            </a:xfrm>
            <a:custGeom>
              <a:avLst/>
              <a:gdLst/>
              <a:ahLst/>
              <a:cxnLst/>
              <a:rect l="l" t="t" r="r" b="b"/>
              <a:pathLst>
                <a:path w="30480" h="27940">
                  <a:moveTo>
                    <a:pt x="2286" y="23622"/>
                  </a:moveTo>
                  <a:lnTo>
                    <a:pt x="0" y="25730"/>
                  </a:lnTo>
                  <a:lnTo>
                    <a:pt x="0" y="27609"/>
                  </a:lnTo>
                  <a:lnTo>
                    <a:pt x="2286" y="25501"/>
                  </a:lnTo>
                  <a:lnTo>
                    <a:pt x="2286" y="23622"/>
                  </a:lnTo>
                  <a:close/>
                </a:path>
                <a:path w="30480" h="27940">
                  <a:moveTo>
                    <a:pt x="29959" y="0"/>
                  </a:moveTo>
                  <a:lnTo>
                    <a:pt x="26924" y="914"/>
                  </a:lnTo>
                  <a:lnTo>
                    <a:pt x="22059" y="5384"/>
                  </a:lnTo>
                  <a:lnTo>
                    <a:pt x="25082" y="4483"/>
                  </a:lnTo>
                  <a:lnTo>
                    <a:pt x="29959" y="0"/>
                  </a:lnTo>
                  <a:close/>
                </a:path>
              </a:pathLst>
            </a:custGeom>
            <a:solidFill>
              <a:srgbClr val="5C7AA6"/>
            </a:solidFill>
          </p:spPr>
          <p:txBody>
            <a:bodyPr wrap="square" lIns="0" tIns="0" rIns="0" bIns="0" rtlCol="0"/>
            <a:lstStyle/>
            <a:p>
              <a:endParaRPr sz="1227"/>
            </a:p>
          </p:txBody>
        </p:sp>
        <p:sp>
          <p:nvSpPr>
            <p:cNvPr id="1658" name="object 1658"/>
            <p:cNvSpPr/>
            <p:nvPr/>
          </p:nvSpPr>
          <p:spPr>
            <a:xfrm>
              <a:off x="923315" y="7919174"/>
              <a:ext cx="33020" cy="30480"/>
            </a:xfrm>
            <a:custGeom>
              <a:avLst/>
              <a:gdLst/>
              <a:ahLst/>
              <a:cxnLst/>
              <a:rect l="l" t="t" r="r" b="b"/>
              <a:pathLst>
                <a:path w="33019" h="30479">
                  <a:moveTo>
                    <a:pt x="2286" y="26403"/>
                  </a:moveTo>
                  <a:lnTo>
                    <a:pt x="0" y="28511"/>
                  </a:lnTo>
                  <a:lnTo>
                    <a:pt x="0" y="30314"/>
                  </a:lnTo>
                  <a:lnTo>
                    <a:pt x="2286" y="28206"/>
                  </a:lnTo>
                  <a:lnTo>
                    <a:pt x="2286" y="26403"/>
                  </a:lnTo>
                  <a:close/>
                </a:path>
                <a:path w="33019" h="30479">
                  <a:moveTo>
                    <a:pt x="32905" y="0"/>
                  </a:moveTo>
                  <a:lnTo>
                    <a:pt x="29959" y="901"/>
                  </a:lnTo>
                  <a:lnTo>
                    <a:pt x="25082" y="5384"/>
                  </a:lnTo>
                  <a:lnTo>
                    <a:pt x="28028" y="4508"/>
                  </a:lnTo>
                  <a:lnTo>
                    <a:pt x="32905" y="0"/>
                  </a:lnTo>
                  <a:close/>
                </a:path>
              </a:pathLst>
            </a:custGeom>
            <a:solidFill>
              <a:srgbClr val="5C7AA7"/>
            </a:solidFill>
          </p:spPr>
          <p:txBody>
            <a:bodyPr wrap="square" lIns="0" tIns="0" rIns="0" bIns="0" rtlCol="0"/>
            <a:lstStyle/>
            <a:p>
              <a:endParaRPr sz="1227"/>
            </a:p>
          </p:txBody>
        </p:sp>
        <p:sp>
          <p:nvSpPr>
            <p:cNvPr id="1659" name="object 1659"/>
            <p:cNvSpPr/>
            <p:nvPr/>
          </p:nvSpPr>
          <p:spPr>
            <a:xfrm>
              <a:off x="923315" y="7918272"/>
              <a:ext cx="36195" cy="33655"/>
            </a:xfrm>
            <a:custGeom>
              <a:avLst/>
              <a:gdLst/>
              <a:ahLst/>
              <a:cxnLst/>
              <a:rect l="l" t="t" r="r" b="b"/>
              <a:pathLst>
                <a:path w="36194" h="33654">
                  <a:moveTo>
                    <a:pt x="2286" y="29108"/>
                  </a:moveTo>
                  <a:lnTo>
                    <a:pt x="0" y="31216"/>
                  </a:lnTo>
                  <a:lnTo>
                    <a:pt x="0" y="33070"/>
                  </a:lnTo>
                  <a:lnTo>
                    <a:pt x="2286" y="30975"/>
                  </a:lnTo>
                  <a:lnTo>
                    <a:pt x="2286" y="29108"/>
                  </a:lnTo>
                  <a:close/>
                </a:path>
                <a:path w="36194" h="33654">
                  <a:moveTo>
                    <a:pt x="35928" y="0"/>
                  </a:moveTo>
                  <a:lnTo>
                    <a:pt x="32905" y="901"/>
                  </a:lnTo>
                  <a:lnTo>
                    <a:pt x="28028" y="5410"/>
                  </a:lnTo>
                  <a:lnTo>
                    <a:pt x="31038" y="4508"/>
                  </a:lnTo>
                  <a:lnTo>
                    <a:pt x="35928" y="0"/>
                  </a:lnTo>
                  <a:close/>
                </a:path>
              </a:pathLst>
            </a:custGeom>
            <a:solidFill>
              <a:srgbClr val="5C7AA8"/>
            </a:solidFill>
          </p:spPr>
          <p:txBody>
            <a:bodyPr wrap="square" lIns="0" tIns="0" rIns="0" bIns="0" rtlCol="0"/>
            <a:lstStyle/>
            <a:p>
              <a:endParaRPr sz="1227"/>
            </a:p>
          </p:txBody>
        </p:sp>
        <p:sp>
          <p:nvSpPr>
            <p:cNvPr id="1660" name="object 1660"/>
            <p:cNvSpPr/>
            <p:nvPr/>
          </p:nvSpPr>
          <p:spPr>
            <a:xfrm>
              <a:off x="923315" y="7917396"/>
              <a:ext cx="39370" cy="36195"/>
            </a:xfrm>
            <a:custGeom>
              <a:avLst/>
              <a:gdLst/>
              <a:ahLst/>
              <a:cxnLst/>
              <a:rect l="l" t="t" r="r" b="b"/>
              <a:pathLst>
                <a:path w="39369" h="36195">
                  <a:moveTo>
                    <a:pt x="2286" y="31851"/>
                  </a:moveTo>
                  <a:lnTo>
                    <a:pt x="0" y="33947"/>
                  </a:lnTo>
                  <a:lnTo>
                    <a:pt x="0" y="35788"/>
                  </a:lnTo>
                  <a:lnTo>
                    <a:pt x="2286" y="33693"/>
                  </a:lnTo>
                  <a:lnTo>
                    <a:pt x="2286" y="31851"/>
                  </a:lnTo>
                  <a:close/>
                </a:path>
                <a:path w="39369" h="36195">
                  <a:moveTo>
                    <a:pt x="38836" y="0"/>
                  </a:moveTo>
                  <a:lnTo>
                    <a:pt x="35928" y="876"/>
                  </a:lnTo>
                  <a:lnTo>
                    <a:pt x="31038" y="5384"/>
                  </a:lnTo>
                  <a:lnTo>
                    <a:pt x="33947" y="4508"/>
                  </a:lnTo>
                  <a:lnTo>
                    <a:pt x="38836" y="0"/>
                  </a:lnTo>
                  <a:close/>
                </a:path>
              </a:pathLst>
            </a:custGeom>
            <a:solidFill>
              <a:srgbClr val="5C7BA8"/>
            </a:solidFill>
          </p:spPr>
          <p:txBody>
            <a:bodyPr wrap="square" lIns="0" tIns="0" rIns="0" bIns="0" rtlCol="0"/>
            <a:lstStyle/>
            <a:p>
              <a:endParaRPr sz="1227"/>
            </a:p>
          </p:txBody>
        </p:sp>
        <p:sp>
          <p:nvSpPr>
            <p:cNvPr id="1661" name="object 1661"/>
            <p:cNvSpPr/>
            <p:nvPr/>
          </p:nvSpPr>
          <p:spPr>
            <a:xfrm>
              <a:off x="923315" y="7916507"/>
              <a:ext cx="41910" cy="38735"/>
            </a:xfrm>
            <a:custGeom>
              <a:avLst/>
              <a:gdLst/>
              <a:ahLst/>
              <a:cxnLst/>
              <a:rect l="l" t="t" r="r" b="b"/>
              <a:pathLst>
                <a:path w="41909" h="38734">
                  <a:moveTo>
                    <a:pt x="2286" y="34582"/>
                  </a:moveTo>
                  <a:lnTo>
                    <a:pt x="0" y="36677"/>
                  </a:lnTo>
                  <a:lnTo>
                    <a:pt x="0" y="38468"/>
                  </a:lnTo>
                  <a:lnTo>
                    <a:pt x="2286" y="36360"/>
                  </a:lnTo>
                  <a:lnTo>
                    <a:pt x="2286" y="34582"/>
                  </a:lnTo>
                  <a:close/>
                </a:path>
                <a:path w="41909" h="38734">
                  <a:moveTo>
                    <a:pt x="41783" y="0"/>
                  </a:moveTo>
                  <a:lnTo>
                    <a:pt x="38836" y="889"/>
                  </a:lnTo>
                  <a:lnTo>
                    <a:pt x="33947" y="5397"/>
                  </a:lnTo>
                  <a:lnTo>
                    <a:pt x="36880" y="4521"/>
                  </a:lnTo>
                  <a:lnTo>
                    <a:pt x="41783" y="0"/>
                  </a:lnTo>
                  <a:close/>
                </a:path>
              </a:pathLst>
            </a:custGeom>
            <a:solidFill>
              <a:srgbClr val="5C7CA8"/>
            </a:solidFill>
          </p:spPr>
          <p:txBody>
            <a:bodyPr wrap="square" lIns="0" tIns="0" rIns="0" bIns="0" rtlCol="0"/>
            <a:lstStyle/>
            <a:p>
              <a:endParaRPr sz="1227"/>
            </a:p>
          </p:txBody>
        </p:sp>
        <p:sp>
          <p:nvSpPr>
            <p:cNvPr id="1662" name="object 1662"/>
            <p:cNvSpPr/>
            <p:nvPr/>
          </p:nvSpPr>
          <p:spPr>
            <a:xfrm>
              <a:off x="923315" y="7915592"/>
              <a:ext cx="45085" cy="41275"/>
            </a:xfrm>
            <a:custGeom>
              <a:avLst/>
              <a:gdLst/>
              <a:ahLst/>
              <a:cxnLst/>
              <a:rect l="l" t="t" r="r" b="b"/>
              <a:pathLst>
                <a:path w="45084" h="41275">
                  <a:moveTo>
                    <a:pt x="2286" y="37274"/>
                  </a:moveTo>
                  <a:lnTo>
                    <a:pt x="0" y="39382"/>
                  </a:lnTo>
                  <a:lnTo>
                    <a:pt x="0" y="41262"/>
                  </a:lnTo>
                  <a:lnTo>
                    <a:pt x="2286" y="39154"/>
                  </a:lnTo>
                  <a:lnTo>
                    <a:pt x="2286" y="37274"/>
                  </a:lnTo>
                  <a:close/>
                </a:path>
                <a:path w="45084" h="41275">
                  <a:moveTo>
                    <a:pt x="44831" y="0"/>
                  </a:moveTo>
                  <a:lnTo>
                    <a:pt x="41783" y="914"/>
                  </a:lnTo>
                  <a:lnTo>
                    <a:pt x="36880" y="5435"/>
                  </a:lnTo>
                  <a:lnTo>
                    <a:pt x="39903" y="4521"/>
                  </a:lnTo>
                  <a:lnTo>
                    <a:pt x="44831" y="0"/>
                  </a:lnTo>
                  <a:close/>
                </a:path>
              </a:pathLst>
            </a:custGeom>
            <a:solidFill>
              <a:srgbClr val="5C7CA9"/>
            </a:solidFill>
          </p:spPr>
          <p:txBody>
            <a:bodyPr wrap="square" lIns="0" tIns="0" rIns="0" bIns="0" rtlCol="0"/>
            <a:lstStyle/>
            <a:p>
              <a:endParaRPr sz="1227"/>
            </a:p>
          </p:txBody>
        </p:sp>
        <p:sp>
          <p:nvSpPr>
            <p:cNvPr id="1663" name="object 1663"/>
            <p:cNvSpPr/>
            <p:nvPr/>
          </p:nvSpPr>
          <p:spPr>
            <a:xfrm>
              <a:off x="923315" y="7914640"/>
              <a:ext cx="48260" cy="44450"/>
            </a:xfrm>
            <a:custGeom>
              <a:avLst/>
              <a:gdLst/>
              <a:ahLst/>
              <a:cxnLst/>
              <a:rect l="l" t="t" r="r" b="b"/>
              <a:pathLst>
                <a:path w="48259" h="44450">
                  <a:moveTo>
                    <a:pt x="2286" y="40106"/>
                  </a:moveTo>
                  <a:lnTo>
                    <a:pt x="27" y="42189"/>
                  </a:lnTo>
                  <a:lnTo>
                    <a:pt x="0" y="44297"/>
                  </a:lnTo>
                  <a:lnTo>
                    <a:pt x="2258" y="42214"/>
                  </a:lnTo>
                  <a:lnTo>
                    <a:pt x="2286" y="40106"/>
                  </a:lnTo>
                  <a:close/>
                </a:path>
                <a:path w="48259" h="44450">
                  <a:moveTo>
                    <a:pt x="47955" y="0"/>
                  </a:moveTo>
                  <a:lnTo>
                    <a:pt x="44831" y="952"/>
                  </a:lnTo>
                  <a:lnTo>
                    <a:pt x="39903" y="5473"/>
                  </a:lnTo>
                  <a:lnTo>
                    <a:pt x="43040" y="4533"/>
                  </a:lnTo>
                  <a:lnTo>
                    <a:pt x="47955" y="0"/>
                  </a:lnTo>
                  <a:close/>
                </a:path>
              </a:pathLst>
            </a:custGeom>
            <a:solidFill>
              <a:srgbClr val="5C7CAA"/>
            </a:solidFill>
          </p:spPr>
          <p:txBody>
            <a:bodyPr wrap="square" lIns="0" tIns="0" rIns="0" bIns="0" rtlCol="0"/>
            <a:lstStyle/>
            <a:p>
              <a:endParaRPr sz="1227"/>
            </a:p>
          </p:txBody>
        </p:sp>
        <p:sp>
          <p:nvSpPr>
            <p:cNvPr id="1664" name="object 1664"/>
            <p:cNvSpPr/>
            <p:nvPr/>
          </p:nvSpPr>
          <p:spPr>
            <a:xfrm>
              <a:off x="923315" y="7913827"/>
              <a:ext cx="50800" cy="46990"/>
            </a:xfrm>
            <a:custGeom>
              <a:avLst/>
              <a:gdLst/>
              <a:ahLst/>
              <a:cxnLst/>
              <a:rect l="l" t="t" r="r" b="b"/>
              <a:pathLst>
                <a:path w="50800" h="46990">
                  <a:moveTo>
                    <a:pt x="2286" y="43002"/>
                  </a:moveTo>
                  <a:lnTo>
                    <a:pt x="0" y="45110"/>
                  </a:lnTo>
                  <a:lnTo>
                    <a:pt x="0" y="46647"/>
                  </a:lnTo>
                  <a:lnTo>
                    <a:pt x="2286" y="44538"/>
                  </a:lnTo>
                  <a:lnTo>
                    <a:pt x="2286" y="43002"/>
                  </a:lnTo>
                  <a:close/>
                </a:path>
                <a:path w="50800" h="46990">
                  <a:moveTo>
                    <a:pt x="50673" y="0"/>
                  </a:moveTo>
                  <a:lnTo>
                    <a:pt x="47955" y="812"/>
                  </a:lnTo>
                  <a:lnTo>
                    <a:pt x="43040" y="5346"/>
                  </a:lnTo>
                  <a:lnTo>
                    <a:pt x="45732" y="4546"/>
                  </a:lnTo>
                  <a:lnTo>
                    <a:pt x="50673" y="0"/>
                  </a:lnTo>
                  <a:close/>
                </a:path>
              </a:pathLst>
            </a:custGeom>
            <a:solidFill>
              <a:srgbClr val="5D7DAA"/>
            </a:solidFill>
          </p:spPr>
          <p:txBody>
            <a:bodyPr wrap="square" lIns="0" tIns="0" rIns="0" bIns="0" rtlCol="0"/>
            <a:lstStyle/>
            <a:p>
              <a:endParaRPr sz="1227"/>
            </a:p>
          </p:txBody>
        </p:sp>
        <p:sp>
          <p:nvSpPr>
            <p:cNvPr id="1665" name="object 1665"/>
            <p:cNvSpPr/>
            <p:nvPr/>
          </p:nvSpPr>
          <p:spPr>
            <a:xfrm>
              <a:off x="923315" y="7912773"/>
              <a:ext cx="54610" cy="50165"/>
            </a:xfrm>
            <a:custGeom>
              <a:avLst/>
              <a:gdLst/>
              <a:ahLst/>
              <a:cxnLst/>
              <a:rect l="l" t="t" r="r" b="b"/>
              <a:pathLst>
                <a:path w="54609" h="50165">
                  <a:moveTo>
                    <a:pt x="2286" y="45593"/>
                  </a:moveTo>
                  <a:lnTo>
                    <a:pt x="0" y="47701"/>
                  </a:lnTo>
                  <a:lnTo>
                    <a:pt x="0" y="49682"/>
                  </a:lnTo>
                  <a:lnTo>
                    <a:pt x="2286" y="47574"/>
                  </a:lnTo>
                  <a:lnTo>
                    <a:pt x="2286" y="45593"/>
                  </a:lnTo>
                  <a:close/>
                </a:path>
                <a:path w="54609" h="50165">
                  <a:moveTo>
                    <a:pt x="54152" y="0"/>
                  </a:moveTo>
                  <a:lnTo>
                    <a:pt x="50673" y="1054"/>
                  </a:lnTo>
                  <a:lnTo>
                    <a:pt x="45732" y="5600"/>
                  </a:lnTo>
                  <a:lnTo>
                    <a:pt x="49174" y="4572"/>
                  </a:lnTo>
                  <a:lnTo>
                    <a:pt x="54152" y="0"/>
                  </a:lnTo>
                  <a:close/>
                </a:path>
              </a:pathLst>
            </a:custGeom>
            <a:solidFill>
              <a:srgbClr val="5D7DAB"/>
            </a:solidFill>
          </p:spPr>
          <p:txBody>
            <a:bodyPr wrap="square" lIns="0" tIns="0" rIns="0" bIns="0" rtlCol="0"/>
            <a:lstStyle/>
            <a:p>
              <a:endParaRPr sz="1227"/>
            </a:p>
          </p:txBody>
        </p:sp>
        <p:sp>
          <p:nvSpPr>
            <p:cNvPr id="1666" name="object 1666"/>
            <p:cNvSpPr/>
            <p:nvPr/>
          </p:nvSpPr>
          <p:spPr>
            <a:xfrm>
              <a:off x="923315" y="7912036"/>
              <a:ext cx="57150" cy="52705"/>
            </a:xfrm>
            <a:custGeom>
              <a:avLst/>
              <a:gdLst/>
              <a:ahLst/>
              <a:cxnLst/>
              <a:rect l="l" t="t" r="r" b="b"/>
              <a:pathLst>
                <a:path w="57150" h="52704">
                  <a:moveTo>
                    <a:pt x="2286" y="48310"/>
                  </a:moveTo>
                  <a:lnTo>
                    <a:pt x="0" y="50418"/>
                  </a:lnTo>
                  <a:lnTo>
                    <a:pt x="0" y="52374"/>
                  </a:lnTo>
                  <a:lnTo>
                    <a:pt x="2286" y="50266"/>
                  </a:lnTo>
                  <a:lnTo>
                    <a:pt x="2286" y="48310"/>
                  </a:lnTo>
                  <a:close/>
                </a:path>
                <a:path w="57150" h="52704">
                  <a:moveTo>
                    <a:pt x="56616" y="0"/>
                  </a:moveTo>
                  <a:lnTo>
                    <a:pt x="54152" y="736"/>
                  </a:lnTo>
                  <a:lnTo>
                    <a:pt x="49174" y="5308"/>
                  </a:lnTo>
                  <a:lnTo>
                    <a:pt x="51689" y="4546"/>
                  </a:lnTo>
                  <a:lnTo>
                    <a:pt x="56616" y="0"/>
                  </a:lnTo>
                  <a:close/>
                </a:path>
              </a:pathLst>
            </a:custGeom>
            <a:solidFill>
              <a:srgbClr val="5D7EAB"/>
            </a:solidFill>
          </p:spPr>
          <p:txBody>
            <a:bodyPr wrap="square" lIns="0" tIns="0" rIns="0" bIns="0" rtlCol="0"/>
            <a:lstStyle/>
            <a:p>
              <a:endParaRPr sz="1227"/>
            </a:p>
          </p:txBody>
        </p:sp>
        <p:sp>
          <p:nvSpPr>
            <p:cNvPr id="1667" name="object 1667"/>
            <p:cNvSpPr/>
            <p:nvPr/>
          </p:nvSpPr>
          <p:spPr>
            <a:xfrm>
              <a:off x="923315" y="7910080"/>
              <a:ext cx="63500" cy="58419"/>
            </a:xfrm>
            <a:custGeom>
              <a:avLst/>
              <a:gdLst/>
              <a:ahLst/>
              <a:cxnLst/>
              <a:rect l="l" t="t" r="r" b="b"/>
              <a:pathLst>
                <a:path w="63500" h="58420">
                  <a:moveTo>
                    <a:pt x="2286" y="52222"/>
                  </a:moveTo>
                  <a:lnTo>
                    <a:pt x="0" y="54330"/>
                  </a:lnTo>
                  <a:lnTo>
                    <a:pt x="0" y="55968"/>
                  </a:lnTo>
                  <a:lnTo>
                    <a:pt x="0" y="57873"/>
                  </a:lnTo>
                  <a:lnTo>
                    <a:pt x="2286" y="55765"/>
                  </a:lnTo>
                  <a:lnTo>
                    <a:pt x="2286" y="53860"/>
                  </a:lnTo>
                  <a:lnTo>
                    <a:pt x="2286" y="52222"/>
                  </a:lnTo>
                  <a:close/>
                </a:path>
                <a:path w="63500" h="58420">
                  <a:moveTo>
                    <a:pt x="63080" y="0"/>
                  </a:moveTo>
                  <a:lnTo>
                    <a:pt x="59588" y="1054"/>
                  </a:lnTo>
                  <a:lnTo>
                    <a:pt x="56616" y="1955"/>
                  </a:lnTo>
                  <a:lnTo>
                    <a:pt x="51689" y="6502"/>
                  </a:lnTo>
                  <a:lnTo>
                    <a:pt x="54622" y="5626"/>
                  </a:lnTo>
                  <a:lnTo>
                    <a:pt x="58077" y="4597"/>
                  </a:lnTo>
                  <a:lnTo>
                    <a:pt x="63080" y="0"/>
                  </a:lnTo>
                  <a:close/>
                </a:path>
              </a:pathLst>
            </a:custGeom>
            <a:solidFill>
              <a:srgbClr val="5D7FAC"/>
            </a:solidFill>
          </p:spPr>
          <p:txBody>
            <a:bodyPr wrap="square" lIns="0" tIns="0" rIns="0" bIns="0" rtlCol="0"/>
            <a:lstStyle/>
            <a:p>
              <a:endParaRPr sz="1227"/>
            </a:p>
          </p:txBody>
        </p:sp>
        <p:sp>
          <p:nvSpPr>
            <p:cNvPr id="1668" name="object 1668"/>
            <p:cNvSpPr/>
            <p:nvPr/>
          </p:nvSpPr>
          <p:spPr>
            <a:xfrm>
              <a:off x="923315" y="7909318"/>
              <a:ext cx="66040" cy="60960"/>
            </a:xfrm>
            <a:custGeom>
              <a:avLst/>
              <a:gdLst/>
              <a:ahLst/>
              <a:cxnLst/>
              <a:rect l="l" t="t" r="r" b="b"/>
              <a:pathLst>
                <a:path w="66040" h="60959">
                  <a:moveTo>
                    <a:pt x="2286" y="56527"/>
                  </a:moveTo>
                  <a:lnTo>
                    <a:pt x="110" y="58534"/>
                  </a:lnTo>
                  <a:lnTo>
                    <a:pt x="0" y="60642"/>
                  </a:lnTo>
                  <a:lnTo>
                    <a:pt x="2175" y="58635"/>
                  </a:lnTo>
                  <a:lnTo>
                    <a:pt x="2286" y="56527"/>
                  </a:lnTo>
                  <a:close/>
                </a:path>
                <a:path w="66040" h="60959">
                  <a:moveTo>
                    <a:pt x="65620" y="0"/>
                  </a:moveTo>
                  <a:lnTo>
                    <a:pt x="63080" y="762"/>
                  </a:lnTo>
                  <a:lnTo>
                    <a:pt x="58077" y="5359"/>
                  </a:lnTo>
                  <a:lnTo>
                    <a:pt x="60667" y="4572"/>
                  </a:lnTo>
                  <a:lnTo>
                    <a:pt x="65620" y="0"/>
                  </a:lnTo>
                  <a:close/>
                </a:path>
              </a:pathLst>
            </a:custGeom>
            <a:solidFill>
              <a:srgbClr val="5D7FAD"/>
            </a:solidFill>
          </p:spPr>
          <p:txBody>
            <a:bodyPr wrap="square" lIns="0" tIns="0" rIns="0" bIns="0" rtlCol="0"/>
            <a:lstStyle/>
            <a:p>
              <a:endParaRPr sz="1227"/>
            </a:p>
          </p:txBody>
        </p:sp>
        <p:sp>
          <p:nvSpPr>
            <p:cNvPr id="1669" name="object 1669"/>
            <p:cNvSpPr/>
            <p:nvPr/>
          </p:nvSpPr>
          <p:spPr>
            <a:xfrm>
              <a:off x="923315" y="7908455"/>
              <a:ext cx="68580" cy="63500"/>
            </a:xfrm>
            <a:custGeom>
              <a:avLst/>
              <a:gdLst/>
              <a:ahLst/>
              <a:cxnLst/>
              <a:rect l="l" t="t" r="r" b="b"/>
              <a:pathLst>
                <a:path w="68580" h="63500">
                  <a:moveTo>
                    <a:pt x="2286" y="59397"/>
                  </a:moveTo>
                  <a:lnTo>
                    <a:pt x="0" y="61506"/>
                  </a:lnTo>
                  <a:lnTo>
                    <a:pt x="0" y="63258"/>
                  </a:lnTo>
                  <a:lnTo>
                    <a:pt x="2286" y="61150"/>
                  </a:lnTo>
                  <a:lnTo>
                    <a:pt x="2286" y="59397"/>
                  </a:lnTo>
                  <a:close/>
                </a:path>
                <a:path w="68580" h="63500">
                  <a:moveTo>
                    <a:pt x="68478" y="0"/>
                  </a:moveTo>
                  <a:lnTo>
                    <a:pt x="65620" y="863"/>
                  </a:lnTo>
                  <a:lnTo>
                    <a:pt x="60667" y="5435"/>
                  </a:lnTo>
                  <a:lnTo>
                    <a:pt x="63500" y="4584"/>
                  </a:lnTo>
                  <a:lnTo>
                    <a:pt x="68478" y="0"/>
                  </a:lnTo>
                  <a:close/>
                </a:path>
              </a:pathLst>
            </a:custGeom>
            <a:solidFill>
              <a:srgbClr val="5D80AD"/>
            </a:solidFill>
          </p:spPr>
          <p:txBody>
            <a:bodyPr wrap="square" lIns="0" tIns="0" rIns="0" bIns="0" rtlCol="0"/>
            <a:lstStyle/>
            <a:p>
              <a:endParaRPr sz="1227"/>
            </a:p>
          </p:txBody>
        </p:sp>
        <p:sp>
          <p:nvSpPr>
            <p:cNvPr id="1670" name="object 1670"/>
            <p:cNvSpPr/>
            <p:nvPr/>
          </p:nvSpPr>
          <p:spPr>
            <a:xfrm>
              <a:off x="923315" y="7907388"/>
              <a:ext cx="72390" cy="66675"/>
            </a:xfrm>
            <a:custGeom>
              <a:avLst/>
              <a:gdLst/>
              <a:ahLst/>
              <a:cxnLst/>
              <a:rect l="l" t="t" r="r" b="b"/>
              <a:pathLst>
                <a:path w="72390" h="66675">
                  <a:moveTo>
                    <a:pt x="2286" y="62217"/>
                  </a:moveTo>
                  <a:lnTo>
                    <a:pt x="0" y="64325"/>
                  </a:lnTo>
                  <a:lnTo>
                    <a:pt x="0" y="66281"/>
                  </a:lnTo>
                  <a:lnTo>
                    <a:pt x="2286" y="64185"/>
                  </a:lnTo>
                  <a:lnTo>
                    <a:pt x="2286" y="62217"/>
                  </a:lnTo>
                  <a:close/>
                </a:path>
                <a:path w="72390" h="66675">
                  <a:moveTo>
                    <a:pt x="72009" y="0"/>
                  </a:moveTo>
                  <a:lnTo>
                    <a:pt x="68478" y="1066"/>
                  </a:lnTo>
                  <a:lnTo>
                    <a:pt x="63500" y="5651"/>
                  </a:lnTo>
                  <a:lnTo>
                    <a:pt x="67005" y="4610"/>
                  </a:lnTo>
                  <a:lnTo>
                    <a:pt x="72009" y="0"/>
                  </a:lnTo>
                  <a:close/>
                </a:path>
              </a:pathLst>
            </a:custGeom>
            <a:solidFill>
              <a:srgbClr val="5D81AD"/>
            </a:solidFill>
          </p:spPr>
          <p:txBody>
            <a:bodyPr wrap="square" lIns="0" tIns="0" rIns="0" bIns="0" rtlCol="0"/>
            <a:lstStyle/>
            <a:p>
              <a:endParaRPr sz="1227"/>
            </a:p>
          </p:txBody>
        </p:sp>
        <p:sp>
          <p:nvSpPr>
            <p:cNvPr id="1671" name="object 1671"/>
            <p:cNvSpPr/>
            <p:nvPr/>
          </p:nvSpPr>
          <p:spPr>
            <a:xfrm>
              <a:off x="923315" y="7907388"/>
              <a:ext cx="72390" cy="68580"/>
            </a:xfrm>
            <a:custGeom>
              <a:avLst/>
              <a:gdLst/>
              <a:ahLst/>
              <a:cxnLst/>
              <a:rect l="l" t="t" r="r" b="b"/>
              <a:pathLst>
                <a:path w="72390" h="68579">
                  <a:moveTo>
                    <a:pt x="2286" y="64185"/>
                  </a:moveTo>
                  <a:lnTo>
                    <a:pt x="0" y="66281"/>
                  </a:lnTo>
                  <a:lnTo>
                    <a:pt x="0" y="68059"/>
                  </a:lnTo>
                  <a:lnTo>
                    <a:pt x="2286" y="65938"/>
                  </a:lnTo>
                  <a:lnTo>
                    <a:pt x="2286" y="64185"/>
                  </a:lnTo>
                  <a:close/>
                </a:path>
                <a:path w="72390" h="68579">
                  <a:moveTo>
                    <a:pt x="72009" y="0"/>
                  </a:moveTo>
                  <a:lnTo>
                    <a:pt x="67005" y="4610"/>
                  </a:lnTo>
                  <a:lnTo>
                    <a:pt x="69316" y="3911"/>
                  </a:lnTo>
                  <a:lnTo>
                    <a:pt x="72021" y="1422"/>
                  </a:lnTo>
                  <a:lnTo>
                    <a:pt x="72009" y="0"/>
                  </a:lnTo>
                  <a:close/>
                </a:path>
              </a:pathLst>
            </a:custGeom>
            <a:solidFill>
              <a:srgbClr val="5E81AE"/>
            </a:solidFill>
          </p:spPr>
          <p:txBody>
            <a:bodyPr wrap="square" lIns="0" tIns="0" rIns="0" bIns="0" rtlCol="0"/>
            <a:lstStyle/>
            <a:p>
              <a:endParaRPr sz="1227"/>
            </a:p>
          </p:txBody>
        </p:sp>
        <p:sp>
          <p:nvSpPr>
            <p:cNvPr id="1672" name="object 1672"/>
            <p:cNvSpPr/>
            <p:nvPr/>
          </p:nvSpPr>
          <p:spPr>
            <a:xfrm>
              <a:off x="923315" y="7908810"/>
              <a:ext cx="72390" cy="68580"/>
            </a:xfrm>
            <a:custGeom>
              <a:avLst/>
              <a:gdLst/>
              <a:ahLst/>
              <a:cxnLst/>
              <a:rect l="l" t="t" r="r" b="b"/>
              <a:pathLst>
                <a:path w="72390" h="68579">
                  <a:moveTo>
                    <a:pt x="2286" y="64516"/>
                  </a:moveTo>
                  <a:lnTo>
                    <a:pt x="0" y="66636"/>
                  </a:lnTo>
                  <a:lnTo>
                    <a:pt x="0" y="68567"/>
                  </a:lnTo>
                  <a:lnTo>
                    <a:pt x="2286" y="66459"/>
                  </a:lnTo>
                  <a:lnTo>
                    <a:pt x="2286" y="64516"/>
                  </a:lnTo>
                  <a:close/>
                </a:path>
                <a:path w="72390" h="68579">
                  <a:moveTo>
                    <a:pt x="72021" y="0"/>
                  </a:moveTo>
                  <a:lnTo>
                    <a:pt x="69316" y="2489"/>
                  </a:lnTo>
                  <a:lnTo>
                    <a:pt x="72021" y="1676"/>
                  </a:lnTo>
                  <a:lnTo>
                    <a:pt x="72021" y="0"/>
                  </a:lnTo>
                  <a:close/>
                </a:path>
              </a:pathLst>
            </a:custGeom>
            <a:solidFill>
              <a:srgbClr val="5E81AF"/>
            </a:solidFill>
          </p:spPr>
          <p:txBody>
            <a:bodyPr wrap="square" lIns="0" tIns="0" rIns="0" bIns="0" rtlCol="0"/>
            <a:lstStyle/>
            <a:p>
              <a:endParaRPr sz="1227"/>
            </a:p>
          </p:txBody>
        </p:sp>
        <p:sp>
          <p:nvSpPr>
            <p:cNvPr id="1673" name="object 1673"/>
            <p:cNvSpPr/>
            <p:nvPr/>
          </p:nvSpPr>
          <p:spPr>
            <a:xfrm>
              <a:off x="923315" y="7975269"/>
              <a:ext cx="2540" cy="6350"/>
            </a:xfrm>
            <a:custGeom>
              <a:avLst/>
              <a:gdLst/>
              <a:ahLst/>
              <a:cxnLst/>
              <a:rect l="l" t="t" r="r" b="b"/>
              <a:pathLst>
                <a:path w="2540" h="6350">
                  <a:moveTo>
                    <a:pt x="2286" y="0"/>
                  </a:moveTo>
                  <a:lnTo>
                    <a:pt x="0" y="2108"/>
                  </a:lnTo>
                  <a:lnTo>
                    <a:pt x="0" y="3911"/>
                  </a:lnTo>
                  <a:lnTo>
                    <a:pt x="0" y="6032"/>
                  </a:lnTo>
                  <a:lnTo>
                    <a:pt x="2286" y="3911"/>
                  </a:lnTo>
                  <a:lnTo>
                    <a:pt x="2286" y="1803"/>
                  </a:lnTo>
                  <a:lnTo>
                    <a:pt x="2286" y="0"/>
                  </a:lnTo>
                  <a:close/>
                </a:path>
              </a:pathLst>
            </a:custGeom>
            <a:solidFill>
              <a:srgbClr val="5E82AF"/>
            </a:solidFill>
          </p:spPr>
          <p:txBody>
            <a:bodyPr wrap="square" lIns="0" tIns="0" rIns="0" bIns="0" rtlCol="0"/>
            <a:lstStyle/>
            <a:p>
              <a:endParaRPr sz="1227"/>
            </a:p>
          </p:txBody>
        </p:sp>
        <p:sp>
          <p:nvSpPr>
            <p:cNvPr id="1674" name="object 1674"/>
            <p:cNvSpPr/>
            <p:nvPr/>
          </p:nvSpPr>
          <p:spPr>
            <a:xfrm>
              <a:off x="923315" y="7979181"/>
              <a:ext cx="2540" cy="3810"/>
            </a:xfrm>
            <a:custGeom>
              <a:avLst/>
              <a:gdLst/>
              <a:ahLst/>
              <a:cxnLst/>
              <a:rect l="l" t="t" r="r" b="b"/>
              <a:pathLst>
                <a:path w="2540" h="3809">
                  <a:moveTo>
                    <a:pt x="2286" y="0"/>
                  </a:moveTo>
                  <a:lnTo>
                    <a:pt x="0" y="2120"/>
                  </a:lnTo>
                  <a:lnTo>
                    <a:pt x="0" y="3708"/>
                  </a:lnTo>
                  <a:lnTo>
                    <a:pt x="2286" y="1600"/>
                  </a:lnTo>
                  <a:lnTo>
                    <a:pt x="2286" y="0"/>
                  </a:lnTo>
                  <a:close/>
                </a:path>
              </a:pathLst>
            </a:custGeom>
            <a:solidFill>
              <a:srgbClr val="5E83B0"/>
            </a:solidFill>
          </p:spPr>
          <p:txBody>
            <a:bodyPr wrap="square" lIns="0" tIns="0" rIns="0" bIns="0" rtlCol="0"/>
            <a:lstStyle/>
            <a:p>
              <a:endParaRPr sz="1227"/>
            </a:p>
          </p:txBody>
        </p:sp>
        <p:sp>
          <p:nvSpPr>
            <p:cNvPr id="1675" name="object 1675"/>
            <p:cNvSpPr/>
            <p:nvPr/>
          </p:nvSpPr>
          <p:spPr>
            <a:xfrm>
              <a:off x="923315" y="7980781"/>
              <a:ext cx="2540" cy="6350"/>
            </a:xfrm>
            <a:custGeom>
              <a:avLst/>
              <a:gdLst/>
              <a:ahLst/>
              <a:cxnLst/>
              <a:rect l="l" t="t" r="r" b="b"/>
              <a:pathLst>
                <a:path w="2540" h="6350">
                  <a:moveTo>
                    <a:pt x="2286" y="0"/>
                  </a:moveTo>
                  <a:lnTo>
                    <a:pt x="0" y="2108"/>
                  </a:lnTo>
                  <a:lnTo>
                    <a:pt x="0" y="3987"/>
                  </a:lnTo>
                  <a:lnTo>
                    <a:pt x="0" y="5753"/>
                  </a:lnTo>
                  <a:lnTo>
                    <a:pt x="2286" y="3644"/>
                  </a:lnTo>
                  <a:lnTo>
                    <a:pt x="2286" y="1879"/>
                  </a:lnTo>
                  <a:lnTo>
                    <a:pt x="2286" y="0"/>
                  </a:lnTo>
                  <a:close/>
                </a:path>
              </a:pathLst>
            </a:custGeom>
            <a:solidFill>
              <a:srgbClr val="5E83B1"/>
            </a:solidFill>
          </p:spPr>
          <p:txBody>
            <a:bodyPr wrap="square" lIns="0" tIns="0" rIns="0" bIns="0" rtlCol="0"/>
            <a:lstStyle/>
            <a:p>
              <a:endParaRPr sz="1227"/>
            </a:p>
          </p:txBody>
        </p:sp>
        <p:sp>
          <p:nvSpPr>
            <p:cNvPr id="1676" name="object 1676"/>
            <p:cNvSpPr/>
            <p:nvPr/>
          </p:nvSpPr>
          <p:spPr>
            <a:xfrm>
              <a:off x="923315" y="7984426"/>
              <a:ext cx="2540" cy="4445"/>
            </a:xfrm>
            <a:custGeom>
              <a:avLst/>
              <a:gdLst/>
              <a:ahLst/>
              <a:cxnLst/>
              <a:rect l="l" t="t" r="r" b="b"/>
              <a:pathLst>
                <a:path w="2540" h="4445">
                  <a:moveTo>
                    <a:pt x="2286" y="0"/>
                  </a:moveTo>
                  <a:lnTo>
                    <a:pt x="0" y="2108"/>
                  </a:lnTo>
                  <a:lnTo>
                    <a:pt x="0" y="3898"/>
                  </a:lnTo>
                  <a:lnTo>
                    <a:pt x="2286" y="1790"/>
                  </a:lnTo>
                  <a:lnTo>
                    <a:pt x="2286" y="0"/>
                  </a:lnTo>
                  <a:close/>
                </a:path>
              </a:pathLst>
            </a:custGeom>
            <a:solidFill>
              <a:srgbClr val="5E84B2"/>
            </a:solidFill>
          </p:spPr>
          <p:txBody>
            <a:bodyPr wrap="square" lIns="0" tIns="0" rIns="0" bIns="0" rtlCol="0"/>
            <a:lstStyle/>
            <a:p>
              <a:endParaRPr sz="1227"/>
            </a:p>
          </p:txBody>
        </p:sp>
        <p:sp>
          <p:nvSpPr>
            <p:cNvPr id="1677" name="object 1677"/>
            <p:cNvSpPr/>
            <p:nvPr/>
          </p:nvSpPr>
          <p:spPr>
            <a:xfrm>
              <a:off x="923315" y="798621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5B2"/>
            </a:solidFill>
          </p:spPr>
          <p:txBody>
            <a:bodyPr wrap="square" lIns="0" tIns="0" rIns="0" bIns="0" rtlCol="0"/>
            <a:lstStyle/>
            <a:p>
              <a:endParaRPr sz="1227"/>
            </a:p>
          </p:txBody>
        </p:sp>
        <p:sp>
          <p:nvSpPr>
            <p:cNvPr id="1678" name="object 1678"/>
            <p:cNvSpPr/>
            <p:nvPr/>
          </p:nvSpPr>
          <p:spPr>
            <a:xfrm>
              <a:off x="923315" y="7988414"/>
              <a:ext cx="2540" cy="6350"/>
            </a:xfrm>
            <a:custGeom>
              <a:avLst/>
              <a:gdLst/>
              <a:ahLst/>
              <a:cxnLst/>
              <a:rect l="l" t="t" r="r" b="b"/>
              <a:pathLst>
                <a:path w="2540" h="6350">
                  <a:moveTo>
                    <a:pt x="2286" y="0"/>
                  </a:moveTo>
                  <a:lnTo>
                    <a:pt x="0" y="2095"/>
                  </a:lnTo>
                  <a:lnTo>
                    <a:pt x="0" y="3606"/>
                  </a:lnTo>
                  <a:lnTo>
                    <a:pt x="0" y="5803"/>
                  </a:lnTo>
                  <a:lnTo>
                    <a:pt x="2286" y="3695"/>
                  </a:lnTo>
                  <a:lnTo>
                    <a:pt x="2286" y="1498"/>
                  </a:lnTo>
                  <a:lnTo>
                    <a:pt x="2286" y="0"/>
                  </a:lnTo>
                  <a:close/>
                </a:path>
              </a:pathLst>
            </a:custGeom>
            <a:solidFill>
              <a:srgbClr val="5E86B3"/>
            </a:solidFill>
          </p:spPr>
          <p:txBody>
            <a:bodyPr wrap="square" lIns="0" tIns="0" rIns="0" bIns="0" rtlCol="0"/>
            <a:lstStyle/>
            <a:p>
              <a:endParaRPr sz="1227"/>
            </a:p>
          </p:txBody>
        </p:sp>
        <p:sp>
          <p:nvSpPr>
            <p:cNvPr id="1679" name="object 1679"/>
            <p:cNvSpPr/>
            <p:nvPr/>
          </p:nvSpPr>
          <p:spPr>
            <a:xfrm>
              <a:off x="923315" y="7992110"/>
              <a:ext cx="2540" cy="4445"/>
            </a:xfrm>
            <a:custGeom>
              <a:avLst/>
              <a:gdLst/>
              <a:ahLst/>
              <a:cxnLst/>
              <a:rect l="l" t="t" r="r" b="b"/>
              <a:pathLst>
                <a:path w="2540" h="4445">
                  <a:moveTo>
                    <a:pt x="2286" y="0"/>
                  </a:moveTo>
                  <a:lnTo>
                    <a:pt x="0" y="2108"/>
                  </a:lnTo>
                  <a:lnTo>
                    <a:pt x="0" y="3937"/>
                  </a:lnTo>
                  <a:lnTo>
                    <a:pt x="2286" y="1816"/>
                  </a:lnTo>
                  <a:lnTo>
                    <a:pt x="2286" y="0"/>
                  </a:lnTo>
                  <a:close/>
                </a:path>
              </a:pathLst>
            </a:custGeom>
            <a:solidFill>
              <a:srgbClr val="5E86B4"/>
            </a:solidFill>
          </p:spPr>
          <p:txBody>
            <a:bodyPr wrap="square" lIns="0" tIns="0" rIns="0" bIns="0" rtlCol="0"/>
            <a:lstStyle/>
            <a:p>
              <a:endParaRPr sz="1227"/>
            </a:p>
          </p:txBody>
        </p:sp>
        <p:sp>
          <p:nvSpPr>
            <p:cNvPr id="1680" name="object 1680"/>
            <p:cNvSpPr/>
            <p:nvPr/>
          </p:nvSpPr>
          <p:spPr>
            <a:xfrm>
              <a:off x="923315" y="7993926"/>
              <a:ext cx="2540" cy="6350"/>
            </a:xfrm>
            <a:custGeom>
              <a:avLst/>
              <a:gdLst/>
              <a:ahLst/>
              <a:cxnLst/>
              <a:rect l="l" t="t" r="r" b="b"/>
              <a:pathLst>
                <a:path w="2540" h="6350">
                  <a:moveTo>
                    <a:pt x="2286" y="0"/>
                  </a:moveTo>
                  <a:lnTo>
                    <a:pt x="0" y="2120"/>
                  </a:lnTo>
                  <a:lnTo>
                    <a:pt x="0" y="3619"/>
                  </a:lnTo>
                  <a:lnTo>
                    <a:pt x="0" y="5803"/>
                  </a:lnTo>
                  <a:lnTo>
                    <a:pt x="2286" y="3708"/>
                  </a:lnTo>
                  <a:lnTo>
                    <a:pt x="2286" y="1511"/>
                  </a:lnTo>
                  <a:lnTo>
                    <a:pt x="2286" y="0"/>
                  </a:lnTo>
                  <a:close/>
                </a:path>
              </a:pathLst>
            </a:custGeom>
            <a:solidFill>
              <a:srgbClr val="5E87B4"/>
            </a:solidFill>
          </p:spPr>
          <p:txBody>
            <a:bodyPr wrap="square" lIns="0" tIns="0" rIns="0" bIns="0" rtlCol="0"/>
            <a:lstStyle/>
            <a:p>
              <a:endParaRPr sz="1227"/>
            </a:p>
          </p:txBody>
        </p:sp>
        <p:sp>
          <p:nvSpPr>
            <p:cNvPr id="1681" name="object 1681"/>
            <p:cNvSpPr/>
            <p:nvPr/>
          </p:nvSpPr>
          <p:spPr>
            <a:xfrm>
              <a:off x="923315" y="7997634"/>
              <a:ext cx="2540" cy="3810"/>
            </a:xfrm>
            <a:custGeom>
              <a:avLst/>
              <a:gdLst/>
              <a:ahLst/>
              <a:cxnLst/>
              <a:rect l="l" t="t" r="r" b="b"/>
              <a:pathLst>
                <a:path w="2540" h="3809">
                  <a:moveTo>
                    <a:pt x="2286" y="0"/>
                  </a:moveTo>
                  <a:lnTo>
                    <a:pt x="0" y="2095"/>
                  </a:lnTo>
                  <a:lnTo>
                    <a:pt x="0" y="3530"/>
                  </a:lnTo>
                  <a:lnTo>
                    <a:pt x="2286" y="1422"/>
                  </a:lnTo>
                  <a:lnTo>
                    <a:pt x="2286" y="0"/>
                  </a:lnTo>
                  <a:close/>
                </a:path>
              </a:pathLst>
            </a:custGeom>
            <a:solidFill>
              <a:srgbClr val="5E88B5"/>
            </a:solidFill>
          </p:spPr>
          <p:txBody>
            <a:bodyPr wrap="square" lIns="0" tIns="0" rIns="0" bIns="0" rtlCol="0"/>
            <a:lstStyle/>
            <a:p>
              <a:endParaRPr sz="1227"/>
            </a:p>
          </p:txBody>
        </p:sp>
        <p:sp>
          <p:nvSpPr>
            <p:cNvPr id="1682" name="object 1682"/>
            <p:cNvSpPr/>
            <p:nvPr/>
          </p:nvSpPr>
          <p:spPr>
            <a:xfrm>
              <a:off x="923315" y="7999057"/>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5E88B6"/>
            </a:solidFill>
          </p:spPr>
          <p:txBody>
            <a:bodyPr wrap="square" lIns="0" tIns="0" rIns="0" bIns="0" rtlCol="0"/>
            <a:lstStyle/>
            <a:p>
              <a:endParaRPr sz="1227"/>
            </a:p>
          </p:txBody>
        </p:sp>
        <p:sp>
          <p:nvSpPr>
            <p:cNvPr id="1683" name="object 1683"/>
            <p:cNvSpPr/>
            <p:nvPr/>
          </p:nvSpPr>
          <p:spPr>
            <a:xfrm>
              <a:off x="923315" y="8001254"/>
              <a:ext cx="2540" cy="4445"/>
            </a:xfrm>
            <a:custGeom>
              <a:avLst/>
              <a:gdLst/>
              <a:ahLst/>
              <a:cxnLst/>
              <a:rect l="l" t="t" r="r" b="b"/>
              <a:pathLst>
                <a:path w="2540" h="4445">
                  <a:moveTo>
                    <a:pt x="2286" y="0"/>
                  </a:moveTo>
                  <a:lnTo>
                    <a:pt x="0" y="2095"/>
                  </a:lnTo>
                  <a:lnTo>
                    <a:pt x="0" y="3975"/>
                  </a:lnTo>
                  <a:lnTo>
                    <a:pt x="2286" y="1879"/>
                  </a:lnTo>
                  <a:lnTo>
                    <a:pt x="2286" y="0"/>
                  </a:lnTo>
                  <a:close/>
                </a:path>
              </a:pathLst>
            </a:custGeom>
            <a:solidFill>
              <a:srgbClr val="5F88B6"/>
            </a:solidFill>
          </p:spPr>
          <p:txBody>
            <a:bodyPr wrap="square" lIns="0" tIns="0" rIns="0" bIns="0" rtlCol="0"/>
            <a:lstStyle/>
            <a:p>
              <a:endParaRPr sz="1227"/>
            </a:p>
          </p:txBody>
        </p:sp>
        <p:sp>
          <p:nvSpPr>
            <p:cNvPr id="1684" name="object 1684"/>
            <p:cNvSpPr/>
            <p:nvPr/>
          </p:nvSpPr>
          <p:spPr>
            <a:xfrm>
              <a:off x="923315" y="8003133"/>
              <a:ext cx="2540" cy="4445"/>
            </a:xfrm>
            <a:custGeom>
              <a:avLst/>
              <a:gdLst/>
              <a:ahLst/>
              <a:cxnLst/>
              <a:rect l="l" t="t" r="r" b="b"/>
              <a:pathLst>
                <a:path w="2540" h="4445">
                  <a:moveTo>
                    <a:pt x="2286" y="0"/>
                  </a:moveTo>
                  <a:lnTo>
                    <a:pt x="0" y="2095"/>
                  </a:lnTo>
                  <a:lnTo>
                    <a:pt x="0" y="3949"/>
                  </a:lnTo>
                  <a:lnTo>
                    <a:pt x="2286" y="1841"/>
                  </a:lnTo>
                  <a:lnTo>
                    <a:pt x="2286" y="0"/>
                  </a:lnTo>
                  <a:close/>
                </a:path>
              </a:pathLst>
            </a:custGeom>
            <a:solidFill>
              <a:srgbClr val="5F89B6"/>
            </a:solidFill>
          </p:spPr>
          <p:txBody>
            <a:bodyPr wrap="square" lIns="0" tIns="0" rIns="0" bIns="0" rtlCol="0"/>
            <a:lstStyle/>
            <a:p>
              <a:endParaRPr sz="1227"/>
            </a:p>
          </p:txBody>
        </p:sp>
        <p:sp>
          <p:nvSpPr>
            <p:cNvPr id="1685" name="object 1685"/>
            <p:cNvSpPr/>
            <p:nvPr/>
          </p:nvSpPr>
          <p:spPr>
            <a:xfrm>
              <a:off x="923315" y="8004975"/>
              <a:ext cx="2540" cy="4445"/>
            </a:xfrm>
            <a:custGeom>
              <a:avLst/>
              <a:gdLst/>
              <a:ahLst/>
              <a:cxnLst/>
              <a:rect l="l" t="t" r="r" b="b"/>
              <a:pathLst>
                <a:path w="2540" h="4445">
                  <a:moveTo>
                    <a:pt x="2286" y="0"/>
                  </a:moveTo>
                  <a:lnTo>
                    <a:pt x="0" y="2108"/>
                  </a:lnTo>
                  <a:lnTo>
                    <a:pt x="0" y="3886"/>
                  </a:lnTo>
                  <a:lnTo>
                    <a:pt x="2286" y="1778"/>
                  </a:lnTo>
                  <a:lnTo>
                    <a:pt x="2286" y="0"/>
                  </a:lnTo>
                  <a:close/>
                </a:path>
              </a:pathLst>
            </a:custGeom>
            <a:solidFill>
              <a:srgbClr val="5F8AB7"/>
            </a:solidFill>
          </p:spPr>
          <p:txBody>
            <a:bodyPr wrap="square" lIns="0" tIns="0" rIns="0" bIns="0" rtlCol="0"/>
            <a:lstStyle/>
            <a:p>
              <a:endParaRPr sz="1227"/>
            </a:p>
          </p:txBody>
        </p:sp>
        <p:sp>
          <p:nvSpPr>
            <p:cNvPr id="1686" name="object 1686"/>
            <p:cNvSpPr/>
            <p:nvPr/>
          </p:nvSpPr>
          <p:spPr>
            <a:xfrm>
              <a:off x="923315" y="8006753"/>
              <a:ext cx="2540" cy="6350"/>
            </a:xfrm>
            <a:custGeom>
              <a:avLst/>
              <a:gdLst/>
              <a:ahLst/>
              <a:cxnLst/>
              <a:rect l="l" t="t" r="r" b="b"/>
              <a:pathLst>
                <a:path w="2540" h="6350">
                  <a:moveTo>
                    <a:pt x="2286" y="0"/>
                  </a:moveTo>
                  <a:lnTo>
                    <a:pt x="0" y="2108"/>
                  </a:lnTo>
                  <a:lnTo>
                    <a:pt x="0" y="3962"/>
                  </a:lnTo>
                  <a:lnTo>
                    <a:pt x="0" y="5829"/>
                  </a:lnTo>
                  <a:lnTo>
                    <a:pt x="2286" y="3721"/>
                  </a:lnTo>
                  <a:lnTo>
                    <a:pt x="2286" y="1841"/>
                  </a:lnTo>
                  <a:lnTo>
                    <a:pt x="2286" y="0"/>
                  </a:lnTo>
                  <a:close/>
                </a:path>
              </a:pathLst>
            </a:custGeom>
            <a:solidFill>
              <a:srgbClr val="5F8AB8"/>
            </a:solidFill>
          </p:spPr>
          <p:txBody>
            <a:bodyPr wrap="square" lIns="0" tIns="0" rIns="0" bIns="0" rtlCol="0"/>
            <a:lstStyle/>
            <a:p>
              <a:endParaRPr sz="1227"/>
            </a:p>
          </p:txBody>
        </p:sp>
        <p:sp>
          <p:nvSpPr>
            <p:cNvPr id="1687" name="object 1687"/>
            <p:cNvSpPr/>
            <p:nvPr/>
          </p:nvSpPr>
          <p:spPr>
            <a:xfrm>
              <a:off x="923315" y="8010474"/>
              <a:ext cx="2540" cy="4445"/>
            </a:xfrm>
            <a:custGeom>
              <a:avLst/>
              <a:gdLst/>
              <a:ahLst/>
              <a:cxnLst/>
              <a:rect l="l" t="t" r="r" b="b"/>
              <a:pathLst>
                <a:path w="2540" h="4445">
                  <a:moveTo>
                    <a:pt x="2286" y="0"/>
                  </a:moveTo>
                  <a:lnTo>
                    <a:pt x="0" y="2108"/>
                  </a:lnTo>
                  <a:lnTo>
                    <a:pt x="0" y="3987"/>
                  </a:lnTo>
                  <a:lnTo>
                    <a:pt x="2286" y="1879"/>
                  </a:lnTo>
                  <a:lnTo>
                    <a:pt x="2286" y="0"/>
                  </a:lnTo>
                  <a:close/>
                </a:path>
              </a:pathLst>
            </a:custGeom>
            <a:solidFill>
              <a:srgbClr val="5F8BB8"/>
            </a:solidFill>
          </p:spPr>
          <p:txBody>
            <a:bodyPr wrap="square" lIns="0" tIns="0" rIns="0" bIns="0" rtlCol="0"/>
            <a:lstStyle/>
            <a:p>
              <a:endParaRPr sz="1227"/>
            </a:p>
          </p:txBody>
        </p:sp>
        <p:sp>
          <p:nvSpPr>
            <p:cNvPr id="1688" name="object 1688"/>
            <p:cNvSpPr/>
            <p:nvPr/>
          </p:nvSpPr>
          <p:spPr>
            <a:xfrm>
              <a:off x="923315" y="8012354"/>
              <a:ext cx="2540" cy="4445"/>
            </a:xfrm>
            <a:custGeom>
              <a:avLst/>
              <a:gdLst/>
              <a:ahLst/>
              <a:cxnLst/>
              <a:rect l="l" t="t" r="r" b="b"/>
              <a:pathLst>
                <a:path w="2540" h="4445">
                  <a:moveTo>
                    <a:pt x="2286" y="0"/>
                  </a:moveTo>
                  <a:lnTo>
                    <a:pt x="0" y="2108"/>
                  </a:lnTo>
                  <a:lnTo>
                    <a:pt x="0" y="3860"/>
                  </a:lnTo>
                  <a:lnTo>
                    <a:pt x="2286" y="1752"/>
                  </a:lnTo>
                  <a:lnTo>
                    <a:pt x="2286" y="0"/>
                  </a:lnTo>
                  <a:close/>
                </a:path>
              </a:pathLst>
            </a:custGeom>
            <a:solidFill>
              <a:srgbClr val="5F8CB9"/>
            </a:solidFill>
          </p:spPr>
          <p:txBody>
            <a:bodyPr wrap="square" lIns="0" tIns="0" rIns="0" bIns="0" rtlCol="0"/>
            <a:lstStyle/>
            <a:p>
              <a:endParaRPr sz="1227"/>
            </a:p>
          </p:txBody>
        </p:sp>
        <p:sp>
          <p:nvSpPr>
            <p:cNvPr id="1689" name="object 1689"/>
            <p:cNvSpPr/>
            <p:nvPr/>
          </p:nvSpPr>
          <p:spPr>
            <a:xfrm>
              <a:off x="923315" y="8014106"/>
              <a:ext cx="2540" cy="4445"/>
            </a:xfrm>
            <a:custGeom>
              <a:avLst/>
              <a:gdLst/>
              <a:ahLst/>
              <a:cxnLst/>
              <a:rect l="l" t="t" r="r" b="b"/>
              <a:pathLst>
                <a:path w="2540" h="4445">
                  <a:moveTo>
                    <a:pt x="2286" y="0"/>
                  </a:moveTo>
                  <a:lnTo>
                    <a:pt x="0" y="2108"/>
                  </a:lnTo>
                  <a:lnTo>
                    <a:pt x="0" y="3886"/>
                  </a:lnTo>
                  <a:lnTo>
                    <a:pt x="2286" y="1778"/>
                  </a:lnTo>
                  <a:lnTo>
                    <a:pt x="2286" y="0"/>
                  </a:lnTo>
                  <a:close/>
                </a:path>
              </a:pathLst>
            </a:custGeom>
            <a:solidFill>
              <a:srgbClr val="5F8CBA"/>
            </a:solidFill>
          </p:spPr>
          <p:txBody>
            <a:bodyPr wrap="square" lIns="0" tIns="0" rIns="0" bIns="0" rtlCol="0"/>
            <a:lstStyle/>
            <a:p>
              <a:endParaRPr sz="1227"/>
            </a:p>
          </p:txBody>
        </p:sp>
        <p:sp>
          <p:nvSpPr>
            <p:cNvPr id="1690" name="object 1690"/>
            <p:cNvSpPr/>
            <p:nvPr/>
          </p:nvSpPr>
          <p:spPr>
            <a:xfrm>
              <a:off x="923315" y="8015884"/>
              <a:ext cx="2540" cy="4445"/>
            </a:xfrm>
            <a:custGeom>
              <a:avLst/>
              <a:gdLst/>
              <a:ahLst/>
              <a:cxnLst/>
              <a:rect l="l" t="t" r="r" b="b"/>
              <a:pathLst>
                <a:path w="2540" h="4445">
                  <a:moveTo>
                    <a:pt x="2286" y="0"/>
                  </a:moveTo>
                  <a:lnTo>
                    <a:pt x="0" y="2108"/>
                  </a:lnTo>
                  <a:lnTo>
                    <a:pt x="0" y="4292"/>
                  </a:lnTo>
                  <a:lnTo>
                    <a:pt x="2286" y="2197"/>
                  </a:lnTo>
                  <a:lnTo>
                    <a:pt x="2286" y="0"/>
                  </a:lnTo>
                  <a:close/>
                </a:path>
              </a:pathLst>
            </a:custGeom>
            <a:solidFill>
              <a:srgbClr val="608DBA"/>
            </a:solidFill>
          </p:spPr>
          <p:txBody>
            <a:bodyPr wrap="square" lIns="0" tIns="0" rIns="0" bIns="0" rtlCol="0"/>
            <a:lstStyle/>
            <a:p>
              <a:endParaRPr sz="1227"/>
            </a:p>
          </p:txBody>
        </p:sp>
        <p:sp>
          <p:nvSpPr>
            <p:cNvPr id="1691" name="object 1691"/>
            <p:cNvSpPr/>
            <p:nvPr/>
          </p:nvSpPr>
          <p:spPr>
            <a:xfrm>
              <a:off x="923315" y="8018081"/>
              <a:ext cx="2540" cy="4445"/>
            </a:xfrm>
            <a:custGeom>
              <a:avLst/>
              <a:gdLst/>
              <a:ahLst/>
              <a:cxnLst/>
              <a:rect l="l" t="t" r="r" b="b"/>
              <a:pathLst>
                <a:path w="2540" h="4445">
                  <a:moveTo>
                    <a:pt x="2286" y="0"/>
                  </a:moveTo>
                  <a:lnTo>
                    <a:pt x="0" y="2095"/>
                  </a:lnTo>
                  <a:lnTo>
                    <a:pt x="0" y="3632"/>
                  </a:lnTo>
                  <a:lnTo>
                    <a:pt x="0" y="4292"/>
                  </a:lnTo>
                  <a:lnTo>
                    <a:pt x="1943" y="3721"/>
                  </a:lnTo>
                  <a:lnTo>
                    <a:pt x="2286" y="3403"/>
                  </a:lnTo>
                  <a:lnTo>
                    <a:pt x="2286" y="1524"/>
                  </a:lnTo>
                  <a:lnTo>
                    <a:pt x="2286" y="0"/>
                  </a:lnTo>
                  <a:close/>
                </a:path>
              </a:pathLst>
            </a:custGeom>
            <a:solidFill>
              <a:srgbClr val="608DBB"/>
            </a:solidFill>
          </p:spPr>
          <p:txBody>
            <a:bodyPr wrap="square" lIns="0" tIns="0" rIns="0" bIns="0" rtlCol="0"/>
            <a:lstStyle/>
            <a:p>
              <a:endParaRPr sz="1227"/>
            </a:p>
          </p:txBody>
        </p:sp>
        <p:sp>
          <p:nvSpPr>
            <p:cNvPr id="1692" name="object 1692"/>
            <p:cNvSpPr/>
            <p:nvPr/>
          </p:nvSpPr>
          <p:spPr>
            <a:xfrm>
              <a:off x="925258" y="8021485"/>
              <a:ext cx="635" cy="635"/>
            </a:xfrm>
            <a:custGeom>
              <a:avLst/>
              <a:gdLst/>
              <a:ahLst/>
              <a:cxnLst/>
              <a:rect l="l" t="t" r="r" b="b"/>
              <a:pathLst>
                <a:path w="634" h="634">
                  <a:moveTo>
                    <a:pt x="342" y="0"/>
                  </a:moveTo>
                  <a:lnTo>
                    <a:pt x="0" y="317"/>
                  </a:lnTo>
                  <a:lnTo>
                    <a:pt x="342" y="215"/>
                  </a:lnTo>
                  <a:lnTo>
                    <a:pt x="342" y="0"/>
                  </a:lnTo>
                  <a:close/>
                </a:path>
              </a:pathLst>
            </a:custGeom>
            <a:solidFill>
              <a:srgbClr val="608EBC"/>
            </a:solidFill>
          </p:spPr>
          <p:txBody>
            <a:bodyPr wrap="square" lIns="0" tIns="0" rIns="0" bIns="0" rtlCol="0"/>
            <a:lstStyle/>
            <a:p>
              <a:endParaRPr sz="1227"/>
            </a:p>
          </p:txBody>
        </p:sp>
        <p:sp>
          <p:nvSpPr>
            <p:cNvPr id="1693" name="object 1693"/>
            <p:cNvSpPr/>
            <p:nvPr/>
          </p:nvSpPr>
          <p:spPr>
            <a:xfrm>
              <a:off x="856335" y="7905102"/>
              <a:ext cx="3810" cy="1270"/>
            </a:xfrm>
            <a:custGeom>
              <a:avLst/>
              <a:gdLst/>
              <a:ahLst/>
              <a:cxnLst/>
              <a:rect l="l" t="t" r="r" b="b"/>
              <a:pathLst>
                <a:path w="3809" h="1270">
                  <a:moveTo>
                    <a:pt x="3429" y="0"/>
                  </a:moveTo>
                  <a:lnTo>
                    <a:pt x="0" y="1143"/>
                  </a:lnTo>
                  <a:lnTo>
                    <a:pt x="3594" y="63"/>
                  </a:lnTo>
                  <a:lnTo>
                    <a:pt x="3429" y="0"/>
                  </a:lnTo>
                  <a:close/>
                </a:path>
              </a:pathLst>
            </a:custGeom>
            <a:solidFill>
              <a:srgbClr val="FFFFFF"/>
            </a:solidFill>
          </p:spPr>
          <p:txBody>
            <a:bodyPr wrap="square" lIns="0" tIns="0" rIns="0" bIns="0" rtlCol="0"/>
            <a:lstStyle/>
            <a:p>
              <a:endParaRPr sz="1227"/>
            </a:p>
          </p:txBody>
        </p:sp>
        <p:sp>
          <p:nvSpPr>
            <p:cNvPr id="1694" name="object 1694"/>
            <p:cNvSpPr/>
            <p:nvPr/>
          </p:nvSpPr>
          <p:spPr>
            <a:xfrm>
              <a:off x="975436" y="7906588"/>
              <a:ext cx="20320" cy="6985"/>
            </a:xfrm>
            <a:custGeom>
              <a:avLst/>
              <a:gdLst/>
              <a:ahLst/>
              <a:cxnLst/>
              <a:rect l="l" t="t" r="r" b="b"/>
              <a:pathLst>
                <a:path w="20319" h="6984">
                  <a:moveTo>
                    <a:pt x="19888" y="800"/>
                  </a:moveTo>
                  <a:lnTo>
                    <a:pt x="18910" y="457"/>
                  </a:lnTo>
                  <a:lnTo>
                    <a:pt x="16916" y="0"/>
                  </a:lnTo>
                  <a:lnTo>
                    <a:pt x="1143" y="4648"/>
                  </a:lnTo>
                  <a:lnTo>
                    <a:pt x="0" y="4991"/>
                  </a:lnTo>
                  <a:lnTo>
                    <a:pt x="457" y="6667"/>
                  </a:lnTo>
                  <a:lnTo>
                    <a:pt x="1600" y="6311"/>
                  </a:lnTo>
                  <a:lnTo>
                    <a:pt x="19888" y="800"/>
                  </a:lnTo>
                  <a:close/>
                </a:path>
              </a:pathLst>
            </a:custGeom>
            <a:solidFill>
              <a:srgbClr val="5B73A0"/>
            </a:solidFill>
          </p:spPr>
          <p:txBody>
            <a:bodyPr wrap="square" lIns="0" tIns="0" rIns="0" bIns="0" rtlCol="0"/>
            <a:lstStyle/>
            <a:p>
              <a:endParaRPr sz="1227"/>
            </a:p>
          </p:txBody>
        </p:sp>
        <p:sp>
          <p:nvSpPr>
            <p:cNvPr id="1695" name="object 1695"/>
            <p:cNvSpPr/>
            <p:nvPr/>
          </p:nvSpPr>
          <p:spPr>
            <a:xfrm>
              <a:off x="972693" y="7911579"/>
              <a:ext cx="3810" cy="2540"/>
            </a:xfrm>
            <a:custGeom>
              <a:avLst/>
              <a:gdLst/>
              <a:ahLst/>
              <a:cxnLst/>
              <a:rect l="l" t="t" r="r" b="b"/>
              <a:pathLst>
                <a:path w="3809" h="2540">
                  <a:moveTo>
                    <a:pt x="3187" y="1676"/>
                  </a:moveTo>
                  <a:lnTo>
                    <a:pt x="2730" y="0"/>
                  </a:lnTo>
                  <a:lnTo>
                    <a:pt x="1143" y="469"/>
                  </a:lnTo>
                  <a:lnTo>
                    <a:pt x="0" y="812"/>
                  </a:lnTo>
                  <a:lnTo>
                    <a:pt x="457" y="2489"/>
                  </a:lnTo>
                  <a:lnTo>
                    <a:pt x="1282" y="2247"/>
                  </a:lnTo>
                  <a:lnTo>
                    <a:pt x="1600" y="2146"/>
                  </a:lnTo>
                  <a:lnTo>
                    <a:pt x="3187" y="1676"/>
                  </a:lnTo>
                  <a:close/>
                </a:path>
              </a:pathLst>
            </a:custGeom>
            <a:solidFill>
              <a:srgbClr val="5B74A1"/>
            </a:solidFill>
          </p:spPr>
          <p:txBody>
            <a:bodyPr wrap="square" lIns="0" tIns="0" rIns="0" bIns="0" rtlCol="0"/>
            <a:lstStyle/>
            <a:p>
              <a:endParaRPr sz="1227"/>
            </a:p>
          </p:txBody>
        </p:sp>
        <p:sp>
          <p:nvSpPr>
            <p:cNvPr id="1696" name="object 1696"/>
            <p:cNvSpPr/>
            <p:nvPr/>
          </p:nvSpPr>
          <p:spPr>
            <a:xfrm>
              <a:off x="971219" y="7912392"/>
              <a:ext cx="2540" cy="2540"/>
            </a:xfrm>
            <a:custGeom>
              <a:avLst/>
              <a:gdLst/>
              <a:ahLst/>
              <a:cxnLst/>
              <a:rect l="l" t="t" r="r" b="b"/>
              <a:pathLst>
                <a:path w="2540" h="2540">
                  <a:moveTo>
                    <a:pt x="1473" y="0"/>
                  </a:moveTo>
                  <a:lnTo>
                    <a:pt x="0" y="431"/>
                  </a:lnTo>
                  <a:lnTo>
                    <a:pt x="469" y="2120"/>
                  </a:lnTo>
                  <a:lnTo>
                    <a:pt x="1930" y="1676"/>
                  </a:lnTo>
                  <a:lnTo>
                    <a:pt x="1473" y="0"/>
                  </a:lnTo>
                  <a:close/>
                </a:path>
              </a:pathLst>
            </a:custGeom>
            <a:solidFill>
              <a:srgbClr val="5B75A1"/>
            </a:solidFill>
          </p:spPr>
          <p:txBody>
            <a:bodyPr wrap="square" lIns="0" tIns="0" rIns="0" bIns="0" rtlCol="0"/>
            <a:lstStyle/>
            <a:p>
              <a:endParaRPr sz="1227"/>
            </a:p>
          </p:txBody>
        </p:sp>
        <p:sp>
          <p:nvSpPr>
            <p:cNvPr id="1697" name="object 1697"/>
            <p:cNvSpPr/>
            <p:nvPr/>
          </p:nvSpPr>
          <p:spPr>
            <a:xfrm>
              <a:off x="970025" y="7912824"/>
              <a:ext cx="1905" cy="2540"/>
            </a:xfrm>
            <a:custGeom>
              <a:avLst/>
              <a:gdLst/>
              <a:ahLst/>
              <a:cxnLst/>
              <a:rect l="l" t="t" r="r" b="b"/>
              <a:pathLst>
                <a:path w="1905" h="2540">
                  <a:moveTo>
                    <a:pt x="1206" y="0"/>
                  </a:moveTo>
                  <a:lnTo>
                    <a:pt x="0" y="355"/>
                  </a:lnTo>
                  <a:lnTo>
                    <a:pt x="482" y="2044"/>
                  </a:lnTo>
                  <a:lnTo>
                    <a:pt x="1663" y="1689"/>
                  </a:lnTo>
                  <a:lnTo>
                    <a:pt x="1206" y="0"/>
                  </a:lnTo>
                  <a:close/>
                </a:path>
              </a:pathLst>
            </a:custGeom>
            <a:solidFill>
              <a:srgbClr val="5C75A2"/>
            </a:solidFill>
          </p:spPr>
          <p:txBody>
            <a:bodyPr wrap="square" lIns="0" tIns="0" rIns="0" bIns="0" rtlCol="0"/>
            <a:lstStyle/>
            <a:p>
              <a:endParaRPr sz="1227"/>
            </a:p>
          </p:txBody>
        </p:sp>
        <p:sp>
          <p:nvSpPr>
            <p:cNvPr id="1698" name="object 1698"/>
            <p:cNvSpPr/>
            <p:nvPr/>
          </p:nvSpPr>
          <p:spPr>
            <a:xfrm>
              <a:off x="968590" y="7913179"/>
              <a:ext cx="2540" cy="2540"/>
            </a:xfrm>
            <a:custGeom>
              <a:avLst/>
              <a:gdLst/>
              <a:ahLst/>
              <a:cxnLst/>
              <a:rect l="l" t="t" r="r" b="b"/>
              <a:pathLst>
                <a:path w="2540" h="2540">
                  <a:moveTo>
                    <a:pt x="1435" y="0"/>
                  </a:moveTo>
                  <a:lnTo>
                    <a:pt x="0" y="419"/>
                  </a:lnTo>
                  <a:lnTo>
                    <a:pt x="469" y="2133"/>
                  </a:lnTo>
                  <a:lnTo>
                    <a:pt x="1917" y="1689"/>
                  </a:lnTo>
                  <a:lnTo>
                    <a:pt x="1435" y="0"/>
                  </a:lnTo>
                  <a:close/>
                </a:path>
              </a:pathLst>
            </a:custGeom>
            <a:solidFill>
              <a:srgbClr val="5C75A3"/>
            </a:solidFill>
          </p:spPr>
          <p:txBody>
            <a:bodyPr wrap="square" lIns="0" tIns="0" rIns="0" bIns="0" rtlCol="0"/>
            <a:lstStyle/>
            <a:p>
              <a:endParaRPr sz="1227"/>
            </a:p>
          </p:txBody>
        </p:sp>
        <p:sp>
          <p:nvSpPr>
            <p:cNvPr id="1699" name="object 1699"/>
            <p:cNvSpPr/>
            <p:nvPr/>
          </p:nvSpPr>
          <p:spPr>
            <a:xfrm>
              <a:off x="967422" y="7913598"/>
              <a:ext cx="1905" cy="2540"/>
            </a:xfrm>
            <a:custGeom>
              <a:avLst/>
              <a:gdLst/>
              <a:ahLst/>
              <a:cxnLst/>
              <a:rect l="l" t="t" r="r" b="b"/>
              <a:pathLst>
                <a:path w="1905" h="2540">
                  <a:moveTo>
                    <a:pt x="1168" y="0"/>
                  </a:moveTo>
                  <a:lnTo>
                    <a:pt x="0" y="342"/>
                  </a:lnTo>
                  <a:lnTo>
                    <a:pt x="482" y="2057"/>
                  </a:lnTo>
                  <a:lnTo>
                    <a:pt x="711" y="1993"/>
                  </a:lnTo>
                  <a:lnTo>
                    <a:pt x="1638" y="1714"/>
                  </a:lnTo>
                  <a:lnTo>
                    <a:pt x="1168" y="0"/>
                  </a:lnTo>
                  <a:close/>
                </a:path>
              </a:pathLst>
            </a:custGeom>
            <a:solidFill>
              <a:srgbClr val="5C76A3"/>
            </a:solidFill>
          </p:spPr>
          <p:txBody>
            <a:bodyPr wrap="square" lIns="0" tIns="0" rIns="0" bIns="0" rtlCol="0"/>
            <a:lstStyle/>
            <a:p>
              <a:endParaRPr sz="1227"/>
            </a:p>
          </p:txBody>
        </p:sp>
        <p:sp>
          <p:nvSpPr>
            <p:cNvPr id="1700" name="object 1700"/>
            <p:cNvSpPr/>
            <p:nvPr/>
          </p:nvSpPr>
          <p:spPr>
            <a:xfrm>
              <a:off x="965974" y="7913941"/>
              <a:ext cx="2540" cy="2540"/>
            </a:xfrm>
            <a:custGeom>
              <a:avLst/>
              <a:gdLst/>
              <a:ahLst/>
              <a:cxnLst/>
              <a:rect l="l" t="t" r="r" b="b"/>
              <a:pathLst>
                <a:path w="2540" h="2540">
                  <a:moveTo>
                    <a:pt x="1447" y="0"/>
                  </a:moveTo>
                  <a:lnTo>
                    <a:pt x="0" y="431"/>
                  </a:lnTo>
                  <a:lnTo>
                    <a:pt x="469" y="2159"/>
                  </a:lnTo>
                  <a:lnTo>
                    <a:pt x="1930" y="1714"/>
                  </a:lnTo>
                  <a:lnTo>
                    <a:pt x="1447" y="0"/>
                  </a:lnTo>
                  <a:close/>
                </a:path>
              </a:pathLst>
            </a:custGeom>
            <a:solidFill>
              <a:srgbClr val="5C77A4"/>
            </a:solidFill>
          </p:spPr>
          <p:txBody>
            <a:bodyPr wrap="square" lIns="0" tIns="0" rIns="0" bIns="0" rtlCol="0"/>
            <a:lstStyle/>
            <a:p>
              <a:endParaRPr sz="1227"/>
            </a:p>
          </p:txBody>
        </p:sp>
        <p:sp>
          <p:nvSpPr>
            <p:cNvPr id="1701" name="object 1701"/>
            <p:cNvSpPr/>
            <p:nvPr/>
          </p:nvSpPr>
          <p:spPr>
            <a:xfrm>
              <a:off x="963320" y="7914373"/>
              <a:ext cx="3175" cy="2540"/>
            </a:xfrm>
            <a:custGeom>
              <a:avLst/>
              <a:gdLst/>
              <a:ahLst/>
              <a:cxnLst/>
              <a:rect l="l" t="t" r="r" b="b"/>
              <a:pathLst>
                <a:path w="3175" h="2540">
                  <a:moveTo>
                    <a:pt x="1536" y="2197"/>
                  </a:moveTo>
                  <a:lnTo>
                    <a:pt x="1066" y="469"/>
                  </a:lnTo>
                  <a:lnTo>
                    <a:pt x="0" y="774"/>
                  </a:lnTo>
                  <a:lnTo>
                    <a:pt x="482" y="2514"/>
                  </a:lnTo>
                  <a:lnTo>
                    <a:pt x="1536" y="2197"/>
                  </a:lnTo>
                  <a:close/>
                </a:path>
                <a:path w="3175" h="2540">
                  <a:moveTo>
                    <a:pt x="3124" y="1727"/>
                  </a:moveTo>
                  <a:lnTo>
                    <a:pt x="2654" y="0"/>
                  </a:lnTo>
                  <a:lnTo>
                    <a:pt x="1079" y="469"/>
                  </a:lnTo>
                  <a:lnTo>
                    <a:pt x="1536" y="2197"/>
                  </a:lnTo>
                  <a:lnTo>
                    <a:pt x="1790" y="2133"/>
                  </a:lnTo>
                  <a:lnTo>
                    <a:pt x="3124" y="1727"/>
                  </a:lnTo>
                  <a:close/>
                </a:path>
              </a:pathLst>
            </a:custGeom>
            <a:solidFill>
              <a:srgbClr val="5C78A4"/>
            </a:solidFill>
          </p:spPr>
          <p:txBody>
            <a:bodyPr wrap="square" lIns="0" tIns="0" rIns="0" bIns="0" rtlCol="0"/>
            <a:lstStyle/>
            <a:p>
              <a:endParaRPr sz="1227"/>
            </a:p>
          </p:txBody>
        </p:sp>
        <p:sp>
          <p:nvSpPr>
            <p:cNvPr id="1702" name="object 1702"/>
            <p:cNvSpPr/>
            <p:nvPr/>
          </p:nvSpPr>
          <p:spPr>
            <a:xfrm>
              <a:off x="961758" y="7915148"/>
              <a:ext cx="2540" cy="2540"/>
            </a:xfrm>
            <a:custGeom>
              <a:avLst/>
              <a:gdLst/>
              <a:ahLst/>
              <a:cxnLst/>
              <a:rect l="l" t="t" r="r" b="b"/>
              <a:pathLst>
                <a:path w="2540" h="2540">
                  <a:moveTo>
                    <a:pt x="1574" y="0"/>
                  </a:moveTo>
                  <a:lnTo>
                    <a:pt x="0" y="469"/>
                  </a:lnTo>
                  <a:lnTo>
                    <a:pt x="482" y="2222"/>
                  </a:lnTo>
                  <a:lnTo>
                    <a:pt x="2057" y="1739"/>
                  </a:lnTo>
                  <a:lnTo>
                    <a:pt x="1574" y="0"/>
                  </a:lnTo>
                  <a:close/>
                </a:path>
              </a:pathLst>
            </a:custGeom>
            <a:solidFill>
              <a:srgbClr val="5C78A5"/>
            </a:solidFill>
          </p:spPr>
          <p:txBody>
            <a:bodyPr wrap="square" lIns="0" tIns="0" rIns="0" bIns="0" rtlCol="0"/>
            <a:lstStyle/>
            <a:p>
              <a:endParaRPr sz="1227"/>
            </a:p>
          </p:txBody>
        </p:sp>
        <p:sp>
          <p:nvSpPr>
            <p:cNvPr id="1703" name="object 1703"/>
            <p:cNvSpPr/>
            <p:nvPr/>
          </p:nvSpPr>
          <p:spPr>
            <a:xfrm>
              <a:off x="959053" y="7915618"/>
              <a:ext cx="3175" cy="3175"/>
            </a:xfrm>
            <a:custGeom>
              <a:avLst/>
              <a:gdLst/>
              <a:ahLst/>
              <a:cxnLst/>
              <a:rect l="l" t="t" r="r" b="b"/>
              <a:pathLst>
                <a:path w="3175" h="3175">
                  <a:moveTo>
                    <a:pt x="3175" y="1752"/>
                  </a:moveTo>
                  <a:lnTo>
                    <a:pt x="2705" y="0"/>
                  </a:lnTo>
                  <a:lnTo>
                    <a:pt x="1638" y="304"/>
                  </a:lnTo>
                  <a:lnTo>
                    <a:pt x="0" y="800"/>
                  </a:lnTo>
                  <a:lnTo>
                    <a:pt x="482" y="2565"/>
                  </a:lnTo>
                  <a:lnTo>
                    <a:pt x="2133" y="2070"/>
                  </a:lnTo>
                  <a:lnTo>
                    <a:pt x="3098" y="1778"/>
                  </a:lnTo>
                  <a:close/>
                </a:path>
              </a:pathLst>
            </a:custGeom>
            <a:solidFill>
              <a:srgbClr val="5C79A6"/>
            </a:solidFill>
          </p:spPr>
          <p:txBody>
            <a:bodyPr wrap="square" lIns="0" tIns="0" rIns="0" bIns="0" rtlCol="0"/>
            <a:lstStyle/>
            <a:p>
              <a:endParaRPr sz="1227"/>
            </a:p>
          </p:txBody>
        </p:sp>
        <p:sp>
          <p:nvSpPr>
            <p:cNvPr id="1704" name="object 1704"/>
            <p:cNvSpPr/>
            <p:nvPr/>
          </p:nvSpPr>
          <p:spPr>
            <a:xfrm>
              <a:off x="957986" y="7916418"/>
              <a:ext cx="1905" cy="2540"/>
            </a:xfrm>
            <a:custGeom>
              <a:avLst/>
              <a:gdLst/>
              <a:ahLst/>
              <a:cxnLst/>
              <a:rect l="l" t="t" r="r" b="b"/>
              <a:pathLst>
                <a:path w="1905" h="2540">
                  <a:moveTo>
                    <a:pt x="1054" y="0"/>
                  </a:moveTo>
                  <a:lnTo>
                    <a:pt x="0" y="304"/>
                  </a:lnTo>
                  <a:lnTo>
                    <a:pt x="482" y="2082"/>
                  </a:lnTo>
                  <a:lnTo>
                    <a:pt x="1257" y="1854"/>
                  </a:lnTo>
                  <a:lnTo>
                    <a:pt x="1536" y="1765"/>
                  </a:lnTo>
                  <a:lnTo>
                    <a:pt x="1054" y="0"/>
                  </a:lnTo>
                  <a:close/>
                </a:path>
              </a:pathLst>
            </a:custGeom>
            <a:solidFill>
              <a:srgbClr val="5C7AA6"/>
            </a:solidFill>
          </p:spPr>
          <p:txBody>
            <a:bodyPr wrap="square" lIns="0" tIns="0" rIns="0" bIns="0" rtlCol="0"/>
            <a:lstStyle/>
            <a:p>
              <a:endParaRPr sz="1227"/>
            </a:p>
          </p:txBody>
        </p:sp>
        <p:sp>
          <p:nvSpPr>
            <p:cNvPr id="1705" name="object 1705"/>
            <p:cNvSpPr/>
            <p:nvPr/>
          </p:nvSpPr>
          <p:spPr>
            <a:xfrm>
              <a:off x="956487" y="7916723"/>
              <a:ext cx="2540" cy="2540"/>
            </a:xfrm>
            <a:custGeom>
              <a:avLst/>
              <a:gdLst/>
              <a:ahLst/>
              <a:cxnLst/>
              <a:rect l="l" t="t" r="r" b="b"/>
              <a:pathLst>
                <a:path w="2540" h="2540">
                  <a:moveTo>
                    <a:pt x="1498" y="0"/>
                  </a:moveTo>
                  <a:lnTo>
                    <a:pt x="0" y="444"/>
                  </a:lnTo>
                  <a:lnTo>
                    <a:pt x="495" y="2222"/>
                  </a:lnTo>
                  <a:lnTo>
                    <a:pt x="1981" y="1777"/>
                  </a:lnTo>
                  <a:lnTo>
                    <a:pt x="1498" y="0"/>
                  </a:lnTo>
                  <a:close/>
                </a:path>
              </a:pathLst>
            </a:custGeom>
            <a:solidFill>
              <a:srgbClr val="5C7AA7"/>
            </a:solidFill>
          </p:spPr>
          <p:txBody>
            <a:bodyPr wrap="square" lIns="0" tIns="0" rIns="0" bIns="0" rtlCol="0"/>
            <a:lstStyle/>
            <a:p>
              <a:endParaRPr sz="1227"/>
            </a:p>
          </p:txBody>
        </p:sp>
        <p:sp>
          <p:nvSpPr>
            <p:cNvPr id="1706" name="object 1706"/>
            <p:cNvSpPr/>
            <p:nvPr/>
          </p:nvSpPr>
          <p:spPr>
            <a:xfrm>
              <a:off x="955344" y="7917167"/>
              <a:ext cx="1905" cy="2540"/>
            </a:xfrm>
            <a:custGeom>
              <a:avLst/>
              <a:gdLst/>
              <a:ahLst/>
              <a:cxnLst/>
              <a:rect l="l" t="t" r="r" b="b"/>
              <a:pathLst>
                <a:path w="1905" h="2540">
                  <a:moveTo>
                    <a:pt x="1143" y="0"/>
                  </a:moveTo>
                  <a:lnTo>
                    <a:pt x="0" y="330"/>
                  </a:lnTo>
                  <a:lnTo>
                    <a:pt x="495" y="2133"/>
                  </a:lnTo>
                  <a:lnTo>
                    <a:pt x="876" y="2006"/>
                  </a:lnTo>
                  <a:lnTo>
                    <a:pt x="1638" y="1778"/>
                  </a:lnTo>
                  <a:lnTo>
                    <a:pt x="1143" y="0"/>
                  </a:lnTo>
                  <a:close/>
                </a:path>
              </a:pathLst>
            </a:custGeom>
            <a:solidFill>
              <a:srgbClr val="5C7AA8"/>
            </a:solidFill>
          </p:spPr>
          <p:txBody>
            <a:bodyPr wrap="square" lIns="0" tIns="0" rIns="0" bIns="0" rtlCol="0"/>
            <a:lstStyle/>
            <a:p>
              <a:endParaRPr sz="1227"/>
            </a:p>
          </p:txBody>
        </p:sp>
        <p:sp>
          <p:nvSpPr>
            <p:cNvPr id="1707" name="object 1707"/>
            <p:cNvSpPr/>
            <p:nvPr/>
          </p:nvSpPr>
          <p:spPr>
            <a:xfrm>
              <a:off x="953884" y="7917497"/>
              <a:ext cx="2540" cy="2540"/>
            </a:xfrm>
            <a:custGeom>
              <a:avLst/>
              <a:gdLst/>
              <a:ahLst/>
              <a:cxnLst/>
              <a:rect l="l" t="t" r="r" b="b"/>
              <a:pathLst>
                <a:path w="2540" h="2540">
                  <a:moveTo>
                    <a:pt x="1460" y="0"/>
                  </a:moveTo>
                  <a:lnTo>
                    <a:pt x="0" y="431"/>
                  </a:lnTo>
                  <a:lnTo>
                    <a:pt x="495" y="2235"/>
                  </a:lnTo>
                  <a:lnTo>
                    <a:pt x="1955" y="1803"/>
                  </a:lnTo>
                  <a:lnTo>
                    <a:pt x="1460" y="0"/>
                  </a:lnTo>
                  <a:close/>
                </a:path>
              </a:pathLst>
            </a:custGeom>
            <a:solidFill>
              <a:srgbClr val="5C7BA8"/>
            </a:solidFill>
          </p:spPr>
          <p:txBody>
            <a:bodyPr wrap="square" lIns="0" tIns="0" rIns="0" bIns="0" rtlCol="0"/>
            <a:lstStyle/>
            <a:p>
              <a:endParaRPr sz="1227"/>
            </a:p>
          </p:txBody>
        </p:sp>
        <p:sp>
          <p:nvSpPr>
            <p:cNvPr id="1708" name="object 1708"/>
            <p:cNvSpPr/>
            <p:nvPr/>
          </p:nvSpPr>
          <p:spPr>
            <a:xfrm>
              <a:off x="952296" y="7917929"/>
              <a:ext cx="2540" cy="2540"/>
            </a:xfrm>
            <a:custGeom>
              <a:avLst/>
              <a:gdLst/>
              <a:ahLst/>
              <a:cxnLst/>
              <a:rect l="l" t="t" r="r" b="b"/>
              <a:pathLst>
                <a:path w="2540" h="2540">
                  <a:moveTo>
                    <a:pt x="1587" y="0"/>
                  </a:moveTo>
                  <a:lnTo>
                    <a:pt x="0" y="469"/>
                  </a:lnTo>
                  <a:lnTo>
                    <a:pt x="495" y="2285"/>
                  </a:lnTo>
                  <a:lnTo>
                    <a:pt x="977" y="2146"/>
                  </a:lnTo>
                  <a:lnTo>
                    <a:pt x="2082" y="1803"/>
                  </a:lnTo>
                  <a:lnTo>
                    <a:pt x="1587" y="0"/>
                  </a:lnTo>
                  <a:close/>
                </a:path>
              </a:pathLst>
            </a:custGeom>
            <a:solidFill>
              <a:srgbClr val="5C7CA8"/>
            </a:solidFill>
          </p:spPr>
          <p:txBody>
            <a:bodyPr wrap="square" lIns="0" tIns="0" rIns="0" bIns="0" rtlCol="0"/>
            <a:lstStyle/>
            <a:p>
              <a:endParaRPr sz="1227"/>
            </a:p>
          </p:txBody>
        </p:sp>
        <p:sp>
          <p:nvSpPr>
            <p:cNvPr id="1709" name="object 1709"/>
            <p:cNvSpPr/>
            <p:nvPr/>
          </p:nvSpPr>
          <p:spPr>
            <a:xfrm>
              <a:off x="951153" y="7918399"/>
              <a:ext cx="1905" cy="2540"/>
            </a:xfrm>
            <a:custGeom>
              <a:avLst/>
              <a:gdLst/>
              <a:ahLst/>
              <a:cxnLst/>
              <a:rect l="l" t="t" r="r" b="b"/>
              <a:pathLst>
                <a:path w="1905" h="2540">
                  <a:moveTo>
                    <a:pt x="1143" y="0"/>
                  </a:moveTo>
                  <a:lnTo>
                    <a:pt x="0" y="342"/>
                  </a:lnTo>
                  <a:lnTo>
                    <a:pt x="495" y="2159"/>
                  </a:lnTo>
                  <a:lnTo>
                    <a:pt x="1638" y="1816"/>
                  </a:lnTo>
                  <a:lnTo>
                    <a:pt x="1143" y="0"/>
                  </a:lnTo>
                  <a:close/>
                </a:path>
              </a:pathLst>
            </a:custGeom>
            <a:solidFill>
              <a:srgbClr val="5C7CA9"/>
            </a:solidFill>
          </p:spPr>
          <p:txBody>
            <a:bodyPr wrap="square" lIns="0" tIns="0" rIns="0" bIns="0" rtlCol="0"/>
            <a:lstStyle/>
            <a:p>
              <a:endParaRPr sz="1227"/>
            </a:p>
          </p:txBody>
        </p:sp>
        <p:sp>
          <p:nvSpPr>
            <p:cNvPr id="1710" name="object 1710"/>
            <p:cNvSpPr/>
            <p:nvPr/>
          </p:nvSpPr>
          <p:spPr>
            <a:xfrm>
              <a:off x="949693" y="7918742"/>
              <a:ext cx="2540" cy="2540"/>
            </a:xfrm>
            <a:custGeom>
              <a:avLst/>
              <a:gdLst/>
              <a:ahLst/>
              <a:cxnLst/>
              <a:rect l="l" t="t" r="r" b="b"/>
              <a:pathLst>
                <a:path w="2540" h="2540">
                  <a:moveTo>
                    <a:pt x="1460" y="0"/>
                  </a:moveTo>
                  <a:lnTo>
                    <a:pt x="0" y="431"/>
                  </a:lnTo>
                  <a:lnTo>
                    <a:pt x="495" y="2260"/>
                  </a:lnTo>
                  <a:lnTo>
                    <a:pt x="1955" y="1816"/>
                  </a:lnTo>
                  <a:lnTo>
                    <a:pt x="1460" y="0"/>
                  </a:lnTo>
                  <a:close/>
                </a:path>
              </a:pathLst>
            </a:custGeom>
            <a:solidFill>
              <a:srgbClr val="5C7CAA"/>
            </a:solidFill>
          </p:spPr>
          <p:txBody>
            <a:bodyPr wrap="square" lIns="0" tIns="0" rIns="0" bIns="0" rtlCol="0"/>
            <a:lstStyle/>
            <a:p>
              <a:endParaRPr sz="1227"/>
            </a:p>
          </p:txBody>
        </p:sp>
        <p:sp>
          <p:nvSpPr>
            <p:cNvPr id="1711" name="object 1711"/>
            <p:cNvSpPr/>
            <p:nvPr/>
          </p:nvSpPr>
          <p:spPr>
            <a:xfrm>
              <a:off x="948524" y="7919174"/>
              <a:ext cx="1905" cy="2540"/>
            </a:xfrm>
            <a:custGeom>
              <a:avLst/>
              <a:gdLst/>
              <a:ahLst/>
              <a:cxnLst/>
              <a:rect l="l" t="t" r="r" b="b"/>
              <a:pathLst>
                <a:path w="1905" h="2540">
                  <a:moveTo>
                    <a:pt x="1168" y="0"/>
                  </a:moveTo>
                  <a:lnTo>
                    <a:pt x="0" y="342"/>
                  </a:lnTo>
                  <a:lnTo>
                    <a:pt x="495" y="2184"/>
                  </a:lnTo>
                  <a:lnTo>
                    <a:pt x="1663" y="1828"/>
                  </a:lnTo>
                  <a:lnTo>
                    <a:pt x="1168" y="0"/>
                  </a:lnTo>
                  <a:close/>
                </a:path>
              </a:pathLst>
            </a:custGeom>
            <a:solidFill>
              <a:srgbClr val="5D7DAA"/>
            </a:solidFill>
          </p:spPr>
          <p:txBody>
            <a:bodyPr wrap="square" lIns="0" tIns="0" rIns="0" bIns="0" rtlCol="0"/>
            <a:lstStyle/>
            <a:p>
              <a:endParaRPr sz="1227"/>
            </a:p>
          </p:txBody>
        </p:sp>
        <p:sp>
          <p:nvSpPr>
            <p:cNvPr id="1712" name="object 1712"/>
            <p:cNvSpPr/>
            <p:nvPr/>
          </p:nvSpPr>
          <p:spPr>
            <a:xfrm>
              <a:off x="947051" y="7919517"/>
              <a:ext cx="2540" cy="2540"/>
            </a:xfrm>
            <a:custGeom>
              <a:avLst/>
              <a:gdLst/>
              <a:ahLst/>
              <a:cxnLst/>
              <a:rect l="l" t="t" r="r" b="b"/>
              <a:pathLst>
                <a:path w="2540" h="2540">
                  <a:moveTo>
                    <a:pt x="1460" y="0"/>
                  </a:moveTo>
                  <a:lnTo>
                    <a:pt x="0" y="431"/>
                  </a:lnTo>
                  <a:lnTo>
                    <a:pt x="508" y="2273"/>
                  </a:lnTo>
                  <a:lnTo>
                    <a:pt x="1968" y="1841"/>
                  </a:lnTo>
                  <a:lnTo>
                    <a:pt x="1460" y="0"/>
                  </a:lnTo>
                  <a:close/>
                </a:path>
              </a:pathLst>
            </a:custGeom>
            <a:solidFill>
              <a:srgbClr val="5D7DAB"/>
            </a:solidFill>
          </p:spPr>
          <p:txBody>
            <a:bodyPr wrap="square" lIns="0" tIns="0" rIns="0" bIns="0" rtlCol="0"/>
            <a:lstStyle/>
            <a:p>
              <a:endParaRPr sz="1227"/>
            </a:p>
          </p:txBody>
        </p:sp>
        <p:sp>
          <p:nvSpPr>
            <p:cNvPr id="1713" name="object 1713"/>
            <p:cNvSpPr/>
            <p:nvPr/>
          </p:nvSpPr>
          <p:spPr>
            <a:xfrm>
              <a:off x="945908" y="7919948"/>
              <a:ext cx="1905" cy="2540"/>
            </a:xfrm>
            <a:custGeom>
              <a:avLst/>
              <a:gdLst/>
              <a:ahLst/>
              <a:cxnLst/>
              <a:rect l="l" t="t" r="r" b="b"/>
              <a:pathLst>
                <a:path w="1905" h="2540">
                  <a:moveTo>
                    <a:pt x="1143" y="0"/>
                  </a:moveTo>
                  <a:lnTo>
                    <a:pt x="0" y="342"/>
                  </a:lnTo>
                  <a:lnTo>
                    <a:pt x="508" y="2184"/>
                  </a:lnTo>
                  <a:lnTo>
                    <a:pt x="1460" y="1905"/>
                  </a:lnTo>
                  <a:lnTo>
                    <a:pt x="1651" y="1841"/>
                  </a:lnTo>
                  <a:lnTo>
                    <a:pt x="1143" y="0"/>
                  </a:lnTo>
                  <a:close/>
                </a:path>
              </a:pathLst>
            </a:custGeom>
            <a:solidFill>
              <a:srgbClr val="5D7EAB"/>
            </a:solidFill>
          </p:spPr>
          <p:txBody>
            <a:bodyPr wrap="square" lIns="0" tIns="0" rIns="0" bIns="0" rtlCol="0"/>
            <a:lstStyle/>
            <a:p>
              <a:endParaRPr sz="1227"/>
            </a:p>
          </p:txBody>
        </p:sp>
        <p:sp>
          <p:nvSpPr>
            <p:cNvPr id="1714" name="object 1714"/>
            <p:cNvSpPr/>
            <p:nvPr/>
          </p:nvSpPr>
          <p:spPr>
            <a:xfrm>
              <a:off x="943165" y="7920291"/>
              <a:ext cx="3810" cy="3175"/>
            </a:xfrm>
            <a:custGeom>
              <a:avLst/>
              <a:gdLst/>
              <a:ahLst/>
              <a:cxnLst/>
              <a:rect l="l" t="t" r="r" b="b"/>
              <a:pathLst>
                <a:path w="3809" h="3175">
                  <a:moveTo>
                    <a:pt x="3238" y="1841"/>
                  </a:moveTo>
                  <a:lnTo>
                    <a:pt x="2730" y="0"/>
                  </a:lnTo>
                  <a:lnTo>
                    <a:pt x="1143" y="469"/>
                  </a:lnTo>
                  <a:lnTo>
                    <a:pt x="0" y="800"/>
                  </a:lnTo>
                  <a:lnTo>
                    <a:pt x="508" y="2667"/>
                  </a:lnTo>
                  <a:lnTo>
                    <a:pt x="1651" y="2324"/>
                  </a:lnTo>
                  <a:lnTo>
                    <a:pt x="3238" y="1841"/>
                  </a:lnTo>
                  <a:close/>
                </a:path>
              </a:pathLst>
            </a:custGeom>
            <a:solidFill>
              <a:srgbClr val="5D7FAC"/>
            </a:solidFill>
          </p:spPr>
          <p:txBody>
            <a:bodyPr wrap="square" lIns="0" tIns="0" rIns="0" bIns="0" rtlCol="0"/>
            <a:lstStyle/>
            <a:p>
              <a:endParaRPr sz="1227"/>
            </a:p>
          </p:txBody>
        </p:sp>
        <p:sp>
          <p:nvSpPr>
            <p:cNvPr id="1715" name="object 1715"/>
            <p:cNvSpPr/>
            <p:nvPr/>
          </p:nvSpPr>
          <p:spPr>
            <a:xfrm>
              <a:off x="941692" y="7921091"/>
              <a:ext cx="2540" cy="2540"/>
            </a:xfrm>
            <a:custGeom>
              <a:avLst/>
              <a:gdLst/>
              <a:ahLst/>
              <a:cxnLst/>
              <a:rect l="l" t="t" r="r" b="b"/>
              <a:pathLst>
                <a:path w="2540" h="2540">
                  <a:moveTo>
                    <a:pt x="1473" y="0"/>
                  </a:moveTo>
                  <a:lnTo>
                    <a:pt x="0" y="431"/>
                  </a:lnTo>
                  <a:lnTo>
                    <a:pt x="520" y="2311"/>
                  </a:lnTo>
                  <a:lnTo>
                    <a:pt x="1981" y="1866"/>
                  </a:lnTo>
                  <a:lnTo>
                    <a:pt x="1473" y="0"/>
                  </a:lnTo>
                  <a:close/>
                </a:path>
              </a:pathLst>
            </a:custGeom>
            <a:solidFill>
              <a:srgbClr val="5D7FAD"/>
            </a:solidFill>
          </p:spPr>
          <p:txBody>
            <a:bodyPr wrap="square" lIns="0" tIns="0" rIns="0" bIns="0" rtlCol="0"/>
            <a:lstStyle/>
            <a:p>
              <a:endParaRPr sz="1227"/>
            </a:p>
          </p:txBody>
        </p:sp>
        <p:sp>
          <p:nvSpPr>
            <p:cNvPr id="1716" name="object 1716"/>
            <p:cNvSpPr/>
            <p:nvPr/>
          </p:nvSpPr>
          <p:spPr>
            <a:xfrm>
              <a:off x="940244" y="7921523"/>
              <a:ext cx="2540" cy="2540"/>
            </a:xfrm>
            <a:custGeom>
              <a:avLst/>
              <a:gdLst/>
              <a:ahLst/>
              <a:cxnLst/>
              <a:rect l="l" t="t" r="r" b="b"/>
              <a:pathLst>
                <a:path w="2540" h="2540">
                  <a:moveTo>
                    <a:pt x="1460" y="0"/>
                  </a:moveTo>
                  <a:lnTo>
                    <a:pt x="0" y="444"/>
                  </a:lnTo>
                  <a:lnTo>
                    <a:pt x="495" y="2324"/>
                  </a:lnTo>
                  <a:lnTo>
                    <a:pt x="647" y="2286"/>
                  </a:lnTo>
                  <a:lnTo>
                    <a:pt x="1981" y="1879"/>
                  </a:lnTo>
                  <a:lnTo>
                    <a:pt x="1460" y="0"/>
                  </a:lnTo>
                  <a:close/>
                </a:path>
              </a:pathLst>
            </a:custGeom>
            <a:solidFill>
              <a:srgbClr val="5D80AD"/>
            </a:solidFill>
          </p:spPr>
          <p:txBody>
            <a:bodyPr wrap="square" lIns="0" tIns="0" rIns="0" bIns="0" rtlCol="0"/>
            <a:lstStyle/>
            <a:p>
              <a:endParaRPr sz="1227"/>
            </a:p>
          </p:txBody>
        </p:sp>
        <p:sp>
          <p:nvSpPr>
            <p:cNvPr id="1717" name="object 1717"/>
            <p:cNvSpPr/>
            <p:nvPr/>
          </p:nvSpPr>
          <p:spPr>
            <a:xfrm>
              <a:off x="939063" y="7921968"/>
              <a:ext cx="1905" cy="2540"/>
            </a:xfrm>
            <a:custGeom>
              <a:avLst/>
              <a:gdLst/>
              <a:ahLst/>
              <a:cxnLst/>
              <a:rect l="l" t="t" r="r" b="b"/>
              <a:pathLst>
                <a:path w="1905" h="2540">
                  <a:moveTo>
                    <a:pt x="1168" y="0"/>
                  </a:moveTo>
                  <a:lnTo>
                    <a:pt x="0" y="342"/>
                  </a:lnTo>
                  <a:lnTo>
                    <a:pt x="520" y="2235"/>
                  </a:lnTo>
                  <a:lnTo>
                    <a:pt x="1663" y="1879"/>
                  </a:lnTo>
                  <a:lnTo>
                    <a:pt x="1168" y="0"/>
                  </a:lnTo>
                  <a:close/>
                </a:path>
              </a:pathLst>
            </a:custGeom>
            <a:solidFill>
              <a:srgbClr val="5D81AD"/>
            </a:solidFill>
          </p:spPr>
          <p:txBody>
            <a:bodyPr wrap="square" lIns="0" tIns="0" rIns="0" bIns="0" rtlCol="0"/>
            <a:lstStyle/>
            <a:p>
              <a:endParaRPr sz="1227"/>
            </a:p>
          </p:txBody>
        </p:sp>
        <p:sp>
          <p:nvSpPr>
            <p:cNvPr id="1718" name="object 1718"/>
            <p:cNvSpPr/>
            <p:nvPr/>
          </p:nvSpPr>
          <p:spPr>
            <a:xfrm>
              <a:off x="937501" y="7922311"/>
              <a:ext cx="2540" cy="2540"/>
            </a:xfrm>
            <a:custGeom>
              <a:avLst/>
              <a:gdLst/>
              <a:ahLst/>
              <a:cxnLst/>
              <a:rect l="l" t="t" r="r" b="b"/>
              <a:pathLst>
                <a:path w="2540" h="2540">
                  <a:moveTo>
                    <a:pt x="1562" y="0"/>
                  </a:moveTo>
                  <a:lnTo>
                    <a:pt x="0" y="457"/>
                  </a:lnTo>
                  <a:lnTo>
                    <a:pt x="520" y="2362"/>
                  </a:lnTo>
                  <a:lnTo>
                    <a:pt x="1041" y="2197"/>
                  </a:lnTo>
                  <a:lnTo>
                    <a:pt x="2082" y="1892"/>
                  </a:lnTo>
                  <a:lnTo>
                    <a:pt x="1562" y="0"/>
                  </a:lnTo>
                  <a:close/>
                </a:path>
              </a:pathLst>
            </a:custGeom>
            <a:solidFill>
              <a:srgbClr val="5E81AE"/>
            </a:solidFill>
          </p:spPr>
          <p:txBody>
            <a:bodyPr wrap="square" lIns="0" tIns="0" rIns="0" bIns="0" rtlCol="0"/>
            <a:lstStyle/>
            <a:p>
              <a:endParaRPr sz="1227"/>
            </a:p>
          </p:txBody>
        </p:sp>
        <p:sp>
          <p:nvSpPr>
            <p:cNvPr id="1719" name="object 1719"/>
            <p:cNvSpPr/>
            <p:nvPr/>
          </p:nvSpPr>
          <p:spPr>
            <a:xfrm>
              <a:off x="936332" y="7922768"/>
              <a:ext cx="1905" cy="2540"/>
            </a:xfrm>
            <a:custGeom>
              <a:avLst/>
              <a:gdLst/>
              <a:ahLst/>
              <a:cxnLst/>
              <a:rect l="l" t="t" r="r" b="b"/>
              <a:pathLst>
                <a:path w="1905" h="2540">
                  <a:moveTo>
                    <a:pt x="1181" y="0"/>
                  </a:moveTo>
                  <a:lnTo>
                    <a:pt x="0" y="342"/>
                  </a:lnTo>
                  <a:lnTo>
                    <a:pt x="520" y="2260"/>
                  </a:lnTo>
                  <a:lnTo>
                    <a:pt x="1689" y="1904"/>
                  </a:lnTo>
                  <a:lnTo>
                    <a:pt x="1181" y="0"/>
                  </a:lnTo>
                  <a:close/>
                </a:path>
              </a:pathLst>
            </a:custGeom>
            <a:solidFill>
              <a:srgbClr val="5E81AF"/>
            </a:solidFill>
          </p:spPr>
          <p:txBody>
            <a:bodyPr wrap="square" lIns="0" tIns="0" rIns="0" bIns="0" rtlCol="0"/>
            <a:lstStyle/>
            <a:p>
              <a:endParaRPr sz="1227"/>
            </a:p>
          </p:txBody>
        </p:sp>
        <p:sp>
          <p:nvSpPr>
            <p:cNvPr id="1720" name="object 1720"/>
            <p:cNvSpPr/>
            <p:nvPr/>
          </p:nvSpPr>
          <p:spPr>
            <a:xfrm>
              <a:off x="933716" y="7923111"/>
              <a:ext cx="3175" cy="3175"/>
            </a:xfrm>
            <a:custGeom>
              <a:avLst/>
              <a:gdLst/>
              <a:ahLst/>
              <a:cxnLst/>
              <a:rect l="l" t="t" r="r" b="b"/>
              <a:pathLst>
                <a:path w="3175" h="3175">
                  <a:moveTo>
                    <a:pt x="3136" y="1917"/>
                  </a:moveTo>
                  <a:lnTo>
                    <a:pt x="2616" y="0"/>
                  </a:lnTo>
                  <a:lnTo>
                    <a:pt x="1155" y="431"/>
                  </a:lnTo>
                  <a:lnTo>
                    <a:pt x="0" y="774"/>
                  </a:lnTo>
                  <a:lnTo>
                    <a:pt x="533" y="2692"/>
                  </a:lnTo>
                  <a:lnTo>
                    <a:pt x="1574" y="2374"/>
                  </a:lnTo>
                  <a:lnTo>
                    <a:pt x="3136" y="1917"/>
                  </a:lnTo>
                  <a:close/>
                </a:path>
              </a:pathLst>
            </a:custGeom>
            <a:solidFill>
              <a:srgbClr val="5E82AF"/>
            </a:solidFill>
          </p:spPr>
          <p:txBody>
            <a:bodyPr wrap="square" lIns="0" tIns="0" rIns="0" bIns="0" rtlCol="0"/>
            <a:lstStyle/>
            <a:p>
              <a:endParaRPr sz="1227"/>
            </a:p>
          </p:txBody>
        </p:sp>
        <p:sp>
          <p:nvSpPr>
            <p:cNvPr id="1721" name="object 1721"/>
            <p:cNvSpPr/>
            <p:nvPr/>
          </p:nvSpPr>
          <p:spPr>
            <a:xfrm>
              <a:off x="932230" y="7923885"/>
              <a:ext cx="2540" cy="2540"/>
            </a:xfrm>
            <a:custGeom>
              <a:avLst/>
              <a:gdLst/>
              <a:ahLst/>
              <a:cxnLst/>
              <a:rect l="l" t="t" r="r" b="b"/>
              <a:pathLst>
                <a:path w="2540" h="2540">
                  <a:moveTo>
                    <a:pt x="1498" y="0"/>
                  </a:moveTo>
                  <a:lnTo>
                    <a:pt x="0" y="431"/>
                  </a:lnTo>
                  <a:lnTo>
                    <a:pt x="533" y="2374"/>
                  </a:lnTo>
                  <a:lnTo>
                    <a:pt x="2019" y="1917"/>
                  </a:lnTo>
                  <a:lnTo>
                    <a:pt x="1498" y="0"/>
                  </a:lnTo>
                  <a:close/>
                </a:path>
              </a:pathLst>
            </a:custGeom>
            <a:solidFill>
              <a:srgbClr val="5E83B0"/>
            </a:solidFill>
          </p:spPr>
          <p:txBody>
            <a:bodyPr wrap="square" lIns="0" tIns="0" rIns="0" bIns="0" rtlCol="0"/>
            <a:lstStyle/>
            <a:p>
              <a:endParaRPr sz="1227"/>
            </a:p>
          </p:txBody>
        </p:sp>
        <p:sp>
          <p:nvSpPr>
            <p:cNvPr id="1722" name="object 1722"/>
            <p:cNvSpPr/>
            <p:nvPr/>
          </p:nvSpPr>
          <p:spPr>
            <a:xfrm>
              <a:off x="929525" y="7924317"/>
              <a:ext cx="3810" cy="3175"/>
            </a:xfrm>
            <a:custGeom>
              <a:avLst/>
              <a:gdLst/>
              <a:ahLst/>
              <a:cxnLst/>
              <a:rect l="l" t="t" r="r" b="b"/>
              <a:pathLst>
                <a:path w="3809" h="3175">
                  <a:moveTo>
                    <a:pt x="3238" y="1943"/>
                  </a:moveTo>
                  <a:lnTo>
                    <a:pt x="2705" y="0"/>
                  </a:lnTo>
                  <a:lnTo>
                    <a:pt x="1168" y="457"/>
                  </a:lnTo>
                  <a:lnTo>
                    <a:pt x="0" y="800"/>
                  </a:lnTo>
                  <a:lnTo>
                    <a:pt x="533" y="2755"/>
                  </a:lnTo>
                  <a:lnTo>
                    <a:pt x="1676" y="2413"/>
                  </a:lnTo>
                  <a:lnTo>
                    <a:pt x="2705" y="2095"/>
                  </a:lnTo>
                  <a:lnTo>
                    <a:pt x="3238" y="1943"/>
                  </a:lnTo>
                  <a:close/>
                </a:path>
              </a:pathLst>
            </a:custGeom>
            <a:solidFill>
              <a:srgbClr val="5E83B1"/>
            </a:solidFill>
          </p:spPr>
          <p:txBody>
            <a:bodyPr wrap="square" lIns="0" tIns="0" rIns="0" bIns="0" rtlCol="0"/>
            <a:lstStyle/>
            <a:p>
              <a:endParaRPr sz="1227"/>
            </a:p>
          </p:txBody>
        </p:sp>
        <p:sp>
          <p:nvSpPr>
            <p:cNvPr id="1723" name="object 1723"/>
            <p:cNvSpPr/>
            <p:nvPr/>
          </p:nvSpPr>
          <p:spPr>
            <a:xfrm>
              <a:off x="928027" y="7925117"/>
              <a:ext cx="2540" cy="2540"/>
            </a:xfrm>
            <a:custGeom>
              <a:avLst/>
              <a:gdLst/>
              <a:ahLst/>
              <a:cxnLst/>
              <a:rect l="l" t="t" r="r" b="b"/>
              <a:pathLst>
                <a:path w="2540" h="2540">
                  <a:moveTo>
                    <a:pt x="1498" y="0"/>
                  </a:moveTo>
                  <a:lnTo>
                    <a:pt x="0" y="444"/>
                  </a:lnTo>
                  <a:lnTo>
                    <a:pt x="533" y="2400"/>
                  </a:lnTo>
                  <a:lnTo>
                    <a:pt x="2019" y="1955"/>
                  </a:lnTo>
                  <a:lnTo>
                    <a:pt x="1498" y="0"/>
                  </a:lnTo>
                  <a:close/>
                </a:path>
              </a:pathLst>
            </a:custGeom>
            <a:solidFill>
              <a:srgbClr val="5E84B2"/>
            </a:solidFill>
          </p:spPr>
          <p:txBody>
            <a:bodyPr wrap="square" lIns="0" tIns="0" rIns="0" bIns="0" rtlCol="0"/>
            <a:lstStyle/>
            <a:p>
              <a:endParaRPr sz="1227"/>
            </a:p>
          </p:txBody>
        </p:sp>
        <p:sp>
          <p:nvSpPr>
            <p:cNvPr id="1724" name="object 1724"/>
            <p:cNvSpPr/>
            <p:nvPr/>
          </p:nvSpPr>
          <p:spPr>
            <a:xfrm>
              <a:off x="926884" y="7925562"/>
              <a:ext cx="1905" cy="2540"/>
            </a:xfrm>
            <a:custGeom>
              <a:avLst/>
              <a:gdLst/>
              <a:ahLst/>
              <a:cxnLst/>
              <a:rect l="l" t="t" r="r" b="b"/>
              <a:pathLst>
                <a:path w="1905" h="2540">
                  <a:moveTo>
                    <a:pt x="1143" y="0"/>
                  </a:moveTo>
                  <a:lnTo>
                    <a:pt x="0" y="342"/>
                  </a:lnTo>
                  <a:lnTo>
                    <a:pt x="533" y="2298"/>
                  </a:lnTo>
                  <a:lnTo>
                    <a:pt x="1676" y="1955"/>
                  </a:lnTo>
                  <a:lnTo>
                    <a:pt x="1143" y="0"/>
                  </a:lnTo>
                  <a:close/>
                </a:path>
              </a:pathLst>
            </a:custGeom>
            <a:solidFill>
              <a:srgbClr val="5E85B2"/>
            </a:solidFill>
          </p:spPr>
          <p:txBody>
            <a:bodyPr wrap="square" lIns="0" tIns="0" rIns="0" bIns="0" rtlCol="0"/>
            <a:lstStyle/>
            <a:p>
              <a:endParaRPr sz="1227"/>
            </a:p>
          </p:txBody>
        </p:sp>
        <p:sp>
          <p:nvSpPr>
            <p:cNvPr id="1725" name="object 1725"/>
            <p:cNvSpPr/>
            <p:nvPr/>
          </p:nvSpPr>
          <p:spPr>
            <a:xfrm>
              <a:off x="924242" y="7925905"/>
              <a:ext cx="3810" cy="3175"/>
            </a:xfrm>
            <a:custGeom>
              <a:avLst/>
              <a:gdLst/>
              <a:ahLst/>
              <a:cxnLst/>
              <a:rect l="l" t="t" r="r" b="b"/>
              <a:pathLst>
                <a:path w="3809" h="3175">
                  <a:moveTo>
                    <a:pt x="1714" y="2400"/>
                  </a:moveTo>
                  <a:lnTo>
                    <a:pt x="1168" y="431"/>
                  </a:lnTo>
                  <a:lnTo>
                    <a:pt x="0" y="774"/>
                  </a:lnTo>
                  <a:lnTo>
                    <a:pt x="546" y="2755"/>
                  </a:lnTo>
                  <a:lnTo>
                    <a:pt x="1714" y="2400"/>
                  </a:lnTo>
                  <a:close/>
                </a:path>
                <a:path w="3809" h="3175">
                  <a:moveTo>
                    <a:pt x="3187" y="1955"/>
                  </a:moveTo>
                  <a:lnTo>
                    <a:pt x="2641" y="0"/>
                  </a:lnTo>
                  <a:lnTo>
                    <a:pt x="1181" y="431"/>
                  </a:lnTo>
                  <a:lnTo>
                    <a:pt x="1714" y="2400"/>
                  </a:lnTo>
                  <a:lnTo>
                    <a:pt x="3187" y="1955"/>
                  </a:lnTo>
                  <a:close/>
                </a:path>
              </a:pathLst>
            </a:custGeom>
            <a:solidFill>
              <a:srgbClr val="5E86B3"/>
            </a:solidFill>
          </p:spPr>
          <p:txBody>
            <a:bodyPr wrap="square" lIns="0" tIns="0" rIns="0" bIns="0" rtlCol="0"/>
            <a:lstStyle/>
            <a:p>
              <a:endParaRPr sz="1227"/>
            </a:p>
          </p:txBody>
        </p:sp>
        <p:sp>
          <p:nvSpPr>
            <p:cNvPr id="1726" name="object 1726"/>
            <p:cNvSpPr/>
            <p:nvPr/>
          </p:nvSpPr>
          <p:spPr>
            <a:xfrm>
              <a:off x="922477" y="7926387"/>
              <a:ext cx="2540" cy="3175"/>
            </a:xfrm>
            <a:custGeom>
              <a:avLst/>
              <a:gdLst/>
              <a:ahLst/>
              <a:cxnLst/>
              <a:rect l="l" t="t" r="r" b="b"/>
              <a:pathLst>
                <a:path w="2540" h="3175">
                  <a:moveTo>
                    <a:pt x="0" y="0"/>
                  </a:moveTo>
                  <a:lnTo>
                    <a:pt x="736" y="2679"/>
                  </a:lnTo>
                  <a:lnTo>
                    <a:pt x="2311" y="2273"/>
                  </a:lnTo>
                  <a:lnTo>
                    <a:pt x="1778" y="292"/>
                  </a:lnTo>
                  <a:lnTo>
                    <a:pt x="1295" y="431"/>
                  </a:lnTo>
                  <a:lnTo>
                    <a:pt x="0" y="0"/>
                  </a:lnTo>
                  <a:close/>
                </a:path>
              </a:pathLst>
            </a:custGeom>
            <a:solidFill>
              <a:srgbClr val="5E86B4"/>
            </a:solidFill>
          </p:spPr>
          <p:txBody>
            <a:bodyPr wrap="square" lIns="0" tIns="0" rIns="0" bIns="0" rtlCol="0"/>
            <a:lstStyle/>
            <a:p>
              <a:endParaRPr sz="1227"/>
            </a:p>
          </p:txBody>
        </p:sp>
        <p:sp>
          <p:nvSpPr>
            <p:cNvPr id="1727" name="object 1727"/>
            <p:cNvSpPr/>
            <p:nvPr/>
          </p:nvSpPr>
          <p:spPr>
            <a:xfrm>
              <a:off x="919340" y="7925308"/>
              <a:ext cx="4445" cy="3810"/>
            </a:xfrm>
            <a:custGeom>
              <a:avLst/>
              <a:gdLst/>
              <a:ahLst/>
              <a:cxnLst/>
              <a:rect l="l" t="t" r="r" b="b"/>
              <a:pathLst>
                <a:path w="4444" h="3809">
                  <a:moveTo>
                    <a:pt x="3873" y="3759"/>
                  </a:moveTo>
                  <a:lnTo>
                    <a:pt x="3136" y="1079"/>
                  </a:lnTo>
                  <a:lnTo>
                    <a:pt x="1790" y="622"/>
                  </a:lnTo>
                  <a:lnTo>
                    <a:pt x="0" y="0"/>
                  </a:lnTo>
                  <a:lnTo>
                    <a:pt x="736" y="2692"/>
                  </a:lnTo>
                  <a:lnTo>
                    <a:pt x="2514" y="3302"/>
                  </a:lnTo>
                  <a:lnTo>
                    <a:pt x="3873" y="3759"/>
                  </a:lnTo>
                  <a:close/>
                </a:path>
              </a:pathLst>
            </a:custGeom>
            <a:solidFill>
              <a:srgbClr val="5E87B4"/>
            </a:solidFill>
          </p:spPr>
          <p:txBody>
            <a:bodyPr wrap="square" lIns="0" tIns="0" rIns="0" bIns="0" rtlCol="0"/>
            <a:lstStyle/>
            <a:p>
              <a:endParaRPr sz="1227"/>
            </a:p>
          </p:txBody>
        </p:sp>
        <p:sp>
          <p:nvSpPr>
            <p:cNvPr id="1728" name="object 1728"/>
            <p:cNvSpPr/>
            <p:nvPr/>
          </p:nvSpPr>
          <p:spPr>
            <a:xfrm>
              <a:off x="917638" y="7924736"/>
              <a:ext cx="2540" cy="3810"/>
            </a:xfrm>
            <a:custGeom>
              <a:avLst/>
              <a:gdLst/>
              <a:ahLst/>
              <a:cxnLst/>
              <a:rect l="l" t="t" r="r" b="b"/>
              <a:pathLst>
                <a:path w="2540" h="3809">
                  <a:moveTo>
                    <a:pt x="0" y="0"/>
                  </a:moveTo>
                  <a:lnTo>
                    <a:pt x="711" y="2679"/>
                  </a:lnTo>
                  <a:lnTo>
                    <a:pt x="2425" y="3263"/>
                  </a:lnTo>
                  <a:lnTo>
                    <a:pt x="1689" y="571"/>
                  </a:lnTo>
                  <a:lnTo>
                    <a:pt x="0" y="0"/>
                  </a:lnTo>
                  <a:close/>
                </a:path>
              </a:pathLst>
            </a:custGeom>
            <a:solidFill>
              <a:srgbClr val="5E88B5"/>
            </a:solidFill>
          </p:spPr>
          <p:txBody>
            <a:bodyPr wrap="square" lIns="0" tIns="0" rIns="0" bIns="0" rtlCol="0"/>
            <a:lstStyle/>
            <a:p>
              <a:endParaRPr sz="1227"/>
            </a:p>
          </p:txBody>
        </p:sp>
        <p:sp>
          <p:nvSpPr>
            <p:cNvPr id="1729" name="object 1729"/>
            <p:cNvSpPr/>
            <p:nvPr/>
          </p:nvSpPr>
          <p:spPr>
            <a:xfrm>
              <a:off x="916216" y="7924254"/>
              <a:ext cx="2540" cy="3175"/>
            </a:xfrm>
            <a:custGeom>
              <a:avLst/>
              <a:gdLst/>
              <a:ahLst/>
              <a:cxnLst/>
              <a:rect l="l" t="t" r="r" b="b"/>
              <a:pathLst>
                <a:path w="2540" h="3175">
                  <a:moveTo>
                    <a:pt x="0" y="0"/>
                  </a:moveTo>
                  <a:lnTo>
                    <a:pt x="736" y="2679"/>
                  </a:lnTo>
                  <a:lnTo>
                    <a:pt x="2133" y="3162"/>
                  </a:lnTo>
                  <a:lnTo>
                    <a:pt x="1422" y="482"/>
                  </a:lnTo>
                  <a:lnTo>
                    <a:pt x="0" y="0"/>
                  </a:lnTo>
                  <a:close/>
                </a:path>
              </a:pathLst>
            </a:custGeom>
            <a:solidFill>
              <a:srgbClr val="5E88B6"/>
            </a:solidFill>
          </p:spPr>
          <p:txBody>
            <a:bodyPr wrap="square" lIns="0" tIns="0" rIns="0" bIns="0" rtlCol="0"/>
            <a:lstStyle/>
            <a:p>
              <a:endParaRPr sz="1227"/>
            </a:p>
          </p:txBody>
        </p:sp>
        <p:sp>
          <p:nvSpPr>
            <p:cNvPr id="1730" name="object 1730"/>
            <p:cNvSpPr/>
            <p:nvPr/>
          </p:nvSpPr>
          <p:spPr>
            <a:xfrm>
              <a:off x="914349" y="7923619"/>
              <a:ext cx="3175" cy="3810"/>
            </a:xfrm>
            <a:custGeom>
              <a:avLst/>
              <a:gdLst/>
              <a:ahLst/>
              <a:cxnLst/>
              <a:rect l="l" t="t" r="r" b="b"/>
              <a:pathLst>
                <a:path w="3175" h="3809">
                  <a:moveTo>
                    <a:pt x="0" y="0"/>
                  </a:moveTo>
                  <a:lnTo>
                    <a:pt x="723" y="2679"/>
                  </a:lnTo>
                  <a:lnTo>
                    <a:pt x="2324" y="3213"/>
                  </a:lnTo>
                  <a:lnTo>
                    <a:pt x="2603" y="3314"/>
                  </a:lnTo>
                  <a:lnTo>
                    <a:pt x="1866" y="634"/>
                  </a:lnTo>
                  <a:lnTo>
                    <a:pt x="0" y="0"/>
                  </a:lnTo>
                  <a:close/>
                </a:path>
              </a:pathLst>
            </a:custGeom>
            <a:solidFill>
              <a:srgbClr val="5F88B6"/>
            </a:solidFill>
          </p:spPr>
          <p:txBody>
            <a:bodyPr wrap="square" lIns="0" tIns="0" rIns="0" bIns="0" rtlCol="0"/>
            <a:lstStyle/>
            <a:p>
              <a:endParaRPr sz="1227"/>
            </a:p>
          </p:txBody>
        </p:sp>
        <p:sp>
          <p:nvSpPr>
            <p:cNvPr id="1731" name="object 1731"/>
            <p:cNvSpPr/>
            <p:nvPr/>
          </p:nvSpPr>
          <p:spPr>
            <a:xfrm>
              <a:off x="912977" y="7923161"/>
              <a:ext cx="2540" cy="3175"/>
            </a:xfrm>
            <a:custGeom>
              <a:avLst/>
              <a:gdLst/>
              <a:ahLst/>
              <a:cxnLst/>
              <a:rect l="l" t="t" r="r" b="b"/>
              <a:pathLst>
                <a:path w="2540" h="3175">
                  <a:moveTo>
                    <a:pt x="0" y="0"/>
                  </a:moveTo>
                  <a:lnTo>
                    <a:pt x="723" y="2667"/>
                  </a:lnTo>
                  <a:lnTo>
                    <a:pt x="1460" y="2908"/>
                  </a:lnTo>
                  <a:lnTo>
                    <a:pt x="2095" y="3136"/>
                  </a:lnTo>
                  <a:lnTo>
                    <a:pt x="1371" y="457"/>
                  </a:lnTo>
                  <a:lnTo>
                    <a:pt x="0" y="0"/>
                  </a:lnTo>
                  <a:close/>
                </a:path>
              </a:pathLst>
            </a:custGeom>
            <a:solidFill>
              <a:srgbClr val="5F89B6"/>
            </a:solidFill>
          </p:spPr>
          <p:txBody>
            <a:bodyPr wrap="square" lIns="0" tIns="0" rIns="0" bIns="0" rtlCol="0"/>
            <a:lstStyle/>
            <a:p>
              <a:endParaRPr sz="1227"/>
            </a:p>
          </p:txBody>
        </p:sp>
        <p:sp>
          <p:nvSpPr>
            <p:cNvPr id="1732" name="object 1732"/>
            <p:cNvSpPr/>
            <p:nvPr/>
          </p:nvSpPr>
          <p:spPr>
            <a:xfrm>
              <a:off x="911288" y="7922590"/>
              <a:ext cx="2540" cy="3810"/>
            </a:xfrm>
            <a:custGeom>
              <a:avLst/>
              <a:gdLst/>
              <a:ahLst/>
              <a:cxnLst/>
              <a:rect l="l" t="t" r="r" b="b"/>
              <a:pathLst>
                <a:path w="2540" h="3809">
                  <a:moveTo>
                    <a:pt x="0" y="0"/>
                  </a:moveTo>
                  <a:lnTo>
                    <a:pt x="736" y="2666"/>
                  </a:lnTo>
                  <a:lnTo>
                    <a:pt x="2412" y="3238"/>
                  </a:lnTo>
                  <a:lnTo>
                    <a:pt x="1689" y="571"/>
                  </a:lnTo>
                  <a:lnTo>
                    <a:pt x="0" y="0"/>
                  </a:lnTo>
                  <a:close/>
                </a:path>
              </a:pathLst>
            </a:custGeom>
            <a:solidFill>
              <a:srgbClr val="5F8AB7"/>
            </a:solidFill>
          </p:spPr>
          <p:txBody>
            <a:bodyPr wrap="square" lIns="0" tIns="0" rIns="0" bIns="0" rtlCol="0"/>
            <a:lstStyle/>
            <a:p>
              <a:endParaRPr sz="1227"/>
            </a:p>
          </p:txBody>
        </p:sp>
        <p:sp>
          <p:nvSpPr>
            <p:cNvPr id="1733" name="object 1733"/>
            <p:cNvSpPr/>
            <p:nvPr/>
          </p:nvSpPr>
          <p:spPr>
            <a:xfrm>
              <a:off x="908151" y="7921523"/>
              <a:ext cx="4445" cy="3810"/>
            </a:xfrm>
            <a:custGeom>
              <a:avLst/>
              <a:gdLst/>
              <a:ahLst/>
              <a:cxnLst/>
              <a:rect l="l" t="t" r="r" b="b"/>
              <a:pathLst>
                <a:path w="4444" h="3809">
                  <a:moveTo>
                    <a:pt x="3886" y="3733"/>
                  </a:moveTo>
                  <a:lnTo>
                    <a:pt x="3149" y="1066"/>
                  </a:lnTo>
                  <a:lnTo>
                    <a:pt x="1676" y="558"/>
                  </a:lnTo>
                  <a:lnTo>
                    <a:pt x="0" y="0"/>
                  </a:lnTo>
                  <a:lnTo>
                    <a:pt x="736" y="2654"/>
                  </a:lnTo>
                  <a:lnTo>
                    <a:pt x="2400" y="3225"/>
                  </a:lnTo>
                  <a:lnTo>
                    <a:pt x="3886" y="3733"/>
                  </a:lnTo>
                  <a:close/>
                </a:path>
              </a:pathLst>
            </a:custGeom>
            <a:solidFill>
              <a:srgbClr val="5F8AB8"/>
            </a:solidFill>
          </p:spPr>
          <p:txBody>
            <a:bodyPr wrap="square" lIns="0" tIns="0" rIns="0" bIns="0" rtlCol="0"/>
            <a:lstStyle/>
            <a:p>
              <a:endParaRPr sz="1227"/>
            </a:p>
          </p:txBody>
        </p:sp>
        <p:sp>
          <p:nvSpPr>
            <p:cNvPr id="1734" name="object 1734"/>
            <p:cNvSpPr/>
            <p:nvPr/>
          </p:nvSpPr>
          <p:spPr>
            <a:xfrm>
              <a:off x="906716" y="7921028"/>
              <a:ext cx="2540" cy="3175"/>
            </a:xfrm>
            <a:custGeom>
              <a:avLst/>
              <a:gdLst/>
              <a:ahLst/>
              <a:cxnLst/>
              <a:rect l="l" t="t" r="r" b="b"/>
              <a:pathLst>
                <a:path w="2540" h="3175">
                  <a:moveTo>
                    <a:pt x="0" y="0"/>
                  </a:moveTo>
                  <a:lnTo>
                    <a:pt x="723" y="2654"/>
                  </a:lnTo>
                  <a:lnTo>
                    <a:pt x="1816" y="3035"/>
                  </a:lnTo>
                  <a:lnTo>
                    <a:pt x="2171" y="3149"/>
                  </a:lnTo>
                  <a:lnTo>
                    <a:pt x="1435" y="495"/>
                  </a:lnTo>
                  <a:lnTo>
                    <a:pt x="0" y="0"/>
                  </a:lnTo>
                  <a:close/>
                </a:path>
              </a:pathLst>
            </a:custGeom>
            <a:solidFill>
              <a:srgbClr val="5F8BB8"/>
            </a:solidFill>
          </p:spPr>
          <p:txBody>
            <a:bodyPr wrap="square" lIns="0" tIns="0" rIns="0" bIns="0" rtlCol="0"/>
            <a:lstStyle/>
            <a:p>
              <a:endParaRPr sz="1227"/>
            </a:p>
          </p:txBody>
        </p:sp>
        <p:sp>
          <p:nvSpPr>
            <p:cNvPr id="1735" name="object 1735"/>
            <p:cNvSpPr/>
            <p:nvPr/>
          </p:nvSpPr>
          <p:spPr>
            <a:xfrm>
              <a:off x="904951" y="7920431"/>
              <a:ext cx="2540" cy="3810"/>
            </a:xfrm>
            <a:custGeom>
              <a:avLst/>
              <a:gdLst/>
              <a:ahLst/>
              <a:cxnLst/>
              <a:rect l="l" t="t" r="r" b="b"/>
              <a:pathLst>
                <a:path w="2540" h="3809">
                  <a:moveTo>
                    <a:pt x="0" y="0"/>
                  </a:moveTo>
                  <a:lnTo>
                    <a:pt x="723" y="2654"/>
                  </a:lnTo>
                  <a:lnTo>
                    <a:pt x="2489" y="3251"/>
                  </a:lnTo>
                  <a:lnTo>
                    <a:pt x="1765" y="596"/>
                  </a:lnTo>
                  <a:lnTo>
                    <a:pt x="0" y="0"/>
                  </a:lnTo>
                  <a:close/>
                </a:path>
              </a:pathLst>
            </a:custGeom>
            <a:solidFill>
              <a:srgbClr val="5F8CB9"/>
            </a:solidFill>
          </p:spPr>
          <p:txBody>
            <a:bodyPr wrap="square" lIns="0" tIns="0" rIns="0" bIns="0" rtlCol="0"/>
            <a:lstStyle/>
            <a:p>
              <a:endParaRPr sz="1227"/>
            </a:p>
          </p:txBody>
        </p:sp>
        <p:sp>
          <p:nvSpPr>
            <p:cNvPr id="1736" name="object 1736"/>
            <p:cNvSpPr/>
            <p:nvPr/>
          </p:nvSpPr>
          <p:spPr>
            <a:xfrm>
              <a:off x="903109" y="7919809"/>
              <a:ext cx="3175" cy="3810"/>
            </a:xfrm>
            <a:custGeom>
              <a:avLst/>
              <a:gdLst/>
              <a:ahLst/>
              <a:cxnLst/>
              <a:rect l="l" t="t" r="r" b="b"/>
              <a:pathLst>
                <a:path w="3175" h="3809">
                  <a:moveTo>
                    <a:pt x="0" y="0"/>
                  </a:moveTo>
                  <a:lnTo>
                    <a:pt x="711" y="2641"/>
                  </a:lnTo>
                  <a:lnTo>
                    <a:pt x="2565" y="3276"/>
                  </a:lnTo>
                  <a:lnTo>
                    <a:pt x="1841" y="622"/>
                  </a:lnTo>
                  <a:lnTo>
                    <a:pt x="0" y="0"/>
                  </a:lnTo>
                  <a:close/>
                </a:path>
              </a:pathLst>
            </a:custGeom>
            <a:solidFill>
              <a:srgbClr val="5F8CBA"/>
            </a:solidFill>
          </p:spPr>
          <p:txBody>
            <a:bodyPr wrap="square" lIns="0" tIns="0" rIns="0" bIns="0" rtlCol="0"/>
            <a:lstStyle/>
            <a:p>
              <a:endParaRPr sz="1227"/>
            </a:p>
          </p:txBody>
        </p:sp>
        <p:sp>
          <p:nvSpPr>
            <p:cNvPr id="1737" name="object 1737"/>
            <p:cNvSpPr/>
            <p:nvPr/>
          </p:nvSpPr>
          <p:spPr>
            <a:xfrm>
              <a:off x="901763" y="7919351"/>
              <a:ext cx="2540" cy="3175"/>
            </a:xfrm>
            <a:custGeom>
              <a:avLst/>
              <a:gdLst/>
              <a:ahLst/>
              <a:cxnLst/>
              <a:rect l="l" t="t" r="r" b="b"/>
              <a:pathLst>
                <a:path w="2540" h="3175">
                  <a:moveTo>
                    <a:pt x="0" y="0"/>
                  </a:moveTo>
                  <a:lnTo>
                    <a:pt x="736" y="2641"/>
                  </a:lnTo>
                  <a:lnTo>
                    <a:pt x="1041" y="2755"/>
                  </a:lnTo>
                  <a:lnTo>
                    <a:pt x="2070" y="3098"/>
                  </a:lnTo>
                  <a:lnTo>
                    <a:pt x="1346" y="457"/>
                  </a:lnTo>
                  <a:lnTo>
                    <a:pt x="0" y="0"/>
                  </a:lnTo>
                  <a:close/>
                </a:path>
              </a:pathLst>
            </a:custGeom>
            <a:solidFill>
              <a:srgbClr val="608DBA"/>
            </a:solidFill>
          </p:spPr>
          <p:txBody>
            <a:bodyPr wrap="square" lIns="0" tIns="0" rIns="0" bIns="0" rtlCol="0"/>
            <a:lstStyle/>
            <a:p>
              <a:endParaRPr sz="1227"/>
            </a:p>
          </p:txBody>
        </p:sp>
        <p:sp>
          <p:nvSpPr>
            <p:cNvPr id="1738" name="object 1738"/>
            <p:cNvSpPr/>
            <p:nvPr/>
          </p:nvSpPr>
          <p:spPr>
            <a:xfrm>
              <a:off x="898677" y="7918297"/>
              <a:ext cx="4445" cy="3810"/>
            </a:xfrm>
            <a:custGeom>
              <a:avLst/>
              <a:gdLst/>
              <a:ahLst/>
              <a:cxnLst/>
              <a:rect l="l" t="t" r="r" b="b"/>
              <a:pathLst>
                <a:path w="4444" h="3809">
                  <a:moveTo>
                    <a:pt x="3822" y="3695"/>
                  </a:moveTo>
                  <a:lnTo>
                    <a:pt x="3086" y="1054"/>
                  </a:lnTo>
                  <a:lnTo>
                    <a:pt x="1384" y="469"/>
                  </a:lnTo>
                  <a:lnTo>
                    <a:pt x="0" y="0"/>
                  </a:lnTo>
                  <a:lnTo>
                    <a:pt x="723" y="2641"/>
                  </a:lnTo>
                  <a:lnTo>
                    <a:pt x="2070" y="3111"/>
                  </a:lnTo>
                  <a:lnTo>
                    <a:pt x="3822" y="3695"/>
                  </a:lnTo>
                  <a:close/>
                </a:path>
              </a:pathLst>
            </a:custGeom>
            <a:solidFill>
              <a:srgbClr val="608DBB"/>
            </a:solidFill>
          </p:spPr>
          <p:txBody>
            <a:bodyPr wrap="square" lIns="0" tIns="0" rIns="0" bIns="0" rtlCol="0"/>
            <a:lstStyle/>
            <a:p>
              <a:endParaRPr sz="1227"/>
            </a:p>
          </p:txBody>
        </p:sp>
        <p:sp>
          <p:nvSpPr>
            <p:cNvPr id="1739" name="object 1739"/>
            <p:cNvSpPr/>
            <p:nvPr/>
          </p:nvSpPr>
          <p:spPr>
            <a:xfrm>
              <a:off x="896848" y="7917688"/>
              <a:ext cx="3175" cy="3810"/>
            </a:xfrm>
            <a:custGeom>
              <a:avLst/>
              <a:gdLst/>
              <a:ahLst/>
              <a:cxnLst/>
              <a:rect l="l" t="t" r="r" b="b"/>
              <a:pathLst>
                <a:path w="3175" h="3809">
                  <a:moveTo>
                    <a:pt x="0" y="0"/>
                  </a:moveTo>
                  <a:lnTo>
                    <a:pt x="711" y="2628"/>
                  </a:lnTo>
                  <a:lnTo>
                    <a:pt x="2552" y="3251"/>
                  </a:lnTo>
                  <a:lnTo>
                    <a:pt x="1828" y="609"/>
                  </a:lnTo>
                  <a:lnTo>
                    <a:pt x="0" y="0"/>
                  </a:lnTo>
                  <a:close/>
                </a:path>
              </a:pathLst>
            </a:custGeom>
            <a:solidFill>
              <a:srgbClr val="608EBC"/>
            </a:solidFill>
          </p:spPr>
          <p:txBody>
            <a:bodyPr wrap="square" lIns="0" tIns="0" rIns="0" bIns="0" rtlCol="0"/>
            <a:lstStyle/>
            <a:p>
              <a:endParaRPr sz="1227"/>
            </a:p>
          </p:txBody>
        </p:sp>
        <p:sp>
          <p:nvSpPr>
            <p:cNvPr id="1740" name="object 1740"/>
            <p:cNvSpPr/>
            <p:nvPr/>
          </p:nvSpPr>
          <p:spPr>
            <a:xfrm>
              <a:off x="895476" y="7917218"/>
              <a:ext cx="2540" cy="3175"/>
            </a:xfrm>
            <a:custGeom>
              <a:avLst/>
              <a:gdLst/>
              <a:ahLst/>
              <a:cxnLst/>
              <a:rect l="l" t="t" r="r" b="b"/>
              <a:pathLst>
                <a:path w="2540" h="3175">
                  <a:moveTo>
                    <a:pt x="0" y="0"/>
                  </a:moveTo>
                  <a:lnTo>
                    <a:pt x="723" y="2628"/>
                  </a:lnTo>
                  <a:lnTo>
                    <a:pt x="2082" y="3098"/>
                  </a:lnTo>
                  <a:lnTo>
                    <a:pt x="1371" y="469"/>
                  </a:lnTo>
                  <a:lnTo>
                    <a:pt x="0" y="0"/>
                  </a:lnTo>
                  <a:close/>
                </a:path>
              </a:pathLst>
            </a:custGeom>
            <a:solidFill>
              <a:srgbClr val="608FBC"/>
            </a:solidFill>
          </p:spPr>
          <p:txBody>
            <a:bodyPr wrap="square" lIns="0" tIns="0" rIns="0" bIns="0" rtlCol="0"/>
            <a:lstStyle/>
            <a:p>
              <a:endParaRPr sz="1227"/>
            </a:p>
          </p:txBody>
        </p:sp>
        <p:sp>
          <p:nvSpPr>
            <p:cNvPr id="1741" name="object 1741"/>
            <p:cNvSpPr/>
            <p:nvPr/>
          </p:nvSpPr>
          <p:spPr>
            <a:xfrm>
              <a:off x="892289" y="7916138"/>
              <a:ext cx="4445" cy="3810"/>
            </a:xfrm>
            <a:custGeom>
              <a:avLst/>
              <a:gdLst/>
              <a:ahLst/>
              <a:cxnLst/>
              <a:rect l="l" t="t" r="r" b="b"/>
              <a:pathLst>
                <a:path w="4444" h="3809">
                  <a:moveTo>
                    <a:pt x="2095" y="3098"/>
                  </a:moveTo>
                  <a:lnTo>
                    <a:pt x="1371" y="469"/>
                  </a:lnTo>
                  <a:lnTo>
                    <a:pt x="0" y="0"/>
                  </a:lnTo>
                  <a:lnTo>
                    <a:pt x="711" y="2616"/>
                  </a:lnTo>
                  <a:lnTo>
                    <a:pt x="2095" y="3098"/>
                  </a:lnTo>
                  <a:close/>
                </a:path>
                <a:path w="4444" h="3809">
                  <a:moveTo>
                    <a:pt x="3911" y="3708"/>
                  </a:moveTo>
                  <a:lnTo>
                    <a:pt x="3200" y="1079"/>
                  </a:lnTo>
                  <a:lnTo>
                    <a:pt x="1384" y="469"/>
                  </a:lnTo>
                  <a:lnTo>
                    <a:pt x="2095" y="3098"/>
                  </a:lnTo>
                  <a:lnTo>
                    <a:pt x="2260" y="3149"/>
                  </a:lnTo>
                  <a:lnTo>
                    <a:pt x="3911" y="3708"/>
                  </a:lnTo>
                  <a:close/>
                </a:path>
              </a:pathLst>
            </a:custGeom>
            <a:solidFill>
              <a:srgbClr val="608FBD"/>
            </a:solidFill>
          </p:spPr>
          <p:txBody>
            <a:bodyPr wrap="square" lIns="0" tIns="0" rIns="0" bIns="0" rtlCol="0"/>
            <a:lstStyle/>
            <a:p>
              <a:endParaRPr sz="1227"/>
            </a:p>
          </p:txBody>
        </p:sp>
        <p:sp>
          <p:nvSpPr>
            <p:cNvPr id="1742" name="object 1742"/>
            <p:cNvSpPr/>
            <p:nvPr/>
          </p:nvSpPr>
          <p:spPr>
            <a:xfrm>
              <a:off x="890536" y="7915541"/>
              <a:ext cx="2540" cy="3810"/>
            </a:xfrm>
            <a:custGeom>
              <a:avLst/>
              <a:gdLst/>
              <a:ahLst/>
              <a:cxnLst/>
              <a:rect l="l" t="t" r="r" b="b"/>
              <a:pathLst>
                <a:path w="2540" h="3809">
                  <a:moveTo>
                    <a:pt x="0" y="0"/>
                  </a:moveTo>
                  <a:lnTo>
                    <a:pt x="723" y="2628"/>
                  </a:lnTo>
                  <a:lnTo>
                    <a:pt x="2463" y="3213"/>
                  </a:lnTo>
                  <a:lnTo>
                    <a:pt x="1739" y="596"/>
                  </a:lnTo>
                  <a:lnTo>
                    <a:pt x="0" y="0"/>
                  </a:lnTo>
                  <a:close/>
                </a:path>
              </a:pathLst>
            </a:custGeom>
            <a:solidFill>
              <a:srgbClr val="6090BD"/>
            </a:solidFill>
          </p:spPr>
          <p:txBody>
            <a:bodyPr wrap="square" lIns="0" tIns="0" rIns="0" bIns="0" rtlCol="0"/>
            <a:lstStyle/>
            <a:p>
              <a:endParaRPr sz="1227"/>
            </a:p>
          </p:txBody>
        </p:sp>
        <p:sp>
          <p:nvSpPr>
            <p:cNvPr id="1743" name="object 1743"/>
            <p:cNvSpPr/>
            <p:nvPr/>
          </p:nvSpPr>
          <p:spPr>
            <a:xfrm>
              <a:off x="888949" y="7915008"/>
              <a:ext cx="2540" cy="3175"/>
            </a:xfrm>
            <a:custGeom>
              <a:avLst/>
              <a:gdLst/>
              <a:ahLst/>
              <a:cxnLst/>
              <a:rect l="l" t="t" r="r" b="b"/>
              <a:pathLst>
                <a:path w="2540" h="3175">
                  <a:moveTo>
                    <a:pt x="0" y="0"/>
                  </a:moveTo>
                  <a:lnTo>
                    <a:pt x="749" y="2628"/>
                  </a:lnTo>
                  <a:lnTo>
                    <a:pt x="2311" y="3162"/>
                  </a:lnTo>
                  <a:lnTo>
                    <a:pt x="1587" y="533"/>
                  </a:lnTo>
                  <a:lnTo>
                    <a:pt x="0" y="0"/>
                  </a:lnTo>
                  <a:close/>
                </a:path>
              </a:pathLst>
            </a:custGeom>
            <a:solidFill>
              <a:srgbClr val="6190BE"/>
            </a:solidFill>
          </p:spPr>
          <p:txBody>
            <a:bodyPr wrap="square" lIns="0" tIns="0" rIns="0" bIns="0" rtlCol="0"/>
            <a:lstStyle/>
            <a:p>
              <a:endParaRPr sz="1227"/>
            </a:p>
          </p:txBody>
        </p:sp>
        <p:sp>
          <p:nvSpPr>
            <p:cNvPr id="1744" name="object 1744"/>
            <p:cNvSpPr/>
            <p:nvPr/>
          </p:nvSpPr>
          <p:spPr>
            <a:xfrm>
              <a:off x="884148" y="7913382"/>
              <a:ext cx="5715" cy="4445"/>
            </a:xfrm>
            <a:custGeom>
              <a:avLst/>
              <a:gdLst/>
              <a:ahLst/>
              <a:cxnLst/>
              <a:rect l="l" t="t" r="r" b="b"/>
              <a:pathLst>
                <a:path w="5715" h="4445">
                  <a:moveTo>
                    <a:pt x="5549" y="4254"/>
                  </a:moveTo>
                  <a:lnTo>
                    <a:pt x="4813" y="1625"/>
                  </a:lnTo>
                  <a:lnTo>
                    <a:pt x="3200" y="1079"/>
                  </a:lnTo>
                  <a:lnTo>
                    <a:pt x="1536" y="508"/>
                  </a:lnTo>
                  <a:lnTo>
                    <a:pt x="0" y="0"/>
                  </a:lnTo>
                  <a:lnTo>
                    <a:pt x="711" y="2603"/>
                  </a:lnTo>
                  <a:lnTo>
                    <a:pt x="914" y="2667"/>
                  </a:lnTo>
                  <a:lnTo>
                    <a:pt x="2273" y="3136"/>
                  </a:lnTo>
                  <a:lnTo>
                    <a:pt x="3911" y="3683"/>
                  </a:lnTo>
                  <a:lnTo>
                    <a:pt x="4775" y="3987"/>
                  </a:lnTo>
                  <a:lnTo>
                    <a:pt x="5549" y="4254"/>
                  </a:lnTo>
                  <a:close/>
                </a:path>
              </a:pathLst>
            </a:custGeom>
            <a:solidFill>
              <a:srgbClr val="6191BF"/>
            </a:solidFill>
          </p:spPr>
          <p:txBody>
            <a:bodyPr wrap="square" lIns="0" tIns="0" rIns="0" bIns="0" rtlCol="0"/>
            <a:lstStyle/>
            <a:p>
              <a:endParaRPr sz="1227"/>
            </a:p>
          </p:txBody>
        </p:sp>
        <p:sp>
          <p:nvSpPr>
            <p:cNvPr id="1745" name="object 1745"/>
            <p:cNvSpPr/>
            <p:nvPr/>
          </p:nvSpPr>
          <p:spPr>
            <a:xfrm>
              <a:off x="882395" y="7912773"/>
              <a:ext cx="2540" cy="3810"/>
            </a:xfrm>
            <a:custGeom>
              <a:avLst/>
              <a:gdLst/>
              <a:ahLst/>
              <a:cxnLst/>
              <a:rect l="l" t="t" r="r" b="b"/>
              <a:pathLst>
                <a:path w="2540" h="3809">
                  <a:moveTo>
                    <a:pt x="0" y="0"/>
                  </a:moveTo>
                  <a:lnTo>
                    <a:pt x="711" y="2603"/>
                  </a:lnTo>
                  <a:lnTo>
                    <a:pt x="2476" y="3213"/>
                  </a:lnTo>
                  <a:lnTo>
                    <a:pt x="1765" y="609"/>
                  </a:lnTo>
                  <a:lnTo>
                    <a:pt x="0" y="0"/>
                  </a:lnTo>
                  <a:close/>
                </a:path>
              </a:pathLst>
            </a:custGeom>
            <a:solidFill>
              <a:srgbClr val="6192C0"/>
            </a:solidFill>
          </p:spPr>
          <p:txBody>
            <a:bodyPr wrap="square" lIns="0" tIns="0" rIns="0" bIns="0" rtlCol="0"/>
            <a:lstStyle/>
            <a:p>
              <a:endParaRPr sz="1227"/>
            </a:p>
          </p:txBody>
        </p:sp>
        <p:sp>
          <p:nvSpPr>
            <p:cNvPr id="1746" name="object 1746"/>
            <p:cNvSpPr/>
            <p:nvPr/>
          </p:nvSpPr>
          <p:spPr>
            <a:xfrm>
              <a:off x="881024" y="7912316"/>
              <a:ext cx="2540" cy="3175"/>
            </a:xfrm>
            <a:custGeom>
              <a:avLst/>
              <a:gdLst/>
              <a:ahLst/>
              <a:cxnLst/>
              <a:rect l="l" t="t" r="r" b="b"/>
              <a:pathLst>
                <a:path w="2540" h="3175">
                  <a:moveTo>
                    <a:pt x="0" y="0"/>
                  </a:moveTo>
                  <a:lnTo>
                    <a:pt x="723" y="2603"/>
                  </a:lnTo>
                  <a:lnTo>
                    <a:pt x="2082" y="3060"/>
                  </a:lnTo>
                  <a:lnTo>
                    <a:pt x="1371" y="457"/>
                  </a:lnTo>
                  <a:lnTo>
                    <a:pt x="0" y="0"/>
                  </a:lnTo>
                  <a:close/>
                </a:path>
              </a:pathLst>
            </a:custGeom>
            <a:solidFill>
              <a:srgbClr val="6193C1"/>
            </a:solidFill>
          </p:spPr>
          <p:txBody>
            <a:bodyPr wrap="square" lIns="0" tIns="0" rIns="0" bIns="0" rtlCol="0"/>
            <a:lstStyle/>
            <a:p>
              <a:endParaRPr sz="1227"/>
            </a:p>
          </p:txBody>
        </p:sp>
        <p:sp>
          <p:nvSpPr>
            <p:cNvPr id="1747" name="object 1747"/>
            <p:cNvSpPr/>
            <p:nvPr/>
          </p:nvSpPr>
          <p:spPr>
            <a:xfrm>
              <a:off x="879233" y="7911706"/>
              <a:ext cx="2540" cy="3810"/>
            </a:xfrm>
            <a:custGeom>
              <a:avLst/>
              <a:gdLst/>
              <a:ahLst/>
              <a:cxnLst/>
              <a:rect l="l" t="t" r="r" b="b"/>
              <a:pathLst>
                <a:path w="2540" h="3809">
                  <a:moveTo>
                    <a:pt x="0" y="0"/>
                  </a:moveTo>
                  <a:lnTo>
                    <a:pt x="698" y="2590"/>
                  </a:lnTo>
                  <a:lnTo>
                    <a:pt x="2501" y="3213"/>
                  </a:lnTo>
                  <a:lnTo>
                    <a:pt x="1790" y="609"/>
                  </a:lnTo>
                  <a:lnTo>
                    <a:pt x="0" y="0"/>
                  </a:lnTo>
                  <a:close/>
                </a:path>
              </a:pathLst>
            </a:custGeom>
            <a:solidFill>
              <a:srgbClr val="6194C1"/>
            </a:solidFill>
          </p:spPr>
          <p:txBody>
            <a:bodyPr wrap="square" lIns="0" tIns="0" rIns="0" bIns="0" rtlCol="0"/>
            <a:lstStyle/>
            <a:p>
              <a:endParaRPr sz="1227"/>
            </a:p>
          </p:txBody>
        </p:sp>
        <p:sp>
          <p:nvSpPr>
            <p:cNvPr id="1748" name="object 1748"/>
            <p:cNvSpPr/>
            <p:nvPr/>
          </p:nvSpPr>
          <p:spPr>
            <a:xfrm>
              <a:off x="876007" y="7910614"/>
              <a:ext cx="4445" cy="3810"/>
            </a:xfrm>
            <a:custGeom>
              <a:avLst/>
              <a:gdLst/>
              <a:ahLst/>
              <a:cxnLst/>
              <a:rect l="l" t="t" r="r" b="b"/>
              <a:pathLst>
                <a:path w="4444" h="3809">
                  <a:moveTo>
                    <a:pt x="3924" y="3683"/>
                  </a:moveTo>
                  <a:lnTo>
                    <a:pt x="3225" y="1092"/>
                  </a:lnTo>
                  <a:lnTo>
                    <a:pt x="1841" y="635"/>
                  </a:lnTo>
                  <a:lnTo>
                    <a:pt x="0" y="0"/>
                  </a:lnTo>
                  <a:lnTo>
                    <a:pt x="711" y="2590"/>
                  </a:lnTo>
                  <a:lnTo>
                    <a:pt x="2540" y="3213"/>
                  </a:lnTo>
                  <a:lnTo>
                    <a:pt x="3048" y="3390"/>
                  </a:lnTo>
                  <a:lnTo>
                    <a:pt x="3924" y="3683"/>
                  </a:lnTo>
                  <a:close/>
                </a:path>
              </a:pathLst>
            </a:custGeom>
            <a:solidFill>
              <a:srgbClr val="6194C2"/>
            </a:solidFill>
          </p:spPr>
          <p:txBody>
            <a:bodyPr wrap="square" lIns="0" tIns="0" rIns="0" bIns="0" rtlCol="0"/>
            <a:lstStyle/>
            <a:p>
              <a:endParaRPr sz="1227"/>
            </a:p>
          </p:txBody>
        </p:sp>
        <p:sp>
          <p:nvSpPr>
            <p:cNvPr id="1749" name="object 1749"/>
            <p:cNvSpPr/>
            <p:nvPr/>
          </p:nvSpPr>
          <p:spPr>
            <a:xfrm>
              <a:off x="872871" y="7909547"/>
              <a:ext cx="4445" cy="3810"/>
            </a:xfrm>
            <a:custGeom>
              <a:avLst/>
              <a:gdLst/>
              <a:ahLst/>
              <a:cxnLst/>
              <a:rect l="l" t="t" r="r" b="b"/>
              <a:pathLst>
                <a:path w="4444" h="3809">
                  <a:moveTo>
                    <a:pt x="3848" y="3657"/>
                  </a:moveTo>
                  <a:lnTo>
                    <a:pt x="3136" y="1066"/>
                  </a:lnTo>
                  <a:lnTo>
                    <a:pt x="1765" y="596"/>
                  </a:lnTo>
                  <a:lnTo>
                    <a:pt x="0" y="0"/>
                  </a:lnTo>
                  <a:lnTo>
                    <a:pt x="711" y="2590"/>
                  </a:lnTo>
                  <a:lnTo>
                    <a:pt x="2476" y="3187"/>
                  </a:lnTo>
                  <a:lnTo>
                    <a:pt x="3848" y="3657"/>
                  </a:lnTo>
                  <a:close/>
                </a:path>
              </a:pathLst>
            </a:custGeom>
            <a:solidFill>
              <a:srgbClr val="6195C3"/>
            </a:solidFill>
          </p:spPr>
          <p:txBody>
            <a:bodyPr wrap="square" lIns="0" tIns="0" rIns="0" bIns="0" rtlCol="0"/>
            <a:lstStyle/>
            <a:p>
              <a:endParaRPr sz="1227"/>
            </a:p>
          </p:txBody>
        </p:sp>
        <p:sp>
          <p:nvSpPr>
            <p:cNvPr id="1750" name="object 1750"/>
            <p:cNvSpPr/>
            <p:nvPr/>
          </p:nvSpPr>
          <p:spPr>
            <a:xfrm>
              <a:off x="856335" y="7905166"/>
              <a:ext cx="17780" cy="6985"/>
            </a:xfrm>
            <a:custGeom>
              <a:avLst/>
              <a:gdLst/>
              <a:ahLst/>
              <a:cxnLst/>
              <a:rect l="l" t="t" r="r" b="b"/>
              <a:pathLst>
                <a:path w="17780" h="6984">
                  <a:moveTo>
                    <a:pt x="3594" y="0"/>
                  </a:moveTo>
                  <a:lnTo>
                    <a:pt x="0" y="1079"/>
                  </a:lnTo>
                  <a:lnTo>
                    <a:pt x="17246" y="6972"/>
                  </a:lnTo>
                  <a:lnTo>
                    <a:pt x="16535" y="4381"/>
                  </a:lnTo>
                  <a:lnTo>
                    <a:pt x="3594" y="0"/>
                  </a:lnTo>
                  <a:close/>
                </a:path>
              </a:pathLst>
            </a:custGeom>
            <a:solidFill>
              <a:srgbClr val="6196C4"/>
            </a:solidFill>
          </p:spPr>
          <p:txBody>
            <a:bodyPr wrap="square" lIns="0" tIns="0" rIns="0" bIns="0" rtlCol="0"/>
            <a:lstStyle/>
            <a:p>
              <a:endParaRPr sz="1227"/>
            </a:p>
          </p:txBody>
        </p:sp>
        <p:sp>
          <p:nvSpPr>
            <p:cNvPr id="1751" name="object 1751"/>
            <p:cNvSpPr/>
            <p:nvPr/>
          </p:nvSpPr>
          <p:spPr>
            <a:xfrm>
              <a:off x="1666875" y="8012442"/>
              <a:ext cx="11430" cy="10160"/>
            </a:xfrm>
            <a:custGeom>
              <a:avLst/>
              <a:gdLst/>
              <a:ahLst/>
              <a:cxnLst/>
              <a:rect l="l" t="t" r="r" b="b"/>
              <a:pathLst>
                <a:path w="11430" h="10159">
                  <a:moveTo>
                    <a:pt x="10820" y="0"/>
                  </a:moveTo>
                  <a:lnTo>
                    <a:pt x="0" y="6248"/>
                  </a:lnTo>
                  <a:lnTo>
                    <a:pt x="1955" y="6921"/>
                  </a:lnTo>
                  <a:lnTo>
                    <a:pt x="10807" y="9944"/>
                  </a:lnTo>
                  <a:lnTo>
                    <a:pt x="10807" y="2349"/>
                  </a:lnTo>
                  <a:lnTo>
                    <a:pt x="10820" y="0"/>
                  </a:lnTo>
                  <a:close/>
                </a:path>
              </a:pathLst>
            </a:custGeom>
            <a:solidFill>
              <a:srgbClr val="143777"/>
            </a:solidFill>
          </p:spPr>
          <p:txBody>
            <a:bodyPr wrap="square" lIns="0" tIns="0" rIns="0" bIns="0" rtlCol="0"/>
            <a:lstStyle/>
            <a:p>
              <a:endParaRPr sz="1227"/>
            </a:p>
          </p:txBody>
        </p:sp>
        <p:sp>
          <p:nvSpPr>
            <p:cNvPr id="1752" name="object 1752"/>
            <p:cNvSpPr/>
            <p:nvPr/>
          </p:nvSpPr>
          <p:spPr>
            <a:xfrm>
              <a:off x="1663077" y="8008950"/>
              <a:ext cx="15240" cy="10160"/>
            </a:xfrm>
            <a:custGeom>
              <a:avLst/>
              <a:gdLst/>
              <a:ahLst/>
              <a:cxnLst/>
              <a:rect l="l" t="t" r="r" b="b"/>
              <a:pathLst>
                <a:path w="15239" h="10159">
                  <a:moveTo>
                    <a:pt x="14617" y="0"/>
                  </a:moveTo>
                  <a:lnTo>
                    <a:pt x="0" y="8445"/>
                  </a:lnTo>
                  <a:lnTo>
                    <a:pt x="1854" y="9080"/>
                  </a:lnTo>
                  <a:lnTo>
                    <a:pt x="4127" y="9855"/>
                  </a:lnTo>
                  <a:lnTo>
                    <a:pt x="14617" y="3835"/>
                  </a:lnTo>
                  <a:lnTo>
                    <a:pt x="14617" y="2260"/>
                  </a:lnTo>
                  <a:lnTo>
                    <a:pt x="14617" y="1739"/>
                  </a:lnTo>
                  <a:lnTo>
                    <a:pt x="14617" y="0"/>
                  </a:lnTo>
                  <a:close/>
                </a:path>
              </a:pathLst>
            </a:custGeom>
            <a:solidFill>
              <a:srgbClr val="143878"/>
            </a:solidFill>
          </p:spPr>
          <p:txBody>
            <a:bodyPr wrap="square" lIns="0" tIns="0" rIns="0" bIns="0" rtlCol="0"/>
            <a:lstStyle/>
            <a:p>
              <a:endParaRPr sz="1227"/>
            </a:p>
          </p:txBody>
        </p:sp>
        <p:sp>
          <p:nvSpPr>
            <p:cNvPr id="1753" name="object 1753"/>
            <p:cNvSpPr/>
            <p:nvPr/>
          </p:nvSpPr>
          <p:spPr>
            <a:xfrm>
              <a:off x="1661104" y="8007201"/>
              <a:ext cx="17145" cy="10795"/>
            </a:xfrm>
            <a:custGeom>
              <a:avLst/>
              <a:gdLst/>
              <a:ahLst/>
              <a:cxnLst/>
              <a:rect l="l" t="t" r="r" b="b"/>
              <a:pathLst>
                <a:path w="17144" h="10795">
                  <a:moveTo>
                    <a:pt x="16591" y="0"/>
                  </a:moveTo>
                  <a:lnTo>
                    <a:pt x="0" y="9510"/>
                  </a:lnTo>
                  <a:lnTo>
                    <a:pt x="2256" y="10280"/>
                  </a:lnTo>
                  <a:lnTo>
                    <a:pt x="16591" y="2029"/>
                  </a:lnTo>
                  <a:lnTo>
                    <a:pt x="16591" y="0"/>
                  </a:lnTo>
                  <a:close/>
                </a:path>
              </a:pathLst>
            </a:custGeom>
            <a:solidFill>
              <a:srgbClr val="143979"/>
            </a:solidFill>
          </p:spPr>
          <p:txBody>
            <a:bodyPr wrap="square" lIns="0" tIns="0" rIns="0" bIns="0" rtlCol="0"/>
            <a:lstStyle/>
            <a:p>
              <a:endParaRPr sz="1227"/>
            </a:p>
          </p:txBody>
        </p:sp>
        <p:sp>
          <p:nvSpPr>
            <p:cNvPr id="1754" name="object 1754"/>
            <p:cNvSpPr/>
            <p:nvPr/>
          </p:nvSpPr>
          <p:spPr>
            <a:xfrm>
              <a:off x="1658820" y="8005093"/>
              <a:ext cx="19050" cy="12065"/>
            </a:xfrm>
            <a:custGeom>
              <a:avLst/>
              <a:gdLst/>
              <a:ahLst/>
              <a:cxnLst/>
              <a:rect l="l" t="t" r="r" b="b"/>
              <a:pathLst>
                <a:path w="19050" h="12065">
                  <a:moveTo>
                    <a:pt x="18874" y="0"/>
                  </a:moveTo>
                  <a:lnTo>
                    <a:pt x="0" y="10838"/>
                  </a:lnTo>
                  <a:lnTo>
                    <a:pt x="2791" y="11791"/>
                  </a:lnTo>
                  <a:lnTo>
                    <a:pt x="18874" y="2533"/>
                  </a:lnTo>
                  <a:lnTo>
                    <a:pt x="18874" y="0"/>
                  </a:lnTo>
                  <a:close/>
                </a:path>
              </a:pathLst>
            </a:custGeom>
            <a:solidFill>
              <a:srgbClr val="153A7A"/>
            </a:solidFill>
          </p:spPr>
          <p:txBody>
            <a:bodyPr wrap="square" lIns="0" tIns="0" rIns="0" bIns="0" rtlCol="0"/>
            <a:lstStyle/>
            <a:p>
              <a:endParaRPr sz="1227"/>
            </a:p>
          </p:txBody>
        </p:sp>
        <p:sp>
          <p:nvSpPr>
            <p:cNvPr id="1755" name="object 1755"/>
            <p:cNvSpPr/>
            <p:nvPr/>
          </p:nvSpPr>
          <p:spPr>
            <a:xfrm>
              <a:off x="1657117" y="8003517"/>
              <a:ext cx="20955" cy="12700"/>
            </a:xfrm>
            <a:custGeom>
              <a:avLst/>
              <a:gdLst/>
              <a:ahLst/>
              <a:cxnLst/>
              <a:rect l="l" t="t" r="r" b="b"/>
              <a:pathLst>
                <a:path w="20955" h="12700">
                  <a:moveTo>
                    <a:pt x="20578" y="0"/>
                  </a:moveTo>
                  <a:lnTo>
                    <a:pt x="0" y="11833"/>
                  </a:lnTo>
                  <a:lnTo>
                    <a:pt x="2418" y="12659"/>
                  </a:lnTo>
                  <a:lnTo>
                    <a:pt x="20578" y="2190"/>
                  </a:lnTo>
                  <a:lnTo>
                    <a:pt x="20578" y="0"/>
                  </a:lnTo>
                  <a:close/>
                </a:path>
              </a:pathLst>
            </a:custGeom>
            <a:solidFill>
              <a:srgbClr val="153A7B"/>
            </a:solidFill>
          </p:spPr>
          <p:txBody>
            <a:bodyPr wrap="square" lIns="0" tIns="0" rIns="0" bIns="0" rtlCol="0"/>
            <a:lstStyle/>
            <a:p>
              <a:endParaRPr sz="1227"/>
            </a:p>
          </p:txBody>
        </p:sp>
        <p:sp>
          <p:nvSpPr>
            <p:cNvPr id="1756" name="object 1756"/>
            <p:cNvSpPr/>
            <p:nvPr/>
          </p:nvSpPr>
          <p:spPr>
            <a:xfrm>
              <a:off x="1654975" y="8001541"/>
              <a:ext cx="22860" cy="14604"/>
            </a:xfrm>
            <a:custGeom>
              <a:avLst/>
              <a:gdLst/>
              <a:ahLst/>
              <a:cxnLst/>
              <a:rect l="l" t="t" r="r" b="b"/>
              <a:pathLst>
                <a:path w="22860" h="14604">
                  <a:moveTo>
                    <a:pt x="22719" y="0"/>
                  </a:moveTo>
                  <a:lnTo>
                    <a:pt x="0" y="13078"/>
                  </a:lnTo>
                  <a:lnTo>
                    <a:pt x="2705" y="14002"/>
                  </a:lnTo>
                  <a:lnTo>
                    <a:pt x="22719" y="2395"/>
                  </a:lnTo>
                  <a:lnTo>
                    <a:pt x="22719" y="0"/>
                  </a:lnTo>
                  <a:close/>
                </a:path>
              </a:pathLst>
            </a:custGeom>
            <a:solidFill>
              <a:srgbClr val="153B7B"/>
            </a:solidFill>
          </p:spPr>
          <p:txBody>
            <a:bodyPr wrap="square" lIns="0" tIns="0" rIns="0" bIns="0" rtlCol="0"/>
            <a:lstStyle/>
            <a:p>
              <a:endParaRPr sz="1227"/>
            </a:p>
          </p:txBody>
        </p:sp>
        <p:sp>
          <p:nvSpPr>
            <p:cNvPr id="1757" name="object 1757"/>
            <p:cNvSpPr/>
            <p:nvPr/>
          </p:nvSpPr>
          <p:spPr>
            <a:xfrm>
              <a:off x="1653108" y="7999724"/>
              <a:ext cx="24765" cy="15240"/>
            </a:xfrm>
            <a:custGeom>
              <a:avLst/>
              <a:gdLst/>
              <a:ahLst/>
              <a:cxnLst/>
              <a:rect l="l" t="t" r="r" b="b"/>
              <a:pathLst>
                <a:path w="24764" h="15240">
                  <a:moveTo>
                    <a:pt x="24587" y="0"/>
                  </a:moveTo>
                  <a:lnTo>
                    <a:pt x="0" y="14258"/>
                  </a:lnTo>
                  <a:lnTo>
                    <a:pt x="2355" y="15062"/>
                  </a:lnTo>
                  <a:lnTo>
                    <a:pt x="24587" y="2349"/>
                  </a:lnTo>
                  <a:lnTo>
                    <a:pt x="24587" y="0"/>
                  </a:lnTo>
                  <a:close/>
                </a:path>
              </a:pathLst>
            </a:custGeom>
            <a:solidFill>
              <a:srgbClr val="153C7C"/>
            </a:solidFill>
          </p:spPr>
          <p:txBody>
            <a:bodyPr wrap="square" lIns="0" tIns="0" rIns="0" bIns="0" rtlCol="0"/>
            <a:lstStyle/>
            <a:p>
              <a:endParaRPr sz="1227"/>
            </a:p>
          </p:txBody>
        </p:sp>
        <p:sp>
          <p:nvSpPr>
            <p:cNvPr id="1758" name="object 1758"/>
            <p:cNvSpPr/>
            <p:nvPr/>
          </p:nvSpPr>
          <p:spPr>
            <a:xfrm>
              <a:off x="1649310" y="7996237"/>
              <a:ext cx="28575" cy="18415"/>
            </a:xfrm>
            <a:custGeom>
              <a:avLst/>
              <a:gdLst/>
              <a:ahLst/>
              <a:cxnLst/>
              <a:rect l="l" t="t" r="r" b="b"/>
              <a:pathLst>
                <a:path w="28575" h="18415">
                  <a:moveTo>
                    <a:pt x="28384" y="0"/>
                  </a:moveTo>
                  <a:lnTo>
                    <a:pt x="0" y="16459"/>
                  </a:lnTo>
                  <a:lnTo>
                    <a:pt x="2298" y="17246"/>
                  </a:lnTo>
                  <a:lnTo>
                    <a:pt x="4229" y="17907"/>
                  </a:lnTo>
                  <a:lnTo>
                    <a:pt x="28384" y="3962"/>
                  </a:lnTo>
                  <a:lnTo>
                    <a:pt x="28384" y="2298"/>
                  </a:lnTo>
                  <a:lnTo>
                    <a:pt x="28384" y="1778"/>
                  </a:lnTo>
                  <a:lnTo>
                    <a:pt x="28384" y="0"/>
                  </a:lnTo>
                  <a:close/>
                </a:path>
              </a:pathLst>
            </a:custGeom>
            <a:solidFill>
              <a:srgbClr val="153D7D"/>
            </a:solidFill>
          </p:spPr>
          <p:txBody>
            <a:bodyPr wrap="square" lIns="0" tIns="0" rIns="0" bIns="0" rtlCol="0"/>
            <a:lstStyle/>
            <a:p>
              <a:endParaRPr sz="1227"/>
            </a:p>
          </p:txBody>
        </p:sp>
        <p:sp>
          <p:nvSpPr>
            <p:cNvPr id="1759" name="object 1759"/>
            <p:cNvSpPr/>
            <p:nvPr/>
          </p:nvSpPr>
          <p:spPr>
            <a:xfrm>
              <a:off x="1647214" y="7994467"/>
              <a:ext cx="30480" cy="18415"/>
            </a:xfrm>
            <a:custGeom>
              <a:avLst/>
              <a:gdLst/>
              <a:ahLst/>
              <a:cxnLst/>
              <a:rect l="l" t="t" r="r" b="b"/>
              <a:pathLst>
                <a:path w="30480" h="18415">
                  <a:moveTo>
                    <a:pt x="30481" y="0"/>
                  </a:moveTo>
                  <a:lnTo>
                    <a:pt x="0" y="17504"/>
                  </a:lnTo>
                  <a:lnTo>
                    <a:pt x="2275" y="18280"/>
                  </a:lnTo>
                  <a:lnTo>
                    <a:pt x="30481" y="2112"/>
                  </a:lnTo>
                  <a:lnTo>
                    <a:pt x="30481" y="0"/>
                  </a:lnTo>
                  <a:close/>
                </a:path>
              </a:pathLst>
            </a:custGeom>
            <a:solidFill>
              <a:srgbClr val="153E7E"/>
            </a:solidFill>
          </p:spPr>
          <p:txBody>
            <a:bodyPr wrap="square" lIns="0" tIns="0" rIns="0" bIns="0" rtlCol="0"/>
            <a:lstStyle/>
            <a:p>
              <a:endParaRPr sz="1227"/>
            </a:p>
          </p:txBody>
        </p:sp>
        <p:sp>
          <p:nvSpPr>
            <p:cNvPr id="1760" name="object 1760"/>
            <p:cNvSpPr/>
            <p:nvPr/>
          </p:nvSpPr>
          <p:spPr>
            <a:xfrm>
              <a:off x="1645110" y="7992468"/>
              <a:ext cx="33020" cy="19685"/>
            </a:xfrm>
            <a:custGeom>
              <a:avLst/>
              <a:gdLst/>
              <a:ahLst/>
              <a:cxnLst/>
              <a:rect l="l" t="t" r="r" b="b"/>
              <a:pathLst>
                <a:path w="33019" h="19684">
                  <a:moveTo>
                    <a:pt x="32584" y="0"/>
                  </a:moveTo>
                  <a:lnTo>
                    <a:pt x="0" y="18784"/>
                  </a:lnTo>
                  <a:lnTo>
                    <a:pt x="2627" y="19681"/>
                  </a:lnTo>
                  <a:lnTo>
                    <a:pt x="32584" y="2509"/>
                  </a:lnTo>
                  <a:lnTo>
                    <a:pt x="32584" y="0"/>
                  </a:lnTo>
                  <a:close/>
                </a:path>
              </a:pathLst>
            </a:custGeom>
            <a:solidFill>
              <a:srgbClr val="153F7F"/>
            </a:solidFill>
          </p:spPr>
          <p:txBody>
            <a:bodyPr wrap="square" lIns="0" tIns="0" rIns="0" bIns="0" rtlCol="0"/>
            <a:lstStyle/>
            <a:p>
              <a:endParaRPr sz="1227"/>
            </a:p>
          </p:txBody>
        </p:sp>
        <p:sp>
          <p:nvSpPr>
            <p:cNvPr id="1761" name="object 1761"/>
            <p:cNvSpPr/>
            <p:nvPr/>
          </p:nvSpPr>
          <p:spPr>
            <a:xfrm>
              <a:off x="1643380" y="7990908"/>
              <a:ext cx="34925" cy="20955"/>
            </a:xfrm>
            <a:custGeom>
              <a:avLst/>
              <a:gdLst/>
              <a:ahLst/>
              <a:cxnLst/>
              <a:rect l="l" t="t" r="r" b="b"/>
              <a:pathLst>
                <a:path w="34925" h="20954">
                  <a:moveTo>
                    <a:pt x="34315" y="0"/>
                  </a:moveTo>
                  <a:lnTo>
                    <a:pt x="0" y="19754"/>
                  </a:lnTo>
                  <a:lnTo>
                    <a:pt x="2211" y="20509"/>
                  </a:lnTo>
                  <a:lnTo>
                    <a:pt x="34315" y="2151"/>
                  </a:lnTo>
                  <a:lnTo>
                    <a:pt x="34315" y="0"/>
                  </a:lnTo>
                  <a:close/>
                </a:path>
              </a:pathLst>
            </a:custGeom>
            <a:solidFill>
              <a:srgbClr val="163F80"/>
            </a:solidFill>
          </p:spPr>
          <p:txBody>
            <a:bodyPr wrap="square" lIns="0" tIns="0" rIns="0" bIns="0" rtlCol="0"/>
            <a:lstStyle/>
            <a:p>
              <a:endParaRPr sz="1227"/>
            </a:p>
          </p:txBody>
        </p:sp>
        <p:sp>
          <p:nvSpPr>
            <p:cNvPr id="1762" name="object 1762"/>
            <p:cNvSpPr/>
            <p:nvPr/>
          </p:nvSpPr>
          <p:spPr>
            <a:xfrm>
              <a:off x="1641257" y="7988961"/>
              <a:ext cx="36830" cy="22225"/>
            </a:xfrm>
            <a:custGeom>
              <a:avLst/>
              <a:gdLst/>
              <a:ahLst/>
              <a:cxnLst/>
              <a:rect l="l" t="t" r="r" b="b"/>
              <a:pathLst>
                <a:path w="36830" h="22225">
                  <a:moveTo>
                    <a:pt x="36437" y="0"/>
                  </a:moveTo>
                  <a:lnTo>
                    <a:pt x="0" y="20976"/>
                  </a:lnTo>
                  <a:lnTo>
                    <a:pt x="2581" y="21857"/>
                  </a:lnTo>
                  <a:lnTo>
                    <a:pt x="36437" y="2497"/>
                  </a:lnTo>
                  <a:lnTo>
                    <a:pt x="36437" y="0"/>
                  </a:lnTo>
                  <a:close/>
                </a:path>
              </a:pathLst>
            </a:custGeom>
            <a:solidFill>
              <a:srgbClr val="164080"/>
            </a:solidFill>
          </p:spPr>
          <p:txBody>
            <a:bodyPr wrap="square" lIns="0" tIns="0" rIns="0" bIns="0" rtlCol="0"/>
            <a:lstStyle/>
            <a:p>
              <a:endParaRPr sz="1227"/>
            </a:p>
          </p:txBody>
        </p:sp>
        <p:sp>
          <p:nvSpPr>
            <p:cNvPr id="1763" name="object 1763"/>
            <p:cNvSpPr/>
            <p:nvPr/>
          </p:nvSpPr>
          <p:spPr>
            <a:xfrm>
              <a:off x="1639564" y="7987378"/>
              <a:ext cx="38735" cy="22860"/>
            </a:xfrm>
            <a:custGeom>
              <a:avLst/>
              <a:gdLst/>
              <a:ahLst/>
              <a:cxnLst/>
              <a:rect l="l" t="t" r="r" b="b"/>
              <a:pathLst>
                <a:path w="38735" h="22859">
                  <a:moveTo>
                    <a:pt x="38130" y="0"/>
                  </a:moveTo>
                  <a:lnTo>
                    <a:pt x="0" y="21981"/>
                  </a:lnTo>
                  <a:lnTo>
                    <a:pt x="2116" y="22704"/>
                  </a:lnTo>
                  <a:lnTo>
                    <a:pt x="38130" y="2059"/>
                  </a:lnTo>
                  <a:lnTo>
                    <a:pt x="38130" y="0"/>
                  </a:lnTo>
                  <a:close/>
                </a:path>
              </a:pathLst>
            </a:custGeom>
            <a:solidFill>
              <a:srgbClr val="164181"/>
            </a:solidFill>
          </p:spPr>
          <p:txBody>
            <a:bodyPr wrap="square" lIns="0" tIns="0" rIns="0" bIns="0" rtlCol="0"/>
            <a:lstStyle/>
            <a:p>
              <a:endParaRPr sz="1227"/>
            </a:p>
          </p:txBody>
        </p:sp>
        <p:sp>
          <p:nvSpPr>
            <p:cNvPr id="1764" name="object 1764"/>
            <p:cNvSpPr/>
            <p:nvPr/>
          </p:nvSpPr>
          <p:spPr>
            <a:xfrm>
              <a:off x="1637357" y="7985442"/>
              <a:ext cx="40640" cy="24130"/>
            </a:xfrm>
            <a:custGeom>
              <a:avLst/>
              <a:gdLst/>
              <a:ahLst/>
              <a:cxnLst/>
              <a:rect l="l" t="t" r="r" b="b"/>
              <a:pathLst>
                <a:path w="40639" h="24129">
                  <a:moveTo>
                    <a:pt x="40337" y="0"/>
                  </a:moveTo>
                  <a:lnTo>
                    <a:pt x="0" y="23164"/>
                  </a:lnTo>
                  <a:lnTo>
                    <a:pt x="2561" y="24038"/>
                  </a:lnTo>
                  <a:lnTo>
                    <a:pt x="40337" y="2224"/>
                  </a:lnTo>
                  <a:lnTo>
                    <a:pt x="40337" y="0"/>
                  </a:lnTo>
                  <a:close/>
                </a:path>
              </a:pathLst>
            </a:custGeom>
            <a:solidFill>
              <a:srgbClr val="164182"/>
            </a:solidFill>
          </p:spPr>
          <p:txBody>
            <a:bodyPr wrap="square" lIns="0" tIns="0" rIns="0" bIns="0" rtlCol="0"/>
            <a:lstStyle/>
            <a:p>
              <a:endParaRPr sz="1227"/>
            </a:p>
          </p:txBody>
        </p:sp>
        <p:sp>
          <p:nvSpPr>
            <p:cNvPr id="1765" name="object 1765"/>
            <p:cNvSpPr/>
            <p:nvPr/>
          </p:nvSpPr>
          <p:spPr>
            <a:xfrm>
              <a:off x="1635514" y="7983517"/>
              <a:ext cx="42545" cy="25400"/>
            </a:xfrm>
            <a:custGeom>
              <a:avLst/>
              <a:gdLst/>
              <a:ahLst/>
              <a:cxnLst/>
              <a:rect l="l" t="t" r="r" b="b"/>
              <a:pathLst>
                <a:path w="42544" h="25400">
                  <a:moveTo>
                    <a:pt x="42180" y="0"/>
                  </a:moveTo>
                  <a:lnTo>
                    <a:pt x="0" y="24461"/>
                  </a:lnTo>
                  <a:lnTo>
                    <a:pt x="2360" y="25266"/>
                  </a:lnTo>
                  <a:lnTo>
                    <a:pt x="42180" y="2440"/>
                  </a:lnTo>
                  <a:lnTo>
                    <a:pt x="42180" y="0"/>
                  </a:lnTo>
                  <a:close/>
                </a:path>
              </a:pathLst>
            </a:custGeom>
            <a:solidFill>
              <a:srgbClr val="164282"/>
            </a:solidFill>
          </p:spPr>
          <p:txBody>
            <a:bodyPr wrap="square" lIns="0" tIns="0" rIns="0" bIns="0" rtlCol="0"/>
            <a:lstStyle/>
            <a:p>
              <a:endParaRPr sz="1227"/>
            </a:p>
          </p:txBody>
        </p:sp>
        <p:sp>
          <p:nvSpPr>
            <p:cNvPr id="1766" name="object 1766"/>
            <p:cNvSpPr/>
            <p:nvPr/>
          </p:nvSpPr>
          <p:spPr>
            <a:xfrm>
              <a:off x="1633282" y="7981757"/>
              <a:ext cx="44450" cy="26670"/>
            </a:xfrm>
            <a:custGeom>
              <a:avLst/>
              <a:gdLst/>
              <a:ahLst/>
              <a:cxnLst/>
              <a:rect l="l" t="t" r="r" b="b"/>
              <a:pathLst>
                <a:path w="44450" h="26670">
                  <a:moveTo>
                    <a:pt x="44412" y="0"/>
                  </a:moveTo>
                  <a:lnTo>
                    <a:pt x="0" y="25458"/>
                  </a:lnTo>
                  <a:lnTo>
                    <a:pt x="2769" y="26404"/>
                  </a:lnTo>
                  <a:lnTo>
                    <a:pt x="44412" y="2356"/>
                  </a:lnTo>
                  <a:lnTo>
                    <a:pt x="44412" y="0"/>
                  </a:lnTo>
                  <a:close/>
                </a:path>
              </a:pathLst>
            </a:custGeom>
            <a:solidFill>
              <a:srgbClr val="164383"/>
            </a:solidFill>
          </p:spPr>
          <p:txBody>
            <a:bodyPr wrap="square" lIns="0" tIns="0" rIns="0" bIns="0" rtlCol="0"/>
            <a:lstStyle/>
            <a:p>
              <a:endParaRPr sz="1227"/>
            </a:p>
          </p:txBody>
        </p:sp>
        <p:sp>
          <p:nvSpPr>
            <p:cNvPr id="1767" name="object 1767"/>
            <p:cNvSpPr/>
            <p:nvPr/>
          </p:nvSpPr>
          <p:spPr>
            <a:xfrm>
              <a:off x="1631544" y="7979972"/>
              <a:ext cx="46355" cy="27940"/>
            </a:xfrm>
            <a:custGeom>
              <a:avLst/>
              <a:gdLst/>
              <a:ahLst/>
              <a:cxnLst/>
              <a:rect l="l" t="t" r="r" b="b"/>
              <a:pathLst>
                <a:path w="46355" h="27940">
                  <a:moveTo>
                    <a:pt x="46151" y="0"/>
                  </a:moveTo>
                  <a:lnTo>
                    <a:pt x="0" y="26650"/>
                  </a:lnTo>
                  <a:lnTo>
                    <a:pt x="2372" y="27460"/>
                  </a:lnTo>
                  <a:lnTo>
                    <a:pt x="46151" y="2284"/>
                  </a:lnTo>
                  <a:lnTo>
                    <a:pt x="46151" y="0"/>
                  </a:lnTo>
                  <a:close/>
                </a:path>
              </a:pathLst>
            </a:custGeom>
            <a:solidFill>
              <a:srgbClr val="164384"/>
            </a:solidFill>
          </p:spPr>
          <p:txBody>
            <a:bodyPr wrap="square" lIns="0" tIns="0" rIns="0" bIns="0" rtlCol="0"/>
            <a:lstStyle/>
            <a:p>
              <a:endParaRPr sz="1227"/>
            </a:p>
          </p:txBody>
        </p:sp>
        <p:sp>
          <p:nvSpPr>
            <p:cNvPr id="1768" name="object 1768"/>
            <p:cNvSpPr/>
            <p:nvPr/>
          </p:nvSpPr>
          <p:spPr>
            <a:xfrm>
              <a:off x="1629476" y="7978276"/>
              <a:ext cx="48260" cy="28575"/>
            </a:xfrm>
            <a:custGeom>
              <a:avLst/>
              <a:gdLst/>
              <a:ahLst/>
              <a:cxnLst/>
              <a:rect l="l" t="t" r="r" b="b"/>
              <a:pathLst>
                <a:path w="48260" h="28575">
                  <a:moveTo>
                    <a:pt x="48218" y="0"/>
                  </a:moveTo>
                  <a:lnTo>
                    <a:pt x="0" y="27640"/>
                  </a:lnTo>
                  <a:lnTo>
                    <a:pt x="2620" y="28535"/>
                  </a:lnTo>
                  <a:lnTo>
                    <a:pt x="48218" y="2092"/>
                  </a:lnTo>
                  <a:lnTo>
                    <a:pt x="48218" y="0"/>
                  </a:lnTo>
                  <a:close/>
                </a:path>
              </a:pathLst>
            </a:custGeom>
            <a:solidFill>
              <a:srgbClr val="164485"/>
            </a:solidFill>
          </p:spPr>
          <p:txBody>
            <a:bodyPr wrap="square" lIns="0" tIns="0" rIns="0" bIns="0" rtlCol="0"/>
            <a:lstStyle/>
            <a:p>
              <a:endParaRPr sz="1227"/>
            </a:p>
          </p:txBody>
        </p:sp>
        <p:sp>
          <p:nvSpPr>
            <p:cNvPr id="1769" name="object 1769"/>
            <p:cNvSpPr/>
            <p:nvPr/>
          </p:nvSpPr>
          <p:spPr>
            <a:xfrm>
              <a:off x="1627241" y="7976303"/>
              <a:ext cx="50800" cy="29845"/>
            </a:xfrm>
            <a:custGeom>
              <a:avLst/>
              <a:gdLst/>
              <a:ahLst/>
              <a:cxnLst/>
              <a:rect l="l" t="t" r="r" b="b"/>
              <a:pathLst>
                <a:path w="50800" h="29845">
                  <a:moveTo>
                    <a:pt x="50453" y="0"/>
                  </a:moveTo>
                  <a:lnTo>
                    <a:pt x="0" y="28851"/>
                  </a:lnTo>
                  <a:lnTo>
                    <a:pt x="2794" y="29804"/>
                  </a:lnTo>
                  <a:lnTo>
                    <a:pt x="50453" y="2368"/>
                  </a:lnTo>
                  <a:lnTo>
                    <a:pt x="50453" y="0"/>
                  </a:lnTo>
                  <a:close/>
                </a:path>
              </a:pathLst>
            </a:custGeom>
            <a:solidFill>
              <a:srgbClr val="174585"/>
            </a:solidFill>
          </p:spPr>
          <p:txBody>
            <a:bodyPr wrap="square" lIns="0" tIns="0" rIns="0" bIns="0" rtlCol="0"/>
            <a:lstStyle/>
            <a:p>
              <a:endParaRPr sz="1227"/>
            </a:p>
          </p:txBody>
        </p:sp>
        <p:sp>
          <p:nvSpPr>
            <p:cNvPr id="1770" name="object 1770"/>
            <p:cNvSpPr/>
            <p:nvPr/>
          </p:nvSpPr>
          <p:spPr>
            <a:xfrm>
              <a:off x="1625560" y="7974768"/>
              <a:ext cx="52705" cy="31115"/>
            </a:xfrm>
            <a:custGeom>
              <a:avLst/>
              <a:gdLst/>
              <a:ahLst/>
              <a:cxnLst/>
              <a:rect l="l" t="t" r="r" b="b"/>
              <a:pathLst>
                <a:path w="52705" h="31115">
                  <a:moveTo>
                    <a:pt x="52135" y="0"/>
                  </a:moveTo>
                  <a:lnTo>
                    <a:pt x="0" y="29812"/>
                  </a:lnTo>
                  <a:lnTo>
                    <a:pt x="2415" y="30636"/>
                  </a:lnTo>
                  <a:lnTo>
                    <a:pt x="52135" y="1973"/>
                  </a:lnTo>
                  <a:lnTo>
                    <a:pt x="52135" y="0"/>
                  </a:lnTo>
                  <a:close/>
                </a:path>
              </a:pathLst>
            </a:custGeom>
            <a:solidFill>
              <a:srgbClr val="174586"/>
            </a:solidFill>
          </p:spPr>
          <p:txBody>
            <a:bodyPr wrap="square" lIns="0" tIns="0" rIns="0" bIns="0" rtlCol="0"/>
            <a:lstStyle/>
            <a:p>
              <a:endParaRPr sz="1227"/>
            </a:p>
          </p:txBody>
        </p:sp>
        <p:sp>
          <p:nvSpPr>
            <p:cNvPr id="1771" name="object 1771"/>
            <p:cNvSpPr/>
            <p:nvPr/>
          </p:nvSpPr>
          <p:spPr>
            <a:xfrm>
              <a:off x="1623419" y="7972737"/>
              <a:ext cx="54610" cy="32384"/>
            </a:xfrm>
            <a:custGeom>
              <a:avLst/>
              <a:gdLst/>
              <a:ahLst/>
              <a:cxnLst/>
              <a:rect l="l" t="t" r="r" b="b"/>
              <a:pathLst>
                <a:path w="54610" h="32384">
                  <a:moveTo>
                    <a:pt x="54275" y="0"/>
                  </a:moveTo>
                  <a:lnTo>
                    <a:pt x="0" y="31112"/>
                  </a:lnTo>
                  <a:lnTo>
                    <a:pt x="2815" y="32073"/>
                  </a:lnTo>
                  <a:lnTo>
                    <a:pt x="54275" y="2450"/>
                  </a:lnTo>
                  <a:lnTo>
                    <a:pt x="54275" y="0"/>
                  </a:lnTo>
                  <a:close/>
                </a:path>
              </a:pathLst>
            </a:custGeom>
            <a:solidFill>
              <a:srgbClr val="174687"/>
            </a:solidFill>
          </p:spPr>
          <p:txBody>
            <a:bodyPr wrap="square" lIns="0" tIns="0" rIns="0" bIns="0" rtlCol="0"/>
            <a:lstStyle/>
            <a:p>
              <a:endParaRPr sz="1227"/>
            </a:p>
          </p:txBody>
        </p:sp>
        <p:sp>
          <p:nvSpPr>
            <p:cNvPr id="1772" name="object 1772"/>
            <p:cNvSpPr/>
            <p:nvPr/>
          </p:nvSpPr>
          <p:spPr>
            <a:xfrm>
              <a:off x="1621668" y="7971135"/>
              <a:ext cx="56515" cy="33020"/>
            </a:xfrm>
            <a:custGeom>
              <a:avLst/>
              <a:gdLst/>
              <a:ahLst/>
              <a:cxnLst/>
              <a:rect l="l" t="t" r="r" b="b"/>
              <a:pathLst>
                <a:path w="56514" h="33020">
                  <a:moveTo>
                    <a:pt x="56026" y="0"/>
                  </a:moveTo>
                  <a:lnTo>
                    <a:pt x="0" y="32116"/>
                  </a:lnTo>
                  <a:lnTo>
                    <a:pt x="2332" y="32912"/>
                  </a:lnTo>
                  <a:lnTo>
                    <a:pt x="56026" y="2078"/>
                  </a:lnTo>
                  <a:lnTo>
                    <a:pt x="56026" y="0"/>
                  </a:lnTo>
                  <a:close/>
                </a:path>
              </a:pathLst>
            </a:custGeom>
            <a:solidFill>
              <a:srgbClr val="174788"/>
            </a:solidFill>
          </p:spPr>
          <p:txBody>
            <a:bodyPr wrap="square" lIns="0" tIns="0" rIns="0" bIns="0" rtlCol="0"/>
            <a:lstStyle/>
            <a:p>
              <a:endParaRPr sz="1227"/>
            </a:p>
          </p:txBody>
        </p:sp>
        <p:sp>
          <p:nvSpPr>
            <p:cNvPr id="1773" name="object 1773"/>
            <p:cNvSpPr/>
            <p:nvPr/>
          </p:nvSpPr>
          <p:spPr>
            <a:xfrm>
              <a:off x="1619613" y="7969256"/>
              <a:ext cx="58419" cy="34290"/>
            </a:xfrm>
            <a:custGeom>
              <a:avLst/>
              <a:gdLst/>
              <a:ahLst/>
              <a:cxnLst/>
              <a:rect l="l" t="t" r="r" b="b"/>
              <a:pathLst>
                <a:path w="58419" h="34290">
                  <a:moveTo>
                    <a:pt x="58081" y="0"/>
                  </a:moveTo>
                  <a:lnTo>
                    <a:pt x="0" y="33294"/>
                  </a:lnTo>
                  <a:lnTo>
                    <a:pt x="2702" y="34216"/>
                  </a:lnTo>
                  <a:lnTo>
                    <a:pt x="58081" y="2369"/>
                  </a:lnTo>
                  <a:lnTo>
                    <a:pt x="58081" y="0"/>
                  </a:lnTo>
                  <a:close/>
                </a:path>
              </a:pathLst>
            </a:custGeom>
            <a:solidFill>
              <a:srgbClr val="174888"/>
            </a:solidFill>
          </p:spPr>
          <p:txBody>
            <a:bodyPr wrap="square" lIns="0" tIns="0" rIns="0" bIns="0" rtlCol="0"/>
            <a:lstStyle/>
            <a:p>
              <a:endParaRPr sz="1227"/>
            </a:p>
          </p:txBody>
        </p:sp>
        <p:sp>
          <p:nvSpPr>
            <p:cNvPr id="1774" name="object 1774"/>
            <p:cNvSpPr/>
            <p:nvPr/>
          </p:nvSpPr>
          <p:spPr>
            <a:xfrm>
              <a:off x="1617841" y="7967383"/>
              <a:ext cx="60325" cy="35560"/>
            </a:xfrm>
            <a:custGeom>
              <a:avLst/>
              <a:gdLst/>
              <a:ahLst/>
              <a:cxnLst/>
              <a:rect l="l" t="t" r="r" b="b"/>
              <a:pathLst>
                <a:path w="60325" h="35559">
                  <a:moveTo>
                    <a:pt x="59853" y="0"/>
                  </a:moveTo>
                  <a:lnTo>
                    <a:pt x="0" y="34563"/>
                  </a:lnTo>
                  <a:lnTo>
                    <a:pt x="2346" y="35364"/>
                  </a:lnTo>
                  <a:lnTo>
                    <a:pt x="59853" y="2259"/>
                  </a:lnTo>
                  <a:lnTo>
                    <a:pt x="59853" y="0"/>
                  </a:lnTo>
                  <a:close/>
                </a:path>
              </a:pathLst>
            </a:custGeom>
            <a:solidFill>
              <a:srgbClr val="174889"/>
            </a:solidFill>
          </p:spPr>
          <p:txBody>
            <a:bodyPr wrap="square" lIns="0" tIns="0" rIns="0" bIns="0" rtlCol="0"/>
            <a:lstStyle/>
            <a:p>
              <a:endParaRPr sz="1227"/>
            </a:p>
          </p:txBody>
        </p:sp>
        <p:sp>
          <p:nvSpPr>
            <p:cNvPr id="1775" name="object 1775"/>
            <p:cNvSpPr/>
            <p:nvPr/>
          </p:nvSpPr>
          <p:spPr>
            <a:xfrm>
              <a:off x="1615616" y="7965687"/>
              <a:ext cx="62230" cy="36830"/>
            </a:xfrm>
            <a:custGeom>
              <a:avLst/>
              <a:gdLst/>
              <a:ahLst/>
              <a:cxnLst/>
              <a:rect l="l" t="t" r="r" b="b"/>
              <a:pathLst>
                <a:path w="62230" h="36829">
                  <a:moveTo>
                    <a:pt x="62079" y="0"/>
                  </a:moveTo>
                  <a:lnTo>
                    <a:pt x="0" y="35498"/>
                  </a:lnTo>
                  <a:lnTo>
                    <a:pt x="2801" y="36455"/>
                  </a:lnTo>
                  <a:lnTo>
                    <a:pt x="62079" y="2079"/>
                  </a:lnTo>
                  <a:lnTo>
                    <a:pt x="62079" y="0"/>
                  </a:lnTo>
                  <a:close/>
                </a:path>
              </a:pathLst>
            </a:custGeom>
            <a:solidFill>
              <a:srgbClr val="17498A"/>
            </a:solidFill>
          </p:spPr>
          <p:txBody>
            <a:bodyPr wrap="square" lIns="0" tIns="0" rIns="0" bIns="0" rtlCol="0"/>
            <a:lstStyle/>
            <a:p>
              <a:endParaRPr sz="1227"/>
            </a:p>
          </p:txBody>
        </p:sp>
        <p:sp>
          <p:nvSpPr>
            <p:cNvPr id="1776" name="object 1776"/>
            <p:cNvSpPr/>
            <p:nvPr/>
          </p:nvSpPr>
          <p:spPr>
            <a:xfrm>
              <a:off x="1613914" y="7963566"/>
              <a:ext cx="64135" cy="38100"/>
            </a:xfrm>
            <a:custGeom>
              <a:avLst/>
              <a:gdLst/>
              <a:ahLst/>
              <a:cxnLst/>
              <a:rect l="l" t="t" r="r" b="b"/>
              <a:pathLst>
                <a:path w="64135" h="38100">
                  <a:moveTo>
                    <a:pt x="63780" y="0"/>
                  </a:moveTo>
                  <a:lnTo>
                    <a:pt x="0" y="37039"/>
                  </a:lnTo>
                  <a:lnTo>
                    <a:pt x="2471" y="37883"/>
                  </a:lnTo>
                  <a:lnTo>
                    <a:pt x="63780" y="2538"/>
                  </a:lnTo>
                  <a:lnTo>
                    <a:pt x="63780" y="0"/>
                  </a:lnTo>
                  <a:close/>
                </a:path>
              </a:pathLst>
            </a:custGeom>
            <a:solidFill>
              <a:srgbClr val="174A8A"/>
            </a:solidFill>
          </p:spPr>
          <p:txBody>
            <a:bodyPr wrap="square" lIns="0" tIns="0" rIns="0" bIns="0" rtlCol="0"/>
            <a:lstStyle/>
            <a:p>
              <a:endParaRPr sz="1227"/>
            </a:p>
          </p:txBody>
        </p:sp>
        <p:sp>
          <p:nvSpPr>
            <p:cNvPr id="1777" name="object 1777"/>
            <p:cNvSpPr/>
            <p:nvPr/>
          </p:nvSpPr>
          <p:spPr>
            <a:xfrm>
              <a:off x="1611803" y="7961953"/>
              <a:ext cx="66040" cy="39370"/>
            </a:xfrm>
            <a:custGeom>
              <a:avLst/>
              <a:gdLst/>
              <a:ahLst/>
              <a:cxnLst/>
              <a:rect l="l" t="t" r="r" b="b"/>
              <a:pathLst>
                <a:path w="66039" h="39370">
                  <a:moveTo>
                    <a:pt x="65891" y="0"/>
                  </a:moveTo>
                  <a:lnTo>
                    <a:pt x="0" y="37932"/>
                  </a:lnTo>
                  <a:lnTo>
                    <a:pt x="2825" y="38896"/>
                  </a:lnTo>
                  <a:lnTo>
                    <a:pt x="65891" y="2323"/>
                  </a:lnTo>
                  <a:lnTo>
                    <a:pt x="65891" y="0"/>
                  </a:lnTo>
                  <a:close/>
                </a:path>
              </a:pathLst>
            </a:custGeom>
            <a:solidFill>
              <a:srgbClr val="184A8B"/>
            </a:solidFill>
          </p:spPr>
          <p:txBody>
            <a:bodyPr wrap="square" lIns="0" tIns="0" rIns="0" bIns="0" rtlCol="0"/>
            <a:lstStyle/>
            <a:p>
              <a:endParaRPr sz="1227"/>
            </a:p>
          </p:txBody>
        </p:sp>
        <p:sp>
          <p:nvSpPr>
            <p:cNvPr id="1778" name="object 1778"/>
            <p:cNvSpPr/>
            <p:nvPr/>
          </p:nvSpPr>
          <p:spPr>
            <a:xfrm>
              <a:off x="1610715" y="7960006"/>
              <a:ext cx="67310" cy="40640"/>
            </a:xfrm>
            <a:custGeom>
              <a:avLst/>
              <a:gdLst/>
              <a:ahLst/>
              <a:cxnLst/>
              <a:rect l="l" t="t" r="r" b="b"/>
              <a:pathLst>
                <a:path w="67310" h="40640">
                  <a:moveTo>
                    <a:pt x="66979" y="0"/>
                  </a:moveTo>
                  <a:lnTo>
                    <a:pt x="0" y="38558"/>
                  </a:lnTo>
                  <a:lnTo>
                    <a:pt x="0" y="39507"/>
                  </a:lnTo>
                  <a:lnTo>
                    <a:pt x="1678" y="40080"/>
                  </a:lnTo>
                  <a:lnTo>
                    <a:pt x="66979" y="2580"/>
                  </a:lnTo>
                  <a:lnTo>
                    <a:pt x="66979" y="0"/>
                  </a:lnTo>
                  <a:close/>
                </a:path>
              </a:pathLst>
            </a:custGeom>
            <a:solidFill>
              <a:srgbClr val="184B8C"/>
            </a:solidFill>
          </p:spPr>
          <p:txBody>
            <a:bodyPr wrap="square" lIns="0" tIns="0" rIns="0" bIns="0" rtlCol="0"/>
            <a:lstStyle/>
            <a:p>
              <a:endParaRPr sz="1227"/>
            </a:p>
          </p:txBody>
        </p:sp>
        <p:sp>
          <p:nvSpPr>
            <p:cNvPr id="1779" name="object 1779"/>
            <p:cNvSpPr/>
            <p:nvPr/>
          </p:nvSpPr>
          <p:spPr>
            <a:xfrm>
              <a:off x="1610702" y="7956512"/>
              <a:ext cx="67310" cy="43180"/>
            </a:xfrm>
            <a:custGeom>
              <a:avLst/>
              <a:gdLst/>
              <a:ahLst/>
              <a:cxnLst/>
              <a:rect l="l" t="t" r="r" b="b"/>
              <a:pathLst>
                <a:path w="67310" h="43179">
                  <a:moveTo>
                    <a:pt x="66992" y="0"/>
                  </a:moveTo>
                  <a:lnTo>
                    <a:pt x="12" y="38468"/>
                  </a:lnTo>
                  <a:lnTo>
                    <a:pt x="12" y="40525"/>
                  </a:lnTo>
                  <a:lnTo>
                    <a:pt x="12" y="43002"/>
                  </a:lnTo>
                  <a:lnTo>
                    <a:pt x="66979" y="4114"/>
                  </a:lnTo>
                  <a:lnTo>
                    <a:pt x="66979" y="2489"/>
                  </a:lnTo>
                  <a:lnTo>
                    <a:pt x="66992" y="0"/>
                  </a:lnTo>
                  <a:close/>
                </a:path>
              </a:pathLst>
            </a:custGeom>
            <a:solidFill>
              <a:srgbClr val="184C8D"/>
            </a:solidFill>
          </p:spPr>
          <p:txBody>
            <a:bodyPr wrap="square" lIns="0" tIns="0" rIns="0" bIns="0" rtlCol="0"/>
            <a:lstStyle/>
            <a:p>
              <a:endParaRPr sz="1227"/>
            </a:p>
          </p:txBody>
        </p:sp>
        <p:sp>
          <p:nvSpPr>
            <p:cNvPr id="1780" name="object 1780"/>
            <p:cNvSpPr/>
            <p:nvPr/>
          </p:nvSpPr>
          <p:spPr>
            <a:xfrm>
              <a:off x="1610715" y="7954903"/>
              <a:ext cx="67310" cy="40640"/>
            </a:xfrm>
            <a:custGeom>
              <a:avLst/>
              <a:gdLst/>
              <a:ahLst/>
              <a:cxnLst/>
              <a:rect l="l" t="t" r="r" b="b"/>
              <a:pathLst>
                <a:path w="67310" h="40640">
                  <a:moveTo>
                    <a:pt x="66979" y="0"/>
                  </a:moveTo>
                  <a:lnTo>
                    <a:pt x="0" y="38463"/>
                  </a:lnTo>
                  <a:lnTo>
                    <a:pt x="0" y="40525"/>
                  </a:lnTo>
                  <a:lnTo>
                    <a:pt x="66979" y="2129"/>
                  </a:lnTo>
                  <a:lnTo>
                    <a:pt x="66979" y="0"/>
                  </a:lnTo>
                  <a:close/>
                </a:path>
              </a:pathLst>
            </a:custGeom>
            <a:solidFill>
              <a:srgbClr val="184D8E"/>
            </a:solidFill>
          </p:spPr>
          <p:txBody>
            <a:bodyPr wrap="square" lIns="0" tIns="0" rIns="0" bIns="0" rtlCol="0"/>
            <a:lstStyle/>
            <a:p>
              <a:endParaRPr sz="1227"/>
            </a:p>
          </p:txBody>
        </p:sp>
        <p:sp>
          <p:nvSpPr>
            <p:cNvPr id="1781" name="object 1781"/>
            <p:cNvSpPr/>
            <p:nvPr/>
          </p:nvSpPr>
          <p:spPr>
            <a:xfrm>
              <a:off x="1610715" y="7951025"/>
              <a:ext cx="67310" cy="43180"/>
            </a:xfrm>
            <a:custGeom>
              <a:avLst/>
              <a:gdLst/>
              <a:ahLst/>
              <a:cxnLst/>
              <a:rect l="l" t="t" r="r" b="b"/>
              <a:pathLst>
                <a:path w="67310" h="43179">
                  <a:moveTo>
                    <a:pt x="66979" y="0"/>
                  </a:moveTo>
                  <a:lnTo>
                    <a:pt x="0" y="38836"/>
                  </a:lnTo>
                  <a:lnTo>
                    <a:pt x="0" y="40462"/>
                  </a:lnTo>
                  <a:lnTo>
                    <a:pt x="0" y="40817"/>
                  </a:lnTo>
                  <a:lnTo>
                    <a:pt x="0" y="42811"/>
                  </a:lnTo>
                  <a:lnTo>
                    <a:pt x="66979" y="4406"/>
                  </a:lnTo>
                  <a:lnTo>
                    <a:pt x="66979" y="2514"/>
                  </a:lnTo>
                  <a:lnTo>
                    <a:pt x="66979" y="1841"/>
                  </a:lnTo>
                  <a:lnTo>
                    <a:pt x="66979" y="0"/>
                  </a:lnTo>
                  <a:close/>
                </a:path>
              </a:pathLst>
            </a:custGeom>
            <a:solidFill>
              <a:srgbClr val="184E8F"/>
            </a:solidFill>
          </p:spPr>
          <p:txBody>
            <a:bodyPr wrap="square" lIns="0" tIns="0" rIns="0" bIns="0" rtlCol="0"/>
            <a:lstStyle/>
            <a:p>
              <a:endParaRPr sz="1227"/>
            </a:p>
          </p:txBody>
        </p:sp>
        <p:sp>
          <p:nvSpPr>
            <p:cNvPr id="1782" name="object 1782"/>
            <p:cNvSpPr/>
            <p:nvPr/>
          </p:nvSpPr>
          <p:spPr>
            <a:xfrm>
              <a:off x="1610715" y="7949374"/>
              <a:ext cx="67310" cy="41275"/>
            </a:xfrm>
            <a:custGeom>
              <a:avLst/>
              <a:gdLst/>
              <a:ahLst/>
              <a:cxnLst/>
              <a:rect l="l" t="t" r="r" b="b"/>
              <a:pathLst>
                <a:path w="67310" h="41275">
                  <a:moveTo>
                    <a:pt x="66979" y="0"/>
                  </a:moveTo>
                  <a:lnTo>
                    <a:pt x="0" y="38558"/>
                  </a:lnTo>
                  <a:lnTo>
                    <a:pt x="0" y="40864"/>
                  </a:lnTo>
                  <a:lnTo>
                    <a:pt x="66979" y="2562"/>
                  </a:lnTo>
                  <a:lnTo>
                    <a:pt x="66979" y="0"/>
                  </a:lnTo>
                  <a:close/>
                </a:path>
              </a:pathLst>
            </a:custGeom>
            <a:solidFill>
              <a:srgbClr val="184F90"/>
            </a:solidFill>
          </p:spPr>
          <p:txBody>
            <a:bodyPr wrap="square" lIns="0" tIns="0" rIns="0" bIns="0" rtlCol="0"/>
            <a:lstStyle/>
            <a:p>
              <a:endParaRPr sz="1227"/>
            </a:p>
          </p:txBody>
        </p:sp>
        <p:sp>
          <p:nvSpPr>
            <p:cNvPr id="1783" name="object 1783"/>
            <p:cNvSpPr/>
            <p:nvPr/>
          </p:nvSpPr>
          <p:spPr>
            <a:xfrm>
              <a:off x="1610715" y="7947468"/>
              <a:ext cx="67310" cy="41275"/>
            </a:xfrm>
            <a:custGeom>
              <a:avLst/>
              <a:gdLst/>
              <a:ahLst/>
              <a:cxnLst/>
              <a:rect l="l" t="t" r="r" b="b"/>
              <a:pathLst>
                <a:path w="67310" h="41275">
                  <a:moveTo>
                    <a:pt x="66979" y="0"/>
                  </a:moveTo>
                  <a:lnTo>
                    <a:pt x="0" y="38897"/>
                  </a:lnTo>
                  <a:lnTo>
                    <a:pt x="0" y="40819"/>
                  </a:lnTo>
                  <a:lnTo>
                    <a:pt x="66979" y="2424"/>
                  </a:lnTo>
                  <a:lnTo>
                    <a:pt x="66979" y="0"/>
                  </a:lnTo>
                  <a:close/>
                </a:path>
              </a:pathLst>
            </a:custGeom>
            <a:solidFill>
              <a:srgbClr val="195091"/>
            </a:solidFill>
          </p:spPr>
          <p:txBody>
            <a:bodyPr wrap="square" lIns="0" tIns="0" rIns="0" bIns="0" rtlCol="0"/>
            <a:lstStyle/>
            <a:p>
              <a:endParaRPr sz="1227"/>
            </a:p>
          </p:txBody>
        </p:sp>
        <p:sp>
          <p:nvSpPr>
            <p:cNvPr id="1784" name="object 1784"/>
            <p:cNvSpPr/>
            <p:nvPr/>
          </p:nvSpPr>
          <p:spPr>
            <a:xfrm>
              <a:off x="1610702" y="7943862"/>
              <a:ext cx="67310" cy="43180"/>
            </a:xfrm>
            <a:custGeom>
              <a:avLst/>
              <a:gdLst/>
              <a:ahLst/>
              <a:cxnLst/>
              <a:rect l="l" t="t" r="r" b="b"/>
              <a:pathLst>
                <a:path w="67310" h="43179">
                  <a:moveTo>
                    <a:pt x="66992" y="2019"/>
                  </a:moveTo>
                  <a:lnTo>
                    <a:pt x="66979" y="0"/>
                  </a:lnTo>
                  <a:lnTo>
                    <a:pt x="0" y="38836"/>
                  </a:lnTo>
                  <a:lnTo>
                    <a:pt x="0" y="40932"/>
                  </a:lnTo>
                  <a:lnTo>
                    <a:pt x="12" y="42849"/>
                  </a:lnTo>
                  <a:lnTo>
                    <a:pt x="66992" y="3949"/>
                  </a:lnTo>
                  <a:lnTo>
                    <a:pt x="66992" y="2019"/>
                  </a:lnTo>
                  <a:close/>
                </a:path>
              </a:pathLst>
            </a:custGeom>
            <a:solidFill>
              <a:srgbClr val="195192"/>
            </a:solidFill>
          </p:spPr>
          <p:txBody>
            <a:bodyPr wrap="square" lIns="0" tIns="0" rIns="0" bIns="0" rtlCol="0"/>
            <a:lstStyle/>
            <a:p>
              <a:endParaRPr sz="1227"/>
            </a:p>
          </p:txBody>
        </p:sp>
        <p:sp>
          <p:nvSpPr>
            <p:cNvPr id="1785" name="object 1785"/>
            <p:cNvSpPr/>
            <p:nvPr/>
          </p:nvSpPr>
          <p:spPr>
            <a:xfrm>
              <a:off x="1610715" y="7942229"/>
              <a:ext cx="67310" cy="41275"/>
            </a:xfrm>
            <a:custGeom>
              <a:avLst/>
              <a:gdLst/>
              <a:ahLst/>
              <a:cxnLst/>
              <a:rect l="l" t="t" r="r" b="b"/>
              <a:pathLst>
                <a:path w="67310" h="41275">
                  <a:moveTo>
                    <a:pt x="66979" y="0"/>
                  </a:moveTo>
                  <a:lnTo>
                    <a:pt x="0" y="38613"/>
                  </a:lnTo>
                  <a:lnTo>
                    <a:pt x="0" y="40944"/>
                  </a:lnTo>
                  <a:lnTo>
                    <a:pt x="66979" y="2265"/>
                  </a:lnTo>
                  <a:lnTo>
                    <a:pt x="66979" y="0"/>
                  </a:lnTo>
                  <a:close/>
                </a:path>
              </a:pathLst>
            </a:custGeom>
            <a:solidFill>
              <a:srgbClr val="195293"/>
            </a:solidFill>
          </p:spPr>
          <p:txBody>
            <a:bodyPr wrap="square" lIns="0" tIns="0" rIns="0" bIns="0" rtlCol="0"/>
            <a:lstStyle/>
            <a:p>
              <a:endParaRPr sz="1227"/>
            </a:p>
          </p:txBody>
        </p:sp>
        <p:sp>
          <p:nvSpPr>
            <p:cNvPr id="1786" name="object 1786"/>
            <p:cNvSpPr/>
            <p:nvPr/>
          </p:nvSpPr>
          <p:spPr>
            <a:xfrm>
              <a:off x="1610702" y="7938732"/>
              <a:ext cx="67310" cy="42545"/>
            </a:xfrm>
            <a:custGeom>
              <a:avLst/>
              <a:gdLst/>
              <a:ahLst/>
              <a:cxnLst/>
              <a:rect l="l" t="t" r="r" b="b"/>
              <a:pathLst>
                <a:path w="67310" h="42545">
                  <a:moveTo>
                    <a:pt x="66992" y="1612"/>
                  </a:moveTo>
                  <a:lnTo>
                    <a:pt x="66979" y="0"/>
                  </a:lnTo>
                  <a:lnTo>
                    <a:pt x="0" y="38404"/>
                  </a:lnTo>
                  <a:lnTo>
                    <a:pt x="0" y="40538"/>
                  </a:lnTo>
                  <a:lnTo>
                    <a:pt x="12" y="42494"/>
                  </a:lnTo>
                  <a:lnTo>
                    <a:pt x="66992" y="4191"/>
                  </a:lnTo>
                  <a:lnTo>
                    <a:pt x="66992" y="1612"/>
                  </a:lnTo>
                  <a:close/>
                </a:path>
              </a:pathLst>
            </a:custGeom>
            <a:solidFill>
              <a:srgbClr val="195394"/>
            </a:solidFill>
          </p:spPr>
          <p:txBody>
            <a:bodyPr wrap="square" lIns="0" tIns="0" rIns="0" bIns="0" rtlCol="0"/>
            <a:lstStyle/>
            <a:p>
              <a:endParaRPr sz="1227"/>
            </a:p>
          </p:txBody>
        </p:sp>
        <p:sp>
          <p:nvSpPr>
            <p:cNvPr id="1787" name="object 1787"/>
            <p:cNvSpPr/>
            <p:nvPr/>
          </p:nvSpPr>
          <p:spPr>
            <a:xfrm>
              <a:off x="1610715" y="7936781"/>
              <a:ext cx="67310" cy="41275"/>
            </a:xfrm>
            <a:custGeom>
              <a:avLst/>
              <a:gdLst/>
              <a:ahLst/>
              <a:cxnLst/>
              <a:rect l="l" t="t" r="r" b="b"/>
              <a:pathLst>
                <a:path w="67310" h="41275">
                  <a:moveTo>
                    <a:pt x="66979" y="0"/>
                  </a:moveTo>
                  <a:lnTo>
                    <a:pt x="0" y="38301"/>
                  </a:lnTo>
                  <a:lnTo>
                    <a:pt x="0" y="40860"/>
                  </a:lnTo>
                  <a:lnTo>
                    <a:pt x="66979" y="2302"/>
                  </a:lnTo>
                  <a:lnTo>
                    <a:pt x="66979" y="0"/>
                  </a:lnTo>
                  <a:close/>
                </a:path>
              </a:pathLst>
            </a:custGeom>
            <a:solidFill>
              <a:srgbClr val="195495"/>
            </a:solidFill>
          </p:spPr>
          <p:txBody>
            <a:bodyPr wrap="square" lIns="0" tIns="0" rIns="0" bIns="0" rtlCol="0"/>
            <a:lstStyle/>
            <a:p>
              <a:endParaRPr sz="1227"/>
            </a:p>
          </p:txBody>
        </p:sp>
        <p:sp>
          <p:nvSpPr>
            <p:cNvPr id="1788" name="object 1788"/>
            <p:cNvSpPr/>
            <p:nvPr/>
          </p:nvSpPr>
          <p:spPr>
            <a:xfrm>
              <a:off x="1610715" y="7935246"/>
              <a:ext cx="67310" cy="40640"/>
            </a:xfrm>
            <a:custGeom>
              <a:avLst/>
              <a:gdLst/>
              <a:ahLst/>
              <a:cxnLst/>
              <a:rect l="l" t="t" r="r" b="b"/>
              <a:pathLst>
                <a:path w="67310" h="40640">
                  <a:moveTo>
                    <a:pt x="66979" y="0"/>
                  </a:moveTo>
                  <a:lnTo>
                    <a:pt x="0" y="38301"/>
                  </a:lnTo>
                  <a:lnTo>
                    <a:pt x="0" y="40507"/>
                  </a:lnTo>
                  <a:lnTo>
                    <a:pt x="66979" y="1894"/>
                  </a:lnTo>
                  <a:lnTo>
                    <a:pt x="66979" y="0"/>
                  </a:lnTo>
                  <a:close/>
                </a:path>
              </a:pathLst>
            </a:custGeom>
            <a:solidFill>
              <a:srgbClr val="195596"/>
            </a:solidFill>
          </p:spPr>
          <p:txBody>
            <a:bodyPr wrap="square" lIns="0" tIns="0" rIns="0" bIns="0" rtlCol="0"/>
            <a:lstStyle/>
            <a:p>
              <a:endParaRPr sz="1227"/>
            </a:p>
          </p:txBody>
        </p:sp>
        <p:sp>
          <p:nvSpPr>
            <p:cNvPr id="1789" name="object 1789"/>
            <p:cNvSpPr/>
            <p:nvPr/>
          </p:nvSpPr>
          <p:spPr>
            <a:xfrm>
              <a:off x="1610715" y="7933191"/>
              <a:ext cx="67310" cy="41275"/>
            </a:xfrm>
            <a:custGeom>
              <a:avLst/>
              <a:gdLst/>
              <a:ahLst/>
              <a:cxnLst/>
              <a:rect l="l" t="t" r="r" b="b"/>
              <a:pathLst>
                <a:path w="67310" h="41275">
                  <a:moveTo>
                    <a:pt x="66979" y="0"/>
                  </a:moveTo>
                  <a:lnTo>
                    <a:pt x="0" y="38395"/>
                  </a:lnTo>
                  <a:lnTo>
                    <a:pt x="0" y="40966"/>
                  </a:lnTo>
                  <a:lnTo>
                    <a:pt x="66979" y="2408"/>
                  </a:lnTo>
                  <a:lnTo>
                    <a:pt x="66979" y="0"/>
                  </a:lnTo>
                  <a:close/>
                </a:path>
              </a:pathLst>
            </a:custGeom>
            <a:solidFill>
              <a:srgbClr val="1A5597"/>
            </a:solidFill>
          </p:spPr>
          <p:txBody>
            <a:bodyPr wrap="square" lIns="0" tIns="0" rIns="0" bIns="0" rtlCol="0"/>
            <a:lstStyle/>
            <a:p>
              <a:endParaRPr sz="1227"/>
            </a:p>
          </p:txBody>
        </p:sp>
        <p:sp>
          <p:nvSpPr>
            <p:cNvPr id="1790" name="object 1790"/>
            <p:cNvSpPr/>
            <p:nvPr/>
          </p:nvSpPr>
          <p:spPr>
            <a:xfrm>
              <a:off x="1610715" y="7931589"/>
              <a:ext cx="67310" cy="40640"/>
            </a:xfrm>
            <a:custGeom>
              <a:avLst/>
              <a:gdLst/>
              <a:ahLst/>
              <a:cxnLst/>
              <a:rect l="l" t="t" r="r" b="b"/>
              <a:pathLst>
                <a:path w="67310" h="40640">
                  <a:moveTo>
                    <a:pt x="66979" y="0"/>
                  </a:moveTo>
                  <a:lnTo>
                    <a:pt x="0" y="38395"/>
                  </a:lnTo>
                  <a:lnTo>
                    <a:pt x="0" y="40524"/>
                  </a:lnTo>
                  <a:lnTo>
                    <a:pt x="66979" y="2060"/>
                  </a:lnTo>
                  <a:lnTo>
                    <a:pt x="66979" y="0"/>
                  </a:lnTo>
                  <a:close/>
                </a:path>
              </a:pathLst>
            </a:custGeom>
            <a:solidFill>
              <a:srgbClr val="1A5697"/>
            </a:solidFill>
          </p:spPr>
          <p:txBody>
            <a:bodyPr wrap="square" lIns="0" tIns="0" rIns="0" bIns="0" rtlCol="0"/>
            <a:lstStyle/>
            <a:p>
              <a:endParaRPr sz="1227"/>
            </a:p>
          </p:txBody>
        </p:sp>
        <p:sp>
          <p:nvSpPr>
            <p:cNvPr id="1791" name="object 1791"/>
            <p:cNvSpPr/>
            <p:nvPr/>
          </p:nvSpPr>
          <p:spPr>
            <a:xfrm>
              <a:off x="1610715" y="7929448"/>
              <a:ext cx="67310" cy="41275"/>
            </a:xfrm>
            <a:custGeom>
              <a:avLst/>
              <a:gdLst/>
              <a:ahLst/>
              <a:cxnLst/>
              <a:rect l="l" t="t" r="r" b="b"/>
              <a:pathLst>
                <a:path w="67310" h="41275">
                  <a:moveTo>
                    <a:pt x="66979" y="0"/>
                  </a:moveTo>
                  <a:lnTo>
                    <a:pt x="0" y="38612"/>
                  </a:lnTo>
                  <a:lnTo>
                    <a:pt x="0" y="41047"/>
                  </a:lnTo>
                  <a:lnTo>
                    <a:pt x="66979" y="2149"/>
                  </a:lnTo>
                  <a:lnTo>
                    <a:pt x="66979" y="0"/>
                  </a:lnTo>
                  <a:close/>
                </a:path>
              </a:pathLst>
            </a:custGeom>
            <a:solidFill>
              <a:srgbClr val="1A5798"/>
            </a:solidFill>
          </p:spPr>
          <p:txBody>
            <a:bodyPr wrap="square" lIns="0" tIns="0" rIns="0" bIns="0" rtlCol="0"/>
            <a:lstStyle/>
            <a:p>
              <a:endParaRPr sz="1227"/>
            </a:p>
          </p:txBody>
        </p:sp>
        <p:sp>
          <p:nvSpPr>
            <p:cNvPr id="1792" name="object 1792"/>
            <p:cNvSpPr/>
            <p:nvPr/>
          </p:nvSpPr>
          <p:spPr>
            <a:xfrm>
              <a:off x="1610715" y="7928607"/>
              <a:ext cx="67310" cy="40005"/>
            </a:xfrm>
            <a:custGeom>
              <a:avLst/>
              <a:gdLst/>
              <a:ahLst/>
              <a:cxnLst/>
              <a:rect l="l" t="t" r="r" b="b"/>
              <a:pathLst>
                <a:path w="67310" h="40004">
                  <a:moveTo>
                    <a:pt x="65520" y="0"/>
                  </a:moveTo>
                  <a:lnTo>
                    <a:pt x="0" y="37835"/>
                  </a:lnTo>
                  <a:lnTo>
                    <a:pt x="0" y="40005"/>
                  </a:lnTo>
                  <a:lnTo>
                    <a:pt x="66979" y="1447"/>
                  </a:lnTo>
                  <a:lnTo>
                    <a:pt x="66979" y="498"/>
                  </a:lnTo>
                  <a:lnTo>
                    <a:pt x="65520" y="0"/>
                  </a:lnTo>
                  <a:close/>
                </a:path>
              </a:pathLst>
            </a:custGeom>
            <a:solidFill>
              <a:srgbClr val="1A5799"/>
            </a:solidFill>
          </p:spPr>
          <p:txBody>
            <a:bodyPr wrap="square" lIns="0" tIns="0" rIns="0" bIns="0" rtlCol="0"/>
            <a:lstStyle/>
            <a:p>
              <a:endParaRPr sz="1227"/>
            </a:p>
          </p:txBody>
        </p:sp>
        <p:sp>
          <p:nvSpPr>
            <p:cNvPr id="1793" name="object 1793"/>
            <p:cNvSpPr/>
            <p:nvPr/>
          </p:nvSpPr>
          <p:spPr>
            <a:xfrm>
              <a:off x="1610715" y="7928006"/>
              <a:ext cx="66040" cy="39370"/>
            </a:xfrm>
            <a:custGeom>
              <a:avLst/>
              <a:gdLst/>
              <a:ahLst/>
              <a:cxnLst/>
              <a:rect l="l" t="t" r="r" b="b"/>
              <a:pathLst>
                <a:path w="66039" h="39370">
                  <a:moveTo>
                    <a:pt x="63760" y="0"/>
                  </a:moveTo>
                  <a:lnTo>
                    <a:pt x="0" y="36460"/>
                  </a:lnTo>
                  <a:lnTo>
                    <a:pt x="0" y="38942"/>
                  </a:lnTo>
                  <a:lnTo>
                    <a:pt x="65895" y="728"/>
                  </a:lnTo>
                  <a:lnTo>
                    <a:pt x="63760" y="0"/>
                  </a:lnTo>
                  <a:close/>
                </a:path>
              </a:pathLst>
            </a:custGeom>
            <a:solidFill>
              <a:srgbClr val="1A5899"/>
            </a:solidFill>
          </p:spPr>
          <p:txBody>
            <a:bodyPr wrap="square" lIns="0" tIns="0" rIns="0" bIns="0" rtlCol="0"/>
            <a:lstStyle/>
            <a:p>
              <a:endParaRPr sz="1227"/>
            </a:p>
          </p:txBody>
        </p:sp>
        <p:sp>
          <p:nvSpPr>
            <p:cNvPr id="1794" name="object 1794"/>
            <p:cNvSpPr/>
            <p:nvPr/>
          </p:nvSpPr>
          <p:spPr>
            <a:xfrm>
              <a:off x="1610715" y="7927269"/>
              <a:ext cx="64769" cy="38100"/>
            </a:xfrm>
            <a:custGeom>
              <a:avLst/>
              <a:gdLst/>
              <a:ahLst/>
              <a:cxnLst/>
              <a:rect l="l" t="t" r="r" b="b"/>
              <a:pathLst>
                <a:path w="64769" h="38100">
                  <a:moveTo>
                    <a:pt x="61600" y="0"/>
                  </a:moveTo>
                  <a:lnTo>
                    <a:pt x="0" y="35572"/>
                  </a:lnTo>
                  <a:lnTo>
                    <a:pt x="0" y="37846"/>
                  </a:lnTo>
                  <a:lnTo>
                    <a:pt x="64144" y="868"/>
                  </a:lnTo>
                  <a:lnTo>
                    <a:pt x="61600" y="0"/>
                  </a:lnTo>
                  <a:close/>
                </a:path>
              </a:pathLst>
            </a:custGeom>
            <a:solidFill>
              <a:srgbClr val="1A599A"/>
            </a:solidFill>
          </p:spPr>
          <p:txBody>
            <a:bodyPr wrap="square" lIns="0" tIns="0" rIns="0" bIns="0" rtlCol="0"/>
            <a:lstStyle/>
            <a:p>
              <a:endParaRPr sz="1227"/>
            </a:p>
          </p:txBody>
        </p:sp>
        <p:sp>
          <p:nvSpPr>
            <p:cNvPr id="1795" name="object 1795"/>
            <p:cNvSpPr/>
            <p:nvPr/>
          </p:nvSpPr>
          <p:spPr>
            <a:xfrm>
              <a:off x="1610715" y="7926666"/>
              <a:ext cx="62230" cy="36830"/>
            </a:xfrm>
            <a:custGeom>
              <a:avLst/>
              <a:gdLst/>
              <a:ahLst/>
              <a:cxnLst/>
              <a:rect l="l" t="t" r="r" b="b"/>
              <a:pathLst>
                <a:path w="62230" h="36829">
                  <a:moveTo>
                    <a:pt x="59832" y="0"/>
                  </a:moveTo>
                  <a:lnTo>
                    <a:pt x="0" y="34298"/>
                  </a:lnTo>
                  <a:lnTo>
                    <a:pt x="0" y="36423"/>
                  </a:lnTo>
                  <a:lnTo>
                    <a:pt x="62087" y="769"/>
                  </a:lnTo>
                  <a:lnTo>
                    <a:pt x="59832" y="0"/>
                  </a:lnTo>
                  <a:close/>
                </a:path>
              </a:pathLst>
            </a:custGeom>
            <a:solidFill>
              <a:srgbClr val="1A5A9B"/>
            </a:solidFill>
          </p:spPr>
          <p:txBody>
            <a:bodyPr wrap="square" lIns="0" tIns="0" rIns="0" bIns="0" rtlCol="0"/>
            <a:lstStyle/>
            <a:p>
              <a:endParaRPr sz="1227"/>
            </a:p>
          </p:txBody>
        </p:sp>
        <p:sp>
          <p:nvSpPr>
            <p:cNvPr id="1796" name="object 1796"/>
            <p:cNvSpPr/>
            <p:nvPr/>
          </p:nvSpPr>
          <p:spPr>
            <a:xfrm>
              <a:off x="1610715" y="7925872"/>
              <a:ext cx="60960" cy="36195"/>
            </a:xfrm>
            <a:custGeom>
              <a:avLst/>
              <a:gdLst/>
              <a:ahLst/>
              <a:cxnLst/>
              <a:rect l="l" t="t" r="r" b="b"/>
              <a:pathLst>
                <a:path w="60960" h="36195">
                  <a:moveTo>
                    <a:pt x="57506" y="0"/>
                  </a:moveTo>
                  <a:lnTo>
                    <a:pt x="0" y="33104"/>
                  </a:lnTo>
                  <a:lnTo>
                    <a:pt x="0" y="35615"/>
                  </a:lnTo>
                  <a:lnTo>
                    <a:pt x="60337" y="966"/>
                  </a:lnTo>
                  <a:lnTo>
                    <a:pt x="57506" y="0"/>
                  </a:lnTo>
                  <a:close/>
                </a:path>
              </a:pathLst>
            </a:custGeom>
            <a:solidFill>
              <a:srgbClr val="1A5A9C"/>
            </a:solidFill>
          </p:spPr>
          <p:txBody>
            <a:bodyPr wrap="square" lIns="0" tIns="0" rIns="0" bIns="0" rtlCol="0"/>
            <a:lstStyle/>
            <a:p>
              <a:endParaRPr sz="1227"/>
            </a:p>
          </p:txBody>
        </p:sp>
        <p:sp>
          <p:nvSpPr>
            <p:cNvPr id="1797" name="object 1797"/>
            <p:cNvSpPr/>
            <p:nvPr/>
          </p:nvSpPr>
          <p:spPr>
            <a:xfrm>
              <a:off x="1610715" y="7925277"/>
              <a:ext cx="58419" cy="34290"/>
            </a:xfrm>
            <a:custGeom>
              <a:avLst/>
              <a:gdLst/>
              <a:ahLst/>
              <a:cxnLst/>
              <a:rect l="l" t="t" r="r" b="b"/>
              <a:pathLst>
                <a:path w="58419" h="34290">
                  <a:moveTo>
                    <a:pt x="55763" y="0"/>
                  </a:moveTo>
                  <a:lnTo>
                    <a:pt x="0" y="32147"/>
                  </a:lnTo>
                  <a:lnTo>
                    <a:pt x="0" y="34292"/>
                  </a:lnTo>
                  <a:lnTo>
                    <a:pt x="58100" y="797"/>
                  </a:lnTo>
                  <a:lnTo>
                    <a:pt x="55763" y="0"/>
                  </a:lnTo>
                  <a:close/>
                </a:path>
              </a:pathLst>
            </a:custGeom>
            <a:solidFill>
              <a:srgbClr val="1B5B9C"/>
            </a:solidFill>
          </p:spPr>
          <p:txBody>
            <a:bodyPr wrap="square" lIns="0" tIns="0" rIns="0" bIns="0" rtlCol="0"/>
            <a:lstStyle/>
            <a:p>
              <a:endParaRPr sz="1227"/>
            </a:p>
          </p:txBody>
        </p:sp>
        <p:sp>
          <p:nvSpPr>
            <p:cNvPr id="1798" name="object 1798"/>
            <p:cNvSpPr/>
            <p:nvPr/>
          </p:nvSpPr>
          <p:spPr>
            <a:xfrm>
              <a:off x="1610715" y="7924571"/>
              <a:ext cx="56515" cy="33655"/>
            </a:xfrm>
            <a:custGeom>
              <a:avLst/>
              <a:gdLst/>
              <a:ahLst/>
              <a:cxnLst/>
              <a:rect l="l" t="t" r="r" b="b"/>
              <a:pathLst>
                <a:path w="56514" h="33654">
                  <a:moveTo>
                    <a:pt x="53694" y="0"/>
                  </a:moveTo>
                  <a:lnTo>
                    <a:pt x="0" y="30834"/>
                  </a:lnTo>
                  <a:lnTo>
                    <a:pt x="0" y="33332"/>
                  </a:lnTo>
                  <a:lnTo>
                    <a:pt x="56076" y="812"/>
                  </a:lnTo>
                  <a:lnTo>
                    <a:pt x="53694" y="0"/>
                  </a:lnTo>
                  <a:close/>
                </a:path>
              </a:pathLst>
            </a:custGeom>
            <a:solidFill>
              <a:srgbClr val="1B5C9D"/>
            </a:solidFill>
          </p:spPr>
          <p:txBody>
            <a:bodyPr wrap="square" lIns="0" tIns="0" rIns="0" bIns="0" rtlCol="0"/>
            <a:lstStyle/>
            <a:p>
              <a:endParaRPr sz="1227"/>
            </a:p>
          </p:txBody>
        </p:sp>
        <p:sp>
          <p:nvSpPr>
            <p:cNvPr id="1799" name="object 1799"/>
            <p:cNvSpPr/>
            <p:nvPr/>
          </p:nvSpPr>
          <p:spPr>
            <a:xfrm>
              <a:off x="1610715" y="7923973"/>
              <a:ext cx="54610" cy="32384"/>
            </a:xfrm>
            <a:custGeom>
              <a:avLst/>
              <a:gdLst/>
              <a:ahLst/>
              <a:cxnLst/>
              <a:rect l="l" t="t" r="r" b="b"/>
              <a:pathLst>
                <a:path w="54610" h="32384">
                  <a:moveTo>
                    <a:pt x="51944" y="0"/>
                  </a:moveTo>
                  <a:lnTo>
                    <a:pt x="0" y="29829"/>
                  </a:lnTo>
                  <a:lnTo>
                    <a:pt x="0" y="31908"/>
                  </a:lnTo>
                  <a:lnTo>
                    <a:pt x="54275" y="795"/>
                  </a:lnTo>
                  <a:lnTo>
                    <a:pt x="51944" y="0"/>
                  </a:lnTo>
                  <a:close/>
                </a:path>
              </a:pathLst>
            </a:custGeom>
            <a:solidFill>
              <a:srgbClr val="1B5C9E"/>
            </a:solidFill>
          </p:spPr>
          <p:txBody>
            <a:bodyPr wrap="square" lIns="0" tIns="0" rIns="0" bIns="0" rtlCol="0"/>
            <a:lstStyle/>
            <a:p>
              <a:endParaRPr sz="1227"/>
            </a:p>
          </p:txBody>
        </p:sp>
        <p:sp>
          <p:nvSpPr>
            <p:cNvPr id="1800" name="object 1800"/>
            <p:cNvSpPr/>
            <p:nvPr/>
          </p:nvSpPr>
          <p:spPr>
            <a:xfrm>
              <a:off x="1610715" y="7923214"/>
              <a:ext cx="52705" cy="31115"/>
            </a:xfrm>
            <a:custGeom>
              <a:avLst/>
              <a:gdLst/>
              <a:ahLst/>
              <a:cxnLst/>
              <a:rect l="l" t="t" r="r" b="b"/>
              <a:pathLst>
                <a:path w="52705" h="31115">
                  <a:moveTo>
                    <a:pt x="49719" y="0"/>
                  </a:moveTo>
                  <a:lnTo>
                    <a:pt x="0" y="28662"/>
                  </a:lnTo>
                  <a:lnTo>
                    <a:pt x="0" y="30981"/>
                  </a:lnTo>
                  <a:lnTo>
                    <a:pt x="52191" y="843"/>
                  </a:lnTo>
                  <a:lnTo>
                    <a:pt x="49719" y="0"/>
                  </a:lnTo>
                  <a:close/>
                </a:path>
              </a:pathLst>
            </a:custGeom>
            <a:solidFill>
              <a:srgbClr val="1B5D9F"/>
            </a:solidFill>
          </p:spPr>
          <p:txBody>
            <a:bodyPr wrap="square" lIns="0" tIns="0" rIns="0" bIns="0" rtlCol="0"/>
            <a:lstStyle/>
            <a:p>
              <a:endParaRPr sz="1227"/>
            </a:p>
          </p:txBody>
        </p:sp>
        <p:sp>
          <p:nvSpPr>
            <p:cNvPr id="1801" name="object 1801"/>
            <p:cNvSpPr/>
            <p:nvPr/>
          </p:nvSpPr>
          <p:spPr>
            <a:xfrm>
              <a:off x="1610715" y="7922530"/>
              <a:ext cx="50800" cy="29845"/>
            </a:xfrm>
            <a:custGeom>
              <a:avLst/>
              <a:gdLst/>
              <a:ahLst/>
              <a:cxnLst/>
              <a:rect l="l" t="t" r="r" b="b"/>
              <a:pathLst>
                <a:path w="50800" h="29845">
                  <a:moveTo>
                    <a:pt x="47714" y="0"/>
                  </a:moveTo>
                  <a:lnTo>
                    <a:pt x="0" y="27670"/>
                  </a:lnTo>
                  <a:lnTo>
                    <a:pt x="0" y="29786"/>
                  </a:lnTo>
                  <a:lnTo>
                    <a:pt x="50454" y="935"/>
                  </a:lnTo>
                  <a:lnTo>
                    <a:pt x="47714" y="0"/>
                  </a:lnTo>
                  <a:close/>
                </a:path>
              </a:pathLst>
            </a:custGeom>
            <a:solidFill>
              <a:srgbClr val="1B5E9F"/>
            </a:solidFill>
          </p:spPr>
          <p:txBody>
            <a:bodyPr wrap="square" lIns="0" tIns="0" rIns="0" bIns="0" rtlCol="0"/>
            <a:lstStyle/>
            <a:p>
              <a:endParaRPr sz="1227"/>
            </a:p>
          </p:txBody>
        </p:sp>
        <p:sp>
          <p:nvSpPr>
            <p:cNvPr id="1802" name="object 1802"/>
            <p:cNvSpPr/>
            <p:nvPr/>
          </p:nvSpPr>
          <p:spPr>
            <a:xfrm>
              <a:off x="1610715" y="7921914"/>
              <a:ext cx="48260" cy="28575"/>
            </a:xfrm>
            <a:custGeom>
              <a:avLst/>
              <a:gdLst/>
              <a:ahLst/>
              <a:cxnLst/>
              <a:rect l="l" t="t" r="r" b="b"/>
              <a:pathLst>
                <a:path w="48260" h="28575">
                  <a:moveTo>
                    <a:pt x="45910" y="0"/>
                  </a:moveTo>
                  <a:lnTo>
                    <a:pt x="0" y="26429"/>
                  </a:lnTo>
                  <a:lnTo>
                    <a:pt x="0" y="28428"/>
                  </a:lnTo>
                  <a:lnTo>
                    <a:pt x="48218" y="787"/>
                  </a:lnTo>
                  <a:lnTo>
                    <a:pt x="45910" y="0"/>
                  </a:lnTo>
                  <a:close/>
                </a:path>
              </a:pathLst>
            </a:custGeom>
            <a:solidFill>
              <a:srgbClr val="1B5EA0"/>
            </a:solidFill>
          </p:spPr>
          <p:txBody>
            <a:bodyPr wrap="square" lIns="0" tIns="0" rIns="0" bIns="0" rtlCol="0"/>
            <a:lstStyle/>
            <a:p>
              <a:endParaRPr sz="1227"/>
            </a:p>
          </p:txBody>
        </p:sp>
        <p:sp>
          <p:nvSpPr>
            <p:cNvPr id="1803" name="object 1803"/>
            <p:cNvSpPr/>
            <p:nvPr/>
          </p:nvSpPr>
          <p:spPr>
            <a:xfrm>
              <a:off x="1610715" y="7921216"/>
              <a:ext cx="46990" cy="27940"/>
            </a:xfrm>
            <a:custGeom>
              <a:avLst/>
              <a:gdLst/>
              <a:ahLst/>
              <a:cxnLst/>
              <a:rect l="l" t="t" r="r" b="b"/>
              <a:pathLst>
                <a:path w="46989" h="27940">
                  <a:moveTo>
                    <a:pt x="43865" y="0"/>
                  </a:moveTo>
                  <a:lnTo>
                    <a:pt x="0" y="25474"/>
                  </a:lnTo>
                  <a:lnTo>
                    <a:pt x="0" y="27524"/>
                  </a:lnTo>
                  <a:lnTo>
                    <a:pt x="46467" y="887"/>
                  </a:lnTo>
                  <a:lnTo>
                    <a:pt x="43865" y="0"/>
                  </a:lnTo>
                  <a:close/>
                </a:path>
              </a:pathLst>
            </a:custGeom>
            <a:solidFill>
              <a:srgbClr val="1B5FA1"/>
            </a:solidFill>
          </p:spPr>
          <p:txBody>
            <a:bodyPr wrap="square" lIns="0" tIns="0" rIns="0" bIns="0" rtlCol="0"/>
            <a:lstStyle/>
            <a:p>
              <a:endParaRPr sz="1227"/>
            </a:p>
          </p:txBody>
        </p:sp>
        <p:sp>
          <p:nvSpPr>
            <p:cNvPr id="1804" name="object 1804"/>
            <p:cNvSpPr/>
            <p:nvPr/>
          </p:nvSpPr>
          <p:spPr>
            <a:xfrm>
              <a:off x="1610715" y="7920610"/>
              <a:ext cx="44450" cy="26670"/>
            </a:xfrm>
            <a:custGeom>
              <a:avLst/>
              <a:gdLst/>
              <a:ahLst/>
              <a:cxnLst/>
              <a:rect l="l" t="t" r="r" b="b"/>
              <a:pathLst>
                <a:path w="44450" h="26670">
                  <a:moveTo>
                    <a:pt x="42087" y="0"/>
                  </a:moveTo>
                  <a:lnTo>
                    <a:pt x="0" y="24169"/>
                  </a:lnTo>
                  <a:lnTo>
                    <a:pt x="0" y="26252"/>
                  </a:lnTo>
                  <a:lnTo>
                    <a:pt x="44412" y="793"/>
                  </a:lnTo>
                  <a:lnTo>
                    <a:pt x="42087" y="0"/>
                  </a:lnTo>
                  <a:close/>
                </a:path>
              </a:pathLst>
            </a:custGeom>
            <a:solidFill>
              <a:srgbClr val="1B60A1"/>
            </a:solidFill>
          </p:spPr>
          <p:txBody>
            <a:bodyPr wrap="square" lIns="0" tIns="0" rIns="0" bIns="0" rtlCol="0"/>
            <a:lstStyle/>
            <a:p>
              <a:endParaRPr sz="1227"/>
            </a:p>
          </p:txBody>
        </p:sp>
        <p:sp>
          <p:nvSpPr>
            <p:cNvPr id="1805" name="object 1805"/>
            <p:cNvSpPr/>
            <p:nvPr/>
          </p:nvSpPr>
          <p:spPr>
            <a:xfrm>
              <a:off x="1610715" y="7919850"/>
              <a:ext cx="42545" cy="25400"/>
            </a:xfrm>
            <a:custGeom>
              <a:avLst/>
              <a:gdLst/>
              <a:ahLst/>
              <a:cxnLst/>
              <a:rect l="l" t="t" r="r" b="b"/>
              <a:pathLst>
                <a:path w="42544" h="25400">
                  <a:moveTo>
                    <a:pt x="39863" y="0"/>
                  </a:moveTo>
                  <a:lnTo>
                    <a:pt x="0" y="22948"/>
                  </a:lnTo>
                  <a:lnTo>
                    <a:pt x="0" y="25352"/>
                  </a:lnTo>
                  <a:lnTo>
                    <a:pt x="42485" y="894"/>
                  </a:lnTo>
                  <a:lnTo>
                    <a:pt x="39863" y="0"/>
                  </a:lnTo>
                  <a:close/>
                </a:path>
              </a:pathLst>
            </a:custGeom>
            <a:solidFill>
              <a:srgbClr val="1C60A2"/>
            </a:solidFill>
          </p:spPr>
          <p:txBody>
            <a:bodyPr wrap="square" lIns="0" tIns="0" rIns="0" bIns="0" rtlCol="0"/>
            <a:lstStyle/>
            <a:p>
              <a:endParaRPr sz="1227"/>
            </a:p>
          </p:txBody>
        </p:sp>
        <p:sp>
          <p:nvSpPr>
            <p:cNvPr id="1806" name="object 1806"/>
            <p:cNvSpPr/>
            <p:nvPr/>
          </p:nvSpPr>
          <p:spPr>
            <a:xfrm>
              <a:off x="1610715" y="7919259"/>
              <a:ext cx="40640" cy="24130"/>
            </a:xfrm>
            <a:custGeom>
              <a:avLst/>
              <a:gdLst/>
              <a:ahLst/>
              <a:cxnLst/>
              <a:rect l="l" t="t" r="r" b="b"/>
              <a:pathLst>
                <a:path w="40639" h="24129">
                  <a:moveTo>
                    <a:pt x="38130" y="0"/>
                  </a:moveTo>
                  <a:lnTo>
                    <a:pt x="0" y="21981"/>
                  </a:lnTo>
                  <a:lnTo>
                    <a:pt x="0" y="23917"/>
                  </a:lnTo>
                  <a:lnTo>
                    <a:pt x="40337" y="753"/>
                  </a:lnTo>
                  <a:lnTo>
                    <a:pt x="38130" y="0"/>
                  </a:lnTo>
                  <a:close/>
                </a:path>
              </a:pathLst>
            </a:custGeom>
            <a:solidFill>
              <a:srgbClr val="1C61A3"/>
            </a:solidFill>
          </p:spPr>
          <p:txBody>
            <a:bodyPr wrap="square" lIns="0" tIns="0" rIns="0" bIns="0" rtlCol="0"/>
            <a:lstStyle/>
            <a:p>
              <a:endParaRPr sz="1227"/>
            </a:p>
          </p:txBody>
        </p:sp>
        <p:sp>
          <p:nvSpPr>
            <p:cNvPr id="1807" name="object 1807"/>
            <p:cNvSpPr/>
            <p:nvPr/>
          </p:nvSpPr>
          <p:spPr>
            <a:xfrm>
              <a:off x="1610702" y="7917967"/>
              <a:ext cx="38735" cy="24130"/>
            </a:xfrm>
            <a:custGeom>
              <a:avLst/>
              <a:gdLst/>
              <a:ahLst/>
              <a:cxnLst/>
              <a:rect l="l" t="t" r="r" b="b"/>
              <a:pathLst>
                <a:path w="38735" h="24129">
                  <a:moveTo>
                    <a:pt x="38214" y="1320"/>
                  </a:moveTo>
                  <a:lnTo>
                    <a:pt x="36436" y="736"/>
                  </a:lnTo>
                  <a:lnTo>
                    <a:pt x="36068" y="596"/>
                  </a:lnTo>
                  <a:lnTo>
                    <a:pt x="34315" y="0"/>
                  </a:lnTo>
                  <a:lnTo>
                    <a:pt x="0" y="19748"/>
                  </a:lnTo>
                  <a:lnTo>
                    <a:pt x="0" y="21691"/>
                  </a:lnTo>
                  <a:lnTo>
                    <a:pt x="12" y="23520"/>
                  </a:lnTo>
                  <a:lnTo>
                    <a:pt x="38214" y="1320"/>
                  </a:lnTo>
                  <a:close/>
                </a:path>
              </a:pathLst>
            </a:custGeom>
            <a:solidFill>
              <a:srgbClr val="1C62A4"/>
            </a:solidFill>
          </p:spPr>
          <p:txBody>
            <a:bodyPr wrap="square" lIns="0" tIns="0" rIns="0" bIns="0" rtlCol="0"/>
            <a:lstStyle/>
            <a:p>
              <a:endParaRPr sz="1227"/>
            </a:p>
          </p:txBody>
        </p:sp>
        <p:sp>
          <p:nvSpPr>
            <p:cNvPr id="1808" name="object 1808"/>
            <p:cNvSpPr/>
            <p:nvPr/>
          </p:nvSpPr>
          <p:spPr>
            <a:xfrm>
              <a:off x="1610715" y="7917202"/>
              <a:ext cx="34925" cy="20955"/>
            </a:xfrm>
            <a:custGeom>
              <a:avLst/>
              <a:gdLst/>
              <a:ahLst/>
              <a:cxnLst/>
              <a:rect l="l" t="t" r="r" b="b"/>
              <a:pathLst>
                <a:path w="34925" h="20954">
                  <a:moveTo>
                    <a:pt x="32103" y="0"/>
                  </a:moveTo>
                  <a:lnTo>
                    <a:pt x="0" y="18357"/>
                  </a:lnTo>
                  <a:lnTo>
                    <a:pt x="0" y="20738"/>
                  </a:lnTo>
                  <a:lnTo>
                    <a:pt x="34406" y="785"/>
                  </a:lnTo>
                  <a:lnTo>
                    <a:pt x="32103" y="0"/>
                  </a:lnTo>
                  <a:close/>
                </a:path>
              </a:pathLst>
            </a:custGeom>
            <a:solidFill>
              <a:srgbClr val="1C63A5"/>
            </a:solidFill>
          </p:spPr>
          <p:txBody>
            <a:bodyPr wrap="square" lIns="0" tIns="0" rIns="0" bIns="0" rtlCol="0"/>
            <a:lstStyle/>
            <a:p>
              <a:endParaRPr sz="1227"/>
            </a:p>
          </p:txBody>
        </p:sp>
        <p:sp>
          <p:nvSpPr>
            <p:cNvPr id="1809" name="object 1809"/>
            <p:cNvSpPr/>
            <p:nvPr/>
          </p:nvSpPr>
          <p:spPr>
            <a:xfrm>
              <a:off x="1610715" y="7916505"/>
              <a:ext cx="33020" cy="19685"/>
            </a:xfrm>
            <a:custGeom>
              <a:avLst/>
              <a:gdLst/>
              <a:ahLst/>
              <a:cxnLst/>
              <a:rect l="l" t="t" r="r" b="b"/>
              <a:pathLst>
                <a:path w="33019" h="19684">
                  <a:moveTo>
                    <a:pt x="30060" y="0"/>
                  </a:moveTo>
                  <a:lnTo>
                    <a:pt x="0" y="17359"/>
                  </a:lnTo>
                  <a:lnTo>
                    <a:pt x="0" y="19646"/>
                  </a:lnTo>
                  <a:lnTo>
                    <a:pt x="32584" y="861"/>
                  </a:lnTo>
                  <a:lnTo>
                    <a:pt x="30060" y="0"/>
                  </a:lnTo>
                  <a:close/>
                </a:path>
              </a:pathLst>
            </a:custGeom>
            <a:solidFill>
              <a:srgbClr val="1C64A6"/>
            </a:solidFill>
          </p:spPr>
          <p:txBody>
            <a:bodyPr wrap="square" lIns="0" tIns="0" rIns="0" bIns="0" rtlCol="0"/>
            <a:lstStyle/>
            <a:p>
              <a:endParaRPr sz="1227"/>
            </a:p>
          </p:txBody>
        </p:sp>
        <p:sp>
          <p:nvSpPr>
            <p:cNvPr id="1810" name="object 1810"/>
            <p:cNvSpPr/>
            <p:nvPr/>
          </p:nvSpPr>
          <p:spPr>
            <a:xfrm>
              <a:off x="1610715" y="7915871"/>
              <a:ext cx="30480" cy="18415"/>
            </a:xfrm>
            <a:custGeom>
              <a:avLst/>
              <a:gdLst/>
              <a:ahLst/>
              <a:cxnLst/>
              <a:rect l="l" t="t" r="r" b="b"/>
              <a:pathLst>
                <a:path w="30480" h="18415">
                  <a:moveTo>
                    <a:pt x="28205" y="0"/>
                  </a:moveTo>
                  <a:lnTo>
                    <a:pt x="0" y="16168"/>
                  </a:lnTo>
                  <a:lnTo>
                    <a:pt x="0" y="18280"/>
                  </a:lnTo>
                  <a:lnTo>
                    <a:pt x="30481" y="776"/>
                  </a:lnTo>
                  <a:lnTo>
                    <a:pt x="28205" y="0"/>
                  </a:lnTo>
                  <a:close/>
                </a:path>
              </a:pathLst>
            </a:custGeom>
            <a:solidFill>
              <a:srgbClr val="1C65A6"/>
            </a:solidFill>
          </p:spPr>
          <p:txBody>
            <a:bodyPr wrap="square" lIns="0" tIns="0" rIns="0" bIns="0" rtlCol="0"/>
            <a:lstStyle/>
            <a:p>
              <a:endParaRPr sz="1227"/>
            </a:p>
          </p:txBody>
        </p:sp>
        <p:sp>
          <p:nvSpPr>
            <p:cNvPr id="1811" name="object 1811"/>
            <p:cNvSpPr/>
            <p:nvPr/>
          </p:nvSpPr>
          <p:spPr>
            <a:xfrm>
              <a:off x="1610715" y="7915185"/>
              <a:ext cx="29209" cy="17780"/>
            </a:xfrm>
            <a:custGeom>
              <a:avLst/>
              <a:gdLst/>
              <a:ahLst/>
              <a:cxnLst/>
              <a:rect l="l" t="t" r="r" b="b"/>
              <a:pathLst>
                <a:path w="29210" h="17779">
                  <a:moveTo>
                    <a:pt x="26193" y="0"/>
                  </a:moveTo>
                  <a:lnTo>
                    <a:pt x="0" y="15125"/>
                  </a:lnTo>
                  <a:lnTo>
                    <a:pt x="0" y="17365"/>
                  </a:lnTo>
                  <a:lnTo>
                    <a:pt x="28731" y="865"/>
                  </a:lnTo>
                  <a:lnTo>
                    <a:pt x="26193" y="0"/>
                  </a:lnTo>
                  <a:close/>
                </a:path>
              </a:pathLst>
            </a:custGeom>
            <a:solidFill>
              <a:srgbClr val="1C65A7"/>
            </a:solidFill>
          </p:spPr>
          <p:txBody>
            <a:bodyPr wrap="square" lIns="0" tIns="0" rIns="0" bIns="0" rtlCol="0"/>
            <a:lstStyle/>
            <a:p>
              <a:endParaRPr sz="1227"/>
            </a:p>
          </p:txBody>
        </p:sp>
        <p:sp>
          <p:nvSpPr>
            <p:cNvPr id="1812" name="object 1812"/>
            <p:cNvSpPr/>
            <p:nvPr/>
          </p:nvSpPr>
          <p:spPr>
            <a:xfrm>
              <a:off x="1610715" y="7914573"/>
              <a:ext cx="26670" cy="16510"/>
            </a:xfrm>
            <a:custGeom>
              <a:avLst/>
              <a:gdLst/>
              <a:ahLst/>
              <a:cxnLst/>
              <a:rect l="l" t="t" r="r" b="b"/>
              <a:pathLst>
                <a:path w="26669" h="16509">
                  <a:moveTo>
                    <a:pt x="24399" y="0"/>
                  </a:moveTo>
                  <a:lnTo>
                    <a:pt x="0" y="13986"/>
                  </a:lnTo>
                  <a:lnTo>
                    <a:pt x="0" y="16031"/>
                  </a:lnTo>
                  <a:lnTo>
                    <a:pt x="26540" y="730"/>
                  </a:lnTo>
                  <a:lnTo>
                    <a:pt x="24399" y="0"/>
                  </a:lnTo>
                  <a:close/>
                </a:path>
              </a:pathLst>
            </a:custGeom>
            <a:solidFill>
              <a:srgbClr val="1D66A8"/>
            </a:solidFill>
          </p:spPr>
          <p:txBody>
            <a:bodyPr wrap="square" lIns="0" tIns="0" rIns="0" bIns="0" rtlCol="0"/>
            <a:lstStyle/>
            <a:p>
              <a:endParaRPr sz="1227"/>
            </a:p>
          </p:txBody>
        </p:sp>
        <p:sp>
          <p:nvSpPr>
            <p:cNvPr id="1813" name="object 1813"/>
            <p:cNvSpPr/>
            <p:nvPr/>
          </p:nvSpPr>
          <p:spPr>
            <a:xfrm>
              <a:off x="1610702" y="7913192"/>
              <a:ext cx="24765" cy="15875"/>
            </a:xfrm>
            <a:custGeom>
              <a:avLst/>
              <a:gdLst/>
              <a:ahLst/>
              <a:cxnLst/>
              <a:rect l="l" t="t" r="r" b="b"/>
              <a:pathLst>
                <a:path w="24764" h="15875">
                  <a:moveTo>
                    <a:pt x="24587" y="1447"/>
                  </a:moveTo>
                  <a:lnTo>
                    <a:pt x="22720" y="812"/>
                  </a:lnTo>
                  <a:lnTo>
                    <a:pt x="22275" y="673"/>
                  </a:lnTo>
                  <a:lnTo>
                    <a:pt x="20345" y="0"/>
                  </a:lnTo>
                  <a:lnTo>
                    <a:pt x="12" y="11684"/>
                  </a:lnTo>
                  <a:lnTo>
                    <a:pt x="12" y="13360"/>
                  </a:lnTo>
                  <a:lnTo>
                    <a:pt x="0" y="15709"/>
                  </a:lnTo>
                  <a:lnTo>
                    <a:pt x="24587" y="1447"/>
                  </a:lnTo>
                  <a:close/>
                </a:path>
              </a:pathLst>
            </a:custGeom>
            <a:solidFill>
              <a:srgbClr val="1D67A9"/>
            </a:solidFill>
          </p:spPr>
          <p:txBody>
            <a:bodyPr wrap="square" lIns="0" tIns="0" rIns="0" bIns="0" rtlCol="0"/>
            <a:lstStyle/>
            <a:p>
              <a:endParaRPr sz="1227"/>
            </a:p>
          </p:txBody>
        </p:sp>
        <p:sp>
          <p:nvSpPr>
            <p:cNvPr id="1814" name="object 1814"/>
            <p:cNvSpPr/>
            <p:nvPr/>
          </p:nvSpPr>
          <p:spPr>
            <a:xfrm>
              <a:off x="1610715" y="7906245"/>
              <a:ext cx="20955" cy="19685"/>
            </a:xfrm>
            <a:custGeom>
              <a:avLst/>
              <a:gdLst/>
              <a:ahLst/>
              <a:cxnLst/>
              <a:rect l="l" t="t" r="r" b="b"/>
              <a:pathLst>
                <a:path w="20955" h="19684">
                  <a:moveTo>
                    <a:pt x="0" y="0"/>
                  </a:moveTo>
                  <a:lnTo>
                    <a:pt x="0" y="19133"/>
                  </a:lnTo>
                  <a:lnTo>
                    <a:pt x="20751" y="7082"/>
                  </a:lnTo>
                  <a:lnTo>
                    <a:pt x="0" y="0"/>
                  </a:lnTo>
                  <a:close/>
                </a:path>
              </a:pathLst>
            </a:custGeom>
            <a:solidFill>
              <a:srgbClr val="1D68AA"/>
            </a:solidFill>
          </p:spPr>
          <p:txBody>
            <a:bodyPr wrap="square" lIns="0" tIns="0" rIns="0" bIns="0" rtlCol="0"/>
            <a:lstStyle/>
            <a:p>
              <a:endParaRPr sz="1227"/>
            </a:p>
          </p:txBody>
        </p:sp>
        <p:sp>
          <p:nvSpPr>
            <p:cNvPr id="1815" name="object 1815"/>
            <p:cNvSpPr/>
            <p:nvPr/>
          </p:nvSpPr>
          <p:spPr>
            <a:xfrm>
              <a:off x="1677695" y="7928979"/>
              <a:ext cx="635" cy="635"/>
            </a:xfrm>
            <a:custGeom>
              <a:avLst/>
              <a:gdLst/>
              <a:ahLst/>
              <a:cxnLst/>
              <a:rect l="l" t="t" r="r" b="b"/>
              <a:pathLst>
                <a:path w="635" h="634">
                  <a:moveTo>
                    <a:pt x="419" y="0"/>
                  </a:moveTo>
                  <a:lnTo>
                    <a:pt x="0" y="126"/>
                  </a:lnTo>
                  <a:lnTo>
                    <a:pt x="0" y="385"/>
                  </a:lnTo>
                  <a:lnTo>
                    <a:pt x="419" y="0"/>
                  </a:lnTo>
                  <a:close/>
                </a:path>
              </a:pathLst>
            </a:custGeom>
            <a:solidFill>
              <a:srgbClr val="143979"/>
            </a:solidFill>
          </p:spPr>
          <p:txBody>
            <a:bodyPr wrap="square" lIns="0" tIns="0" rIns="0" bIns="0" rtlCol="0"/>
            <a:lstStyle/>
            <a:p>
              <a:endParaRPr sz="1227"/>
            </a:p>
          </p:txBody>
        </p:sp>
        <p:sp>
          <p:nvSpPr>
            <p:cNvPr id="1816" name="object 1816"/>
            <p:cNvSpPr/>
            <p:nvPr/>
          </p:nvSpPr>
          <p:spPr>
            <a:xfrm>
              <a:off x="1677695" y="7928283"/>
              <a:ext cx="3175" cy="2540"/>
            </a:xfrm>
            <a:custGeom>
              <a:avLst/>
              <a:gdLst/>
              <a:ahLst/>
              <a:cxnLst/>
              <a:rect l="l" t="t" r="r" b="b"/>
              <a:pathLst>
                <a:path w="3175" h="2540">
                  <a:moveTo>
                    <a:pt x="2724" y="0"/>
                  </a:moveTo>
                  <a:lnTo>
                    <a:pt x="418" y="695"/>
                  </a:lnTo>
                  <a:lnTo>
                    <a:pt x="0" y="1080"/>
                  </a:lnTo>
                  <a:lnTo>
                    <a:pt x="0" y="2507"/>
                  </a:lnTo>
                  <a:lnTo>
                    <a:pt x="2724" y="0"/>
                  </a:lnTo>
                  <a:close/>
                </a:path>
              </a:pathLst>
            </a:custGeom>
            <a:solidFill>
              <a:srgbClr val="153A7A"/>
            </a:solidFill>
          </p:spPr>
          <p:txBody>
            <a:bodyPr wrap="square" lIns="0" tIns="0" rIns="0" bIns="0" rtlCol="0"/>
            <a:lstStyle/>
            <a:p>
              <a:endParaRPr sz="1227"/>
            </a:p>
          </p:txBody>
        </p:sp>
        <p:sp>
          <p:nvSpPr>
            <p:cNvPr id="1817" name="object 1817"/>
            <p:cNvSpPr/>
            <p:nvPr/>
          </p:nvSpPr>
          <p:spPr>
            <a:xfrm>
              <a:off x="1677695" y="7927214"/>
              <a:ext cx="6350" cy="6350"/>
            </a:xfrm>
            <a:custGeom>
              <a:avLst/>
              <a:gdLst/>
              <a:ahLst/>
              <a:cxnLst/>
              <a:rect l="l" t="t" r="r" b="b"/>
              <a:pathLst>
                <a:path w="6350" h="6350">
                  <a:moveTo>
                    <a:pt x="6270" y="0"/>
                  </a:moveTo>
                  <a:lnTo>
                    <a:pt x="2724" y="1069"/>
                  </a:lnTo>
                  <a:lnTo>
                    <a:pt x="0" y="3577"/>
                  </a:lnTo>
                  <a:lnTo>
                    <a:pt x="0" y="5772"/>
                  </a:lnTo>
                  <a:lnTo>
                    <a:pt x="6270" y="0"/>
                  </a:lnTo>
                  <a:close/>
                </a:path>
              </a:pathLst>
            </a:custGeom>
            <a:solidFill>
              <a:srgbClr val="153A7B"/>
            </a:solidFill>
          </p:spPr>
          <p:txBody>
            <a:bodyPr wrap="square" lIns="0" tIns="0" rIns="0" bIns="0" rtlCol="0"/>
            <a:lstStyle/>
            <a:p>
              <a:endParaRPr sz="1227"/>
            </a:p>
          </p:txBody>
        </p:sp>
        <p:sp>
          <p:nvSpPr>
            <p:cNvPr id="1818" name="object 1818"/>
            <p:cNvSpPr/>
            <p:nvPr/>
          </p:nvSpPr>
          <p:spPr>
            <a:xfrm>
              <a:off x="1677695" y="7926418"/>
              <a:ext cx="9525" cy="8255"/>
            </a:xfrm>
            <a:custGeom>
              <a:avLst/>
              <a:gdLst/>
              <a:ahLst/>
              <a:cxnLst/>
              <a:rect l="l" t="t" r="r" b="b"/>
              <a:pathLst>
                <a:path w="9525" h="8254">
                  <a:moveTo>
                    <a:pt x="8910" y="0"/>
                  </a:moveTo>
                  <a:lnTo>
                    <a:pt x="6270" y="796"/>
                  </a:lnTo>
                  <a:lnTo>
                    <a:pt x="0" y="6569"/>
                  </a:lnTo>
                  <a:lnTo>
                    <a:pt x="0" y="8244"/>
                  </a:lnTo>
                  <a:lnTo>
                    <a:pt x="8910" y="0"/>
                  </a:lnTo>
                  <a:close/>
                </a:path>
              </a:pathLst>
            </a:custGeom>
            <a:solidFill>
              <a:srgbClr val="153B7B"/>
            </a:solidFill>
          </p:spPr>
          <p:txBody>
            <a:bodyPr wrap="square" lIns="0" tIns="0" rIns="0" bIns="0" rtlCol="0"/>
            <a:lstStyle/>
            <a:p>
              <a:endParaRPr sz="1227"/>
            </a:p>
          </p:txBody>
        </p:sp>
        <p:sp>
          <p:nvSpPr>
            <p:cNvPr id="1819" name="object 1819"/>
            <p:cNvSpPr/>
            <p:nvPr/>
          </p:nvSpPr>
          <p:spPr>
            <a:xfrm>
              <a:off x="1677695" y="7925491"/>
              <a:ext cx="12065" cy="11430"/>
            </a:xfrm>
            <a:custGeom>
              <a:avLst/>
              <a:gdLst/>
              <a:ahLst/>
              <a:cxnLst/>
              <a:rect l="l" t="t" r="r" b="b"/>
              <a:pathLst>
                <a:path w="12064" h="11429">
                  <a:moveTo>
                    <a:pt x="11982" y="0"/>
                  </a:moveTo>
                  <a:lnTo>
                    <a:pt x="8911" y="926"/>
                  </a:lnTo>
                  <a:lnTo>
                    <a:pt x="0" y="9171"/>
                  </a:lnTo>
                  <a:lnTo>
                    <a:pt x="0" y="11005"/>
                  </a:lnTo>
                  <a:lnTo>
                    <a:pt x="11982" y="0"/>
                  </a:lnTo>
                  <a:close/>
                </a:path>
              </a:pathLst>
            </a:custGeom>
            <a:solidFill>
              <a:srgbClr val="153C7C"/>
            </a:solidFill>
          </p:spPr>
          <p:txBody>
            <a:bodyPr wrap="square" lIns="0" tIns="0" rIns="0" bIns="0" rtlCol="0"/>
            <a:lstStyle/>
            <a:p>
              <a:endParaRPr sz="1227"/>
            </a:p>
          </p:txBody>
        </p:sp>
        <p:sp>
          <p:nvSpPr>
            <p:cNvPr id="1820" name="object 1820"/>
            <p:cNvSpPr/>
            <p:nvPr/>
          </p:nvSpPr>
          <p:spPr>
            <a:xfrm>
              <a:off x="1677682" y="7923809"/>
              <a:ext cx="17780" cy="16510"/>
            </a:xfrm>
            <a:custGeom>
              <a:avLst/>
              <a:gdLst/>
              <a:ahLst/>
              <a:cxnLst/>
              <a:rect l="l" t="t" r="r" b="b"/>
              <a:pathLst>
                <a:path w="17780" h="16509">
                  <a:moveTo>
                    <a:pt x="17576" y="0"/>
                  </a:moveTo>
                  <a:lnTo>
                    <a:pt x="15240" y="711"/>
                  </a:lnTo>
                  <a:lnTo>
                    <a:pt x="11988" y="1689"/>
                  </a:lnTo>
                  <a:lnTo>
                    <a:pt x="0" y="12700"/>
                  </a:lnTo>
                  <a:lnTo>
                    <a:pt x="0" y="14744"/>
                  </a:lnTo>
                  <a:lnTo>
                    <a:pt x="0" y="16167"/>
                  </a:lnTo>
                  <a:lnTo>
                    <a:pt x="17576" y="0"/>
                  </a:lnTo>
                  <a:close/>
                </a:path>
              </a:pathLst>
            </a:custGeom>
            <a:solidFill>
              <a:srgbClr val="153D7D"/>
            </a:solidFill>
          </p:spPr>
          <p:txBody>
            <a:bodyPr wrap="square" lIns="0" tIns="0" rIns="0" bIns="0" rtlCol="0"/>
            <a:lstStyle/>
            <a:p>
              <a:endParaRPr sz="1227"/>
            </a:p>
          </p:txBody>
        </p:sp>
        <p:sp>
          <p:nvSpPr>
            <p:cNvPr id="1821" name="object 1821"/>
            <p:cNvSpPr/>
            <p:nvPr/>
          </p:nvSpPr>
          <p:spPr>
            <a:xfrm>
              <a:off x="1677695" y="7922734"/>
              <a:ext cx="21590" cy="19685"/>
            </a:xfrm>
            <a:custGeom>
              <a:avLst/>
              <a:gdLst/>
              <a:ahLst/>
              <a:cxnLst/>
              <a:rect l="l" t="t" r="r" b="b"/>
              <a:pathLst>
                <a:path w="21589" h="19684">
                  <a:moveTo>
                    <a:pt x="21126" y="0"/>
                  </a:moveTo>
                  <a:lnTo>
                    <a:pt x="17575" y="1070"/>
                  </a:lnTo>
                  <a:lnTo>
                    <a:pt x="0" y="17230"/>
                  </a:lnTo>
                  <a:lnTo>
                    <a:pt x="0" y="19424"/>
                  </a:lnTo>
                  <a:lnTo>
                    <a:pt x="21126" y="0"/>
                  </a:lnTo>
                  <a:close/>
                </a:path>
              </a:pathLst>
            </a:custGeom>
            <a:solidFill>
              <a:srgbClr val="153E7E"/>
            </a:solidFill>
          </p:spPr>
          <p:txBody>
            <a:bodyPr wrap="square" lIns="0" tIns="0" rIns="0" bIns="0" rtlCol="0"/>
            <a:lstStyle/>
            <a:p>
              <a:endParaRPr sz="1227"/>
            </a:p>
          </p:txBody>
        </p:sp>
        <p:sp>
          <p:nvSpPr>
            <p:cNvPr id="1822" name="object 1822"/>
            <p:cNvSpPr/>
            <p:nvPr/>
          </p:nvSpPr>
          <p:spPr>
            <a:xfrm>
              <a:off x="1677695" y="7921850"/>
              <a:ext cx="24130" cy="22225"/>
            </a:xfrm>
            <a:custGeom>
              <a:avLst/>
              <a:gdLst/>
              <a:ahLst/>
              <a:cxnLst/>
              <a:rect l="l" t="t" r="r" b="b"/>
              <a:pathLst>
                <a:path w="24130" h="22225">
                  <a:moveTo>
                    <a:pt x="24055" y="0"/>
                  </a:moveTo>
                  <a:lnTo>
                    <a:pt x="21126" y="883"/>
                  </a:lnTo>
                  <a:lnTo>
                    <a:pt x="0" y="20308"/>
                  </a:lnTo>
                  <a:lnTo>
                    <a:pt x="0" y="22143"/>
                  </a:lnTo>
                  <a:lnTo>
                    <a:pt x="24055" y="0"/>
                  </a:lnTo>
                  <a:close/>
                </a:path>
              </a:pathLst>
            </a:custGeom>
            <a:solidFill>
              <a:srgbClr val="153F7F"/>
            </a:solidFill>
          </p:spPr>
          <p:txBody>
            <a:bodyPr wrap="square" lIns="0" tIns="0" rIns="0" bIns="0" rtlCol="0"/>
            <a:lstStyle/>
            <a:p>
              <a:endParaRPr sz="1227"/>
            </a:p>
          </p:txBody>
        </p:sp>
        <p:sp>
          <p:nvSpPr>
            <p:cNvPr id="1823" name="object 1823"/>
            <p:cNvSpPr/>
            <p:nvPr/>
          </p:nvSpPr>
          <p:spPr>
            <a:xfrm>
              <a:off x="1677695" y="7920985"/>
              <a:ext cx="27305" cy="25400"/>
            </a:xfrm>
            <a:custGeom>
              <a:avLst/>
              <a:gdLst/>
              <a:ahLst/>
              <a:cxnLst/>
              <a:rect l="l" t="t" r="r" b="b"/>
              <a:pathLst>
                <a:path w="27305" h="25400">
                  <a:moveTo>
                    <a:pt x="26923" y="0"/>
                  </a:moveTo>
                  <a:lnTo>
                    <a:pt x="24055" y="864"/>
                  </a:lnTo>
                  <a:lnTo>
                    <a:pt x="0" y="23008"/>
                  </a:lnTo>
                  <a:lnTo>
                    <a:pt x="0" y="24815"/>
                  </a:lnTo>
                  <a:lnTo>
                    <a:pt x="26923" y="0"/>
                  </a:lnTo>
                  <a:close/>
                </a:path>
              </a:pathLst>
            </a:custGeom>
            <a:solidFill>
              <a:srgbClr val="163F80"/>
            </a:solidFill>
          </p:spPr>
          <p:txBody>
            <a:bodyPr wrap="square" lIns="0" tIns="0" rIns="0" bIns="0" rtlCol="0"/>
            <a:lstStyle/>
            <a:p>
              <a:endParaRPr sz="1227"/>
            </a:p>
          </p:txBody>
        </p:sp>
        <p:sp>
          <p:nvSpPr>
            <p:cNvPr id="1824" name="object 1824"/>
            <p:cNvSpPr/>
            <p:nvPr/>
          </p:nvSpPr>
          <p:spPr>
            <a:xfrm>
              <a:off x="1677695" y="7920071"/>
              <a:ext cx="30480" cy="27940"/>
            </a:xfrm>
            <a:custGeom>
              <a:avLst/>
              <a:gdLst/>
              <a:ahLst/>
              <a:cxnLst/>
              <a:rect l="l" t="t" r="r" b="b"/>
              <a:pathLst>
                <a:path w="30480" h="27940">
                  <a:moveTo>
                    <a:pt x="29956" y="0"/>
                  </a:moveTo>
                  <a:lnTo>
                    <a:pt x="26923" y="914"/>
                  </a:lnTo>
                  <a:lnTo>
                    <a:pt x="0" y="25730"/>
                  </a:lnTo>
                  <a:lnTo>
                    <a:pt x="0" y="27610"/>
                  </a:lnTo>
                  <a:lnTo>
                    <a:pt x="29956" y="0"/>
                  </a:lnTo>
                  <a:close/>
                </a:path>
              </a:pathLst>
            </a:custGeom>
            <a:solidFill>
              <a:srgbClr val="164080"/>
            </a:solidFill>
          </p:spPr>
          <p:txBody>
            <a:bodyPr wrap="square" lIns="0" tIns="0" rIns="0" bIns="0" rtlCol="0"/>
            <a:lstStyle/>
            <a:p>
              <a:endParaRPr sz="1227"/>
            </a:p>
          </p:txBody>
        </p:sp>
        <p:sp>
          <p:nvSpPr>
            <p:cNvPr id="1825" name="object 1825"/>
            <p:cNvSpPr/>
            <p:nvPr/>
          </p:nvSpPr>
          <p:spPr>
            <a:xfrm>
              <a:off x="1677695" y="7919180"/>
              <a:ext cx="33020" cy="30480"/>
            </a:xfrm>
            <a:custGeom>
              <a:avLst/>
              <a:gdLst/>
              <a:ahLst/>
              <a:cxnLst/>
              <a:rect l="l" t="t" r="r" b="b"/>
              <a:pathLst>
                <a:path w="33019" h="30479">
                  <a:moveTo>
                    <a:pt x="32909" y="0"/>
                  </a:moveTo>
                  <a:lnTo>
                    <a:pt x="29956" y="890"/>
                  </a:lnTo>
                  <a:lnTo>
                    <a:pt x="0" y="28501"/>
                  </a:lnTo>
                  <a:lnTo>
                    <a:pt x="0" y="30306"/>
                  </a:lnTo>
                  <a:lnTo>
                    <a:pt x="32909" y="0"/>
                  </a:lnTo>
                  <a:close/>
                </a:path>
              </a:pathLst>
            </a:custGeom>
            <a:solidFill>
              <a:srgbClr val="164181"/>
            </a:solidFill>
          </p:spPr>
          <p:txBody>
            <a:bodyPr wrap="square" lIns="0" tIns="0" rIns="0" bIns="0" rtlCol="0"/>
            <a:lstStyle/>
            <a:p>
              <a:endParaRPr sz="1227"/>
            </a:p>
          </p:txBody>
        </p:sp>
        <p:sp>
          <p:nvSpPr>
            <p:cNvPr id="1826" name="object 1826"/>
            <p:cNvSpPr/>
            <p:nvPr/>
          </p:nvSpPr>
          <p:spPr>
            <a:xfrm>
              <a:off x="1677695" y="7918268"/>
              <a:ext cx="36195" cy="33655"/>
            </a:xfrm>
            <a:custGeom>
              <a:avLst/>
              <a:gdLst/>
              <a:ahLst/>
              <a:cxnLst/>
              <a:rect l="l" t="t" r="r" b="b"/>
              <a:pathLst>
                <a:path w="36194" h="33654">
                  <a:moveTo>
                    <a:pt x="35933" y="0"/>
                  </a:moveTo>
                  <a:lnTo>
                    <a:pt x="32909" y="911"/>
                  </a:lnTo>
                  <a:lnTo>
                    <a:pt x="0" y="31218"/>
                  </a:lnTo>
                  <a:lnTo>
                    <a:pt x="0" y="33080"/>
                  </a:lnTo>
                  <a:lnTo>
                    <a:pt x="35933" y="0"/>
                  </a:lnTo>
                  <a:close/>
                </a:path>
              </a:pathLst>
            </a:custGeom>
            <a:solidFill>
              <a:srgbClr val="164182"/>
            </a:solidFill>
          </p:spPr>
          <p:txBody>
            <a:bodyPr wrap="square" lIns="0" tIns="0" rIns="0" bIns="0" rtlCol="0"/>
            <a:lstStyle/>
            <a:p>
              <a:endParaRPr sz="1227"/>
            </a:p>
          </p:txBody>
        </p:sp>
        <p:sp>
          <p:nvSpPr>
            <p:cNvPr id="1827" name="object 1827"/>
            <p:cNvSpPr/>
            <p:nvPr/>
          </p:nvSpPr>
          <p:spPr>
            <a:xfrm>
              <a:off x="1967395" y="8012328"/>
              <a:ext cx="11430" cy="10160"/>
            </a:xfrm>
            <a:custGeom>
              <a:avLst/>
              <a:gdLst/>
              <a:ahLst/>
              <a:cxnLst/>
              <a:rect l="l" t="t" r="r" b="b"/>
              <a:pathLst>
                <a:path w="11430" h="10159">
                  <a:moveTo>
                    <a:pt x="10909" y="0"/>
                  </a:moveTo>
                  <a:lnTo>
                    <a:pt x="0" y="6324"/>
                  </a:lnTo>
                  <a:lnTo>
                    <a:pt x="2616" y="7226"/>
                  </a:lnTo>
                  <a:lnTo>
                    <a:pt x="10896" y="10058"/>
                  </a:lnTo>
                  <a:lnTo>
                    <a:pt x="10896" y="2463"/>
                  </a:lnTo>
                  <a:lnTo>
                    <a:pt x="10909" y="0"/>
                  </a:lnTo>
                  <a:close/>
                </a:path>
              </a:pathLst>
            </a:custGeom>
            <a:solidFill>
              <a:srgbClr val="143777"/>
            </a:solidFill>
          </p:spPr>
          <p:txBody>
            <a:bodyPr wrap="square" lIns="0" tIns="0" rIns="0" bIns="0" rtlCol="0"/>
            <a:lstStyle/>
            <a:p>
              <a:endParaRPr sz="1227"/>
            </a:p>
          </p:txBody>
        </p:sp>
        <p:sp>
          <p:nvSpPr>
            <p:cNvPr id="1828" name="object 1828"/>
            <p:cNvSpPr/>
            <p:nvPr/>
          </p:nvSpPr>
          <p:spPr>
            <a:xfrm>
              <a:off x="1963686" y="8008950"/>
              <a:ext cx="15240" cy="10160"/>
            </a:xfrm>
            <a:custGeom>
              <a:avLst/>
              <a:gdLst/>
              <a:ahLst/>
              <a:cxnLst/>
              <a:rect l="l" t="t" r="r" b="b"/>
              <a:pathLst>
                <a:path w="15239" h="10159">
                  <a:moveTo>
                    <a:pt x="14617" y="0"/>
                  </a:moveTo>
                  <a:lnTo>
                    <a:pt x="0" y="8445"/>
                  </a:lnTo>
                  <a:lnTo>
                    <a:pt x="1854" y="9080"/>
                  </a:lnTo>
                  <a:lnTo>
                    <a:pt x="4127" y="9855"/>
                  </a:lnTo>
                  <a:lnTo>
                    <a:pt x="14617" y="3835"/>
                  </a:lnTo>
                  <a:lnTo>
                    <a:pt x="14617" y="2260"/>
                  </a:lnTo>
                  <a:lnTo>
                    <a:pt x="14617" y="1739"/>
                  </a:lnTo>
                  <a:lnTo>
                    <a:pt x="14617" y="0"/>
                  </a:lnTo>
                  <a:close/>
                </a:path>
              </a:pathLst>
            </a:custGeom>
            <a:solidFill>
              <a:srgbClr val="143878"/>
            </a:solidFill>
          </p:spPr>
          <p:txBody>
            <a:bodyPr wrap="square" lIns="0" tIns="0" rIns="0" bIns="0" rtlCol="0"/>
            <a:lstStyle/>
            <a:p>
              <a:endParaRPr sz="1227"/>
            </a:p>
          </p:txBody>
        </p:sp>
        <p:sp>
          <p:nvSpPr>
            <p:cNvPr id="1829" name="object 1829"/>
            <p:cNvSpPr/>
            <p:nvPr/>
          </p:nvSpPr>
          <p:spPr>
            <a:xfrm>
              <a:off x="1961713" y="8007201"/>
              <a:ext cx="17145" cy="10795"/>
            </a:xfrm>
            <a:custGeom>
              <a:avLst/>
              <a:gdLst/>
              <a:ahLst/>
              <a:cxnLst/>
              <a:rect l="l" t="t" r="r" b="b"/>
              <a:pathLst>
                <a:path w="17144" h="10795">
                  <a:moveTo>
                    <a:pt x="16591" y="0"/>
                  </a:moveTo>
                  <a:lnTo>
                    <a:pt x="0" y="9510"/>
                  </a:lnTo>
                  <a:lnTo>
                    <a:pt x="2126" y="10236"/>
                  </a:lnTo>
                  <a:lnTo>
                    <a:pt x="16591" y="1944"/>
                  </a:lnTo>
                  <a:lnTo>
                    <a:pt x="16591" y="0"/>
                  </a:lnTo>
                  <a:close/>
                </a:path>
              </a:pathLst>
            </a:custGeom>
            <a:solidFill>
              <a:srgbClr val="143979"/>
            </a:solidFill>
          </p:spPr>
          <p:txBody>
            <a:bodyPr wrap="square" lIns="0" tIns="0" rIns="0" bIns="0" rtlCol="0"/>
            <a:lstStyle/>
            <a:p>
              <a:endParaRPr sz="1227"/>
            </a:p>
          </p:txBody>
        </p:sp>
        <p:sp>
          <p:nvSpPr>
            <p:cNvPr id="1830" name="object 1830"/>
            <p:cNvSpPr/>
            <p:nvPr/>
          </p:nvSpPr>
          <p:spPr>
            <a:xfrm>
              <a:off x="1959429" y="8005093"/>
              <a:ext cx="19050" cy="12065"/>
            </a:xfrm>
            <a:custGeom>
              <a:avLst/>
              <a:gdLst/>
              <a:ahLst/>
              <a:cxnLst/>
              <a:rect l="l" t="t" r="r" b="b"/>
              <a:pathLst>
                <a:path w="19050" h="12065">
                  <a:moveTo>
                    <a:pt x="18874" y="0"/>
                  </a:moveTo>
                  <a:lnTo>
                    <a:pt x="0" y="10838"/>
                  </a:lnTo>
                  <a:lnTo>
                    <a:pt x="2791" y="11791"/>
                  </a:lnTo>
                  <a:lnTo>
                    <a:pt x="18874" y="2533"/>
                  </a:lnTo>
                  <a:lnTo>
                    <a:pt x="18874" y="0"/>
                  </a:lnTo>
                  <a:close/>
                </a:path>
              </a:pathLst>
            </a:custGeom>
            <a:solidFill>
              <a:srgbClr val="153A7A"/>
            </a:solidFill>
          </p:spPr>
          <p:txBody>
            <a:bodyPr wrap="square" lIns="0" tIns="0" rIns="0" bIns="0" rtlCol="0"/>
            <a:lstStyle/>
            <a:p>
              <a:endParaRPr sz="1227"/>
            </a:p>
          </p:txBody>
        </p:sp>
        <p:sp>
          <p:nvSpPr>
            <p:cNvPr id="1831" name="object 1831"/>
            <p:cNvSpPr/>
            <p:nvPr/>
          </p:nvSpPr>
          <p:spPr>
            <a:xfrm>
              <a:off x="1957726" y="8003517"/>
              <a:ext cx="20955" cy="12700"/>
            </a:xfrm>
            <a:custGeom>
              <a:avLst/>
              <a:gdLst/>
              <a:ahLst/>
              <a:cxnLst/>
              <a:rect l="l" t="t" r="r" b="b"/>
              <a:pathLst>
                <a:path w="20955" h="12700">
                  <a:moveTo>
                    <a:pt x="20578" y="0"/>
                  </a:moveTo>
                  <a:lnTo>
                    <a:pt x="0" y="11833"/>
                  </a:lnTo>
                  <a:lnTo>
                    <a:pt x="2418" y="12659"/>
                  </a:lnTo>
                  <a:lnTo>
                    <a:pt x="20578" y="2190"/>
                  </a:lnTo>
                  <a:lnTo>
                    <a:pt x="20578" y="0"/>
                  </a:lnTo>
                  <a:close/>
                </a:path>
              </a:pathLst>
            </a:custGeom>
            <a:solidFill>
              <a:srgbClr val="153A7B"/>
            </a:solidFill>
          </p:spPr>
          <p:txBody>
            <a:bodyPr wrap="square" lIns="0" tIns="0" rIns="0" bIns="0" rtlCol="0"/>
            <a:lstStyle/>
            <a:p>
              <a:endParaRPr sz="1227"/>
            </a:p>
          </p:txBody>
        </p:sp>
        <p:sp>
          <p:nvSpPr>
            <p:cNvPr id="1832" name="object 1832"/>
            <p:cNvSpPr/>
            <p:nvPr/>
          </p:nvSpPr>
          <p:spPr>
            <a:xfrm>
              <a:off x="1955584" y="8001541"/>
              <a:ext cx="22860" cy="14604"/>
            </a:xfrm>
            <a:custGeom>
              <a:avLst/>
              <a:gdLst/>
              <a:ahLst/>
              <a:cxnLst/>
              <a:rect l="l" t="t" r="r" b="b"/>
              <a:pathLst>
                <a:path w="22860" h="14604">
                  <a:moveTo>
                    <a:pt x="22719" y="0"/>
                  </a:moveTo>
                  <a:lnTo>
                    <a:pt x="0" y="13078"/>
                  </a:lnTo>
                  <a:lnTo>
                    <a:pt x="2705" y="14002"/>
                  </a:lnTo>
                  <a:lnTo>
                    <a:pt x="22719" y="2395"/>
                  </a:lnTo>
                  <a:lnTo>
                    <a:pt x="22719" y="0"/>
                  </a:lnTo>
                  <a:close/>
                </a:path>
              </a:pathLst>
            </a:custGeom>
            <a:solidFill>
              <a:srgbClr val="153B7B"/>
            </a:solidFill>
          </p:spPr>
          <p:txBody>
            <a:bodyPr wrap="square" lIns="0" tIns="0" rIns="0" bIns="0" rtlCol="0"/>
            <a:lstStyle/>
            <a:p>
              <a:endParaRPr sz="1227"/>
            </a:p>
          </p:txBody>
        </p:sp>
        <p:sp>
          <p:nvSpPr>
            <p:cNvPr id="1833" name="object 1833"/>
            <p:cNvSpPr/>
            <p:nvPr/>
          </p:nvSpPr>
          <p:spPr>
            <a:xfrm>
              <a:off x="1953717" y="7999724"/>
              <a:ext cx="24765" cy="15240"/>
            </a:xfrm>
            <a:custGeom>
              <a:avLst/>
              <a:gdLst/>
              <a:ahLst/>
              <a:cxnLst/>
              <a:rect l="l" t="t" r="r" b="b"/>
              <a:pathLst>
                <a:path w="24764" h="15240">
                  <a:moveTo>
                    <a:pt x="24587" y="0"/>
                  </a:moveTo>
                  <a:lnTo>
                    <a:pt x="0" y="14258"/>
                  </a:lnTo>
                  <a:lnTo>
                    <a:pt x="2355" y="15062"/>
                  </a:lnTo>
                  <a:lnTo>
                    <a:pt x="24587" y="2349"/>
                  </a:lnTo>
                  <a:lnTo>
                    <a:pt x="24587" y="0"/>
                  </a:lnTo>
                  <a:close/>
                </a:path>
              </a:pathLst>
            </a:custGeom>
            <a:solidFill>
              <a:srgbClr val="153C7C"/>
            </a:solidFill>
          </p:spPr>
          <p:txBody>
            <a:bodyPr wrap="square" lIns="0" tIns="0" rIns="0" bIns="0" rtlCol="0"/>
            <a:lstStyle/>
            <a:p>
              <a:endParaRPr sz="1227"/>
            </a:p>
          </p:txBody>
        </p:sp>
        <p:sp>
          <p:nvSpPr>
            <p:cNvPr id="1834" name="object 1834"/>
            <p:cNvSpPr/>
            <p:nvPr/>
          </p:nvSpPr>
          <p:spPr>
            <a:xfrm>
              <a:off x="1949919" y="7996237"/>
              <a:ext cx="28575" cy="18415"/>
            </a:xfrm>
            <a:custGeom>
              <a:avLst/>
              <a:gdLst/>
              <a:ahLst/>
              <a:cxnLst/>
              <a:rect l="l" t="t" r="r" b="b"/>
              <a:pathLst>
                <a:path w="28575" h="18415">
                  <a:moveTo>
                    <a:pt x="28384" y="0"/>
                  </a:moveTo>
                  <a:lnTo>
                    <a:pt x="0" y="16459"/>
                  </a:lnTo>
                  <a:lnTo>
                    <a:pt x="2298" y="17246"/>
                  </a:lnTo>
                  <a:lnTo>
                    <a:pt x="4229" y="17907"/>
                  </a:lnTo>
                  <a:lnTo>
                    <a:pt x="28384" y="3962"/>
                  </a:lnTo>
                  <a:lnTo>
                    <a:pt x="28384" y="2298"/>
                  </a:lnTo>
                  <a:lnTo>
                    <a:pt x="28384" y="1778"/>
                  </a:lnTo>
                  <a:lnTo>
                    <a:pt x="28384" y="0"/>
                  </a:lnTo>
                  <a:close/>
                </a:path>
              </a:pathLst>
            </a:custGeom>
            <a:solidFill>
              <a:srgbClr val="153D7D"/>
            </a:solidFill>
          </p:spPr>
          <p:txBody>
            <a:bodyPr wrap="square" lIns="0" tIns="0" rIns="0" bIns="0" rtlCol="0"/>
            <a:lstStyle/>
            <a:p>
              <a:endParaRPr sz="1227"/>
            </a:p>
          </p:txBody>
        </p:sp>
        <p:sp>
          <p:nvSpPr>
            <p:cNvPr id="1835" name="object 1835"/>
            <p:cNvSpPr/>
            <p:nvPr/>
          </p:nvSpPr>
          <p:spPr>
            <a:xfrm>
              <a:off x="1947822" y="7994467"/>
              <a:ext cx="30480" cy="18415"/>
            </a:xfrm>
            <a:custGeom>
              <a:avLst/>
              <a:gdLst/>
              <a:ahLst/>
              <a:cxnLst/>
              <a:rect l="l" t="t" r="r" b="b"/>
              <a:pathLst>
                <a:path w="30480" h="18415">
                  <a:moveTo>
                    <a:pt x="30481" y="0"/>
                  </a:moveTo>
                  <a:lnTo>
                    <a:pt x="0" y="17504"/>
                  </a:lnTo>
                  <a:lnTo>
                    <a:pt x="2275" y="18280"/>
                  </a:lnTo>
                  <a:lnTo>
                    <a:pt x="30481" y="2112"/>
                  </a:lnTo>
                  <a:lnTo>
                    <a:pt x="30481" y="0"/>
                  </a:lnTo>
                  <a:close/>
                </a:path>
              </a:pathLst>
            </a:custGeom>
            <a:solidFill>
              <a:srgbClr val="153E7E"/>
            </a:solidFill>
          </p:spPr>
          <p:txBody>
            <a:bodyPr wrap="square" lIns="0" tIns="0" rIns="0" bIns="0" rtlCol="0"/>
            <a:lstStyle/>
            <a:p>
              <a:endParaRPr sz="1227"/>
            </a:p>
          </p:txBody>
        </p:sp>
        <p:sp>
          <p:nvSpPr>
            <p:cNvPr id="1836" name="object 1836"/>
            <p:cNvSpPr/>
            <p:nvPr/>
          </p:nvSpPr>
          <p:spPr>
            <a:xfrm>
              <a:off x="1945719" y="7992468"/>
              <a:ext cx="33020" cy="19685"/>
            </a:xfrm>
            <a:custGeom>
              <a:avLst/>
              <a:gdLst/>
              <a:ahLst/>
              <a:cxnLst/>
              <a:rect l="l" t="t" r="r" b="b"/>
              <a:pathLst>
                <a:path w="33019" h="19684">
                  <a:moveTo>
                    <a:pt x="32584" y="0"/>
                  </a:moveTo>
                  <a:lnTo>
                    <a:pt x="0" y="18784"/>
                  </a:lnTo>
                  <a:lnTo>
                    <a:pt x="2627" y="19681"/>
                  </a:lnTo>
                  <a:lnTo>
                    <a:pt x="32584" y="2509"/>
                  </a:lnTo>
                  <a:lnTo>
                    <a:pt x="32584" y="0"/>
                  </a:lnTo>
                  <a:close/>
                </a:path>
              </a:pathLst>
            </a:custGeom>
            <a:solidFill>
              <a:srgbClr val="153F7F"/>
            </a:solidFill>
          </p:spPr>
          <p:txBody>
            <a:bodyPr wrap="square" lIns="0" tIns="0" rIns="0" bIns="0" rtlCol="0"/>
            <a:lstStyle/>
            <a:p>
              <a:endParaRPr sz="1227"/>
            </a:p>
          </p:txBody>
        </p:sp>
        <p:sp>
          <p:nvSpPr>
            <p:cNvPr id="1837" name="object 1837"/>
            <p:cNvSpPr/>
            <p:nvPr/>
          </p:nvSpPr>
          <p:spPr>
            <a:xfrm>
              <a:off x="1943989" y="7990908"/>
              <a:ext cx="34925" cy="20955"/>
            </a:xfrm>
            <a:custGeom>
              <a:avLst/>
              <a:gdLst/>
              <a:ahLst/>
              <a:cxnLst/>
              <a:rect l="l" t="t" r="r" b="b"/>
              <a:pathLst>
                <a:path w="34925" h="20954">
                  <a:moveTo>
                    <a:pt x="34315" y="0"/>
                  </a:moveTo>
                  <a:lnTo>
                    <a:pt x="0" y="19754"/>
                  </a:lnTo>
                  <a:lnTo>
                    <a:pt x="2211" y="20509"/>
                  </a:lnTo>
                  <a:lnTo>
                    <a:pt x="34315" y="2151"/>
                  </a:lnTo>
                  <a:lnTo>
                    <a:pt x="34315" y="0"/>
                  </a:lnTo>
                  <a:close/>
                </a:path>
              </a:pathLst>
            </a:custGeom>
            <a:solidFill>
              <a:srgbClr val="163F80"/>
            </a:solidFill>
          </p:spPr>
          <p:txBody>
            <a:bodyPr wrap="square" lIns="0" tIns="0" rIns="0" bIns="0" rtlCol="0"/>
            <a:lstStyle/>
            <a:p>
              <a:endParaRPr sz="1227"/>
            </a:p>
          </p:txBody>
        </p:sp>
        <p:sp>
          <p:nvSpPr>
            <p:cNvPr id="1838" name="object 1838"/>
            <p:cNvSpPr/>
            <p:nvPr/>
          </p:nvSpPr>
          <p:spPr>
            <a:xfrm>
              <a:off x="1941866" y="7988961"/>
              <a:ext cx="36830" cy="22225"/>
            </a:xfrm>
            <a:custGeom>
              <a:avLst/>
              <a:gdLst/>
              <a:ahLst/>
              <a:cxnLst/>
              <a:rect l="l" t="t" r="r" b="b"/>
              <a:pathLst>
                <a:path w="36830" h="22225">
                  <a:moveTo>
                    <a:pt x="36437" y="0"/>
                  </a:moveTo>
                  <a:lnTo>
                    <a:pt x="0" y="20976"/>
                  </a:lnTo>
                  <a:lnTo>
                    <a:pt x="2527" y="21839"/>
                  </a:lnTo>
                  <a:lnTo>
                    <a:pt x="36437" y="2365"/>
                  </a:lnTo>
                  <a:lnTo>
                    <a:pt x="36437" y="0"/>
                  </a:lnTo>
                  <a:close/>
                </a:path>
              </a:pathLst>
            </a:custGeom>
            <a:solidFill>
              <a:srgbClr val="164080"/>
            </a:solidFill>
          </p:spPr>
          <p:txBody>
            <a:bodyPr wrap="square" lIns="0" tIns="0" rIns="0" bIns="0" rtlCol="0"/>
            <a:lstStyle/>
            <a:p>
              <a:endParaRPr sz="1227"/>
            </a:p>
          </p:txBody>
        </p:sp>
        <p:sp>
          <p:nvSpPr>
            <p:cNvPr id="1839" name="object 1839"/>
            <p:cNvSpPr/>
            <p:nvPr/>
          </p:nvSpPr>
          <p:spPr>
            <a:xfrm>
              <a:off x="1940173" y="7987378"/>
              <a:ext cx="38735" cy="22860"/>
            </a:xfrm>
            <a:custGeom>
              <a:avLst/>
              <a:gdLst/>
              <a:ahLst/>
              <a:cxnLst/>
              <a:rect l="l" t="t" r="r" b="b"/>
              <a:pathLst>
                <a:path w="38735" h="22859">
                  <a:moveTo>
                    <a:pt x="38130" y="0"/>
                  </a:moveTo>
                  <a:lnTo>
                    <a:pt x="0" y="21981"/>
                  </a:lnTo>
                  <a:lnTo>
                    <a:pt x="2066" y="22687"/>
                  </a:lnTo>
                  <a:lnTo>
                    <a:pt x="38130" y="1925"/>
                  </a:lnTo>
                  <a:lnTo>
                    <a:pt x="38130" y="0"/>
                  </a:lnTo>
                  <a:close/>
                </a:path>
              </a:pathLst>
            </a:custGeom>
            <a:solidFill>
              <a:srgbClr val="164181"/>
            </a:solidFill>
          </p:spPr>
          <p:txBody>
            <a:bodyPr wrap="square" lIns="0" tIns="0" rIns="0" bIns="0" rtlCol="0"/>
            <a:lstStyle/>
            <a:p>
              <a:endParaRPr sz="1227"/>
            </a:p>
          </p:txBody>
        </p:sp>
        <p:sp>
          <p:nvSpPr>
            <p:cNvPr id="1840" name="object 1840"/>
            <p:cNvSpPr/>
            <p:nvPr/>
          </p:nvSpPr>
          <p:spPr>
            <a:xfrm>
              <a:off x="1937966" y="7985442"/>
              <a:ext cx="40640" cy="24130"/>
            </a:xfrm>
            <a:custGeom>
              <a:avLst/>
              <a:gdLst/>
              <a:ahLst/>
              <a:cxnLst/>
              <a:rect l="l" t="t" r="r" b="b"/>
              <a:pathLst>
                <a:path w="40639" h="24129">
                  <a:moveTo>
                    <a:pt x="40337" y="0"/>
                  </a:moveTo>
                  <a:lnTo>
                    <a:pt x="0" y="23164"/>
                  </a:lnTo>
                  <a:lnTo>
                    <a:pt x="2498" y="24017"/>
                  </a:lnTo>
                  <a:lnTo>
                    <a:pt x="40337" y="2042"/>
                  </a:lnTo>
                  <a:lnTo>
                    <a:pt x="40337" y="0"/>
                  </a:lnTo>
                  <a:close/>
                </a:path>
              </a:pathLst>
            </a:custGeom>
            <a:solidFill>
              <a:srgbClr val="164182"/>
            </a:solidFill>
          </p:spPr>
          <p:txBody>
            <a:bodyPr wrap="square" lIns="0" tIns="0" rIns="0" bIns="0" rtlCol="0"/>
            <a:lstStyle/>
            <a:p>
              <a:endParaRPr sz="1227"/>
            </a:p>
          </p:txBody>
        </p:sp>
        <p:sp>
          <p:nvSpPr>
            <p:cNvPr id="1841" name="object 1841"/>
            <p:cNvSpPr/>
            <p:nvPr/>
          </p:nvSpPr>
          <p:spPr>
            <a:xfrm>
              <a:off x="1936123" y="7983517"/>
              <a:ext cx="42545" cy="25400"/>
            </a:xfrm>
            <a:custGeom>
              <a:avLst/>
              <a:gdLst/>
              <a:ahLst/>
              <a:cxnLst/>
              <a:rect l="l" t="t" r="r" b="b"/>
              <a:pathLst>
                <a:path w="42544" h="25400">
                  <a:moveTo>
                    <a:pt x="42180" y="0"/>
                  </a:moveTo>
                  <a:lnTo>
                    <a:pt x="0" y="24461"/>
                  </a:lnTo>
                  <a:lnTo>
                    <a:pt x="2316" y="25251"/>
                  </a:lnTo>
                  <a:lnTo>
                    <a:pt x="42180" y="2303"/>
                  </a:lnTo>
                  <a:lnTo>
                    <a:pt x="42180" y="0"/>
                  </a:lnTo>
                  <a:close/>
                </a:path>
              </a:pathLst>
            </a:custGeom>
            <a:solidFill>
              <a:srgbClr val="164282"/>
            </a:solidFill>
          </p:spPr>
          <p:txBody>
            <a:bodyPr wrap="square" lIns="0" tIns="0" rIns="0" bIns="0" rtlCol="0"/>
            <a:lstStyle/>
            <a:p>
              <a:endParaRPr sz="1227"/>
            </a:p>
          </p:txBody>
        </p:sp>
        <p:sp>
          <p:nvSpPr>
            <p:cNvPr id="1842" name="object 1842"/>
            <p:cNvSpPr/>
            <p:nvPr/>
          </p:nvSpPr>
          <p:spPr>
            <a:xfrm>
              <a:off x="1933891" y="7981757"/>
              <a:ext cx="44450" cy="26670"/>
            </a:xfrm>
            <a:custGeom>
              <a:avLst/>
              <a:gdLst/>
              <a:ahLst/>
              <a:cxnLst/>
              <a:rect l="l" t="t" r="r" b="b"/>
              <a:pathLst>
                <a:path w="44450" h="26670">
                  <a:moveTo>
                    <a:pt x="44412" y="0"/>
                  </a:moveTo>
                  <a:lnTo>
                    <a:pt x="0" y="25458"/>
                  </a:lnTo>
                  <a:lnTo>
                    <a:pt x="2728" y="26390"/>
                  </a:lnTo>
                  <a:lnTo>
                    <a:pt x="44412" y="2216"/>
                  </a:lnTo>
                  <a:lnTo>
                    <a:pt x="44412" y="0"/>
                  </a:lnTo>
                  <a:close/>
                </a:path>
              </a:pathLst>
            </a:custGeom>
            <a:solidFill>
              <a:srgbClr val="164383"/>
            </a:solidFill>
          </p:spPr>
          <p:txBody>
            <a:bodyPr wrap="square" lIns="0" tIns="0" rIns="0" bIns="0" rtlCol="0"/>
            <a:lstStyle/>
            <a:p>
              <a:endParaRPr sz="1227"/>
            </a:p>
          </p:txBody>
        </p:sp>
        <p:sp>
          <p:nvSpPr>
            <p:cNvPr id="1843" name="object 1843"/>
            <p:cNvSpPr/>
            <p:nvPr/>
          </p:nvSpPr>
          <p:spPr>
            <a:xfrm>
              <a:off x="1932153" y="7979972"/>
              <a:ext cx="46355" cy="27940"/>
            </a:xfrm>
            <a:custGeom>
              <a:avLst/>
              <a:gdLst/>
              <a:ahLst/>
              <a:cxnLst/>
              <a:rect l="l" t="t" r="r" b="b"/>
              <a:pathLst>
                <a:path w="46355" h="27940">
                  <a:moveTo>
                    <a:pt x="46151" y="0"/>
                  </a:moveTo>
                  <a:lnTo>
                    <a:pt x="0" y="26650"/>
                  </a:lnTo>
                  <a:lnTo>
                    <a:pt x="2372" y="27460"/>
                  </a:lnTo>
                  <a:lnTo>
                    <a:pt x="46151" y="2284"/>
                  </a:lnTo>
                  <a:lnTo>
                    <a:pt x="46151" y="0"/>
                  </a:lnTo>
                  <a:close/>
                </a:path>
              </a:pathLst>
            </a:custGeom>
            <a:solidFill>
              <a:srgbClr val="164384"/>
            </a:solidFill>
          </p:spPr>
          <p:txBody>
            <a:bodyPr wrap="square" lIns="0" tIns="0" rIns="0" bIns="0" rtlCol="0"/>
            <a:lstStyle/>
            <a:p>
              <a:endParaRPr sz="1227"/>
            </a:p>
          </p:txBody>
        </p:sp>
        <p:sp>
          <p:nvSpPr>
            <p:cNvPr id="1844" name="object 1844"/>
            <p:cNvSpPr/>
            <p:nvPr/>
          </p:nvSpPr>
          <p:spPr>
            <a:xfrm>
              <a:off x="1930085" y="7978276"/>
              <a:ext cx="48260" cy="28575"/>
            </a:xfrm>
            <a:custGeom>
              <a:avLst/>
              <a:gdLst/>
              <a:ahLst/>
              <a:cxnLst/>
              <a:rect l="l" t="t" r="r" b="b"/>
              <a:pathLst>
                <a:path w="48260" h="28575">
                  <a:moveTo>
                    <a:pt x="48218" y="0"/>
                  </a:moveTo>
                  <a:lnTo>
                    <a:pt x="0" y="27640"/>
                  </a:lnTo>
                  <a:lnTo>
                    <a:pt x="2620" y="28535"/>
                  </a:lnTo>
                  <a:lnTo>
                    <a:pt x="48218" y="2092"/>
                  </a:lnTo>
                  <a:lnTo>
                    <a:pt x="48218" y="0"/>
                  </a:lnTo>
                  <a:close/>
                </a:path>
              </a:pathLst>
            </a:custGeom>
            <a:solidFill>
              <a:srgbClr val="164485"/>
            </a:solidFill>
          </p:spPr>
          <p:txBody>
            <a:bodyPr wrap="square" lIns="0" tIns="0" rIns="0" bIns="0" rtlCol="0"/>
            <a:lstStyle/>
            <a:p>
              <a:endParaRPr sz="1227"/>
            </a:p>
          </p:txBody>
        </p:sp>
        <p:sp>
          <p:nvSpPr>
            <p:cNvPr id="1845" name="object 1845"/>
            <p:cNvSpPr/>
            <p:nvPr/>
          </p:nvSpPr>
          <p:spPr>
            <a:xfrm>
              <a:off x="1927850" y="7976303"/>
              <a:ext cx="50800" cy="29845"/>
            </a:xfrm>
            <a:custGeom>
              <a:avLst/>
              <a:gdLst/>
              <a:ahLst/>
              <a:cxnLst/>
              <a:rect l="l" t="t" r="r" b="b"/>
              <a:pathLst>
                <a:path w="50800" h="29845">
                  <a:moveTo>
                    <a:pt x="50453" y="0"/>
                  </a:moveTo>
                  <a:lnTo>
                    <a:pt x="0" y="28851"/>
                  </a:lnTo>
                  <a:lnTo>
                    <a:pt x="2794" y="29804"/>
                  </a:lnTo>
                  <a:lnTo>
                    <a:pt x="50453" y="2368"/>
                  </a:lnTo>
                  <a:lnTo>
                    <a:pt x="50453" y="0"/>
                  </a:lnTo>
                  <a:close/>
                </a:path>
              </a:pathLst>
            </a:custGeom>
            <a:solidFill>
              <a:srgbClr val="174585"/>
            </a:solidFill>
          </p:spPr>
          <p:txBody>
            <a:bodyPr wrap="square" lIns="0" tIns="0" rIns="0" bIns="0" rtlCol="0"/>
            <a:lstStyle/>
            <a:p>
              <a:endParaRPr sz="1227"/>
            </a:p>
          </p:txBody>
        </p:sp>
        <p:sp>
          <p:nvSpPr>
            <p:cNvPr id="1846" name="object 1846"/>
            <p:cNvSpPr/>
            <p:nvPr/>
          </p:nvSpPr>
          <p:spPr>
            <a:xfrm>
              <a:off x="1926169" y="7974768"/>
              <a:ext cx="52705" cy="31115"/>
            </a:xfrm>
            <a:custGeom>
              <a:avLst/>
              <a:gdLst/>
              <a:ahLst/>
              <a:cxnLst/>
              <a:rect l="l" t="t" r="r" b="b"/>
              <a:pathLst>
                <a:path w="52705" h="31115">
                  <a:moveTo>
                    <a:pt x="52135" y="0"/>
                  </a:moveTo>
                  <a:lnTo>
                    <a:pt x="0" y="29812"/>
                  </a:lnTo>
                  <a:lnTo>
                    <a:pt x="2415" y="30636"/>
                  </a:lnTo>
                  <a:lnTo>
                    <a:pt x="52135" y="1973"/>
                  </a:lnTo>
                  <a:lnTo>
                    <a:pt x="52135" y="0"/>
                  </a:lnTo>
                  <a:close/>
                </a:path>
              </a:pathLst>
            </a:custGeom>
            <a:solidFill>
              <a:srgbClr val="174586"/>
            </a:solidFill>
          </p:spPr>
          <p:txBody>
            <a:bodyPr wrap="square" lIns="0" tIns="0" rIns="0" bIns="0" rtlCol="0"/>
            <a:lstStyle/>
            <a:p>
              <a:endParaRPr sz="1227"/>
            </a:p>
          </p:txBody>
        </p:sp>
        <p:sp>
          <p:nvSpPr>
            <p:cNvPr id="1847" name="object 1847"/>
            <p:cNvSpPr/>
            <p:nvPr/>
          </p:nvSpPr>
          <p:spPr>
            <a:xfrm>
              <a:off x="1924028" y="7972737"/>
              <a:ext cx="54610" cy="32384"/>
            </a:xfrm>
            <a:custGeom>
              <a:avLst/>
              <a:gdLst/>
              <a:ahLst/>
              <a:cxnLst/>
              <a:rect l="l" t="t" r="r" b="b"/>
              <a:pathLst>
                <a:path w="54610" h="32384">
                  <a:moveTo>
                    <a:pt x="54275" y="0"/>
                  </a:moveTo>
                  <a:lnTo>
                    <a:pt x="0" y="31112"/>
                  </a:lnTo>
                  <a:lnTo>
                    <a:pt x="2815" y="32073"/>
                  </a:lnTo>
                  <a:lnTo>
                    <a:pt x="54275" y="2450"/>
                  </a:lnTo>
                  <a:lnTo>
                    <a:pt x="54275" y="0"/>
                  </a:lnTo>
                  <a:close/>
                </a:path>
              </a:pathLst>
            </a:custGeom>
            <a:solidFill>
              <a:srgbClr val="174687"/>
            </a:solidFill>
          </p:spPr>
          <p:txBody>
            <a:bodyPr wrap="square" lIns="0" tIns="0" rIns="0" bIns="0" rtlCol="0"/>
            <a:lstStyle/>
            <a:p>
              <a:endParaRPr sz="1227"/>
            </a:p>
          </p:txBody>
        </p:sp>
        <p:sp>
          <p:nvSpPr>
            <p:cNvPr id="1848" name="object 1848"/>
            <p:cNvSpPr/>
            <p:nvPr/>
          </p:nvSpPr>
          <p:spPr>
            <a:xfrm>
              <a:off x="1922259" y="7970982"/>
              <a:ext cx="56515" cy="33655"/>
            </a:xfrm>
            <a:custGeom>
              <a:avLst/>
              <a:gdLst/>
              <a:ahLst/>
              <a:cxnLst/>
              <a:rect l="l" t="t" r="r" b="b"/>
              <a:pathLst>
                <a:path w="56514" h="33654">
                  <a:moveTo>
                    <a:pt x="56045" y="0"/>
                  </a:moveTo>
                  <a:lnTo>
                    <a:pt x="0" y="32263"/>
                  </a:lnTo>
                  <a:lnTo>
                    <a:pt x="2350" y="33065"/>
                  </a:lnTo>
                  <a:lnTo>
                    <a:pt x="56045" y="2231"/>
                  </a:lnTo>
                  <a:lnTo>
                    <a:pt x="56045" y="0"/>
                  </a:lnTo>
                  <a:close/>
                </a:path>
              </a:pathLst>
            </a:custGeom>
            <a:solidFill>
              <a:srgbClr val="174788"/>
            </a:solidFill>
          </p:spPr>
          <p:txBody>
            <a:bodyPr wrap="square" lIns="0" tIns="0" rIns="0" bIns="0" rtlCol="0"/>
            <a:lstStyle/>
            <a:p>
              <a:endParaRPr sz="1227"/>
            </a:p>
          </p:txBody>
        </p:sp>
        <p:sp>
          <p:nvSpPr>
            <p:cNvPr id="1849" name="object 1849"/>
            <p:cNvSpPr/>
            <p:nvPr/>
          </p:nvSpPr>
          <p:spPr>
            <a:xfrm>
              <a:off x="1920203" y="7969050"/>
              <a:ext cx="58419" cy="34925"/>
            </a:xfrm>
            <a:custGeom>
              <a:avLst/>
              <a:gdLst/>
              <a:ahLst/>
              <a:cxnLst/>
              <a:rect l="l" t="t" r="r" b="b"/>
              <a:pathLst>
                <a:path w="58419" h="34925">
                  <a:moveTo>
                    <a:pt x="58100" y="0"/>
                  </a:moveTo>
                  <a:lnTo>
                    <a:pt x="0" y="33494"/>
                  </a:lnTo>
                  <a:lnTo>
                    <a:pt x="2721" y="34423"/>
                  </a:lnTo>
                  <a:lnTo>
                    <a:pt x="58100" y="2576"/>
                  </a:lnTo>
                  <a:lnTo>
                    <a:pt x="58100" y="0"/>
                  </a:lnTo>
                  <a:close/>
                </a:path>
              </a:pathLst>
            </a:custGeom>
            <a:solidFill>
              <a:srgbClr val="174888"/>
            </a:solidFill>
          </p:spPr>
          <p:txBody>
            <a:bodyPr wrap="square" lIns="0" tIns="0" rIns="0" bIns="0" rtlCol="0"/>
            <a:lstStyle/>
            <a:p>
              <a:endParaRPr sz="1227"/>
            </a:p>
          </p:txBody>
        </p:sp>
        <p:sp>
          <p:nvSpPr>
            <p:cNvPr id="1850" name="object 1850"/>
            <p:cNvSpPr/>
            <p:nvPr/>
          </p:nvSpPr>
          <p:spPr>
            <a:xfrm>
              <a:off x="1918438" y="7967225"/>
              <a:ext cx="60325" cy="35560"/>
            </a:xfrm>
            <a:custGeom>
              <a:avLst/>
              <a:gdLst/>
              <a:ahLst/>
              <a:cxnLst/>
              <a:rect l="l" t="t" r="r" b="b"/>
              <a:pathLst>
                <a:path w="60325" h="35559">
                  <a:moveTo>
                    <a:pt x="59865" y="0"/>
                  </a:moveTo>
                  <a:lnTo>
                    <a:pt x="0" y="34716"/>
                  </a:lnTo>
                  <a:lnTo>
                    <a:pt x="2358" y="35522"/>
                  </a:lnTo>
                  <a:lnTo>
                    <a:pt x="59865" y="2416"/>
                  </a:lnTo>
                  <a:lnTo>
                    <a:pt x="59865" y="0"/>
                  </a:lnTo>
                  <a:close/>
                </a:path>
              </a:pathLst>
            </a:custGeom>
            <a:solidFill>
              <a:srgbClr val="174889"/>
            </a:solidFill>
          </p:spPr>
          <p:txBody>
            <a:bodyPr wrap="square" lIns="0" tIns="0" rIns="0" bIns="0" rtlCol="0"/>
            <a:lstStyle/>
            <a:p>
              <a:endParaRPr sz="1227"/>
            </a:p>
          </p:txBody>
        </p:sp>
        <p:sp>
          <p:nvSpPr>
            <p:cNvPr id="1851" name="object 1851"/>
            <p:cNvSpPr/>
            <p:nvPr/>
          </p:nvSpPr>
          <p:spPr>
            <a:xfrm>
              <a:off x="1916216" y="7965529"/>
              <a:ext cx="62230" cy="36830"/>
            </a:xfrm>
            <a:custGeom>
              <a:avLst/>
              <a:gdLst/>
              <a:ahLst/>
              <a:cxnLst/>
              <a:rect l="l" t="t" r="r" b="b"/>
              <a:pathLst>
                <a:path w="62230" h="36829">
                  <a:moveTo>
                    <a:pt x="62087" y="0"/>
                  </a:moveTo>
                  <a:lnTo>
                    <a:pt x="0" y="35654"/>
                  </a:lnTo>
                  <a:lnTo>
                    <a:pt x="2607" y="36543"/>
                  </a:lnTo>
                  <a:lnTo>
                    <a:pt x="62087" y="2196"/>
                  </a:lnTo>
                  <a:lnTo>
                    <a:pt x="62087" y="0"/>
                  </a:lnTo>
                  <a:close/>
                </a:path>
              </a:pathLst>
            </a:custGeom>
            <a:solidFill>
              <a:srgbClr val="17498A"/>
            </a:solidFill>
          </p:spPr>
          <p:txBody>
            <a:bodyPr wrap="square" lIns="0" tIns="0" rIns="0" bIns="0" rtlCol="0"/>
            <a:lstStyle/>
            <a:p>
              <a:endParaRPr sz="1227"/>
            </a:p>
          </p:txBody>
        </p:sp>
        <p:sp>
          <p:nvSpPr>
            <p:cNvPr id="1852" name="object 1852"/>
            <p:cNvSpPr/>
            <p:nvPr/>
          </p:nvSpPr>
          <p:spPr>
            <a:xfrm>
              <a:off x="1914523" y="7963566"/>
              <a:ext cx="64135" cy="38100"/>
            </a:xfrm>
            <a:custGeom>
              <a:avLst/>
              <a:gdLst/>
              <a:ahLst/>
              <a:cxnLst/>
              <a:rect l="l" t="t" r="r" b="b"/>
              <a:pathLst>
                <a:path w="64135" h="38100">
                  <a:moveTo>
                    <a:pt x="63780" y="0"/>
                  </a:moveTo>
                  <a:lnTo>
                    <a:pt x="0" y="37039"/>
                  </a:lnTo>
                  <a:lnTo>
                    <a:pt x="2196" y="37789"/>
                  </a:lnTo>
                  <a:lnTo>
                    <a:pt x="63780" y="2486"/>
                  </a:lnTo>
                  <a:lnTo>
                    <a:pt x="63780" y="0"/>
                  </a:lnTo>
                  <a:close/>
                </a:path>
              </a:pathLst>
            </a:custGeom>
            <a:solidFill>
              <a:srgbClr val="174A8A"/>
            </a:solidFill>
          </p:spPr>
          <p:txBody>
            <a:bodyPr wrap="square" lIns="0" tIns="0" rIns="0" bIns="0" rtlCol="0"/>
            <a:lstStyle/>
            <a:p>
              <a:endParaRPr sz="1227"/>
            </a:p>
          </p:txBody>
        </p:sp>
        <p:sp>
          <p:nvSpPr>
            <p:cNvPr id="1853" name="object 1853"/>
            <p:cNvSpPr/>
            <p:nvPr/>
          </p:nvSpPr>
          <p:spPr>
            <a:xfrm>
              <a:off x="1912412" y="7961953"/>
              <a:ext cx="66040" cy="39370"/>
            </a:xfrm>
            <a:custGeom>
              <a:avLst/>
              <a:gdLst/>
              <a:ahLst/>
              <a:cxnLst/>
              <a:rect l="l" t="t" r="r" b="b"/>
              <a:pathLst>
                <a:path w="66039" h="39370">
                  <a:moveTo>
                    <a:pt x="65892" y="0"/>
                  </a:moveTo>
                  <a:lnTo>
                    <a:pt x="0" y="37932"/>
                  </a:lnTo>
                  <a:lnTo>
                    <a:pt x="2616" y="38825"/>
                  </a:lnTo>
                  <a:lnTo>
                    <a:pt x="65892" y="2285"/>
                  </a:lnTo>
                  <a:lnTo>
                    <a:pt x="65892" y="0"/>
                  </a:lnTo>
                  <a:close/>
                </a:path>
              </a:pathLst>
            </a:custGeom>
            <a:solidFill>
              <a:srgbClr val="184A8B"/>
            </a:solidFill>
          </p:spPr>
          <p:txBody>
            <a:bodyPr wrap="square" lIns="0" tIns="0" rIns="0" bIns="0" rtlCol="0"/>
            <a:lstStyle/>
            <a:p>
              <a:endParaRPr sz="1227"/>
            </a:p>
          </p:txBody>
        </p:sp>
        <p:sp>
          <p:nvSpPr>
            <p:cNvPr id="1854" name="object 1854"/>
            <p:cNvSpPr/>
            <p:nvPr/>
          </p:nvSpPr>
          <p:spPr>
            <a:xfrm>
              <a:off x="1911324" y="7960006"/>
              <a:ext cx="67310" cy="40005"/>
            </a:xfrm>
            <a:custGeom>
              <a:avLst/>
              <a:gdLst/>
              <a:ahLst/>
              <a:cxnLst/>
              <a:rect l="l" t="t" r="r" b="b"/>
              <a:pathLst>
                <a:path w="67310" h="40004">
                  <a:moveTo>
                    <a:pt x="66979" y="0"/>
                  </a:moveTo>
                  <a:lnTo>
                    <a:pt x="0" y="38558"/>
                  </a:lnTo>
                  <a:lnTo>
                    <a:pt x="0" y="39507"/>
                  </a:lnTo>
                  <a:lnTo>
                    <a:pt x="1466" y="40007"/>
                  </a:lnTo>
                  <a:lnTo>
                    <a:pt x="66979" y="2545"/>
                  </a:lnTo>
                  <a:lnTo>
                    <a:pt x="66979" y="0"/>
                  </a:lnTo>
                  <a:close/>
                </a:path>
              </a:pathLst>
            </a:custGeom>
            <a:solidFill>
              <a:srgbClr val="184B8C"/>
            </a:solidFill>
          </p:spPr>
          <p:txBody>
            <a:bodyPr wrap="square" lIns="0" tIns="0" rIns="0" bIns="0" rtlCol="0"/>
            <a:lstStyle/>
            <a:p>
              <a:endParaRPr sz="1227"/>
            </a:p>
          </p:txBody>
        </p:sp>
        <p:sp>
          <p:nvSpPr>
            <p:cNvPr id="1855" name="object 1855"/>
            <p:cNvSpPr/>
            <p:nvPr/>
          </p:nvSpPr>
          <p:spPr>
            <a:xfrm>
              <a:off x="1911311" y="7956512"/>
              <a:ext cx="67310" cy="43180"/>
            </a:xfrm>
            <a:custGeom>
              <a:avLst/>
              <a:gdLst/>
              <a:ahLst/>
              <a:cxnLst/>
              <a:rect l="l" t="t" r="r" b="b"/>
              <a:pathLst>
                <a:path w="67310" h="43179">
                  <a:moveTo>
                    <a:pt x="66979" y="0"/>
                  </a:moveTo>
                  <a:lnTo>
                    <a:pt x="0" y="38468"/>
                  </a:lnTo>
                  <a:lnTo>
                    <a:pt x="0" y="40525"/>
                  </a:lnTo>
                  <a:lnTo>
                    <a:pt x="0" y="40868"/>
                  </a:lnTo>
                  <a:lnTo>
                    <a:pt x="0" y="42748"/>
                  </a:lnTo>
                  <a:lnTo>
                    <a:pt x="66979" y="4064"/>
                  </a:lnTo>
                  <a:lnTo>
                    <a:pt x="66979" y="2476"/>
                  </a:lnTo>
                  <a:lnTo>
                    <a:pt x="66979" y="1905"/>
                  </a:lnTo>
                  <a:lnTo>
                    <a:pt x="66979" y="0"/>
                  </a:lnTo>
                  <a:close/>
                </a:path>
              </a:pathLst>
            </a:custGeom>
            <a:solidFill>
              <a:srgbClr val="184C8D"/>
            </a:solidFill>
          </p:spPr>
          <p:txBody>
            <a:bodyPr wrap="square" lIns="0" tIns="0" rIns="0" bIns="0" rtlCol="0"/>
            <a:lstStyle/>
            <a:p>
              <a:endParaRPr sz="1227"/>
            </a:p>
          </p:txBody>
        </p:sp>
        <p:sp>
          <p:nvSpPr>
            <p:cNvPr id="1856" name="object 1856"/>
            <p:cNvSpPr/>
            <p:nvPr/>
          </p:nvSpPr>
          <p:spPr>
            <a:xfrm>
              <a:off x="1911324" y="7954903"/>
              <a:ext cx="67310" cy="40640"/>
            </a:xfrm>
            <a:custGeom>
              <a:avLst/>
              <a:gdLst/>
              <a:ahLst/>
              <a:cxnLst/>
              <a:rect l="l" t="t" r="r" b="b"/>
              <a:pathLst>
                <a:path w="67310" h="40640">
                  <a:moveTo>
                    <a:pt x="66979" y="0"/>
                  </a:moveTo>
                  <a:lnTo>
                    <a:pt x="0" y="38463"/>
                  </a:lnTo>
                  <a:lnTo>
                    <a:pt x="0" y="40525"/>
                  </a:lnTo>
                  <a:lnTo>
                    <a:pt x="66979" y="2129"/>
                  </a:lnTo>
                  <a:lnTo>
                    <a:pt x="66979" y="0"/>
                  </a:lnTo>
                  <a:close/>
                </a:path>
              </a:pathLst>
            </a:custGeom>
            <a:solidFill>
              <a:srgbClr val="184D8E"/>
            </a:solidFill>
          </p:spPr>
          <p:txBody>
            <a:bodyPr wrap="square" lIns="0" tIns="0" rIns="0" bIns="0" rtlCol="0"/>
            <a:lstStyle/>
            <a:p>
              <a:endParaRPr sz="1227"/>
            </a:p>
          </p:txBody>
        </p:sp>
        <p:sp>
          <p:nvSpPr>
            <p:cNvPr id="1857" name="object 1857"/>
            <p:cNvSpPr/>
            <p:nvPr/>
          </p:nvSpPr>
          <p:spPr>
            <a:xfrm>
              <a:off x="1911324" y="7951025"/>
              <a:ext cx="67310" cy="43180"/>
            </a:xfrm>
            <a:custGeom>
              <a:avLst/>
              <a:gdLst/>
              <a:ahLst/>
              <a:cxnLst/>
              <a:rect l="l" t="t" r="r" b="b"/>
              <a:pathLst>
                <a:path w="67310" h="43179">
                  <a:moveTo>
                    <a:pt x="66979" y="0"/>
                  </a:moveTo>
                  <a:lnTo>
                    <a:pt x="0" y="38836"/>
                  </a:lnTo>
                  <a:lnTo>
                    <a:pt x="0" y="40462"/>
                  </a:lnTo>
                  <a:lnTo>
                    <a:pt x="0" y="40817"/>
                  </a:lnTo>
                  <a:lnTo>
                    <a:pt x="0" y="42811"/>
                  </a:lnTo>
                  <a:lnTo>
                    <a:pt x="66979" y="4406"/>
                  </a:lnTo>
                  <a:lnTo>
                    <a:pt x="66979" y="2514"/>
                  </a:lnTo>
                  <a:lnTo>
                    <a:pt x="66979" y="1841"/>
                  </a:lnTo>
                  <a:lnTo>
                    <a:pt x="66979" y="0"/>
                  </a:lnTo>
                  <a:close/>
                </a:path>
              </a:pathLst>
            </a:custGeom>
            <a:solidFill>
              <a:srgbClr val="184E8F"/>
            </a:solidFill>
          </p:spPr>
          <p:txBody>
            <a:bodyPr wrap="square" lIns="0" tIns="0" rIns="0" bIns="0" rtlCol="0"/>
            <a:lstStyle/>
            <a:p>
              <a:endParaRPr sz="1227"/>
            </a:p>
          </p:txBody>
        </p:sp>
        <p:sp>
          <p:nvSpPr>
            <p:cNvPr id="1858" name="object 1858"/>
            <p:cNvSpPr/>
            <p:nvPr/>
          </p:nvSpPr>
          <p:spPr>
            <a:xfrm>
              <a:off x="1911324" y="7949352"/>
              <a:ext cx="67310" cy="41275"/>
            </a:xfrm>
            <a:custGeom>
              <a:avLst/>
              <a:gdLst/>
              <a:ahLst/>
              <a:cxnLst/>
              <a:rect l="l" t="t" r="r" b="b"/>
              <a:pathLst>
                <a:path w="67310" h="41275">
                  <a:moveTo>
                    <a:pt x="66979" y="0"/>
                  </a:moveTo>
                  <a:lnTo>
                    <a:pt x="0" y="38395"/>
                  </a:lnTo>
                  <a:lnTo>
                    <a:pt x="0" y="40885"/>
                  </a:lnTo>
                  <a:lnTo>
                    <a:pt x="66979" y="2584"/>
                  </a:lnTo>
                  <a:lnTo>
                    <a:pt x="66979" y="0"/>
                  </a:lnTo>
                  <a:close/>
                </a:path>
              </a:pathLst>
            </a:custGeom>
            <a:solidFill>
              <a:srgbClr val="184F90"/>
            </a:solidFill>
          </p:spPr>
          <p:txBody>
            <a:bodyPr wrap="square" lIns="0" tIns="0" rIns="0" bIns="0" rtlCol="0"/>
            <a:lstStyle/>
            <a:p>
              <a:endParaRPr sz="1227"/>
            </a:p>
          </p:txBody>
        </p:sp>
        <p:sp>
          <p:nvSpPr>
            <p:cNvPr id="1859" name="object 1859"/>
            <p:cNvSpPr/>
            <p:nvPr/>
          </p:nvSpPr>
          <p:spPr>
            <a:xfrm>
              <a:off x="1911324" y="7947441"/>
              <a:ext cx="67310" cy="41275"/>
            </a:xfrm>
            <a:custGeom>
              <a:avLst/>
              <a:gdLst/>
              <a:ahLst/>
              <a:cxnLst/>
              <a:rect l="l" t="t" r="r" b="b"/>
              <a:pathLst>
                <a:path w="67310" h="41275">
                  <a:moveTo>
                    <a:pt x="66979" y="0"/>
                  </a:moveTo>
                  <a:lnTo>
                    <a:pt x="0" y="38678"/>
                  </a:lnTo>
                  <a:lnTo>
                    <a:pt x="0" y="40845"/>
                  </a:lnTo>
                  <a:lnTo>
                    <a:pt x="66979" y="2450"/>
                  </a:lnTo>
                  <a:lnTo>
                    <a:pt x="66979" y="0"/>
                  </a:lnTo>
                  <a:close/>
                </a:path>
              </a:pathLst>
            </a:custGeom>
            <a:solidFill>
              <a:srgbClr val="195091"/>
            </a:solidFill>
          </p:spPr>
          <p:txBody>
            <a:bodyPr wrap="square" lIns="0" tIns="0" rIns="0" bIns="0" rtlCol="0"/>
            <a:lstStyle/>
            <a:p>
              <a:endParaRPr sz="1227"/>
            </a:p>
          </p:txBody>
        </p:sp>
        <p:sp>
          <p:nvSpPr>
            <p:cNvPr id="1860" name="object 1860"/>
            <p:cNvSpPr/>
            <p:nvPr/>
          </p:nvSpPr>
          <p:spPr>
            <a:xfrm>
              <a:off x="1911311" y="7943862"/>
              <a:ext cx="67310" cy="43180"/>
            </a:xfrm>
            <a:custGeom>
              <a:avLst/>
              <a:gdLst/>
              <a:ahLst/>
              <a:cxnLst/>
              <a:rect l="l" t="t" r="r" b="b"/>
              <a:pathLst>
                <a:path w="67310" h="43179">
                  <a:moveTo>
                    <a:pt x="66979" y="0"/>
                  </a:moveTo>
                  <a:lnTo>
                    <a:pt x="0" y="38836"/>
                  </a:lnTo>
                  <a:lnTo>
                    <a:pt x="0" y="40309"/>
                  </a:lnTo>
                  <a:lnTo>
                    <a:pt x="0" y="40932"/>
                  </a:lnTo>
                  <a:lnTo>
                    <a:pt x="0" y="42849"/>
                  </a:lnTo>
                  <a:lnTo>
                    <a:pt x="66979" y="3949"/>
                  </a:lnTo>
                  <a:lnTo>
                    <a:pt x="66979" y="2374"/>
                  </a:lnTo>
                  <a:lnTo>
                    <a:pt x="66979" y="2006"/>
                  </a:lnTo>
                  <a:lnTo>
                    <a:pt x="66979" y="0"/>
                  </a:lnTo>
                  <a:close/>
                </a:path>
              </a:pathLst>
            </a:custGeom>
            <a:solidFill>
              <a:srgbClr val="195192"/>
            </a:solidFill>
          </p:spPr>
          <p:txBody>
            <a:bodyPr wrap="square" lIns="0" tIns="0" rIns="0" bIns="0" rtlCol="0"/>
            <a:lstStyle/>
            <a:p>
              <a:endParaRPr sz="1227"/>
            </a:p>
          </p:txBody>
        </p:sp>
        <p:sp>
          <p:nvSpPr>
            <p:cNvPr id="1861" name="object 1861"/>
            <p:cNvSpPr/>
            <p:nvPr/>
          </p:nvSpPr>
          <p:spPr>
            <a:xfrm>
              <a:off x="1911324" y="7942229"/>
              <a:ext cx="67310" cy="41275"/>
            </a:xfrm>
            <a:custGeom>
              <a:avLst/>
              <a:gdLst/>
              <a:ahLst/>
              <a:cxnLst/>
              <a:rect l="l" t="t" r="r" b="b"/>
              <a:pathLst>
                <a:path w="67310" h="41275">
                  <a:moveTo>
                    <a:pt x="66979" y="0"/>
                  </a:moveTo>
                  <a:lnTo>
                    <a:pt x="0" y="38613"/>
                  </a:lnTo>
                  <a:lnTo>
                    <a:pt x="0" y="40926"/>
                  </a:lnTo>
                  <a:lnTo>
                    <a:pt x="66979" y="2083"/>
                  </a:lnTo>
                  <a:lnTo>
                    <a:pt x="66979" y="0"/>
                  </a:lnTo>
                  <a:close/>
                </a:path>
              </a:pathLst>
            </a:custGeom>
            <a:solidFill>
              <a:srgbClr val="195293"/>
            </a:solidFill>
          </p:spPr>
          <p:txBody>
            <a:bodyPr wrap="square" lIns="0" tIns="0" rIns="0" bIns="0" rtlCol="0"/>
            <a:lstStyle/>
            <a:p>
              <a:endParaRPr sz="1227"/>
            </a:p>
          </p:txBody>
        </p:sp>
        <p:sp>
          <p:nvSpPr>
            <p:cNvPr id="1862" name="object 1862"/>
            <p:cNvSpPr/>
            <p:nvPr/>
          </p:nvSpPr>
          <p:spPr>
            <a:xfrm>
              <a:off x="1911324" y="7938732"/>
              <a:ext cx="67310" cy="42545"/>
            </a:xfrm>
            <a:custGeom>
              <a:avLst/>
              <a:gdLst/>
              <a:ahLst/>
              <a:cxnLst/>
              <a:rect l="l" t="t" r="r" b="b"/>
              <a:pathLst>
                <a:path w="67310" h="42545">
                  <a:moveTo>
                    <a:pt x="66979" y="0"/>
                  </a:moveTo>
                  <a:lnTo>
                    <a:pt x="0" y="38404"/>
                  </a:lnTo>
                  <a:lnTo>
                    <a:pt x="0" y="40005"/>
                  </a:lnTo>
                  <a:lnTo>
                    <a:pt x="0" y="40525"/>
                  </a:lnTo>
                  <a:lnTo>
                    <a:pt x="0" y="42468"/>
                  </a:lnTo>
                  <a:lnTo>
                    <a:pt x="66979" y="3949"/>
                  </a:lnTo>
                  <a:lnTo>
                    <a:pt x="66979" y="1955"/>
                  </a:lnTo>
                  <a:lnTo>
                    <a:pt x="66979" y="1612"/>
                  </a:lnTo>
                  <a:lnTo>
                    <a:pt x="66979" y="0"/>
                  </a:lnTo>
                  <a:close/>
                </a:path>
              </a:pathLst>
            </a:custGeom>
            <a:solidFill>
              <a:srgbClr val="195394"/>
            </a:solidFill>
          </p:spPr>
          <p:txBody>
            <a:bodyPr wrap="square" lIns="0" tIns="0" rIns="0" bIns="0" rtlCol="0"/>
            <a:lstStyle/>
            <a:p>
              <a:endParaRPr sz="1227"/>
            </a:p>
          </p:txBody>
        </p:sp>
        <p:sp>
          <p:nvSpPr>
            <p:cNvPr id="1863" name="object 1863"/>
            <p:cNvSpPr/>
            <p:nvPr/>
          </p:nvSpPr>
          <p:spPr>
            <a:xfrm>
              <a:off x="1911324" y="7936781"/>
              <a:ext cx="67310" cy="41275"/>
            </a:xfrm>
            <a:custGeom>
              <a:avLst/>
              <a:gdLst/>
              <a:ahLst/>
              <a:cxnLst/>
              <a:rect l="l" t="t" r="r" b="b"/>
              <a:pathLst>
                <a:path w="67310" h="41275">
                  <a:moveTo>
                    <a:pt x="66979" y="0"/>
                  </a:moveTo>
                  <a:lnTo>
                    <a:pt x="0" y="38301"/>
                  </a:lnTo>
                  <a:lnTo>
                    <a:pt x="0" y="40860"/>
                  </a:lnTo>
                  <a:lnTo>
                    <a:pt x="66979" y="2302"/>
                  </a:lnTo>
                  <a:lnTo>
                    <a:pt x="66979" y="0"/>
                  </a:lnTo>
                  <a:close/>
                </a:path>
              </a:pathLst>
            </a:custGeom>
            <a:solidFill>
              <a:srgbClr val="195495"/>
            </a:solidFill>
          </p:spPr>
          <p:txBody>
            <a:bodyPr wrap="square" lIns="0" tIns="0" rIns="0" bIns="0" rtlCol="0"/>
            <a:lstStyle/>
            <a:p>
              <a:endParaRPr sz="1227"/>
            </a:p>
          </p:txBody>
        </p:sp>
        <p:sp>
          <p:nvSpPr>
            <p:cNvPr id="1864" name="object 1864"/>
            <p:cNvSpPr/>
            <p:nvPr/>
          </p:nvSpPr>
          <p:spPr>
            <a:xfrm>
              <a:off x="1911324" y="7935246"/>
              <a:ext cx="67310" cy="40640"/>
            </a:xfrm>
            <a:custGeom>
              <a:avLst/>
              <a:gdLst/>
              <a:ahLst/>
              <a:cxnLst/>
              <a:rect l="l" t="t" r="r" b="b"/>
              <a:pathLst>
                <a:path w="67310" h="40640">
                  <a:moveTo>
                    <a:pt x="66979" y="0"/>
                  </a:moveTo>
                  <a:lnTo>
                    <a:pt x="0" y="38301"/>
                  </a:lnTo>
                  <a:lnTo>
                    <a:pt x="0" y="40507"/>
                  </a:lnTo>
                  <a:lnTo>
                    <a:pt x="66979" y="1894"/>
                  </a:lnTo>
                  <a:lnTo>
                    <a:pt x="66979" y="0"/>
                  </a:lnTo>
                  <a:close/>
                </a:path>
              </a:pathLst>
            </a:custGeom>
            <a:solidFill>
              <a:srgbClr val="195596"/>
            </a:solidFill>
          </p:spPr>
          <p:txBody>
            <a:bodyPr wrap="square" lIns="0" tIns="0" rIns="0" bIns="0" rtlCol="0"/>
            <a:lstStyle/>
            <a:p>
              <a:endParaRPr sz="1227"/>
            </a:p>
          </p:txBody>
        </p:sp>
        <p:sp>
          <p:nvSpPr>
            <p:cNvPr id="1865" name="object 1865"/>
            <p:cNvSpPr/>
            <p:nvPr/>
          </p:nvSpPr>
          <p:spPr>
            <a:xfrm>
              <a:off x="1911324" y="7933191"/>
              <a:ext cx="67310" cy="41275"/>
            </a:xfrm>
            <a:custGeom>
              <a:avLst/>
              <a:gdLst/>
              <a:ahLst/>
              <a:cxnLst/>
              <a:rect l="l" t="t" r="r" b="b"/>
              <a:pathLst>
                <a:path w="67310" h="41275">
                  <a:moveTo>
                    <a:pt x="66979" y="0"/>
                  </a:moveTo>
                  <a:lnTo>
                    <a:pt x="0" y="38395"/>
                  </a:lnTo>
                  <a:lnTo>
                    <a:pt x="0" y="40966"/>
                  </a:lnTo>
                  <a:lnTo>
                    <a:pt x="66979" y="2408"/>
                  </a:lnTo>
                  <a:lnTo>
                    <a:pt x="66979" y="0"/>
                  </a:lnTo>
                  <a:close/>
                </a:path>
              </a:pathLst>
            </a:custGeom>
            <a:solidFill>
              <a:srgbClr val="1A5597"/>
            </a:solidFill>
          </p:spPr>
          <p:txBody>
            <a:bodyPr wrap="square" lIns="0" tIns="0" rIns="0" bIns="0" rtlCol="0"/>
            <a:lstStyle/>
            <a:p>
              <a:endParaRPr sz="1227"/>
            </a:p>
          </p:txBody>
        </p:sp>
        <p:sp>
          <p:nvSpPr>
            <p:cNvPr id="1866" name="object 1866"/>
            <p:cNvSpPr/>
            <p:nvPr/>
          </p:nvSpPr>
          <p:spPr>
            <a:xfrm>
              <a:off x="1911324" y="7931589"/>
              <a:ext cx="67310" cy="40640"/>
            </a:xfrm>
            <a:custGeom>
              <a:avLst/>
              <a:gdLst/>
              <a:ahLst/>
              <a:cxnLst/>
              <a:rect l="l" t="t" r="r" b="b"/>
              <a:pathLst>
                <a:path w="67310" h="40640">
                  <a:moveTo>
                    <a:pt x="66979" y="0"/>
                  </a:moveTo>
                  <a:lnTo>
                    <a:pt x="0" y="38395"/>
                  </a:lnTo>
                  <a:lnTo>
                    <a:pt x="0" y="40524"/>
                  </a:lnTo>
                  <a:lnTo>
                    <a:pt x="66979" y="2060"/>
                  </a:lnTo>
                  <a:lnTo>
                    <a:pt x="66979" y="0"/>
                  </a:lnTo>
                  <a:close/>
                </a:path>
              </a:pathLst>
            </a:custGeom>
            <a:solidFill>
              <a:srgbClr val="1A5697"/>
            </a:solidFill>
          </p:spPr>
          <p:txBody>
            <a:bodyPr wrap="square" lIns="0" tIns="0" rIns="0" bIns="0" rtlCol="0"/>
            <a:lstStyle/>
            <a:p>
              <a:endParaRPr sz="1227"/>
            </a:p>
          </p:txBody>
        </p:sp>
        <p:sp>
          <p:nvSpPr>
            <p:cNvPr id="1867" name="object 1867"/>
            <p:cNvSpPr/>
            <p:nvPr/>
          </p:nvSpPr>
          <p:spPr>
            <a:xfrm>
              <a:off x="1911324" y="7929448"/>
              <a:ext cx="67310" cy="41275"/>
            </a:xfrm>
            <a:custGeom>
              <a:avLst/>
              <a:gdLst/>
              <a:ahLst/>
              <a:cxnLst/>
              <a:rect l="l" t="t" r="r" b="b"/>
              <a:pathLst>
                <a:path w="67310" h="41275">
                  <a:moveTo>
                    <a:pt x="66979" y="0"/>
                  </a:moveTo>
                  <a:lnTo>
                    <a:pt x="0" y="38612"/>
                  </a:lnTo>
                  <a:lnTo>
                    <a:pt x="0" y="41047"/>
                  </a:lnTo>
                  <a:lnTo>
                    <a:pt x="66979" y="2149"/>
                  </a:lnTo>
                  <a:lnTo>
                    <a:pt x="66979" y="0"/>
                  </a:lnTo>
                  <a:close/>
                </a:path>
              </a:pathLst>
            </a:custGeom>
            <a:solidFill>
              <a:srgbClr val="1A5798"/>
            </a:solidFill>
          </p:spPr>
          <p:txBody>
            <a:bodyPr wrap="square" lIns="0" tIns="0" rIns="0" bIns="0" rtlCol="0"/>
            <a:lstStyle/>
            <a:p>
              <a:endParaRPr sz="1227"/>
            </a:p>
          </p:txBody>
        </p:sp>
        <p:sp>
          <p:nvSpPr>
            <p:cNvPr id="1868" name="object 1868"/>
            <p:cNvSpPr/>
            <p:nvPr/>
          </p:nvSpPr>
          <p:spPr>
            <a:xfrm>
              <a:off x="1911324" y="7928534"/>
              <a:ext cx="67310" cy="40640"/>
            </a:xfrm>
            <a:custGeom>
              <a:avLst/>
              <a:gdLst/>
              <a:ahLst/>
              <a:cxnLst/>
              <a:rect l="l" t="t" r="r" b="b"/>
              <a:pathLst>
                <a:path w="67310" h="40640">
                  <a:moveTo>
                    <a:pt x="65307" y="0"/>
                  </a:moveTo>
                  <a:lnTo>
                    <a:pt x="0" y="37872"/>
                  </a:lnTo>
                  <a:lnTo>
                    <a:pt x="0" y="40078"/>
                  </a:lnTo>
                  <a:lnTo>
                    <a:pt x="66979" y="1519"/>
                  </a:lnTo>
                  <a:lnTo>
                    <a:pt x="66979" y="570"/>
                  </a:lnTo>
                  <a:lnTo>
                    <a:pt x="65307" y="0"/>
                  </a:lnTo>
                  <a:close/>
                </a:path>
              </a:pathLst>
            </a:custGeom>
            <a:solidFill>
              <a:srgbClr val="1A5799"/>
            </a:solidFill>
          </p:spPr>
          <p:txBody>
            <a:bodyPr wrap="square" lIns="0" tIns="0" rIns="0" bIns="0" rtlCol="0"/>
            <a:lstStyle/>
            <a:p>
              <a:endParaRPr sz="1227"/>
            </a:p>
          </p:txBody>
        </p:sp>
        <p:sp>
          <p:nvSpPr>
            <p:cNvPr id="1869" name="object 1869"/>
            <p:cNvSpPr/>
            <p:nvPr/>
          </p:nvSpPr>
          <p:spPr>
            <a:xfrm>
              <a:off x="1911324" y="7927935"/>
              <a:ext cx="66040" cy="39370"/>
            </a:xfrm>
            <a:custGeom>
              <a:avLst/>
              <a:gdLst/>
              <a:ahLst/>
              <a:cxnLst/>
              <a:rect l="l" t="t" r="r" b="b"/>
              <a:pathLst>
                <a:path w="66039" h="39370">
                  <a:moveTo>
                    <a:pt x="63551" y="0"/>
                  </a:moveTo>
                  <a:lnTo>
                    <a:pt x="0" y="36494"/>
                  </a:lnTo>
                  <a:lnTo>
                    <a:pt x="0" y="39013"/>
                  </a:lnTo>
                  <a:lnTo>
                    <a:pt x="65895" y="800"/>
                  </a:lnTo>
                  <a:lnTo>
                    <a:pt x="63551" y="0"/>
                  </a:lnTo>
                  <a:close/>
                </a:path>
              </a:pathLst>
            </a:custGeom>
            <a:solidFill>
              <a:srgbClr val="1A5899"/>
            </a:solidFill>
          </p:spPr>
          <p:txBody>
            <a:bodyPr wrap="square" lIns="0" tIns="0" rIns="0" bIns="0" rtlCol="0"/>
            <a:lstStyle/>
            <a:p>
              <a:endParaRPr sz="1227"/>
            </a:p>
          </p:txBody>
        </p:sp>
        <p:sp>
          <p:nvSpPr>
            <p:cNvPr id="1870" name="object 1870"/>
            <p:cNvSpPr/>
            <p:nvPr/>
          </p:nvSpPr>
          <p:spPr>
            <a:xfrm>
              <a:off x="1911324" y="7927175"/>
              <a:ext cx="64769" cy="38100"/>
            </a:xfrm>
            <a:custGeom>
              <a:avLst/>
              <a:gdLst/>
              <a:ahLst/>
              <a:cxnLst/>
              <a:rect l="l" t="t" r="r" b="b"/>
              <a:pathLst>
                <a:path w="64769" h="38100">
                  <a:moveTo>
                    <a:pt x="61325" y="0"/>
                  </a:moveTo>
                  <a:lnTo>
                    <a:pt x="0" y="35613"/>
                  </a:lnTo>
                  <a:lnTo>
                    <a:pt x="0" y="37940"/>
                  </a:lnTo>
                  <a:lnTo>
                    <a:pt x="64144" y="962"/>
                  </a:lnTo>
                  <a:lnTo>
                    <a:pt x="61325" y="0"/>
                  </a:lnTo>
                  <a:close/>
                </a:path>
              </a:pathLst>
            </a:custGeom>
            <a:solidFill>
              <a:srgbClr val="1A599A"/>
            </a:solidFill>
          </p:spPr>
          <p:txBody>
            <a:bodyPr wrap="square" lIns="0" tIns="0" rIns="0" bIns="0" rtlCol="0"/>
            <a:lstStyle/>
            <a:p>
              <a:endParaRPr sz="1227"/>
            </a:p>
          </p:txBody>
        </p:sp>
        <p:sp>
          <p:nvSpPr>
            <p:cNvPr id="1871" name="object 1871"/>
            <p:cNvSpPr/>
            <p:nvPr/>
          </p:nvSpPr>
          <p:spPr>
            <a:xfrm>
              <a:off x="1911324" y="7926596"/>
              <a:ext cx="62230" cy="36830"/>
            </a:xfrm>
            <a:custGeom>
              <a:avLst/>
              <a:gdLst/>
              <a:ahLst/>
              <a:cxnLst/>
              <a:rect l="l" t="t" r="r" b="b"/>
              <a:pathLst>
                <a:path w="62230" h="36829">
                  <a:moveTo>
                    <a:pt x="59629" y="0"/>
                  </a:moveTo>
                  <a:lnTo>
                    <a:pt x="0" y="34327"/>
                  </a:lnTo>
                  <a:lnTo>
                    <a:pt x="0" y="36335"/>
                  </a:lnTo>
                  <a:lnTo>
                    <a:pt x="62079" y="836"/>
                  </a:lnTo>
                  <a:lnTo>
                    <a:pt x="59629" y="0"/>
                  </a:lnTo>
                  <a:close/>
                </a:path>
              </a:pathLst>
            </a:custGeom>
            <a:solidFill>
              <a:srgbClr val="1A5A9B"/>
            </a:solidFill>
          </p:spPr>
          <p:txBody>
            <a:bodyPr wrap="square" lIns="0" tIns="0" rIns="0" bIns="0" rtlCol="0"/>
            <a:lstStyle/>
            <a:p>
              <a:endParaRPr sz="1227"/>
            </a:p>
          </p:txBody>
        </p:sp>
        <p:sp>
          <p:nvSpPr>
            <p:cNvPr id="1872" name="object 1872"/>
            <p:cNvSpPr/>
            <p:nvPr/>
          </p:nvSpPr>
          <p:spPr>
            <a:xfrm>
              <a:off x="1911324" y="7925872"/>
              <a:ext cx="60325" cy="35560"/>
            </a:xfrm>
            <a:custGeom>
              <a:avLst/>
              <a:gdLst/>
              <a:ahLst/>
              <a:cxnLst/>
              <a:rect l="l" t="t" r="r" b="b"/>
              <a:pathLst>
                <a:path w="60325" h="35559">
                  <a:moveTo>
                    <a:pt x="57506" y="0"/>
                  </a:moveTo>
                  <a:lnTo>
                    <a:pt x="0" y="33105"/>
                  </a:lnTo>
                  <a:lnTo>
                    <a:pt x="0" y="35458"/>
                  </a:lnTo>
                  <a:lnTo>
                    <a:pt x="60326" y="962"/>
                  </a:lnTo>
                  <a:lnTo>
                    <a:pt x="57506" y="0"/>
                  </a:lnTo>
                  <a:close/>
                </a:path>
              </a:pathLst>
            </a:custGeom>
            <a:solidFill>
              <a:srgbClr val="1A5A9C"/>
            </a:solidFill>
          </p:spPr>
          <p:txBody>
            <a:bodyPr wrap="square" lIns="0" tIns="0" rIns="0" bIns="0" rtlCol="0"/>
            <a:lstStyle/>
            <a:p>
              <a:endParaRPr sz="1227"/>
            </a:p>
          </p:txBody>
        </p:sp>
        <p:sp>
          <p:nvSpPr>
            <p:cNvPr id="1873" name="object 1873"/>
            <p:cNvSpPr/>
            <p:nvPr/>
          </p:nvSpPr>
          <p:spPr>
            <a:xfrm>
              <a:off x="1911324" y="7925277"/>
              <a:ext cx="58419" cy="34290"/>
            </a:xfrm>
            <a:custGeom>
              <a:avLst/>
              <a:gdLst/>
              <a:ahLst/>
              <a:cxnLst/>
              <a:rect l="l" t="t" r="r" b="b"/>
              <a:pathLst>
                <a:path w="58419" h="34290">
                  <a:moveTo>
                    <a:pt x="55763" y="0"/>
                  </a:moveTo>
                  <a:lnTo>
                    <a:pt x="0" y="32147"/>
                  </a:lnTo>
                  <a:lnTo>
                    <a:pt x="0" y="34085"/>
                  </a:lnTo>
                  <a:lnTo>
                    <a:pt x="58081" y="790"/>
                  </a:lnTo>
                  <a:lnTo>
                    <a:pt x="55763" y="0"/>
                  </a:lnTo>
                  <a:close/>
                </a:path>
              </a:pathLst>
            </a:custGeom>
            <a:solidFill>
              <a:srgbClr val="1B5B9C"/>
            </a:solidFill>
          </p:spPr>
          <p:txBody>
            <a:bodyPr wrap="square" lIns="0" tIns="0" rIns="0" bIns="0" rtlCol="0"/>
            <a:lstStyle/>
            <a:p>
              <a:endParaRPr sz="1227"/>
            </a:p>
          </p:txBody>
        </p:sp>
        <p:sp>
          <p:nvSpPr>
            <p:cNvPr id="1874" name="object 1874"/>
            <p:cNvSpPr/>
            <p:nvPr/>
          </p:nvSpPr>
          <p:spPr>
            <a:xfrm>
              <a:off x="1911324" y="7924571"/>
              <a:ext cx="56515" cy="33655"/>
            </a:xfrm>
            <a:custGeom>
              <a:avLst/>
              <a:gdLst/>
              <a:ahLst/>
              <a:cxnLst/>
              <a:rect l="l" t="t" r="r" b="b"/>
              <a:pathLst>
                <a:path w="56514" h="33654">
                  <a:moveTo>
                    <a:pt x="53694" y="0"/>
                  </a:moveTo>
                  <a:lnTo>
                    <a:pt x="0" y="30834"/>
                  </a:lnTo>
                  <a:lnTo>
                    <a:pt x="0" y="33178"/>
                  </a:lnTo>
                  <a:lnTo>
                    <a:pt x="56058" y="806"/>
                  </a:lnTo>
                  <a:lnTo>
                    <a:pt x="53694" y="0"/>
                  </a:lnTo>
                  <a:close/>
                </a:path>
              </a:pathLst>
            </a:custGeom>
            <a:solidFill>
              <a:srgbClr val="1B5C9D"/>
            </a:solidFill>
          </p:spPr>
          <p:txBody>
            <a:bodyPr wrap="square" lIns="0" tIns="0" rIns="0" bIns="0" rtlCol="0"/>
            <a:lstStyle/>
            <a:p>
              <a:endParaRPr sz="1227"/>
            </a:p>
          </p:txBody>
        </p:sp>
        <p:sp>
          <p:nvSpPr>
            <p:cNvPr id="1875" name="object 1875"/>
            <p:cNvSpPr/>
            <p:nvPr/>
          </p:nvSpPr>
          <p:spPr>
            <a:xfrm>
              <a:off x="1911324" y="7923973"/>
              <a:ext cx="54610" cy="32384"/>
            </a:xfrm>
            <a:custGeom>
              <a:avLst/>
              <a:gdLst/>
              <a:ahLst/>
              <a:cxnLst/>
              <a:rect l="l" t="t" r="r" b="b"/>
              <a:pathLst>
                <a:path w="54610" h="32384">
                  <a:moveTo>
                    <a:pt x="51944" y="0"/>
                  </a:moveTo>
                  <a:lnTo>
                    <a:pt x="0" y="29829"/>
                  </a:lnTo>
                  <a:lnTo>
                    <a:pt x="0" y="31908"/>
                  </a:lnTo>
                  <a:lnTo>
                    <a:pt x="54275" y="795"/>
                  </a:lnTo>
                  <a:lnTo>
                    <a:pt x="51944" y="0"/>
                  </a:lnTo>
                  <a:close/>
                </a:path>
              </a:pathLst>
            </a:custGeom>
            <a:solidFill>
              <a:srgbClr val="1B5C9E"/>
            </a:solidFill>
          </p:spPr>
          <p:txBody>
            <a:bodyPr wrap="square" lIns="0" tIns="0" rIns="0" bIns="0" rtlCol="0"/>
            <a:lstStyle/>
            <a:p>
              <a:endParaRPr sz="1227"/>
            </a:p>
          </p:txBody>
        </p:sp>
        <p:sp>
          <p:nvSpPr>
            <p:cNvPr id="1876" name="object 1876"/>
            <p:cNvSpPr/>
            <p:nvPr/>
          </p:nvSpPr>
          <p:spPr>
            <a:xfrm>
              <a:off x="1911324" y="7923214"/>
              <a:ext cx="52705" cy="31115"/>
            </a:xfrm>
            <a:custGeom>
              <a:avLst/>
              <a:gdLst/>
              <a:ahLst/>
              <a:cxnLst/>
              <a:rect l="l" t="t" r="r" b="b"/>
              <a:pathLst>
                <a:path w="52705" h="31115">
                  <a:moveTo>
                    <a:pt x="49719" y="0"/>
                  </a:moveTo>
                  <a:lnTo>
                    <a:pt x="0" y="28662"/>
                  </a:lnTo>
                  <a:lnTo>
                    <a:pt x="0" y="30981"/>
                  </a:lnTo>
                  <a:lnTo>
                    <a:pt x="52191" y="843"/>
                  </a:lnTo>
                  <a:lnTo>
                    <a:pt x="49719" y="0"/>
                  </a:lnTo>
                  <a:close/>
                </a:path>
              </a:pathLst>
            </a:custGeom>
            <a:solidFill>
              <a:srgbClr val="1B5D9F"/>
            </a:solidFill>
          </p:spPr>
          <p:txBody>
            <a:bodyPr wrap="square" lIns="0" tIns="0" rIns="0" bIns="0" rtlCol="0"/>
            <a:lstStyle/>
            <a:p>
              <a:endParaRPr sz="1227"/>
            </a:p>
          </p:txBody>
        </p:sp>
        <p:sp>
          <p:nvSpPr>
            <p:cNvPr id="1877" name="object 1877"/>
            <p:cNvSpPr/>
            <p:nvPr/>
          </p:nvSpPr>
          <p:spPr>
            <a:xfrm>
              <a:off x="1911324" y="7922530"/>
              <a:ext cx="50800" cy="29845"/>
            </a:xfrm>
            <a:custGeom>
              <a:avLst/>
              <a:gdLst/>
              <a:ahLst/>
              <a:cxnLst/>
              <a:rect l="l" t="t" r="r" b="b"/>
              <a:pathLst>
                <a:path w="50800" h="29845">
                  <a:moveTo>
                    <a:pt x="47714" y="0"/>
                  </a:moveTo>
                  <a:lnTo>
                    <a:pt x="0" y="27670"/>
                  </a:lnTo>
                  <a:lnTo>
                    <a:pt x="0" y="29786"/>
                  </a:lnTo>
                  <a:lnTo>
                    <a:pt x="50454" y="935"/>
                  </a:lnTo>
                  <a:lnTo>
                    <a:pt x="47714" y="0"/>
                  </a:lnTo>
                  <a:close/>
                </a:path>
              </a:pathLst>
            </a:custGeom>
            <a:solidFill>
              <a:srgbClr val="1B5E9F"/>
            </a:solidFill>
          </p:spPr>
          <p:txBody>
            <a:bodyPr wrap="square" lIns="0" tIns="0" rIns="0" bIns="0" rtlCol="0"/>
            <a:lstStyle/>
            <a:p>
              <a:endParaRPr sz="1227"/>
            </a:p>
          </p:txBody>
        </p:sp>
        <p:sp>
          <p:nvSpPr>
            <p:cNvPr id="1878" name="object 1878"/>
            <p:cNvSpPr/>
            <p:nvPr/>
          </p:nvSpPr>
          <p:spPr>
            <a:xfrm>
              <a:off x="1911324" y="7921914"/>
              <a:ext cx="48260" cy="28575"/>
            </a:xfrm>
            <a:custGeom>
              <a:avLst/>
              <a:gdLst/>
              <a:ahLst/>
              <a:cxnLst/>
              <a:rect l="l" t="t" r="r" b="b"/>
              <a:pathLst>
                <a:path w="48260" h="28575">
                  <a:moveTo>
                    <a:pt x="45910" y="0"/>
                  </a:moveTo>
                  <a:lnTo>
                    <a:pt x="0" y="26429"/>
                  </a:lnTo>
                  <a:lnTo>
                    <a:pt x="0" y="28428"/>
                  </a:lnTo>
                  <a:lnTo>
                    <a:pt x="48218" y="787"/>
                  </a:lnTo>
                  <a:lnTo>
                    <a:pt x="45910" y="0"/>
                  </a:lnTo>
                  <a:close/>
                </a:path>
              </a:pathLst>
            </a:custGeom>
            <a:solidFill>
              <a:srgbClr val="1B5EA0"/>
            </a:solidFill>
          </p:spPr>
          <p:txBody>
            <a:bodyPr wrap="square" lIns="0" tIns="0" rIns="0" bIns="0" rtlCol="0"/>
            <a:lstStyle/>
            <a:p>
              <a:endParaRPr sz="1227"/>
            </a:p>
          </p:txBody>
        </p:sp>
        <p:sp>
          <p:nvSpPr>
            <p:cNvPr id="1879" name="object 1879"/>
            <p:cNvSpPr/>
            <p:nvPr/>
          </p:nvSpPr>
          <p:spPr>
            <a:xfrm>
              <a:off x="1911324" y="7921216"/>
              <a:ext cx="46990" cy="27940"/>
            </a:xfrm>
            <a:custGeom>
              <a:avLst/>
              <a:gdLst/>
              <a:ahLst/>
              <a:cxnLst/>
              <a:rect l="l" t="t" r="r" b="b"/>
              <a:pathLst>
                <a:path w="46989" h="27940">
                  <a:moveTo>
                    <a:pt x="43865" y="0"/>
                  </a:moveTo>
                  <a:lnTo>
                    <a:pt x="0" y="25474"/>
                  </a:lnTo>
                  <a:lnTo>
                    <a:pt x="0" y="27524"/>
                  </a:lnTo>
                  <a:lnTo>
                    <a:pt x="46467" y="887"/>
                  </a:lnTo>
                  <a:lnTo>
                    <a:pt x="43865" y="0"/>
                  </a:lnTo>
                  <a:close/>
                </a:path>
              </a:pathLst>
            </a:custGeom>
            <a:solidFill>
              <a:srgbClr val="1B5FA1"/>
            </a:solidFill>
          </p:spPr>
          <p:txBody>
            <a:bodyPr wrap="square" lIns="0" tIns="0" rIns="0" bIns="0" rtlCol="0"/>
            <a:lstStyle/>
            <a:p>
              <a:endParaRPr sz="1227"/>
            </a:p>
          </p:txBody>
        </p:sp>
        <p:sp>
          <p:nvSpPr>
            <p:cNvPr id="1880" name="object 1880"/>
            <p:cNvSpPr/>
            <p:nvPr/>
          </p:nvSpPr>
          <p:spPr>
            <a:xfrm>
              <a:off x="1911324" y="7920596"/>
              <a:ext cx="44450" cy="26670"/>
            </a:xfrm>
            <a:custGeom>
              <a:avLst/>
              <a:gdLst/>
              <a:ahLst/>
              <a:cxnLst/>
              <a:rect l="l" t="t" r="r" b="b"/>
              <a:pathLst>
                <a:path w="44450" h="26670">
                  <a:moveTo>
                    <a:pt x="42047" y="0"/>
                  </a:moveTo>
                  <a:lnTo>
                    <a:pt x="0" y="24044"/>
                  </a:lnTo>
                  <a:lnTo>
                    <a:pt x="0" y="26265"/>
                  </a:lnTo>
                  <a:lnTo>
                    <a:pt x="44412" y="806"/>
                  </a:lnTo>
                  <a:lnTo>
                    <a:pt x="42047" y="0"/>
                  </a:lnTo>
                  <a:close/>
                </a:path>
              </a:pathLst>
            </a:custGeom>
            <a:solidFill>
              <a:srgbClr val="1B60A1"/>
            </a:solidFill>
          </p:spPr>
          <p:txBody>
            <a:bodyPr wrap="square" lIns="0" tIns="0" rIns="0" bIns="0" rtlCol="0"/>
            <a:lstStyle/>
            <a:p>
              <a:endParaRPr sz="1227"/>
            </a:p>
          </p:txBody>
        </p:sp>
        <p:sp>
          <p:nvSpPr>
            <p:cNvPr id="1881" name="object 1881"/>
            <p:cNvSpPr/>
            <p:nvPr/>
          </p:nvSpPr>
          <p:spPr>
            <a:xfrm>
              <a:off x="1911324" y="7919835"/>
              <a:ext cx="42545" cy="25400"/>
            </a:xfrm>
            <a:custGeom>
              <a:avLst/>
              <a:gdLst/>
              <a:ahLst/>
              <a:cxnLst/>
              <a:rect l="l" t="t" r="r" b="b"/>
              <a:pathLst>
                <a:path w="42544" h="25400">
                  <a:moveTo>
                    <a:pt x="39819" y="0"/>
                  </a:moveTo>
                  <a:lnTo>
                    <a:pt x="0" y="22826"/>
                  </a:lnTo>
                  <a:lnTo>
                    <a:pt x="0" y="25367"/>
                  </a:lnTo>
                  <a:lnTo>
                    <a:pt x="42485" y="909"/>
                  </a:lnTo>
                  <a:lnTo>
                    <a:pt x="39819" y="0"/>
                  </a:lnTo>
                  <a:close/>
                </a:path>
              </a:pathLst>
            </a:custGeom>
            <a:solidFill>
              <a:srgbClr val="1C60A2"/>
            </a:solidFill>
          </p:spPr>
          <p:txBody>
            <a:bodyPr wrap="square" lIns="0" tIns="0" rIns="0" bIns="0" rtlCol="0"/>
            <a:lstStyle/>
            <a:p>
              <a:endParaRPr sz="1227"/>
            </a:p>
          </p:txBody>
        </p:sp>
        <p:sp>
          <p:nvSpPr>
            <p:cNvPr id="1882" name="object 1882"/>
            <p:cNvSpPr/>
            <p:nvPr/>
          </p:nvSpPr>
          <p:spPr>
            <a:xfrm>
              <a:off x="1911324" y="7919238"/>
              <a:ext cx="40640" cy="24130"/>
            </a:xfrm>
            <a:custGeom>
              <a:avLst/>
              <a:gdLst/>
              <a:ahLst/>
              <a:cxnLst/>
              <a:rect l="l" t="t" r="r" b="b"/>
              <a:pathLst>
                <a:path w="40639" h="24129">
                  <a:moveTo>
                    <a:pt x="38068" y="0"/>
                  </a:moveTo>
                  <a:lnTo>
                    <a:pt x="0" y="21822"/>
                  </a:lnTo>
                  <a:lnTo>
                    <a:pt x="0" y="23938"/>
                  </a:lnTo>
                  <a:lnTo>
                    <a:pt x="40337" y="774"/>
                  </a:lnTo>
                  <a:lnTo>
                    <a:pt x="38068" y="0"/>
                  </a:lnTo>
                  <a:close/>
                </a:path>
              </a:pathLst>
            </a:custGeom>
            <a:solidFill>
              <a:srgbClr val="1C61A3"/>
            </a:solidFill>
          </p:spPr>
          <p:txBody>
            <a:bodyPr wrap="square" lIns="0" tIns="0" rIns="0" bIns="0" rtlCol="0"/>
            <a:lstStyle/>
            <a:p>
              <a:endParaRPr sz="1227"/>
            </a:p>
          </p:txBody>
        </p:sp>
        <p:sp>
          <p:nvSpPr>
            <p:cNvPr id="1883" name="object 1883"/>
            <p:cNvSpPr/>
            <p:nvPr/>
          </p:nvSpPr>
          <p:spPr>
            <a:xfrm>
              <a:off x="1911311" y="7917942"/>
              <a:ext cx="38735" cy="24130"/>
            </a:xfrm>
            <a:custGeom>
              <a:avLst/>
              <a:gdLst/>
              <a:ahLst/>
              <a:cxnLst/>
              <a:rect l="l" t="t" r="r" b="b"/>
              <a:pathLst>
                <a:path w="38735" h="24129">
                  <a:moveTo>
                    <a:pt x="38214" y="1346"/>
                  </a:moveTo>
                  <a:lnTo>
                    <a:pt x="36449" y="749"/>
                  </a:lnTo>
                  <a:lnTo>
                    <a:pt x="36017" y="596"/>
                  </a:lnTo>
                  <a:lnTo>
                    <a:pt x="34264" y="0"/>
                  </a:lnTo>
                  <a:lnTo>
                    <a:pt x="0" y="19646"/>
                  </a:lnTo>
                  <a:lnTo>
                    <a:pt x="0" y="21247"/>
                  </a:lnTo>
                  <a:lnTo>
                    <a:pt x="0" y="21717"/>
                  </a:lnTo>
                  <a:lnTo>
                    <a:pt x="0" y="23545"/>
                  </a:lnTo>
                  <a:lnTo>
                    <a:pt x="38214" y="1346"/>
                  </a:lnTo>
                  <a:close/>
                </a:path>
              </a:pathLst>
            </a:custGeom>
            <a:solidFill>
              <a:srgbClr val="1C62A4"/>
            </a:solidFill>
          </p:spPr>
          <p:txBody>
            <a:bodyPr wrap="square" lIns="0" tIns="0" rIns="0" bIns="0" rtlCol="0"/>
            <a:lstStyle/>
            <a:p>
              <a:endParaRPr sz="1227"/>
            </a:p>
          </p:txBody>
        </p:sp>
        <p:sp>
          <p:nvSpPr>
            <p:cNvPr id="1884" name="object 1884"/>
            <p:cNvSpPr/>
            <p:nvPr/>
          </p:nvSpPr>
          <p:spPr>
            <a:xfrm>
              <a:off x="1911324" y="7917202"/>
              <a:ext cx="34925" cy="20955"/>
            </a:xfrm>
            <a:custGeom>
              <a:avLst/>
              <a:gdLst/>
              <a:ahLst/>
              <a:cxnLst/>
              <a:rect l="l" t="t" r="r" b="b"/>
              <a:pathLst>
                <a:path w="34925" h="20954">
                  <a:moveTo>
                    <a:pt x="32103" y="0"/>
                  </a:moveTo>
                  <a:lnTo>
                    <a:pt x="0" y="18357"/>
                  </a:lnTo>
                  <a:lnTo>
                    <a:pt x="0" y="20738"/>
                  </a:lnTo>
                  <a:lnTo>
                    <a:pt x="34406" y="785"/>
                  </a:lnTo>
                  <a:lnTo>
                    <a:pt x="32103" y="0"/>
                  </a:lnTo>
                  <a:close/>
                </a:path>
              </a:pathLst>
            </a:custGeom>
            <a:solidFill>
              <a:srgbClr val="1C63A5"/>
            </a:solidFill>
          </p:spPr>
          <p:txBody>
            <a:bodyPr wrap="square" lIns="0" tIns="0" rIns="0" bIns="0" rtlCol="0"/>
            <a:lstStyle/>
            <a:p>
              <a:endParaRPr sz="1227"/>
            </a:p>
          </p:txBody>
        </p:sp>
        <p:sp>
          <p:nvSpPr>
            <p:cNvPr id="1885" name="object 1885"/>
            <p:cNvSpPr/>
            <p:nvPr/>
          </p:nvSpPr>
          <p:spPr>
            <a:xfrm>
              <a:off x="1911324" y="7916505"/>
              <a:ext cx="33020" cy="19685"/>
            </a:xfrm>
            <a:custGeom>
              <a:avLst/>
              <a:gdLst/>
              <a:ahLst/>
              <a:cxnLst/>
              <a:rect l="l" t="t" r="r" b="b"/>
              <a:pathLst>
                <a:path w="33019" h="19684">
                  <a:moveTo>
                    <a:pt x="30060" y="0"/>
                  </a:moveTo>
                  <a:lnTo>
                    <a:pt x="0" y="17359"/>
                  </a:lnTo>
                  <a:lnTo>
                    <a:pt x="0" y="19646"/>
                  </a:lnTo>
                  <a:lnTo>
                    <a:pt x="32584" y="861"/>
                  </a:lnTo>
                  <a:lnTo>
                    <a:pt x="30060" y="0"/>
                  </a:lnTo>
                  <a:close/>
                </a:path>
              </a:pathLst>
            </a:custGeom>
            <a:solidFill>
              <a:srgbClr val="1C64A6"/>
            </a:solidFill>
          </p:spPr>
          <p:txBody>
            <a:bodyPr wrap="square" lIns="0" tIns="0" rIns="0" bIns="0" rtlCol="0"/>
            <a:lstStyle/>
            <a:p>
              <a:endParaRPr sz="1227"/>
            </a:p>
          </p:txBody>
        </p:sp>
        <p:sp>
          <p:nvSpPr>
            <p:cNvPr id="1886" name="object 1886"/>
            <p:cNvSpPr/>
            <p:nvPr/>
          </p:nvSpPr>
          <p:spPr>
            <a:xfrm>
              <a:off x="1911324" y="7915871"/>
              <a:ext cx="30480" cy="18415"/>
            </a:xfrm>
            <a:custGeom>
              <a:avLst/>
              <a:gdLst/>
              <a:ahLst/>
              <a:cxnLst/>
              <a:rect l="l" t="t" r="r" b="b"/>
              <a:pathLst>
                <a:path w="30480" h="18415">
                  <a:moveTo>
                    <a:pt x="28205" y="0"/>
                  </a:moveTo>
                  <a:lnTo>
                    <a:pt x="0" y="16168"/>
                  </a:lnTo>
                  <a:lnTo>
                    <a:pt x="0" y="18280"/>
                  </a:lnTo>
                  <a:lnTo>
                    <a:pt x="30481" y="776"/>
                  </a:lnTo>
                  <a:lnTo>
                    <a:pt x="28205" y="0"/>
                  </a:lnTo>
                  <a:close/>
                </a:path>
              </a:pathLst>
            </a:custGeom>
            <a:solidFill>
              <a:srgbClr val="1C65A6"/>
            </a:solidFill>
          </p:spPr>
          <p:txBody>
            <a:bodyPr wrap="square" lIns="0" tIns="0" rIns="0" bIns="0" rtlCol="0"/>
            <a:lstStyle/>
            <a:p>
              <a:endParaRPr sz="1227"/>
            </a:p>
          </p:txBody>
        </p:sp>
        <p:sp>
          <p:nvSpPr>
            <p:cNvPr id="1887" name="object 1887"/>
            <p:cNvSpPr/>
            <p:nvPr/>
          </p:nvSpPr>
          <p:spPr>
            <a:xfrm>
              <a:off x="1911324" y="7915185"/>
              <a:ext cx="29209" cy="17780"/>
            </a:xfrm>
            <a:custGeom>
              <a:avLst/>
              <a:gdLst/>
              <a:ahLst/>
              <a:cxnLst/>
              <a:rect l="l" t="t" r="r" b="b"/>
              <a:pathLst>
                <a:path w="29210" h="17779">
                  <a:moveTo>
                    <a:pt x="26193" y="0"/>
                  </a:moveTo>
                  <a:lnTo>
                    <a:pt x="0" y="15126"/>
                  </a:lnTo>
                  <a:lnTo>
                    <a:pt x="0" y="17365"/>
                  </a:lnTo>
                  <a:lnTo>
                    <a:pt x="28731" y="865"/>
                  </a:lnTo>
                  <a:lnTo>
                    <a:pt x="26193" y="0"/>
                  </a:lnTo>
                  <a:close/>
                </a:path>
              </a:pathLst>
            </a:custGeom>
            <a:solidFill>
              <a:srgbClr val="1C65A7"/>
            </a:solidFill>
          </p:spPr>
          <p:txBody>
            <a:bodyPr wrap="square" lIns="0" tIns="0" rIns="0" bIns="0" rtlCol="0"/>
            <a:lstStyle/>
            <a:p>
              <a:endParaRPr sz="1227"/>
            </a:p>
          </p:txBody>
        </p:sp>
        <p:sp>
          <p:nvSpPr>
            <p:cNvPr id="1888" name="object 1888"/>
            <p:cNvSpPr/>
            <p:nvPr/>
          </p:nvSpPr>
          <p:spPr>
            <a:xfrm>
              <a:off x="1911324" y="7914573"/>
              <a:ext cx="26670" cy="16510"/>
            </a:xfrm>
            <a:custGeom>
              <a:avLst/>
              <a:gdLst/>
              <a:ahLst/>
              <a:cxnLst/>
              <a:rect l="l" t="t" r="r" b="b"/>
              <a:pathLst>
                <a:path w="26669" h="16509">
                  <a:moveTo>
                    <a:pt x="24399" y="0"/>
                  </a:moveTo>
                  <a:lnTo>
                    <a:pt x="0" y="13986"/>
                  </a:lnTo>
                  <a:lnTo>
                    <a:pt x="0" y="16031"/>
                  </a:lnTo>
                  <a:lnTo>
                    <a:pt x="26540" y="730"/>
                  </a:lnTo>
                  <a:lnTo>
                    <a:pt x="24399" y="0"/>
                  </a:lnTo>
                  <a:close/>
                </a:path>
              </a:pathLst>
            </a:custGeom>
            <a:solidFill>
              <a:srgbClr val="1D66A8"/>
            </a:solidFill>
          </p:spPr>
          <p:txBody>
            <a:bodyPr wrap="square" lIns="0" tIns="0" rIns="0" bIns="0" rtlCol="0"/>
            <a:lstStyle/>
            <a:p>
              <a:endParaRPr sz="1227"/>
            </a:p>
          </p:txBody>
        </p:sp>
        <p:sp>
          <p:nvSpPr>
            <p:cNvPr id="1889" name="object 1889"/>
            <p:cNvSpPr/>
            <p:nvPr/>
          </p:nvSpPr>
          <p:spPr>
            <a:xfrm>
              <a:off x="1911311" y="7913192"/>
              <a:ext cx="24765" cy="15875"/>
            </a:xfrm>
            <a:custGeom>
              <a:avLst/>
              <a:gdLst/>
              <a:ahLst/>
              <a:cxnLst/>
              <a:rect l="l" t="t" r="r" b="b"/>
              <a:pathLst>
                <a:path w="24764" h="15875">
                  <a:moveTo>
                    <a:pt x="24599" y="1447"/>
                  </a:moveTo>
                  <a:lnTo>
                    <a:pt x="22720" y="812"/>
                  </a:lnTo>
                  <a:lnTo>
                    <a:pt x="22250" y="660"/>
                  </a:lnTo>
                  <a:lnTo>
                    <a:pt x="20345" y="0"/>
                  </a:lnTo>
                  <a:lnTo>
                    <a:pt x="12" y="11684"/>
                  </a:lnTo>
                  <a:lnTo>
                    <a:pt x="12" y="13360"/>
                  </a:lnTo>
                  <a:lnTo>
                    <a:pt x="0" y="15709"/>
                  </a:lnTo>
                  <a:lnTo>
                    <a:pt x="24599" y="1447"/>
                  </a:lnTo>
                  <a:close/>
                </a:path>
              </a:pathLst>
            </a:custGeom>
            <a:solidFill>
              <a:srgbClr val="1D67A9"/>
            </a:solidFill>
          </p:spPr>
          <p:txBody>
            <a:bodyPr wrap="square" lIns="0" tIns="0" rIns="0" bIns="0" rtlCol="0"/>
            <a:lstStyle/>
            <a:p>
              <a:endParaRPr sz="1227"/>
            </a:p>
          </p:txBody>
        </p:sp>
        <p:sp>
          <p:nvSpPr>
            <p:cNvPr id="1890" name="object 1890"/>
            <p:cNvSpPr/>
            <p:nvPr/>
          </p:nvSpPr>
          <p:spPr>
            <a:xfrm>
              <a:off x="1911324" y="7906245"/>
              <a:ext cx="20955" cy="19685"/>
            </a:xfrm>
            <a:custGeom>
              <a:avLst/>
              <a:gdLst/>
              <a:ahLst/>
              <a:cxnLst/>
              <a:rect l="l" t="t" r="r" b="b"/>
              <a:pathLst>
                <a:path w="20955" h="19684">
                  <a:moveTo>
                    <a:pt x="0" y="0"/>
                  </a:moveTo>
                  <a:lnTo>
                    <a:pt x="0" y="19133"/>
                  </a:lnTo>
                  <a:lnTo>
                    <a:pt x="20751" y="7082"/>
                  </a:lnTo>
                  <a:lnTo>
                    <a:pt x="0" y="0"/>
                  </a:lnTo>
                  <a:close/>
                </a:path>
              </a:pathLst>
            </a:custGeom>
            <a:solidFill>
              <a:srgbClr val="1D68AA"/>
            </a:solidFill>
          </p:spPr>
          <p:txBody>
            <a:bodyPr wrap="square" lIns="0" tIns="0" rIns="0" bIns="0" rtlCol="0"/>
            <a:lstStyle/>
            <a:p>
              <a:endParaRPr sz="1227"/>
            </a:p>
          </p:txBody>
        </p:sp>
        <p:sp>
          <p:nvSpPr>
            <p:cNvPr id="1891" name="object 1891"/>
            <p:cNvSpPr/>
            <p:nvPr/>
          </p:nvSpPr>
          <p:spPr>
            <a:xfrm>
              <a:off x="1978304" y="7928979"/>
              <a:ext cx="635" cy="635"/>
            </a:xfrm>
            <a:custGeom>
              <a:avLst/>
              <a:gdLst/>
              <a:ahLst/>
              <a:cxnLst/>
              <a:rect l="l" t="t" r="r" b="b"/>
              <a:pathLst>
                <a:path w="635" h="634">
                  <a:moveTo>
                    <a:pt x="418" y="0"/>
                  </a:moveTo>
                  <a:lnTo>
                    <a:pt x="0" y="126"/>
                  </a:lnTo>
                  <a:lnTo>
                    <a:pt x="0" y="385"/>
                  </a:lnTo>
                  <a:lnTo>
                    <a:pt x="418" y="0"/>
                  </a:lnTo>
                  <a:close/>
                </a:path>
              </a:pathLst>
            </a:custGeom>
            <a:solidFill>
              <a:srgbClr val="143979"/>
            </a:solidFill>
          </p:spPr>
          <p:txBody>
            <a:bodyPr wrap="square" lIns="0" tIns="0" rIns="0" bIns="0" rtlCol="0"/>
            <a:lstStyle/>
            <a:p>
              <a:endParaRPr sz="1227"/>
            </a:p>
          </p:txBody>
        </p:sp>
        <p:sp>
          <p:nvSpPr>
            <p:cNvPr id="1892" name="object 1892"/>
            <p:cNvSpPr/>
            <p:nvPr/>
          </p:nvSpPr>
          <p:spPr>
            <a:xfrm>
              <a:off x="1978304" y="7928284"/>
              <a:ext cx="3175" cy="2540"/>
            </a:xfrm>
            <a:custGeom>
              <a:avLst/>
              <a:gdLst/>
              <a:ahLst/>
              <a:cxnLst/>
              <a:rect l="l" t="t" r="r" b="b"/>
              <a:pathLst>
                <a:path w="3175" h="2540">
                  <a:moveTo>
                    <a:pt x="2724" y="0"/>
                  </a:moveTo>
                  <a:lnTo>
                    <a:pt x="418" y="695"/>
                  </a:lnTo>
                  <a:lnTo>
                    <a:pt x="0" y="1080"/>
                  </a:lnTo>
                  <a:lnTo>
                    <a:pt x="0" y="2507"/>
                  </a:lnTo>
                  <a:lnTo>
                    <a:pt x="2724" y="0"/>
                  </a:lnTo>
                  <a:close/>
                </a:path>
              </a:pathLst>
            </a:custGeom>
            <a:solidFill>
              <a:srgbClr val="153A7A"/>
            </a:solidFill>
          </p:spPr>
          <p:txBody>
            <a:bodyPr wrap="square" lIns="0" tIns="0" rIns="0" bIns="0" rtlCol="0"/>
            <a:lstStyle/>
            <a:p>
              <a:endParaRPr sz="1227"/>
            </a:p>
          </p:txBody>
        </p:sp>
        <p:sp>
          <p:nvSpPr>
            <p:cNvPr id="1893" name="object 1893"/>
            <p:cNvSpPr/>
            <p:nvPr/>
          </p:nvSpPr>
          <p:spPr>
            <a:xfrm>
              <a:off x="1978304" y="7927287"/>
              <a:ext cx="6350" cy="5715"/>
            </a:xfrm>
            <a:custGeom>
              <a:avLst/>
              <a:gdLst/>
              <a:ahLst/>
              <a:cxnLst/>
              <a:rect l="l" t="t" r="r" b="b"/>
              <a:pathLst>
                <a:path w="6350" h="5715">
                  <a:moveTo>
                    <a:pt x="6028" y="0"/>
                  </a:moveTo>
                  <a:lnTo>
                    <a:pt x="2724" y="996"/>
                  </a:lnTo>
                  <a:lnTo>
                    <a:pt x="0" y="3504"/>
                  </a:lnTo>
                  <a:lnTo>
                    <a:pt x="0" y="5530"/>
                  </a:lnTo>
                  <a:lnTo>
                    <a:pt x="6028" y="0"/>
                  </a:lnTo>
                  <a:close/>
                </a:path>
              </a:pathLst>
            </a:custGeom>
            <a:solidFill>
              <a:srgbClr val="153A7B"/>
            </a:solidFill>
          </p:spPr>
          <p:txBody>
            <a:bodyPr wrap="square" lIns="0" tIns="0" rIns="0" bIns="0" rtlCol="0"/>
            <a:lstStyle/>
            <a:p>
              <a:endParaRPr sz="1227"/>
            </a:p>
          </p:txBody>
        </p:sp>
        <p:sp>
          <p:nvSpPr>
            <p:cNvPr id="1894" name="object 1894"/>
            <p:cNvSpPr/>
            <p:nvPr/>
          </p:nvSpPr>
          <p:spPr>
            <a:xfrm>
              <a:off x="1978304" y="7926418"/>
              <a:ext cx="9525" cy="8255"/>
            </a:xfrm>
            <a:custGeom>
              <a:avLst/>
              <a:gdLst/>
              <a:ahLst/>
              <a:cxnLst/>
              <a:rect l="l" t="t" r="r" b="b"/>
              <a:pathLst>
                <a:path w="9525" h="8254">
                  <a:moveTo>
                    <a:pt x="8910" y="0"/>
                  </a:moveTo>
                  <a:lnTo>
                    <a:pt x="6028" y="869"/>
                  </a:lnTo>
                  <a:lnTo>
                    <a:pt x="0" y="6399"/>
                  </a:lnTo>
                  <a:lnTo>
                    <a:pt x="0" y="8244"/>
                  </a:lnTo>
                  <a:lnTo>
                    <a:pt x="8910" y="0"/>
                  </a:lnTo>
                  <a:close/>
                </a:path>
              </a:pathLst>
            </a:custGeom>
            <a:solidFill>
              <a:srgbClr val="153B7B"/>
            </a:solidFill>
          </p:spPr>
          <p:txBody>
            <a:bodyPr wrap="square" lIns="0" tIns="0" rIns="0" bIns="0" rtlCol="0"/>
            <a:lstStyle/>
            <a:p>
              <a:endParaRPr sz="1227"/>
            </a:p>
          </p:txBody>
        </p:sp>
        <p:sp>
          <p:nvSpPr>
            <p:cNvPr id="1895" name="object 1895"/>
            <p:cNvSpPr/>
            <p:nvPr/>
          </p:nvSpPr>
          <p:spPr>
            <a:xfrm>
              <a:off x="1978304" y="7925579"/>
              <a:ext cx="12065" cy="10795"/>
            </a:xfrm>
            <a:custGeom>
              <a:avLst/>
              <a:gdLst/>
              <a:ahLst/>
              <a:cxnLst/>
              <a:rect l="l" t="t" r="r" b="b"/>
              <a:pathLst>
                <a:path w="12064" h="10795">
                  <a:moveTo>
                    <a:pt x="11692" y="0"/>
                  </a:moveTo>
                  <a:lnTo>
                    <a:pt x="8910" y="838"/>
                  </a:lnTo>
                  <a:lnTo>
                    <a:pt x="0" y="9084"/>
                  </a:lnTo>
                  <a:lnTo>
                    <a:pt x="0" y="10777"/>
                  </a:lnTo>
                  <a:lnTo>
                    <a:pt x="11692" y="0"/>
                  </a:lnTo>
                  <a:close/>
                </a:path>
              </a:pathLst>
            </a:custGeom>
            <a:solidFill>
              <a:srgbClr val="153C7C"/>
            </a:solidFill>
          </p:spPr>
          <p:txBody>
            <a:bodyPr wrap="square" lIns="0" tIns="0" rIns="0" bIns="0" rtlCol="0"/>
            <a:lstStyle/>
            <a:p>
              <a:endParaRPr sz="1227"/>
            </a:p>
          </p:txBody>
        </p:sp>
        <p:sp>
          <p:nvSpPr>
            <p:cNvPr id="1896" name="object 1896"/>
            <p:cNvSpPr/>
            <p:nvPr/>
          </p:nvSpPr>
          <p:spPr>
            <a:xfrm>
              <a:off x="1978291" y="7923809"/>
              <a:ext cx="17780" cy="16510"/>
            </a:xfrm>
            <a:custGeom>
              <a:avLst/>
              <a:gdLst/>
              <a:ahLst/>
              <a:cxnLst/>
              <a:rect l="l" t="t" r="r" b="b"/>
              <a:pathLst>
                <a:path w="17780" h="16509">
                  <a:moveTo>
                    <a:pt x="17576" y="0"/>
                  </a:moveTo>
                  <a:lnTo>
                    <a:pt x="15240" y="711"/>
                  </a:lnTo>
                  <a:lnTo>
                    <a:pt x="11696" y="1778"/>
                  </a:lnTo>
                  <a:lnTo>
                    <a:pt x="0" y="12547"/>
                  </a:lnTo>
                  <a:lnTo>
                    <a:pt x="0" y="14744"/>
                  </a:lnTo>
                  <a:lnTo>
                    <a:pt x="0" y="16167"/>
                  </a:lnTo>
                  <a:lnTo>
                    <a:pt x="17576" y="0"/>
                  </a:lnTo>
                  <a:close/>
                </a:path>
              </a:pathLst>
            </a:custGeom>
            <a:solidFill>
              <a:srgbClr val="153D7D"/>
            </a:solidFill>
          </p:spPr>
          <p:txBody>
            <a:bodyPr wrap="square" lIns="0" tIns="0" rIns="0" bIns="0" rtlCol="0"/>
            <a:lstStyle/>
            <a:p>
              <a:endParaRPr sz="1227"/>
            </a:p>
          </p:txBody>
        </p:sp>
        <p:sp>
          <p:nvSpPr>
            <p:cNvPr id="1897" name="object 1897"/>
            <p:cNvSpPr/>
            <p:nvPr/>
          </p:nvSpPr>
          <p:spPr>
            <a:xfrm>
              <a:off x="1978304" y="7922734"/>
              <a:ext cx="21590" cy="19685"/>
            </a:xfrm>
            <a:custGeom>
              <a:avLst/>
              <a:gdLst/>
              <a:ahLst/>
              <a:cxnLst/>
              <a:rect l="l" t="t" r="r" b="b"/>
              <a:pathLst>
                <a:path w="21589" h="19684">
                  <a:moveTo>
                    <a:pt x="21126" y="0"/>
                  </a:moveTo>
                  <a:lnTo>
                    <a:pt x="17575" y="1070"/>
                  </a:lnTo>
                  <a:lnTo>
                    <a:pt x="0" y="17230"/>
                  </a:lnTo>
                  <a:lnTo>
                    <a:pt x="0" y="19424"/>
                  </a:lnTo>
                  <a:lnTo>
                    <a:pt x="21126" y="0"/>
                  </a:lnTo>
                  <a:close/>
                </a:path>
              </a:pathLst>
            </a:custGeom>
            <a:solidFill>
              <a:srgbClr val="153E7E"/>
            </a:solidFill>
          </p:spPr>
          <p:txBody>
            <a:bodyPr wrap="square" lIns="0" tIns="0" rIns="0" bIns="0" rtlCol="0"/>
            <a:lstStyle/>
            <a:p>
              <a:endParaRPr sz="1227"/>
            </a:p>
          </p:txBody>
        </p:sp>
        <p:sp>
          <p:nvSpPr>
            <p:cNvPr id="1898" name="object 1898"/>
            <p:cNvSpPr/>
            <p:nvPr/>
          </p:nvSpPr>
          <p:spPr>
            <a:xfrm>
              <a:off x="1978304" y="7921850"/>
              <a:ext cx="24130" cy="22225"/>
            </a:xfrm>
            <a:custGeom>
              <a:avLst/>
              <a:gdLst/>
              <a:ahLst/>
              <a:cxnLst/>
              <a:rect l="l" t="t" r="r" b="b"/>
              <a:pathLst>
                <a:path w="24130" h="22225">
                  <a:moveTo>
                    <a:pt x="24055" y="0"/>
                  </a:moveTo>
                  <a:lnTo>
                    <a:pt x="20696" y="1013"/>
                  </a:lnTo>
                  <a:lnTo>
                    <a:pt x="0" y="20132"/>
                  </a:lnTo>
                  <a:lnTo>
                    <a:pt x="0" y="22143"/>
                  </a:lnTo>
                  <a:lnTo>
                    <a:pt x="24055" y="0"/>
                  </a:lnTo>
                  <a:close/>
                </a:path>
              </a:pathLst>
            </a:custGeom>
            <a:solidFill>
              <a:srgbClr val="153F7F"/>
            </a:solidFill>
          </p:spPr>
          <p:txBody>
            <a:bodyPr wrap="square" lIns="0" tIns="0" rIns="0" bIns="0" rtlCol="0"/>
            <a:lstStyle/>
            <a:p>
              <a:endParaRPr sz="1227"/>
            </a:p>
          </p:txBody>
        </p:sp>
        <p:sp>
          <p:nvSpPr>
            <p:cNvPr id="1899" name="object 1899"/>
            <p:cNvSpPr/>
            <p:nvPr/>
          </p:nvSpPr>
          <p:spPr>
            <a:xfrm>
              <a:off x="1978304" y="7921035"/>
              <a:ext cx="27305" cy="24765"/>
            </a:xfrm>
            <a:custGeom>
              <a:avLst/>
              <a:gdLst/>
              <a:ahLst/>
              <a:cxnLst/>
              <a:rect l="l" t="t" r="r" b="b"/>
              <a:pathLst>
                <a:path w="27305" h="24765">
                  <a:moveTo>
                    <a:pt x="26757" y="0"/>
                  </a:moveTo>
                  <a:lnTo>
                    <a:pt x="24055" y="814"/>
                  </a:lnTo>
                  <a:lnTo>
                    <a:pt x="0" y="22958"/>
                  </a:lnTo>
                  <a:lnTo>
                    <a:pt x="0" y="24575"/>
                  </a:lnTo>
                  <a:lnTo>
                    <a:pt x="26757" y="0"/>
                  </a:lnTo>
                  <a:close/>
                </a:path>
              </a:pathLst>
            </a:custGeom>
            <a:solidFill>
              <a:srgbClr val="163F80"/>
            </a:solidFill>
          </p:spPr>
          <p:txBody>
            <a:bodyPr wrap="square" lIns="0" tIns="0" rIns="0" bIns="0" rtlCol="0"/>
            <a:lstStyle/>
            <a:p>
              <a:endParaRPr sz="1227"/>
            </a:p>
          </p:txBody>
        </p:sp>
        <p:sp>
          <p:nvSpPr>
            <p:cNvPr id="1900" name="object 1900"/>
            <p:cNvSpPr/>
            <p:nvPr/>
          </p:nvSpPr>
          <p:spPr>
            <a:xfrm>
              <a:off x="1978304" y="7920071"/>
              <a:ext cx="30480" cy="27940"/>
            </a:xfrm>
            <a:custGeom>
              <a:avLst/>
              <a:gdLst/>
              <a:ahLst/>
              <a:cxnLst/>
              <a:rect l="l" t="t" r="r" b="b"/>
              <a:pathLst>
                <a:path w="30480" h="27940">
                  <a:moveTo>
                    <a:pt x="29956" y="0"/>
                  </a:moveTo>
                  <a:lnTo>
                    <a:pt x="26757" y="964"/>
                  </a:lnTo>
                  <a:lnTo>
                    <a:pt x="0" y="25539"/>
                  </a:lnTo>
                  <a:lnTo>
                    <a:pt x="0" y="27610"/>
                  </a:lnTo>
                  <a:lnTo>
                    <a:pt x="29956" y="0"/>
                  </a:lnTo>
                  <a:close/>
                </a:path>
              </a:pathLst>
            </a:custGeom>
            <a:solidFill>
              <a:srgbClr val="164080"/>
            </a:solidFill>
          </p:spPr>
          <p:txBody>
            <a:bodyPr wrap="square" lIns="0" tIns="0" rIns="0" bIns="0" rtlCol="0"/>
            <a:lstStyle/>
            <a:p>
              <a:endParaRPr sz="1227"/>
            </a:p>
          </p:txBody>
        </p:sp>
        <p:sp>
          <p:nvSpPr>
            <p:cNvPr id="1901" name="object 1901"/>
            <p:cNvSpPr/>
            <p:nvPr/>
          </p:nvSpPr>
          <p:spPr>
            <a:xfrm>
              <a:off x="1978304" y="7919290"/>
              <a:ext cx="33020" cy="30480"/>
            </a:xfrm>
            <a:custGeom>
              <a:avLst/>
              <a:gdLst/>
              <a:ahLst/>
              <a:cxnLst/>
              <a:rect l="l" t="t" r="r" b="b"/>
              <a:pathLst>
                <a:path w="33019" h="30479">
                  <a:moveTo>
                    <a:pt x="32544" y="0"/>
                  </a:moveTo>
                  <a:lnTo>
                    <a:pt x="29956" y="780"/>
                  </a:lnTo>
                  <a:lnTo>
                    <a:pt x="0" y="28391"/>
                  </a:lnTo>
                  <a:lnTo>
                    <a:pt x="0" y="30076"/>
                  </a:lnTo>
                  <a:lnTo>
                    <a:pt x="32544" y="0"/>
                  </a:lnTo>
                  <a:close/>
                </a:path>
              </a:pathLst>
            </a:custGeom>
            <a:solidFill>
              <a:srgbClr val="164181"/>
            </a:solidFill>
          </p:spPr>
          <p:txBody>
            <a:bodyPr wrap="square" lIns="0" tIns="0" rIns="0" bIns="0" rtlCol="0"/>
            <a:lstStyle/>
            <a:p>
              <a:endParaRPr sz="1227"/>
            </a:p>
          </p:txBody>
        </p:sp>
        <p:sp>
          <p:nvSpPr>
            <p:cNvPr id="1902" name="object 1902"/>
            <p:cNvSpPr/>
            <p:nvPr/>
          </p:nvSpPr>
          <p:spPr>
            <a:xfrm>
              <a:off x="1978304" y="7918268"/>
              <a:ext cx="36195" cy="33655"/>
            </a:xfrm>
            <a:custGeom>
              <a:avLst/>
              <a:gdLst/>
              <a:ahLst/>
              <a:cxnLst/>
              <a:rect l="l" t="t" r="r" b="b"/>
              <a:pathLst>
                <a:path w="36194" h="33654">
                  <a:moveTo>
                    <a:pt x="35933" y="0"/>
                  </a:moveTo>
                  <a:lnTo>
                    <a:pt x="32544" y="1022"/>
                  </a:lnTo>
                  <a:lnTo>
                    <a:pt x="0" y="31098"/>
                  </a:lnTo>
                  <a:lnTo>
                    <a:pt x="0" y="33081"/>
                  </a:lnTo>
                  <a:lnTo>
                    <a:pt x="35933" y="0"/>
                  </a:lnTo>
                  <a:close/>
                </a:path>
              </a:pathLst>
            </a:custGeom>
            <a:solidFill>
              <a:srgbClr val="164182"/>
            </a:solidFill>
          </p:spPr>
          <p:txBody>
            <a:bodyPr wrap="square" lIns="0" tIns="0" rIns="0" bIns="0" rtlCol="0"/>
            <a:lstStyle/>
            <a:p>
              <a:endParaRPr sz="1227"/>
            </a:p>
          </p:txBody>
        </p:sp>
        <p:sp>
          <p:nvSpPr>
            <p:cNvPr id="1903" name="object 1903"/>
            <p:cNvSpPr/>
            <p:nvPr/>
          </p:nvSpPr>
          <p:spPr>
            <a:xfrm>
              <a:off x="1978304" y="7917391"/>
              <a:ext cx="39370" cy="36195"/>
            </a:xfrm>
            <a:custGeom>
              <a:avLst/>
              <a:gdLst/>
              <a:ahLst/>
              <a:cxnLst/>
              <a:rect l="l" t="t" r="r" b="b"/>
              <a:pathLst>
                <a:path w="39369" h="36195">
                  <a:moveTo>
                    <a:pt x="38840" y="0"/>
                  </a:moveTo>
                  <a:lnTo>
                    <a:pt x="35933" y="876"/>
                  </a:lnTo>
                  <a:lnTo>
                    <a:pt x="0" y="33957"/>
                  </a:lnTo>
                  <a:lnTo>
                    <a:pt x="0" y="35799"/>
                  </a:lnTo>
                  <a:lnTo>
                    <a:pt x="38840" y="0"/>
                  </a:lnTo>
                  <a:close/>
                </a:path>
              </a:pathLst>
            </a:custGeom>
            <a:solidFill>
              <a:srgbClr val="164282"/>
            </a:solidFill>
          </p:spPr>
          <p:txBody>
            <a:bodyPr wrap="square" lIns="0" tIns="0" rIns="0" bIns="0" rtlCol="0"/>
            <a:lstStyle/>
            <a:p>
              <a:endParaRPr sz="1227"/>
            </a:p>
          </p:txBody>
        </p:sp>
        <p:sp>
          <p:nvSpPr>
            <p:cNvPr id="1904" name="object 1904"/>
            <p:cNvSpPr/>
            <p:nvPr/>
          </p:nvSpPr>
          <p:spPr>
            <a:xfrm>
              <a:off x="1978304" y="7916454"/>
              <a:ext cx="42545" cy="39370"/>
            </a:xfrm>
            <a:custGeom>
              <a:avLst/>
              <a:gdLst/>
              <a:ahLst/>
              <a:cxnLst/>
              <a:rect l="l" t="t" r="r" b="b"/>
              <a:pathLst>
                <a:path w="42544" h="39370">
                  <a:moveTo>
                    <a:pt x="41949" y="0"/>
                  </a:moveTo>
                  <a:lnTo>
                    <a:pt x="38840" y="937"/>
                  </a:lnTo>
                  <a:lnTo>
                    <a:pt x="0" y="36736"/>
                  </a:lnTo>
                  <a:lnTo>
                    <a:pt x="0" y="38814"/>
                  </a:lnTo>
                  <a:lnTo>
                    <a:pt x="41949" y="0"/>
                  </a:lnTo>
                  <a:close/>
                </a:path>
              </a:pathLst>
            </a:custGeom>
            <a:solidFill>
              <a:srgbClr val="164383"/>
            </a:solidFill>
          </p:spPr>
          <p:txBody>
            <a:bodyPr wrap="square" lIns="0" tIns="0" rIns="0" bIns="0" rtlCol="0"/>
            <a:lstStyle/>
            <a:p>
              <a:endParaRPr sz="1227"/>
            </a:p>
          </p:txBody>
        </p:sp>
        <p:sp>
          <p:nvSpPr>
            <p:cNvPr id="1905" name="object 1905"/>
            <p:cNvSpPr/>
            <p:nvPr/>
          </p:nvSpPr>
          <p:spPr>
            <a:xfrm>
              <a:off x="1978304" y="7915586"/>
              <a:ext cx="45085" cy="41275"/>
            </a:xfrm>
            <a:custGeom>
              <a:avLst/>
              <a:gdLst/>
              <a:ahLst/>
              <a:cxnLst/>
              <a:rect l="l" t="t" r="r" b="b"/>
              <a:pathLst>
                <a:path w="45085" h="41275">
                  <a:moveTo>
                    <a:pt x="44825" y="0"/>
                  </a:moveTo>
                  <a:lnTo>
                    <a:pt x="41788" y="915"/>
                  </a:lnTo>
                  <a:lnTo>
                    <a:pt x="0" y="39383"/>
                  </a:lnTo>
                  <a:lnTo>
                    <a:pt x="0" y="41262"/>
                  </a:lnTo>
                  <a:lnTo>
                    <a:pt x="44825" y="0"/>
                  </a:lnTo>
                  <a:close/>
                </a:path>
              </a:pathLst>
            </a:custGeom>
            <a:solidFill>
              <a:srgbClr val="164384"/>
            </a:solidFill>
          </p:spPr>
          <p:txBody>
            <a:bodyPr wrap="square" lIns="0" tIns="0" rIns="0" bIns="0" rtlCol="0"/>
            <a:lstStyle/>
            <a:p>
              <a:endParaRPr sz="1227"/>
            </a:p>
          </p:txBody>
        </p:sp>
        <p:sp>
          <p:nvSpPr>
            <p:cNvPr id="1906" name="object 1906"/>
            <p:cNvSpPr/>
            <p:nvPr/>
          </p:nvSpPr>
          <p:spPr>
            <a:xfrm>
              <a:off x="1978304" y="7914552"/>
              <a:ext cx="48260" cy="44450"/>
            </a:xfrm>
            <a:custGeom>
              <a:avLst/>
              <a:gdLst/>
              <a:ahLst/>
              <a:cxnLst/>
              <a:rect l="l" t="t" r="r" b="b"/>
              <a:pathLst>
                <a:path w="48260" h="44450">
                  <a:moveTo>
                    <a:pt x="48256" y="0"/>
                  </a:moveTo>
                  <a:lnTo>
                    <a:pt x="44825" y="1034"/>
                  </a:lnTo>
                  <a:lnTo>
                    <a:pt x="0" y="42297"/>
                  </a:lnTo>
                  <a:lnTo>
                    <a:pt x="0" y="44210"/>
                  </a:lnTo>
                  <a:lnTo>
                    <a:pt x="48256" y="0"/>
                  </a:lnTo>
                  <a:close/>
                </a:path>
              </a:pathLst>
            </a:custGeom>
            <a:solidFill>
              <a:srgbClr val="164485"/>
            </a:solidFill>
          </p:spPr>
          <p:txBody>
            <a:bodyPr wrap="square" lIns="0" tIns="0" rIns="0" bIns="0" rtlCol="0"/>
            <a:lstStyle/>
            <a:p>
              <a:endParaRPr sz="1227"/>
            </a:p>
          </p:txBody>
        </p:sp>
        <p:sp>
          <p:nvSpPr>
            <p:cNvPr id="1907" name="object 1907"/>
            <p:cNvSpPr/>
            <p:nvPr/>
          </p:nvSpPr>
          <p:spPr>
            <a:xfrm>
              <a:off x="1978304" y="7913797"/>
              <a:ext cx="50800" cy="46990"/>
            </a:xfrm>
            <a:custGeom>
              <a:avLst/>
              <a:gdLst/>
              <a:ahLst/>
              <a:cxnLst/>
              <a:rect l="l" t="t" r="r" b="b"/>
              <a:pathLst>
                <a:path w="50800" h="46990">
                  <a:moveTo>
                    <a:pt x="50757" y="0"/>
                  </a:moveTo>
                  <a:lnTo>
                    <a:pt x="47832" y="882"/>
                  </a:lnTo>
                  <a:lnTo>
                    <a:pt x="0" y="44861"/>
                  </a:lnTo>
                  <a:lnTo>
                    <a:pt x="0" y="46908"/>
                  </a:lnTo>
                  <a:lnTo>
                    <a:pt x="50757" y="0"/>
                  </a:lnTo>
                  <a:close/>
                </a:path>
              </a:pathLst>
            </a:custGeom>
            <a:solidFill>
              <a:srgbClr val="174585"/>
            </a:solidFill>
          </p:spPr>
          <p:txBody>
            <a:bodyPr wrap="square" lIns="0" tIns="0" rIns="0" bIns="0" rtlCol="0"/>
            <a:lstStyle/>
            <a:p>
              <a:endParaRPr sz="1227"/>
            </a:p>
          </p:txBody>
        </p:sp>
        <p:sp>
          <p:nvSpPr>
            <p:cNvPr id="1908" name="object 1908"/>
            <p:cNvSpPr/>
            <p:nvPr/>
          </p:nvSpPr>
          <p:spPr>
            <a:xfrm>
              <a:off x="1978304" y="7912952"/>
              <a:ext cx="53975" cy="49530"/>
            </a:xfrm>
            <a:custGeom>
              <a:avLst/>
              <a:gdLst/>
              <a:ahLst/>
              <a:cxnLst/>
              <a:rect l="l" t="t" r="r" b="b"/>
              <a:pathLst>
                <a:path w="53975" h="49529">
                  <a:moveTo>
                    <a:pt x="53561" y="0"/>
                  </a:moveTo>
                  <a:lnTo>
                    <a:pt x="50672" y="871"/>
                  </a:lnTo>
                  <a:lnTo>
                    <a:pt x="0" y="47521"/>
                  </a:lnTo>
                  <a:lnTo>
                    <a:pt x="0" y="49367"/>
                  </a:lnTo>
                  <a:lnTo>
                    <a:pt x="53561" y="0"/>
                  </a:lnTo>
                  <a:close/>
                </a:path>
              </a:pathLst>
            </a:custGeom>
            <a:solidFill>
              <a:srgbClr val="174586"/>
            </a:solidFill>
          </p:spPr>
          <p:txBody>
            <a:bodyPr wrap="square" lIns="0" tIns="0" rIns="0" bIns="0" rtlCol="0"/>
            <a:lstStyle/>
            <a:p>
              <a:endParaRPr sz="1227"/>
            </a:p>
          </p:txBody>
        </p:sp>
        <p:sp>
          <p:nvSpPr>
            <p:cNvPr id="1909" name="object 1909"/>
            <p:cNvSpPr/>
            <p:nvPr/>
          </p:nvSpPr>
          <p:spPr>
            <a:xfrm>
              <a:off x="1978304" y="7911883"/>
              <a:ext cx="57150" cy="52705"/>
            </a:xfrm>
            <a:custGeom>
              <a:avLst/>
              <a:gdLst/>
              <a:ahLst/>
              <a:cxnLst/>
              <a:rect l="l" t="t" r="r" b="b"/>
              <a:pathLst>
                <a:path w="57150" h="52704">
                  <a:moveTo>
                    <a:pt x="57103" y="0"/>
                  </a:moveTo>
                  <a:lnTo>
                    <a:pt x="53561" y="1068"/>
                  </a:lnTo>
                  <a:lnTo>
                    <a:pt x="0" y="50436"/>
                  </a:lnTo>
                  <a:lnTo>
                    <a:pt x="0" y="52632"/>
                  </a:lnTo>
                  <a:lnTo>
                    <a:pt x="57103" y="0"/>
                  </a:lnTo>
                  <a:close/>
                </a:path>
              </a:pathLst>
            </a:custGeom>
            <a:solidFill>
              <a:srgbClr val="174687"/>
            </a:solidFill>
          </p:spPr>
          <p:txBody>
            <a:bodyPr wrap="square" lIns="0" tIns="0" rIns="0" bIns="0" rtlCol="0"/>
            <a:lstStyle/>
            <a:p>
              <a:endParaRPr sz="1227"/>
            </a:p>
          </p:txBody>
        </p:sp>
        <p:sp>
          <p:nvSpPr>
            <p:cNvPr id="1910" name="object 1910"/>
            <p:cNvSpPr/>
            <p:nvPr/>
          </p:nvSpPr>
          <p:spPr>
            <a:xfrm>
              <a:off x="1978304" y="7911121"/>
              <a:ext cx="59690" cy="55244"/>
            </a:xfrm>
            <a:custGeom>
              <a:avLst/>
              <a:gdLst/>
              <a:ahLst/>
              <a:cxnLst/>
              <a:rect l="l" t="t" r="r" b="b"/>
              <a:pathLst>
                <a:path w="59689" h="55245">
                  <a:moveTo>
                    <a:pt x="59632" y="0"/>
                  </a:moveTo>
                  <a:lnTo>
                    <a:pt x="56612" y="910"/>
                  </a:lnTo>
                  <a:lnTo>
                    <a:pt x="0" y="53292"/>
                  </a:lnTo>
                  <a:lnTo>
                    <a:pt x="0" y="55175"/>
                  </a:lnTo>
                  <a:lnTo>
                    <a:pt x="59632" y="0"/>
                  </a:lnTo>
                  <a:close/>
                </a:path>
              </a:pathLst>
            </a:custGeom>
            <a:solidFill>
              <a:srgbClr val="174788"/>
            </a:solidFill>
          </p:spPr>
          <p:txBody>
            <a:bodyPr wrap="square" lIns="0" tIns="0" rIns="0" bIns="0" rtlCol="0"/>
            <a:lstStyle/>
            <a:p>
              <a:endParaRPr sz="1227"/>
            </a:p>
          </p:txBody>
        </p:sp>
        <p:sp>
          <p:nvSpPr>
            <p:cNvPr id="1911" name="object 1911"/>
            <p:cNvSpPr/>
            <p:nvPr/>
          </p:nvSpPr>
          <p:spPr>
            <a:xfrm>
              <a:off x="1978304" y="7910067"/>
              <a:ext cx="63500" cy="58419"/>
            </a:xfrm>
            <a:custGeom>
              <a:avLst/>
              <a:gdLst/>
              <a:ahLst/>
              <a:cxnLst/>
              <a:rect l="l" t="t" r="r" b="b"/>
              <a:pathLst>
                <a:path w="63500" h="58420">
                  <a:moveTo>
                    <a:pt x="63125" y="0"/>
                  </a:moveTo>
                  <a:lnTo>
                    <a:pt x="59583" y="1068"/>
                  </a:lnTo>
                  <a:lnTo>
                    <a:pt x="0" y="55986"/>
                  </a:lnTo>
                  <a:lnTo>
                    <a:pt x="0" y="58182"/>
                  </a:lnTo>
                  <a:lnTo>
                    <a:pt x="63125" y="0"/>
                  </a:lnTo>
                  <a:close/>
                </a:path>
              </a:pathLst>
            </a:custGeom>
            <a:solidFill>
              <a:srgbClr val="174888"/>
            </a:solidFill>
          </p:spPr>
          <p:txBody>
            <a:bodyPr wrap="square" lIns="0" tIns="0" rIns="0" bIns="0" rtlCol="0"/>
            <a:lstStyle/>
            <a:p>
              <a:endParaRPr sz="1227"/>
            </a:p>
          </p:txBody>
        </p:sp>
        <p:sp>
          <p:nvSpPr>
            <p:cNvPr id="1912" name="object 1912"/>
            <p:cNvSpPr/>
            <p:nvPr/>
          </p:nvSpPr>
          <p:spPr>
            <a:xfrm>
              <a:off x="1978304" y="7909155"/>
              <a:ext cx="66675" cy="60960"/>
            </a:xfrm>
            <a:custGeom>
              <a:avLst/>
              <a:gdLst/>
              <a:ahLst/>
              <a:cxnLst/>
              <a:rect l="l" t="t" r="r" b="b"/>
              <a:pathLst>
                <a:path w="66675" h="60959">
                  <a:moveTo>
                    <a:pt x="66150" y="0"/>
                  </a:moveTo>
                  <a:lnTo>
                    <a:pt x="63080" y="925"/>
                  </a:lnTo>
                  <a:lnTo>
                    <a:pt x="0" y="58793"/>
                  </a:lnTo>
                  <a:lnTo>
                    <a:pt x="0" y="60899"/>
                  </a:lnTo>
                  <a:lnTo>
                    <a:pt x="66150" y="0"/>
                  </a:lnTo>
                  <a:close/>
                </a:path>
              </a:pathLst>
            </a:custGeom>
            <a:solidFill>
              <a:srgbClr val="174889"/>
            </a:solidFill>
          </p:spPr>
          <p:txBody>
            <a:bodyPr wrap="square" lIns="0" tIns="0" rIns="0" bIns="0" rtlCol="0"/>
            <a:lstStyle/>
            <a:p>
              <a:endParaRPr sz="1227"/>
            </a:p>
          </p:txBody>
        </p:sp>
        <p:sp>
          <p:nvSpPr>
            <p:cNvPr id="1913" name="object 1913"/>
            <p:cNvSpPr/>
            <p:nvPr/>
          </p:nvSpPr>
          <p:spPr>
            <a:xfrm>
              <a:off x="1978304" y="7908257"/>
              <a:ext cx="69215" cy="63500"/>
            </a:xfrm>
            <a:custGeom>
              <a:avLst/>
              <a:gdLst/>
              <a:ahLst/>
              <a:cxnLst/>
              <a:rect l="l" t="t" r="r" b="b"/>
              <a:pathLst>
                <a:path w="69214" h="63500">
                  <a:moveTo>
                    <a:pt x="69127" y="0"/>
                  </a:moveTo>
                  <a:lnTo>
                    <a:pt x="65622" y="1056"/>
                  </a:lnTo>
                  <a:lnTo>
                    <a:pt x="0" y="61703"/>
                  </a:lnTo>
                  <a:lnTo>
                    <a:pt x="0" y="63332"/>
                  </a:lnTo>
                  <a:lnTo>
                    <a:pt x="69127" y="0"/>
                  </a:lnTo>
                  <a:close/>
                </a:path>
              </a:pathLst>
            </a:custGeom>
            <a:solidFill>
              <a:srgbClr val="17498A"/>
            </a:solidFill>
          </p:spPr>
          <p:txBody>
            <a:bodyPr wrap="square" lIns="0" tIns="0" rIns="0" bIns="0" rtlCol="0"/>
            <a:lstStyle/>
            <a:p>
              <a:endParaRPr sz="1227"/>
            </a:p>
          </p:txBody>
        </p:sp>
        <p:sp>
          <p:nvSpPr>
            <p:cNvPr id="1914" name="object 1914"/>
            <p:cNvSpPr/>
            <p:nvPr/>
          </p:nvSpPr>
          <p:spPr>
            <a:xfrm>
              <a:off x="1978304" y="7907388"/>
              <a:ext cx="72390" cy="66675"/>
            </a:xfrm>
            <a:custGeom>
              <a:avLst/>
              <a:gdLst/>
              <a:ahLst/>
              <a:cxnLst/>
              <a:rect l="l" t="t" r="r" b="b"/>
              <a:pathLst>
                <a:path w="72389" h="66675">
                  <a:moveTo>
                    <a:pt x="72009" y="0"/>
                  </a:moveTo>
                  <a:lnTo>
                    <a:pt x="68462" y="1069"/>
                  </a:lnTo>
                  <a:lnTo>
                    <a:pt x="0" y="64090"/>
                  </a:lnTo>
                  <a:lnTo>
                    <a:pt x="0" y="66285"/>
                  </a:lnTo>
                  <a:lnTo>
                    <a:pt x="72009" y="0"/>
                  </a:lnTo>
                  <a:close/>
                </a:path>
              </a:pathLst>
            </a:custGeom>
            <a:solidFill>
              <a:srgbClr val="174A8A"/>
            </a:solidFill>
          </p:spPr>
          <p:txBody>
            <a:bodyPr wrap="square" lIns="0" tIns="0" rIns="0" bIns="0" rtlCol="0"/>
            <a:lstStyle/>
            <a:p>
              <a:endParaRPr sz="1227"/>
            </a:p>
          </p:txBody>
        </p:sp>
        <p:sp>
          <p:nvSpPr>
            <p:cNvPr id="1915" name="object 1915"/>
            <p:cNvSpPr/>
            <p:nvPr/>
          </p:nvSpPr>
          <p:spPr>
            <a:xfrm>
              <a:off x="1978304" y="7907388"/>
              <a:ext cx="72390" cy="68580"/>
            </a:xfrm>
            <a:custGeom>
              <a:avLst/>
              <a:gdLst/>
              <a:ahLst/>
              <a:cxnLst/>
              <a:rect l="l" t="t" r="r" b="b"/>
              <a:pathLst>
                <a:path w="72389" h="68579">
                  <a:moveTo>
                    <a:pt x="72009" y="0"/>
                  </a:moveTo>
                  <a:lnTo>
                    <a:pt x="0" y="66285"/>
                  </a:lnTo>
                  <a:lnTo>
                    <a:pt x="0" y="68053"/>
                  </a:lnTo>
                  <a:lnTo>
                    <a:pt x="72015" y="1419"/>
                  </a:lnTo>
                  <a:lnTo>
                    <a:pt x="72009" y="0"/>
                  </a:lnTo>
                  <a:close/>
                </a:path>
              </a:pathLst>
            </a:custGeom>
            <a:solidFill>
              <a:srgbClr val="184A8B"/>
            </a:solidFill>
          </p:spPr>
          <p:txBody>
            <a:bodyPr wrap="square" lIns="0" tIns="0" rIns="0" bIns="0" rtlCol="0"/>
            <a:lstStyle/>
            <a:p>
              <a:endParaRPr sz="1227"/>
            </a:p>
          </p:txBody>
        </p:sp>
        <p:sp>
          <p:nvSpPr>
            <p:cNvPr id="1916" name="object 1916"/>
            <p:cNvSpPr/>
            <p:nvPr/>
          </p:nvSpPr>
          <p:spPr>
            <a:xfrm>
              <a:off x="1978304" y="7908808"/>
              <a:ext cx="72390" cy="68580"/>
            </a:xfrm>
            <a:custGeom>
              <a:avLst/>
              <a:gdLst/>
              <a:ahLst/>
              <a:cxnLst/>
              <a:rect l="l" t="t" r="r" b="b"/>
              <a:pathLst>
                <a:path w="72389" h="68579">
                  <a:moveTo>
                    <a:pt x="72015" y="0"/>
                  </a:moveTo>
                  <a:lnTo>
                    <a:pt x="0" y="66633"/>
                  </a:lnTo>
                  <a:lnTo>
                    <a:pt x="0" y="68571"/>
                  </a:lnTo>
                  <a:lnTo>
                    <a:pt x="72026" y="2183"/>
                  </a:lnTo>
                  <a:lnTo>
                    <a:pt x="72015" y="0"/>
                  </a:lnTo>
                  <a:close/>
                </a:path>
              </a:pathLst>
            </a:custGeom>
            <a:solidFill>
              <a:srgbClr val="184B8C"/>
            </a:solidFill>
          </p:spPr>
          <p:txBody>
            <a:bodyPr wrap="square" lIns="0" tIns="0" rIns="0" bIns="0" rtlCol="0"/>
            <a:lstStyle/>
            <a:p>
              <a:endParaRPr sz="1227"/>
            </a:p>
          </p:txBody>
        </p:sp>
        <p:sp>
          <p:nvSpPr>
            <p:cNvPr id="1917" name="object 1917"/>
            <p:cNvSpPr/>
            <p:nvPr/>
          </p:nvSpPr>
          <p:spPr>
            <a:xfrm>
              <a:off x="1978291" y="7910995"/>
              <a:ext cx="72390" cy="70485"/>
            </a:xfrm>
            <a:custGeom>
              <a:avLst/>
              <a:gdLst/>
              <a:ahLst/>
              <a:cxnLst/>
              <a:rect l="l" t="t" r="r" b="b"/>
              <a:pathLst>
                <a:path w="72389" h="70484">
                  <a:moveTo>
                    <a:pt x="72047" y="1866"/>
                  </a:moveTo>
                  <a:lnTo>
                    <a:pt x="72034" y="0"/>
                  </a:lnTo>
                  <a:lnTo>
                    <a:pt x="0" y="66395"/>
                  </a:lnTo>
                  <a:lnTo>
                    <a:pt x="0" y="68186"/>
                  </a:lnTo>
                  <a:lnTo>
                    <a:pt x="0" y="70307"/>
                  </a:lnTo>
                  <a:lnTo>
                    <a:pt x="72047" y="3733"/>
                  </a:lnTo>
                  <a:lnTo>
                    <a:pt x="72047" y="1866"/>
                  </a:lnTo>
                  <a:close/>
                </a:path>
              </a:pathLst>
            </a:custGeom>
            <a:solidFill>
              <a:srgbClr val="184C8D"/>
            </a:solidFill>
          </p:spPr>
          <p:txBody>
            <a:bodyPr wrap="square" lIns="0" tIns="0" rIns="0" bIns="0" rtlCol="0"/>
            <a:lstStyle/>
            <a:p>
              <a:endParaRPr sz="1227"/>
            </a:p>
          </p:txBody>
        </p:sp>
        <p:sp>
          <p:nvSpPr>
            <p:cNvPr id="1918" name="object 1918"/>
            <p:cNvSpPr/>
            <p:nvPr/>
          </p:nvSpPr>
          <p:spPr>
            <a:xfrm>
              <a:off x="1978304" y="7914706"/>
              <a:ext cx="72390" cy="68580"/>
            </a:xfrm>
            <a:custGeom>
              <a:avLst/>
              <a:gdLst/>
              <a:ahLst/>
              <a:cxnLst/>
              <a:rect l="l" t="t" r="r" b="b"/>
              <a:pathLst>
                <a:path w="72389" h="68579">
                  <a:moveTo>
                    <a:pt x="72044" y="0"/>
                  </a:moveTo>
                  <a:lnTo>
                    <a:pt x="0" y="66345"/>
                  </a:lnTo>
                  <a:lnTo>
                    <a:pt x="0" y="68182"/>
                  </a:lnTo>
                  <a:lnTo>
                    <a:pt x="72053" y="1770"/>
                  </a:lnTo>
                  <a:lnTo>
                    <a:pt x="72044" y="0"/>
                  </a:lnTo>
                  <a:close/>
                </a:path>
              </a:pathLst>
            </a:custGeom>
            <a:solidFill>
              <a:srgbClr val="184D8E"/>
            </a:solidFill>
          </p:spPr>
          <p:txBody>
            <a:bodyPr wrap="square" lIns="0" tIns="0" rIns="0" bIns="0" rtlCol="0"/>
            <a:lstStyle/>
            <a:p>
              <a:endParaRPr sz="1227"/>
            </a:p>
          </p:txBody>
        </p:sp>
        <p:sp>
          <p:nvSpPr>
            <p:cNvPr id="1919" name="object 1919"/>
            <p:cNvSpPr/>
            <p:nvPr/>
          </p:nvSpPr>
          <p:spPr>
            <a:xfrm>
              <a:off x="1978291" y="7916481"/>
              <a:ext cx="72390" cy="70485"/>
            </a:xfrm>
            <a:custGeom>
              <a:avLst/>
              <a:gdLst/>
              <a:ahLst/>
              <a:cxnLst/>
              <a:rect l="l" t="t" r="r" b="b"/>
              <a:pathLst>
                <a:path w="72389" h="70484">
                  <a:moveTo>
                    <a:pt x="72072" y="1879"/>
                  </a:moveTo>
                  <a:lnTo>
                    <a:pt x="72059" y="0"/>
                  </a:lnTo>
                  <a:lnTo>
                    <a:pt x="0" y="66408"/>
                  </a:lnTo>
                  <a:lnTo>
                    <a:pt x="0" y="68287"/>
                  </a:lnTo>
                  <a:lnTo>
                    <a:pt x="0" y="70053"/>
                  </a:lnTo>
                  <a:lnTo>
                    <a:pt x="72072" y="3708"/>
                  </a:lnTo>
                  <a:lnTo>
                    <a:pt x="72072" y="1879"/>
                  </a:lnTo>
                  <a:close/>
                </a:path>
              </a:pathLst>
            </a:custGeom>
            <a:solidFill>
              <a:srgbClr val="184E8F"/>
            </a:solidFill>
          </p:spPr>
          <p:txBody>
            <a:bodyPr wrap="square" lIns="0" tIns="0" rIns="0" bIns="0" rtlCol="0"/>
            <a:lstStyle/>
            <a:p>
              <a:endParaRPr sz="1227"/>
            </a:p>
          </p:txBody>
        </p:sp>
        <p:sp>
          <p:nvSpPr>
            <p:cNvPr id="1920" name="object 1920"/>
            <p:cNvSpPr/>
            <p:nvPr/>
          </p:nvSpPr>
          <p:spPr>
            <a:xfrm>
              <a:off x="1978304" y="7920186"/>
              <a:ext cx="72390" cy="68580"/>
            </a:xfrm>
            <a:custGeom>
              <a:avLst/>
              <a:gdLst/>
              <a:ahLst/>
              <a:cxnLst/>
              <a:rect l="l" t="t" r="r" b="b"/>
              <a:pathLst>
                <a:path w="72389" h="68579">
                  <a:moveTo>
                    <a:pt x="72071" y="0"/>
                  </a:moveTo>
                  <a:lnTo>
                    <a:pt x="0" y="66343"/>
                  </a:lnTo>
                  <a:lnTo>
                    <a:pt x="0" y="68136"/>
                  </a:lnTo>
                  <a:lnTo>
                    <a:pt x="72080" y="1863"/>
                  </a:lnTo>
                  <a:lnTo>
                    <a:pt x="72071" y="0"/>
                  </a:lnTo>
                  <a:close/>
                </a:path>
              </a:pathLst>
            </a:custGeom>
            <a:solidFill>
              <a:srgbClr val="184F90"/>
            </a:solidFill>
          </p:spPr>
          <p:txBody>
            <a:bodyPr wrap="square" lIns="0" tIns="0" rIns="0" bIns="0" rtlCol="0"/>
            <a:lstStyle/>
            <a:p>
              <a:endParaRPr sz="1227"/>
            </a:p>
          </p:txBody>
        </p:sp>
        <p:sp>
          <p:nvSpPr>
            <p:cNvPr id="1921" name="object 1921"/>
            <p:cNvSpPr/>
            <p:nvPr/>
          </p:nvSpPr>
          <p:spPr>
            <a:xfrm>
              <a:off x="1978304" y="7922049"/>
              <a:ext cx="72390" cy="68580"/>
            </a:xfrm>
            <a:custGeom>
              <a:avLst/>
              <a:gdLst/>
              <a:ahLst/>
              <a:cxnLst/>
              <a:rect l="l" t="t" r="r" b="b"/>
              <a:pathLst>
                <a:path w="72389" h="68579">
                  <a:moveTo>
                    <a:pt x="72080" y="0"/>
                  </a:moveTo>
                  <a:lnTo>
                    <a:pt x="0" y="66273"/>
                  </a:lnTo>
                  <a:lnTo>
                    <a:pt x="0" y="68466"/>
                  </a:lnTo>
                  <a:lnTo>
                    <a:pt x="72091" y="2184"/>
                  </a:lnTo>
                  <a:lnTo>
                    <a:pt x="72080" y="0"/>
                  </a:lnTo>
                  <a:close/>
                </a:path>
              </a:pathLst>
            </a:custGeom>
            <a:solidFill>
              <a:srgbClr val="195091"/>
            </a:solidFill>
          </p:spPr>
          <p:txBody>
            <a:bodyPr wrap="square" lIns="0" tIns="0" rIns="0" bIns="0" rtlCol="0"/>
            <a:lstStyle/>
            <a:p>
              <a:endParaRPr sz="1227"/>
            </a:p>
          </p:txBody>
        </p:sp>
        <p:sp>
          <p:nvSpPr>
            <p:cNvPr id="1922" name="object 1922"/>
            <p:cNvSpPr/>
            <p:nvPr/>
          </p:nvSpPr>
          <p:spPr>
            <a:xfrm>
              <a:off x="1978291" y="7924241"/>
              <a:ext cx="72390" cy="69850"/>
            </a:xfrm>
            <a:custGeom>
              <a:avLst/>
              <a:gdLst/>
              <a:ahLst/>
              <a:cxnLst/>
              <a:rect l="l" t="t" r="r" b="b"/>
              <a:pathLst>
                <a:path w="72389" h="69850">
                  <a:moveTo>
                    <a:pt x="72110" y="3479"/>
                  </a:moveTo>
                  <a:lnTo>
                    <a:pt x="72097" y="1333"/>
                  </a:lnTo>
                  <a:lnTo>
                    <a:pt x="72097" y="0"/>
                  </a:lnTo>
                  <a:lnTo>
                    <a:pt x="0" y="66281"/>
                  </a:lnTo>
                  <a:lnTo>
                    <a:pt x="0" y="67779"/>
                  </a:lnTo>
                  <a:lnTo>
                    <a:pt x="0" y="69710"/>
                  </a:lnTo>
                  <a:lnTo>
                    <a:pt x="72110" y="3479"/>
                  </a:lnTo>
                  <a:close/>
                </a:path>
              </a:pathLst>
            </a:custGeom>
            <a:solidFill>
              <a:srgbClr val="195192"/>
            </a:solidFill>
          </p:spPr>
          <p:txBody>
            <a:bodyPr wrap="square" lIns="0" tIns="0" rIns="0" bIns="0" rtlCol="0"/>
            <a:lstStyle/>
            <a:p>
              <a:endParaRPr sz="1227"/>
            </a:p>
          </p:txBody>
        </p:sp>
        <p:sp>
          <p:nvSpPr>
            <p:cNvPr id="1923" name="object 1923"/>
            <p:cNvSpPr/>
            <p:nvPr/>
          </p:nvSpPr>
          <p:spPr>
            <a:xfrm>
              <a:off x="1978304" y="7927718"/>
              <a:ext cx="72390" cy="68580"/>
            </a:xfrm>
            <a:custGeom>
              <a:avLst/>
              <a:gdLst/>
              <a:ahLst/>
              <a:cxnLst/>
              <a:rect l="l" t="t" r="r" b="b"/>
              <a:pathLst>
                <a:path w="72389" h="68579">
                  <a:moveTo>
                    <a:pt x="72108" y="0"/>
                  </a:moveTo>
                  <a:lnTo>
                    <a:pt x="0" y="66227"/>
                  </a:lnTo>
                  <a:lnTo>
                    <a:pt x="0" y="68376"/>
                  </a:lnTo>
                  <a:lnTo>
                    <a:pt x="72117" y="1905"/>
                  </a:lnTo>
                  <a:lnTo>
                    <a:pt x="72108" y="0"/>
                  </a:lnTo>
                  <a:close/>
                </a:path>
              </a:pathLst>
            </a:custGeom>
            <a:solidFill>
              <a:srgbClr val="195293"/>
            </a:solidFill>
          </p:spPr>
          <p:txBody>
            <a:bodyPr wrap="square" lIns="0" tIns="0" rIns="0" bIns="0" rtlCol="0"/>
            <a:lstStyle/>
            <a:p>
              <a:endParaRPr sz="1227"/>
            </a:p>
          </p:txBody>
        </p:sp>
        <p:sp>
          <p:nvSpPr>
            <p:cNvPr id="1924" name="object 1924"/>
            <p:cNvSpPr/>
            <p:nvPr/>
          </p:nvSpPr>
          <p:spPr>
            <a:xfrm>
              <a:off x="1978291" y="7929321"/>
              <a:ext cx="72390" cy="70485"/>
            </a:xfrm>
            <a:custGeom>
              <a:avLst/>
              <a:gdLst/>
              <a:ahLst/>
              <a:cxnLst/>
              <a:rect l="l" t="t" r="r" b="b"/>
              <a:pathLst>
                <a:path w="72389" h="70484">
                  <a:moveTo>
                    <a:pt x="72136" y="1828"/>
                  </a:moveTo>
                  <a:lnTo>
                    <a:pt x="72123" y="0"/>
                  </a:lnTo>
                  <a:lnTo>
                    <a:pt x="0" y="66738"/>
                  </a:lnTo>
                  <a:lnTo>
                    <a:pt x="0" y="68224"/>
                  </a:lnTo>
                  <a:lnTo>
                    <a:pt x="0" y="70421"/>
                  </a:lnTo>
                  <a:lnTo>
                    <a:pt x="72136" y="4013"/>
                  </a:lnTo>
                  <a:lnTo>
                    <a:pt x="72136" y="1828"/>
                  </a:lnTo>
                  <a:close/>
                </a:path>
              </a:pathLst>
            </a:custGeom>
            <a:solidFill>
              <a:srgbClr val="195394"/>
            </a:solidFill>
          </p:spPr>
          <p:txBody>
            <a:bodyPr wrap="square" lIns="0" tIns="0" rIns="0" bIns="0" rtlCol="0"/>
            <a:lstStyle/>
            <a:p>
              <a:endParaRPr sz="1227"/>
            </a:p>
          </p:txBody>
        </p:sp>
        <p:sp>
          <p:nvSpPr>
            <p:cNvPr id="1925" name="object 1925"/>
            <p:cNvSpPr/>
            <p:nvPr/>
          </p:nvSpPr>
          <p:spPr>
            <a:xfrm>
              <a:off x="1978304" y="7933326"/>
              <a:ext cx="72390" cy="67945"/>
            </a:xfrm>
            <a:custGeom>
              <a:avLst/>
              <a:gdLst/>
              <a:ahLst/>
              <a:cxnLst/>
              <a:rect l="l" t="t" r="r" b="b"/>
              <a:pathLst>
                <a:path w="72389" h="67945">
                  <a:moveTo>
                    <a:pt x="72135" y="0"/>
                  </a:moveTo>
                  <a:lnTo>
                    <a:pt x="0" y="66409"/>
                  </a:lnTo>
                  <a:lnTo>
                    <a:pt x="0" y="67832"/>
                  </a:lnTo>
                  <a:lnTo>
                    <a:pt x="72142" y="1423"/>
                  </a:lnTo>
                  <a:lnTo>
                    <a:pt x="72135" y="0"/>
                  </a:lnTo>
                  <a:close/>
                </a:path>
              </a:pathLst>
            </a:custGeom>
            <a:solidFill>
              <a:srgbClr val="195495"/>
            </a:solidFill>
          </p:spPr>
          <p:txBody>
            <a:bodyPr wrap="square" lIns="0" tIns="0" rIns="0" bIns="0" rtlCol="0"/>
            <a:lstStyle/>
            <a:p>
              <a:endParaRPr sz="1227"/>
            </a:p>
          </p:txBody>
        </p:sp>
        <p:sp>
          <p:nvSpPr>
            <p:cNvPr id="1926" name="object 1926"/>
            <p:cNvSpPr/>
            <p:nvPr/>
          </p:nvSpPr>
          <p:spPr>
            <a:xfrm>
              <a:off x="1978304" y="7934750"/>
              <a:ext cx="72390" cy="69215"/>
            </a:xfrm>
            <a:custGeom>
              <a:avLst/>
              <a:gdLst/>
              <a:ahLst/>
              <a:cxnLst/>
              <a:rect l="l" t="t" r="r" b="b"/>
              <a:pathLst>
                <a:path w="72389" h="69215">
                  <a:moveTo>
                    <a:pt x="72142" y="0"/>
                  </a:moveTo>
                  <a:lnTo>
                    <a:pt x="0" y="66408"/>
                  </a:lnTo>
                  <a:lnTo>
                    <a:pt x="0" y="68603"/>
                  </a:lnTo>
                  <a:lnTo>
                    <a:pt x="72153" y="2185"/>
                  </a:lnTo>
                  <a:lnTo>
                    <a:pt x="72142" y="0"/>
                  </a:lnTo>
                  <a:close/>
                </a:path>
              </a:pathLst>
            </a:custGeom>
            <a:solidFill>
              <a:srgbClr val="195596"/>
            </a:solidFill>
          </p:spPr>
          <p:txBody>
            <a:bodyPr wrap="square" lIns="0" tIns="0" rIns="0" bIns="0" rtlCol="0"/>
            <a:lstStyle/>
            <a:p>
              <a:endParaRPr sz="1227"/>
            </a:p>
          </p:txBody>
        </p:sp>
        <p:sp>
          <p:nvSpPr>
            <p:cNvPr id="1927" name="object 1927"/>
            <p:cNvSpPr/>
            <p:nvPr/>
          </p:nvSpPr>
          <p:spPr>
            <a:xfrm>
              <a:off x="1978304" y="7936935"/>
              <a:ext cx="72390" cy="68580"/>
            </a:xfrm>
            <a:custGeom>
              <a:avLst/>
              <a:gdLst/>
              <a:ahLst/>
              <a:cxnLst/>
              <a:rect l="l" t="t" r="r" b="b"/>
              <a:pathLst>
                <a:path w="72389" h="68579">
                  <a:moveTo>
                    <a:pt x="72153" y="0"/>
                  </a:moveTo>
                  <a:lnTo>
                    <a:pt x="0" y="66418"/>
                  </a:lnTo>
                  <a:lnTo>
                    <a:pt x="0" y="68298"/>
                  </a:lnTo>
                  <a:lnTo>
                    <a:pt x="72162" y="1871"/>
                  </a:lnTo>
                  <a:lnTo>
                    <a:pt x="72153" y="0"/>
                  </a:lnTo>
                  <a:close/>
                </a:path>
              </a:pathLst>
            </a:custGeom>
            <a:solidFill>
              <a:srgbClr val="1A5597"/>
            </a:solidFill>
          </p:spPr>
          <p:txBody>
            <a:bodyPr wrap="square" lIns="0" tIns="0" rIns="0" bIns="0" rtlCol="0"/>
            <a:lstStyle/>
            <a:p>
              <a:endParaRPr sz="1227"/>
            </a:p>
          </p:txBody>
        </p:sp>
        <p:sp>
          <p:nvSpPr>
            <p:cNvPr id="1928" name="object 1928"/>
            <p:cNvSpPr/>
            <p:nvPr/>
          </p:nvSpPr>
          <p:spPr>
            <a:xfrm>
              <a:off x="1978304" y="7938807"/>
              <a:ext cx="72390" cy="67945"/>
            </a:xfrm>
            <a:custGeom>
              <a:avLst/>
              <a:gdLst/>
              <a:ahLst/>
              <a:cxnLst/>
              <a:rect l="l" t="t" r="r" b="b"/>
              <a:pathLst>
                <a:path w="72389" h="67945">
                  <a:moveTo>
                    <a:pt x="72162" y="0"/>
                  </a:moveTo>
                  <a:lnTo>
                    <a:pt x="0" y="66426"/>
                  </a:lnTo>
                  <a:lnTo>
                    <a:pt x="0" y="67883"/>
                  </a:lnTo>
                  <a:lnTo>
                    <a:pt x="72170" y="1677"/>
                  </a:lnTo>
                  <a:lnTo>
                    <a:pt x="72162" y="0"/>
                  </a:lnTo>
                  <a:close/>
                </a:path>
              </a:pathLst>
            </a:custGeom>
            <a:solidFill>
              <a:srgbClr val="1A5697"/>
            </a:solidFill>
          </p:spPr>
          <p:txBody>
            <a:bodyPr wrap="square" lIns="0" tIns="0" rIns="0" bIns="0" rtlCol="0"/>
            <a:lstStyle/>
            <a:p>
              <a:endParaRPr sz="1227"/>
            </a:p>
          </p:txBody>
        </p:sp>
        <p:sp>
          <p:nvSpPr>
            <p:cNvPr id="1929" name="object 1929"/>
            <p:cNvSpPr/>
            <p:nvPr/>
          </p:nvSpPr>
          <p:spPr>
            <a:xfrm>
              <a:off x="1978304" y="7940484"/>
              <a:ext cx="72390" cy="68580"/>
            </a:xfrm>
            <a:custGeom>
              <a:avLst/>
              <a:gdLst/>
              <a:ahLst/>
              <a:cxnLst/>
              <a:rect l="l" t="t" r="r" b="b"/>
              <a:pathLst>
                <a:path w="72389" h="68579">
                  <a:moveTo>
                    <a:pt x="72170" y="0"/>
                  </a:moveTo>
                  <a:lnTo>
                    <a:pt x="0" y="66205"/>
                  </a:lnTo>
                  <a:lnTo>
                    <a:pt x="0" y="68375"/>
                  </a:lnTo>
                  <a:lnTo>
                    <a:pt x="72179" y="1925"/>
                  </a:lnTo>
                  <a:lnTo>
                    <a:pt x="72170" y="0"/>
                  </a:lnTo>
                  <a:close/>
                </a:path>
              </a:pathLst>
            </a:custGeom>
            <a:solidFill>
              <a:srgbClr val="1A5798"/>
            </a:solidFill>
          </p:spPr>
          <p:txBody>
            <a:bodyPr wrap="square" lIns="0" tIns="0" rIns="0" bIns="0" rtlCol="0"/>
            <a:lstStyle/>
            <a:p>
              <a:endParaRPr sz="1227"/>
            </a:p>
          </p:txBody>
        </p:sp>
        <p:sp>
          <p:nvSpPr>
            <p:cNvPr id="1930" name="object 1930"/>
            <p:cNvSpPr/>
            <p:nvPr/>
          </p:nvSpPr>
          <p:spPr>
            <a:xfrm>
              <a:off x="1978304" y="7942409"/>
              <a:ext cx="72390" cy="68580"/>
            </a:xfrm>
            <a:custGeom>
              <a:avLst/>
              <a:gdLst/>
              <a:ahLst/>
              <a:cxnLst/>
              <a:rect l="l" t="t" r="r" b="b"/>
              <a:pathLst>
                <a:path w="72389" h="68579">
                  <a:moveTo>
                    <a:pt x="72179" y="0"/>
                  </a:moveTo>
                  <a:lnTo>
                    <a:pt x="0" y="66449"/>
                  </a:lnTo>
                  <a:lnTo>
                    <a:pt x="0" y="68301"/>
                  </a:lnTo>
                  <a:lnTo>
                    <a:pt x="72187" y="1508"/>
                  </a:lnTo>
                  <a:lnTo>
                    <a:pt x="72179" y="0"/>
                  </a:lnTo>
                  <a:close/>
                </a:path>
              </a:pathLst>
            </a:custGeom>
            <a:solidFill>
              <a:srgbClr val="1A5799"/>
            </a:solidFill>
          </p:spPr>
          <p:txBody>
            <a:bodyPr wrap="square" lIns="0" tIns="0" rIns="0" bIns="0" rtlCol="0"/>
            <a:lstStyle/>
            <a:p>
              <a:endParaRPr sz="1227"/>
            </a:p>
          </p:txBody>
        </p:sp>
        <p:sp>
          <p:nvSpPr>
            <p:cNvPr id="1931" name="object 1931"/>
            <p:cNvSpPr/>
            <p:nvPr/>
          </p:nvSpPr>
          <p:spPr>
            <a:xfrm>
              <a:off x="1978304" y="7943918"/>
              <a:ext cx="72390" cy="69215"/>
            </a:xfrm>
            <a:custGeom>
              <a:avLst/>
              <a:gdLst/>
              <a:ahLst/>
              <a:cxnLst/>
              <a:rect l="l" t="t" r="r" b="b"/>
              <a:pathLst>
                <a:path w="72389" h="69215">
                  <a:moveTo>
                    <a:pt x="72187" y="0"/>
                  </a:moveTo>
                  <a:lnTo>
                    <a:pt x="0" y="66792"/>
                  </a:lnTo>
                  <a:lnTo>
                    <a:pt x="0" y="68667"/>
                  </a:lnTo>
                  <a:lnTo>
                    <a:pt x="72197" y="2122"/>
                  </a:lnTo>
                  <a:lnTo>
                    <a:pt x="72187" y="0"/>
                  </a:lnTo>
                  <a:close/>
                </a:path>
              </a:pathLst>
            </a:custGeom>
            <a:solidFill>
              <a:srgbClr val="1A5899"/>
            </a:solidFill>
          </p:spPr>
          <p:txBody>
            <a:bodyPr wrap="square" lIns="0" tIns="0" rIns="0" bIns="0" rtlCol="0"/>
            <a:lstStyle/>
            <a:p>
              <a:endParaRPr sz="1227"/>
            </a:p>
          </p:txBody>
        </p:sp>
        <p:sp>
          <p:nvSpPr>
            <p:cNvPr id="1932" name="object 1932"/>
            <p:cNvSpPr/>
            <p:nvPr/>
          </p:nvSpPr>
          <p:spPr>
            <a:xfrm>
              <a:off x="1978304" y="7946041"/>
              <a:ext cx="72390" cy="68580"/>
            </a:xfrm>
            <a:custGeom>
              <a:avLst/>
              <a:gdLst/>
              <a:ahLst/>
              <a:cxnLst/>
              <a:rect l="l" t="t" r="r" b="b"/>
              <a:pathLst>
                <a:path w="72389" h="68579">
                  <a:moveTo>
                    <a:pt x="72197" y="0"/>
                  </a:moveTo>
                  <a:lnTo>
                    <a:pt x="0" y="66545"/>
                  </a:lnTo>
                  <a:lnTo>
                    <a:pt x="0" y="68425"/>
                  </a:lnTo>
                  <a:lnTo>
                    <a:pt x="72206" y="1872"/>
                  </a:lnTo>
                  <a:lnTo>
                    <a:pt x="72197" y="0"/>
                  </a:lnTo>
                  <a:close/>
                </a:path>
              </a:pathLst>
            </a:custGeom>
            <a:solidFill>
              <a:srgbClr val="1A599A"/>
            </a:solidFill>
          </p:spPr>
          <p:txBody>
            <a:bodyPr wrap="square" lIns="0" tIns="0" rIns="0" bIns="0" rtlCol="0"/>
            <a:lstStyle/>
            <a:p>
              <a:endParaRPr sz="1227"/>
            </a:p>
          </p:txBody>
        </p:sp>
        <p:sp>
          <p:nvSpPr>
            <p:cNvPr id="1933" name="object 1933"/>
            <p:cNvSpPr/>
            <p:nvPr/>
          </p:nvSpPr>
          <p:spPr>
            <a:xfrm>
              <a:off x="1978304" y="7947913"/>
              <a:ext cx="72390" cy="68580"/>
            </a:xfrm>
            <a:custGeom>
              <a:avLst/>
              <a:gdLst/>
              <a:ahLst/>
              <a:cxnLst/>
              <a:rect l="l" t="t" r="r" b="b"/>
              <a:pathLst>
                <a:path w="72389" h="68579">
                  <a:moveTo>
                    <a:pt x="72206" y="0"/>
                  </a:moveTo>
                  <a:lnTo>
                    <a:pt x="0" y="66553"/>
                  </a:lnTo>
                  <a:lnTo>
                    <a:pt x="0" y="68296"/>
                  </a:lnTo>
                  <a:lnTo>
                    <a:pt x="72215" y="1820"/>
                  </a:lnTo>
                  <a:lnTo>
                    <a:pt x="72206" y="0"/>
                  </a:lnTo>
                  <a:close/>
                </a:path>
              </a:pathLst>
            </a:custGeom>
            <a:solidFill>
              <a:srgbClr val="1A5A9B"/>
            </a:solidFill>
          </p:spPr>
          <p:txBody>
            <a:bodyPr wrap="square" lIns="0" tIns="0" rIns="0" bIns="0" rtlCol="0"/>
            <a:lstStyle/>
            <a:p>
              <a:endParaRPr sz="1227"/>
            </a:p>
          </p:txBody>
        </p:sp>
        <p:sp>
          <p:nvSpPr>
            <p:cNvPr id="1934" name="object 1934"/>
            <p:cNvSpPr/>
            <p:nvPr/>
          </p:nvSpPr>
          <p:spPr>
            <a:xfrm>
              <a:off x="1978304" y="7949733"/>
              <a:ext cx="72390" cy="68580"/>
            </a:xfrm>
            <a:custGeom>
              <a:avLst/>
              <a:gdLst/>
              <a:ahLst/>
              <a:cxnLst/>
              <a:rect l="l" t="t" r="r" b="b"/>
              <a:pathLst>
                <a:path w="72389" h="68579">
                  <a:moveTo>
                    <a:pt x="72215" y="0"/>
                  </a:moveTo>
                  <a:lnTo>
                    <a:pt x="0" y="66476"/>
                  </a:lnTo>
                  <a:lnTo>
                    <a:pt x="0" y="68252"/>
                  </a:lnTo>
                  <a:lnTo>
                    <a:pt x="72224" y="1847"/>
                  </a:lnTo>
                  <a:lnTo>
                    <a:pt x="72215" y="0"/>
                  </a:lnTo>
                  <a:close/>
                </a:path>
              </a:pathLst>
            </a:custGeom>
            <a:solidFill>
              <a:srgbClr val="1A5A9C"/>
            </a:solidFill>
          </p:spPr>
          <p:txBody>
            <a:bodyPr wrap="square" lIns="0" tIns="0" rIns="0" bIns="0" rtlCol="0"/>
            <a:lstStyle/>
            <a:p>
              <a:endParaRPr sz="1227"/>
            </a:p>
          </p:txBody>
        </p:sp>
        <p:sp>
          <p:nvSpPr>
            <p:cNvPr id="1935" name="object 1935"/>
            <p:cNvSpPr/>
            <p:nvPr/>
          </p:nvSpPr>
          <p:spPr>
            <a:xfrm>
              <a:off x="1978304" y="7951581"/>
              <a:ext cx="72390" cy="68580"/>
            </a:xfrm>
            <a:custGeom>
              <a:avLst/>
              <a:gdLst/>
              <a:ahLst/>
              <a:cxnLst/>
              <a:rect l="l" t="t" r="r" b="b"/>
              <a:pathLst>
                <a:path w="72389" h="68579">
                  <a:moveTo>
                    <a:pt x="72224" y="0"/>
                  </a:moveTo>
                  <a:lnTo>
                    <a:pt x="0" y="66405"/>
                  </a:lnTo>
                  <a:lnTo>
                    <a:pt x="0" y="68289"/>
                  </a:lnTo>
                  <a:lnTo>
                    <a:pt x="72234" y="2109"/>
                  </a:lnTo>
                  <a:lnTo>
                    <a:pt x="72224" y="0"/>
                  </a:lnTo>
                  <a:close/>
                </a:path>
              </a:pathLst>
            </a:custGeom>
            <a:solidFill>
              <a:srgbClr val="1B5B9C"/>
            </a:solidFill>
          </p:spPr>
          <p:txBody>
            <a:bodyPr wrap="square" lIns="0" tIns="0" rIns="0" bIns="0" rtlCol="0"/>
            <a:lstStyle/>
            <a:p>
              <a:endParaRPr sz="1227"/>
            </a:p>
          </p:txBody>
        </p:sp>
        <p:sp>
          <p:nvSpPr>
            <p:cNvPr id="1936" name="object 1936"/>
            <p:cNvSpPr/>
            <p:nvPr/>
          </p:nvSpPr>
          <p:spPr>
            <a:xfrm>
              <a:off x="1978304" y="7953690"/>
              <a:ext cx="72390" cy="68580"/>
            </a:xfrm>
            <a:custGeom>
              <a:avLst/>
              <a:gdLst/>
              <a:ahLst/>
              <a:cxnLst/>
              <a:rect l="l" t="t" r="r" b="b"/>
              <a:pathLst>
                <a:path w="72389" h="68579">
                  <a:moveTo>
                    <a:pt x="72234" y="0"/>
                  </a:moveTo>
                  <a:lnTo>
                    <a:pt x="0" y="66179"/>
                  </a:lnTo>
                  <a:lnTo>
                    <a:pt x="0" y="68025"/>
                  </a:lnTo>
                  <a:lnTo>
                    <a:pt x="72241" y="1439"/>
                  </a:lnTo>
                  <a:lnTo>
                    <a:pt x="72234" y="0"/>
                  </a:lnTo>
                  <a:close/>
                </a:path>
              </a:pathLst>
            </a:custGeom>
            <a:solidFill>
              <a:srgbClr val="1B5C9D"/>
            </a:solidFill>
          </p:spPr>
          <p:txBody>
            <a:bodyPr wrap="square" lIns="0" tIns="0" rIns="0" bIns="0" rtlCol="0"/>
            <a:lstStyle/>
            <a:p>
              <a:endParaRPr sz="1227"/>
            </a:p>
          </p:txBody>
        </p:sp>
        <p:sp>
          <p:nvSpPr>
            <p:cNvPr id="1937" name="object 1937"/>
            <p:cNvSpPr/>
            <p:nvPr/>
          </p:nvSpPr>
          <p:spPr>
            <a:xfrm>
              <a:off x="1978304" y="7955129"/>
              <a:ext cx="72390" cy="67310"/>
            </a:xfrm>
            <a:custGeom>
              <a:avLst/>
              <a:gdLst/>
              <a:ahLst/>
              <a:cxnLst/>
              <a:rect l="l" t="t" r="r" b="b"/>
              <a:pathLst>
                <a:path w="72389" h="67309">
                  <a:moveTo>
                    <a:pt x="72241" y="0"/>
                  </a:moveTo>
                  <a:lnTo>
                    <a:pt x="0" y="66585"/>
                  </a:lnTo>
                  <a:lnTo>
                    <a:pt x="0" y="67244"/>
                  </a:lnTo>
                  <a:lnTo>
                    <a:pt x="1943" y="66674"/>
                  </a:lnTo>
                  <a:lnTo>
                    <a:pt x="72251" y="1872"/>
                  </a:lnTo>
                  <a:lnTo>
                    <a:pt x="72241" y="0"/>
                  </a:lnTo>
                  <a:close/>
                </a:path>
              </a:pathLst>
            </a:custGeom>
            <a:solidFill>
              <a:srgbClr val="1B5C9E"/>
            </a:solidFill>
          </p:spPr>
          <p:txBody>
            <a:bodyPr wrap="square" lIns="0" tIns="0" rIns="0" bIns="0" rtlCol="0"/>
            <a:lstStyle/>
            <a:p>
              <a:endParaRPr sz="1227"/>
            </a:p>
          </p:txBody>
        </p:sp>
        <p:sp>
          <p:nvSpPr>
            <p:cNvPr id="1938" name="object 1938"/>
            <p:cNvSpPr/>
            <p:nvPr/>
          </p:nvSpPr>
          <p:spPr>
            <a:xfrm>
              <a:off x="1980248" y="7957001"/>
              <a:ext cx="70485" cy="65405"/>
            </a:xfrm>
            <a:custGeom>
              <a:avLst/>
              <a:gdLst/>
              <a:ahLst/>
              <a:cxnLst/>
              <a:rect l="l" t="t" r="r" b="b"/>
              <a:pathLst>
                <a:path w="70485" h="65404">
                  <a:moveTo>
                    <a:pt x="70306" y="0"/>
                  </a:moveTo>
                  <a:lnTo>
                    <a:pt x="0" y="64802"/>
                  </a:lnTo>
                  <a:lnTo>
                    <a:pt x="3474" y="63783"/>
                  </a:lnTo>
                  <a:lnTo>
                    <a:pt x="70316" y="1936"/>
                  </a:lnTo>
                  <a:lnTo>
                    <a:pt x="70306" y="0"/>
                  </a:lnTo>
                  <a:close/>
                </a:path>
              </a:pathLst>
            </a:custGeom>
            <a:solidFill>
              <a:srgbClr val="1B5D9F"/>
            </a:solidFill>
          </p:spPr>
          <p:txBody>
            <a:bodyPr wrap="square" lIns="0" tIns="0" rIns="0" bIns="0" rtlCol="0"/>
            <a:lstStyle/>
            <a:p>
              <a:endParaRPr sz="1227"/>
            </a:p>
          </p:txBody>
        </p:sp>
        <p:sp>
          <p:nvSpPr>
            <p:cNvPr id="1939" name="object 1939"/>
            <p:cNvSpPr/>
            <p:nvPr/>
          </p:nvSpPr>
          <p:spPr>
            <a:xfrm>
              <a:off x="1983722" y="7958937"/>
              <a:ext cx="67310" cy="62230"/>
            </a:xfrm>
            <a:custGeom>
              <a:avLst/>
              <a:gdLst/>
              <a:ahLst/>
              <a:cxnLst/>
              <a:rect l="l" t="t" r="r" b="b"/>
              <a:pathLst>
                <a:path w="67310" h="62229">
                  <a:moveTo>
                    <a:pt x="66842" y="0"/>
                  </a:moveTo>
                  <a:lnTo>
                    <a:pt x="0" y="61847"/>
                  </a:lnTo>
                  <a:lnTo>
                    <a:pt x="2310" y="61169"/>
                  </a:lnTo>
                  <a:lnTo>
                    <a:pt x="66850" y="1752"/>
                  </a:lnTo>
                  <a:lnTo>
                    <a:pt x="66842" y="0"/>
                  </a:lnTo>
                  <a:close/>
                </a:path>
              </a:pathLst>
            </a:custGeom>
            <a:solidFill>
              <a:srgbClr val="1B5E9F"/>
            </a:solidFill>
          </p:spPr>
          <p:txBody>
            <a:bodyPr wrap="square" lIns="0" tIns="0" rIns="0" bIns="0" rtlCol="0"/>
            <a:lstStyle/>
            <a:p>
              <a:endParaRPr sz="1227"/>
            </a:p>
          </p:txBody>
        </p:sp>
        <p:sp>
          <p:nvSpPr>
            <p:cNvPr id="1940" name="object 1940"/>
            <p:cNvSpPr/>
            <p:nvPr/>
          </p:nvSpPr>
          <p:spPr>
            <a:xfrm>
              <a:off x="1986033" y="7960690"/>
              <a:ext cx="64769" cy="59690"/>
            </a:xfrm>
            <a:custGeom>
              <a:avLst/>
              <a:gdLst/>
              <a:ahLst/>
              <a:cxnLst/>
              <a:rect l="l" t="t" r="r" b="b"/>
              <a:pathLst>
                <a:path w="64769" h="59690">
                  <a:moveTo>
                    <a:pt x="64540" y="0"/>
                  </a:moveTo>
                  <a:lnTo>
                    <a:pt x="0" y="59416"/>
                  </a:lnTo>
                  <a:lnTo>
                    <a:pt x="3499" y="58389"/>
                  </a:lnTo>
                  <a:lnTo>
                    <a:pt x="64550" y="2185"/>
                  </a:lnTo>
                  <a:lnTo>
                    <a:pt x="64540" y="0"/>
                  </a:lnTo>
                  <a:close/>
                </a:path>
              </a:pathLst>
            </a:custGeom>
            <a:solidFill>
              <a:srgbClr val="1B5EA0"/>
            </a:solidFill>
          </p:spPr>
          <p:txBody>
            <a:bodyPr wrap="square" lIns="0" tIns="0" rIns="0" bIns="0" rtlCol="0"/>
            <a:lstStyle/>
            <a:p>
              <a:endParaRPr sz="1227"/>
            </a:p>
          </p:txBody>
        </p:sp>
        <p:sp>
          <p:nvSpPr>
            <p:cNvPr id="1941" name="object 1941"/>
            <p:cNvSpPr/>
            <p:nvPr/>
          </p:nvSpPr>
          <p:spPr>
            <a:xfrm>
              <a:off x="1989532" y="7962875"/>
              <a:ext cx="61594" cy="56515"/>
            </a:xfrm>
            <a:custGeom>
              <a:avLst/>
              <a:gdLst/>
              <a:ahLst/>
              <a:cxnLst/>
              <a:rect l="l" t="t" r="r" b="b"/>
              <a:pathLst>
                <a:path w="61594" h="56515">
                  <a:moveTo>
                    <a:pt x="61051" y="0"/>
                  </a:moveTo>
                  <a:lnTo>
                    <a:pt x="0" y="56204"/>
                  </a:lnTo>
                  <a:lnTo>
                    <a:pt x="2923" y="55347"/>
                  </a:lnTo>
                  <a:lnTo>
                    <a:pt x="61058" y="1556"/>
                  </a:lnTo>
                  <a:lnTo>
                    <a:pt x="61051" y="0"/>
                  </a:lnTo>
                  <a:close/>
                </a:path>
              </a:pathLst>
            </a:custGeom>
            <a:solidFill>
              <a:srgbClr val="1B5FA1"/>
            </a:solidFill>
          </p:spPr>
          <p:txBody>
            <a:bodyPr wrap="square" lIns="0" tIns="0" rIns="0" bIns="0" rtlCol="0"/>
            <a:lstStyle/>
            <a:p>
              <a:endParaRPr sz="1227"/>
            </a:p>
          </p:txBody>
        </p:sp>
        <p:sp>
          <p:nvSpPr>
            <p:cNvPr id="1942" name="object 1942"/>
            <p:cNvSpPr/>
            <p:nvPr/>
          </p:nvSpPr>
          <p:spPr>
            <a:xfrm>
              <a:off x="1992455" y="7964431"/>
              <a:ext cx="58419" cy="53975"/>
            </a:xfrm>
            <a:custGeom>
              <a:avLst/>
              <a:gdLst/>
              <a:ahLst/>
              <a:cxnLst/>
              <a:rect l="l" t="t" r="r" b="b"/>
              <a:pathLst>
                <a:path w="58419" h="53975">
                  <a:moveTo>
                    <a:pt x="58135" y="0"/>
                  </a:moveTo>
                  <a:lnTo>
                    <a:pt x="0" y="53790"/>
                  </a:lnTo>
                  <a:lnTo>
                    <a:pt x="2402" y="53085"/>
                  </a:lnTo>
                  <a:lnTo>
                    <a:pt x="58145" y="1956"/>
                  </a:lnTo>
                  <a:lnTo>
                    <a:pt x="58135" y="0"/>
                  </a:lnTo>
                  <a:close/>
                </a:path>
              </a:pathLst>
            </a:custGeom>
            <a:solidFill>
              <a:srgbClr val="1B60A1"/>
            </a:solidFill>
          </p:spPr>
          <p:txBody>
            <a:bodyPr wrap="square" lIns="0" tIns="0" rIns="0" bIns="0" rtlCol="0"/>
            <a:lstStyle/>
            <a:p>
              <a:endParaRPr sz="1227"/>
            </a:p>
          </p:txBody>
        </p:sp>
        <p:sp>
          <p:nvSpPr>
            <p:cNvPr id="1943" name="object 1943"/>
            <p:cNvSpPr/>
            <p:nvPr/>
          </p:nvSpPr>
          <p:spPr>
            <a:xfrm>
              <a:off x="1994858" y="7966387"/>
              <a:ext cx="55880" cy="51435"/>
            </a:xfrm>
            <a:custGeom>
              <a:avLst/>
              <a:gdLst/>
              <a:ahLst/>
              <a:cxnLst/>
              <a:rect l="l" t="t" r="r" b="b"/>
              <a:pathLst>
                <a:path w="55880" h="51434">
                  <a:moveTo>
                    <a:pt x="55742" y="0"/>
                  </a:moveTo>
                  <a:lnTo>
                    <a:pt x="0" y="51130"/>
                  </a:lnTo>
                  <a:lnTo>
                    <a:pt x="3440" y="50120"/>
                  </a:lnTo>
                  <a:lnTo>
                    <a:pt x="55751" y="1966"/>
                  </a:lnTo>
                  <a:lnTo>
                    <a:pt x="55742" y="0"/>
                  </a:lnTo>
                  <a:close/>
                </a:path>
              </a:pathLst>
            </a:custGeom>
            <a:solidFill>
              <a:srgbClr val="1C60A2"/>
            </a:solidFill>
          </p:spPr>
          <p:txBody>
            <a:bodyPr wrap="square" lIns="0" tIns="0" rIns="0" bIns="0" rtlCol="0"/>
            <a:lstStyle/>
            <a:p>
              <a:endParaRPr sz="1227"/>
            </a:p>
          </p:txBody>
        </p:sp>
        <p:sp>
          <p:nvSpPr>
            <p:cNvPr id="1944" name="object 1944"/>
            <p:cNvSpPr/>
            <p:nvPr/>
          </p:nvSpPr>
          <p:spPr>
            <a:xfrm>
              <a:off x="1998299" y="7968354"/>
              <a:ext cx="52705" cy="48260"/>
            </a:xfrm>
            <a:custGeom>
              <a:avLst/>
              <a:gdLst/>
              <a:ahLst/>
              <a:cxnLst/>
              <a:rect l="l" t="t" r="r" b="b"/>
              <a:pathLst>
                <a:path w="52705" h="48259">
                  <a:moveTo>
                    <a:pt x="52311" y="0"/>
                  </a:moveTo>
                  <a:lnTo>
                    <a:pt x="0" y="48154"/>
                  </a:lnTo>
                  <a:lnTo>
                    <a:pt x="2736" y="47351"/>
                  </a:lnTo>
                  <a:lnTo>
                    <a:pt x="52319" y="1528"/>
                  </a:lnTo>
                  <a:lnTo>
                    <a:pt x="52311" y="0"/>
                  </a:lnTo>
                  <a:close/>
                </a:path>
              </a:pathLst>
            </a:custGeom>
            <a:solidFill>
              <a:srgbClr val="1C61A3"/>
            </a:solidFill>
          </p:spPr>
          <p:txBody>
            <a:bodyPr wrap="square" lIns="0" tIns="0" rIns="0" bIns="0" rtlCol="0"/>
            <a:lstStyle/>
            <a:p>
              <a:endParaRPr sz="1227"/>
            </a:p>
          </p:txBody>
        </p:sp>
        <p:sp>
          <p:nvSpPr>
            <p:cNvPr id="1945" name="object 1945"/>
            <p:cNvSpPr/>
            <p:nvPr/>
          </p:nvSpPr>
          <p:spPr>
            <a:xfrm>
              <a:off x="2000567" y="7969783"/>
              <a:ext cx="50165" cy="46355"/>
            </a:xfrm>
            <a:custGeom>
              <a:avLst/>
              <a:gdLst/>
              <a:ahLst/>
              <a:cxnLst/>
              <a:rect l="l" t="t" r="r" b="b"/>
              <a:pathLst>
                <a:path w="50164" h="46354">
                  <a:moveTo>
                    <a:pt x="50063" y="3987"/>
                  </a:moveTo>
                  <a:lnTo>
                    <a:pt x="50050" y="2184"/>
                  </a:lnTo>
                  <a:lnTo>
                    <a:pt x="50038" y="0"/>
                  </a:lnTo>
                  <a:lnTo>
                    <a:pt x="0" y="46062"/>
                  </a:lnTo>
                  <a:lnTo>
                    <a:pt x="3505" y="45034"/>
                  </a:lnTo>
                  <a:lnTo>
                    <a:pt x="6464" y="44170"/>
                  </a:lnTo>
                  <a:lnTo>
                    <a:pt x="50063" y="3987"/>
                  </a:lnTo>
                  <a:close/>
                </a:path>
              </a:pathLst>
            </a:custGeom>
            <a:solidFill>
              <a:srgbClr val="1C62A4"/>
            </a:solidFill>
          </p:spPr>
          <p:txBody>
            <a:bodyPr wrap="square" lIns="0" tIns="0" rIns="0" bIns="0" rtlCol="0"/>
            <a:lstStyle/>
            <a:p>
              <a:endParaRPr sz="1227"/>
            </a:p>
          </p:txBody>
        </p:sp>
        <p:sp>
          <p:nvSpPr>
            <p:cNvPr id="1946" name="object 1946"/>
            <p:cNvSpPr/>
            <p:nvPr/>
          </p:nvSpPr>
          <p:spPr>
            <a:xfrm>
              <a:off x="2006928" y="7973535"/>
              <a:ext cx="43815" cy="40640"/>
            </a:xfrm>
            <a:custGeom>
              <a:avLst/>
              <a:gdLst/>
              <a:ahLst/>
              <a:cxnLst/>
              <a:rect l="l" t="t" r="r" b="b"/>
              <a:pathLst>
                <a:path w="43814" h="40640">
                  <a:moveTo>
                    <a:pt x="43707" y="0"/>
                  </a:moveTo>
                  <a:lnTo>
                    <a:pt x="0" y="40440"/>
                  </a:lnTo>
                  <a:lnTo>
                    <a:pt x="3482" y="39419"/>
                  </a:lnTo>
                  <a:lnTo>
                    <a:pt x="43718" y="2190"/>
                  </a:lnTo>
                  <a:lnTo>
                    <a:pt x="43707" y="0"/>
                  </a:lnTo>
                  <a:close/>
                </a:path>
              </a:pathLst>
            </a:custGeom>
            <a:solidFill>
              <a:srgbClr val="1C63A5"/>
            </a:solidFill>
          </p:spPr>
          <p:txBody>
            <a:bodyPr wrap="square" lIns="0" tIns="0" rIns="0" bIns="0" rtlCol="0"/>
            <a:lstStyle/>
            <a:p>
              <a:endParaRPr sz="1227"/>
            </a:p>
          </p:txBody>
        </p:sp>
        <p:sp>
          <p:nvSpPr>
            <p:cNvPr id="1947" name="object 1947"/>
            <p:cNvSpPr/>
            <p:nvPr/>
          </p:nvSpPr>
          <p:spPr>
            <a:xfrm>
              <a:off x="2009849" y="7975400"/>
              <a:ext cx="41275" cy="38100"/>
            </a:xfrm>
            <a:custGeom>
              <a:avLst/>
              <a:gdLst/>
              <a:ahLst/>
              <a:cxnLst/>
              <a:rect l="l" t="t" r="r" b="b"/>
              <a:pathLst>
                <a:path w="41275" h="38100">
                  <a:moveTo>
                    <a:pt x="40795" y="0"/>
                  </a:moveTo>
                  <a:lnTo>
                    <a:pt x="0" y="37719"/>
                  </a:lnTo>
                  <a:lnTo>
                    <a:pt x="3065" y="36820"/>
                  </a:lnTo>
                  <a:lnTo>
                    <a:pt x="40805" y="2063"/>
                  </a:lnTo>
                  <a:lnTo>
                    <a:pt x="40795" y="0"/>
                  </a:lnTo>
                  <a:close/>
                </a:path>
              </a:pathLst>
            </a:custGeom>
            <a:solidFill>
              <a:srgbClr val="1C64A6"/>
            </a:solidFill>
          </p:spPr>
          <p:txBody>
            <a:bodyPr wrap="square" lIns="0" tIns="0" rIns="0" bIns="0" rtlCol="0"/>
            <a:lstStyle/>
            <a:p>
              <a:endParaRPr sz="1227"/>
            </a:p>
          </p:txBody>
        </p:sp>
        <p:sp>
          <p:nvSpPr>
            <p:cNvPr id="1948" name="object 1948"/>
            <p:cNvSpPr/>
            <p:nvPr/>
          </p:nvSpPr>
          <p:spPr>
            <a:xfrm>
              <a:off x="2012914" y="7977463"/>
              <a:ext cx="38100" cy="34925"/>
            </a:xfrm>
            <a:custGeom>
              <a:avLst/>
              <a:gdLst/>
              <a:ahLst/>
              <a:cxnLst/>
              <a:rect l="l" t="t" r="r" b="b"/>
              <a:pathLst>
                <a:path w="38100" h="34925">
                  <a:moveTo>
                    <a:pt x="37740" y="0"/>
                  </a:moveTo>
                  <a:lnTo>
                    <a:pt x="0" y="34756"/>
                  </a:lnTo>
                  <a:lnTo>
                    <a:pt x="3091" y="33850"/>
                  </a:lnTo>
                  <a:lnTo>
                    <a:pt x="37750" y="2056"/>
                  </a:lnTo>
                  <a:lnTo>
                    <a:pt x="37740" y="0"/>
                  </a:lnTo>
                  <a:close/>
                </a:path>
              </a:pathLst>
            </a:custGeom>
            <a:solidFill>
              <a:srgbClr val="1C65A6"/>
            </a:solidFill>
          </p:spPr>
          <p:txBody>
            <a:bodyPr wrap="square" lIns="0" tIns="0" rIns="0" bIns="0" rtlCol="0"/>
            <a:lstStyle/>
            <a:p>
              <a:endParaRPr sz="1227"/>
            </a:p>
          </p:txBody>
        </p:sp>
        <p:sp>
          <p:nvSpPr>
            <p:cNvPr id="1949" name="object 1949"/>
            <p:cNvSpPr/>
            <p:nvPr/>
          </p:nvSpPr>
          <p:spPr>
            <a:xfrm>
              <a:off x="2015841" y="7979281"/>
              <a:ext cx="34925" cy="32384"/>
            </a:xfrm>
            <a:custGeom>
              <a:avLst/>
              <a:gdLst/>
              <a:ahLst/>
              <a:cxnLst/>
              <a:rect l="l" t="t" r="r" b="b"/>
              <a:pathLst>
                <a:path w="34925" h="32384">
                  <a:moveTo>
                    <a:pt x="34822" y="0"/>
                  </a:moveTo>
                  <a:lnTo>
                    <a:pt x="0" y="32080"/>
                  </a:lnTo>
                  <a:lnTo>
                    <a:pt x="2904" y="31228"/>
                  </a:lnTo>
                  <a:lnTo>
                    <a:pt x="34831" y="1825"/>
                  </a:lnTo>
                  <a:lnTo>
                    <a:pt x="34822" y="0"/>
                  </a:lnTo>
                  <a:close/>
                </a:path>
              </a:pathLst>
            </a:custGeom>
            <a:solidFill>
              <a:srgbClr val="1C65A7"/>
            </a:solidFill>
          </p:spPr>
          <p:txBody>
            <a:bodyPr wrap="square" lIns="0" tIns="0" rIns="0" bIns="0" rtlCol="0"/>
            <a:lstStyle/>
            <a:p>
              <a:endParaRPr sz="1227"/>
            </a:p>
          </p:txBody>
        </p:sp>
        <p:sp>
          <p:nvSpPr>
            <p:cNvPr id="1950" name="object 1950"/>
            <p:cNvSpPr/>
            <p:nvPr/>
          </p:nvSpPr>
          <p:spPr>
            <a:xfrm>
              <a:off x="2018745" y="7981106"/>
              <a:ext cx="32384" cy="29845"/>
            </a:xfrm>
            <a:custGeom>
              <a:avLst/>
              <a:gdLst/>
              <a:ahLst/>
              <a:cxnLst/>
              <a:rect l="l" t="t" r="r" b="b"/>
              <a:pathLst>
                <a:path w="32385" h="29845">
                  <a:moveTo>
                    <a:pt x="31927" y="0"/>
                  </a:moveTo>
                  <a:lnTo>
                    <a:pt x="0" y="29403"/>
                  </a:lnTo>
                  <a:lnTo>
                    <a:pt x="2939" y="28540"/>
                  </a:lnTo>
                  <a:lnTo>
                    <a:pt x="31936" y="1836"/>
                  </a:lnTo>
                  <a:lnTo>
                    <a:pt x="31927" y="0"/>
                  </a:lnTo>
                  <a:close/>
                </a:path>
              </a:pathLst>
            </a:custGeom>
            <a:solidFill>
              <a:srgbClr val="1D66A8"/>
            </a:solidFill>
          </p:spPr>
          <p:txBody>
            <a:bodyPr wrap="square" lIns="0" tIns="0" rIns="0" bIns="0" rtlCol="0"/>
            <a:lstStyle/>
            <a:p>
              <a:endParaRPr sz="1227"/>
            </a:p>
          </p:txBody>
        </p:sp>
        <p:sp>
          <p:nvSpPr>
            <p:cNvPr id="1951" name="object 1951"/>
            <p:cNvSpPr/>
            <p:nvPr/>
          </p:nvSpPr>
          <p:spPr>
            <a:xfrm>
              <a:off x="2021674" y="7982953"/>
              <a:ext cx="29209" cy="27305"/>
            </a:xfrm>
            <a:custGeom>
              <a:avLst/>
              <a:gdLst/>
              <a:ahLst/>
              <a:cxnLst/>
              <a:rect l="l" t="t" r="r" b="b"/>
              <a:pathLst>
                <a:path w="29210" h="27304">
                  <a:moveTo>
                    <a:pt x="29019" y="3644"/>
                  </a:moveTo>
                  <a:lnTo>
                    <a:pt x="29006" y="2184"/>
                  </a:lnTo>
                  <a:lnTo>
                    <a:pt x="29006" y="1955"/>
                  </a:lnTo>
                  <a:lnTo>
                    <a:pt x="29006" y="0"/>
                  </a:lnTo>
                  <a:lnTo>
                    <a:pt x="0" y="26695"/>
                  </a:lnTo>
                  <a:lnTo>
                    <a:pt x="3505" y="25679"/>
                  </a:lnTo>
                  <a:lnTo>
                    <a:pt x="5829" y="24993"/>
                  </a:lnTo>
                  <a:lnTo>
                    <a:pt x="29019" y="3644"/>
                  </a:lnTo>
                  <a:close/>
                </a:path>
              </a:pathLst>
            </a:custGeom>
            <a:solidFill>
              <a:srgbClr val="1D67A9"/>
            </a:solidFill>
          </p:spPr>
          <p:txBody>
            <a:bodyPr wrap="square" lIns="0" tIns="0" rIns="0" bIns="0" rtlCol="0"/>
            <a:lstStyle/>
            <a:p>
              <a:endParaRPr sz="1227"/>
            </a:p>
          </p:txBody>
        </p:sp>
        <p:sp>
          <p:nvSpPr>
            <p:cNvPr id="1952" name="object 1952"/>
            <p:cNvSpPr/>
            <p:nvPr/>
          </p:nvSpPr>
          <p:spPr>
            <a:xfrm>
              <a:off x="2027516" y="7986586"/>
              <a:ext cx="23495" cy="21590"/>
            </a:xfrm>
            <a:custGeom>
              <a:avLst/>
              <a:gdLst/>
              <a:ahLst/>
              <a:cxnLst/>
              <a:rect l="l" t="t" r="r" b="b"/>
              <a:pathLst>
                <a:path w="23494" h="21590">
                  <a:moveTo>
                    <a:pt x="23183" y="0"/>
                  </a:moveTo>
                  <a:lnTo>
                    <a:pt x="0" y="21350"/>
                  </a:lnTo>
                  <a:lnTo>
                    <a:pt x="23254" y="14528"/>
                  </a:lnTo>
                  <a:lnTo>
                    <a:pt x="23183" y="0"/>
                  </a:lnTo>
                  <a:close/>
                </a:path>
              </a:pathLst>
            </a:custGeom>
            <a:solidFill>
              <a:srgbClr val="1D68AA"/>
            </a:solidFill>
          </p:spPr>
          <p:txBody>
            <a:bodyPr wrap="square" lIns="0" tIns="0" rIns="0" bIns="0" rtlCol="0"/>
            <a:lstStyle/>
            <a:p>
              <a:endParaRPr sz="1227"/>
            </a:p>
          </p:txBody>
        </p:sp>
        <p:sp>
          <p:nvSpPr>
            <p:cNvPr id="1953" name="object 1953"/>
            <p:cNvSpPr/>
            <p:nvPr/>
          </p:nvSpPr>
          <p:spPr>
            <a:xfrm>
              <a:off x="2026234" y="7899273"/>
              <a:ext cx="24130" cy="14604"/>
            </a:xfrm>
            <a:custGeom>
              <a:avLst/>
              <a:gdLst/>
              <a:ahLst/>
              <a:cxnLst/>
              <a:rect l="l" t="t" r="r" b="b"/>
              <a:pathLst>
                <a:path w="24130" h="14604">
                  <a:moveTo>
                    <a:pt x="24066" y="8128"/>
                  </a:moveTo>
                  <a:lnTo>
                    <a:pt x="2235" y="774"/>
                  </a:lnTo>
                  <a:lnTo>
                    <a:pt x="1778" y="609"/>
                  </a:lnTo>
                  <a:lnTo>
                    <a:pt x="0" y="0"/>
                  </a:lnTo>
                  <a:lnTo>
                    <a:pt x="3898" y="14211"/>
                  </a:lnTo>
                  <a:lnTo>
                    <a:pt x="5359" y="13766"/>
                  </a:lnTo>
                  <a:lnTo>
                    <a:pt x="5511" y="13728"/>
                  </a:lnTo>
                  <a:lnTo>
                    <a:pt x="5778" y="13639"/>
                  </a:lnTo>
                  <a:lnTo>
                    <a:pt x="24066" y="8128"/>
                  </a:lnTo>
                  <a:close/>
                </a:path>
              </a:pathLst>
            </a:custGeom>
            <a:solidFill>
              <a:srgbClr val="143777"/>
            </a:solidFill>
          </p:spPr>
          <p:txBody>
            <a:bodyPr wrap="square" lIns="0" tIns="0" rIns="0" bIns="0" rtlCol="0"/>
            <a:lstStyle/>
            <a:p>
              <a:endParaRPr sz="1227"/>
            </a:p>
          </p:txBody>
        </p:sp>
        <p:sp>
          <p:nvSpPr>
            <p:cNvPr id="1954" name="object 1954"/>
            <p:cNvSpPr/>
            <p:nvPr/>
          </p:nvSpPr>
          <p:spPr>
            <a:xfrm>
              <a:off x="2023084" y="7898219"/>
              <a:ext cx="8255" cy="16510"/>
            </a:xfrm>
            <a:custGeom>
              <a:avLst/>
              <a:gdLst/>
              <a:ahLst/>
              <a:cxnLst/>
              <a:rect l="l" t="t" r="r" b="b"/>
              <a:pathLst>
                <a:path w="8255" h="16509">
                  <a:moveTo>
                    <a:pt x="7785" y="15036"/>
                  </a:moveTo>
                  <a:lnTo>
                    <a:pt x="4025" y="1346"/>
                  </a:lnTo>
                  <a:lnTo>
                    <a:pt x="2184" y="736"/>
                  </a:lnTo>
                  <a:lnTo>
                    <a:pt x="1765" y="596"/>
                  </a:lnTo>
                  <a:lnTo>
                    <a:pt x="0" y="0"/>
                  </a:lnTo>
                  <a:lnTo>
                    <a:pt x="4419" y="16052"/>
                  </a:lnTo>
                  <a:lnTo>
                    <a:pt x="6197" y="15519"/>
                  </a:lnTo>
                  <a:lnTo>
                    <a:pt x="7785" y="15036"/>
                  </a:lnTo>
                  <a:close/>
                </a:path>
              </a:pathLst>
            </a:custGeom>
            <a:solidFill>
              <a:srgbClr val="143878"/>
            </a:solidFill>
          </p:spPr>
          <p:txBody>
            <a:bodyPr wrap="square" lIns="0" tIns="0" rIns="0" bIns="0" rtlCol="0"/>
            <a:lstStyle/>
            <a:p>
              <a:endParaRPr sz="1227"/>
            </a:p>
          </p:txBody>
        </p:sp>
        <p:sp>
          <p:nvSpPr>
            <p:cNvPr id="1955" name="object 1955"/>
            <p:cNvSpPr/>
            <p:nvPr/>
          </p:nvSpPr>
          <p:spPr>
            <a:xfrm>
              <a:off x="2021731" y="7897748"/>
              <a:ext cx="6985" cy="17145"/>
            </a:xfrm>
            <a:custGeom>
              <a:avLst/>
              <a:gdLst/>
              <a:ahLst/>
              <a:cxnLst/>
              <a:rect l="l" t="t" r="r" b="b"/>
              <a:pathLst>
                <a:path w="6985" h="17145">
                  <a:moveTo>
                    <a:pt x="0" y="0"/>
                  </a:moveTo>
                  <a:lnTo>
                    <a:pt x="4633" y="16862"/>
                  </a:lnTo>
                  <a:lnTo>
                    <a:pt x="6396" y="16330"/>
                  </a:lnTo>
                  <a:lnTo>
                    <a:pt x="1957" y="660"/>
                  </a:lnTo>
                  <a:lnTo>
                    <a:pt x="0" y="0"/>
                  </a:lnTo>
                  <a:close/>
                </a:path>
              </a:pathLst>
            </a:custGeom>
            <a:solidFill>
              <a:srgbClr val="143979"/>
            </a:solidFill>
          </p:spPr>
          <p:txBody>
            <a:bodyPr wrap="square" lIns="0" tIns="0" rIns="0" bIns="0" rtlCol="0"/>
            <a:lstStyle/>
            <a:p>
              <a:endParaRPr sz="1227"/>
            </a:p>
          </p:txBody>
        </p:sp>
        <p:sp>
          <p:nvSpPr>
            <p:cNvPr id="1956" name="object 1956"/>
            <p:cNvSpPr/>
            <p:nvPr/>
          </p:nvSpPr>
          <p:spPr>
            <a:xfrm>
              <a:off x="2019906" y="7897133"/>
              <a:ext cx="6985" cy="18415"/>
            </a:xfrm>
            <a:custGeom>
              <a:avLst/>
              <a:gdLst/>
              <a:ahLst/>
              <a:cxnLst/>
              <a:rect l="l" t="t" r="r" b="b"/>
              <a:pathLst>
                <a:path w="6985" h="18415">
                  <a:moveTo>
                    <a:pt x="0" y="0"/>
                  </a:moveTo>
                  <a:lnTo>
                    <a:pt x="4869" y="17956"/>
                  </a:lnTo>
                  <a:lnTo>
                    <a:pt x="6775" y="17382"/>
                  </a:lnTo>
                  <a:lnTo>
                    <a:pt x="2203" y="743"/>
                  </a:lnTo>
                  <a:lnTo>
                    <a:pt x="0" y="0"/>
                  </a:lnTo>
                  <a:close/>
                </a:path>
              </a:pathLst>
            </a:custGeom>
            <a:solidFill>
              <a:srgbClr val="153A7A"/>
            </a:solidFill>
          </p:spPr>
          <p:txBody>
            <a:bodyPr wrap="square" lIns="0" tIns="0" rIns="0" bIns="0" rtlCol="0"/>
            <a:lstStyle/>
            <a:p>
              <a:endParaRPr sz="1227"/>
            </a:p>
          </p:txBody>
        </p:sp>
        <p:sp>
          <p:nvSpPr>
            <p:cNvPr id="1957" name="object 1957"/>
            <p:cNvSpPr/>
            <p:nvPr/>
          </p:nvSpPr>
          <p:spPr>
            <a:xfrm>
              <a:off x="2018341" y="7896605"/>
              <a:ext cx="7620" cy="19050"/>
            </a:xfrm>
            <a:custGeom>
              <a:avLst/>
              <a:gdLst/>
              <a:ahLst/>
              <a:cxnLst/>
              <a:rect l="l" t="t" r="r" b="b"/>
              <a:pathLst>
                <a:path w="7619" h="19050">
                  <a:moveTo>
                    <a:pt x="0" y="0"/>
                  </a:moveTo>
                  <a:lnTo>
                    <a:pt x="4985" y="18922"/>
                  </a:lnTo>
                  <a:lnTo>
                    <a:pt x="7157" y="18267"/>
                  </a:lnTo>
                  <a:lnTo>
                    <a:pt x="2207" y="744"/>
                  </a:lnTo>
                  <a:lnTo>
                    <a:pt x="0" y="0"/>
                  </a:lnTo>
                  <a:close/>
                </a:path>
              </a:pathLst>
            </a:custGeom>
            <a:solidFill>
              <a:srgbClr val="153A7B"/>
            </a:solidFill>
          </p:spPr>
          <p:txBody>
            <a:bodyPr wrap="square" lIns="0" tIns="0" rIns="0" bIns="0" rtlCol="0"/>
            <a:lstStyle/>
            <a:p>
              <a:endParaRPr sz="1227"/>
            </a:p>
          </p:txBody>
        </p:sp>
        <p:sp>
          <p:nvSpPr>
            <p:cNvPr id="1958" name="object 1958"/>
            <p:cNvSpPr/>
            <p:nvPr/>
          </p:nvSpPr>
          <p:spPr>
            <a:xfrm>
              <a:off x="2016724" y="7896059"/>
              <a:ext cx="7620" cy="20320"/>
            </a:xfrm>
            <a:custGeom>
              <a:avLst/>
              <a:gdLst/>
              <a:ahLst/>
              <a:cxnLst/>
              <a:rect l="l" t="t" r="r" b="b"/>
              <a:pathLst>
                <a:path w="7619" h="20320">
                  <a:moveTo>
                    <a:pt x="0" y="0"/>
                  </a:moveTo>
                  <a:lnTo>
                    <a:pt x="5445" y="19816"/>
                  </a:lnTo>
                  <a:lnTo>
                    <a:pt x="7326" y="19248"/>
                  </a:lnTo>
                  <a:lnTo>
                    <a:pt x="2245" y="757"/>
                  </a:lnTo>
                  <a:lnTo>
                    <a:pt x="0" y="0"/>
                  </a:lnTo>
                  <a:close/>
                </a:path>
              </a:pathLst>
            </a:custGeom>
            <a:solidFill>
              <a:srgbClr val="153B7B"/>
            </a:solidFill>
          </p:spPr>
          <p:txBody>
            <a:bodyPr wrap="square" lIns="0" tIns="0" rIns="0" bIns="0" rtlCol="0"/>
            <a:lstStyle/>
            <a:p>
              <a:endParaRPr sz="1227"/>
            </a:p>
          </p:txBody>
        </p:sp>
        <p:sp>
          <p:nvSpPr>
            <p:cNvPr id="1959" name="object 1959"/>
            <p:cNvSpPr/>
            <p:nvPr/>
          </p:nvSpPr>
          <p:spPr>
            <a:xfrm>
              <a:off x="2014967" y="7895467"/>
              <a:ext cx="7620" cy="20955"/>
            </a:xfrm>
            <a:custGeom>
              <a:avLst/>
              <a:gdLst/>
              <a:ahLst/>
              <a:cxnLst/>
              <a:rect l="l" t="t" r="r" b="b"/>
              <a:pathLst>
                <a:path w="7619" h="20954">
                  <a:moveTo>
                    <a:pt x="0" y="0"/>
                  </a:moveTo>
                  <a:lnTo>
                    <a:pt x="5715" y="20857"/>
                  </a:lnTo>
                  <a:lnTo>
                    <a:pt x="7522" y="20312"/>
                  </a:lnTo>
                  <a:lnTo>
                    <a:pt x="2200" y="742"/>
                  </a:lnTo>
                  <a:lnTo>
                    <a:pt x="0" y="0"/>
                  </a:lnTo>
                  <a:close/>
                </a:path>
              </a:pathLst>
            </a:custGeom>
            <a:solidFill>
              <a:srgbClr val="153C7C"/>
            </a:solidFill>
          </p:spPr>
          <p:txBody>
            <a:bodyPr wrap="square" lIns="0" tIns="0" rIns="0" bIns="0" rtlCol="0"/>
            <a:lstStyle/>
            <a:p>
              <a:endParaRPr sz="1227"/>
            </a:p>
          </p:txBody>
        </p:sp>
        <p:sp>
          <p:nvSpPr>
            <p:cNvPr id="1960" name="object 1960"/>
            <p:cNvSpPr/>
            <p:nvPr/>
          </p:nvSpPr>
          <p:spPr>
            <a:xfrm>
              <a:off x="2011781" y="7894409"/>
              <a:ext cx="10160" cy="22860"/>
            </a:xfrm>
            <a:custGeom>
              <a:avLst/>
              <a:gdLst/>
              <a:ahLst/>
              <a:cxnLst/>
              <a:rect l="l" t="t" r="r" b="b"/>
              <a:pathLst>
                <a:path w="10160" h="22859">
                  <a:moveTo>
                    <a:pt x="9639" y="21691"/>
                  </a:moveTo>
                  <a:lnTo>
                    <a:pt x="4064" y="1358"/>
                  </a:lnTo>
                  <a:lnTo>
                    <a:pt x="2171" y="736"/>
                  </a:lnTo>
                  <a:lnTo>
                    <a:pt x="1790" y="596"/>
                  </a:lnTo>
                  <a:lnTo>
                    <a:pt x="0" y="0"/>
                  </a:lnTo>
                  <a:lnTo>
                    <a:pt x="6184" y="22733"/>
                  </a:lnTo>
                  <a:lnTo>
                    <a:pt x="8064" y="22174"/>
                  </a:lnTo>
                  <a:lnTo>
                    <a:pt x="9639" y="21691"/>
                  </a:lnTo>
                  <a:close/>
                </a:path>
              </a:pathLst>
            </a:custGeom>
            <a:solidFill>
              <a:srgbClr val="153D7D"/>
            </a:solidFill>
          </p:spPr>
          <p:txBody>
            <a:bodyPr wrap="square" lIns="0" tIns="0" rIns="0" bIns="0" rtlCol="0"/>
            <a:lstStyle/>
            <a:p>
              <a:endParaRPr sz="1227"/>
            </a:p>
          </p:txBody>
        </p:sp>
        <p:sp>
          <p:nvSpPr>
            <p:cNvPr id="1961" name="object 1961"/>
            <p:cNvSpPr/>
            <p:nvPr/>
          </p:nvSpPr>
          <p:spPr>
            <a:xfrm>
              <a:off x="2010417" y="7893932"/>
              <a:ext cx="8890" cy="24130"/>
            </a:xfrm>
            <a:custGeom>
              <a:avLst/>
              <a:gdLst/>
              <a:ahLst/>
              <a:cxnLst/>
              <a:rect l="l" t="t" r="r" b="b"/>
              <a:pathLst>
                <a:path w="8889" h="24129">
                  <a:moveTo>
                    <a:pt x="0" y="0"/>
                  </a:moveTo>
                  <a:lnTo>
                    <a:pt x="6389" y="23560"/>
                  </a:lnTo>
                  <a:lnTo>
                    <a:pt x="8379" y="22960"/>
                  </a:lnTo>
                  <a:lnTo>
                    <a:pt x="2224" y="750"/>
                  </a:lnTo>
                  <a:lnTo>
                    <a:pt x="0" y="0"/>
                  </a:lnTo>
                  <a:close/>
                </a:path>
              </a:pathLst>
            </a:custGeom>
            <a:solidFill>
              <a:srgbClr val="153E7E"/>
            </a:solidFill>
          </p:spPr>
          <p:txBody>
            <a:bodyPr wrap="square" lIns="0" tIns="0" rIns="0" bIns="0" rtlCol="0"/>
            <a:lstStyle/>
            <a:p>
              <a:endParaRPr sz="1227"/>
            </a:p>
          </p:txBody>
        </p:sp>
        <p:sp>
          <p:nvSpPr>
            <p:cNvPr id="1962" name="object 1962"/>
            <p:cNvSpPr/>
            <p:nvPr/>
          </p:nvSpPr>
          <p:spPr>
            <a:xfrm>
              <a:off x="2008577" y="7893312"/>
              <a:ext cx="8890" cy="24765"/>
            </a:xfrm>
            <a:custGeom>
              <a:avLst/>
              <a:gdLst/>
              <a:ahLst/>
              <a:cxnLst/>
              <a:rect l="l" t="t" r="r" b="b"/>
              <a:pathLst>
                <a:path w="8889" h="24765">
                  <a:moveTo>
                    <a:pt x="0" y="0"/>
                  </a:moveTo>
                  <a:lnTo>
                    <a:pt x="6766" y="24622"/>
                  </a:lnTo>
                  <a:lnTo>
                    <a:pt x="8648" y="24054"/>
                  </a:lnTo>
                  <a:lnTo>
                    <a:pt x="2266" y="764"/>
                  </a:lnTo>
                  <a:lnTo>
                    <a:pt x="0" y="0"/>
                  </a:lnTo>
                  <a:close/>
                </a:path>
              </a:pathLst>
            </a:custGeom>
            <a:solidFill>
              <a:srgbClr val="153F7F"/>
            </a:solidFill>
          </p:spPr>
          <p:txBody>
            <a:bodyPr wrap="square" lIns="0" tIns="0" rIns="0" bIns="0" rtlCol="0"/>
            <a:lstStyle/>
            <a:p>
              <a:endParaRPr sz="1227"/>
            </a:p>
          </p:txBody>
        </p:sp>
        <p:sp>
          <p:nvSpPr>
            <p:cNvPr id="1963" name="object 1963"/>
            <p:cNvSpPr/>
            <p:nvPr/>
          </p:nvSpPr>
          <p:spPr>
            <a:xfrm>
              <a:off x="2007213" y="7892852"/>
              <a:ext cx="9525" cy="26034"/>
            </a:xfrm>
            <a:custGeom>
              <a:avLst/>
              <a:gdLst/>
              <a:ahLst/>
              <a:cxnLst/>
              <a:rect l="l" t="t" r="r" b="b"/>
              <a:pathLst>
                <a:path w="9525" h="26034">
                  <a:moveTo>
                    <a:pt x="0" y="0"/>
                  </a:moveTo>
                  <a:lnTo>
                    <a:pt x="6987" y="25427"/>
                  </a:lnTo>
                  <a:lnTo>
                    <a:pt x="8953" y="24834"/>
                  </a:lnTo>
                  <a:lnTo>
                    <a:pt x="2283" y="770"/>
                  </a:lnTo>
                  <a:lnTo>
                    <a:pt x="0" y="0"/>
                  </a:lnTo>
                  <a:close/>
                </a:path>
              </a:pathLst>
            </a:custGeom>
            <a:solidFill>
              <a:srgbClr val="163F80"/>
            </a:solidFill>
          </p:spPr>
          <p:txBody>
            <a:bodyPr wrap="square" lIns="0" tIns="0" rIns="0" bIns="0" rtlCol="0"/>
            <a:lstStyle/>
            <a:p>
              <a:endParaRPr sz="1227"/>
            </a:p>
          </p:txBody>
        </p:sp>
        <p:sp>
          <p:nvSpPr>
            <p:cNvPr id="1964" name="object 1964"/>
            <p:cNvSpPr/>
            <p:nvPr/>
          </p:nvSpPr>
          <p:spPr>
            <a:xfrm>
              <a:off x="2005461" y="7892261"/>
              <a:ext cx="9525" cy="26670"/>
            </a:xfrm>
            <a:custGeom>
              <a:avLst/>
              <a:gdLst/>
              <a:ahLst/>
              <a:cxnLst/>
              <a:rect l="l" t="t" r="r" b="b"/>
              <a:pathLst>
                <a:path w="9525" h="26670">
                  <a:moveTo>
                    <a:pt x="0" y="0"/>
                  </a:moveTo>
                  <a:lnTo>
                    <a:pt x="7252" y="26466"/>
                  </a:lnTo>
                  <a:lnTo>
                    <a:pt x="9059" y="25921"/>
                  </a:lnTo>
                  <a:lnTo>
                    <a:pt x="2213" y="746"/>
                  </a:lnTo>
                  <a:lnTo>
                    <a:pt x="0" y="0"/>
                  </a:lnTo>
                  <a:close/>
                </a:path>
              </a:pathLst>
            </a:custGeom>
            <a:solidFill>
              <a:srgbClr val="164080"/>
            </a:solidFill>
          </p:spPr>
          <p:txBody>
            <a:bodyPr wrap="square" lIns="0" tIns="0" rIns="0" bIns="0" rtlCol="0"/>
            <a:lstStyle/>
            <a:p>
              <a:endParaRPr sz="1227"/>
            </a:p>
          </p:txBody>
        </p:sp>
        <p:sp>
          <p:nvSpPr>
            <p:cNvPr id="1965" name="object 1965"/>
            <p:cNvSpPr/>
            <p:nvPr/>
          </p:nvSpPr>
          <p:spPr>
            <a:xfrm>
              <a:off x="2003806" y="7891703"/>
              <a:ext cx="10160" cy="27940"/>
            </a:xfrm>
            <a:custGeom>
              <a:avLst/>
              <a:gdLst/>
              <a:ahLst/>
              <a:cxnLst/>
              <a:rect l="l" t="t" r="r" b="b"/>
              <a:pathLst>
                <a:path w="10160" h="27940">
                  <a:moveTo>
                    <a:pt x="0" y="0"/>
                  </a:moveTo>
                  <a:lnTo>
                    <a:pt x="7754" y="27372"/>
                  </a:lnTo>
                  <a:lnTo>
                    <a:pt x="9656" y="26799"/>
                  </a:lnTo>
                  <a:lnTo>
                    <a:pt x="2540" y="856"/>
                  </a:lnTo>
                  <a:lnTo>
                    <a:pt x="0" y="0"/>
                  </a:lnTo>
                  <a:close/>
                </a:path>
              </a:pathLst>
            </a:custGeom>
            <a:solidFill>
              <a:srgbClr val="164181"/>
            </a:solidFill>
          </p:spPr>
          <p:txBody>
            <a:bodyPr wrap="square" lIns="0" tIns="0" rIns="0" bIns="0" rtlCol="0"/>
            <a:lstStyle/>
            <a:p>
              <a:endParaRPr sz="1227"/>
            </a:p>
          </p:txBody>
        </p:sp>
        <p:sp>
          <p:nvSpPr>
            <p:cNvPr id="1966" name="object 1966"/>
            <p:cNvSpPr/>
            <p:nvPr/>
          </p:nvSpPr>
          <p:spPr>
            <a:xfrm>
              <a:off x="2002298" y="7891194"/>
              <a:ext cx="10160" cy="28575"/>
            </a:xfrm>
            <a:custGeom>
              <a:avLst/>
              <a:gdLst/>
              <a:ahLst/>
              <a:cxnLst/>
              <a:rect l="l" t="t" r="r" b="b"/>
              <a:pathLst>
                <a:path w="10160" h="28575">
                  <a:moveTo>
                    <a:pt x="0" y="0"/>
                  </a:moveTo>
                  <a:lnTo>
                    <a:pt x="7709" y="28349"/>
                  </a:lnTo>
                  <a:lnTo>
                    <a:pt x="9675" y="27756"/>
                  </a:lnTo>
                  <a:lnTo>
                    <a:pt x="2281" y="769"/>
                  </a:lnTo>
                  <a:lnTo>
                    <a:pt x="0" y="0"/>
                  </a:lnTo>
                  <a:close/>
                </a:path>
              </a:pathLst>
            </a:custGeom>
            <a:solidFill>
              <a:srgbClr val="164182"/>
            </a:solidFill>
          </p:spPr>
          <p:txBody>
            <a:bodyPr wrap="square" lIns="0" tIns="0" rIns="0" bIns="0" rtlCol="0"/>
            <a:lstStyle/>
            <a:p>
              <a:endParaRPr sz="1227"/>
            </a:p>
          </p:txBody>
        </p:sp>
        <p:sp>
          <p:nvSpPr>
            <p:cNvPr id="1967" name="object 1967"/>
            <p:cNvSpPr/>
            <p:nvPr/>
          </p:nvSpPr>
          <p:spPr>
            <a:xfrm>
              <a:off x="2000456" y="7890573"/>
              <a:ext cx="10160" cy="29845"/>
            </a:xfrm>
            <a:custGeom>
              <a:avLst/>
              <a:gdLst/>
              <a:ahLst/>
              <a:cxnLst/>
              <a:rect l="l" t="t" r="r" b="b"/>
              <a:pathLst>
                <a:path w="10160" h="29845">
                  <a:moveTo>
                    <a:pt x="0" y="0"/>
                  </a:moveTo>
                  <a:lnTo>
                    <a:pt x="8061" y="29420"/>
                  </a:lnTo>
                  <a:lnTo>
                    <a:pt x="10065" y="28815"/>
                  </a:lnTo>
                  <a:lnTo>
                    <a:pt x="2627" y="886"/>
                  </a:lnTo>
                  <a:lnTo>
                    <a:pt x="0" y="0"/>
                  </a:lnTo>
                  <a:close/>
                </a:path>
              </a:pathLst>
            </a:custGeom>
            <a:solidFill>
              <a:srgbClr val="164282"/>
            </a:solidFill>
          </p:spPr>
          <p:txBody>
            <a:bodyPr wrap="square" lIns="0" tIns="0" rIns="0" bIns="0" rtlCol="0"/>
            <a:lstStyle/>
            <a:p>
              <a:endParaRPr sz="1227"/>
            </a:p>
          </p:txBody>
        </p:sp>
        <p:sp>
          <p:nvSpPr>
            <p:cNvPr id="1968" name="object 1968"/>
            <p:cNvSpPr/>
            <p:nvPr/>
          </p:nvSpPr>
          <p:spPr>
            <a:xfrm>
              <a:off x="1999066" y="7890104"/>
              <a:ext cx="10795" cy="30480"/>
            </a:xfrm>
            <a:custGeom>
              <a:avLst/>
              <a:gdLst/>
              <a:ahLst/>
              <a:cxnLst/>
              <a:rect l="l" t="t" r="r" b="b"/>
              <a:pathLst>
                <a:path w="10794" h="30479">
                  <a:moveTo>
                    <a:pt x="0" y="0"/>
                  </a:moveTo>
                  <a:lnTo>
                    <a:pt x="8307" y="30233"/>
                  </a:lnTo>
                  <a:lnTo>
                    <a:pt x="10305" y="29631"/>
                  </a:lnTo>
                  <a:lnTo>
                    <a:pt x="2383" y="804"/>
                  </a:lnTo>
                  <a:lnTo>
                    <a:pt x="0" y="0"/>
                  </a:lnTo>
                  <a:close/>
                </a:path>
              </a:pathLst>
            </a:custGeom>
            <a:solidFill>
              <a:srgbClr val="164383"/>
            </a:solidFill>
          </p:spPr>
          <p:txBody>
            <a:bodyPr wrap="square" lIns="0" tIns="0" rIns="0" bIns="0" rtlCol="0"/>
            <a:lstStyle/>
            <a:p>
              <a:endParaRPr sz="1227"/>
            </a:p>
          </p:txBody>
        </p:sp>
        <p:sp>
          <p:nvSpPr>
            <p:cNvPr id="1969" name="object 1969"/>
            <p:cNvSpPr/>
            <p:nvPr/>
          </p:nvSpPr>
          <p:spPr>
            <a:xfrm>
              <a:off x="1997346" y="7889524"/>
              <a:ext cx="10795" cy="31750"/>
            </a:xfrm>
            <a:custGeom>
              <a:avLst/>
              <a:gdLst/>
              <a:ahLst/>
              <a:cxnLst/>
              <a:rect l="l" t="t" r="r" b="b"/>
              <a:pathLst>
                <a:path w="10794" h="31750">
                  <a:moveTo>
                    <a:pt x="0" y="0"/>
                  </a:moveTo>
                  <a:lnTo>
                    <a:pt x="8654" y="31228"/>
                  </a:lnTo>
                  <a:lnTo>
                    <a:pt x="10434" y="30691"/>
                  </a:lnTo>
                  <a:lnTo>
                    <a:pt x="2324" y="783"/>
                  </a:lnTo>
                  <a:lnTo>
                    <a:pt x="0" y="0"/>
                  </a:lnTo>
                  <a:close/>
                </a:path>
              </a:pathLst>
            </a:custGeom>
            <a:solidFill>
              <a:srgbClr val="164384"/>
            </a:solidFill>
          </p:spPr>
          <p:txBody>
            <a:bodyPr wrap="square" lIns="0" tIns="0" rIns="0" bIns="0" rtlCol="0"/>
            <a:lstStyle/>
            <a:p>
              <a:endParaRPr sz="1227"/>
            </a:p>
          </p:txBody>
        </p:sp>
        <p:sp>
          <p:nvSpPr>
            <p:cNvPr id="1970" name="object 1970"/>
            <p:cNvSpPr/>
            <p:nvPr/>
          </p:nvSpPr>
          <p:spPr>
            <a:xfrm>
              <a:off x="1995955" y="7889055"/>
              <a:ext cx="10795" cy="32384"/>
            </a:xfrm>
            <a:custGeom>
              <a:avLst/>
              <a:gdLst/>
              <a:ahLst/>
              <a:cxnLst/>
              <a:rect l="l" t="t" r="r" b="b"/>
              <a:pathLst>
                <a:path w="10794" h="32384">
                  <a:moveTo>
                    <a:pt x="0" y="0"/>
                  </a:moveTo>
                  <a:lnTo>
                    <a:pt x="8789" y="32076"/>
                  </a:lnTo>
                  <a:lnTo>
                    <a:pt x="10682" y="31505"/>
                  </a:lnTo>
                  <a:lnTo>
                    <a:pt x="2328" y="785"/>
                  </a:lnTo>
                  <a:lnTo>
                    <a:pt x="0" y="0"/>
                  </a:lnTo>
                  <a:close/>
                </a:path>
              </a:pathLst>
            </a:custGeom>
            <a:solidFill>
              <a:srgbClr val="164485"/>
            </a:solidFill>
          </p:spPr>
          <p:txBody>
            <a:bodyPr wrap="square" lIns="0" tIns="0" rIns="0" bIns="0" rtlCol="0"/>
            <a:lstStyle/>
            <a:p>
              <a:endParaRPr sz="1227"/>
            </a:p>
          </p:txBody>
        </p:sp>
        <p:sp>
          <p:nvSpPr>
            <p:cNvPr id="1971" name="object 1971"/>
            <p:cNvSpPr/>
            <p:nvPr/>
          </p:nvSpPr>
          <p:spPr>
            <a:xfrm>
              <a:off x="1994182" y="7888457"/>
              <a:ext cx="11430" cy="33655"/>
            </a:xfrm>
            <a:custGeom>
              <a:avLst/>
              <a:gdLst/>
              <a:ahLst/>
              <a:cxnLst/>
              <a:rect l="l" t="t" r="r" b="b"/>
              <a:pathLst>
                <a:path w="11430" h="33654">
                  <a:moveTo>
                    <a:pt x="0" y="0"/>
                  </a:moveTo>
                  <a:lnTo>
                    <a:pt x="9084" y="33120"/>
                  </a:lnTo>
                  <a:lnTo>
                    <a:pt x="10994" y="32543"/>
                  </a:lnTo>
                  <a:lnTo>
                    <a:pt x="2261" y="762"/>
                  </a:lnTo>
                  <a:lnTo>
                    <a:pt x="0" y="0"/>
                  </a:lnTo>
                  <a:close/>
                </a:path>
              </a:pathLst>
            </a:custGeom>
            <a:solidFill>
              <a:srgbClr val="174585"/>
            </a:solidFill>
          </p:spPr>
          <p:txBody>
            <a:bodyPr wrap="square" lIns="0" tIns="0" rIns="0" bIns="0" rtlCol="0"/>
            <a:lstStyle/>
            <a:p>
              <a:endParaRPr sz="1227"/>
            </a:p>
          </p:txBody>
        </p:sp>
        <p:sp>
          <p:nvSpPr>
            <p:cNvPr id="1972" name="object 1972"/>
            <p:cNvSpPr/>
            <p:nvPr/>
          </p:nvSpPr>
          <p:spPr>
            <a:xfrm>
              <a:off x="1992805" y="7887992"/>
              <a:ext cx="11430" cy="34290"/>
            </a:xfrm>
            <a:custGeom>
              <a:avLst/>
              <a:gdLst/>
              <a:ahLst/>
              <a:cxnLst/>
              <a:rect l="l" t="t" r="r" b="b"/>
              <a:pathLst>
                <a:path w="11430" h="34290">
                  <a:moveTo>
                    <a:pt x="0" y="0"/>
                  </a:moveTo>
                  <a:lnTo>
                    <a:pt x="9234" y="33954"/>
                  </a:lnTo>
                  <a:lnTo>
                    <a:pt x="11200" y="33361"/>
                  </a:lnTo>
                  <a:lnTo>
                    <a:pt x="2268" y="765"/>
                  </a:lnTo>
                  <a:lnTo>
                    <a:pt x="0" y="0"/>
                  </a:lnTo>
                  <a:close/>
                </a:path>
              </a:pathLst>
            </a:custGeom>
            <a:solidFill>
              <a:srgbClr val="174586"/>
            </a:solidFill>
          </p:spPr>
          <p:txBody>
            <a:bodyPr wrap="square" lIns="0" tIns="0" rIns="0" bIns="0" rtlCol="0"/>
            <a:lstStyle/>
            <a:p>
              <a:endParaRPr sz="1227"/>
            </a:p>
          </p:txBody>
        </p:sp>
        <p:sp>
          <p:nvSpPr>
            <p:cNvPr id="1973" name="object 1973"/>
            <p:cNvSpPr/>
            <p:nvPr/>
          </p:nvSpPr>
          <p:spPr>
            <a:xfrm>
              <a:off x="1990966" y="7887372"/>
              <a:ext cx="12065" cy="35560"/>
            </a:xfrm>
            <a:custGeom>
              <a:avLst/>
              <a:gdLst/>
              <a:ahLst/>
              <a:cxnLst/>
              <a:rect l="l" t="t" r="r" b="b"/>
              <a:pathLst>
                <a:path w="12064" h="35559">
                  <a:moveTo>
                    <a:pt x="0" y="0"/>
                  </a:moveTo>
                  <a:lnTo>
                    <a:pt x="9697" y="34989"/>
                  </a:lnTo>
                  <a:lnTo>
                    <a:pt x="11579" y="34422"/>
                  </a:lnTo>
                  <a:lnTo>
                    <a:pt x="2337" y="788"/>
                  </a:lnTo>
                  <a:lnTo>
                    <a:pt x="0" y="0"/>
                  </a:lnTo>
                  <a:close/>
                </a:path>
              </a:pathLst>
            </a:custGeom>
            <a:solidFill>
              <a:srgbClr val="174687"/>
            </a:solidFill>
          </p:spPr>
          <p:txBody>
            <a:bodyPr wrap="square" lIns="0" tIns="0" rIns="0" bIns="0" rtlCol="0"/>
            <a:lstStyle/>
            <a:p>
              <a:endParaRPr sz="1227"/>
            </a:p>
          </p:txBody>
        </p:sp>
        <p:sp>
          <p:nvSpPr>
            <p:cNvPr id="1974" name="object 1974"/>
            <p:cNvSpPr/>
            <p:nvPr/>
          </p:nvSpPr>
          <p:spPr>
            <a:xfrm>
              <a:off x="1989210" y="7886780"/>
              <a:ext cx="12065" cy="36195"/>
            </a:xfrm>
            <a:custGeom>
              <a:avLst/>
              <a:gdLst/>
              <a:ahLst/>
              <a:cxnLst/>
              <a:rect l="l" t="t" r="r" b="b"/>
              <a:pathLst>
                <a:path w="12064" h="36195">
                  <a:moveTo>
                    <a:pt x="0" y="0"/>
                  </a:moveTo>
                  <a:lnTo>
                    <a:pt x="10187" y="35963"/>
                  </a:lnTo>
                  <a:lnTo>
                    <a:pt x="11777" y="35483"/>
                  </a:lnTo>
                  <a:lnTo>
                    <a:pt x="2666" y="899"/>
                  </a:lnTo>
                  <a:lnTo>
                    <a:pt x="0" y="0"/>
                  </a:lnTo>
                  <a:close/>
                </a:path>
              </a:pathLst>
            </a:custGeom>
            <a:solidFill>
              <a:srgbClr val="174788"/>
            </a:solidFill>
          </p:spPr>
          <p:txBody>
            <a:bodyPr wrap="square" lIns="0" tIns="0" rIns="0" bIns="0" rtlCol="0"/>
            <a:lstStyle/>
            <a:p>
              <a:endParaRPr sz="1227"/>
            </a:p>
          </p:txBody>
        </p:sp>
        <p:sp>
          <p:nvSpPr>
            <p:cNvPr id="1975" name="object 1975"/>
            <p:cNvSpPr/>
            <p:nvPr/>
          </p:nvSpPr>
          <p:spPr>
            <a:xfrm>
              <a:off x="1987821" y="7886311"/>
              <a:ext cx="12065" cy="37465"/>
            </a:xfrm>
            <a:custGeom>
              <a:avLst/>
              <a:gdLst/>
              <a:ahLst/>
              <a:cxnLst/>
              <a:rect l="l" t="t" r="r" b="b"/>
              <a:pathLst>
                <a:path w="12064" h="37465">
                  <a:moveTo>
                    <a:pt x="0" y="0"/>
                  </a:moveTo>
                  <a:lnTo>
                    <a:pt x="10211" y="36843"/>
                  </a:lnTo>
                  <a:lnTo>
                    <a:pt x="11990" y="36307"/>
                  </a:lnTo>
                  <a:lnTo>
                    <a:pt x="2360" y="796"/>
                  </a:lnTo>
                  <a:lnTo>
                    <a:pt x="0" y="0"/>
                  </a:lnTo>
                  <a:close/>
                </a:path>
              </a:pathLst>
            </a:custGeom>
            <a:solidFill>
              <a:srgbClr val="174888"/>
            </a:solidFill>
          </p:spPr>
          <p:txBody>
            <a:bodyPr wrap="square" lIns="0" tIns="0" rIns="0" bIns="0" rtlCol="0"/>
            <a:lstStyle/>
            <a:p>
              <a:endParaRPr sz="1227"/>
            </a:p>
          </p:txBody>
        </p:sp>
        <p:sp>
          <p:nvSpPr>
            <p:cNvPr id="1976" name="object 1976"/>
            <p:cNvSpPr/>
            <p:nvPr/>
          </p:nvSpPr>
          <p:spPr>
            <a:xfrm>
              <a:off x="1986087" y="7885727"/>
              <a:ext cx="12700" cy="38100"/>
            </a:xfrm>
            <a:custGeom>
              <a:avLst/>
              <a:gdLst/>
              <a:ahLst/>
              <a:cxnLst/>
              <a:rect l="l" t="t" r="r" b="b"/>
              <a:pathLst>
                <a:path w="12700" h="38100">
                  <a:moveTo>
                    <a:pt x="0" y="0"/>
                  </a:moveTo>
                  <a:lnTo>
                    <a:pt x="10680" y="37809"/>
                  </a:lnTo>
                  <a:lnTo>
                    <a:pt x="12263" y="37332"/>
                  </a:lnTo>
                  <a:lnTo>
                    <a:pt x="2209" y="745"/>
                  </a:lnTo>
                  <a:lnTo>
                    <a:pt x="0" y="0"/>
                  </a:lnTo>
                  <a:close/>
                </a:path>
              </a:pathLst>
            </a:custGeom>
            <a:solidFill>
              <a:srgbClr val="174889"/>
            </a:solidFill>
          </p:spPr>
          <p:txBody>
            <a:bodyPr wrap="square" lIns="0" tIns="0" rIns="0" bIns="0" rtlCol="0"/>
            <a:lstStyle/>
            <a:p>
              <a:endParaRPr sz="1227"/>
            </a:p>
          </p:txBody>
        </p:sp>
        <p:sp>
          <p:nvSpPr>
            <p:cNvPr id="1977" name="object 1977"/>
            <p:cNvSpPr/>
            <p:nvPr/>
          </p:nvSpPr>
          <p:spPr>
            <a:xfrm>
              <a:off x="1984674" y="7885250"/>
              <a:ext cx="12700" cy="38735"/>
            </a:xfrm>
            <a:custGeom>
              <a:avLst/>
              <a:gdLst/>
              <a:ahLst/>
              <a:cxnLst/>
              <a:rect l="l" t="t" r="r" b="b"/>
              <a:pathLst>
                <a:path w="12700" h="38734">
                  <a:moveTo>
                    <a:pt x="0" y="0"/>
                  </a:moveTo>
                  <a:lnTo>
                    <a:pt x="10623" y="38729"/>
                  </a:lnTo>
                  <a:lnTo>
                    <a:pt x="12533" y="38153"/>
                  </a:lnTo>
                  <a:lnTo>
                    <a:pt x="2258" y="761"/>
                  </a:lnTo>
                  <a:lnTo>
                    <a:pt x="0" y="0"/>
                  </a:lnTo>
                  <a:close/>
                </a:path>
              </a:pathLst>
            </a:custGeom>
            <a:solidFill>
              <a:srgbClr val="17498A"/>
            </a:solidFill>
          </p:spPr>
          <p:txBody>
            <a:bodyPr wrap="square" lIns="0" tIns="0" rIns="0" bIns="0" rtlCol="0"/>
            <a:lstStyle/>
            <a:p>
              <a:endParaRPr sz="1227"/>
            </a:p>
          </p:txBody>
        </p:sp>
        <p:sp>
          <p:nvSpPr>
            <p:cNvPr id="1978" name="object 1978"/>
            <p:cNvSpPr/>
            <p:nvPr/>
          </p:nvSpPr>
          <p:spPr>
            <a:xfrm>
              <a:off x="1982876" y="7884746"/>
              <a:ext cx="13335" cy="40005"/>
            </a:xfrm>
            <a:custGeom>
              <a:avLst/>
              <a:gdLst/>
              <a:ahLst/>
              <a:cxnLst/>
              <a:rect l="l" t="t" r="r" b="b"/>
              <a:pathLst>
                <a:path w="13335" h="40004">
                  <a:moveTo>
                    <a:pt x="303" y="0"/>
                  </a:moveTo>
                  <a:lnTo>
                    <a:pt x="0" y="124"/>
                  </a:lnTo>
                  <a:lnTo>
                    <a:pt x="10960" y="39674"/>
                  </a:lnTo>
                  <a:lnTo>
                    <a:pt x="12843" y="39106"/>
                  </a:lnTo>
                  <a:lnTo>
                    <a:pt x="2313" y="678"/>
                  </a:lnTo>
                  <a:lnTo>
                    <a:pt x="303" y="0"/>
                  </a:lnTo>
                  <a:close/>
                </a:path>
              </a:pathLst>
            </a:custGeom>
            <a:solidFill>
              <a:srgbClr val="174A8A"/>
            </a:solidFill>
          </p:spPr>
          <p:txBody>
            <a:bodyPr wrap="square" lIns="0" tIns="0" rIns="0" bIns="0" rtlCol="0"/>
            <a:lstStyle/>
            <a:p>
              <a:endParaRPr sz="1227"/>
            </a:p>
          </p:txBody>
        </p:sp>
        <p:sp>
          <p:nvSpPr>
            <p:cNvPr id="1979" name="object 1979"/>
            <p:cNvSpPr/>
            <p:nvPr/>
          </p:nvSpPr>
          <p:spPr>
            <a:xfrm>
              <a:off x="1981733" y="7884660"/>
              <a:ext cx="13335" cy="40640"/>
            </a:xfrm>
            <a:custGeom>
              <a:avLst/>
              <a:gdLst/>
              <a:ahLst/>
              <a:cxnLst/>
              <a:rect l="l" t="t" r="r" b="b"/>
              <a:pathLst>
                <a:path w="13335" h="40640">
                  <a:moveTo>
                    <a:pt x="1192" y="0"/>
                  </a:moveTo>
                  <a:lnTo>
                    <a:pt x="0" y="210"/>
                  </a:lnTo>
                  <a:lnTo>
                    <a:pt x="10962" y="40104"/>
                  </a:lnTo>
                  <a:lnTo>
                    <a:pt x="12843" y="39536"/>
                  </a:lnTo>
                  <a:lnTo>
                    <a:pt x="2059" y="292"/>
                  </a:lnTo>
                  <a:lnTo>
                    <a:pt x="1192" y="0"/>
                  </a:lnTo>
                  <a:close/>
                </a:path>
              </a:pathLst>
            </a:custGeom>
            <a:solidFill>
              <a:srgbClr val="184A8B"/>
            </a:solidFill>
          </p:spPr>
          <p:txBody>
            <a:bodyPr wrap="square" lIns="0" tIns="0" rIns="0" bIns="0" rtlCol="0"/>
            <a:lstStyle/>
            <a:p>
              <a:endParaRPr sz="1227"/>
            </a:p>
          </p:txBody>
        </p:sp>
        <p:sp>
          <p:nvSpPr>
            <p:cNvPr id="1980" name="object 1980"/>
            <p:cNvSpPr/>
            <p:nvPr/>
          </p:nvSpPr>
          <p:spPr>
            <a:xfrm>
              <a:off x="1980247" y="7884871"/>
              <a:ext cx="13335" cy="40640"/>
            </a:xfrm>
            <a:custGeom>
              <a:avLst/>
              <a:gdLst/>
              <a:ahLst/>
              <a:cxnLst/>
              <a:rect l="l" t="t" r="r" b="b"/>
              <a:pathLst>
                <a:path w="13335" h="40640">
                  <a:moveTo>
                    <a:pt x="1943" y="0"/>
                  </a:moveTo>
                  <a:lnTo>
                    <a:pt x="0" y="800"/>
                  </a:lnTo>
                  <a:lnTo>
                    <a:pt x="10959" y="40342"/>
                  </a:lnTo>
                  <a:lnTo>
                    <a:pt x="12766" y="39797"/>
                  </a:lnTo>
                  <a:lnTo>
                    <a:pt x="1943" y="0"/>
                  </a:lnTo>
                  <a:close/>
                </a:path>
              </a:pathLst>
            </a:custGeom>
            <a:solidFill>
              <a:srgbClr val="184B8C"/>
            </a:solidFill>
          </p:spPr>
          <p:txBody>
            <a:bodyPr wrap="square" lIns="0" tIns="0" rIns="0" bIns="0" rtlCol="0"/>
            <a:lstStyle/>
            <a:p>
              <a:endParaRPr sz="1227"/>
            </a:p>
          </p:txBody>
        </p:sp>
        <p:sp>
          <p:nvSpPr>
            <p:cNvPr id="1981" name="object 1981"/>
            <p:cNvSpPr/>
            <p:nvPr/>
          </p:nvSpPr>
          <p:spPr>
            <a:xfrm>
              <a:off x="1977618" y="7885214"/>
              <a:ext cx="14604" cy="41275"/>
            </a:xfrm>
            <a:custGeom>
              <a:avLst/>
              <a:gdLst/>
              <a:ahLst/>
              <a:cxnLst/>
              <a:rect l="l" t="t" r="r" b="b"/>
              <a:pathLst>
                <a:path w="14605" h="41275">
                  <a:moveTo>
                    <a:pt x="14224" y="39814"/>
                  </a:moveTo>
                  <a:lnTo>
                    <a:pt x="3429" y="0"/>
                  </a:lnTo>
                  <a:lnTo>
                    <a:pt x="1485" y="457"/>
                  </a:lnTo>
                  <a:lnTo>
                    <a:pt x="0" y="812"/>
                  </a:lnTo>
                  <a:lnTo>
                    <a:pt x="10871" y="40817"/>
                  </a:lnTo>
                  <a:lnTo>
                    <a:pt x="12446" y="40347"/>
                  </a:lnTo>
                  <a:lnTo>
                    <a:pt x="12750" y="40259"/>
                  </a:lnTo>
                  <a:lnTo>
                    <a:pt x="14224" y="39814"/>
                  </a:lnTo>
                  <a:close/>
                </a:path>
              </a:pathLst>
            </a:custGeom>
            <a:solidFill>
              <a:srgbClr val="184C8D"/>
            </a:solidFill>
          </p:spPr>
          <p:txBody>
            <a:bodyPr wrap="square" lIns="0" tIns="0" rIns="0" bIns="0" rtlCol="0"/>
            <a:lstStyle/>
            <a:p>
              <a:endParaRPr sz="1227"/>
            </a:p>
          </p:txBody>
        </p:sp>
        <p:sp>
          <p:nvSpPr>
            <p:cNvPr id="1982" name="object 1982"/>
            <p:cNvSpPr/>
            <p:nvPr/>
          </p:nvSpPr>
          <p:spPr>
            <a:xfrm>
              <a:off x="1976480" y="7886014"/>
              <a:ext cx="12700" cy="40640"/>
            </a:xfrm>
            <a:custGeom>
              <a:avLst/>
              <a:gdLst/>
              <a:ahLst/>
              <a:cxnLst/>
              <a:rect l="l" t="t" r="r" b="b"/>
              <a:pathLst>
                <a:path w="12700" h="40640">
                  <a:moveTo>
                    <a:pt x="1824" y="0"/>
                  </a:moveTo>
                  <a:lnTo>
                    <a:pt x="154" y="313"/>
                  </a:lnTo>
                  <a:lnTo>
                    <a:pt x="0" y="360"/>
                  </a:lnTo>
                  <a:lnTo>
                    <a:pt x="10849" y="40369"/>
                  </a:lnTo>
                  <a:lnTo>
                    <a:pt x="12445" y="39887"/>
                  </a:lnTo>
                  <a:lnTo>
                    <a:pt x="1824" y="0"/>
                  </a:lnTo>
                  <a:close/>
                </a:path>
              </a:pathLst>
            </a:custGeom>
            <a:solidFill>
              <a:srgbClr val="184D8E"/>
            </a:solidFill>
          </p:spPr>
          <p:txBody>
            <a:bodyPr wrap="square" lIns="0" tIns="0" rIns="0" bIns="0" rtlCol="0"/>
            <a:lstStyle/>
            <a:p>
              <a:endParaRPr sz="1227"/>
            </a:p>
          </p:txBody>
        </p:sp>
        <p:sp>
          <p:nvSpPr>
            <p:cNvPr id="1983" name="object 1983"/>
            <p:cNvSpPr/>
            <p:nvPr/>
          </p:nvSpPr>
          <p:spPr>
            <a:xfrm>
              <a:off x="1973745" y="7886357"/>
              <a:ext cx="14604" cy="41275"/>
            </a:xfrm>
            <a:custGeom>
              <a:avLst/>
              <a:gdLst/>
              <a:ahLst/>
              <a:cxnLst/>
              <a:rect l="l" t="t" r="r" b="b"/>
              <a:pathLst>
                <a:path w="14605" h="41275">
                  <a:moveTo>
                    <a:pt x="13995" y="39903"/>
                  </a:moveTo>
                  <a:lnTo>
                    <a:pt x="3073" y="0"/>
                  </a:lnTo>
                  <a:lnTo>
                    <a:pt x="1841" y="292"/>
                  </a:lnTo>
                  <a:lnTo>
                    <a:pt x="1130" y="508"/>
                  </a:lnTo>
                  <a:lnTo>
                    <a:pt x="584" y="673"/>
                  </a:lnTo>
                  <a:lnTo>
                    <a:pt x="0" y="863"/>
                  </a:lnTo>
                  <a:lnTo>
                    <a:pt x="10972" y="40817"/>
                  </a:lnTo>
                  <a:lnTo>
                    <a:pt x="12103" y="40474"/>
                  </a:lnTo>
                  <a:lnTo>
                    <a:pt x="13995" y="39903"/>
                  </a:lnTo>
                  <a:close/>
                </a:path>
              </a:pathLst>
            </a:custGeom>
            <a:solidFill>
              <a:srgbClr val="184E8F"/>
            </a:solidFill>
          </p:spPr>
          <p:txBody>
            <a:bodyPr wrap="square" lIns="0" tIns="0" rIns="0" bIns="0" rtlCol="0"/>
            <a:lstStyle/>
            <a:p>
              <a:endParaRPr sz="1227"/>
            </a:p>
          </p:txBody>
        </p:sp>
        <p:sp>
          <p:nvSpPr>
            <p:cNvPr id="1984" name="object 1984"/>
            <p:cNvSpPr/>
            <p:nvPr/>
          </p:nvSpPr>
          <p:spPr>
            <a:xfrm>
              <a:off x="1972288" y="7887157"/>
              <a:ext cx="13335" cy="40640"/>
            </a:xfrm>
            <a:custGeom>
              <a:avLst/>
              <a:gdLst/>
              <a:ahLst/>
              <a:cxnLst/>
              <a:rect l="l" t="t" r="r" b="b"/>
              <a:pathLst>
                <a:path w="13335" h="40640">
                  <a:moveTo>
                    <a:pt x="1901" y="0"/>
                  </a:moveTo>
                  <a:lnTo>
                    <a:pt x="1246" y="115"/>
                  </a:lnTo>
                  <a:lnTo>
                    <a:pt x="0" y="495"/>
                  </a:lnTo>
                  <a:lnTo>
                    <a:pt x="10950" y="40459"/>
                  </a:lnTo>
                  <a:lnTo>
                    <a:pt x="12756" y="39915"/>
                  </a:lnTo>
                  <a:lnTo>
                    <a:pt x="1901" y="0"/>
                  </a:lnTo>
                  <a:close/>
                </a:path>
              </a:pathLst>
            </a:custGeom>
            <a:solidFill>
              <a:srgbClr val="184F90"/>
            </a:solidFill>
          </p:spPr>
          <p:txBody>
            <a:bodyPr wrap="square" lIns="0" tIns="0" rIns="0" bIns="0" rtlCol="0"/>
            <a:lstStyle/>
            <a:p>
              <a:endParaRPr sz="1227"/>
            </a:p>
          </p:txBody>
        </p:sp>
        <p:sp>
          <p:nvSpPr>
            <p:cNvPr id="1985" name="object 1985"/>
            <p:cNvSpPr/>
            <p:nvPr/>
          </p:nvSpPr>
          <p:spPr>
            <a:xfrm>
              <a:off x="1970801" y="7887556"/>
              <a:ext cx="13335" cy="40640"/>
            </a:xfrm>
            <a:custGeom>
              <a:avLst/>
              <a:gdLst/>
              <a:ahLst/>
              <a:cxnLst/>
              <a:rect l="l" t="t" r="r" b="b"/>
              <a:pathLst>
                <a:path w="13335" h="40640">
                  <a:moveTo>
                    <a:pt x="1803" y="0"/>
                  </a:moveTo>
                  <a:lnTo>
                    <a:pt x="0" y="550"/>
                  </a:lnTo>
                  <a:lnTo>
                    <a:pt x="10873" y="40532"/>
                  </a:lnTo>
                  <a:lnTo>
                    <a:pt x="12754" y="39965"/>
                  </a:lnTo>
                  <a:lnTo>
                    <a:pt x="1803" y="0"/>
                  </a:lnTo>
                  <a:close/>
                </a:path>
              </a:pathLst>
            </a:custGeom>
            <a:solidFill>
              <a:srgbClr val="195091"/>
            </a:solidFill>
          </p:spPr>
          <p:txBody>
            <a:bodyPr wrap="square" lIns="0" tIns="0" rIns="0" bIns="0" rtlCol="0"/>
            <a:lstStyle/>
            <a:p>
              <a:endParaRPr sz="1227"/>
            </a:p>
          </p:txBody>
        </p:sp>
        <p:sp>
          <p:nvSpPr>
            <p:cNvPr id="1986" name="object 1986"/>
            <p:cNvSpPr/>
            <p:nvPr/>
          </p:nvSpPr>
          <p:spPr>
            <a:xfrm>
              <a:off x="1968093" y="7887957"/>
              <a:ext cx="14604" cy="41275"/>
            </a:xfrm>
            <a:custGeom>
              <a:avLst/>
              <a:gdLst/>
              <a:ahLst/>
              <a:cxnLst/>
              <a:rect l="l" t="t" r="r" b="b"/>
              <a:pathLst>
                <a:path w="14605" h="41275">
                  <a:moveTo>
                    <a:pt x="14312" y="39916"/>
                  </a:moveTo>
                  <a:lnTo>
                    <a:pt x="3352" y="0"/>
                  </a:lnTo>
                  <a:lnTo>
                    <a:pt x="2946" y="76"/>
                  </a:lnTo>
                  <a:lnTo>
                    <a:pt x="1879" y="406"/>
                  </a:lnTo>
                  <a:lnTo>
                    <a:pt x="1562" y="508"/>
                  </a:lnTo>
                  <a:lnTo>
                    <a:pt x="0" y="977"/>
                  </a:lnTo>
                  <a:lnTo>
                    <a:pt x="10947" y="40932"/>
                  </a:lnTo>
                  <a:lnTo>
                    <a:pt x="12420" y="40487"/>
                  </a:lnTo>
                  <a:lnTo>
                    <a:pt x="12738" y="40398"/>
                  </a:lnTo>
                  <a:lnTo>
                    <a:pt x="14312" y="39916"/>
                  </a:lnTo>
                  <a:close/>
                </a:path>
              </a:pathLst>
            </a:custGeom>
            <a:solidFill>
              <a:srgbClr val="195192"/>
            </a:solidFill>
          </p:spPr>
          <p:txBody>
            <a:bodyPr wrap="square" lIns="0" tIns="0" rIns="0" bIns="0" rtlCol="0"/>
            <a:lstStyle/>
            <a:p>
              <a:endParaRPr sz="1227"/>
            </a:p>
          </p:txBody>
        </p:sp>
        <p:sp>
          <p:nvSpPr>
            <p:cNvPr id="1987" name="object 1987"/>
            <p:cNvSpPr/>
            <p:nvPr/>
          </p:nvSpPr>
          <p:spPr>
            <a:xfrm>
              <a:off x="1966925" y="7888706"/>
              <a:ext cx="12700" cy="40640"/>
            </a:xfrm>
            <a:custGeom>
              <a:avLst/>
              <a:gdLst/>
              <a:ahLst/>
              <a:cxnLst/>
              <a:rect l="l" t="t" r="r" b="b"/>
              <a:pathLst>
                <a:path w="12700" h="40640">
                  <a:moveTo>
                    <a:pt x="1908" y="0"/>
                  </a:moveTo>
                  <a:lnTo>
                    <a:pt x="0" y="581"/>
                  </a:lnTo>
                  <a:lnTo>
                    <a:pt x="10896" y="40234"/>
                  </a:lnTo>
                  <a:lnTo>
                    <a:pt x="11378" y="40399"/>
                  </a:lnTo>
                  <a:lnTo>
                    <a:pt x="12437" y="40079"/>
                  </a:lnTo>
                  <a:lnTo>
                    <a:pt x="1908" y="0"/>
                  </a:lnTo>
                  <a:close/>
                </a:path>
              </a:pathLst>
            </a:custGeom>
            <a:solidFill>
              <a:srgbClr val="195293"/>
            </a:solidFill>
          </p:spPr>
          <p:txBody>
            <a:bodyPr wrap="square" lIns="0" tIns="0" rIns="0" bIns="0" rtlCol="0"/>
            <a:lstStyle/>
            <a:p>
              <a:endParaRPr sz="1227"/>
            </a:p>
          </p:txBody>
        </p:sp>
        <p:sp>
          <p:nvSpPr>
            <p:cNvPr id="1988" name="object 1988"/>
            <p:cNvSpPr/>
            <p:nvPr/>
          </p:nvSpPr>
          <p:spPr>
            <a:xfrm>
              <a:off x="1964321" y="7889163"/>
              <a:ext cx="13970" cy="40005"/>
            </a:xfrm>
            <a:custGeom>
              <a:avLst/>
              <a:gdLst/>
              <a:ahLst/>
              <a:cxnLst/>
              <a:rect l="l" t="t" r="r" b="b"/>
              <a:pathLst>
                <a:path w="13969" h="40004">
                  <a:moveTo>
                    <a:pt x="13868" y="39916"/>
                  </a:moveTo>
                  <a:lnTo>
                    <a:pt x="3022" y="0"/>
                  </a:lnTo>
                  <a:lnTo>
                    <a:pt x="1460" y="482"/>
                  </a:lnTo>
                  <a:lnTo>
                    <a:pt x="1143" y="571"/>
                  </a:lnTo>
                  <a:lnTo>
                    <a:pt x="0" y="927"/>
                  </a:lnTo>
                  <a:lnTo>
                    <a:pt x="10350" y="38709"/>
                  </a:lnTo>
                  <a:lnTo>
                    <a:pt x="11734" y="39192"/>
                  </a:lnTo>
                  <a:lnTo>
                    <a:pt x="13868" y="39916"/>
                  </a:lnTo>
                  <a:close/>
                </a:path>
              </a:pathLst>
            </a:custGeom>
            <a:solidFill>
              <a:srgbClr val="195394"/>
            </a:solidFill>
          </p:spPr>
          <p:txBody>
            <a:bodyPr wrap="square" lIns="0" tIns="0" rIns="0" bIns="0" rtlCol="0"/>
            <a:lstStyle/>
            <a:p>
              <a:endParaRPr sz="1227"/>
            </a:p>
          </p:txBody>
        </p:sp>
        <p:sp>
          <p:nvSpPr>
            <p:cNvPr id="1989" name="object 1989"/>
            <p:cNvSpPr/>
            <p:nvPr/>
          </p:nvSpPr>
          <p:spPr>
            <a:xfrm>
              <a:off x="1962838" y="7889984"/>
              <a:ext cx="12700" cy="38100"/>
            </a:xfrm>
            <a:custGeom>
              <a:avLst/>
              <a:gdLst/>
              <a:ahLst/>
              <a:cxnLst/>
              <a:rect l="l" t="t" r="r" b="b"/>
              <a:pathLst>
                <a:path w="12700" h="38100">
                  <a:moveTo>
                    <a:pt x="1803" y="0"/>
                  </a:moveTo>
                  <a:lnTo>
                    <a:pt x="0" y="550"/>
                  </a:lnTo>
                  <a:lnTo>
                    <a:pt x="9980" y="37248"/>
                  </a:lnTo>
                  <a:lnTo>
                    <a:pt x="12219" y="38013"/>
                  </a:lnTo>
                  <a:lnTo>
                    <a:pt x="1803" y="0"/>
                  </a:lnTo>
                  <a:close/>
                </a:path>
              </a:pathLst>
            </a:custGeom>
            <a:solidFill>
              <a:srgbClr val="195495"/>
            </a:solidFill>
          </p:spPr>
          <p:txBody>
            <a:bodyPr wrap="square" lIns="0" tIns="0" rIns="0" bIns="0" rtlCol="0"/>
            <a:lstStyle/>
            <a:p>
              <a:endParaRPr sz="1227"/>
            </a:p>
          </p:txBody>
        </p:sp>
        <p:sp>
          <p:nvSpPr>
            <p:cNvPr id="1990" name="object 1990"/>
            <p:cNvSpPr/>
            <p:nvPr/>
          </p:nvSpPr>
          <p:spPr>
            <a:xfrm>
              <a:off x="1961697" y="7890438"/>
              <a:ext cx="12065" cy="37465"/>
            </a:xfrm>
            <a:custGeom>
              <a:avLst/>
              <a:gdLst/>
              <a:ahLst/>
              <a:cxnLst/>
              <a:rect l="l" t="t" r="r" b="b"/>
              <a:pathLst>
                <a:path w="12064" h="37465">
                  <a:moveTo>
                    <a:pt x="1458" y="0"/>
                  </a:moveTo>
                  <a:lnTo>
                    <a:pt x="0" y="444"/>
                  </a:lnTo>
                  <a:lnTo>
                    <a:pt x="9759" y="36330"/>
                  </a:lnTo>
                  <a:lnTo>
                    <a:pt x="11615" y="36963"/>
                  </a:lnTo>
                  <a:lnTo>
                    <a:pt x="1458" y="0"/>
                  </a:lnTo>
                  <a:close/>
                </a:path>
              </a:pathLst>
            </a:custGeom>
            <a:solidFill>
              <a:srgbClr val="195596"/>
            </a:solidFill>
          </p:spPr>
          <p:txBody>
            <a:bodyPr wrap="square" lIns="0" tIns="0" rIns="0" bIns="0" rtlCol="0"/>
            <a:lstStyle/>
            <a:p>
              <a:endParaRPr sz="1227"/>
            </a:p>
          </p:txBody>
        </p:sp>
        <p:sp>
          <p:nvSpPr>
            <p:cNvPr id="1991" name="object 1991"/>
            <p:cNvSpPr/>
            <p:nvPr/>
          </p:nvSpPr>
          <p:spPr>
            <a:xfrm>
              <a:off x="1960134" y="7890786"/>
              <a:ext cx="12065" cy="36195"/>
            </a:xfrm>
            <a:custGeom>
              <a:avLst/>
              <a:gdLst/>
              <a:ahLst/>
              <a:cxnLst/>
              <a:rect l="l" t="t" r="r" b="b"/>
              <a:pathLst>
                <a:path w="12064" h="36195">
                  <a:moveTo>
                    <a:pt x="1880" y="0"/>
                  </a:moveTo>
                  <a:lnTo>
                    <a:pt x="0" y="573"/>
                  </a:lnTo>
                  <a:lnTo>
                    <a:pt x="9535" y="35372"/>
                  </a:lnTo>
                  <a:lnTo>
                    <a:pt x="11813" y="36149"/>
                  </a:lnTo>
                  <a:lnTo>
                    <a:pt x="1880" y="0"/>
                  </a:lnTo>
                  <a:close/>
                </a:path>
              </a:pathLst>
            </a:custGeom>
            <a:solidFill>
              <a:srgbClr val="1A5597"/>
            </a:solidFill>
          </p:spPr>
          <p:txBody>
            <a:bodyPr wrap="square" lIns="0" tIns="0" rIns="0" bIns="0" rtlCol="0"/>
            <a:lstStyle/>
            <a:p>
              <a:endParaRPr sz="1227"/>
            </a:p>
          </p:txBody>
        </p:sp>
        <p:sp>
          <p:nvSpPr>
            <p:cNvPr id="1992" name="object 1992"/>
            <p:cNvSpPr/>
            <p:nvPr/>
          </p:nvSpPr>
          <p:spPr>
            <a:xfrm>
              <a:off x="1958961" y="7891231"/>
              <a:ext cx="11430" cy="35560"/>
            </a:xfrm>
            <a:custGeom>
              <a:avLst/>
              <a:gdLst/>
              <a:ahLst/>
              <a:cxnLst/>
              <a:rect l="l" t="t" r="r" b="b"/>
              <a:pathLst>
                <a:path w="11430" h="35559">
                  <a:moveTo>
                    <a:pt x="1593" y="0"/>
                  </a:moveTo>
                  <a:lnTo>
                    <a:pt x="0" y="486"/>
                  </a:lnTo>
                  <a:lnTo>
                    <a:pt x="9017" y="34350"/>
                  </a:lnTo>
                  <a:lnTo>
                    <a:pt x="11102" y="35061"/>
                  </a:lnTo>
                  <a:lnTo>
                    <a:pt x="1593" y="0"/>
                  </a:lnTo>
                  <a:close/>
                </a:path>
              </a:pathLst>
            </a:custGeom>
            <a:solidFill>
              <a:srgbClr val="1A5697"/>
            </a:solidFill>
          </p:spPr>
          <p:txBody>
            <a:bodyPr wrap="square" lIns="0" tIns="0" rIns="0" bIns="0" rtlCol="0"/>
            <a:lstStyle/>
            <a:p>
              <a:endParaRPr sz="1227"/>
            </a:p>
          </p:txBody>
        </p:sp>
        <p:sp>
          <p:nvSpPr>
            <p:cNvPr id="1993" name="object 1993"/>
            <p:cNvSpPr/>
            <p:nvPr/>
          </p:nvSpPr>
          <p:spPr>
            <a:xfrm>
              <a:off x="1957506" y="7891588"/>
              <a:ext cx="11430" cy="34290"/>
            </a:xfrm>
            <a:custGeom>
              <a:avLst/>
              <a:gdLst/>
              <a:ahLst/>
              <a:cxnLst/>
              <a:rect l="l" t="t" r="r" b="b"/>
              <a:pathLst>
                <a:path w="11430" h="34290">
                  <a:moveTo>
                    <a:pt x="1879" y="0"/>
                  </a:moveTo>
                  <a:lnTo>
                    <a:pt x="0" y="573"/>
                  </a:lnTo>
                  <a:lnTo>
                    <a:pt x="9050" y="33507"/>
                  </a:lnTo>
                  <a:lnTo>
                    <a:pt x="11190" y="34238"/>
                  </a:lnTo>
                  <a:lnTo>
                    <a:pt x="1879" y="0"/>
                  </a:lnTo>
                  <a:close/>
                </a:path>
              </a:pathLst>
            </a:custGeom>
            <a:solidFill>
              <a:srgbClr val="1A5798"/>
            </a:solidFill>
          </p:spPr>
          <p:txBody>
            <a:bodyPr wrap="square" lIns="0" tIns="0" rIns="0" bIns="0" rtlCol="0"/>
            <a:lstStyle/>
            <a:p>
              <a:endParaRPr sz="1227"/>
            </a:p>
          </p:txBody>
        </p:sp>
        <p:sp>
          <p:nvSpPr>
            <p:cNvPr id="1994" name="object 1994"/>
            <p:cNvSpPr/>
            <p:nvPr/>
          </p:nvSpPr>
          <p:spPr>
            <a:xfrm>
              <a:off x="1956046" y="7892064"/>
              <a:ext cx="11430" cy="33655"/>
            </a:xfrm>
            <a:custGeom>
              <a:avLst/>
              <a:gdLst/>
              <a:ahLst/>
              <a:cxnLst/>
              <a:rect l="l" t="t" r="r" b="b"/>
              <a:pathLst>
                <a:path w="11430" h="33654">
                  <a:moveTo>
                    <a:pt x="1776" y="0"/>
                  </a:moveTo>
                  <a:lnTo>
                    <a:pt x="0" y="541"/>
                  </a:lnTo>
                  <a:lnTo>
                    <a:pt x="8637" y="32392"/>
                  </a:lnTo>
                  <a:lnTo>
                    <a:pt x="10975" y="33190"/>
                  </a:lnTo>
                  <a:lnTo>
                    <a:pt x="1776" y="0"/>
                  </a:lnTo>
                  <a:close/>
                </a:path>
              </a:pathLst>
            </a:custGeom>
            <a:solidFill>
              <a:srgbClr val="1A5799"/>
            </a:solidFill>
          </p:spPr>
          <p:txBody>
            <a:bodyPr wrap="square" lIns="0" tIns="0" rIns="0" bIns="0" rtlCol="0"/>
            <a:lstStyle/>
            <a:p>
              <a:endParaRPr sz="1227"/>
            </a:p>
          </p:txBody>
        </p:sp>
        <p:sp>
          <p:nvSpPr>
            <p:cNvPr id="1995" name="object 1995"/>
            <p:cNvSpPr/>
            <p:nvPr/>
          </p:nvSpPr>
          <p:spPr>
            <a:xfrm>
              <a:off x="1954876" y="7892413"/>
              <a:ext cx="10795" cy="32384"/>
            </a:xfrm>
            <a:custGeom>
              <a:avLst/>
              <a:gdLst/>
              <a:ahLst/>
              <a:cxnLst/>
              <a:rect l="l" t="t" r="r" b="b"/>
              <a:pathLst>
                <a:path w="10794" h="32384">
                  <a:moveTo>
                    <a:pt x="1804" y="0"/>
                  </a:moveTo>
                  <a:lnTo>
                    <a:pt x="0" y="550"/>
                  </a:lnTo>
                  <a:lnTo>
                    <a:pt x="8437" y="31576"/>
                  </a:lnTo>
                  <a:lnTo>
                    <a:pt x="10664" y="32336"/>
                  </a:lnTo>
                  <a:lnTo>
                    <a:pt x="1804" y="0"/>
                  </a:lnTo>
                  <a:close/>
                </a:path>
              </a:pathLst>
            </a:custGeom>
            <a:solidFill>
              <a:srgbClr val="1A5899"/>
            </a:solidFill>
          </p:spPr>
          <p:txBody>
            <a:bodyPr wrap="square" lIns="0" tIns="0" rIns="0" bIns="0" rtlCol="0"/>
            <a:lstStyle/>
            <a:p>
              <a:endParaRPr sz="1227"/>
            </a:p>
          </p:txBody>
        </p:sp>
        <p:sp>
          <p:nvSpPr>
            <p:cNvPr id="1996" name="object 1996"/>
            <p:cNvSpPr/>
            <p:nvPr/>
          </p:nvSpPr>
          <p:spPr>
            <a:xfrm>
              <a:off x="1953314" y="7892866"/>
              <a:ext cx="10795" cy="31750"/>
            </a:xfrm>
            <a:custGeom>
              <a:avLst/>
              <a:gdLst/>
              <a:ahLst/>
              <a:cxnLst/>
              <a:rect l="l" t="t" r="r" b="b"/>
              <a:pathLst>
                <a:path w="10794" h="31750">
                  <a:moveTo>
                    <a:pt x="1880" y="0"/>
                  </a:moveTo>
                  <a:lnTo>
                    <a:pt x="0" y="573"/>
                  </a:lnTo>
                  <a:lnTo>
                    <a:pt x="8228" y="30518"/>
                  </a:lnTo>
                  <a:lnTo>
                    <a:pt x="10558" y="31314"/>
                  </a:lnTo>
                  <a:lnTo>
                    <a:pt x="1880" y="0"/>
                  </a:lnTo>
                  <a:close/>
                </a:path>
              </a:pathLst>
            </a:custGeom>
            <a:solidFill>
              <a:srgbClr val="1A599A"/>
            </a:solidFill>
          </p:spPr>
          <p:txBody>
            <a:bodyPr wrap="square" lIns="0" tIns="0" rIns="0" bIns="0" rtlCol="0"/>
            <a:lstStyle/>
            <a:p>
              <a:endParaRPr sz="1227"/>
            </a:p>
          </p:txBody>
        </p:sp>
        <p:sp>
          <p:nvSpPr>
            <p:cNvPr id="1997" name="object 1997"/>
            <p:cNvSpPr/>
            <p:nvPr/>
          </p:nvSpPr>
          <p:spPr>
            <a:xfrm>
              <a:off x="1952172" y="7893310"/>
              <a:ext cx="10160" cy="30480"/>
            </a:xfrm>
            <a:custGeom>
              <a:avLst/>
              <a:gdLst/>
              <a:ahLst/>
              <a:cxnLst/>
              <a:rect l="l" t="t" r="r" b="b"/>
              <a:pathLst>
                <a:path w="10160" h="30479">
                  <a:moveTo>
                    <a:pt x="1567" y="0"/>
                  </a:moveTo>
                  <a:lnTo>
                    <a:pt x="0" y="477"/>
                  </a:lnTo>
                  <a:lnTo>
                    <a:pt x="7979" y="29600"/>
                  </a:lnTo>
                  <a:lnTo>
                    <a:pt x="10163" y="30345"/>
                  </a:lnTo>
                  <a:lnTo>
                    <a:pt x="1567" y="0"/>
                  </a:lnTo>
                  <a:close/>
                </a:path>
              </a:pathLst>
            </a:custGeom>
            <a:solidFill>
              <a:srgbClr val="1A5A9B"/>
            </a:solidFill>
          </p:spPr>
          <p:txBody>
            <a:bodyPr wrap="square" lIns="0" tIns="0" rIns="0" bIns="0" rtlCol="0"/>
            <a:lstStyle/>
            <a:p>
              <a:endParaRPr sz="1227"/>
            </a:p>
          </p:txBody>
        </p:sp>
        <p:sp>
          <p:nvSpPr>
            <p:cNvPr id="1998" name="object 1998"/>
            <p:cNvSpPr/>
            <p:nvPr/>
          </p:nvSpPr>
          <p:spPr>
            <a:xfrm>
              <a:off x="1950685" y="7893659"/>
              <a:ext cx="10160" cy="29845"/>
            </a:xfrm>
            <a:custGeom>
              <a:avLst/>
              <a:gdLst/>
              <a:ahLst/>
              <a:cxnLst/>
              <a:rect l="l" t="t" r="r" b="b"/>
              <a:pathLst>
                <a:path w="10160" h="29845">
                  <a:moveTo>
                    <a:pt x="1908" y="0"/>
                  </a:moveTo>
                  <a:lnTo>
                    <a:pt x="0" y="582"/>
                  </a:lnTo>
                  <a:lnTo>
                    <a:pt x="7713" y="28652"/>
                  </a:lnTo>
                  <a:lnTo>
                    <a:pt x="9979" y="29426"/>
                  </a:lnTo>
                  <a:lnTo>
                    <a:pt x="1908" y="0"/>
                  </a:lnTo>
                  <a:close/>
                </a:path>
              </a:pathLst>
            </a:custGeom>
            <a:solidFill>
              <a:srgbClr val="1A5A9C"/>
            </a:solidFill>
          </p:spPr>
          <p:txBody>
            <a:bodyPr wrap="square" lIns="0" tIns="0" rIns="0" bIns="0" rtlCol="0"/>
            <a:lstStyle/>
            <a:p>
              <a:endParaRPr sz="1227"/>
            </a:p>
          </p:txBody>
        </p:sp>
        <p:sp>
          <p:nvSpPr>
            <p:cNvPr id="1999" name="object 1999"/>
            <p:cNvSpPr/>
            <p:nvPr/>
          </p:nvSpPr>
          <p:spPr>
            <a:xfrm>
              <a:off x="1949538" y="7894110"/>
              <a:ext cx="9525" cy="28575"/>
            </a:xfrm>
            <a:custGeom>
              <a:avLst/>
              <a:gdLst/>
              <a:ahLst/>
              <a:cxnLst/>
              <a:rect l="l" t="t" r="r" b="b"/>
              <a:pathLst>
                <a:path w="9525" h="28575">
                  <a:moveTo>
                    <a:pt x="1577" y="0"/>
                  </a:moveTo>
                  <a:lnTo>
                    <a:pt x="0" y="481"/>
                  </a:lnTo>
                  <a:lnTo>
                    <a:pt x="7149" y="27617"/>
                  </a:lnTo>
                  <a:lnTo>
                    <a:pt x="9278" y="28344"/>
                  </a:lnTo>
                  <a:lnTo>
                    <a:pt x="1577" y="0"/>
                  </a:lnTo>
                  <a:close/>
                </a:path>
              </a:pathLst>
            </a:custGeom>
            <a:solidFill>
              <a:srgbClr val="1B5B9C"/>
            </a:solidFill>
          </p:spPr>
          <p:txBody>
            <a:bodyPr wrap="square" lIns="0" tIns="0" rIns="0" bIns="0" rtlCol="0"/>
            <a:lstStyle/>
            <a:p>
              <a:endParaRPr sz="1227"/>
            </a:p>
          </p:txBody>
        </p:sp>
        <p:sp>
          <p:nvSpPr>
            <p:cNvPr id="2000" name="object 2000"/>
            <p:cNvSpPr/>
            <p:nvPr/>
          </p:nvSpPr>
          <p:spPr>
            <a:xfrm>
              <a:off x="1948083" y="7894492"/>
              <a:ext cx="9525" cy="27940"/>
            </a:xfrm>
            <a:custGeom>
              <a:avLst/>
              <a:gdLst/>
              <a:ahLst/>
              <a:cxnLst/>
              <a:rect l="l" t="t" r="r" b="b"/>
              <a:pathLst>
                <a:path w="9525" h="27940">
                  <a:moveTo>
                    <a:pt x="1777" y="0"/>
                  </a:moveTo>
                  <a:lnTo>
                    <a:pt x="0" y="542"/>
                  </a:lnTo>
                  <a:lnTo>
                    <a:pt x="7099" y="26721"/>
                  </a:lnTo>
                  <a:lnTo>
                    <a:pt x="9401" y="27507"/>
                  </a:lnTo>
                  <a:lnTo>
                    <a:pt x="1777" y="0"/>
                  </a:lnTo>
                  <a:close/>
                </a:path>
              </a:pathLst>
            </a:custGeom>
            <a:solidFill>
              <a:srgbClr val="1B5C9D"/>
            </a:solidFill>
          </p:spPr>
          <p:txBody>
            <a:bodyPr wrap="square" lIns="0" tIns="0" rIns="0" bIns="0" rtlCol="0"/>
            <a:lstStyle/>
            <a:p>
              <a:endParaRPr sz="1227"/>
            </a:p>
          </p:txBody>
        </p:sp>
        <p:sp>
          <p:nvSpPr>
            <p:cNvPr id="2001" name="object 2001"/>
            <p:cNvSpPr/>
            <p:nvPr/>
          </p:nvSpPr>
          <p:spPr>
            <a:xfrm>
              <a:off x="1946493" y="7894911"/>
              <a:ext cx="9525" cy="26670"/>
            </a:xfrm>
            <a:custGeom>
              <a:avLst/>
              <a:gdLst/>
              <a:ahLst/>
              <a:cxnLst/>
              <a:rect l="l" t="t" r="r" b="b"/>
              <a:pathLst>
                <a:path w="9525" h="26670">
                  <a:moveTo>
                    <a:pt x="1995" y="0"/>
                  </a:moveTo>
                  <a:lnTo>
                    <a:pt x="0" y="608"/>
                  </a:lnTo>
                  <a:lnTo>
                    <a:pt x="6891" y="25689"/>
                  </a:lnTo>
                  <a:lnTo>
                    <a:pt x="9278" y="26504"/>
                  </a:lnTo>
                  <a:lnTo>
                    <a:pt x="1995" y="0"/>
                  </a:lnTo>
                  <a:close/>
                </a:path>
              </a:pathLst>
            </a:custGeom>
            <a:solidFill>
              <a:srgbClr val="1B5C9E"/>
            </a:solidFill>
          </p:spPr>
          <p:txBody>
            <a:bodyPr wrap="square" lIns="0" tIns="0" rIns="0" bIns="0" rtlCol="0"/>
            <a:lstStyle/>
            <a:p>
              <a:endParaRPr sz="1227"/>
            </a:p>
          </p:txBody>
        </p:sp>
        <p:sp>
          <p:nvSpPr>
            <p:cNvPr id="2002" name="object 2002"/>
            <p:cNvSpPr/>
            <p:nvPr/>
          </p:nvSpPr>
          <p:spPr>
            <a:xfrm>
              <a:off x="1945352" y="7895259"/>
              <a:ext cx="9525" cy="26034"/>
            </a:xfrm>
            <a:custGeom>
              <a:avLst/>
              <a:gdLst/>
              <a:ahLst/>
              <a:cxnLst/>
              <a:rect l="l" t="t" r="r" b="b"/>
              <a:pathLst>
                <a:path w="9525" h="26034">
                  <a:moveTo>
                    <a:pt x="1995" y="0"/>
                  </a:moveTo>
                  <a:lnTo>
                    <a:pt x="0" y="608"/>
                  </a:lnTo>
                  <a:lnTo>
                    <a:pt x="6668" y="24875"/>
                  </a:lnTo>
                  <a:lnTo>
                    <a:pt x="9032" y="25682"/>
                  </a:lnTo>
                  <a:lnTo>
                    <a:pt x="1995" y="0"/>
                  </a:lnTo>
                  <a:close/>
                </a:path>
              </a:pathLst>
            </a:custGeom>
            <a:solidFill>
              <a:srgbClr val="1B5D9F"/>
            </a:solidFill>
          </p:spPr>
          <p:txBody>
            <a:bodyPr wrap="square" lIns="0" tIns="0" rIns="0" bIns="0" rtlCol="0"/>
            <a:lstStyle/>
            <a:p>
              <a:endParaRPr sz="1227"/>
            </a:p>
          </p:txBody>
        </p:sp>
        <p:sp>
          <p:nvSpPr>
            <p:cNvPr id="2003" name="object 2003"/>
            <p:cNvSpPr/>
            <p:nvPr/>
          </p:nvSpPr>
          <p:spPr>
            <a:xfrm>
              <a:off x="1943893" y="7895713"/>
              <a:ext cx="8890" cy="24765"/>
            </a:xfrm>
            <a:custGeom>
              <a:avLst/>
              <a:gdLst/>
              <a:ahLst/>
              <a:cxnLst/>
              <a:rect l="l" t="t" r="r" b="b"/>
              <a:pathLst>
                <a:path w="8889" h="24765">
                  <a:moveTo>
                    <a:pt x="1964" y="0"/>
                  </a:moveTo>
                  <a:lnTo>
                    <a:pt x="0" y="599"/>
                  </a:lnTo>
                  <a:lnTo>
                    <a:pt x="6362" y="23819"/>
                  </a:lnTo>
                  <a:lnTo>
                    <a:pt x="8655" y="24601"/>
                  </a:lnTo>
                  <a:lnTo>
                    <a:pt x="1964" y="0"/>
                  </a:lnTo>
                  <a:close/>
                </a:path>
              </a:pathLst>
            </a:custGeom>
            <a:solidFill>
              <a:srgbClr val="1B5E9F"/>
            </a:solidFill>
          </p:spPr>
          <p:txBody>
            <a:bodyPr wrap="square" lIns="0" tIns="0" rIns="0" bIns="0" rtlCol="0"/>
            <a:lstStyle/>
            <a:p>
              <a:endParaRPr sz="1227"/>
            </a:p>
          </p:txBody>
        </p:sp>
        <p:sp>
          <p:nvSpPr>
            <p:cNvPr id="2004" name="object 2004"/>
            <p:cNvSpPr/>
            <p:nvPr/>
          </p:nvSpPr>
          <p:spPr>
            <a:xfrm>
              <a:off x="1942725" y="7896061"/>
              <a:ext cx="8890" cy="24130"/>
            </a:xfrm>
            <a:custGeom>
              <a:avLst/>
              <a:gdLst/>
              <a:ahLst/>
              <a:cxnLst/>
              <a:rect l="l" t="t" r="r" b="b"/>
              <a:pathLst>
                <a:path w="8889" h="24129">
                  <a:moveTo>
                    <a:pt x="1991" y="0"/>
                  </a:moveTo>
                  <a:lnTo>
                    <a:pt x="0" y="607"/>
                  </a:lnTo>
                  <a:lnTo>
                    <a:pt x="6211" y="23020"/>
                  </a:lnTo>
                  <a:lnTo>
                    <a:pt x="8461" y="23788"/>
                  </a:lnTo>
                  <a:lnTo>
                    <a:pt x="1991" y="0"/>
                  </a:lnTo>
                  <a:close/>
                </a:path>
              </a:pathLst>
            </a:custGeom>
            <a:solidFill>
              <a:srgbClr val="1B5EA0"/>
            </a:solidFill>
          </p:spPr>
          <p:txBody>
            <a:bodyPr wrap="square" lIns="0" tIns="0" rIns="0" bIns="0" rtlCol="0"/>
            <a:lstStyle/>
            <a:p>
              <a:endParaRPr sz="1227"/>
            </a:p>
          </p:txBody>
        </p:sp>
        <p:sp>
          <p:nvSpPr>
            <p:cNvPr id="2005" name="object 2005"/>
            <p:cNvSpPr/>
            <p:nvPr/>
          </p:nvSpPr>
          <p:spPr>
            <a:xfrm>
              <a:off x="1941263" y="7896537"/>
              <a:ext cx="8255" cy="22860"/>
            </a:xfrm>
            <a:custGeom>
              <a:avLst/>
              <a:gdLst/>
              <a:ahLst/>
              <a:cxnLst/>
              <a:rect l="l" t="t" r="r" b="b"/>
              <a:pathLst>
                <a:path w="8255" h="22859">
                  <a:moveTo>
                    <a:pt x="1891" y="0"/>
                  </a:moveTo>
                  <a:lnTo>
                    <a:pt x="0" y="576"/>
                  </a:lnTo>
                  <a:lnTo>
                    <a:pt x="5800" y="21905"/>
                  </a:lnTo>
                  <a:lnTo>
                    <a:pt x="8109" y="22693"/>
                  </a:lnTo>
                  <a:lnTo>
                    <a:pt x="1891" y="0"/>
                  </a:lnTo>
                  <a:close/>
                </a:path>
              </a:pathLst>
            </a:custGeom>
            <a:solidFill>
              <a:srgbClr val="1B5FA1"/>
            </a:solidFill>
          </p:spPr>
          <p:txBody>
            <a:bodyPr wrap="square" lIns="0" tIns="0" rIns="0" bIns="0" rtlCol="0"/>
            <a:lstStyle/>
            <a:p>
              <a:endParaRPr sz="1227"/>
            </a:p>
          </p:txBody>
        </p:sp>
        <p:sp>
          <p:nvSpPr>
            <p:cNvPr id="2006" name="object 2006"/>
            <p:cNvSpPr/>
            <p:nvPr/>
          </p:nvSpPr>
          <p:spPr>
            <a:xfrm>
              <a:off x="1940123" y="7896988"/>
              <a:ext cx="8255" cy="22225"/>
            </a:xfrm>
            <a:custGeom>
              <a:avLst/>
              <a:gdLst/>
              <a:ahLst/>
              <a:cxnLst/>
              <a:rect l="l" t="t" r="r" b="b"/>
              <a:pathLst>
                <a:path w="8255" h="22225">
                  <a:moveTo>
                    <a:pt x="1553" y="0"/>
                  </a:moveTo>
                  <a:lnTo>
                    <a:pt x="0" y="473"/>
                  </a:lnTo>
                  <a:lnTo>
                    <a:pt x="5632" y="21008"/>
                  </a:lnTo>
                  <a:lnTo>
                    <a:pt x="7705" y="21715"/>
                  </a:lnTo>
                  <a:lnTo>
                    <a:pt x="1553" y="0"/>
                  </a:lnTo>
                  <a:close/>
                </a:path>
              </a:pathLst>
            </a:custGeom>
            <a:solidFill>
              <a:srgbClr val="1B60A1"/>
            </a:solidFill>
          </p:spPr>
          <p:txBody>
            <a:bodyPr wrap="square" lIns="0" tIns="0" rIns="0" bIns="0" rtlCol="0"/>
            <a:lstStyle/>
            <a:p>
              <a:endParaRPr sz="1227"/>
            </a:p>
          </p:txBody>
        </p:sp>
        <p:sp>
          <p:nvSpPr>
            <p:cNvPr id="2007" name="object 2007"/>
            <p:cNvSpPr/>
            <p:nvPr/>
          </p:nvSpPr>
          <p:spPr>
            <a:xfrm>
              <a:off x="1938531" y="7897339"/>
              <a:ext cx="8255" cy="20955"/>
            </a:xfrm>
            <a:custGeom>
              <a:avLst/>
              <a:gdLst/>
              <a:ahLst/>
              <a:cxnLst/>
              <a:rect l="l" t="t" r="r" b="b"/>
              <a:pathLst>
                <a:path w="8255" h="20954">
                  <a:moveTo>
                    <a:pt x="1995" y="0"/>
                  </a:moveTo>
                  <a:lnTo>
                    <a:pt x="0" y="608"/>
                  </a:lnTo>
                  <a:lnTo>
                    <a:pt x="5331" y="20011"/>
                  </a:lnTo>
                  <a:lnTo>
                    <a:pt x="7718" y="20826"/>
                  </a:lnTo>
                  <a:lnTo>
                    <a:pt x="1995" y="0"/>
                  </a:lnTo>
                  <a:close/>
                </a:path>
              </a:pathLst>
            </a:custGeom>
            <a:solidFill>
              <a:srgbClr val="1C60A2"/>
            </a:solidFill>
          </p:spPr>
          <p:txBody>
            <a:bodyPr wrap="square" lIns="0" tIns="0" rIns="0" bIns="0" rtlCol="0"/>
            <a:lstStyle/>
            <a:p>
              <a:endParaRPr sz="1227"/>
            </a:p>
          </p:txBody>
        </p:sp>
        <p:sp>
          <p:nvSpPr>
            <p:cNvPr id="2008" name="object 2008"/>
            <p:cNvSpPr/>
            <p:nvPr/>
          </p:nvSpPr>
          <p:spPr>
            <a:xfrm>
              <a:off x="1937385" y="7897781"/>
              <a:ext cx="7620" cy="20320"/>
            </a:xfrm>
            <a:custGeom>
              <a:avLst/>
              <a:gdLst/>
              <a:ahLst/>
              <a:cxnLst/>
              <a:rect l="l" t="t" r="r" b="b"/>
              <a:pathLst>
                <a:path w="7619" h="20320">
                  <a:moveTo>
                    <a:pt x="1692" y="0"/>
                  </a:moveTo>
                  <a:lnTo>
                    <a:pt x="0" y="516"/>
                  </a:lnTo>
                  <a:lnTo>
                    <a:pt x="4979" y="19058"/>
                  </a:lnTo>
                  <a:lnTo>
                    <a:pt x="7299" y="19849"/>
                  </a:lnTo>
                  <a:lnTo>
                    <a:pt x="1692" y="0"/>
                  </a:lnTo>
                  <a:close/>
                </a:path>
              </a:pathLst>
            </a:custGeom>
            <a:solidFill>
              <a:srgbClr val="1C61A3"/>
            </a:solidFill>
          </p:spPr>
          <p:txBody>
            <a:bodyPr wrap="square" lIns="0" tIns="0" rIns="0" bIns="0" rtlCol="0"/>
            <a:lstStyle/>
            <a:p>
              <a:endParaRPr sz="1227"/>
            </a:p>
          </p:txBody>
        </p:sp>
        <p:sp>
          <p:nvSpPr>
            <p:cNvPr id="2009" name="object 2009"/>
            <p:cNvSpPr/>
            <p:nvPr/>
          </p:nvSpPr>
          <p:spPr>
            <a:xfrm>
              <a:off x="1934438" y="7898142"/>
              <a:ext cx="8890" cy="19050"/>
            </a:xfrm>
            <a:custGeom>
              <a:avLst/>
              <a:gdLst/>
              <a:ahLst/>
              <a:cxnLst/>
              <a:rect l="l" t="t" r="r" b="b"/>
              <a:pathLst>
                <a:path w="8889" h="19050">
                  <a:moveTo>
                    <a:pt x="8597" y="18935"/>
                  </a:moveTo>
                  <a:lnTo>
                    <a:pt x="3454" y="0"/>
                  </a:lnTo>
                  <a:lnTo>
                    <a:pt x="1892" y="482"/>
                  </a:lnTo>
                  <a:lnTo>
                    <a:pt x="1485" y="609"/>
                  </a:lnTo>
                  <a:lnTo>
                    <a:pt x="0" y="1054"/>
                  </a:lnTo>
                  <a:lnTo>
                    <a:pt x="4521" y="17538"/>
                  </a:lnTo>
                  <a:lnTo>
                    <a:pt x="6286" y="18148"/>
                  </a:lnTo>
                  <a:lnTo>
                    <a:pt x="8597" y="18935"/>
                  </a:lnTo>
                  <a:close/>
                </a:path>
              </a:pathLst>
            </a:custGeom>
            <a:solidFill>
              <a:srgbClr val="1C62A4"/>
            </a:solidFill>
          </p:spPr>
          <p:txBody>
            <a:bodyPr wrap="square" lIns="0" tIns="0" rIns="0" bIns="0" rtlCol="0"/>
            <a:lstStyle/>
            <a:p>
              <a:endParaRPr sz="1227"/>
            </a:p>
          </p:txBody>
        </p:sp>
        <p:sp>
          <p:nvSpPr>
            <p:cNvPr id="2010" name="object 2010"/>
            <p:cNvSpPr/>
            <p:nvPr/>
          </p:nvSpPr>
          <p:spPr>
            <a:xfrm>
              <a:off x="1933301" y="7898966"/>
              <a:ext cx="6985" cy="17145"/>
            </a:xfrm>
            <a:custGeom>
              <a:avLst/>
              <a:gdLst/>
              <a:ahLst/>
              <a:cxnLst/>
              <a:rect l="l" t="t" r="r" b="b"/>
              <a:pathLst>
                <a:path w="6985" h="17145">
                  <a:moveTo>
                    <a:pt x="1891" y="0"/>
                  </a:moveTo>
                  <a:lnTo>
                    <a:pt x="0" y="576"/>
                  </a:lnTo>
                  <a:lnTo>
                    <a:pt x="4257" y="16233"/>
                  </a:lnTo>
                  <a:lnTo>
                    <a:pt x="6554" y="17017"/>
                  </a:lnTo>
                  <a:lnTo>
                    <a:pt x="1891" y="0"/>
                  </a:lnTo>
                  <a:close/>
                </a:path>
              </a:pathLst>
            </a:custGeom>
            <a:solidFill>
              <a:srgbClr val="1C63A5"/>
            </a:solidFill>
          </p:spPr>
          <p:txBody>
            <a:bodyPr wrap="square" lIns="0" tIns="0" rIns="0" bIns="0" rtlCol="0"/>
            <a:lstStyle/>
            <a:p>
              <a:endParaRPr sz="1227"/>
            </a:p>
          </p:txBody>
        </p:sp>
        <p:sp>
          <p:nvSpPr>
            <p:cNvPr id="2011" name="object 2011"/>
            <p:cNvSpPr/>
            <p:nvPr/>
          </p:nvSpPr>
          <p:spPr>
            <a:xfrm>
              <a:off x="1931742" y="7899419"/>
              <a:ext cx="6350" cy="16510"/>
            </a:xfrm>
            <a:custGeom>
              <a:avLst/>
              <a:gdLst/>
              <a:ahLst/>
              <a:cxnLst/>
              <a:rect l="l" t="t" r="r" b="b"/>
              <a:pathLst>
                <a:path w="6350" h="16509">
                  <a:moveTo>
                    <a:pt x="1964" y="0"/>
                  </a:moveTo>
                  <a:lnTo>
                    <a:pt x="0" y="599"/>
                  </a:lnTo>
                  <a:lnTo>
                    <a:pt x="4039" y="15173"/>
                  </a:lnTo>
                  <a:lnTo>
                    <a:pt x="6350" y="15962"/>
                  </a:lnTo>
                  <a:lnTo>
                    <a:pt x="1964" y="0"/>
                  </a:lnTo>
                  <a:close/>
                </a:path>
              </a:pathLst>
            </a:custGeom>
            <a:solidFill>
              <a:srgbClr val="1C64A6"/>
            </a:solidFill>
          </p:spPr>
          <p:txBody>
            <a:bodyPr wrap="square" lIns="0" tIns="0" rIns="0" bIns="0" rtlCol="0"/>
            <a:lstStyle/>
            <a:p>
              <a:endParaRPr sz="1227"/>
            </a:p>
          </p:txBody>
        </p:sp>
        <p:sp>
          <p:nvSpPr>
            <p:cNvPr id="2012" name="object 2012"/>
            <p:cNvSpPr/>
            <p:nvPr/>
          </p:nvSpPr>
          <p:spPr>
            <a:xfrm>
              <a:off x="1930572" y="7899767"/>
              <a:ext cx="6350" cy="15240"/>
            </a:xfrm>
            <a:custGeom>
              <a:avLst/>
              <a:gdLst/>
              <a:ahLst/>
              <a:cxnLst/>
              <a:rect l="l" t="t" r="r" b="b"/>
              <a:pathLst>
                <a:path w="6350" h="15240">
                  <a:moveTo>
                    <a:pt x="1993" y="0"/>
                  </a:moveTo>
                  <a:lnTo>
                    <a:pt x="0" y="607"/>
                  </a:lnTo>
                  <a:lnTo>
                    <a:pt x="3807" y="14346"/>
                  </a:lnTo>
                  <a:lnTo>
                    <a:pt x="6156" y="15148"/>
                  </a:lnTo>
                  <a:lnTo>
                    <a:pt x="1993" y="0"/>
                  </a:lnTo>
                  <a:close/>
                </a:path>
              </a:pathLst>
            </a:custGeom>
            <a:solidFill>
              <a:srgbClr val="1C65A6"/>
            </a:solidFill>
          </p:spPr>
          <p:txBody>
            <a:bodyPr wrap="square" lIns="0" tIns="0" rIns="0" bIns="0" rtlCol="0"/>
            <a:lstStyle/>
            <a:p>
              <a:endParaRPr sz="1227"/>
            </a:p>
          </p:txBody>
        </p:sp>
        <p:sp>
          <p:nvSpPr>
            <p:cNvPr id="2013" name="object 2013"/>
            <p:cNvSpPr/>
            <p:nvPr/>
          </p:nvSpPr>
          <p:spPr>
            <a:xfrm>
              <a:off x="1929199" y="7900213"/>
              <a:ext cx="6350" cy="14604"/>
            </a:xfrm>
            <a:custGeom>
              <a:avLst/>
              <a:gdLst/>
              <a:ahLst/>
              <a:cxnLst/>
              <a:rect l="l" t="t" r="r" b="b"/>
              <a:pathLst>
                <a:path w="6350" h="14604">
                  <a:moveTo>
                    <a:pt x="1904" y="0"/>
                  </a:moveTo>
                  <a:lnTo>
                    <a:pt x="0" y="580"/>
                  </a:lnTo>
                  <a:lnTo>
                    <a:pt x="3502" y="13328"/>
                  </a:lnTo>
                  <a:lnTo>
                    <a:pt x="5724" y="14086"/>
                  </a:lnTo>
                  <a:lnTo>
                    <a:pt x="1904" y="0"/>
                  </a:lnTo>
                  <a:close/>
                </a:path>
              </a:pathLst>
            </a:custGeom>
            <a:solidFill>
              <a:srgbClr val="1C65A7"/>
            </a:solidFill>
          </p:spPr>
          <p:txBody>
            <a:bodyPr wrap="square" lIns="0" tIns="0" rIns="0" bIns="0" rtlCol="0"/>
            <a:lstStyle/>
            <a:p>
              <a:endParaRPr sz="1227"/>
            </a:p>
          </p:txBody>
        </p:sp>
        <p:sp>
          <p:nvSpPr>
            <p:cNvPr id="2014" name="object 2014"/>
            <p:cNvSpPr/>
            <p:nvPr/>
          </p:nvSpPr>
          <p:spPr>
            <a:xfrm>
              <a:off x="1928057" y="7900570"/>
              <a:ext cx="5715" cy="13335"/>
            </a:xfrm>
            <a:custGeom>
              <a:avLst/>
              <a:gdLst/>
              <a:ahLst/>
              <a:cxnLst/>
              <a:rect l="l" t="t" r="r" b="b"/>
              <a:pathLst>
                <a:path w="5714" h="13334">
                  <a:moveTo>
                    <a:pt x="1876" y="0"/>
                  </a:moveTo>
                  <a:lnTo>
                    <a:pt x="0" y="572"/>
                  </a:lnTo>
                  <a:lnTo>
                    <a:pt x="3279" y="12505"/>
                  </a:lnTo>
                  <a:lnTo>
                    <a:pt x="5482" y="13257"/>
                  </a:lnTo>
                  <a:lnTo>
                    <a:pt x="1876" y="0"/>
                  </a:lnTo>
                  <a:close/>
                </a:path>
              </a:pathLst>
            </a:custGeom>
            <a:solidFill>
              <a:srgbClr val="1D66A8"/>
            </a:solidFill>
          </p:spPr>
          <p:txBody>
            <a:bodyPr wrap="square" lIns="0" tIns="0" rIns="0" bIns="0" rtlCol="0"/>
            <a:lstStyle/>
            <a:p>
              <a:endParaRPr sz="1227"/>
            </a:p>
          </p:txBody>
        </p:sp>
        <p:sp>
          <p:nvSpPr>
            <p:cNvPr id="2015" name="object 2015"/>
            <p:cNvSpPr/>
            <p:nvPr/>
          </p:nvSpPr>
          <p:spPr>
            <a:xfrm>
              <a:off x="1925015" y="7901051"/>
              <a:ext cx="6985" cy="12700"/>
            </a:xfrm>
            <a:custGeom>
              <a:avLst/>
              <a:gdLst/>
              <a:ahLst/>
              <a:cxnLst/>
              <a:rect l="l" t="t" r="r" b="b"/>
              <a:pathLst>
                <a:path w="6985" h="12700">
                  <a:moveTo>
                    <a:pt x="6692" y="12153"/>
                  </a:moveTo>
                  <a:lnTo>
                    <a:pt x="3352" y="0"/>
                  </a:lnTo>
                  <a:lnTo>
                    <a:pt x="2209" y="355"/>
                  </a:lnTo>
                  <a:lnTo>
                    <a:pt x="1574" y="546"/>
                  </a:lnTo>
                  <a:lnTo>
                    <a:pt x="0" y="1028"/>
                  </a:lnTo>
                  <a:lnTo>
                    <a:pt x="2768" y="10820"/>
                  </a:lnTo>
                  <a:lnTo>
                    <a:pt x="4508" y="11417"/>
                  </a:lnTo>
                  <a:lnTo>
                    <a:pt x="6692" y="12153"/>
                  </a:lnTo>
                  <a:close/>
                </a:path>
              </a:pathLst>
            </a:custGeom>
            <a:solidFill>
              <a:srgbClr val="1D67A9"/>
            </a:solidFill>
          </p:spPr>
          <p:txBody>
            <a:bodyPr wrap="square" lIns="0" tIns="0" rIns="0" bIns="0" rtlCol="0"/>
            <a:lstStyle/>
            <a:p>
              <a:endParaRPr sz="1227"/>
            </a:p>
          </p:txBody>
        </p:sp>
        <p:sp>
          <p:nvSpPr>
            <p:cNvPr id="2016" name="object 2016"/>
            <p:cNvSpPr/>
            <p:nvPr/>
          </p:nvSpPr>
          <p:spPr>
            <a:xfrm>
              <a:off x="1911324" y="7901847"/>
              <a:ext cx="17780" cy="10795"/>
            </a:xfrm>
            <a:custGeom>
              <a:avLst/>
              <a:gdLst/>
              <a:ahLst/>
              <a:cxnLst/>
              <a:rect l="l" t="t" r="r" b="b"/>
              <a:pathLst>
                <a:path w="17780" h="10795">
                  <a:moveTo>
                    <a:pt x="14420" y="0"/>
                  </a:moveTo>
                  <a:lnTo>
                    <a:pt x="0" y="4397"/>
                  </a:lnTo>
                  <a:lnTo>
                    <a:pt x="17246" y="10284"/>
                  </a:lnTo>
                  <a:lnTo>
                    <a:pt x="14420" y="0"/>
                  </a:lnTo>
                  <a:close/>
                </a:path>
              </a:pathLst>
            </a:custGeom>
            <a:solidFill>
              <a:srgbClr val="1D68AA"/>
            </a:solidFill>
          </p:spPr>
          <p:txBody>
            <a:bodyPr wrap="square" lIns="0" tIns="0" rIns="0" bIns="0" rtlCol="0"/>
            <a:lstStyle/>
            <a:p>
              <a:endParaRPr sz="1227"/>
            </a:p>
          </p:txBody>
        </p:sp>
        <p:sp>
          <p:nvSpPr>
            <p:cNvPr id="2017" name="object 2017"/>
            <p:cNvSpPr/>
            <p:nvPr/>
          </p:nvSpPr>
          <p:spPr>
            <a:xfrm>
              <a:off x="1975993" y="8012773"/>
              <a:ext cx="2540" cy="10160"/>
            </a:xfrm>
            <a:custGeom>
              <a:avLst/>
              <a:gdLst/>
              <a:ahLst/>
              <a:cxnLst/>
              <a:rect l="l" t="t" r="r" b="b"/>
              <a:pathLst>
                <a:path w="2539" h="10159">
                  <a:moveTo>
                    <a:pt x="2311" y="0"/>
                  </a:moveTo>
                  <a:lnTo>
                    <a:pt x="0" y="1333"/>
                  </a:lnTo>
                  <a:lnTo>
                    <a:pt x="0" y="3327"/>
                  </a:lnTo>
                  <a:lnTo>
                    <a:pt x="25" y="8826"/>
                  </a:lnTo>
                  <a:lnTo>
                    <a:pt x="2311" y="9601"/>
                  </a:lnTo>
                  <a:lnTo>
                    <a:pt x="2311" y="2006"/>
                  </a:lnTo>
                  <a:lnTo>
                    <a:pt x="2311" y="0"/>
                  </a:lnTo>
                  <a:close/>
                </a:path>
              </a:pathLst>
            </a:custGeom>
            <a:solidFill>
              <a:srgbClr val="5B73A0"/>
            </a:solidFill>
          </p:spPr>
          <p:txBody>
            <a:bodyPr wrap="square" lIns="0" tIns="0" rIns="0" bIns="0" rtlCol="0"/>
            <a:lstStyle/>
            <a:p>
              <a:endParaRPr sz="1227"/>
            </a:p>
          </p:txBody>
        </p:sp>
        <p:sp>
          <p:nvSpPr>
            <p:cNvPr id="2018" name="object 2018"/>
            <p:cNvSpPr/>
            <p:nvPr/>
          </p:nvSpPr>
          <p:spPr>
            <a:xfrm>
              <a:off x="1975980" y="8009140"/>
              <a:ext cx="2540" cy="5080"/>
            </a:xfrm>
            <a:custGeom>
              <a:avLst/>
              <a:gdLst/>
              <a:ahLst/>
              <a:cxnLst/>
              <a:rect l="l" t="t" r="r" b="b"/>
              <a:pathLst>
                <a:path w="2539" h="5079">
                  <a:moveTo>
                    <a:pt x="2324" y="0"/>
                  </a:moveTo>
                  <a:lnTo>
                    <a:pt x="0" y="1346"/>
                  </a:lnTo>
                  <a:lnTo>
                    <a:pt x="0" y="3403"/>
                  </a:lnTo>
                  <a:lnTo>
                    <a:pt x="12" y="4965"/>
                  </a:lnTo>
                  <a:lnTo>
                    <a:pt x="2324" y="3632"/>
                  </a:lnTo>
                  <a:lnTo>
                    <a:pt x="2324" y="2057"/>
                  </a:lnTo>
                  <a:lnTo>
                    <a:pt x="2324" y="0"/>
                  </a:lnTo>
                  <a:close/>
                </a:path>
              </a:pathLst>
            </a:custGeom>
            <a:solidFill>
              <a:srgbClr val="5B74A1"/>
            </a:solidFill>
          </p:spPr>
          <p:txBody>
            <a:bodyPr wrap="square" lIns="0" tIns="0" rIns="0" bIns="0" rtlCol="0"/>
            <a:lstStyle/>
            <a:p>
              <a:endParaRPr sz="1227"/>
            </a:p>
          </p:txBody>
        </p:sp>
        <p:sp>
          <p:nvSpPr>
            <p:cNvPr id="2019" name="object 2019"/>
            <p:cNvSpPr/>
            <p:nvPr/>
          </p:nvSpPr>
          <p:spPr>
            <a:xfrm>
              <a:off x="1975967" y="8007629"/>
              <a:ext cx="2540" cy="3175"/>
            </a:xfrm>
            <a:custGeom>
              <a:avLst/>
              <a:gdLst/>
              <a:ahLst/>
              <a:cxnLst/>
              <a:rect l="l" t="t" r="r" b="b"/>
              <a:pathLst>
                <a:path w="2539" h="3175">
                  <a:moveTo>
                    <a:pt x="2336" y="0"/>
                  </a:moveTo>
                  <a:lnTo>
                    <a:pt x="0" y="1346"/>
                  </a:lnTo>
                  <a:lnTo>
                    <a:pt x="12" y="2857"/>
                  </a:lnTo>
                  <a:lnTo>
                    <a:pt x="2336" y="1511"/>
                  </a:lnTo>
                  <a:lnTo>
                    <a:pt x="2336" y="0"/>
                  </a:lnTo>
                  <a:close/>
                </a:path>
              </a:pathLst>
            </a:custGeom>
            <a:solidFill>
              <a:srgbClr val="5B75A1"/>
            </a:solidFill>
          </p:spPr>
          <p:txBody>
            <a:bodyPr wrap="square" lIns="0" tIns="0" rIns="0" bIns="0" rtlCol="0"/>
            <a:lstStyle/>
            <a:p>
              <a:endParaRPr sz="1227"/>
            </a:p>
          </p:txBody>
        </p:sp>
        <p:sp>
          <p:nvSpPr>
            <p:cNvPr id="2020" name="object 2020"/>
            <p:cNvSpPr/>
            <p:nvPr/>
          </p:nvSpPr>
          <p:spPr>
            <a:xfrm>
              <a:off x="1975967" y="8005711"/>
              <a:ext cx="2540" cy="3810"/>
            </a:xfrm>
            <a:custGeom>
              <a:avLst/>
              <a:gdLst/>
              <a:ahLst/>
              <a:cxnLst/>
              <a:rect l="l" t="t" r="r" b="b"/>
              <a:pathLst>
                <a:path w="2539" h="3809">
                  <a:moveTo>
                    <a:pt x="2336" y="0"/>
                  </a:moveTo>
                  <a:lnTo>
                    <a:pt x="0" y="1346"/>
                  </a:lnTo>
                  <a:lnTo>
                    <a:pt x="0" y="3263"/>
                  </a:lnTo>
                  <a:lnTo>
                    <a:pt x="2336" y="1917"/>
                  </a:lnTo>
                  <a:lnTo>
                    <a:pt x="2336" y="0"/>
                  </a:lnTo>
                  <a:close/>
                </a:path>
              </a:pathLst>
            </a:custGeom>
            <a:solidFill>
              <a:srgbClr val="5C75A2"/>
            </a:solidFill>
          </p:spPr>
          <p:txBody>
            <a:bodyPr wrap="square" lIns="0" tIns="0" rIns="0" bIns="0" rtlCol="0"/>
            <a:lstStyle/>
            <a:p>
              <a:endParaRPr sz="1227"/>
            </a:p>
          </p:txBody>
        </p:sp>
        <p:sp>
          <p:nvSpPr>
            <p:cNvPr id="2021" name="object 2021"/>
            <p:cNvSpPr/>
            <p:nvPr/>
          </p:nvSpPr>
          <p:spPr>
            <a:xfrm>
              <a:off x="1975954" y="8003933"/>
              <a:ext cx="2540" cy="3175"/>
            </a:xfrm>
            <a:custGeom>
              <a:avLst/>
              <a:gdLst/>
              <a:ahLst/>
              <a:cxnLst/>
              <a:rect l="l" t="t" r="r" b="b"/>
              <a:pathLst>
                <a:path w="2539" h="3175">
                  <a:moveTo>
                    <a:pt x="2349" y="0"/>
                  </a:moveTo>
                  <a:lnTo>
                    <a:pt x="0" y="1371"/>
                  </a:lnTo>
                  <a:lnTo>
                    <a:pt x="12" y="3124"/>
                  </a:lnTo>
                  <a:lnTo>
                    <a:pt x="2349" y="1778"/>
                  </a:lnTo>
                  <a:lnTo>
                    <a:pt x="2349" y="0"/>
                  </a:lnTo>
                  <a:close/>
                </a:path>
              </a:pathLst>
            </a:custGeom>
            <a:solidFill>
              <a:srgbClr val="5C75A3"/>
            </a:solidFill>
          </p:spPr>
          <p:txBody>
            <a:bodyPr wrap="square" lIns="0" tIns="0" rIns="0" bIns="0" rtlCol="0"/>
            <a:lstStyle/>
            <a:p>
              <a:endParaRPr sz="1227"/>
            </a:p>
          </p:txBody>
        </p:sp>
        <p:sp>
          <p:nvSpPr>
            <p:cNvPr id="2022" name="object 2022"/>
            <p:cNvSpPr/>
            <p:nvPr/>
          </p:nvSpPr>
          <p:spPr>
            <a:xfrm>
              <a:off x="1975942" y="8002079"/>
              <a:ext cx="2540" cy="3810"/>
            </a:xfrm>
            <a:custGeom>
              <a:avLst/>
              <a:gdLst/>
              <a:ahLst/>
              <a:cxnLst/>
              <a:rect l="l" t="t" r="r" b="b"/>
              <a:pathLst>
                <a:path w="2539" h="3809">
                  <a:moveTo>
                    <a:pt x="2362" y="0"/>
                  </a:moveTo>
                  <a:lnTo>
                    <a:pt x="0" y="1346"/>
                  </a:lnTo>
                  <a:lnTo>
                    <a:pt x="12" y="3225"/>
                  </a:lnTo>
                  <a:lnTo>
                    <a:pt x="2362" y="1854"/>
                  </a:lnTo>
                  <a:lnTo>
                    <a:pt x="2362" y="0"/>
                  </a:lnTo>
                  <a:close/>
                </a:path>
              </a:pathLst>
            </a:custGeom>
            <a:solidFill>
              <a:srgbClr val="5C76A3"/>
            </a:solidFill>
          </p:spPr>
          <p:txBody>
            <a:bodyPr wrap="square" lIns="0" tIns="0" rIns="0" bIns="0" rtlCol="0"/>
            <a:lstStyle/>
            <a:p>
              <a:endParaRPr sz="1227"/>
            </a:p>
          </p:txBody>
        </p:sp>
        <p:sp>
          <p:nvSpPr>
            <p:cNvPr id="2023" name="object 2023"/>
            <p:cNvSpPr/>
            <p:nvPr/>
          </p:nvSpPr>
          <p:spPr>
            <a:xfrm>
              <a:off x="1975942" y="8000187"/>
              <a:ext cx="2540" cy="3810"/>
            </a:xfrm>
            <a:custGeom>
              <a:avLst/>
              <a:gdLst/>
              <a:ahLst/>
              <a:cxnLst/>
              <a:rect l="l" t="t" r="r" b="b"/>
              <a:pathLst>
                <a:path w="2539" h="3809">
                  <a:moveTo>
                    <a:pt x="2362" y="0"/>
                  </a:moveTo>
                  <a:lnTo>
                    <a:pt x="0" y="1371"/>
                  </a:lnTo>
                  <a:lnTo>
                    <a:pt x="0" y="3238"/>
                  </a:lnTo>
                  <a:lnTo>
                    <a:pt x="2362" y="1892"/>
                  </a:lnTo>
                  <a:lnTo>
                    <a:pt x="2362" y="0"/>
                  </a:lnTo>
                  <a:close/>
                </a:path>
              </a:pathLst>
            </a:custGeom>
            <a:solidFill>
              <a:srgbClr val="5C77A4"/>
            </a:solidFill>
          </p:spPr>
          <p:txBody>
            <a:bodyPr wrap="square" lIns="0" tIns="0" rIns="0" bIns="0" rtlCol="0"/>
            <a:lstStyle/>
            <a:p>
              <a:endParaRPr sz="1227"/>
            </a:p>
          </p:txBody>
        </p:sp>
        <p:sp>
          <p:nvSpPr>
            <p:cNvPr id="2024" name="object 2024"/>
            <p:cNvSpPr/>
            <p:nvPr/>
          </p:nvSpPr>
          <p:spPr>
            <a:xfrm>
              <a:off x="1975929" y="7996580"/>
              <a:ext cx="2540" cy="5080"/>
            </a:xfrm>
            <a:custGeom>
              <a:avLst/>
              <a:gdLst/>
              <a:ahLst/>
              <a:cxnLst/>
              <a:rect l="l" t="t" r="r" b="b"/>
              <a:pathLst>
                <a:path w="2539" h="5079">
                  <a:moveTo>
                    <a:pt x="2374" y="0"/>
                  </a:moveTo>
                  <a:lnTo>
                    <a:pt x="0" y="1358"/>
                  </a:lnTo>
                  <a:lnTo>
                    <a:pt x="0" y="3302"/>
                  </a:lnTo>
                  <a:lnTo>
                    <a:pt x="12" y="4978"/>
                  </a:lnTo>
                  <a:lnTo>
                    <a:pt x="2374" y="3606"/>
                  </a:lnTo>
                  <a:lnTo>
                    <a:pt x="2374" y="1943"/>
                  </a:lnTo>
                  <a:lnTo>
                    <a:pt x="2374" y="0"/>
                  </a:lnTo>
                  <a:close/>
                </a:path>
              </a:pathLst>
            </a:custGeom>
            <a:solidFill>
              <a:srgbClr val="5C78A4"/>
            </a:solidFill>
          </p:spPr>
          <p:txBody>
            <a:bodyPr wrap="square" lIns="0" tIns="0" rIns="0" bIns="0" rtlCol="0"/>
            <a:lstStyle/>
            <a:p>
              <a:endParaRPr sz="1227"/>
            </a:p>
          </p:txBody>
        </p:sp>
        <p:sp>
          <p:nvSpPr>
            <p:cNvPr id="2025" name="object 2025"/>
            <p:cNvSpPr/>
            <p:nvPr/>
          </p:nvSpPr>
          <p:spPr>
            <a:xfrm>
              <a:off x="1975916" y="7994980"/>
              <a:ext cx="2540" cy="3175"/>
            </a:xfrm>
            <a:custGeom>
              <a:avLst/>
              <a:gdLst/>
              <a:ahLst/>
              <a:cxnLst/>
              <a:rect l="l" t="t" r="r" b="b"/>
              <a:pathLst>
                <a:path w="2539" h="3175">
                  <a:moveTo>
                    <a:pt x="2387" y="0"/>
                  </a:moveTo>
                  <a:lnTo>
                    <a:pt x="0" y="1358"/>
                  </a:lnTo>
                  <a:lnTo>
                    <a:pt x="12" y="2959"/>
                  </a:lnTo>
                  <a:lnTo>
                    <a:pt x="2387" y="1600"/>
                  </a:lnTo>
                  <a:lnTo>
                    <a:pt x="2387" y="0"/>
                  </a:lnTo>
                  <a:close/>
                </a:path>
              </a:pathLst>
            </a:custGeom>
            <a:solidFill>
              <a:srgbClr val="5C78A5"/>
            </a:solidFill>
          </p:spPr>
          <p:txBody>
            <a:bodyPr wrap="square" lIns="0" tIns="0" rIns="0" bIns="0" rtlCol="0"/>
            <a:lstStyle/>
            <a:p>
              <a:endParaRPr sz="1227"/>
            </a:p>
          </p:txBody>
        </p:sp>
        <p:sp>
          <p:nvSpPr>
            <p:cNvPr id="2026" name="object 2026"/>
            <p:cNvSpPr/>
            <p:nvPr/>
          </p:nvSpPr>
          <p:spPr>
            <a:xfrm>
              <a:off x="1975904" y="7991322"/>
              <a:ext cx="2540" cy="5080"/>
            </a:xfrm>
            <a:custGeom>
              <a:avLst/>
              <a:gdLst/>
              <a:ahLst/>
              <a:cxnLst/>
              <a:rect l="l" t="t" r="r" b="b"/>
              <a:pathLst>
                <a:path w="2539" h="5079">
                  <a:moveTo>
                    <a:pt x="2400" y="0"/>
                  </a:moveTo>
                  <a:lnTo>
                    <a:pt x="0" y="1384"/>
                  </a:lnTo>
                  <a:lnTo>
                    <a:pt x="12" y="3098"/>
                  </a:lnTo>
                  <a:lnTo>
                    <a:pt x="12" y="5016"/>
                  </a:lnTo>
                  <a:lnTo>
                    <a:pt x="2400" y="3657"/>
                  </a:lnTo>
                  <a:lnTo>
                    <a:pt x="2400" y="1739"/>
                  </a:lnTo>
                  <a:lnTo>
                    <a:pt x="2400" y="0"/>
                  </a:lnTo>
                  <a:close/>
                </a:path>
              </a:pathLst>
            </a:custGeom>
            <a:solidFill>
              <a:srgbClr val="5C79A6"/>
            </a:solidFill>
          </p:spPr>
          <p:txBody>
            <a:bodyPr wrap="square" lIns="0" tIns="0" rIns="0" bIns="0" rtlCol="0"/>
            <a:lstStyle/>
            <a:p>
              <a:endParaRPr sz="1227"/>
            </a:p>
          </p:txBody>
        </p:sp>
        <p:sp>
          <p:nvSpPr>
            <p:cNvPr id="2027" name="object 2027"/>
            <p:cNvSpPr/>
            <p:nvPr/>
          </p:nvSpPr>
          <p:spPr>
            <a:xfrm>
              <a:off x="1975904" y="7989303"/>
              <a:ext cx="2540" cy="3810"/>
            </a:xfrm>
            <a:custGeom>
              <a:avLst/>
              <a:gdLst/>
              <a:ahLst/>
              <a:cxnLst/>
              <a:rect l="l" t="t" r="r" b="b"/>
              <a:pathLst>
                <a:path w="2539" h="3809">
                  <a:moveTo>
                    <a:pt x="2400" y="0"/>
                  </a:moveTo>
                  <a:lnTo>
                    <a:pt x="0" y="1384"/>
                  </a:lnTo>
                  <a:lnTo>
                    <a:pt x="0" y="3403"/>
                  </a:lnTo>
                  <a:lnTo>
                    <a:pt x="2400" y="2019"/>
                  </a:lnTo>
                  <a:lnTo>
                    <a:pt x="2400" y="0"/>
                  </a:lnTo>
                  <a:close/>
                </a:path>
              </a:pathLst>
            </a:custGeom>
            <a:solidFill>
              <a:srgbClr val="5C7AA6"/>
            </a:solidFill>
          </p:spPr>
          <p:txBody>
            <a:bodyPr wrap="square" lIns="0" tIns="0" rIns="0" bIns="0" rtlCol="0"/>
            <a:lstStyle/>
            <a:p>
              <a:endParaRPr sz="1227"/>
            </a:p>
          </p:txBody>
        </p:sp>
        <p:sp>
          <p:nvSpPr>
            <p:cNvPr id="2028" name="object 2028"/>
            <p:cNvSpPr/>
            <p:nvPr/>
          </p:nvSpPr>
          <p:spPr>
            <a:xfrm>
              <a:off x="1975891" y="7987487"/>
              <a:ext cx="2540" cy="3810"/>
            </a:xfrm>
            <a:custGeom>
              <a:avLst/>
              <a:gdLst/>
              <a:ahLst/>
              <a:cxnLst/>
              <a:rect l="l" t="t" r="r" b="b"/>
              <a:pathLst>
                <a:path w="2539" h="3809">
                  <a:moveTo>
                    <a:pt x="2413" y="0"/>
                  </a:moveTo>
                  <a:lnTo>
                    <a:pt x="0" y="1397"/>
                  </a:lnTo>
                  <a:lnTo>
                    <a:pt x="12" y="3200"/>
                  </a:lnTo>
                  <a:lnTo>
                    <a:pt x="2413" y="1816"/>
                  </a:lnTo>
                  <a:lnTo>
                    <a:pt x="2413" y="0"/>
                  </a:lnTo>
                  <a:close/>
                </a:path>
              </a:pathLst>
            </a:custGeom>
            <a:solidFill>
              <a:srgbClr val="5C7AA7"/>
            </a:solidFill>
          </p:spPr>
          <p:txBody>
            <a:bodyPr wrap="square" lIns="0" tIns="0" rIns="0" bIns="0" rtlCol="0"/>
            <a:lstStyle/>
            <a:p>
              <a:endParaRPr sz="1227"/>
            </a:p>
          </p:txBody>
        </p:sp>
        <p:sp>
          <p:nvSpPr>
            <p:cNvPr id="2029" name="object 2029"/>
            <p:cNvSpPr/>
            <p:nvPr/>
          </p:nvSpPr>
          <p:spPr>
            <a:xfrm>
              <a:off x="1975891" y="7985823"/>
              <a:ext cx="2540" cy="3175"/>
            </a:xfrm>
            <a:custGeom>
              <a:avLst/>
              <a:gdLst/>
              <a:ahLst/>
              <a:cxnLst/>
              <a:rect l="l" t="t" r="r" b="b"/>
              <a:pathLst>
                <a:path w="2539" h="3175">
                  <a:moveTo>
                    <a:pt x="2413" y="0"/>
                  </a:moveTo>
                  <a:lnTo>
                    <a:pt x="0" y="1384"/>
                  </a:lnTo>
                  <a:lnTo>
                    <a:pt x="0" y="3060"/>
                  </a:lnTo>
                  <a:lnTo>
                    <a:pt x="2413" y="1663"/>
                  </a:lnTo>
                  <a:lnTo>
                    <a:pt x="2413" y="0"/>
                  </a:lnTo>
                  <a:close/>
                </a:path>
              </a:pathLst>
            </a:custGeom>
            <a:solidFill>
              <a:srgbClr val="5C7AA8"/>
            </a:solidFill>
          </p:spPr>
          <p:txBody>
            <a:bodyPr wrap="square" lIns="0" tIns="0" rIns="0" bIns="0" rtlCol="0"/>
            <a:lstStyle/>
            <a:p>
              <a:endParaRPr sz="1227"/>
            </a:p>
          </p:txBody>
        </p:sp>
        <p:sp>
          <p:nvSpPr>
            <p:cNvPr id="2030" name="object 2030"/>
            <p:cNvSpPr/>
            <p:nvPr/>
          </p:nvSpPr>
          <p:spPr>
            <a:xfrm>
              <a:off x="1975878" y="7983969"/>
              <a:ext cx="2540" cy="3810"/>
            </a:xfrm>
            <a:custGeom>
              <a:avLst/>
              <a:gdLst/>
              <a:ahLst/>
              <a:cxnLst/>
              <a:rect l="l" t="t" r="r" b="b"/>
              <a:pathLst>
                <a:path w="2539" h="3809">
                  <a:moveTo>
                    <a:pt x="2425" y="0"/>
                  </a:moveTo>
                  <a:lnTo>
                    <a:pt x="0" y="1409"/>
                  </a:lnTo>
                  <a:lnTo>
                    <a:pt x="12" y="3238"/>
                  </a:lnTo>
                  <a:lnTo>
                    <a:pt x="2425" y="1854"/>
                  </a:lnTo>
                  <a:lnTo>
                    <a:pt x="2425" y="0"/>
                  </a:lnTo>
                  <a:close/>
                </a:path>
              </a:pathLst>
            </a:custGeom>
            <a:solidFill>
              <a:srgbClr val="5C7BA8"/>
            </a:solidFill>
          </p:spPr>
          <p:txBody>
            <a:bodyPr wrap="square" lIns="0" tIns="0" rIns="0" bIns="0" rtlCol="0"/>
            <a:lstStyle/>
            <a:p>
              <a:endParaRPr sz="1227"/>
            </a:p>
          </p:txBody>
        </p:sp>
        <p:sp>
          <p:nvSpPr>
            <p:cNvPr id="2031" name="object 2031"/>
            <p:cNvSpPr/>
            <p:nvPr/>
          </p:nvSpPr>
          <p:spPr>
            <a:xfrm>
              <a:off x="1975878" y="7982255"/>
              <a:ext cx="2540" cy="3175"/>
            </a:xfrm>
            <a:custGeom>
              <a:avLst/>
              <a:gdLst/>
              <a:ahLst/>
              <a:cxnLst/>
              <a:rect l="l" t="t" r="r" b="b"/>
              <a:pathLst>
                <a:path w="2539" h="3175">
                  <a:moveTo>
                    <a:pt x="2425" y="0"/>
                  </a:moveTo>
                  <a:lnTo>
                    <a:pt x="0" y="1397"/>
                  </a:lnTo>
                  <a:lnTo>
                    <a:pt x="0" y="3124"/>
                  </a:lnTo>
                  <a:lnTo>
                    <a:pt x="2425" y="1714"/>
                  </a:lnTo>
                  <a:lnTo>
                    <a:pt x="2425" y="0"/>
                  </a:lnTo>
                  <a:close/>
                </a:path>
              </a:pathLst>
            </a:custGeom>
            <a:solidFill>
              <a:srgbClr val="5C7CA8"/>
            </a:solidFill>
          </p:spPr>
          <p:txBody>
            <a:bodyPr wrap="square" lIns="0" tIns="0" rIns="0" bIns="0" rtlCol="0"/>
            <a:lstStyle/>
            <a:p>
              <a:endParaRPr sz="1227"/>
            </a:p>
          </p:txBody>
        </p:sp>
        <p:sp>
          <p:nvSpPr>
            <p:cNvPr id="2032" name="object 2032"/>
            <p:cNvSpPr/>
            <p:nvPr/>
          </p:nvSpPr>
          <p:spPr>
            <a:xfrm>
              <a:off x="1975865" y="7980375"/>
              <a:ext cx="2540" cy="3810"/>
            </a:xfrm>
            <a:custGeom>
              <a:avLst/>
              <a:gdLst/>
              <a:ahLst/>
              <a:cxnLst/>
              <a:rect l="l" t="t" r="r" b="b"/>
              <a:pathLst>
                <a:path w="2539" h="3809">
                  <a:moveTo>
                    <a:pt x="2438" y="0"/>
                  </a:moveTo>
                  <a:lnTo>
                    <a:pt x="0" y="1409"/>
                  </a:lnTo>
                  <a:lnTo>
                    <a:pt x="12" y="3276"/>
                  </a:lnTo>
                  <a:lnTo>
                    <a:pt x="2438" y="1879"/>
                  </a:lnTo>
                  <a:lnTo>
                    <a:pt x="2438" y="0"/>
                  </a:lnTo>
                  <a:close/>
                </a:path>
              </a:pathLst>
            </a:custGeom>
            <a:solidFill>
              <a:srgbClr val="5C7CA9"/>
            </a:solidFill>
          </p:spPr>
          <p:txBody>
            <a:bodyPr wrap="square" lIns="0" tIns="0" rIns="0" bIns="0" rtlCol="0"/>
            <a:lstStyle/>
            <a:p>
              <a:endParaRPr sz="1227"/>
            </a:p>
          </p:txBody>
        </p:sp>
        <p:sp>
          <p:nvSpPr>
            <p:cNvPr id="2033" name="object 2033"/>
            <p:cNvSpPr/>
            <p:nvPr/>
          </p:nvSpPr>
          <p:spPr>
            <a:xfrm>
              <a:off x="1975865" y="7978673"/>
              <a:ext cx="2540" cy="3175"/>
            </a:xfrm>
            <a:custGeom>
              <a:avLst/>
              <a:gdLst/>
              <a:ahLst/>
              <a:cxnLst/>
              <a:rect l="l" t="t" r="r" b="b"/>
              <a:pathLst>
                <a:path w="2539" h="3175">
                  <a:moveTo>
                    <a:pt x="2438" y="0"/>
                  </a:moveTo>
                  <a:lnTo>
                    <a:pt x="0" y="1409"/>
                  </a:lnTo>
                  <a:lnTo>
                    <a:pt x="0" y="3111"/>
                  </a:lnTo>
                  <a:lnTo>
                    <a:pt x="2438" y="1701"/>
                  </a:lnTo>
                  <a:lnTo>
                    <a:pt x="2438" y="0"/>
                  </a:lnTo>
                  <a:close/>
                </a:path>
              </a:pathLst>
            </a:custGeom>
            <a:solidFill>
              <a:srgbClr val="5C7CAA"/>
            </a:solidFill>
          </p:spPr>
          <p:txBody>
            <a:bodyPr wrap="square" lIns="0" tIns="0" rIns="0" bIns="0" rtlCol="0"/>
            <a:lstStyle/>
            <a:p>
              <a:endParaRPr sz="1227"/>
            </a:p>
          </p:txBody>
        </p:sp>
        <p:sp>
          <p:nvSpPr>
            <p:cNvPr id="2034" name="object 2034"/>
            <p:cNvSpPr/>
            <p:nvPr/>
          </p:nvSpPr>
          <p:spPr>
            <a:xfrm>
              <a:off x="1975853" y="7976743"/>
              <a:ext cx="2540" cy="3810"/>
            </a:xfrm>
            <a:custGeom>
              <a:avLst/>
              <a:gdLst/>
              <a:ahLst/>
              <a:cxnLst/>
              <a:rect l="l" t="t" r="r" b="b"/>
              <a:pathLst>
                <a:path w="2539" h="3809">
                  <a:moveTo>
                    <a:pt x="2451" y="0"/>
                  </a:moveTo>
                  <a:lnTo>
                    <a:pt x="0" y="1409"/>
                  </a:lnTo>
                  <a:lnTo>
                    <a:pt x="12" y="3340"/>
                  </a:lnTo>
                  <a:lnTo>
                    <a:pt x="2451" y="1930"/>
                  </a:lnTo>
                  <a:lnTo>
                    <a:pt x="2451" y="0"/>
                  </a:lnTo>
                  <a:close/>
                </a:path>
              </a:pathLst>
            </a:custGeom>
            <a:solidFill>
              <a:srgbClr val="5D7DAA"/>
            </a:solidFill>
          </p:spPr>
          <p:txBody>
            <a:bodyPr wrap="square" lIns="0" tIns="0" rIns="0" bIns="0" rtlCol="0"/>
            <a:lstStyle/>
            <a:p>
              <a:endParaRPr sz="1227"/>
            </a:p>
          </p:txBody>
        </p:sp>
        <p:sp>
          <p:nvSpPr>
            <p:cNvPr id="2035" name="object 2035"/>
            <p:cNvSpPr/>
            <p:nvPr/>
          </p:nvSpPr>
          <p:spPr>
            <a:xfrm>
              <a:off x="1975853" y="7975181"/>
              <a:ext cx="2540" cy="3175"/>
            </a:xfrm>
            <a:custGeom>
              <a:avLst/>
              <a:gdLst/>
              <a:ahLst/>
              <a:cxnLst/>
              <a:rect l="l" t="t" r="r" b="b"/>
              <a:pathLst>
                <a:path w="2539" h="3175">
                  <a:moveTo>
                    <a:pt x="2451" y="0"/>
                  </a:moveTo>
                  <a:lnTo>
                    <a:pt x="0" y="1422"/>
                  </a:lnTo>
                  <a:lnTo>
                    <a:pt x="0" y="2971"/>
                  </a:lnTo>
                  <a:lnTo>
                    <a:pt x="2451" y="1562"/>
                  </a:lnTo>
                  <a:lnTo>
                    <a:pt x="2451" y="0"/>
                  </a:lnTo>
                  <a:close/>
                </a:path>
              </a:pathLst>
            </a:custGeom>
            <a:solidFill>
              <a:srgbClr val="5D7DAB"/>
            </a:solidFill>
          </p:spPr>
          <p:txBody>
            <a:bodyPr wrap="square" lIns="0" tIns="0" rIns="0" bIns="0" rtlCol="0"/>
            <a:lstStyle/>
            <a:p>
              <a:endParaRPr sz="1227"/>
            </a:p>
          </p:txBody>
        </p:sp>
        <p:sp>
          <p:nvSpPr>
            <p:cNvPr id="2036" name="object 2036"/>
            <p:cNvSpPr/>
            <p:nvPr/>
          </p:nvSpPr>
          <p:spPr>
            <a:xfrm>
              <a:off x="1975840" y="7973212"/>
              <a:ext cx="2540" cy="3810"/>
            </a:xfrm>
            <a:custGeom>
              <a:avLst/>
              <a:gdLst/>
              <a:ahLst/>
              <a:cxnLst/>
              <a:rect l="l" t="t" r="r" b="b"/>
              <a:pathLst>
                <a:path w="2539" h="3809">
                  <a:moveTo>
                    <a:pt x="2463" y="0"/>
                  </a:moveTo>
                  <a:lnTo>
                    <a:pt x="0" y="1422"/>
                  </a:lnTo>
                  <a:lnTo>
                    <a:pt x="12" y="3390"/>
                  </a:lnTo>
                  <a:lnTo>
                    <a:pt x="2463" y="1968"/>
                  </a:lnTo>
                  <a:lnTo>
                    <a:pt x="2463" y="0"/>
                  </a:lnTo>
                  <a:close/>
                </a:path>
              </a:pathLst>
            </a:custGeom>
            <a:solidFill>
              <a:srgbClr val="5D7EAB"/>
            </a:solidFill>
          </p:spPr>
          <p:txBody>
            <a:bodyPr wrap="square" lIns="0" tIns="0" rIns="0" bIns="0" rtlCol="0"/>
            <a:lstStyle/>
            <a:p>
              <a:endParaRPr sz="1227"/>
            </a:p>
          </p:txBody>
        </p:sp>
        <p:sp>
          <p:nvSpPr>
            <p:cNvPr id="2037" name="object 2037"/>
            <p:cNvSpPr/>
            <p:nvPr/>
          </p:nvSpPr>
          <p:spPr>
            <a:xfrm>
              <a:off x="1975827" y="7969643"/>
              <a:ext cx="2540" cy="5080"/>
            </a:xfrm>
            <a:custGeom>
              <a:avLst/>
              <a:gdLst/>
              <a:ahLst/>
              <a:cxnLst/>
              <a:rect l="l" t="t" r="r" b="b"/>
              <a:pathLst>
                <a:path w="2539" h="5079">
                  <a:moveTo>
                    <a:pt x="2476" y="0"/>
                  </a:moveTo>
                  <a:lnTo>
                    <a:pt x="0" y="1422"/>
                  </a:lnTo>
                  <a:lnTo>
                    <a:pt x="0" y="3403"/>
                  </a:lnTo>
                  <a:lnTo>
                    <a:pt x="12" y="4991"/>
                  </a:lnTo>
                  <a:lnTo>
                    <a:pt x="2476" y="3568"/>
                  </a:lnTo>
                  <a:lnTo>
                    <a:pt x="2476" y="1981"/>
                  </a:lnTo>
                  <a:lnTo>
                    <a:pt x="2476" y="0"/>
                  </a:lnTo>
                  <a:close/>
                </a:path>
              </a:pathLst>
            </a:custGeom>
            <a:solidFill>
              <a:srgbClr val="5D7FAC"/>
            </a:solidFill>
          </p:spPr>
          <p:txBody>
            <a:bodyPr wrap="square" lIns="0" tIns="0" rIns="0" bIns="0" rtlCol="0"/>
            <a:lstStyle/>
            <a:p>
              <a:endParaRPr sz="1227"/>
            </a:p>
          </p:txBody>
        </p:sp>
        <p:sp>
          <p:nvSpPr>
            <p:cNvPr id="2038" name="object 2038"/>
            <p:cNvSpPr/>
            <p:nvPr/>
          </p:nvSpPr>
          <p:spPr>
            <a:xfrm>
              <a:off x="1975815" y="7967726"/>
              <a:ext cx="2540" cy="3810"/>
            </a:xfrm>
            <a:custGeom>
              <a:avLst/>
              <a:gdLst/>
              <a:ahLst/>
              <a:cxnLst/>
              <a:rect l="l" t="t" r="r" b="b"/>
              <a:pathLst>
                <a:path w="2539" h="3809">
                  <a:moveTo>
                    <a:pt x="2489" y="0"/>
                  </a:moveTo>
                  <a:lnTo>
                    <a:pt x="0" y="1435"/>
                  </a:lnTo>
                  <a:lnTo>
                    <a:pt x="12" y="3340"/>
                  </a:lnTo>
                  <a:lnTo>
                    <a:pt x="2489" y="1917"/>
                  </a:lnTo>
                  <a:lnTo>
                    <a:pt x="2489" y="0"/>
                  </a:lnTo>
                  <a:close/>
                </a:path>
              </a:pathLst>
            </a:custGeom>
            <a:solidFill>
              <a:srgbClr val="5D7FAD"/>
            </a:solidFill>
          </p:spPr>
          <p:txBody>
            <a:bodyPr wrap="square" lIns="0" tIns="0" rIns="0" bIns="0" rtlCol="0"/>
            <a:lstStyle/>
            <a:p>
              <a:endParaRPr sz="1227"/>
            </a:p>
          </p:txBody>
        </p:sp>
        <p:sp>
          <p:nvSpPr>
            <p:cNvPr id="2039" name="object 2039"/>
            <p:cNvSpPr/>
            <p:nvPr/>
          </p:nvSpPr>
          <p:spPr>
            <a:xfrm>
              <a:off x="1975815" y="7966049"/>
              <a:ext cx="2540" cy="3175"/>
            </a:xfrm>
            <a:custGeom>
              <a:avLst/>
              <a:gdLst/>
              <a:ahLst/>
              <a:cxnLst/>
              <a:rect l="l" t="t" r="r" b="b"/>
              <a:pathLst>
                <a:path w="2539" h="3175">
                  <a:moveTo>
                    <a:pt x="2489" y="0"/>
                  </a:moveTo>
                  <a:lnTo>
                    <a:pt x="0" y="1435"/>
                  </a:lnTo>
                  <a:lnTo>
                    <a:pt x="0" y="3111"/>
                  </a:lnTo>
                  <a:lnTo>
                    <a:pt x="2489" y="1676"/>
                  </a:lnTo>
                  <a:lnTo>
                    <a:pt x="2489" y="0"/>
                  </a:lnTo>
                  <a:close/>
                </a:path>
              </a:pathLst>
            </a:custGeom>
            <a:solidFill>
              <a:srgbClr val="5D80AD"/>
            </a:solidFill>
          </p:spPr>
          <p:txBody>
            <a:bodyPr wrap="square" lIns="0" tIns="0" rIns="0" bIns="0" rtlCol="0"/>
            <a:lstStyle/>
            <a:p>
              <a:endParaRPr sz="1227"/>
            </a:p>
          </p:txBody>
        </p:sp>
        <p:sp>
          <p:nvSpPr>
            <p:cNvPr id="2040" name="object 2040"/>
            <p:cNvSpPr/>
            <p:nvPr/>
          </p:nvSpPr>
          <p:spPr>
            <a:xfrm>
              <a:off x="1975802" y="7964233"/>
              <a:ext cx="2540" cy="3810"/>
            </a:xfrm>
            <a:custGeom>
              <a:avLst/>
              <a:gdLst/>
              <a:ahLst/>
              <a:cxnLst/>
              <a:rect l="l" t="t" r="r" b="b"/>
              <a:pathLst>
                <a:path w="2539" h="3809">
                  <a:moveTo>
                    <a:pt x="2501" y="0"/>
                  </a:moveTo>
                  <a:lnTo>
                    <a:pt x="0" y="1447"/>
                  </a:lnTo>
                  <a:lnTo>
                    <a:pt x="12" y="3251"/>
                  </a:lnTo>
                  <a:lnTo>
                    <a:pt x="2501" y="1816"/>
                  </a:lnTo>
                  <a:lnTo>
                    <a:pt x="2501" y="0"/>
                  </a:lnTo>
                  <a:close/>
                </a:path>
              </a:pathLst>
            </a:custGeom>
            <a:solidFill>
              <a:srgbClr val="5D81AD"/>
            </a:solidFill>
          </p:spPr>
          <p:txBody>
            <a:bodyPr wrap="square" lIns="0" tIns="0" rIns="0" bIns="0" rtlCol="0"/>
            <a:lstStyle/>
            <a:p>
              <a:endParaRPr sz="1227"/>
            </a:p>
          </p:txBody>
        </p:sp>
        <p:sp>
          <p:nvSpPr>
            <p:cNvPr id="2041" name="object 2041"/>
            <p:cNvSpPr/>
            <p:nvPr/>
          </p:nvSpPr>
          <p:spPr>
            <a:xfrm>
              <a:off x="1975802" y="7962557"/>
              <a:ext cx="2540" cy="3175"/>
            </a:xfrm>
            <a:custGeom>
              <a:avLst/>
              <a:gdLst/>
              <a:ahLst/>
              <a:cxnLst/>
              <a:rect l="l" t="t" r="r" b="b"/>
              <a:pathLst>
                <a:path w="2539" h="3175">
                  <a:moveTo>
                    <a:pt x="2501" y="0"/>
                  </a:moveTo>
                  <a:lnTo>
                    <a:pt x="0" y="1422"/>
                  </a:lnTo>
                  <a:lnTo>
                    <a:pt x="0" y="3124"/>
                  </a:lnTo>
                  <a:lnTo>
                    <a:pt x="2501" y="1676"/>
                  </a:lnTo>
                  <a:lnTo>
                    <a:pt x="2501" y="0"/>
                  </a:lnTo>
                  <a:close/>
                </a:path>
              </a:pathLst>
            </a:custGeom>
            <a:solidFill>
              <a:srgbClr val="5E81AE"/>
            </a:solidFill>
          </p:spPr>
          <p:txBody>
            <a:bodyPr wrap="square" lIns="0" tIns="0" rIns="0" bIns="0" rtlCol="0"/>
            <a:lstStyle/>
            <a:p>
              <a:endParaRPr sz="1227"/>
            </a:p>
          </p:txBody>
        </p:sp>
        <p:sp>
          <p:nvSpPr>
            <p:cNvPr id="2042" name="object 2042"/>
            <p:cNvSpPr/>
            <p:nvPr/>
          </p:nvSpPr>
          <p:spPr>
            <a:xfrm>
              <a:off x="1975789" y="7960576"/>
              <a:ext cx="2540" cy="3810"/>
            </a:xfrm>
            <a:custGeom>
              <a:avLst/>
              <a:gdLst/>
              <a:ahLst/>
              <a:cxnLst/>
              <a:rect l="l" t="t" r="r" b="b"/>
              <a:pathLst>
                <a:path w="2539" h="3809">
                  <a:moveTo>
                    <a:pt x="2514" y="0"/>
                  </a:moveTo>
                  <a:lnTo>
                    <a:pt x="0" y="1447"/>
                  </a:lnTo>
                  <a:lnTo>
                    <a:pt x="12" y="3403"/>
                  </a:lnTo>
                  <a:lnTo>
                    <a:pt x="2514" y="1981"/>
                  </a:lnTo>
                  <a:lnTo>
                    <a:pt x="2514" y="0"/>
                  </a:lnTo>
                  <a:close/>
                </a:path>
              </a:pathLst>
            </a:custGeom>
            <a:solidFill>
              <a:srgbClr val="5E81AF"/>
            </a:solidFill>
          </p:spPr>
          <p:txBody>
            <a:bodyPr wrap="square" lIns="0" tIns="0" rIns="0" bIns="0" rtlCol="0"/>
            <a:lstStyle/>
            <a:p>
              <a:endParaRPr sz="1227"/>
            </a:p>
          </p:txBody>
        </p:sp>
        <p:sp>
          <p:nvSpPr>
            <p:cNvPr id="2043" name="object 2043"/>
            <p:cNvSpPr/>
            <p:nvPr/>
          </p:nvSpPr>
          <p:spPr>
            <a:xfrm>
              <a:off x="1975777" y="7957032"/>
              <a:ext cx="2540" cy="5080"/>
            </a:xfrm>
            <a:custGeom>
              <a:avLst/>
              <a:gdLst/>
              <a:ahLst/>
              <a:cxnLst/>
              <a:rect l="l" t="t" r="r" b="b"/>
              <a:pathLst>
                <a:path w="2539" h="5079">
                  <a:moveTo>
                    <a:pt x="2527" y="0"/>
                  </a:moveTo>
                  <a:lnTo>
                    <a:pt x="0" y="1447"/>
                  </a:lnTo>
                  <a:lnTo>
                    <a:pt x="12" y="3390"/>
                  </a:lnTo>
                  <a:lnTo>
                    <a:pt x="12" y="4991"/>
                  </a:lnTo>
                  <a:lnTo>
                    <a:pt x="2527" y="3543"/>
                  </a:lnTo>
                  <a:lnTo>
                    <a:pt x="2527" y="1943"/>
                  </a:lnTo>
                  <a:lnTo>
                    <a:pt x="2527" y="0"/>
                  </a:lnTo>
                  <a:close/>
                </a:path>
              </a:pathLst>
            </a:custGeom>
            <a:solidFill>
              <a:srgbClr val="5E82AF"/>
            </a:solidFill>
          </p:spPr>
          <p:txBody>
            <a:bodyPr wrap="square" lIns="0" tIns="0" rIns="0" bIns="0" rtlCol="0"/>
            <a:lstStyle/>
            <a:p>
              <a:endParaRPr sz="1227"/>
            </a:p>
          </p:txBody>
        </p:sp>
        <p:sp>
          <p:nvSpPr>
            <p:cNvPr id="2044" name="object 2044"/>
            <p:cNvSpPr/>
            <p:nvPr/>
          </p:nvSpPr>
          <p:spPr>
            <a:xfrm>
              <a:off x="1975777" y="7955432"/>
              <a:ext cx="2540" cy="3175"/>
            </a:xfrm>
            <a:custGeom>
              <a:avLst/>
              <a:gdLst/>
              <a:ahLst/>
              <a:cxnLst/>
              <a:rect l="l" t="t" r="r" b="b"/>
              <a:pathLst>
                <a:path w="2539" h="3175">
                  <a:moveTo>
                    <a:pt x="2527" y="0"/>
                  </a:moveTo>
                  <a:lnTo>
                    <a:pt x="0" y="1447"/>
                  </a:lnTo>
                  <a:lnTo>
                    <a:pt x="0" y="3047"/>
                  </a:lnTo>
                  <a:lnTo>
                    <a:pt x="2527" y="1600"/>
                  </a:lnTo>
                  <a:lnTo>
                    <a:pt x="2527" y="0"/>
                  </a:lnTo>
                  <a:close/>
                </a:path>
              </a:pathLst>
            </a:custGeom>
            <a:solidFill>
              <a:srgbClr val="5E83B0"/>
            </a:solidFill>
          </p:spPr>
          <p:txBody>
            <a:bodyPr wrap="square" lIns="0" tIns="0" rIns="0" bIns="0" rtlCol="0"/>
            <a:lstStyle/>
            <a:p>
              <a:endParaRPr sz="1227"/>
            </a:p>
          </p:txBody>
        </p:sp>
        <p:sp>
          <p:nvSpPr>
            <p:cNvPr id="2045" name="object 2045"/>
            <p:cNvSpPr/>
            <p:nvPr/>
          </p:nvSpPr>
          <p:spPr>
            <a:xfrm>
              <a:off x="1975764" y="7951940"/>
              <a:ext cx="2540" cy="5080"/>
            </a:xfrm>
            <a:custGeom>
              <a:avLst/>
              <a:gdLst/>
              <a:ahLst/>
              <a:cxnLst/>
              <a:rect l="l" t="t" r="r" b="b"/>
              <a:pathLst>
                <a:path w="2539" h="5079">
                  <a:moveTo>
                    <a:pt x="2540" y="0"/>
                  </a:moveTo>
                  <a:lnTo>
                    <a:pt x="0" y="1447"/>
                  </a:lnTo>
                  <a:lnTo>
                    <a:pt x="0" y="3048"/>
                  </a:lnTo>
                  <a:lnTo>
                    <a:pt x="12" y="4940"/>
                  </a:lnTo>
                  <a:lnTo>
                    <a:pt x="2540" y="3492"/>
                  </a:lnTo>
                  <a:lnTo>
                    <a:pt x="2540" y="1600"/>
                  </a:lnTo>
                  <a:lnTo>
                    <a:pt x="2540" y="0"/>
                  </a:lnTo>
                  <a:close/>
                </a:path>
              </a:pathLst>
            </a:custGeom>
            <a:solidFill>
              <a:srgbClr val="5E83B1"/>
            </a:solidFill>
          </p:spPr>
          <p:txBody>
            <a:bodyPr wrap="square" lIns="0" tIns="0" rIns="0" bIns="0" rtlCol="0"/>
            <a:lstStyle/>
            <a:p>
              <a:endParaRPr sz="1227"/>
            </a:p>
          </p:txBody>
        </p:sp>
        <p:sp>
          <p:nvSpPr>
            <p:cNvPr id="2046" name="object 2046"/>
            <p:cNvSpPr/>
            <p:nvPr/>
          </p:nvSpPr>
          <p:spPr>
            <a:xfrm>
              <a:off x="1975751" y="7949895"/>
              <a:ext cx="3175" cy="3810"/>
            </a:xfrm>
            <a:custGeom>
              <a:avLst/>
              <a:gdLst/>
              <a:ahLst/>
              <a:cxnLst/>
              <a:rect l="l" t="t" r="r" b="b"/>
              <a:pathLst>
                <a:path w="3175" h="3809">
                  <a:moveTo>
                    <a:pt x="2552" y="0"/>
                  </a:moveTo>
                  <a:lnTo>
                    <a:pt x="0" y="1460"/>
                  </a:lnTo>
                  <a:lnTo>
                    <a:pt x="12" y="3492"/>
                  </a:lnTo>
                  <a:lnTo>
                    <a:pt x="2552" y="2044"/>
                  </a:lnTo>
                  <a:lnTo>
                    <a:pt x="2552" y="0"/>
                  </a:lnTo>
                  <a:close/>
                </a:path>
              </a:pathLst>
            </a:custGeom>
            <a:solidFill>
              <a:srgbClr val="5E84B2"/>
            </a:solidFill>
          </p:spPr>
          <p:txBody>
            <a:bodyPr wrap="square" lIns="0" tIns="0" rIns="0" bIns="0" rtlCol="0"/>
            <a:lstStyle/>
            <a:p>
              <a:endParaRPr sz="1227"/>
            </a:p>
          </p:txBody>
        </p:sp>
        <p:sp>
          <p:nvSpPr>
            <p:cNvPr id="2047" name="object 2047"/>
            <p:cNvSpPr/>
            <p:nvPr/>
          </p:nvSpPr>
          <p:spPr>
            <a:xfrm>
              <a:off x="1975738" y="7947812"/>
              <a:ext cx="3175" cy="3810"/>
            </a:xfrm>
            <a:custGeom>
              <a:avLst/>
              <a:gdLst/>
              <a:ahLst/>
              <a:cxnLst/>
              <a:rect l="l" t="t" r="r" b="b"/>
              <a:pathLst>
                <a:path w="3175" h="3809">
                  <a:moveTo>
                    <a:pt x="2565" y="0"/>
                  </a:moveTo>
                  <a:lnTo>
                    <a:pt x="0" y="1485"/>
                  </a:lnTo>
                  <a:lnTo>
                    <a:pt x="12" y="3543"/>
                  </a:lnTo>
                  <a:lnTo>
                    <a:pt x="2565" y="2082"/>
                  </a:lnTo>
                  <a:lnTo>
                    <a:pt x="2565" y="0"/>
                  </a:lnTo>
                  <a:close/>
                </a:path>
              </a:pathLst>
            </a:custGeom>
            <a:solidFill>
              <a:srgbClr val="5E85B2"/>
            </a:solidFill>
          </p:spPr>
          <p:txBody>
            <a:bodyPr wrap="square" lIns="0" tIns="0" rIns="0" bIns="0" rtlCol="0"/>
            <a:lstStyle/>
            <a:p>
              <a:endParaRPr sz="1227"/>
            </a:p>
          </p:txBody>
        </p:sp>
        <p:sp>
          <p:nvSpPr>
            <p:cNvPr id="2048" name="object 2048"/>
            <p:cNvSpPr/>
            <p:nvPr/>
          </p:nvSpPr>
          <p:spPr>
            <a:xfrm>
              <a:off x="1975726" y="7944307"/>
              <a:ext cx="3175" cy="5080"/>
            </a:xfrm>
            <a:custGeom>
              <a:avLst/>
              <a:gdLst/>
              <a:ahLst/>
              <a:cxnLst/>
              <a:rect l="l" t="t" r="r" b="b"/>
              <a:pathLst>
                <a:path w="3175" h="5079">
                  <a:moveTo>
                    <a:pt x="2578" y="0"/>
                  </a:moveTo>
                  <a:lnTo>
                    <a:pt x="0" y="1498"/>
                  </a:lnTo>
                  <a:lnTo>
                    <a:pt x="12" y="3403"/>
                  </a:lnTo>
                  <a:lnTo>
                    <a:pt x="12" y="4991"/>
                  </a:lnTo>
                  <a:lnTo>
                    <a:pt x="2578" y="3505"/>
                  </a:lnTo>
                  <a:lnTo>
                    <a:pt x="2578" y="1930"/>
                  </a:lnTo>
                  <a:lnTo>
                    <a:pt x="2578" y="0"/>
                  </a:lnTo>
                  <a:close/>
                </a:path>
              </a:pathLst>
            </a:custGeom>
            <a:solidFill>
              <a:srgbClr val="5E86B3"/>
            </a:solidFill>
          </p:spPr>
          <p:txBody>
            <a:bodyPr wrap="square" lIns="0" tIns="0" rIns="0" bIns="0" rtlCol="0"/>
            <a:lstStyle/>
            <a:p>
              <a:endParaRPr sz="1227"/>
            </a:p>
          </p:txBody>
        </p:sp>
        <p:sp>
          <p:nvSpPr>
            <p:cNvPr id="2049" name="object 2049"/>
            <p:cNvSpPr/>
            <p:nvPr/>
          </p:nvSpPr>
          <p:spPr>
            <a:xfrm>
              <a:off x="1975726" y="7942681"/>
              <a:ext cx="3175" cy="3175"/>
            </a:xfrm>
            <a:custGeom>
              <a:avLst/>
              <a:gdLst/>
              <a:ahLst/>
              <a:cxnLst/>
              <a:rect l="l" t="t" r="r" b="b"/>
              <a:pathLst>
                <a:path w="3175" h="3175">
                  <a:moveTo>
                    <a:pt x="2578" y="0"/>
                  </a:moveTo>
                  <a:lnTo>
                    <a:pt x="0" y="1485"/>
                  </a:lnTo>
                  <a:lnTo>
                    <a:pt x="0" y="3124"/>
                  </a:lnTo>
                  <a:lnTo>
                    <a:pt x="2578" y="1625"/>
                  </a:lnTo>
                  <a:lnTo>
                    <a:pt x="2578" y="0"/>
                  </a:lnTo>
                  <a:close/>
                </a:path>
              </a:pathLst>
            </a:custGeom>
            <a:solidFill>
              <a:srgbClr val="5E86B4"/>
            </a:solidFill>
          </p:spPr>
          <p:txBody>
            <a:bodyPr wrap="square" lIns="0" tIns="0" rIns="0" bIns="0" rtlCol="0"/>
            <a:lstStyle/>
            <a:p>
              <a:endParaRPr sz="1227"/>
            </a:p>
          </p:txBody>
        </p:sp>
        <p:sp>
          <p:nvSpPr>
            <p:cNvPr id="2050" name="object 2050"/>
            <p:cNvSpPr/>
            <p:nvPr/>
          </p:nvSpPr>
          <p:spPr>
            <a:xfrm>
              <a:off x="1975713" y="7939087"/>
              <a:ext cx="3175" cy="5080"/>
            </a:xfrm>
            <a:custGeom>
              <a:avLst/>
              <a:gdLst/>
              <a:ahLst/>
              <a:cxnLst/>
              <a:rect l="l" t="t" r="r" b="b"/>
              <a:pathLst>
                <a:path w="3175" h="5079">
                  <a:moveTo>
                    <a:pt x="2590" y="0"/>
                  </a:moveTo>
                  <a:lnTo>
                    <a:pt x="0" y="1485"/>
                  </a:lnTo>
                  <a:lnTo>
                    <a:pt x="0" y="3086"/>
                  </a:lnTo>
                  <a:lnTo>
                    <a:pt x="12" y="5080"/>
                  </a:lnTo>
                  <a:lnTo>
                    <a:pt x="2590" y="3594"/>
                  </a:lnTo>
                  <a:lnTo>
                    <a:pt x="2590" y="1600"/>
                  </a:lnTo>
                  <a:lnTo>
                    <a:pt x="2590" y="0"/>
                  </a:lnTo>
                  <a:close/>
                </a:path>
              </a:pathLst>
            </a:custGeom>
            <a:solidFill>
              <a:srgbClr val="5E87B4"/>
            </a:solidFill>
          </p:spPr>
          <p:txBody>
            <a:bodyPr wrap="square" lIns="0" tIns="0" rIns="0" bIns="0" rtlCol="0"/>
            <a:lstStyle/>
            <a:p>
              <a:endParaRPr sz="1227"/>
            </a:p>
          </p:txBody>
        </p:sp>
        <p:sp>
          <p:nvSpPr>
            <p:cNvPr id="2051" name="object 2051"/>
            <p:cNvSpPr/>
            <p:nvPr/>
          </p:nvSpPr>
          <p:spPr>
            <a:xfrm>
              <a:off x="1975700" y="7937144"/>
              <a:ext cx="3175" cy="3810"/>
            </a:xfrm>
            <a:custGeom>
              <a:avLst/>
              <a:gdLst/>
              <a:ahLst/>
              <a:cxnLst/>
              <a:rect l="l" t="t" r="r" b="b"/>
              <a:pathLst>
                <a:path w="3175" h="3809">
                  <a:moveTo>
                    <a:pt x="2603" y="0"/>
                  </a:moveTo>
                  <a:lnTo>
                    <a:pt x="0" y="1498"/>
                  </a:lnTo>
                  <a:lnTo>
                    <a:pt x="12" y="3429"/>
                  </a:lnTo>
                  <a:lnTo>
                    <a:pt x="2603" y="1943"/>
                  </a:lnTo>
                  <a:lnTo>
                    <a:pt x="2603" y="0"/>
                  </a:lnTo>
                  <a:close/>
                </a:path>
              </a:pathLst>
            </a:custGeom>
            <a:solidFill>
              <a:srgbClr val="5E88B5"/>
            </a:solidFill>
          </p:spPr>
          <p:txBody>
            <a:bodyPr wrap="square" lIns="0" tIns="0" rIns="0" bIns="0" rtlCol="0"/>
            <a:lstStyle/>
            <a:p>
              <a:endParaRPr sz="1227"/>
            </a:p>
          </p:txBody>
        </p:sp>
        <p:sp>
          <p:nvSpPr>
            <p:cNvPr id="2052" name="object 2052"/>
            <p:cNvSpPr/>
            <p:nvPr/>
          </p:nvSpPr>
          <p:spPr>
            <a:xfrm>
              <a:off x="1975700" y="7935595"/>
              <a:ext cx="3175" cy="3175"/>
            </a:xfrm>
            <a:custGeom>
              <a:avLst/>
              <a:gdLst/>
              <a:ahLst/>
              <a:cxnLst/>
              <a:rect l="l" t="t" r="r" b="b"/>
              <a:pathLst>
                <a:path w="3175" h="3175">
                  <a:moveTo>
                    <a:pt x="2603" y="0"/>
                  </a:moveTo>
                  <a:lnTo>
                    <a:pt x="0" y="1498"/>
                  </a:lnTo>
                  <a:lnTo>
                    <a:pt x="0" y="3047"/>
                  </a:lnTo>
                  <a:lnTo>
                    <a:pt x="2603" y="1549"/>
                  </a:lnTo>
                  <a:lnTo>
                    <a:pt x="2603" y="0"/>
                  </a:lnTo>
                  <a:close/>
                </a:path>
              </a:pathLst>
            </a:custGeom>
            <a:solidFill>
              <a:srgbClr val="5E88B6"/>
            </a:solidFill>
          </p:spPr>
          <p:txBody>
            <a:bodyPr wrap="square" lIns="0" tIns="0" rIns="0" bIns="0" rtlCol="0"/>
            <a:lstStyle/>
            <a:p>
              <a:endParaRPr sz="1227"/>
            </a:p>
          </p:txBody>
        </p:sp>
        <p:sp>
          <p:nvSpPr>
            <p:cNvPr id="2053" name="object 2053"/>
            <p:cNvSpPr/>
            <p:nvPr/>
          </p:nvSpPr>
          <p:spPr>
            <a:xfrm>
              <a:off x="1975688" y="7933652"/>
              <a:ext cx="3175" cy="3810"/>
            </a:xfrm>
            <a:custGeom>
              <a:avLst/>
              <a:gdLst/>
              <a:ahLst/>
              <a:cxnLst/>
              <a:rect l="l" t="t" r="r" b="b"/>
              <a:pathLst>
                <a:path w="3175" h="3809">
                  <a:moveTo>
                    <a:pt x="2616" y="0"/>
                  </a:moveTo>
                  <a:lnTo>
                    <a:pt x="0" y="1498"/>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2054" name="object 2054"/>
            <p:cNvSpPr/>
            <p:nvPr/>
          </p:nvSpPr>
          <p:spPr>
            <a:xfrm>
              <a:off x="1975688" y="7931594"/>
              <a:ext cx="3175" cy="3810"/>
            </a:xfrm>
            <a:custGeom>
              <a:avLst/>
              <a:gdLst/>
              <a:ahLst/>
              <a:cxnLst/>
              <a:rect l="l" t="t" r="r" b="b"/>
              <a:pathLst>
                <a:path w="3175" h="3809">
                  <a:moveTo>
                    <a:pt x="2616" y="0"/>
                  </a:moveTo>
                  <a:lnTo>
                    <a:pt x="0" y="1524"/>
                  </a:lnTo>
                  <a:lnTo>
                    <a:pt x="0" y="3556"/>
                  </a:lnTo>
                  <a:lnTo>
                    <a:pt x="2616" y="2057"/>
                  </a:lnTo>
                  <a:lnTo>
                    <a:pt x="2616" y="0"/>
                  </a:lnTo>
                  <a:close/>
                </a:path>
              </a:pathLst>
            </a:custGeom>
            <a:solidFill>
              <a:srgbClr val="5F89B6"/>
            </a:solidFill>
          </p:spPr>
          <p:txBody>
            <a:bodyPr wrap="square" lIns="0" tIns="0" rIns="0" bIns="0" rtlCol="0"/>
            <a:lstStyle/>
            <a:p>
              <a:endParaRPr sz="1227"/>
            </a:p>
          </p:txBody>
        </p:sp>
        <p:sp>
          <p:nvSpPr>
            <p:cNvPr id="2055" name="object 2055"/>
            <p:cNvSpPr/>
            <p:nvPr/>
          </p:nvSpPr>
          <p:spPr>
            <a:xfrm>
              <a:off x="1975675" y="7930058"/>
              <a:ext cx="3175" cy="3175"/>
            </a:xfrm>
            <a:custGeom>
              <a:avLst/>
              <a:gdLst/>
              <a:ahLst/>
              <a:cxnLst/>
              <a:rect l="l" t="t" r="r" b="b"/>
              <a:pathLst>
                <a:path w="3175" h="3175">
                  <a:moveTo>
                    <a:pt x="2628" y="0"/>
                  </a:moveTo>
                  <a:lnTo>
                    <a:pt x="0" y="1511"/>
                  </a:lnTo>
                  <a:lnTo>
                    <a:pt x="12" y="3060"/>
                  </a:lnTo>
                  <a:lnTo>
                    <a:pt x="2628" y="1536"/>
                  </a:lnTo>
                  <a:lnTo>
                    <a:pt x="2628" y="0"/>
                  </a:lnTo>
                  <a:close/>
                </a:path>
              </a:pathLst>
            </a:custGeom>
            <a:solidFill>
              <a:srgbClr val="5F8AB7"/>
            </a:solidFill>
          </p:spPr>
          <p:txBody>
            <a:bodyPr wrap="square" lIns="0" tIns="0" rIns="0" bIns="0" rtlCol="0"/>
            <a:lstStyle/>
            <a:p>
              <a:endParaRPr sz="1227"/>
            </a:p>
          </p:txBody>
        </p:sp>
        <p:sp>
          <p:nvSpPr>
            <p:cNvPr id="2056" name="object 2056"/>
            <p:cNvSpPr/>
            <p:nvPr/>
          </p:nvSpPr>
          <p:spPr>
            <a:xfrm>
              <a:off x="1972487" y="7928140"/>
              <a:ext cx="6350" cy="3810"/>
            </a:xfrm>
            <a:custGeom>
              <a:avLst/>
              <a:gdLst/>
              <a:ahLst/>
              <a:cxnLst/>
              <a:rect l="l" t="t" r="r" b="b"/>
              <a:pathLst>
                <a:path w="6350" h="3809">
                  <a:moveTo>
                    <a:pt x="5816" y="965"/>
                  </a:moveTo>
                  <a:lnTo>
                    <a:pt x="4737" y="596"/>
                  </a:lnTo>
                  <a:lnTo>
                    <a:pt x="3975" y="330"/>
                  </a:lnTo>
                  <a:lnTo>
                    <a:pt x="2984" y="0"/>
                  </a:lnTo>
                  <a:lnTo>
                    <a:pt x="0" y="1714"/>
                  </a:lnTo>
                  <a:lnTo>
                    <a:pt x="1765" y="2311"/>
                  </a:lnTo>
                  <a:lnTo>
                    <a:pt x="3187" y="2794"/>
                  </a:lnTo>
                  <a:lnTo>
                    <a:pt x="3187" y="3429"/>
                  </a:lnTo>
                  <a:lnTo>
                    <a:pt x="5816" y="1917"/>
                  </a:lnTo>
                  <a:lnTo>
                    <a:pt x="5816" y="965"/>
                  </a:lnTo>
                  <a:close/>
                </a:path>
              </a:pathLst>
            </a:custGeom>
            <a:solidFill>
              <a:srgbClr val="5F8AB8"/>
            </a:solidFill>
          </p:spPr>
          <p:txBody>
            <a:bodyPr wrap="square" lIns="0" tIns="0" rIns="0" bIns="0" rtlCol="0"/>
            <a:lstStyle/>
            <a:p>
              <a:endParaRPr sz="1227"/>
            </a:p>
          </p:txBody>
        </p:sp>
        <p:sp>
          <p:nvSpPr>
            <p:cNvPr id="2057" name="object 2057"/>
            <p:cNvSpPr/>
            <p:nvPr/>
          </p:nvSpPr>
          <p:spPr>
            <a:xfrm>
              <a:off x="1970392" y="7927429"/>
              <a:ext cx="5080" cy="2540"/>
            </a:xfrm>
            <a:custGeom>
              <a:avLst/>
              <a:gdLst/>
              <a:ahLst/>
              <a:cxnLst/>
              <a:rect l="l" t="t" r="r" b="b"/>
              <a:pathLst>
                <a:path w="5080" h="2540">
                  <a:moveTo>
                    <a:pt x="3009" y="0"/>
                  </a:moveTo>
                  <a:lnTo>
                    <a:pt x="0" y="1727"/>
                  </a:lnTo>
                  <a:lnTo>
                    <a:pt x="2095" y="2425"/>
                  </a:lnTo>
                  <a:lnTo>
                    <a:pt x="5079" y="711"/>
                  </a:lnTo>
                  <a:lnTo>
                    <a:pt x="3009" y="0"/>
                  </a:lnTo>
                  <a:close/>
                </a:path>
              </a:pathLst>
            </a:custGeom>
            <a:solidFill>
              <a:srgbClr val="5F8BB8"/>
            </a:solidFill>
          </p:spPr>
          <p:txBody>
            <a:bodyPr wrap="square" lIns="0" tIns="0" rIns="0" bIns="0" rtlCol="0"/>
            <a:lstStyle/>
            <a:p>
              <a:endParaRPr sz="1227"/>
            </a:p>
          </p:txBody>
        </p:sp>
        <p:sp>
          <p:nvSpPr>
            <p:cNvPr id="2058" name="object 2058"/>
            <p:cNvSpPr/>
            <p:nvPr/>
          </p:nvSpPr>
          <p:spPr>
            <a:xfrm>
              <a:off x="1968639" y="7926832"/>
              <a:ext cx="5080" cy="2540"/>
            </a:xfrm>
            <a:custGeom>
              <a:avLst/>
              <a:gdLst/>
              <a:ahLst/>
              <a:cxnLst/>
              <a:rect l="l" t="t" r="r" b="b"/>
              <a:pathLst>
                <a:path w="5080" h="2540">
                  <a:moveTo>
                    <a:pt x="3009" y="0"/>
                  </a:moveTo>
                  <a:lnTo>
                    <a:pt x="0" y="1727"/>
                  </a:lnTo>
                  <a:lnTo>
                    <a:pt x="1752" y="2324"/>
                  </a:lnTo>
                  <a:lnTo>
                    <a:pt x="4762" y="596"/>
                  </a:lnTo>
                  <a:lnTo>
                    <a:pt x="3009" y="0"/>
                  </a:lnTo>
                  <a:close/>
                </a:path>
              </a:pathLst>
            </a:custGeom>
            <a:solidFill>
              <a:srgbClr val="5F8CB9"/>
            </a:solidFill>
          </p:spPr>
          <p:txBody>
            <a:bodyPr wrap="square" lIns="0" tIns="0" rIns="0" bIns="0" rtlCol="0"/>
            <a:lstStyle/>
            <a:p>
              <a:endParaRPr sz="1227"/>
            </a:p>
          </p:txBody>
        </p:sp>
        <p:sp>
          <p:nvSpPr>
            <p:cNvPr id="2059" name="object 2059"/>
            <p:cNvSpPr/>
            <p:nvPr/>
          </p:nvSpPr>
          <p:spPr>
            <a:xfrm>
              <a:off x="1966391" y="7926070"/>
              <a:ext cx="5715" cy="2540"/>
            </a:xfrm>
            <a:custGeom>
              <a:avLst/>
              <a:gdLst/>
              <a:ahLst/>
              <a:cxnLst/>
              <a:rect l="l" t="t" r="r" b="b"/>
              <a:pathLst>
                <a:path w="5714" h="2540">
                  <a:moveTo>
                    <a:pt x="3009" y="0"/>
                  </a:moveTo>
                  <a:lnTo>
                    <a:pt x="0" y="1727"/>
                  </a:lnTo>
                  <a:lnTo>
                    <a:pt x="2247" y="2489"/>
                  </a:lnTo>
                  <a:lnTo>
                    <a:pt x="5257" y="761"/>
                  </a:lnTo>
                  <a:lnTo>
                    <a:pt x="3009" y="0"/>
                  </a:lnTo>
                  <a:close/>
                </a:path>
              </a:pathLst>
            </a:custGeom>
            <a:solidFill>
              <a:srgbClr val="5F8CBA"/>
            </a:solidFill>
          </p:spPr>
          <p:txBody>
            <a:bodyPr wrap="square" lIns="0" tIns="0" rIns="0" bIns="0" rtlCol="0"/>
            <a:lstStyle/>
            <a:p>
              <a:endParaRPr sz="1227"/>
            </a:p>
          </p:txBody>
        </p:sp>
        <p:sp>
          <p:nvSpPr>
            <p:cNvPr id="2060" name="object 2060"/>
            <p:cNvSpPr/>
            <p:nvPr/>
          </p:nvSpPr>
          <p:spPr>
            <a:xfrm>
              <a:off x="1964372" y="7925371"/>
              <a:ext cx="5080" cy="2540"/>
            </a:xfrm>
            <a:custGeom>
              <a:avLst/>
              <a:gdLst/>
              <a:ahLst/>
              <a:cxnLst/>
              <a:rect l="l" t="t" r="r" b="b"/>
              <a:pathLst>
                <a:path w="5080" h="2540">
                  <a:moveTo>
                    <a:pt x="3009" y="0"/>
                  </a:moveTo>
                  <a:lnTo>
                    <a:pt x="0" y="1752"/>
                  </a:lnTo>
                  <a:lnTo>
                    <a:pt x="2019" y="2425"/>
                  </a:lnTo>
                  <a:lnTo>
                    <a:pt x="5029" y="698"/>
                  </a:lnTo>
                  <a:lnTo>
                    <a:pt x="3009" y="0"/>
                  </a:lnTo>
                  <a:close/>
                </a:path>
              </a:pathLst>
            </a:custGeom>
            <a:solidFill>
              <a:srgbClr val="608DBA"/>
            </a:solidFill>
          </p:spPr>
          <p:txBody>
            <a:bodyPr wrap="square" lIns="0" tIns="0" rIns="0" bIns="0" rtlCol="0"/>
            <a:lstStyle/>
            <a:p>
              <a:endParaRPr sz="1227"/>
            </a:p>
          </p:txBody>
        </p:sp>
        <p:sp>
          <p:nvSpPr>
            <p:cNvPr id="2061" name="object 2061"/>
            <p:cNvSpPr/>
            <p:nvPr/>
          </p:nvSpPr>
          <p:spPr>
            <a:xfrm>
              <a:off x="1960486" y="7924063"/>
              <a:ext cx="6985" cy="3175"/>
            </a:xfrm>
            <a:custGeom>
              <a:avLst/>
              <a:gdLst/>
              <a:ahLst/>
              <a:cxnLst/>
              <a:rect l="l" t="t" r="r" b="b"/>
              <a:pathLst>
                <a:path w="6985" h="3175">
                  <a:moveTo>
                    <a:pt x="6896" y="1308"/>
                  </a:moveTo>
                  <a:lnTo>
                    <a:pt x="6540" y="1193"/>
                  </a:lnTo>
                  <a:lnTo>
                    <a:pt x="5118" y="711"/>
                  </a:lnTo>
                  <a:lnTo>
                    <a:pt x="3390" y="114"/>
                  </a:lnTo>
                  <a:lnTo>
                    <a:pt x="3035" y="0"/>
                  </a:lnTo>
                  <a:lnTo>
                    <a:pt x="0" y="1739"/>
                  </a:lnTo>
                  <a:lnTo>
                    <a:pt x="2082" y="2451"/>
                  </a:lnTo>
                  <a:lnTo>
                    <a:pt x="3886" y="3060"/>
                  </a:lnTo>
                  <a:lnTo>
                    <a:pt x="6896" y="1308"/>
                  </a:lnTo>
                  <a:close/>
                </a:path>
              </a:pathLst>
            </a:custGeom>
            <a:solidFill>
              <a:srgbClr val="608DBB"/>
            </a:solidFill>
          </p:spPr>
          <p:txBody>
            <a:bodyPr wrap="square" lIns="0" tIns="0" rIns="0" bIns="0" rtlCol="0"/>
            <a:lstStyle/>
            <a:p>
              <a:endParaRPr sz="1227"/>
            </a:p>
          </p:txBody>
        </p:sp>
        <p:sp>
          <p:nvSpPr>
            <p:cNvPr id="2062" name="object 2062"/>
            <p:cNvSpPr/>
            <p:nvPr/>
          </p:nvSpPr>
          <p:spPr>
            <a:xfrm>
              <a:off x="1958720" y="7923466"/>
              <a:ext cx="5080" cy="2540"/>
            </a:xfrm>
            <a:custGeom>
              <a:avLst/>
              <a:gdLst/>
              <a:ahLst/>
              <a:cxnLst/>
              <a:rect l="l" t="t" r="r" b="b"/>
              <a:pathLst>
                <a:path w="5080" h="2540">
                  <a:moveTo>
                    <a:pt x="3060" y="0"/>
                  </a:moveTo>
                  <a:lnTo>
                    <a:pt x="0" y="1739"/>
                  </a:lnTo>
                  <a:lnTo>
                    <a:pt x="1765" y="2336"/>
                  </a:lnTo>
                  <a:lnTo>
                    <a:pt x="4800" y="596"/>
                  </a:lnTo>
                  <a:lnTo>
                    <a:pt x="3060" y="0"/>
                  </a:lnTo>
                  <a:close/>
                </a:path>
              </a:pathLst>
            </a:custGeom>
            <a:solidFill>
              <a:srgbClr val="608EBC"/>
            </a:solidFill>
          </p:spPr>
          <p:txBody>
            <a:bodyPr wrap="square" lIns="0" tIns="0" rIns="0" bIns="0" rtlCol="0"/>
            <a:lstStyle/>
            <a:p>
              <a:endParaRPr sz="1227"/>
            </a:p>
          </p:txBody>
        </p:sp>
        <p:sp>
          <p:nvSpPr>
            <p:cNvPr id="2063" name="object 2063"/>
            <p:cNvSpPr/>
            <p:nvPr/>
          </p:nvSpPr>
          <p:spPr>
            <a:xfrm>
              <a:off x="1956485" y="7922704"/>
              <a:ext cx="5715" cy="2540"/>
            </a:xfrm>
            <a:custGeom>
              <a:avLst/>
              <a:gdLst/>
              <a:ahLst/>
              <a:cxnLst/>
              <a:rect l="l" t="t" r="r" b="b"/>
              <a:pathLst>
                <a:path w="5714" h="2540">
                  <a:moveTo>
                    <a:pt x="3060" y="0"/>
                  </a:moveTo>
                  <a:lnTo>
                    <a:pt x="0" y="1752"/>
                  </a:lnTo>
                  <a:lnTo>
                    <a:pt x="2235" y="2501"/>
                  </a:lnTo>
                  <a:lnTo>
                    <a:pt x="5295" y="761"/>
                  </a:lnTo>
                  <a:lnTo>
                    <a:pt x="3060" y="0"/>
                  </a:lnTo>
                  <a:close/>
                </a:path>
              </a:pathLst>
            </a:custGeom>
            <a:solidFill>
              <a:srgbClr val="608FBC"/>
            </a:solidFill>
          </p:spPr>
          <p:txBody>
            <a:bodyPr wrap="square" lIns="0" tIns="0" rIns="0" bIns="0" rtlCol="0"/>
            <a:lstStyle/>
            <a:p>
              <a:endParaRPr sz="1227"/>
            </a:p>
          </p:txBody>
        </p:sp>
        <p:sp>
          <p:nvSpPr>
            <p:cNvPr id="2064" name="object 2064"/>
            <p:cNvSpPr/>
            <p:nvPr/>
          </p:nvSpPr>
          <p:spPr>
            <a:xfrm>
              <a:off x="1952663" y="7921409"/>
              <a:ext cx="6985" cy="3175"/>
            </a:xfrm>
            <a:custGeom>
              <a:avLst/>
              <a:gdLst/>
              <a:ahLst/>
              <a:cxnLst/>
              <a:rect l="l" t="t" r="r" b="b"/>
              <a:pathLst>
                <a:path w="6985" h="3175">
                  <a:moveTo>
                    <a:pt x="6883" y="1295"/>
                  </a:moveTo>
                  <a:lnTo>
                    <a:pt x="6159" y="1041"/>
                  </a:lnTo>
                  <a:lnTo>
                    <a:pt x="5130" y="698"/>
                  </a:lnTo>
                  <a:lnTo>
                    <a:pt x="4826" y="584"/>
                  </a:lnTo>
                  <a:lnTo>
                    <a:pt x="3111" y="0"/>
                  </a:lnTo>
                  <a:lnTo>
                    <a:pt x="0" y="1752"/>
                  </a:lnTo>
                  <a:lnTo>
                    <a:pt x="2057" y="2451"/>
                  </a:lnTo>
                  <a:lnTo>
                    <a:pt x="3822" y="3048"/>
                  </a:lnTo>
                  <a:lnTo>
                    <a:pt x="6883" y="1295"/>
                  </a:lnTo>
                  <a:close/>
                </a:path>
              </a:pathLst>
            </a:custGeom>
            <a:solidFill>
              <a:srgbClr val="608FBD"/>
            </a:solidFill>
          </p:spPr>
          <p:txBody>
            <a:bodyPr wrap="square" lIns="0" tIns="0" rIns="0" bIns="0" rtlCol="0"/>
            <a:lstStyle/>
            <a:p>
              <a:endParaRPr sz="1227"/>
            </a:p>
          </p:txBody>
        </p:sp>
        <p:sp>
          <p:nvSpPr>
            <p:cNvPr id="2065" name="object 2065"/>
            <p:cNvSpPr/>
            <p:nvPr/>
          </p:nvSpPr>
          <p:spPr>
            <a:xfrm>
              <a:off x="1950732" y="7920748"/>
              <a:ext cx="5080" cy="2540"/>
            </a:xfrm>
            <a:custGeom>
              <a:avLst/>
              <a:gdLst/>
              <a:ahLst/>
              <a:cxnLst/>
              <a:rect l="l" t="t" r="r" b="b"/>
              <a:pathLst>
                <a:path w="5080" h="2540">
                  <a:moveTo>
                    <a:pt x="3073" y="0"/>
                  </a:moveTo>
                  <a:lnTo>
                    <a:pt x="0" y="1765"/>
                  </a:lnTo>
                  <a:lnTo>
                    <a:pt x="1930" y="2412"/>
                  </a:lnTo>
                  <a:lnTo>
                    <a:pt x="5003" y="660"/>
                  </a:lnTo>
                  <a:lnTo>
                    <a:pt x="3657" y="190"/>
                  </a:lnTo>
                  <a:lnTo>
                    <a:pt x="3073" y="0"/>
                  </a:lnTo>
                  <a:close/>
                </a:path>
              </a:pathLst>
            </a:custGeom>
            <a:solidFill>
              <a:srgbClr val="6090BD"/>
            </a:solidFill>
          </p:spPr>
          <p:txBody>
            <a:bodyPr wrap="square" lIns="0" tIns="0" rIns="0" bIns="0" rtlCol="0"/>
            <a:lstStyle/>
            <a:p>
              <a:endParaRPr sz="1227"/>
            </a:p>
          </p:txBody>
        </p:sp>
        <p:sp>
          <p:nvSpPr>
            <p:cNvPr id="2066" name="object 2066"/>
            <p:cNvSpPr/>
            <p:nvPr/>
          </p:nvSpPr>
          <p:spPr>
            <a:xfrm>
              <a:off x="1948573" y="7920012"/>
              <a:ext cx="5715" cy="2540"/>
            </a:xfrm>
            <a:custGeom>
              <a:avLst/>
              <a:gdLst/>
              <a:ahLst/>
              <a:cxnLst/>
              <a:rect l="l" t="t" r="r" b="b"/>
              <a:pathLst>
                <a:path w="5714" h="2540">
                  <a:moveTo>
                    <a:pt x="3086" y="0"/>
                  </a:moveTo>
                  <a:lnTo>
                    <a:pt x="0" y="1777"/>
                  </a:lnTo>
                  <a:lnTo>
                    <a:pt x="2158" y="2501"/>
                  </a:lnTo>
                  <a:lnTo>
                    <a:pt x="5232" y="736"/>
                  </a:lnTo>
                  <a:lnTo>
                    <a:pt x="3086" y="0"/>
                  </a:lnTo>
                  <a:close/>
                </a:path>
              </a:pathLst>
            </a:custGeom>
            <a:solidFill>
              <a:srgbClr val="6190BE"/>
            </a:solidFill>
          </p:spPr>
          <p:txBody>
            <a:bodyPr wrap="square" lIns="0" tIns="0" rIns="0" bIns="0" rtlCol="0"/>
            <a:lstStyle/>
            <a:p>
              <a:endParaRPr sz="1227"/>
            </a:p>
          </p:txBody>
        </p:sp>
        <p:sp>
          <p:nvSpPr>
            <p:cNvPr id="2067" name="object 2067"/>
            <p:cNvSpPr/>
            <p:nvPr/>
          </p:nvSpPr>
          <p:spPr>
            <a:xfrm>
              <a:off x="1942630" y="7917992"/>
              <a:ext cx="9525" cy="3810"/>
            </a:xfrm>
            <a:custGeom>
              <a:avLst/>
              <a:gdLst/>
              <a:ahLst/>
              <a:cxnLst/>
              <a:rect l="l" t="t" r="r" b="b"/>
              <a:pathLst>
                <a:path w="9525" h="3809">
                  <a:moveTo>
                    <a:pt x="9029" y="2019"/>
                  </a:moveTo>
                  <a:lnTo>
                    <a:pt x="6908" y="1295"/>
                  </a:lnTo>
                  <a:lnTo>
                    <a:pt x="6743" y="1244"/>
                  </a:lnTo>
                  <a:lnTo>
                    <a:pt x="5130" y="685"/>
                  </a:lnTo>
                  <a:lnTo>
                    <a:pt x="3098" y="0"/>
                  </a:lnTo>
                  <a:lnTo>
                    <a:pt x="0" y="1790"/>
                  </a:lnTo>
                  <a:lnTo>
                    <a:pt x="2032" y="2476"/>
                  </a:lnTo>
                  <a:lnTo>
                    <a:pt x="3822" y="3086"/>
                  </a:lnTo>
                  <a:lnTo>
                    <a:pt x="5943" y="3797"/>
                  </a:lnTo>
                  <a:lnTo>
                    <a:pt x="9029" y="2019"/>
                  </a:lnTo>
                  <a:close/>
                </a:path>
              </a:pathLst>
            </a:custGeom>
            <a:solidFill>
              <a:srgbClr val="6191BF"/>
            </a:solidFill>
          </p:spPr>
          <p:txBody>
            <a:bodyPr wrap="square" lIns="0" tIns="0" rIns="0" bIns="0" rtlCol="0"/>
            <a:lstStyle/>
            <a:p>
              <a:endParaRPr sz="1227"/>
            </a:p>
          </p:txBody>
        </p:sp>
        <p:sp>
          <p:nvSpPr>
            <p:cNvPr id="2068" name="object 2068"/>
            <p:cNvSpPr/>
            <p:nvPr/>
          </p:nvSpPr>
          <p:spPr>
            <a:xfrm>
              <a:off x="1940788" y="7917370"/>
              <a:ext cx="5080" cy="2540"/>
            </a:xfrm>
            <a:custGeom>
              <a:avLst/>
              <a:gdLst/>
              <a:ahLst/>
              <a:cxnLst/>
              <a:rect l="l" t="t" r="r" b="b"/>
              <a:pathLst>
                <a:path w="5080" h="2540">
                  <a:moveTo>
                    <a:pt x="3124" y="0"/>
                  </a:moveTo>
                  <a:lnTo>
                    <a:pt x="0" y="1790"/>
                  </a:lnTo>
                  <a:lnTo>
                    <a:pt x="1841" y="2413"/>
                  </a:lnTo>
                  <a:lnTo>
                    <a:pt x="4940" y="622"/>
                  </a:lnTo>
                  <a:lnTo>
                    <a:pt x="3124" y="0"/>
                  </a:lnTo>
                  <a:close/>
                </a:path>
              </a:pathLst>
            </a:custGeom>
            <a:solidFill>
              <a:srgbClr val="6192C0"/>
            </a:solidFill>
          </p:spPr>
          <p:txBody>
            <a:bodyPr wrap="square" lIns="0" tIns="0" rIns="0" bIns="0" rtlCol="0"/>
            <a:lstStyle/>
            <a:p>
              <a:endParaRPr sz="1227"/>
            </a:p>
          </p:txBody>
        </p:sp>
        <p:sp>
          <p:nvSpPr>
            <p:cNvPr id="2069" name="object 2069"/>
            <p:cNvSpPr/>
            <p:nvPr/>
          </p:nvSpPr>
          <p:spPr>
            <a:xfrm>
              <a:off x="1938680" y="7916646"/>
              <a:ext cx="5715" cy="2540"/>
            </a:xfrm>
            <a:custGeom>
              <a:avLst/>
              <a:gdLst/>
              <a:ahLst/>
              <a:cxnLst/>
              <a:rect l="l" t="t" r="r" b="b"/>
              <a:pathLst>
                <a:path w="5714" h="2540">
                  <a:moveTo>
                    <a:pt x="3124" y="0"/>
                  </a:moveTo>
                  <a:lnTo>
                    <a:pt x="0" y="1803"/>
                  </a:lnTo>
                  <a:lnTo>
                    <a:pt x="2108" y="2514"/>
                  </a:lnTo>
                  <a:lnTo>
                    <a:pt x="5232" y="723"/>
                  </a:lnTo>
                  <a:lnTo>
                    <a:pt x="4368" y="419"/>
                  </a:lnTo>
                  <a:lnTo>
                    <a:pt x="3124" y="0"/>
                  </a:lnTo>
                  <a:close/>
                </a:path>
              </a:pathLst>
            </a:custGeom>
            <a:solidFill>
              <a:srgbClr val="6193C1"/>
            </a:solidFill>
          </p:spPr>
          <p:txBody>
            <a:bodyPr wrap="square" lIns="0" tIns="0" rIns="0" bIns="0" rtlCol="0"/>
            <a:lstStyle/>
            <a:p>
              <a:endParaRPr sz="1227"/>
            </a:p>
          </p:txBody>
        </p:sp>
        <p:sp>
          <p:nvSpPr>
            <p:cNvPr id="2070" name="object 2070"/>
            <p:cNvSpPr/>
            <p:nvPr/>
          </p:nvSpPr>
          <p:spPr>
            <a:xfrm>
              <a:off x="1936915" y="7916049"/>
              <a:ext cx="5080" cy="2540"/>
            </a:xfrm>
            <a:custGeom>
              <a:avLst/>
              <a:gdLst/>
              <a:ahLst/>
              <a:cxnLst/>
              <a:rect l="l" t="t" r="r" b="b"/>
              <a:pathLst>
                <a:path w="5080" h="2540">
                  <a:moveTo>
                    <a:pt x="3136" y="0"/>
                  </a:moveTo>
                  <a:lnTo>
                    <a:pt x="0" y="1803"/>
                  </a:lnTo>
                  <a:lnTo>
                    <a:pt x="1765" y="2400"/>
                  </a:lnTo>
                  <a:lnTo>
                    <a:pt x="4889" y="596"/>
                  </a:lnTo>
                  <a:lnTo>
                    <a:pt x="3136" y="0"/>
                  </a:lnTo>
                  <a:close/>
                </a:path>
              </a:pathLst>
            </a:custGeom>
            <a:solidFill>
              <a:srgbClr val="6194C1"/>
            </a:solidFill>
          </p:spPr>
          <p:txBody>
            <a:bodyPr wrap="square" lIns="0" tIns="0" rIns="0" bIns="0" rtlCol="0"/>
            <a:lstStyle/>
            <a:p>
              <a:endParaRPr sz="1227"/>
            </a:p>
          </p:txBody>
        </p:sp>
        <p:sp>
          <p:nvSpPr>
            <p:cNvPr id="2071" name="object 2071"/>
            <p:cNvSpPr/>
            <p:nvPr/>
          </p:nvSpPr>
          <p:spPr>
            <a:xfrm>
              <a:off x="1932774" y="7914640"/>
              <a:ext cx="7620" cy="3810"/>
            </a:xfrm>
            <a:custGeom>
              <a:avLst/>
              <a:gdLst/>
              <a:ahLst/>
              <a:cxnLst/>
              <a:rect l="l" t="t" r="r" b="b"/>
              <a:pathLst>
                <a:path w="7619" h="3809">
                  <a:moveTo>
                    <a:pt x="7277" y="1409"/>
                  </a:moveTo>
                  <a:lnTo>
                    <a:pt x="5092" y="660"/>
                  </a:lnTo>
                  <a:lnTo>
                    <a:pt x="3136" y="0"/>
                  </a:lnTo>
                  <a:lnTo>
                    <a:pt x="0" y="1816"/>
                  </a:lnTo>
                  <a:lnTo>
                    <a:pt x="1955" y="2476"/>
                  </a:lnTo>
                  <a:lnTo>
                    <a:pt x="4140" y="3213"/>
                  </a:lnTo>
                  <a:lnTo>
                    <a:pt x="7277" y="1409"/>
                  </a:lnTo>
                  <a:close/>
                </a:path>
              </a:pathLst>
            </a:custGeom>
            <a:solidFill>
              <a:srgbClr val="6194C2"/>
            </a:solidFill>
          </p:spPr>
          <p:txBody>
            <a:bodyPr wrap="square" lIns="0" tIns="0" rIns="0" bIns="0" rtlCol="0"/>
            <a:lstStyle/>
            <a:p>
              <a:endParaRPr sz="1227"/>
            </a:p>
          </p:txBody>
        </p:sp>
        <p:sp>
          <p:nvSpPr>
            <p:cNvPr id="2072" name="object 2072"/>
            <p:cNvSpPr/>
            <p:nvPr/>
          </p:nvSpPr>
          <p:spPr>
            <a:xfrm>
              <a:off x="1928926" y="7913332"/>
              <a:ext cx="6985" cy="3175"/>
            </a:xfrm>
            <a:custGeom>
              <a:avLst/>
              <a:gdLst/>
              <a:ahLst/>
              <a:cxnLst/>
              <a:rect l="l" t="t" r="r" b="b"/>
              <a:pathLst>
                <a:path w="6985" h="3175">
                  <a:moveTo>
                    <a:pt x="6985" y="1308"/>
                  </a:moveTo>
                  <a:lnTo>
                    <a:pt x="5994" y="965"/>
                  </a:lnTo>
                  <a:lnTo>
                    <a:pt x="5118" y="673"/>
                  </a:lnTo>
                  <a:lnTo>
                    <a:pt x="3149" y="0"/>
                  </a:lnTo>
                  <a:lnTo>
                    <a:pt x="0" y="1828"/>
                  </a:lnTo>
                  <a:lnTo>
                    <a:pt x="1955" y="2489"/>
                  </a:lnTo>
                  <a:lnTo>
                    <a:pt x="3848" y="3124"/>
                  </a:lnTo>
                  <a:lnTo>
                    <a:pt x="6985" y="1308"/>
                  </a:lnTo>
                  <a:close/>
                </a:path>
              </a:pathLst>
            </a:custGeom>
            <a:solidFill>
              <a:srgbClr val="6195C3"/>
            </a:solidFill>
          </p:spPr>
          <p:txBody>
            <a:bodyPr wrap="square" lIns="0" tIns="0" rIns="0" bIns="0" rtlCol="0"/>
            <a:lstStyle/>
            <a:p>
              <a:endParaRPr sz="1227"/>
            </a:p>
          </p:txBody>
        </p:sp>
        <p:sp>
          <p:nvSpPr>
            <p:cNvPr id="2073" name="object 2073"/>
            <p:cNvSpPr/>
            <p:nvPr/>
          </p:nvSpPr>
          <p:spPr>
            <a:xfrm>
              <a:off x="1911324" y="7906245"/>
              <a:ext cx="20955" cy="9525"/>
            </a:xfrm>
            <a:custGeom>
              <a:avLst/>
              <a:gdLst/>
              <a:ahLst/>
              <a:cxnLst/>
              <a:rect l="l" t="t" r="r" b="b"/>
              <a:pathLst>
                <a:path w="20955" h="9525">
                  <a:moveTo>
                    <a:pt x="0" y="0"/>
                  </a:moveTo>
                  <a:lnTo>
                    <a:pt x="0" y="2971"/>
                  </a:lnTo>
                  <a:lnTo>
                    <a:pt x="17602" y="8915"/>
                  </a:lnTo>
                  <a:lnTo>
                    <a:pt x="20751" y="7086"/>
                  </a:lnTo>
                  <a:lnTo>
                    <a:pt x="0" y="0"/>
                  </a:lnTo>
                  <a:close/>
                </a:path>
              </a:pathLst>
            </a:custGeom>
            <a:solidFill>
              <a:srgbClr val="6196C4"/>
            </a:solidFill>
          </p:spPr>
          <p:txBody>
            <a:bodyPr wrap="square" lIns="0" tIns="0" rIns="0" bIns="0" rtlCol="0"/>
            <a:lstStyle/>
            <a:p>
              <a:endParaRPr sz="1227"/>
            </a:p>
          </p:txBody>
        </p:sp>
        <p:sp>
          <p:nvSpPr>
            <p:cNvPr id="2074" name="object 2074"/>
            <p:cNvSpPr/>
            <p:nvPr/>
          </p:nvSpPr>
          <p:spPr>
            <a:xfrm>
              <a:off x="1911324" y="7905102"/>
              <a:ext cx="3810" cy="1270"/>
            </a:xfrm>
            <a:custGeom>
              <a:avLst/>
              <a:gdLst/>
              <a:ahLst/>
              <a:cxnLst/>
              <a:rect l="l" t="t" r="r" b="b"/>
              <a:pathLst>
                <a:path w="3810" h="1270">
                  <a:moveTo>
                    <a:pt x="3429" y="0"/>
                  </a:moveTo>
                  <a:lnTo>
                    <a:pt x="0" y="1143"/>
                  </a:lnTo>
                  <a:lnTo>
                    <a:pt x="3581" y="50"/>
                  </a:lnTo>
                  <a:lnTo>
                    <a:pt x="3429" y="0"/>
                  </a:lnTo>
                  <a:close/>
                </a:path>
              </a:pathLst>
            </a:custGeom>
            <a:solidFill>
              <a:srgbClr val="FFFFFF"/>
            </a:solidFill>
          </p:spPr>
          <p:txBody>
            <a:bodyPr wrap="square" lIns="0" tIns="0" rIns="0" bIns="0" rtlCol="0"/>
            <a:lstStyle/>
            <a:p>
              <a:endParaRPr sz="1227"/>
            </a:p>
          </p:txBody>
        </p:sp>
        <p:sp>
          <p:nvSpPr>
            <p:cNvPr id="2075" name="object 2075"/>
            <p:cNvSpPr/>
            <p:nvPr/>
          </p:nvSpPr>
          <p:spPr>
            <a:xfrm>
              <a:off x="1978304" y="7928978"/>
              <a:ext cx="635" cy="635"/>
            </a:xfrm>
            <a:custGeom>
              <a:avLst/>
              <a:gdLst/>
              <a:ahLst/>
              <a:cxnLst/>
              <a:rect l="l" t="t" r="r" b="b"/>
              <a:pathLst>
                <a:path w="635" h="634">
                  <a:moveTo>
                    <a:pt x="419" y="0"/>
                  </a:moveTo>
                  <a:lnTo>
                    <a:pt x="0" y="127"/>
                  </a:lnTo>
                  <a:lnTo>
                    <a:pt x="0" y="381"/>
                  </a:lnTo>
                  <a:lnTo>
                    <a:pt x="419" y="0"/>
                  </a:lnTo>
                  <a:close/>
                </a:path>
              </a:pathLst>
            </a:custGeom>
            <a:solidFill>
              <a:srgbClr val="5B75A1"/>
            </a:solidFill>
          </p:spPr>
          <p:txBody>
            <a:bodyPr wrap="square" lIns="0" tIns="0" rIns="0" bIns="0" rtlCol="0"/>
            <a:lstStyle/>
            <a:p>
              <a:endParaRPr sz="1227"/>
            </a:p>
          </p:txBody>
        </p:sp>
        <p:sp>
          <p:nvSpPr>
            <p:cNvPr id="2076" name="object 2076"/>
            <p:cNvSpPr/>
            <p:nvPr/>
          </p:nvSpPr>
          <p:spPr>
            <a:xfrm>
              <a:off x="1978304" y="7928280"/>
              <a:ext cx="3175" cy="2540"/>
            </a:xfrm>
            <a:custGeom>
              <a:avLst/>
              <a:gdLst/>
              <a:ahLst/>
              <a:cxnLst/>
              <a:rect l="l" t="t" r="r" b="b"/>
              <a:pathLst>
                <a:path w="3175" h="2540">
                  <a:moveTo>
                    <a:pt x="2717" y="0"/>
                  </a:moveTo>
                  <a:lnTo>
                    <a:pt x="419" y="698"/>
                  </a:lnTo>
                  <a:lnTo>
                    <a:pt x="0" y="1079"/>
                  </a:lnTo>
                  <a:lnTo>
                    <a:pt x="0" y="2514"/>
                  </a:lnTo>
                  <a:lnTo>
                    <a:pt x="2717" y="0"/>
                  </a:lnTo>
                  <a:close/>
                </a:path>
              </a:pathLst>
            </a:custGeom>
            <a:solidFill>
              <a:srgbClr val="5C75A2"/>
            </a:solidFill>
          </p:spPr>
          <p:txBody>
            <a:bodyPr wrap="square" lIns="0" tIns="0" rIns="0" bIns="0" rtlCol="0"/>
            <a:lstStyle/>
            <a:p>
              <a:endParaRPr sz="1227"/>
            </a:p>
          </p:txBody>
        </p:sp>
        <p:sp>
          <p:nvSpPr>
            <p:cNvPr id="2077" name="object 2077"/>
            <p:cNvSpPr/>
            <p:nvPr/>
          </p:nvSpPr>
          <p:spPr>
            <a:xfrm>
              <a:off x="1978304" y="7927289"/>
              <a:ext cx="6350" cy="5715"/>
            </a:xfrm>
            <a:custGeom>
              <a:avLst/>
              <a:gdLst/>
              <a:ahLst/>
              <a:cxnLst/>
              <a:rect l="l" t="t" r="r" b="b"/>
              <a:pathLst>
                <a:path w="6350" h="5715">
                  <a:moveTo>
                    <a:pt x="6032" y="0"/>
                  </a:moveTo>
                  <a:lnTo>
                    <a:pt x="5245" y="228"/>
                  </a:lnTo>
                  <a:lnTo>
                    <a:pt x="2717" y="990"/>
                  </a:lnTo>
                  <a:lnTo>
                    <a:pt x="0" y="3505"/>
                  </a:lnTo>
                  <a:lnTo>
                    <a:pt x="0" y="5524"/>
                  </a:lnTo>
                  <a:lnTo>
                    <a:pt x="6032" y="0"/>
                  </a:lnTo>
                  <a:close/>
                </a:path>
              </a:pathLst>
            </a:custGeom>
            <a:solidFill>
              <a:srgbClr val="5C75A3"/>
            </a:solidFill>
          </p:spPr>
          <p:txBody>
            <a:bodyPr wrap="square" lIns="0" tIns="0" rIns="0" bIns="0" rtlCol="0"/>
            <a:lstStyle/>
            <a:p>
              <a:endParaRPr sz="1227"/>
            </a:p>
          </p:txBody>
        </p:sp>
        <p:sp>
          <p:nvSpPr>
            <p:cNvPr id="2078" name="object 2078"/>
            <p:cNvSpPr/>
            <p:nvPr/>
          </p:nvSpPr>
          <p:spPr>
            <a:xfrm>
              <a:off x="1978304" y="7926413"/>
              <a:ext cx="9525" cy="8255"/>
            </a:xfrm>
            <a:custGeom>
              <a:avLst/>
              <a:gdLst/>
              <a:ahLst/>
              <a:cxnLst/>
              <a:rect l="l" t="t" r="r" b="b"/>
              <a:pathLst>
                <a:path w="9525" h="8254">
                  <a:moveTo>
                    <a:pt x="8915" y="0"/>
                  </a:moveTo>
                  <a:lnTo>
                    <a:pt x="6032" y="876"/>
                  </a:lnTo>
                  <a:lnTo>
                    <a:pt x="0" y="6400"/>
                  </a:lnTo>
                  <a:lnTo>
                    <a:pt x="0" y="8255"/>
                  </a:lnTo>
                  <a:lnTo>
                    <a:pt x="2286" y="6134"/>
                  </a:lnTo>
                  <a:lnTo>
                    <a:pt x="2286" y="4978"/>
                  </a:lnTo>
                  <a:lnTo>
                    <a:pt x="4140" y="4419"/>
                  </a:lnTo>
                  <a:lnTo>
                    <a:pt x="8915" y="0"/>
                  </a:lnTo>
                  <a:close/>
                </a:path>
              </a:pathLst>
            </a:custGeom>
            <a:solidFill>
              <a:srgbClr val="5C76A3"/>
            </a:solidFill>
          </p:spPr>
          <p:txBody>
            <a:bodyPr wrap="square" lIns="0" tIns="0" rIns="0" bIns="0" rtlCol="0"/>
            <a:lstStyle/>
            <a:p>
              <a:endParaRPr sz="1227"/>
            </a:p>
          </p:txBody>
        </p:sp>
        <p:sp>
          <p:nvSpPr>
            <p:cNvPr id="2079" name="object 2079"/>
            <p:cNvSpPr/>
            <p:nvPr/>
          </p:nvSpPr>
          <p:spPr>
            <a:xfrm>
              <a:off x="1978304" y="7925574"/>
              <a:ext cx="12065" cy="10795"/>
            </a:xfrm>
            <a:custGeom>
              <a:avLst/>
              <a:gdLst/>
              <a:ahLst/>
              <a:cxnLst/>
              <a:rect l="l" t="t" r="r" b="b"/>
              <a:pathLst>
                <a:path w="12064" h="10795">
                  <a:moveTo>
                    <a:pt x="2286" y="6972"/>
                  </a:moveTo>
                  <a:lnTo>
                    <a:pt x="0" y="9093"/>
                  </a:lnTo>
                  <a:lnTo>
                    <a:pt x="0" y="10782"/>
                  </a:lnTo>
                  <a:lnTo>
                    <a:pt x="2286" y="8674"/>
                  </a:lnTo>
                  <a:lnTo>
                    <a:pt x="2286" y="6972"/>
                  </a:lnTo>
                  <a:close/>
                </a:path>
                <a:path w="12064" h="10795">
                  <a:moveTo>
                    <a:pt x="11696" y="0"/>
                  </a:moveTo>
                  <a:lnTo>
                    <a:pt x="8915" y="838"/>
                  </a:lnTo>
                  <a:lnTo>
                    <a:pt x="4140" y="5257"/>
                  </a:lnTo>
                  <a:lnTo>
                    <a:pt x="6896" y="4432"/>
                  </a:lnTo>
                  <a:lnTo>
                    <a:pt x="11696" y="0"/>
                  </a:lnTo>
                  <a:close/>
                </a:path>
              </a:pathLst>
            </a:custGeom>
            <a:solidFill>
              <a:srgbClr val="5C77A4"/>
            </a:solidFill>
          </p:spPr>
          <p:txBody>
            <a:bodyPr wrap="square" lIns="0" tIns="0" rIns="0" bIns="0" rtlCol="0"/>
            <a:lstStyle/>
            <a:p>
              <a:endParaRPr sz="1227"/>
            </a:p>
          </p:txBody>
        </p:sp>
        <p:sp>
          <p:nvSpPr>
            <p:cNvPr id="2080" name="object 2080"/>
            <p:cNvSpPr/>
            <p:nvPr/>
          </p:nvSpPr>
          <p:spPr>
            <a:xfrm>
              <a:off x="1978304" y="7923809"/>
              <a:ext cx="17780" cy="16510"/>
            </a:xfrm>
            <a:custGeom>
              <a:avLst/>
              <a:gdLst/>
              <a:ahLst/>
              <a:cxnLst/>
              <a:rect l="l" t="t" r="r" b="b"/>
              <a:pathLst>
                <a:path w="17780" h="16509">
                  <a:moveTo>
                    <a:pt x="2286" y="10439"/>
                  </a:moveTo>
                  <a:lnTo>
                    <a:pt x="0" y="12547"/>
                  </a:lnTo>
                  <a:lnTo>
                    <a:pt x="0" y="14744"/>
                  </a:lnTo>
                  <a:lnTo>
                    <a:pt x="0" y="16154"/>
                  </a:lnTo>
                  <a:lnTo>
                    <a:pt x="2286" y="14058"/>
                  </a:lnTo>
                  <a:lnTo>
                    <a:pt x="2286" y="12636"/>
                  </a:lnTo>
                  <a:lnTo>
                    <a:pt x="2286" y="10439"/>
                  </a:lnTo>
                  <a:close/>
                </a:path>
                <a:path w="17780" h="16509">
                  <a:moveTo>
                    <a:pt x="17576" y="0"/>
                  </a:moveTo>
                  <a:lnTo>
                    <a:pt x="15240" y="698"/>
                  </a:lnTo>
                  <a:lnTo>
                    <a:pt x="11696" y="1765"/>
                  </a:lnTo>
                  <a:lnTo>
                    <a:pt x="6896" y="6197"/>
                  </a:lnTo>
                  <a:lnTo>
                    <a:pt x="10439" y="5118"/>
                  </a:lnTo>
                  <a:lnTo>
                    <a:pt x="12763" y="4419"/>
                  </a:lnTo>
                  <a:lnTo>
                    <a:pt x="17576" y="0"/>
                  </a:lnTo>
                  <a:close/>
                </a:path>
              </a:pathLst>
            </a:custGeom>
            <a:solidFill>
              <a:srgbClr val="5C78A4"/>
            </a:solidFill>
          </p:spPr>
          <p:txBody>
            <a:bodyPr wrap="square" lIns="0" tIns="0" rIns="0" bIns="0" rtlCol="0"/>
            <a:lstStyle/>
            <a:p>
              <a:endParaRPr sz="1227"/>
            </a:p>
          </p:txBody>
        </p:sp>
        <p:sp>
          <p:nvSpPr>
            <p:cNvPr id="2081" name="object 2081"/>
            <p:cNvSpPr/>
            <p:nvPr/>
          </p:nvSpPr>
          <p:spPr>
            <a:xfrm>
              <a:off x="1978304" y="7922869"/>
              <a:ext cx="20955" cy="19685"/>
            </a:xfrm>
            <a:custGeom>
              <a:avLst/>
              <a:gdLst/>
              <a:ahLst/>
              <a:cxnLst/>
              <a:rect l="l" t="t" r="r" b="b"/>
              <a:pathLst>
                <a:path w="20955" h="19684">
                  <a:moveTo>
                    <a:pt x="2286" y="14998"/>
                  </a:moveTo>
                  <a:lnTo>
                    <a:pt x="96" y="17005"/>
                  </a:lnTo>
                  <a:lnTo>
                    <a:pt x="0" y="19113"/>
                  </a:lnTo>
                  <a:lnTo>
                    <a:pt x="2189" y="17094"/>
                  </a:lnTo>
                  <a:lnTo>
                    <a:pt x="2286" y="14998"/>
                  </a:lnTo>
                  <a:close/>
                </a:path>
                <a:path w="20955" h="19684">
                  <a:moveTo>
                    <a:pt x="20701" y="0"/>
                  </a:moveTo>
                  <a:lnTo>
                    <a:pt x="17576" y="939"/>
                  </a:lnTo>
                  <a:lnTo>
                    <a:pt x="12763" y="5359"/>
                  </a:lnTo>
                  <a:lnTo>
                    <a:pt x="15913" y="4406"/>
                  </a:lnTo>
                  <a:lnTo>
                    <a:pt x="20701" y="0"/>
                  </a:lnTo>
                  <a:close/>
                </a:path>
              </a:pathLst>
            </a:custGeom>
            <a:solidFill>
              <a:srgbClr val="5C78A5"/>
            </a:solidFill>
          </p:spPr>
          <p:txBody>
            <a:bodyPr wrap="square" lIns="0" tIns="0" rIns="0" bIns="0" rtlCol="0"/>
            <a:lstStyle/>
            <a:p>
              <a:endParaRPr sz="1227"/>
            </a:p>
          </p:txBody>
        </p:sp>
        <p:sp>
          <p:nvSpPr>
            <p:cNvPr id="2082" name="object 2082"/>
            <p:cNvSpPr/>
            <p:nvPr/>
          </p:nvSpPr>
          <p:spPr>
            <a:xfrm>
              <a:off x="1978304" y="7921040"/>
              <a:ext cx="27305" cy="24765"/>
            </a:xfrm>
            <a:custGeom>
              <a:avLst/>
              <a:gdLst/>
              <a:ahLst/>
              <a:cxnLst/>
              <a:rect l="l" t="t" r="r" b="b"/>
              <a:pathLst>
                <a:path w="27305" h="24765">
                  <a:moveTo>
                    <a:pt x="2286" y="18834"/>
                  </a:moveTo>
                  <a:lnTo>
                    <a:pt x="88" y="20853"/>
                  </a:lnTo>
                  <a:lnTo>
                    <a:pt x="0" y="22948"/>
                  </a:lnTo>
                  <a:lnTo>
                    <a:pt x="0" y="24574"/>
                  </a:lnTo>
                  <a:lnTo>
                    <a:pt x="2286" y="22466"/>
                  </a:lnTo>
                  <a:lnTo>
                    <a:pt x="2286" y="20853"/>
                  </a:lnTo>
                  <a:lnTo>
                    <a:pt x="2286" y="18834"/>
                  </a:lnTo>
                  <a:close/>
                </a:path>
                <a:path w="27305" h="24765">
                  <a:moveTo>
                    <a:pt x="26758" y="0"/>
                  </a:moveTo>
                  <a:lnTo>
                    <a:pt x="24053" y="812"/>
                  </a:lnTo>
                  <a:lnTo>
                    <a:pt x="20701" y="1828"/>
                  </a:lnTo>
                  <a:lnTo>
                    <a:pt x="15913" y="6235"/>
                  </a:lnTo>
                  <a:lnTo>
                    <a:pt x="19253" y="5232"/>
                  </a:lnTo>
                  <a:lnTo>
                    <a:pt x="21932" y="4419"/>
                  </a:lnTo>
                  <a:lnTo>
                    <a:pt x="26758" y="0"/>
                  </a:lnTo>
                  <a:close/>
                </a:path>
              </a:pathLst>
            </a:custGeom>
            <a:solidFill>
              <a:srgbClr val="5C79A6"/>
            </a:solidFill>
          </p:spPr>
          <p:txBody>
            <a:bodyPr wrap="square" lIns="0" tIns="0" rIns="0" bIns="0" rtlCol="0"/>
            <a:lstStyle/>
            <a:p>
              <a:endParaRPr sz="1227"/>
            </a:p>
          </p:txBody>
        </p:sp>
        <p:sp>
          <p:nvSpPr>
            <p:cNvPr id="2083" name="object 2083"/>
            <p:cNvSpPr/>
            <p:nvPr/>
          </p:nvSpPr>
          <p:spPr>
            <a:xfrm>
              <a:off x="1978304" y="7920075"/>
              <a:ext cx="30480" cy="27940"/>
            </a:xfrm>
            <a:custGeom>
              <a:avLst/>
              <a:gdLst/>
              <a:ahLst/>
              <a:cxnLst/>
              <a:rect l="l" t="t" r="r" b="b"/>
              <a:pathLst>
                <a:path w="30480" h="27940">
                  <a:moveTo>
                    <a:pt x="2286" y="23431"/>
                  </a:moveTo>
                  <a:lnTo>
                    <a:pt x="41" y="25501"/>
                  </a:lnTo>
                  <a:lnTo>
                    <a:pt x="0" y="27609"/>
                  </a:lnTo>
                  <a:lnTo>
                    <a:pt x="2244" y="25539"/>
                  </a:lnTo>
                  <a:lnTo>
                    <a:pt x="2286" y="23431"/>
                  </a:lnTo>
                  <a:close/>
                </a:path>
                <a:path w="30480" h="27940">
                  <a:moveTo>
                    <a:pt x="29959" y="0"/>
                  </a:moveTo>
                  <a:lnTo>
                    <a:pt x="26758" y="965"/>
                  </a:lnTo>
                  <a:lnTo>
                    <a:pt x="21932" y="5384"/>
                  </a:lnTo>
                  <a:lnTo>
                    <a:pt x="25158" y="4419"/>
                  </a:lnTo>
                  <a:lnTo>
                    <a:pt x="29959" y="0"/>
                  </a:lnTo>
                  <a:close/>
                </a:path>
              </a:pathLst>
            </a:custGeom>
            <a:solidFill>
              <a:srgbClr val="5C7AA6"/>
            </a:solidFill>
          </p:spPr>
          <p:txBody>
            <a:bodyPr wrap="square" lIns="0" tIns="0" rIns="0" bIns="0" rtlCol="0"/>
            <a:lstStyle/>
            <a:p>
              <a:endParaRPr sz="1227"/>
            </a:p>
          </p:txBody>
        </p:sp>
        <p:sp>
          <p:nvSpPr>
            <p:cNvPr id="2084" name="object 2084"/>
            <p:cNvSpPr/>
            <p:nvPr/>
          </p:nvSpPr>
          <p:spPr>
            <a:xfrm>
              <a:off x="1978304" y="7919288"/>
              <a:ext cx="33020" cy="30480"/>
            </a:xfrm>
            <a:custGeom>
              <a:avLst/>
              <a:gdLst/>
              <a:ahLst/>
              <a:cxnLst/>
              <a:rect l="l" t="t" r="r" b="b"/>
              <a:pathLst>
                <a:path w="33019" h="30479">
                  <a:moveTo>
                    <a:pt x="2286" y="26288"/>
                  </a:moveTo>
                  <a:lnTo>
                    <a:pt x="0" y="28397"/>
                  </a:lnTo>
                  <a:lnTo>
                    <a:pt x="0" y="30073"/>
                  </a:lnTo>
                  <a:lnTo>
                    <a:pt x="2286" y="27965"/>
                  </a:lnTo>
                  <a:lnTo>
                    <a:pt x="2286" y="26288"/>
                  </a:lnTo>
                  <a:close/>
                </a:path>
                <a:path w="33019" h="30479">
                  <a:moveTo>
                    <a:pt x="32550" y="0"/>
                  </a:moveTo>
                  <a:lnTo>
                    <a:pt x="29959" y="787"/>
                  </a:lnTo>
                  <a:lnTo>
                    <a:pt x="25158" y="5206"/>
                  </a:lnTo>
                  <a:lnTo>
                    <a:pt x="27762" y="4419"/>
                  </a:lnTo>
                  <a:lnTo>
                    <a:pt x="32550" y="0"/>
                  </a:lnTo>
                  <a:close/>
                </a:path>
              </a:pathLst>
            </a:custGeom>
            <a:solidFill>
              <a:srgbClr val="5C7AA7"/>
            </a:solidFill>
          </p:spPr>
          <p:txBody>
            <a:bodyPr wrap="square" lIns="0" tIns="0" rIns="0" bIns="0" rtlCol="0"/>
            <a:lstStyle/>
            <a:p>
              <a:endParaRPr sz="1227"/>
            </a:p>
          </p:txBody>
        </p:sp>
        <p:sp>
          <p:nvSpPr>
            <p:cNvPr id="2085" name="object 2085"/>
            <p:cNvSpPr/>
            <p:nvPr/>
          </p:nvSpPr>
          <p:spPr>
            <a:xfrm>
              <a:off x="1978304" y="7918272"/>
              <a:ext cx="36195" cy="33655"/>
            </a:xfrm>
            <a:custGeom>
              <a:avLst/>
              <a:gdLst/>
              <a:ahLst/>
              <a:cxnLst/>
              <a:rect l="l" t="t" r="r" b="b"/>
              <a:pathLst>
                <a:path w="36194" h="33654">
                  <a:moveTo>
                    <a:pt x="2286" y="28981"/>
                  </a:moveTo>
                  <a:lnTo>
                    <a:pt x="123" y="30975"/>
                  </a:lnTo>
                  <a:lnTo>
                    <a:pt x="0" y="33070"/>
                  </a:lnTo>
                  <a:lnTo>
                    <a:pt x="2161" y="31089"/>
                  </a:lnTo>
                  <a:lnTo>
                    <a:pt x="2286" y="28981"/>
                  </a:lnTo>
                  <a:close/>
                </a:path>
                <a:path w="36194" h="33654">
                  <a:moveTo>
                    <a:pt x="35928" y="0"/>
                  </a:moveTo>
                  <a:lnTo>
                    <a:pt x="32550" y="1016"/>
                  </a:lnTo>
                  <a:lnTo>
                    <a:pt x="27762" y="5435"/>
                  </a:lnTo>
                  <a:lnTo>
                    <a:pt x="31127" y="4419"/>
                  </a:lnTo>
                  <a:lnTo>
                    <a:pt x="35928" y="0"/>
                  </a:lnTo>
                  <a:close/>
                </a:path>
              </a:pathLst>
            </a:custGeom>
            <a:solidFill>
              <a:srgbClr val="5C7AA8"/>
            </a:solidFill>
          </p:spPr>
          <p:txBody>
            <a:bodyPr wrap="square" lIns="0" tIns="0" rIns="0" bIns="0" rtlCol="0"/>
            <a:lstStyle/>
            <a:p>
              <a:endParaRPr sz="1227"/>
            </a:p>
          </p:txBody>
        </p:sp>
        <p:sp>
          <p:nvSpPr>
            <p:cNvPr id="2086" name="object 2086"/>
            <p:cNvSpPr/>
            <p:nvPr/>
          </p:nvSpPr>
          <p:spPr>
            <a:xfrm>
              <a:off x="1978304" y="7917396"/>
              <a:ext cx="39370" cy="36195"/>
            </a:xfrm>
            <a:custGeom>
              <a:avLst/>
              <a:gdLst/>
              <a:ahLst/>
              <a:cxnLst/>
              <a:rect l="l" t="t" r="r" b="b"/>
              <a:pathLst>
                <a:path w="39369" h="36195">
                  <a:moveTo>
                    <a:pt x="2286" y="31851"/>
                  </a:moveTo>
                  <a:lnTo>
                    <a:pt x="0" y="33947"/>
                  </a:lnTo>
                  <a:lnTo>
                    <a:pt x="0" y="35788"/>
                  </a:lnTo>
                  <a:lnTo>
                    <a:pt x="2286" y="33693"/>
                  </a:lnTo>
                  <a:lnTo>
                    <a:pt x="2286" y="31851"/>
                  </a:lnTo>
                  <a:close/>
                </a:path>
                <a:path w="39369" h="36195">
                  <a:moveTo>
                    <a:pt x="38836" y="0"/>
                  </a:moveTo>
                  <a:lnTo>
                    <a:pt x="35928" y="876"/>
                  </a:lnTo>
                  <a:lnTo>
                    <a:pt x="31127" y="5295"/>
                  </a:lnTo>
                  <a:lnTo>
                    <a:pt x="34048" y="4419"/>
                  </a:lnTo>
                  <a:lnTo>
                    <a:pt x="38836" y="0"/>
                  </a:lnTo>
                  <a:close/>
                </a:path>
              </a:pathLst>
            </a:custGeom>
            <a:solidFill>
              <a:srgbClr val="5C7BA8"/>
            </a:solidFill>
          </p:spPr>
          <p:txBody>
            <a:bodyPr wrap="square" lIns="0" tIns="0" rIns="0" bIns="0" rtlCol="0"/>
            <a:lstStyle/>
            <a:p>
              <a:endParaRPr sz="1227"/>
            </a:p>
          </p:txBody>
        </p:sp>
        <p:sp>
          <p:nvSpPr>
            <p:cNvPr id="2087" name="object 2087"/>
            <p:cNvSpPr/>
            <p:nvPr/>
          </p:nvSpPr>
          <p:spPr>
            <a:xfrm>
              <a:off x="1978304" y="7916507"/>
              <a:ext cx="41910" cy="38735"/>
            </a:xfrm>
            <a:custGeom>
              <a:avLst/>
              <a:gdLst/>
              <a:ahLst/>
              <a:cxnLst/>
              <a:rect l="l" t="t" r="r" b="b"/>
              <a:pathLst>
                <a:path w="41910" h="38734">
                  <a:moveTo>
                    <a:pt x="2286" y="34582"/>
                  </a:moveTo>
                  <a:lnTo>
                    <a:pt x="0" y="36677"/>
                  </a:lnTo>
                  <a:lnTo>
                    <a:pt x="0" y="38468"/>
                  </a:lnTo>
                  <a:lnTo>
                    <a:pt x="2286" y="36360"/>
                  </a:lnTo>
                  <a:lnTo>
                    <a:pt x="2286" y="34582"/>
                  </a:lnTo>
                  <a:close/>
                </a:path>
                <a:path w="41910" h="38734">
                  <a:moveTo>
                    <a:pt x="41783" y="0"/>
                  </a:moveTo>
                  <a:lnTo>
                    <a:pt x="38836" y="889"/>
                  </a:lnTo>
                  <a:lnTo>
                    <a:pt x="34048" y="5308"/>
                  </a:lnTo>
                  <a:lnTo>
                    <a:pt x="36982" y="4419"/>
                  </a:lnTo>
                  <a:lnTo>
                    <a:pt x="41783" y="0"/>
                  </a:lnTo>
                  <a:close/>
                </a:path>
              </a:pathLst>
            </a:custGeom>
            <a:solidFill>
              <a:srgbClr val="5C7CA8"/>
            </a:solidFill>
          </p:spPr>
          <p:txBody>
            <a:bodyPr wrap="square" lIns="0" tIns="0" rIns="0" bIns="0" rtlCol="0"/>
            <a:lstStyle/>
            <a:p>
              <a:endParaRPr sz="1227"/>
            </a:p>
          </p:txBody>
        </p:sp>
        <p:sp>
          <p:nvSpPr>
            <p:cNvPr id="2088" name="object 2088"/>
            <p:cNvSpPr/>
            <p:nvPr/>
          </p:nvSpPr>
          <p:spPr>
            <a:xfrm>
              <a:off x="1978304" y="7915592"/>
              <a:ext cx="45085" cy="41275"/>
            </a:xfrm>
            <a:custGeom>
              <a:avLst/>
              <a:gdLst/>
              <a:ahLst/>
              <a:cxnLst/>
              <a:rect l="l" t="t" r="r" b="b"/>
              <a:pathLst>
                <a:path w="45085" h="41275">
                  <a:moveTo>
                    <a:pt x="2286" y="37274"/>
                  </a:moveTo>
                  <a:lnTo>
                    <a:pt x="0" y="39382"/>
                  </a:lnTo>
                  <a:lnTo>
                    <a:pt x="0" y="41262"/>
                  </a:lnTo>
                  <a:lnTo>
                    <a:pt x="2286" y="39154"/>
                  </a:lnTo>
                  <a:lnTo>
                    <a:pt x="2286" y="37274"/>
                  </a:lnTo>
                  <a:close/>
                </a:path>
                <a:path w="45085" h="41275">
                  <a:moveTo>
                    <a:pt x="44831" y="0"/>
                  </a:moveTo>
                  <a:lnTo>
                    <a:pt x="41783" y="914"/>
                  </a:lnTo>
                  <a:lnTo>
                    <a:pt x="36982" y="5334"/>
                  </a:lnTo>
                  <a:lnTo>
                    <a:pt x="40017" y="4419"/>
                  </a:lnTo>
                  <a:lnTo>
                    <a:pt x="44831" y="0"/>
                  </a:lnTo>
                  <a:close/>
                </a:path>
              </a:pathLst>
            </a:custGeom>
            <a:solidFill>
              <a:srgbClr val="5C7CA9"/>
            </a:solidFill>
          </p:spPr>
          <p:txBody>
            <a:bodyPr wrap="square" lIns="0" tIns="0" rIns="0" bIns="0" rtlCol="0"/>
            <a:lstStyle/>
            <a:p>
              <a:endParaRPr sz="1227"/>
            </a:p>
          </p:txBody>
        </p:sp>
        <p:sp>
          <p:nvSpPr>
            <p:cNvPr id="2089" name="object 2089"/>
            <p:cNvSpPr/>
            <p:nvPr/>
          </p:nvSpPr>
          <p:spPr>
            <a:xfrm>
              <a:off x="1978304" y="7914678"/>
              <a:ext cx="48260" cy="44450"/>
            </a:xfrm>
            <a:custGeom>
              <a:avLst/>
              <a:gdLst/>
              <a:ahLst/>
              <a:cxnLst/>
              <a:rect l="l" t="t" r="r" b="b"/>
              <a:pathLst>
                <a:path w="48260" h="44450">
                  <a:moveTo>
                    <a:pt x="2286" y="40068"/>
                  </a:moveTo>
                  <a:lnTo>
                    <a:pt x="0" y="42176"/>
                  </a:lnTo>
                  <a:lnTo>
                    <a:pt x="0" y="43980"/>
                  </a:lnTo>
                  <a:lnTo>
                    <a:pt x="2286" y="41884"/>
                  </a:lnTo>
                  <a:lnTo>
                    <a:pt x="2286" y="40068"/>
                  </a:lnTo>
                  <a:close/>
                </a:path>
                <a:path w="48260" h="44450">
                  <a:moveTo>
                    <a:pt x="47828" y="0"/>
                  </a:moveTo>
                  <a:lnTo>
                    <a:pt x="44831" y="914"/>
                  </a:lnTo>
                  <a:lnTo>
                    <a:pt x="40017" y="5334"/>
                  </a:lnTo>
                  <a:lnTo>
                    <a:pt x="43014" y="4432"/>
                  </a:lnTo>
                  <a:lnTo>
                    <a:pt x="47828" y="0"/>
                  </a:lnTo>
                  <a:close/>
                </a:path>
              </a:pathLst>
            </a:custGeom>
            <a:solidFill>
              <a:srgbClr val="5C7CAA"/>
            </a:solidFill>
          </p:spPr>
          <p:txBody>
            <a:bodyPr wrap="square" lIns="0" tIns="0" rIns="0" bIns="0" rtlCol="0"/>
            <a:lstStyle/>
            <a:p>
              <a:endParaRPr sz="1227"/>
            </a:p>
          </p:txBody>
        </p:sp>
        <p:sp>
          <p:nvSpPr>
            <p:cNvPr id="2090" name="object 2090"/>
            <p:cNvSpPr/>
            <p:nvPr/>
          </p:nvSpPr>
          <p:spPr>
            <a:xfrm>
              <a:off x="1978304" y="7913827"/>
              <a:ext cx="50800" cy="46990"/>
            </a:xfrm>
            <a:custGeom>
              <a:avLst/>
              <a:gdLst/>
              <a:ahLst/>
              <a:cxnLst/>
              <a:rect l="l" t="t" r="r" b="b"/>
              <a:pathLst>
                <a:path w="50800" h="46990">
                  <a:moveTo>
                    <a:pt x="2286" y="42735"/>
                  </a:moveTo>
                  <a:lnTo>
                    <a:pt x="0" y="44831"/>
                  </a:lnTo>
                  <a:lnTo>
                    <a:pt x="0" y="46647"/>
                  </a:lnTo>
                  <a:lnTo>
                    <a:pt x="2286" y="44538"/>
                  </a:lnTo>
                  <a:lnTo>
                    <a:pt x="2286" y="42735"/>
                  </a:lnTo>
                  <a:close/>
                </a:path>
                <a:path w="50800" h="46990">
                  <a:moveTo>
                    <a:pt x="50673" y="0"/>
                  </a:moveTo>
                  <a:lnTo>
                    <a:pt x="47828" y="850"/>
                  </a:lnTo>
                  <a:lnTo>
                    <a:pt x="43014" y="5283"/>
                  </a:lnTo>
                  <a:lnTo>
                    <a:pt x="45872" y="4419"/>
                  </a:lnTo>
                  <a:lnTo>
                    <a:pt x="50673" y="0"/>
                  </a:lnTo>
                  <a:close/>
                </a:path>
              </a:pathLst>
            </a:custGeom>
            <a:solidFill>
              <a:srgbClr val="5D7DAA"/>
            </a:solidFill>
          </p:spPr>
          <p:txBody>
            <a:bodyPr wrap="square" lIns="0" tIns="0" rIns="0" bIns="0" rtlCol="0"/>
            <a:lstStyle/>
            <a:p>
              <a:endParaRPr sz="1227"/>
            </a:p>
          </p:txBody>
        </p:sp>
        <p:sp>
          <p:nvSpPr>
            <p:cNvPr id="2091" name="object 2091"/>
            <p:cNvSpPr/>
            <p:nvPr/>
          </p:nvSpPr>
          <p:spPr>
            <a:xfrm>
              <a:off x="1978304" y="7912951"/>
              <a:ext cx="53975" cy="49530"/>
            </a:xfrm>
            <a:custGeom>
              <a:avLst/>
              <a:gdLst/>
              <a:ahLst/>
              <a:cxnLst/>
              <a:rect l="l" t="t" r="r" b="b"/>
              <a:pathLst>
                <a:path w="53975" h="49529">
                  <a:moveTo>
                    <a:pt x="2286" y="45415"/>
                  </a:moveTo>
                  <a:lnTo>
                    <a:pt x="0" y="47523"/>
                  </a:lnTo>
                  <a:lnTo>
                    <a:pt x="0" y="49364"/>
                  </a:lnTo>
                  <a:lnTo>
                    <a:pt x="2286" y="47256"/>
                  </a:lnTo>
                  <a:lnTo>
                    <a:pt x="2286" y="45415"/>
                  </a:lnTo>
                  <a:close/>
                </a:path>
                <a:path w="53975" h="49529">
                  <a:moveTo>
                    <a:pt x="53555" y="0"/>
                  </a:moveTo>
                  <a:lnTo>
                    <a:pt x="50673" y="876"/>
                  </a:lnTo>
                  <a:lnTo>
                    <a:pt x="45872" y="5295"/>
                  </a:lnTo>
                  <a:lnTo>
                    <a:pt x="48768" y="4419"/>
                  </a:lnTo>
                  <a:lnTo>
                    <a:pt x="53555" y="0"/>
                  </a:lnTo>
                  <a:close/>
                </a:path>
              </a:pathLst>
            </a:custGeom>
            <a:solidFill>
              <a:srgbClr val="5D7DAB"/>
            </a:solidFill>
          </p:spPr>
          <p:txBody>
            <a:bodyPr wrap="square" lIns="0" tIns="0" rIns="0" bIns="0" rtlCol="0"/>
            <a:lstStyle/>
            <a:p>
              <a:endParaRPr sz="1227"/>
            </a:p>
          </p:txBody>
        </p:sp>
        <p:sp>
          <p:nvSpPr>
            <p:cNvPr id="2092" name="object 2092"/>
            <p:cNvSpPr/>
            <p:nvPr/>
          </p:nvSpPr>
          <p:spPr>
            <a:xfrm>
              <a:off x="1978304" y="7912036"/>
              <a:ext cx="57150" cy="52705"/>
            </a:xfrm>
            <a:custGeom>
              <a:avLst/>
              <a:gdLst/>
              <a:ahLst/>
              <a:cxnLst/>
              <a:rect l="l" t="t" r="r" b="b"/>
              <a:pathLst>
                <a:path w="57150" h="52704">
                  <a:moveTo>
                    <a:pt x="2286" y="48171"/>
                  </a:moveTo>
                  <a:lnTo>
                    <a:pt x="13" y="50266"/>
                  </a:lnTo>
                  <a:lnTo>
                    <a:pt x="0" y="52374"/>
                  </a:lnTo>
                  <a:lnTo>
                    <a:pt x="2272" y="50279"/>
                  </a:lnTo>
                  <a:lnTo>
                    <a:pt x="2286" y="48171"/>
                  </a:lnTo>
                  <a:close/>
                </a:path>
                <a:path w="57150" h="52704">
                  <a:moveTo>
                    <a:pt x="56616" y="0"/>
                  </a:moveTo>
                  <a:lnTo>
                    <a:pt x="53555" y="914"/>
                  </a:lnTo>
                  <a:lnTo>
                    <a:pt x="48768" y="5333"/>
                  </a:lnTo>
                  <a:lnTo>
                    <a:pt x="51841" y="4406"/>
                  </a:lnTo>
                  <a:lnTo>
                    <a:pt x="56616" y="0"/>
                  </a:lnTo>
                  <a:close/>
                </a:path>
              </a:pathLst>
            </a:custGeom>
            <a:solidFill>
              <a:srgbClr val="5D7EAB"/>
            </a:solidFill>
          </p:spPr>
          <p:txBody>
            <a:bodyPr wrap="square" lIns="0" tIns="0" rIns="0" bIns="0" rtlCol="0"/>
            <a:lstStyle/>
            <a:p>
              <a:endParaRPr sz="1227"/>
            </a:p>
          </p:txBody>
        </p:sp>
        <p:sp>
          <p:nvSpPr>
            <p:cNvPr id="2093" name="object 2093"/>
            <p:cNvSpPr/>
            <p:nvPr/>
          </p:nvSpPr>
          <p:spPr>
            <a:xfrm>
              <a:off x="1978304" y="7910080"/>
              <a:ext cx="63500" cy="58419"/>
            </a:xfrm>
            <a:custGeom>
              <a:avLst/>
              <a:gdLst/>
              <a:ahLst/>
              <a:cxnLst/>
              <a:rect l="l" t="t" r="r" b="b"/>
              <a:pathLst>
                <a:path w="63500" h="58420">
                  <a:moveTo>
                    <a:pt x="2286" y="52222"/>
                  </a:moveTo>
                  <a:lnTo>
                    <a:pt x="0" y="54330"/>
                  </a:lnTo>
                  <a:lnTo>
                    <a:pt x="0" y="55968"/>
                  </a:lnTo>
                  <a:lnTo>
                    <a:pt x="0" y="57873"/>
                  </a:lnTo>
                  <a:lnTo>
                    <a:pt x="2286" y="55765"/>
                  </a:lnTo>
                  <a:lnTo>
                    <a:pt x="2286" y="53860"/>
                  </a:lnTo>
                  <a:lnTo>
                    <a:pt x="2286" y="52222"/>
                  </a:lnTo>
                  <a:close/>
                </a:path>
                <a:path w="63500" h="58420">
                  <a:moveTo>
                    <a:pt x="63080" y="0"/>
                  </a:moveTo>
                  <a:lnTo>
                    <a:pt x="59588" y="1054"/>
                  </a:lnTo>
                  <a:lnTo>
                    <a:pt x="56616" y="1955"/>
                  </a:lnTo>
                  <a:lnTo>
                    <a:pt x="51841" y="6362"/>
                  </a:lnTo>
                  <a:lnTo>
                    <a:pt x="54787" y="5473"/>
                  </a:lnTo>
                  <a:lnTo>
                    <a:pt x="58254" y="4432"/>
                  </a:lnTo>
                  <a:lnTo>
                    <a:pt x="63080" y="0"/>
                  </a:lnTo>
                  <a:close/>
                </a:path>
              </a:pathLst>
            </a:custGeom>
            <a:solidFill>
              <a:srgbClr val="5D7FAC"/>
            </a:solidFill>
          </p:spPr>
          <p:txBody>
            <a:bodyPr wrap="square" lIns="0" tIns="0" rIns="0" bIns="0" rtlCol="0"/>
            <a:lstStyle/>
            <a:p>
              <a:endParaRPr sz="1227"/>
            </a:p>
          </p:txBody>
        </p:sp>
        <p:sp>
          <p:nvSpPr>
            <p:cNvPr id="2094" name="object 2094"/>
            <p:cNvSpPr/>
            <p:nvPr/>
          </p:nvSpPr>
          <p:spPr>
            <a:xfrm>
              <a:off x="1978304" y="7909318"/>
              <a:ext cx="66040" cy="60960"/>
            </a:xfrm>
            <a:custGeom>
              <a:avLst/>
              <a:gdLst/>
              <a:ahLst/>
              <a:cxnLst/>
              <a:rect l="l" t="t" r="r" b="b"/>
              <a:pathLst>
                <a:path w="66039" h="60959">
                  <a:moveTo>
                    <a:pt x="2286" y="56527"/>
                  </a:moveTo>
                  <a:lnTo>
                    <a:pt x="110" y="58534"/>
                  </a:lnTo>
                  <a:lnTo>
                    <a:pt x="0" y="60642"/>
                  </a:lnTo>
                  <a:lnTo>
                    <a:pt x="2175" y="58635"/>
                  </a:lnTo>
                  <a:lnTo>
                    <a:pt x="2286" y="56527"/>
                  </a:lnTo>
                  <a:close/>
                </a:path>
                <a:path w="66039" h="60959">
                  <a:moveTo>
                    <a:pt x="65620" y="0"/>
                  </a:moveTo>
                  <a:lnTo>
                    <a:pt x="63080" y="762"/>
                  </a:lnTo>
                  <a:lnTo>
                    <a:pt x="58254" y="5194"/>
                  </a:lnTo>
                  <a:lnTo>
                    <a:pt x="60845" y="4406"/>
                  </a:lnTo>
                  <a:lnTo>
                    <a:pt x="65620" y="0"/>
                  </a:lnTo>
                  <a:close/>
                </a:path>
              </a:pathLst>
            </a:custGeom>
            <a:solidFill>
              <a:srgbClr val="5D7FAD"/>
            </a:solidFill>
          </p:spPr>
          <p:txBody>
            <a:bodyPr wrap="square" lIns="0" tIns="0" rIns="0" bIns="0" rtlCol="0"/>
            <a:lstStyle/>
            <a:p>
              <a:endParaRPr sz="1227"/>
            </a:p>
          </p:txBody>
        </p:sp>
        <p:sp>
          <p:nvSpPr>
            <p:cNvPr id="2095" name="object 2095"/>
            <p:cNvSpPr/>
            <p:nvPr/>
          </p:nvSpPr>
          <p:spPr>
            <a:xfrm>
              <a:off x="1978304" y="7908455"/>
              <a:ext cx="68580" cy="63500"/>
            </a:xfrm>
            <a:custGeom>
              <a:avLst/>
              <a:gdLst/>
              <a:ahLst/>
              <a:cxnLst/>
              <a:rect l="l" t="t" r="r" b="b"/>
              <a:pathLst>
                <a:path w="68580" h="63500">
                  <a:moveTo>
                    <a:pt x="2286" y="59397"/>
                  </a:moveTo>
                  <a:lnTo>
                    <a:pt x="0" y="61506"/>
                  </a:lnTo>
                  <a:lnTo>
                    <a:pt x="0" y="63017"/>
                  </a:lnTo>
                  <a:lnTo>
                    <a:pt x="2286" y="60921"/>
                  </a:lnTo>
                  <a:lnTo>
                    <a:pt x="2286" y="59397"/>
                  </a:lnTo>
                  <a:close/>
                </a:path>
                <a:path w="68580" h="63500">
                  <a:moveTo>
                    <a:pt x="68465" y="0"/>
                  </a:moveTo>
                  <a:lnTo>
                    <a:pt x="65620" y="863"/>
                  </a:lnTo>
                  <a:lnTo>
                    <a:pt x="60845" y="5270"/>
                  </a:lnTo>
                  <a:lnTo>
                    <a:pt x="63665" y="4419"/>
                  </a:lnTo>
                  <a:lnTo>
                    <a:pt x="68465" y="0"/>
                  </a:lnTo>
                  <a:close/>
                </a:path>
              </a:pathLst>
            </a:custGeom>
            <a:solidFill>
              <a:srgbClr val="5D80AD"/>
            </a:solidFill>
          </p:spPr>
          <p:txBody>
            <a:bodyPr wrap="square" lIns="0" tIns="0" rIns="0" bIns="0" rtlCol="0"/>
            <a:lstStyle/>
            <a:p>
              <a:endParaRPr sz="1227"/>
            </a:p>
          </p:txBody>
        </p:sp>
        <p:sp>
          <p:nvSpPr>
            <p:cNvPr id="2096" name="object 2096"/>
            <p:cNvSpPr/>
            <p:nvPr/>
          </p:nvSpPr>
          <p:spPr>
            <a:xfrm>
              <a:off x="1978304" y="7907388"/>
              <a:ext cx="72390" cy="66675"/>
            </a:xfrm>
            <a:custGeom>
              <a:avLst/>
              <a:gdLst/>
              <a:ahLst/>
              <a:cxnLst/>
              <a:rect l="l" t="t" r="r" b="b"/>
              <a:pathLst>
                <a:path w="72389" h="66675">
                  <a:moveTo>
                    <a:pt x="2286" y="61988"/>
                  </a:moveTo>
                  <a:lnTo>
                    <a:pt x="0" y="64084"/>
                  </a:lnTo>
                  <a:lnTo>
                    <a:pt x="0" y="66281"/>
                  </a:lnTo>
                  <a:lnTo>
                    <a:pt x="2286" y="64185"/>
                  </a:lnTo>
                  <a:lnTo>
                    <a:pt x="2286" y="61988"/>
                  </a:lnTo>
                  <a:close/>
                </a:path>
                <a:path w="72389" h="66675">
                  <a:moveTo>
                    <a:pt x="72009" y="0"/>
                  </a:moveTo>
                  <a:lnTo>
                    <a:pt x="68465" y="1066"/>
                  </a:lnTo>
                  <a:lnTo>
                    <a:pt x="63665" y="5486"/>
                  </a:lnTo>
                  <a:lnTo>
                    <a:pt x="67208" y="4419"/>
                  </a:lnTo>
                  <a:lnTo>
                    <a:pt x="72009" y="0"/>
                  </a:lnTo>
                  <a:close/>
                </a:path>
              </a:pathLst>
            </a:custGeom>
            <a:solidFill>
              <a:srgbClr val="5D81AD"/>
            </a:solidFill>
          </p:spPr>
          <p:txBody>
            <a:bodyPr wrap="square" lIns="0" tIns="0" rIns="0" bIns="0" rtlCol="0"/>
            <a:lstStyle/>
            <a:p>
              <a:endParaRPr sz="1227"/>
            </a:p>
          </p:txBody>
        </p:sp>
        <p:sp>
          <p:nvSpPr>
            <p:cNvPr id="2097" name="object 2097"/>
            <p:cNvSpPr/>
            <p:nvPr/>
          </p:nvSpPr>
          <p:spPr>
            <a:xfrm>
              <a:off x="1978304" y="7907388"/>
              <a:ext cx="72390" cy="68580"/>
            </a:xfrm>
            <a:custGeom>
              <a:avLst/>
              <a:gdLst/>
              <a:ahLst/>
              <a:cxnLst/>
              <a:rect l="l" t="t" r="r" b="b"/>
              <a:pathLst>
                <a:path w="72389" h="68579">
                  <a:moveTo>
                    <a:pt x="2286" y="64185"/>
                  </a:moveTo>
                  <a:lnTo>
                    <a:pt x="0" y="66281"/>
                  </a:lnTo>
                  <a:lnTo>
                    <a:pt x="0" y="68059"/>
                  </a:lnTo>
                  <a:lnTo>
                    <a:pt x="2286" y="65938"/>
                  </a:lnTo>
                  <a:lnTo>
                    <a:pt x="2286" y="64185"/>
                  </a:lnTo>
                  <a:close/>
                </a:path>
                <a:path w="72389" h="68579">
                  <a:moveTo>
                    <a:pt x="72009" y="0"/>
                  </a:moveTo>
                  <a:lnTo>
                    <a:pt x="67208" y="4419"/>
                  </a:lnTo>
                  <a:lnTo>
                    <a:pt x="69532" y="3721"/>
                  </a:lnTo>
                  <a:lnTo>
                    <a:pt x="72009" y="1422"/>
                  </a:lnTo>
                  <a:lnTo>
                    <a:pt x="72009" y="0"/>
                  </a:lnTo>
                  <a:close/>
                </a:path>
              </a:pathLst>
            </a:custGeom>
            <a:solidFill>
              <a:srgbClr val="5E81AE"/>
            </a:solidFill>
          </p:spPr>
          <p:txBody>
            <a:bodyPr wrap="square" lIns="0" tIns="0" rIns="0" bIns="0" rtlCol="0"/>
            <a:lstStyle/>
            <a:p>
              <a:endParaRPr sz="1227"/>
            </a:p>
          </p:txBody>
        </p:sp>
        <p:sp>
          <p:nvSpPr>
            <p:cNvPr id="2098" name="object 2098"/>
            <p:cNvSpPr/>
            <p:nvPr/>
          </p:nvSpPr>
          <p:spPr>
            <a:xfrm>
              <a:off x="1978304" y="7908810"/>
              <a:ext cx="72390" cy="68580"/>
            </a:xfrm>
            <a:custGeom>
              <a:avLst/>
              <a:gdLst/>
              <a:ahLst/>
              <a:cxnLst/>
              <a:rect l="l" t="t" r="r" b="b"/>
              <a:pathLst>
                <a:path w="72389" h="68579">
                  <a:moveTo>
                    <a:pt x="2286" y="64516"/>
                  </a:moveTo>
                  <a:lnTo>
                    <a:pt x="0" y="66636"/>
                  </a:lnTo>
                  <a:lnTo>
                    <a:pt x="0" y="68567"/>
                  </a:lnTo>
                  <a:lnTo>
                    <a:pt x="2286" y="66459"/>
                  </a:lnTo>
                  <a:lnTo>
                    <a:pt x="2286" y="64516"/>
                  </a:lnTo>
                  <a:close/>
                </a:path>
                <a:path w="72389" h="68579">
                  <a:moveTo>
                    <a:pt x="72009" y="0"/>
                  </a:moveTo>
                  <a:lnTo>
                    <a:pt x="69532" y="2298"/>
                  </a:lnTo>
                  <a:lnTo>
                    <a:pt x="72009" y="1549"/>
                  </a:lnTo>
                  <a:lnTo>
                    <a:pt x="72009" y="0"/>
                  </a:lnTo>
                  <a:close/>
                </a:path>
              </a:pathLst>
            </a:custGeom>
            <a:solidFill>
              <a:srgbClr val="5E81AF"/>
            </a:solidFill>
          </p:spPr>
          <p:txBody>
            <a:bodyPr wrap="square" lIns="0" tIns="0" rIns="0" bIns="0" rtlCol="0"/>
            <a:lstStyle/>
            <a:p>
              <a:endParaRPr sz="1227"/>
            </a:p>
          </p:txBody>
        </p:sp>
        <p:sp>
          <p:nvSpPr>
            <p:cNvPr id="2099" name="object 2099"/>
            <p:cNvSpPr/>
            <p:nvPr/>
          </p:nvSpPr>
          <p:spPr>
            <a:xfrm>
              <a:off x="1978304" y="7975269"/>
              <a:ext cx="2540" cy="6350"/>
            </a:xfrm>
            <a:custGeom>
              <a:avLst/>
              <a:gdLst/>
              <a:ahLst/>
              <a:cxnLst/>
              <a:rect l="l" t="t" r="r" b="b"/>
              <a:pathLst>
                <a:path w="2539" h="6350">
                  <a:moveTo>
                    <a:pt x="2286" y="0"/>
                  </a:moveTo>
                  <a:lnTo>
                    <a:pt x="0" y="2108"/>
                  </a:lnTo>
                  <a:lnTo>
                    <a:pt x="0" y="3911"/>
                  </a:lnTo>
                  <a:lnTo>
                    <a:pt x="0" y="5778"/>
                  </a:lnTo>
                  <a:lnTo>
                    <a:pt x="2286" y="3670"/>
                  </a:lnTo>
                  <a:lnTo>
                    <a:pt x="2286" y="1803"/>
                  </a:lnTo>
                  <a:lnTo>
                    <a:pt x="2286" y="0"/>
                  </a:lnTo>
                  <a:close/>
                </a:path>
              </a:pathLst>
            </a:custGeom>
            <a:solidFill>
              <a:srgbClr val="5E82AF"/>
            </a:solidFill>
          </p:spPr>
          <p:txBody>
            <a:bodyPr wrap="square" lIns="0" tIns="0" rIns="0" bIns="0" rtlCol="0"/>
            <a:lstStyle/>
            <a:p>
              <a:endParaRPr sz="1227"/>
            </a:p>
          </p:txBody>
        </p:sp>
        <p:sp>
          <p:nvSpPr>
            <p:cNvPr id="2100" name="object 2100"/>
            <p:cNvSpPr/>
            <p:nvPr/>
          </p:nvSpPr>
          <p:spPr>
            <a:xfrm>
              <a:off x="1978304" y="7978940"/>
              <a:ext cx="2540" cy="4445"/>
            </a:xfrm>
            <a:custGeom>
              <a:avLst/>
              <a:gdLst/>
              <a:ahLst/>
              <a:cxnLst/>
              <a:rect l="l" t="t" r="r" b="b"/>
              <a:pathLst>
                <a:path w="2539" h="4445">
                  <a:moveTo>
                    <a:pt x="2286" y="0"/>
                  </a:moveTo>
                  <a:lnTo>
                    <a:pt x="0" y="2108"/>
                  </a:lnTo>
                  <a:lnTo>
                    <a:pt x="0" y="3949"/>
                  </a:lnTo>
                  <a:lnTo>
                    <a:pt x="2286" y="1841"/>
                  </a:lnTo>
                  <a:lnTo>
                    <a:pt x="2286" y="0"/>
                  </a:lnTo>
                  <a:close/>
                </a:path>
              </a:pathLst>
            </a:custGeom>
            <a:solidFill>
              <a:srgbClr val="5E83B0"/>
            </a:solidFill>
          </p:spPr>
          <p:txBody>
            <a:bodyPr wrap="square" lIns="0" tIns="0" rIns="0" bIns="0" rtlCol="0"/>
            <a:lstStyle/>
            <a:p>
              <a:endParaRPr sz="1227"/>
            </a:p>
          </p:txBody>
        </p:sp>
        <p:sp>
          <p:nvSpPr>
            <p:cNvPr id="2101" name="object 2101"/>
            <p:cNvSpPr/>
            <p:nvPr/>
          </p:nvSpPr>
          <p:spPr>
            <a:xfrm>
              <a:off x="1978304" y="7980781"/>
              <a:ext cx="2540" cy="6350"/>
            </a:xfrm>
            <a:custGeom>
              <a:avLst/>
              <a:gdLst/>
              <a:ahLst/>
              <a:cxnLst/>
              <a:rect l="l" t="t" r="r" b="b"/>
              <a:pathLst>
                <a:path w="2539" h="6350">
                  <a:moveTo>
                    <a:pt x="2286" y="0"/>
                  </a:moveTo>
                  <a:lnTo>
                    <a:pt x="0" y="2108"/>
                  </a:lnTo>
                  <a:lnTo>
                    <a:pt x="0" y="3987"/>
                  </a:lnTo>
                  <a:lnTo>
                    <a:pt x="0" y="5753"/>
                  </a:lnTo>
                  <a:lnTo>
                    <a:pt x="2286" y="3644"/>
                  </a:lnTo>
                  <a:lnTo>
                    <a:pt x="2286" y="1879"/>
                  </a:lnTo>
                  <a:lnTo>
                    <a:pt x="2286" y="0"/>
                  </a:lnTo>
                  <a:close/>
                </a:path>
              </a:pathLst>
            </a:custGeom>
            <a:solidFill>
              <a:srgbClr val="5E83B1"/>
            </a:solidFill>
          </p:spPr>
          <p:txBody>
            <a:bodyPr wrap="square" lIns="0" tIns="0" rIns="0" bIns="0" rtlCol="0"/>
            <a:lstStyle/>
            <a:p>
              <a:endParaRPr sz="1227"/>
            </a:p>
          </p:txBody>
        </p:sp>
        <p:sp>
          <p:nvSpPr>
            <p:cNvPr id="2102" name="object 2102"/>
            <p:cNvSpPr/>
            <p:nvPr/>
          </p:nvSpPr>
          <p:spPr>
            <a:xfrm>
              <a:off x="1978304" y="7984426"/>
              <a:ext cx="2540" cy="4445"/>
            </a:xfrm>
            <a:custGeom>
              <a:avLst/>
              <a:gdLst/>
              <a:ahLst/>
              <a:cxnLst/>
              <a:rect l="l" t="t" r="r" b="b"/>
              <a:pathLst>
                <a:path w="2539" h="4445">
                  <a:moveTo>
                    <a:pt x="2286" y="0"/>
                  </a:moveTo>
                  <a:lnTo>
                    <a:pt x="0" y="2108"/>
                  </a:lnTo>
                  <a:lnTo>
                    <a:pt x="0" y="3898"/>
                  </a:lnTo>
                  <a:lnTo>
                    <a:pt x="2286" y="1790"/>
                  </a:lnTo>
                  <a:lnTo>
                    <a:pt x="2286" y="0"/>
                  </a:lnTo>
                  <a:close/>
                </a:path>
              </a:pathLst>
            </a:custGeom>
            <a:solidFill>
              <a:srgbClr val="5E84B2"/>
            </a:solidFill>
          </p:spPr>
          <p:txBody>
            <a:bodyPr wrap="square" lIns="0" tIns="0" rIns="0" bIns="0" rtlCol="0"/>
            <a:lstStyle/>
            <a:p>
              <a:endParaRPr sz="1227"/>
            </a:p>
          </p:txBody>
        </p:sp>
        <p:sp>
          <p:nvSpPr>
            <p:cNvPr id="2103" name="object 2103"/>
            <p:cNvSpPr/>
            <p:nvPr/>
          </p:nvSpPr>
          <p:spPr>
            <a:xfrm>
              <a:off x="1978304" y="7986217"/>
              <a:ext cx="2540" cy="4445"/>
            </a:xfrm>
            <a:custGeom>
              <a:avLst/>
              <a:gdLst/>
              <a:ahLst/>
              <a:cxnLst/>
              <a:rect l="l" t="t" r="r" b="b"/>
              <a:pathLst>
                <a:path w="2539" h="4445">
                  <a:moveTo>
                    <a:pt x="2286" y="0"/>
                  </a:moveTo>
                  <a:lnTo>
                    <a:pt x="0" y="2108"/>
                  </a:lnTo>
                  <a:lnTo>
                    <a:pt x="0" y="4292"/>
                  </a:lnTo>
                  <a:lnTo>
                    <a:pt x="2286" y="2197"/>
                  </a:lnTo>
                  <a:lnTo>
                    <a:pt x="2286" y="0"/>
                  </a:lnTo>
                  <a:close/>
                </a:path>
              </a:pathLst>
            </a:custGeom>
            <a:solidFill>
              <a:srgbClr val="5E85B2"/>
            </a:solidFill>
          </p:spPr>
          <p:txBody>
            <a:bodyPr wrap="square" lIns="0" tIns="0" rIns="0" bIns="0" rtlCol="0"/>
            <a:lstStyle/>
            <a:p>
              <a:endParaRPr sz="1227"/>
            </a:p>
          </p:txBody>
        </p:sp>
        <p:sp>
          <p:nvSpPr>
            <p:cNvPr id="2104" name="object 2104"/>
            <p:cNvSpPr/>
            <p:nvPr/>
          </p:nvSpPr>
          <p:spPr>
            <a:xfrm>
              <a:off x="1978304" y="7988414"/>
              <a:ext cx="2540" cy="5715"/>
            </a:xfrm>
            <a:custGeom>
              <a:avLst/>
              <a:gdLst/>
              <a:ahLst/>
              <a:cxnLst/>
              <a:rect l="l" t="t" r="r" b="b"/>
              <a:pathLst>
                <a:path w="2539" h="5715">
                  <a:moveTo>
                    <a:pt x="2286" y="0"/>
                  </a:moveTo>
                  <a:lnTo>
                    <a:pt x="0" y="2095"/>
                  </a:lnTo>
                  <a:lnTo>
                    <a:pt x="0" y="3606"/>
                  </a:lnTo>
                  <a:lnTo>
                    <a:pt x="0" y="5524"/>
                  </a:lnTo>
                  <a:lnTo>
                    <a:pt x="2286" y="3429"/>
                  </a:lnTo>
                  <a:lnTo>
                    <a:pt x="2286" y="1498"/>
                  </a:lnTo>
                  <a:lnTo>
                    <a:pt x="2286" y="0"/>
                  </a:lnTo>
                  <a:close/>
                </a:path>
              </a:pathLst>
            </a:custGeom>
            <a:solidFill>
              <a:srgbClr val="5E86B3"/>
            </a:solidFill>
          </p:spPr>
          <p:txBody>
            <a:bodyPr wrap="square" lIns="0" tIns="0" rIns="0" bIns="0" rtlCol="0"/>
            <a:lstStyle/>
            <a:p>
              <a:endParaRPr sz="1227"/>
            </a:p>
          </p:txBody>
        </p:sp>
        <p:sp>
          <p:nvSpPr>
            <p:cNvPr id="2105" name="object 2105"/>
            <p:cNvSpPr/>
            <p:nvPr/>
          </p:nvSpPr>
          <p:spPr>
            <a:xfrm>
              <a:off x="1978304" y="7991843"/>
              <a:ext cx="2540" cy="4445"/>
            </a:xfrm>
            <a:custGeom>
              <a:avLst/>
              <a:gdLst/>
              <a:ahLst/>
              <a:cxnLst/>
              <a:rect l="l" t="t" r="r" b="b"/>
              <a:pathLst>
                <a:path w="2539" h="4445">
                  <a:moveTo>
                    <a:pt x="2286" y="0"/>
                  </a:moveTo>
                  <a:lnTo>
                    <a:pt x="0" y="2095"/>
                  </a:lnTo>
                  <a:lnTo>
                    <a:pt x="0" y="4203"/>
                  </a:lnTo>
                  <a:lnTo>
                    <a:pt x="2286" y="2082"/>
                  </a:lnTo>
                  <a:lnTo>
                    <a:pt x="2286" y="0"/>
                  </a:lnTo>
                  <a:close/>
                </a:path>
              </a:pathLst>
            </a:custGeom>
            <a:solidFill>
              <a:srgbClr val="5E86B4"/>
            </a:solidFill>
          </p:spPr>
          <p:txBody>
            <a:bodyPr wrap="square" lIns="0" tIns="0" rIns="0" bIns="0" rtlCol="0"/>
            <a:lstStyle/>
            <a:p>
              <a:endParaRPr sz="1227"/>
            </a:p>
          </p:txBody>
        </p:sp>
        <p:sp>
          <p:nvSpPr>
            <p:cNvPr id="2106" name="object 2106"/>
            <p:cNvSpPr/>
            <p:nvPr/>
          </p:nvSpPr>
          <p:spPr>
            <a:xfrm>
              <a:off x="1978304" y="7993926"/>
              <a:ext cx="2540" cy="6350"/>
            </a:xfrm>
            <a:custGeom>
              <a:avLst/>
              <a:gdLst/>
              <a:ahLst/>
              <a:cxnLst/>
              <a:rect l="l" t="t" r="r" b="b"/>
              <a:pathLst>
                <a:path w="2539" h="6350">
                  <a:moveTo>
                    <a:pt x="2286" y="0"/>
                  </a:moveTo>
                  <a:lnTo>
                    <a:pt x="0" y="2120"/>
                  </a:lnTo>
                  <a:lnTo>
                    <a:pt x="0" y="3619"/>
                  </a:lnTo>
                  <a:lnTo>
                    <a:pt x="0" y="5803"/>
                  </a:lnTo>
                  <a:lnTo>
                    <a:pt x="2286" y="3708"/>
                  </a:lnTo>
                  <a:lnTo>
                    <a:pt x="2286" y="1511"/>
                  </a:lnTo>
                  <a:lnTo>
                    <a:pt x="2286" y="0"/>
                  </a:lnTo>
                  <a:close/>
                </a:path>
              </a:pathLst>
            </a:custGeom>
            <a:solidFill>
              <a:srgbClr val="5E87B4"/>
            </a:solidFill>
          </p:spPr>
          <p:txBody>
            <a:bodyPr wrap="square" lIns="0" tIns="0" rIns="0" bIns="0" rtlCol="0"/>
            <a:lstStyle/>
            <a:p>
              <a:endParaRPr sz="1227"/>
            </a:p>
          </p:txBody>
        </p:sp>
        <p:sp>
          <p:nvSpPr>
            <p:cNvPr id="2107" name="object 2107"/>
            <p:cNvSpPr/>
            <p:nvPr/>
          </p:nvSpPr>
          <p:spPr>
            <a:xfrm>
              <a:off x="1978304" y="7997634"/>
              <a:ext cx="2540" cy="3810"/>
            </a:xfrm>
            <a:custGeom>
              <a:avLst/>
              <a:gdLst/>
              <a:ahLst/>
              <a:cxnLst/>
              <a:rect l="l" t="t" r="r" b="b"/>
              <a:pathLst>
                <a:path w="2539" h="3809">
                  <a:moveTo>
                    <a:pt x="2286" y="0"/>
                  </a:moveTo>
                  <a:lnTo>
                    <a:pt x="0" y="2095"/>
                  </a:lnTo>
                  <a:lnTo>
                    <a:pt x="0" y="3530"/>
                  </a:lnTo>
                  <a:lnTo>
                    <a:pt x="2286" y="1422"/>
                  </a:lnTo>
                  <a:lnTo>
                    <a:pt x="2286" y="0"/>
                  </a:lnTo>
                  <a:close/>
                </a:path>
              </a:pathLst>
            </a:custGeom>
            <a:solidFill>
              <a:srgbClr val="5E88B5"/>
            </a:solidFill>
          </p:spPr>
          <p:txBody>
            <a:bodyPr wrap="square" lIns="0" tIns="0" rIns="0" bIns="0" rtlCol="0"/>
            <a:lstStyle/>
            <a:p>
              <a:endParaRPr sz="1227"/>
            </a:p>
          </p:txBody>
        </p:sp>
        <p:sp>
          <p:nvSpPr>
            <p:cNvPr id="2108" name="object 2108"/>
            <p:cNvSpPr/>
            <p:nvPr/>
          </p:nvSpPr>
          <p:spPr>
            <a:xfrm>
              <a:off x="1978304" y="7999057"/>
              <a:ext cx="2540" cy="4445"/>
            </a:xfrm>
            <a:custGeom>
              <a:avLst/>
              <a:gdLst/>
              <a:ahLst/>
              <a:cxnLst/>
              <a:rect l="l" t="t" r="r" b="b"/>
              <a:pathLst>
                <a:path w="2539" h="4445">
                  <a:moveTo>
                    <a:pt x="2286" y="0"/>
                  </a:moveTo>
                  <a:lnTo>
                    <a:pt x="0" y="2108"/>
                  </a:lnTo>
                  <a:lnTo>
                    <a:pt x="0" y="4292"/>
                  </a:lnTo>
                  <a:lnTo>
                    <a:pt x="2286" y="2197"/>
                  </a:lnTo>
                  <a:lnTo>
                    <a:pt x="2286" y="0"/>
                  </a:lnTo>
                  <a:close/>
                </a:path>
              </a:pathLst>
            </a:custGeom>
            <a:solidFill>
              <a:srgbClr val="5E88B6"/>
            </a:solidFill>
          </p:spPr>
          <p:txBody>
            <a:bodyPr wrap="square" lIns="0" tIns="0" rIns="0" bIns="0" rtlCol="0"/>
            <a:lstStyle/>
            <a:p>
              <a:endParaRPr sz="1227"/>
            </a:p>
          </p:txBody>
        </p:sp>
        <p:sp>
          <p:nvSpPr>
            <p:cNvPr id="2109" name="object 2109"/>
            <p:cNvSpPr/>
            <p:nvPr/>
          </p:nvSpPr>
          <p:spPr>
            <a:xfrm>
              <a:off x="1978304" y="8001254"/>
              <a:ext cx="2540" cy="4445"/>
            </a:xfrm>
            <a:custGeom>
              <a:avLst/>
              <a:gdLst/>
              <a:ahLst/>
              <a:cxnLst/>
              <a:rect l="l" t="t" r="r" b="b"/>
              <a:pathLst>
                <a:path w="2539" h="4445">
                  <a:moveTo>
                    <a:pt x="2286" y="0"/>
                  </a:moveTo>
                  <a:lnTo>
                    <a:pt x="0" y="2095"/>
                  </a:lnTo>
                  <a:lnTo>
                    <a:pt x="0" y="3975"/>
                  </a:lnTo>
                  <a:lnTo>
                    <a:pt x="2286" y="1879"/>
                  </a:lnTo>
                  <a:lnTo>
                    <a:pt x="2286" y="0"/>
                  </a:lnTo>
                  <a:close/>
                </a:path>
              </a:pathLst>
            </a:custGeom>
            <a:solidFill>
              <a:srgbClr val="5F88B6"/>
            </a:solidFill>
          </p:spPr>
          <p:txBody>
            <a:bodyPr wrap="square" lIns="0" tIns="0" rIns="0" bIns="0" rtlCol="0"/>
            <a:lstStyle/>
            <a:p>
              <a:endParaRPr sz="1227"/>
            </a:p>
          </p:txBody>
        </p:sp>
        <p:sp>
          <p:nvSpPr>
            <p:cNvPr id="2110" name="object 2110"/>
            <p:cNvSpPr/>
            <p:nvPr/>
          </p:nvSpPr>
          <p:spPr>
            <a:xfrm>
              <a:off x="1978304" y="8003133"/>
              <a:ext cx="2540" cy="3810"/>
            </a:xfrm>
            <a:custGeom>
              <a:avLst/>
              <a:gdLst/>
              <a:ahLst/>
              <a:cxnLst/>
              <a:rect l="l" t="t" r="r" b="b"/>
              <a:pathLst>
                <a:path w="2539" h="3809">
                  <a:moveTo>
                    <a:pt x="2286" y="0"/>
                  </a:moveTo>
                  <a:lnTo>
                    <a:pt x="0" y="2095"/>
                  </a:lnTo>
                  <a:lnTo>
                    <a:pt x="0" y="3556"/>
                  </a:lnTo>
                  <a:lnTo>
                    <a:pt x="2286" y="1460"/>
                  </a:lnTo>
                  <a:lnTo>
                    <a:pt x="2286" y="0"/>
                  </a:lnTo>
                  <a:close/>
                </a:path>
              </a:pathLst>
            </a:custGeom>
            <a:solidFill>
              <a:srgbClr val="5F89B6"/>
            </a:solidFill>
          </p:spPr>
          <p:txBody>
            <a:bodyPr wrap="square" lIns="0" tIns="0" rIns="0" bIns="0" rtlCol="0"/>
            <a:lstStyle/>
            <a:p>
              <a:endParaRPr sz="1227"/>
            </a:p>
          </p:txBody>
        </p:sp>
        <p:sp>
          <p:nvSpPr>
            <p:cNvPr id="2111" name="object 2111"/>
            <p:cNvSpPr/>
            <p:nvPr/>
          </p:nvSpPr>
          <p:spPr>
            <a:xfrm>
              <a:off x="1978304" y="8004594"/>
              <a:ext cx="2540" cy="4445"/>
            </a:xfrm>
            <a:custGeom>
              <a:avLst/>
              <a:gdLst/>
              <a:ahLst/>
              <a:cxnLst/>
              <a:rect l="l" t="t" r="r" b="b"/>
              <a:pathLst>
                <a:path w="2539" h="4445">
                  <a:moveTo>
                    <a:pt x="2286" y="0"/>
                  </a:moveTo>
                  <a:lnTo>
                    <a:pt x="0" y="2095"/>
                  </a:lnTo>
                  <a:lnTo>
                    <a:pt x="0" y="4267"/>
                  </a:lnTo>
                  <a:lnTo>
                    <a:pt x="2286" y="2158"/>
                  </a:lnTo>
                  <a:lnTo>
                    <a:pt x="2286" y="0"/>
                  </a:lnTo>
                  <a:close/>
                </a:path>
              </a:pathLst>
            </a:custGeom>
            <a:solidFill>
              <a:srgbClr val="5F8AB7"/>
            </a:solidFill>
          </p:spPr>
          <p:txBody>
            <a:bodyPr wrap="square" lIns="0" tIns="0" rIns="0" bIns="0" rtlCol="0"/>
            <a:lstStyle/>
            <a:p>
              <a:endParaRPr sz="1227"/>
            </a:p>
          </p:txBody>
        </p:sp>
        <p:sp>
          <p:nvSpPr>
            <p:cNvPr id="2112" name="object 2112"/>
            <p:cNvSpPr/>
            <p:nvPr/>
          </p:nvSpPr>
          <p:spPr>
            <a:xfrm>
              <a:off x="1978304" y="8006753"/>
              <a:ext cx="2540" cy="6350"/>
            </a:xfrm>
            <a:custGeom>
              <a:avLst/>
              <a:gdLst/>
              <a:ahLst/>
              <a:cxnLst/>
              <a:rect l="l" t="t" r="r" b="b"/>
              <a:pathLst>
                <a:path w="2539" h="6350">
                  <a:moveTo>
                    <a:pt x="2286" y="0"/>
                  </a:moveTo>
                  <a:lnTo>
                    <a:pt x="0" y="2108"/>
                  </a:lnTo>
                  <a:lnTo>
                    <a:pt x="0" y="3962"/>
                  </a:lnTo>
                  <a:lnTo>
                    <a:pt x="0" y="5829"/>
                  </a:lnTo>
                  <a:lnTo>
                    <a:pt x="2286" y="3721"/>
                  </a:lnTo>
                  <a:lnTo>
                    <a:pt x="2286" y="1841"/>
                  </a:lnTo>
                  <a:lnTo>
                    <a:pt x="2286" y="0"/>
                  </a:lnTo>
                  <a:close/>
                </a:path>
              </a:pathLst>
            </a:custGeom>
            <a:solidFill>
              <a:srgbClr val="5F8AB8"/>
            </a:solidFill>
          </p:spPr>
          <p:txBody>
            <a:bodyPr wrap="square" lIns="0" tIns="0" rIns="0" bIns="0" rtlCol="0"/>
            <a:lstStyle/>
            <a:p>
              <a:endParaRPr sz="1227"/>
            </a:p>
          </p:txBody>
        </p:sp>
        <p:sp>
          <p:nvSpPr>
            <p:cNvPr id="2113" name="object 2113"/>
            <p:cNvSpPr/>
            <p:nvPr/>
          </p:nvSpPr>
          <p:spPr>
            <a:xfrm>
              <a:off x="1978304" y="8010474"/>
              <a:ext cx="2540" cy="4445"/>
            </a:xfrm>
            <a:custGeom>
              <a:avLst/>
              <a:gdLst/>
              <a:ahLst/>
              <a:cxnLst/>
              <a:rect l="l" t="t" r="r" b="b"/>
              <a:pathLst>
                <a:path w="2539" h="4445">
                  <a:moveTo>
                    <a:pt x="2286" y="0"/>
                  </a:moveTo>
                  <a:lnTo>
                    <a:pt x="0" y="2108"/>
                  </a:lnTo>
                  <a:lnTo>
                    <a:pt x="0" y="3987"/>
                  </a:lnTo>
                  <a:lnTo>
                    <a:pt x="2286" y="1879"/>
                  </a:lnTo>
                  <a:lnTo>
                    <a:pt x="2286" y="0"/>
                  </a:lnTo>
                  <a:close/>
                </a:path>
              </a:pathLst>
            </a:custGeom>
            <a:solidFill>
              <a:srgbClr val="5F8BB8"/>
            </a:solidFill>
          </p:spPr>
          <p:txBody>
            <a:bodyPr wrap="square" lIns="0" tIns="0" rIns="0" bIns="0" rtlCol="0"/>
            <a:lstStyle/>
            <a:p>
              <a:endParaRPr sz="1227"/>
            </a:p>
          </p:txBody>
        </p:sp>
        <p:sp>
          <p:nvSpPr>
            <p:cNvPr id="2114" name="object 2114"/>
            <p:cNvSpPr/>
            <p:nvPr/>
          </p:nvSpPr>
          <p:spPr>
            <a:xfrm>
              <a:off x="1978304" y="8012354"/>
              <a:ext cx="2540" cy="4445"/>
            </a:xfrm>
            <a:custGeom>
              <a:avLst/>
              <a:gdLst/>
              <a:ahLst/>
              <a:cxnLst/>
              <a:rect l="l" t="t" r="r" b="b"/>
              <a:pathLst>
                <a:path w="2539" h="4445">
                  <a:moveTo>
                    <a:pt x="2286" y="0"/>
                  </a:moveTo>
                  <a:lnTo>
                    <a:pt x="0" y="2108"/>
                  </a:lnTo>
                  <a:lnTo>
                    <a:pt x="0" y="3860"/>
                  </a:lnTo>
                  <a:lnTo>
                    <a:pt x="2286" y="1752"/>
                  </a:lnTo>
                  <a:lnTo>
                    <a:pt x="2286" y="0"/>
                  </a:lnTo>
                  <a:close/>
                </a:path>
              </a:pathLst>
            </a:custGeom>
            <a:solidFill>
              <a:srgbClr val="5F8CB9"/>
            </a:solidFill>
          </p:spPr>
          <p:txBody>
            <a:bodyPr wrap="square" lIns="0" tIns="0" rIns="0" bIns="0" rtlCol="0"/>
            <a:lstStyle/>
            <a:p>
              <a:endParaRPr sz="1227"/>
            </a:p>
          </p:txBody>
        </p:sp>
        <p:sp>
          <p:nvSpPr>
            <p:cNvPr id="2115" name="object 2115"/>
            <p:cNvSpPr/>
            <p:nvPr/>
          </p:nvSpPr>
          <p:spPr>
            <a:xfrm>
              <a:off x="1978304" y="8014106"/>
              <a:ext cx="2540" cy="4445"/>
            </a:xfrm>
            <a:custGeom>
              <a:avLst/>
              <a:gdLst/>
              <a:ahLst/>
              <a:cxnLst/>
              <a:rect l="l" t="t" r="r" b="b"/>
              <a:pathLst>
                <a:path w="2539" h="4445">
                  <a:moveTo>
                    <a:pt x="2286" y="0"/>
                  </a:moveTo>
                  <a:lnTo>
                    <a:pt x="0" y="2108"/>
                  </a:lnTo>
                  <a:lnTo>
                    <a:pt x="0" y="3886"/>
                  </a:lnTo>
                  <a:lnTo>
                    <a:pt x="2286" y="1778"/>
                  </a:lnTo>
                  <a:lnTo>
                    <a:pt x="2286" y="0"/>
                  </a:lnTo>
                  <a:close/>
                </a:path>
              </a:pathLst>
            </a:custGeom>
            <a:solidFill>
              <a:srgbClr val="5F8CBA"/>
            </a:solidFill>
          </p:spPr>
          <p:txBody>
            <a:bodyPr wrap="square" lIns="0" tIns="0" rIns="0" bIns="0" rtlCol="0"/>
            <a:lstStyle/>
            <a:p>
              <a:endParaRPr sz="1227"/>
            </a:p>
          </p:txBody>
        </p:sp>
        <p:sp>
          <p:nvSpPr>
            <p:cNvPr id="2116" name="object 2116"/>
            <p:cNvSpPr/>
            <p:nvPr/>
          </p:nvSpPr>
          <p:spPr>
            <a:xfrm>
              <a:off x="1978304" y="8015884"/>
              <a:ext cx="2540" cy="4445"/>
            </a:xfrm>
            <a:custGeom>
              <a:avLst/>
              <a:gdLst/>
              <a:ahLst/>
              <a:cxnLst/>
              <a:rect l="l" t="t" r="r" b="b"/>
              <a:pathLst>
                <a:path w="2539" h="4445">
                  <a:moveTo>
                    <a:pt x="2286" y="0"/>
                  </a:moveTo>
                  <a:lnTo>
                    <a:pt x="0" y="2108"/>
                  </a:lnTo>
                  <a:lnTo>
                    <a:pt x="0" y="3987"/>
                  </a:lnTo>
                  <a:lnTo>
                    <a:pt x="2286" y="1892"/>
                  </a:lnTo>
                  <a:lnTo>
                    <a:pt x="2286" y="0"/>
                  </a:lnTo>
                  <a:close/>
                </a:path>
              </a:pathLst>
            </a:custGeom>
            <a:solidFill>
              <a:srgbClr val="608DBA"/>
            </a:solidFill>
          </p:spPr>
          <p:txBody>
            <a:bodyPr wrap="square" lIns="0" tIns="0" rIns="0" bIns="0" rtlCol="0"/>
            <a:lstStyle/>
            <a:p>
              <a:endParaRPr sz="1227"/>
            </a:p>
          </p:txBody>
        </p:sp>
        <p:sp>
          <p:nvSpPr>
            <p:cNvPr id="2117" name="object 2117"/>
            <p:cNvSpPr/>
            <p:nvPr/>
          </p:nvSpPr>
          <p:spPr>
            <a:xfrm>
              <a:off x="1978304" y="8017776"/>
              <a:ext cx="2540" cy="5080"/>
            </a:xfrm>
            <a:custGeom>
              <a:avLst/>
              <a:gdLst/>
              <a:ahLst/>
              <a:cxnLst/>
              <a:rect l="l" t="t" r="r" b="b"/>
              <a:pathLst>
                <a:path w="2539" h="5079">
                  <a:moveTo>
                    <a:pt x="2286" y="0"/>
                  </a:moveTo>
                  <a:lnTo>
                    <a:pt x="0" y="2095"/>
                  </a:lnTo>
                  <a:lnTo>
                    <a:pt x="0" y="3937"/>
                  </a:lnTo>
                  <a:lnTo>
                    <a:pt x="0" y="4597"/>
                  </a:lnTo>
                  <a:lnTo>
                    <a:pt x="1943" y="4025"/>
                  </a:lnTo>
                  <a:lnTo>
                    <a:pt x="2286" y="3708"/>
                  </a:lnTo>
                  <a:lnTo>
                    <a:pt x="2286" y="1828"/>
                  </a:lnTo>
                  <a:lnTo>
                    <a:pt x="2286" y="0"/>
                  </a:lnTo>
                  <a:close/>
                </a:path>
              </a:pathLst>
            </a:custGeom>
            <a:solidFill>
              <a:srgbClr val="608DBB"/>
            </a:solidFill>
          </p:spPr>
          <p:txBody>
            <a:bodyPr wrap="square" lIns="0" tIns="0" rIns="0" bIns="0" rtlCol="0"/>
            <a:lstStyle/>
            <a:p>
              <a:endParaRPr sz="1227"/>
            </a:p>
          </p:txBody>
        </p:sp>
        <p:sp>
          <p:nvSpPr>
            <p:cNvPr id="2118" name="object 2118"/>
            <p:cNvSpPr/>
            <p:nvPr/>
          </p:nvSpPr>
          <p:spPr>
            <a:xfrm>
              <a:off x="1980247" y="8021485"/>
              <a:ext cx="635" cy="635"/>
            </a:xfrm>
            <a:custGeom>
              <a:avLst/>
              <a:gdLst/>
              <a:ahLst/>
              <a:cxnLst/>
              <a:rect l="l" t="t" r="r" b="b"/>
              <a:pathLst>
                <a:path w="635" h="634">
                  <a:moveTo>
                    <a:pt x="342" y="0"/>
                  </a:moveTo>
                  <a:lnTo>
                    <a:pt x="0" y="317"/>
                  </a:lnTo>
                  <a:lnTo>
                    <a:pt x="342" y="215"/>
                  </a:lnTo>
                  <a:lnTo>
                    <a:pt x="342" y="0"/>
                  </a:lnTo>
                  <a:close/>
                </a:path>
              </a:pathLst>
            </a:custGeom>
            <a:solidFill>
              <a:srgbClr val="608EBC"/>
            </a:solidFill>
          </p:spPr>
          <p:txBody>
            <a:bodyPr wrap="square" lIns="0" tIns="0" rIns="0" bIns="0" rtlCol="0"/>
            <a:lstStyle/>
            <a:p>
              <a:endParaRPr sz="1227"/>
            </a:p>
          </p:txBody>
        </p:sp>
        <p:sp>
          <p:nvSpPr>
            <p:cNvPr id="2119" name="object 2119"/>
            <p:cNvSpPr/>
            <p:nvPr/>
          </p:nvSpPr>
          <p:spPr>
            <a:xfrm>
              <a:off x="2030412" y="7906588"/>
              <a:ext cx="20320" cy="6985"/>
            </a:xfrm>
            <a:custGeom>
              <a:avLst/>
              <a:gdLst/>
              <a:ahLst/>
              <a:cxnLst/>
              <a:rect l="l" t="t" r="r" b="b"/>
              <a:pathLst>
                <a:path w="20319" h="6984">
                  <a:moveTo>
                    <a:pt x="19900" y="800"/>
                  </a:moveTo>
                  <a:lnTo>
                    <a:pt x="16929" y="0"/>
                  </a:lnTo>
                  <a:lnTo>
                    <a:pt x="1155" y="4648"/>
                  </a:lnTo>
                  <a:lnTo>
                    <a:pt x="0" y="4991"/>
                  </a:lnTo>
                  <a:lnTo>
                    <a:pt x="469" y="6667"/>
                  </a:lnTo>
                  <a:lnTo>
                    <a:pt x="1612" y="6311"/>
                  </a:lnTo>
                  <a:lnTo>
                    <a:pt x="19900" y="800"/>
                  </a:lnTo>
                  <a:close/>
                </a:path>
              </a:pathLst>
            </a:custGeom>
            <a:solidFill>
              <a:srgbClr val="5B73A0"/>
            </a:solidFill>
          </p:spPr>
          <p:txBody>
            <a:bodyPr wrap="square" lIns="0" tIns="0" rIns="0" bIns="0" rtlCol="0"/>
            <a:lstStyle/>
            <a:p>
              <a:endParaRPr sz="1227"/>
            </a:p>
          </p:txBody>
        </p:sp>
        <p:sp>
          <p:nvSpPr>
            <p:cNvPr id="2120" name="object 2120"/>
            <p:cNvSpPr/>
            <p:nvPr/>
          </p:nvSpPr>
          <p:spPr>
            <a:xfrm>
              <a:off x="2027656" y="7911579"/>
              <a:ext cx="3810" cy="2540"/>
            </a:xfrm>
            <a:custGeom>
              <a:avLst/>
              <a:gdLst/>
              <a:ahLst/>
              <a:cxnLst/>
              <a:rect l="l" t="t" r="r" b="b"/>
              <a:pathLst>
                <a:path w="3810" h="2540">
                  <a:moveTo>
                    <a:pt x="3225" y="1676"/>
                  </a:moveTo>
                  <a:lnTo>
                    <a:pt x="2755" y="0"/>
                  </a:lnTo>
                  <a:lnTo>
                    <a:pt x="1181" y="469"/>
                  </a:lnTo>
                  <a:lnTo>
                    <a:pt x="0" y="812"/>
                  </a:lnTo>
                  <a:lnTo>
                    <a:pt x="469" y="2501"/>
                  </a:lnTo>
                  <a:lnTo>
                    <a:pt x="1320" y="2247"/>
                  </a:lnTo>
                  <a:lnTo>
                    <a:pt x="1638" y="2146"/>
                  </a:lnTo>
                  <a:lnTo>
                    <a:pt x="3225" y="1676"/>
                  </a:lnTo>
                  <a:close/>
                </a:path>
              </a:pathLst>
            </a:custGeom>
            <a:solidFill>
              <a:srgbClr val="5B74A1"/>
            </a:solidFill>
          </p:spPr>
          <p:txBody>
            <a:bodyPr wrap="square" lIns="0" tIns="0" rIns="0" bIns="0" rtlCol="0"/>
            <a:lstStyle/>
            <a:p>
              <a:endParaRPr sz="1227"/>
            </a:p>
          </p:txBody>
        </p:sp>
        <p:sp>
          <p:nvSpPr>
            <p:cNvPr id="2121" name="object 2121"/>
            <p:cNvSpPr/>
            <p:nvPr/>
          </p:nvSpPr>
          <p:spPr>
            <a:xfrm>
              <a:off x="2026221" y="7912392"/>
              <a:ext cx="1905" cy="2540"/>
            </a:xfrm>
            <a:custGeom>
              <a:avLst/>
              <a:gdLst/>
              <a:ahLst/>
              <a:cxnLst/>
              <a:rect l="l" t="t" r="r" b="b"/>
              <a:pathLst>
                <a:path w="1905" h="2540">
                  <a:moveTo>
                    <a:pt x="1435" y="0"/>
                  </a:moveTo>
                  <a:lnTo>
                    <a:pt x="0" y="431"/>
                  </a:lnTo>
                  <a:lnTo>
                    <a:pt x="457" y="2120"/>
                  </a:lnTo>
                  <a:lnTo>
                    <a:pt x="1905" y="1689"/>
                  </a:lnTo>
                  <a:lnTo>
                    <a:pt x="1435" y="0"/>
                  </a:lnTo>
                  <a:close/>
                </a:path>
              </a:pathLst>
            </a:custGeom>
            <a:solidFill>
              <a:srgbClr val="5B75A1"/>
            </a:solidFill>
          </p:spPr>
          <p:txBody>
            <a:bodyPr wrap="square" lIns="0" tIns="0" rIns="0" bIns="0" rtlCol="0"/>
            <a:lstStyle/>
            <a:p>
              <a:endParaRPr sz="1227"/>
            </a:p>
          </p:txBody>
        </p:sp>
        <p:sp>
          <p:nvSpPr>
            <p:cNvPr id="2122" name="object 2122"/>
            <p:cNvSpPr/>
            <p:nvPr/>
          </p:nvSpPr>
          <p:spPr>
            <a:xfrm>
              <a:off x="2025014" y="7912824"/>
              <a:ext cx="1905" cy="2540"/>
            </a:xfrm>
            <a:custGeom>
              <a:avLst/>
              <a:gdLst/>
              <a:ahLst/>
              <a:cxnLst/>
              <a:rect l="l" t="t" r="r" b="b"/>
              <a:pathLst>
                <a:path w="1905" h="2540">
                  <a:moveTo>
                    <a:pt x="1206" y="0"/>
                  </a:moveTo>
                  <a:lnTo>
                    <a:pt x="0" y="355"/>
                  </a:lnTo>
                  <a:lnTo>
                    <a:pt x="482" y="2044"/>
                  </a:lnTo>
                  <a:lnTo>
                    <a:pt x="1663" y="1689"/>
                  </a:lnTo>
                  <a:lnTo>
                    <a:pt x="1206" y="0"/>
                  </a:lnTo>
                  <a:close/>
                </a:path>
              </a:pathLst>
            </a:custGeom>
            <a:solidFill>
              <a:srgbClr val="5C75A2"/>
            </a:solidFill>
          </p:spPr>
          <p:txBody>
            <a:bodyPr wrap="square" lIns="0" tIns="0" rIns="0" bIns="0" rtlCol="0"/>
            <a:lstStyle/>
            <a:p>
              <a:endParaRPr sz="1227"/>
            </a:p>
          </p:txBody>
        </p:sp>
        <p:sp>
          <p:nvSpPr>
            <p:cNvPr id="2123" name="object 2123"/>
            <p:cNvSpPr/>
            <p:nvPr/>
          </p:nvSpPr>
          <p:spPr>
            <a:xfrm>
              <a:off x="2023579" y="7913179"/>
              <a:ext cx="2540" cy="2540"/>
            </a:xfrm>
            <a:custGeom>
              <a:avLst/>
              <a:gdLst/>
              <a:ahLst/>
              <a:cxnLst/>
              <a:rect l="l" t="t" r="r" b="b"/>
              <a:pathLst>
                <a:path w="2539" h="2540">
                  <a:moveTo>
                    <a:pt x="1435" y="0"/>
                  </a:moveTo>
                  <a:lnTo>
                    <a:pt x="0" y="419"/>
                  </a:lnTo>
                  <a:lnTo>
                    <a:pt x="469" y="2133"/>
                  </a:lnTo>
                  <a:lnTo>
                    <a:pt x="1917" y="1689"/>
                  </a:lnTo>
                  <a:lnTo>
                    <a:pt x="1435" y="0"/>
                  </a:lnTo>
                  <a:close/>
                </a:path>
              </a:pathLst>
            </a:custGeom>
            <a:solidFill>
              <a:srgbClr val="5C75A3"/>
            </a:solidFill>
          </p:spPr>
          <p:txBody>
            <a:bodyPr wrap="square" lIns="0" tIns="0" rIns="0" bIns="0" rtlCol="0"/>
            <a:lstStyle/>
            <a:p>
              <a:endParaRPr sz="1227"/>
            </a:p>
          </p:txBody>
        </p:sp>
        <p:sp>
          <p:nvSpPr>
            <p:cNvPr id="2124" name="object 2124"/>
            <p:cNvSpPr/>
            <p:nvPr/>
          </p:nvSpPr>
          <p:spPr>
            <a:xfrm>
              <a:off x="2022017" y="7913598"/>
              <a:ext cx="2540" cy="2540"/>
            </a:xfrm>
            <a:custGeom>
              <a:avLst/>
              <a:gdLst/>
              <a:ahLst/>
              <a:cxnLst/>
              <a:rect l="l" t="t" r="r" b="b"/>
              <a:pathLst>
                <a:path w="2539" h="2540">
                  <a:moveTo>
                    <a:pt x="1562" y="0"/>
                  </a:moveTo>
                  <a:lnTo>
                    <a:pt x="0" y="457"/>
                  </a:lnTo>
                  <a:lnTo>
                    <a:pt x="469" y="2184"/>
                  </a:lnTo>
                  <a:lnTo>
                    <a:pt x="1117" y="1993"/>
                  </a:lnTo>
                  <a:lnTo>
                    <a:pt x="2032" y="1714"/>
                  </a:lnTo>
                  <a:lnTo>
                    <a:pt x="1562" y="0"/>
                  </a:lnTo>
                  <a:close/>
                </a:path>
              </a:pathLst>
            </a:custGeom>
            <a:solidFill>
              <a:srgbClr val="5C76A3"/>
            </a:solidFill>
          </p:spPr>
          <p:txBody>
            <a:bodyPr wrap="square" lIns="0" tIns="0" rIns="0" bIns="0" rtlCol="0"/>
            <a:lstStyle/>
            <a:p>
              <a:endParaRPr sz="1227"/>
            </a:p>
          </p:txBody>
        </p:sp>
        <p:sp>
          <p:nvSpPr>
            <p:cNvPr id="2125" name="object 2125"/>
            <p:cNvSpPr/>
            <p:nvPr/>
          </p:nvSpPr>
          <p:spPr>
            <a:xfrm>
              <a:off x="2020963" y="7914056"/>
              <a:ext cx="1905" cy="2540"/>
            </a:xfrm>
            <a:custGeom>
              <a:avLst/>
              <a:gdLst/>
              <a:ahLst/>
              <a:cxnLst/>
              <a:rect l="l" t="t" r="r" b="b"/>
              <a:pathLst>
                <a:path w="1905" h="2540">
                  <a:moveTo>
                    <a:pt x="1054" y="0"/>
                  </a:moveTo>
                  <a:lnTo>
                    <a:pt x="0" y="317"/>
                  </a:lnTo>
                  <a:lnTo>
                    <a:pt x="469" y="2044"/>
                  </a:lnTo>
                  <a:lnTo>
                    <a:pt x="1524" y="1727"/>
                  </a:lnTo>
                  <a:lnTo>
                    <a:pt x="1054" y="0"/>
                  </a:lnTo>
                  <a:close/>
                </a:path>
              </a:pathLst>
            </a:custGeom>
            <a:solidFill>
              <a:srgbClr val="5C77A4"/>
            </a:solidFill>
          </p:spPr>
          <p:txBody>
            <a:bodyPr wrap="square" lIns="0" tIns="0" rIns="0" bIns="0" rtlCol="0"/>
            <a:lstStyle/>
            <a:p>
              <a:endParaRPr sz="1227"/>
            </a:p>
          </p:txBody>
        </p:sp>
        <p:sp>
          <p:nvSpPr>
            <p:cNvPr id="2126" name="object 2126"/>
            <p:cNvSpPr/>
            <p:nvPr/>
          </p:nvSpPr>
          <p:spPr>
            <a:xfrm>
              <a:off x="2018309" y="7914373"/>
              <a:ext cx="3175" cy="2540"/>
            </a:xfrm>
            <a:custGeom>
              <a:avLst/>
              <a:gdLst/>
              <a:ahLst/>
              <a:cxnLst/>
              <a:rect l="l" t="t" r="r" b="b"/>
              <a:pathLst>
                <a:path w="3175" h="2540">
                  <a:moveTo>
                    <a:pt x="3124" y="1727"/>
                  </a:moveTo>
                  <a:lnTo>
                    <a:pt x="2654" y="0"/>
                  </a:lnTo>
                  <a:lnTo>
                    <a:pt x="1066" y="469"/>
                  </a:lnTo>
                  <a:lnTo>
                    <a:pt x="0" y="774"/>
                  </a:lnTo>
                  <a:lnTo>
                    <a:pt x="482" y="2514"/>
                  </a:lnTo>
                  <a:lnTo>
                    <a:pt x="1549" y="2197"/>
                  </a:lnTo>
                  <a:lnTo>
                    <a:pt x="1778" y="2133"/>
                  </a:lnTo>
                  <a:lnTo>
                    <a:pt x="3124" y="1727"/>
                  </a:lnTo>
                  <a:close/>
                </a:path>
              </a:pathLst>
            </a:custGeom>
            <a:solidFill>
              <a:srgbClr val="5C78A4"/>
            </a:solidFill>
          </p:spPr>
          <p:txBody>
            <a:bodyPr wrap="square" lIns="0" tIns="0" rIns="0" bIns="0" rtlCol="0"/>
            <a:lstStyle/>
            <a:p>
              <a:endParaRPr sz="1227"/>
            </a:p>
          </p:txBody>
        </p:sp>
        <p:sp>
          <p:nvSpPr>
            <p:cNvPr id="2127" name="object 2127"/>
            <p:cNvSpPr/>
            <p:nvPr/>
          </p:nvSpPr>
          <p:spPr>
            <a:xfrm>
              <a:off x="2016747" y="7915148"/>
              <a:ext cx="2540" cy="2540"/>
            </a:xfrm>
            <a:custGeom>
              <a:avLst/>
              <a:gdLst/>
              <a:ahLst/>
              <a:cxnLst/>
              <a:rect l="l" t="t" r="r" b="b"/>
              <a:pathLst>
                <a:path w="2539" h="2540">
                  <a:moveTo>
                    <a:pt x="1562" y="0"/>
                  </a:moveTo>
                  <a:lnTo>
                    <a:pt x="0" y="469"/>
                  </a:lnTo>
                  <a:lnTo>
                    <a:pt x="482" y="2222"/>
                  </a:lnTo>
                  <a:lnTo>
                    <a:pt x="2044" y="1739"/>
                  </a:lnTo>
                  <a:lnTo>
                    <a:pt x="1562" y="0"/>
                  </a:lnTo>
                  <a:close/>
                </a:path>
              </a:pathLst>
            </a:custGeom>
            <a:solidFill>
              <a:srgbClr val="5C78A5"/>
            </a:solidFill>
          </p:spPr>
          <p:txBody>
            <a:bodyPr wrap="square" lIns="0" tIns="0" rIns="0" bIns="0" rtlCol="0"/>
            <a:lstStyle/>
            <a:p>
              <a:endParaRPr sz="1227"/>
            </a:p>
          </p:txBody>
        </p:sp>
        <p:sp>
          <p:nvSpPr>
            <p:cNvPr id="2128" name="object 2128"/>
            <p:cNvSpPr/>
            <p:nvPr/>
          </p:nvSpPr>
          <p:spPr>
            <a:xfrm>
              <a:off x="2014042" y="7915618"/>
              <a:ext cx="3810" cy="3175"/>
            </a:xfrm>
            <a:custGeom>
              <a:avLst/>
              <a:gdLst/>
              <a:ahLst/>
              <a:cxnLst/>
              <a:rect l="l" t="t" r="r" b="b"/>
              <a:pathLst>
                <a:path w="3810" h="3175">
                  <a:moveTo>
                    <a:pt x="3187" y="1752"/>
                  </a:moveTo>
                  <a:lnTo>
                    <a:pt x="2705" y="0"/>
                  </a:lnTo>
                  <a:lnTo>
                    <a:pt x="1638" y="304"/>
                  </a:lnTo>
                  <a:lnTo>
                    <a:pt x="0" y="800"/>
                  </a:lnTo>
                  <a:lnTo>
                    <a:pt x="482" y="2565"/>
                  </a:lnTo>
                  <a:lnTo>
                    <a:pt x="2120" y="2070"/>
                  </a:lnTo>
                  <a:lnTo>
                    <a:pt x="3187" y="1752"/>
                  </a:lnTo>
                  <a:close/>
                </a:path>
              </a:pathLst>
            </a:custGeom>
            <a:solidFill>
              <a:srgbClr val="5C79A6"/>
            </a:solidFill>
          </p:spPr>
          <p:txBody>
            <a:bodyPr wrap="square" lIns="0" tIns="0" rIns="0" bIns="0" rtlCol="0"/>
            <a:lstStyle/>
            <a:p>
              <a:endParaRPr sz="1227"/>
            </a:p>
          </p:txBody>
        </p:sp>
        <p:sp>
          <p:nvSpPr>
            <p:cNvPr id="2129" name="object 2129"/>
            <p:cNvSpPr/>
            <p:nvPr/>
          </p:nvSpPr>
          <p:spPr>
            <a:xfrm>
              <a:off x="2012975" y="7916418"/>
              <a:ext cx="1905" cy="2540"/>
            </a:xfrm>
            <a:custGeom>
              <a:avLst/>
              <a:gdLst/>
              <a:ahLst/>
              <a:cxnLst/>
              <a:rect l="l" t="t" r="r" b="b"/>
              <a:pathLst>
                <a:path w="1905" h="2540">
                  <a:moveTo>
                    <a:pt x="1066" y="0"/>
                  </a:moveTo>
                  <a:lnTo>
                    <a:pt x="0" y="304"/>
                  </a:lnTo>
                  <a:lnTo>
                    <a:pt x="482" y="2082"/>
                  </a:lnTo>
                  <a:lnTo>
                    <a:pt x="1549" y="1765"/>
                  </a:lnTo>
                  <a:lnTo>
                    <a:pt x="1066" y="0"/>
                  </a:lnTo>
                  <a:close/>
                </a:path>
              </a:pathLst>
            </a:custGeom>
            <a:solidFill>
              <a:srgbClr val="5C7AA6"/>
            </a:solidFill>
          </p:spPr>
          <p:txBody>
            <a:bodyPr wrap="square" lIns="0" tIns="0" rIns="0" bIns="0" rtlCol="0"/>
            <a:lstStyle/>
            <a:p>
              <a:endParaRPr sz="1227"/>
            </a:p>
          </p:txBody>
        </p:sp>
        <p:sp>
          <p:nvSpPr>
            <p:cNvPr id="2130" name="object 2130"/>
            <p:cNvSpPr/>
            <p:nvPr/>
          </p:nvSpPr>
          <p:spPr>
            <a:xfrm>
              <a:off x="2011489" y="7916723"/>
              <a:ext cx="2540" cy="2540"/>
            </a:xfrm>
            <a:custGeom>
              <a:avLst/>
              <a:gdLst/>
              <a:ahLst/>
              <a:cxnLst/>
              <a:rect l="l" t="t" r="r" b="b"/>
              <a:pathLst>
                <a:path w="2539" h="2540">
                  <a:moveTo>
                    <a:pt x="1485" y="0"/>
                  </a:moveTo>
                  <a:lnTo>
                    <a:pt x="0" y="444"/>
                  </a:lnTo>
                  <a:lnTo>
                    <a:pt x="482" y="2222"/>
                  </a:lnTo>
                  <a:lnTo>
                    <a:pt x="1968" y="1777"/>
                  </a:lnTo>
                  <a:lnTo>
                    <a:pt x="1485" y="0"/>
                  </a:lnTo>
                  <a:close/>
                </a:path>
              </a:pathLst>
            </a:custGeom>
            <a:solidFill>
              <a:srgbClr val="5C7AA7"/>
            </a:solidFill>
          </p:spPr>
          <p:txBody>
            <a:bodyPr wrap="square" lIns="0" tIns="0" rIns="0" bIns="0" rtlCol="0"/>
            <a:lstStyle/>
            <a:p>
              <a:endParaRPr sz="1227"/>
            </a:p>
          </p:txBody>
        </p:sp>
        <p:sp>
          <p:nvSpPr>
            <p:cNvPr id="2131" name="object 2131"/>
            <p:cNvSpPr/>
            <p:nvPr/>
          </p:nvSpPr>
          <p:spPr>
            <a:xfrm>
              <a:off x="2010041" y="7917167"/>
              <a:ext cx="2540" cy="2540"/>
            </a:xfrm>
            <a:custGeom>
              <a:avLst/>
              <a:gdLst/>
              <a:ahLst/>
              <a:cxnLst/>
              <a:rect l="l" t="t" r="r" b="b"/>
              <a:pathLst>
                <a:path w="2539" h="2540">
                  <a:moveTo>
                    <a:pt x="1447" y="0"/>
                  </a:moveTo>
                  <a:lnTo>
                    <a:pt x="0" y="419"/>
                  </a:lnTo>
                  <a:lnTo>
                    <a:pt x="482" y="2222"/>
                  </a:lnTo>
                  <a:lnTo>
                    <a:pt x="1930" y="1778"/>
                  </a:lnTo>
                  <a:lnTo>
                    <a:pt x="1447" y="0"/>
                  </a:lnTo>
                  <a:close/>
                </a:path>
              </a:pathLst>
            </a:custGeom>
            <a:solidFill>
              <a:srgbClr val="5C7AA8"/>
            </a:solidFill>
          </p:spPr>
          <p:txBody>
            <a:bodyPr wrap="square" lIns="0" tIns="0" rIns="0" bIns="0" rtlCol="0"/>
            <a:lstStyle/>
            <a:p>
              <a:endParaRPr sz="1227"/>
            </a:p>
          </p:txBody>
        </p:sp>
        <p:sp>
          <p:nvSpPr>
            <p:cNvPr id="2132" name="object 2132"/>
            <p:cNvSpPr/>
            <p:nvPr/>
          </p:nvSpPr>
          <p:spPr>
            <a:xfrm>
              <a:off x="2008873" y="7917586"/>
              <a:ext cx="1905" cy="2540"/>
            </a:xfrm>
            <a:custGeom>
              <a:avLst/>
              <a:gdLst/>
              <a:ahLst/>
              <a:cxnLst/>
              <a:rect l="l" t="t" r="r" b="b"/>
              <a:pathLst>
                <a:path w="1905" h="2540">
                  <a:moveTo>
                    <a:pt x="1168" y="0"/>
                  </a:moveTo>
                  <a:lnTo>
                    <a:pt x="0" y="342"/>
                  </a:lnTo>
                  <a:lnTo>
                    <a:pt x="495" y="2146"/>
                  </a:lnTo>
                  <a:lnTo>
                    <a:pt x="1650" y="1803"/>
                  </a:lnTo>
                  <a:lnTo>
                    <a:pt x="1168" y="0"/>
                  </a:lnTo>
                  <a:close/>
                </a:path>
              </a:pathLst>
            </a:custGeom>
            <a:solidFill>
              <a:srgbClr val="5C7BA8"/>
            </a:solidFill>
          </p:spPr>
          <p:txBody>
            <a:bodyPr wrap="square" lIns="0" tIns="0" rIns="0" bIns="0" rtlCol="0"/>
            <a:lstStyle/>
            <a:p>
              <a:endParaRPr sz="1227"/>
            </a:p>
          </p:txBody>
        </p:sp>
        <p:sp>
          <p:nvSpPr>
            <p:cNvPr id="2133" name="object 2133"/>
            <p:cNvSpPr/>
            <p:nvPr/>
          </p:nvSpPr>
          <p:spPr>
            <a:xfrm>
              <a:off x="2007285" y="7917929"/>
              <a:ext cx="2540" cy="2540"/>
            </a:xfrm>
            <a:custGeom>
              <a:avLst/>
              <a:gdLst/>
              <a:ahLst/>
              <a:cxnLst/>
              <a:rect l="l" t="t" r="r" b="b"/>
              <a:pathLst>
                <a:path w="2539" h="2540">
                  <a:moveTo>
                    <a:pt x="1587" y="0"/>
                  </a:moveTo>
                  <a:lnTo>
                    <a:pt x="0" y="469"/>
                  </a:lnTo>
                  <a:lnTo>
                    <a:pt x="495" y="2285"/>
                  </a:lnTo>
                  <a:lnTo>
                    <a:pt x="977" y="2146"/>
                  </a:lnTo>
                  <a:lnTo>
                    <a:pt x="2082" y="1803"/>
                  </a:lnTo>
                  <a:lnTo>
                    <a:pt x="1587" y="0"/>
                  </a:lnTo>
                  <a:close/>
                </a:path>
              </a:pathLst>
            </a:custGeom>
            <a:solidFill>
              <a:srgbClr val="5C7CA8"/>
            </a:solidFill>
          </p:spPr>
          <p:txBody>
            <a:bodyPr wrap="square" lIns="0" tIns="0" rIns="0" bIns="0" rtlCol="0"/>
            <a:lstStyle/>
            <a:p>
              <a:endParaRPr sz="1227"/>
            </a:p>
          </p:txBody>
        </p:sp>
        <p:sp>
          <p:nvSpPr>
            <p:cNvPr id="2134" name="object 2134"/>
            <p:cNvSpPr/>
            <p:nvPr/>
          </p:nvSpPr>
          <p:spPr>
            <a:xfrm>
              <a:off x="2006142" y="7918399"/>
              <a:ext cx="1905" cy="2540"/>
            </a:xfrm>
            <a:custGeom>
              <a:avLst/>
              <a:gdLst/>
              <a:ahLst/>
              <a:cxnLst/>
              <a:rect l="l" t="t" r="r" b="b"/>
              <a:pathLst>
                <a:path w="1905" h="2540">
                  <a:moveTo>
                    <a:pt x="1142" y="0"/>
                  </a:moveTo>
                  <a:lnTo>
                    <a:pt x="0" y="342"/>
                  </a:lnTo>
                  <a:lnTo>
                    <a:pt x="495" y="2159"/>
                  </a:lnTo>
                  <a:lnTo>
                    <a:pt x="1638" y="1816"/>
                  </a:lnTo>
                  <a:lnTo>
                    <a:pt x="1142" y="0"/>
                  </a:lnTo>
                  <a:close/>
                </a:path>
              </a:pathLst>
            </a:custGeom>
            <a:solidFill>
              <a:srgbClr val="5C7CA9"/>
            </a:solidFill>
          </p:spPr>
          <p:txBody>
            <a:bodyPr wrap="square" lIns="0" tIns="0" rIns="0" bIns="0" rtlCol="0"/>
            <a:lstStyle/>
            <a:p>
              <a:endParaRPr sz="1227"/>
            </a:p>
          </p:txBody>
        </p:sp>
        <p:sp>
          <p:nvSpPr>
            <p:cNvPr id="2135" name="object 2135"/>
            <p:cNvSpPr/>
            <p:nvPr/>
          </p:nvSpPr>
          <p:spPr>
            <a:xfrm>
              <a:off x="2004669" y="7918742"/>
              <a:ext cx="2540" cy="2540"/>
            </a:xfrm>
            <a:custGeom>
              <a:avLst/>
              <a:gdLst/>
              <a:ahLst/>
              <a:cxnLst/>
              <a:rect l="l" t="t" r="r" b="b"/>
              <a:pathLst>
                <a:path w="2539" h="2540">
                  <a:moveTo>
                    <a:pt x="1473" y="0"/>
                  </a:moveTo>
                  <a:lnTo>
                    <a:pt x="0" y="431"/>
                  </a:lnTo>
                  <a:lnTo>
                    <a:pt x="507" y="2260"/>
                  </a:lnTo>
                  <a:lnTo>
                    <a:pt x="1968" y="1816"/>
                  </a:lnTo>
                  <a:lnTo>
                    <a:pt x="1473" y="0"/>
                  </a:lnTo>
                  <a:close/>
                </a:path>
              </a:pathLst>
            </a:custGeom>
            <a:solidFill>
              <a:srgbClr val="5C7CAA"/>
            </a:solidFill>
          </p:spPr>
          <p:txBody>
            <a:bodyPr wrap="square" lIns="0" tIns="0" rIns="0" bIns="0" rtlCol="0"/>
            <a:lstStyle/>
            <a:p>
              <a:endParaRPr sz="1227"/>
            </a:p>
          </p:txBody>
        </p:sp>
        <p:sp>
          <p:nvSpPr>
            <p:cNvPr id="2136" name="object 2136"/>
            <p:cNvSpPr/>
            <p:nvPr/>
          </p:nvSpPr>
          <p:spPr>
            <a:xfrm>
              <a:off x="2003501" y="7919174"/>
              <a:ext cx="1905" cy="2540"/>
            </a:xfrm>
            <a:custGeom>
              <a:avLst/>
              <a:gdLst/>
              <a:ahLst/>
              <a:cxnLst/>
              <a:rect l="l" t="t" r="r" b="b"/>
              <a:pathLst>
                <a:path w="1905" h="2540">
                  <a:moveTo>
                    <a:pt x="1168" y="0"/>
                  </a:moveTo>
                  <a:lnTo>
                    <a:pt x="0" y="342"/>
                  </a:lnTo>
                  <a:lnTo>
                    <a:pt x="507" y="2184"/>
                  </a:lnTo>
                  <a:lnTo>
                    <a:pt x="1562" y="1866"/>
                  </a:lnTo>
                  <a:lnTo>
                    <a:pt x="1168" y="0"/>
                  </a:lnTo>
                  <a:close/>
                </a:path>
              </a:pathLst>
            </a:custGeom>
            <a:solidFill>
              <a:srgbClr val="5D7DAA"/>
            </a:solidFill>
          </p:spPr>
          <p:txBody>
            <a:bodyPr wrap="square" lIns="0" tIns="0" rIns="0" bIns="0" rtlCol="0"/>
            <a:lstStyle/>
            <a:p>
              <a:endParaRPr sz="1227"/>
            </a:p>
          </p:txBody>
        </p:sp>
        <p:sp>
          <p:nvSpPr>
            <p:cNvPr id="2137" name="object 2137"/>
            <p:cNvSpPr/>
            <p:nvPr/>
          </p:nvSpPr>
          <p:spPr>
            <a:xfrm>
              <a:off x="2002040" y="7919517"/>
              <a:ext cx="2540" cy="2540"/>
            </a:xfrm>
            <a:custGeom>
              <a:avLst/>
              <a:gdLst/>
              <a:ahLst/>
              <a:cxnLst/>
              <a:rect l="l" t="t" r="r" b="b"/>
              <a:pathLst>
                <a:path w="2539" h="2540">
                  <a:moveTo>
                    <a:pt x="1460" y="0"/>
                  </a:moveTo>
                  <a:lnTo>
                    <a:pt x="0" y="431"/>
                  </a:lnTo>
                  <a:lnTo>
                    <a:pt x="507" y="2273"/>
                  </a:lnTo>
                  <a:lnTo>
                    <a:pt x="1968" y="1841"/>
                  </a:lnTo>
                  <a:lnTo>
                    <a:pt x="1460" y="0"/>
                  </a:lnTo>
                  <a:close/>
                </a:path>
              </a:pathLst>
            </a:custGeom>
            <a:solidFill>
              <a:srgbClr val="5D7DAB"/>
            </a:solidFill>
          </p:spPr>
          <p:txBody>
            <a:bodyPr wrap="square" lIns="0" tIns="0" rIns="0" bIns="0" rtlCol="0"/>
            <a:lstStyle/>
            <a:p>
              <a:endParaRPr sz="1227"/>
            </a:p>
          </p:txBody>
        </p:sp>
        <p:sp>
          <p:nvSpPr>
            <p:cNvPr id="2138" name="object 2138"/>
            <p:cNvSpPr/>
            <p:nvPr/>
          </p:nvSpPr>
          <p:spPr>
            <a:xfrm>
              <a:off x="2000503" y="7919948"/>
              <a:ext cx="2540" cy="2540"/>
            </a:xfrm>
            <a:custGeom>
              <a:avLst/>
              <a:gdLst/>
              <a:ahLst/>
              <a:cxnLst/>
              <a:rect l="l" t="t" r="r" b="b"/>
              <a:pathLst>
                <a:path w="2539" h="2540">
                  <a:moveTo>
                    <a:pt x="1536" y="0"/>
                  </a:moveTo>
                  <a:lnTo>
                    <a:pt x="0" y="457"/>
                  </a:lnTo>
                  <a:lnTo>
                    <a:pt x="482" y="2311"/>
                  </a:lnTo>
                  <a:lnTo>
                    <a:pt x="1854" y="1904"/>
                  </a:lnTo>
                  <a:lnTo>
                    <a:pt x="2044" y="1841"/>
                  </a:lnTo>
                  <a:lnTo>
                    <a:pt x="1536" y="0"/>
                  </a:lnTo>
                  <a:close/>
                </a:path>
              </a:pathLst>
            </a:custGeom>
            <a:solidFill>
              <a:srgbClr val="5D7EAB"/>
            </a:solidFill>
          </p:spPr>
          <p:txBody>
            <a:bodyPr wrap="square" lIns="0" tIns="0" rIns="0" bIns="0" rtlCol="0"/>
            <a:lstStyle/>
            <a:p>
              <a:endParaRPr sz="1227"/>
            </a:p>
          </p:txBody>
        </p:sp>
        <p:sp>
          <p:nvSpPr>
            <p:cNvPr id="2139" name="object 2139"/>
            <p:cNvSpPr/>
            <p:nvPr/>
          </p:nvSpPr>
          <p:spPr>
            <a:xfrm>
              <a:off x="1997837" y="7920405"/>
              <a:ext cx="3175" cy="3175"/>
            </a:xfrm>
            <a:custGeom>
              <a:avLst/>
              <a:gdLst/>
              <a:ahLst/>
              <a:cxnLst/>
              <a:rect l="l" t="t" r="r" b="b"/>
              <a:pathLst>
                <a:path w="3175" h="3175">
                  <a:moveTo>
                    <a:pt x="3149" y="1854"/>
                  </a:moveTo>
                  <a:lnTo>
                    <a:pt x="2667" y="0"/>
                  </a:lnTo>
                  <a:lnTo>
                    <a:pt x="1473" y="355"/>
                  </a:lnTo>
                  <a:lnTo>
                    <a:pt x="0" y="787"/>
                  </a:lnTo>
                  <a:lnTo>
                    <a:pt x="508" y="2654"/>
                  </a:lnTo>
                  <a:lnTo>
                    <a:pt x="1168" y="2463"/>
                  </a:lnTo>
                  <a:lnTo>
                    <a:pt x="1981" y="2209"/>
                  </a:lnTo>
                  <a:lnTo>
                    <a:pt x="3149" y="1854"/>
                  </a:lnTo>
                  <a:close/>
                </a:path>
              </a:pathLst>
            </a:custGeom>
            <a:solidFill>
              <a:srgbClr val="5D7FAC"/>
            </a:solidFill>
          </p:spPr>
          <p:txBody>
            <a:bodyPr wrap="square" lIns="0" tIns="0" rIns="0" bIns="0" rtlCol="0"/>
            <a:lstStyle/>
            <a:p>
              <a:endParaRPr sz="1227"/>
            </a:p>
          </p:txBody>
        </p:sp>
        <p:sp>
          <p:nvSpPr>
            <p:cNvPr id="2140" name="object 2140"/>
            <p:cNvSpPr/>
            <p:nvPr/>
          </p:nvSpPr>
          <p:spPr>
            <a:xfrm>
              <a:off x="1996694" y="7921193"/>
              <a:ext cx="1905" cy="2540"/>
            </a:xfrm>
            <a:custGeom>
              <a:avLst/>
              <a:gdLst/>
              <a:ahLst/>
              <a:cxnLst/>
              <a:rect l="l" t="t" r="r" b="b"/>
              <a:pathLst>
                <a:path w="1905" h="2540">
                  <a:moveTo>
                    <a:pt x="1142" y="0"/>
                  </a:moveTo>
                  <a:lnTo>
                    <a:pt x="0" y="330"/>
                  </a:lnTo>
                  <a:lnTo>
                    <a:pt x="507" y="2209"/>
                  </a:lnTo>
                  <a:lnTo>
                    <a:pt x="1650" y="1866"/>
                  </a:lnTo>
                  <a:lnTo>
                    <a:pt x="1142" y="0"/>
                  </a:lnTo>
                  <a:close/>
                </a:path>
              </a:pathLst>
            </a:custGeom>
            <a:solidFill>
              <a:srgbClr val="5D7FAD"/>
            </a:solidFill>
          </p:spPr>
          <p:txBody>
            <a:bodyPr wrap="square" lIns="0" tIns="0" rIns="0" bIns="0" rtlCol="0"/>
            <a:lstStyle/>
            <a:p>
              <a:endParaRPr sz="1227"/>
            </a:p>
          </p:txBody>
        </p:sp>
        <p:sp>
          <p:nvSpPr>
            <p:cNvPr id="2141" name="object 2141"/>
            <p:cNvSpPr/>
            <p:nvPr/>
          </p:nvSpPr>
          <p:spPr>
            <a:xfrm>
              <a:off x="1995208" y="7921523"/>
              <a:ext cx="2540" cy="2540"/>
            </a:xfrm>
            <a:custGeom>
              <a:avLst/>
              <a:gdLst/>
              <a:ahLst/>
              <a:cxnLst/>
              <a:rect l="l" t="t" r="r" b="b"/>
              <a:pathLst>
                <a:path w="2539" h="2540">
                  <a:moveTo>
                    <a:pt x="1485" y="0"/>
                  </a:moveTo>
                  <a:lnTo>
                    <a:pt x="0" y="444"/>
                  </a:lnTo>
                  <a:lnTo>
                    <a:pt x="507" y="2324"/>
                  </a:lnTo>
                  <a:lnTo>
                    <a:pt x="673" y="2286"/>
                  </a:lnTo>
                  <a:lnTo>
                    <a:pt x="1993" y="1879"/>
                  </a:lnTo>
                  <a:lnTo>
                    <a:pt x="1485" y="0"/>
                  </a:lnTo>
                  <a:close/>
                </a:path>
              </a:pathLst>
            </a:custGeom>
            <a:solidFill>
              <a:srgbClr val="5D80AD"/>
            </a:solidFill>
          </p:spPr>
          <p:txBody>
            <a:bodyPr wrap="square" lIns="0" tIns="0" rIns="0" bIns="0" rtlCol="0"/>
            <a:lstStyle/>
            <a:p>
              <a:endParaRPr sz="1227"/>
            </a:p>
          </p:txBody>
        </p:sp>
        <p:sp>
          <p:nvSpPr>
            <p:cNvPr id="2142" name="object 2142"/>
            <p:cNvSpPr/>
            <p:nvPr/>
          </p:nvSpPr>
          <p:spPr>
            <a:xfrm>
              <a:off x="1994052" y="7921968"/>
              <a:ext cx="1905" cy="2540"/>
            </a:xfrm>
            <a:custGeom>
              <a:avLst/>
              <a:gdLst/>
              <a:ahLst/>
              <a:cxnLst/>
              <a:rect l="l" t="t" r="r" b="b"/>
              <a:pathLst>
                <a:path w="1905" h="2540">
                  <a:moveTo>
                    <a:pt x="1155" y="0"/>
                  </a:moveTo>
                  <a:lnTo>
                    <a:pt x="0" y="342"/>
                  </a:lnTo>
                  <a:lnTo>
                    <a:pt x="520" y="2235"/>
                  </a:lnTo>
                  <a:lnTo>
                    <a:pt x="1663" y="1879"/>
                  </a:lnTo>
                  <a:lnTo>
                    <a:pt x="1155" y="0"/>
                  </a:lnTo>
                  <a:close/>
                </a:path>
              </a:pathLst>
            </a:custGeom>
            <a:solidFill>
              <a:srgbClr val="5D81AD"/>
            </a:solidFill>
          </p:spPr>
          <p:txBody>
            <a:bodyPr wrap="square" lIns="0" tIns="0" rIns="0" bIns="0" rtlCol="0"/>
            <a:lstStyle/>
            <a:p>
              <a:endParaRPr sz="1227"/>
            </a:p>
          </p:txBody>
        </p:sp>
        <p:sp>
          <p:nvSpPr>
            <p:cNvPr id="2143" name="object 2143"/>
            <p:cNvSpPr/>
            <p:nvPr/>
          </p:nvSpPr>
          <p:spPr>
            <a:xfrm>
              <a:off x="1992490" y="7922311"/>
              <a:ext cx="2540" cy="2540"/>
            </a:xfrm>
            <a:custGeom>
              <a:avLst/>
              <a:gdLst/>
              <a:ahLst/>
              <a:cxnLst/>
              <a:rect l="l" t="t" r="r" b="b"/>
              <a:pathLst>
                <a:path w="2539" h="2540">
                  <a:moveTo>
                    <a:pt x="1562" y="0"/>
                  </a:moveTo>
                  <a:lnTo>
                    <a:pt x="0" y="457"/>
                  </a:lnTo>
                  <a:lnTo>
                    <a:pt x="520" y="2362"/>
                  </a:lnTo>
                  <a:lnTo>
                    <a:pt x="1054" y="2197"/>
                  </a:lnTo>
                  <a:lnTo>
                    <a:pt x="2082" y="1892"/>
                  </a:lnTo>
                  <a:lnTo>
                    <a:pt x="1562" y="0"/>
                  </a:lnTo>
                  <a:close/>
                </a:path>
              </a:pathLst>
            </a:custGeom>
            <a:solidFill>
              <a:srgbClr val="5E81AE"/>
            </a:solidFill>
          </p:spPr>
          <p:txBody>
            <a:bodyPr wrap="square" lIns="0" tIns="0" rIns="0" bIns="0" rtlCol="0"/>
            <a:lstStyle/>
            <a:p>
              <a:endParaRPr sz="1227"/>
            </a:p>
          </p:txBody>
        </p:sp>
        <p:sp>
          <p:nvSpPr>
            <p:cNvPr id="2144" name="object 2144"/>
            <p:cNvSpPr/>
            <p:nvPr/>
          </p:nvSpPr>
          <p:spPr>
            <a:xfrm>
              <a:off x="1991321" y="7922768"/>
              <a:ext cx="1905" cy="2540"/>
            </a:xfrm>
            <a:custGeom>
              <a:avLst/>
              <a:gdLst/>
              <a:ahLst/>
              <a:cxnLst/>
              <a:rect l="l" t="t" r="r" b="b"/>
              <a:pathLst>
                <a:path w="1905" h="2540">
                  <a:moveTo>
                    <a:pt x="1168" y="0"/>
                  </a:moveTo>
                  <a:lnTo>
                    <a:pt x="0" y="342"/>
                  </a:lnTo>
                  <a:lnTo>
                    <a:pt x="520" y="2260"/>
                  </a:lnTo>
                  <a:lnTo>
                    <a:pt x="1689" y="1904"/>
                  </a:lnTo>
                  <a:lnTo>
                    <a:pt x="1168" y="0"/>
                  </a:lnTo>
                  <a:close/>
                </a:path>
              </a:pathLst>
            </a:custGeom>
            <a:solidFill>
              <a:srgbClr val="5E81AF"/>
            </a:solidFill>
          </p:spPr>
          <p:txBody>
            <a:bodyPr wrap="square" lIns="0" tIns="0" rIns="0" bIns="0" rtlCol="0"/>
            <a:lstStyle/>
            <a:p>
              <a:endParaRPr sz="1227"/>
            </a:p>
          </p:txBody>
        </p:sp>
        <p:sp>
          <p:nvSpPr>
            <p:cNvPr id="2145" name="object 2145"/>
            <p:cNvSpPr/>
            <p:nvPr/>
          </p:nvSpPr>
          <p:spPr>
            <a:xfrm>
              <a:off x="1988413" y="7923111"/>
              <a:ext cx="3810" cy="3175"/>
            </a:xfrm>
            <a:custGeom>
              <a:avLst/>
              <a:gdLst/>
              <a:ahLst/>
              <a:cxnLst/>
              <a:rect l="l" t="t" r="r" b="b"/>
              <a:pathLst>
                <a:path w="3810" h="3175">
                  <a:moveTo>
                    <a:pt x="3429" y="1917"/>
                  </a:moveTo>
                  <a:lnTo>
                    <a:pt x="2908" y="0"/>
                  </a:lnTo>
                  <a:lnTo>
                    <a:pt x="1447" y="431"/>
                  </a:lnTo>
                  <a:lnTo>
                    <a:pt x="0" y="863"/>
                  </a:lnTo>
                  <a:lnTo>
                    <a:pt x="508" y="2794"/>
                  </a:lnTo>
                  <a:lnTo>
                    <a:pt x="1968" y="2349"/>
                  </a:lnTo>
                  <a:lnTo>
                    <a:pt x="3429" y="1917"/>
                  </a:lnTo>
                  <a:close/>
                </a:path>
              </a:pathLst>
            </a:custGeom>
            <a:solidFill>
              <a:srgbClr val="5E82AF"/>
            </a:solidFill>
          </p:spPr>
          <p:txBody>
            <a:bodyPr wrap="square" lIns="0" tIns="0" rIns="0" bIns="0" rtlCol="0"/>
            <a:lstStyle/>
            <a:p>
              <a:endParaRPr sz="1227"/>
            </a:p>
          </p:txBody>
        </p:sp>
        <p:sp>
          <p:nvSpPr>
            <p:cNvPr id="2146" name="object 2146"/>
            <p:cNvSpPr/>
            <p:nvPr/>
          </p:nvSpPr>
          <p:spPr>
            <a:xfrm>
              <a:off x="1987219" y="7923974"/>
              <a:ext cx="1905" cy="2540"/>
            </a:xfrm>
            <a:custGeom>
              <a:avLst/>
              <a:gdLst/>
              <a:ahLst/>
              <a:cxnLst/>
              <a:rect l="l" t="t" r="r" b="b"/>
              <a:pathLst>
                <a:path w="1905" h="2540">
                  <a:moveTo>
                    <a:pt x="1193" y="0"/>
                  </a:moveTo>
                  <a:lnTo>
                    <a:pt x="0" y="342"/>
                  </a:lnTo>
                  <a:lnTo>
                    <a:pt x="533" y="2286"/>
                  </a:lnTo>
                  <a:lnTo>
                    <a:pt x="1701" y="1930"/>
                  </a:lnTo>
                  <a:lnTo>
                    <a:pt x="1193" y="0"/>
                  </a:lnTo>
                  <a:close/>
                </a:path>
              </a:pathLst>
            </a:custGeom>
            <a:solidFill>
              <a:srgbClr val="5E83B0"/>
            </a:solidFill>
          </p:spPr>
          <p:txBody>
            <a:bodyPr wrap="square" lIns="0" tIns="0" rIns="0" bIns="0" rtlCol="0"/>
            <a:lstStyle/>
            <a:p>
              <a:endParaRPr sz="1227"/>
            </a:p>
          </p:txBody>
        </p:sp>
        <p:sp>
          <p:nvSpPr>
            <p:cNvPr id="2147" name="object 2147"/>
            <p:cNvSpPr/>
            <p:nvPr/>
          </p:nvSpPr>
          <p:spPr>
            <a:xfrm>
              <a:off x="1984514" y="7924317"/>
              <a:ext cx="3810" cy="3175"/>
            </a:xfrm>
            <a:custGeom>
              <a:avLst/>
              <a:gdLst/>
              <a:ahLst/>
              <a:cxnLst/>
              <a:rect l="l" t="t" r="r" b="b"/>
              <a:pathLst>
                <a:path w="3810" h="3175">
                  <a:moveTo>
                    <a:pt x="3238" y="1943"/>
                  </a:moveTo>
                  <a:lnTo>
                    <a:pt x="2705" y="0"/>
                  </a:lnTo>
                  <a:lnTo>
                    <a:pt x="1143" y="469"/>
                  </a:lnTo>
                  <a:lnTo>
                    <a:pt x="0" y="800"/>
                  </a:lnTo>
                  <a:lnTo>
                    <a:pt x="533" y="2755"/>
                  </a:lnTo>
                  <a:lnTo>
                    <a:pt x="1676" y="2413"/>
                  </a:lnTo>
                  <a:lnTo>
                    <a:pt x="2705" y="2095"/>
                  </a:lnTo>
                  <a:lnTo>
                    <a:pt x="3238" y="1943"/>
                  </a:lnTo>
                  <a:close/>
                </a:path>
              </a:pathLst>
            </a:custGeom>
            <a:solidFill>
              <a:srgbClr val="5E83B1"/>
            </a:solidFill>
          </p:spPr>
          <p:txBody>
            <a:bodyPr wrap="square" lIns="0" tIns="0" rIns="0" bIns="0" rtlCol="0"/>
            <a:lstStyle/>
            <a:p>
              <a:endParaRPr sz="1227"/>
            </a:p>
          </p:txBody>
        </p:sp>
        <p:sp>
          <p:nvSpPr>
            <p:cNvPr id="2148" name="object 2148"/>
            <p:cNvSpPr/>
            <p:nvPr/>
          </p:nvSpPr>
          <p:spPr>
            <a:xfrm>
              <a:off x="1983016" y="7925117"/>
              <a:ext cx="2540" cy="2540"/>
            </a:xfrm>
            <a:custGeom>
              <a:avLst/>
              <a:gdLst/>
              <a:ahLst/>
              <a:cxnLst/>
              <a:rect l="l" t="t" r="r" b="b"/>
              <a:pathLst>
                <a:path w="2539" h="2540">
                  <a:moveTo>
                    <a:pt x="1498" y="0"/>
                  </a:moveTo>
                  <a:lnTo>
                    <a:pt x="0" y="444"/>
                  </a:lnTo>
                  <a:lnTo>
                    <a:pt x="533" y="2400"/>
                  </a:lnTo>
                  <a:lnTo>
                    <a:pt x="1320" y="2171"/>
                  </a:lnTo>
                  <a:lnTo>
                    <a:pt x="2032" y="1955"/>
                  </a:lnTo>
                  <a:lnTo>
                    <a:pt x="1498" y="0"/>
                  </a:lnTo>
                  <a:close/>
                </a:path>
              </a:pathLst>
            </a:custGeom>
            <a:solidFill>
              <a:srgbClr val="5E84B2"/>
            </a:solidFill>
          </p:spPr>
          <p:txBody>
            <a:bodyPr wrap="square" lIns="0" tIns="0" rIns="0" bIns="0" rtlCol="0"/>
            <a:lstStyle/>
            <a:p>
              <a:endParaRPr sz="1227"/>
            </a:p>
          </p:txBody>
        </p:sp>
        <p:sp>
          <p:nvSpPr>
            <p:cNvPr id="2149" name="object 2149"/>
            <p:cNvSpPr/>
            <p:nvPr/>
          </p:nvSpPr>
          <p:spPr>
            <a:xfrm>
              <a:off x="1981873" y="7925562"/>
              <a:ext cx="1905" cy="2540"/>
            </a:xfrm>
            <a:custGeom>
              <a:avLst/>
              <a:gdLst/>
              <a:ahLst/>
              <a:cxnLst/>
              <a:rect l="l" t="t" r="r" b="b"/>
              <a:pathLst>
                <a:path w="1905" h="2540">
                  <a:moveTo>
                    <a:pt x="1143" y="0"/>
                  </a:moveTo>
                  <a:lnTo>
                    <a:pt x="0" y="342"/>
                  </a:lnTo>
                  <a:lnTo>
                    <a:pt x="546" y="2298"/>
                  </a:lnTo>
                  <a:lnTo>
                    <a:pt x="1676" y="1955"/>
                  </a:lnTo>
                  <a:lnTo>
                    <a:pt x="1143" y="0"/>
                  </a:lnTo>
                  <a:close/>
                </a:path>
              </a:pathLst>
            </a:custGeom>
            <a:solidFill>
              <a:srgbClr val="5E85B2"/>
            </a:solidFill>
          </p:spPr>
          <p:txBody>
            <a:bodyPr wrap="square" lIns="0" tIns="0" rIns="0" bIns="0" rtlCol="0"/>
            <a:lstStyle/>
            <a:p>
              <a:endParaRPr sz="1227"/>
            </a:p>
          </p:txBody>
        </p:sp>
        <p:sp>
          <p:nvSpPr>
            <p:cNvPr id="2150" name="object 2150"/>
            <p:cNvSpPr/>
            <p:nvPr/>
          </p:nvSpPr>
          <p:spPr>
            <a:xfrm>
              <a:off x="1978837" y="7925905"/>
              <a:ext cx="3810" cy="3175"/>
            </a:xfrm>
            <a:custGeom>
              <a:avLst/>
              <a:gdLst/>
              <a:ahLst/>
              <a:cxnLst/>
              <a:rect l="l" t="t" r="r" b="b"/>
              <a:pathLst>
                <a:path w="3810" h="3175">
                  <a:moveTo>
                    <a:pt x="3581" y="1955"/>
                  </a:moveTo>
                  <a:lnTo>
                    <a:pt x="3035" y="0"/>
                  </a:lnTo>
                  <a:lnTo>
                    <a:pt x="1574" y="431"/>
                  </a:lnTo>
                  <a:lnTo>
                    <a:pt x="0" y="889"/>
                  </a:lnTo>
                  <a:lnTo>
                    <a:pt x="520" y="2882"/>
                  </a:lnTo>
                  <a:lnTo>
                    <a:pt x="2120" y="2400"/>
                  </a:lnTo>
                  <a:lnTo>
                    <a:pt x="3581" y="1955"/>
                  </a:lnTo>
                  <a:close/>
                </a:path>
              </a:pathLst>
            </a:custGeom>
            <a:solidFill>
              <a:srgbClr val="5E86B3"/>
            </a:solidFill>
          </p:spPr>
          <p:txBody>
            <a:bodyPr wrap="square" lIns="0" tIns="0" rIns="0" bIns="0" rtlCol="0"/>
            <a:lstStyle/>
            <a:p>
              <a:endParaRPr sz="1227"/>
            </a:p>
          </p:txBody>
        </p:sp>
        <p:sp>
          <p:nvSpPr>
            <p:cNvPr id="2151" name="object 2151"/>
            <p:cNvSpPr/>
            <p:nvPr/>
          </p:nvSpPr>
          <p:spPr>
            <a:xfrm>
              <a:off x="1977466" y="7926387"/>
              <a:ext cx="1905" cy="3175"/>
            </a:xfrm>
            <a:custGeom>
              <a:avLst/>
              <a:gdLst/>
              <a:ahLst/>
              <a:cxnLst/>
              <a:rect l="l" t="t" r="r" b="b"/>
              <a:pathLst>
                <a:path w="1905" h="3175">
                  <a:moveTo>
                    <a:pt x="0" y="0"/>
                  </a:moveTo>
                  <a:lnTo>
                    <a:pt x="736" y="2679"/>
                  </a:lnTo>
                  <a:lnTo>
                    <a:pt x="1892" y="2400"/>
                  </a:lnTo>
                  <a:lnTo>
                    <a:pt x="1371" y="406"/>
                  </a:lnTo>
                  <a:lnTo>
                    <a:pt x="0" y="0"/>
                  </a:lnTo>
                  <a:close/>
                </a:path>
              </a:pathLst>
            </a:custGeom>
            <a:solidFill>
              <a:srgbClr val="5E86B4"/>
            </a:solidFill>
          </p:spPr>
          <p:txBody>
            <a:bodyPr wrap="square" lIns="0" tIns="0" rIns="0" bIns="0" rtlCol="0"/>
            <a:lstStyle/>
            <a:p>
              <a:endParaRPr sz="1227"/>
            </a:p>
          </p:txBody>
        </p:sp>
        <p:sp>
          <p:nvSpPr>
            <p:cNvPr id="2152" name="object 2152"/>
            <p:cNvSpPr/>
            <p:nvPr/>
          </p:nvSpPr>
          <p:spPr>
            <a:xfrm>
              <a:off x="1974329" y="7925308"/>
              <a:ext cx="4445" cy="3810"/>
            </a:xfrm>
            <a:custGeom>
              <a:avLst/>
              <a:gdLst/>
              <a:ahLst/>
              <a:cxnLst/>
              <a:rect l="l" t="t" r="r" b="b"/>
              <a:pathLst>
                <a:path w="4444" h="3809">
                  <a:moveTo>
                    <a:pt x="3873" y="3759"/>
                  </a:moveTo>
                  <a:lnTo>
                    <a:pt x="3136" y="1079"/>
                  </a:lnTo>
                  <a:lnTo>
                    <a:pt x="1384" y="482"/>
                  </a:lnTo>
                  <a:lnTo>
                    <a:pt x="0" y="0"/>
                  </a:lnTo>
                  <a:lnTo>
                    <a:pt x="723" y="2692"/>
                  </a:lnTo>
                  <a:lnTo>
                    <a:pt x="2133" y="3162"/>
                  </a:lnTo>
                  <a:lnTo>
                    <a:pt x="2895" y="3429"/>
                  </a:lnTo>
                  <a:lnTo>
                    <a:pt x="3873" y="3759"/>
                  </a:lnTo>
                  <a:close/>
                </a:path>
              </a:pathLst>
            </a:custGeom>
            <a:solidFill>
              <a:srgbClr val="5E87B4"/>
            </a:solidFill>
          </p:spPr>
          <p:txBody>
            <a:bodyPr wrap="square" lIns="0" tIns="0" rIns="0" bIns="0" rtlCol="0"/>
            <a:lstStyle/>
            <a:p>
              <a:endParaRPr sz="1227"/>
            </a:p>
          </p:txBody>
        </p:sp>
        <p:sp>
          <p:nvSpPr>
            <p:cNvPr id="2153" name="object 2153"/>
            <p:cNvSpPr/>
            <p:nvPr/>
          </p:nvSpPr>
          <p:spPr>
            <a:xfrm>
              <a:off x="1972576" y="7924724"/>
              <a:ext cx="2540" cy="3810"/>
            </a:xfrm>
            <a:custGeom>
              <a:avLst/>
              <a:gdLst/>
              <a:ahLst/>
              <a:cxnLst/>
              <a:rect l="l" t="t" r="r" b="b"/>
              <a:pathLst>
                <a:path w="2539" h="3809">
                  <a:moveTo>
                    <a:pt x="0" y="0"/>
                  </a:moveTo>
                  <a:lnTo>
                    <a:pt x="736" y="2679"/>
                  </a:lnTo>
                  <a:lnTo>
                    <a:pt x="2476" y="3276"/>
                  </a:lnTo>
                  <a:lnTo>
                    <a:pt x="1752" y="584"/>
                  </a:lnTo>
                  <a:lnTo>
                    <a:pt x="0" y="0"/>
                  </a:lnTo>
                  <a:close/>
                </a:path>
              </a:pathLst>
            </a:custGeom>
            <a:solidFill>
              <a:srgbClr val="5E88B5"/>
            </a:solidFill>
          </p:spPr>
          <p:txBody>
            <a:bodyPr wrap="square" lIns="0" tIns="0" rIns="0" bIns="0" rtlCol="0"/>
            <a:lstStyle/>
            <a:p>
              <a:endParaRPr sz="1227"/>
            </a:p>
          </p:txBody>
        </p:sp>
        <p:sp>
          <p:nvSpPr>
            <p:cNvPr id="2154" name="object 2154"/>
            <p:cNvSpPr/>
            <p:nvPr/>
          </p:nvSpPr>
          <p:spPr>
            <a:xfrm>
              <a:off x="1971217" y="7924254"/>
              <a:ext cx="2540" cy="3175"/>
            </a:xfrm>
            <a:custGeom>
              <a:avLst/>
              <a:gdLst/>
              <a:ahLst/>
              <a:cxnLst/>
              <a:rect l="l" t="t" r="r" b="b"/>
              <a:pathLst>
                <a:path w="2539" h="3175">
                  <a:moveTo>
                    <a:pt x="0" y="0"/>
                  </a:moveTo>
                  <a:lnTo>
                    <a:pt x="723" y="2679"/>
                  </a:lnTo>
                  <a:lnTo>
                    <a:pt x="2095" y="3149"/>
                  </a:lnTo>
                  <a:lnTo>
                    <a:pt x="1358" y="469"/>
                  </a:lnTo>
                  <a:lnTo>
                    <a:pt x="0" y="0"/>
                  </a:lnTo>
                  <a:close/>
                </a:path>
              </a:pathLst>
            </a:custGeom>
            <a:solidFill>
              <a:srgbClr val="5E88B6"/>
            </a:solidFill>
          </p:spPr>
          <p:txBody>
            <a:bodyPr wrap="square" lIns="0" tIns="0" rIns="0" bIns="0" rtlCol="0"/>
            <a:lstStyle/>
            <a:p>
              <a:endParaRPr sz="1227"/>
            </a:p>
          </p:txBody>
        </p:sp>
        <p:sp>
          <p:nvSpPr>
            <p:cNvPr id="2155" name="object 2155"/>
            <p:cNvSpPr/>
            <p:nvPr/>
          </p:nvSpPr>
          <p:spPr>
            <a:xfrm>
              <a:off x="1969338" y="7923619"/>
              <a:ext cx="3175" cy="3810"/>
            </a:xfrm>
            <a:custGeom>
              <a:avLst/>
              <a:gdLst/>
              <a:ahLst/>
              <a:cxnLst/>
              <a:rect l="l" t="t" r="r" b="b"/>
              <a:pathLst>
                <a:path w="3175" h="3809">
                  <a:moveTo>
                    <a:pt x="0" y="0"/>
                  </a:moveTo>
                  <a:lnTo>
                    <a:pt x="723" y="2679"/>
                  </a:lnTo>
                  <a:lnTo>
                    <a:pt x="2603" y="3314"/>
                  </a:lnTo>
                  <a:lnTo>
                    <a:pt x="1879" y="634"/>
                  </a:lnTo>
                  <a:lnTo>
                    <a:pt x="0" y="0"/>
                  </a:lnTo>
                  <a:close/>
                </a:path>
              </a:pathLst>
            </a:custGeom>
            <a:solidFill>
              <a:srgbClr val="5F88B6"/>
            </a:solidFill>
          </p:spPr>
          <p:txBody>
            <a:bodyPr wrap="square" lIns="0" tIns="0" rIns="0" bIns="0" rtlCol="0"/>
            <a:lstStyle/>
            <a:p>
              <a:endParaRPr sz="1227"/>
            </a:p>
          </p:txBody>
        </p:sp>
        <p:sp>
          <p:nvSpPr>
            <p:cNvPr id="2156" name="object 2156"/>
            <p:cNvSpPr/>
            <p:nvPr/>
          </p:nvSpPr>
          <p:spPr>
            <a:xfrm>
              <a:off x="1967966" y="7923161"/>
              <a:ext cx="2540" cy="3175"/>
            </a:xfrm>
            <a:custGeom>
              <a:avLst/>
              <a:gdLst/>
              <a:ahLst/>
              <a:cxnLst/>
              <a:rect l="l" t="t" r="r" b="b"/>
              <a:pathLst>
                <a:path w="2539" h="3175">
                  <a:moveTo>
                    <a:pt x="0" y="0"/>
                  </a:moveTo>
                  <a:lnTo>
                    <a:pt x="723" y="2667"/>
                  </a:lnTo>
                  <a:lnTo>
                    <a:pt x="2095" y="3136"/>
                  </a:lnTo>
                  <a:lnTo>
                    <a:pt x="1371" y="457"/>
                  </a:lnTo>
                  <a:lnTo>
                    <a:pt x="0" y="0"/>
                  </a:lnTo>
                  <a:close/>
                </a:path>
              </a:pathLst>
            </a:custGeom>
            <a:solidFill>
              <a:srgbClr val="5F89B6"/>
            </a:solidFill>
          </p:spPr>
          <p:txBody>
            <a:bodyPr wrap="square" lIns="0" tIns="0" rIns="0" bIns="0" rtlCol="0"/>
            <a:lstStyle/>
            <a:p>
              <a:endParaRPr sz="1227"/>
            </a:p>
          </p:txBody>
        </p:sp>
        <p:sp>
          <p:nvSpPr>
            <p:cNvPr id="2157" name="object 2157"/>
            <p:cNvSpPr/>
            <p:nvPr/>
          </p:nvSpPr>
          <p:spPr>
            <a:xfrm>
              <a:off x="1966277" y="7922590"/>
              <a:ext cx="2540" cy="3810"/>
            </a:xfrm>
            <a:custGeom>
              <a:avLst/>
              <a:gdLst/>
              <a:ahLst/>
              <a:cxnLst/>
              <a:rect l="l" t="t" r="r" b="b"/>
              <a:pathLst>
                <a:path w="2539" h="3809">
                  <a:moveTo>
                    <a:pt x="0" y="0"/>
                  </a:moveTo>
                  <a:lnTo>
                    <a:pt x="749" y="2666"/>
                  </a:lnTo>
                  <a:lnTo>
                    <a:pt x="1104" y="2781"/>
                  </a:lnTo>
                  <a:lnTo>
                    <a:pt x="2412" y="3238"/>
                  </a:lnTo>
                  <a:lnTo>
                    <a:pt x="1689" y="571"/>
                  </a:lnTo>
                  <a:lnTo>
                    <a:pt x="0" y="0"/>
                  </a:lnTo>
                  <a:close/>
                </a:path>
              </a:pathLst>
            </a:custGeom>
            <a:solidFill>
              <a:srgbClr val="5F8AB7"/>
            </a:solidFill>
          </p:spPr>
          <p:txBody>
            <a:bodyPr wrap="square" lIns="0" tIns="0" rIns="0" bIns="0" rtlCol="0"/>
            <a:lstStyle/>
            <a:p>
              <a:endParaRPr sz="1227"/>
            </a:p>
          </p:txBody>
        </p:sp>
        <p:sp>
          <p:nvSpPr>
            <p:cNvPr id="2158" name="object 2158"/>
            <p:cNvSpPr/>
            <p:nvPr/>
          </p:nvSpPr>
          <p:spPr>
            <a:xfrm>
              <a:off x="1963140" y="7921523"/>
              <a:ext cx="4445" cy="3810"/>
            </a:xfrm>
            <a:custGeom>
              <a:avLst/>
              <a:gdLst/>
              <a:ahLst/>
              <a:cxnLst/>
              <a:rect l="l" t="t" r="r" b="b"/>
              <a:pathLst>
                <a:path w="4444" h="3809">
                  <a:moveTo>
                    <a:pt x="3886" y="3733"/>
                  </a:moveTo>
                  <a:lnTo>
                    <a:pt x="3136" y="1066"/>
                  </a:lnTo>
                  <a:lnTo>
                    <a:pt x="1676" y="558"/>
                  </a:lnTo>
                  <a:lnTo>
                    <a:pt x="0" y="0"/>
                  </a:lnTo>
                  <a:lnTo>
                    <a:pt x="736" y="2654"/>
                  </a:lnTo>
                  <a:lnTo>
                    <a:pt x="2400" y="3225"/>
                  </a:lnTo>
                  <a:lnTo>
                    <a:pt x="3886" y="3733"/>
                  </a:lnTo>
                  <a:close/>
                </a:path>
              </a:pathLst>
            </a:custGeom>
            <a:solidFill>
              <a:srgbClr val="5F8AB8"/>
            </a:solidFill>
          </p:spPr>
          <p:txBody>
            <a:bodyPr wrap="square" lIns="0" tIns="0" rIns="0" bIns="0" rtlCol="0"/>
            <a:lstStyle/>
            <a:p>
              <a:endParaRPr sz="1227"/>
            </a:p>
          </p:txBody>
        </p:sp>
        <p:sp>
          <p:nvSpPr>
            <p:cNvPr id="2159" name="object 2159"/>
            <p:cNvSpPr/>
            <p:nvPr/>
          </p:nvSpPr>
          <p:spPr>
            <a:xfrm>
              <a:off x="1961578" y="7920990"/>
              <a:ext cx="2540" cy="3810"/>
            </a:xfrm>
            <a:custGeom>
              <a:avLst/>
              <a:gdLst/>
              <a:ahLst/>
              <a:cxnLst/>
              <a:rect l="l" t="t" r="r" b="b"/>
              <a:pathLst>
                <a:path w="2539" h="3809">
                  <a:moveTo>
                    <a:pt x="0" y="0"/>
                  </a:moveTo>
                  <a:lnTo>
                    <a:pt x="762" y="2666"/>
                  </a:lnTo>
                  <a:lnTo>
                    <a:pt x="1943" y="3073"/>
                  </a:lnTo>
                  <a:lnTo>
                    <a:pt x="2298" y="3187"/>
                  </a:lnTo>
                  <a:lnTo>
                    <a:pt x="1562" y="533"/>
                  </a:lnTo>
                  <a:lnTo>
                    <a:pt x="0" y="0"/>
                  </a:lnTo>
                  <a:close/>
                </a:path>
              </a:pathLst>
            </a:custGeom>
            <a:solidFill>
              <a:srgbClr val="5F8BB8"/>
            </a:solidFill>
          </p:spPr>
          <p:txBody>
            <a:bodyPr wrap="square" lIns="0" tIns="0" rIns="0" bIns="0" rtlCol="0"/>
            <a:lstStyle/>
            <a:p>
              <a:endParaRPr sz="1227"/>
            </a:p>
          </p:txBody>
        </p:sp>
        <p:sp>
          <p:nvSpPr>
            <p:cNvPr id="2160" name="object 2160"/>
            <p:cNvSpPr/>
            <p:nvPr/>
          </p:nvSpPr>
          <p:spPr>
            <a:xfrm>
              <a:off x="1959940" y="7920431"/>
              <a:ext cx="2540" cy="3810"/>
            </a:xfrm>
            <a:custGeom>
              <a:avLst/>
              <a:gdLst/>
              <a:ahLst/>
              <a:cxnLst/>
              <a:rect l="l" t="t" r="r" b="b"/>
              <a:pathLst>
                <a:path w="2539" h="3809">
                  <a:moveTo>
                    <a:pt x="0" y="0"/>
                  </a:moveTo>
                  <a:lnTo>
                    <a:pt x="723" y="2654"/>
                  </a:lnTo>
                  <a:lnTo>
                    <a:pt x="2400" y="3225"/>
                  </a:lnTo>
                  <a:lnTo>
                    <a:pt x="1638" y="558"/>
                  </a:lnTo>
                  <a:lnTo>
                    <a:pt x="0" y="0"/>
                  </a:lnTo>
                  <a:close/>
                </a:path>
              </a:pathLst>
            </a:custGeom>
            <a:solidFill>
              <a:srgbClr val="5F8CB9"/>
            </a:solidFill>
          </p:spPr>
          <p:txBody>
            <a:bodyPr wrap="square" lIns="0" tIns="0" rIns="0" bIns="0" rtlCol="0"/>
            <a:lstStyle/>
            <a:p>
              <a:endParaRPr sz="1227"/>
            </a:p>
          </p:txBody>
        </p:sp>
        <p:sp>
          <p:nvSpPr>
            <p:cNvPr id="2161" name="object 2161"/>
            <p:cNvSpPr/>
            <p:nvPr/>
          </p:nvSpPr>
          <p:spPr>
            <a:xfrm>
              <a:off x="1958098" y="7919809"/>
              <a:ext cx="3175" cy="3810"/>
            </a:xfrm>
            <a:custGeom>
              <a:avLst/>
              <a:gdLst/>
              <a:ahLst/>
              <a:cxnLst/>
              <a:rect l="l" t="t" r="r" b="b"/>
              <a:pathLst>
                <a:path w="3175" h="3809">
                  <a:moveTo>
                    <a:pt x="0" y="0"/>
                  </a:moveTo>
                  <a:lnTo>
                    <a:pt x="723" y="2641"/>
                  </a:lnTo>
                  <a:lnTo>
                    <a:pt x="1447" y="2895"/>
                  </a:lnTo>
                  <a:lnTo>
                    <a:pt x="2565" y="3276"/>
                  </a:lnTo>
                  <a:lnTo>
                    <a:pt x="1841" y="622"/>
                  </a:lnTo>
                  <a:lnTo>
                    <a:pt x="0" y="0"/>
                  </a:lnTo>
                  <a:close/>
                </a:path>
              </a:pathLst>
            </a:custGeom>
            <a:solidFill>
              <a:srgbClr val="5F8CBA"/>
            </a:solidFill>
          </p:spPr>
          <p:txBody>
            <a:bodyPr wrap="square" lIns="0" tIns="0" rIns="0" bIns="0" rtlCol="0"/>
            <a:lstStyle/>
            <a:p>
              <a:endParaRPr sz="1227"/>
            </a:p>
          </p:txBody>
        </p:sp>
        <p:sp>
          <p:nvSpPr>
            <p:cNvPr id="2162" name="object 2162"/>
            <p:cNvSpPr/>
            <p:nvPr/>
          </p:nvSpPr>
          <p:spPr>
            <a:xfrm>
              <a:off x="1956752" y="7919351"/>
              <a:ext cx="2540" cy="3175"/>
            </a:xfrm>
            <a:custGeom>
              <a:avLst/>
              <a:gdLst/>
              <a:ahLst/>
              <a:cxnLst/>
              <a:rect l="l" t="t" r="r" b="b"/>
              <a:pathLst>
                <a:path w="2539" h="3175">
                  <a:moveTo>
                    <a:pt x="0" y="0"/>
                  </a:moveTo>
                  <a:lnTo>
                    <a:pt x="736" y="2641"/>
                  </a:lnTo>
                  <a:lnTo>
                    <a:pt x="1041" y="2755"/>
                  </a:lnTo>
                  <a:lnTo>
                    <a:pt x="2070" y="3098"/>
                  </a:lnTo>
                  <a:lnTo>
                    <a:pt x="1346" y="457"/>
                  </a:lnTo>
                  <a:lnTo>
                    <a:pt x="0" y="0"/>
                  </a:lnTo>
                  <a:close/>
                </a:path>
              </a:pathLst>
            </a:custGeom>
            <a:solidFill>
              <a:srgbClr val="608DBA"/>
            </a:solidFill>
          </p:spPr>
          <p:txBody>
            <a:bodyPr wrap="square" lIns="0" tIns="0" rIns="0" bIns="0" rtlCol="0"/>
            <a:lstStyle/>
            <a:p>
              <a:endParaRPr sz="1227"/>
            </a:p>
          </p:txBody>
        </p:sp>
        <p:sp>
          <p:nvSpPr>
            <p:cNvPr id="2163" name="object 2163"/>
            <p:cNvSpPr/>
            <p:nvPr/>
          </p:nvSpPr>
          <p:spPr>
            <a:xfrm>
              <a:off x="1953666" y="7918297"/>
              <a:ext cx="4445" cy="3810"/>
            </a:xfrm>
            <a:custGeom>
              <a:avLst/>
              <a:gdLst/>
              <a:ahLst/>
              <a:cxnLst/>
              <a:rect l="l" t="t" r="r" b="b"/>
              <a:pathLst>
                <a:path w="4444" h="3809">
                  <a:moveTo>
                    <a:pt x="3822" y="3695"/>
                  </a:moveTo>
                  <a:lnTo>
                    <a:pt x="3086" y="1054"/>
                  </a:lnTo>
                  <a:lnTo>
                    <a:pt x="1384" y="469"/>
                  </a:lnTo>
                  <a:lnTo>
                    <a:pt x="0" y="0"/>
                  </a:lnTo>
                  <a:lnTo>
                    <a:pt x="723" y="2641"/>
                  </a:lnTo>
                  <a:lnTo>
                    <a:pt x="2070" y="3111"/>
                  </a:lnTo>
                  <a:lnTo>
                    <a:pt x="3822" y="3695"/>
                  </a:lnTo>
                  <a:close/>
                </a:path>
              </a:pathLst>
            </a:custGeom>
            <a:solidFill>
              <a:srgbClr val="608DBB"/>
            </a:solidFill>
          </p:spPr>
          <p:txBody>
            <a:bodyPr wrap="square" lIns="0" tIns="0" rIns="0" bIns="0" rtlCol="0"/>
            <a:lstStyle/>
            <a:p>
              <a:endParaRPr sz="1227"/>
            </a:p>
          </p:txBody>
        </p:sp>
        <p:sp>
          <p:nvSpPr>
            <p:cNvPr id="2164" name="object 2164"/>
            <p:cNvSpPr/>
            <p:nvPr/>
          </p:nvSpPr>
          <p:spPr>
            <a:xfrm>
              <a:off x="1951837" y="7917688"/>
              <a:ext cx="3175" cy="3810"/>
            </a:xfrm>
            <a:custGeom>
              <a:avLst/>
              <a:gdLst/>
              <a:ahLst/>
              <a:cxnLst/>
              <a:rect l="l" t="t" r="r" b="b"/>
              <a:pathLst>
                <a:path w="3175" h="3809">
                  <a:moveTo>
                    <a:pt x="0" y="0"/>
                  </a:moveTo>
                  <a:lnTo>
                    <a:pt x="711" y="2628"/>
                  </a:lnTo>
                  <a:lnTo>
                    <a:pt x="1968" y="3060"/>
                  </a:lnTo>
                  <a:lnTo>
                    <a:pt x="2552" y="3251"/>
                  </a:lnTo>
                  <a:lnTo>
                    <a:pt x="1828" y="609"/>
                  </a:lnTo>
                  <a:lnTo>
                    <a:pt x="0" y="0"/>
                  </a:lnTo>
                  <a:close/>
                </a:path>
              </a:pathLst>
            </a:custGeom>
            <a:solidFill>
              <a:srgbClr val="608EBC"/>
            </a:solidFill>
          </p:spPr>
          <p:txBody>
            <a:bodyPr wrap="square" lIns="0" tIns="0" rIns="0" bIns="0" rtlCol="0"/>
            <a:lstStyle/>
            <a:p>
              <a:endParaRPr sz="1227"/>
            </a:p>
          </p:txBody>
        </p:sp>
        <p:sp>
          <p:nvSpPr>
            <p:cNvPr id="2165" name="object 2165"/>
            <p:cNvSpPr/>
            <p:nvPr/>
          </p:nvSpPr>
          <p:spPr>
            <a:xfrm>
              <a:off x="1950465" y="7917218"/>
              <a:ext cx="2540" cy="3175"/>
            </a:xfrm>
            <a:custGeom>
              <a:avLst/>
              <a:gdLst/>
              <a:ahLst/>
              <a:cxnLst/>
              <a:rect l="l" t="t" r="r" b="b"/>
              <a:pathLst>
                <a:path w="2539" h="3175">
                  <a:moveTo>
                    <a:pt x="0" y="0"/>
                  </a:moveTo>
                  <a:lnTo>
                    <a:pt x="723" y="2628"/>
                  </a:lnTo>
                  <a:lnTo>
                    <a:pt x="2082" y="3098"/>
                  </a:lnTo>
                  <a:lnTo>
                    <a:pt x="1371" y="469"/>
                  </a:lnTo>
                  <a:lnTo>
                    <a:pt x="0" y="0"/>
                  </a:lnTo>
                  <a:close/>
                </a:path>
              </a:pathLst>
            </a:custGeom>
            <a:solidFill>
              <a:srgbClr val="608FBC"/>
            </a:solidFill>
          </p:spPr>
          <p:txBody>
            <a:bodyPr wrap="square" lIns="0" tIns="0" rIns="0" bIns="0" rtlCol="0"/>
            <a:lstStyle/>
            <a:p>
              <a:endParaRPr sz="1227"/>
            </a:p>
          </p:txBody>
        </p:sp>
        <p:sp>
          <p:nvSpPr>
            <p:cNvPr id="2166" name="object 2166"/>
            <p:cNvSpPr/>
            <p:nvPr/>
          </p:nvSpPr>
          <p:spPr>
            <a:xfrm>
              <a:off x="1947087" y="7916075"/>
              <a:ext cx="4445" cy="3810"/>
            </a:xfrm>
            <a:custGeom>
              <a:avLst/>
              <a:gdLst/>
              <a:ahLst/>
              <a:cxnLst/>
              <a:rect l="l" t="t" r="r" b="b"/>
              <a:pathLst>
                <a:path w="4444" h="3809">
                  <a:moveTo>
                    <a:pt x="4102" y="3771"/>
                  </a:moveTo>
                  <a:lnTo>
                    <a:pt x="3378" y="1143"/>
                  </a:lnTo>
                  <a:lnTo>
                    <a:pt x="1562" y="533"/>
                  </a:lnTo>
                  <a:lnTo>
                    <a:pt x="0" y="0"/>
                  </a:lnTo>
                  <a:lnTo>
                    <a:pt x="736" y="2628"/>
                  </a:lnTo>
                  <a:lnTo>
                    <a:pt x="2286" y="3162"/>
                  </a:lnTo>
                  <a:lnTo>
                    <a:pt x="2451" y="3213"/>
                  </a:lnTo>
                  <a:lnTo>
                    <a:pt x="4102" y="3771"/>
                  </a:lnTo>
                  <a:close/>
                </a:path>
              </a:pathLst>
            </a:custGeom>
            <a:solidFill>
              <a:srgbClr val="608FBD"/>
            </a:solidFill>
          </p:spPr>
          <p:txBody>
            <a:bodyPr wrap="square" lIns="0" tIns="0" rIns="0" bIns="0" rtlCol="0"/>
            <a:lstStyle/>
            <a:p>
              <a:endParaRPr sz="1227"/>
            </a:p>
          </p:txBody>
        </p:sp>
        <p:sp>
          <p:nvSpPr>
            <p:cNvPr id="2167" name="object 2167"/>
            <p:cNvSpPr/>
            <p:nvPr/>
          </p:nvSpPr>
          <p:spPr>
            <a:xfrm>
              <a:off x="1945525" y="7915541"/>
              <a:ext cx="2540" cy="3175"/>
            </a:xfrm>
            <a:custGeom>
              <a:avLst/>
              <a:gdLst/>
              <a:ahLst/>
              <a:cxnLst/>
              <a:rect l="l" t="t" r="r" b="b"/>
              <a:pathLst>
                <a:path w="2539" h="3175">
                  <a:moveTo>
                    <a:pt x="0" y="0"/>
                  </a:moveTo>
                  <a:lnTo>
                    <a:pt x="723" y="2628"/>
                  </a:lnTo>
                  <a:lnTo>
                    <a:pt x="2235" y="3136"/>
                  </a:lnTo>
                  <a:lnTo>
                    <a:pt x="1562" y="533"/>
                  </a:lnTo>
                  <a:lnTo>
                    <a:pt x="0" y="0"/>
                  </a:lnTo>
                  <a:close/>
                </a:path>
              </a:pathLst>
            </a:custGeom>
            <a:solidFill>
              <a:srgbClr val="6090BD"/>
            </a:solidFill>
          </p:spPr>
          <p:txBody>
            <a:bodyPr wrap="square" lIns="0" tIns="0" rIns="0" bIns="0" rtlCol="0"/>
            <a:lstStyle/>
            <a:p>
              <a:endParaRPr sz="1227"/>
            </a:p>
          </p:txBody>
        </p:sp>
        <p:sp>
          <p:nvSpPr>
            <p:cNvPr id="2168" name="object 2168"/>
            <p:cNvSpPr/>
            <p:nvPr/>
          </p:nvSpPr>
          <p:spPr>
            <a:xfrm>
              <a:off x="1943938" y="7915008"/>
              <a:ext cx="2540" cy="3175"/>
            </a:xfrm>
            <a:custGeom>
              <a:avLst/>
              <a:gdLst/>
              <a:ahLst/>
              <a:cxnLst/>
              <a:rect l="l" t="t" r="r" b="b"/>
              <a:pathLst>
                <a:path w="2539" h="3175">
                  <a:moveTo>
                    <a:pt x="0" y="0"/>
                  </a:moveTo>
                  <a:lnTo>
                    <a:pt x="749" y="2628"/>
                  </a:lnTo>
                  <a:lnTo>
                    <a:pt x="2311" y="3162"/>
                  </a:lnTo>
                  <a:lnTo>
                    <a:pt x="1587" y="533"/>
                  </a:lnTo>
                  <a:lnTo>
                    <a:pt x="0" y="0"/>
                  </a:lnTo>
                  <a:close/>
                </a:path>
              </a:pathLst>
            </a:custGeom>
            <a:solidFill>
              <a:srgbClr val="6190BE"/>
            </a:solidFill>
          </p:spPr>
          <p:txBody>
            <a:bodyPr wrap="square" lIns="0" tIns="0" rIns="0" bIns="0" rtlCol="0"/>
            <a:lstStyle/>
            <a:p>
              <a:endParaRPr sz="1227"/>
            </a:p>
          </p:txBody>
        </p:sp>
        <p:sp>
          <p:nvSpPr>
            <p:cNvPr id="2169" name="object 2169"/>
            <p:cNvSpPr/>
            <p:nvPr/>
          </p:nvSpPr>
          <p:spPr>
            <a:xfrm>
              <a:off x="1939137" y="7913382"/>
              <a:ext cx="5715" cy="4445"/>
            </a:xfrm>
            <a:custGeom>
              <a:avLst/>
              <a:gdLst/>
              <a:ahLst/>
              <a:cxnLst/>
              <a:rect l="l" t="t" r="r" b="b"/>
              <a:pathLst>
                <a:path w="5714" h="4445">
                  <a:moveTo>
                    <a:pt x="5549" y="4254"/>
                  </a:moveTo>
                  <a:lnTo>
                    <a:pt x="4800" y="1625"/>
                  </a:lnTo>
                  <a:lnTo>
                    <a:pt x="3200" y="1079"/>
                  </a:lnTo>
                  <a:lnTo>
                    <a:pt x="1384" y="457"/>
                  </a:lnTo>
                  <a:lnTo>
                    <a:pt x="0" y="0"/>
                  </a:lnTo>
                  <a:lnTo>
                    <a:pt x="723" y="2603"/>
                  </a:lnTo>
                  <a:lnTo>
                    <a:pt x="2095" y="3073"/>
                  </a:lnTo>
                  <a:lnTo>
                    <a:pt x="3911" y="3683"/>
                  </a:lnTo>
                  <a:lnTo>
                    <a:pt x="4775" y="3987"/>
                  </a:lnTo>
                  <a:lnTo>
                    <a:pt x="5549" y="4254"/>
                  </a:lnTo>
                  <a:close/>
                </a:path>
              </a:pathLst>
            </a:custGeom>
            <a:solidFill>
              <a:srgbClr val="6191BF"/>
            </a:solidFill>
          </p:spPr>
          <p:txBody>
            <a:bodyPr wrap="square" lIns="0" tIns="0" rIns="0" bIns="0" rtlCol="0"/>
            <a:lstStyle/>
            <a:p>
              <a:endParaRPr sz="1227"/>
            </a:p>
          </p:txBody>
        </p:sp>
        <p:sp>
          <p:nvSpPr>
            <p:cNvPr id="2170" name="object 2170"/>
            <p:cNvSpPr/>
            <p:nvPr/>
          </p:nvSpPr>
          <p:spPr>
            <a:xfrm>
              <a:off x="1937372" y="7912773"/>
              <a:ext cx="2540" cy="3810"/>
            </a:xfrm>
            <a:custGeom>
              <a:avLst/>
              <a:gdLst/>
              <a:ahLst/>
              <a:cxnLst/>
              <a:rect l="l" t="t" r="r" b="b"/>
              <a:pathLst>
                <a:path w="2539" h="3809">
                  <a:moveTo>
                    <a:pt x="0" y="0"/>
                  </a:moveTo>
                  <a:lnTo>
                    <a:pt x="723" y="2603"/>
                  </a:lnTo>
                  <a:lnTo>
                    <a:pt x="2489" y="3213"/>
                  </a:lnTo>
                  <a:lnTo>
                    <a:pt x="1765" y="609"/>
                  </a:lnTo>
                  <a:lnTo>
                    <a:pt x="0" y="0"/>
                  </a:lnTo>
                  <a:close/>
                </a:path>
              </a:pathLst>
            </a:custGeom>
            <a:solidFill>
              <a:srgbClr val="6192C0"/>
            </a:solidFill>
          </p:spPr>
          <p:txBody>
            <a:bodyPr wrap="square" lIns="0" tIns="0" rIns="0" bIns="0" rtlCol="0"/>
            <a:lstStyle/>
            <a:p>
              <a:endParaRPr sz="1227"/>
            </a:p>
          </p:txBody>
        </p:sp>
        <p:sp>
          <p:nvSpPr>
            <p:cNvPr id="2171" name="object 2171"/>
            <p:cNvSpPr/>
            <p:nvPr/>
          </p:nvSpPr>
          <p:spPr>
            <a:xfrm>
              <a:off x="1936013" y="7912316"/>
              <a:ext cx="2540" cy="3175"/>
            </a:xfrm>
            <a:custGeom>
              <a:avLst/>
              <a:gdLst/>
              <a:ahLst/>
              <a:cxnLst/>
              <a:rect l="l" t="t" r="r" b="b"/>
              <a:pathLst>
                <a:path w="2539" h="3175">
                  <a:moveTo>
                    <a:pt x="0" y="0"/>
                  </a:moveTo>
                  <a:lnTo>
                    <a:pt x="711" y="2603"/>
                  </a:lnTo>
                  <a:lnTo>
                    <a:pt x="2082" y="3060"/>
                  </a:lnTo>
                  <a:lnTo>
                    <a:pt x="1358" y="457"/>
                  </a:lnTo>
                  <a:lnTo>
                    <a:pt x="0" y="0"/>
                  </a:lnTo>
                  <a:close/>
                </a:path>
              </a:pathLst>
            </a:custGeom>
            <a:solidFill>
              <a:srgbClr val="6193C1"/>
            </a:solidFill>
          </p:spPr>
          <p:txBody>
            <a:bodyPr wrap="square" lIns="0" tIns="0" rIns="0" bIns="0" rtlCol="0"/>
            <a:lstStyle/>
            <a:p>
              <a:endParaRPr sz="1227"/>
            </a:p>
          </p:txBody>
        </p:sp>
        <p:sp>
          <p:nvSpPr>
            <p:cNvPr id="2172" name="object 2172"/>
            <p:cNvSpPr/>
            <p:nvPr/>
          </p:nvSpPr>
          <p:spPr>
            <a:xfrm>
              <a:off x="1934222" y="7911706"/>
              <a:ext cx="2540" cy="3810"/>
            </a:xfrm>
            <a:custGeom>
              <a:avLst/>
              <a:gdLst/>
              <a:ahLst/>
              <a:cxnLst/>
              <a:rect l="l" t="t" r="r" b="b"/>
              <a:pathLst>
                <a:path w="2539" h="3809">
                  <a:moveTo>
                    <a:pt x="0" y="0"/>
                  </a:moveTo>
                  <a:lnTo>
                    <a:pt x="698" y="2590"/>
                  </a:lnTo>
                  <a:lnTo>
                    <a:pt x="2501" y="3213"/>
                  </a:lnTo>
                  <a:lnTo>
                    <a:pt x="1790" y="609"/>
                  </a:lnTo>
                  <a:lnTo>
                    <a:pt x="0" y="0"/>
                  </a:lnTo>
                  <a:close/>
                </a:path>
              </a:pathLst>
            </a:custGeom>
            <a:solidFill>
              <a:srgbClr val="6194C1"/>
            </a:solidFill>
          </p:spPr>
          <p:txBody>
            <a:bodyPr wrap="square" lIns="0" tIns="0" rIns="0" bIns="0" rtlCol="0"/>
            <a:lstStyle/>
            <a:p>
              <a:endParaRPr sz="1227"/>
            </a:p>
          </p:txBody>
        </p:sp>
        <p:sp>
          <p:nvSpPr>
            <p:cNvPr id="2173" name="object 2173"/>
            <p:cNvSpPr/>
            <p:nvPr/>
          </p:nvSpPr>
          <p:spPr>
            <a:xfrm>
              <a:off x="1931009" y="7910614"/>
              <a:ext cx="4445" cy="3810"/>
            </a:xfrm>
            <a:custGeom>
              <a:avLst/>
              <a:gdLst/>
              <a:ahLst/>
              <a:cxnLst/>
              <a:rect l="l" t="t" r="r" b="b"/>
              <a:pathLst>
                <a:path w="4444" h="3809">
                  <a:moveTo>
                    <a:pt x="3911" y="3683"/>
                  </a:moveTo>
                  <a:lnTo>
                    <a:pt x="3213" y="1092"/>
                  </a:lnTo>
                  <a:lnTo>
                    <a:pt x="1828" y="622"/>
                  </a:lnTo>
                  <a:lnTo>
                    <a:pt x="0" y="0"/>
                  </a:lnTo>
                  <a:lnTo>
                    <a:pt x="711" y="2590"/>
                  </a:lnTo>
                  <a:lnTo>
                    <a:pt x="1066" y="2717"/>
                  </a:lnTo>
                  <a:lnTo>
                    <a:pt x="2527" y="3213"/>
                  </a:lnTo>
                  <a:lnTo>
                    <a:pt x="3035" y="3390"/>
                  </a:lnTo>
                  <a:lnTo>
                    <a:pt x="3911" y="3683"/>
                  </a:lnTo>
                  <a:close/>
                </a:path>
              </a:pathLst>
            </a:custGeom>
            <a:solidFill>
              <a:srgbClr val="6194C2"/>
            </a:solidFill>
          </p:spPr>
          <p:txBody>
            <a:bodyPr wrap="square" lIns="0" tIns="0" rIns="0" bIns="0" rtlCol="0"/>
            <a:lstStyle/>
            <a:p>
              <a:endParaRPr sz="1227"/>
            </a:p>
          </p:txBody>
        </p:sp>
        <p:sp>
          <p:nvSpPr>
            <p:cNvPr id="2174" name="object 2174"/>
            <p:cNvSpPr/>
            <p:nvPr/>
          </p:nvSpPr>
          <p:spPr>
            <a:xfrm>
              <a:off x="1927860" y="7909547"/>
              <a:ext cx="4445" cy="3810"/>
            </a:xfrm>
            <a:custGeom>
              <a:avLst/>
              <a:gdLst/>
              <a:ahLst/>
              <a:cxnLst/>
              <a:rect l="l" t="t" r="r" b="b"/>
              <a:pathLst>
                <a:path w="4444" h="3809">
                  <a:moveTo>
                    <a:pt x="3860" y="3657"/>
                  </a:moveTo>
                  <a:lnTo>
                    <a:pt x="3149" y="1066"/>
                  </a:lnTo>
                  <a:lnTo>
                    <a:pt x="1765" y="596"/>
                  </a:lnTo>
                  <a:lnTo>
                    <a:pt x="0" y="0"/>
                  </a:lnTo>
                  <a:lnTo>
                    <a:pt x="711" y="2590"/>
                  </a:lnTo>
                  <a:lnTo>
                    <a:pt x="2476" y="3187"/>
                  </a:lnTo>
                  <a:lnTo>
                    <a:pt x="3860" y="3657"/>
                  </a:lnTo>
                  <a:close/>
                </a:path>
              </a:pathLst>
            </a:custGeom>
            <a:solidFill>
              <a:srgbClr val="6195C3"/>
            </a:solidFill>
          </p:spPr>
          <p:txBody>
            <a:bodyPr wrap="square" lIns="0" tIns="0" rIns="0" bIns="0" rtlCol="0"/>
            <a:lstStyle/>
            <a:p>
              <a:endParaRPr sz="1227"/>
            </a:p>
          </p:txBody>
        </p:sp>
        <p:sp>
          <p:nvSpPr>
            <p:cNvPr id="2175" name="object 2175"/>
            <p:cNvSpPr/>
            <p:nvPr/>
          </p:nvSpPr>
          <p:spPr>
            <a:xfrm>
              <a:off x="1911324" y="7905153"/>
              <a:ext cx="17780" cy="6985"/>
            </a:xfrm>
            <a:custGeom>
              <a:avLst/>
              <a:gdLst/>
              <a:ahLst/>
              <a:cxnLst/>
              <a:rect l="l" t="t" r="r" b="b"/>
              <a:pathLst>
                <a:path w="17780" h="6984">
                  <a:moveTo>
                    <a:pt x="3581" y="0"/>
                  </a:moveTo>
                  <a:lnTo>
                    <a:pt x="0" y="1092"/>
                  </a:lnTo>
                  <a:lnTo>
                    <a:pt x="17246" y="6985"/>
                  </a:lnTo>
                  <a:lnTo>
                    <a:pt x="16535" y="4394"/>
                  </a:lnTo>
                  <a:lnTo>
                    <a:pt x="3581" y="0"/>
                  </a:lnTo>
                  <a:close/>
                </a:path>
              </a:pathLst>
            </a:custGeom>
            <a:solidFill>
              <a:srgbClr val="6196C4"/>
            </a:solidFill>
          </p:spPr>
          <p:txBody>
            <a:bodyPr wrap="square" lIns="0" tIns="0" rIns="0" bIns="0" rtlCol="0"/>
            <a:lstStyle/>
            <a:p>
              <a:endParaRPr sz="1227"/>
            </a:p>
          </p:txBody>
        </p:sp>
        <p:sp>
          <p:nvSpPr>
            <p:cNvPr id="2176" name="object 2176"/>
            <p:cNvSpPr/>
            <p:nvPr/>
          </p:nvSpPr>
          <p:spPr>
            <a:xfrm>
              <a:off x="1814322" y="8012442"/>
              <a:ext cx="11430" cy="10160"/>
            </a:xfrm>
            <a:custGeom>
              <a:avLst/>
              <a:gdLst/>
              <a:ahLst/>
              <a:cxnLst/>
              <a:rect l="l" t="t" r="r" b="b"/>
              <a:pathLst>
                <a:path w="11430" h="10159">
                  <a:moveTo>
                    <a:pt x="10820" y="0"/>
                  </a:moveTo>
                  <a:lnTo>
                    <a:pt x="0" y="6248"/>
                  </a:lnTo>
                  <a:lnTo>
                    <a:pt x="1955" y="6921"/>
                  </a:lnTo>
                  <a:lnTo>
                    <a:pt x="10807" y="9944"/>
                  </a:lnTo>
                  <a:lnTo>
                    <a:pt x="10807" y="2349"/>
                  </a:lnTo>
                  <a:lnTo>
                    <a:pt x="10820" y="0"/>
                  </a:lnTo>
                  <a:close/>
                </a:path>
              </a:pathLst>
            </a:custGeom>
            <a:solidFill>
              <a:srgbClr val="143777"/>
            </a:solidFill>
          </p:spPr>
          <p:txBody>
            <a:bodyPr wrap="square" lIns="0" tIns="0" rIns="0" bIns="0" rtlCol="0"/>
            <a:lstStyle/>
            <a:p>
              <a:endParaRPr sz="1227"/>
            </a:p>
          </p:txBody>
        </p:sp>
        <p:sp>
          <p:nvSpPr>
            <p:cNvPr id="2177" name="object 2177"/>
            <p:cNvSpPr/>
            <p:nvPr/>
          </p:nvSpPr>
          <p:spPr>
            <a:xfrm>
              <a:off x="1810524" y="8008950"/>
              <a:ext cx="15240" cy="10160"/>
            </a:xfrm>
            <a:custGeom>
              <a:avLst/>
              <a:gdLst/>
              <a:ahLst/>
              <a:cxnLst/>
              <a:rect l="l" t="t" r="r" b="b"/>
              <a:pathLst>
                <a:path w="15239" h="10159">
                  <a:moveTo>
                    <a:pt x="14617" y="0"/>
                  </a:moveTo>
                  <a:lnTo>
                    <a:pt x="0" y="8445"/>
                  </a:lnTo>
                  <a:lnTo>
                    <a:pt x="1854" y="9080"/>
                  </a:lnTo>
                  <a:lnTo>
                    <a:pt x="4127" y="9855"/>
                  </a:lnTo>
                  <a:lnTo>
                    <a:pt x="14617" y="3835"/>
                  </a:lnTo>
                  <a:lnTo>
                    <a:pt x="14617" y="2260"/>
                  </a:lnTo>
                  <a:lnTo>
                    <a:pt x="14617" y="1739"/>
                  </a:lnTo>
                  <a:lnTo>
                    <a:pt x="14617" y="0"/>
                  </a:lnTo>
                  <a:close/>
                </a:path>
              </a:pathLst>
            </a:custGeom>
            <a:solidFill>
              <a:srgbClr val="143878"/>
            </a:solidFill>
          </p:spPr>
          <p:txBody>
            <a:bodyPr wrap="square" lIns="0" tIns="0" rIns="0" bIns="0" rtlCol="0"/>
            <a:lstStyle/>
            <a:p>
              <a:endParaRPr sz="1227"/>
            </a:p>
          </p:txBody>
        </p:sp>
        <p:sp>
          <p:nvSpPr>
            <p:cNvPr id="2178" name="object 2178"/>
            <p:cNvSpPr/>
            <p:nvPr/>
          </p:nvSpPr>
          <p:spPr>
            <a:xfrm>
              <a:off x="1808551" y="8007201"/>
              <a:ext cx="17145" cy="10795"/>
            </a:xfrm>
            <a:custGeom>
              <a:avLst/>
              <a:gdLst/>
              <a:ahLst/>
              <a:cxnLst/>
              <a:rect l="l" t="t" r="r" b="b"/>
              <a:pathLst>
                <a:path w="17144" h="10795">
                  <a:moveTo>
                    <a:pt x="16591" y="0"/>
                  </a:moveTo>
                  <a:lnTo>
                    <a:pt x="0" y="9510"/>
                  </a:lnTo>
                  <a:lnTo>
                    <a:pt x="2256" y="10280"/>
                  </a:lnTo>
                  <a:lnTo>
                    <a:pt x="16591" y="2029"/>
                  </a:lnTo>
                  <a:lnTo>
                    <a:pt x="16591" y="0"/>
                  </a:lnTo>
                  <a:close/>
                </a:path>
              </a:pathLst>
            </a:custGeom>
            <a:solidFill>
              <a:srgbClr val="143979"/>
            </a:solidFill>
          </p:spPr>
          <p:txBody>
            <a:bodyPr wrap="square" lIns="0" tIns="0" rIns="0" bIns="0" rtlCol="0"/>
            <a:lstStyle/>
            <a:p>
              <a:endParaRPr sz="1227"/>
            </a:p>
          </p:txBody>
        </p:sp>
        <p:sp>
          <p:nvSpPr>
            <p:cNvPr id="2179" name="object 2179"/>
            <p:cNvSpPr/>
            <p:nvPr/>
          </p:nvSpPr>
          <p:spPr>
            <a:xfrm>
              <a:off x="1806267" y="8005093"/>
              <a:ext cx="19050" cy="12065"/>
            </a:xfrm>
            <a:custGeom>
              <a:avLst/>
              <a:gdLst/>
              <a:ahLst/>
              <a:cxnLst/>
              <a:rect l="l" t="t" r="r" b="b"/>
              <a:pathLst>
                <a:path w="19050" h="12065">
                  <a:moveTo>
                    <a:pt x="18874" y="0"/>
                  </a:moveTo>
                  <a:lnTo>
                    <a:pt x="0" y="10838"/>
                  </a:lnTo>
                  <a:lnTo>
                    <a:pt x="2791" y="11791"/>
                  </a:lnTo>
                  <a:lnTo>
                    <a:pt x="18874" y="2533"/>
                  </a:lnTo>
                  <a:lnTo>
                    <a:pt x="18874" y="0"/>
                  </a:lnTo>
                  <a:close/>
                </a:path>
              </a:pathLst>
            </a:custGeom>
            <a:solidFill>
              <a:srgbClr val="153A7A"/>
            </a:solidFill>
          </p:spPr>
          <p:txBody>
            <a:bodyPr wrap="square" lIns="0" tIns="0" rIns="0" bIns="0" rtlCol="0"/>
            <a:lstStyle/>
            <a:p>
              <a:endParaRPr sz="1227"/>
            </a:p>
          </p:txBody>
        </p:sp>
        <p:sp>
          <p:nvSpPr>
            <p:cNvPr id="2180" name="object 2180"/>
            <p:cNvSpPr/>
            <p:nvPr/>
          </p:nvSpPr>
          <p:spPr>
            <a:xfrm>
              <a:off x="1804564" y="8003517"/>
              <a:ext cx="20955" cy="12700"/>
            </a:xfrm>
            <a:custGeom>
              <a:avLst/>
              <a:gdLst/>
              <a:ahLst/>
              <a:cxnLst/>
              <a:rect l="l" t="t" r="r" b="b"/>
              <a:pathLst>
                <a:path w="20955" h="12700">
                  <a:moveTo>
                    <a:pt x="20578" y="0"/>
                  </a:moveTo>
                  <a:lnTo>
                    <a:pt x="0" y="11833"/>
                  </a:lnTo>
                  <a:lnTo>
                    <a:pt x="2418" y="12659"/>
                  </a:lnTo>
                  <a:lnTo>
                    <a:pt x="20578" y="2190"/>
                  </a:lnTo>
                  <a:lnTo>
                    <a:pt x="20578" y="0"/>
                  </a:lnTo>
                  <a:close/>
                </a:path>
              </a:pathLst>
            </a:custGeom>
            <a:solidFill>
              <a:srgbClr val="153A7B"/>
            </a:solidFill>
          </p:spPr>
          <p:txBody>
            <a:bodyPr wrap="square" lIns="0" tIns="0" rIns="0" bIns="0" rtlCol="0"/>
            <a:lstStyle/>
            <a:p>
              <a:endParaRPr sz="1227"/>
            </a:p>
          </p:txBody>
        </p:sp>
        <p:sp>
          <p:nvSpPr>
            <p:cNvPr id="2181" name="object 2181"/>
            <p:cNvSpPr/>
            <p:nvPr/>
          </p:nvSpPr>
          <p:spPr>
            <a:xfrm>
              <a:off x="1802422" y="8001541"/>
              <a:ext cx="22860" cy="14604"/>
            </a:xfrm>
            <a:custGeom>
              <a:avLst/>
              <a:gdLst/>
              <a:ahLst/>
              <a:cxnLst/>
              <a:rect l="l" t="t" r="r" b="b"/>
              <a:pathLst>
                <a:path w="22860" h="14604">
                  <a:moveTo>
                    <a:pt x="22719" y="0"/>
                  </a:moveTo>
                  <a:lnTo>
                    <a:pt x="0" y="13078"/>
                  </a:lnTo>
                  <a:lnTo>
                    <a:pt x="2705" y="14002"/>
                  </a:lnTo>
                  <a:lnTo>
                    <a:pt x="22719" y="2395"/>
                  </a:lnTo>
                  <a:lnTo>
                    <a:pt x="22719" y="0"/>
                  </a:lnTo>
                  <a:close/>
                </a:path>
              </a:pathLst>
            </a:custGeom>
            <a:solidFill>
              <a:srgbClr val="153B7B"/>
            </a:solidFill>
          </p:spPr>
          <p:txBody>
            <a:bodyPr wrap="square" lIns="0" tIns="0" rIns="0" bIns="0" rtlCol="0"/>
            <a:lstStyle/>
            <a:p>
              <a:endParaRPr sz="1227"/>
            </a:p>
          </p:txBody>
        </p:sp>
        <p:sp>
          <p:nvSpPr>
            <p:cNvPr id="2182" name="object 2182"/>
            <p:cNvSpPr/>
            <p:nvPr/>
          </p:nvSpPr>
          <p:spPr>
            <a:xfrm>
              <a:off x="1800555" y="7999724"/>
              <a:ext cx="24765" cy="15240"/>
            </a:xfrm>
            <a:custGeom>
              <a:avLst/>
              <a:gdLst/>
              <a:ahLst/>
              <a:cxnLst/>
              <a:rect l="l" t="t" r="r" b="b"/>
              <a:pathLst>
                <a:path w="24764" h="15240">
                  <a:moveTo>
                    <a:pt x="24587" y="0"/>
                  </a:moveTo>
                  <a:lnTo>
                    <a:pt x="0" y="14258"/>
                  </a:lnTo>
                  <a:lnTo>
                    <a:pt x="2355" y="15062"/>
                  </a:lnTo>
                  <a:lnTo>
                    <a:pt x="24587" y="2349"/>
                  </a:lnTo>
                  <a:lnTo>
                    <a:pt x="24587" y="0"/>
                  </a:lnTo>
                  <a:close/>
                </a:path>
              </a:pathLst>
            </a:custGeom>
            <a:solidFill>
              <a:srgbClr val="153C7C"/>
            </a:solidFill>
          </p:spPr>
          <p:txBody>
            <a:bodyPr wrap="square" lIns="0" tIns="0" rIns="0" bIns="0" rtlCol="0"/>
            <a:lstStyle/>
            <a:p>
              <a:endParaRPr sz="1227"/>
            </a:p>
          </p:txBody>
        </p:sp>
        <p:sp>
          <p:nvSpPr>
            <p:cNvPr id="2183" name="object 2183"/>
            <p:cNvSpPr/>
            <p:nvPr/>
          </p:nvSpPr>
          <p:spPr>
            <a:xfrm>
              <a:off x="1796757" y="7996237"/>
              <a:ext cx="28575" cy="18415"/>
            </a:xfrm>
            <a:custGeom>
              <a:avLst/>
              <a:gdLst/>
              <a:ahLst/>
              <a:cxnLst/>
              <a:rect l="l" t="t" r="r" b="b"/>
              <a:pathLst>
                <a:path w="28575" h="18415">
                  <a:moveTo>
                    <a:pt x="28384" y="0"/>
                  </a:moveTo>
                  <a:lnTo>
                    <a:pt x="0" y="16459"/>
                  </a:lnTo>
                  <a:lnTo>
                    <a:pt x="2298" y="17246"/>
                  </a:lnTo>
                  <a:lnTo>
                    <a:pt x="4229" y="17907"/>
                  </a:lnTo>
                  <a:lnTo>
                    <a:pt x="28384" y="3962"/>
                  </a:lnTo>
                  <a:lnTo>
                    <a:pt x="28384" y="2298"/>
                  </a:lnTo>
                  <a:lnTo>
                    <a:pt x="28384" y="1778"/>
                  </a:lnTo>
                  <a:lnTo>
                    <a:pt x="28384" y="0"/>
                  </a:lnTo>
                  <a:close/>
                </a:path>
              </a:pathLst>
            </a:custGeom>
            <a:solidFill>
              <a:srgbClr val="153D7D"/>
            </a:solidFill>
          </p:spPr>
          <p:txBody>
            <a:bodyPr wrap="square" lIns="0" tIns="0" rIns="0" bIns="0" rtlCol="0"/>
            <a:lstStyle/>
            <a:p>
              <a:endParaRPr sz="1227"/>
            </a:p>
          </p:txBody>
        </p:sp>
        <p:sp>
          <p:nvSpPr>
            <p:cNvPr id="2184" name="object 2184"/>
            <p:cNvSpPr/>
            <p:nvPr/>
          </p:nvSpPr>
          <p:spPr>
            <a:xfrm>
              <a:off x="1794661" y="7994467"/>
              <a:ext cx="30480" cy="18415"/>
            </a:xfrm>
            <a:custGeom>
              <a:avLst/>
              <a:gdLst/>
              <a:ahLst/>
              <a:cxnLst/>
              <a:rect l="l" t="t" r="r" b="b"/>
              <a:pathLst>
                <a:path w="30480" h="18415">
                  <a:moveTo>
                    <a:pt x="30481" y="0"/>
                  </a:moveTo>
                  <a:lnTo>
                    <a:pt x="0" y="17504"/>
                  </a:lnTo>
                  <a:lnTo>
                    <a:pt x="2275" y="18280"/>
                  </a:lnTo>
                  <a:lnTo>
                    <a:pt x="30481" y="2112"/>
                  </a:lnTo>
                  <a:lnTo>
                    <a:pt x="30481" y="0"/>
                  </a:lnTo>
                  <a:close/>
                </a:path>
              </a:pathLst>
            </a:custGeom>
            <a:solidFill>
              <a:srgbClr val="153E7E"/>
            </a:solidFill>
          </p:spPr>
          <p:txBody>
            <a:bodyPr wrap="square" lIns="0" tIns="0" rIns="0" bIns="0" rtlCol="0"/>
            <a:lstStyle/>
            <a:p>
              <a:endParaRPr sz="1227"/>
            </a:p>
          </p:txBody>
        </p:sp>
        <p:sp>
          <p:nvSpPr>
            <p:cNvPr id="2185" name="object 2185"/>
            <p:cNvSpPr/>
            <p:nvPr/>
          </p:nvSpPr>
          <p:spPr>
            <a:xfrm>
              <a:off x="1792557" y="7992468"/>
              <a:ext cx="33020" cy="19685"/>
            </a:xfrm>
            <a:custGeom>
              <a:avLst/>
              <a:gdLst/>
              <a:ahLst/>
              <a:cxnLst/>
              <a:rect l="l" t="t" r="r" b="b"/>
              <a:pathLst>
                <a:path w="33019" h="19684">
                  <a:moveTo>
                    <a:pt x="32584" y="0"/>
                  </a:moveTo>
                  <a:lnTo>
                    <a:pt x="0" y="18784"/>
                  </a:lnTo>
                  <a:lnTo>
                    <a:pt x="2627" y="19681"/>
                  </a:lnTo>
                  <a:lnTo>
                    <a:pt x="32584" y="2509"/>
                  </a:lnTo>
                  <a:lnTo>
                    <a:pt x="32584" y="0"/>
                  </a:lnTo>
                  <a:close/>
                </a:path>
              </a:pathLst>
            </a:custGeom>
            <a:solidFill>
              <a:srgbClr val="153F7F"/>
            </a:solidFill>
          </p:spPr>
          <p:txBody>
            <a:bodyPr wrap="square" lIns="0" tIns="0" rIns="0" bIns="0" rtlCol="0"/>
            <a:lstStyle/>
            <a:p>
              <a:endParaRPr sz="1227"/>
            </a:p>
          </p:txBody>
        </p:sp>
        <p:sp>
          <p:nvSpPr>
            <p:cNvPr id="2186" name="object 2186"/>
            <p:cNvSpPr/>
            <p:nvPr/>
          </p:nvSpPr>
          <p:spPr>
            <a:xfrm>
              <a:off x="1790827" y="7990908"/>
              <a:ext cx="34925" cy="20955"/>
            </a:xfrm>
            <a:custGeom>
              <a:avLst/>
              <a:gdLst/>
              <a:ahLst/>
              <a:cxnLst/>
              <a:rect l="l" t="t" r="r" b="b"/>
              <a:pathLst>
                <a:path w="34925" h="20954">
                  <a:moveTo>
                    <a:pt x="34315" y="0"/>
                  </a:moveTo>
                  <a:lnTo>
                    <a:pt x="0" y="19754"/>
                  </a:lnTo>
                  <a:lnTo>
                    <a:pt x="2211" y="20509"/>
                  </a:lnTo>
                  <a:lnTo>
                    <a:pt x="34315" y="2151"/>
                  </a:lnTo>
                  <a:lnTo>
                    <a:pt x="34315" y="0"/>
                  </a:lnTo>
                  <a:close/>
                </a:path>
              </a:pathLst>
            </a:custGeom>
            <a:solidFill>
              <a:srgbClr val="163F80"/>
            </a:solidFill>
          </p:spPr>
          <p:txBody>
            <a:bodyPr wrap="square" lIns="0" tIns="0" rIns="0" bIns="0" rtlCol="0"/>
            <a:lstStyle/>
            <a:p>
              <a:endParaRPr sz="1227"/>
            </a:p>
          </p:txBody>
        </p:sp>
        <p:sp>
          <p:nvSpPr>
            <p:cNvPr id="2187" name="object 2187"/>
            <p:cNvSpPr/>
            <p:nvPr/>
          </p:nvSpPr>
          <p:spPr>
            <a:xfrm>
              <a:off x="1788704" y="7988961"/>
              <a:ext cx="36830" cy="22225"/>
            </a:xfrm>
            <a:custGeom>
              <a:avLst/>
              <a:gdLst/>
              <a:ahLst/>
              <a:cxnLst/>
              <a:rect l="l" t="t" r="r" b="b"/>
              <a:pathLst>
                <a:path w="36830" h="22225">
                  <a:moveTo>
                    <a:pt x="36437" y="0"/>
                  </a:moveTo>
                  <a:lnTo>
                    <a:pt x="0" y="20976"/>
                  </a:lnTo>
                  <a:lnTo>
                    <a:pt x="2527" y="21839"/>
                  </a:lnTo>
                  <a:lnTo>
                    <a:pt x="36437" y="2365"/>
                  </a:lnTo>
                  <a:lnTo>
                    <a:pt x="36437" y="0"/>
                  </a:lnTo>
                  <a:close/>
                </a:path>
              </a:pathLst>
            </a:custGeom>
            <a:solidFill>
              <a:srgbClr val="164080"/>
            </a:solidFill>
          </p:spPr>
          <p:txBody>
            <a:bodyPr wrap="square" lIns="0" tIns="0" rIns="0" bIns="0" rtlCol="0"/>
            <a:lstStyle/>
            <a:p>
              <a:endParaRPr sz="1227"/>
            </a:p>
          </p:txBody>
        </p:sp>
        <p:sp>
          <p:nvSpPr>
            <p:cNvPr id="2188" name="object 2188"/>
            <p:cNvSpPr/>
            <p:nvPr/>
          </p:nvSpPr>
          <p:spPr>
            <a:xfrm>
              <a:off x="1787011" y="7987378"/>
              <a:ext cx="38735" cy="22860"/>
            </a:xfrm>
            <a:custGeom>
              <a:avLst/>
              <a:gdLst/>
              <a:ahLst/>
              <a:cxnLst/>
              <a:rect l="l" t="t" r="r" b="b"/>
              <a:pathLst>
                <a:path w="38735" h="22859">
                  <a:moveTo>
                    <a:pt x="38130" y="0"/>
                  </a:moveTo>
                  <a:lnTo>
                    <a:pt x="0" y="21981"/>
                  </a:lnTo>
                  <a:lnTo>
                    <a:pt x="2066" y="22687"/>
                  </a:lnTo>
                  <a:lnTo>
                    <a:pt x="38130" y="1925"/>
                  </a:lnTo>
                  <a:lnTo>
                    <a:pt x="38130" y="0"/>
                  </a:lnTo>
                  <a:close/>
                </a:path>
              </a:pathLst>
            </a:custGeom>
            <a:solidFill>
              <a:srgbClr val="164181"/>
            </a:solidFill>
          </p:spPr>
          <p:txBody>
            <a:bodyPr wrap="square" lIns="0" tIns="0" rIns="0" bIns="0" rtlCol="0"/>
            <a:lstStyle/>
            <a:p>
              <a:endParaRPr sz="1227"/>
            </a:p>
          </p:txBody>
        </p:sp>
        <p:sp>
          <p:nvSpPr>
            <p:cNvPr id="2189" name="object 2189"/>
            <p:cNvSpPr/>
            <p:nvPr/>
          </p:nvSpPr>
          <p:spPr>
            <a:xfrm>
              <a:off x="1784804" y="7985442"/>
              <a:ext cx="40640" cy="24130"/>
            </a:xfrm>
            <a:custGeom>
              <a:avLst/>
              <a:gdLst/>
              <a:ahLst/>
              <a:cxnLst/>
              <a:rect l="l" t="t" r="r" b="b"/>
              <a:pathLst>
                <a:path w="40639" h="24129">
                  <a:moveTo>
                    <a:pt x="40337" y="0"/>
                  </a:moveTo>
                  <a:lnTo>
                    <a:pt x="0" y="23164"/>
                  </a:lnTo>
                  <a:lnTo>
                    <a:pt x="2498" y="24017"/>
                  </a:lnTo>
                  <a:lnTo>
                    <a:pt x="40337" y="2042"/>
                  </a:lnTo>
                  <a:lnTo>
                    <a:pt x="40337" y="0"/>
                  </a:lnTo>
                  <a:close/>
                </a:path>
              </a:pathLst>
            </a:custGeom>
            <a:solidFill>
              <a:srgbClr val="164182"/>
            </a:solidFill>
          </p:spPr>
          <p:txBody>
            <a:bodyPr wrap="square" lIns="0" tIns="0" rIns="0" bIns="0" rtlCol="0"/>
            <a:lstStyle/>
            <a:p>
              <a:endParaRPr sz="1227"/>
            </a:p>
          </p:txBody>
        </p:sp>
        <p:sp>
          <p:nvSpPr>
            <p:cNvPr id="2190" name="object 2190"/>
            <p:cNvSpPr/>
            <p:nvPr/>
          </p:nvSpPr>
          <p:spPr>
            <a:xfrm>
              <a:off x="1782961" y="7983517"/>
              <a:ext cx="42545" cy="25400"/>
            </a:xfrm>
            <a:custGeom>
              <a:avLst/>
              <a:gdLst/>
              <a:ahLst/>
              <a:cxnLst/>
              <a:rect l="l" t="t" r="r" b="b"/>
              <a:pathLst>
                <a:path w="42544" h="25400">
                  <a:moveTo>
                    <a:pt x="42180" y="0"/>
                  </a:moveTo>
                  <a:lnTo>
                    <a:pt x="0" y="24461"/>
                  </a:lnTo>
                  <a:lnTo>
                    <a:pt x="2316" y="25251"/>
                  </a:lnTo>
                  <a:lnTo>
                    <a:pt x="42180" y="2303"/>
                  </a:lnTo>
                  <a:lnTo>
                    <a:pt x="42180" y="0"/>
                  </a:lnTo>
                  <a:close/>
                </a:path>
              </a:pathLst>
            </a:custGeom>
            <a:solidFill>
              <a:srgbClr val="164282"/>
            </a:solidFill>
          </p:spPr>
          <p:txBody>
            <a:bodyPr wrap="square" lIns="0" tIns="0" rIns="0" bIns="0" rtlCol="0"/>
            <a:lstStyle/>
            <a:p>
              <a:endParaRPr sz="1227"/>
            </a:p>
          </p:txBody>
        </p:sp>
        <p:sp>
          <p:nvSpPr>
            <p:cNvPr id="2191" name="object 2191"/>
            <p:cNvSpPr/>
            <p:nvPr/>
          </p:nvSpPr>
          <p:spPr>
            <a:xfrm>
              <a:off x="1780729" y="7981757"/>
              <a:ext cx="44450" cy="26670"/>
            </a:xfrm>
            <a:custGeom>
              <a:avLst/>
              <a:gdLst/>
              <a:ahLst/>
              <a:cxnLst/>
              <a:rect l="l" t="t" r="r" b="b"/>
              <a:pathLst>
                <a:path w="44450" h="26670">
                  <a:moveTo>
                    <a:pt x="44412" y="0"/>
                  </a:moveTo>
                  <a:lnTo>
                    <a:pt x="0" y="25458"/>
                  </a:lnTo>
                  <a:lnTo>
                    <a:pt x="2769" y="26404"/>
                  </a:lnTo>
                  <a:lnTo>
                    <a:pt x="44412" y="2356"/>
                  </a:lnTo>
                  <a:lnTo>
                    <a:pt x="44412" y="0"/>
                  </a:lnTo>
                  <a:close/>
                </a:path>
              </a:pathLst>
            </a:custGeom>
            <a:solidFill>
              <a:srgbClr val="164383"/>
            </a:solidFill>
          </p:spPr>
          <p:txBody>
            <a:bodyPr wrap="square" lIns="0" tIns="0" rIns="0" bIns="0" rtlCol="0"/>
            <a:lstStyle/>
            <a:p>
              <a:endParaRPr sz="1227"/>
            </a:p>
          </p:txBody>
        </p:sp>
        <p:sp>
          <p:nvSpPr>
            <p:cNvPr id="2192" name="object 2192"/>
            <p:cNvSpPr/>
            <p:nvPr/>
          </p:nvSpPr>
          <p:spPr>
            <a:xfrm>
              <a:off x="1778991" y="7979972"/>
              <a:ext cx="46355" cy="27940"/>
            </a:xfrm>
            <a:custGeom>
              <a:avLst/>
              <a:gdLst/>
              <a:ahLst/>
              <a:cxnLst/>
              <a:rect l="l" t="t" r="r" b="b"/>
              <a:pathLst>
                <a:path w="46355" h="27940">
                  <a:moveTo>
                    <a:pt x="46151" y="0"/>
                  </a:moveTo>
                  <a:lnTo>
                    <a:pt x="0" y="26650"/>
                  </a:lnTo>
                  <a:lnTo>
                    <a:pt x="2372" y="27460"/>
                  </a:lnTo>
                  <a:lnTo>
                    <a:pt x="46151" y="2284"/>
                  </a:lnTo>
                  <a:lnTo>
                    <a:pt x="46151" y="0"/>
                  </a:lnTo>
                  <a:close/>
                </a:path>
              </a:pathLst>
            </a:custGeom>
            <a:solidFill>
              <a:srgbClr val="164384"/>
            </a:solidFill>
          </p:spPr>
          <p:txBody>
            <a:bodyPr wrap="square" lIns="0" tIns="0" rIns="0" bIns="0" rtlCol="0"/>
            <a:lstStyle/>
            <a:p>
              <a:endParaRPr sz="1227"/>
            </a:p>
          </p:txBody>
        </p:sp>
        <p:sp>
          <p:nvSpPr>
            <p:cNvPr id="2193" name="object 2193"/>
            <p:cNvSpPr/>
            <p:nvPr/>
          </p:nvSpPr>
          <p:spPr>
            <a:xfrm>
              <a:off x="1776923" y="7978276"/>
              <a:ext cx="48260" cy="28575"/>
            </a:xfrm>
            <a:custGeom>
              <a:avLst/>
              <a:gdLst/>
              <a:ahLst/>
              <a:cxnLst/>
              <a:rect l="l" t="t" r="r" b="b"/>
              <a:pathLst>
                <a:path w="48260" h="28575">
                  <a:moveTo>
                    <a:pt x="48218" y="0"/>
                  </a:moveTo>
                  <a:lnTo>
                    <a:pt x="0" y="27640"/>
                  </a:lnTo>
                  <a:lnTo>
                    <a:pt x="2620" y="28535"/>
                  </a:lnTo>
                  <a:lnTo>
                    <a:pt x="48218" y="2092"/>
                  </a:lnTo>
                  <a:lnTo>
                    <a:pt x="48218" y="0"/>
                  </a:lnTo>
                  <a:close/>
                </a:path>
              </a:pathLst>
            </a:custGeom>
            <a:solidFill>
              <a:srgbClr val="164485"/>
            </a:solidFill>
          </p:spPr>
          <p:txBody>
            <a:bodyPr wrap="square" lIns="0" tIns="0" rIns="0" bIns="0" rtlCol="0"/>
            <a:lstStyle/>
            <a:p>
              <a:endParaRPr sz="1227"/>
            </a:p>
          </p:txBody>
        </p:sp>
        <p:sp>
          <p:nvSpPr>
            <p:cNvPr id="2194" name="object 2194"/>
            <p:cNvSpPr/>
            <p:nvPr/>
          </p:nvSpPr>
          <p:spPr>
            <a:xfrm>
              <a:off x="1774688" y="7976303"/>
              <a:ext cx="50800" cy="29845"/>
            </a:xfrm>
            <a:custGeom>
              <a:avLst/>
              <a:gdLst/>
              <a:ahLst/>
              <a:cxnLst/>
              <a:rect l="l" t="t" r="r" b="b"/>
              <a:pathLst>
                <a:path w="50800" h="29845">
                  <a:moveTo>
                    <a:pt x="50453" y="0"/>
                  </a:moveTo>
                  <a:lnTo>
                    <a:pt x="0" y="28851"/>
                  </a:lnTo>
                  <a:lnTo>
                    <a:pt x="2794" y="29804"/>
                  </a:lnTo>
                  <a:lnTo>
                    <a:pt x="50453" y="2368"/>
                  </a:lnTo>
                  <a:lnTo>
                    <a:pt x="50453" y="0"/>
                  </a:lnTo>
                  <a:close/>
                </a:path>
              </a:pathLst>
            </a:custGeom>
            <a:solidFill>
              <a:srgbClr val="174585"/>
            </a:solidFill>
          </p:spPr>
          <p:txBody>
            <a:bodyPr wrap="square" lIns="0" tIns="0" rIns="0" bIns="0" rtlCol="0"/>
            <a:lstStyle/>
            <a:p>
              <a:endParaRPr sz="1227"/>
            </a:p>
          </p:txBody>
        </p:sp>
        <p:sp>
          <p:nvSpPr>
            <p:cNvPr id="2195" name="object 2195"/>
            <p:cNvSpPr/>
            <p:nvPr/>
          </p:nvSpPr>
          <p:spPr>
            <a:xfrm>
              <a:off x="1773007" y="7974768"/>
              <a:ext cx="52705" cy="31115"/>
            </a:xfrm>
            <a:custGeom>
              <a:avLst/>
              <a:gdLst/>
              <a:ahLst/>
              <a:cxnLst/>
              <a:rect l="l" t="t" r="r" b="b"/>
              <a:pathLst>
                <a:path w="52705" h="31115">
                  <a:moveTo>
                    <a:pt x="52135" y="0"/>
                  </a:moveTo>
                  <a:lnTo>
                    <a:pt x="0" y="29812"/>
                  </a:lnTo>
                  <a:lnTo>
                    <a:pt x="2415" y="30636"/>
                  </a:lnTo>
                  <a:lnTo>
                    <a:pt x="52135" y="1973"/>
                  </a:lnTo>
                  <a:lnTo>
                    <a:pt x="52135" y="0"/>
                  </a:lnTo>
                  <a:close/>
                </a:path>
              </a:pathLst>
            </a:custGeom>
            <a:solidFill>
              <a:srgbClr val="174586"/>
            </a:solidFill>
          </p:spPr>
          <p:txBody>
            <a:bodyPr wrap="square" lIns="0" tIns="0" rIns="0" bIns="0" rtlCol="0"/>
            <a:lstStyle/>
            <a:p>
              <a:endParaRPr sz="1227"/>
            </a:p>
          </p:txBody>
        </p:sp>
        <p:sp>
          <p:nvSpPr>
            <p:cNvPr id="2196" name="object 2196"/>
            <p:cNvSpPr/>
            <p:nvPr/>
          </p:nvSpPr>
          <p:spPr>
            <a:xfrm>
              <a:off x="1770866" y="7972737"/>
              <a:ext cx="54610" cy="32384"/>
            </a:xfrm>
            <a:custGeom>
              <a:avLst/>
              <a:gdLst/>
              <a:ahLst/>
              <a:cxnLst/>
              <a:rect l="l" t="t" r="r" b="b"/>
              <a:pathLst>
                <a:path w="54610" h="32384">
                  <a:moveTo>
                    <a:pt x="54275" y="0"/>
                  </a:moveTo>
                  <a:lnTo>
                    <a:pt x="0" y="31112"/>
                  </a:lnTo>
                  <a:lnTo>
                    <a:pt x="2815" y="32073"/>
                  </a:lnTo>
                  <a:lnTo>
                    <a:pt x="54275" y="2450"/>
                  </a:lnTo>
                  <a:lnTo>
                    <a:pt x="54275" y="0"/>
                  </a:lnTo>
                  <a:close/>
                </a:path>
              </a:pathLst>
            </a:custGeom>
            <a:solidFill>
              <a:srgbClr val="174687"/>
            </a:solidFill>
          </p:spPr>
          <p:txBody>
            <a:bodyPr wrap="square" lIns="0" tIns="0" rIns="0" bIns="0" rtlCol="0"/>
            <a:lstStyle/>
            <a:p>
              <a:endParaRPr sz="1227"/>
            </a:p>
          </p:txBody>
        </p:sp>
        <p:sp>
          <p:nvSpPr>
            <p:cNvPr id="2197" name="object 2197"/>
            <p:cNvSpPr/>
            <p:nvPr/>
          </p:nvSpPr>
          <p:spPr>
            <a:xfrm>
              <a:off x="1769097" y="7970982"/>
              <a:ext cx="56515" cy="33655"/>
            </a:xfrm>
            <a:custGeom>
              <a:avLst/>
              <a:gdLst/>
              <a:ahLst/>
              <a:cxnLst/>
              <a:rect l="l" t="t" r="r" b="b"/>
              <a:pathLst>
                <a:path w="56514" h="33654">
                  <a:moveTo>
                    <a:pt x="56044" y="0"/>
                  </a:moveTo>
                  <a:lnTo>
                    <a:pt x="0" y="32263"/>
                  </a:lnTo>
                  <a:lnTo>
                    <a:pt x="2350" y="33065"/>
                  </a:lnTo>
                  <a:lnTo>
                    <a:pt x="56044" y="2231"/>
                  </a:lnTo>
                  <a:lnTo>
                    <a:pt x="56044" y="0"/>
                  </a:lnTo>
                  <a:close/>
                </a:path>
              </a:pathLst>
            </a:custGeom>
            <a:solidFill>
              <a:srgbClr val="174788"/>
            </a:solidFill>
          </p:spPr>
          <p:txBody>
            <a:bodyPr wrap="square" lIns="0" tIns="0" rIns="0" bIns="0" rtlCol="0"/>
            <a:lstStyle/>
            <a:p>
              <a:endParaRPr sz="1227"/>
            </a:p>
          </p:txBody>
        </p:sp>
        <p:sp>
          <p:nvSpPr>
            <p:cNvPr id="2198" name="object 2198"/>
            <p:cNvSpPr/>
            <p:nvPr/>
          </p:nvSpPr>
          <p:spPr>
            <a:xfrm>
              <a:off x="1767041" y="7969050"/>
              <a:ext cx="58419" cy="34925"/>
            </a:xfrm>
            <a:custGeom>
              <a:avLst/>
              <a:gdLst/>
              <a:ahLst/>
              <a:cxnLst/>
              <a:rect l="l" t="t" r="r" b="b"/>
              <a:pathLst>
                <a:path w="58419" h="34925">
                  <a:moveTo>
                    <a:pt x="58100" y="0"/>
                  </a:moveTo>
                  <a:lnTo>
                    <a:pt x="0" y="33494"/>
                  </a:lnTo>
                  <a:lnTo>
                    <a:pt x="2721" y="34423"/>
                  </a:lnTo>
                  <a:lnTo>
                    <a:pt x="58100" y="2576"/>
                  </a:lnTo>
                  <a:lnTo>
                    <a:pt x="58100" y="0"/>
                  </a:lnTo>
                  <a:close/>
                </a:path>
              </a:pathLst>
            </a:custGeom>
            <a:solidFill>
              <a:srgbClr val="174888"/>
            </a:solidFill>
          </p:spPr>
          <p:txBody>
            <a:bodyPr wrap="square" lIns="0" tIns="0" rIns="0" bIns="0" rtlCol="0"/>
            <a:lstStyle/>
            <a:p>
              <a:endParaRPr sz="1227"/>
            </a:p>
          </p:txBody>
        </p:sp>
        <p:sp>
          <p:nvSpPr>
            <p:cNvPr id="2199" name="object 2199"/>
            <p:cNvSpPr/>
            <p:nvPr/>
          </p:nvSpPr>
          <p:spPr>
            <a:xfrm>
              <a:off x="1765288" y="7967383"/>
              <a:ext cx="60325" cy="35560"/>
            </a:xfrm>
            <a:custGeom>
              <a:avLst/>
              <a:gdLst/>
              <a:ahLst/>
              <a:cxnLst/>
              <a:rect l="l" t="t" r="r" b="b"/>
              <a:pathLst>
                <a:path w="60325" h="35559">
                  <a:moveTo>
                    <a:pt x="59853" y="0"/>
                  </a:moveTo>
                  <a:lnTo>
                    <a:pt x="0" y="34563"/>
                  </a:lnTo>
                  <a:lnTo>
                    <a:pt x="2346" y="35364"/>
                  </a:lnTo>
                  <a:lnTo>
                    <a:pt x="59853" y="2259"/>
                  </a:lnTo>
                  <a:lnTo>
                    <a:pt x="59853" y="0"/>
                  </a:lnTo>
                  <a:close/>
                </a:path>
              </a:pathLst>
            </a:custGeom>
            <a:solidFill>
              <a:srgbClr val="174889"/>
            </a:solidFill>
          </p:spPr>
          <p:txBody>
            <a:bodyPr wrap="square" lIns="0" tIns="0" rIns="0" bIns="0" rtlCol="0"/>
            <a:lstStyle/>
            <a:p>
              <a:endParaRPr sz="1227"/>
            </a:p>
          </p:txBody>
        </p:sp>
        <p:sp>
          <p:nvSpPr>
            <p:cNvPr id="2200" name="object 2200"/>
            <p:cNvSpPr/>
            <p:nvPr/>
          </p:nvSpPr>
          <p:spPr>
            <a:xfrm>
              <a:off x="1763063" y="7965688"/>
              <a:ext cx="62230" cy="36830"/>
            </a:xfrm>
            <a:custGeom>
              <a:avLst/>
              <a:gdLst/>
              <a:ahLst/>
              <a:cxnLst/>
              <a:rect l="l" t="t" r="r" b="b"/>
              <a:pathLst>
                <a:path w="62230" h="36829">
                  <a:moveTo>
                    <a:pt x="62079" y="0"/>
                  </a:moveTo>
                  <a:lnTo>
                    <a:pt x="0" y="35498"/>
                  </a:lnTo>
                  <a:lnTo>
                    <a:pt x="2598" y="36385"/>
                  </a:lnTo>
                  <a:lnTo>
                    <a:pt x="62079" y="2038"/>
                  </a:lnTo>
                  <a:lnTo>
                    <a:pt x="62079" y="0"/>
                  </a:lnTo>
                  <a:close/>
                </a:path>
              </a:pathLst>
            </a:custGeom>
            <a:solidFill>
              <a:srgbClr val="17498A"/>
            </a:solidFill>
          </p:spPr>
          <p:txBody>
            <a:bodyPr wrap="square" lIns="0" tIns="0" rIns="0" bIns="0" rtlCol="0"/>
            <a:lstStyle/>
            <a:p>
              <a:endParaRPr sz="1227"/>
            </a:p>
          </p:txBody>
        </p:sp>
        <p:sp>
          <p:nvSpPr>
            <p:cNvPr id="2201" name="object 2201"/>
            <p:cNvSpPr/>
            <p:nvPr/>
          </p:nvSpPr>
          <p:spPr>
            <a:xfrm>
              <a:off x="1761361" y="7963566"/>
              <a:ext cx="64135" cy="38100"/>
            </a:xfrm>
            <a:custGeom>
              <a:avLst/>
              <a:gdLst/>
              <a:ahLst/>
              <a:cxnLst/>
              <a:rect l="l" t="t" r="r" b="b"/>
              <a:pathLst>
                <a:path w="64135" h="38100">
                  <a:moveTo>
                    <a:pt x="63780" y="0"/>
                  </a:moveTo>
                  <a:lnTo>
                    <a:pt x="0" y="37039"/>
                  </a:lnTo>
                  <a:lnTo>
                    <a:pt x="2196" y="37789"/>
                  </a:lnTo>
                  <a:lnTo>
                    <a:pt x="63780" y="2486"/>
                  </a:lnTo>
                  <a:lnTo>
                    <a:pt x="63780" y="0"/>
                  </a:lnTo>
                  <a:close/>
                </a:path>
              </a:pathLst>
            </a:custGeom>
            <a:solidFill>
              <a:srgbClr val="174A8A"/>
            </a:solidFill>
          </p:spPr>
          <p:txBody>
            <a:bodyPr wrap="square" lIns="0" tIns="0" rIns="0" bIns="0" rtlCol="0"/>
            <a:lstStyle/>
            <a:p>
              <a:endParaRPr sz="1227"/>
            </a:p>
          </p:txBody>
        </p:sp>
        <p:sp>
          <p:nvSpPr>
            <p:cNvPr id="2202" name="object 2202"/>
            <p:cNvSpPr/>
            <p:nvPr/>
          </p:nvSpPr>
          <p:spPr>
            <a:xfrm>
              <a:off x="1759250" y="7961953"/>
              <a:ext cx="66040" cy="39370"/>
            </a:xfrm>
            <a:custGeom>
              <a:avLst/>
              <a:gdLst/>
              <a:ahLst/>
              <a:cxnLst/>
              <a:rect l="l" t="t" r="r" b="b"/>
              <a:pathLst>
                <a:path w="66039" h="39370">
                  <a:moveTo>
                    <a:pt x="65892" y="0"/>
                  </a:moveTo>
                  <a:lnTo>
                    <a:pt x="0" y="37932"/>
                  </a:lnTo>
                  <a:lnTo>
                    <a:pt x="2825" y="38896"/>
                  </a:lnTo>
                  <a:lnTo>
                    <a:pt x="65892" y="2323"/>
                  </a:lnTo>
                  <a:lnTo>
                    <a:pt x="65892" y="0"/>
                  </a:lnTo>
                  <a:close/>
                </a:path>
              </a:pathLst>
            </a:custGeom>
            <a:solidFill>
              <a:srgbClr val="184A8B"/>
            </a:solidFill>
          </p:spPr>
          <p:txBody>
            <a:bodyPr wrap="square" lIns="0" tIns="0" rIns="0" bIns="0" rtlCol="0"/>
            <a:lstStyle/>
            <a:p>
              <a:endParaRPr sz="1227"/>
            </a:p>
          </p:txBody>
        </p:sp>
        <p:sp>
          <p:nvSpPr>
            <p:cNvPr id="2203" name="object 2203"/>
            <p:cNvSpPr/>
            <p:nvPr/>
          </p:nvSpPr>
          <p:spPr>
            <a:xfrm>
              <a:off x="1758162" y="7960007"/>
              <a:ext cx="67310" cy="40640"/>
            </a:xfrm>
            <a:custGeom>
              <a:avLst/>
              <a:gdLst/>
              <a:ahLst/>
              <a:cxnLst/>
              <a:rect l="l" t="t" r="r" b="b"/>
              <a:pathLst>
                <a:path w="67310" h="40640">
                  <a:moveTo>
                    <a:pt x="66979" y="0"/>
                  </a:moveTo>
                  <a:lnTo>
                    <a:pt x="0" y="38558"/>
                  </a:lnTo>
                  <a:lnTo>
                    <a:pt x="0" y="39507"/>
                  </a:lnTo>
                  <a:lnTo>
                    <a:pt x="1678" y="40080"/>
                  </a:lnTo>
                  <a:lnTo>
                    <a:pt x="66979" y="2580"/>
                  </a:lnTo>
                  <a:lnTo>
                    <a:pt x="66979" y="0"/>
                  </a:lnTo>
                  <a:close/>
                </a:path>
              </a:pathLst>
            </a:custGeom>
            <a:solidFill>
              <a:srgbClr val="184B8C"/>
            </a:solidFill>
          </p:spPr>
          <p:txBody>
            <a:bodyPr wrap="square" lIns="0" tIns="0" rIns="0" bIns="0" rtlCol="0"/>
            <a:lstStyle/>
            <a:p>
              <a:endParaRPr sz="1227"/>
            </a:p>
          </p:txBody>
        </p:sp>
        <p:sp>
          <p:nvSpPr>
            <p:cNvPr id="2204" name="object 2204"/>
            <p:cNvSpPr/>
            <p:nvPr/>
          </p:nvSpPr>
          <p:spPr>
            <a:xfrm>
              <a:off x="1758149" y="7956512"/>
              <a:ext cx="67310" cy="43180"/>
            </a:xfrm>
            <a:custGeom>
              <a:avLst/>
              <a:gdLst/>
              <a:ahLst/>
              <a:cxnLst/>
              <a:rect l="l" t="t" r="r" b="b"/>
              <a:pathLst>
                <a:path w="67310" h="43179">
                  <a:moveTo>
                    <a:pt x="66979" y="0"/>
                  </a:moveTo>
                  <a:lnTo>
                    <a:pt x="0" y="38468"/>
                  </a:lnTo>
                  <a:lnTo>
                    <a:pt x="0" y="40525"/>
                  </a:lnTo>
                  <a:lnTo>
                    <a:pt x="0" y="40868"/>
                  </a:lnTo>
                  <a:lnTo>
                    <a:pt x="12" y="43002"/>
                  </a:lnTo>
                  <a:lnTo>
                    <a:pt x="66979" y="4114"/>
                  </a:lnTo>
                  <a:lnTo>
                    <a:pt x="66979" y="2476"/>
                  </a:lnTo>
                  <a:lnTo>
                    <a:pt x="66979" y="1905"/>
                  </a:lnTo>
                  <a:lnTo>
                    <a:pt x="66979" y="0"/>
                  </a:lnTo>
                  <a:close/>
                </a:path>
              </a:pathLst>
            </a:custGeom>
            <a:solidFill>
              <a:srgbClr val="184C8D"/>
            </a:solidFill>
          </p:spPr>
          <p:txBody>
            <a:bodyPr wrap="square" lIns="0" tIns="0" rIns="0" bIns="0" rtlCol="0"/>
            <a:lstStyle/>
            <a:p>
              <a:endParaRPr sz="1227"/>
            </a:p>
          </p:txBody>
        </p:sp>
        <p:sp>
          <p:nvSpPr>
            <p:cNvPr id="2205" name="object 2205"/>
            <p:cNvSpPr/>
            <p:nvPr/>
          </p:nvSpPr>
          <p:spPr>
            <a:xfrm>
              <a:off x="1758162" y="7954903"/>
              <a:ext cx="67310" cy="40640"/>
            </a:xfrm>
            <a:custGeom>
              <a:avLst/>
              <a:gdLst/>
              <a:ahLst/>
              <a:cxnLst/>
              <a:rect l="l" t="t" r="r" b="b"/>
              <a:pathLst>
                <a:path w="67310" h="40640">
                  <a:moveTo>
                    <a:pt x="66979" y="0"/>
                  </a:moveTo>
                  <a:lnTo>
                    <a:pt x="0" y="38463"/>
                  </a:lnTo>
                  <a:lnTo>
                    <a:pt x="0" y="40525"/>
                  </a:lnTo>
                  <a:lnTo>
                    <a:pt x="66979" y="2129"/>
                  </a:lnTo>
                  <a:lnTo>
                    <a:pt x="66979" y="0"/>
                  </a:lnTo>
                  <a:close/>
                </a:path>
              </a:pathLst>
            </a:custGeom>
            <a:solidFill>
              <a:srgbClr val="184D8E"/>
            </a:solidFill>
          </p:spPr>
          <p:txBody>
            <a:bodyPr wrap="square" lIns="0" tIns="0" rIns="0" bIns="0" rtlCol="0"/>
            <a:lstStyle/>
            <a:p>
              <a:endParaRPr sz="1227"/>
            </a:p>
          </p:txBody>
        </p:sp>
        <p:sp>
          <p:nvSpPr>
            <p:cNvPr id="2206" name="object 2206"/>
            <p:cNvSpPr/>
            <p:nvPr/>
          </p:nvSpPr>
          <p:spPr>
            <a:xfrm>
              <a:off x="1758149" y="7951025"/>
              <a:ext cx="67310" cy="43180"/>
            </a:xfrm>
            <a:custGeom>
              <a:avLst/>
              <a:gdLst/>
              <a:ahLst/>
              <a:cxnLst/>
              <a:rect l="l" t="t" r="r" b="b"/>
              <a:pathLst>
                <a:path w="67310" h="43179">
                  <a:moveTo>
                    <a:pt x="66992" y="0"/>
                  </a:moveTo>
                  <a:lnTo>
                    <a:pt x="12" y="38836"/>
                  </a:lnTo>
                  <a:lnTo>
                    <a:pt x="12" y="40462"/>
                  </a:lnTo>
                  <a:lnTo>
                    <a:pt x="0" y="42811"/>
                  </a:lnTo>
                  <a:lnTo>
                    <a:pt x="66979" y="4406"/>
                  </a:lnTo>
                  <a:lnTo>
                    <a:pt x="66979" y="2527"/>
                  </a:lnTo>
                  <a:lnTo>
                    <a:pt x="66992" y="0"/>
                  </a:lnTo>
                  <a:close/>
                </a:path>
              </a:pathLst>
            </a:custGeom>
            <a:solidFill>
              <a:srgbClr val="184E8F"/>
            </a:solidFill>
          </p:spPr>
          <p:txBody>
            <a:bodyPr wrap="square" lIns="0" tIns="0" rIns="0" bIns="0" rtlCol="0"/>
            <a:lstStyle/>
            <a:p>
              <a:endParaRPr sz="1227"/>
            </a:p>
          </p:txBody>
        </p:sp>
        <p:sp>
          <p:nvSpPr>
            <p:cNvPr id="2207" name="object 2207"/>
            <p:cNvSpPr/>
            <p:nvPr/>
          </p:nvSpPr>
          <p:spPr>
            <a:xfrm>
              <a:off x="1758162" y="7949373"/>
              <a:ext cx="67310" cy="41275"/>
            </a:xfrm>
            <a:custGeom>
              <a:avLst/>
              <a:gdLst/>
              <a:ahLst/>
              <a:cxnLst/>
              <a:rect l="l" t="t" r="r" b="b"/>
              <a:pathLst>
                <a:path w="67310" h="41275">
                  <a:moveTo>
                    <a:pt x="66979" y="0"/>
                  </a:moveTo>
                  <a:lnTo>
                    <a:pt x="0" y="38558"/>
                  </a:lnTo>
                  <a:lnTo>
                    <a:pt x="0" y="40864"/>
                  </a:lnTo>
                  <a:lnTo>
                    <a:pt x="66979" y="2562"/>
                  </a:lnTo>
                  <a:lnTo>
                    <a:pt x="66979" y="0"/>
                  </a:lnTo>
                  <a:close/>
                </a:path>
              </a:pathLst>
            </a:custGeom>
            <a:solidFill>
              <a:srgbClr val="184F90"/>
            </a:solidFill>
          </p:spPr>
          <p:txBody>
            <a:bodyPr wrap="square" lIns="0" tIns="0" rIns="0" bIns="0" rtlCol="0"/>
            <a:lstStyle/>
            <a:p>
              <a:endParaRPr sz="1227"/>
            </a:p>
          </p:txBody>
        </p:sp>
        <p:sp>
          <p:nvSpPr>
            <p:cNvPr id="2208" name="object 2208"/>
            <p:cNvSpPr/>
            <p:nvPr/>
          </p:nvSpPr>
          <p:spPr>
            <a:xfrm>
              <a:off x="1758162" y="7947468"/>
              <a:ext cx="67310" cy="41275"/>
            </a:xfrm>
            <a:custGeom>
              <a:avLst/>
              <a:gdLst/>
              <a:ahLst/>
              <a:cxnLst/>
              <a:rect l="l" t="t" r="r" b="b"/>
              <a:pathLst>
                <a:path w="67310" h="41275">
                  <a:moveTo>
                    <a:pt x="66979" y="0"/>
                  </a:moveTo>
                  <a:lnTo>
                    <a:pt x="0" y="38897"/>
                  </a:lnTo>
                  <a:lnTo>
                    <a:pt x="0" y="40819"/>
                  </a:lnTo>
                  <a:lnTo>
                    <a:pt x="66979" y="2424"/>
                  </a:lnTo>
                  <a:lnTo>
                    <a:pt x="66979" y="0"/>
                  </a:lnTo>
                  <a:close/>
                </a:path>
              </a:pathLst>
            </a:custGeom>
            <a:solidFill>
              <a:srgbClr val="195091"/>
            </a:solidFill>
          </p:spPr>
          <p:txBody>
            <a:bodyPr wrap="square" lIns="0" tIns="0" rIns="0" bIns="0" rtlCol="0"/>
            <a:lstStyle/>
            <a:p>
              <a:endParaRPr sz="1227"/>
            </a:p>
          </p:txBody>
        </p:sp>
        <p:sp>
          <p:nvSpPr>
            <p:cNvPr id="2209" name="object 2209"/>
            <p:cNvSpPr/>
            <p:nvPr/>
          </p:nvSpPr>
          <p:spPr>
            <a:xfrm>
              <a:off x="1758149" y="7943862"/>
              <a:ext cx="67310" cy="43180"/>
            </a:xfrm>
            <a:custGeom>
              <a:avLst/>
              <a:gdLst/>
              <a:ahLst/>
              <a:cxnLst/>
              <a:rect l="l" t="t" r="r" b="b"/>
              <a:pathLst>
                <a:path w="67310" h="43179">
                  <a:moveTo>
                    <a:pt x="66979" y="0"/>
                  </a:moveTo>
                  <a:lnTo>
                    <a:pt x="0" y="38836"/>
                  </a:lnTo>
                  <a:lnTo>
                    <a:pt x="0" y="40487"/>
                  </a:lnTo>
                  <a:lnTo>
                    <a:pt x="0" y="40932"/>
                  </a:lnTo>
                  <a:lnTo>
                    <a:pt x="0" y="42849"/>
                  </a:lnTo>
                  <a:lnTo>
                    <a:pt x="66979" y="3949"/>
                  </a:lnTo>
                  <a:lnTo>
                    <a:pt x="66979" y="2374"/>
                  </a:lnTo>
                  <a:lnTo>
                    <a:pt x="66979" y="2019"/>
                  </a:lnTo>
                  <a:lnTo>
                    <a:pt x="66979" y="0"/>
                  </a:lnTo>
                  <a:close/>
                </a:path>
              </a:pathLst>
            </a:custGeom>
            <a:solidFill>
              <a:srgbClr val="195192"/>
            </a:solidFill>
          </p:spPr>
          <p:txBody>
            <a:bodyPr wrap="square" lIns="0" tIns="0" rIns="0" bIns="0" rtlCol="0"/>
            <a:lstStyle/>
            <a:p>
              <a:endParaRPr sz="1227"/>
            </a:p>
          </p:txBody>
        </p:sp>
        <p:sp>
          <p:nvSpPr>
            <p:cNvPr id="2210" name="object 2210"/>
            <p:cNvSpPr/>
            <p:nvPr/>
          </p:nvSpPr>
          <p:spPr>
            <a:xfrm>
              <a:off x="1758162" y="7942229"/>
              <a:ext cx="67310" cy="41275"/>
            </a:xfrm>
            <a:custGeom>
              <a:avLst/>
              <a:gdLst/>
              <a:ahLst/>
              <a:cxnLst/>
              <a:rect l="l" t="t" r="r" b="b"/>
              <a:pathLst>
                <a:path w="67310" h="41275">
                  <a:moveTo>
                    <a:pt x="66979" y="0"/>
                  </a:moveTo>
                  <a:lnTo>
                    <a:pt x="0" y="38613"/>
                  </a:lnTo>
                  <a:lnTo>
                    <a:pt x="0" y="40926"/>
                  </a:lnTo>
                  <a:lnTo>
                    <a:pt x="66979" y="2083"/>
                  </a:lnTo>
                  <a:lnTo>
                    <a:pt x="66979" y="0"/>
                  </a:lnTo>
                  <a:close/>
                </a:path>
              </a:pathLst>
            </a:custGeom>
            <a:solidFill>
              <a:srgbClr val="195293"/>
            </a:solidFill>
          </p:spPr>
          <p:txBody>
            <a:bodyPr wrap="square" lIns="0" tIns="0" rIns="0" bIns="0" rtlCol="0"/>
            <a:lstStyle/>
            <a:p>
              <a:endParaRPr sz="1227"/>
            </a:p>
          </p:txBody>
        </p:sp>
        <p:sp>
          <p:nvSpPr>
            <p:cNvPr id="2211" name="object 2211"/>
            <p:cNvSpPr/>
            <p:nvPr/>
          </p:nvSpPr>
          <p:spPr>
            <a:xfrm>
              <a:off x="1758162" y="7938732"/>
              <a:ext cx="67310" cy="42545"/>
            </a:xfrm>
            <a:custGeom>
              <a:avLst/>
              <a:gdLst/>
              <a:ahLst/>
              <a:cxnLst/>
              <a:rect l="l" t="t" r="r" b="b"/>
              <a:pathLst>
                <a:path w="67310" h="42545">
                  <a:moveTo>
                    <a:pt x="66979" y="0"/>
                  </a:moveTo>
                  <a:lnTo>
                    <a:pt x="0" y="38404"/>
                  </a:lnTo>
                  <a:lnTo>
                    <a:pt x="0" y="40005"/>
                  </a:lnTo>
                  <a:lnTo>
                    <a:pt x="0" y="40525"/>
                  </a:lnTo>
                  <a:lnTo>
                    <a:pt x="0" y="42468"/>
                  </a:lnTo>
                  <a:lnTo>
                    <a:pt x="66979" y="3949"/>
                  </a:lnTo>
                  <a:lnTo>
                    <a:pt x="66979" y="1955"/>
                  </a:lnTo>
                  <a:lnTo>
                    <a:pt x="66979" y="1612"/>
                  </a:lnTo>
                  <a:lnTo>
                    <a:pt x="66979" y="0"/>
                  </a:lnTo>
                  <a:close/>
                </a:path>
              </a:pathLst>
            </a:custGeom>
            <a:solidFill>
              <a:srgbClr val="195394"/>
            </a:solidFill>
          </p:spPr>
          <p:txBody>
            <a:bodyPr wrap="square" lIns="0" tIns="0" rIns="0" bIns="0" rtlCol="0"/>
            <a:lstStyle/>
            <a:p>
              <a:endParaRPr sz="1227"/>
            </a:p>
          </p:txBody>
        </p:sp>
        <p:sp>
          <p:nvSpPr>
            <p:cNvPr id="2212" name="object 2212"/>
            <p:cNvSpPr/>
            <p:nvPr/>
          </p:nvSpPr>
          <p:spPr>
            <a:xfrm>
              <a:off x="1758162" y="7936781"/>
              <a:ext cx="67310" cy="41275"/>
            </a:xfrm>
            <a:custGeom>
              <a:avLst/>
              <a:gdLst/>
              <a:ahLst/>
              <a:cxnLst/>
              <a:rect l="l" t="t" r="r" b="b"/>
              <a:pathLst>
                <a:path w="67310" h="41275">
                  <a:moveTo>
                    <a:pt x="66979" y="0"/>
                  </a:moveTo>
                  <a:lnTo>
                    <a:pt x="0" y="38301"/>
                  </a:lnTo>
                  <a:lnTo>
                    <a:pt x="0" y="40860"/>
                  </a:lnTo>
                  <a:lnTo>
                    <a:pt x="66979" y="2302"/>
                  </a:lnTo>
                  <a:lnTo>
                    <a:pt x="66979" y="0"/>
                  </a:lnTo>
                  <a:close/>
                </a:path>
              </a:pathLst>
            </a:custGeom>
            <a:solidFill>
              <a:srgbClr val="195495"/>
            </a:solidFill>
          </p:spPr>
          <p:txBody>
            <a:bodyPr wrap="square" lIns="0" tIns="0" rIns="0" bIns="0" rtlCol="0"/>
            <a:lstStyle/>
            <a:p>
              <a:endParaRPr sz="1227"/>
            </a:p>
          </p:txBody>
        </p:sp>
        <p:sp>
          <p:nvSpPr>
            <p:cNvPr id="2213" name="object 2213"/>
            <p:cNvSpPr/>
            <p:nvPr/>
          </p:nvSpPr>
          <p:spPr>
            <a:xfrm>
              <a:off x="1758162" y="7935246"/>
              <a:ext cx="67310" cy="40640"/>
            </a:xfrm>
            <a:custGeom>
              <a:avLst/>
              <a:gdLst/>
              <a:ahLst/>
              <a:cxnLst/>
              <a:rect l="l" t="t" r="r" b="b"/>
              <a:pathLst>
                <a:path w="67310" h="40640">
                  <a:moveTo>
                    <a:pt x="66979" y="0"/>
                  </a:moveTo>
                  <a:lnTo>
                    <a:pt x="0" y="38301"/>
                  </a:lnTo>
                  <a:lnTo>
                    <a:pt x="0" y="40507"/>
                  </a:lnTo>
                  <a:lnTo>
                    <a:pt x="66979" y="1894"/>
                  </a:lnTo>
                  <a:lnTo>
                    <a:pt x="66979" y="0"/>
                  </a:lnTo>
                  <a:close/>
                </a:path>
              </a:pathLst>
            </a:custGeom>
            <a:solidFill>
              <a:srgbClr val="195596"/>
            </a:solidFill>
          </p:spPr>
          <p:txBody>
            <a:bodyPr wrap="square" lIns="0" tIns="0" rIns="0" bIns="0" rtlCol="0"/>
            <a:lstStyle/>
            <a:p>
              <a:endParaRPr sz="1227"/>
            </a:p>
          </p:txBody>
        </p:sp>
        <p:sp>
          <p:nvSpPr>
            <p:cNvPr id="2214" name="object 2214"/>
            <p:cNvSpPr/>
            <p:nvPr/>
          </p:nvSpPr>
          <p:spPr>
            <a:xfrm>
              <a:off x="1758162" y="7933191"/>
              <a:ext cx="67310" cy="41275"/>
            </a:xfrm>
            <a:custGeom>
              <a:avLst/>
              <a:gdLst/>
              <a:ahLst/>
              <a:cxnLst/>
              <a:rect l="l" t="t" r="r" b="b"/>
              <a:pathLst>
                <a:path w="67310" h="41275">
                  <a:moveTo>
                    <a:pt x="66979" y="0"/>
                  </a:moveTo>
                  <a:lnTo>
                    <a:pt x="0" y="38395"/>
                  </a:lnTo>
                  <a:lnTo>
                    <a:pt x="0" y="40966"/>
                  </a:lnTo>
                  <a:lnTo>
                    <a:pt x="66979" y="2408"/>
                  </a:lnTo>
                  <a:lnTo>
                    <a:pt x="66979" y="0"/>
                  </a:lnTo>
                  <a:close/>
                </a:path>
              </a:pathLst>
            </a:custGeom>
            <a:solidFill>
              <a:srgbClr val="1A5597"/>
            </a:solidFill>
          </p:spPr>
          <p:txBody>
            <a:bodyPr wrap="square" lIns="0" tIns="0" rIns="0" bIns="0" rtlCol="0"/>
            <a:lstStyle/>
            <a:p>
              <a:endParaRPr sz="1227"/>
            </a:p>
          </p:txBody>
        </p:sp>
        <p:sp>
          <p:nvSpPr>
            <p:cNvPr id="2215" name="object 2215"/>
            <p:cNvSpPr/>
            <p:nvPr/>
          </p:nvSpPr>
          <p:spPr>
            <a:xfrm>
              <a:off x="1758162" y="7931589"/>
              <a:ext cx="67310" cy="40640"/>
            </a:xfrm>
            <a:custGeom>
              <a:avLst/>
              <a:gdLst/>
              <a:ahLst/>
              <a:cxnLst/>
              <a:rect l="l" t="t" r="r" b="b"/>
              <a:pathLst>
                <a:path w="67310" h="40640">
                  <a:moveTo>
                    <a:pt x="66979" y="0"/>
                  </a:moveTo>
                  <a:lnTo>
                    <a:pt x="0" y="38395"/>
                  </a:lnTo>
                  <a:lnTo>
                    <a:pt x="0" y="40524"/>
                  </a:lnTo>
                  <a:lnTo>
                    <a:pt x="66979" y="2060"/>
                  </a:lnTo>
                  <a:lnTo>
                    <a:pt x="66979" y="0"/>
                  </a:lnTo>
                  <a:close/>
                </a:path>
              </a:pathLst>
            </a:custGeom>
            <a:solidFill>
              <a:srgbClr val="1A5697"/>
            </a:solidFill>
          </p:spPr>
          <p:txBody>
            <a:bodyPr wrap="square" lIns="0" tIns="0" rIns="0" bIns="0" rtlCol="0"/>
            <a:lstStyle/>
            <a:p>
              <a:endParaRPr sz="1227"/>
            </a:p>
          </p:txBody>
        </p:sp>
        <p:sp>
          <p:nvSpPr>
            <p:cNvPr id="2216" name="object 2216"/>
            <p:cNvSpPr/>
            <p:nvPr/>
          </p:nvSpPr>
          <p:spPr>
            <a:xfrm>
              <a:off x="1758162" y="7929448"/>
              <a:ext cx="67310" cy="41275"/>
            </a:xfrm>
            <a:custGeom>
              <a:avLst/>
              <a:gdLst/>
              <a:ahLst/>
              <a:cxnLst/>
              <a:rect l="l" t="t" r="r" b="b"/>
              <a:pathLst>
                <a:path w="67310" h="41275">
                  <a:moveTo>
                    <a:pt x="66979" y="0"/>
                  </a:moveTo>
                  <a:lnTo>
                    <a:pt x="0" y="38612"/>
                  </a:lnTo>
                  <a:lnTo>
                    <a:pt x="0" y="41047"/>
                  </a:lnTo>
                  <a:lnTo>
                    <a:pt x="66979" y="2149"/>
                  </a:lnTo>
                  <a:lnTo>
                    <a:pt x="66979" y="0"/>
                  </a:lnTo>
                  <a:close/>
                </a:path>
              </a:pathLst>
            </a:custGeom>
            <a:solidFill>
              <a:srgbClr val="1A5798"/>
            </a:solidFill>
          </p:spPr>
          <p:txBody>
            <a:bodyPr wrap="square" lIns="0" tIns="0" rIns="0" bIns="0" rtlCol="0"/>
            <a:lstStyle/>
            <a:p>
              <a:endParaRPr sz="1227"/>
            </a:p>
          </p:txBody>
        </p:sp>
        <p:sp>
          <p:nvSpPr>
            <p:cNvPr id="2217" name="object 2217"/>
            <p:cNvSpPr/>
            <p:nvPr/>
          </p:nvSpPr>
          <p:spPr>
            <a:xfrm>
              <a:off x="1758162" y="7928534"/>
              <a:ext cx="67310" cy="40640"/>
            </a:xfrm>
            <a:custGeom>
              <a:avLst/>
              <a:gdLst/>
              <a:ahLst/>
              <a:cxnLst/>
              <a:rect l="l" t="t" r="r" b="b"/>
              <a:pathLst>
                <a:path w="67310" h="40640">
                  <a:moveTo>
                    <a:pt x="65307" y="0"/>
                  </a:moveTo>
                  <a:lnTo>
                    <a:pt x="0" y="37872"/>
                  </a:lnTo>
                  <a:lnTo>
                    <a:pt x="0" y="40078"/>
                  </a:lnTo>
                  <a:lnTo>
                    <a:pt x="66979" y="1519"/>
                  </a:lnTo>
                  <a:lnTo>
                    <a:pt x="66979" y="570"/>
                  </a:lnTo>
                  <a:lnTo>
                    <a:pt x="65307" y="0"/>
                  </a:lnTo>
                  <a:close/>
                </a:path>
              </a:pathLst>
            </a:custGeom>
            <a:solidFill>
              <a:srgbClr val="1A5799"/>
            </a:solidFill>
          </p:spPr>
          <p:txBody>
            <a:bodyPr wrap="square" lIns="0" tIns="0" rIns="0" bIns="0" rtlCol="0"/>
            <a:lstStyle/>
            <a:p>
              <a:endParaRPr sz="1227"/>
            </a:p>
          </p:txBody>
        </p:sp>
        <p:sp>
          <p:nvSpPr>
            <p:cNvPr id="2218" name="object 2218"/>
            <p:cNvSpPr/>
            <p:nvPr/>
          </p:nvSpPr>
          <p:spPr>
            <a:xfrm>
              <a:off x="1758162" y="7927935"/>
              <a:ext cx="66040" cy="39370"/>
            </a:xfrm>
            <a:custGeom>
              <a:avLst/>
              <a:gdLst/>
              <a:ahLst/>
              <a:cxnLst/>
              <a:rect l="l" t="t" r="r" b="b"/>
              <a:pathLst>
                <a:path w="66039" h="39370">
                  <a:moveTo>
                    <a:pt x="63551" y="0"/>
                  </a:moveTo>
                  <a:lnTo>
                    <a:pt x="0" y="36494"/>
                  </a:lnTo>
                  <a:lnTo>
                    <a:pt x="0" y="39013"/>
                  </a:lnTo>
                  <a:lnTo>
                    <a:pt x="65895" y="800"/>
                  </a:lnTo>
                  <a:lnTo>
                    <a:pt x="63551" y="0"/>
                  </a:lnTo>
                  <a:close/>
                </a:path>
              </a:pathLst>
            </a:custGeom>
            <a:solidFill>
              <a:srgbClr val="1A5899"/>
            </a:solidFill>
          </p:spPr>
          <p:txBody>
            <a:bodyPr wrap="square" lIns="0" tIns="0" rIns="0" bIns="0" rtlCol="0"/>
            <a:lstStyle/>
            <a:p>
              <a:endParaRPr sz="1227"/>
            </a:p>
          </p:txBody>
        </p:sp>
        <p:sp>
          <p:nvSpPr>
            <p:cNvPr id="2219" name="object 2219"/>
            <p:cNvSpPr/>
            <p:nvPr/>
          </p:nvSpPr>
          <p:spPr>
            <a:xfrm>
              <a:off x="1758162" y="7927175"/>
              <a:ext cx="64769" cy="38100"/>
            </a:xfrm>
            <a:custGeom>
              <a:avLst/>
              <a:gdLst/>
              <a:ahLst/>
              <a:cxnLst/>
              <a:rect l="l" t="t" r="r" b="b"/>
              <a:pathLst>
                <a:path w="64769" h="38100">
                  <a:moveTo>
                    <a:pt x="61325" y="0"/>
                  </a:moveTo>
                  <a:lnTo>
                    <a:pt x="0" y="35613"/>
                  </a:lnTo>
                  <a:lnTo>
                    <a:pt x="0" y="37940"/>
                  </a:lnTo>
                  <a:lnTo>
                    <a:pt x="64144" y="962"/>
                  </a:lnTo>
                  <a:lnTo>
                    <a:pt x="61325" y="0"/>
                  </a:lnTo>
                  <a:close/>
                </a:path>
              </a:pathLst>
            </a:custGeom>
            <a:solidFill>
              <a:srgbClr val="1A599A"/>
            </a:solidFill>
          </p:spPr>
          <p:txBody>
            <a:bodyPr wrap="square" lIns="0" tIns="0" rIns="0" bIns="0" rtlCol="0"/>
            <a:lstStyle/>
            <a:p>
              <a:endParaRPr sz="1227"/>
            </a:p>
          </p:txBody>
        </p:sp>
        <p:sp>
          <p:nvSpPr>
            <p:cNvPr id="2220" name="object 2220"/>
            <p:cNvSpPr/>
            <p:nvPr/>
          </p:nvSpPr>
          <p:spPr>
            <a:xfrm>
              <a:off x="1758162" y="7926596"/>
              <a:ext cx="62230" cy="36830"/>
            </a:xfrm>
            <a:custGeom>
              <a:avLst/>
              <a:gdLst/>
              <a:ahLst/>
              <a:cxnLst/>
              <a:rect l="l" t="t" r="r" b="b"/>
              <a:pathLst>
                <a:path w="62230" h="36829">
                  <a:moveTo>
                    <a:pt x="59629" y="0"/>
                  </a:moveTo>
                  <a:lnTo>
                    <a:pt x="0" y="34327"/>
                  </a:lnTo>
                  <a:lnTo>
                    <a:pt x="0" y="36335"/>
                  </a:lnTo>
                  <a:lnTo>
                    <a:pt x="62079" y="836"/>
                  </a:lnTo>
                  <a:lnTo>
                    <a:pt x="59629" y="0"/>
                  </a:lnTo>
                  <a:close/>
                </a:path>
              </a:pathLst>
            </a:custGeom>
            <a:solidFill>
              <a:srgbClr val="1A5A9B"/>
            </a:solidFill>
          </p:spPr>
          <p:txBody>
            <a:bodyPr wrap="square" lIns="0" tIns="0" rIns="0" bIns="0" rtlCol="0"/>
            <a:lstStyle/>
            <a:p>
              <a:endParaRPr sz="1227"/>
            </a:p>
          </p:txBody>
        </p:sp>
        <p:sp>
          <p:nvSpPr>
            <p:cNvPr id="2221" name="object 2221"/>
            <p:cNvSpPr/>
            <p:nvPr/>
          </p:nvSpPr>
          <p:spPr>
            <a:xfrm>
              <a:off x="1758162" y="7925872"/>
              <a:ext cx="60325" cy="35560"/>
            </a:xfrm>
            <a:custGeom>
              <a:avLst/>
              <a:gdLst/>
              <a:ahLst/>
              <a:cxnLst/>
              <a:rect l="l" t="t" r="r" b="b"/>
              <a:pathLst>
                <a:path w="60325" h="35559">
                  <a:moveTo>
                    <a:pt x="57506" y="0"/>
                  </a:moveTo>
                  <a:lnTo>
                    <a:pt x="0" y="33105"/>
                  </a:lnTo>
                  <a:lnTo>
                    <a:pt x="0" y="35458"/>
                  </a:lnTo>
                  <a:lnTo>
                    <a:pt x="60326" y="962"/>
                  </a:lnTo>
                  <a:lnTo>
                    <a:pt x="57506" y="0"/>
                  </a:lnTo>
                  <a:close/>
                </a:path>
              </a:pathLst>
            </a:custGeom>
            <a:solidFill>
              <a:srgbClr val="1A5A9C"/>
            </a:solidFill>
          </p:spPr>
          <p:txBody>
            <a:bodyPr wrap="square" lIns="0" tIns="0" rIns="0" bIns="0" rtlCol="0"/>
            <a:lstStyle/>
            <a:p>
              <a:endParaRPr sz="1227"/>
            </a:p>
          </p:txBody>
        </p:sp>
        <p:sp>
          <p:nvSpPr>
            <p:cNvPr id="2222" name="object 2222"/>
            <p:cNvSpPr/>
            <p:nvPr/>
          </p:nvSpPr>
          <p:spPr>
            <a:xfrm>
              <a:off x="1758162" y="7925277"/>
              <a:ext cx="58419" cy="34290"/>
            </a:xfrm>
            <a:custGeom>
              <a:avLst/>
              <a:gdLst/>
              <a:ahLst/>
              <a:cxnLst/>
              <a:rect l="l" t="t" r="r" b="b"/>
              <a:pathLst>
                <a:path w="58419" h="34290">
                  <a:moveTo>
                    <a:pt x="55763" y="0"/>
                  </a:moveTo>
                  <a:lnTo>
                    <a:pt x="0" y="32147"/>
                  </a:lnTo>
                  <a:lnTo>
                    <a:pt x="0" y="34085"/>
                  </a:lnTo>
                  <a:lnTo>
                    <a:pt x="58081" y="790"/>
                  </a:lnTo>
                  <a:lnTo>
                    <a:pt x="55763" y="0"/>
                  </a:lnTo>
                  <a:close/>
                </a:path>
              </a:pathLst>
            </a:custGeom>
            <a:solidFill>
              <a:srgbClr val="1B5B9C"/>
            </a:solidFill>
          </p:spPr>
          <p:txBody>
            <a:bodyPr wrap="square" lIns="0" tIns="0" rIns="0" bIns="0" rtlCol="0"/>
            <a:lstStyle/>
            <a:p>
              <a:endParaRPr sz="1227"/>
            </a:p>
          </p:txBody>
        </p:sp>
        <p:sp>
          <p:nvSpPr>
            <p:cNvPr id="2223" name="object 2223"/>
            <p:cNvSpPr/>
            <p:nvPr/>
          </p:nvSpPr>
          <p:spPr>
            <a:xfrm>
              <a:off x="1758162" y="7924571"/>
              <a:ext cx="56515" cy="33655"/>
            </a:xfrm>
            <a:custGeom>
              <a:avLst/>
              <a:gdLst/>
              <a:ahLst/>
              <a:cxnLst/>
              <a:rect l="l" t="t" r="r" b="b"/>
              <a:pathLst>
                <a:path w="56514" h="33654">
                  <a:moveTo>
                    <a:pt x="53694" y="0"/>
                  </a:moveTo>
                  <a:lnTo>
                    <a:pt x="0" y="30834"/>
                  </a:lnTo>
                  <a:lnTo>
                    <a:pt x="0" y="33178"/>
                  </a:lnTo>
                  <a:lnTo>
                    <a:pt x="56058" y="806"/>
                  </a:lnTo>
                  <a:lnTo>
                    <a:pt x="53694" y="0"/>
                  </a:lnTo>
                  <a:close/>
                </a:path>
              </a:pathLst>
            </a:custGeom>
            <a:solidFill>
              <a:srgbClr val="1B5C9D"/>
            </a:solidFill>
          </p:spPr>
          <p:txBody>
            <a:bodyPr wrap="square" lIns="0" tIns="0" rIns="0" bIns="0" rtlCol="0"/>
            <a:lstStyle/>
            <a:p>
              <a:endParaRPr sz="1227"/>
            </a:p>
          </p:txBody>
        </p:sp>
        <p:sp>
          <p:nvSpPr>
            <p:cNvPr id="2224" name="object 2224"/>
            <p:cNvSpPr/>
            <p:nvPr/>
          </p:nvSpPr>
          <p:spPr>
            <a:xfrm>
              <a:off x="1758162" y="7923973"/>
              <a:ext cx="54610" cy="32384"/>
            </a:xfrm>
            <a:custGeom>
              <a:avLst/>
              <a:gdLst/>
              <a:ahLst/>
              <a:cxnLst/>
              <a:rect l="l" t="t" r="r" b="b"/>
              <a:pathLst>
                <a:path w="54610" h="32384">
                  <a:moveTo>
                    <a:pt x="51944" y="0"/>
                  </a:moveTo>
                  <a:lnTo>
                    <a:pt x="0" y="29829"/>
                  </a:lnTo>
                  <a:lnTo>
                    <a:pt x="0" y="31908"/>
                  </a:lnTo>
                  <a:lnTo>
                    <a:pt x="54275" y="795"/>
                  </a:lnTo>
                  <a:lnTo>
                    <a:pt x="51944" y="0"/>
                  </a:lnTo>
                  <a:close/>
                </a:path>
              </a:pathLst>
            </a:custGeom>
            <a:solidFill>
              <a:srgbClr val="1B5C9E"/>
            </a:solidFill>
          </p:spPr>
          <p:txBody>
            <a:bodyPr wrap="square" lIns="0" tIns="0" rIns="0" bIns="0" rtlCol="0"/>
            <a:lstStyle/>
            <a:p>
              <a:endParaRPr sz="1227"/>
            </a:p>
          </p:txBody>
        </p:sp>
        <p:sp>
          <p:nvSpPr>
            <p:cNvPr id="2225" name="object 2225"/>
            <p:cNvSpPr/>
            <p:nvPr/>
          </p:nvSpPr>
          <p:spPr>
            <a:xfrm>
              <a:off x="1758162" y="7923214"/>
              <a:ext cx="52705" cy="31115"/>
            </a:xfrm>
            <a:custGeom>
              <a:avLst/>
              <a:gdLst/>
              <a:ahLst/>
              <a:cxnLst/>
              <a:rect l="l" t="t" r="r" b="b"/>
              <a:pathLst>
                <a:path w="52705" h="31115">
                  <a:moveTo>
                    <a:pt x="49719" y="0"/>
                  </a:moveTo>
                  <a:lnTo>
                    <a:pt x="0" y="28662"/>
                  </a:lnTo>
                  <a:lnTo>
                    <a:pt x="0" y="30981"/>
                  </a:lnTo>
                  <a:lnTo>
                    <a:pt x="52191" y="843"/>
                  </a:lnTo>
                  <a:lnTo>
                    <a:pt x="49719" y="0"/>
                  </a:lnTo>
                  <a:close/>
                </a:path>
              </a:pathLst>
            </a:custGeom>
            <a:solidFill>
              <a:srgbClr val="1B5D9F"/>
            </a:solidFill>
          </p:spPr>
          <p:txBody>
            <a:bodyPr wrap="square" lIns="0" tIns="0" rIns="0" bIns="0" rtlCol="0"/>
            <a:lstStyle/>
            <a:p>
              <a:endParaRPr sz="1227"/>
            </a:p>
          </p:txBody>
        </p:sp>
        <p:sp>
          <p:nvSpPr>
            <p:cNvPr id="2226" name="object 2226"/>
            <p:cNvSpPr/>
            <p:nvPr/>
          </p:nvSpPr>
          <p:spPr>
            <a:xfrm>
              <a:off x="1758162" y="7922530"/>
              <a:ext cx="50800" cy="29845"/>
            </a:xfrm>
            <a:custGeom>
              <a:avLst/>
              <a:gdLst/>
              <a:ahLst/>
              <a:cxnLst/>
              <a:rect l="l" t="t" r="r" b="b"/>
              <a:pathLst>
                <a:path w="50800" h="29845">
                  <a:moveTo>
                    <a:pt x="47714" y="0"/>
                  </a:moveTo>
                  <a:lnTo>
                    <a:pt x="0" y="27670"/>
                  </a:lnTo>
                  <a:lnTo>
                    <a:pt x="0" y="29786"/>
                  </a:lnTo>
                  <a:lnTo>
                    <a:pt x="50453" y="935"/>
                  </a:lnTo>
                  <a:lnTo>
                    <a:pt x="47714" y="0"/>
                  </a:lnTo>
                  <a:close/>
                </a:path>
              </a:pathLst>
            </a:custGeom>
            <a:solidFill>
              <a:srgbClr val="1B5E9F"/>
            </a:solidFill>
          </p:spPr>
          <p:txBody>
            <a:bodyPr wrap="square" lIns="0" tIns="0" rIns="0" bIns="0" rtlCol="0"/>
            <a:lstStyle/>
            <a:p>
              <a:endParaRPr sz="1227"/>
            </a:p>
          </p:txBody>
        </p:sp>
        <p:sp>
          <p:nvSpPr>
            <p:cNvPr id="2227" name="object 2227"/>
            <p:cNvSpPr/>
            <p:nvPr/>
          </p:nvSpPr>
          <p:spPr>
            <a:xfrm>
              <a:off x="1758162" y="7921914"/>
              <a:ext cx="48260" cy="28575"/>
            </a:xfrm>
            <a:custGeom>
              <a:avLst/>
              <a:gdLst/>
              <a:ahLst/>
              <a:cxnLst/>
              <a:rect l="l" t="t" r="r" b="b"/>
              <a:pathLst>
                <a:path w="48260" h="28575">
                  <a:moveTo>
                    <a:pt x="45910" y="0"/>
                  </a:moveTo>
                  <a:lnTo>
                    <a:pt x="0" y="26429"/>
                  </a:lnTo>
                  <a:lnTo>
                    <a:pt x="0" y="28428"/>
                  </a:lnTo>
                  <a:lnTo>
                    <a:pt x="48218" y="787"/>
                  </a:lnTo>
                  <a:lnTo>
                    <a:pt x="45910" y="0"/>
                  </a:lnTo>
                  <a:close/>
                </a:path>
              </a:pathLst>
            </a:custGeom>
            <a:solidFill>
              <a:srgbClr val="1B5EA0"/>
            </a:solidFill>
          </p:spPr>
          <p:txBody>
            <a:bodyPr wrap="square" lIns="0" tIns="0" rIns="0" bIns="0" rtlCol="0"/>
            <a:lstStyle/>
            <a:p>
              <a:endParaRPr sz="1227"/>
            </a:p>
          </p:txBody>
        </p:sp>
        <p:sp>
          <p:nvSpPr>
            <p:cNvPr id="2228" name="object 2228"/>
            <p:cNvSpPr/>
            <p:nvPr/>
          </p:nvSpPr>
          <p:spPr>
            <a:xfrm>
              <a:off x="1758162" y="7921216"/>
              <a:ext cx="46990" cy="27940"/>
            </a:xfrm>
            <a:custGeom>
              <a:avLst/>
              <a:gdLst/>
              <a:ahLst/>
              <a:cxnLst/>
              <a:rect l="l" t="t" r="r" b="b"/>
              <a:pathLst>
                <a:path w="46989" h="27940">
                  <a:moveTo>
                    <a:pt x="43865" y="0"/>
                  </a:moveTo>
                  <a:lnTo>
                    <a:pt x="0" y="25474"/>
                  </a:lnTo>
                  <a:lnTo>
                    <a:pt x="0" y="27524"/>
                  </a:lnTo>
                  <a:lnTo>
                    <a:pt x="46467" y="887"/>
                  </a:lnTo>
                  <a:lnTo>
                    <a:pt x="43865" y="0"/>
                  </a:lnTo>
                  <a:close/>
                </a:path>
              </a:pathLst>
            </a:custGeom>
            <a:solidFill>
              <a:srgbClr val="1B5FA1"/>
            </a:solidFill>
          </p:spPr>
          <p:txBody>
            <a:bodyPr wrap="square" lIns="0" tIns="0" rIns="0" bIns="0" rtlCol="0"/>
            <a:lstStyle/>
            <a:p>
              <a:endParaRPr sz="1227"/>
            </a:p>
          </p:txBody>
        </p:sp>
        <p:sp>
          <p:nvSpPr>
            <p:cNvPr id="2229" name="object 2229"/>
            <p:cNvSpPr/>
            <p:nvPr/>
          </p:nvSpPr>
          <p:spPr>
            <a:xfrm>
              <a:off x="1758162" y="7920596"/>
              <a:ext cx="44450" cy="26670"/>
            </a:xfrm>
            <a:custGeom>
              <a:avLst/>
              <a:gdLst/>
              <a:ahLst/>
              <a:cxnLst/>
              <a:rect l="l" t="t" r="r" b="b"/>
              <a:pathLst>
                <a:path w="44450" h="26670">
                  <a:moveTo>
                    <a:pt x="42047" y="0"/>
                  </a:moveTo>
                  <a:lnTo>
                    <a:pt x="0" y="24044"/>
                  </a:lnTo>
                  <a:lnTo>
                    <a:pt x="0" y="26265"/>
                  </a:lnTo>
                  <a:lnTo>
                    <a:pt x="44412" y="806"/>
                  </a:lnTo>
                  <a:lnTo>
                    <a:pt x="42047" y="0"/>
                  </a:lnTo>
                  <a:close/>
                </a:path>
              </a:pathLst>
            </a:custGeom>
            <a:solidFill>
              <a:srgbClr val="1B60A1"/>
            </a:solidFill>
          </p:spPr>
          <p:txBody>
            <a:bodyPr wrap="square" lIns="0" tIns="0" rIns="0" bIns="0" rtlCol="0"/>
            <a:lstStyle/>
            <a:p>
              <a:endParaRPr sz="1227"/>
            </a:p>
          </p:txBody>
        </p:sp>
        <p:sp>
          <p:nvSpPr>
            <p:cNvPr id="2230" name="object 2230"/>
            <p:cNvSpPr/>
            <p:nvPr/>
          </p:nvSpPr>
          <p:spPr>
            <a:xfrm>
              <a:off x="1758162" y="7919835"/>
              <a:ext cx="42545" cy="25400"/>
            </a:xfrm>
            <a:custGeom>
              <a:avLst/>
              <a:gdLst/>
              <a:ahLst/>
              <a:cxnLst/>
              <a:rect l="l" t="t" r="r" b="b"/>
              <a:pathLst>
                <a:path w="42544" h="25400">
                  <a:moveTo>
                    <a:pt x="39819" y="0"/>
                  </a:moveTo>
                  <a:lnTo>
                    <a:pt x="0" y="22826"/>
                  </a:lnTo>
                  <a:lnTo>
                    <a:pt x="0" y="25367"/>
                  </a:lnTo>
                  <a:lnTo>
                    <a:pt x="42485" y="909"/>
                  </a:lnTo>
                  <a:lnTo>
                    <a:pt x="39819" y="0"/>
                  </a:lnTo>
                  <a:close/>
                </a:path>
              </a:pathLst>
            </a:custGeom>
            <a:solidFill>
              <a:srgbClr val="1C60A2"/>
            </a:solidFill>
          </p:spPr>
          <p:txBody>
            <a:bodyPr wrap="square" lIns="0" tIns="0" rIns="0" bIns="0" rtlCol="0"/>
            <a:lstStyle/>
            <a:p>
              <a:endParaRPr sz="1227"/>
            </a:p>
          </p:txBody>
        </p:sp>
        <p:sp>
          <p:nvSpPr>
            <p:cNvPr id="2231" name="object 2231"/>
            <p:cNvSpPr/>
            <p:nvPr/>
          </p:nvSpPr>
          <p:spPr>
            <a:xfrm>
              <a:off x="1758162" y="7919238"/>
              <a:ext cx="40640" cy="24130"/>
            </a:xfrm>
            <a:custGeom>
              <a:avLst/>
              <a:gdLst/>
              <a:ahLst/>
              <a:cxnLst/>
              <a:rect l="l" t="t" r="r" b="b"/>
              <a:pathLst>
                <a:path w="40639" h="24129">
                  <a:moveTo>
                    <a:pt x="38068" y="0"/>
                  </a:moveTo>
                  <a:lnTo>
                    <a:pt x="0" y="21822"/>
                  </a:lnTo>
                  <a:lnTo>
                    <a:pt x="0" y="23938"/>
                  </a:lnTo>
                  <a:lnTo>
                    <a:pt x="40337" y="774"/>
                  </a:lnTo>
                  <a:lnTo>
                    <a:pt x="38068" y="0"/>
                  </a:lnTo>
                  <a:close/>
                </a:path>
              </a:pathLst>
            </a:custGeom>
            <a:solidFill>
              <a:srgbClr val="1C61A3"/>
            </a:solidFill>
          </p:spPr>
          <p:txBody>
            <a:bodyPr wrap="square" lIns="0" tIns="0" rIns="0" bIns="0" rtlCol="0"/>
            <a:lstStyle/>
            <a:p>
              <a:endParaRPr sz="1227"/>
            </a:p>
          </p:txBody>
        </p:sp>
        <p:sp>
          <p:nvSpPr>
            <p:cNvPr id="2232" name="object 2232"/>
            <p:cNvSpPr/>
            <p:nvPr/>
          </p:nvSpPr>
          <p:spPr>
            <a:xfrm>
              <a:off x="1758149" y="7917967"/>
              <a:ext cx="38735" cy="24130"/>
            </a:xfrm>
            <a:custGeom>
              <a:avLst/>
              <a:gdLst/>
              <a:ahLst/>
              <a:cxnLst/>
              <a:rect l="l" t="t" r="r" b="b"/>
              <a:pathLst>
                <a:path w="38735" h="24129">
                  <a:moveTo>
                    <a:pt x="38214" y="1320"/>
                  </a:moveTo>
                  <a:lnTo>
                    <a:pt x="36436" y="736"/>
                  </a:lnTo>
                  <a:lnTo>
                    <a:pt x="36068" y="596"/>
                  </a:lnTo>
                  <a:lnTo>
                    <a:pt x="34315" y="0"/>
                  </a:lnTo>
                  <a:lnTo>
                    <a:pt x="0" y="19748"/>
                  </a:lnTo>
                  <a:lnTo>
                    <a:pt x="0" y="21691"/>
                  </a:lnTo>
                  <a:lnTo>
                    <a:pt x="12" y="23520"/>
                  </a:lnTo>
                  <a:lnTo>
                    <a:pt x="38214" y="1320"/>
                  </a:lnTo>
                  <a:close/>
                </a:path>
              </a:pathLst>
            </a:custGeom>
            <a:solidFill>
              <a:srgbClr val="1C62A4"/>
            </a:solidFill>
          </p:spPr>
          <p:txBody>
            <a:bodyPr wrap="square" lIns="0" tIns="0" rIns="0" bIns="0" rtlCol="0"/>
            <a:lstStyle/>
            <a:p>
              <a:endParaRPr sz="1227"/>
            </a:p>
          </p:txBody>
        </p:sp>
        <p:sp>
          <p:nvSpPr>
            <p:cNvPr id="2233" name="object 2233"/>
            <p:cNvSpPr/>
            <p:nvPr/>
          </p:nvSpPr>
          <p:spPr>
            <a:xfrm>
              <a:off x="1758162" y="7917202"/>
              <a:ext cx="34925" cy="20955"/>
            </a:xfrm>
            <a:custGeom>
              <a:avLst/>
              <a:gdLst/>
              <a:ahLst/>
              <a:cxnLst/>
              <a:rect l="l" t="t" r="r" b="b"/>
              <a:pathLst>
                <a:path w="34925" h="20954">
                  <a:moveTo>
                    <a:pt x="32103" y="0"/>
                  </a:moveTo>
                  <a:lnTo>
                    <a:pt x="0" y="18357"/>
                  </a:lnTo>
                  <a:lnTo>
                    <a:pt x="0" y="20738"/>
                  </a:lnTo>
                  <a:lnTo>
                    <a:pt x="34406" y="785"/>
                  </a:lnTo>
                  <a:lnTo>
                    <a:pt x="32103" y="0"/>
                  </a:lnTo>
                  <a:close/>
                </a:path>
              </a:pathLst>
            </a:custGeom>
            <a:solidFill>
              <a:srgbClr val="1C63A5"/>
            </a:solidFill>
          </p:spPr>
          <p:txBody>
            <a:bodyPr wrap="square" lIns="0" tIns="0" rIns="0" bIns="0" rtlCol="0"/>
            <a:lstStyle/>
            <a:p>
              <a:endParaRPr sz="1227"/>
            </a:p>
          </p:txBody>
        </p:sp>
        <p:sp>
          <p:nvSpPr>
            <p:cNvPr id="2234" name="object 2234"/>
            <p:cNvSpPr/>
            <p:nvPr/>
          </p:nvSpPr>
          <p:spPr>
            <a:xfrm>
              <a:off x="1758162" y="7916505"/>
              <a:ext cx="33020" cy="19685"/>
            </a:xfrm>
            <a:custGeom>
              <a:avLst/>
              <a:gdLst/>
              <a:ahLst/>
              <a:cxnLst/>
              <a:rect l="l" t="t" r="r" b="b"/>
              <a:pathLst>
                <a:path w="33019" h="19684">
                  <a:moveTo>
                    <a:pt x="30060" y="0"/>
                  </a:moveTo>
                  <a:lnTo>
                    <a:pt x="0" y="17359"/>
                  </a:lnTo>
                  <a:lnTo>
                    <a:pt x="0" y="19646"/>
                  </a:lnTo>
                  <a:lnTo>
                    <a:pt x="32584" y="861"/>
                  </a:lnTo>
                  <a:lnTo>
                    <a:pt x="30060" y="0"/>
                  </a:lnTo>
                  <a:close/>
                </a:path>
              </a:pathLst>
            </a:custGeom>
            <a:solidFill>
              <a:srgbClr val="1C64A6"/>
            </a:solidFill>
          </p:spPr>
          <p:txBody>
            <a:bodyPr wrap="square" lIns="0" tIns="0" rIns="0" bIns="0" rtlCol="0"/>
            <a:lstStyle/>
            <a:p>
              <a:endParaRPr sz="1227"/>
            </a:p>
          </p:txBody>
        </p:sp>
        <p:sp>
          <p:nvSpPr>
            <p:cNvPr id="2235" name="object 2235"/>
            <p:cNvSpPr/>
            <p:nvPr/>
          </p:nvSpPr>
          <p:spPr>
            <a:xfrm>
              <a:off x="1758162" y="7915871"/>
              <a:ext cx="30480" cy="18415"/>
            </a:xfrm>
            <a:custGeom>
              <a:avLst/>
              <a:gdLst/>
              <a:ahLst/>
              <a:cxnLst/>
              <a:rect l="l" t="t" r="r" b="b"/>
              <a:pathLst>
                <a:path w="30480" h="18415">
                  <a:moveTo>
                    <a:pt x="28205" y="0"/>
                  </a:moveTo>
                  <a:lnTo>
                    <a:pt x="0" y="16168"/>
                  </a:lnTo>
                  <a:lnTo>
                    <a:pt x="0" y="18280"/>
                  </a:lnTo>
                  <a:lnTo>
                    <a:pt x="30481" y="776"/>
                  </a:lnTo>
                  <a:lnTo>
                    <a:pt x="28205" y="0"/>
                  </a:lnTo>
                  <a:close/>
                </a:path>
              </a:pathLst>
            </a:custGeom>
            <a:solidFill>
              <a:srgbClr val="1C65A6"/>
            </a:solidFill>
          </p:spPr>
          <p:txBody>
            <a:bodyPr wrap="square" lIns="0" tIns="0" rIns="0" bIns="0" rtlCol="0"/>
            <a:lstStyle/>
            <a:p>
              <a:endParaRPr sz="1227"/>
            </a:p>
          </p:txBody>
        </p:sp>
        <p:sp>
          <p:nvSpPr>
            <p:cNvPr id="2236" name="object 2236"/>
            <p:cNvSpPr/>
            <p:nvPr/>
          </p:nvSpPr>
          <p:spPr>
            <a:xfrm>
              <a:off x="1758162" y="7915185"/>
              <a:ext cx="29209" cy="17780"/>
            </a:xfrm>
            <a:custGeom>
              <a:avLst/>
              <a:gdLst/>
              <a:ahLst/>
              <a:cxnLst/>
              <a:rect l="l" t="t" r="r" b="b"/>
              <a:pathLst>
                <a:path w="29210" h="17779">
                  <a:moveTo>
                    <a:pt x="26193" y="0"/>
                  </a:moveTo>
                  <a:lnTo>
                    <a:pt x="0" y="15125"/>
                  </a:lnTo>
                  <a:lnTo>
                    <a:pt x="0" y="17365"/>
                  </a:lnTo>
                  <a:lnTo>
                    <a:pt x="28731" y="865"/>
                  </a:lnTo>
                  <a:lnTo>
                    <a:pt x="26193" y="0"/>
                  </a:lnTo>
                  <a:close/>
                </a:path>
              </a:pathLst>
            </a:custGeom>
            <a:solidFill>
              <a:srgbClr val="1C65A7"/>
            </a:solidFill>
          </p:spPr>
          <p:txBody>
            <a:bodyPr wrap="square" lIns="0" tIns="0" rIns="0" bIns="0" rtlCol="0"/>
            <a:lstStyle/>
            <a:p>
              <a:endParaRPr sz="1227"/>
            </a:p>
          </p:txBody>
        </p:sp>
        <p:sp>
          <p:nvSpPr>
            <p:cNvPr id="2237" name="object 2237"/>
            <p:cNvSpPr/>
            <p:nvPr/>
          </p:nvSpPr>
          <p:spPr>
            <a:xfrm>
              <a:off x="1758162" y="7914573"/>
              <a:ext cx="26670" cy="16510"/>
            </a:xfrm>
            <a:custGeom>
              <a:avLst/>
              <a:gdLst/>
              <a:ahLst/>
              <a:cxnLst/>
              <a:rect l="l" t="t" r="r" b="b"/>
              <a:pathLst>
                <a:path w="26669" h="16509">
                  <a:moveTo>
                    <a:pt x="24399" y="0"/>
                  </a:moveTo>
                  <a:lnTo>
                    <a:pt x="0" y="13986"/>
                  </a:lnTo>
                  <a:lnTo>
                    <a:pt x="0" y="16031"/>
                  </a:lnTo>
                  <a:lnTo>
                    <a:pt x="26540" y="730"/>
                  </a:lnTo>
                  <a:lnTo>
                    <a:pt x="24399" y="0"/>
                  </a:lnTo>
                  <a:close/>
                </a:path>
              </a:pathLst>
            </a:custGeom>
            <a:solidFill>
              <a:srgbClr val="1D66A8"/>
            </a:solidFill>
          </p:spPr>
          <p:txBody>
            <a:bodyPr wrap="square" lIns="0" tIns="0" rIns="0" bIns="0" rtlCol="0"/>
            <a:lstStyle/>
            <a:p>
              <a:endParaRPr sz="1227"/>
            </a:p>
          </p:txBody>
        </p:sp>
        <p:sp>
          <p:nvSpPr>
            <p:cNvPr id="2238" name="object 2238"/>
            <p:cNvSpPr/>
            <p:nvPr/>
          </p:nvSpPr>
          <p:spPr>
            <a:xfrm>
              <a:off x="1758149" y="7913192"/>
              <a:ext cx="24765" cy="15875"/>
            </a:xfrm>
            <a:custGeom>
              <a:avLst/>
              <a:gdLst/>
              <a:ahLst/>
              <a:cxnLst/>
              <a:rect l="l" t="t" r="r" b="b"/>
              <a:pathLst>
                <a:path w="24764" h="15875">
                  <a:moveTo>
                    <a:pt x="24587" y="1447"/>
                  </a:moveTo>
                  <a:lnTo>
                    <a:pt x="22720" y="812"/>
                  </a:lnTo>
                  <a:lnTo>
                    <a:pt x="22275" y="673"/>
                  </a:lnTo>
                  <a:lnTo>
                    <a:pt x="20345" y="0"/>
                  </a:lnTo>
                  <a:lnTo>
                    <a:pt x="0" y="11684"/>
                  </a:lnTo>
                  <a:lnTo>
                    <a:pt x="0" y="13360"/>
                  </a:lnTo>
                  <a:lnTo>
                    <a:pt x="0" y="13893"/>
                  </a:lnTo>
                  <a:lnTo>
                    <a:pt x="0" y="15709"/>
                  </a:lnTo>
                  <a:lnTo>
                    <a:pt x="24587" y="1447"/>
                  </a:lnTo>
                  <a:close/>
                </a:path>
              </a:pathLst>
            </a:custGeom>
            <a:solidFill>
              <a:srgbClr val="1D67A9"/>
            </a:solidFill>
          </p:spPr>
          <p:txBody>
            <a:bodyPr wrap="square" lIns="0" tIns="0" rIns="0" bIns="0" rtlCol="0"/>
            <a:lstStyle/>
            <a:p>
              <a:endParaRPr sz="1227"/>
            </a:p>
          </p:txBody>
        </p:sp>
        <p:sp>
          <p:nvSpPr>
            <p:cNvPr id="2239" name="object 2239"/>
            <p:cNvSpPr/>
            <p:nvPr/>
          </p:nvSpPr>
          <p:spPr>
            <a:xfrm>
              <a:off x="1758162" y="7906245"/>
              <a:ext cx="20955" cy="19685"/>
            </a:xfrm>
            <a:custGeom>
              <a:avLst/>
              <a:gdLst/>
              <a:ahLst/>
              <a:cxnLst/>
              <a:rect l="l" t="t" r="r" b="b"/>
              <a:pathLst>
                <a:path w="20955" h="19684">
                  <a:moveTo>
                    <a:pt x="0" y="0"/>
                  </a:moveTo>
                  <a:lnTo>
                    <a:pt x="0" y="19133"/>
                  </a:lnTo>
                  <a:lnTo>
                    <a:pt x="20751" y="7082"/>
                  </a:lnTo>
                  <a:lnTo>
                    <a:pt x="0" y="0"/>
                  </a:lnTo>
                  <a:close/>
                </a:path>
              </a:pathLst>
            </a:custGeom>
            <a:solidFill>
              <a:srgbClr val="1D68AA"/>
            </a:solidFill>
          </p:spPr>
          <p:txBody>
            <a:bodyPr wrap="square" lIns="0" tIns="0" rIns="0" bIns="0" rtlCol="0"/>
            <a:lstStyle/>
            <a:p>
              <a:endParaRPr sz="1227"/>
            </a:p>
          </p:txBody>
        </p:sp>
        <p:sp>
          <p:nvSpPr>
            <p:cNvPr id="2240" name="object 2240"/>
            <p:cNvSpPr/>
            <p:nvPr/>
          </p:nvSpPr>
          <p:spPr>
            <a:xfrm>
              <a:off x="1825142" y="7928979"/>
              <a:ext cx="635" cy="635"/>
            </a:xfrm>
            <a:custGeom>
              <a:avLst/>
              <a:gdLst/>
              <a:ahLst/>
              <a:cxnLst/>
              <a:rect l="l" t="t" r="r" b="b"/>
              <a:pathLst>
                <a:path w="635" h="634">
                  <a:moveTo>
                    <a:pt x="418" y="0"/>
                  </a:moveTo>
                  <a:lnTo>
                    <a:pt x="0" y="126"/>
                  </a:lnTo>
                  <a:lnTo>
                    <a:pt x="0" y="385"/>
                  </a:lnTo>
                  <a:lnTo>
                    <a:pt x="418" y="0"/>
                  </a:lnTo>
                  <a:close/>
                </a:path>
              </a:pathLst>
            </a:custGeom>
            <a:solidFill>
              <a:srgbClr val="143979"/>
            </a:solidFill>
          </p:spPr>
          <p:txBody>
            <a:bodyPr wrap="square" lIns="0" tIns="0" rIns="0" bIns="0" rtlCol="0"/>
            <a:lstStyle/>
            <a:p>
              <a:endParaRPr sz="1227"/>
            </a:p>
          </p:txBody>
        </p:sp>
        <p:sp>
          <p:nvSpPr>
            <p:cNvPr id="2241" name="object 2241"/>
            <p:cNvSpPr/>
            <p:nvPr/>
          </p:nvSpPr>
          <p:spPr>
            <a:xfrm>
              <a:off x="1825142" y="7928283"/>
              <a:ext cx="3175" cy="2540"/>
            </a:xfrm>
            <a:custGeom>
              <a:avLst/>
              <a:gdLst/>
              <a:ahLst/>
              <a:cxnLst/>
              <a:rect l="l" t="t" r="r" b="b"/>
              <a:pathLst>
                <a:path w="3175" h="2540">
                  <a:moveTo>
                    <a:pt x="2724" y="0"/>
                  </a:moveTo>
                  <a:lnTo>
                    <a:pt x="418" y="695"/>
                  </a:lnTo>
                  <a:lnTo>
                    <a:pt x="0" y="1080"/>
                  </a:lnTo>
                  <a:lnTo>
                    <a:pt x="0" y="2507"/>
                  </a:lnTo>
                  <a:lnTo>
                    <a:pt x="2724" y="0"/>
                  </a:lnTo>
                  <a:close/>
                </a:path>
              </a:pathLst>
            </a:custGeom>
            <a:solidFill>
              <a:srgbClr val="153A7A"/>
            </a:solidFill>
          </p:spPr>
          <p:txBody>
            <a:bodyPr wrap="square" lIns="0" tIns="0" rIns="0" bIns="0" rtlCol="0"/>
            <a:lstStyle/>
            <a:p>
              <a:endParaRPr sz="1227"/>
            </a:p>
          </p:txBody>
        </p:sp>
        <p:sp>
          <p:nvSpPr>
            <p:cNvPr id="2242" name="object 2242"/>
            <p:cNvSpPr/>
            <p:nvPr/>
          </p:nvSpPr>
          <p:spPr>
            <a:xfrm>
              <a:off x="1825142" y="7927214"/>
              <a:ext cx="6350" cy="6350"/>
            </a:xfrm>
            <a:custGeom>
              <a:avLst/>
              <a:gdLst/>
              <a:ahLst/>
              <a:cxnLst/>
              <a:rect l="l" t="t" r="r" b="b"/>
              <a:pathLst>
                <a:path w="6350" h="6350">
                  <a:moveTo>
                    <a:pt x="6270" y="0"/>
                  </a:moveTo>
                  <a:lnTo>
                    <a:pt x="2724" y="1069"/>
                  </a:lnTo>
                  <a:lnTo>
                    <a:pt x="0" y="3577"/>
                  </a:lnTo>
                  <a:lnTo>
                    <a:pt x="0" y="5772"/>
                  </a:lnTo>
                  <a:lnTo>
                    <a:pt x="6270" y="0"/>
                  </a:lnTo>
                  <a:close/>
                </a:path>
              </a:pathLst>
            </a:custGeom>
            <a:solidFill>
              <a:srgbClr val="153A7B"/>
            </a:solidFill>
          </p:spPr>
          <p:txBody>
            <a:bodyPr wrap="square" lIns="0" tIns="0" rIns="0" bIns="0" rtlCol="0"/>
            <a:lstStyle/>
            <a:p>
              <a:endParaRPr sz="1227"/>
            </a:p>
          </p:txBody>
        </p:sp>
        <p:sp>
          <p:nvSpPr>
            <p:cNvPr id="2243" name="object 2243"/>
            <p:cNvSpPr/>
            <p:nvPr/>
          </p:nvSpPr>
          <p:spPr>
            <a:xfrm>
              <a:off x="1825142" y="7926418"/>
              <a:ext cx="9525" cy="8255"/>
            </a:xfrm>
            <a:custGeom>
              <a:avLst/>
              <a:gdLst/>
              <a:ahLst/>
              <a:cxnLst/>
              <a:rect l="l" t="t" r="r" b="b"/>
              <a:pathLst>
                <a:path w="9525" h="8254">
                  <a:moveTo>
                    <a:pt x="8910" y="0"/>
                  </a:moveTo>
                  <a:lnTo>
                    <a:pt x="6270" y="796"/>
                  </a:lnTo>
                  <a:lnTo>
                    <a:pt x="0" y="6569"/>
                  </a:lnTo>
                  <a:lnTo>
                    <a:pt x="0" y="8245"/>
                  </a:lnTo>
                  <a:lnTo>
                    <a:pt x="8910" y="0"/>
                  </a:lnTo>
                  <a:close/>
                </a:path>
              </a:pathLst>
            </a:custGeom>
            <a:solidFill>
              <a:srgbClr val="153B7B"/>
            </a:solidFill>
          </p:spPr>
          <p:txBody>
            <a:bodyPr wrap="square" lIns="0" tIns="0" rIns="0" bIns="0" rtlCol="0"/>
            <a:lstStyle/>
            <a:p>
              <a:endParaRPr sz="1227"/>
            </a:p>
          </p:txBody>
        </p:sp>
        <p:sp>
          <p:nvSpPr>
            <p:cNvPr id="2244" name="object 2244"/>
            <p:cNvSpPr/>
            <p:nvPr/>
          </p:nvSpPr>
          <p:spPr>
            <a:xfrm>
              <a:off x="1825142" y="7925579"/>
              <a:ext cx="12065" cy="10795"/>
            </a:xfrm>
            <a:custGeom>
              <a:avLst/>
              <a:gdLst/>
              <a:ahLst/>
              <a:cxnLst/>
              <a:rect l="l" t="t" r="r" b="b"/>
              <a:pathLst>
                <a:path w="12064" h="10795">
                  <a:moveTo>
                    <a:pt x="11692" y="0"/>
                  </a:moveTo>
                  <a:lnTo>
                    <a:pt x="8911" y="838"/>
                  </a:lnTo>
                  <a:lnTo>
                    <a:pt x="0" y="9084"/>
                  </a:lnTo>
                  <a:lnTo>
                    <a:pt x="0" y="10777"/>
                  </a:lnTo>
                  <a:lnTo>
                    <a:pt x="11692" y="0"/>
                  </a:lnTo>
                  <a:close/>
                </a:path>
              </a:pathLst>
            </a:custGeom>
            <a:solidFill>
              <a:srgbClr val="153C7C"/>
            </a:solidFill>
          </p:spPr>
          <p:txBody>
            <a:bodyPr wrap="square" lIns="0" tIns="0" rIns="0" bIns="0" rtlCol="0"/>
            <a:lstStyle/>
            <a:p>
              <a:endParaRPr sz="1227"/>
            </a:p>
          </p:txBody>
        </p:sp>
        <p:sp>
          <p:nvSpPr>
            <p:cNvPr id="2245" name="object 2245"/>
            <p:cNvSpPr/>
            <p:nvPr/>
          </p:nvSpPr>
          <p:spPr>
            <a:xfrm>
              <a:off x="1825129" y="7923809"/>
              <a:ext cx="17780" cy="16510"/>
            </a:xfrm>
            <a:custGeom>
              <a:avLst/>
              <a:gdLst/>
              <a:ahLst/>
              <a:cxnLst/>
              <a:rect l="l" t="t" r="r" b="b"/>
              <a:pathLst>
                <a:path w="17780" h="16509">
                  <a:moveTo>
                    <a:pt x="17576" y="0"/>
                  </a:moveTo>
                  <a:lnTo>
                    <a:pt x="15240" y="711"/>
                  </a:lnTo>
                  <a:lnTo>
                    <a:pt x="11696" y="1778"/>
                  </a:lnTo>
                  <a:lnTo>
                    <a:pt x="12" y="12547"/>
                  </a:lnTo>
                  <a:lnTo>
                    <a:pt x="12" y="14744"/>
                  </a:lnTo>
                  <a:lnTo>
                    <a:pt x="0" y="16167"/>
                  </a:lnTo>
                  <a:lnTo>
                    <a:pt x="17576" y="0"/>
                  </a:lnTo>
                  <a:close/>
                </a:path>
              </a:pathLst>
            </a:custGeom>
            <a:solidFill>
              <a:srgbClr val="153D7D"/>
            </a:solidFill>
          </p:spPr>
          <p:txBody>
            <a:bodyPr wrap="square" lIns="0" tIns="0" rIns="0" bIns="0" rtlCol="0"/>
            <a:lstStyle/>
            <a:p>
              <a:endParaRPr sz="1227"/>
            </a:p>
          </p:txBody>
        </p:sp>
        <p:sp>
          <p:nvSpPr>
            <p:cNvPr id="2246" name="object 2246"/>
            <p:cNvSpPr/>
            <p:nvPr/>
          </p:nvSpPr>
          <p:spPr>
            <a:xfrm>
              <a:off x="1825142" y="7922734"/>
              <a:ext cx="21590" cy="19685"/>
            </a:xfrm>
            <a:custGeom>
              <a:avLst/>
              <a:gdLst/>
              <a:ahLst/>
              <a:cxnLst/>
              <a:rect l="l" t="t" r="r" b="b"/>
              <a:pathLst>
                <a:path w="21589" h="19684">
                  <a:moveTo>
                    <a:pt x="21126" y="0"/>
                  </a:moveTo>
                  <a:lnTo>
                    <a:pt x="17575" y="1070"/>
                  </a:lnTo>
                  <a:lnTo>
                    <a:pt x="0" y="17230"/>
                  </a:lnTo>
                  <a:lnTo>
                    <a:pt x="0" y="19424"/>
                  </a:lnTo>
                  <a:lnTo>
                    <a:pt x="21126" y="0"/>
                  </a:lnTo>
                  <a:close/>
                </a:path>
              </a:pathLst>
            </a:custGeom>
            <a:solidFill>
              <a:srgbClr val="153E7E"/>
            </a:solidFill>
          </p:spPr>
          <p:txBody>
            <a:bodyPr wrap="square" lIns="0" tIns="0" rIns="0" bIns="0" rtlCol="0"/>
            <a:lstStyle/>
            <a:p>
              <a:endParaRPr sz="1227"/>
            </a:p>
          </p:txBody>
        </p:sp>
        <p:sp>
          <p:nvSpPr>
            <p:cNvPr id="2247" name="object 2247"/>
            <p:cNvSpPr/>
            <p:nvPr/>
          </p:nvSpPr>
          <p:spPr>
            <a:xfrm>
              <a:off x="1825142" y="7921850"/>
              <a:ext cx="24130" cy="22225"/>
            </a:xfrm>
            <a:custGeom>
              <a:avLst/>
              <a:gdLst/>
              <a:ahLst/>
              <a:cxnLst/>
              <a:rect l="l" t="t" r="r" b="b"/>
              <a:pathLst>
                <a:path w="24130" h="22225">
                  <a:moveTo>
                    <a:pt x="24055" y="0"/>
                  </a:moveTo>
                  <a:lnTo>
                    <a:pt x="21126" y="883"/>
                  </a:lnTo>
                  <a:lnTo>
                    <a:pt x="0" y="20308"/>
                  </a:lnTo>
                  <a:lnTo>
                    <a:pt x="0" y="22143"/>
                  </a:lnTo>
                  <a:lnTo>
                    <a:pt x="24055" y="0"/>
                  </a:lnTo>
                  <a:close/>
                </a:path>
              </a:pathLst>
            </a:custGeom>
            <a:solidFill>
              <a:srgbClr val="153F7F"/>
            </a:solidFill>
          </p:spPr>
          <p:txBody>
            <a:bodyPr wrap="square" lIns="0" tIns="0" rIns="0" bIns="0" rtlCol="0"/>
            <a:lstStyle/>
            <a:p>
              <a:endParaRPr sz="1227"/>
            </a:p>
          </p:txBody>
        </p:sp>
        <p:sp>
          <p:nvSpPr>
            <p:cNvPr id="2248" name="object 2248"/>
            <p:cNvSpPr/>
            <p:nvPr/>
          </p:nvSpPr>
          <p:spPr>
            <a:xfrm>
              <a:off x="1825142" y="7920985"/>
              <a:ext cx="27305" cy="25400"/>
            </a:xfrm>
            <a:custGeom>
              <a:avLst/>
              <a:gdLst/>
              <a:ahLst/>
              <a:cxnLst/>
              <a:rect l="l" t="t" r="r" b="b"/>
              <a:pathLst>
                <a:path w="27305" h="25400">
                  <a:moveTo>
                    <a:pt x="26923" y="0"/>
                  </a:moveTo>
                  <a:lnTo>
                    <a:pt x="24055" y="864"/>
                  </a:lnTo>
                  <a:lnTo>
                    <a:pt x="0" y="23008"/>
                  </a:lnTo>
                  <a:lnTo>
                    <a:pt x="0" y="24815"/>
                  </a:lnTo>
                  <a:lnTo>
                    <a:pt x="26923" y="0"/>
                  </a:lnTo>
                  <a:close/>
                </a:path>
              </a:pathLst>
            </a:custGeom>
            <a:solidFill>
              <a:srgbClr val="163F80"/>
            </a:solidFill>
          </p:spPr>
          <p:txBody>
            <a:bodyPr wrap="square" lIns="0" tIns="0" rIns="0" bIns="0" rtlCol="0"/>
            <a:lstStyle/>
            <a:p>
              <a:endParaRPr sz="1227"/>
            </a:p>
          </p:txBody>
        </p:sp>
        <p:sp>
          <p:nvSpPr>
            <p:cNvPr id="2249" name="object 2249"/>
            <p:cNvSpPr/>
            <p:nvPr/>
          </p:nvSpPr>
          <p:spPr>
            <a:xfrm>
              <a:off x="1825142" y="7920071"/>
              <a:ext cx="30480" cy="27940"/>
            </a:xfrm>
            <a:custGeom>
              <a:avLst/>
              <a:gdLst/>
              <a:ahLst/>
              <a:cxnLst/>
              <a:rect l="l" t="t" r="r" b="b"/>
              <a:pathLst>
                <a:path w="30480" h="27940">
                  <a:moveTo>
                    <a:pt x="29956" y="0"/>
                  </a:moveTo>
                  <a:lnTo>
                    <a:pt x="26923" y="914"/>
                  </a:lnTo>
                  <a:lnTo>
                    <a:pt x="0" y="25730"/>
                  </a:lnTo>
                  <a:lnTo>
                    <a:pt x="0" y="27610"/>
                  </a:lnTo>
                  <a:lnTo>
                    <a:pt x="29956" y="0"/>
                  </a:lnTo>
                  <a:close/>
                </a:path>
              </a:pathLst>
            </a:custGeom>
            <a:solidFill>
              <a:srgbClr val="164080"/>
            </a:solidFill>
          </p:spPr>
          <p:txBody>
            <a:bodyPr wrap="square" lIns="0" tIns="0" rIns="0" bIns="0" rtlCol="0"/>
            <a:lstStyle/>
            <a:p>
              <a:endParaRPr sz="1227"/>
            </a:p>
          </p:txBody>
        </p:sp>
        <p:sp>
          <p:nvSpPr>
            <p:cNvPr id="2250" name="object 2250"/>
            <p:cNvSpPr/>
            <p:nvPr/>
          </p:nvSpPr>
          <p:spPr>
            <a:xfrm>
              <a:off x="1825142" y="7919290"/>
              <a:ext cx="33020" cy="30480"/>
            </a:xfrm>
            <a:custGeom>
              <a:avLst/>
              <a:gdLst/>
              <a:ahLst/>
              <a:cxnLst/>
              <a:rect l="l" t="t" r="r" b="b"/>
              <a:pathLst>
                <a:path w="33019" h="30479">
                  <a:moveTo>
                    <a:pt x="32544" y="0"/>
                  </a:moveTo>
                  <a:lnTo>
                    <a:pt x="29956" y="780"/>
                  </a:lnTo>
                  <a:lnTo>
                    <a:pt x="0" y="28391"/>
                  </a:lnTo>
                  <a:lnTo>
                    <a:pt x="0" y="30076"/>
                  </a:lnTo>
                  <a:lnTo>
                    <a:pt x="32544" y="0"/>
                  </a:lnTo>
                  <a:close/>
                </a:path>
              </a:pathLst>
            </a:custGeom>
            <a:solidFill>
              <a:srgbClr val="164181"/>
            </a:solidFill>
          </p:spPr>
          <p:txBody>
            <a:bodyPr wrap="square" lIns="0" tIns="0" rIns="0" bIns="0" rtlCol="0"/>
            <a:lstStyle/>
            <a:p>
              <a:endParaRPr sz="1227"/>
            </a:p>
          </p:txBody>
        </p:sp>
        <p:sp>
          <p:nvSpPr>
            <p:cNvPr id="2251" name="object 2251"/>
            <p:cNvSpPr/>
            <p:nvPr/>
          </p:nvSpPr>
          <p:spPr>
            <a:xfrm>
              <a:off x="1825142" y="7918268"/>
              <a:ext cx="36195" cy="33655"/>
            </a:xfrm>
            <a:custGeom>
              <a:avLst/>
              <a:gdLst/>
              <a:ahLst/>
              <a:cxnLst/>
              <a:rect l="l" t="t" r="r" b="b"/>
              <a:pathLst>
                <a:path w="36194" h="33654">
                  <a:moveTo>
                    <a:pt x="35933" y="0"/>
                  </a:moveTo>
                  <a:lnTo>
                    <a:pt x="32544" y="1022"/>
                  </a:lnTo>
                  <a:lnTo>
                    <a:pt x="0" y="31098"/>
                  </a:lnTo>
                  <a:lnTo>
                    <a:pt x="0" y="33080"/>
                  </a:lnTo>
                  <a:lnTo>
                    <a:pt x="35933" y="0"/>
                  </a:lnTo>
                  <a:close/>
                </a:path>
              </a:pathLst>
            </a:custGeom>
            <a:solidFill>
              <a:srgbClr val="164182"/>
            </a:solidFill>
          </p:spPr>
          <p:txBody>
            <a:bodyPr wrap="square" lIns="0" tIns="0" rIns="0" bIns="0" rtlCol="0"/>
            <a:lstStyle/>
            <a:p>
              <a:endParaRPr sz="1227"/>
            </a:p>
          </p:txBody>
        </p:sp>
        <p:sp>
          <p:nvSpPr>
            <p:cNvPr id="2252" name="object 2252"/>
            <p:cNvSpPr/>
            <p:nvPr/>
          </p:nvSpPr>
          <p:spPr>
            <a:xfrm>
              <a:off x="1825142" y="7917391"/>
              <a:ext cx="39370" cy="36195"/>
            </a:xfrm>
            <a:custGeom>
              <a:avLst/>
              <a:gdLst/>
              <a:ahLst/>
              <a:cxnLst/>
              <a:rect l="l" t="t" r="r" b="b"/>
              <a:pathLst>
                <a:path w="39369" h="36195">
                  <a:moveTo>
                    <a:pt x="38840" y="0"/>
                  </a:moveTo>
                  <a:lnTo>
                    <a:pt x="35933" y="876"/>
                  </a:lnTo>
                  <a:lnTo>
                    <a:pt x="0" y="33957"/>
                  </a:lnTo>
                  <a:lnTo>
                    <a:pt x="0" y="35799"/>
                  </a:lnTo>
                  <a:lnTo>
                    <a:pt x="38840" y="0"/>
                  </a:lnTo>
                  <a:close/>
                </a:path>
              </a:pathLst>
            </a:custGeom>
            <a:solidFill>
              <a:srgbClr val="164282"/>
            </a:solidFill>
          </p:spPr>
          <p:txBody>
            <a:bodyPr wrap="square" lIns="0" tIns="0" rIns="0" bIns="0" rtlCol="0"/>
            <a:lstStyle/>
            <a:p>
              <a:endParaRPr sz="1227"/>
            </a:p>
          </p:txBody>
        </p:sp>
        <p:sp>
          <p:nvSpPr>
            <p:cNvPr id="2253" name="object 2253"/>
            <p:cNvSpPr/>
            <p:nvPr/>
          </p:nvSpPr>
          <p:spPr>
            <a:xfrm>
              <a:off x="1825142" y="7916454"/>
              <a:ext cx="42545" cy="39370"/>
            </a:xfrm>
            <a:custGeom>
              <a:avLst/>
              <a:gdLst/>
              <a:ahLst/>
              <a:cxnLst/>
              <a:rect l="l" t="t" r="r" b="b"/>
              <a:pathLst>
                <a:path w="42544" h="39370">
                  <a:moveTo>
                    <a:pt x="41949" y="0"/>
                  </a:moveTo>
                  <a:lnTo>
                    <a:pt x="38840" y="937"/>
                  </a:lnTo>
                  <a:lnTo>
                    <a:pt x="0" y="36736"/>
                  </a:lnTo>
                  <a:lnTo>
                    <a:pt x="0" y="38814"/>
                  </a:lnTo>
                  <a:lnTo>
                    <a:pt x="41949" y="0"/>
                  </a:lnTo>
                  <a:close/>
                </a:path>
              </a:pathLst>
            </a:custGeom>
            <a:solidFill>
              <a:srgbClr val="164383"/>
            </a:solidFill>
          </p:spPr>
          <p:txBody>
            <a:bodyPr wrap="square" lIns="0" tIns="0" rIns="0" bIns="0" rtlCol="0"/>
            <a:lstStyle/>
            <a:p>
              <a:endParaRPr sz="1227"/>
            </a:p>
          </p:txBody>
        </p:sp>
        <p:sp>
          <p:nvSpPr>
            <p:cNvPr id="2254" name="object 2254"/>
            <p:cNvSpPr/>
            <p:nvPr/>
          </p:nvSpPr>
          <p:spPr>
            <a:xfrm>
              <a:off x="1825142" y="7915586"/>
              <a:ext cx="45085" cy="41275"/>
            </a:xfrm>
            <a:custGeom>
              <a:avLst/>
              <a:gdLst/>
              <a:ahLst/>
              <a:cxnLst/>
              <a:rect l="l" t="t" r="r" b="b"/>
              <a:pathLst>
                <a:path w="45085" h="41275">
                  <a:moveTo>
                    <a:pt x="44825" y="0"/>
                  </a:moveTo>
                  <a:lnTo>
                    <a:pt x="41788" y="915"/>
                  </a:lnTo>
                  <a:lnTo>
                    <a:pt x="0" y="39383"/>
                  </a:lnTo>
                  <a:lnTo>
                    <a:pt x="0" y="41263"/>
                  </a:lnTo>
                  <a:lnTo>
                    <a:pt x="44825" y="0"/>
                  </a:lnTo>
                  <a:close/>
                </a:path>
              </a:pathLst>
            </a:custGeom>
            <a:solidFill>
              <a:srgbClr val="164384"/>
            </a:solidFill>
          </p:spPr>
          <p:txBody>
            <a:bodyPr wrap="square" lIns="0" tIns="0" rIns="0" bIns="0" rtlCol="0"/>
            <a:lstStyle/>
            <a:p>
              <a:endParaRPr sz="1227"/>
            </a:p>
          </p:txBody>
        </p:sp>
        <p:sp>
          <p:nvSpPr>
            <p:cNvPr id="2255" name="object 2255"/>
            <p:cNvSpPr/>
            <p:nvPr/>
          </p:nvSpPr>
          <p:spPr>
            <a:xfrm>
              <a:off x="1825142" y="7914517"/>
              <a:ext cx="48895" cy="45085"/>
            </a:xfrm>
            <a:custGeom>
              <a:avLst/>
              <a:gdLst/>
              <a:ahLst/>
              <a:cxnLst/>
              <a:rect l="l" t="t" r="r" b="b"/>
              <a:pathLst>
                <a:path w="48894" h="45084">
                  <a:moveTo>
                    <a:pt x="48372" y="0"/>
                  </a:moveTo>
                  <a:lnTo>
                    <a:pt x="44825" y="1069"/>
                  </a:lnTo>
                  <a:lnTo>
                    <a:pt x="0" y="42332"/>
                  </a:lnTo>
                  <a:lnTo>
                    <a:pt x="0" y="44527"/>
                  </a:lnTo>
                  <a:lnTo>
                    <a:pt x="48372" y="0"/>
                  </a:lnTo>
                  <a:close/>
                </a:path>
              </a:pathLst>
            </a:custGeom>
            <a:solidFill>
              <a:srgbClr val="164485"/>
            </a:solidFill>
          </p:spPr>
          <p:txBody>
            <a:bodyPr wrap="square" lIns="0" tIns="0" rIns="0" bIns="0" rtlCol="0"/>
            <a:lstStyle/>
            <a:p>
              <a:endParaRPr sz="1227"/>
            </a:p>
          </p:txBody>
        </p:sp>
        <p:sp>
          <p:nvSpPr>
            <p:cNvPr id="2256" name="object 2256"/>
            <p:cNvSpPr/>
            <p:nvPr/>
          </p:nvSpPr>
          <p:spPr>
            <a:xfrm>
              <a:off x="1825142" y="7913797"/>
              <a:ext cx="50800" cy="46990"/>
            </a:xfrm>
            <a:custGeom>
              <a:avLst/>
              <a:gdLst/>
              <a:ahLst/>
              <a:cxnLst/>
              <a:rect l="l" t="t" r="r" b="b"/>
              <a:pathLst>
                <a:path w="50800" h="46990">
                  <a:moveTo>
                    <a:pt x="50757" y="0"/>
                  </a:moveTo>
                  <a:lnTo>
                    <a:pt x="47949" y="846"/>
                  </a:lnTo>
                  <a:lnTo>
                    <a:pt x="0" y="45143"/>
                  </a:lnTo>
                  <a:lnTo>
                    <a:pt x="0" y="46908"/>
                  </a:lnTo>
                  <a:lnTo>
                    <a:pt x="50757" y="0"/>
                  </a:lnTo>
                  <a:close/>
                </a:path>
              </a:pathLst>
            </a:custGeom>
            <a:solidFill>
              <a:srgbClr val="174585"/>
            </a:solidFill>
          </p:spPr>
          <p:txBody>
            <a:bodyPr wrap="square" lIns="0" tIns="0" rIns="0" bIns="0" rtlCol="0"/>
            <a:lstStyle/>
            <a:p>
              <a:endParaRPr sz="1227"/>
            </a:p>
          </p:txBody>
        </p:sp>
        <p:sp>
          <p:nvSpPr>
            <p:cNvPr id="2257" name="object 2257"/>
            <p:cNvSpPr/>
            <p:nvPr/>
          </p:nvSpPr>
          <p:spPr>
            <a:xfrm>
              <a:off x="1825142" y="7912952"/>
              <a:ext cx="53975" cy="49530"/>
            </a:xfrm>
            <a:custGeom>
              <a:avLst/>
              <a:gdLst/>
              <a:ahLst/>
              <a:cxnLst/>
              <a:rect l="l" t="t" r="r" b="b"/>
              <a:pathLst>
                <a:path w="53975" h="49529">
                  <a:moveTo>
                    <a:pt x="53561" y="0"/>
                  </a:moveTo>
                  <a:lnTo>
                    <a:pt x="50672" y="871"/>
                  </a:lnTo>
                  <a:lnTo>
                    <a:pt x="0" y="47521"/>
                  </a:lnTo>
                  <a:lnTo>
                    <a:pt x="0" y="49367"/>
                  </a:lnTo>
                  <a:lnTo>
                    <a:pt x="53561" y="0"/>
                  </a:lnTo>
                  <a:close/>
                </a:path>
              </a:pathLst>
            </a:custGeom>
            <a:solidFill>
              <a:srgbClr val="174586"/>
            </a:solidFill>
          </p:spPr>
          <p:txBody>
            <a:bodyPr wrap="square" lIns="0" tIns="0" rIns="0" bIns="0" rtlCol="0"/>
            <a:lstStyle/>
            <a:p>
              <a:endParaRPr sz="1227"/>
            </a:p>
          </p:txBody>
        </p:sp>
        <p:sp>
          <p:nvSpPr>
            <p:cNvPr id="2258" name="object 2258"/>
            <p:cNvSpPr/>
            <p:nvPr/>
          </p:nvSpPr>
          <p:spPr>
            <a:xfrm>
              <a:off x="1825142" y="7911883"/>
              <a:ext cx="57150" cy="52705"/>
            </a:xfrm>
            <a:custGeom>
              <a:avLst/>
              <a:gdLst/>
              <a:ahLst/>
              <a:cxnLst/>
              <a:rect l="l" t="t" r="r" b="b"/>
              <a:pathLst>
                <a:path w="57150" h="52704">
                  <a:moveTo>
                    <a:pt x="57103" y="0"/>
                  </a:moveTo>
                  <a:lnTo>
                    <a:pt x="53561" y="1068"/>
                  </a:lnTo>
                  <a:lnTo>
                    <a:pt x="0" y="50436"/>
                  </a:lnTo>
                  <a:lnTo>
                    <a:pt x="0" y="52632"/>
                  </a:lnTo>
                  <a:lnTo>
                    <a:pt x="57103" y="0"/>
                  </a:lnTo>
                  <a:close/>
                </a:path>
              </a:pathLst>
            </a:custGeom>
            <a:solidFill>
              <a:srgbClr val="174687"/>
            </a:solidFill>
          </p:spPr>
          <p:txBody>
            <a:bodyPr wrap="square" lIns="0" tIns="0" rIns="0" bIns="0" rtlCol="0"/>
            <a:lstStyle/>
            <a:p>
              <a:endParaRPr sz="1227"/>
            </a:p>
          </p:txBody>
        </p:sp>
        <p:sp>
          <p:nvSpPr>
            <p:cNvPr id="2259" name="object 2259"/>
            <p:cNvSpPr/>
            <p:nvPr/>
          </p:nvSpPr>
          <p:spPr>
            <a:xfrm>
              <a:off x="1825142" y="7911121"/>
              <a:ext cx="59690" cy="55244"/>
            </a:xfrm>
            <a:custGeom>
              <a:avLst/>
              <a:gdLst/>
              <a:ahLst/>
              <a:cxnLst/>
              <a:rect l="l" t="t" r="r" b="b"/>
              <a:pathLst>
                <a:path w="59689" h="55245">
                  <a:moveTo>
                    <a:pt x="59632" y="0"/>
                  </a:moveTo>
                  <a:lnTo>
                    <a:pt x="56612" y="910"/>
                  </a:lnTo>
                  <a:lnTo>
                    <a:pt x="0" y="53292"/>
                  </a:lnTo>
                  <a:lnTo>
                    <a:pt x="0" y="55175"/>
                  </a:lnTo>
                  <a:lnTo>
                    <a:pt x="59632" y="0"/>
                  </a:lnTo>
                  <a:close/>
                </a:path>
              </a:pathLst>
            </a:custGeom>
            <a:solidFill>
              <a:srgbClr val="174788"/>
            </a:solidFill>
          </p:spPr>
          <p:txBody>
            <a:bodyPr wrap="square" lIns="0" tIns="0" rIns="0" bIns="0" rtlCol="0"/>
            <a:lstStyle/>
            <a:p>
              <a:endParaRPr sz="1227"/>
            </a:p>
          </p:txBody>
        </p:sp>
        <p:sp>
          <p:nvSpPr>
            <p:cNvPr id="2260" name="object 2260"/>
            <p:cNvSpPr/>
            <p:nvPr/>
          </p:nvSpPr>
          <p:spPr>
            <a:xfrm>
              <a:off x="1825142" y="7910067"/>
              <a:ext cx="63500" cy="58419"/>
            </a:xfrm>
            <a:custGeom>
              <a:avLst/>
              <a:gdLst/>
              <a:ahLst/>
              <a:cxnLst/>
              <a:rect l="l" t="t" r="r" b="b"/>
              <a:pathLst>
                <a:path w="63500" h="58420">
                  <a:moveTo>
                    <a:pt x="63125" y="0"/>
                  </a:moveTo>
                  <a:lnTo>
                    <a:pt x="59583" y="1068"/>
                  </a:lnTo>
                  <a:lnTo>
                    <a:pt x="0" y="55986"/>
                  </a:lnTo>
                  <a:lnTo>
                    <a:pt x="0" y="58183"/>
                  </a:lnTo>
                  <a:lnTo>
                    <a:pt x="63125" y="0"/>
                  </a:lnTo>
                  <a:close/>
                </a:path>
              </a:pathLst>
            </a:custGeom>
            <a:solidFill>
              <a:srgbClr val="174888"/>
            </a:solidFill>
          </p:spPr>
          <p:txBody>
            <a:bodyPr wrap="square" lIns="0" tIns="0" rIns="0" bIns="0" rtlCol="0"/>
            <a:lstStyle/>
            <a:p>
              <a:endParaRPr sz="1227"/>
            </a:p>
          </p:txBody>
        </p:sp>
        <p:sp>
          <p:nvSpPr>
            <p:cNvPr id="2261" name="object 2261"/>
            <p:cNvSpPr/>
            <p:nvPr/>
          </p:nvSpPr>
          <p:spPr>
            <a:xfrm>
              <a:off x="1825142" y="7909155"/>
              <a:ext cx="66675" cy="60960"/>
            </a:xfrm>
            <a:custGeom>
              <a:avLst/>
              <a:gdLst/>
              <a:ahLst/>
              <a:cxnLst/>
              <a:rect l="l" t="t" r="r" b="b"/>
              <a:pathLst>
                <a:path w="66675" h="60959">
                  <a:moveTo>
                    <a:pt x="66150" y="0"/>
                  </a:moveTo>
                  <a:lnTo>
                    <a:pt x="63080" y="925"/>
                  </a:lnTo>
                  <a:lnTo>
                    <a:pt x="0" y="58793"/>
                  </a:lnTo>
                  <a:lnTo>
                    <a:pt x="0" y="60899"/>
                  </a:lnTo>
                  <a:lnTo>
                    <a:pt x="66150" y="0"/>
                  </a:lnTo>
                  <a:close/>
                </a:path>
              </a:pathLst>
            </a:custGeom>
            <a:solidFill>
              <a:srgbClr val="174889"/>
            </a:solidFill>
          </p:spPr>
          <p:txBody>
            <a:bodyPr wrap="square" lIns="0" tIns="0" rIns="0" bIns="0" rtlCol="0"/>
            <a:lstStyle/>
            <a:p>
              <a:endParaRPr sz="1227"/>
            </a:p>
          </p:txBody>
        </p:sp>
        <p:sp>
          <p:nvSpPr>
            <p:cNvPr id="2262" name="object 2262"/>
            <p:cNvSpPr/>
            <p:nvPr/>
          </p:nvSpPr>
          <p:spPr>
            <a:xfrm>
              <a:off x="1825142" y="7908254"/>
              <a:ext cx="69215" cy="64135"/>
            </a:xfrm>
            <a:custGeom>
              <a:avLst/>
              <a:gdLst/>
              <a:ahLst/>
              <a:cxnLst/>
              <a:rect l="l" t="t" r="r" b="b"/>
              <a:pathLst>
                <a:path w="69214" h="64134">
                  <a:moveTo>
                    <a:pt x="69138" y="0"/>
                  </a:moveTo>
                  <a:lnTo>
                    <a:pt x="65622" y="1060"/>
                  </a:lnTo>
                  <a:lnTo>
                    <a:pt x="0" y="61706"/>
                  </a:lnTo>
                  <a:lnTo>
                    <a:pt x="0" y="63568"/>
                  </a:lnTo>
                  <a:lnTo>
                    <a:pt x="69138" y="0"/>
                  </a:lnTo>
                  <a:close/>
                </a:path>
              </a:pathLst>
            </a:custGeom>
            <a:solidFill>
              <a:srgbClr val="17498A"/>
            </a:solidFill>
          </p:spPr>
          <p:txBody>
            <a:bodyPr wrap="square" lIns="0" tIns="0" rIns="0" bIns="0" rtlCol="0"/>
            <a:lstStyle/>
            <a:p>
              <a:endParaRPr sz="1227"/>
            </a:p>
          </p:txBody>
        </p:sp>
        <p:sp>
          <p:nvSpPr>
            <p:cNvPr id="2263" name="object 2263"/>
            <p:cNvSpPr/>
            <p:nvPr/>
          </p:nvSpPr>
          <p:spPr>
            <a:xfrm>
              <a:off x="1825142" y="7907388"/>
              <a:ext cx="72390" cy="66675"/>
            </a:xfrm>
            <a:custGeom>
              <a:avLst/>
              <a:gdLst/>
              <a:ahLst/>
              <a:cxnLst/>
              <a:rect l="l" t="t" r="r" b="b"/>
              <a:pathLst>
                <a:path w="72389" h="66675">
                  <a:moveTo>
                    <a:pt x="72009" y="0"/>
                  </a:moveTo>
                  <a:lnTo>
                    <a:pt x="68475" y="1065"/>
                  </a:lnTo>
                  <a:lnTo>
                    <a:pt x="0" y="64323"/>
                  </a:lnTo>
                  <a:lnTo>
                    <a:pt x="0" y="66285"/>
                  </a:lnTo>
                  <a:lnTo>
                    <a:pt x="72009" y="0"/>
                  </a:lnTo>
                  <a:close/>
                </a:path>
              </a:pathLst>
            </a:custGeom>
            <a:solidFill>
              <a:srgbClr val="174A8A"/>
            </a:solidFill>
          </p:spPr>
          <p:txBody>
            <a:bodyPr wrap="square" lIns="0" tIns="0" rIns="0" bIns="0" rtlCol="0"/>
            <a:lstStyle/>
            <a:p>
              <a:endParaRPr sz="1227"/>
            </a:p>
          </p:txBody>
        </p:sp>
        <p:sp>
          <p:nvSpPr>
            <p:cNvPr id="2264" name="object 2264"/>
            <p:cNvSpPr/>
            <p:nvPr/>
          </p:nvSpPr>
          <p:spPr>
            <a:xfrm>
              <a:off x="1825142" y="7907388"/>
              <a:ext cx="72390" cy="68580"/>
            </a:xfrm>
            <a:custGeom>
              <a:avLst/>
              <a:gdLst/>
              <a:ahLst/>
              <a:cxnLst/>
              <a:rect l="l" t="t" r="r" b="b"/>
              <a:pathLst>
                <a:path w="72389" h="68579">
                  <a:moveTo>
                    <a:pt x="72009" y="0"/>
                  </a:moveTo>
                  <a:lnTo>
                    <a:pt x="0" y="66285"/>
                  </a:lnTo>
                  <a:lnTo>
                    <a:pt x="0" y="68053"/>
                  </a:lnTo>
                  <a:lnTo>
                    <a:pt x="72015" y="1419"/>
                  </a:lnTo>
                  <a:lnTo>
                    <a:pt x="72009" y="0"/>
                  </a:lnTo>
                  <a:close/>
                </a:path>
              </a:pathLst>
            </a:custGeom>
            <a:solidFill>
              <a:srgbClr val="184A8B"/>
            </a:solidFill>
          </p:spPr>
          <p:txBody>
            <a:bodyPr wrap="square" lIns="0" tIns="0" rIns="0" bIns="0" rtlCol="0"/>
            <a:lstStyle/>
            <a:p>
              <a:endParaRPr sz="1227"/>
            </a:p>
          </p:txBody>
        </p:sp>
        <p:sp>
          <p:nvSpPr>
            <p:cNvPr id="2265" name="object 2265"/>
            <p:cNvSpPr/>
            <p:nvPr/>
          </p:nvSpPr>
          <p:spPr>
            <a:xfrm>
              <a:off x="1825142" y="7908808"/>
              <a:ext cx="72390" cy="68580"/>
            </a:xfrm>
            <a:custGeom>
              <a:avLst/>
              <a:gdLst/>
              <a:ahLst/>
              <a:cxnLst/>
              <a:rect l="l" t="t" r="r" b="b"/>
              <a:pathLst>
                <a:path w="72389" h="68579">
                  <a:moveTo>
                    <a:pt x="72015" y="0"/>
                  </a:moveTo>
                  <a:lnTo>
                    <a:pt x="0" y="66633"/>
                  </a:lnTo>
                  <a:lnTo>
                    <a:pt x="0" y="68571"/>
                  </a:lnTo>
                  <a:lnTo>
                    <a:pt x="72026" y="2183"/>
                  </a:lnTo>
                  <a:lnTo>
                    <a:pt x="72015" y="0"/>
                  </a:lnTo>
                  <a:close/>
                </a:path>
              </a:pathLst>
            </a:custGeom>
            <a:solidFill>
              <a:srgbClr val="184B8C"/>
            </a:solidFill>
          </p:spPr>
          <p:txBody>
            <a:bodyPr wrap="square" lIns="0" tIns="0" rIns="0" bIns="0" rtlCol="0"/>
            <a:lstStyle/>
            <a:p>
              <a:endParaRPr sz="1227"/>
            </a:p>
          </p:txBody>
        </p:sp>
        <p:sp>
          <p:nvSpPr>
            <p:cNvPr id="2266" name="object 2266"/>
            <p:cNvSpPr/>
            <p:nvPr/>
          </p:nvSpPr>
          <p:spPr>
            <a:xfrm>
              <a:off x="1825129" y="7910995"/>
              <a:ext cx="72390" cy="70485"/>
            </a:xfrm>
            <a:custGeom>
              <a:avLst/>
              <a:gdLst/>
              <a:ahLst/>
              <a:cxnLst/>
              <a:rect l="l" t="t" r="r" b="b"/>
              <a:pathLst>
                <a:path w="72389" h="70484">
                  <a:moveTo>
                    <a:pt x="72047" y="1866"/>
                  </a:moveTo>
                  <a:lnTo>
                    <a:pt x="72034" y="0"/>
                  </a:lnTo>
                  <a:lnTo>
                    <a:pt x="0" y="66395"/>
                  </a:lnTo>
                  <a:lnTo>
                    <a:pt x="0" y="68186"/>
                  </a:lnTo>
                  <a:lnTo>
                    <a:pt x="0" y="70307"/>
                  </a:lnTo>
                  <a:lnTo>
                    <a:pt x="72047" y="3733"/>
                  </a:lnTo>
                  <a:lnTo>
                    <a:pt x="72047" y="1866"/>
                  </a:lnTo>
                  <a:close/>
                </a:path>
              </a:pathLst>
            </a:custGeom>
            <a:solidFill>
              <a:srgbClr val="184C8D"/>
            </a:solidFill>
          </p:spPr>
          <p:txBody>
            <a:bodyPr wrap="square" lIns="0" tIns="0" rIns="0" bIns="0" rtlCol="0"/>
            <a:lstStyle/>
            <a:p>
              <a:endParaRPr sz="1227"/>
            </a:p>
          </p:txBody>
        </p:sp>
        <p:sp>
          <p:nvSpPr>
            <p:cNvPr id="2267" name="object 2267"/>
            <p:cNvSpPr/>
            <p:nvPr/>
          </p:nvSpPr>
          <p:spPr>
            <a:xfrm>
              <a:off x="1825142" y="7914706"/>
              <a:ext cx="72390" cy="68580"/>
            </a:xfrm>
            <a:custGeom>
              <a:avLst/>
              <a:gdLst/>
              <a:ahLst/>
              <a:cxnLst/>
              <a:rect l="l" t="t" r="r" b="b"/>
              <a:pathLst>
                <a:path w="72389" h="68579">
                  <a:moveTo>
                    <a:pt x="72044" y="0"/>
                  </a:moveTo>
                  <a:lnTo>
                    <a:pt x="0" y="66345"/>
                  </a:lnTo>
                  <a:lnTo>
                    <a:pt x="0" y="68182"/>
                  </a:lnTo>
                  <a:lnTo>
                    <a:pt x="72053" y="1770"/>
                  </a:lnTo>
                  <a:lnTo>
                    <a:pt x="72044" y="0"/>
                  </a:lnTo>
                  <a:close/>
                </a:path>
              </a:pathLst>
            </a:custGeom>
            <a:solidFill>
              <a:srgbClr val="184D8E"/>
            </a:solidFill>
          </p:spPr>
          <p:txBody>
            <a:bodyPr wrap="square" lIns="0" tIns="0" rIns="0" bIns="0" rtlCol="0"/>
            <a:lstStyle/>
            <a:p>
              <a:endParaRPr sz="1227"/>
            </a:p>
          </p:txBody>
        </p:sp>
        <p:sp>
          <p:nvSpPr>
            <p:cNvPr id="2268" name="object 2268"/>
            <p:cNvSpPr/>
            <p:nvPr/>
          </p:nvSpPr>
          <p:spPr>
            <a:xfrm>
              <a:off x="1825129" y="7916481"/>
              <a:ext cx="72390" cy="70485"/>
            </a:xfrm>
            <a:custGeom>
              <a:avLst/>
              <a:gdLst/>
              <a:ahLst/>
              <a:cxnLst/>
              <a:rect l="l" t="t" r="r" b="b"/>
              <a:pathLst>
                <a:path w="72389" h="70484">
                  <a:moveTo>
                    <a:pt x="72072" y="1866"/>
                  </a:moveTo>
                  <a:lnTo>
                    <a:pt x="72059" y="0"/>
                  </a:lnTo>
                  <a:lnTo>
                    <a:pt x="0" y="66408"/>
                  </a:lnTo>
                  <a:lnTo>
                    <a:pt x="0" y="68554"/>
                  </a:lnTo>
                  <a:lnTo>
                    <a:pt x="12" y="70053"/>
                  </a:lnTo>
                  <a:lnTo>
                    <a:pt x="72072" y="3708"/>
                  </a:lnTo>
                  <a:lnTo>
                    <a:pt x="72072" y="1892"/>
                  </a:lnTo>
                  <a:close/>
                </a:path>
              </a:pathLst>
            </a:custGeom>
            <a:solidFill>
              <a:srgbClr val="184E8F"/>
            </a:solidFill>
          </p:spPr>
          <p:txBody>
            <a:bodyPr wrap="square" lIns="0" tIns="0" rIns="0" bIns="0" rtlCol="0"/>
            <a:lstStyle/>
            <a:p>
              <a:endParaRPr sz="1227"/>
            </a:p>
          </p:txBody>
        </p:sp>
        <p:sp>
          <p:nvSpPr>
            <p:cNvPr id="2269" name="object 2269"/>
            <p:cNvSpPr/>
            <p:nvPr/>
          </p:nvSpPr>
          <p:spPr>
            <a:xfrm>
              <a:off x="1825142" y="7920186"/>
              <a:ext cx="72390" cy="68580"/>
            </a:xfrm>
            <a:custGeom>
              <a:avLst/>
              <a:gdLst/>
              <a:ahLst/>
              <a:cxnLst/>
              <a:rect l="l" t="t" r="r" b="b"/>
              <a:pathLst>
                <a:path w="72389" h="68579">
                  <a:moveTo>
                    <a:pt x="72071" y="0"/>
                  </a:moveTo>
                  <a:lnTo>
                    <a:pt x="0" y="66343"/>
                  </a:lnTo>
                  <a:lnTo>
                    <a:pt x="0" y="68136"/>
                  </a:lnTo>
                  <a:lnTo>
                    <a:pt x="72080" y="1863"/>
                  </a:lnTo>
                  <a:lnTo>
                    <a:pt x="72071" y="0"/>
                  </a:lnTo>
                  <a:close/>
                </a:path>
              </a:pathLst>
            </a:custGeom>
            <a:solidFill>
              <a:srgbClr val="184F90"/>
            </a:solidFill>
          </p:spPr>
          <p:txBody>
            <a:bodyPr wrap="square" lIns="0" tIns="0" rIns="0" bIns="0" rtlCol="0"/>
            <a:lstStyle/>
            <a:p>
              <a:endParaRPr sz="1227"/>
            </a:p>
          </p:txBody>
        </p:sp>
        <p:sp>
          <p:nvSpPr>
            <p:cNvPr id="2270" name="object 2270"/>
            <p:cNvSpPr/>
            <p:nvPr/>
          </p:nvSpPr>
          <p:spPr>
            <a:xfrm>
              <a:off x="1825142" y="7922049"/>
              <a:ext cx="72390" cy="68580"/>
            </a:xfrm>
            <a:custGeom>
              <a:avLst/>
              <a:gdLst/>
              <a:ahLst/>
              <a:cxnLst/>
              <a:rect l="l" t="t" r="r" b="b"/>
              <a:pathLst>
                <a:path w="72389" h="68579">
                  <a:moveTo>
                    <a:pt x="72080" y="0"/>
                  </a:moveTo>
                  <a:lnTo>
                    <a:pt x="0" y="66273"/>
                  </a:lnTo>
                  <a:lnTo>
                    <a:pt x="0" y="68466"/>
                  </a:lnTo>
                  <a:lnTo>
                    <a:pt x="72091" y="2184"/>
                  </a:lnTo>
                  <a:lnTo>
                    <a:pt x="72080" y="0"/>
                  </a:lnTo>
                  <a:close/>
                </a:path>
              </a:pathLst>
            </a:custGeom>
            <a:solidFill>
              <a:srgbClr val="195091"/>
            </a:solidFill>
          </p:spPr>
          <p:txBody>
            <a:bodyPr wrap="square" lIns="0" tIns="0" rIns="0" bIns="0" rtlCol="0"/>
            <a:lstStyle/>
            <a:p>
              <a:endParaRPr sz="1227"/>
            </a:p>
          </p:txBody>
        </p:sp>
        <p:sp>
          <p:nvSpPr>
            <p:cNvPr id="2271" name="object 2271"/>
            <p:cNvSpPr/>
            <p:nvPr/>
          </p:nvSpPr>
          <p:spPr>
            <a:xfrm>
              <a:off x="1825129" y="7924241"/>
              <a:ext cx="72390" cy="69850"/>
            </a:xfrm>
            <a:custGeom>
              <a:avLst/>
              <a:gdLst/>
              <a:ahLst/>
              <a:cxnLst/>
              <a:rect l="l" t="t" r="r" b="b"/>
              <a:pathLst>
                <a:path w="72389" h="69850">
                  <a:moveTo>
                    <a:pt x="72110" y="3479"/>
                  </a:moveTo>
                  <a:lnTo>
                    <a:pt x="72097" y="1333"/>
                  </a:lnTo>
                  <a:lnTo>
                    <a:pt x="72097" y="0"/>
                  </a:lnTo>
                  <a:lnTo>
                    <a:pt x="0" y="66281"/>
                  </a:lnTo>
                  <a:lnTo>
                    <a:pt x="0" y="67779"/>
                  </a:lnTo>
                  <a:lnTo>
                    <a:pt x="0" y="69710"/>
                  </a:lnTo>
                  <a:lnTo>
                    <a:pt x="72110" y="3479"/>
                  </a:lnTo>
                  <a:close/>
                </a:path>
              </a:pathLst>
            </a:custGeom>
            <a:solidFill>
              <a:srgbClr val="195192"/>
            </a:solidFill>
          </p:spPr>
          <p:txBody>
            <a:bodyPr wrap="square" lIns="0" tIns="0" rIns="0" bIns="0" rtlCol="0"/>
            <a:lstStyle/>
            <a:p>
              <a:endParaRPr sz="1227"/>
            </a:p>
          </p:txBody>
        </p:sp>
        <p:sp>
          <p:nvSpPr>
            <p:cNvPr id="2272" name="object 2272"/>
            <p:cNvSpPr/>
            <p:nvPr/>
          </p:nvSpPr>
          <p:spPr>
            <a:xfrm>
              <a:off x="1825142" y="7927718"/>
              <a:ext cx="72390" cy="68580"/>
            </a:xfrm>
            <a:custGeom>
              <a:avLst/>
              <a:gdLst/>
              <a:ahLst/>
              <a:cxnLst/>
              <a:rect l="l" t="t" r="r" b="b"/>
              <a:pathLst>
                <a:path w="72389" h="68579">
                  <a:moveTo>
                    <a:pt x="72108" y="0"/>
                  </a:moveTo>
                  <a:lnTo>
                    <a:pt x="0" y="66227"/>
                  </a:lnTo>
                  <a:lnTo>
                    <a:pt x="0" y="68376"/>
                  </a:lnTo>
                  <a:lnTo>
                    <a:pt x="72117" y="1905"/>
                  </a:lnTo>
                  <a:lnTo>
                    <a:pt x="72108" y="0"/>
                  </a:lnTo>
                  <a:close/>
                </a:path>
              </a:pathLst>
            </a:custGeom>
            <a:solidFill>
              <a:srgbClr val="195293"/>
            </a:solidFill>
          </p:spPr>
          <p:txBody>
            <a:bodyPr wrap="square" lIns="0" tIns="0" rIns="0" bIns="0" rtlCol="0"/>
            <a:lstStyle/>
            <a:p>
              <a:endParaRPr sz="1227"/>
            </a:p>
          </p:txBody>
        </p:sp>
        <p:sp>
          <p:nvSpPr>
            <p:cNvPr id="2273" name="object 2273"/>
            <p:cNvSpPr/>
            <p:nvPr/>
          </p:nvSpPr>
          <p:spPr>
            <a:xfrm>
              <a:off x="1825129" y="7929321"/>
              <a:ext cx="72390" cy="70485"/>
            </a:xfrm>
            <a:custGeom>
              <a:avLst/>
              <a:gdLst/>
              <a:ahLst/>
              <a:cxnLst/>
              <a:rect l="l" t="t" r="r" b="b"/>
              <a:pathLst>
                <a:path w="72389" h="70484">
                  <a:moveTo>
                    <a:pt x="72136" y="1828"/>
                  </a:moveTo>
                  <a:lnTo>
                    <a:pt x="72123" y="0"/>
                  </a:lnTo>
                  <a:lnTo>
                    <a:pt x="0" y="66738"/>
                  </a:lnTo>
                  <a:lnTo>
                    <a:pt x="0" y="68592"/>
                  </a:lnTo>
                  <a:lnTo>
                    <a:pt x="12" y="70421"/>
                  </a:lnTo>
                  <a:lnTo>
                    <a:pt x="72136" y="4013"/>
                  </a:lnTo>
                  <a:lnTo>
                    <a:pt x="72136" y="1879"/>
                  </a:lnTo>
                  <a:close/>
                </a:path>
              </a:pathLst>
            </a:custGeom>
            <a:solidFill>
              <a:srgbClr val="195394"/>
            </a:solidFill>
          </p:spPr>
          <p:txBody>
            <a:bodyPr wrap="square" lIns="0" tIns="0" rIns="0" bIns="0" rtlCol="0"/>
            <a:lstStyle/>
            <a:p>
              <a:endParaRPr sz="1227"/>
            </a:p>
          </p:txBody>
        </p:sp>
        <p:sp>
          <p:nvSpPr>
            <p:cNvPr id="2274" name="object 2274"/>
            <p:cNvSpPr/>
            <p:nvPr/>
          </p:nvSpPr>
          <p:spPr>
            <a:xfrm>
              <a:off x="1825142" y="7933326"/>
              <a:ext cx="72390" cy="67945"/>
            </a:xfrm>
            <a:custGeom>
              <a:avLst/>
              <a:gdLst/>
              <a:ahLst/>
              <a:cxnLst/>
              <a:rect l="l" t="t" r="r" b="b"/>
              <a:pathLst>
                <a:path w="72389" h="67945">
                  <a:moveTo>
                    <a:pt x="72135" y="0"/>
                  </a:moveTo>
                  <a:lnTo>
                    <a:pt x="0" y="66409"/>
                  </a:lnTo>
                  <a:lnTo>
                    <a:pt x="0" y="67832"/>
                  </a:lnTo>
                  <a:lnTo>
                    <a:pt x="72142" y="1423"/>
                  </a:lnTo>
                  <a:lnTo>
                    <a:pt x="72135" y="0"/>
                  </a:lnTo>
                  <a:close/>
                </a:path>
              </a:pathLst>
            </a:custGeom>
            <a:solidFill>
              <a:srgbClr val="195495"/>
            </a:solidFill>
          </p:spPr>
          <p:txBody>
            <a:bodyPr wrap="square" lIns="0" tIns="0" rIns="0" bIns="0" rtlCol="0"/>
            <a:lstStyle/>
            <a:p>
              <a:endParaRPr sz="1227"/>
            </a:p>
          </p:txBody>
        </p:sp>
        <p:sp>
          <p:nvSpPr>
            <p:cNvPr id="2275" name="object 2275"/>
            <p:cNvSpPr/>
            <p:nvPr/>
          </p:nvSpPr>
          <p:spPr>
            <a:xfrm>
              <a:off x="1825142" y="7934750"/>
              <a:ext cx="72390" cy="69215"/>
            </a:xfrm>
            <a:custGeom>
              <a:avLst/>
              <a:gdLst/>
              <a:ahLst/>
              <a:cxnLst/>
              <a:rect l="l" t="t" r="r" b="b"/>
              <a:pathLst>
                <a:path w="72389" h="69215">
                  <a:moveTo>
                    <a:pt x="72142" y="0"/>
                  </a:moveTo>
                  <a:lnTo>
                    <a:pt x="0" y="66408"/>
                  </a:lnTo>
                  <a:lnTo>
                    <a:pt x="0" y="68603"/>
                  </a:lnTo>
                  <a:lnTo>
                    <a:pt x="72153" y="2185"/>
                  </a:lnTo>
                  <a:lnTo>
                    <a:pt x="72142" y="0"/>
                  </a:lnTo>
                  <a:close/>
                </a:path>
              </a:pathLst>
            </a:custGeom>
            <a:solidFill>
              <a:srgbClr val="195596"/>
            </a:solidFill>
          </p:spPr>
          <p:txBody>
            <a:bodyPr wrap="square" lIns="0" tIns="0" rIns="0" bIns="0" rtlCol="0"/>
            <a:lstStyle/>
            <a:p>
              <a:endParaRPr sz="1227"/>
            </a:p>
          </p:txBody>
        </p:sp>
        <p:sp>
          <p:nvSpPr>
            <p:cNvPr id="2276" name="object 2276"/>
            <p:cNvSpPr/>
            <p:nvPr/>
          </p:nvSpPr>
          <p:spPr>
            <a:xfrm>
              <a:off x="1825142" y="7936935"/>
              <a:ext cx="72390" cy="68580"/>
            </a:xfrm>
            <a:custGeom>
              <a:avLst/>
              <a:gdLst/>
              <a:ahLst/>
              <a:cxnLst/>
              <a:rect l="l" t="t" r="r" b="b"/>
              <a:pathLst>
                <a:path w="72389" h="68579">
                  <a:moveTo>
                    <a:pt x="72153" y="0"/>
                  </a:moveTo>
                  <a:lnTo>
                    <a:pt x="0" y="66418"/>
                  </a:lnTo>
                  <a:lnTo>
                    <a:pt x="0" y="68298"/>
                  </a:lnTo>
                  <a:lnTo>
                    <a:pt x="72162" y="1871"/>
                  </a:lnTo>
                  <a:lnTo>
                    <a:pt x="72153" y="0"/>
                  </a:lnTo>
                  <a:close/>
                </a:path>
              </a:pathLst>
            </a:custGeom>
            <a:solidFill>
              <a:srgbClr val="1A5597"/>
            </a:solidFill>
          </p:spPr>
          <p:txBody>
            <a:bodyPr wrap="square" lIns="0" tIns="0" rIns="0" bIns="0" rtlCol="0"/>
            <a:lstStyle/>
            <a:p>
              <a:endParaRPr sz="1227"/>
            </a:p>
          </p:txBody>
        </p:sp>
        <p:sp>
          <p:nvSpPr>
            <p:cNvPr id="2277" name="object 2277"/>
            <p:cNvSpPr/>
            <p:nvPr/>
          </p:nvSpPr>
          <p:spPr>
            <a:xfrm>
              <a:off x="1825142" y="7938807"/>
              <a:ext cx="72390" cy="67945"/>
            </a:xfrm>
            <a:custGeom>
              <a:avLst/>
              <a:gdLst/>
              <a:ahLst/>
              <a:cxnLst/>
              <a:rect l="l" t="t" r="r" b="b"/>
              <a:pathLst>
                <a:path w="72389" h="67945">
                  <a:moveTo>
                    <a:pt x="72162" y="0"/>
                  </a:moveTo>
                  <a:lnTo>
                    <a:pt x="0" y="66426"/>
                  </a:lnTo>
                  <a:lnTo>
                    <a:pt x="0" y="67883"/>
                  </a:lnTo>
                  <a:lnTo>
                    <a:pt x="72170" y="1677"/>
                  </a:lnTo>
                  <a:lnTo>
                    <a:pt x="72162" y="0"/>
                  </a:lnTo>
                  <a:close/>
                </a:path>
              </a:pathLst>
            </a:custGeom>
            <a:solidFill>
              <a:srgbClr val="1A5697"/>
            </a:solidFill>
          </p:spPr>
          <p:txBody>
            <a:bodyPr wrap="square" lIns="0" tIns="0" rIns="0" bIns="0" rtlCol="0"/>
            <a:lstStyle/>
            <a:p>
              <a:endParaRPr sz="1227"/>
            </a:p>
          </p:txBody>
        </p:sp>
        <p:sp>
          <p:nvSpPr>
            <p:cNvPr id="2278" name="object 2278"/>
            <p:cNvSpPr/>
            <p:nvPr/>
          </p:nvSpPr>
          <p:spPr>
            <a:xfrm>
              <a:off x="1825142" y="7940484"/>
              <a:ext cx="72390" cy="68580"/>
            </a:xfrm>
            <a:custGeom>
              <a:avLst/>
              <a:gdLst/>
              <a:ahLst/>
              <a:cxnLst/>
              <a:rect l="l" t="t" r="r" b="b"/>
              <a:pathLst>
                <a:path w="72389" h="68579">
                  <a:moveTo>
                    <a:pt x="72170" y="0"/>
                  </a:moveTo>
                  <a:lnTo>
                    <a:pt x="0" y="66205"/>
                  </a:lnTo>
                  <a:lnTo>
                    <a:pt x="0" y="68375"/>
                  </a:lnTo>
                  <a:lnTo>
                    <a:pt x="72179" y="1925"/>
                  </a:lnTo>
                  <a:lnTo>
                    <a:pt x="72170" y="0"/>
                  </a:lnTo>
                  <a:close/>
                </a:path>
              </a:pathLst>
            </a:custGeom>
            <a:solidFill>
              <a:srgbClr val="1A5798"/>
            </a:solidFill>
          </p:spPr>
          <p:txBody>
            <a:bodyPr wrap="square" lIns="0" tIns="0" rIns="0" bIns="0" rtlCol="0"/>
            <a:lstStyle/>
            <a:p>
              <a:endParaRPr sz="1227"/>
            </a:p>
          </p:txBody>
        </p:sp>
        <p:sp>
          <p:nvSpPr>
            <p:cNvPr id="2279" name="object 2279"/>
            <p:cNvSpPr/>
            <p:nvPr/>
          </p:nvSpPr>
          <p:spPr>
            <a:xfrm>
              <a:off x="1825142" y="7942410"/>
              <a:ext cx="72390" cy="68580"/>
            </a:xfrm>
            <a:custGeom>
              <a:avLst/>
              <a:gdLst/>
              <a:ahLst/>
              <a:cxnLst/>
              <a:rect l="l" t="t" r="r" b="b"/>
              <a:pathLst>
                <a:path w="72389" h="68579">
                  <a:moveTo>
                    <a:pt x="72179" y="0"/>
                  </a:moveTo>
                  <a:lnTo>
                    <a:pt x="0" y="66449"/>
                  </a:lnTo>
                  <a:lnTo>
                    <a:pt x="0" y="68301"/>
                  </a:lnTo>
                  <a:lnTo>
                    <a:pt x="72187" y="1508"/>
                  </a:lnTo>
                  <a:lnTo>
                    <a:pt x="72179" y="0"/>
                  </a:lnTo>
                  <a:close/>
                </a:path>
              </a:pathLst>
            </a:custGeom>
            <a:solidFill>
              <a:srgbClr val="1A5799"/>
            </a:solidFill>
          </p:spPr>
          <p:txBody>
            <a:bodyPr wrap="square" lIns="0" tIns="0" rIns="0" bIns="0" rtlCol="0"/>
            <a:lstStyle/>
            <a:p>
              <a:endParaRPr sz="1227"/>
            </a:p>
          </p:txBody>
        </p:sp>
        <p:sp>
          <p:nvSpPr>
            <p:cNvPr id="2280" name="object 2280"/>
            <p:cNvSpPr/>
            <p:nvPr/>
          </p:nvSpPr>
          <p:spPr>
            <a:xfrm>
              <a:off x="1825142" y="7943918"/>
              <a:ext cx="72390" cy="69215"/>
            </a:xfrm>
            <a:custGeom>
              <a:avLst/>
              <a:gdLst/>
              <a:ahLst/>
              <a:cxnLst/>
              <a:rect l="l" t="t" r="r" b="b"/>
              <a:pathLst>
                <a:path w="72389" h="69215">
                  <a:moveTo>
                    <a:pt x="72187" y="0"/>
                  </a:moveTo>
                  <a:lnTo>
                    <a:pt x="0" y="66792"/>
                  </a:lnTo>
                  <a:lnTo>
                    <a:pt x="0" y="68667"/>
                  </a:lnTo>
                  <a:lnTo>
                    <a:pt x="72197" y="2122"/>
                  </a:lnTo>
                  <a:lnTo>
                    <a:pt x="72187" y="0"/>
                  </a:lnTo>
                  <a:close/>
                </a:path>
              </a:pathLst>
            </a:custGeom>
            <a:solidFill>
              <a:srgbClr val="1A5899"/>
            </a:solidFill>
          </p:spPr>
          <p:txBody>
            <a:bodyPr wrap="square" lIns="0" tIns="0" rIns="0" bIns="0" rtlCol="0"/>
            <a:lstStyle/>
            <a:p>
              <a:endParaRPr sz="1227"/>
            </a:p>
          </p:txBody>
        </p:sp>
        <p:sp>
          <p:nvSpPr>
            <p:cNvPr id="2281" name="object 2281"/>
            <p:cNvSpPr/>
            <p:nvPr/>
          </p:nvSpPr>
          <p:spPr>
            <a:xfrm>
              <a:off x="1825142" y="7946041"/>
              <a:ext cx="72390" cy="68580"/>
            </a:xfrm>
            <a:custGeom>
              <a:avLst/>
              <a:gdLst/>
              <a:ahLst/>
              <a:cxnLst/>
              <a:rect l="l" t="t" r="r" b="b"/>
              <a:pathLst>
                <a:path w="72389" h="68579">
                  <a:moveTo>
                    <a:pt x="72197" y="0"/>
                  </a:moveTo>
                  <a:lnTo>
                    <a:pt x="0" y="66545"/>
                  </a:lnTo>
                  <a:lnTo>
                    <a:pt x="0" y="68425"/>
                  </a:lnTo>
                  <a:lnTo>
                    <a:pt x="72206" y="1872"/>
                  </a:lnTo>
                  <a:lnTo>
                    <a:pt x="72197" y="0"/>
                  </a:lnTo>
                  <a:close/>
                </a:path>
              </a:pathLst>
            </a:custGeom>
            <a:solidFill>
              <a:srgbClr val="1A599A"/>
            </a:solidFill>
          </p:spPr>
          <p:txBody>
            <a:bodyPr wrap="square" lIns="0" tIns="0" rIns="0" bIns="0" rtlCol="0"/>
            <a:lstStyle/>
            <a:p>
              <a:endParaRPr sz="1227"/>
            </a:p>
          </p:txBody>
        </p:sp>
        <p:sp>
          <p:nvSpPr>
            <p:cNvPr id="2282" name="object 2282"/>
            <p:cNvSpPr/>
            <p:nvPr/>
          </p:nvSpPr>
          <p:spPr>
            <a:xfrm>
              <a:off x="1825142" y="7947913"/>
              <a:ext cx="72390" cy="68580"/>
            </a:xfrm>
            <a:custGeom>
              <a:avLst/>
              <a:gdLst/>
              <a:ahLst/>
              <a:cxnLst/>
              <a:rect l="l" t="t" r="r" b="b"/>
              <a:pathLst>
                <a:path w="72389" h="68579">
                  <a:moveTo>
                    <a:pt x="72206" y="0"/>
                  </a:moveTo>
                  <a:lnTo>
                    <a:pt x="0" y="66553"/>
                  </a:lnTo>
                  <a:lnTo>
                    <a:pt x="0" y="68296"/>
                  </a:lnTo>
                  <a:lnTo>
                    <a:pt x="72215" y="1820"/>
                  </a:lnTo>
                  <a:lnTo>
                    <a:pt x="72206" y="0"/>
                  </a:lnTo>
                  <a:close/>
                </a:path>
              </a:pathLst>
            </a:custGeom>
            <a:solidFill>
              <a:srgbClr val="1A5A9B"/>
            </a:solidFill>
          </p:spPr>
          <p:txBody>
            <a:bodyPr wrap="square" lIns="0" tIns="0" rIns="0" bIns="0" rtlCol="0"/>
            <a:lstStyle/>
            <a:p>
              <a:endParaRPr sz="1227"/>
            </a:p>
          </p:txBody>
        </p:sp>
        <p:sp>
          <p:nvSpPr>
            <p:cNvPr id="2283" name="object 2283"/>
            <p:cNvSpPr/>
            <p:nvPr/>
          </p:nvSpPr>
          <p:spPr>
            <a:xfrm>
              <a:off x="1825142" y="7949733"/>
              <a:ext cx="72390" cy="68580"/>
            </a:xfrm>
            <a:custGeom>
              <a:avLst/>
              <a:gdLst/>
              <a:ahLst/>
              <a:cxnLst/>
              <a:rect l="l" t="t" r="r" b="b"/>
              <a:pathLst>
                <a:path w="72389" h="68579">
                  <a:moveTo>
                    <a:pt x="72215" y="0"/>
                  </a:moveTo>
                  <a:lnTo>
                    <a:pt x="0" y="66476"/>
                  </a:lnTo>
                  <a:lnTo>
                    <a:pt x="0" y="68252"/>
                  </a:lnTo>
                  <a:lnTo>
                    <a:pt x="72224" y="1847"/>
                  </a:lnTo>
                  <a:lnTo>
                    <a:pt x="72215" y="0"/>
                  </a:lnTo>
                  <a:close/>
                </a:path>
              </a:pathLst>
            </a:custGeom>
            <a:solidFill>
              <a:srgbClr val="1A5A9C"/>
            </a:solidFill>
          </p:spPr>
          <p:txBody>
            <a:bodyPr wrap="square" lIns="0" tIns="0" rIns="0" bIns="0" rtlCol="0"/>
            <a:lstStyle/>
            <a:p>
              <a:endParaRPr sz="1227"/>
            </a:p>
          </p:txBody>
        </p:sp>
        <p:sp>
          <p:nvSpPr>
            <p:cNvPr id="2284" name="object 2284"/>
            <p:cNvSpPr/>
            <p:nvPr/>
          </p:nvSpPr>
          <p:spPr>
            <a:xfrm>
              <a:off x="1825142" y="7951581"/>
              <a:ext cx="72390" cy="68580"/>
            </a:xfrm>
            <a:custGeom>
              <a:avLst/>
              <a:gdLst/>
              <a:ahLst/>
              <a:cxnLst/>
              <a:rect l="l" t="t" r="r" b="b"/>
              <a:pathLst>
                <a:path w="72389" h="68579">
                  <a:moveTo>
                    <a:pt x="72224" y="0"/>
                  </a:moveTo>
                  <a:lnTo>
                    <a:pt x="0" y="66405"/>
                  </a:lnTo>
                  <a:lnTo>
                    <a:pt x="0" y="68289"/>
                  </a:lnTo>
                  <a:lnTo>
                    <a:pt x="72234" y="2109"/>
                  </a:lnTo>
                  <a:lnTo>
                    <a:pt x="72224" y="0"/>
                  </a:lnTo>
                  <a:close/>
                </a:path>
              </a:pathLst>
            </a:custGeom>
            <a:solidFill>
              <a:srgbClr val="1B5B9C"/>
            </a:solidFill>
          </p:spPr>
          <p:txBody>
            <a:bodyPr wrap="square" lIns="0" tIns="0" rIns="0" bIns="0" rtlCol="0"/>
            <a:lstStyle/>
            <a:p>
              <a:endParaRPr sz="1227"/>
            </a:p>
          </p:txBody>
        </p:sp>
        <p:sp>
          <p:nvSpPr>
            <p:cNvPr id="2285" name="object 2285"/>
            <p:cNvSpPr/>
            <p:nvPr/>
          </p:nvSpPr>
          <p:spPr>
            <a:xfrm>
              <a:off x="1825142" y="7953690"/>
              <a:ext cx="72390" cy="68580"/>
            </a:xfrm>
            <a:custGeom>
              <a:avLst/>
              <a:gdLst/>
              <a:ahLst/>
              <a:cxnLst/>
              <a:rect l="l" t="t" r="r" b="b"/>
              <a:pathLst>
                <a:path w="72389" h="68579">
                  <a:moveTo>
                    <a:pt x="72234" y="0"/>
                  </a:moveTo>
                  <a:lnTo>
                    <a:pt x="0" y="66179"/>
                  </a:lnTo>
                  <a:lnTo>
                    <a:pt x="0" y="68025"/>
                  </a:lnTo>
                  <a:lnTo>
                    <a:pt x="72241" y="1439"/>
                  </a:lnTo>
                  <a:lnTo>
                    <a:pt x="72234" y="0"/>
                  </a:lnTo>
                  <a:close/>
                </a:path>
              </a:pathLst>
            </a:custGeom>
            <a:solidFill>
              <a:srgbClr val="1B5C9D"/>
            </a:solidFill>
          </p:spPr>
          <p:txBody>
            <a:bodyPr wrap="square" lIns="0" tIns="0" rIns="0" bIns="0" rtlCol="0"/>
            <a:lstStyle/>
            <a:p>
              <a:endParaRPr sz="1227"/>
            </a:p>
          </p:txBody>
        </p:sp>
        <p:sp>
          <p:nvSpPr>
            <p:cNvPr id="2286" name="object 2286"/>
            <p:cNvSpPr/>
            <p:nvPr/>
          </p:nvSpPr>
          <p:spPr>
            <a:xfrm>
              <a:off x="1825142" y="7955129"/>
              <a:ext cx="72390" cy="67310"/>
            </a:xfrm>
            <a:custGeom>
              <a:avLst/>
              <a:gdLst/>
              <a:ahLst/>
              <a:cxnLst/>
              <a:rect l="l" t="t" r="r" b="b"/>
              <a:pathLst>
                <a:path w="72389" h="67309">
                  <a:moveTo>
                    <a:pt x="72241" y="0"/>
                  </a:moveTo>
                  <a:lnTo>
                    <a:pt x="0" y="66585"/>
                  </a:lnTo>
                  <a:lnTo>
                    <a:pt x="0" y="67244"/>
                  </a:lnTo>
                  <a:lnTo>
                    <a:pt x="1943" y="66674"/>
                  </a:lnTo>
                  <a:lnTo>
                    <a:pt x="72251" y="1872"/>
                  </a:lnTo>
                  <a:lnTo>
                    <a:pt x="72241" y="0"/>
                  </a:lnTo>
                  <a:close/>
                </a:path>
              </a:pathLst>
            </a:custGeom>
            <a:solidFill>
              <a:srgbClr val="1B5C9E"/>
            </a:solidFill>
          </p:spPr>
          <p:txBody>
            <a:bodyPr wrap="square" lIns="0" tIns="0" rIns="0" bIns="0" rtlCol="0"/>
            <a:lstStyle/>
            <a:p>
              <a:endParaRPr sz="1227"/>
            </a:p>
          </p:txBody>
        </p:sp>
        <p:sp>
          <p:nvSpPr>
            <p:cNvPr id="2287" name="object 2287"/>
            <p:cNvSpPr/>
            <p:nvPr/>
          </p:nvSpPr>
          <p:spPr>
            <a:xfrm>
              <a:off x="1827086" y="7957001"/>
              <a:ext cx="70485" cy="65405"/>
            </a:xfrm>
            <a:custGeom>
              <a:avLst/>
              <a:gdLst/>
              <a:ahLst/>
              <a:cxnLst/>
              <a:rect l="l" t="t" r="r" b="b"/>
              <a:pathLst>
                <a:path w="70485" h="65404">
                  <a:moveTo>
                    <a:pt x="70306" y="0"/>
                  </a:moveTo>
                  <a:lnTo>
                    <a:pt x="0" y="64802"/>
                  </a:lnTo>
                  <a:lnTo>
                    <a:pt x="3474" y="63783"/>
                  </a:lnTo>
                  <a:lnTo>
                    <a:pt x="70316" y="1936"/>
                  </a:lnTo>
                  <a:lnTo>
                    <a:pt x="70306" y="0"/>
                  </a:lnTo>
                  <a:close/>
                </a:path>
              </a:pathLst>
            </a:custGeom>
            <a:solidFill>
              <a:srgbClr val="1B5D9F"/>
            </a:solidFill>
          </p:spPr>
          <p:txBody>
            <a:bodyPr wrap="square" lIns="0" tIns="0" rIns="0" bIns="0" rtlCol="0"/>
            <a:lstStyle/>
            <a:p>
              <a:endParaRPr sz="1227"/>
            </a:p>
          </p:txBody>
        </p:sp>
        <p:sp>
          <p:nvSpPr>
            <p:cNvPr id="2288" name="object 2288"/>
            <p:cNvSpPr/>
            <p:nvPr/>
          </p:nvSpPr>
          <p:spPr>
            <a:xfrm>
              <a:off x="1830560" y="7958937"/>
              <a:ext cx="67310" cy="62230"/>
            </a:xfrm>
            <a:custGeom>
              <a:avLst/>
              <a:gdLst/>
              <a:ahLst/>
              <a:cxnLst/>
              <a:rect l="l" t="t" r="r" b="b"/>
              <a:pathLst>
                <a:path w="67310" h="62229">
                  <a:moveTo>
                    <a:pt x="66842" y="0"/>
                  </a:moveTo>
                  <a:lnTo>
                    <a:pt x="0" y="61846"/>
                  </a:lnTo>
                  <a:lnTo>
                    <a:pt x="2310" y="61169"/>
                  </a:lnTo>
                  <a:lnTo>
                    <a:pt x="66850" y="1752"/>
                  </a:lnTo>
                  <a:lnTo>
                    <a:pt x="66842" y="0"/>
                  </a:lnTo>
                  <a:close/>
                </a:path>
              </a:pathLst>
            </a:custGeom>
            <a:solidFill>
              <a:srgbClr val="1B5E9F"/>
            </a:solidFill>
          </p:spPr>
          <p:txBody>
            <a:bodyPr wrap="square" lIns="0" tIns="0" rIns="0" bIns="0" rtlCol="0"/>
            <a:lstStyle/>
            <a:p>
              <a:endParaRPr sz="1227"/>
            </a:p>
          </p:txBody>
        </p:sp>
        <p:sp>
          <p:nvSpPr>
            <p:cNvPr id="2289" name="object 2289"/>
            <p:cNvSpPr/>
            <p:nvPr/>
          </p:nvSpPr>
          <p:spPr>
            <a:xfrm>
              <a:off x="1832871" y="7960690"/>
              <a:ext cx="64769" cy="59690"/>
            </a:xfrm>
            <a:custGeom>
              <a:avLst/>
              <a:gdLst/>
              <a:ahLst/>
              <a:cxnLst/>
              <a:rect l="l" t="t" r="r" b="b"/>
              <a:pathLst>
                <a:path w="64769" h="59690">
                  <a:moveTo>
                    <a:pt x="64540" y="0"/>
                  </a:moveTo>
                  <a:lnTo>
                    <a:pt x="0" y="59416"/>
                  </a:lnTo>
                  <a:lnTo>
                    <a:pt x="3499" y="58389"/>
                  </a:lnTo>
                  <a:lnTo>
                    <a:pt x="64550" y="2185"/>
                  </a:lnTo>
                  <a:lnTo>
                    <a:pt x="64540" y="0"/>
                  </a:lnTo>
                  <a:close/>
                </a:path>
              </a:pathLst>
            </a:custGeom>
            <a:solidFill>
              <a:srgbClr val="1B5EA0"/>
            </a:solidFill>
          </p:spPr>
          <p:txBody>
            <a:bodyPr wrap="square" lIns="0" tIns="0" rIns="0" bIns="0" rtlCol="0"/>
            <a:lstStyle/>
            <a:p>
              <a:endParaRPr sz="1227"/>
            </a:p>
          </p:txBody>
        </p:sp>
        <p:sp>
          <p:nvSpPr>
            <p:cNvPr id="2290" name="object 2290"/>
            <p:cNvSpPr/>
            <p:nvPr/>
          </p:nvSpPr>
          <p:spPr>
            <a:xfrm>
              <a:off x="1836370" y="7962875"/>
              <a:ext cx="61594" cy="56515"/>
            </a:xfrm>
            <a:custGeom>
              <a:avLst/>
              <a:gdLst/>
              <a:ahLst/>
              <a:cxnLst/>
              <a:rect l="l" t="t" r="r" b="b"/>
              <a:pathLst>
                <a:path w="61594" h="56515">
                  <a:moveTo>
                    <a:pt x="61051" y="0"/>
                  </a:moveTo>
                  <a:lnTo>
                    <a:pt x="0" y="56204"/>
                  </a:lnTo>
                  <a:lnTo>
                    <a:pt x="2923" y="55347"/>
                  </a:lnTo>
                  <a:lnTo>
                    <a:pt x="61058" y="1556"/>
                  </a:lnTo>
                  <a:lnTo>
                    <a:pt x="61051" y="0"/>
                  </a:lnTo>
                  <a:close/>
                </a:path>
              </a:pathLst>
            </a:custGeom>
            <a:solidFill>
              <a:srgbClr val="1B5FA1"/>
            </a:solidFill>
          </p:spPr>
          <p:txBody>
            <a:bodyPr wrap="square" lIns="0" tIns="0" rIns="0" bIns="0" rtlCol="0"/>
            <a:lstStyle/>
            <a:p>
              <a:endParaRPr sz="1227"/>
            </a:p>
          </p:txBody>
        </p:sp>
        <p:sp>
          <p:nvSpPr>
            <p:cNvPr id="2291" name="object 2291"/>
            <p:cNvSpPr/>
            <p:nvPr/>
          </p:nvSpPr>
          <p:spPr>
            <a:xfrm>
              <a:off x="1839294" y="7964431"/>
              <a:ext cx="58419" cy="53975"/>
            </a:xfrm>
            <a:custGeom>
              <a:avLst/>
              <a:gdLst/>
              <a:ahLst/>
              <a:cxnLst/>
              <a:rect l="l" t="t" r="r" b="b"/>
              <a:pathLst>
                <a:path w="58419" h="53975">
                  <a:moveTo>
                    <a:pt x="58135" y="0"/>
                  </a:moveTo>
                  <a:lnTo>
                    <a:pt x="0" y="53790"/>
                  </a:lnTo>
                  <a:lnTo>
                    <a:pt x="2402" y="53085"/>
                  </a:lnTo>
                  <a:lnTo>
                    <a:pt x="58145" y="1956"/>
                  </a:lnTo>
                  <a:lnTo>
                    <a:pt x="58135" y="0"/>
                  </a:lnTo>
                  <a:close/>
                </a:path>
              </a:pathLst>
            </a:custGeom>
            <a:solidFill>
              <a:srgbClr val="1B60A1"/>
            </a:solidFill>
          </p:spPr>
          <p:txBody>
            <a:bodyPr wrap="square" lIns="0" tIns="0" rIns="0" bIns="0" rtlCol="0"/>
            <a:lstStyle/>
            <a:p>
              <a:endParaRPr sz="1227"/>
            </a:p>
          </p:txBody>
        </p:sp>
        <p:sp>
          <p:nvSpPr>
            <p:cNvPr id="2292" name="object 2292"/>
            <p:cNvSpPr/>
            <p:nvPr/>
          </p:nvSpPr>
          <p:spPr>
            <a:xfrm>
              <a:off x="1841696" y="7966387"/>
              <a:ext cx="55880" cy="51435"/>
            </a:xfrm>
            <a:custGeom>
              <a:avLst/>
              <a:gdLst/>
              <a:ahLst/>
              <a:cxnLst/>
              <a:rect l="l" t="t" r="r" b="b"/>
              <a:pathLst>
                <a:path w="55880" h="51434">
                  <a:moveTo>
                    <a:pt x="55742" y="0"/>
                  </a:moveTo>
                  <a:lnTo>
                    <a:pt x="0" y="51129"/>
                  </a:lnTo>
                  <a:lnTo>
                    <a:pt x="3440" y="50120"/>
                  </a:lnTo>
                  <a:lnTo>
                    <a:pt x="55751" y="1966"/>
                  </a:lnTo>
                  <a:lnTo>
                    <a:pt x="55742" y="0"/>
                  </a:lnTo>
                  <a:close/>
                </a:path>
              </a:pathLst>
            </a:custGeom>
            <a:solidFill>
              <a:srgbClr val="1C60A2"/>
            </a:solidFill>
          </p:spPr>
          <p:txBody>
            <a:bodyPr wrap="square" lIns="0" tIns="0" rIns="0" bIns="0" rtlCol="0"/>
            <a:lstStyle/>
            <a:p>
              <a:endParaRPr sz="1227"/>
            </a:p>
          </p:txBody>
        </p:sp>
        <p:sp>
          <p:nvSpPr>
            <p:cNvPr id="2293" name="object 2293"/>
            <p:cNvSpPr/>
            <p:nvPr/>
          </p:nvSpPr>
          <p:spPr>
            <a:xfrm>
              <a:off x="1845137" y="7968354"/>
              <a:ext cx="52705" cy="48260"/>
            </a:xfrm>
            <a:custGeom>
              <a:avLst/>
              <a:gdLst/>
              <a:ahLst/>
              <a:cxnLst/>
              <a:rect l="l" t="t" r="r" b="b"/>
              <a:pathLst>
                <a:path w="52705" h="48259">
                  <a:moveTo>
                    <a:pt x="52311" y="0"/>
                  </a:moveTo>
                  <a:lnTo>
                    <a:pt x="0" y="48153"/>
                  </a:lnTo>
                  <a:lnTo>
                    <a:pt x="2736" y="47351"/>
                  </a:lnTo>
                  <a:lnTo>
                    <a:pt x="52319" y="1528"/>
                  </a:lnTo>
                  <a:lnTo>
                    <a:pt x="52311" y="0"/>
                  </a:lnTo>
                  <a:close/>
                </a:path>
              </a:pathLst>
            </a:custGeom>
            <a:solidFill>
              <a:srgbClr val="1C61A3"/>
            </a:solidFill>
          </p:spPr>
          <p:txBody>
            <a:bodyPr wrap="square" lIns="0" tIns="0" rIns="0" bIns="0" rtlCol="0"/>
            <a:lstStyle/>
            <a:p>
              <a:endParaRPr sz="1227"/>
            </a:p>
          </p:txBody>
        </p:sp>
        <p:sp>
          <p:nvSpPr>
            <p:cNvPr id="2294" name="object 2294"/>
            <p:cNvSpPr/>
            <p:nvPr/>
          </p:nvSpPr>
          <p:spPr>
            <a:xfrm>
              <a:off x="1847405" y="7969783"/>
              <a:ext cx="50165" cy="46355"/>
            </a:xfrm>
            <a:custGeom>
              <a:avLst/>
              <a:gdLst/>
              <a:ahLst/>
              <a:cxnLst/>
              <a:rect l="l" t="t" r="r" b="b"/>
              <a:pathLst>
                <a:path w="50164" h="46354">
                  <a:moveTo>
                    <a:pt x="50063" y="3987"/>
                  </a:moveTo>
                  <a:lnTo>
                    <a:pt x="50050" y="2184"/>
                  </a:lnTo>
                  <a:lnTo>
                    <a:pt x="50038" y="0"/>
                  </a:lnTo>
                  <a:lnTo>
                    <a:pt x="0" y="46062"/>
                  </a:lnTo>
                  <a:lnTo>
                    <a:pt x="3505" y="45034"/>
                  </a:lnTo>
                  <a:lnTo>
                    <a:pt x="6464" y="44170"/>
                  </a:lnTo>
                  <a:lnTo>
                    <a:pt x="50063" y="3987"/>
                  </a:lnTo>
                  <a:close/>
                </a:path>
              </a:pathLst>
            </a:custGeom>
            <a:solidFill>
              <a:srgbClr val="1C62A4"/>
            </a:solidFill>
          </p:spPr>
          <p:txBody>
            <a:bodyPr wrap="square" lIns="0" tIns="0" rIns="0" bIns="0" rtlCol="0"/>
            <a:lstStyle/>
            <a:p>
              <a:endParaRPr sz="1227"/>
            </a:p>
          </p:txBody>
        </p:sp>
        <p:sp>
          <p:nvSpPr>
            <p:cNvPr id="2295" name="object 2295"/>
            <p:cNvSpPr/>
            <p:nvPr/>
          </p:nvSpPr>
          <p:spPr>
            <a:xfrm>
              <a:off x="1853766" y="7973535"/>
              <a:ext cx="43815" cy="40640"/>
            </a:xfrm>
            <a:custGeom>
              <a:avLst/>
              <a:gdLst/>
              <a:ahLst/>
              <a:cxnLst/>
              <a:rect l="l" t="t" r="r" b="b"/>
              <a:pathLst>
                <a:path w="43814" h="40640">
                  <a:moveTo>
                    <a:pt x="43707" y="0"/>
                  </a:moveTo>
                  <a:lnTo>
                    <a:pt x="0" y="40440"/>
                  </a:lnTo>
                  <a:lnTo>
                    <a:pt x="3482" y="39419"/>
                  </a:lnTo>
                  <a:lnTo>
                    <a:pt x="43717" y="2190"/>
                  </a:lnTo>
                  <a:lnTo>
                    <a:pt x="43707" y="0"/>
                  </a:lnTo>
                  <a:close/>
                </a:path>
              </a:pathLst>
            </a:custGeom>
            <a:solidFill>
              <a:srgbClr val="1C63A5"/>
            </a:solidFill>
          </p:spPr>
          <p:txBody>
            <a:bodyPr wrap="square" lIns="0" tIns="0" rIns="0" bIns="0" rtlCol="0"/>
            <a:lstStyle/>
            <a:p>
              <a:endParaRPr sz="1227"/>
            </a:p>
          </p:txBody>
        </p:sp>
        <p:sp>
          <p:nvSpPr>
            <p:cNvPr id="2296" name="object 2296"/>
            <p:cNvSpPr/>
            <p:nvPr/>
          </p:nvSpPr>
          <p:spPr>
            <a:xfrm>
              <a:off x="1856828" y="7975606"/>
              <a:ext cx="41275" cy="38100"/>
            </a:xfrm>
            <a:custGeom>
              <a:avLst/>
              <a:gdLst/>
              <a:ahLst/>
              <a:cxnLst/>
              <a:rect l="l" t="t" r="r" b="b"/>
              <a:pathLst>
                <a:path w="41275" h="38100">
                  <a:moveTo>
                    <a:pt x="40655" y="0"/>
                  </a:moveTo>
                  <a:lnTo>
                    <a:pt x="0" y="37472"/>
                  </a:lnTo>
                  <a:lnTo>
                    <a:pt x="2992" y="36594"/>
                  </a:lnTo>
                  <a:lnTo>
                    <a:pt x="40664" y="1872"/>
                  </a:lnTo>
                  <a:lnTo>
                    <a:pt x="40655" y="0"/>
                  </a:lnTo>
                  <a:close/>
                </a:path>
              </a:pathLst>
            </a:custGeom>
            <a:solidFill>
              <a:srgbClr val="1C64A6"/>
            </a:solidFill>
          </p:spPr>
          <p:txBody>
            <a:bodyPr wrap="square" lIns="0" tIns="0" rIns="0" bIns="0" rtlCol="0"/>
            <a:lstStyle/>
            <a:p>
              <a:endParaRPr sz="1227"/>
            </a:p>
          </p:txBody>
        </p:sp>
        <p:sp>
          <p:nvSpPr>
            <p:cNvPr id="2297" name="object 2297"/>
            <p:cNvSpPr/>
            <p:nvPr/>
          </p:nvSpPr>
          <p:spPr>
            <a:xfrm>
              <a:off x="1859752" y="7977463"/>
              <a:ext cx="38100" cy="34925"/>
            </a:xfrm>
            <a:custGeom>
              <a:avLst/>
              <a:gdLst/>
              <a:ahLst/>
              <a:cxnLst/>
              <a:rect l="l" t="t" r="r" b="b"/>
              <a:pathLst>
                <a:path w="38100" h="34925">
                  <a:moveTo>
                    <a:pt x="37740" y="0"/>
                  </a:moveTo>
                  <a:lnTo>
                    <a:pt x="0" y="34756"/>
                  </a:lnTo>
                  <a:lnTo>
                    <a:pt x="3091" y="33850"/>
                  </a:lnTo>
                  <a:lnTo>
                    <a:pt x="37750" y="2056"/>
                  </a:lnTo>
                  <a:lnTo>
                    <a:pt x="37740" y="0"/>
                  </a:lnTo>
                  <a:close/>
                </a:path>
              </a:pathLst>
            </a:custGeom>
            <a:solidFill>
              <a:srgbClr val="1C65A6"/>
            </a:solidFill>
          </p:spPr>
          <p:txBody>
            <a:bodyPr wrap="square" lIns="0" tIns="0" rIns="0" bIns="0" rtlCol="0"/>
            <a:lstStyle/>
            <a:p>
              <a:endParaRPr sz="1227"/>
            </a:p>
          </p:txBody>
        </p:sp>
        <p:sp>
          <p:nvSpPr>
            <p:cNvPr id="2298" name="object 2298"/>
            <p:cNvSpPr/>
            <p:nvPr/>
          </p:nvSpPr>
          <p:spPr>
            <a:xfrm>
              <a:off x="1862679" y="7979281"/>
              <a:ext cx="34925" cy="32384"/>
            </a:xfrm>
            <a:custGeom>
              <a:avLst/>
              <a:gdLst/>
              <a:ahLst/>
              <a:cxnLst/>
              <a:rect l="l" t="t" r="r" b="b"/>
              <a:pathLst>
                <a:path w="34925" h="32384">
                  <a:moveTo>
                    <a:pt x="34822" y="0"/>
                  </a:moveTo>
                  <a:lnTo>
                    <a:pt x="0" y="32080"/>
                  </a:lnTo>
                  <a:lnTo>
                    <a:pt x="2904" y="31228"/>
                  </a:lnTo>
                  <a:lnTo>
                    <a:pt x="34831" y="1825"/>
                  </a:lnTo>
                  <a:lnTo>
                    <a:pt x="34822" y="0"/>
                  </a:lnTo>
                  <a:close/>
                </a:path>
              </a:pathLst>
            </a:custGeom>
            <a:solidFill>
              <a:srgbClr val="1C65A7"/>
            </a:solidFill>
          </p:spPr>
          <p:txBody>
            <a:bodyPr wrap="square" lIns="0" tIns="0" rIns="0" bIns="0" rtlCol="0"/>
            <a:lstStyle/>
            <a:p>
              <a:endParaRPr sz="1227"/>
            </a:p>
          </p:txBody>
        </p:sp>
        <p:sp>
          <p:nvSpPr>
            <p:cNvPr id="2299" name="object 2299"/>
            <p:cNvSpPr/>
            <p:nvPr/>
          </p:nvSpPr>
          <p:spPr>
            <a:xfrm>
              <a:off x="1865583" y="7981106"/>
              <a:ext cx="32384" cy="29845"/>
            </a:xfrm>
            <a:custGeom>
              <a:avLst/>
              <a:gdLst/>
              <a:ahLst/>
              <a:cxnLst/>
              <a:rect l="l" t="t" r="r" b="b"/>
              <a:pathLst>
                <a:path w="32385" h="29845">
                  <a:moveTo>
                    <a:pt x="31927" y="0"/>
                  </a:moveTo>
                  <a:lnTo>
                    <a:pt x="0" y="29403"/>
                  </a:lnTo>
                  <a:lnTo>
                    <a:pt x="2939" y="28540"/>
                  </a:lnTo>
                  <a:lnTo>
                    <a:pt x="31935" y="1836"/>
                  </a:lnTo>
                  <a:lnTo>
                    <a:pt x="31927" y="0"/>
                  </a:lnTo>
                  <a:close/>
                </a:path>
              </a:pathLst>
            </a:custGeom>
            <a:solidFill>
              <a:srgbClr val="1D66A8"/>
            </a:solidFill>
          </p:spPr>
          <p:txBody>
            <a:bodyPr wrap="square" lIns="0" tIns="0" rIns="0" bIns="0" rtlCol="0"/>
            <a:lstStyle/>
            <a:p>
              <a:endParaRPr sz="1227"/>
            </a:p>
          </p:txBody>
        </p:sp>
        <p:sp>
          <p:nvSpPr>
            <p:cNvPr id="2300" name="object 2300"/>
            <p:cNvSpPr/>
            <p:nvPr/>
          </p:nvSpPr>
          <p:spPr>
            <a:xfrm>
              <a:off x="1868512" y="7982953"/>
              <a:ext cx="29209" cy="27305"/>
            </a:xfrm>
            <a:custGeom>
              <a:avLst/>
              <a:gdLst/>
              <a:ahLst/>
              <a:cxnLst/>
              <a:rect l="l" t="t" r="r" b="b"/>
              <a:pathLst>
                <a:path w="29210" h="27304">
                  <a:moveTo>
                    <a:pt x="29019" y="3644"/>
                  </a:moveTo>
                  <a:lnTo>
                    <a:pt x="29006" y="2184"/>
                  </a:lnTo>
                  <a:lnTo>
                    <a:pt x="29006" y="1955"/>
                  </a:lnTo>
                  <a:lnTo>
                    <a:pt x="29006" y="0"/>
                  </a:lnTo>
                  <a:lnTo>
                    <a:pt x="0" y="26695"/>
                  </a:lnTo>
                  <a:lnTo>
                    <a:pt x="3505" y="25679"/>
                  </a:lnTo>
                  <a:lnTo>
                    <a:pt x="5829" y="24993"/>
                  </a:lnTo>
                  <a:lnTo>
                    <a:pt x="29019" y="3644"/>
                  </a:lnTo>
                  <a:close/>
                </a:path>
              </a:pathLst>
            </a:custGeom>
            <a:solidFill>
              <a:srgbClr val="1D67A9"/>
            </a:solidFill>
          </p:spPr>
          <p:txBody>
            <a:bodyPr wrap="square" lIns="0" tIns="0" rIns="0" bIns="0" rtlCol="0"/>
            <a:lstStyle/>
            <a:p>
              <a:endParaRPr sz="1227"/>
            </a:p>
          </p:txBody>
        </p:sp>
        <p:sp>
          <p:nvSpPr>
            <p:cNvPr id="2301" name="object 2301"/>
            <p:cNvSpPr/>
            <p:nvPr/>
          </p:nvSpPr>
          <p:spPr>
            <a:xfrm>
              <a:off x="1874354" y="7986586"/>
              <a:ext cx="23495" cy="21590"/>
            </a:xfrm>
            <a:custGeom>
              <a:avLst/>
              <a:gdLst/>
              <a:ahLst/>
              <a:cxnLst/>
              <a:rect l="l" t="t" r="r" b="b"/>
              <a:pathLst>
                <a:path w="23494" h="21590">
                  <a:moveTo>
                    <a:pt x="23183" y="0"/>
                  </a:moveTo>
                  <a:lnTo>
                    <a:pt x="0" y="21350"/>
                  </a:lnTo>
                  <a:lnTo>
                    <a:pt x="23254" y="14528"/>
                  </a:lnTo>
                  <a:lnTo>
                    <a:pt x="23183" y="0"/>
                  </a:lnTo>
                  <a:close/>
                </a:path>
              </a:pathLst>
            </a:custGeom>
            <a:solidFill>
              <a:srgbClr val="1D68AA"/>
            </a:solidFill>
          </p:spPr>
          <p:txBody>
            <a:bodyPr wrap="square" lIns="0" tIns="0" rIns="0" bIns="0" rtlCol="0"/>
            <a:lstStyle/>
            <a:p>
              <a:endParaRPr sz="1227"/>
            </a:p>
          </p:txBody>
        </p:sp>
        <p:sp>
          <p:nvSpPr>
            <p:cNvPr id="2302" name="object 2302"/>
            <p:cNvSpPr/>
            <p:nvPr/>
          </p:nvSpPr>
          <p:spPr>
            <a:xfrm>
              <a:off x="1873059" y="7899222"/>
              <a:ext cx="24130" cy="14604"/>
            </a:xfrm>
            <a:custGeom>
              <a:avLst/>
              <a:gdLst/>
              <a:ahLst/>
              <a:cxnLst/>
              <a:rect l="l" t="t" r="r" b="b"/>
              <a:pathLst>
                <a:path w="24130" h="14604">
                  <a:moveTo>
                    <a:pt x="24079" y="8178"/>
                  </a:moveTo>
                  <a:lnTo>
                    <a:pt x="2235" y="774"/>
                  </a:lnTo>
                  <a:lnTo>
                    <a:pt x="1778" y="609"/>
                  </a:lnTo>
                  <a:lnTo>
                    <a:pt x="0" y="0"/>
                  </a:lnTo>
                  <a:lnTo>
                    <a:pt x="3911" y="14262"/>
                  </a:lnTo>
                  <a:lnTo>
                    <a:pt x="5372" y="13817"/>
                  </a:lnTo>
                  <a:lnTo>
                    <a:pt x="5524" y="13779"/>
                  </a:lnTo>
                  <a:lnTo>
                    <a:pt x="5791" y="13690"/>
                  </a:lnTo>
                  <a:lnTo>
                    <a:pt x="24079" y="8178"/>
                  </a:lnTo>
                  <a:close/>
                </a:path>
              </a:pathLst>
            </a:custGeom>
            <a:solidFill>
              <a:srgbClr val="143777"/>
            </a:solidFill>
          </p:spPr>
          <p:txBody>
            <a:bodyPr wrap="square" lIns="0" tIns="0" rIns="0" bIns="0" rtlCol="0"/>
            <a:lstStyle/>
            <a:p>
              <a:endParaRPr sz="1227"/>
            </a:p>
          </p:txBody>
        </p:sp>
        <p:sp>
          <p:nvSpPr>
            <p:cNvPr id="2303" name="object 2303"/>
            <p:cNvSpPr/>
            <p:nvPr/>
          </p:nvSpPr>
          <p:spPr>
            <a:xfrm>
              <a:off x="1869909" y="7898168"/>
              <a:ext cx="8255" cy="16510"/>
            </a:xfrm>
            <a:custGeom>
              <a:avLst/>
              <a:gdLst/>
              <a:ahLst/>
              <a:cxnLst/>
              <a:rect l="l" t="t" r="r" b="b"/>
              <a:pathLst>
                <a:path w="8255" h="16509">
                  <a:moveTo>
                    <a:pt x="7797" y="15087"/>
                  </a:moveTo>
                  <a:lnTo>
                    <a:pt x="4025" y="1358"/>
                  </a:lnTo>
                  <a:lnTo>
                    <a:pt x="2184" y="749"/>
                  </a:lnTo>
                  <a:lnTo>
                    <a:pt x="1765" y="596"/>
                  </a:lnTo>
                  <a:lnTo>
                    <a:pt x="0" y="0"/>
                  </a:lnTo>
                  <a:lnTo>
                    <a:pt x="4432" y="16103"/>
                  </a:lnTo>
                  <a:lnTo>
                    <a:pt x="6210" y="15570"/>
                  </a:lnTo>
                  <a:lnTo>
                    <a:pt x="7797" y="15087"/>
                  </a:lnTo>
                  <a:close/>
                </a:path>
              </a:pathLst>
            </a:custGeom>
            <a:solidFill>
              <a:srgbClr val="143878"/>
            </a:solidFill>
          </p:spPr>
          <p:txBody>
            <a:bodyPr wrap="square" lIns="0" tIns="0" rIns="0" bIns="0" rtlCol="0"/>
            <a:lstStyle/>
            <a:p>
              <a:endParaRPr sz="1227"/>
            </a:p>
          </p:txBody>
        </p:sp>
        <p:sp>
          <p:nvSpPr>
            <p:cNvPr id="2304" name="object 2304"/>
            <p:cNvSpPr/>
            <p:nvPr/>
          </p:nvSpPr>
          <p:spPr>
            <a:xfrm>
              <a:off x="1868554" y="7897694"/>
              <a:ext cx="6985" cy="17145"/>
            </a:xfrm>
            <a:custGeom>
              <a:avLst/>
              <a:gdLst/>
              <a:ahLst/>
              <a:cxnLst/>
              <a:rect l="l" t="t" r="r" b="b"/>
              <a:pathLst>
                <a:path w="6985" h="17145">
                  <a:moveTo>
                    <a:pt x="0" y="0"/>
                  </a:moveTo>
                  <a:lnTo>
                    <a:pt x="4648" y="16916"/>
                  </a:lnTo>
                  <a:lnTo>
                    <a:pt x="6411" y="16384"/>
                  </a:lnTo>
                  <a:lnTo>
                    <a:pt x="1957" y="663"/>
                  </a:lnTo>
                  <a:lnTo>
                    <a:pt x="0" y="0"/>
                  </a:lnTo>
                  <a:close/>
                </a:path>
              </a:pathLst>
            </a:custGeom>
            <a:solidFill>
              <a:srgbClr val="143979"/>
            </a:solidFill>
          </p:spPr>
          <p:txBody>
            <a:bodyPr wrap="square" lIns="0" tIns="0" rIns="0" bIns="0" rtlCol="0"/>
            <a:lstStyle/>
            <a:p>
              <a:endParaRPr sz="1227"/>
            </a:p>
          </p:txBody>
        </p:sp>
        <p:sp>
          <p:nvSpPr>
            <p:cNvPr id="2305" name="object 2305"/>
            <p:cNvSpPr/>
            <p:nvPr/>
          </p:nvSpPr>
          <p:spPr>
            <a:xfrm>
              <a:off x="1866728" y="7897075"/>
              <a:ext cx="6985" cy="18415"/>
            </a:xfrm>
            <a:custGeom>
              <a:avLst/>
              <a:gdLst/>
              <a:ahLst/>
              <a:cxnLst/>
              <a:rect l="l" t="t" r="r" b="b"/>
              <a:pathLst>
                <a:path w="6985" h="18415">
                  <a:moveTo>
                    <a:pt x="0" y="0"/>
                  </a:moveTo>
                  <a:lnTo>
                    <a:pt x="4885" y="18014"/>
                  </a:lnTo>
                  <a:lnTo>
                    <a:pt x="6790" y="17439"/>
                  </a:lnTo>
                  <a:lnTo>
                    <a:pt x="2203" y="747"/>
                  </a:lnTo>
                  <a:lnTo>
                    <a:pt x="0" y="0"/>
                  </a:lnTo>
                  <a:close/>
                </a:path>
              </a:pathLst>
            </a:custGeom>
            <a:solidFill>
              <a:srgbClr val="153A7A"/>
            </a:solidFill>
          </p:spPr>
          <p:txBody>
            <a:bodyPr wrap="square" lIns="0" tIns="0" rIns="0" bIns="0" rtlCol="0"/>
            <a:lstStyle/>
            <a:p>
              <a:endParaRPr sz="1227"/>
            </a:p>
          </p:txBody>
        </p:sp>
        <p:sp>
          <p:nvSpPr>
            <p:cNvPr id="2306" name="object 2306"/>
            <p:cNvSpPr/>
            <p:nvPr/>
          </p:nvSpPr>
          <p:spPr>
            <a:xfrm>
              <a:off x="1865163" y="7896545"/>
              <a:ext cx="7620" cy="19050"/>
            </a:xfrm>
            <a:custGeom>
              <a:avLst/>
              <a:gdLst/>
              <a:ahLst/>
              <a:cxnLst/>
              <a:rect l="l" t="t" r="r" b="b"/>
              <a:pathLst>
                <a:path w="7619" h="19050">
                  <a:moveTo>
                    <a:pt x="0" y="0"/>
                  </a:moveTo>
                  <a:lnTo>
                    <a:pt x="5001" y="18982"/>
                  </a:lnTo>
                  <a:lnTo>
                    <a:pt x="7173" y="18327"/>
                  </a:lnTo>
                  <a:lnTo>
                    <a:pt x="2207" y="748"/>
                  </a:lnTo>
                  <a:lnTo>
                    <a:pt x="0" y="0"/>
                  </a:lnTo>
                  <a:close/>
                </a:path>
              </a:pathLst>
            </a:custGeom>
            <a:solidFill>
              <a:srgbClr val="153A7B"/>
            </a:solidFill>
          </p:spPr>
          <p:txBody>
            <a:bodyPr wrap="square" lIns="0" tIns="0" rIns="0" bIns="0" rtlCol="0"/>
            <a:lstStyle/>
            <a:p>
              <a:endParaRPr sz="1227"/>
            </a:p>
          </p:txBody>
        </p:sp>
        <p:sp>
          <p:nvSpPr>
            <p:cNvPr id="2307" name="object 2307"/>
            <p:cNvSpPr/>
            <p:nvPr/>
          </p:nvSpPr>
          <p:spPr>
            <a:xfrm>
              <a:off x="1863544" y="7895996"/>
              <a:ext cx="7620" cy="20320"/>
            </a:xfrm>
            <a:custGeom>
              <a:avLst/>
              <a:gdLst/>
              <a:ahLst/>
              <a:cxnLst/>
              <a:rect l="l" t="t" r="r" b="b"/>
              <a:pathLst>
                <a:path w="7619" h="20320">
                  <a:moveTo>
                    <a:pt x="0" y="0"/>
                  </a:moveTo>
                  <a:lnTo>
                    <a:pt x="5462" y="19879"/>
                  </a:lnTo>
                  <a:lnTo>
                    <a:pt x="7344" y="19312"/>
                  </a:lnTo>
                  <a:lnTo>
                    <a:pt x="2246" y="761"/>
                  </a:lnTo>
                  <a:lnTo>
                    <a:pt x="0" y="0"/>
                  </a:lnTo>
                  <a:close/>
                </a:path>
              </a:pathLst>
            </a:custGeom>
            <a:solidFill>
              <a:srgbClr val="153B7B"/>
            </a:solidFill>
          </p:spPr>
          <p:txBody>
            <a:bodyPr wrap="square" lIns="0" tIns="0" rIns="0" bIns="0" rtlCol="0"/>
            <a:lstStyle/>
            <a:p>
              <a:endParaRPr sz="1227"/>
            </a:p>
          </p:txBody>
        </p:sp>
        <p:sp>
          <p:nvSpPr>
            <p:cNvPr id="2308" name="object 2308"/>
            <p:cNvSpPr/>
            <p:nvPr/>
          </p:nvSpPr>
          <p:spPr>
            <a:xfrm>
              <a:off x="1861786" y="7895400"/>
              <a:ext cx="7620" cy="20955"/>
            </a:xfrm>
            <a:custGeom>
              <a:avLst/>
              <a:gdLst/>
              <a:ahLst/>
              <a:cxnLst/>
              <a:rect l="l" t="t" r="r" b="b"/>
              <a:pathLst>
                <a:path w="7619" h="20954">
                  <a:moveTo>
                    <a:pt x="0" y="0"/>
                  </a:moveTo>
                  <a:lnTo>
                    <a:pt x="5733" y="20924"/>
                  </a:lnTo>
                  <a:lnTo>
                    <a:pt x="7541" y="20379"/>
                  </a:lnTo>
                  <a:lnTo>
                    <a:pt x="2201" y="746"/>
                  </a:lnTo>
                  <a:lnTo>
                    <a:pt x="0" y="0"/>
                  </a:lnTo>
                  <a:close/>
                </a:path>
              </a:pathLst>
            </a:custGeom>
            <a:solidFill>
              <a:srgbClr val="153C7C"/>
            </a:solidFill>
          </p:spPr>
          <p:txBody>
            <a:bodyPr wrap="square" lIns="0" tIns="0" rIns="0" bIns="0" rtlCol="0"/>
            <a:lstStyle/>
            <a:p>
              <a:endParaRPr sz="1227"/>
            </a:p>
          </p:txBody>
        </p:sp>
        <p:sp>
          <p:nvSpPr>
            <p:cNvPr id="2309" name="object 2309"/>
            <p:cNvSpPr/>
            <p:nvPr/>
          </p:nvSpPr>
          <p:spPr>
            <a:xfrm>
              <a:off x="1858606" y="7894332"/>
              <a:ext cx="10160" cy="22860"/>
            </a:xfrm>
            <a:custGeom>
              <a:avLst/>
              <a:gdLst/>
              <a:ahLst/>
              <a:cxnLst/>
              <a:rect l="l" t="t" r="r" b="b"/>
              <a:pathLst>
                <a:path w="10160" h="22859">
                  <a:moveTo>
                    <a:pt x="9652" y="21767"/>
                  </a:moveTo>
                  <a:lnTo>
                    <a:pt x="4064" y="1371"/>
                  </a:lnTo>
                  <a:lnTo>
                    <a:pt x="2171" y="749"/>
                  </a:lnTo>
                  <a:lnTo>
                    <a:pt x="1790" y="609"/>
                  </a:lnTo>
                  <a:lnTo>
                    <a:pt x="0" y="0"/>
                  </a:lnTo>
                  <a:lnTo>
                    <a:pt x="6197" y="22809"/>
                  </a:lnTo>
                  <a:lnTo>
                    <a:pt x="8077" y="22250"/>
                  </a:lnTo>
                  <a:lnTo>
                    <a:pt x="9652" y="21767"/>
                  </a:lnTo>
                  <a:close/>
                </a:path>
              </a:pathLst>
            </a:custGeom>
            <a:solidFill>
              <a:srgbClr val="153D7D"/>
            </a:solidFill>
          </p:spPr>
          <p:txBody>
            <a:bodyPr wrap="square" lIns="0" tIns="0" rIns="0" bIns="0" rtlCol="0"/>
            <a:lstStyle/>
            <a:p>
              <a:endParaRPr sz="1227"/>
            </a:p>
          </p:txBody>
        </p:sp>
        <p:sp>
          <p:nvSpPr>
            <p:cNvPr id="2310" name="object 2310"/>
            <p:cNvSpPr/>
            <p:nvPr/>
          </p:nvSpPr>
          <p:spPr>
            <a:xfrm>
              <a:off x="1857235" y="7893857"/>
              <a:ext cx="8890" cy="24130"/>
            </a:xfrm>
            <a:custGeom>
              <a:avLst/>
              <a:gdLst/>
              <a:ahLst/>
              <a:cxnLst/>
              <a:rect l="l" t="t" r="r" b="b"/>
              <a:pathLst>
                <a:path w="8889" h="24129">
                  <a:moveTo>
                    <a:pt x="0" y="0"/>
                  </a:moveTo>
                  <a:lnTo>
                    <a:pt x="6409" y="23635"/>
                  </a:lnTo>
                  <a:lnTo>
                    <a:pt x="8400" y="23035"/>
                  </a:lnTo>
                  <a:lnTo>
                    <a:pt x="2225" y="754"/>
                  </a:lnTo>
                  <a:lnTo>
                    <a:pt x="0" y="0"/>
                  </a:lnTo>
                  <a:close/>
                </a:path>
              </a:pathLst>
            </a:custGeom>
            <a:solidFill>
              <a:srgbClr val="153E7E"/>
            </a:solidFill>
          </p:spPr>
          <p:txBody>
            <a:bodyPr wrap="square" lIns="0" tIns="0" rIns="0" bIns="0" rtlCol="0"/>
            <a:lstStyle/>
            <a:p>
              <a:endParaRPr sz="1227"/>
            </a:p>
          </p:txBody>
        </p:sp>
        <p:sp>
          <p:nvSpPr>
            <p:cNvPr id="2311" name="object 2311"/>
            <p:cNvSpPr/>
            <p:nvPr/>
          </p:nvSpPr>
          <p:spPr>
            <a:xfrm>
              <a:off x="1855393" y="7893233"/>
              <a:ext cx="8890" cy="24765"/>
            </a:xfrm>
            <a:custGeom>
              <a:avLst/>
              <a:gdLst/>
              <a:ahLst/>
              <a:cxnLst/>
              <a:rect l="l" t="t" r="r" b="b"/>
              <a:pathLst>
                <a:path w="8889" h="24765">
                  <a:moveTo>
                    <a:pt x="0" y="0"/>
                  </a:moveTo>
                  <a:lnTo>
                    <a:pt x="6787" y="24701"/>
                  </a:lnTo>
                  <a:lnTo>
                    <a:pt x="8670" y="24133"/>
                  </a:lnTo>
                  <a:lnTo>
                    <a:pt x="2267" y="768"/>
                  </a:lnTo>
                  <a:lnTo>
                    <a:pt x="0" y="0"/>
                  </a:lnTo>
                  <a:close/>
                </a:path>
              </a:pathLst>
            </a:custGeom>
            <a:solidFill>
              <a:srgbClr val="153F7F"/>
            </a:solidFill>
          </p:spPr>
          <p:txBody>
            <a:bodyPr wrap="square" lIns="0" tIns="0" rIns="0" bIns="0" rtlCol="0"/>
            <a:lstStyle/>
            <a:p>
              <a:endParaRPr sz="1227"/>
            </a:p>
          </p:txBody>
        </p:sp>
        <p:sp>
          <p:nvSpPr>
            <p:cNvPr id="2312" name="object 2312"/>
            <p:cNvSpPr/>
            <p:nvPr/>
          </p:nvSpPr>
          <p:spPr>
            <a:xfrm>
              <a:off x="1854029" y="7892770"/>
              <a:ext cx="9525" cy="26034"/>
            </a:xfrm>
            <a:custGeom>
              <a:avLst/>
              <a:gdLst/>
              <a:ahLst/>
              <a:cxnLst/>
              <a:rect l="l" t="t" r="r" b="b"/>
              <a:pathLst>
                <a:path w="9525" h="26034">
                  <a:moveTo>
                    <a:pt x="0" y="0"/>
                  </a:moveTo>
                  <a:lnTo>
                    <a:pt x="7009" y="25508"/>
                  </a:lnTo>
                  <a:lnTo>
                    <a:pt x="8975" y="24915"/>
                  </a:lnTo>
                  <a:lnTo>
                    <a:pt x="2284" y="774"/>
                  </a:lnTo>
                  <a:lnTo>
                    <a:pt x="0" y="0"/>
                  </a:lnTo>
                  <a:close/>
                </a:path>
              </a:pathLst>
            </a:custGeom>
            <a:solidFill>
              <a:srgbClr val="163F80"/>
            </a:solidFill>
          </p:spPr>
          <p:txBody>
            <a:bodyPr wrap="square" lIns="0" tIns="0" rIns="0" bIns="0" rtlCol="0"/>
            <a:lstStyle/>
            <a:p>
              <a:endParaRPr sz="1227"/>
            </a:p>
          </p:txBody>
        </p:sp>
        <p:sp>
          <p:nvSpPr>
            <p:cNvPr id="2313" name="object 2313"/>
            <p:cNvSpPr/>
            <p:nvPr/>
          </p:nvSpPr>
          <p:spPr>
            <a:xfrm>
              <a:off x="1852276" y="7892176"/>
              <a:ext cx="9525" cy="26670"/>
            </a:xfrm>
            <a:custGeom>
              <a:avLst/>
              <a:gdLst/>
              <a:ahLst/>
              <a:cxnLst/>
              <a:rect l="l" t="t" r="r" b="b"/>
              <a:pathLst>
                <a:path w="9525" h="26670">
                  <a:moveTo>
                    <a:pt x="0" y="0"/>
                  </a:moveTo>
                  <a:lnTo>
                    <a:pt x="7275" y="26551"/>
                  </a:lnTo>
                  <a:lnTo>
                    <a:pt x="9082" y="26006"/>
                  </a:lnTo>
                  <a:lnTo>
                    <a:pt x="2214" y="750"/>
                  </a:lnTo>
                  <a:lnTo>
                    <a:pt x="0" y="0"/>
                  </a:lnTo>
                  <a:close/>
                </a:path>
              </a:pathLst>
            </a:custGeom>
            <a:solidFill>
              <a:srgbClr val="164080"/>
            </a:solidFill>
          </p:spPr>
          <p:txBody>
            <a:bodyPr wrap="square" lIns="0" tIns="0" rIns="0" bIns="0" rtlCol="0"/>
            <a:lstStyle/>
            <a:p>
              <a:endParaRPr sz="1227"/>
            </a:p>
          </p:txBody>
        </p:sp>
        <p:sp>
          <p:nvSpPr>
            <p:cNvPr id="2314" name="object 2314"/>
            <p:cNvSpPr/>
            <p:nvPr/>
          </p:nvSpPr>
          <p:spPr>
            <a:xfrm>
              <a:off x="1850888" y="7891706"/>
              <a:ext cx="9525" cy="27940"/>
            </a:xfrm>
            <a:custGeom>
              <a:avLst/>
              <a:gdLst/>
              <a:ahLst/>
              <a:cxnLst/>
              <a:rect l="l" t="t" r="r" b="b"/>
              <a:pathLst>
                <a:path w="9525" h="27940">
                  <a:moveTo>
                    <a:pt x="0" y="0"/>
                  </a:moveTo>
                  <a:lnTo>
                    <a:pt x="7520" y="27366"/>
                  </a:lnTo>
                  <a:lnTo>
                    <a:pt x="9412" y="26796"/>
                  </a:lnTo>
                  <a:lnTo>
                    <a:pt x="2274" y="770"/>
                  </a:lnTo>
                  <a:lnTo>
                    <a:pt x="0" y="0"/>
                  </a:lnTo>
                  <a:close/>
                </a:path>
              </a:pathLst>
            </a:custGeom>
            <a:solidFill>
              <a:srgbClr val="164181"/>
            </a:solidFill>
          </p:spPr>
          <p:txBody>
            <a:bodyPr wrap="square" lIns="0" tIns="0" rIns="0" bIns="0" rtlCol="0"/>
            <a:lstStyle/>
            <a:p>
              <a:endParaRPr sz="1227"/>
            </a:p>
          </p:txBody>
        </p:sp>
        <p:sp>
          <p:nvSpPr>
            <p:cNvPr id="2315" name="object 2315"/>
            <p:cNvSpPr/>
            <p:nvPr/>
          </p:nvSpPr>
          <p:spPr>
            <a:xfrm>
              <a:off x="1849111" y="7891103"/>
              <a:ext cx="10160" cy="28575"/>
            </a:xfrm>
            <a:custGeom>
              <a:avLst/>
              <a:gdLst/>
              <a:ahLst/>
              <a:cxnLst/>
              <a:rect l="l" t="t" r="r" b="b"/>
              <a:pathLst>
                <a:path w="10160" h="28575">
                  <a:moveTo>
                    <a:pt x="0" y="0"/>
                  </a:moveTo>
                  <a:lnTo>
                    <a:pt x="7734" y="28440"/>
                  </a:lnTo>
                  <a:lnTo>
                    <a:pt x="9700" y="27847"/>
                  </a:lnTo>
                  <a:lnTo>
                    <a:pt x="2282" y="773"/>
                  </a:lnTo>
                  <a:lnTo>
                    <a:pt x="0" y="0"/>
                  </a:lnTo>
                  <a:close/>
                </a:path>
              </a:pathLst>
            </a:custGeom>
            <a:solidFill>
              <a:srgbClr val="164182"/>
            </a:solidFill>
          </p:spPr>
          <p:txBody>
            <a:bodyPr wrap="square" lIns="0" tIns="0" rIns="0" bIns="0" rtlCol="0"/>
            <a:lstStyle/>
            <a:p>
              <a:endParaRPr sz="1227"/>
            </a:p>
          </p:txBody>
        </p:sp>
        <p:sp>
          <p:nvSpPr>
            <p:cNvPr id="2316" name="object 2316"/>
            <p:cNvSpPr/>
            <p:nvPr/>
          </p:nvSpPr>
          <p:spPr>
            <a:xfrm>
              <a:off x="1847268" y="7890479"/>
              <a:ext cx="10160" cy="29845"/>
            </a:xfrm>
            <a:custGeom>
              <a:avLst/>
              <a:gdLst/>
              <a:ahLst/>
              <a:cxnLst/>
              <a:rect l="l" t="t" r="r" b="b"/>
              <a:pathLst>
                <a:path w="10160" h="29845">
                  <a:moveTo>
                    <a:pt x="0" y="0"/>
                  </a:moveTo>
                  <a:lnTo>
                    <a:pt x="8087" y="29514"/>
                  </a:lnTo>
                  <a:lnTo>
                    <a:pt x="10091" y="28909"/>
                  </a:lnTo>
                  <a:lnTo>
                    <a:pt x="2630" y="891"/>
                  </a:lnTo>
                  <a:lnTo>
                    <a:pt x="0" y="0"/>
                  </a:lnTo>
                  <a:close/>
                </a:path>
              </a:pathLst>
            </a:custGeom>
            <a:solidFill>
              <a:srgbClr val="164282"/>
            </a:solidFill>
          </p:spPr>
          <p:txBody>
            <a:bodyPr wrap="square" lIns="0" tIns="0" rIns="0" bIns="0" rtlCol="0"/>
            <a:lstStyle/>
            <a:p>
              <a:endParaRPr sz="1227"/>
            </a:p>
          </p:txBody>
        </p:sp>
        <p:sp>
          <p:nvSpPr>
            <p:cNvPr id="2317" name="object 2317"/>
            <p:cNvSpPr/>
            <p:nvPr/>
          </p:nvSpPr>
          <p:spPr>
            <a:xfrm>
              <a:off x="1845878" y="7890007"/>
              <a:ext cx="10795" cy="30480"/>
            </a:xfrm>
            <a:custGeom>
              <a:avLst/>
              <a:gdLst/>
              <a:ahLst/>
              <a:cxnLst/>
              <a:rect l="l" t="t" r="r" b="b"/>
              <a:pathLst>
                <a:path w="10794" h="30479">
                  <a:moveTo>
                    <a:pt x="0" y="0"/>
                  </a:moveTo>
                  <a:lnTo>
                    <a:pt x="8334" y="30330"/>
                  </a:lnTo>
                  <a:lnTo>
                    <a:pt x="10331" y="29728"/>
                  </a:lnTo>
                  <a:lnTo>
                    <a:pt x="2385" y="808"/>
                  </a:lnTo>
                  <a:lnTo>
                    <a:pt x="0" y="0"/>
                  </a:lnTo>
                  <a:close/>
                </a:path>
              </a:pathLst>
            </a:custGeom>
            <a:solidFill>
              <a:srgbClr val="164383"/>
            </a:solidFill>
          </p:spPr>
          <p:txBody>
            <a:bodyPr wrap="square" lIns="0" tIns="0" rIns="0" bIns="0" rtlCol="0"/>
            <a:lstStyle/>
            <a:p>
              <a:endParaRPr sz="1227"/>
            </a:p>
          </p:txBody>
        </p:sp>
        <p:sp>
          <p:nvSpPr>
            <p:cNvPr id="2318" name="object 2318"/>
            <p:cNvSpPr/>
            <p:nvPr/>
          </p:nvSpPr>
          <p:spPr>
            <a:xfrm>
              <a:off x="1844156" y="7889424"/>
              <a:ext cx="10795" cy="31750"/>
            </a:xfrm>
            <a:custGeom>
              <a:avLst/>
              <a:gdLst/>
              <a:ahLst/>
              <a:cxnLst/>
              <a:rect l="l" t="t" r="r" b="b"/>
              <a:pathLst>
                <a:path w="10794" h="31750">
                  <a:moveTo>
                    <a:pt x="0" y="0"/>
                  </a:moveTo>
                  <a:lnTo>
                    <a:pt x="8682" y="31328"/>
                  </a:lnTo>
                  <a:lnTo>
                    <a:pt x="10462" y="30791"/>
                  </a:lnTo>
                  <a:lnTo>
                    <a:pt x="2326" y="788"/>
                  </a:lnTo>
                  <a:lnTo>
                    <a:pt x="0" y="0"/>
                  </a:lnTo>
                  <a:close/>
                </a:path>
              </a:pathLst>
            </a:custGeom>
            <a:solidFill>
              <a:srgbClr val="164384"/>
            </a:solidFill>
          </p:spPr>
          <p:txBody>
            <a:bodyPr wrap="square" lIns="0" tIns="0" rIns="0" bIns="0" rtlCol="0"/>
            <a:lstStyle/>
            <a:p>
              <a:endParaRPr sz="1227"/>
            </a:p>
          </p:txBody>
        </p:sp>
        <p:sp>
          <p:nvSpPr>
            <p:cNvPr id="2319" name="object 2319"/>
            <p:cNvSpPr/>
            <p:nvPr/>
          </p:nvSpPr>
          <p:spPr>
            <a:xfrm>
              <a:off x="1842765" y="7888952"/>
              <a:ext cx="10795" cy="32384"/>
            </a:xfrm>
            <a:custGeom>
              <a:avLst/>
              <a:gdLst/>
              <a:ahLst/>
              <a:cxnLst/>
              <a:rect l="l" t="t" r="r" b="b"/>
              <a:pathLst>
                <a:path w="10794" h="32384">
                  <a:moveTo>
                    <a:pt x="0" y="0"/>
                  </a:moveTo>
                  <a:lnTo>
                    <a:pt x="8817" y="32178"/>
                  </a:lnTo>
                  <a:lnTo>
                    <a:pt x="10710" y="31607"/>
                  </a:lnTo>
                  <a:lnTo>
                    <a:pt x="2329" y="789"/>
                  </a:lnTo>
                  <a:lnTo>
                    <a:pt x="0" y="0"/>
                  </a:lnTo>
                  <a:close/>
                </a:path>
              </a:pathLst>
            </a:custGeom>
            <a:solidFill>
              <a:srgbClr val="164485"/>
            </a:solidFill>
          </p:spPr>
          <p:txBody>
            <a:bodyPr wrap="square" lIns="0" tIns="0" rIns="0" bIns="0" rtlCol="0"/>
            <a:lstStyle/>
            <a:p>
              <a:endParaRPr sz="1227"/>
            </a:p>
          </p:txBody>
        </p:sp>
        <p:sp>
          <p:nvSpPr>
            <p:cNvPr id="2320" name="object 2320"/>
            <p:cNvSpPr/>
            <p:nvPr/>
          </p:nvSpPr>
          <p:spPr>
            <a:xfrm>
              <a:off x="1840991" y="7888351"/>
              <a:ext cx="11430" cy="33655"/>
            </a:xfrm>
            <a:custGeom>
              <a:avLst/>
              <a:gdLst/>
              <a:ahLst/>
              <a:cxnLst/>
              <a:rect l="l" t="t" r="r" b="b"/>
              <a:pathLst>
                <a:path w="11430" h="33654">
                  <a:moveTo>
                    <a:pt x="0" y="0"/>
                  </a:moveTo>
                  <a:lnTo>
                    <a:pt x="9113" y="33226"/>
                  </a:lnTo>
                  <a:lnTo>
                    <a:pt x="11023" y="32650"/>
                  </a:lnTo>
                  <a:lnTo>
                    <a:pt x="2262" y="766"/>
                  </a:lnTo>
                  <a:lnTo>
                    <a:pt x="0" y="0"/>
                  </a:lnTo>
                  <a:close/>
                </a:path>
              </a:pathLst>
            </a:custGeom>
            <a:solidFill>
              <a:srgbClr val="174585"/>
            </a:solidFill>
          </p:spPr>
          <p:txBody>
            <a:bodyPr wrap="square" lIns="0" tIns="0" rIns="0" bIns="0" rtlCol="0"/>
            <a:lstStyle/>
            <a:p>
              <a:endParaRPr sz="1227"/>
            </a:p>
          </p:txBody>
        </p:sp>
        <p:sp>
          <p:nvSpPr>
            <p:cNvPr id="2321" name="object 2321"/>
            <p:cNvSpPr/>
            <p:nvPr/>
          </p:nvSpPr>
          <p:spPr>
            <a:xfrm>
              <a:off x="1839613" y="7887884"/>
              <a:ext cx="11430" cy="34290"/>
            </a:xfrm>
            <a:custGeom>
              <a:avLst/>
              <a:gdLst/>
              <a:ahLst/>
              <a:cxnLst/>
              <a:rect l="l" t="t" r="r" b="b"/>
              <a:pathLst>
                <a:path w="11430" h="34290">
                  <a:moveTo>
                    <a:pt x="0" y="0"/>
                  </a:moveTo>
                  <a:lnTo>
                    <a:pt x="9263" y="34063"/>
                  </a:lnTo>
                  <a:lnTo>
                    <a:pt x="11230" y="33470"/>
                  </a:lnTo>
                  <a:lnTo>
                    <a:pt x="2269" y="769"/>
                  </a:lnTo>
                  <a:lnTo>
                    <a:pt x="0" y="0"/>
                  </a:lnTo>
                  <a:close/>
                </a:path>
              </a:pathLst>
            </a:custGeom>
            <a:solidFill>
              <a:srgbClr val="174586"/>
            </a:solidFill>
          </p:spPr>
          <p:txBody>
            <a:bodyPr wrap="square" lIns="0" tIns="0" rIns="0" bIns="0" rtlCol="0"/>
            <a:lstStyle/>
            <a:p>
              <a:endParaRPr sz="1227"/>
            </a:p>
          </p:txBody>
        </p:sp>
        <p:sp>
          <p:nvSpPr>
            <p:cNvPr id="2322" name="object 2322"/>
            <p:cNvSpPr/>
            <p:nvPr/>
          </p:nvSpPr>
          <p:spPr>
            <a:xfrm>
              <a:off x="1837772" y="7887260"/>
              <a:ext cx="12065" cy="35560"/>
            </a:xfrm>
            <a:custGeom>
              <a:avLst/>
              <a:gdLst/>
              <a:ahLst/>
              <a:cxnLst/>
              <a:rect l="l" t="t" r="r" b="b"/>
              <a:pathLst>
                <a:path w="12064" h="35559">
                  <a:moveTo>
                    <a:pt x="0" y="0"/>
                  </a:moveTo>
                  <a:lnTo>
                    <a:pt x="9728" y="35102"/>
                  </a:lnTo>
                  <a:lnTo>
                    <a:pt x="11610" y="34534"/>
                  </a:lnTo>
                  <a:lnTo>
                    <a:pt x="2339" y="792"/>
                  </a:lnTo>
                  <a:lnTo>
                    <a:pt x="0" y="0"/>
                  </a:lnTo>
                  <a:close/>
                </a:path>
              </a:pathLst>
            </a:custGeom>
            <a:solidFill>
              <a:srgbClr val="174687"/>
            </a:solidFill>
          </p:spPr>
          <p:txBody>
            <a:bodyPr wrap="square" lIns="0" tIns="0" rIns="0" bIns="0" rtlCol="0"/>
            <a:lstStyle/>
            <a:p>
              <a:endParaRPr sz="1227"/>
            </a:p>
          </p:txBody>
        </p:sp>
        <p:sp>
          <p:nvSpPr>
            <p:cNvPr id="2323" name="object 2323"/>
            <p:cNvSpPr/>
            <p:nvPr/>
          </p:nvSpPr>
          <p:spPr>
            <a:xfrm>
              <a:off x="1836362" y="7886782"/>
              <a:ext cx="12065" cy="36195"/>
            </a:xfrm>
            <a:custGeom>
              <a:avLst/>
              <a:gdLst/>
              <a:ahLst/>
              <a:cxnLst/>
              <a:rect l="l" t="t" r="r" b="b"/>
              <a:pathLst>
                <a:path w="12064" h="36195">
                  <a:moveTo>
                    <a:pt x="0" y="0"/>
                  </a:moveTo>
                  <a:lnTo>
                    <a:pt x="9881" y="35959"/>
                  </a:lnTo>
                  <a:lnTo>
                    <a:pt x="11878" y="35356"/>
                  </a:lnTo>
                  <a:lnTo>
                    <a:pt x="2385" y="808"/>
                  </a:lnTo>
                  <a:lnTo>
                    <a:pt x="0" y="0"/>
                  </a:lnTo>
                  <a:close/>
                </a:path>
              </a:pathLst>
            </a:custGeom>
            <a:solidFill>
              <a:srgbClr val="174788"/>
            </a:solidFill>
          </p:spPr>
          <p:txBody>
            <a:bodyPr wrap="square" lIns="0" tIns="0" rIns="0" bIns="0" rtlCol="0"/>
            <a:lstStyle/>
            <a:p>
              <a:endParaRPr sz="1227"/>
            </a:p>
          </p:txBody>
        </p:sp>
        <p:sp>
          <p:nvSpPr>
            <p:cNvPr id="2324" name="object 2324"/>
            <p:cNvSpPr/>
            <p:nvPr/>
          </p:nvSpPr>
          <p:spPr>
            <a:xfrm>
              <a:off x="1834626" y="7886193"/>
              <a:ext cx="12065" cy="37465"/>
            </a:xfrm>
            <a:custGeom>
              <a:avLst/>
              <a:gdLst/>
              <a:ahLst/>
              <a:cxnLst/>
              <a:rect l="l" t="t" r="r" b="b"/>
              <a:pathLst>
                <a:path w="12064" h="37465">
                  <a:moveTo>
                    <a:pt x="0" y="0"/>
                  </a:moveTo>
                  <a:lnTo>
                    <a:pt x="10243" y="36962"/>
                  </a:lnTo>
                  <a:lnTo>
                    <a:pt x="12023" y="36425"/>
                  </a:lnTo>
                  <a:lnTo>
                    <a:pt x="2362" y="800"/>
                  </a:lnTo>
                  <a:lnTo>
                    <a:pt x="0" y="0"/>
                  </a:lnTo>
                  <a:close/>
                </a:path>
              </a:pathLst>
            </a:custGeom>
            <a:solidFill>
              <a:srgbClr val="174888"/>
            </a:solidFill>
          </p:spPr>
          <p:txBody>
            <a:bodyPr wrap="square" lIns="0" tIns="0" rIns="0" bIns="0" rtlCol="0"/>
            <a:lstStyle/>
            <a:p>
              <a:endParaRPr sz="1227"/>
            </a:p>
          </p:txBody>
        </p:sp>
        <p:sp>
          <p:nvSpPr>
            <p:cNvPr id="2325" name="object 2325"/>
            <p:cNvSpPr/>
            <p:nvPr/>
          </p:nvSpPr>
          <p:spPr>
            <a:xfrm>
              <a:off x="1832890" y="7885605"/>
              <a:ext cx="12700" cy="38100"/>
            </a:xfrm>
            <a:custGeom>
              <a:avLst/>
              <a:gdLst/>
              <a:ahLst/>
              <a:cxnLst/>
              <a:rect l="l" t="t" r="r" b="b"/>
              <a:pathLst>
                <a:path w="12700" h="38100">
                  <a:moveTo>
                    <a:pt x="0" y="0"/>
                  </a:moveTo>
                  <a:lnTo>
                    <a:pt x="10715" y="37931"/>
                  </a:lnTo>
                  <a:lnTo>
                    <a:pt x="12304" y="37452"/>
                  </a:lnTo>
                  <a:lnTo>
                    <a:pt x="2676" y="907"/>
                  </a:lnTo>
                  <a:lnTo>
                    <a:pt x="0" y="0"/>
                  </a:lnTo>
                  <a:close/>
                </a:path>
              </a:pathLst>
            </a:custGeom>
            <a:solidFill>
              <a:srgbClr val="174889"/>
            </a:solidFill>
          </p:spPr>
          <p:txBody>
            <a:bodyPr wrap="square" lIns="0" tIns="0" rIns="0" bIns="0" rtlCol="0"/>
            <a:lstStyle/>
            <a:p>
              <a:endParaRPr sz="1227"/>
            </a:p>
          </p:txBody>
        </p:sp>
        <p:sp>
          <p:nvSpPr>
            <p:cNvPr id="2326" name="object 2326"/>
            <p:cNvSpPr/>
            <p:nvPr/>
          </p:nvSpPr>
          <p:spPr>
            <a:xfrm>
              <a:off x="1831478" y="7885126"/>
              <a:ext cx="12700" cy="39370"/>
            </a:xfrm>
            <a:custGeom>
              <a:avLst/>
              <a:gdLst/>
              <a:ahLst/>
              <a:cxnLst/>
              <a:rect l="l" t="t" r="r" b="b"/>
              <a:pathLst>
                <a:path w="12700" h="39370">
                  <a:moveTo>
                    <a:pt x="0" y="0"/>
                  </a:moveTo>
                  <a:lnTo>
                    <a:pt x="10657" y="38853"/>
                  </a:lnTo>
                  <a:lnTo>
                    <a:pt x="12567" y="38277"/>
                  </a:lnTo>
                  <a:lnTo>
                    <a:pt x="2259" y="765"/>
                  </a:lnTo>
                  <a:lnTo>
                    <a:pt x="0" y="0"/>
                  </a:lnTo>
                  <a:close/>
                </a:path>
              </a:pathLst>
            </a:custGeom>
            <a:solidFill>
              <a:srgbClr val="17498A"/>
            </a:solidFill>
          </p:spPr>
          <p:txBody>
            <a:bodyPr wrap="square" lIns="0" tIns="0" rIns="0" bIns="0" rtlCol="0"/>
            <a:lstStyle/>
            <a:p>
              <a:endParaRPr sz="1227"/>
            </a:p>
          </p:txBody>
        </p:sp>
        <p:sp>
          <p:nvSpPr>
            <p:cNvPr id="2327" name="object 2327"/>
            <p:cNvSpPr/>
            <p:nvPr/>
          </p:nvSpPr>
          <p:spPr>
            <a:xfrm>
              <a:off x="1829714" y="7884683"/>
              <a:ext cx="13335" cy="40005"/>
            </a:xfrm>
            <a:custGeom>
              <a:avLst/>
              <a:gdLst/>
              <a:ahLst/>
              <a:cxnLst/>
              <a:rect l="l" t="t" r="r" b="b"/>
              <a:pathLst>
                <a:path w="13335" h="40004">
                  <a:moveTo>
                    <a:pt x="456" y="0"/>
                  </a:moveTo>
                  <a:lnTo>
                    <a:pt x="0" y="188"/>
                  </a:lnTo>
                  <a:lnTo>
                    <a:pt x="11272" y="39643"/>
                  </a:lnTo>
                  <a:lnTo>
                    <a:pt x="12843" y="39169"/>
                  </a:lnTo>
                  <a:lnTo>
                    <a:pt x="2280" y="618"/>
                  </a:lnTo>
                  <a:lnTo>
                    <a:pt x="456" y="0"/>
                  </a:lnTo>
                  <a:close/>
                </a:path>
              </a:pathLst>
            </a:custGeom>
            <a:solidFill>
              <a:srgbClr val="174A8A"/>
            </a:solidFill>
          </p:spPr>
          <p:txBody>
            <a:bodyPr wrap="square" lIns="0" tIns="0" rIns="0" bIns="0" rtlCol="0"/>
            <a:lstStyle/>
            <a:p>
              <a:endParaRPr sz="1227"/>
            </a:p>
          </p:txBody>
        </p:sp>
        <p:sp>
          <p:nvSpPr>
            <p:cNvPr id="2328" name="object 2328"/>
            <p:cNvSpPr/>
            <p:nvPr/>
          </p:nvSpPr>
          <p:spPr>
            <a:xfrm>
              <a:off x="1828572" y="7884621"/>
              <a:ext cx="13335" cy="40640"/>
            </a:xfrm>
            <a:custGeom>
              <a:avLst/>
              <a:gdLst/>
              <a:ahLst/>
              <a:cxnLst/>
              <a:rect l="l" t="t" r="r" b="b"/>
              <a:pathLst>
                <a:path w="13335" h="40640">
                  <a:moveTo>
                    <a:pt x="1415" y="0"/>
                  </a:moveTo>
                  <a:lnTo>
                    <a:pt x="0" y="253"/>
                  </a:lnTo>
                  <a:lnTo>
                    <a:pt x="10961" y="40143"/>
                  </a:lnTo>
                  <a:lnTo>
                    <a:pt x="12842" y="39576"/>
                  </a:lnTo>
                  <a:lnTo>
                    <a:pt x="2024" y="206"/>
                  </a:lnTo>
                  <a:lnTo>
                    <a:pt x="1415" y="0"/>
                  </a:lnTo>
                  <a:close/>
                </a:path>
              </a:pathLst>
            </a:custGeom>
            <a:solidFill>
              <a:srgbClr val="184A8B"/>
            </a:solidFill>
          </p:spPr>
          <p:txBody>
            <a:bodyPr wrap="square" lIns="0" tIns="0" rIns="0" bIns="0" rtlCol="0"/>
            <a:lstStyle/>
            <a:p>
              <a:endParaRPr sz="1227"/>
            </a:p>
          </p:txBody>
        </p:sp>
        <p:sp>
          <p:nvSpPr>
            <p:cNvPr id="2329" name="object 2329"/>
            <p:cNvSpPr/>
            <p:nvPr/>
          </p:nvSpPr>
          <p:spPr>
            <a:xfrm>
              <a:off x="1827085" y="7884871"/>
              <a:ext cx="13335" cy="40640"/>
            </a:xfrm>
            <a:custGeom>
              <a:avLst/>
              <a:gdLst/>
              <a:ahLst/>
              <a:cxnLst/>
              <a:rect l="l" t="t" r="r" b="b"/>
              <a:pathLst>
                <a:path w="13335" h="40640">
                  <a:moveTo>
                    <a:pt x="1943" y="0"/>
                  </a:moveTo>
                  <a:lnTo>
                    <a:pt x="0" y="800"/>
                  </a:lnTo>
                  <a:lnTo>
                    <a:pt x="10959" y="40342"/>
                  </a:lnTo>
                  <a:lnTo>
                    <a:pt x="12766" y="39797"/>
                  </a:lnTo>
                  <a:lnTo>
                    <a:pt x="1943" y="0"/>
                  </a:lnTo>
                  <a:close/>
                </a:path>
              </a:pathLst>
            </a:custGeom>
            <a:solidFill>
              <a:srgbClr val="184B8C"/>
            </a:solidFill>
          </p:spPr>
          <p:txBody>
            <a:bodyPr wrap="square" lIns="0" tIns="0" rIns="0" bIns="0" rtlCol="0"/>
            <a:lstStyle/>
            <a:p>
              <a:endParaRPr sz="1227"/>
            </a:p>
          </p:txBody>
        </p:sp>
        <p:sp>
          <p:nvSpPr>
            <p:cNvPr id="2330" name="object 2330"/>
            <p:cNvSpPr/>
            <p:nvPr/>
          </p:nvSpPr>
          <p:spPr>
            <a:xfrm>
              <a:off x="1824482" y="7885214"/>
              <a:ext cx="14604" cy="41275"/>
            </a:xfrm>
            <a:custGeom>
              <a:avLst/>
              <a:gdLst/>
              <a:ahLst/>
              <a:cxnLst/>
              <a:rect l="l" t="t" r="r" b="b"/>
              <a:pathLst>
                <a:path w="14605" h="41275">
                  <a:moveTo>
                    <a:pt x="14198" y="39814"/>
                  </a:moveTo>
                  <a:lnTo>
                    <a:pt x="3403" y="0"/>
                  </a:lnTo>
                  <a:lnTo>
                    <a:pt x="1460" y="469"/>
                  </a:lnTo>
                  <a:lnTo>
                    <a:pt x="914" y="635"/>
                  </a:lnTo>
                  <a:lnTo>
                    <a:pt x="0" y="914"/>
                  </a:lnTo>
                  <a:lnTo>
                    <a:pt x="10845" y="40817"/>
                  </a:lnTo>
                  <a:lnTo>
                    <a:pt x="12420" y="40347"/>
                  </a:lnTo>
                  <a:lnTo>
                    <a:pt x="12725" y="40259"/>
                  </a:lnTo>
                  <a:lnTo>
                    <a:pt x="14198" y="39814"/>
                  </a:lnTo>
                  <a:close/>
                </a:path>
              </a:pathLst>
            </a:custGeom>
            <a:solidFill>
              <a:srgbClr val="184C8D"/>
            </a:solidFill>
          </p:spPr>
          <p:txBody>
            <a:bodyPr wrap="square" lIns="0" tIns="0" rIns="0" bIns="0" rtlCol="0"/>
            <a:lstStyle/>
            <a:p>
              <a:endParaRPr sz="1227"/>
            </a:p>
          </p:txBody>
        </p:sp>
        <p:sp>
          <p:nvSpPr>
            <p:cNvPr id="2331" name="object 2331"/>
            <p:cNvSpPr/>
            <p:nvPr/>
          </p:nvSpPr>
          <p:spPr>
            <a:xfrm>
              <a:off x="1823342" y="7886014"/>
              <a:ext cx="12700" cy="40640"/>
            </a:xfrm>
            <a:custGeom>
              <a:avLst/>
              <a:gdLst/>
              <a:ahLst/>
              <a:cxnLst/>
              <a:rect l="l" t="t" r="r" b="b"/>
              <a:pathLst>
                <a:path w="12700" h="40640">
                  <a:moveTo>
                    <a:pt x="1800" y="0"/>
                  </a:moveTo>
                  <a:lnTo>
                    <a:pt x="953" y="158"/>
                  </a:lnTo>
                  <a:lnTo>
                    <a:pt x="0" y="448"/>
                  </a:lnTo>
                  <a:lnTo>
                    <a:pt x="10826" y="40369"/>
                  </a:lnTo>
                  <a:lnTo>
                    <a:pt x="12421" y="39887"/>
                  </a:lnTo>
                  <a:lnTo>
                    <a:pt x="1800" y="0"/>
                  </a:lnTo>
                  <a:close/>
                </a:path>
              </a:pathLst>
            </a:custGeom>
            <a:solidFill>
              <a:srgbClr val="184D8E"/>
            </a:solidFill>
          </p:spPr>
          <p:txBody>
            <a:bodyPr wrap="square" lIns="0" tIns="0" rIns="0" bIns="0" rtlCol="0"/>
            <a:lstStyle/>
            <a:p>
              <a:endParaRPr sz="1227"/>
            </a:p>
          </p:txBody>
        </p:sp>
        <p:sp>
          <p:nvSpPr>
            <p:cNvPr id="2332" name="object 2332"/>
            <p:cNvSpPr/>
            <p:nvPr/>
          </p:nvSpPr>
          <p:spPr>
            <a:xfrm>
              <a:off x="1820595" y="7886369"/>
              <a:ext cx="14604" cy="41275"/>
            </a:xfrm>
            <a:custGeom>
              <a:avLst/>
              <a:gdLst/>
              <a:ahLst/>
              <a:cxnLst/>
              <a:rect l="l" t="t" r="r" b="b"/>
              <a:pathLst>
                <a:path w="14605" h="41275">
                  <a:moveTo>
                    <a:pt x="13982" y="39890"/>
                  </a:moveTo>
                  <a:lnTo>
                    <a:pt x="3060" y="0"/>
                  </a:lnTo>
                  <a:lnTo>
                    <a:pt x="1574" y="457"/>
                  </a:lnTo>
                  <a:lnTo>
                    <a:pt x="1143" y="584"/>
                  </a:lnTo>
                  <a:lnTo>
                    <a:pt x="0" y="927"/>
                  </a:lnTo>
                  <a:lnTo>
                    <a:pt x="10960" y="40805"/>
                  </a:lnTo>
                  <a:lnTo>
                    <a:pt x="12090" y="40462"/>
                  </a:lnTo>
                  <a:lnTo>
                    <a:pt x="13982" y="39890"/>
                  </a:lnTo>
                  <a:close/>
                </a:path>
              </a:pathLst>
            </a:custGeom>
            <a:solidFill>
              <a:srgbClr val="184E8F"/>
            </a:solidFill>
          </p:spPr>
          <p:txBody>
            <a:bodyPr wrap="square" lIns="0" tIns="0" rIns="0" bIns="0" rtlCol="0"/>
            <a:lstStyle/>
            <a:p>
              <a:endParaRPr sz="1227"/>
            </a:p>
          </p:txBody>
        </p:sp>
        <p:sp>
          <p:nvSpPr>
            <p:cNvPr id="2333" name="object 2333"/>
            <p:cNvSpPr/>
            <p:nvPr/>
          </p:nvSpPr>
          <p:spPr>
            <a:xfrm>
              <a:off x="1819148" y="7887164"/>
              <a:ext cx="13335" cy="40640"/>
            </a:xfrm>
            <a:custGeom>
              <a:avLst/>
              <a:gdLst/>
              <a:ahLst/>
              <a:cxnLst/>
              <a:rect l="l" t="t" r="r" b="b"/>
              <a:pathLst>
                <a:path w="13335" h="40640">
                  <a:moveTo>
                    <a:pt x="1880" y="0"/>
                  </a:moveTo>
                  <a:lnTo>
                    <a:pt x="0" y="570"/>
                  </a:lnTo>
                  <a:lnTo>
                    <a:pt x="10928" y="40452"/>
                  </a:lnTo>
                  <a:lnTo>
                    <a:pt x="12733" y="39908"/>
                  </a:lnTo>
                  <a:lnTo>
                    <a:pt x="1880" y="0"/>
                  </a:lnTo>
                  <a:close/>
                </a:path>
              </a:pathLst>
            </a:custGeom>
            <a:solidFill>
              <a:srgbClr val="184F90"/>
            </a:solidFill>
          </p:spPr>
          <p:txBody>
            <a:bodyPr wrap="square" lIns="0" tIns="0" rIns="0" bIns="0" rtlCol="0"/>
            <a:lstStyle/>
            <a:p>
              <a:endParaRPr sz="1227"/>
            </a:p>
          </p:txBody>
        </p:sp>
        <p:sp>
          <p:nvSpPr>
            <p:cNvPr id="2334" name="object 2334"/>
            <p:cNvSpPr/>
            <p:nvPr/>
          </p:nvSpPr>
          <p:spPr>
            <a:xfrm>
              <a:off x="1817660" y="7887639"/>
              <a:ext cx="13335" cy="40640"/>
            </a:xfrm>
            <a:custGeom>
              <a:avLst/>
              <a:gdLst/>
              <a:ahLst/>
              <a:cxnLst/>
              <a:rect l="l" t="t" r="r" b="b"/>
              <a:pathLst>
                <a:path w="13335" h="40640">
                  <a:moveTo>
                    <a:pt x="1804" y="0"/>
                  </a:moveTo>
                  <a:lnTo>
                    <a:pt x="0" y="547"/>
                  </a:lnTo>
                  <a:lnTo>
                    <a:pt x="10851" y="40449"/>
                  </a:lnTo>
                  <a:lnTo>
                    <a:pt x="12732" y="39882"/>
                  </a:lnTo>
                  <a:lnTo>
                    <a:pt x="1804" y="0"/>
                  </a:lnTo>
                  <a:close/>
                </a:path>
              </a:pathLst>
            </a:custGeom>
            <a:solidFill>
              <a:srgbClr val="195091"/>
            </a:solidFill>
          </p:spPr>
          <p:txBody>
            <a:bodyPr wrap="square" lIns="0" tIns="0" rIns="0" bIns="0" rtlCol="0"/>
            <a:lstStyle/>
            <a:p>
              <a:endParaRPr sz="1227"/>
            </a:p>
          </p:txBody>
        </p:sp>
        <p:sp>
          <p:nvSpPr>
            <p:cNvPr id="2335" name="object 2335"/>
            <p:cNvSpPr/>
            <p:nvPr/>
          </p:nvSpPr>
          <p:spPr>
            <a:xfrm>
              <a:off x="1814944" y="7887995"/>
              <a:ext cx="14604" cy="41275"/>
            </a:xfrm>
            <a:custGeom>
              <a:avLst/>
              <a:gdLst/>
              <a:ahLst/>
              <a:cxnLst/>
              <a:rect l="l" t="t" r="r" b="b"/>
              <a:pathLst>
                <a:path w="14605" h="41275">
                  <a:moveTo>
                    <a:pt x="14300" y="39878"/>
                  </a:moveTo>
                  <a:lnTo>
                    <a:pt x="3340" y="0"/>
                  </a:lnTo>
                  <a:lnTo>
                    <a:pt x="1879" y="457"/>
                  </a:lnTo>
                  <a:lnTo>
                    <a:pt x="1562" y="546"/>
                  </a:lnTo>
                  <a:lnTo>
                    <a:pt x="0" y="1016"/>
                  </a:lnTo>
                  <a:lnTo>
                    <a:pt x="10934" y="40894"/>
                  </a:lnTo>
                  <a:lnTo>
                    <a:pt x="12407" y="40449"/>
                  </a:lnTo>
                  <a:lnTo>
                    <a:pt x="12725" y="40360"/>
                  </a:lnTo>
                  <a:lnTo>
                    <a:pt x="14300" y="39878"/>
                  </a:lnTo>
                  <a:close/>
                </a:path>
              </a:pathLst>
            </a:custGeom>
            <a:solidFill>
              <a:srgbClr val="195192"/>
            </a:solidFill>
          </p:spPr>
          <p:txBody>
            <a:bodyPr wrap="square" lIns="0" tIns="0" rIns="0" bIns="0" rtlCol="0"/>
            <a:lstStyle/>
            <a:p>
              <a:endParaRPr sz="1227"/>
            </a:p>
          </p:txBody>
        </p:sp>
        <p:sp>
          <p:nvSpPr>
            <p:cNvPr id="2336" name="object 2336"/>
            <p:cNvSpPr/>
            <p:nvPr/>
          </p:nvSpPr>
          <p:spPr>
            <a:xfrm>
              <a:off x="1813784" y="7888783"/>
              <a:ext cx="13335" cy="40640"/>
            </a:xfrm>
            <a:custGeom>
              <a:avLst/>
              <a:gdLst/>
              <a:ahLst/>
              <a:cxnLst/>
              <a:rect l="l" t="t" r="r" b="b"/>
              <a:pathLst>
                <a:path w="13335" h="40640">
                  <a:moveTo>
                    <a:pt x="1909" y="0"/>
                  </a:moveTo>
                  <a:lnTo>
                    <a:pt x="0" y="579"/>
                  </a:lnTo>
                  <a:lnTo>
                    <a:pt x="10875" y="40156"/>
                  </a:lnTo>
                  <a:lnTo>
                    <a:pt x="11357" y="40321"/>
                  </a:lnTo>
                  <a:lnTo>
                    <a:pt x="12835" y="39875"/>
                  </a:lnTo>
                  <a:lnTo>
                    <a:pt x="1909" y="0"/>
                  </a:lnTo>
                  <a:close/>
                </a:path>
              </a:pathLst>
            </a:custGeom>
            <a:solidFill>
              <a:srgbClr val="195293"/>
            </a:solidFill>
          </p:spPr>
          <p:txBody>
            <a:bodyPr wrap="square" lIns="0" tIns="0" rIns="0" bIns="0" rtlCol="0"/>
            <a:lstStyle/>
            <a:p>
              <a:endParaRPr sz="1227"/>
            </a:p>
          </p:txBody>
        </p:sp>
        <p:sp>
          <p:nvSpPr>
            <p:cNvPr id="2337" name="object 2337"/>
            <p:cNvSpPr/>
            <p:nvPr/>
          </p:nvSpPr>
          <p:spPr>
            <a:xfrm>
              <a:off x="1811172" y="7889240"/>
              <a:ext cx="13970" cy="40005"/>
            </a:xfrm>
            <a:custGeom>
              <a:avLst/>
              <a:gdLst/>
              <a:ahLst/>
              <a:cxnLst/>
              <a:rect l="l" t="t" r="r" b="b"/>
              <a:pathLst>
                <a:path w="13969" h="40004">
                  <a:moveTo>
                    <a:pt x="13855" y="39839"/>
                  </a:moveTo>
                  <a:lnTo>
                    <a:pt x="3022" y="0"/>
                  </a:lnTo>
                  <a:lnTo>
                    <a:pt x="1879" y="355"/>
                  </a:lnTo>
                  <a:lnTo>
                    <a:pt x="1143" y="571"/>
                  </a:lnTo>
                  <a:lnTo>
                    <a:pt x="0" y="914"/>
                  </a:lnTo>
                  <a:lnTo>
                    <a:pt x="10337" y="38633"/>
                  </a:lnTo>
                  <a:lnTo>
                    <a:pt x="11722" y="39116"/>
                  </a:lnTo>
                  <a:lnTo>
                    <a:pt x="13855" y="39839"/>
                  </a:lnTo>
                  <a:close/>
                </a:path>
              </a:pathLst>
            </a:custGeom>
            <a:solidFill>
              <a:srgbClr val="195394"/>
            </a:solidFill>
          </p:spPr>
          <p:txBody>
            <a:bodyPr wrap="square" lIns="0" tIns="0" rIns="0" bIns="0" rtlCol="0"/>
            <a:lstStyle/>
            <a:p>
              <a:endParaRPr sz="1227"/>
            </a:p>
          </p:txBody>
        </p:sp>
        <p:sp>
          <p:nvSpPr>
            <p:cNvPr id="2338" name="object 2338"/>
            <p:cNvSpPr/>
            <p:nvPr/>
          </p:nvSpPr>
          <p:spPr>
            <a:xfrm>
              <a:off x="1809695" y="7890056"/>
              <a:ext cx="12700" cy="38100"/>
            </a:xfrm>
            <a:custGeom>
              <a:avLst/>
              <a:gdLst/>
              <a:ahLst/>
              <a:cxnLst/>
              <a:rect l="l" t="t" r="r" b="b"/>
              <a:pathLst>
                <a:path w="12700" h="38100">
                  <a:moveTo>
                    <a:pt x="1804" y="0"/>
                  </a:moveTo>
                  <a:lnTo>
                    <a:pt x="0" y="547"/>
                  </a:lnTo>
                  <a:lnTo>
                    <a:pt x="9961" y="37176"/>
                  </a:lnTo>
                  <a:lnTo>
                    <a:pt x="12201" y="37941"/>
                  </a:lnTo>
                  <a:lnTo>
                    <a:pt x="1804" y="0"/>
                  </a:lnTo>
                  <a:close/>
                </a:path>
              </a:pathLst>
            </a:custGeom>
            <a:solidFill>
              <a:srgbClr val="195495"/>
            </a:solidFill>
          </p:spPr>
          <p:txBody>
            <a:bodyPr wrap="square" lIns="0" tIns="0" rIns="0" bIns="0" rtlCol="0"/>
            <a:lstStyle/>
            <a:p>
              <a:endParaRPr sz="1227"/>
            </a:p>
          </p:txBody>
        </p:sp>
        <p:sp>
          <p:nvSpPr>
            <p:cNvPr id="2339" name="object 2339"/>
            <p:cNvSpPr/>
            <p:nvPr/>
          </p:nvSpPr>
          <p:spPr>
            <a:xfrm>
              <a:off x="1808553" y="7890508"/>
              <a:ext cx="12065" cy="37465"/>
            </a:xfrm>
            <a:custGeom>
              <a:avLst/>
              <a:gdLst/>
              <a:ahLst/>
              <a:cxnLst/>
              <a:rect l="l" t="t" r="r" b="b"/>
              <a:pathLst>
                <a:path w="12064" h="37465">
                  <a:moveTo>
                    <a:pt x="1459" y="0"/>
                  </a:moveTo>
                  <a:lnTo>
                    <a:pt x="0" y="442"/>
                  </a:lnTo>
                  <a:lnTo>
                    <a:pt x="9740" y="36260"/>
                  </a:lnTo>
                  <a:lnTo>
                    <a:pt x="11597" y="36893"/>
                  </a:lnTo>
                  <a:lnTo>
                    <a:pt x="1459" y="0"/>
                  </a:lnTo>
                  <a:close/>
                </a:path>
              </a:pathLst>
            </a:custGeom>
            <a:solidFill>
              <a:srgbClr val="195596"/>
            </a:solidFill>
          </p:spPr>
          <p:txBody>
            <a:bodyPr wrap="square" lIns="0" tIns="0" rIns="0" bIns="0" rtlCol="0"/>
            <a:lstStyle/>
            <a:p>
              <a:endParaRPr sz="1227"/>
            </a:p>
          </p:txBody>
        </p:sp>
        <p:sp>
          <p:nvSpPr>
            <p:cNvPr id="2340" name="object 2340"/>
            <p:cNvSpPr/>
            <p:nvPr/>
          </p:nvSpPr>
          <p:spPr>
            <a:xfrm>
              <a:off x="1806990" y="7890854"/>
              <a:ext cx="12065" cy="36195"/>
            </a:xfrm>
            <a:custGeom>
              <a:avLst/>
              <a:gdLst/>
              <a:ahLst/>
              <a:cxnLst/>
              <a:rect l="l" t="t" r="r" b="b"/>
              <a:pathLst>
                <a:path w="12064" h="36195">
                  <a:moveTo>
                    <a:pt x="1880" y="0"/>
                  </a:moveTo>
                  <a:lnTo>
                    <a:pt x="0" y="570"/>
                  </a:lnTo>
                  <a:lnTo>
                    <a:pt x="9517" y="35303"/>
                  </a:lnTo>
                  <a:lnTo>
                    <a:pt x="11795" y="36081"/>
                  </a:lnTo>
                  <a:lnTo>
                    <a:pt x="1880" y="0"/>
                  </a:lnTo>
                  <a:close/>
                </a:path>
              </a:pathLst>
            </a:custGeom>
            <a:solidFill>
              <a:srgbClr val="1A5597"/>
            </a:solidFill>
          </p:spPr>
          <p:txBody>
            <a:bodyPr wrap="square" lIns="0" tIns="0" rIns="0" bIns="0" rtlCol="0"/>
            <a:lstStyle/>
            <a:p>
              <a:endParaRPr sz="1227"/>
            </a:p>
          </p:txBody>
        </p:sp>
        <p:sp>
          <p:nvSpPr>
            <p:cNvPr id="2341" name="object 2341"/>
            <p:cNvSpPr/>
            <p:nvPr/>
          </p:nvSpPr>
          <p:spPr>
            <a:xfrm>
              <a:off x="1805816" y="7891297"/>
              <a:ext cx="11430" cy="35560"/>
            </a:xfrm>
            <a:custGeom>
              <a:avLst/>
              <a:gdLst/>
              <a:ahLst/>
              <a:cxnLst/>
              <a:rect l="l" t="t" r="r" b="b"/>
              <a:pathLst>
                <a:path w="11430" h="35559">
                  <a:moveTo>
                    <a:pt x="1594" y="0"/>
                  </a:moveTo>
                  <a:lnTo>
                    <a:pt x="0" y="484"/>
                  </a:lnTo>
                  <a:lnTo>
                    <a:pt x="9000" y="34283"/>
                  </a:lnTo>
                  <a:lnTo>
                    <a:pt x="11085" y="34995"/>
                  </a:lnTo>
                  <a:lnTo>
                    <a:pt x="1594" y="0"/>
                  </a:lnTo>
                  <a:close/>
                </a:path>
              </a:pathLst>
            </a:custGeom>
            <a:solidFill>
              <a:srgbClr val="1A5697"/>
            </a:solidFill>
          </p:spPr>
          <p:txBody>
            <a:bodyPr wrap="square" lIns="0" tIns="0" rIns="0" bIns="0" rtlCol="0"/>
            <a:lstStyle/>
            <a:p>
              <a:endParaRPr sz="1227"/>
            </a:p>
          </p:txBody>
        </p:sp>
        <p:sp>
          <p:nvSpPr>
            <p:cNvPr id="2342" name="object 2342"/>
            <p:cNvSpPr/>
            <p:nvPr/>
          </p:nvSpPr>
          <p:spPr>
            <a:xfrm>
              <a:off x="1804361" y="7891652"/>
              <a:ext cx="11430" cy="34290"/>
            </a:xfrm>
            <a:custGeom>
              <a:avLst/>
              <a:gdLst/>
              <a:ahLst/>
              <a:cxnLst/>
              <a:rect l="l" t="t" r="r" b="b"/>
              <a:pathLst>
                <a:path w="11430" h="34290">
                  <a:moveTo>
                    <a:pt x="1879" y="0"/>
                  </a:moveTo>
                  <a:lnTo>
                    <a:pt x="0" y="570"/>
                  </a:lnTo>
                  <a:lnTo>
                    <a:pt x="9032" y="33442"/>
                  </a:lnTo>
                  <a:lnTo>
                    <a:pt x="11173" y="34173"/>
                  </a:lnTo>
                  <a:lnTo>
                    <a:pt x="1879" y="0"/>
                  </a:lnTo>
                  <a:close/>
                </a:path>
              </a:pathLst>
            </a:custGeom>
            <a:solidFill>
              <a:srgbClr val="1A5798"/>
            </a:solidFill>
          </p:spPr>
          <p:txBody>
            <a:bodyPr wrap="square" lIns="0" tIns="0" rIns="0" bIns="0" rtlCol="0"/>
            <a:lstStyle/>
            <a:p>
              <a:endParaRPr sz="1227"/>
            </a:p>
          </p:txBody>
        </p:sp>
        <p:sp>
          <p:nvSpPr>
            <p:cNvPr id="2343" name="object 2343"/>
            <p:cNvSpPr/>
            <p:nvPr/>
          </p:nvSpPr>
          <p:spPr>
            <a:xfrm>
              <a:off x="1802900" y="7892127"/>
              <a:ext cx="11430" cy="33655"/>
            </a:xfrm>
            <a:custGeom>
              <a:avLst/>
              <a:gdLst/>
              <a:ahLst/>
              <a:cxnLst/>
              <a:rect l="l" t="t" r="r" b="b"/>
              <a:pathLst>
                <a:path w="11430" h="33654">
                  <a:moveTo>
                    <a:pt x="1777" y="0"/>
                  </a:moveTo>
                  <a:lnTo>
                    <a:pt x="0" y="539"/>
                  </a:lnTo>
                  <a:lnTo>
                    <a:pt x="8621" y="32329"/>
                  </a:lnTo>
                  <a:lnTo>
                    <a:pt x="10958" y="33127"/>
                  </a:lnTo>
                  <a:lnTo>
                    <a:pt x="1777" y="0"/>
                  </a:lnTo>
                  <a:close/>
                </a:path>
              </a:pathLst>
            </a:custGeom>
            <a:solidFill>
              <a:srgbClr val="1A5799"/>
            </a:solidFill>
          </p:spPr>
          <p:txBody>
            <a:bodyPr wrap="square" lIns="0" tIns="0" rIns="0" bIns="0" rtlCol="0"/>
            <a:lstStyle/>
            <a:p>
              <a:endParaRPr sz="1227"/>
            </a:p>
          </p:txBody>
        </p:sp>
        <p:sp>
          <p:nvSpPr>
            <p:cNvPr id="2344" name="object 2344"/>
            <p:cNvSpPr/>
            <p:nvPr/>
          </p:nvSpPr>
          <p:spPr>
            <a:xfrm>
              <a:off x="1801730" y="7892474"/>
              <a:ext cx="10795" cy="32384"/>
            </a:xfrm>
            <a:custGeom>
              <a:avLst/>
              <a:gdLst/>
              <a:ahLst/>
              <a:cxnLst/>
              <a:rect l="l" t="t" r="r" b="b"/>
              <a:pathLst>
                <a:path w="10794" h="32384">
                  <a:moveTo>
                    <a:pt x="1804" y="0"/>
                  </a:moveTo>
                  <a:lnTo>
                    <a:pt x="0" y="547"/>
                  </a:lnTo>
                  <a:lnTo>
                    <a:pt x="8421" y="31515"/>
                  </a:lnTo>
                  <a:lnTo>
                    <a:pt x="10648" y="32275"/>
                  </a:lnTo>
                  <a:lnTo>
                    <a:pt x="1804" y="0"/>
                  </a:lnTo>
                  <a:close/>
                </a:path>
              </a:pathLst>
            </a:custGeom>
            <a:solidFill>
              <a:srgbClr val="1A5899"/>
            </a:solidFill>
          </p:spPr>
          <p:txBody>
            <a:bodyPr wrap="square" lIns="0" tIns="0" rIns="0" bIns="0" rtlCol="0"/>
            <a:lstStyle/>
            <a:p>
              <a:endParaRPr sz="1227"/>
            </a:p>
          </p:txBody>
        </p:sp>
        <p:sp>
          <p:nvSpPr>
            <p:cNvPr id="2345" name="object 2345"/>
            <p:cNvSpPr/>
            <p:nvPr/>
          </p:nvSpPr>
          <p:spPr>
            <a:xfrm>
              <a:off x="1800167" y="7892925"/>
              <a:ext cx="10795" cy="31750"/>
            </a:xfrm>
            <a:custGeom>
              <a:avLst/>
              <a:gdLst/>
              <a:ahLst/>
              <a:cxnLst/>
              <a:rect l="l" t="t" r="r" b="b"/>
              <a:pathLst>
                <a:path w="10794" h="31750">
                  <a:moveTo>
                    <a:pt x="1881" y="0"/>
                  </a:moveTo>
                  <a:lnTo>
                    <a:pt x="0" y="571"/>
                  </a:lnTo>
                  <a:lnTo>
                    <a:pt x="8212" y="30459"/>
                  </a:lnTo>
                  <a:lnTo>
                    <a:pt x="10543" y="31254"/>
                  </a:lnTo>
                  <a:lnTo>
                    <a:pt x="1881" y="0"/>
                  </a:lnTo>
                  <a:close/>
                </a:path>
              </a:pathLst>
            </a:custGeom>
            <a:solidFill>
              <a:srgbClr val="1A599A"/>
            </a:solidFill>
          </p:spPr>
          <p:txBody>
            <a:bodyPr wrap="square" lIns="0" tIns="0" rIns="0" bIns="0" rtlCol="0"/>
            <a:lstStyle/>
            <a:p>
              <a:endParaRPr sz="1227"/>
            </a:p>
          </p:txBody>
        </p:sp>
        <p:sp>
          <p:nvSpPr>
            <p:cNvPr id="2346" name="object 2346"/>
            <p:cNvSpPr/>
            <p:nvPr/>
          </p:nvSpPr>
          <p:spPr>
            <a:xfrm>
              <a:off x="1799025" y="7893272"/>
              <a:ext cx="10795" cy="30480"/>
            </a:xfrm>
            <a:custGeom>
              <a:avLst/>
              <a:gdLst/>
              <a:ahLst/>
              <a:cxnLst/>
              <a:rect l="l" t="t" r="r" b="b"/>
              <a:pathLst>
                <a:path w="10794" h="30479">
                  <a:moveTo>
                    <a:pt x="1880" y="0"/>
                  </a:moveTo>
                  <a:lnTo>
                    <a:pt x="0" y="570"/>
                  </a:lnTo>
                  <a:lnTo>
                    <a:pt x="7964" y="29638"/>
                  </a:lnTo>
                  <a:lnTo>
                    <a:pt x="10238" y="30414"/>
                  </a:lnTo>
                  <a:lnTo>
                    <a:pt x="1880" y="0"/>
                  </a:lnTo>
                  <a:close/>
                </a:path>
              </a:pathLst>
            </a:custGeom>
            <a:solidFill>
              <a:srgbClr val="1A5A9B"/>
            </a:solidFill>
          </p:spPr>
          <p:txBody>
            <a:bodyPr wrap="square" lIns="0" tIns="0" rIns="0" bIns="0" rtlCol="0"/>
            <a:lstStyle/>
            <a:p>
              <a:endParaRPr sz="1227"/>
            </a:p>
          </p:txBody>
        </p:sp>
        <p:sp>
          <p:nvSpPr>
            <p:cNvPr id="2347" name="object 2347"/>
            <p:cNvSpPr/>
            <p:nvPr/>
          </p:nvSpPr>
          <p:spPr>
            <a:xfrm>
              <a:off x="1797538" y="7893714"/>
              <a:ext cx="10160" cy="29845"/>
            </a:xfrm>
            <a:custGeom>
              <a:avLst/>
              <a:gdLst/>
              <a:ahLst/>
              <a:cxnLst/>
              <a:rect l="l" t="t" r="r" b="b"/>
              <a:pathLst>
                <a:path w="10160" h="29845">
                  <a:moveTo>
                    <a:pt x="1909" y="0"/>
                  </a:moveTo>
                  <a:lnTo>
                    <a:pt x="0" y="579"/>
                  </a:lnTo>
                  <a:lnTo>
                    <a:pt x="7698" y="28597"/>
                  </a:lnTo>
                  <a:lnTo>
                    <a:pt x="9965" y="29370"/>
                  </a:lnTo>
                  <a:lnTo>
                    <a:pt x="1909" y="0"/>
                  </a:lnTo>
                  <a:close/>
                </a:path>
              </a:pathLst>
            </a:custGeom>
            <a:solidFill>
              <a:srgbClr val="1A5A9C"/>
            </a:solidFill>
          </p:spPr>
          <p:txBody>
            <a:bodyPr wrap="square" lIns="0" tIns="0" rIns="0" bIns="0" rtlCol="0"/>
            <a:lstStyle/>
            <a:p>
              <a:endParaRPr sz="1227"/>
            </a:p>
          </p:txBody>
        </p:sp>
        <p:sp>
          <p:nvSpPr>
            <p:cNvPr id="2348" name="object 2348"/>
            <p:cNvSpPr/>
            <p:nvPr/>
          </p:nvSpPr>
          <p:spPr>
            <a:xfrm>
              <a:off x="1796396" y="7894164"/>
              <a:ext cx="9525" cy="28575"/>
            </a:xfrm>
            <a:custGeom>
              <a:avLst/>
              <a:gdLst/>
              <a:ahLst/>
              <a:cxnLst/>
              <a:rect l="l" t="t" r="r" b="b"/>
              <a:pathLst>
                <a:path w="9525" h="28575">
                  <a:moveTo>
                    <a:pt x="1571" y="0"/>
                  </a:moveTo>
                  <a:lnTo>
                    <a:pt x="0" y="477"/>
                  </a:lnTo>
                  <a:lnTo>
                    <a:pt x="7475" y="27682"/>
                  </a:lnTo>
                  <a:lnTo>
                    <a:pt x="9258" y="28290"/>
                  </a:lnTo>
                  <a:lnTo>
                    <a:pt x="1571" y="0"/>
                  </a:lnTo>
                  <a:close/>
                </a:path>
              </a:pathLst>
            </a:custGeom>
            <a:solidFill>
              <a:srgbClr val="1B5B9C"/>
            </a:solidFill>
          </p:spPr>
          <p:txBody>
            <a:bodyPr wrap="square" lIns="0" tIns="0" rIns="0" bIns="0" rtlCol="0"/>
            <a:lstStyle/>
            <a:p>
              <a:endParaRPr sz="1227"/>
            </a:p>
          </p:txBody>
        </p:sp>
        <p:sp>
          <p:nvSpPr>
            <p:cNvPr id="2349" name="object 2349"/>
            <p:cNvSpPr/>
            <p:nvPr/>
          </p:nvSpPr>
          <p:spPr>
            <a:xfrm>
              <a:off x="1794935" y="7894544"/>
              <a:ext cx="9525" cy="27940"/>
            </a:xfrm>
            <a:custGeom>
              <a:avLst/>
              <a:gdLst/>
              <a:ahLst/>
              <a:cxnLst/>
              <a:rect l="l" t="t" r="r" b="b"/>
              <a:pathLst>
                <a:path w="9525" h="27940">
                  <a:moveTo>
                    <a:pt x="1778" y="0"/>
                  </a:moveTo>
                  <a:lnTo>
                    <a:pt x="0" y="539"/>
                  </a:lnTo>
                  <a:lnTo>
                    <a:pt x="7086" y="26669"/>
                  </a:lnTo>
                  <a:lnTo>
                    <a:pt x="9387" y="27455"/>
                  </a:lnTo>
                  <a:lnTo>
                    <a:pt x="1778" y="0"/>
                  </a:lnTo>
                  <a:close/>
                </a:path>
              </a:pathLst>
            </a:custGeom>
            <a:solidFill>
              <a:srgbClr val="1B5C9D"/>
            </a:solidFill>
          </p:spPr>
          <p:txBody>
            <a:bodyPr wrap="square" lIns="0" tIns="0" rIns="0" bIns="0" rtlCol="0"/>
            <a:lstStyle/>
            <a:p>
              <a:endParaRPr sz="1227"/>
            </a:p>
          </p:txBody>
        </p:sp>
        <p:sp>
          <p:nvSpPr>
            <p:cNvPr id="2350" name="object 2350"/>
            <p:cNvSpPr/>
            <p:nvPr/>
          </p:nvSpPr>
          <p:spPr>
            <a:xfrm>
              <a:off x="1793760" y="7894961"/>
              <a:ext cx="8890" cy="26670"/>
            </a:xfrm>
            <a:custGeom>
              <a:avLst/>
              <a:gdLst/>
              <a:ahLst/>
              <a:cxnLst/>
              <a:rect l="l" t="t" r="r" b="b"/>
              <a:pathLst>
                <a:path w="8889" h="26670">
                  <a:moveTo>
                    <a:pt x="1580" y="0"/>
                  </a:moveTo>
                  <a:lnTo>
                    <a:pt x="0" y="479"/>
                  </a:lnTo>
                  <a:lnTo>
                    <a:pt x="6644" y="25701"/>
                  </a:lnTo>
                  <a:lnTo>
                    <a:pt x="8850" y="26454"/>
                  </a:lnTo>
                  <a:lnTo>
                    <a:pt x="1580" y="0"/>
                  </a:lnTo>
                  <a:close/>
                </a:path>
              </a:pathLst>
            </a:custGeom>
            <a:solidFill>
              <a:srgbClr val="1B5C9E"/>
            </a:solidFill>
          </p:spPr>
          <p:txBody>
            <a:bodyPr wrap="square" lIns="0" tIns="0" rIns="0" bIns="0" rtlCol="0"/>
            <a:lstStyle/>
            <a:p>
              <a:endParaRPr sz="1227"/>
            </a:p>
          </p:txBody>
        </p:sp>
        <p:sp>
          <p:nvSpPr>
            <p:cNvPr id="2351" name="object 2351"/>
            <p:cNvSpPr/>
            <p:nvPr/>
          </p:nvSpPr>
          <p:spPr>
            <a:xfrm>
              <a:off x="1792202" y="7895308"/>
              <a:ext cx="9525" cy="26034"/>
            </a:xfrm>
            <a:custGeom>
              <a:avLst/>
              <a:gdLst/>
              <a:ahLst/>
              <a:cxnLst/>
              <a:rect l="l" t="t" r="r" b="b"/>
              <a:pathLst>
                <a:path w="9525" h="26034">
                  <a:moveTo>
                    <a:pt x="1995" y="0"/>
                  </a:moveTo>
                  <a:lnTo>
                    <a:pt x="0" y="605"/>
                  </a:lnTo>
                  <a:lnTo>
                    <a:pt x="6655" y="24826"/>
                  </a:lnTo>
                  <a:lnTo>
                    <a:pt x="9019" y="25633"/>
                  </a:lnTo>
                  <a:lnTo>
                    <a:pt x="1995" y="0"/>
                  </a:lnTo>
                  <a:close/>
                </a:path>
              </a:pathLst>
            </a:custGeom>
            <a:solidFill>
              <a:srgbClr val="1B5D9F"/>
            </a:solidFill>
          </p:spPr>
          <p:txBody>
            <a:bodyPr wrap="square" lIns="0" tIns="0" rIns="0" bIns="0" rtlCol="0"/>
            <a:lstStyle/>
            <a:p>
              <a:endParaRPr sz="1227"/>
            </a:p>
          </p:txBody>
        </p:sp>
        <p:sp>
          <p:nvSpPr>
            <p:cNvPr id="2352" name="object 2352"/>
            <p:cNvSpPr/>
            <p:nvPr/>
          </p:nvSpPr>
          <p:spPr>
            <a:xfrm>
              <a:off x="1790743" y="7895760"/>
              <a:ext cx="8890" cy="24765"/>
            </a:xfrm>
            <a:custGeom>
              <a:avLst/>
              <a:gdLst/>
              <a:ahLst/>
              <a:cxnLst/>
              <a:rect l="l" t="t" r="r" b="b"/>
              <a:pathLst>
                <a:path w="8889" h="24765">
                  <a:moveTo>
                    <a:pt x="1965" y="0"/>
                  </a:moveTo>
                  <a:lnTo>
                    <a:pt x="0" y="596"/>
                  </a:lnTo>
                  <a:lnTo>
                    <a:pt x="6350" y="23772"/>
                  </a:lnTo>
                  <a:lnTo>
                    <a:pt x="8643" y="24555"/>
                  </a:lnTo>
                  <a:lnTo>
                    <a:pt x="1965" y="0"/>
                  </a:lnTo>
                  <a:close/>
                </a:path>
              </a:pathLst>
            </a:custGeom>
            <a:solidFill>
              <a:srgbClr val="1B5E9F"/>
            </a:solidFill>
          </p:spPr>
          <p:txBody>
            <a:bodyPr wrap="square" lIns="0" tIns="0" rIns="0" bIns="0" rtlCol="0"/>
            <a:lstStyle/>
            <a:p>
              <a:endParaRPr sz="1227"/>
            </a:p>
          </p:txBody>
        </p:sp>
        <p:sp>
          <p:nvSpPr>
            <p:cNvPr id="2353" name="object 2353"/>
            <p:cNvSpPr/>
            <p:nvPr/>
          </p:nvSpPr>
          <p:spPr>
            <a:xfrm>
              <a:off x="1789575" y="7896106"/>
              <a:ext cx="8890" cy="24130"/>
            </a:xfrm>
            <a:custGeom>
              <a:avLst/>
              <a:gdLst/>
              <a:ahLst/>
              <a:cxnLst/>
              <a:rect l="l" t="t" r="r" b="b"/>
              <a:pathLst>
                <a:path w="8889" h="24129">
                  <a:moveTo>
                    <a:pt x="1992" y="0"/>
                  </a:moveTo>
                  <a:lnTo>
                    <a:pt x="0" y="604"/>
                  </a:lnTo>
                  <a:lnTo>
                    <a:pt x="6200" y="22975"/>
                  </a:lnTo>
                  <a:lnTo>
                    <a:pt x="8449" y="23743"/>
                  </a:lnTo>
                  <a:lnTo>
                    <a:pt x="1992" y="0"/>
                  </a:lnTo>
                  <a:close/>
                </a:path>
              </a:pathLst>
            </a:custGeom>
            <a:solidFill>
              <a:srgbClr val="1B5EA0"/>
            </a:solidFill>
          </p:spPr>
          <p:txBody>
            <a:bodyPr wrap="square" lIns="0" tIns="0" rIns="0" bIns="0" rtlCol="0"/>
            <a:lstStyle/>
            <a:p>
              <a:endParaRPr sz="1227"/>
            </a:p>
          </p:txBody>
        </p:sp>
        <p:sp>
          <p:nvSpPr>
            <p:cNvPr id="2354" name="object 2354"/>
            <p:cNvSpPr/>
            <p:nvPr/>
          </p:nvSpPr>
          <p:spPr>
            <a:xfrm>
              <a:off x="1788112" y="7896580"/>
              <a:ext cx="8255" cy="22860"/>
            </a:xfrm>
            <a:custGeom>
              <a:avLst/>
              <a:gdLst/>
              <a:ahLst/>
              <a:cxnLst/>
              <a:rect l="l" t="t" r="r" b="b"/>
              <a:pathLst>
                <a:path w="8255" h="22859">
                  <a:moveTo>
                    <a:pt x="1892" y="0"/>
                  </a:moveTo>
                  <a:lnTo>
                    <a:pt x="0" y="574"/>
                  </a:lnTo>
                  <a:lnTo>
                    <a:pt x="5789" y="21862"/>
                  </a:lnTo>
                  <a:lnTo>
                    <a:pt x="8098" y="22650"/>
                  </a:lnTo>
                  <a:lnTo>
                    <a:pt x="1892" y="0"/>
                  </a:lnTo>
                  <a:close/>
                </a:path>
              </a:pathLst>
            </a:custGeom>
            <a:solidFill>
              <a:srgbClr val="1B5FA1"/>
            </a:solidFill>
          </p:spPr>
          <p:txBody>
            <a:bodyPr wrap="square" lIns="0" tIns="0" rIns="0" bIns="0" rtlCol="0"/>
            <a:lstStyle/>
            <a:p>
              <a:endParaRPr sz="1227"/>
            </a:p>
          </p:txBody>
        </p:sp>
        <p:sp>
          <p:nvSpPr>
            <p:cNvPr id="2355" name="object 2355"/>
            <p:cNvSpPr/>
            <p:nvPr/>
          </p:nvSpPr>
          <p:spPr>
            <a:xfrm>
              <a:off x="1786972" y="7897029"/>
              <a:ext cx="8255" cy="22225"/>
            </a:xfrm>
            <a:custGeom>
              <a:avLst/>
              <a:gdLst/>
              <a:ahLst/>
              <a:cxnLst/>
              <a:rect l="l" t="t" r="r" b="b"/>
              <a:pathLst>
                <a:path w="8255" h="22225">
                  <a:moveTo>
                    <a:pt x="1554" y="0"/>
                  </a:moveTo>
                  <a:lnTo>
                    <a:pt x="0" y="471"/>
                  </a:lnTo>
                  <a:lnTo>
                    <a:pt x="5621" y="20967"/>
                  </a:lnTo>
                  <a:lnTo>
                    <a:pt x="7694" y="21674"/>
                  </a:lnTo>
                  <a:lnTo>
                    <a:pt x="1554" y="0"/>
                  </a:lnTo>
                  <a:close/>
                </a:path>
              </a:pathLst>
            </a:custGeom>
            <a:solidFill>
              <a:srgbClr val="1B60A1"/>
            </a:solidFill>
          </p:spPr>
          <p:txBody>
            <a:bodyPr wrap="square" lIns="0" tIns="0" rIns="0" bIns="0" rtlCol="0"/>
            <a:lstStyle/>
            <a:p>
              <a:endParaRPr sz="1227"/>
            </a:p>
          </p:txBody>
        </p:sp>
        <p:sp>
          <p:nvSpPr>
            <p:cNvPr id="2356" name="object 2356"/>
            <p:cNvSpPr/>
            <p:nvPr/>
          </p:nvSpPr>
          <p:spPr>
            <a:xfrm>
              <a:off x="1785380" y="7897378"/>
              <a:ext cx="8255" cy="20955"/>
            </a:xfrm>
            <a:custGeom>
              <a:avLst/>
              <a:gdLst/>
              <a:ahLst/>
              <a:cxnLst/>
              <a:rect l="l" t="t" r="r" b="b"/>
              <a:pathLst>
                <a:path w="8255" h="20954">
                  <a:moveTo>
                    <a:pt x="1996" y="0"/>
                  </a:moveTo>
                  <a:lnTo>
                    <a:pt x="0" y="605"/>
                  </a:lnTo>
                  <a:lnTo>
                    <a:pt x="5321" y="19972"/>
                  </a:lnTo>
                  <a:lnTo>
                    <a:pt x="7708" y="20786"/>
                  </a:lnTo>
                  <a:lnTo>
                    <a:pt x="1996" y="0"/>
                  </a:lnTo>
                  <a:close/>
                </a:path>
              </a:pathLst>
            </a:custGeom>
            <a:solidFill>
              <a:srgbClr val="1C60A2"/>
            </a:solidFill>
          </p:spPr>
          <p:txBody>
            <a:bodyPr wrap="square" lIns="0" tIns="0" rIns="0" bIns="0" rtlCol="0"/>
            <a:lstStyle/>
            <a:p>
              <a:endParaRPr sz="1227"/>
            </a:p>
          </p:txBody>
        </p:sp>
        <p:sp>
          <p:nvSpPr>
            <p:cNvPr id="2357" name="object 2357"/>
            <p:cNvSpPr/>
            <p:nvPr/>
          </p:nvSpPr>
          <p:spPr>
            <a:xfrm>
              <a:off x="1784232" y="7897818"/>
              <a:ext cx="7620" cy="20320"/>
            </a:xfrm>
            <a:custGeom>
              <a:avLst/>
              <a:gdLst/>
              <a:ahLst/>
              <a:cxnLst/>
              <a:rect l="l" t="t" r="r" b="b"/>
              <a:pathLst>
                <a:path w="7619" h="20320">
                  <a:moveTo>
                    <a:pt x="1693" y="0"/>
                  </a:moveTo>
                  <a:lnTo>
                    <a:pt x="0" y="513"/>
                  </a:lnTo>
                  <a:lnTo>
                    <a:pt x="4970" y="19020"/>
                  </a:lnTo>
                  <a:lnTo>
                    <a:pt x="7290" y="19812"/>
                  </a:lnTo>
                  <a:lnTo>
                    <a:pt x="1693" y="0"/>
                  </a:lnTo>
                  <a:close/>
                </a:path>
              </a:pathLst>
            </a:custGeom>
            <a:solidFill>
              <a:srgbClr val="1C61A3"/>
            </a:solidFill>
          </p:spPr>
          <p:txBody>
            <a:bodyPr wrap="square" lIns="0" tIns="0" rIns="0" bIns="0" rtlCol="0"/>
            <a:lstStyle/>
            <a:p>
              <a:endParaRPr sz="1227"/>
            </a:p>
          </p:txBody>
        </p:sp>
        <p:sp>
          <p:nvSpPr>
            <p:cNvPr id="2358" name="object 2358"/>
            <p:cNvSpPr/>
            <p:nvPr/>
          </p:nvSpPr>
          <p:spPr>
            <a:xfrm>
              <a:off x="1781289" y="7898180"/>
              <a:ext cx="8890" cy="19050"/>
            </a:xfrm>
            <a:custGeom>
              <a:avLst/>
              <a:gdLst/>
              <a:ahLst/>
              <a:cxnLst/>
              <a:rect l="l" t="t" r="r" b="b"/>
              <a:pathLst>
                <a:path w="8889" h="19050">
                  <a:moveTo>
                    <a:pt x="8585" y="18897"/>
                  </a:moveTo>
                  <a:lnTo>
                    <a:pt x="3454" y="0"/>
                  </a:lnTo>
                  <a:lnTo>
                    <a:pt x="1892" y="469"/>
                  </a:lnTo>
                  <a:lnTo>
                    <a:pt x="1485" y="596"/>
                  </a:lnTo>
                  <a:lnTo>
                    <a:pt x="0" y="1054"/>
                  </a:lnTo>
                  <a:lnTo>
                    <a:pt x="4508" y="17500"/>
                  </a:lnTo>
                  <a:lnTo>
                    <a:pt x="6273" y="18110"/>
                  </a:lnTo>
                  <a:lnTo>
                    <a:pt x="8585" y="18897"/>
                  </a:lnTo>
                  <a:close/>
                </a:path>
              </a:pathLst>
            </a:custGeom>
            <a:solidFill>
              <a:srgbClr val="1C62A4"/>
            </a:solidFill>
          </p:spPr>
          <p:txBody>
            <a:bodyPr wrap="square" lIns="0" tIns="0" rIns="0" bIns="0" rtlCol="0"/>
            <a:lstStyle/>
            <a:p>
              <a:endParaRPr sz="1227"/>
            </a:p>
          </p:txBody>
        </p:sp>
        <p:sp>
          <p:nvSpPr>
            <p:cNvPr id="2359" name="object 2359"/>
            <p:cNvSpPr/>
            <p:nvPr/>
          </p:nvSpPr>
          <p:spPr>
            <a:xfrm>
              <a:off x="1780147" y="7898998"/>
              <a:ext cx="6985" cy="17145"/>
            </a:xfrm>
            <a:custGeom>
              <a:avLst/>
              <a:gdLst/>
              <a:ahLst/>
              <a:cxnLst/>
              <a:rect l="l" t="t" r="r" b="b"/>
              <a:pathLst>
                <a:path w="6985" h="17145">
                  <a:moveTo>
                    <a:pt x="1892" y="0"/>
                  </a:moveTo>
                  <a:lnTo>
                    <a:pt x="0" y="574"/>
                  </a:lnTo>
                  <a:lnTo>
                    <a:pt x="4249" y="16200"/>
                  </a:lnTo>
                  <a:lnTo>
                    <a:pt x="6546" y="16984"/>
                  </a:lnTo>
                  <a:lnTo>
                    <a:pt x="1892" y="0"/>
                  </a:lnTo>
                  <a:close/>
                </a:path>
              </a:pathLst>
            </a:custGeom>
            <a:solidFill>
              <a:srgbClr val="1C63A5"/>
            </a:solidFill>
          </p:spPr>
          <p:txBody>
            <a:bodyPr wrap="square" lIns="0" tIns="0" rIns="0" bIns="0" rtlCol="0"/>
            <a:lstStyle/>
            <a:p>
              <a:endParaRPr sz="1227"/>
            </a:p>
          </p:txBody>
        </p:sp>
        <p:sp>
          <p:nvSpPr>
            <p:cNvPr id="2360" name="object 2360"/>
            <p:cNvSpPr/>
            <p:nvPr/>
          </p:nvSpPr>
          <p:spPr>
            <a:xfrm>
              <a:off x="1778588" y="7899449"/>
              <a:ext cx="6350" cy="16510"/>
            </a:xfrm>
            <a:custGeom>
              <a:avLst/>
              <a:gdLst/>
              <a:ahLst/>
              <a:cxnLst/>
              <a:rect l="l" t="t" r="r" b="b"/>
              <a:pathLst>
                <a:path w="6350" h="16509">
                  <a:moveTo>
                    <a:pt x="1965" y="0"/>
                  </a:moveTo>
                  <a:lnTo>
                    <a:pt x="0" y="596"/>
                  </a:lnTo>
                  <a:lnTo>
                    <a:pt x="4031" y="15143"/>
                  </a:lnTo>
                  <a:lnTo>
                    <a:pt x="6343" y="15932"/>
                  </a:lnTo>
                  <a:lnTo>
                    <a:pt x="1965" y="0"/>
                  </a:lnTo>
                  <a:close/>
                </a:path>
              </a:pathLst>
            </a:custGeom>
            <a:solidFill>
              <a:srgbClr val="1C64A6"/>
            </a:solidFill>
          </p:spPr>
          <p:txBody>
            <a:bodyPr wrap="square" lIns="0" tIns="0" rIns="0" bIns="0" rtlCol="0"/>
            <a:lstStyle/>
            <a:p>
              <a:endParaRPr sz="1227"/>
            </a:p>
          </p:txBody>
        </p:sp>
        <p:sp>
          <p:nvSpPr>
            <p:cNvPr id="2361" name="object 2361"/>
            <p:cNvSpPr/>
            <p:nvPr/>
          </p:nvSpPr>
          <p:spPr>
            <a:xfrm>
              <a:off x="1777417" y="7899796"/>
              <a:ext cx="6350" cy="15240"/>
            </a:xfrm>
            <a:custGeom>
              <a:avLst/>
              <a:gdLst/>
              <a:ahLst/>
              <a:cxnLst/>
              <a:rect l="l" t="t" r="r" b="b"/>
              <a:pathLst>
                <a:path w="6350" h="15240">
                  <a:moveTo>
                    <a:pt x="1994" y="0"/>
                  </a:moveTo>
                  <a:lnTo>
                    <a:pt x="0" y="605"/>
                  </a:lnTo>
                  <a:lnTo>
                    <a:pt x="3800" y="14317"/>
                  </a:lnTo>
                  <a:lnTo>
                    <a:pt x="6148" y="15119"/>
                  </a:lnTo>
                  <a:lnTo>
                    <a:pt x="1994" y="0"/>
                  </a:lnTo>
                  <a:close/>
                </a:path>
              </a:pathLst>
            </a:custGeom>
            <a:solidFill>
              <a:srgbClr val="1C65A6"/>
            </a:solidFill>
          </p:spPr>
          <p:txBody>
            <a:bodyPr wrap="square" lIns="0" tIns="0" rIns="0" bIns="0" rtlCol="0"/>
            <a:lstStyle/>
            <a:p>
              <a:endParaRPr sz="1227"/>
            </a:p>
          </p:txBody>
        </p:sp>
        <p:sp>
          <p:nvSpPr>
            <p:cNvPr id="2362" name="object 2362"/>
            <p:cNvSpPr/>
            <p:nvPr/>
          </p:nvSpPr>
          <p:spPr>
            <a:xfrm>
              <a:off x="1776043" y="7900240"/>
              <a:ext cx="5715" cy="14604"/>
            </a:xfrm>
            <a:custGeom>
              <a:avLst/>
              <a:gdLst/>
              <a:ahLst/>
              <a:cxnLst/>
              <a:rect l="l" t="t" r="r" b="b"/>
              <a:pathLst>
                <a:path w="5714" h="14604">
                  <a:moveTo>
                    <a:pt x="1905" y="0"/>
                  </a:moveTo>
                  <a:lnTo>
                    <a:pt x="0" y="578"/>
                  </a:lnTo>
                  <a:lnTo>
                    <a:pt x="3496" y="13301"/>
                  </a:lnTo>
                  <a:lnTo>
                    <a:pt x="5717" y="14059"/>
                  </a:lnTo>
                  <a:lnTo>
                    <a:pt x="1905" y="0"/>
                  </a:lnTo>
                  <a:close/>
                </a:path>
              </a:pathLst>
            </a:custGeom>
            <a:solidFill>
              <a:srgbClr val="1C65A7"/>
            </a:solidFill>
          </p:spPr>
          <p:txBody>
            <a:bodyPr wrap="square" lIns="0" tIns="0" rIns="0" bIns="0" rtlCol="0"/>
            <a:lstStyle/>
            <a:p>
              <a:endParaRPr sz="1227"/>
            </a:p>
          </p:txBody>
        </p:sp>
        <p:sp>
          <p:nvSpPr>
            <p:cNvPr id="2363" name="object 2363"/>
            <p:cNvSpPr/>
            <p:nvPr/>
          </p:nvSpPr>
          <p:spPr>
            <a:xfrm>
              <a:off x="1774901" y="7900595"/>
              <a:ext cx="5715" cy="13335"/>
            </a:xfrm>
            <a:custGeom>
              <a:avLst/>
              <a:gdLst/>
              <a:ahLst/>
              <a:cxnLst/>
              <a:rect l="l" t="t" r="r" b="b"/>
              <a:pathLst>
                <a:path w="5714" h="13334">
                  <a:moveTo>
                    <a:pt x="1877" y="0"/>
                  </a:moveTo>
                  <a:lnTo>
                    <a:pt x="0" y="569"/>
                  </a:lnTo>
                  <a:lnTo>
                    <a:pt x="3272" y="12480"/>
                  </a:lnTo>
                  <a:lnTo>
                    <a:pt x="5475" y="13232"/>
                  </a:lnTo>
                  <a:lnTo>
                    <a:pt x="1877" y="0"/>
                  </a:lnTo>
                  <a:close/>
                </a:path>
              </a:pathLst>
            </a:custGeom>
            <a:solidFill>
              <a:srgbClr val="1D66A8"/>
            </a:solidFill>
          </p:spPr>
          <p:txBody>
            <a:bodyPr wrap="square" lIns="0" tIns="0" rIns="0" bIns="0" rtlCol="0"/>
            <a:lstStyle/>
            <a:p>
              <a:endParaRPr sz="1227"/>
            </a:p>
          </p:txBody>
        </p:sp>
        <p:sp>
          <p:nvSpPr>
            <p:cNvPr id="2364" name="object 2364"/>
            <p:cNvSpPr/>
            <p:nvPr/>
          </p:nvSpPr>
          <p:spPr>
            <a:xfrm>
              <a:off x="1772259" y="7901076"/>
              <a:ext cx="6350" cy="12700"/>
            </a:xfrm>
            <a:custGeom>
              <a:avLst/>
              <a:gdLst/>
              <a:ahLst/>
              <a:cxnLst/>
              <a:rect l="l" t="t" r="r" b="b"/>
              <a:pathLst>
                <a:path w="6350" h="12700">
                  <a:moveTo>
                    <a:pt x="6286" y="12128"/>
                  </a:moveTo>
                  <a:lnTo>
                    <a:pt x="2946" y="0"/>
                  </a:lnTo>
                  <a:lnTo>
                    <a:pt x="1803" y="342"/>
                  </a:lnTo>
                  <a:lnTo>
                    <a:pt x="1168" y="533"/>
                  </a:lnTo>
                  <a:lnTo>
                    <a:pt x="0" y="889"/>
                  </a:lnTo>
                  <a:lnTo>
                    <a:pt x="2730" y="10922"/>
                  </a:lnTo>
                  <a:lnTo>
                    <a:pt x="4102" y="11391"/>
                  </a:lnTo>
                  <a:lnTo>
                    <a:pt x="6286" y="12128"/>
                  </a:lnTo>
                  <a:close/>
                </a:path>
              </a:pathLst>
            </a:custGeom>
            <a:solidFill>
              <a:srgbClr val="1D67A9"/>
            </a:solidFill>
          </p:spPr>
          <p:txBody>
            <a:bodyPr wrap="square" lIns="0" tIns="0" rIns="0" bIns="0" rtlCol="0"/>
            <a:lstStyle/>
            <a:p>
              <a:endParaRPr sz="1227"/>
            </a:p>
          </p:txBody>
        </p:sp>
        <p:sp>
          <p:nvSpPr>
            <p:cNvPr id="2365" name="object 2365"/>
            <p:cNvSpPr/>
            <p:nvPr/>
          </p:nvSpPr>
          <p:spPr>
            <a:xfrm>
              <a:off x="1758162" y="7901866"/>
              <a:ext cx="17780" cy="10795"/>
            </a:xfrm>
            <a:custGeom>
              <a:avLst/>
              <a:gdLst/>
              <a:ahLst/>
              <a:cxnLst/>
              <a:rect l="l" t="t" r="r" b="b"/>
              <a:pathLst>
                <a:path w="17780" h="10795">
                  <a:moveTo>
                    <a:pt x="14426" y="0"/>
                  </a:moveTo>
                  <a:lnTo>
                    <a:pt x="0" y="4378"/>
                  </a:lnTo>
                  <a:lnTo>
                    <a:pt x="17246" y="10264"/>
                  </a:lnTo>
                  <a:lnTo>
                    <a:pt x="14426" y="0"/>
                  </a:lnTo>
                  <a:close/>
                </a:path>
              </a:pathLst>
            </a:custGeom>
            <a:solidFill>
              <a:srgbClr val="1D68AA"/>
            </a:solidFill>
          </p:spPr>
          <p:txBody>
            <a:bodyPr wrap="square" lIns="0" tIns="0" rIns="0" bIns="0" rtlCol="0"/>
            <a:lstStyle/>
            <a:p>
              <a:endParaRPr sz="1227"/>
            </a:p>
          </p:txBody>
        </p:sp>
        <p:sp>
          <p:nvSpPr>
            <p:cNvPr id="2366" name="object 2366"/>
            <p:cNvSpPr/>
            <p:nvPr/>
          </p:nvSpPr>
          <p:spPr>
            <a:xfrm>
              <a:off x="1822831" y="8012773"/>
              <a:ext cx="2540" cy="10160"/>
            </a:xfrm>
            <a:custGeom>
              <a:avLst/>
              <a:gdLst/>
              <a:ahLst/>
              <a:cxnLst/>
              <a:rect l="l" t="t" r="r" b="b"/>
              <a:pathLst>
                <a:path w="2539" h="10159">
                  <a:moveTo>
                    <a:pt x="2311" y="0"/>
                  </a:moveTo>
                  <a:lnTo>
                    <a:pt x="0" y="1333"/>
                  </a:lnTo>
                  <a:lnTo>
                    <a:pt x="0" y="3327"/>
                  </a:lnTo>
                  <a:lnTo>
                    <a:pt x="25" y="8826"/>
                  </a:lnTo>
                  <a:lnTo>
                    <a:pt x="2311" y="9601"/>
                  </a:lnTo>
                  <a:lnTo>
                    <a:pt x="2311" y="2006"/>
                  </a:lnTo>
                  <a:lnTo>
                    <a:pt x="2311" y="0"/>
                  </a:lnTo>
                  <a:close/>
                </a:path>
              </a:pathLst>
            </a:custGeom>
            <a:solidFill>
              <a:srgbClr val="5B73A0"/>
            </a:solidFill>
          </p:spPr>
          <p:txBody>
            <a:bodyPr wrap="square" lIns="0" tIns="0" rIns="0" bIns="0" rtlCol="0"/>
            <a:lstStyle/>
            <a:p>
              <a:endParaRPr sz="1227"/>
            </a:p>
          </p:txBody>
        </p:sp>
        <p:sp>
          <p:nvSpPr>
            <p:cNvPr id="2367" name="object 2367"/>
            <p:cNvSpPr/>
            <p:nvPr/>
          </p:nvSpPr>
          <p:spPr>
            <a:xfrm>
              <a:off x="1822818" y="8009229"/>
              <a:ext cx="2540" cy="5080"/>
            </a:xfrm>
            <a:custGeom>
              <a:avLst/>
              <a:gdLst/>
              <a:ahLst/>
              <a:cxnLst/>
              <a:rect l="l" t="t" r="r" b="b"/>
              <a:pathLst>
                <a:path w="2539" h="5079">
                  <a:moveTo>
                    <a:pt x="2324" y="0"/>
                  </a:moveTo>
                  <a:lnTo>
                    <a:pt x="0" y="1346"/>
                  </a:lnTo>
                  <a:lnTo>
                    <a:pt x="0" y="3314"/>
                  </a:lnTo>
                  <a:lnTo>
                    <a:pt x="12" y="4876"/>
                  </a:lnTo>
                  <a:lnTo>
                    <a:pt x="2324" y="3543"/>
                  </a:lnTo>
                  <a:lnTo>
                    <a:pt x="2324" y="1968"/>
                  </a:lnTo>
                  <a:lnTo>
                    <a:pt x="2324" y="0"/>
                  </a:lnTo>
                  <a:close/>
                </a:path>
              </a:pathLst>
            </a:custGeom>
            <a:solidFill>
              <a:srgbClr val="5B74A1"/>
            </a:solidFill>
          </p:spPr>
          <p:txBody>
            <a:bodyPr wrap="square" lIns="0" tIns="0" rIns="0" bIns="0" rtlCol="0"/>
            <a:lstStyle/>
            <a:p>
              <a:endParaRPr sz="1227"/>
            </a:p>
          </p:txBody>
        </p:sp>
        <p:sp>
          <p:nvSpPr>
            <p:cNvPr id="2368" name="object 2368"/>
            <p:cNvSpPr/>
            <p:nvPr/>
          </p:nvSpPr>
          <p:spPr>
            <a:xfrm>
              <a:off x="1822805" y="8007629"/>
              <a:ext cx="2540" cy="3175"/>
            </a:xfrm>
            <a:custGeom>
              <a:avLst/>
              <a:gdLst/>
              <a:ahLst/>
              <a:cxnLst/>
              <a:rect l="l" t="t" r="r" b="b"/>
              <a:pathLst>
                <a:path w="2539" h="3175">
                  <a:moveTo>
                    <a:pt x="2336" y="0"/>
                  </a:moveTo>
                  <a:lnTo>
                    <a:pt x="0" y="1346"/>
                  </a:lnTo>
                  <a:lnTo>
                    <a:pt x="12" y="2946"/>
                  </a:lnTo>
                  <a:lnTo>
                    <a:pt x="2336" y="1600"/>
                  </a:lnTo>
                  <a:lnTo>
                    <a:pt x="2336" y="0"/>
                  </a:lnTo>
                  <a:close/>
                </a:path>
              </a:pathLst>
            </a:custGeom>
            <a:solidFill>
              <a:srgbClr val="5B75A1"/>
            </a:solidFill>
          </p:spPr>
          <p:txBody>
            <a:bodyPr wrap="square" lIns="0" tIns="0" rIns="0" bIns="0" rtlCol="0"/>
            <a:lstStyle/>
            <a:p>
              <a:endParaRPr sz="1227"/>
            </a:p>
          </p:txBody>
        </p:sp>
        <p:sp>
          <p:nvSpPr>
            <p:cNvPr id="2369" name="object 2369"/>
            <p:cNvSpPr/>
            <p:nvPr/>
          </p:nvSpPr>
          <p:spPr>
            <a:xfrm>
              <a:off x="1822805" y="8005711"/>
              <a:ext cx="2540" cy="3810"/>
            </a:xfrm>
            <a:custGeom>
              <a:avLst/>
              <a:gdLst/>
              <a:ahLst/>
              <a:cxnLst/>
              <a:rect l="l" t="t" r="r" b="b"/>
              <a:pathLst>
                <a:path w="2539" h="3809">
                  <a:moveTo>
                    <a:pt x="2336" y="0"/>
                  </a:moveTo>
                  <a:lnTo>
                    <a:pt x="0" y="1346"/>
                  </a:lnTo>
                  <a:lnTo>
                    <a:pt x="0" y="3263"/>
                  </a:lnTo>
                  <a:lnTo>
                    <a:pt x="2336" y="1917"/>
                  </a:lnTo>
                  <a:lnTo>
                    <a:pt x="2336" y="0"/>
                  </a:lnTo>
                  <a:close/>
                </a:path>
              </a:pathLst>
            </a:custGeom>
            <a:solidFill>
              <a:srgbClr val="5C75A2"/>
            </a:solidFill>
          </p:spPr>
          <p:txBody>
            <a:bodyPr wrap="square" lIns="0" tIns="0" rIns="0" bIns="0" rtlCol="0"/>
            <a:lstStyle/>
            <a:p>
              <a:endParaRPr sz="1227"/>
            </a:p>
          </p:txBody>
        </p:sp>
        <p:sp>
          <p:nvSpPr>
            <p:cNvPr id="2370" name="object 2370"/>
            <p:cNvSpPr/>
            <p:nvPr/>
          </p:nvSpPr>
          <p:spPr>
            <a:xfrm>
              <a:off x="1822792" y="8003933"/>
              <a:ext cx="2540" cy="3175"/>
            </a:xfrm>
            <a:custGeom>
              <a:avLst/>
              <a:gdLst/>
              <a:ahLst/>
              <a:cxnLst/>
              <a:rect l="l" t="t" r="r" b="b"/>
              <a:pathLst>
                <a:path w="2539" h="3175">
                  <a:moveTo>
                    <a:pt x="2349" y="0"/>
                  </a:moveTo>
                  <a:lnTo>
                    <a:pt x="0" y="1371"/>
                  </a:lnTo>
                  <a:lnTo>
                    <a:pt x="12" y="3124"/>
                  </a:lnTo>
                  <a:lnTo>
                    <a:pt x="2349" y="1778"/>
                  </a:lnTo>
                  <a:lnTo>
                    <a:pt x="2349" y="0"/>
                  </a:lnTo>
                  <a:close/>
                </a:path>
              </a:pathLst>
            </a:custGeom>
            <a:solidFill>
              <a:srgbClr val="5C75A3"/>
            </a:solidFill>
          </p:spPr>
          <p:txBody>
            <a:bodyPr wrap="square" lIns="0" tIns="0" rIns="0" bIns="0" rtlCol="0"/>
            <a:lstStyle/>
            <a:p>
              <a:endParaRPr sz="1227"/>
            </a:p>
          </p:txBody>
        </p:sp>
        <p:sp>
          <p:nvSpPr>
            <p:cNvPr id="2371" name="object 2371"/>
            <p:cNvSpPr/>
            <p:nvPr/>
          </p:nvSpPr>
          <p:spPr>
            <a:xfrm>
              <a:off x="1822780" y="8002079"/>
              <a:ext cx="2540" cy="3810"/>
            </a:xfrm>
            <a:custGeom>
              <a:avLst/>
              <a:gdLst/>
              <a:ahLst/>
              <a:cxnLst/>
              <a:rect l="l" t="t" r="r" b="b"/>
              <a:pathLst>
                <a:path w="2539" h="3809">
                  <a:moveTo>
                    <a:pt x="2362" y="0"/>
                  </a:moveTo>
                  <a:lnTo>
                    <a:pt x="0" y="1346"/>
                  </a:lnTo>
                  <a:lnTo>
                    <a:pt x="12" y="3225"/>
                  </a:lnTo>
                  <a:lnTo>
                    <a:pt x="2362" y="1854"/>
                  </a:lnTo>
                  <a:lnTo>
                    <a:pt x="2362" y="0"/>
                  </a:lnTo>
                  <a:close/>
                </a:path>
              </a:pathLst>
            </a:custGeom>
            <a:solidFill>
              <a:srgbClr val="5C76A3"/>
            </a:solidFill>
          </p:spPr>
          <p:txBody>
            <a:bodyPr wrap="square" lIns="0" tIns="0" rIns="0" bIns="0" rtlCol="0"/>
            <a:lstStyle/>
            <a:p>
              <a:endParaRPr sz="1227"/>
            </a:p>
          </p:txBody>
        </p:sp>
        <p:sp>
          <p:nvSpPr>
            <p:cNvPr id="2372" name="object 2372"/>
            <p:cNvSpPr/>
            <p:nvPr/>
          </p:nvSpPr>
          <p:spPr>
            <a:xfrm>
              <a:off x="1822780" y="8000187"/>
              <a:ext cx="2540" cy="3810"/>
            </a:xfrm>
            <a:custGeom>
              <a:avLst/>
              <a:gdLst/>
              <a:ahLst/>
              <a:cxnLst/>
              <a:rect l="l" t="t" r="r" b="b"/>
              <a:pathLst>
                <a:path w="2539" h="3809">
                  <a:moveTo>
                    <a:pt x="2362" y="0"/>
                  </a:moveTo>
                  <a:lnTo>
                    <a:pt x="0" y="1371"/>
                  </a:lnTo>
                  <a:lnTo>
                    <a:pt x="0" y="3238"/>
                  </a:lnTo>
                  <a:lnTo>
                    <a:pt x="2362" y="1892"/>
                  </a:lnTo>
                  <a:lnTo>
                    <a:pt x="2362" y="0"/>
                  </a:lnTo>
                  <a:close/>
                </a:path>
              </a:pathLst>
            </a:custGeom>
            <a:solidFill>
              <a:srgbClr val="5C77A4"/>
            </a:solidFill>
          </p:spPr>
          <p:txBody>
            <a:bodyPr wrap="square" lIns="0" tIns="0" rIns="0" bIns="0" rtlCol="0"/>
            <a:lstStyle/>
            <a:p>
              <a:endParaRPr sz="1227"/>
            </a:p>
          </p:txBody>
        </p:sp>
        <p:sp>
          <p:nvSpPr>
            <p:cNvPr id="2373" name="object 2373"/>
            <p:cNvSpPr/>
            <p:nvPr/>
          </p:nvSpPr>
          <p:spPr>
            <a:xfrm>
              <a:off x="1822767" y="7996580"/>
              <a:ext cx="2540" cy="5080"/>
            </a:xfrm>
            <a:custGeom>
              <a:avLst/>
              <a:gdLst/>
              <a:ahLst/>
              <a:cxnLst/>
              <a:rect l="l" t="t" r="r" b="b"/>
              <a:pathLst>
                <a:path w="2539" h="5079">
                  <a:moveTo>
                    <a:pt x="2374" y="0"/>
                  </a:moveTo>
                  <a:lnTo>
                    <a:pt x="0" y="1358"/>
                  </a:lnTo>
                  <a:lnTo>
                    <a:pt x="0" y="3302"/>
                  </a:lnTo>
                  <a:lnTo>
                    <a:pt x="12" y="4978"/>
                  </a:lnTo>
                  <a:lnTo>
                    <a:pt x="2374" y="3606"/>
                  </a:lnTo>
                  <a:lnTo>
                    <a:pt x="2374" y="1943"/>
                  </a:lnTo>
                  <a:lnTo>
                    <a:pt x="2374" y="0"/>
                  </a:lnTo>
                  <a:close/>
                </a:path>
              </a:pathLst>
            </a:custGeom>
            <a:solidFill>
              <a:srgbClr val="5C78A4"/>
            </a:solidFill>
          </p:spPr>
          <p:txBody>
            <a:bodyPr wrap="square" lIns="0" tIns="0" rIns="0" bIns="0" rtlCol="0"/>
            <a:lstStyle/>
            <a:p>
              <a:endParaRPr sz="1227"/>
            </a:p>
          </p:txBody>
        </p:sp>
        <p:sp>
          <p:nvSpPr>
            <p:cNvPr id="2374" name="object 2374"/>
            <p:cNvSpPr/>
            <p:nvPr/>
          </p:nvSpPr>
          <p:spPr>
            <a:xfrm>
              <a:off x="1822754" y="7994980"/>
              <a:ext cx="2540" cy="3175"/>
            </a:xfrm>
            <a:custGeom>
              <a:avLst/>
              <a:gdLst/>
              <a:ahLst/>
              <a:cxnLst/>
              <a:rect l="l" t="t" r="r" b="b"/>
              <a:pathLst>
                <a:path w="2539" h="3175">
                  <a:moveTo>
                    <a:pt x="2387" y="0"/>
                  </a:moveTo>
                  <a:lnTo>
                    <a:pt x="0" y="1358"/>
                  </a:lnTo>
                  <a:lnTo>
                    <a:pt x="12" y="2959"/>
                  </a:lnTo>
                  <a:lnTo>
                    <a:pt x="2387" y="1600"/>
                  </a:lnTo>
                  <a:lnTo>
                    <a:pt x="2387" y="0"/>
                  </a:lnTo>
                  <a:close/>
                </a:path>
              </a:pathLst>
            </a:custGeom>
            <a:solidFill>
              <a:srgbClr val="5C78A5"/>
            </a:solidFill>
          </p:spPr>
          <p:txBody>
            <a:bodyPr wrap="square" lIns="0" tIns="0" rIns="0" bIns="0" rtlCol="0"/>
            <a:lstStyle/>
            <a:p>
              <a:endParaRPr sz="1227"/>
            </a:p>
          </p:txBody>
        </p:sp>
        <p:sp>
          <p:nvSpPr>
            <p:cNvPr id="2375" name="object 2375"/>
            <p:cNvSpPr/>
            <p:nvPr/>
          </p:nvSpPr>
          <p:spPr>
            <a:xfrm>
              <a:off x="1822742" y="7991322"/>
              <a:ext cx="2540" cy="5080"/>
            </a:xfrm>
            <a:custGeom>
              <a:avLst/>
              <a:gdLst/>
              <a:ahLst/>
              <a:cxnLst/>
              <a:rect l="l" t="t" r="r" b="b"/>
              <a:pathLst>
                <a:path w="2539" h="5079">
                  <a:moveTo>
                    <a:pt x="2400" y="0"/>
                  </a:moveTo>
                  <a:lnTo>
                    <a:pt x="0" y="1384"/>
                  </a:lnTo>
                  <a:lnTo>
                    <a:pt x="12" y="3098"/>
                  </a:lnTo>
                  <a:lnTo>
                    <a:pt x="12" y="5016"/>
                  </a:lnTo>
                  <a:lnTo>
                    <a:pt x="2400" y="3657"/>
                  </a:lnTo>
                  <a:lnTo>
                    <a:pt x="2400" y="1739"/>
                  </a:lnTo>
                  <a:lnTo>
                    <a:pt x="2400" y="0"/>
                  </a:lnTo>
                  <a:close/>
                </a:path>
              </a:pathLst>
            </a:custGeom>
            <a:solidFill>
              <a:srgbClr val="5C79A6"/>
            </a:solidFill>
          </p:spPr>
          <p:txBody>
            <a:bodyPr wrap="square" lIns="0" tIns="0" rIns="0" bIns="0" rtlCol="0"/>
            <a:lstStyle/>
            <a:p>
              <a:endParaRPr sz="1227"/>
            </a:p>
          </p:txBody>
        </p:sp>
        <p:sp>
          <p:nvSpPr>
            <p:cNvPr id="2376" name="object 2376"/>
            <p:cNvSpPr/>
            <p:nvPr/>
          </p:nvSpPr>
          <p:spPr>
            <a:xfrm>
              <a:off x="1822742" y="7989303"/>
              <a:ext cx="2540" cy="3810"/>
            </a:xfrm>
            <a:custGeom>
              <a:avLst/>
              <a:gdLst/>
              <a:ahLst/>
              <a:cxnLst/>
              <a:rect l="l" t="t" r="r" b="b"/>
              <a:pathLst>
                <a:path w="2539" h="3809">
                  <a:moveTo>
                    <a:pt x="2400" y="0"/>
                  </a:moveTo>
                  <a:lnTo>
                    <a:pt x="0" y="1384"/>
                  </a:lnTo>
                  <a:lnTo>
                    <a:pt x="0" y="3403"/>
                  </a:lnTo>
                  <a:lnTo>
                    <a:pt x="2400" y="2019"/>
                  </a:lnTo>
                  <a:lnTo>
                    <a:pt x="2400" y="0"/>
                  </a:lnTo>
                  <a:close/>
                </a:path>
              </a:pathLst>
            </a:custGeom>
            <a:solidFill>
              <a:srgbClr val="5C7AA6"/>
            </a:solidFill>
          </p:spPr>
          <p:txBody>
            <a:bodyPr wrap="square" lIns="0" tIns="0" rIns="0" bIns="0" rtlCol="0"/>
            <a:lstStyle/>
            <a:p>
              <a:endParaRPr sz="1227"/>
            </a:p>
          </p:txBody>
        </p:sp>
        <p:sp>
          <p:nvSpPr>
            <p:cNvPr id="2377" name="object 2377"/>
            <p:cNvSpPr/>
            <p:nvPr/>
          </p:nvSpPr>
          <p:spPr>
            <a:xfrm>
              <a:off x="1822729" y="7987487"/>
              <a:ext cx="2540" cy="3810"/>
            </a:xfrm>
            <a:custGeom>
              <a:avLst/>
              <a:gdLst/>
              <a:ahLst/>
              <a:cxnLst/>
              <a:rect l="l" t="t" r="r" b="b"/>
              <a:pathLst>
                <a:path w="2539" h="3809">
                  <a:moveTo>
                    <a:pt x="2413" y="0"/>
                  </a:moveTo>
                  <a:lnTo>
                    <a:pt x="0" y="1397"/>
                  </a:lnTo>
                  <a:lnTo>
                    <a:pt x="12" y="3200"/>
                  </a:lnTo>
                  <a:lnTo>
                    <a:pt x="2413" y="1816"/>
                  </a:lnTo>
                  <a:lnTo>
                    <a:pt x="2413" y="0"/>
                  </a:lnTo>
                  <a:close/>
                </a:path>
              </a:pathLst>
            </a:custGeom>
            <a:solidFill>
              <a:srgbClr val="5C7AA7"/>
            </a:solidFill>
          </p:spPr>
          <p:txBody>
            <a:bodyPr wrap="square" lIns="0" tIns="0" rIns="0" bIns="0" rtlCol="0"/>
            <a:lstStyle/>
            <a:p>
              <a:endParaRPr sz="1227"/>
            </a:p>
          </p:txBody>
        </p:sp>
        <p:sp>
          <p:nvSpPr>
            <p:cNvPr id="2378" name="object 2378"/>
            <p:cNvSpPr/>
            <p:nvPr/>
          </p:nvSpPr>
          <p:spPr>
            <a:xfrm>
              <a:off x="1822729" y="7985823"/>
              <a:ext cx="2540" cy="3175"/>
            </a:xfrm>
            <a:custGeom>
              <a:avLst/>
              <a:gdLst/>
              <a:ahLst/>
              <a:cxnLst/>
              <a:rect l="l" t="t" r="r" b="b"/>
              <a:pathLst>
                <a:path w="2539" h="3175">
                  <a:moveTo>
                    <a:pt x="2413" y="0"/>
                  </a:moveTo>
                  <a:lnTo>
                    <a:pt x="0" y="1384"/>
                  </a:lnTo>
                  <a:lnTo>
                    <a:pt x="0" y="3060"/>
                  </a:lnTo>
                  <a:lnTo>
                    <a:pt x="2413" y="1663"/>
                  </a:lnTo>
                  <a:lnTo>
                    <a:pt x="2413" y="0"/>
                  </a:lnTo>
                  <a:close/>
                </a:path>
              </a:pathLst>
            </a:custGeom>
            <a:solidFill>
              <a:srgbClr val="5C7AA8"/>
            </a:solidFill>
          </p:spPr>
          <p:txBody>
            <a:bodyPr wrap="square" lIns="0" tIns="0" rIns="0" bIns="0" rtlCol="0"/>
            <a:lstStyle/>
            <a:p>
              <a:endParaRPr sz="1227"/>
            </a:p>
          </p:txBody>
        </p:sp>
        <p:sp>
          <p:nvSpPr>
            <p:cNvPr id="2379" name="object 2379"/>
            <p:cNvSpPr/>
            <p:nvPr/>
          </p:nvSpPr>
          <p:spPr>
            <a:xfrm>
              <a:off x="1822716" y="7984109"/>
              <a:ext cx="2540" cy="3175"/>
            </a:xfrm>
            <a:custGeom>
              <a:avLst/>
              <a:gdLst/>
              <a:ahLst/>
              <a:cxnLst/>
              <a:rect l="l" t="t" r="r" b="b"/>
              <a:pathLst>
                <a:path w="2539" h="3175">
                  <a:moveTo>
                    <a:pt x="2425" y="0"/>
                  </a:moveTo>
                  <a:lnTo>
                    <a:pt x="0" y="1409"/>
                  </a:lnTo>
                  <a:lnTo>
                    <a:pt x="12" y="3098"/>
                  </a:lnTo>
                  <a:lnTo>
                    <a:pt x="2425" y="1714"/>
                  </a:lnTo>
                  <a:lnTo>
                    <a:pt x="2425" y="0"/>
                  </a:lnTo>
                  <a:close/>
                </a:path>
              </a:pathLst>
            </a:custGeom>
            <a:solidFill>
              <a:srgbClr val="5C7BA8"/>
            </a:solidFill>
          </p:spPr>
          <p:txBody>
            <a:bodyPr wrap="square" lIns="0" tIns="0" rIns="0" bIns="0" rtlCol="0"/>
            <a:lstStyle/>
            <a:p>
              <a:endParaRPr sz="1227"/>
            </a:p>
          </p:txBody>
        </p:sp>
        <p:sp>
          <p:nvSpPr>
            <p:cNvPr id="2380" name="object 2380"/>
            <p:cNvSpPr/>
            <p:nvPr/>
          </p:nvSpPr>
          <p:spPr>
            <a:xfrm>
              <a:off x="1822716" y="7982255"/>
              <a:ext cx="2540" cy="3810"/>
            </a:xfrm>
            <a:custGeom>
              <a:avLst/>
              <a:gdLst/>
              <a:ahLst/>
              <a:cxnLst/>
              <a:rect l="l" t="t" r="r" b="b"/>
              <a:pathLst>
                <a:path w="2539" h="3809">
                  <a:moveTo>
                    <a:pt x="2425" y="0"/>
                  </a:moveTo>
                  <a:lnTo>
                    <a:pt x="0" y="1397"/>
                  </a:lnTo>
                  <a:lnTo>
                    <a:pt x="0" y="3263"/>
                  </a:lnTo>
                  <a:lnTo>
                    <a:pt x="2425" y="1854"/>
                  </a:lnTo>
                  <a:lnTo>
                    <a:pt x="2425" y="0"/>
                  </a:lnTo>
                  <a:close/>
                </a:path>
              </a:pathLst>
            </a:custGeom>
            <a:solidFill>
              <a:srgbClr val="5C7CA8"/>
            </a:solidFill>
          </p:spPr>
          <p:txBody>
            <a:bodyPr wrap="square" lIns="0" tIns="0" rIns="0" bIns="0" rtlCol="0"/>
            <a:lstStyle/>
            <a:p>
              <a:endParaRPr sz="1227"/>
            </a:p>
          </p:txBody>
        </p:sp>
        <p:sp>
          <p:nvSpPr>
            <p:cNvPr id="2381" name="object 2381"/>
            <p:cNvSpPr/>
            <p:nvPr/>
          </p:nvSpPr>
          <p:spPr>
            <a:xfrm>
              <a:off x="1822703" y="7980375"/>
              <a:ext cx="2540" cy="3810"/>
            </a:xfrm>
            <a:custGeom>
              <a:avLst/>
              <a:gdLst/>
              <a:ahLst/>
              <a:cxnLst/>
              <a:rect l="l" t="t" r="r" b="b"/>
              <a:pathLst>
                <a:path w="2539" h="3809">
                  <a:moveTo>
                    <a:pt x="2438" y="0"/>
                  </a:moveTo>
                  <a:lnTo>
                    <a:pt x="0" y="1409"/>
                  </a:lnTo>
                  <a:lnTo>
                    <a:pt x="12" y="3276"/>
                  </a:lnTo>
                  <a:lnTo>
                    <a:pt x="2438" y="1879"/>
                  </a:lnTo>
                  <a:lnTo>
                    <a:pt x="2438" y="0"/>
                  </a:lnTo>
                  <a:close/>
                </a:path>
              </a:pathLst>
            </a:custGeom>
            <a:solidFill>
              <a:srgbClr val="5C7CA9"/>
            </a:solidFill>
          </p:spPr>
          <p:txBody>
            <a:bodyPr wrap="square" lIns="0" tIns="0" rIns="0" bIns="0" rtlCol="0"/>
            <a:lstStyle/>
            <a:p>
              <a:endParaRPr sz="1227"/>
            </a:p>
          </p:txBody>
        </p:sp>
        <p:sp>
          <p:nvSpPr>
            <p:cNvPr id="2382" name="object 2382"/>
            <p:cNvSpPr/>
            <p:nvPr/>
          </p:nvSpPr>
          <p:spPr>
            <a:xfrm>
              <a:off x="1822703" y="7978673"/>
              <a:ext cx="2540" cy="3175"/>
            </a:xfrm>
            <a:custGeom>
              <a:avLst/>
              <a:gdLst/>
              <a:ahLst/>
              <a:cxnLst/>
              <a:rect l="l" t="t" r="r" b="b"/>
              <a:pathLst>
                <a:path w="2539" h="3175">
                  <a:moveTo>
                    <a:pt x="2438" y="0"/>
                  </a:moveTo>
                  <a:lnTo>
                    <a:pt x="0" y="1409"/>
                  </a:lnTo>
                  <a:lnTo>
                    <a:pt x="0" y="3111"/>
                  </a:lnTo>
                  <a:lnTo>
                    <a:pt x="2438" y="1701"/>
                  </a:lnTo>
                  <a:lnTo>
                    <a:pt x="2438" y="0"/>
                  </a:lnTo>
                  <a:close/>
                </a:path>
              </a:pathLst>
            </a:custGeom>
            <a:solidFill>
              <a:srgbClr val="5C7CAA"/>
            </a:solidFill>
          </p:spPr>
          <p:txBody>
            <a:bodyPr wrap="square" lIns="0" tIns="0" rIns="0" bIns="0" rtlCol="0"/>
            <a:lstStyle/>
            <a:p>
              <a:endParaRPr sz="1227"/>
            </a:p>
          </p:txBody>
        </p:sp>
        <p:sp>
          <p:nvSpPr>
            <p:cNvPr id="2383" name="object 2383"/>
            <p:cNvSpPr/>
            <p:nvPr/>
          </p:nvSpPr>
          <p:spPr>
            <a:xfrm>
              <a:off x="1822691" y="7976743"/>
              <a:ext cx="2540" cy="3810"/>
            </a:xfrm>
            <a:custGeom>
              <a:avLst/>
              <a:gdLst/>
              <a:ahLst/>
              <a:cxnLst/>
              <a:rect l="l" t="t" r="r" b="b"/>
              <a:pathLst>
                <a:path w="2539" h="3809">
                  <a:moveTo>
                    <a:pt x="2451" y="0"/>
                  </a:moveTo>
                  <a:lnTo>
                    <a:pt x="0" y="1409"/>
                  </a:lnTo>
                  <a:lnTo>
                    <a:pt x="12" y="3340"/>
                  </a:lnTo>
                  <a:lnTo>
                    <a:pt x="2451" y="1930"/>
                  </a:lnTo>
                  <a:lnTo>
                    <a:pt x="2451" y="0"/>
                  </a:lnTo>
                  <a:close/>
                </a:path>
              </a:pathLst>
            </a:custGeom>
            <a:solidFill>
              <a:srgbClr val="5D7DAA"/>
            </a:solidFill>
          </p:spPr>
          <p:txBody>
            <a:bodyPr wrap="square" lIns="0" tIns="0" rIns="0" bIns="0" rtlCol="0"/>
            <a:lstStyle/>
            <a:p>
              <a:endParaRPr sz="1227"/>
            </a:p>
          </p:txBody>
        </p:sp>
        <p:sp>
          <p:nvSpPr>
            <p:cNvPr id="2384" name="object 2384"/>
            <p:cNvSpPr/>
            <p:nvPr/>
          </p:nvSpPr>
          <p:spPr>
            <a:xfrm>
              <a:off x="1822691" y="7975181"/>
              <a:ext cx="2540" cy="3175"/>
            </a:xfrm>
            <a:custGeom>
              <a:avLst/>
              <a:gdLst/>
              <a:ahLst/>
              <a:cxnLst/>
              <a:rect l="l" t="t" r="r" b="b"/>
              <a:pathLst>
                <a:path w="2539" h="3175">
                  <a:moveTo>
                    <a:pt x="2451" y="0"/>
                  </a:moveTo>
                  <a:lnTo>
                    <a:pt x="0" y="1422"/>
                  </a:lnTo>
                  <a:lnTo>
                    <a:pt x="0" y="2971"/>
                  </a:lnTo>
                  <a:lnTo>
                    <a:pt x="2451" y="1562"/>
                  </a:lnTo>
                  <a:lnTo>
                    <a:pt x="2451" y="0"/>
                  </a:lnTo>
                  <a:close/>
                </a:path>
              </a:pathLst>
            </a:custGeom>
            <a:solidFill>
              <a:srgbClr val="5D7DAB"/>
            </a:solidFill>
          </p:spPr>
          <p:txBody>
            <a:bodyPr wrap="square" lIns="0" tIns="0" rIns="0" bIns="0" rtlCol="0"/>
            <a:lstStyle/>
            <a:p>
              <a:endParaRPr sz="1227"/>
            </a:p>
          </p:txBody>
        </p:sp>
        <p:sp>
          <p:nvSpPr>
            <p:cNvPr id="2385" name="object 2385"/>
            <p:cNvSpPr/>
            <p:nvPr/>
          </p:nvSpPr>
          <p:spPr>
            <a:xfrm>
              <a:off x="1822678" y="7973212"/>
              <a:ext cx="2540" cy="3810"/>
            </a:xfrm>
            <a:custGeom>
              <a:avLst/>
              <a:gdLst/>
              <a:ahLst/>
              <a:cxnLst/>
              <a:rect l="l" t="t" r="r" b="b"/>
              <a:pathLst>
                <a:path w="2539" h="3809">
                  <a:moveTo>
                    <a:pt x="2463" y="0"/>
                  </a:moveTo>
                  <a:lnTo>
                    <a:pt x="0" y="1422"/>
                  </a:lnTo>
                  <a:lnTo>
                    <a:pt x="12" y="3390"/>
                  </a:lnTo>
                  <a:lnTo>
                    <a:pt x="2463" y="1968"/>
                  </a:lnTo>
                  <a:lnTo>
                    <a:pt x="2463" y="0"/>
                  </a:lnTo>
                  <a:close/>
                </a:path>
              </a:pathLst>
            </a:custGeom>
            <a:solidFill>
              <a:srgbClr val="5D7EAB"/>
            </a:solidFill>
          </p:spPr>
          <p:txBody>
            <a:bodyPr wrap="square" lIns="0" tIns="0" rIns="0" bIns="0" rtlCol="0"/>
            <a:lstStyle/>
            <a:p>
              <a:endParaRPr sz="1227"/>
            </a:p>
          </p:txBody>
        </p:sp>
        <p:sp>
          <p:nvSpPr>
            <p:cNvPr id="2386" name="object 2386"/>
            <p:cNvSpPr/>
            <p:nvPr/>
          </p:nvSpPr>
          <p:spPr>
            <a:xfrm>
              <a:off x="1822665" y="7969643"/>
              <a:ext cx="2540" cy="5080"/>
            </a:xfrm>
            <a:custGeom>
              <a:avLst/>
              <a:gdLst/>
              <a:ahLst/>
              <a:cxnLst/>
              <a:rect l="l" t="t" r="r" b="b"/>
              <a:pathLst>
                <a:path w="2539" h="5079">
                  <a:moveTo>
                    <a:pt x="2476" y="0"/>
                  </a:moveTo>
                  <a:lnTo>
                    <a:pt x="0" y="1422"/>
                  </a:lnTo>
                  <a:lnTo>
                    <a:pt x="0" y="3403"/>
                  </a:lnTo>
                  <a:lnTo>
                    <a:pt x="12" y="4991"/>
                  </a:lnTo>
                  <a:lnTo>
                    <a:pt x="2476" y="3568"/>
                  </a:lnTo>
                  <a:lnTo>
                    <a:pt x="2476" y="1981"/>
                  </a:lnTo>
                  <a:lnTo>
                    <a:pt x="2476" y="0"/>
                  </a:lnTo>
                  <a:close/>
                </a:path>
              </a:pathLst>
            </a:custGeom>
            <a:solidFill>
              <a:srgbClr val="5D7FAC"/>
            </a:solidFill>
          </p:spPr>
          <p:txBody>
            <a:bodyPr wrap="square" lIns="0" tIns="0" rIns="0" bIns="0" rtlCol="0"/>
            <a:lstStyle/>
            <a:p>
              <a:endParaRPr sz="1227"/>
            </a:p>
          </p:txBody>
        </p:sp>
        <p:sp>
          <p:nvSpPr>
            <p:cNvPr id="2387" name="object 2387"/>
            <p:cNvSpPr/>
            <p:nvPr/>
          </p:nvSpPr>
          <p:spPr>
            <a:xfrm>
              <a:off x="1822653" y="7967726"/>
              <a:ext cx="2540" cy="3810"/>
            </a:xfrm>
            <a:custGeom>
              <a:avLst/>
              <a:gdLst/>
              <a:ahLst/>
              <a:cxnLst/>
              <a:rect l="l" t="t" r="r" b="b"/>
              <a:pathLst>
                <a:path w="2539" h="3809">
                  <a:moveTo>
                    <a:pt x="2489" y="0"/>
                  </a:moveTo>
                  <a:lnTo>
                    <a:pt x="0" y="1435"/>
                  </a:lnTo>
                  <a:lnTo>
                    <a:pt x="12" y="3340"/>
                  </a:lnTo>
                  <a:lnTo>
                    <a:pt x="2489" y="1917"/>
                  </a:lnTo>
                  <a:lnTo>
                    <a:pt x="2489" y="0"/>
                  </a:lnTo>
                  <a:close/>
                </a:path>
              </a:pathLst>
            </a:custGeom>
            <a:solidFill>
              <a:srgbClr val="5D7FAD"/>
            </a:solidFill>
          </p:spPr>
          <p:txBody>
            <a:bodyPr wrap="square" lIns="0" tIns="0" rIns="0" bIns="0" rtlCol="0"/>
            <a:lstStyle/>
            <a:p>
              <a:endParaRPr sz="1227"/>
            </a:p>
          </p:txBody>
        </p:sp>
        <p:sp>
          <p:nvSpPr>
            <p:cNvPr id="2388" name="object 2388"/>
            <p:cNvSpPr/>
            <p:nvPr/>
          </p:nvSpPr>
          <p:spPr>
            <a:xfrm>
              <a:off x="1822653" y="7966049"/>
              <a:ext cx="2540" cy="3175"/>
            </a:xfrm>
            <a:custGeom>
              <a:avLst/>
              <a:gdLst/>
              <a:ahLst/>
              <a:cxnLst/>
              <a:rect l="l" t="t" r="r" b="b"/>
              <a:pathLst>
                <a:path w="2539" h="3175">
                  <a:moveTo>
                    <a:pt x="2489" y="0"/>
                  </a:moveTo>
                  <a:lnTo>
                    <a:pt x="0" y="1435"/>
                  </a:lnTo>
                  <a:lnTo>
                    <a:pt x="0" y="3111"/>
                  </a:lnTo>
                  <a:lnTo>
                    <a:pt x="2489" y="1676"/>
                  </a:lnTo>
                  <a:lnTo>
                    <a:pt x="2489" y="0"/>
                  </a:lnTo>
                  <a:close/>
                </a:path>
              </a:pathLst>
            </a:custGeom>
            <a:solidFill>
              <a:srgbClr val="5D80AD"/>
            </a:solidFill>
          </p:spPr>
          <p:txBody>
            <a:bodyPr wrap="square" lIns="0" tIns="0" rIns="0" bIns="0" rtlCol="0"/>
            <a:lstStyle/>
            <a:p>
              <a:endParaRPr sz="1227"/>
            </a:p>
          </p:txBody>
        </p:sp>
        <p:sp>
          <p:nvSpPr>
            <p:cNvPr id="2389" name="object 2389"/>
            <p:cNvSpPr/>
            <p:nvPr/>
          </p:nvSpPr>
          <p:spPr>
            <a:xfrm>
              <a:off x="1822640" y="7964271"/>
              <a:ext cx="2540" cy="3810"/>
            </a:xfrm>
            <a:custGeom>
              <a:avLst/>
              <a:gdLst/>
              <a:ahLst/>
              <a:cxnLst/>
              <a:rect l="l" t="t" r="r" b="b"/>
              <a:pathLst>
                <a:path w="2539" h="3809">
                  <a:moveTo>
                    <a:pt x="2501" y="0"/>
                  </a:moveTo>
                  <a:lnTo>
                    <a:pt x="0" y="1447"/>
                  </a:lnTo>
                  <a:lnTo>
                    <a:pt x="12" y="3213"/>
                  </a:lnTo>
                  <a:lnTo>
                    <a:pt x="2501" y="1778"/>
                  </a:lnTo>
                  <a:lnTo>
                    <a:pt x="2501" y="0"/>
                  </a:lnTo>
                  <a:close/>
                </a:path>
              </a:pathLst>
            </a:custGeom>
            <a:solidFill>
              <a:srgbClr val="5D81AD"/>
            </a:solidFill>
          </p:spPr>
          <p:txBody>
            <a:bodyPr wrap="square" lIns="0" tIns="0" rIns="0" bIns="0" rtlCol="0"/>
            <a:lstStyle/>
            <a:p>
              <a:endParaRPr sz="1227"/>
            </a:p>
          </p:txBody>
        </p:sp>
        <p:sp>
          <p:nvSpPr>
            <p:cNvPr id="2390" name="object 2390"/>
            <p:cNvSpPr/>
            <p:nvPr/>
          </p:nvSpPr>
          <p:spPr>
            <a:xfrm>
              <a:off x="1822640" y="7962582"/>
              <a:ext cx="2540" cy="3175"/>
            </a:xfrm>
            <a:custGeom>
              <a:avLst/>
              <a:gdLst/>
              <a:ahLst/>
              <a:cxnLst/>
              <a:rect l="l" t="t" r="r" b="b"/>
              <a:pathLst>
                <a:path w="2539" h="3175">
                  <a:moveTo>
                    <a:pt x="2501" y="0"/>
                  </a:moveTo>
                  <a:lnTo>
                    <a:pt x="0" y="1447"/>
                  </a:lnTo>
                  <a:lnTo>
                    <a:pt x="0" y="3136"/>
                  </a:lnTo>
                  <a:lnTo>
                    <a:pt x="2501" y="1689"/>
                  </a:lnTo>
                  <a:lnTo>
                    <a:pt x="2501" y="0"/>
                  </a:lnTo>
                  <a:close/>
                </a:path>
              </a:pathLst>
            </a:custGeom>
            <a:solidFill>
              <a:srgbClr val="5E81AE"/>
            </a:solidFill>
          </p:spPr>
          <p:txBody>
            <a:bodyPr wrap="square" lIns="0" tIns="0" rIns="0" bIns="0" rtlCol="0"/>
            <a:lstStyle/>
            <a:p>
              <a:endParaRPr sz="1227"/>
            </a:p>
          </p:txBody>
        </p:sp>
        <p:sp>
          <p:nvSpPr>
            <p:cNvPr id="2391" name="object 2391"/>
            <p:cNvSpPr/>
            <p:nvPr/>
          </p:nvSpPr>
          <p:spPr>
            <a:xfrm>
              <a:off x="1822627" y="7960614"/>
              <a:ext cx="2540" cy="3810"/>
            </a:xfrm>
            <a:custGeom>
              <a:avLst/>
              <a:gdLst/>
              <a:ahLst/>
              <a:cxnLst/>
              <a:rect l="l" t="t" r="r" b="b"/>
              <a:pathLst>
                <a:path w="2539" h="3809">
                  <a:moveTo>
                    <a:pt x="2514" y="0"/>
                  </a:moveTo>
                  <a:lnTo>
                    <a:pt x="0" y="1460"/>
                  </a:lnTo>
                  <a:lnTo>
                    <a:pt x="12" y="3416"/>
                  </a:lnTo>
                  <a:lnTo>
                    <a:pt x="2514" y="1968"/>
                  </a:lnTo>
                  <a:lnTo>
                    <a:pt x="2514" y="0"/>
                  </a:lnTo>
                  <a:close/>
                </a:path>
              </a:pathLst>
            </a:custGeom>
            <a:solidFill>
              <a:srgbClr val="5E81AF"/>
            </a:solidFill>
          </p:spPr>
          <p:txBody>
            <a:bodyPr wrap="square" lIns="0" tIns="0" rIns="0" bIns="0" rtlCol="0"/>
            <a:lstStyle/>
            <a:p>
              <a:endParaRPr sz="1227"/>
            </a:p>
          </p:txBody>
        </p:sp>
        <p:sp>
          <p:nvSpPr>
            <p:cNvPr id="2392" name="object 2392"/>
            <p:cNvSpPr/>
            <p:nvPr/>
          </p:nvSpPr>
          <p:spPr>
            <a:xfrm>
              <a:off x="1822615" y="7957032"/>
              <a:ext cx="2540" cy="5080"/>
            </a:xfrm>
            <a:custGeom>
              <a:avLst/>
              <a:gdLst/>
              <a:ahLst/>
              <a:cxnLst/>
              <a:rect l="l" t="t" r="r" b="b"/>
              <a:pathLst>
                <a:path w="2539" h="5079">
                  <a:moveTo>
                    <a:pt x="2527" y="0"/>
                  </a:moveTo>
                  <a:lnTo>
                    <a:pt x="0" y="1447"/>
                  </a:lnTo>
                  <a:lnTo>
                    <a:pt x="12" y="3390"/>
                  </a:lnTo>
                  <a:lnTo>
                    <a:pt x="12" y="5041"/>
                  </a:lnTo>
                  <a:lnTo>
                    <a:pt x="2527" y="3581"/>
                  </a:lnTo>
                  <a:lnTo>
                    <a:pt x="2527" y="1943"/>
                  </a:lnTo>
                  <a:lnTo>
                    <a:pt x="2527" y="0"/>
                  </a:lnTo>
                  <a:close/>
                </a:path>
              </a:pathLst>
            </a:custGeom>
            <a:solidFill>
              <a:srgbClr val="5E82AF"/>
            </a:solidFill>
          </p:spPr>
          <p:txBody>
            <a:bodyPr wrap="square" lIns="0" tIns="0" rIns="0" bIns="0" rtlCol="0"/>
            <a:lstStyle/>
            <a:p>
              <a:endParaRPr sz="1227"/>
            </a:p>
          </p:txBody>
        </p:sp>
        <p:sp>
          <p:nvSpPr>
            <p:cNvPr id="2393" name="object 2393"/>
            <p:cNvSpPr/>
            <p:nvPr/>
          </p:nvSpPr>
          <p:spPr>
            <a:xfrm>
              <a:off x="1822615" y="7955432"/>
              <a:ext cx="2540" cy="3175"/>
            </a:xfrm>
            <a:custGeom>
              <a:avLst/>
              <a:gdLst/>
              <a:ahLst/>
              <a:cxnLst/>
              <a:rect l="l" t="t" r="r" b="b"/>
              <a:pathLst>
                <a:path w="2539" h="3175">
                  <a:moveTo>
                    <a:pt x="2527" y="0"/>
                  </a:moveTo>
                  <a:lnTo>
                    <a:pt x="0" y="1447"/>
                  </a:lnTo>
                  <a:lnTo>
                    <a:pt x="0" y="3047"/>
                  </a:lnTo>
                  <a:lnTo>
                    <a:pt x="2527" y="1600"/>
                  </a:lnTo>
                  <a:lnTo>
                    <a:pt x="2527" y="0"/>
                  </a:lnTo>
                  <a:close/>
                </a:path>
              </a:pathLst>
            </a:custGeom>
            <a:solidFill>
              <a:srgbClr val="5E83B0"/>
            </a:solidFill>
          </p:spPr>
          <p:txBody>
            <a:bodyPr wrap="square" lIns="0" tIns="0" rIns="0" bIns="0" rtlCol="0"/>
            <a:lstStyle/>
            <a:p>
              <a:endParaRPr sz="1227"/>
            </a:p>
          </p:txBody>
        </p:sp>
        <p:sp>
          <p:nvSpPr>
            <p:cNvPr id="2394" name="object 2394"/>
            <p:cNvSpPr/>
            <p:nvPr/>
          </p:nvSpPr>
          <p:spPr>
            <a:xfrm>
              <a:off x="1822602" y="7951940"/>
              <a:ext cx="2540" cy="5080"/>
            </a:xfrm>
            <a:custGeom>
              <a:avLst/>
              <a:gdLst/>
              <a:ahLst/>
              <a:cxnLst/>
              <a:rect l="l" t="t" r="r" b="b"/>
              <a:pathLst>
                <a:path w="2539" h="5079">
                  <a:moveTo>
                    <a:pt x="2540" y="0"/>
                  </a:moveTo>
                  <a:lnTo>
                    <a:pt x="0" y="1447"/>
                  </a:lnTo>
                  <a:lnTo>
                    <a:pt x="0" y="3048"/>
                  </a:lnTo>
                  <a:lnTo>
                    <a:pt x="12" y="4940"/>
                  </a:lnTo>
                  <a:lnTo>
                    <a:pt x="2540" y="3492"/>
                  </a:lnTo>
                  <a:lnTo>
                    <a:pt x="2540" y="1600"/>
                  </a:lnTo>
                  <a:lnTo>
                    <a:pt x="2540" y="0"/>
                  </a:lnTo>
                  <a:close/>
                </a:path>
              </a:pathLst>
            </a:custGeom>
            <a:solidFill>
              <a:srgbClr val="5E83B1"/>
            </a:solidFill>
          </p:spPr>
          <p:txBody>
            <a:bodyPr wrap="square" lIns="0" tIns="0" rIns="0" bIns="0" rtlCol="0"/>
            <a:lstStyle/>
            <a:p>
              <a:endParaRPr sz="1227"/>
            </a:p>
          </p:txBody>
        </p:sp>
        <p:sp>
          <p:nvSpPr>
            <p:cNvPr id="2395" name="object 2395"/>
            <p:cNvSpPr/>
            <p:nvPr/>
          </p:nvSpPr>
          <p:spPr>
            <a:xfrm>
              <a:off x="1822589" y="7949895"/>
              <a:ext cx="3175" cy="3810"/>
            </a:xfrm>
            <a:custGeom>
              <a:avLst/>
              <a:gdLst/>
              <a:ahLst/>
              <a:cxnLst/>
              <a:rect l="l" t="t" r="r" b="b"/>
              <a:pathLst>
                <a:path w="3175" h="3809">
                  <a:moveTo>
                    <a:pt x="2552" y="0"/>
                  </a:moveTo>
                  <a:lnTo>
                    <a:pt x="0" y="1460"/>
                  </a:lnTo>
                  <a:lnTo>
                    <a:pt x="12" y="3492"/>
                  </a:lnTo>
                  <a:lnTo>
                    <a:pt x="2552" y="2044"/>
                  </a:lnTo>
                  <a:lnTo>
                    <a:pt x="2552" y="0"/>
                  </a:lnTo>
                  <a:close/>
                </a:path>
              </a:pathLst>
            </a:custGeom>
            <a:solidFill>
              <a:srgbClr val="5E84B2"/>
            </a:solidFill>
          </p:spPr>
          <p:txBody>
            <a:bodyPr wrap="square" lIns="0" tIns="0" rIns="0" bIns="0" rtlCol="0"/>
            <a:lstStyle/>
            <a:p>
              <a:endParaRPr sz="1227"/>
            </a:p>
          </p:txBody>
        </p:sp>
        <p:sp>
          <p:nvSpPr>
            <p:cNvPr id="2396" name="object 2396"/>
            <p:cNvSpPr/>
            <p:nvPr/>
          </p:nvSpPr>
          <p:spPr>
            <a:xfrm>
              <a:off x="1822576" y="7947812"/>
              <a:ext cx="3175" cy="3810"/>
            </a:xfrm>
            <a:custGeom>
              <a:avLst/>
              <a:gdLst/>
              <a:ahLst/>
              <a:cxnLst/>
              <a:rect l="l" t="t" r="r" b="b"/>
              <a:pathLst>
                <a:path w="3175" h="3809">
                  <a:moveTo>
                    <a:pt x="2565" y="0"/>
                  </a:moveTo>
                  <a:lnTo>
                    <a:pt x="0" y="1485"/>
                  </a:lnTo>
                  <a:lnTo>
                    <a:pt x="12" y="3543"/>
                  </a:lnTo>
                  <a:lnTo>
                    <a:pt x="2565" y="2082"/>
                  </a:lnTo>
                  <a:lnTo>
                    <a:pt x="2565" y="0"/>
                  </a:lnTo>
                  <a:close/>
                </a:path>
              </a:pathLst>
            </a:custGeom>
            <a:solidFill>
              <a:srgbClr val="5E85B2"/>
            </a:solidFill>
          </p:spPr>
          <p:txBody>
            <a:bodyPr wrap="square" lIns="0" tIns="0" rIns="0" bIns="0" rtlCol="0"/>
            <a:lstStyle/>
            <a:p>
              <a:endParaRPr sz="1227"/>
            </a:p>
          </p:txBody>
        </p:sp>
        <p:sp>
          <p:nvSpPr>
            <p:cNvPr id="2397" name="object 2397"/>
            <p:cNvSpPr/>
            <p:nvPr/>
          </p:nvSpPr>
          <p:spPr>
            <a:xfrm>
              <a:off x="1822564" y="7944307"/>
              <a:ext cx="3175" cy="5080"/>
            </a:xfrm>
            <a:custGeom>
              <a:avLst/>
              <a:gdLst/>
              <a:ahLst/>
              <a:cxnLst/>
              <a:rect l="l" t="t" r="r" b="b"/>
              <a:pathLst>
                <a:path w="3175" h="5079">
                  <a:moveTo>
                    <a:pt x="2578" y="0"/>
                  </a:moveTo>
                  <a:lnTo>
                    <a:pt x="0" y="1498"/>
                  </a:lnTo>
                  <a:lnTo>
                    <a:pt x="12" y="3403"/>
                  </a:lnTo>
                  <a:lnTo>
                    <a:pt x="12" y="4991"/>
                  </a:lnTo>
                  <a:lnTo>
                    <a:pt x="2578" y="3505"/>
                  </a:lnTo>
                  <a:lnTo>
                    <a:pt x="2578" y="1930"/>
                  </a:lnTo>
                  <a:lnTo>
                    <a:pt x="2578" y="0"/>
                  </a:lnTo>
                  <a:close/>
                </a:path>
              </a:pathLst>
            </a:custGeom>
            <a:solidFill>
              <a:srgbClr val="5E86B3"/>
            </a:solidFill>
          </p:spPr>
          <p:txBody>
            <a:bodyPr wrap="square" lIns="0" tIns="0" rIns="0" bIns="0" rtlCol="0"/>
            <a:lstStyle/>
            <a:p>
              <a:endParaRPr sz="1227"/>
            </a:p>
          </p:txBody>
        </p:sp>
        <p:sp>
          <p:nvSpPr>
            <p:cNvPr id="2398" name="object 2398"/>
            <p:cNvSpPr/>
            <p:nvPr/>
          </p:nvSpPr>
          <p:spPr>
            <a:xfrm>
              <a:off x="1822564" y="7942681"/>
              <a:ext cx="3175" cy="3175"/>
            </a:xfrm>
            <a:custGeom>
              <a:avLst/>
              <a:gdLst/>
              <a:ahLst/>
              <a:cxnLst/>
              <a:rect l="l" t="t" r="r" b="b"/>
              <a:pathLst>
                <a:path w="3175" h="3175">
                  <a:moveTo>
                    <a:pt x="2578" y="0"/>
                  </a:moveTo>
                  <a:lnTo>
                    <a:pt x="0" y="1485"/>
                  </a:lnTo>
                  <a:lnTo>
                    <a:pt x="0" y="3124"/>
                  </a:lnTo>
                  <a:lnTo>
                    <a:pt x="2578" y="1625"/>
                  </a:lnTo>
                  <a:lnTo>
                    <a:pt x="2578" y="0"/>
                  </a:lnTo>
                  <a:close/>
                </a:path>
              </a:pathLst>
            </a:custGeom>
            <a:solidFill>
              <a:srgbClr val="5E86B4"/>
            </a:solidFill>
          </p:spPr>
          <p:txBody>
            <a:bodyPr wrap="square" lIns="0" tIns="0" rIns="0" bIns="0" rtlCol="0"/>
            <a:lstStyle/>
            <a:p>
              <a:endParaRPr sz="1227"/>
            </a:p>
          </p:txBody>
        </p:sp>
        <p:sp>
          <p:nvSpPr>
            <p:cNvPr id="2399" name="object 2399"/>
            <p:cNvSpPr/>
            <p:nvPr/>
          </p:nvSpPr>
          <p:spPr>
            <a:xfrm>
              <a:off x="1822551" y="7939087"/>
              <a:ext cx="3175" cy="5080"/>
            </a:xfrm>
            <a:custGeom>
              <a:avLst/>
              <a:gdLst/>
              <a:ahLst/>
              <a:cxnLst/>
              <a:rect l="l" t="t" r="r" b="b"/>
              <a:pathLst>
                <a:path w="3175" h="5079">
                  <a:moveTo>
                    <a:pt x="2590" y="0"/>
                  </a:moveTo>
                  <a:lnTo>
                    <a:pt x="0" y="1485"/>
                  </a:lnTo>
                  <a:lnTo>
                    <a:pt x="0" y="3086"/>
                  </a:lnTo>
                  <a:lnTo>
                    <a:pt x="12" y="5080"/>
                  </a:lnTo>
                  <a:lnTo>
                    <a:pt x="2590" y="3594"/>
                  </a:lnTo>
                  <a:lnTo>
                    <a:pt x="2590" y="1600"/>
                  </a:lnTo>
                  <a:lnTo>
                    <a:pt x="2590" y="0"/>
                  </a:lnTo>
                  <a:close/>
                </a:path>
              </a:pathLst>
            </a:custGeom>
            <a:solidFill>
              <a:srgbClr val="5E87B4"/>
            </a:solidFill>
          </p:spPr>
          <p:txBody>
            <a:bodyPr wrap="square" lIns="0" tIns="0" rIns="0" bIns="0" rtlCol="0"/>
            <a:lstStyle/>
            <a:p>
              <a:endParaRPr sz="1227"/>
            </a:p>
          </p:txBody>
        </p:sp>
        <p:sp>
          <p:nvSpPr>
            <p:cNvPr id="2400" name="object 2400"/>
            <p:cNvSpPr/>
            <p:nvPr/>
          </p:nvSpPr>
          <p:spPr>
            <a:xfrm>
              <a:off x="1822538" y="7937144"/>
              <a:ext cx="3175" cy="3810"/>
            </a:xfrm>
            <a:custGeom>
              <a:avLst/>
              <a:gdLst/>
              <a:ahLst/>
              <a:cxnLst/>
              <a:rect l="l" t="t" r="r" b="b"/>
              <a:pathLst>
                <a:path w="3175" h="3809">
                  <a:moveTo>
                    <a:pt x="2603" y="0"/>
                  </a:moveTo>
                  <a:lnTo>
                    <a:pt x="0" y="1498"/>
                  </a:lnTo>
                  <a:lnTo>
                    <a:pt x="12" y="3429"/>
                  </a:lnTo>
                  <a:lnTo>
                    <a:pt x="2603" y="1943"/>
                  </a:lnTo>
                  <a:lnTo>
                    <a:pt x="2603" y="0"/>
                  </a:lnTo>
                  <a:close/>
                </a:path>
              </a:pathLst>
            </a:custGeom>
            <a:solidFill>
              <a:srgbClr val="5E88B5"/>
            </a:solidFill>
          </p:spPr>
          <p:txBody>
            <a:bodyPr wrap="square" lIns="0" tIns="0" rIns="0" bIns="0" rtlCol="0"/>
            <a:lstStyle/>
            <a:p>
              <a:endParaRPr sz="1227"/>
            </a:p>
          </p:txBody>
        </p:sp>
        <p:sp>
          <p:nvSpPr>
            <p:cNvPr id="2401" name="object 2401"/>
            <p:cNvSpPr/>
            <p:nvPr/>
          </p:nvSpPr>
          <p:spPr>
            <a:xfrm>
              <a:off x="1822538" y="7935595"/>
              <a:ext cx="3175" cy="3175"/>
            </a:xfrm>
            <a:custGeom>
              <a:avLst/>
              <a:gdLst/>
              <a:ahLst/>
              <a:cxnLst/>
              <a:rect l="l" t="t" r="r" b="b"/>
              <a:pathLst>
                <a:path w="3175" h="3175">
                  <a:moveTo>
                    <a:pt x="2603" y="0"/>
                  </a:moveTo>
                  <a:lnTo>
                    <a:pt x="0" y="1498"/>
                  </a:lnTo>
                  <a:lnTo>
                    <a:pt x="0" y="3047"/>
                  </a:lnTo>
                  <a:lnTo>
                    <a:pt x="2603" y="1549"/>
                  </a:lnTo>
                  <a:lnTo>
                    <a:pt x="2603" y="0"/>
                  </a:lnTo>
                  <a:close/>
                </a:path>
              </a:pathLst>
            </a:custGeom>
            <a:solidFill>
              <a:srgbClr val="5E88B6"/>
            </a:solidFill>
          </p:spPr>
          <p:txBody>
            <a:bodyPr wrap="square" lIns="0" tIns="0" rIns="0" bIns="0" rtlCol="0"/>
            <a:lstStyle/>
            <a:p>
              <a:endParaRPr sz="1227"/>
            </a:p>
          </p:txBody>
        </p:sp>
        <p:sp>
          <p:nvSpPr>
            <p:cNvPr id="2402" name="object 2402"/>
            <p:cNvSpPr/>
            <p:nvPr/>
          </p:nvSpPr>
          <p:spPr>
            <a:xfrm>
              <a:off x="1822526" y="7933652"/>
              <a:ext cx="3175" cy="3810"/>
            </a:xfrm>
            <a:custGeom>
              <a:avLst/>
              <a:gdLst/>
              <a:ahLst/>
              <a:cxnLst/>
              <a:rect l="l" t="t" r="r" b="b"/>
              <a:pathLst>
                <a:path w="3175" h="3809">
                  <a:moveTo>
                    <a:pt x="2616" y="0"/>
                  </a:moveTo>
                  <a:lnTo>
                    <a:pt x="0" y="1498"/>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2403" name="object 2403"/>
            <p:cNvSpPr/>
            <p:nvPr/>
          </p:nvSpPr>
          <p:spPr>
            <a:xfrm>
              <a:off x="1822526" y="7931594"/>
              <a:ext cx="3175" cy="3810"/>
            </a:xfrm>
            <a:custGeom>
              <a:avLst/>
              <a:gdLst/>
              <a:ahLst/>
              <a:cxnLst/>
              <a:rect l="l" t="t" r="r" b="b"/>
              <a:pathLst>
                <a:path w="3175" h="3809">
                  <a:moveTo>
                    <a:pt x="2616" y="0"/>
                  </a:moveTo>
                  <a:lnTo>
                    <a:pt x="0" y="1524"/>
                  </a:lnTo>
                  <a:lnTo>
                    <a:pt x="0" y="3556"/>
                  </a:lnTo>
                  <a:lnTo>
                    <a:pt x="2616" y="2057"/>
                  </a:lnTo>
                  <a:lnTo>
                    <a:pt x="2616" y="0"/>
                  </a:lnTo>
                  <a:close/>
                </a:path>
              </a:pathLst>
            </a:custGeom>
            <a:solidFill>
              <a:srgbClr val="5F89B6"/>
            </a:solidFill>
          </p:spPr>
          <p:txBody>
            <a:bodyPr wrap="square" lIns="0" tIns="0" rIns="0" bIns="0" rtlCol="0"/>
            <a:lstStyle/>
            <a:p>
              <a:endParaRPr sz="1227"/>
            </a:p>
          </p:txBody>
        </p:sp>
        <p:sp>
          <p:nvSpPr>
            <p:cNvPr id="2404" name="object 2404"/>
            <p:cNvSpPr/>
            <p:nvPr/>
          </p:nvSpPr>
          <p:spPr>
            <a:xfrm>
              <a:off x="1822513" y="7930058"/>
              <a:ext cx="3175" cy="3175"/>
            </a:xfrm>
            <a:custGeom>
              <a:avLst/>
              <a:gdLst/>
              <a:ahLst/>
              <a:cxnLst/>
              <a:rect l="l" t="t" r="r" b="b"/>
              <a:pathLst>
                <a:path w="3175" h="3175">
                  <a:moveTo>
                    <a:pt x="2628" y="0"/>
                  </a:moveTo>
                  <a:lnTo>
                    <a:pt x="0" y="1511"/>
                  </a:lnTo>
                  <a:lnTo>
                    <a:pt x="12" y="3060"/>
                  </a:lnTo>
                  <a:lnTo>
                    <a:pt x="2628" y="1536"/>
                  </a:lnTo>
                  <a:lnTo>
                    <a:pt x="2628" y="0"/>
                  </a:lnTo>
                  <a:close/>
                </a:path>
              </a:pathLst>
            </a:custGeom>
            <a:solidFill>
              <a:srgbClr val="5F8AB7"/>
            </a:solidFill>
          </p:spPr>
          <p:txBody>
            <a:bodyPr wrap="square" lIns="0" tIns="0" rIns="0" bIns="0" rtlCol="0"/>
            <a:lstStyle/>
            <a:p>
              <a:endParaRPr sz="1227"/>
            </a:p>
          </p:txBody>
        </p:sp>
        <p:sp>
          <p:nvSpPr>
            <p:cNvPr id="2405" name="object 2405"/>
            <p:cNvSpPr/>
            <p:nvPr/>
          </p:nvSpPr>
          <p:spPr>
            <a:xfrm>
              <a:off x="1819325" y="7928140"/>
              <a:ext cx="6350" cy="3810"/>
            </a:xfrm>
            <a:custGeom>
              <a:avLst/>
              <a:gdLst/>
              <a:ahLst/>
              <a:cxnLst/>
              <a:rect l="l" t="t" r="r" b="b"/>
              <a:pathLst>
                <a:path w="6350" h="3809">
                  <a:moveTo>
                    <a:pt x="5816" y="965"/>
                  </a:moveTo>
                  <a:lnTo>
                    <a:pt x="4737" y="596"/>
                  </a:lnTo>
                  <a:lnTo>
                    <a:pt x="2984" y="0"/>
                  </a:lnTo>
                  <a:lnTo>
                    <a:pt x="0" y="1714"/>
                  </a:lnTo>
                  <a:lnTo>
                    <a:pt x="1765" y="2311"/>
                  </a:lnTo>
                  <a:lnTo>
                    <a:pt x="3187" y="2794"/>
                  </a:lnTo>
                  <a:lnTo>
                    <a:pt x="3187" y="3429"/>
                  </a:lnTo>
                  <a:lnTo>
                    <a:pt x="5816" y="1917"/>
                  </a:lnTo>
                  <a:lnTo>
                    <a:pt x="5816" y="965"/>
                  </a:lnTo>
                  <a:close/>
                </a:path>
              </a:pathLst>
            </a:custGeom>
            <a:solidFill>
              <a:srgbClr val="5F8AB8"/>
            </a:solidFill>
          </p:spPr>
          <p:txBody>
            <a:bodyPr wrap="square" lIns="0" tIns="0" rIns="0" bIns="0" rtlCol="0"/>
            <a:lstStyle/>
            <a:p>
              <a:endParaRPr sz="1227"/>
            </a:p>
          </p:txBody>
        </p:sp>
        <p:sp>
          <p:nvSpPr>
            <p:cNvPr id="2406" name="object 2406"/>
            <p:cNvSpPr/>
            <p:nvPr/>
          </p:nvSpPr>
          <p:spPr>
            <a:xfrm>
              <a:off x="1817230" y="7927429"/>
              <a:ext cx="5080" cy="2540"/>
            </a:xfrm>
            <a:custGeom>
              <a:avLst/>
              <a:gdLst/>
              <a:ahLst/>
              <a:cxnLst/>
              <a:rect l="l" t="t" r="r" b="b"/>
              <a:pathLst>
                <a:path w="5080" h="2540">
                  <a:moveTo>
                    <a:pt x="3009" y="0"/>
                  </a:moveTo>
                  <a:lnTo>
                    <a:pt x="0" y="1727"/>
                  </a:lnTo>
                  <a:lnTo>
                    <a:pt x="2095" y="2425"/>
                  </a:lnTo>
                  <a:lnTo>
                    <a:pt x="5079" y="711"/>
                  </a:lnTo>
                  <a:lnTo>
                    <a:pt x="3009" y="0"/>
                  </a:lnTo>
                  <a:close/>
                </a:path>
              </a:pathLst>
            </a:custGeom>
            <a:solidFill>
              <a:srgbClr val="5F8BB8"/>
            </a:solidFill>
          </p:spPr>
          <p:txBody>
            <a:bodyPr wrap="square" lIns="0" tIns="0" rIns="0" bIns="0" rtlCol="0"/>
            <a:lstStyle/>
            <a:p>
              <a:endParaRPr sz="1227"/>
            </a:p>
          </p:txBody>
        </p:sp>
        <p:sp>
          <p:nvSpPr>
            <p:cNvPr id="2407" name="object 2407"/>
            <p:cNvSpPr/>
            <p:nvPr/>
          </p:nvSpPr>
          <p:spPr>
            <a:xfrm>
              <a:off x="1815477" y="7926832"/>
              <a:ext cx="5080" cy="2540"/>
            </a:xfrm>
            <a:custGeom>
              <a:avLst/>
              <a:gdLst/>
              <a:ahLst/>
              <a:cxnLst/>
              <a:rect l="l" t="t" r="r" b="b"/>
              <a:pathLst>
                <a:path w="5080" h="2540">
                  <a:moveTo>
                    <a:pt x="3009" y="0"/>
                  </a:moveTo>
                  <a:lnTo>
                    <a:pt x="0" y="1727"/>
                  </a:lnTo>
                  <a:lnTo>
                    <a:pt x="1752" y="2324"/>
                  </a:lnTo>
                  <a:lnTo>
                    <a:pt x="4762" y="596"/>
                  </a:lnTo>
                  <a:lnTo>
                    <a:pt x="3009" y="0"/>
                  </a:lnTo>
                  <a:close/>
                </a:path>
              </a:pathLst>
            </a:custGeom>
            <a:solidFill>
              <a:srgbClr val="5F8CB9"/>
            </a:solidFill>
          </p:spPr>
          <p:txBody>
            <a:bodyPr wrap="square" lIns="0" tIns="0" rIns="0" bIns="0" rtlCol="0"/>
            <a:lstStyle/>
            <a:p>
              <a:endParaRPr sz="1227"/>
            </a:p>
          </p:txBody>
        </p:sp>
        <p:sp>
          <p:nvSpPr>
            <p:cNvPr id="2408" name="object 2408"/>
            <p:cNvSpPr/>
            <p:nvPr/>
          </p:nvSpPr>
          <p:spPr>
            <a:xfrm>
              <a:off x="1813229" y="7926070"/>
              <a:ext cx="5715" cy="2540"/>
            </a:xfrm>
            <a:custGeom>
              <a:avLst/>
              <a:gdLst/>
              <a:ahLst/>
              <a:cxnLst/>
              <a:rect l="l" t="t" r="r" b="b"/>
              <a:pathLst>
                <a:path w="5714" h="2540">
                  <a:moveTo>
                    <a:pt x="3009" y="0"/>
                  </a:moveTo>
                  <a:lnTo>
                    <a:pt x="0" y="1727"/>
                  </a:lnTo>
                  <a:lnTo>
                    <a:pt x="2247" y="2489"/>
                  </a:lnTo>
                  <a:lnTo>
                    <a:pt x="5257" y="761"/>
                  </a:lnTo>
                  <a:lnTo>
                    <a:pt x="3009" y="0"/>
                  </a:lnTo>
                  <a:close/>
                </a:path>
              </a:pathLst>
            </a:custGeom>
            <a:solidFill>
              <a:srgbClr val="5F8CBA"/>
            </a:solidFill>
          </p:spPr>
          <p:txBody>
            <a:bodyPr wrap="square" lIns="0" tIns="0" rIns="0" bIns="0" rtlCol="0"/>
            <a:lstStyle/>
            <a:p>
              <a:endParaRPr sz="1227"/>
            </a:p>
          </p:txBody>
        </p:sp>
        <p:sp>
          <p:nvSpPr>
            <p:cNvPr id="2409" name="object 2409"/>
            <p:cNvSpPr/>
            <p:nvPr/>
          </p:nvSpPr>
          <p:spPr>
            <a:xfrm>
              <a:off x="1811210" y="7925371"/>
              <a:ext cx="5080" cy="2540"/>
            </a:xfrm>
            <a:custGeom>
              <a:avLst/>
              <a:gdLst/>
              <a:ahLst/>
              <a:cxnLst/>
              <a:rect l="l" t="t" r="r" b="b"/>
              <a:pathLst>
                <a:path w="5080" h="2540">
                  <a:moveTo>
                    <a:pt x="3009" y="0"/>
                  </a:moveTo>
                  <a:lnTo>
                    <a:pt x="0" y="1752"/>
                  </a:lnTo>
                  <a:lnTo>
                    <a:pt x="2019" y="2425"/>
                  </a:lnTo>
                  <a:lnTo>
                    <a:pt x="5029" y="698"/>
                  </a:lnTo>
                  <a:lnTo>
                    <a:pt x="3009" y="0"/>
                  </a:lnTo>
                  <a:close/>
                </a:path>
              </a:pathLst>
            </a:custGeom>
            <a:solidFill>
              <a:srgbClr val="608DBA"/>
            </a:solidFill>
          </p:spPr>
          <p:txBody>
            <a:bodyPr wrap="square" lIns="0" tIns="0" rIns="0" bIns="0" rtlCol="0"/>
            <a:lstStyle/>
            <a:p>
              <a:endParaRPr sz="1227"/>
            </a:p>
          </p:txBody>
        </p:sp>
        <p:sp>
          <p:nvSpPr>
            <p:cNvPr id="2410" name="object 2410"/>
            <p:cNvSpPr/>
            <p:nvPr/>
          </p:nvSpPr>
          <p:spPr>
            <a:xfrm>
              <a:off x="1807324" y="7924063"/>
              <a:ext cx="6985" cy="3175"/>
            </a:xfrm>
            <a:custGeom>
              <a:avLst/>
              <a:gdLst/>
              <a:ahLst/>
              <a:cxnLst/>
              <a:rect l="l" t="t" r="r" b="b"/>
              <a:pathLst>
                <a:path w="6985" h="3175">
                  <a:moveTo>
                    <a:pt x="6896" y="1308"/>
                  </a:moveTo>
                  <a:lnTo>
                    <a:pt x="6540" y="1193"/>
                  </a:lnTo>
                  <a:lnTo>
                    <a:pt x="5118" y="711"/>
                  </a:lnTo>
                  <a:lnTo>
                    <a:pt x="3390" y="114"/>
                  </a:lnTo>
                  <a:lnTo>
                    <a:pt x="3035" y="0"/>
                  </a:lnTo>
                  <a:lnTo>
                    <a:pt x="0" y="1739"/>
                  </a:lnTo>
                  <a:lnTo>
                    <a:pt x="2082" y="2451"/>
                  </a:lnTo>
                  <a:lnTo>
                    <a:pt x="3886" y="3060"/>
                  </a:lnTo>
                  <a:lnTo>
                    <a:pt x="6896" y="1308"/>
                  </a:lnTo>
                  <a:close/>
                </a:path>
              </a:pathLst>
            </a:custGeom>
            <a:solidFill>
              <a:srgbClr val="608DBB"/>
            </a:solidFill>
          </p:spPr>
          <p:txBody>
            <a:bodyPr wrap="square" lIns="0" tIns="0" rIns="0" bIns="0" rtlCol="0"/>
            <a:lstStyle/>
            <a:p>
              <a:endParaRPr sz="1227"/>
            </a:p>
          </p:txBody>
        </p:sp>
        <p:sp>
          <p:nvSpPr>
            <p:cNvPr id="2411" name="object 2411"/>
            <p:cNvSpPr/>
            <p:nvPr/>
          </p:nvSpPr>
          <p:spPr>
            <a:xfrm>
              <a:off x="1805558" y="7923466"/>
              <a:ext cx="5080" cy="2540"/>
            </a:xfrm>
            <a:custGeom>
              <a:avLst/>
              <a:gdLst/>
              <a:ahLst/>
              <a:cxnLst/>
              <a:rect l="l" t="t" r="r" b="b"/>
              <a:pathLst>
                <a:path w="5080" h="2540">
                  <a:moveTo>
                    <a:pt x="3060" y="0"/>
                  </a:moveTo>
                  <a:lnTo>
                    <a:pt x="0" y="1739"/>
                  </a:lnTo>
                  <a:lnTo>
                    <a:pt x="1765" y="2336"/>
                  </a:lnTo>
                  <a:lnTo>
                    <a:pt x="4800" y="596"/>
                  </a:lnTo>
                  <a:lnTo>
                    <a:pt x="3708" y="215"/>
                  </a:lnTo>
                  <a:lnTo>
                    <a:pt x="3060" y="0"/>
                  </a:lnTo>
                  <a:close/>
                </a:path>
              </a:pathLst>
            </a:custGeom>
            <a:solidFill>
              <a:srgbClr val="608EBC"/>
            </a:solidFill>
          </p:spPr>
          <p:txBody>
            <a:bodyPr wrap="square" lIns="0" tIns="0" rIns="0" bIns="0" rtlCol="0"/>
            <a:lstStyle/>
            <a:p>
              <a:endParaRPr sz="1227"/>
            </a:p>
          </p:txBody>
        </p:sp>
        <p:sp>
          <p:nvSpPr>
            <p:cNvPr id="2412" name="object 2412"/>
            <p:cNvSpPr/>
            <p:nvPr/>
          </p:nvSpPr>
          <p:spPr>
            <a:xfrm>
              <a:off x="1803323" y="7922704"/>
              <a:ext cx="5715" cy="2540"/>
            </a:xfrm>
            <a:custGeom>
              <a:avLst/>
              <a:gdLst/>
              <a:ahLst/>
              <a:cxnLst/>
              <a:rect l="l" t="t" r="r" b="b"/>
              <a:pathLst>
                <a:path w="5714" h="2540">
                  <a:moveTo>
                    <a:pt x="3060" y="0"/>
                  </a:moveTo>
                  <a:lnTo>
                    <a:pt x="0" y="1752"/>
                  </a:lnTo>
                  <a:lnTo>
                    <a:pt x="2235" y="2501"/>
                  </a:lnTo>
                  <a:lnTo>
                    <a:pt x="5295" y="761"/>
                  </a:lnTo>
                  <a:lnTo>
                    <a:pt x="3060" y="0"/>
                  </a:lnTo>
                  <a:close/>
                </a:path>
              </a:pathLst>
            </a:custGeom>
            <a:solidFill>
              <a:srgbClr val="608FBC"/>
            </a:solidFill>
          </p:spPr>
          <p:txBody>
            <a:bodyPr wrap="square" lIns="0" tIns="0" rIns="0" bIns="0" rtlCol="0"/>
            <a:lstStyle/>
            <a:p>
              <a:endParaRPr sz="1227"/>
            </a:p>
          </p:txBody>
        </p:sp>
        <p:sp>
          <p:nvSpPr>
            <p:cNvPr id="2413" name="object 2413"/>
            <p:cNvSpPr/>
            <p:nvPr/>
          </p:nvSpPr>
          <p:spPr>
            <a:xfrm>
              <a:off x="1799501" y="7921409"/>
              <a:ext cx="6985" cy="3175"/>
            </a:xfrm>
            <a:custGeom>
              <a:avLst/>
              <a:gdLst/>
              <a:ahLst/>
              <a:cxnLst/>
              <a:rect l="l" t="t" r="r" b="b"/>
              <a:pathLst>
                <a:path w="6985" h="3175">
                  <a:moveTo>
                    <a:pt x="6883" y="1295"/>
                  </a:moveTo>
                  <a:lnTo>
                    <a:pt x="6159" y="1041"/>
                  </a:lnTo>
                  <a:lnTo>
                    <a:pt x="5130" y="698"/>
                  </a:lnTo>
                  <a:lnTo>
                    <a:pt x="4826" y="584"/>
                  </a:lnTo>
                  <a:lnTo>
                    <a:pt x="3111" y="0"/>
                  </a:lnTo>
                  <a:lnTo>
                    <a:pt x="0" y="1752"/>
                  </a:lnTo>
                  <a:lnTo>
                    <a:pt x="2057" y="2451"/>
                  </a:lnTo>
                  <a:lnTo>
                    <a:pt x="3822" y="3048"/>
                  </a:lnTo>
                  <a:lnTo>
                    <a:pt x="6883" y="1295"/>
                  </a:lnTo>
                  <a:close/>
                </a:path>
              </a:pathLst>
            </a:custGeom>
            <a:solidFill>
              <a:srgbClr val="608FBD"/>
            </a:solidFill>
          </p:spPr>
          <p:txBody>
            <a:bodyPr wrap="square" lIns="0" tIns="0" rIns="0" bIns="0" rtlCol="0"/>
            <a:lstStyle/>
            <a:p>
              <a:endParaRPr sz="1227"/>
            </a:p>
          </p:txBody>
        </p:sp>
        <p:sp>
          <p:nvSpPr>
            <p:cNvPr id="2414" name="object 2414"/>
            <p:cNvSpPr/>
            <p:nvPr/>
          </p:nvSpPr>
          <p:spPr>
            <a:xfrm>
              <a:off x="1797570" y="7920748"/>
              <a:ext cx="5080" cy="2540"/>
            </a:xfrm>
            <a:custGeom>
              <a:avLst/>
              <a:gdLst/>
              <a:ahLst/>
              <a:cxnLst/>
              <a:rect l="l" t="t" r="r" b="b"/>
              <a:pathLst>
                <a:path w="5080" h="2540">
                  <a:moveTo>
                    <a:pt x="3073" y="0"/>
                  </a:moveTo>
                  <a:lnTo>
                    <a:pt x="0" y="1765"/>
                  </a:lnTo>
                  <a:lnTo>
                    <a:pt x="1930" y="2412"/>
                  </a:lnTo>
                  <a:lnTo>
                    <a:pt x="5003" y="660"/>
                  </a:lnTo>
                  <a:lnTo>
                    <a:pt x="3657" y="190"/>
                  </a:lnTo>
                  <a:lnTo>
                    <a:pt x="3073" y="0"/>
                  </a:lnTo>
                  <a:close/>
                </a:path>
              </a:pathLst>
            </a:custGeom>
            <a:solidFill>
              <a:srgbClr val="6090BD"/>
            </a:solidFill>
          </p:spPr>
          <p:txBody>
            <a:bodyPr wrap="square" lIns="0" tIns="0" rIns="0" bIns="0" rtlCol="0"/>
            <a:lstStyle/>
            <a:p>
              <a:endParaRPr sz="1227"/>
            </a:p>
          </p:txBody>
        </p:sp>
        <p:sp>
          <p:nvSpPr>
            <p:cNvPr id="2415" name="object 2415"/>
            <p:cNvSpPr/>
            <p:nvPr/>
          </p:nvSpPr>
          <p:spPr>
            <a:xfrm>
              <a:off x="1795411" y="7920012"/>
              <a:ext cx="5715" cy="2540"/>
            </a:xfrm>
            <a:custGeom>
              <a:avLst/>
              <a:gdLst/>
              <a:ahLst/>
              <a:cxnLst/>
              <a:rect l="l" t="t" r="r" b="b"/>
              <a:pathLst>
                <a:path w="5714" h="2540">
                  <a:moveTo>
                    <a:pt x="3086" y="0"/>
                  </a:moveTo>
                  <a:lnTo>
                    <a:pt x="0" y="1777"/>
                  </a:lnTo>
                  <a:lnTo>
                    <a:pt x="2158" y="2501"/>
                  </a:lnTo>
                  <a:lnTo>
                    <a:pt x="5232" y="736"/>
                  </a:lnTo>
                  <a:lnTo>
                    <a:pt x="3086" y="0"/>
                  </a:lnTo>
                  <a:close/>
                </a:path>
              </a:pathLst>
            </a:custGeom>
            <a:solidFill>
              <a:srgbClr val="6190BE"/>
            </a:solidFill>
          </p:spPr>
          <p:txBody>
            <a:bodyPr wrap="square" lIns="0" tIns="0" rIns="0" bIns="0" rtlCol="0"/>
            <a:lstStyle/>
            <a:p>
              <a:endParaRPr sz="1227"/>
            </a:p>
          </p:txBody>
        </p:sp>
        <p:sp>
          <p:nvSpPr>
            <p:cNvPr id="2416" name="object 2416"/>
            <p:cNvSpPr/>
            <p:nvPr/>
          </p:nvSpPr>
          <p:spPr>
            <a:xfrm>
              <a:off x="1789468" y="7917992"/>
              <a:ext cx="9525" cy="3810"/>
            </a:xfrm>
            <a:custGeom>
              <a:avLst/>
              <a:gdLst/>
              <a:ahLst/>
              <a:cxnLst/>
              <a:rect l="l" t="t" r="r" b="b"/>
              <a:pathLst>
                <a:path w="9525" h="3809">
                  <a:moveTo>
                    <a:pt x="9029" y="2019"/>
                  </a:moveTo>
                  <a:lnTo>
                    <a:pt x="6908" y="1295"/>
                  </a:lnTo>
                  <a:lnTo>
                    <a:pt x="6743" y="1244"/>
                  </a:lnTo>
                  <a:lnTo>
                    <a:pt x="5130" y="685"/>
                  </a:lnTo>
                  <a:lnTo>
                    <a:pt x="3098" y="0"/>
                  </a:lnTo>
                  <a:lnTo>
                    <a:pt x="0" y="1790"/>
                  </a:lnTo>
                  <a:lnTo>
                    <a:pt x="2032" y="2476"/>
                  </a:lnTo>
                  <a:lnTo>
                    <a:pt x="3822" y="3086"/>
                  </a:lnTo>
                  <a:lnTo>
                    <a:pt x="5943" y="3797"/>
                  </a:lnTo>
                  <a:lnTo>
                    <a:pt x="9029" y="2019"/>
                  </a:lnTo>
                  <a:close/>
                </a:path>
              </a:pathLst>
            </a:custGeom>
            <a:solidFill>
              <a:srgbClr val="6191BF"/>
            </a:solidFill>
          </p:spPr>
          <p:txBody>
            <a:bodyPr wrap="square" lIns="0" tIns="0" rIns="0" bIns="0" rtlCol="0"/>
            <a:lstStyle/>
            <a:p>
              <a:endParaRPr sz="1227"/>
            </a:p>
          </p:txBody>
        </p:sp>
        <p:sp>
          <p:nvSpPr>
            <p:cNvPr id="2417" name="object 2417"/>
            <p:cNvSpPr/>
            <p:nvPr/>
          </p:nvSpPr>
          <p:spPr>
            <a:xfrm>
              <a:off x="1787626" y="7917370"/>
              <a:ext cx="5080" cy="2540"/>
            </a:xfrm>
            <a:custGeom>
              <a:avLst/>
              <a:gdLst/>
              <a:ahLst/>
              <a:cxnLst/>
              <a:rect l="l" t="t" r="r" b="b"/>
              <a:pathLst>
                <a:path w="5080" h="2540">
                  <a:moveTo>
                    <a:pt x="3124" y="0"/>
                  </a:moveTo>
                  <a:lnTo>
                    <a:pt x="0" y="1790"/>
                  </a:lnTo>
                  <a:lnTo>
                    <a:pt x="1841" y="2413"/>
                  </a:lnTo>
                  <a:lnTo>
                    <a:pt x="4940" y="622"/>
                  </a:lnTo>
                  <a:lnTo>
                    <a:pt x="3124" y="0"/>
                  </a:lnTo>
                  <a:close/>
                </a:path>
              </a:pathLst>
            </a:custGeom>
            <a:solidFill>
              <a:srgbClr val="6192C0"/>
            </a:solidFill>
          </p:spPr>
          <p:txBody>
            <a:bodyPr wrap="square" lIns="0" tIns="0" rIns="0" bIns="0" rtlCol="0"/>
            <a:lstStyle/>
            <a:p>
              <a:endParaRPr sz="1227"/>
            </a:p>
          </p:txBody>
        </p:sp>
        <p:sp>
          <p:nvSpPr>
            <p:cNvPr id="2418" name="object 2418"/>
            <p:cNvSpPr/>
            <p:nvPr/>
          </p:nvSpPr>
          <p:spPr>
            <a:xfrm>
              <a:off x="1785518" y="7916646"/>
              <a:ext cx="5715" cy="2540"/>
            </a:xfrm>
            <a:custGeom>
              <a:avLst/>
              <a:gdLst/>
              <a:ahLst/>
              <a:cxnLst/>
              <a:rect l="l" t="t" r="r" b="b"/>
              <a:pathLst>
                <a:path w="5714" h="2540">
                  <a:moveTo>
                    <a:pt x="3124" y="0"/>
                  </a:moveTo>
                  <a:lnTo>
                    <a:pt x="0" y="1803"/>
                  </a:lnTo>
                  <a:lnTo>
                    <a:pt x="2108" y="2514"/>
                  </a:lnTo>
                  <a:lnTo>
                    <a:pt x="5232" y="723"/>
                  </a:lnTo>
                  <a:lnTo>
                    <a:pt x="4368" y="419"/>
                  </a:lnTo>
                  <a:lnTo>
                    <a:pt x="3124" y="0"/>
                  </a:lnTo>
                  <a:close/>
                </a:path>
              </a:pathLst>
            </a:custGeom>
            <a:solidFill>
              <a:srgbClr val="6193C1"/>
            </a:solidFill>
          </p:spPr>
          <p:txBody>
            <a:bodyPr wrap="square" lIns="0" tIns="0" rIns="0" bIns="0" rtlCol="0"/>
            <a:lstStyle/>
            <a:p>
              <a:endParaRPr sz="1227"/>
            </a:p>
          </p:txBody>
        </p:sp>
        <p:sp>
          <p:nvSpPr>
            <p:cNvPr id="2419" name="object 2419"/>
            <p:cNvSpPr/>
            <p:nvPr/>
          </p:nvSpPr>
          <p:spPr>
            <a:xfrm>
              <a:off x="1783753" y="7916049"/>
              <a:ext cx="5080" cy="2540"/>
            </a:xfrm>
            <a:custGeom>
              <a:avLst/>
              <a:gdLst/>
              <a:ahLst/>
              <a:cxnLst/>
              <a:rect l="l" t="t" r="r" b="b"/>
              <a:pathLst>
                <a:path w="5080" h="2540">
                  <a:moveTo>
                    <a:pt x="3136" y="0"/>
                  </a:moveTo>
                  <a:lnTo>
                    <a:pt x="0" y="1803"/>
                  </a:lnTo>
                  <a:lnTo>
                    <a:pt x="1765" y="2400"/>
                  </a:lnTo>
                  <a:lnTo>
                    <a:pt x="4889" y="596"/>
                  </a:lnTo>
                  <a:lnTo>
                    <a:pt x="4495" y="469"/>
                  </a:lnTo>
                  <a:lnTo>
                    <a:pt x="3136" y="0"/>
                  </a:lnTo>
                  <a:close/>
                </a:path>
              </a:pathLst>
            </a:custGeom>
            <a:solidFill>
              <a:srgbClr val="6194C1"/>
            </a:solidFill>
          </p:spPr>
          <p:txBody>
            <a:bodyPr wrap="square" lIns="0" tIns="0" rIns="0" bIns="0" rtlCol="0"/>
            <a:lstStyle/>
            <a:p>
              <a:endParaRPr sz="1227"/>
            </a:p>
          </p:txBody>
        </p:sp>
        <p:sp>
          <p:nvSpPr>
            <p:cNvPr id="2420" name="object 2420"/>
            <p:cNvSpPr/>
            <p:nvPr/>
          </p:nvSpPr>
          <p:spPr>
            <a:xfrm>
              <a:off x="1779612" y="7914640"/>
              <a:ext cx="7620" cy="3810"/>
            </a:xfrm>
            <a:custGeom>
              <a:avLst/>
              <a:gdLst/>
              <a:ahLst/>
              <a:cxnLst/>
              <a:rect l="l" t="t" r="r" b="b"/>
              <a:pathLst>
                <a:path w="7619" h="3809">
                  <a:moveTo>
                    <a:pt x="7277" y="1409"/>
                  </a:moveTo>
                  <a:lnTo>
                    <a:pt x="5092" y="660"/>
                  </a:lnTo>
                  <a:lnTo>
                    <a:pt x="3136" y="0"/>
                  </a:lnTo>
                  <a:lnTo>
                    <a:pt x="0" y="1816"/>
                  </a:lnTo>
                  <a:lnTo>
                    <a:pt x="1955" y="2476"/>
                  </a:lnTo>
                  <a:lnTo>
                    <a:pt x="4140" y="3213"/>
                  </a:lnTo>
                  <a:lnTo>
                    <a:pt x="7277" y="1409"/>
                  </a:lnTo>
                  <a:close/>
                </a:path>
              </a:pathLst>
            </a:custGeom>
            <a:solidFill>
              <a:srgbClr val="6194C2"/>
            </a:solidFill>
          </p:spPr>
          <p:txBody>
            <a:bodyPr wrap="square" lIns="0" tIns="0" rIns="0" bIns="0" rtlCol="0"/>
            <a:lstStyle/>
            <a:p>
              <a:endParaRPr sz="1227"/>
            </a:p>
          </p:txBody>
        </p:sp>
        <p:sp>
          <p:nvSpPr>
            <p:cNvPr id="2421" name="object 2421"/>
            <p:cNvSpPr/>
            <p:nvPr/>
          </p:nvSpPr>
          <p:spPr>
            <a:xfrm>
              <a:off x="1775764" y="7913332"/>
              <a:ext cx="6985" cy="3175"/>
            </a:xfrm>
            <a:custGeom>
              <a:avLst/>
              <a:gdLst/>
              <a:ahLst/>
              <a:cxnLst/>
              <a:rect l="l" t="t" r="r" b="b"/>
              <a:pathLst>
                <a:path w="6985" h="3175">
                  <a:moveTo>
                    <a:pt x="6985" y="1308"/>
                  </a:moveTo>
                  <a:lnTo>
                    <a:pt x="5994" y="965"/>
                  </a:lnTo>
                  <a:lnTo>
                    <a:pt x="5118" y="673"/>
                  </a:lnTo>
                  <a:lnTo>
                    <a:pt x="3149" y="0"/>
                  </a:lnTo>
                  <a:lnTo>
                    <a:pt x="0" y="1828"/>
                  </a:lnTo>
                  <a:lnTo>
                    <a:pt x="1955" y="2489"/>
                  </a:lnTo>
                  <a:lnTo>
                    <a:pt x="3848" y="3124"/>
                  </a:lnTo>
                  <a:lnTo>
                    <a:pt x="6985" y="1308"/>
                  </a:lnTo>
                  <a:close/>
                </a:path>
              </a:pathLst>
            </a:custGeom>
            <a:solidFill>
              <a:srgbClr val="6195C3"/>
            </a:solidFill>
          </p:spPr>
          <p:txBody>
            <a:bodyPr wrap="square" lIns="0" tIns="0" rIns="0" bIns="0" rtlCol="0"/>
            <a:lstStyle/>
            <a:p>
              <a:endParaRPr sz="1227"/>
            </a:p>
          </p:txBody>
        </p:sp>
        <p:sp>
          <p:nvSpPr>
            <p:cNvPr id="2422" name="object 2422"/>
            <p:cNvSpPr/>
            <p:nvPr/>
          </p:nvSpPr>
          <p:spPr>
            <a:xfrm>
              <a:off x="1758162" y="7906245"/>
              <a:ext cx="20955" cy="9525"/>
            </a:xfrm>
            <a:custGeom>
              <a:avLst/>
              <a:gdLst/>
              <a:ahLst/>
              <a:cxnLst/>
              <a:rect l="l" t="t" r="r" b="b"/>
              <a:pathLst>
                <a:path w="20955" h="9525">
                  <a:moveTo>
                    <a:pt x="0" y="0"/>
                  </a:moveTo>
                  <a:lnTo>
                    <a:pt x="0" y="2971"/>
                  </a:lnTo>
                  <a:lnTo>
                    <a:pt x="17602" y="8915"/>
                  </a:lnTo>
                  <a:lnTo>
                    <a:pt x="20751" y="7086"/>
                  </a:lnTo>
                  <a:lnTo>
                    <a:pt x="0" y="0"/>
                  </a:lnTo>
                  <a:close/>
                </a:path>
              </a:pathLst>
            </a:custGeom>
            <a:solidFill>
              <a:srgbClr val="6196C4"/>
            </a:solidFill>
          </p:spPr>
          <p:txBody>
            <a:bodyPr wrap="square" lIns="0" tIns="0" rIns="0" bIns="0" rtlCol="0"/>
            <a:lstStyle/>
            <a:p>
              <a:endParaRPr sz="1227"/>
            </a:p>
          </p:txBody>
        </p:sp>
        <p:sp>
          <p:nvSpPr>
            <p:cNvPr id="2423" name="object 2423"/>
            <p:cNvSpPr/>
            <p:nvPr/>
          </p:nvSpPr>
          <p:spPr>
            <a:xfrm>
              <a:off x="1825142" y="7928978"/>
              <a:ext cx="635" cy="635"/>
            </a:xfrm>
            <a:custGeom>
              <a:avLst/>
              <a:gdLst/>
              <a:ahLst/>
              <a:cxnLst/>
              <a:rect l="l" t="t" r="r" b="b"/>
              <a:pathLst>
                <a:path w="635" h="634">
                  <a:moveTo>
                    <a:pt x="419" y="0"/>
                  </a:moveTo>
                  <a:lnTo>
                    <a:pt x="0" y="127"/>
                  </a:lnTo>
                  <a:lnTo>
                    <a:pt x="0" y="381"/>
                  </a:lnTo>
                  <a:lnTo>
                    <a:pt x="419" y="0"/>
                  </a:lnTo>
                  <a:close/>
                </a:path>
              </a:pathLst>
            </a:custGeom>
            <a:solidFill>
              <a:srgbClr val="5B75A1"/>
            </a:solidFill>
          </p:spPr>
          <p:txBody>
            <a:bodyPr wrap="square" lIns="0" tIns="0" rIns="0" bIns="0" rtlCol="0"/>
            <a:lstStyle/>
            <a:p>
              <a:endParaRPr sz="1227"/>
            </a:p>
          </p:txBody>
        </p:sp>
        <p:sp>
          <p:nvSpPr>
            <p:cNvPr id="2424" name="object 2424"/>
            <p:cNvSpPr/>
            <p:nvPr/>
          </p:nvSpPr>
          <p:spPr>
            <a:xfrm>
              <a:off x="1825142" y="7928280"/>
              <a:ext cx="3175" cy="2540"/>
            </a:xfrm>
            <a:custGeom>
              <a:avLst/>
              <a:gdLst/>
              <a:ahLst/>
              <a:cxnLst/>
              <a:rect l="l" t="t" r="r" b="b"/>
              <a:pathLst>
                <a:path w="3175" h="2540">
                  <a:moveTo>
                    <a:pt x="2717" y="0"/>
                  </a:moveTo>
                  <a:lnTo>
                    <a:pt x="419" y="698"/>
                  </a:lnTo>
                  <a:lnTo>
                    <a:pt x="0" y="1079"/>
                  </a:lnTo>
                  <a:lnTo>
                    <a:pt x="0" y="2514"/>
                  </a:lnTo>
                  <a:lnTo>
                    <a:pt x="2717" y="0"/>
                  </a:lnTo>
                  <a:close/>
                </a:path>
              </a:pathLst>
            </a:custGeom>
            <a:solidFill>
              <a:srgbClr val="5C75A2"/>
            </a:solidFill>
          </p:spPr>
          <p:txBody>
            <a:bodyPr wrap="square" lIns="0" tIns="0" rIns="0" bIns="0" rtlCol="0"/>
            <a:lstStyle/>
            <a:p>
              <a:endParaRPr sz="1227"/>
            </a:p>
          </p:txBody>
        </p:sp>
        <p:sp>
          <p:nvSpPr>
            <p:cNvPr id="2425" name="object 2425"/>
            <p:cNvSpPr/>
            <p:nvPr/>
          </p:nvSpPr>
          <p:spPr>
            <a:xfrm>
              <a:off x="1825142" y="7927213"/>
              <a:ext cx="6350" cy="6350"/>
            </a:xfrm>
            <a:custGeom>
              <a:avLst/>
              <a:gdLst/>
              <a:ahLst/>
              <a:cxnLst/>
              <a:rect l="l" t="t" r="r" b="b"/>
              <a:pathLst>
                <a:path w="6350" h="6350">
                  <a:moveTo>
                    <a:pt x="6273" y="0"/>
                  </a:moveTo>
                  <a:lnTo>
                    <a:pt x="2717" y="1066"/>
                  </a:lnTo>
                  <a:lnTo>
                    <a:pt x="0" y="3581"/>
                  </a:lnTo>
                  <a:lnTo>
                    <a:pt x="0" y="5778"/>
                  </a:lnTo>
                  <a:lnTo>
                    <a:pt x="6273" y="0"/>
                  </a:lnTo>
                  <a:close/>
                </a:path>
              </a:pathLst>
            </a:custGeom>
            <a:solidFill>
              <a:srgbClr val="5C75A3"/>
            </a:solidFill>
          </p:spPr>
          <p:txBody>
            <a:bodyPr wrap="square" lIns="0" tIns="0" rIns="0" bIns="0" rtlCol="0"/>
            <a:lstStyle/>
            <a:p>
              <a:endParaRPr sz="1227"/>
            </a:p>
          </p:txBody>
        </p:sp>
        <p:sp>
          <p:nvSpPr>
            <p:cNvPr id="2426" name="object 2426"/>
            <p:cNvSpPr/>
            <p:nvPr/>
          </p:nvSpPr>
          <p:spPr>
            <a:xfrm>
              <a:off x="1825142" y="7926413"/>
              <a:ext cx="9525" cy="8255"/>
            </a:xfrm>
            <a:custGeom>
              <a:avLst/>
              <a:gdLst/>
              <a:ahLst/>
              <a:cxnLst/>
              <a:rect l="l" t="t" r="r" b="b"/>
              <a:pathLst>
                <a:path w="9525" h="8254">
                  <a:moveTo>
                    <a:pt x="8915" y="0"/>
                  </a:moveTo>
                  <a:lnTo>
                    <a:pt x="6273" y="800"/>
                  </a:lnTo>
                  <a:lnTo>
                    <a:pt x="0" y="6578"/>
                  </a:lnTo>
                  <a:lnTo>
                    <a:pt x="0" y="8255"/>
                  </a:lnTo>
                  <a:lnTo>
                    <a:pt x="2286" y="6134"/>
                  </a:lnTo>
                  <a:lnTo>
                    <a:pt x="2286" y="4978"/>
                  </a:lnTo>
                  <a:lnTo>
                    <a:pt x="4140" y="4419"/>
                  </a:lnTo>
                  <a:lnTo>
                    <a:pt x="8915" y="0"/>
                  </a:lnTo>
                  <a:close/>
                </a:path>
              </a:pathLst>
            </a:custGeom>
            <a:solidFill>
              <a:srgbClr val="5C76A3"/>
            </a:solidFill>
          </p:spPr>
          <p:txBody>
            <a:bodyPr wrap="square" lIns="0" tIns="0" rIns="0" bIns="0" rtlCol="0"/>
            <a:lstStyle/>
            <a:p>
              <a:endParaRPr sz="1227"/>
            </a:p>
          </p:txBody>
        </p:sp>
        <p:sp>
          <p:nvSpPr>
            <p:cNvPr id="2427" name="object 2427"/>
            <p:cNvSpPr/>
            <p:nvPr/>
          </p:nvSpPr>
          <p:spPr>
            <a:xfrm>
              <a:off x="1825142" y="7925574"/>
              <a:ext cx="12065" cy="10795"/>
            </a:xfrm>
            <a:custGeom>
              <a:avLst/>
              <a:gdLst/>
              <a:ahLst/>
              <a:cxnLst/>
              <a:rect l="l" t="t" r="r" b="b"/>
              <a:pathLst>
                <a:path w="12064" h="10795">
                  <a:moveTo>
                    <a:pt x="2286" y="6972"/>
                  </a:moveTo>
                  <a:lnTo>
                    <a:pt x="0" y="9093"/>
                  </a:lnTo>
                  <a:lnTo>
                    <a:pt x="0" y="10782"/>
                  </a:lnTo>
                  <a:lnTo>
                    <a:pt x="2286" y="8674"/>
                  </a:lnTo>
                  <a:lnTo>
                    <a:pt x="2286" y="6972"/>
                  </a:lnTo>
                  <a:close/>
                </a:path>
                <a:path w="12064" h="10795">
                  <a:moveTo>
                    <a:pt x="11696" y="0"/>
                  </a:moveTo>
                  <a:lnTo>
                    <a:pt x="8915" y="838"/>
                  </a:lnTo>
                  <a:lnTo>
                    <a:pt x="4140" y="5257"/>
                  </a:lnTo>
                  <a:lnTo>
                    <a:pt x="6896" y="4432"/>
                  </a:lnTo>
                  <a:lnTo>
                    <a:pt x="11696" y="0"/>
                  </a:lnTo>
                  <a:close/>
                </a:path>
              </a:pathLst>
            </a:custGeom>
            <a:solidFill>
              <a:srgbClr val="5C77A4"/>
            </a:solidFill>
          </p:spPr>
          <p:txBody>
            <a:bodyPr wrap="square" lIns="0" tIns="0" rIns="0" bIns="0" rtlCol="0"/>
            <a:lstStyle/>
            <a:p>
              <a:endParaRPr sz="1227"/>
            </a:p>
          </p:txBody>
        </p:sp>
        <p:sp>
          <p:nvSpPr>
            <p:cNvPr id="2428" name="object 2428"/>
            <p:cNvSpPr/>
            <p:nvPr/>
          </p:nvSpPr>
          <p:spPr>
            <a:xfrm>
              <a:off x="1825142" y="7923809"/>
              <a:ext cx="17780" cy="16510"/>
            </a:xfrm>
            <a:custGeom>
              <a:avLst/>
              <a:gdLst/>
              <a:ahLst/>
              <a:cxnLst/>
              <a:rect l="l" t="t" r="r" b="b"/>
              <a:pathLst>
                <a:path w="17780" h="16509">
                  <a:moveTo>
                    <a:pt x="2286" y="10439"/>
                  </a:moveTo>
                  <a:lnTo>
                    <a:pt x="0" y="12547"/>
                  </a:lnTo>
                  <a:lnTo>
                    <a:pt x="0" y="14744"/>
                  </a:lnTo>
                  <a:lnTo>
                    <a:pt x="0" y="16154"/>
                  </a:lnTo>
                  <a:lnTo>
                    <a:pt x="2286" y="14058"/>
                  </a:lnTo>
                  <a:lnTo>
                    <a:pt x="2286" y="12636"/>
                  </a:lnTo>
                  <a:lnTo>
                    <a:pt x="2286" y="10439"/>
                  </a:lnTo>
                  <a:close/>
                </a:path>
                <a:path w="17780" h="16509">
                  <a:moveTo>
                    <a:pt x="17576" y="0"/>
                  </a:moveTo>
                  <a:lnTo>
                    <a:pt x="15240" y="698"/>
                  </a:lnTo>
                  <a:lnTo>
                    <a:pt x="11696" y="1765"/>
                  </a:lnTo>
                  <a:lnTo>
                    <a:pt x="6896" y="6197"/>
                  </a:lnTo>
                  <a:lnTo>
                    <a:pt x="10439" y="5118"/>
                  </a:lnTo>
                  <a:lnTo>
                    <a:pt x="12763" y="4419"/>
                  </a:lnTo>
                  <a:lnTo>
                    <a:pt x="17576" y="0"/>
                  </a:lnTo>
                  <a:close/>
                </a:path>
              </a:pathLst>
            </a:custGeom>
            <a:solidFill>
              <a:srgbClr val="5C78A4"/>
            </a:solidFill>
          </p:spPr>
          <p:txBody>
            <a:bodyPr wrap="square" lIns="0" tIns="0" rIns="0" bIns="0" rtlCol="0"/>
            <a:lstStyle/>
            <a:p>
              <a:endParaRPr sz="1227"/>
            </a:p>
          </p:txBody>
        </p:sp>
        <p:sp>
          <p:nvSpPr>
            <p:cNvPr id="2429" name="object 2429"/>
            <p:cNvSpPr/>
            <p:nvPr/>
          </p:nvSpPr>
          <p:spPr>
            <a:xfrm>
              <a:off x="1825142" y="7922730"/>
              <a:ext cx="21590" cy="19685"/>
            </a:xfrm>
            <a:custGeom>
              <a:avLst/>
              <a:gdLst/>
              <a:ahLst/>
              <a:cxnLst/>
              <a:rect l="l" t="t" r="r" b="b"/>
              <a:pathLst>
                <a:path w="21589" h="19684">
                  <a:moveTo>
                    <a:pt x="2286" y="15138"/>
                  </a:moveTo>
                  <a:lnTo>
                    <a:pt x="0" y="17233"/>
                  </a:lnTo>
                  <a:lnTo>
                    <a:pt x="0" y="19431"/>
                  </a:lnTo>
                  <a:lnTo>
                    <a:pt x="2286" y="17322"/>
                  </a:lnTo>
                  <a:lnTo>
                    <a:pt x="2286" y="15138"/>
                  </a:lnTo>
                  <a:close/>
                </a:path>
                <a:path w="21589" h="19684">
                  <a:moveTo>
                    <a:pt x="21132" y="0"/>
                  </a:moveTo>
                  <a:lnTo>
                    <a:pt x="17576" y="1079"/>
                  </a:lnTo>
                  <a:lnTo>
                    <a:pt x="12763" y="5499"/>
                  </a:lnTo>
                  <a:lnTo>
                    <a:pt x="16306" y="4432"/>
                  </a:lnTo>
                  <a:lnTo>
                    <a:pt x="21132" y="0"/>
                  </a:lnTo>
                  <a:close/>
                </a:path>
              </a:pathLst>
            </a:custGeom>
            <a:solidFill>
              <a:srgbClr val="5C78A5"/>
            </a:solidFill>
          </p:spPr>
          <p:txBody>
            <a:bodyPr wrap="square" lIns="0" tIns="0" rIns="0" bIns="0" rtlCol="0"/>
            <a:lstStyle/>
            <a:p>
              <a:endParaRPr sz="1227"/>
            </a:p>
          </p:txBody>
        </p:sp>
        <p:sp>
          <p:nvSpPr>
            <p:cNvPr id="2430" name="object 2430"/>
            <p:cNvSpPr/>
            <p:nvPr/>
          </p:nvSpPr>
          <p:spPr>
            <a:xfrm>
              <a:off x="1825142" y="7920990"/>
              <a:ext cx="27305" cy="25400"/>
            </a:xfrm>
            <a:custGeom>
              <a:avLst/>
              <a:gdLst/>
              <a:ahLst/>
              <a:cxnLst/>
              <a:rect l="l" t="t" r="r" b="b"/>
              <a:pathLst>
                <a:path w="27305" h="25400">
                  <a:moveTo>
                    <a:pt x="2286" y="19062"/>
                  </a:moveTo>
                  <a:lnTo>
                    <a:pt x="0" y="21170"/>
                  </a:lnTo>
                  <a:lnTo>
                    <a:pt x="0" y="22999"/>
                  </a:lnTo>
                  <a:lnTo>
                    <a:pt x="0" y="24815"/>
                  </a:lnTo>
                  <a:lnTo>
                    <a:pt x="2286" y="22707"/>
                  </a:lnTo>
                  <a:lnTo>
                    <a:pt x="2286" y="20904"/>
                  </a:lnTo>
                  <a:lnTo>
                    <a:pt x="2286" y="19062"/>
                  </a:lnTo>
                  <a:close/>
                </a:path>
                <a:path w="27305" h="25400">
                  <a:moveTo>
                    <a:pt x="26924" y="0"/>
                  </a:moveTo>
                  <a:lnTo>
                    <a:pt x="24053" y="863"/>
                  </a:lnTo>
                  <a:lnTo>
                    <a:pt x="21132" y="1739"/>
                  </a:lnTo>
                  <a:lnTo>
                    <a:pt x="16306" y="6172"/>
                  </a:lnTo>
                  <a:lnTo>
                    <a:pt x="19253" y="5283"/>
                  </a:lnTo>
                  <a:lnTo>
                    <a:pt x="22123" y="4419"/>
                  </a:lnTo>
                  <a:lnTo>
                    <a:pt x="26924" y="0"/>
                  </a:lnTo>
                  <a:close/>
                </a:path>
              </a:pathLst>
            </a:custGeom>
            <a:solidFill>
              <a:srgbClr val="5C79A6"/>
            </a:solidFill>
          </p:spPr>
          <p:txBody>
            <a:bodyPr wrap="square" lIns="0" tIns="0" rIns="0" bIns="0" rtlCol="0"/>
            <a:lstStyle/>
            <a:p>
              <a:endParaRPr sz="1227"/>
            </a:p>
          </p:txBody>
        </p:sp>
        <p:sp>
          <p:nvSpPr>
            <p:cNvPr id="2431" name="object 2431"/>
            <p:cNvSpPr/>
            <p:nvPr/>
          </p:nvSpPr>
          <p:spPr>
            <a:xfrm>
              <a:off x="1825142" y="7920075"/>
              <a:ext cx="30480" cy="27940"/>
            </a:xfrm>
            <a:custGeom>
              <a:avLst/>
              <a:gdLst/>
              <a:ahLst/>
              <a:cxnLst/>
              <a:rect l="l" t="t" r="r" b="b"/>
              <a:pathLst>
                <a:path w="30480" h="27940">
                  <a:moveTo>
                    <a:pt x="2286" y="23622"/>
                  </a:moveTo>
                  <a:lnTo>
                    <a:pt x="0" y="25730"/>
                  </a:lnTo>
                  <a:lnTo>
                    <a:pt x="0" y="27609"/>
                  </a:lnTo>
                  <a:lnTo>
                    <a:pt x="2286" y="25501"/>
                  </a:lnTo>
                  <a:lnTo>
                    <a:pt x="2286" y="23622"/>
                  </a:lnTo>
                  <a:close/>
                </a:path>
                <a:path w="30480" h="27940">
                  <a:moveTo>
                    <a:pt x="29959" y="0"/>
                  </a:moveTo>
                  <a:lnTo>
                    <a:pt x="26924" y="914"/>
                  </a:lnTo>
                  <a:lnTo>
                    <a:pt x="22123" y="5334"/>
                  </a:lnTo>
                  <a:lnTo>
                    <a:pt x="25158" y="4419"/>
                  </a:lnTo>
                  <a:lnTo>
                    <a:pt x="29959" y="0"/>
                  </a:lnTo>
                  <a:close/>
                </a:path>
              </a:pathLst>
            </a:custGeom>
            <a:solidFill>
              <a:srgbClr val="5C7AA6"/>
            </a:solidFill>
          </p:spPr>
          <p:txBody>
            <a:bodyPr wrap="square" lIns="0" tIns="0" rIns="0" bIns="0" rtlCol="0"/>
            <a:lstStyle/>
            <a:p>
              <a:endParaRPr sz="1227"/>
            </a:p>
          </p:txBody>
        </p:sp>
        <p:sp>
          <p:nvSpPr>
            <p:cNvPr id="2432" name="object 2432"/>
            <p:cNvSpPr/>
            <p:nvPr/>
          </p:nvSpPr>
          <p:spPr>
            <a:xfrm>
              <a:off x="1825142" y="7919288"/>
              <a:ext cx="33020" cy="30480"/>
            </a:xfrm>
            <a:custGeom>
              <a:avLst/>
              <a:gdLst/>
              <a:ahLst/>
              <a:cxnLst/>
              <a:rect l="l" t="t" r="r" b="b"/>
              <a:pathLst>
                <a:path w="33019" h="30479">
                  <a:moveTo>
                    <a:pt x="2286" y="26288"/>
                  </a:moveTo>
                  <a:lnTo>
                    <a:pt x="0" y="28397"/>
                  </a:lnTo>
                  <a:lnTo>
                    <a:pt x="0" y="30073"/>
                  </a:lnTo>
                  <a:lnTo>
                    <a:pt x="2286" y="27965"/>
                  </a:lnTo>
                  <a:lnTo>
                    <a:pt x="2286" y="26288"/>
                  </a:lnTo>
                  <a:close/>
                </a:path>
                <a:path w="33019" h="30479">
                  <a:moveTo>
                    <a:pt x="32550" y="0"/>
                  </a:moveTo>
                  <a:lnTo>
                    <a:pt x="29959" y="787"/>
                  </a:lnTo>
                  <a:lnTo>
                    <a:pt x="25158" y="5206"/>
                  </a:lnTo>
                  <a:lnTo>
                    <a:pt x="27762" y="4419"/>
                  </a:lnTo>
                  <a:lnTo>
                    <a:pt x="32550" y="0"/>
                  </a:lnTo>
                  <a:close/>
                </a:path>
              </a:pathLst>
            </a:custGeom>
            <a:solidFill>
              <a:srgbClr val="5C7AA7"/>
            </a:solidFill>
          </p:spPr>
          <p:txBody>
            <a:bodyPr wrap="square" lIns="0" tIns="0" rIns="0" bIns="0" rtlCol="0"/>
            <a:lstStyle/>
            <a:p>
              <a:endParaRPr sz="1227"/>
            </a:p>
          </p:txBody>
        </p:sp>
        <p:sp>
          <p:nvSpPr>
            <p:cNvPr id="2433" name="object 2433"/>
            <p:cNvSpPr/>
            <p:nvPr/>
          </p:nvSpPr>
          <p:spPr>
            <a:xfrm>
              <a:off x="1825142" y="7918272"/>
              <a:ext cx="36195" cy="33655"/>
            </a:xfrm>
            <a:custGeom>
              <a:avLst/>
              <a:gdLst/>
              <a:ahLst/>
              <a:cxnLst/>
              <a:rect l="l" t="t" r="r" b="b"/>
              <a:pathLst>
                <a:path w="36194" h="33654">
                  <a:moveTo>
                    <a:pt x="2286" y="28981"/>
                  </a:moveTo>
                  <a:lnTo>
                    <a:pt x="123" y="30975"/>
                  </a:lnTo>
                  <a:lnTo>
                    <a:pt x="0" y="33070"/>
                  </a:lnTo>
                  <a:lnTo>
                    <a:pt x="2161" y="31089"/>
                  </a:lnTo>
                  <a:lnTo>
                    <a:pt x="2286" y="28981"/>
                  </a:lnTo>
                  <a:close/>
                </a:path>
                <a:path w="36194" h="33654">
                  <a:moveTo>
                    <a:pt x="35928" y="0"/>
                  </a:moveTo>
                  <a:lnTo>
                    <a:pt x="32550" y="1016"/>
                  </a:lnTo>
                  <a:lnTo>
                    <a:pt x="27762" y="5435"/>
                  </a:lnTo>
                  <a:lnTo>
                    <a:pt x="31127" y="4419"/>
                  </a:lnTo>
                  <a:lnTo>
                    <a:pt x="35928" y="0"/>
                  </a:lnTo>
                  <a:close/>
                </a:path>
              </a:pathLst>
            </a:custGeom>
            <a:solidFill>
              <a:srgbClr val="5C7AA8"/>
            </a:solidFill>
          </p:spPr>
          <p:txBody>
            <a:bodyPr wrap="square" lIns="0" tIns="0" rIns="0" bIns="0" rtlCol="0"/>
            <a:lstStyle/>
            <a:p>
              <a:endParaRPr sz="1227"/>
            </a:p>
          </p:txBody>
        </p:sp>
        <p:sp>
          <p:nvSpPr>
            <p:cNvPr id="2434" name="object 2434"/>
            <p:cNvSpPr/>
            <p:nvPr/>
          </p:nvSpPr>
          <p:spPr>
            <a:xfrm>
              <a:off x="1825142" y="7917396"/>
              <a:ext cx="39370" cy="36195"/>
            </a:xfrm>
            <a:custGeom>
              <a:avLst/>
              <a:gdLst/>
              <a:ahLst/>
              <a:cxnLst/>
              <a:rect l="l" t="t" r="r" b="b"/>
              <a:pathLst>
                <a:path w="39369" h="36195">
                  <a:moveTo>
                    <a:pt x="2286" y="31851"/>
                  </a:moveTo>
                  <a:lnTo>
                    <a:pt x="0" y="33947"/>
                  </a:lnTo>
                  <a:lnTo>
                    <a:pt x="0" y="35788"/>
                  </a:lnTo>
                  <a:lnTo>
                    <a:pt x="2286" y="33693"/>
                  </a:lnTo>
                  <a:lnTo>
                    <a:pt x="2286" y="31851"/>
                  </a:lnTo>
                  <a:close/>
                </a:path>
                <a:path w="39369" h="36195">
                  <a:moveTo>
                    <a:pt x="38836" y="0"/>
                  </a:moveTo>
                  <a:lnTo>
                    <a:pt x="35928" y="876"/>
                  </a:lnTo>
                  <a:lnTo>
                    <a:pt x="31127" y="5295"/>
                  </a:lnTo>
                  <a:lnTo>
                    <a:pt x="34048" y="4419"/>
                  </a:lnTo>
                  <a:lnTo>
                    <a:pt x="38836" y="0"/>
                  </a:lnTo>
                  <a:close/>
                </a:path>
              </a:pathLst>
            </a:custGeom>
            <a:solidFill>
              <a:srgbClr val="5C7BA8"/>
            </a:solidFill>
          </p:spPr>
          <p:txBody>
            <a:bodyPr wrap="square" lIns="0" tIns="0" rIns="0" bIns="0" rtlCol="0"/>
            <a:lstStyle/>
            <a:p>
              <a:endParaRPr sz="1227"/>
            </a:p>
          </p:txBody>
        </p:sp>
        <p:sp>
          <p:nvSpPr>
            <p:cNvPr id="2435" name="object 2435"/>
            <p:cNvSpPr/>
            <p:nvPr/>
          </p:nvSpPr>
          <p:spPr>
            <a:xfrm>
              <a:off x="1825142" y="7916507"/>
              <a:ext cx="41910" cy="38735"/>
            </a:xfrm>
            <a:custGeom>
              <a:avLst/>
              <a:gdLst/>
              <a:ahLst/>
              <a:cxnLst/>
              <a:rect l="l" t="t" r="r" b="b"/>
              <a:pathLst>
                <a:path w="41910" h="38734">
                  <a:moveTo>
                    <a:pt x="2286" y="34582"/>
                  </a:moveTo>
                  <a:lnTo>
                    <a:pt x="0" y="36677"/>
                  </a:lnTo>
                  <a:lnTo>
                    <a:pt x="0" y="38468"/>
                  </a:lnTo>
                  <a:lnTo>
                    <a:pt x="2286" y="36360"/>
                  </a:lnTo>
                  <a:lnTo>
                    <a:pt x="2286" y="34582"/>
                  </a:lnTo>
                  <a:close/>
                </a:path>
                <a:path w="41910" h="38734">
                  <a:moveTo>
                    <a:pt x="41783" y="0"/>
                  </a:moveTo>
                  <a:lnTo>
                    <a:pt x="38836" y="889"/>
                  </a:lnTo>
                  <a:lnTo>
                    <a:pt x="34048" y="5308"/>
                  </a:lnTo>
                  <a:lnTo>
                    <a:pt x="36982" y="4419"/>
                  </a:lnTo>
                  <a:lnTo>
                    <a:pt x="41783" y="0"/>
                  </a:lnTo>
                  <a:close/>
                </a:path>
              </a:pathLst>
            </a:custGeom>
            <a:solidFill>
              <a:srgbClr val="5C7CA8"/>
            </a:solidFill>
          </p:spPr>
          <p:txBody>
            <a:bodyPr wrap="square" lIns="0" tIns="0" rIns="0" bIns="0" rtlCol="0"/>
            <a:lstStyle/>
            <a:p>
              <a:endParaRPr sz="1227"/>
            </a:p>
          </p:txBody>
        </p:sp>
        <p:sp>
          <p:nvSpPr>
            <p:cNvPr id="2436" name="object 2436"/>
            <p:cNvSpPr/>
            <p:nvPr/>
          </p:nvSpPr>
          <p:spPr>
            <a:xfrm>
              <a:off x="1825142" y="7915592"/>
              <a:ext cx="45085" cy="41275"/>
            </a:xfrm>
            <a:custGeom>
              <a:avLst/>
              <a:gdLst/>
              <a:ahLst/>
              <a:cxnLst/>
              <a:rect l="l" t="t" r="r" b="b"/>
              <a:pathLst>
                <a:path w="45085" h="41275">
                  <a:moveTo>
                    <a:pt x="2286" y="37274"/>
                  </a:moveTo>
                  <a:lnTo>
                    <a:pt x="0" y="39382"/>
                  </a:lnTo>
                  <a:lnTo>
                    <a:pt x="0" y="41262"/>
                  </a:lnTo>
                  <a:lnTo>
                    <a:pt x="2286" y="39154"/>
                  </a:lnTo>
                  <a:lnTo>
                    <a:pt x="2286" y="37274"/>
                  </a:lnTo>
                  <a:close/>
                </a:path>
                <a:path w="45085" h="41275">
                  <a:moveTo>
                    <a:pt x="44831" y="0"/>
                  </a:moveTo>
                  <a:lnTo>
                    <a:pt x="41783" y="914"/>
                  </a:lnTo>
                  <a:lnTo>
                    <a:pt x="36982" y="5334"/>
                  </a:lnTo>
                  <a:lnTo>
                    <a:pt x="40017" y="4419"/>
                  </a:lnTo>
                  <a:lnTo>
                    <a:pt x="44831" y="0"/>
                  </a:lnTo>
                  <a:close/>
                </a:path>
              </a:pathLst>
            </a:custGeom>
            <a:solidFill>
              <a:srgbClr val="5C7CA9"/>
            </a:solidFill>
          </p:spPr>
          <p:txBody>
            <a:bodyPr wrap="square" lIns="0" tIns="0" rIns="0" bIns="0" rtlCol="0"/>
            <a:lstStyle/>
            <a:p>
              <a:endParaRPr sz="1227"/>
            </a:p>
          </p:txBody>
        </p:sp>
        <p:sp>
          <p:nvSpPr>
            <p:cNvPr id="2437" name="object 2437"/>
            <p:cNvSpPr/>
            <p:nvPr/>
          </p:nvSpPr>
          <p:spPr>
            <a:xfrm>
              <a:off x="1825142" y="7914640"/>
              <a:ext cx="48260" cy="44450"/>
            </a:xfrm>
            <a:custGeom>
              <a:avLst/>
              <a:gdLst/>
              <a:ahLst/>
              <a:cxnLst/>
              <a:rect l="l" t="t" r="r" b="b"/>
              <a:pathLst>
                <a:path w="48260" h="44450">
                  <a:moveTo>
                    <a:pt x="2286" y="40106"/>
                  </a:moveTo>
                  <a:lnTo>
                    <a:pt x="27" y="42189"/>
                  </a:lnTo>
                  <a:lnTo>
                    <a:pt x="0" y="44297"/>
                  </a:lnTo>
                  <a:lnTo>
                    <a:pt x="2258" y="42214"/>
                  </a:lnTo>
                  <a:lnTo>
                    <a:pt x="2286" y="40106"/>
                  </a:lnTo>
                  <a:close/>
                </a:path>
                <a:path w="48260" h="44450">
                  <a:moveTo>
                    <a:pt x="47955" y="0"/>
                  </a:moveTo>
                  <a:lnTo>
                    <a:pt x="44831" y="952"/>
                  </a:lnTo>
                  <a:lnTo>
                    <a:pt x="40017" y="5372"/>
                  </a:lnTo>
                  <a:lnTo>
                    <a:pt x="43167" y="4419"/>
                  </a:lnTo>
                  <a:lnTo>
                    <a:pt x="47955" y="0"/>
                  </a:lnTo>
                  <a:close/>
                </a:path>
              </a:pathLst>
            </a:custGeom>
            <a:solidFill>
              <a:srgbClr val="5C7CAA"/>
            </a:solidFill>
          </p:spPr>
          <p:txBody>
            <a:bodyPr wrap="square" lIns="0" tIns="0" rIns="0" bIns="0" rtlCol="0"/>
            <a:lstStyle/>
            <a:p>
              <a:endParaRPr sz="1227"/>
            </a:p>
          </p:txBody>
        </p:sp>
        <p:sp>
          <p:nvSpPr>
            <p:cNvPr id="2438" name="object 2438"/>
            <p:cNvSpPr/>
            <p:nvPr/>
          </p:nvSpPr>
          <p:spPr>
            <a:xfrm>
              <a:off x="1825142" y="7913827"/>
              <a:ext cx="50800" cy="46990"/>
            </a:xfrm>
            <a:custGeom>
              <a:avLst/>
              <a:gdLst/>
              <a:ahLst/>
              <a:cxnLst/>
              <a:rect l="l" t="t" r="r" b="b"/>
              <a:pathLst>
                <a:path w="50800" h="46990">
                  <a:moveTo>
                    <a:pt x="2286" y="43002"/>
                  </a:moveTo>
                  <a:lnTo>
                    <a:pt x="0" y="45110"/>
                  </a:lnTo>
                  <a:lnTo>
                    <a:pt x="0" y="46647"/>
                  </a:lnTo>
                  <a:lnTo>
                    <a:pt x="2286" y="44538"/>
                  </a:lnTo>
                  <a:lnTo>
                    <a:pt x="2286" y="43002"/>
                  </a:lnTo>
                  <a:close/>
                </a:path>
                <a:path w="50800" h="46990">
                  <a:moveTo>
                    <a:pt x="50673" y="0"/>
                  </a:moveTo>
                  <a:lnTo>
                    <a:pt x="47955" y="812"/>
                  </a:lnTo>
                  <a:lnTo>
                    <a:pt x="43167" y="5232"/>
                  </a:lnTo>
                  <a:lnTo>
                    <a:pt x="45872" y="4419"/>
                  </a:lnTo>
                  <a:lnTo>
                    <a:pt x="50673" y="0"/>
                  </a:lnTo>
                  <a:close/>
                </a:path>
              </a:pathLst>
            </a:custGeom>
            <a:solidFill>
              <a:srgbClr val="5D7DAA"/>
            </a:solidFill>
          </p:spPr>
          <p:txBody>
            <a:bodyPr wrap="square" lIns="0" tIns="0" rIns="0" bIns="0" rtlCol="0"/>
            <a:lstStyle/>
            <a:p>
              <a:endParaRPr sz="1227"/>
            </a:p>
          </p:txBody>
        </p:sp>
        <p:sp>
          <p:nvSpPr>
            <p:cNvPr id="2439" name="object 2439"/>
            <p:cNvSpPr/>
            <p:nvPr/>
          </p:nvSpPr>
          <p:spPr>
            <a:xfrm>
              <a:off x="1825142" y="7912951"/>
              <a:ext cx="53975" cy="49530"/>
            </a:xfrm>
            <a:custGeom>
              <a:avLst/>
              <a:gdLst/>
              <a:ahLst/>
              <a:cxnLst/>
              <a:rect l="l" t="t" r="r" b="b"/>
              <a:pathLst>
                <a:path w="53975" h="49529">
                  <a:moveTo>
                    <a:pt x="2286" y="45415"/>
                  </a:moveTo>
                  <a:lnTo>
                    <a:pt x="0" y="47523"/>
                  </a:lnTo>
                  <a:lnTo>
                    <a:pt x="0" y="49364"/>
                  </a:lnTo>
                  <a:lnTo>
                    <a:pt x="2286" y="47256"/>
                  </a:lnTo>
                  <a:lnTo>
                    <a:pt x="2286" y="45415"/>
                  </a:lnTo>
                  <a:close/>
                </a:path>
                <a:path w="53975" h="49529">
                  <a:moveTo>
                    <a:pt x="53555" y="0"/>
                  </a:moveTo>
                  <a:lnTo>
                    <a:pt x="50673" y="876"/>
                  </a:lnTo>
                  <a:lnTo>
                    <a:pt x="45872" y="5295"/>
                  </a:lnTo>
                  <a:lnTo>
                    <a:pt x="48768" y="4419"/>
                  </a:lnTo>
                  <a:lnTo>
                    <a:pt x="53555" y="0"/>
                  </a:lnTo>
                  <a:close/>
                </a:path>
              </a:pathLst>
            </a:custGeom>
            <a:solidFill>
              <a:srgbClr val="5D7DAB"/>
            </a:solidFill>
          </p:spPr>
          <p:txBody>
            <a:bodyPr wrap="square" lIns="0" tIns="0" rIns="0" bIns="0" rtlCol="0"/>
            <a:lstStyle/>
            <a:p>
              <a:endParaRPr sz="1227"/>
            </a:p>
          </p:txBody>
        </p:sp>
        <p:sp>
          <p:nvSpPr>
            <p:cNvPr id="2440" name="object 2440"/>
            <p:cNvSpPr/>
            <p:nvPr/>
          </p:nvSpPr>
          <p:spPr>
            <a:xfrm>
              <a:off x="1825142" y="7912036"/>
              <a:ext cx="57150" cy="52705"/>
            </a:xfrm>
            <a:custGeom>
              <a:avLst/>
              <a:gdLst/>
              <a:ahLst/>
              <a:cxnLst/>
              <a:rect l="l" t="t" r="r" b="b"/>
              <a:pathLst>
                <a:path w="57150" h="52704">
                  <a:moveTo>
                    <a:pt x="2286" y="48171"/>
                  </a:moveTo>
                  <a:lnTo>
                    <a:pt x="13" y="50266"/>
                  </a:lnTo>
                  <a:lnTo>
                    <a:pt x="0" y="52374"/>
                  </a:lnTo>
                  <a:lnTo>
                    <a:pt x="2272" y="50279"/>
                  </a:lnTo>
                  <a:lnTo>
                    <a:pt x="2286" y="48171"/>
                  </a:lnTo>
                  <a:close/>
                </a:path>
                <a:path w="57150" h="52704">
                  <a:moveTo>
                    <a:pt x="56616" y="0"/>
                  </a:moveTo>
                  <a:lnTo>
                    <a:pt x="53555" y="914"/>
                  </a:lnTo>
                  <a:lnTo>
                    <a:pt x="48768" y="5333"/>
                  </a:lnTo>
                  <a:lnTo>
                    <a:pt x="51841" y="4406"/>
                  </a:lnTo>
                  <a:lnTo>
                    <a:pt x="56616" y="0"/>
                  </a:lnTo>
                  <a:close/>
                </a:path>
              </a:pathLst>
            </a:custGeom>
            <a:solidFill>
              <a:srgbClr val="5D7EAB"/>
            </a:solidFill>
          </p:spPr>
          <p:txBody>
            <a:bodyPr wrap="square" lIns="0" tIns="0" rIns="0" bIns="0" rtlCol="0"/>
            <a:lstStyle/>
            <a:p>
              <a:endParaRPr sz="1227"/>
            </a:p>
          </p:txBody>
        </p:sp>
        <p:sp>
          <p:nvSpPr>
            <p:cNvPr id="2441" name="object 2441"/>
            <p:cNvSpPr/>
            <p:nvPr/>
          </p:nvSpPr>
          <p:spPr>
            <a:xfrm>
              <a:off x="1825142" y="7910080"/>
              <a:ext cx="63500" cy="58419"/>
            </a:xfrm>
            <a:custGeom>
              <a:avLst/>
              <a:gdLst/>
              <a:ahLst/>
              <a:cxnLst/>
              <a:rect l="l" t="t" r="r" b="b"/>
              <a:pathLst>
                <a:path w="63500" h="58420">
                  <a:moveTo>
                    <a:pt x="2286" y="52222"/>
                  </a:moveTo>
                  <a:lnTo>
                    <a:pt x="0" y="54330"/>
                  </a:lnTo>
                  <a:lnTo>
                    <a:pt x="0" y="55968"/>
                  </a:lnTo>
                  <a:lnTo>
                    <a:pt x="0" y="57873"/>
                  </a:lnTo>
                  <a:lnTo>
                    <a:pt x="2286" y="55765"/>
                  </a:lnTo>
                  <a:lnTo>
                    <a:pt x="2286" y="53860"/>
                  </a:lnTo>
                  <a:lnTo>
                    <a:pt x="2286" y="52222"/>
                  </a:lnTo>
                  <a:close/>
                </a:path>
                <a:path w="63500" h="58420">
                  <a:moveTo>
                    <a:pt x="63080" y="0"/>
                  </a:moveTo>
                  <a:lnTo>
                    <a:pt x="59588" y="1054"/>
                  </a:lnTo>
                  <a:lnTo>
                    <a:pt x="56616" y="1955"/>
                  </a:lnTo>
                  <a:lnTo>
                    <a:pt x="51841" y="6362"/>
                  </a:lnTo>
                  <a:lnTo>
                    <a:pt x="54787" y="5473"/>
                  </a:lnTo>
                  <a:lnTo>
                    <a:pt x="58254" y="4432"/>
                  </a:lnTo>
                  <a:lnTo>
                    <a:pt x="63080" y="0"/>
                  </a:lnTo>
                  <a:close/>
                </a:path>
              </a:pathLst>
            </a:custGeom>
            <a:solidFill>
              <a:srgbClr val="5D7FAC"/>
            </a:solidFill>
          </p:spPr>
          <p:txBody>
            <a:bodyPr wrap="square" lIns="0" tIns="0" rIns="0" bIns="0" rtlCol="0"/>
            <a:lstStyle/>
            <a:p>
              <a:endParaRPr sz="1227"/>
            </a:p>
          </p:txBody>
        </p:sp>
        <p:sp>
          <p:nvSpPr>
            <p:cNvPr id="2442" name="object 2442"/>
            <p:cNvSpPr/>
            <p:nvPr/>
          </p:nvSpPr>
          <p:spPr>
            <a:xfrm>
              <a:off x="1825142" y="7909318"/>
              <a:ext cx="66040" cy="60960"/>
            </a:xfrm>
            <a:custGeom>
              <a:avLst/>
              <a:gdLst/>
              <a:ahLst/>
              <a:cxnLst/>
              <a:rect l="l" t="t" r="r" b="b"/>
              <a:pathLst>
                <a:path w="66039" h="60959">
                  <a:moveTo>
                    <a:pt x="2286" y="56527"/>
                  </a:moveTo>
                  <a:lnTo>
                    <a:pt x="110" y="58534"/>
                  </a:lnTo>
                  <a:lnTo>
                    <a:pt x="0" y="60642"/>
                  </a:lnTo>
                  <a:lnTo>
                    <a:pt x="2175" y="58635"/>
                  </a:lnTo>
                  <a:lnTo>
                    <a:pt x="2286" y="56527"/>
                  </a:lnTo>
                  <a:close/>
                </a:path>
                <a:path w="66039" h="60959">
                  <a:moveTo>
                    <a:pt x="65620" y="0"/>
                  </a:moveTo>
                  <a:lnTo>
                    <a:pt x="63080" y="762"/>
                  </a:lnTo>
                  <a:lnTo>
                    <a:pt x="58254" y="5194"/>
                  </a:lnTo>
                  <a:lnTo>
                    <a:pt x="60845" y="4406"/>
                  </a:lnTo>
                  <a:lnTo>
                    <a:pt x="65620" y="0"/>
                  </a:lnTo>
                  <a:close/>
                </a:path>
              </a:pathLst>
            </a:custGeom>
            <a:solidFill>
              <a:srgbClr val="5D7FAD"/>
            </a:solidFill>
          </p:spPr>
          <p:txBody>
            <a:bodyPr wrap="square" lIns="0" tIns="0" rIns="0" bIns="0" rtlCol="0"/>
            <a:lstStyle/>
            <a:p>
              <a:endParaRPr sz="1227"/>
            </a:p>
          </p:txBody>
        </p:sp>
        <p:sp>
          <p:nvSpPr>
            <p:cNvPr id="2443" name="object 2443"/>
            <p:cNvSpPr/>
            <p:nvPr/>
          </p:nvSpPr>
          <p:spPr>
            <a:xfrm>
              <a:off x="1825142" y="7908455"/>
              <a:ext cx="68580" cy="63500"/>
            </a:xfrm>
            <a:custGeom>
              <a:avLst/>
              <a:gdLst/>
              <a:ahLst/>
              <a:cxnLst/>
              <a:rect l="l" t="t" r="r" b="b"/>
              <a:pathLst>
                <a:path w="68580" h="63500">
                  <a:moveTo>
                    <a:pt x="2286" y="59397"/>
                  </a:moveTo>
                  <a:lnTo>
                    <a:pt x="0" y="61506"/>
                  </a:lnTo>
                  <a:lnTo>
                    <a:pt x="0" y="63258"/>
                  </a:lnTo>
                  <a:lnTo>
                    <a:pt x="2286" y="61150"/>
                  </a:lnTo>
                  <a:lnTo>
                    <a:pt x="2286" y="59397"/>
                  </a:lnTo>
                  <a:close/>
                </a:path>
                <a:path w="68580" h="63500">
                  <a:moveTo>
                    <a:pt x="68478" y="0"/>
                  </a:moveTo>
                  <a:lnTo>
                    <a:pt x="65620" y="863"/>
                  </a:lnTo>
                  <a:lnTo>
                    <a:pt x="60845" y="5270"/>
                  </a:lnTo>
                  <a:lnTo>
                    <a:pt x="63703" y="4406"/>
                  </a:lnTo>
                  <a:lnTo>
                    <a:pt x="68478" y="0"/>
                  </a:lnTo>
                  <a:close/>
                </a:path>
              </a:pathLst>
            </a:custGeom>
            <a:solidFill>
              <a:srgbClr val="5D80AD"/>
            </a:solidFill>
          </p:spPr>
          <p:txBody>
            <a:bodyPr wrap="square" lIns="0" tIns="0" rIns="0" bIns="0" rtlCol="0"/>
            <a:lstStyle/>
            <a:p>
              <a:endParaRPr sz="1227"/>
            </a:p>
          </p:txBody>
        </p:sp>
        <p:sp>
          <p:nvSpPr>
            <p:cNvPr id="2444" name="object 2444"/>
            <p:cNvSpPr/>
            <p:nvPr/>
          </p:nvSpPr>
          <p:spPr>
            <a:xfrm>
              <a:off x="1825142" y="7907388"/>
              <a:ext cx="72390" cy="66675"/>
            </a:xfrm>
            <a:custGeom>
              <a:avLst/>
              <a:gdLst/>
              <a:ahLst/>
              <a:cxnLst/>
              <a:rect l="l" t="t" r="r" b="b"/>
              <a:pathLst>
                <a:path w="72389" h="66675">
                  <a:moveTo>
                    <a:pt x="2286" y="62217"/>
                  </a:moveTo>
                  <a:lnTo>
                    <a:pt x="0" y="64325"/>
                  </a:lnTo>
                  <a:lnTo>
                    <a:pt x="0" y="66281"/>
                  </a:lnTo>
                  <a:lnTo>
                    <a:pt x="2286" y="64185"/>
                  </a:lnTo>
                  <a:lnTo>
                    <a:pt x="2286" y="62217"/>
                  </a:lnTo>
                  <a:close/>
                </a:path>
                <a:path w="72389" h="66675">
                  <a:moveTo>
                    <a:pt x="72009" y="0"/>
                  </a:moveTo>
                  <a:lnTo>
                    <a:pt x="68478" y="1066"/>
                  </a:lnTo>
                  <a:lnTo>
                    <a:pt x="63703" y="5473"/>
                  </a:lnTo>
                  <a:lnTo>
                    <a:pt x="67208" y="4419"/>
                  </a:lnTo>
                  <a:lnTo>
                    <a:pt x="72009" y="0"/>
                  </a:lnTo>
                  <a:close/>
                </a:path>
              </a:pathLst>
            </a:custGeom>
            <a:solidFill>
              <a:srgbClr val="5D81AD"/>
            </a:solidFill>
          </p:spPr>
          <p:txBody>
            <a:bodyPr wrap="square" lIns="0" tIns="0" rIns="0" bIns="0" rtlCol="0"/>
            <a:lstStyle/>
            <a:p>
              <a:endParaRPr sz="1227"/>
            </a:p>
          </p:txBody>
        </p:sp>
        <p:sp>
          <p:nvSpPr>
            <p:cNvPr id="2445" name="object 2445"/>
            <p:cNvSpPr/>
            <p:nvPr/>
          </p:nvSpPr>
          <p:spPr>
            <a:xfrm>
              <a:off x="1825142" y="7907388"/>
              <a:ext cx="72390" cy="68580"/>
            </a:xfrm>
            <a:custGeom>
              <a:avLst/>
              <a:gdLst/>
              <a:ahLst/>
              <a:cxnLst/>
              <a:rect l="l" t="t" r="r" b="b"/>
              <a:pathLst>
                <a:path w="72389" h="68579">
                  <a:moveTo>
                    <a:pt x="2286" y="64185"/>
                  </a:moveTo>
                  <a:lnTo>
                    <a:pt x="0" y="66281"/>
                  </a:lnTo>
                  <a:lnTo>
                    <a:pt x="0" y="68059"/>
                  </a:lnTo>
                  <a:lnTo>
                    <a:pt x="2286" y="65938"/>
                  </a:lnTo>
                  <a:lnTo>
                    <a:pt x="2286" y="64185"/>
                  </a:lnTo>
                  <a:close/>
                </a:path>
                <a:path w="72389" h="68579">
                  <a:moveTo>
                    <a:pt x="72009" y="0"/>
                  </a:moveTo>
                  <a:lnTo>
                    <a:pt x="67208" y="4419"/>
                  </a:lnTo>
                  <a:lnTo>
                    <a:pt x="69532" y="3721"/>
                  </a:lnTo>
                  <a:lnTo>
                    <a:pt x="72009" y="1422"/>
                  </a:lnTo>
                  <a:lnTo>
                    <a:pt x="72009" y="0"/>
                  </a:lnTo>
                  <a:close/>
                </a:path>
              </a:pathLst>
            </a:custGeom>
            <a:solidFill>
              <a:srgbClr val="5E81AE"/>
            </a:solidFill>
          </p:spPr>
          <p:txBody>
            <a:bodyPr wrap="square" lIns="0" tIns="0" rIns="0" bIns="0" rtlCol="0"/>
            <a:lstStyle/>
            <a:p>
              <a:endParaRPr sz="1227"/>
            </a:p>
          </p:txBody>
        </p:sp>
        <p:sp>
          <p:nvSpPr>
            <p:cNvPr id="2446" name="object 2446"/>
            <p:cNvSpPr/>
            <p:nvPr/>
          </p:nvSpPr>
          <p:spPr>
            <a:xfrm>
              <a:off x="1825142" y="7908810"/>
              <a:ext cx="72390" cy="68580"/>
            </a:xfrm>
            <a:custGeom>
              <a:avLst/>
              <a:gdLst/>
              <a:ahLst/>
              <a:cxnLst/>
              <a:rect l="l" t="t" r="r" b="b"/>
              <a:pathLst>
                <a:path w="72389" h="68579">
                  <a:moveTo>
                    <a:pt x="2286" y="64516"/>
                  </a:moveTo>
                  <a:lnTo>
                    <a:pt x="0" y="66636"/>
                  </a:lnTo>
                  <a:lnTo>
                    <a:pt x="0" y="68567"/>
                  </a:lnTo>
                  <a:lnTo>
                    <a:pt x="2286" y="66459"/>
                  </a:lnTo>
                  <a:lnTo>
                    <a:pt x="2286" y="64516"/>
                  </a:lnTo>
                  <a:close/>
                </a:path>
                <a:path w="72389" h="68579">
                  <a:moveTo>
                    <a:pt x="72009" y="0"/>
                  </a:moveTo>
                  <a:lnTo>
                    <a:pt x="69532" y="2298"/>
                  </a:lnTo>
                  <a:lnTo>
                    <a:pt x="72009" y="1549"/>
                  </a:lnTo>
                  <a:lnTo>
                    <a:pt x="72009" y="0"/>
                  </a:lnTo>
                  <a:close/>
                </a:path>
              </a:pathLst>
            </a:custGeom>
            <a:solidFill>
              <a:srgbClr val="5E81AF"/>
            </a:solidFill>
          </p:spPr>
          <p:txBody>
            <a:bodyPr wrap="square" lIns="0" tIns="0" rIns="0" bIns="0" rtlCol="0"/>
            <a:lstStyle/>
            <a:p>
              <a:endParaRPr sz="1227"/>
            </a:p>
          </p:txBody>
        </p:sp>
        <p:sp>
          <p:nvSpPr>
            <p:cNvPr id="2447" name="object 2447"/>
            <p:cNvSpPr/>
            <p:nvPr/>
          </p:nvSpPr>
          <p:spPr>
            <a:xfrm>
              <a:off x="1825142" y="7975269"/>
              <a:ext cx="2540" cy="6350"/>
            </a:xfrm>
            <a:custGeom>
              <a:avLst/>
              <a:gdLst/>
              <a:ahLst/>
              <a:cxnLst/>
              <a:rect l="l" t="t" r="r" b="b"/>
              <a:pathLst>
                <a:path w="2539" h="6350">
                  <a:moveTo>
                    <a:pt x="2286" y="0"/>
                  </a:moveTo>
                  <a:lnTo>
                    <a:pt x="0" y="2108"/>
                  </a:lnTo>
                  <a:lnTo>
                    <a:pt x="0" y="3911"/>
                  </a:lnTo>
                  <a:lnTo>
                    <a:pt x="0" y="5778"/>
                  </a:lnTo>
                  <a:lnTo>
                    <a:pt x="2286" y="3670"/>
                  </a:lnTo>
                  <a:lnTo>
                    <a:pt x="2286" y="1803"/>
                  </a:lnTo>
                  <a:lnTo>
                    <a:pt x="2286" y="0"/>
                  </a:lnTo>
                  <a:close/>
                </a:path>
              </a:pathLst>
            </a:custGeom>
            <a:solidFill>
              <a:srgbClr val="5E82AF"/>
            </a:solidFill>
          </p:spPr>
          <p:txBody>
            <a:bodyPr wrap="square" lIns="0" tIns="0" rIns="0" bIns="0" rtlCol="0"/>
            <a:lstStyle/>
            <a:p>
              <a:endParaRPr sz="1227"/>
            </a:p>
          </p:txBody>
        </p:sp>
        <p:sp>
          <p:nvSpPr>
            <p:cNvPr id="2448" name="object 2448"/>
            <p:cNvSpPr/>
            <p:nvPr/>
          </p:nvSpPr>
          <p:spPr>
            <a:xfrm>
              <a:off x="1825142" y="7978940"/>
              <a:ext cx="2540" cy="4445"/>
            </a:xfrm>
            <a:custGeom>
              <a:avLst/>
              <a:gdLst/>
              <a:ahLst/>
              <a:cxnLst/>
              <a:rect l="l" t="t" r="r" b="b"/>
              <a:pathLst>
                <a:path w="2539" h="4445">
                  <a:moveTo>
                    <a:pt x="2286" y="0"/>
                  </a:moveTo>
                  <a:lnTo>
                    <a:pt x="0" y="2108"/>
                  </a:lnTo>
                  <a:lnTo>
                    <a:pt x="0" y="3949"/>
                  </a:lnTo>
                  <a:lnTo>
                    <a:pt x="2286" y="1841"/>
                  </a:lnTo>
                  <a:lnTo>
                    <a:pt x="2286" y="0"/>
                  </a:lnTo>
                  <a:close/>
                </a:path>
              </a:pathLst>
            </a:custGeom>
            <a:solidFill>
              <a:srgbClr val="5E83B0"/>
            </a:solidFill>
          </p:spPr>
          <p:txBody>
            <a:bodyPr wrap="square" lIns="0" tIns="0" rIns="0" bIns="0" rtlCol="0"/>
            <a:lstStyle/>
            <a:p>
              <a:endParaRPr sz="1227"/>
            </a:p>
          </p:txBody>
        </p:sp>
        <p:sp>
          <p:nvSpPr>
            <p:cNvPr id="2449" name="object 2449"/>
            <p:cNvSpPr/>
            <p:nvPr/>
          </p:nvSpPr>
          <p:spPr>
            <a:xfrm>
              <a:off x="1825142" y="7980781"/>
              <a:ext cx="2540" cy="6350"/>
            </a:xfrm>
            <a:custGeom>
              <a:avLst/>
              <a:gdLst/>
              <a:ahLst/>
              <a:cxnLst/>
              <a:rect l="l" t="t" r="r" b="b"/>
              <a:pathLst>
                <a:path w="2539" h="6350">
                  <a:moveTo>
                    <a:pt x="2286" y="0"/>
                  </a:moveTo>
                  <a:lnTo>
                    <a:pt x="0" y="2108"/>
                  </a:lnTo>
                  <a:lnTo>
                    <a:pt x="0" y="3987"/>
                  </a:lnTo>
                  <a:lnTo>
                    <a:pt x="0" y="5753"/>
                  </a:lnTo>
                  <a:lnTo>
                    <a:pt x="2286" y="3644"/>
                  </a:lnTo>
                  <a:lnTo>
                    <a:pt x="2286" y="1879"/>
                  </a:lnTo>
                  <a:lnTo>
                    <a:pt x="2286" y="0"/>
                  </a:lnTo>
                  <a:close/>
                </a:path>
              </a:pathLst>
            </a:custGeom>
            <a:solidFill>
              <a:srgbClr val="5E83B1"/>
            </a:solidFill>
          </p:spPr>
          <p:txBody>
            <a:bodyPr wrap="square" lIns="0" tIns="0" rIns="0" bIns="0" rtlCol="0"/>
            <a:lstStyle/>
            <a:p>
              <a:endParaRPr sz="1227"/>
            </a:p>
          </p:txBody>
        </p:sp>
        <p:sp>
          <p:nvSpPr>
            <p:cNvPr id="2450" name="object 2450"/>
            <p:cNvSpPr/>
            <p:nvPr/>
          </p:nvSpPr>
          <p:spPr>
            <a:xfrm>
              <a:off x="1825142" y="7984426"/>
              <a:ext cx="2540" cy="4445"/>
            </a:xfrm>
            <a:custGeom>
              <a:avLst/>
              <a:gdLst/>
              <a:ahLst/>
              <a:cxnLst/>
              <a:rect l="l" t="t" r="r" b="b"/>
              <a:pathLst>
                <a:path w="2539" h="4445">
                  <a:moveTo>
                    <a:pt x="2286" y="0"/>
                  </a:moveTo>
                  <a:lnTo>
                    <a:pt x="0" y="2108"/>
                  </a:lnTo>
                  <a:lnTo>
                    <a:pt x="0" y="3898"/>
                  </a:lnTo>
                  <a:lnTo>
                    <a:pt x="2286" y="1790"/>
                  </a:lnTo>
                  <a:lnTo>
                    <a:pt x="2286" y="0"/>
                  </a:lnTo>
                  <a:close/>
                </a:path>
              </a:pathLst>
            </a:custGeom>
            <a:solidFill>
              <a:srgbClr val="5E84B2"/>
            </a:solidFill>
          </p:spPr>
          <p:txBody>
            <a:bodyPr wrap="square" lIns="0" tIns="0" rIns="0" bIns="0" rtlCol="0"/>
            <a:lstStyle/>
            <a:p>
              <a:endParaRPr sz="1227"/>
            </a:p>
          </p:txBody>
        </p:sp>
        <p:sp>
          <p:nvSpPr>
            <p:cNvPr id="2451" name="object 2451"/>
            <p:cNvSpPr/>
            <p:nvPr/>
          </p:nvSpPr>
          <p:spPr>
            <a:xfrm>
              <a:off x="1825142" y="7986217"/>
              <a:ext cx="2540" cy="4445"/>
            </a:xfrm>
            <a:custGeom>
              <a:avLst/>
              <a:gdLst/>
              <a:ahLst/>
              <a:cxnLst/>
              <a:rect l="l" t="t" r="r" b="b"/>
              <a:pathLst>
                <a:path w="2539" h="4445">
                  <a:moveTo>
                    <a:pt x="2286" y="0"/>
                  </a:moveTo>
                  <a:lnTo>
                    <a:pt x="0" y="2108"/>
                  </a:lnTo>
                  <a:lnTo>
                    <a:pt x="0" y="4292"/>
                  </a:lnTo>
                  <a:lnTo>
                    <a:pt x="2286" y="2197"/>
                  </a:lnTo>
                  <a:lnTo>
                    <a:pt x="2286" y="0"/>
                  </a:lnTo>
                  <a:close/>
                </a:path>
              </a:pathLst>
            </a:custGeom>
            <a:solidFill>
              <a:srgbClr val="5E85B2"/>
            </a:solidFill>
          </p:spPr>
          <p:txBody>
            <a:bodyPr wrap="square" lIns="0" tIns="0" rIns="0" bIns="0" rtlCol="0"/>
            <a:lstStyle/>
            <a:p>
              <a:endParaRPr sz="1227"/>
            </a:p>
          </p:txBody>
        </p:sp>
        <p:sp>
          <p:nvSpPr>
            <p:cNvPr id="2452" name="object 2452"/>
            <p:cNvSpPr/>
            <p:nvPr/>
          </p:nvSpPr>
          <p:spPr>
            <a:xfrm>
              <a:off x="1825142" y="7988414"/>
              <a:ext cx="2540" cy="5715"/>
            </a:xfrm>
            <a:custGeom>
              <a:avLst/>
              <a:gdLst/>
              <a:ahLst/>
              <a:cxnLst/>
              <a:rect l="l" t="t" r="r" b="b"/>
              <a:pathLst>
                <a:path w="2539" h="5715">
                  <a:moveTo>
                    <a:pt x="2286" y="0"/>
                  </a:moveTo>
                  <a:lnTo>
                    <a:pt x="0" y="2095"/>
                  </a:lnTo>
                  <a:lnTo>
                    <a:pt x="0" y="3606"/>
                  </a:lnTo>
                  <a:lnTo>
                    <a:pt x="0" y="5524"/>
                  </a:lnTo>
                  <a:lnTo>
                    <a:pt x="2286" y="3429"/>
                  </a:lnTo>
                  <a:lnTo>
                    <a:pt x="2286" y="1498"/>
                  </a:lnTo>
                  <a:lnTo>
                    <a:pt x="2286" y="0"/>
                  </a:lnTo>
                  <a:close/>
                </a:path>
              </a:pathLst>
            </a:custGeom>
            <a:solidFill>
              <a:srgbClr val="5E86B3"/>
            </a:solidFill>
          </p:spPr>
          <p:txBody>
            <a:bodyPr wrap="square" lIns="0" tIns="0" rIns="0" bIns="0" rtlCol="0"/>
            <a:lstStyle/>
            <a:p>
              <a:endParaRPr sz="1227"/>
            </a:p>
          </p:txBody>
        </p:sp>
        <p:sp>
          <p:nvSpPr>
            <p:cNvPr id="2453" name="object 2453"/>
            <p:cNvSpPr/>
            <p:nvPr/>
          </p:nvSpPr>
          <p:spPr>
            <a:xfrm>
              <a:off x="1825142" y="7991843"/>
              <a:ext cx="2540" cy="4445"/>
            </a:xfrm>
            <a:custGeom>
              <a:avLst/>
              <a:gdLst/>
              <a:ahLst/>
              <a:cxnLst/>
              <a:rect l="l" t="t" r="r" b="b"/>
              <a:pathLst>
                <a:path w="2539" h="4445">
                  <a:moveTo>
                    <a:pt x="2286" y="0"/>
                  </a:moveTo>
                  <a:lnTo>
                    <a:pt x="0" y="2095"/>
                  </a:lnTo>
                  <a:lnTo>
                    <a:pt x="0" y="4203"/>
                  </a:lnTo>
                  <a:lnTo>
                    <a:pt x="2286" y="2082"/>
                  </a:lnTo>
                  <a:lnTo>
                    <a:pt x="2286" y="0"/>
                  </a:lnTo>
                  <a:close/>
                </a:path>
              </a:pathLst>
            </a:custGeom>
            <a:solidFill>
              <a:srgbClr val="5E86B4"/>
            </a:solidFill>
          </p:spPr>
          <p:txBody>
            <a:bodyPr wrap="square" lIns="0" tIns="0" rIns="0" bIns="0" rtlCol="0"/>
            <a:lstStyle/>
            <a:p>
              <a:endParaRPr sz="1227"/>
            </a:p>
          </p:txBody>
        </p:sp>
        <p:sp>
          <p:nvSpPr>
            <p:cNvPr id="2454" name="object 2454"/>
            <p:cNvSpPr/>
            <p:nvPr/>
          </p:nvSpPr>
          <p:spPr>
            <a:xfrm>
              <a:off x="1825142" y="7993926"/>
              <a:ext cx="2540" cy="6350"/>
            </a:xfrm>
            <a:custGeom>
              <a:avLst/>
              <a:gdLst/>
              <a:ahLst/>
              <a:cxnLst/>
              <a:rect l="l" t="t" r="r" b="b"/>
              <a:pathLst>
                <a:path w="2539" h="6350">
                  <a:moveTo>
                    <a:pt x="2286" y="0"/>
                  </a:moveTo>
                  <a:lnTo>
                    <a:pt x="0" y="2120"/>
                  </a:lnTo>
                  <a:lnTo>
                    <a:pt x="0" y="3619"/>
                  </a:lnTo>
                  <a:lnTo>
                    <a:pt x="0" y="5803"/>
                  </a:lnTo>
                  <a:lnTo>
                    <a:pt x="2286" y="3708"/>
                  </a:lnTo>
                  <a:lnTo>
                    <a:pt x="2286" y="1511"/>
                  </a:lnTo>
                  <a:lnTo>
                    <a:pt x="2286" y="0"/>
                  </a:lnTo>
                  <a:close/>
                </a:path>
              </a:pathLst>
            </a:custGeom>
            <a:solidFill>
              <a:srgbClr val="5E87B4"/>
            </a:solidFill>
          </p:spPr>
          <p:txBody>
            <a:bodyPr wrap="square" lIns="0" tIns="0" rIns="0" bIns="0" rtlCol="0"/>
            <a:lstStyle/>
            <a:p>
              <a:endParaRPr sz="1227"/>
            </a:p>
          </p:txBody>
        </p:sp>
        <p:sp>
          <p:nvSpPr>
            <p:cNvPr id="2455" name="object 2455"/>
            <p:cNvSpPr/>
            <p:nvPr/>
          </p:nvSpPr>
          <p:spPr>
            <a:xfrm>
              <a:off x="1825142" y="7997634"/>
              <a:ext cx="2540" cy="3810"/>
            </a:xfrm>
            <a:custGeom>
              <a:avLst/>
              <a:gdLst/>
              <a:ahLst/>
              <a:cxnLst/>
              <a:rect l="l" t="t" r="r" b="b"/>
              <a:pathLst>
                <a:path w="2539" h="3809">
                  <a:moveTo>
                    <a:pt x="2286" y="0"/>
                  </a:moveTo>
                  <a:lnTo>
                    <a:pt x="0" y="2095"/>
                  </a:lnTo>
                  <a:lnTo>
                    <a:pt x="0" y="3530"/>
                  </a:lnTo>
                  <a:lnTo>
                    <a:pt x="2286" y="1422"/>
                  </a:lnTo>
                  <a:lnTo>
                    <a:pt x="2286" y="0"/>
                  </a:lnTo>
                  <a:close/>
                </a:path>
              </a:pathLst>
            </a:custGeom>
            <a:solidFill>
              <a:srgbClr val="5E88B5"/>
            </a:solidFill>
          </p:spPr>
          <p:txBody>
            <a:bodyPr wrap="square" lIns="0" tIns="0" rIns="0" bIns="0" rtlCol="0"/>
            <a:lstStyle/>
            <a:p>
              <a:endParaRPr sz="1227"/>
            </a:p>
          </p:txBody>
        </p:sp>
        <p:sp>
          <p:nvSpPr>
            <p:cNvPr id="2456" name="object 2456"/>
            <p:cNvSpPr/>
            <p:nvPr/>
          </p:nvSpPr>
          <p:spPr>
            <a:xfrm>
              <a:off x="1825142" y="7999057"/>
              <a:ext cx="2540" cy="4445"/>
            </a:xfrm>
            <a:custGeom>
              <a:avLst/>
              <a:gdLst/>
              <a:ahLst/>
              <a:cxnLst/>
              <a:rect l="l" t="t" r="r" b="b"/>
              <a:pathLst>
                <a:path w="2539" h="4445">
                  <a:moveTo>
                    <a:pt x="2286" y="0"/>
                  </a:moveTo>
                  <a:lnTo>
                    <a:pt x="0" y="2108"/>
                  </a:lnTo>
                  <a:lnTo>
                    <a:pt x="0" y="4292"/>
                  </a:lnTo>
                  <a:lnTo>
                    <a:pt x="2286" y="2197"/>
                  </a:lnTo>
                  <a:lnTo>
                    <a:pt x="2286" y="0"/>
                  </a:lnTo>
                  <a:close/>
                </a:path>
              </a:pathLst>
            </a:custGeom>
            <a:solidFill>
              <a:srgbClr val="5E88B6"/>
            </a:solidFill>
          </p:spPr>
          <p:txBody>
            <a:bodyPr wrap="square" lIns="0" tIns="0" rIns="0" bIns="0" rtlCol="0"/>
            <a:lstStyle/>
            <a:p>
              <a:endParaRPr sz="1227"/>
            </a:p>
          </p:txBody>
        </p:sp>
        <p:sp>
          <p:nvSpPr>
            <p:cNvPr id="2457" name="object 2457"/>
            <p:cNvSpPr/>
            <p:nvPr/>
          </p:nvSpPr>
          <p:spPr>
            <a:xfrm>
              <a:off x="1825142" y="8001254"/>
              <a:ext cx="2540" cy="4445"/>
            </a:xfrm>
            <a:custGeom>
              <a:avLst/>
              <a:gdLst/>
              <a:ahLst/>
              <a:cxnLst/>
              <a:rect l="l" t="t" r="r" b="b"/>
              <a:pathLst>
                <a:path w="2539" h="4445">
                  <a:moveTo>
                    <a:pt x="2286" y="0"/>
                  </a:moveTo>
                  <a:lnTo>
                    <a:pt x="0" y="2095"/>
                  </a:lnTo>
                  <a:lnTo>
                    <a:pt x="0" y="3975"/>
                  </a:lnTo>
                  <a:lnTo>
                    <a:pt x="2286" y="1879"/>
                  </a:lnTo>
                  <a:lnTo>
                    <a:pt x="2286" y="0"/>
                  </a:lnTo>
                  <a:close/>
                </a:path>
              </a:pathLst>
            </a:custGeom>
            <a:solidFill>
              <a:srgbClr val="5F88B6"/>
            </a:solidFill>
          </p:spPr>
          <p:txBody>
            <a:bodyPr wrap="square" lIns="0" tIns="0" rIns="0" bIns="0" rtlCol="0"/>
            <a:lstStyle/>
            <a:p>
              <a:endParaRPr sz="1227"/>
            </a:p>
          </p:txBody>
        </p:sp>
        <p:sp>
          <p:nvSpPr>
            <p:cNvPr id="2458" name="object 2458"/>
            <p:cNvSpPr/>
            <p:nvPr/>
          </p:nvSpPr>
          <p:spPr>
            <a:xfrm>
              <a:off x="1825142" y="8003133"/>
              <a:ext cx="2540" cy="3810"/>
            </a:xfrm>
            <a:custGeom>
              <a:avLst/>
              <a:gdLst/>
              <a:ahLst/>
              <a:cxnLst/>
              <a:rect l="l" t="t" r="r" b="b"/>
              <a:pathLst>
                <a:path w="2539" h="3809">
                  <a:moveTo>
                    <a:pt x="2286" y="0"/>
                  </a:moveTo>
                  <a:lnTo>
                    <a:pt x="0" y="2095"/>
                  </a:lnTo>
                  <a:lnTo>
                    <a:pt x="0" y="3556"/>
                  </a:lnTo>
                  <a:lnTo>
                    <a:pt x="2286" y="1460"/>
                  </a:lnTo>
                  <a:lnTo>
                    <a:pt x="2286" y="0"/>
                  </a:lnTo>
                  <a:close/>
                </a:path>
              </a:pathLst>
            </a:custGeom>
            <a:solidFill>
              <a:srgbClr val="5F89B6"/>
            </a:solidFill>
          </p:spPr>
          <p:txBody>
            <a:bodyPr wrap="square" lIns="0" tIns="0" rIns="0" bIns="0" rtlCol="0"/>
            <a:lstStyle/>
            <a:p>
              <a:endParaRPr sz="1227"/>
            </a:p>
          </p:txBody>
        </p:sp>
        <p:sp>
          <p:nvSpPr>
            <p:cNvPr id="2459" name="object 2459"/>
            <p:cNvSpPr/>
            <p:nvPr/>
          </p:nvSpPr>
          <p:spPr>
            <a:xfrm>
              <a:off x="1825142" y="8004594"/>
              <a:ext cx="2540" cy="4445"/>
            </a:xfrm>
            <a:custGeom>
              <a:avLst/>
              <a:gdLst/>
              <a:ahLst/>
              <a:cxnLst/>
              <a:rect l="l" t="t" r="r" b="b"/>
              <a:pathLst>
                <a:path w="2539" h="4445">
                  <a:moveTo>
                    <a:pt x="2286" y="0"/>
                  </a:moveTo>
                  <a:lnTo>
                    <a:pt x="0" y="2095"/>
                  </a:lnTo>
                  <a:lnTo>
                    <a:pt x="0" y="4267"/>
                  </a:lnTo>
                  <a:lnTo>
                    <a:pt x="2286" y="2158"/>
                  </a:lnTo>
                  <a:lnTo>
                    <a:pt x="2286" y="0"/>
                  </a:lnTo>
                  <a:close/>
                </a:path>
              </a:pathLst>
            </a:custGeom>
            <a:solidFill>
              <a:srgbClr val="5F8AB7"/>
            </a:solidFill>
          </p:spPr>
          <p:txBody>
            <a:bodyPr wrap="square" lIns="0" tIns="0" rIns="0" bIns="0" rtlCol="0"/>
            <a:lstStyle/>
            <a:p>
              <a:endParaRPr sz="1227"/>
            </a:p>
          </p:txBody>
        </p:sp>
        <p:sp>
          <p:nvSpPr>
            <p:cNvPr id="2460" name="object 2460"/>
            <p:cNvSpPr/>
            <p:nvPr/>
          </p:nvSpPr>
          <p:spPr>
            <a:xfrm>
              <a:off x="1825142" y="8006753"/>
              <a:ext cx="2540" cy="6350"/>
            </a:xfrm>
            <a:custGeom>
              <a:avLst/>
              <a:gdLst/>
              <a:ahLst/>
              <a:cxnLst/>
              <a:rect l="l" t="t" r="r" b="b"/>
              <a:pathLst>
                <a:path w="2539" h="6350">
                  <a:moveTo>
                    <a:pt x="2286" y="0"/>
                  </a:moveTo>
                  <a:lnTo>
                    <a:pt x="0" y="2108"/>
                  </a:lnTo>
                  <a:lnTo>
                    <a:pt x="0" y="3962"/>
                  </a:lnTo>
                  <a:lnTo>
                    <a:pt x="0" y="5829"/>
                  </a:lnTo>
                  <a:lnTo>
                    <a:pt x="2286" y="3721"/>
                  </a:lnTo>
                  <a:lnTo>
                    <a:pt x="2286" y="1841"/>
                  </a:lnTo>
                  <a:lnTo>
                    <a:pt x="2286" y="0"/>
                  </a:lnTo>
                  <a:close/>
                </a:path>
              </a:pathLst>
            </a:custGeom>
            <a:solidFill>
              <a:srgbClr val="5F8AB8"/>
            </a:solidFill>
          </p:spPr>
          <p:txBody>
            <a:bodyPr wrap="square" lIns="0" tIns="0" rIns="0" bIns="0" rtlCol="0"/>
            <a:lstStyle/>
            <a:p>
              <a:endParaRPr sz="1227"/>
            </a:p>
          </p:txBody>
        </p:sp>
        <p:sp>
          <p:nvSpPr>
            <p:cNvPr id="2461" name="object 2461"/>
            <p:cNvSpPr/>
            <p:nvPr/>
          </p:nvSpPr>
          <p:spPr>
            <a:xfrm>
              <a:off x="1825142" y="8010474"/>
              <a:ext cx="2540" cy="4445"/>
            </a:xfrm>
            <a:custGeom>
              <a:avLst/>
              <a:gdLst/>
              <a:ahLst/>
              <a:cxnLst/>
              <a:rect l="l" t="t" r="r" b="b"/>
              <a:pathLst>
                <a:path w="2539" h="4445">
                  <a:moveTo>
                    <a:pt x="2286" y="0"/>
                  </a:moveTo>
                  <a:lnTo>
                    <a:pt x="0" y="2108"/>
                  </a:lnTo>
                  <a:lnTo>
                    <a:pt x="0" y="3987"/>
                  </a:lnTo>
                  <a:lnTo>
                    <a:pt x="2286" y="1879"/>
                  </a:lnTo>
                  <a:lnTo>
                    <a:pt x="2286" y="0"/>
                  </a:lnTo>
                  <a:close/>
                </a:path>
              </a:pathLst>
            </a:custGeom>
            <a:solidFill>
              <a:srgbClr val="5F8BB8"/>
            </a:solidFill>
          </p:spPr>
          <p:txBody>
            <a:bodyPr wrap="square" lIns="0" tIns="0" rIns="0" bIns="0" rtlCol="0"/>
            <a:lstStyle/>
            <a:p>
              <a:endParaRPr sz="1227"/>
            </a:p>
          </p:txBody>
        </p:sp>
        <p:sp>
          <p:nvSpPr>
            <p:cNvPr id="2462" name="object 2462"/>
            <p:cNvSpPr/>
            <p:nvPr/>
          </p:nvSpPr>
          <p:spPr>
            <a:xfrm>
              <a:off x="1825142" y="8012354"/>
              <a:ext cx="2540" cy="4445"/>
            </a:xfrm>
            <a:custGeom>
              <a:avLst/>
              <a:gdLst/>
              <a:ahLst/>
              <a:cxnLst/>
              <a:rect l="l" t="t" r="r" b="b"/>
              <a:pathLst>
                <a:path w="2539" h="4445">
                  <a:moveTo>
                    <a:pt x="2286" y="0"/>
                  </a:moveTo>
                  <a:lnTo>
                    <a:pt x="0" y="2108"/>
                  </a:lnTo>
                  <a:lnTo>
                    <a:pt x="0" y="3860"/>
                  </a:lnTo>
                  <a:lnTo>
                    <a:pt x="2286" y="1752"/>
                  </a:lnTo>
                  <a:lnTo>
                    <a:pt x="2286" y="0"/>
                  </a:lnTo>
                  <a:close/>
                </a:path>
              </a:pathLst>
            </a:custGeom>
            <a:solidFill>
              <a:srgbClr val="5F8CB9"/>
            </a:solidFill>
          </p:spPr>
          <p:txBody>
            <a:bodyPr wrap="square" lIns="0" tIns="0" rIns="0" bIns="0" rtlCol="0"/>
            <a:lstStyle/>
            <a:p>
              <a:endParaRPr sz="1227"/>
            </a:p>
          </p:txBody>
        </p:sp>
        <p:sp>
          <p:nvSpPr>
            <p:cNvPr id="2463" name="object 2463"/>
            <p:cNvSpPr/>
            <p:nvPr/>
          </p:nvSpPr>
          <p:spPr>
            <a:xfrm>
              <a:off x="1825142" y="8014106"/>
              <a:ext cx="2540" cy="4445"/>
            </a:xfrm>
            <a:custGeom>
              <a:avLst/>
              <a:gdLst/>
              <a:ahLst/>
              <a:cxnLst/>
              <a:rect l="l" t="t" r="r" b="b"/>
              <a:pathLst>
                <a:path w="2539" h="4445">
                  <a:moveTo>
                    <a:pt x="2286" y="0"/>
                  </a:moveTo>
                  <a:lnTo>
                    <a:pt x="0" y="2108"/>
                  </a:lnTo>
                  <a:lnTo>
                    <a:pt x="0" y="3886"/>
                  </a:lnTo>
                  <a:lnTo>
                    <a:pt x="2286" y="1778"/>
                  </a:lnTo>
                  <a:lnTo>
                    <a:pt x="2286" y="0"/>
                  </a:lnTo>
                  <a:close/>
                </a:path>
              </a:pathLst>
            </a:custGeom>
            <a:solidFill>
              <a:srgbClr val="5F8CBA"/>
            </a:solidFill>
          </p:spPr>
          <p:txBody>
            <a:bodyPr wrap="square" lIns="0" tIns="0" rIns="0" bIns="0" rtlCol="0"/>
            <a:lstStyle/>
            <a:p>
              <a:endParaRPr sz="1227"/>
            </a:p>
          </p:txBody>
        </p:sp>
        <p:sp>
          <p:nvSpPr>
            <p:cNvPr id="2464" name="object 2464"/>
            <p:cNvSpPr/>
            <p:nvPr/>
          </p:nvSpPr>
          <p:spPr>
            <a:xfrm>
              <a:off x="1825142" y="8015884"/>
              <a:ext cx="2540" cy="4445"/>
            </a:xfrm>
            <a:custGeom>
              <a:avLst/>
              <a:gdLst/>
              <a:ahLst/>
              <a:cxnLst/>
              <a:rect l="l" t="t" r="r" b="b"/>
              <a:pathLst>
                <a:path w="2539" h="4445">
                  <a:moveTo>
                    <a:pt x="2286" y="0"/>
                  </a:moveTo>
                  <a:lnTo>
                    <a:pt x="0" y="2108"/>
                  </a:lnTo>
                  <a:lnTo>
                    <a:pt x="0" y="3987"/>
                  </a:lnTo>
                  <a:lnTo>
                    <a:pt x="2286" y="1892"/>
                  </a:lnTo>
                  <a:lnTo>
                    <a:pt x="2286" y="0"/>
                  </a:lnTo>
                  <a:close/>
                </a:path>
              </a:pathLst>
            </a:custGeom>
            <a:solidFill>
              <a:srgbClr val="608DBA"/>
            </a:solidFill>
          </p:spPr>
          <p:txBody>
            <a:bodyPr wrap="square" lIns="0" tIns="0" rIns="0" bIns="0" rtlCol="0"/>
            <a:lstStyle/>
            <a:p>
              <a:endParaRPr sz="1227"/>
            </a:p>
          </p:txBody>
        </p:sp>
        <p:sp>
          <p:nvSpPr>
            <p:cNvPr id="2465" name="object 2465"/>
            <p:cNvSpPr/>
            <p:nvPr/>
          </p:nvSpPr>
          <p:spPr>
            <a:xfrm>
              <a:off x="1825142" y="8017776"/>
              <a:ext cx="2540" cy="5080"/>
            </a:xfrm>
            <a:custGeom>
              <a:avLst/>
              <a:gdLst/>
              <a:ahLst/>
              <a:cxnLst/>
              <a:rect l="l" t="t" r="r" b="b"/>
              <a:pathLst>
                <a:path w="2539" h="5079">
                  <a:moveTo>
                    <a:pt x="2286" y="0"/>
                  </a:moveTo>
                  <a:lnTo>
                    <a:pt x="0" y="2095"/>
                  </a:lnTo>
                  <a:lnTo>
                    <a:pt x="0" y="3937"/>
                  </a:lnTo>
                  <a:lnTo>
                    <a:pt x="0" y="4597"/>
                  </a:lnTo>
                  <a:lnTo>
                    <a:pt x="1943" y="4025"/>
                  </a:lnTo>
                  <a:lnTo>
                    <a:pt x="2286" y="3708"/>
                  </a:lnTo>
                  <a:lnTo>
                    <a:pt x="2286" y="1828"/>
                  </a:lnTo>
                  <a:lnTo>
                    <a:pt x="2286" y="0"/>
                  </a:lnTo>
                  <a:close/>
                </a:path>
              </a:pathLst>
            </a:custGeom>
            <a:solidFill>
              <a:srgbClr val="608DBB"/>
            </a:solidFill>
          </p:spPr>
          <p:txBody>
            <a:bodyPr wrap="square" lIns="0" tIns="0" rIns="0" bIns="0" rtlCol="0"/>
            <a:lstStyle/>
            <a:p>
              <a:endParaRPr sz="1227"/>
            </a:p>
          </p:txBody>
        </p:sp>
        <p:sp>
          <p:nvSpPr>
            <p:cNvPr id="2466" name="object 2466"/>
            <p:cNvSpPr/>
            <p:nvPr/>
          </p:nvSpPr>
          <p:spPr>
            <a:xfrm>
              <a:off x="1827085" y="8021485"/>
              <a:ext cx="635" cy="635"/>
            </a:xfrm>
            <a:custGeom>
              <a:avLst/>
              <a:gdLst/>
              <a:ahLst/>
              <a:cxnLst/>
              <a:rect l="l" t="t" r="r" b="b"/>
              <a:pathLst>
                <a:path w="635" h="634">
                  <a:moveTo>
                    <a:pt x="342" y="0"/>
                  </a:moveTo>
                  <a:lnTo>
                    <a:pt x="0" y="317"/>
                  </a:lnTo>
                  <a:lnTo>
                    <a:pt x="342" y="215"/>
                  </a:lnTo>
                  <a:lnTo>
                    <a:pt x="342" y="0"/>
                  </a:lnTo>
                  <a:close/>
                </a:path>
              </a:pathLst>
            </a:custGeom>
            <a:solidFill>
              <a:srgbClr val="608EBC"/>
            </a:solidFill>
          </p:spPr>
          <p:txBody>
            <a:bodyPr wrap="square" lIns="0" tIns="0" rIns="0" bIns="0" rtlCol="0"/>
            <a:lstStyle/>
            <a:p>
              <a:endParaRPr sz="1227"/>
            </a:p>
          </p:txBody>
        </p:sp>
        <p:sp>
          <p:nvSpPr>
            <p:cNvPr id="2467" name="object 2467"/>
            <p:cNvSpPr/>
            <p:nvPr/>
          </p:nvSpPr>
          <p:spPr>
            <a:xfrm>
              <a:off x="1758162" y="7905102"/>
              <a:ext cx="3810" cy="1270"/>
            </a:xfrm>
            <a:custGeom>
              <a:avLst/>
              <a:gdLst/>
              <a:ahLst/>
              <a:cxnLst/>
              <a:rect l="l" t="t" r="r" b="b"/>
              <a:pathLst>
                <a:path w="3810" h="1270">
                  <a:moveTo>
                    <a:pt x="3429" y="0"/>
                  </a:moveTo>
                  <a:lnTo>
                    <a:pt x="0" y="1143"/>
                  </a:lnTo>
                  <a:lnTo>
                    <a:pt x="3594" y="50"/>
                  </a:lnTo>
                  <a:lnTo>
                    <a:pt x="3429" y="0"/>
                  </a:lnTo>
                  <a:close/>
                </a:path>
              </a:pathLst>
            </a:custGeom>
            <a:solidFill>
              <a:srgbClr val="FFFFFF"/>
            </a:solidFill>
          </p:spPr>
          <p:txBody>
            <a:bodyPr wrap="square" lIns="0" tIns="0" rIns="0" bIns="0" rtlCol="0"/>
            <a:lstStyle/>
            <a:p>
              <a:endParaRPr sz="1227"/>
            </a:p>
          </p:txBody>
        </p:sp>
        <p:sp>
          <p:nvSpPr>
            <p:cNvPr id="2468" name="object 2468"/>
            <p:cNvSpPr/>
            <p:nvPr/>
          </p:nvSpPr>
          <p:spPr>
            <a:xfrm>
              <a:off x="1877250" y="7906588"/>
              <a:ext cx="20320" cy="6985"/>
            </a:xfrm>
            <a:custGeom>
              <a:avLst/>
              <a:gdLst/>
              <a:ahLst/>
              <a:cxnLst/>
              <a:rect l="l" t="t" r="r" b="b"/>
              <a:pathLst>
                <a:path w="20319" h="6984">
                  <a:moveTo>
                    <a:pt x="19900" y="800"/>
                  </a:moveTo>
                  <a:lnTo>
                    <a:pt x="16929" y="0"/>
                  </a:lnTo>
                  <a:lnTo>
                    <a:pt x="1155" y="4648"/>
                  </a:lnTo>
                  <a:lnTo>
                    <a:pt x="0" y="4991"/>
                  </a:lnTo>
                  <a:lnTo>
                    <a:pt x="469" y="6667"/>
                  </a:lnTo>
                  <a:lnTo>
                    <a:pt x="1612" y="6311"/>
                  </a:lnTo>
                  <a:lnTo>
                    <a:pt x="19900" y="800"/>
                  </a:lnTo>
                  <a:close/>
                </a:path>
              </a:pathLst>
            </a:custGeom>
            <a:solidFill>
              <a:srgbClr val="5B73A0"/>
            </a:solidFill>
          </p:spPr>
          <p:txBody>
            <a:bodyPr wrap="square" lIns="0" tIns="0" rIns="0" bIns="0" rtlCol="0"/>
            <a:lstStyle/>
            <a:p>
              <a:endParaRPr sz="1227"/>
            </a:p>
          </p:txBody>
        </p:sp>
        <p:sp>
          <p:nvSpPr>
            <p:cNvPr id="2469" name="object 2469"/>
            <p:cNvSpPr/>
            <p:nvPr/>
          </p:nvSpPr>
          <p:spPr>
            <a:xfrm>
              <a:off x="1874494" y="7911579"/>
              <a:ext cx="3810" cy="2540"/>
            </a:xfrm>
            <a:custGeom>
              <a:avLst/>
              <a:gdLst/>
              <a:ahLst/>
              <a:cxnLst/>
              <a:rect l="l" t="t" r="r" b="b"/>
              <a:pathLst>
                <a:path w="3810" h="2540">
                  <a:moveTo>
                    <a:pt x="3225" y="1676"/>
                  </a:moveTo>
                  <a:lnTo>
                    <a:pt x="2755" y="0"/>
                  </a:lnTo>
                  <a:lnTo>
                    <a:pt x="1181" y="469"/>
                  </a:lnTo>
                  <a:lnTo>
                    <a:pt x="0" y="812"/>
                  </a:lnTo>
                  <a:lnTo>
                    <a:pt x="469" y="2501"/>
                  </a:lnTo>
                  <a:lnTo>
                    <a:pt x="1320" y="2247"/>
                  </a:lnTo>
                  <a:lnTo>
                    <a:pt x="1638" y="2146"/>
                  </a:lnTo>
                  <a:lnTo>
                    <a:pt x="3225" y="1676"/>
                  </a:lnTo>
                  <a:close/>
                </a:path>
              </a:pathLst>
            </a:custGeom>
            <a:solidFill>
              <a:srgbClr val="5B74A1"/>
            </a:solidFill>
          </p:spPr>
          <p:txBody>
            <a:bodyPr wrap="square" lIns="0" tIns="0" rIns="0" bIns="0" rtlCol="0"/>
            <a:lstStyle/>
            <a:p>
              <a:endParaRPr sz="1227"/>
            </a:p>
          </p:txBody>
        </p:sp>
        <p:sp>
          <p:nvSpPr>
            <p:cNvPr id="2470" name="object 2470"/>
            <p:cNvSpPr/>
            <p:nvPr/>
          </p:nvSpPr>
          <p:spPr>
            <a:xfrm>
              <a:off x="1873059" y="7912392"/>
              <a:ext cx="1905" cy="2540"/>
            </a:xfrm>
            <a:custGeom>
              <a:avLst/>
              <a:gdLst/>
              <a:ahLst/>
              <a:cxnLst/>
              <a:rect l="l" t="t" r="r" b="b"/>
              <a:pathLst>
                <a:path w="1905" h="2540">
                  <a:moveTo>
                    <a:pt x="1435" y="0"/>
                  </a:moveTo>
                  <a:lnTo>
                    <a:pt x="0" y="431"/>
                  </a:lnTo>
                  <a:lnTo>
                    <a:pt x="457" y="2120"/>
                  </a:lnTo>
                  <a:lnTo>
                    <a:pt x="1905" y="1689"/>
                  </a:lnTo>
                  <a:lnTo>
                    <a:pt x="1435" y="0"/>
                  </a:lnTo>
                  <a:close/>
                </a:path>
              </a:pathLst>
            </a:custGeom>
            <a:solidFill>
              <a:srgbClr val="5B75A1"/>
            </a:solidFill>
          </p:spPr>
          <p:txBody>
            <a:bodyPr wrap="square" lIns="0" tIns="0" rIns="0" bIns="0" rtlCol="0"/>
            <a:lstStyle/>
            <a:p>
              <a:endParaRPr sz="1227"/>
            </a:p>
          </p:txBody>
        </p:sp>
        <p:sp>
          <p:nvSpPr>
            <p:cNvPr id="2471" name="object 2471"/>
            <p:cNvSpPr/>
            <p:nvPr/>
          </p:nvSpPr>
          <p:spPr>
            <a:xfrm>
              <a:off x="1871852" y="7912824"/>
              <a:ext cx="1905" cy="2540"/>
            </a:xfrm>
            <a:custGeom>
              <a:avLst/>
              <a:gdLst/>
              <a:ahLst/>
              <a:cxnLst/>
              <a:rect l="l" t="t" r="r" b="b"/>
              <a:pathLst>
                <a:path w="1905" h="2540">
                  <a:moveTo>
                    <a:pt x="1206" y="0"/>
                  </a:moveTo>
                  <a:lnTo>
                    <a:pt x="0" y="355"/>
                  </a:lnTo>
                  <a:lnTo>
                    <a:pt x="482" y="2044"/>
                  </a:lnTo>
                  <a:lnTo>
                    <a:pt x="1663" y="1689"/>
                  </a:lnTo>
                  <a:lnTo>
                    <a:pt x="1206" y="0"/>
                  </a:lnTo>
                  <a:close/>
                </a:path>
              </a:pathLst>
            </a:custGeom>
            <a:solidFill>
              <a:srgbClr val="5C75A2"/>
            </a:solidFill>
          </p:spPr>
          <p:txBody>
            <a:bodyPr wrap="square" lIns="0" tIns="0" rIns="0" bIns="0" rtlCol="0"/>
            <a:lstStyle/>
            <a:p>
              <a:endParaRPr sz="1227"/>
            </a:p>
          </p:txBody>
        </p:sp>
        <p:sp>
          <p:nvSpPr>
            <p:cNvPr id="2472" name="object 2472"/>
            <p:cNvSpPr/>
            <p:nvPr/>
          </p:nvSpPr>
          <p:spPr>
            <a:xfrm>
              <a:off x="1870417" y="7913179"/>
              <a:ext cx="2540" cy="2540"/>
            </a:xfrm>
            <a:custGeom>
              <a:avLst/>
              <a:gdLst/>
              <a:ahLst/>
              <a:cxnLst/>
              <a:rect l="l" t="t" r="r" b="b"/>
              <a:pathLst>
                <a:path w="2539" h="2540">
                  <a:moveTo>
                    <a:pt x="1435" y="0"/>
                  </a:moveTo>
                  <a:lnTo>
                    <a:pt x="0" y="419"/>
                  </a:lnTo>
                  <a:lnTo>
                    <a:pt x="469" y="2133"/>
                  </a:lnTo>
                  <a:lnTo>
                    <a:pt x="1917" y="1689"/>
                  </a:lnTo>
                  <a:lnTo>
                    <a:pt x="1435" y="0"/>
                  </a:lnTo>
                  <a:close/>
                </a:path>
              </a:pathLst>
            </a:custGeom>
            <a:solidFill>
              <a:srgbClr val="5C75A3"/>
            </a:solidFill>
          </p:spPr>
          <p:txBody>
            <a:bodyPr wrap="square" lIns="0" tIns="0" rIns="0" bIns="0" rtlCol="0"/>
            <a:lstStyle/>
            <a:p>
              <a:endParaRPr sz="1227"/>
            </a:p>
          </p:txBody>
        </p:sp>
        <p:sp>
          <p:nvSpPr>
            <p:cNvPr id="2473" name="object 2473"/>
            <p:cNvSpPr/>
            <p:nvPr/>
          </p:nvSpPr>
          <p:spPr>
            <a:xfrm>
              <a:off x="1868855" y="7913598"/>
              <a:ext cx="2540" cy="2540"/>
            </a:xfrm>
            <a:custGeom>
              <a:avLst/>
              <a:gdLst/>
              <a:ahLst/>
              <a:cxnLst/>
              <a:rect l="l" t="t" r="r" b="b"/>
              <a:pathLst>
                <a:path w="2539" h="2540">
                  <a:moveTo>
                    <a:pt x="1562" y="0"/>
                  </a:moveTo>
                  <a:lnTo>
                    <a:pt x="0" y="457"/>
                  </a:lnTo>
                  <a:lnTo>
                    <a:pt x="469" y="2184"/>
                  </a:lnTo>
                  <a:lnTo>
                    <a:pt x="1117" y="1993"/>
                  </a:lnTo>
                  <a:lnTo>
                    <a:pt x="2032" y="1714"/>
                  </a:lnTo>
                  <a:lnTo>
                    <a:pt x="1562" y="0"/>
                  </a:lnTo>
                  <a:close/>
                </a:path>
              </a:pathLst>
            </a:custGeom>
            <a:solidFill>
              <a:srgbClr val="5C76A3"/>
            </a:solidFill>
          </p:spPr>
          <p:txBody>
            <a:bodyPr wrap="square" lIns="0" tIns="0" rIns="0" bIns="0" rtlCol="0"/>
            <a:lstStyle/>
            <a:p>
              <a:endParaRPr sz="1227"/>
            </a:p>
          </p:txBody>
        </p:sp>
        <p:sp>
          <p:nvSpPr>
            <p:cNvPr id="2474" name="object 2474"/>
            <p:cNvSpPr/>
            <p:nvPr/>
          </p:nvSpPr>
          <p:spPr>
            <a:xfrm>
              <a:off x="1867801" y="7914056"/>
              <a:ext cx="1905" cy="2540"/>
            </a:xfrm>
            <a:custGeom>
              <a:avLst/>
              <a:gdLst/>
              <a:ahLst/>
              <a:cxnLst/>
              <a:rect l="l" t="t" r="r" b="b"/>
              <a:pathLst>
                <a:path w="1905" h="2540">
                  <a:moveTo>
                    <a:pt x="1054" y="0"/>
                  </a:moveTo>
                  <a:lnTo>
                    <a:pt x="0" y="317"/>
                  </a:lnTo>
                  <a:lnTo>
                    <a:pt x="469" y="2044"/>
                  </a:lnTo>
                  <a:lnTo>
                    <a:pt x="1524" y="1727"/>
                  </a:lnTo>
                  <a:lnTo>
                    <a:pt x="1054" y="0"/>
                  </a:lnTo>
                  <a:close/>
                </a:path>
              </a:pathLst>
            </a:custGeom>
            <a:solidFill>
              <a:srgbClr val="5C77A4"/>
            </a:solidFill>
          </p:spPr>
          <p:txBody>
            <a:bodyPr wrap="square" lIns="0" tIns="0" rIns="0" bIns="0" rtlCol="0"/>
            <a:lstStyle/>
            <a:p>
              <a:endParaRPr sz="1227"/>
            </a:p>
          </p:txBody>
        </p:sp>
        <p:sp>
          <p:nvSpPr>
            <p:cNvPr id="2475" name="object 2475"/>
            <p:cNvSpPr/>
            <p:nvPr/>
          </p:nvSpPr>
          <p:spPr>
            <a:xfrm>
              <a:off x="1865147" y="7914373"/>
              <a:ext cx="3175" cy="2540"/>
            </a:xfrm>
            <a:custGeom>
              <a:avLst/>
              <a:gdLst/>
              <a:ahLst/>
              <a:cxnLst/>
              <a:rect l="l" t="t" r="r" b="b"/>
              <a:pathLst>
                <a:path w="3175" h="2540">
                  <a:moveTo>
                    <a:pt x="3124" y="1727"/>
                  </a:moveTo>
                  <a:lnTo>
                    <a:pt x="2654" y="0"/>
                  </a:lnTo>
                  <a:lnTo>
                    <a:pt x="1066" y="469"/>
                  </a:lnTo>
                  <a:lnTo>
                    <a:pt x="0" y="774"/>
                  </a:lnTo>
                  <a:lnTo>
                    <a:pt x="482" y="2514"/>
                  </a:lnTo>
                  <a:lnTo>
                    <a:pt x="1549" y="2197"/>
                  </a:lnTo>
                  <a:lnTo>
                    <a:pt x="1778" y="2133"/>
                  </a:lnTo>
                  <a:lnTo>
                    <a:pt x="3124" y="1727"/>
                  </a:lnTo>
                  <a:close/>
                </a:path>
              </a:pathLst>
            </a:custGeom>
            <a:solidFill>
              <a:srgbClr val="5C78A4"/>
            </a:solidFill>
          </p:spPr>
          <p:txBody>
            <a:bodyPr wrap="square" lIns="0" tIns="0" rIns="0" bIns="0" rtlCol="0"/>
            <a:lstStyle/>
            <a:p>
              <a:endParaRPr sz="1227"/>
            </a:p>
          </p:txBody>
        </p:sp>
        <p:sp>
          <p:nvSpPr>
            <p:cNvPr id="2476" name="object 2476"/>
            <p:cNvSpPr/>
            <p:nvPr/>
          </p:nvSpPr>
          <p:spPr>
            <a:xfrm>
              <a:off x="1863585" y="7915148"/>
              <a:ext cx="2540" cy="2540"/>
            </a:xfrm>
            <a:custGeom>
              <a:avLst/>
              <a:gdLst/>
              <a:ahLst/>
              <a:cxnLst/>
              <a:rect l="l" t="t" r="r" b="b"/>
              <a:pathLst>
                <a:path w="2539" h="2540">
                  <a:moveTo>
                    <a:pt x="1562" y="0"/>
                  </a:moveTo>
                  <a:lnTo>
                    <a:pt x="0" y="469"/>
                  </a:lnTo>
                  <a:lnTo>
                    <a:pt x="482" y="2222"/>
                  </a:lnTo>
                  <a:lnTo>
                    <a:pt x="2044" y="1739"/>
                  </a:lnTo>
                  <a:lnTo>
                    <a:pt x="1562" y="0"/>
                  </a:lnTo>
                  <a:close/>
                </a:path>
              </a:pathLst>
            </a:custGeom>
            <a:solidFill>
              <a:srgbClr val="5C78A5"/>
            </a:solidFill>
          </p:spPr>
          <p:txBody>
            <a:bodyPr wrap="square" lIns="0" tIns="0" rIns="0" bIns="0" rtlCol="0"/>
            <a:lstStyle/>
            <a:p>
              <a:endParaRPr sz="1227"/>
            </a:p>
          </p:txBody>
        </p:sp>
        <p:sp>
          <p:nvSpPr>
            <p:cNvPr id="2477" name="object 2477"/>
            <p:cNvSpPr/>
            <p:nvPr/>
          </p:nvSpPr>
          <p:spPr>
            <a:xfrm>
              <a:off x="1860880" y="7915618"/>
              <a:ext cx="3810" cy="3175"/>
            </a:xfrm>
            <a:custGeom>
              <a:avLst/>
              <a:gdLst/>
              <a:ahLst/>
              <a:cxnLst/>
              <a:rect l="l" t="t" r="r" b="b"/>
              <a:pathLst>
                <a:path w="3810" h="3175">
                  <a:moveTo>
                    <a:pt x="3187" y="1752"/>
                  </a:moveTo>
                  <a:lnTo>
                    <a:pt x="2705" y="0"/>
                  </a:lnTo>
                  <a:lnTo>
                    <a:pt x="1638" y="304"/>
                  </a:lnTo>
                  <a:lnTo>
                    <a:pt x="0" y="800"/>
                  </a:lnTo>
                  <a:lnTo>
                    <a:pt x="482" y="2565"/>
                  </a:lnTo>
                  <a:lnTo>
                    <a:pt x="2120" y="2070"/>
                  </a:lnTo>
                  <a:lnTo>
                    <a:pt x="3187" y="1752"/>
                  </a:lnTo>
                  <a:close/>
                </a:path>
              </a:pathLst>
            </a:custGeom>
            <a:solidFill>
              <a:srgbClr val="5C79A6"/>
            </a:solidFill>
          </p:spPr>
          <p:txBody>
            <a:bodyPr wrap="square" lIns="0" tIns="0" rIns="0" bIns="0" rtlCol="0"/>
            <a:lstStyle/>
            <a:p>
              <a:endParaRPr sz="1227"/>
            </a:p>
          </p:txBody>
        </p:sp>
        <p:sp>
          <p:nvSpPr>
            <p:cNvPr id="2478" name="object 2478"/>
            <p:cNvSpPr/>
            <p:nvPr/>
          </p:nvSpPr>
          <p:spPr>
            <a:xfrm>
              <a:off x="1859813" y="7916418"/>
              <a:ext cx="1905" cy="2540"/>
            </a:xfrm>
            <a:custGeom>
              <a:avLst/>
              <a:gdLst/>
              <a:ahLst/>
              <a:cxnLst/>
              <a:rect l="l" t="t" r="r" b="b"/>
              <a:pathLst>
                <a:path w="1905" h="2540">
                  <a:moveTo>
                    <a:pt x="1066" y="0"/>
                  </a:moveTo>
                  <a:lnTo>
                    <a:pt x="0" y="304"/>
                  </a:lnTo>
                  <a:lnTo>
                    <a:pt x="482" y="2082"/>
                  </a:lnTo>
                  <a:lnTo>
                    <a:pt x="1549" y="1765"/>
                  </a:lnTo>
                  <a:lnTo>
                    <a:pt x="1066" y="0"/>
                  </a:lnTo>
                  <a:close/>
                </a:path>
              </a:pathLst>
            </a:custGeom>
            <a:solidFill>
              <a:srgbClr val="5C7AA6"/>
            </a:solidFill>
          </p:spPr>
          <p:txBody>
            <a:bodyPr wrap="square" lIns="0" tIns="0" rIns="0" bIns="0" rtlCol="0"/>
            <a:lstStyle/>
            <a:p>
              <a:endParaRPr sz="1227"/>
            </a:p>
          </p:txBody>
        </p:sp>
        <p:sp>
          <p:nvSpPr>
            <p:cNvPr id="2479" name="object 2479"/>
            <p:cNvSpPr/>
            <p:nvPr/>
          </p:nvSpPr>
          <p:spPr>
            <a:xfrm>
              <a:off x="1858327" y="7916723"/>
              <a:ext cx="2540" cy="2540"/>
            </a:xfrm>
            <a:custGeom>
              <a:avLst/>
              <a:gdLst/>
              <a:ahLst/>
              <a:cxnLst/>
              <a:rect l="l" t="t" r="r" b="b"/>
              <a:pathLst>
                <a:path w="2539" h="2540">
                  <a:moveTo>
                    <a:pt x="1485" y="0"/>
                  </a:moveTo>
                  <a:lnTo>
                    <a:pt x="0" y="444"/>
                  </a:lnTo>
                  <a:lnTo>
                    <a:pt x="482" y="2222"/>
                  </a:lnTo>
                  <a:lnTo>
                    <a:pt x="1968" y="1777"/>
                  </a:lnTo>
                  <a:lnTo>
                    <a:pt x="1485" y="0"/>
                  </a:lnTo>
                  <a:close/>
                </a:path>
              </a:pathLst>
            </a:custGeom>
            <a:solidFill>
              <a:srgbClr val="5C7AA7"/>
            </a:solidFill>
          </p:spPr>
          <p:txBody>
            <a:bodyPr wrap="square" lIns="0" tIns="0" rIns="0" bIns="0" rtlCol="0"/>
            <a:lstStyle/>
            <a:p>
              <a:endParaRPr sz="1227"/>
            </a:p>
          </p:txBody>
        </p:sp>
        <p:sp>
          <p:nvSpPr>
            <p:cNvPr id="2480" name="object 2480"/>
            <p:cNvSpPr/>
            <p:nvPr/>
          </p:nvSpPr>
          <p:spPr>
            <a:xfrm>
              <a:off x="1856879" y="7917167"/>
              <a:ext cx="2540" cy="2540"/>
            </a:xfrm>
            <a:custGeom>
              <a:avLst/>
              <a:gdLst/>
              <a:ahLst/>
              <a:cxnLst/>
              <a:rect l="l" t="t" r="r" b="b"/>
              <a:pathLst>
                <a:path w="2539" h="2540">
                  <a:moveTo>
                    <a:pt x="1447" y="0"/>
                  </a:moveTo>
                  <a:lnTo>
                    <a:pt x="0" y="419"/>
                  </a:lnTo>
                  <a:lnTo>
                    <a:pt x="482" y="2222"/>
                  </a:lnTo>
                  <a:lnTo>
                    <a:pt x="1930" y="1778"/>
                  </a:lnTo>
                  <a:lnTo>
                    <a:pt x="1447" y="0"/>
                  </a:lnTo>
                  <a:close/>
                </a:path>
              </a:pathLst>
            </a:custGeom>
            <a:solidFill>
              <a:srgbClr val="5C7AA8"/>
            </a:solidFill>
          </p:spPr>
          <p:txBody>
            <a:bodyPr wrap="square" lIns="0" tIns="0" rIns="0" bIns="0" rtlCol="0"/>
            <a:lstStyle/>
            <a:p>
              <a:endParaRPr sz="1227"/>
            </a:p>
          </p:txBody>
        </p:sp>
        <p:sp>
          <p:nvSpPr>
            <p:cNvPr id="2481" name="object 2481"/>
            <p:cNvSpPr/>
            <p:nvPr/>
          </p:nvSpPr>
          <p:spPr>
            <a:xfrm>
              <a:off x="1855711" y="7917586"/>
              <a:ext cx="1905" cy="2540"/>
            </a:xfrm>
            <a:custGeom>
              <a:avLst/>
              <a:gdLst/>
              <a:ahLst/>
              <a:cxnLst/>
              <a:rect l="l" t="t" r="r" b="b"/>
              <a:pathLst>
                <a:path w="1905" h="2540">
                  <a:moveTo>
                    <a:pt x="1168" y="0"/>
                  </a:moveTo>
                  <a:lnTo>
                    <a:pt x="0" y="342"/>
                  </a:lnTo>
                  <a:lnTo>
                    <a:pt x="495" y="2146"/>
                  </a:lnTo>
                  <a:lnTo>
                    <a:pt x="1650" y="1803"/>
                  </a:lnTo>
                  <a:lnTo>
                    <a:pt x="1168" y="0"/>
                  </a:lnTo>
                  <a:close/>
                </a:path>
              </a:pathLst>
            </a:custGeom>
            <a:solidFill>
              <a:srgbClr val="5C7BA8"/>
            </a:solidFill>
          </p:spPr>
          <p:txBody>
            <a:bodyPr wrap="square" lIns="0" tIns="0" rIns="0" bIns="0" rtlCol="0"/>
            <a:lstStyle/>
            <a:p>
              <a:endParaRPr sz="1227"/>
            </a:p>
          </p:txBody>
        </p:sp>
        <p:sp>
          <p:nvSpPr>
            <p:cNvPr id="2482" name="object 2482"/>
            <p:cNvSpPr/>
            <p:nvPr/>
          </p:nvSpPr>
          <p:spPr>
            <a:xfrm>
              <a:off x="1854123" y="7917929"/>
              <a:ext cx="2540" cy="2540"/>
            </a:xfrm>
            <a:custGeom>
              <a:avLst/>
              <a:gdLst/>
              <a:ahLst/>
              <a:cxnLst/>
              <a:rect l="l" t="t" r="r" b="b"/>
              <a:pathLst>
                <a:path w="2539" h="2540">
                  <a:moveTo>
                    <a:pt x="1587" y="0"/>
                  </a:moveTo>
                  <a:lnTo>
                    <a:pt x="0" y="469"/>
                  </a:lnTo>
                  <a:lnTo>
                    <a:pt x="495" y="2285"/>
                  </a:lnTo>
                  <a:lnTo>
                    <a:pt x="977" y="2146"/>
                  </a:lnTo>
                  <a:lnTo>
                    <a:pt x="2082" y="1803"/>
                  </a:lnTo>
                  <a:lnTo>
                    <a:pt x="1587" y="0"/>
                  </a:lnTo>
                  <a:close/>
                </a:path>
              </a:pathLst>
            </a:custGeom>
            <a:solidFill>
              <a:srgbClr val="5C7CA8"/>
            </a:solidFill>
          </p:spPr>
          <p:txBody>
            <a:bodyPr wrap="square" lIns="0" tIns="0" rIns="0" bIns="0" rtlCol="0"/>
            <a:lstStyle/>
            <a:p>
              <a:endParaRPr sz="1227"/>
            </a:p>
          </p:txBody>
        </p:sp>
        <p:sp>
          <p:nvSpPr>
            <p:cNvPr id="2483" name="object 2483"/>
            <p:cNvSpPr/>
            <p:nvPr/>
          </p:nvSpPr>
          <p:spPr>
            <a:xfrm>
              <a:off x="1852980" y="7918399"/>
              <a:ext cx="1905" cy="2540"/>
            </a:xfrm>
            <a:custGeom>
              <a:avLst/>
              <a:gdLst/>
              <a:ahLst/>
              <a:cxnLst/>
              <a:rect l="l" t="t" r="r" b="b"/>
              <a:pathLst>
                <a:path w="1905" h="2540">
                  <a:moveTo>
                    <a:pt x="1142" y="0"/>
                  </a:moveTo>
                  <a:lnTo>
                    <a:pt x="0" y="342"/>
                  </a:lnTo>
                  <a:lnTo>
                    <a:pt x="495" y="2159"/>
                  </a:lnTo>
                  <a:lnTo>
                    <a:pt x="1638" y="1816"/>
                  </a:lnTo>
                  <a:lnTo>
                    <a:pt x="1142" y="0"/>
                  </a:lnTo>
                  <a:close/>
                </a:path>
              </a:pathLst>
            </a:custGeom>
            <a:solidFill>
              <a:srgbClr val="5C7CA9"/>
            </a:solidFill>
          </p:spPr>
          <p:txBody>
            <a:bodyPr wrap="square" lIns="0" tIns="0" rIns="0" bIns="0" rtlCol="0"/>
            <a:lstStyle/>
            <a:p>
              <a:endParaRPr sz="1227"/>
            </a:p>
          </p:txBody>
        </p:sp>
        <p:sp>
          <p:nvSpPr>
            <p:cNvPr id="2484" name="object 2484"/>
            <p:cNvSpPr/>
            <p:nvPr/>
          </p:nvSpPr>
          <p:spPr>
            <a:xfrm>
              <a:off x="1851507" y="7918742"/>
              <a:ext cx="2540" cy="2540"/>
            </a:xfrm>
            <a:custGeom>
              <a:avLst/>
              <a:gdLst/>
              <a:ahLst/>
              <a:cxnLst/>
              <a:rect l="l" t="t" r="r" b="b"/>
              <a:pathLst>
                <a:path w="2539" h="2540">
                  <a:moveTo>
                    <a:pt x="1473" y="0"/>
                  </a:moveTo>
                  <a:lnTo>
                    <a:pt x="0" y="431"/>
                  </a:lnTo>
                  <a:lnTo>
                    <a:pt x="507" y="2260"/>
                  </a:lnTo>
                  <a:lnTo>
                    <a:pt x="1968" y="1816"/>
                  </a:lnTo>
                  <a:lnTo>
                    <a:pt x="1473" y="0"/>
                  </a:lnTo>
                  <a:close/>
                </a:path>
              </a:pathLst>
            </a:custGeom>
            <a:solidFill>
              <a:srgbClr val="5C7CAA"/>
            </a:solidFill>
          </p:spPr>
          <p:txBody>
            <a:bodyPr wrap="square" lIns="0" tIns="0" rIns="0" bIns="0" rtlCol="0"/>
            <a:lstStyle/>
            <a:p>
              <a:endParaRPr sz="1227"/>
            </a:p>
          </p:txBody>
        </p:sp>
        <p:sp>
          <p:nvSpPr>
            <p:cNvPr id="2485" name="object 2485"/>
            <p:cNvSpPr/>
            <p:nvPr/>
          </p:nvSpPr>
          <p:spPr>
            <a:xfrm>
              <a:off x="1850339" y="7919174"/>
              <a:ext cx="1905" cy="2540"/>
            </a:xfrm>
            <a:custGeom>
              <a:avLst/>
              <a:gdLst/>
              <a:ahLst/>
              <a:cxnLst/>
              <a:rect l="l" t="t" r="r" b="b"/>
              <a:pathLst>
                <a:path w="1905" h="2540">
                  <a:moveTo>
                    <a:pt x="1168" y="0"/>
                  </a:moveTo>
                  <a:lnTo>
                    <a:pt x="0" y="342"/>
                  </a:lnTo>
                  <a:lnTo>
                    <a:pt x="507" y="2184"/>
                  </a:lnTo>
                  <a:lnTo>
                    <a:pt x="1676" y="1828"/>
                  </a:lnTo>
                  <a:lnTo>
                    <a:pt x="1168" y="0"/>
                  </a:lnTo>
                  <a:close/>
                </a:path>
              </a:pathLst>
            </a:custGeom>
            <a:solidFill>
              <a:srgbClr val="5D7DAA"/>
            </a:solidFill>
          </p:spPr>
          <p:txBody>
            <a:bodyPr wrap="square" lIns="0" tIns="0" rIns="0" bIns="0" rtlCol="0"/>
            <a:lstStyle/>
            <a:p>
              <a:endParaRPr sz="1227"/>
            </a:p>
          </p:txBody>
        </p:sp>
        <p:sp>
          <p:nvSpPr>
            <p:cNvPr id="2486" name="object 2486"/>
            <p:cNvSpPr/>
            <p:nvPr/>
          </p:nvSpPr>
          <p:spPr>
            <a:xfrm>
              <a:off x="1848878" y="7919517"/>
              <a:ext cx="2540" cy="2540"/>
            </a:xfrm>
            <a:custGeom>
              <a:avLst/>
              <a:gdLst/>
              <a:ahLst/>
              <a:cxnLst/>
              <a:rect l="l" t="t" r="r" b="b"/>
              <a:pathLst>
                <a:path w="2539" h="2540">
                  <a:moveTo>
                    <a:pt x="1460" y="0"/>
                  </a:moveTo>
                  <a:lnTo>
                    <a:pt x="0" y="431"/>
                  </a:lnTo>
                  <a:lnTo>
                    <a:pt x="507" y="2273"/>
                  </a:lnTo>
                  <a:lnTo>
                    <a:pt x="1968" y="1841"/>
                  </a:lnTo>
                  <a:lnTo>
                    <a:pt x="1460" y="0"/>
                  </a:lnTo>
                  <a:close/>
                </a:path>
              </a:pathLst>
            </a:custGeom>
            <a:solidFill>
              <a:srgbClr val="5D7DAB"/>
            </a:solidFill>
          </p:spPr>
          <p:txBody>
            <a:bodyPr wrap="square" lIns="0" tIns="0" rIns="0" bIns="0" rtlCol="0"/>
            <a:lstStyle/>
            <a:p>
              <a:endParaRPr sz="1227"/>
            </a:p>
          </p:txBody>
        </p:sp>
        <p:sp>
          <p:nvSpPr>
            <p:cNvPr id="2487" name="object 2487"/>
            <p:cNvSpPr/>
            <p:nvPr/>
          </p:nvSpPr>
          <p:spPr>
            <a:xfrm>
              <a:off x="1847735" y="7919948"/>
              <a:ext cx="1905" cy="2540"/>
            </a:xfrm>
            <a:custGeom>
              <a:avLst/>
              <a:gdLst/>
              <a:ahLst/>
              <a:cxnLst/>
              <a:rect l="l" t="t" r="r" b="b"/>
              <a:pathLst>
                <a:path w="1905" h="2540">
                  <a:moveTo>
                    <a:pt x="1142" y="0"/>
                  </a:moveTo>
                  <a:lnTo>
                    <a:pt x="0" y="342"/>
                  </a:lnTo>
                  <a:lnTo>
                    <a:pt x="507" y="2184"/>
                  </a:lnTo>
                  <a:lnTo>
                    <a:pt x="1460" y="1905"/>
                  </a:lnTo>
                  <a:lnTo>
                    <a:pt x="1650" y="1841"/>
                  </a:lnTo>
                  <a:lnTo>
                    <a:pt x="1142" y="0"/>
                  </a:lnTo>
                  <a:close/>
                </a:path>
              </a:pathLst>
            </a:custGeom>
            <a:solidFill>
              <a:srgbClr val="5D7EAB"/>
            </a:solidFill>
          </p:spPr>
          <p:txBody>
            <a:bodyPr wrap="square" lIns="0" tIns="0" rIns="0" bIns="0" rtlCol="0"/>
            <a:lstStyle/>
            <a:p>
              <a:endParaRPr sz="1227"/>
            </a:p>
          </p:txBody>
        </p:sp>
        <p:sp>
          <p:nvSpPr>
            <p:cNvPr id="2488" name="object 2488"/>
            <p:cNvSpPr/>
            <p:nvPr/>
          </p:nvSpPr>
          <p:spPr>
            <a:xfrm>
              <a:off x="1844700" y="7920291"/>
              <a:ext cx="3810" cy="3175"/>
            </a:xfrm>
            <a:custGeom>
              <a:avLst/>
              <a:gdLst/>
              <a:ahLst/>
              <a:cxnLst/>
              <a:rect l="l" t="t" r="r" b="b"/>
              <a:pathLst>
                <a:path w="3810" h="3175">
                  <a:moveTo>
                    <a:pt x="3543" y="1841"/>
                  </a:moveTo>
                  <a:lnTo>
                    <a:pt x="3035" y="0"/>
                  </a:lnTo>
                  <a:lnTo>
                    <a:pt x="1447" y="469"/>
                  </a:lnTo>
                  <a:lnTo>
                    <a:pt x="0" y="889"/>
                  </a:lnTo>
                  <a:lnTo>
                    <a:pt x="495" y="2768"/>
                  </a:lnTo>
                  <a:lnTo>
                    <a:pt x="1955" y="2324"/>
                  </a:lnTo>
                  <a:lnTo>
                    <a:pt x="3543" y="1841"/>
                  </a:lnTo>
                  <a:close/>
                </a:path>
              </a:pathLst>
            </a:custGeom>
            <a:solidFill>
              <a:srgbClr val="5D7FAC"/>
            </a:solidFill>
          </p:spPr>
          <p:txBody>
            <a:bodyPr wrap="square" lIns="0" tIns="0" rIns="0" bIns="0" rtlCol="0"/>
            <a:lstStyle/>
            <a:p>
              <a:endParaRPr sz="1227"/>
            </a:p>
          </p:txBody>
        </p:sp>
        <p:sp>
          <p:nvSpPr>
            <p:cNvPr id="2489" name="object 2489"/>
            <p:cNvSpPr/>
            <p:nvPr/>
          </p:nvSpPr>
          <p:spPr>
            <a:xfrm>
              <a:off x="1843531" y="7921180"/>
              <a:ext cx="1905" cy="2540"/>
            </a:xfrm>
            <a:custGeom>
              <a:avLst/>
              <a:gdLst/>
              <a:ahLst/>
              <a:cxnLst/>
              <a:rect l="l" t="t" r="r" b="b"/>
              <a:pathLst>
                <a:path w="1905" h="2540">
                  <a:moveTo>
                    <a:pt x="1168" y="0"/>
                  </a:moveTo>
                  <a:lnTo>
                    <a:pt x="0" y="342"/>
                  </a:lnTo>
                  <a:lnTo>
                    <a:pt x="507" y="2222"/>
                  </a:lnTo>
                  <a:lnTo>
                    <a:pt x="1663" y="1879"/>
                  </a:lnTo>
                  <a:lnTo>
                    <a:pt x="1168" y="0"/>
                  </a:lnTo>
                  <a:close/>
                </a:path>
              </a:pathLst>
            </a:custGeom>
            <a:solidFill>
              <a:srgbClr val="5D7FAD"/>
            </a:solidFill>
          </p:spPr>
          <p:txBody>
            <a:bodyPr wrap="square" lIns="0" tIns="0" rIns="0" bIns="0" rtlCol="0"/>
            <a:lstStyle/>
            <a:p>
              <a:endParaRPr sz="1227"/>
            </a:p>
          </p:txBody>
        </p:sp>
        <p:sp>
          <p:nvSpPr>
            <p:cNvPr id="2490" name="object 2490"/>
            <p:cNvSpPr/>
            <p:nvPr/>
          </p:nvSpPr>
          <p:spPr>
            <a:xfrm>
              <a:off x="1842046" y="7921523"/>
              <a:ext cx="2540" cy="2540"/>
            </a:xfrm>
            <a:custGeom>
              <a:avLst/>
              <a:gdLst/>
              <a:ahLst/>
              <a:cxnLst/>
              <a:rect l="l" t="t" r="r" b="b"/>
              <a:pathLst>
                <a:path w="2539" h="2540">
                  <a:moveTo>
                    <a:pt x="1485" y="0"/>
                  </a:moveTo>
                  <a:lnTo>
                    <a:pt x="0" y="444"/>
                  </a:lnTo>
                  <a:lnTo>
                    <a:pt x="507" y="2324"/>
                  </a:lnTo>
                  <a:lnTo>
                    <a:pt x="673" y="2286"/>
                  </a:lnTo>
                  <a:lnTo>
                    <a:pt x="1993" y="1879"/>
                  </a:lnTo>
                  <a:lnTo>
                    <a:pt x="1485" y="0"/>
                  </a:lnTo>
                  <a:close/>
                </a:path>
              </a:pathLst>
            </a:custGeom>
            <a:solidFill>
              <a:srgbClr val="5D80AD"/>
            </a:solidFill>
          </p:spPr>
          <p:txBody>
            <a:bodyPr wrap="square" lIns="0" tIns="0" rIns="0" bIns="0" rtlCol="0"/>
            <a:lstStyle/>
            <a:p>
              <a:endParaRPr sz="1227"/>
            </a:p>
          </p:txBody>
        </p:sp>
        <p:sp>
          <p:nvSpPr>
            <p:cNvPr id="2491" name="object 2491"/>
            <p:cNvSpPr/>
            <p:nvPr/>
          </p:nvSpPr>
          <p:spPr>
            <a:xfrm>
              <a:off x="1840890" y="7921968"/>
              <a:ext cx="1905" cy="2540"/>
            </a:xfrm>
            <a:custGeom>
              <a:avLst/>
              <a:gdLst/>
              <a:ahLst/>
              <a:cxnLst/>
              <a:rect l="l" t="t" r="r" b="b"/>
              <a:pathLst>
                <a:path w="1905" h="2540">
                  <a:moveTo>
                    <a:pt x="1155" y="0"/>
                  </a:moveTo>
                  <a:lnTo>
                    <a:pt x="0" y="342"/>
                  </a:lnTo>
                  <a:lnTo>
                    <a:pt x="520" y="2235"/>
                  </a:lnTo>
                  <a:lnTo>
                    <a:pt x="1663" y="1879"/>
                  </a:lnTo>
                  <a:lnTo>
                    <a:pt x="1155" y="0"/>
                  </a:lnTo>
                  <a:close/>
                </a:path>
              </a:pathLst>
            </a:custGeom>
            <a:solidFill>
              <a:srgbClr val="5D81AD"/>
            </a:solidFill>
          </p:spPr>
          <p:txBody>
            <a:bodyPr wrap="square" lIns="0" tIns="0" rIns="0" bIns="0" rtlCol="0"/>
            <a:lstStyle/>
            <a:p>
              <a:endParaRPr sz="1227"/>
            </a:p>
          </p:txBody>
        </p:sp>
        <p:sp>
          <p:nvSpPr>
            <p:cNvPr id="2492" name="object 2492"/>
            <p:cNvSpPr/>
            <p:nvPr/>
          </p:nvSpPr>
          <p:spPr>
            <a:xfrm>
              <a:off x="1839328" y="7922311"/>
              <a:ext cx="2540" cy="2540"/>
            </a:xfrm>
            <a:custGeom>
              <a:avLst/>
              <a:gdLst/>
              <a:ahLst/>
              <a:cxnLst/>
              <a:rect l="l" t="t" r="r" b="b"/>
              <a:pathLst>
                <a:path w="2539" h="2540">
                  <a:moveTo>
                    <a:pt x="1562" y="0"/>
                  </a:moveTo>
                  <a:lnTo>
                    <a:pt x="0" y="457"/>
                  </a:lnTo>
                  <a:lnTo>
                    <a:pt x="520" y="2362"/>
                  </a:lnTo>
                  <a:lnTo>
                    <a:pt x="1054" y="2197"/>
                  </a:lnTo>
                  <a:lnTo>
                    <a:pt x="2082" y="1892"/>
                  </a:lnTo>
                  <a:lnTo>
                    <a:pt x="1562" y="0"/>
                  </a:lnTo>
                  <a:close/>
                </a:path>
              </a:pathLst>
            </a:custGeom>
            <a:solidFill>
              <a:srgbClr val="5E81AE"/>
            </a:solidFill>
          </p:spPr>
          <p:txBody>
            <a:bodyPr wrap="square" lIns="0" tIns="0" rIns="0" bIns="0" rtlCol="0"/>
            <a:lstStyle/>
            <a:p>
              <a:endParaRPr sz="1227"/>
            </a:p>
          </p:txBody>
        </p:sp>
        <p:sp>
          <p:nvSpPr>
            <p:cNvPr id="2493" name="object 2493"/>
            <p:cNvSpPr/>
            <p:nvPr/>
          </p:nvSpPr>
          <p:spPr>
            <a:xfrm>
              <a:off x="1838159" y="7922768"/>
              <a:ext cx="1905" cy="2540"/>
            </a:xfrm>
            <a:custGeom>
              <a:avLst/>
              <a:gdLst/>
              <a:ahLst/>
              <a:cxnLst/>
              <a:rect l="l" t="t" r="r" b="b"/>
              <a:pathLst>
                <a:path w="1905" h="2540">
                  <a:moveTo>
                    <a:pt x="1168" y="0"/>
                  </a:moveTo>
                  <a:lnTo>
                    <a:pt x="0" y="342"/>
                  </a:lnTo>
                  <a:lnTo>
                    <a:pt x="520" y="2260"/>
                  </a:lnTo>
                  <a:lnTo>
                    <a:pt x="1689" y="1904"/>
                  </a:lnTo>
                  <a:lnTo>
                    <a:pt x="1168" y="0"/>
                  </a:lnTo>
                  <a:close/>
                </a:path>
              </a:pathLst>
            </a:custGeom>
            <a:solidFill>
              <a:srgbClr val="5E81AF"/>
            </a:solidFill>
          </p:spPr>
          <p:txBody>
            <a:bodyPr wrap="square" lIns="0" tIns="0" rIns="0" bIns="0" rtlCol="0"/>
            <a:lstStyle/>
            <a:p>
              <a:endParaRPr sz="1227"/>
            </a:p>
          </p:txBody>
        </p:sp>
        <p:sp>
          <p:nvSpPr>
            <p:cNvPr id="2494" name="object 2494"/>
            <p:cNvSpPr/>
            <p:nvPr/>
          </p:nvSpPr>
          <p:spPr>
            <a:xfrm>
              <a:off x="1835251" y="7923111"/>
              <a:ext cx="3810" cy="3175"/>
            </a:xfrm>
            <a:custGeom>
              <a:avLst/>
              <a:gdLst/>
              <a:ahLst/>
              <a:cxnLst/>
              <a:rect l="l" t="t" r="r" b="b"/>
              <a:pathLst>
                <a:path w="3810" h="3175">
                  <a:moveTo>
                    <a:pt x="3429" y="1917"/>
                  </a:moveTo>
                  <a:lnTo>
                    <a:pt x="2908" y="0"/>
                  </a:lnTo>
                  <a:lnTo>
                    <a:pt x="1447" y="431"/>
                  </a:lnTo>
                  <a:lnTo>
                    <a:pt x="0" y="863"/>
                  </a:lnTo>
                  <a:lnTo>
                    <a:pt x="508" y="2794"/>
                  </a:lnTo>
                  <a:lnTo>
                    <a:pt x="1968" y="2349"/>
                  </a:lnTo>
                  <a:lnTo>
                    <a:pt x="3429" y="1917"/>
                  </a:lnTo>
                  <a:close/>
                </a:path>
              </a:pathLst>
            </a:custGeom>
            <a:solidFill>
              <a:srgbClr val="5E82AF"/>
            </a:solidFill>
          </p:spPr>
          <p:txBody>
            <a:bodyPr wrap="square" lIns="0" tIns="0" rIns="0" bIns="0" rtlCol="0"/>
            <a:lstStyle/>
            <a:p>
              <a:endParaRPr sz="1227"/>
            </a:p>
          </p:txBody>
        </p:sp>
        <p:sp>
          <p:nvSpPr>
            <p:cNvPr id="2495" name="object 2495"/>
            <p:cNvSpPr/>
            <p:nvPr/>
          </p:nvSpPr>
          <p:spPr>
            <a:xfrm>
              <a:off x="1834057" y="7923974"/>
              <a:ext cx="1905" cy="2540"/>
            </a:xfrm>
            <a:custGeom>
              <a:avLst/>
              <a:gdLst/>
              <a:ahLst/>
              <a:cxnLst/>
              <a:rect l="l" t="t" r="r" b="b"/>
              <a:pathLst>
                <a:path w="1905" h="2540">
                  <a:moveTo>
                    <a:pt x="1193" y="0"/>
                  </a:moveTo>
                  <a:lnTo>
                    <a:pt x="0" y="342"/>
                  </a:lnTo>
                  <a:lnTo>
                    <a:pt x="533" y="2286"/>
                  </a:lnTo>
                  <a:lnTo>
                    <a:pt x="1701" y="1930"/>
                  </a:lnTo>
                  <a:lnTo>
                    <a:pt x="1193" y="0"/>
                  </a:lnTo>
                  <a:close/>
                </a:path>
              </a:pathLst>
            </a:custGeom>
            <a:solidFill>
              <a:srgbClr val="5E83B0"/>
            </a:solidFill>
          </p:spPr>
          <p:txBody>
            <a:bodyPr wrap="square" lIns="0" tIns="0" rIns="0" bIns="0" rtlCol="0"/>
            <a:lstStyle/>
            <a:p>
              <a:endParaRPr sz="1227"/>
            </a:p>
          </p:txBody>
        </p:sp>
        <p:sp>
          <p:nvSpPr>
            <p:cNvPr id="2496" name="object 2496"/>
            <p:cNvSpPr/>
            <p:nvPr/>
          </p:nvSpPr>
          <p:spPr>
            <a:xfrm>
              <a:off x="1831352" y="7924317"/>
              <a:ext cx="3810" cy="3175"/>
            </a:xfrm>
            <a:custGeom>
              <a:avLst/>
              <a:gdLst/>
              <a:ahLst/>
              <a:cxnLst/>
              <a:rect l="l" t="t" r="r" b="b"/>
              <a:pathLst>
                <a:path w="3810" h="3175">
                  <a:moveTo>
                    <a:pt x="3238" y="1943"/>
                  </a:moveTo>
                  <a:lnTo>
                    <a:pt x="2705" y="0"/>
                  </a:lnTo>
                  <a:lnTo>
                    <a:pt x="1143" y="469"/>
                  </a:lnTo>
                  <a:lnTo>
                    <a:pt x="0" y="800"/>
                  </a:lnTo>
                  <a:lnTo>
                    <a:pt x="533" y="2755"/>
                  </a:lnTo>
                  <a:lnTo>
                    <a:pt x="1676" y="2413"/>
                  </a:lnTo>
                  <a:lnTo>
                    <a:pt x="2705" y="2095"/>
                  </a:lnTo>
                  <a:lnTo>
                    <a:pt x="3238" y="1943"/>
                  </a:lnTo>
                  <a:close/>
                </a:path>
              </a:pathLst>
            </a:custGeom>
            <a:solidFill>
              <a:srgbClr val="5E83B1"/>
            </a:solidFill>
          </p:spPr>
          <p:txBody>
            <a:bodyPr wrap="square" lIns="0" tIns="0" rIns="0" bIns="0" rtlCol="0"/>
            <a:lstStyle/>
            <a:p>
              <a:endParaRPr sz="1227"/>
            </a:p>
          </p:txBody>
        </p:sp>
        <p:sp>
          <p:nvSpPr>
            <p:cNvPr id="2497" name="object 2497"/>
            <p:cNvSpPr/>
            <p:nvPr/>
          </p:nvSpPr>
          <p:spPr>
            <a:xfrm>
              <a:off x="1829854" y="7925117"/>
              <a:ext cx="2540" cy="2540"/>
            </a:xfrm>
            <a:custGeom>
              <a:avLst/>
              <a:gdLst/>
              <a:ahLst/>
              <a:cxnLst/>
              <a:rect l="l" t="t" r="r" b="b"/>
              <a:pathLst>
                <a:path w="2539" h="2540">
                  <a:moveTo>
                    <a:pt x="1498" y="0"/>
                  </a:moveTo>
                  <a:lnTo>
                    <a:pt x="0" y="444"/>
                  </a:lnTo>
                  <a:lnTo>
                    <a:pt x="533" y="2400"/>
                  </a:lnTo>
                  <a:lnTo>
                    <a:pt x="2032" y="1955"/>
                  </a:lnTo>
                  <a:lnTo>
                    <a:pt x="1498" y="0"/>
                  </a:lnTo>
                  <a:close/>
                </a:path>
              </a:pathLst>
            </a:custGeom>
            <a:solidFill>
              <a:srgbClr val="5E84B2"/>
            </a:solidFill>
          </p:spPr>
          <p:txBody>
            <a:bodyPr wrap="square" lIns="0" tIns="0" rIns="0" bIns="0" rtlCol="0"/>
            <a:lstStyle/>
            <a:p>
              <a:endParaRPr sz="1227"/>
            </a:p>
          </p:txBody>
        </p:sp>
        <p:sp>
          <p:nvSpPr>
            <p:cNvPr id="2498" name="object 2498"/>
            <p:cNvSpPr/>
            <p:nvPr/>
          </p:nvSpPr>
          <p:spPr>
            <a:xfrm>
              <a:off x="1828711" y="7925562"/>
              <a:ext cx="1905" cy="2540"/>
            </a:xfrm>
            <a:custGeom>
              <a:avLst/>
              <a:gdLst/>
              <a:ahLst/>
              <a:cxnLst/>
              <a:rect l="l" t="t" r="r" b="b"/>
              <a:pathLst>
                <a:path w="1905" h="2540">
                  <a:moveTo>
                    <a:pt x="1143" y="0"/>
                  </a:moveTo>
                  <a:lnTo>
                    <a:pt x="0" y="342"/>
                  </a:lnTo>
                  <a:lnTo>
                    <a:pt x="546" y="2298"/>
                  </a:lnTo>
                  <a:lnTo>
                    <a:pt x="1676" y="1955"/>
                  </a:lnTo>
                  <a:lnTo>
                    <a:pt x="1143" y="0"/>
                  </a:lnTo>
                  <a:close/>
                </a:path>
              </a:pathLst>
            </a:custGeom>
            <a:solidFill>
              <a:srgbClr val="5E85B2"/>
            </a:solidFill>
          </p:spPr>
          <p:txBody>
            <a:bodyPr wrap="square" lIns="0" tIns="0" rIns="0" bIns="0" rtlCol="0"/>
            <a:lstStyle/>
            <a:p>
              <a:endParaRPr sz="1227"/>
            </a:p>
          </p:txBody>
        </p:sp>
        <p:sp>
          <p:nvSpPr>
            <p:cNvPr id="2499" name="object 2499"/>
            <p:cNvSpPr/>
            <p:nvPr/>
          </p:nvSpPr>
          <p:spPr>
            <a:xfrm>
              <a:off x="1826082" y="7925905"/>
              <a:ext cx="3175" cy="3175"/>
            </a:xfrm>
            <a:custGeom>
              <a:avLst/>
              <a:gdLst/>
              <a:ahLst/>
              <a:cxnLst/>
              <a:rect l="l" t="t" r="r" b="b"/>
              <a:pathLst>
                <a:path w="3175" h="3175">
                  <a:moveTo>
                    <a:pt x="3175" y="1955"/>
                  </a:moveTo>
                  <a:lnTo>
                    <a:pt x="2628" y="0"/>
                  </a:lnTo>
                  <a:lnTo>
                    <a:pt x="1168" y="431"/>
                  </a:lnTo>
                  <a:lnTo>
                    <a:pt x="0" y="774"/>
                  </a:lnTo>
                  <a:lnTo>
                    <a:pt x="533" y="2755"/>
                  </a:lnTo>
                  <a:lnTo>
                    <a:pt x="1714" y="2400"/>
                  </a:lnTo>
                  <a:lnTo>
                    <a:pt x="3175" y="1955"/>
                  </a:lnTo>
                  <a:close/>
                </a:path>
              </a:pathLst>
            </a:custGeom>
            <a:solidFill>
              <a:srgbClr val="5E86B3"/>
            </a:solidFill>
          </p:spPr>
          <p:txBody>
            <a:bodyPr wrap="square" lIns="0" tIns="0" rIns="0" bIns="0" rtlCol="0"/>
            <a:lstStyle/>
            <a:p>
              <a:endParaRPr sz="1227"/>
            </a:p>
          </p:txBody>
        </p:sp>
        <p:sp>
          <p:nvSpPr>
            <p:cNvPr id="2500" name="object 2500"/>
            <p:cNvSpPr/>
            <p:nvPr/>
          </p:nvSpPr>
          <p:spPr>
            <a:xfrm>
              <a:off x="1824304" y="7926387"/>
              <a:ext cx="2540" cy="3175"/>
            </a:xfrm>
            <a:custGeom>
              <a:avLst/>
              <a:gdLst/>
              <a:ahLst/>
              <a:cxnLst/>
              <a:rect l="l" t="t" r="r" b="b"/>
              <a:pathLst>
                <a:path w="2539" h="3175">
                  <a:moveTo>
                    <a:pt x="0" y="0"/>
                  </a:moveTo>
                  <a:lnTo>
                    <a:pt x="736" y="2679"/>
                  </a:lnTo>
                  <a:lnTo>
                    <a:pt x="2311" y="2273"/>
                  </a:lnTo>
                  <a:lnTo>
                    <a:pt x="1778" y="292"/>
                  </a:lnTo>
                  <a:lnTo>
                    <a:pt x="1295" y="431"/>
                  </a:lnTo>
                  <a:lnTo>
                    <a:pt x="0" y="0"/>
                  </a:lnTo>
                  <a:close/>
                </a:path>
              </a:pathLst>
            </a:custGeom>
            <a:solidFill>
              <a:srgbClr val="5E86B4"/>
            </a:solidFill>
          </p:spPr>
          <p:txBody>
            <a:bodyPr wrap="square" lIns="0" tIns="0" rIns="0" bIns="0" rtlCol="0"/>
            <a:lstStyle/>
            <a:p>
              <a:endParaRPr sz="1227"/>
            </a:p>
          </p:txBody>
        </p:sp>
        <p:sp>
          <p:nvSpPr>
            <p:cNvPr id="2501" name="object 2501"/>
            <p:cNvSpPr/>
            <p:nvPr/>
          </p:nvSpPr>
          <p:spPr>
            <a:xfrm>
              <a:off x="1821167" y="7925308"/>
              <a:ext cx="4445" cy="3810"/>
            </a:xfrm>
            <a:custGeom>
              <a:avLst/>
              <a:gdLst/>
              <a:ahLst/>
              <a:cxnLst/>
              <a:rect l="l" t="t" r="r" b="b"/>
              <a:pathLst>
                <a:path w="4444" h="3809">
                  <a:moveTo>
                    <a:pt x="3873" y="3759"/>
                  </a:moveTo>
                  <a:lnTo>
                    <a:pt x="3136" y="1079"/>
                  </a:lnTo>
                  <a:lnTo>
                    <a:pt x="1435" y="495"/>
                  </a:lnTo>
                  <a:lnTo>
                    <a:pt x="0" y="0"/>
                  </a:lnTo>
                  <a:lnTo>
                    <a:pt x="723" y="2692"/>
                  </a:lnTo>
                  <a:lnTo>
                    <a:pt x="2146" y="3175"/>
                  </a:lnTo>
                  <a:lnTo>
                    <a:pt x="3873" y="3759"/>
                  </a:lnTo>
                  <a:close/>
                </a:path>
              </a:pathLst>
            </a:custGeom>
            <a:solidFill>
              <a:srgbClr val="5E87B4"/>
            </a:solidFill>
          </p:spPr>
          <p:txBody>
            <a:bodyPr wrap="square" lIns="0" tIns="0" rIns="0" bIns="0" rtlCol="0"/>
            <a:lstStyle/>
            <a:p>
              <a:endParaRPr sz="1227"/>
            </a:p>
          </p:txBody>
        </p:sp>
        <p:sp>
          <p:nvSpPr>
            <p:cNvPr id="2502" name="object 2502"/>
            <p:cNvSpPr/>
            <p:nvPr/>
          </p:nvSpPr>
          <p:spPr>
            <a:xfrm>
              <a:off x="1819414" y="7924724"/>
              <a:ext cx="2540" cy="3810"/>
            </a:xfrm>
            <a:custGeom>
              <a:avLst/>
              <a:gdLst/>
              <a:ahLst/>
              <a:cxnLst/>
              <a:rect l="l" t="t" r="r" b="b"/>
              <a:pathLst>
                <a:path w="2539" h="3809">
                  <a:moveTo>
                    <a:pt x="0" y="0"/>
                  </a:moveTo>
                  <a:lnTo>
                    <a:pt x="736" y="2679"/>
                  </a:lnTo>
                  <a:lnTo>
                    <a:pt x="2476" y="3276"/>
                  </a:lnTo>
                  <a:lnTo>
                    <a:pt x="1752" y="584"/>
                  </a:lnTo>
                  <a:lnTo>
                    <a:pt x="0" y="0"/>
                  </a:lnTo>
                  <a:close/>
                </a:path>
              </a:pathLst>
            </a:custGeom>
            <a:solidFill>
              <a:srgbClr val="5E88B5"/>
            </a:solidFill>
          </p:spPr>
          <p:txBody>
            <a:bodyPr wrap="square" lIns="0" tIns="0" rIns="0" bIns="0" rtlCol="0"/>
            <a:lstStyle/>
            <a:p>
              <a:endParaRPr sz="1227"/>
            </a:p>
          </p:txBody>
        </p:sp>
        <p:sp>
          <p:nvSpPr>
            <p:cNvPr id="2503" name="object 2503"/>
            <p:cNvSpPr/>
            <p:nvPr/>
          </p:nvSpPr>
          <p:spPr>
            <a:xfrm>
              <a:off x="1818055" y="7924254"/>
              <a:ext cx="2540" cy="3175"/>
            </a:xfrm>
            <a:custGeom>
              <a:avLst/>
              <a:gdLst/>
              <a:ahLst/>
              <a:cxnLst/>
              <a:rect l="l" t="t" r="r" b="b"/>
              <a:pathLst>
                <a:path w="2539" h="3175">
                  <a:moveTo>
                    <a:pt x="0" y="0"/>
                  </a:moveTo>
                  <a:lnTo>
                    <a:pt x="723" y="2679"/>
                  </a:lnTo>
                  <a:lnTo>
                    <a:pt x="2095" y="3149"/>
                  </a:lnTo>
                  <a:lnTo>
                    <a:pt x="1358" y="469"/>
                  </a:lnTo>
                  <a:lnTo>
                    <a:pt x="0" y="0"/>
                  </a:lnTo>
                  <a:close/>
                </a:path>
              </a:pathLst>
            </a:custGeom>
            <a:solidFill>
              <a:srgbClr val="5E88B6"/>
            </a:solidFill>
          </p:spPr>
          <p:txBody>
            <a:bodyPr wrap="square" lIns="0" tIns="0" rIns="0" bIns="0" rtlCol="0"/>
            <a:lstStyle/>
            <a:p>
              <a:endParaRPr sz="1227"/>
            </a:p>
          </p:txBody>
        </p:sp>
        <p:sp>
          <p:nvSpPr>
            <p:cNvPr id="2504" name="object 2504"/>
            <p:cNvSpPr/>
            <p:nvPr/>
          </p:nvSpPr>
          <p:spPr>
            <a:xfrm>
              <a:off x="1816176" y="7923619"/>
              <a:ext cx="3175" cy="3810"/>
            </a:xfrm>
            <a:custGeom>
              <a:avLst/>
              <a:gdLst/>
              <a:ahLst/>
              <a:cxnLst/>
              <a:rect l="l" t="t" r="r" b="b"/>
              <a:pathLst>
                <a:path w="3175" h="3809">
                  <a:moveTo>
                    <a:pt x="0" y="0"/>
                  </a:moveTo>
                  <a:lnTo>
                    <a:pt x="723" y="2679"/>
                  </a:lnTo>
                  <a:lnTo>
                    <a:pt x="2603" y="3314"/>
                  </a:lnTo>
                  <a:lnTo>
                    <a:pt x="1879" y="634"/>
                  </a:lnTo>
                  <a:lnTo>
                    <a:pt x="0" y="0"/>
                  </a:lnTo>
                  <a:close/>
                </a:path>
              </a:pathLst>
            </a:custGeom>
            <a:solidFill>
              <a:srgbClr val="5F88B6"/>
            </a:solidFill>
          </p:spPr>
          <p:txBody>
            <a:bodyPr wrap="square" lIns="0" tIns="0" rIns="0" bIns="0" rtlCol="0"/>
            <a:lstStyle/>
            <a:p>
              <a:endParaRPr sz="1227"/>
            </a:p>
          </p:txBody>
        </p:sp>
        <p:sp>
          <p:nvSpPr>
            <p:cNvPr id="2505" name="object 2505"/>
            <p:cNvSpPr/>
            <p:nvPr/>
          </p:nvSpPr>
          <p:spPr>
            <a:xfrm>
              <a:off x="1814804" y="7923161"/>
              <a:ext cx="2540" cy="3175"/>
            </a:xfrm>
            <a:custGeom>
              <a:avLst/>
              <a:gdLst/>
              <a:ahLst/>
              <a:cxnLst/>
              <a:rect l="l" t="t" r="r" b="b"/>
              <a:pathLst>
                <a:path w="2539" h="3175">
                  <a:moveTo>
                    <a:pt x="0" y="0"/>
                  </a:moveTo>
                  <a:lnTo>
                    <a:pt x="723" y="2667"/>
                  </a:lnTo>
                  <a:lnTo>
                    <a:pt x="2095" y="3136"/>
                  </a:lnTo>
                  <a:lnTo>
                    <a:pt x="1371" y="457"/>
                  </a:lnTo>
                  <a:lnTo>
                    <a:pt x="0" y="0"/>
                  </a:lnTo>
                  <a:close/>
                </a:path>
              </a:pathLst>
            </a:custGeom>
            <a:solidFill>
              <a:srgbClr val="5F89B6"/>
            </a:solidFill>
          </p:spPr>
          <p:txBody>
            <a:bodyPr wrap="square" lIns="0" tIns="0" rIns="0" bIns="0" rtlCol="0"/>
            <a:lstStyle/>
            <a:p>
              <a:endParaRPr sz="1227"/>
            </a:p>
          </p:txBody>
        </p:sp>
        <p:sp>
          <p:nvSpPr>
            <p:cNvPr id="2506" name="object 2506"/>
            <p:cNvSpPr/>
            <p:nvPr/>
          </p:nvSpPr>
          <p:spPr>
            <a:xfrm>
              <a:off x="1813115" y="7922590"/>
              <a:ext cx="2540" cy="3810"/>
            </a:xfrm>
            <a:custGeom>
              <a:avLst/>
              <a:gdLst/>
              <a:ahLst/>
              <a:cxnLst/>
              <a:rect l="l" t="t" r="r" b="b"/>
              <a:pathLst>
                <a:path w="2539" h="3809">
                  <a:moveTo>
                    <a:pt x="0" y="0"/>
                  </a:moveTo>
                  <a:lnTo>
                    <a:pt x="749" y="2666"/>
                  </a:lnTo>
                  <a:lnTo>
                    <a:pt x="1104" y="2781"/>
                  </a:lnTo>
                  <a:lnTo>
                    <a:pt x="2412" y="3238"/>
                  </a:lnTo>
                  <a:lnTo>
                    <a:pt x="1689" y="571"/>
                  </a:lnTo>
                  <a:lnTo>
                    <a:pt x="0" y="0"/>
                  </a:lnTo>
                  <a:close/>
                </a:path>
              </a:pathLst>
            </a:custGeom>
            <a:solidFill>
              <a:srgbClr val="5F8AB7"/>
            </a:solidFill>
          </p:spPr>
          <p:txBody>
            <a:bodyPr wrap="square" lIns="0" tIns="0" rIns="0" bIns="0" rtlCol="0"/>
            <a:lstStyle/>
            <a:p>
              <a:endParaRPr sz="1227"/>
            </a:p>
          </p:txBody>
        </p:sp>
        <p:sp>
          <p:nvSpPr>
            <p:cNvPr id="2507" name="object 2507"/>
            <p:cNvSpPr/>
            <p:nvPr/>
          </p:nvSpPr>
          <p:spPr>
            <a:xfrm>
              <a:off x="1809978" y="7921523"/>
              <a:ext cx="4445" cy="3810"/>
            </a:xfrm>
            <a:custGeom>
              <a:avLst/>
              <a:gdLst/>
              <a:ahLst/>
              <a:cxnLst/>
              <a:rect l="l" t="t" r="r" b="b"/>
              <a:pathLst>
                <a:path w="4444" h="3809">
                  <a:moveTo>
                    <a:pt x="3886" y="3733"/>
                  </a:moveTo>
                  <a:lnTo>
                    <a:pt x="3136" y="1066"/>
                  </a:lnTo>
                  <a:lnTo>
                    <a:pt x="1676" y="558"/>
                  </a:lnTo>
                  <a:lnTo>
                    <a:pt x="0" y="0"/>
                  </a:lnTo>
                  <a:lnTo>
                    <a:pt x="736" y="2654"/>
                  </a:lnTo>
                  <a:lnTo>
                    <a:pt x="2400" y="3225"/>
                  </a:lnTo>
                  <a:lnTo>
                    <a:pt x="3886" y="3733"/>
                  </a:lnTo>
                  <a:close/>
                </a:path>
              </a:pathLst>
            </a:custGeom>
            <a:solidFill>
              <a:srgbClr val="5F8AB8"/>
            </a:solidFill>
          </p:spPr>
          <p:txBody>
            <a:bodyPr wrap="square" lIns="0" tIns="0" rIns="0" bIns="0" rtlCol="0"/>
            <a:lstStyle/>
            <a:p>
              <a:endParaRPr sz="1227"/>
            </a:p>
          </p:txBody>
        </p:sp>
        <p:sp>
          <p:nvSpPr>
            <p:cNvPr id="2508" name="object 2508"/>
            <p:cNvSpPr/>
            <p:nvPr/>
          </p:nvSpPr>
          <p:spPr>
            <a:xfrm>
              <a:off x="1808530" y="7921028"/>
              <a:ext cx="2540" cy="3175"/>
            </a:xfrm>
            <a:custGeom>
              <a:avLst/>
              <a:gdLst/>
              <a:ahLst/>
              <a:cxnLst/>
              <a:rect l="l" t="t" r="r" b="b"/>
              <a:pathLst>
                <a:path w="2539" h="3175">
                  <a:moveTo>
                    <a:pt x="0" y="0"/>
                  </a:moveTo>
                  <a:lnTo>
                    <a:pt x="736" y="2654"/>
                  </a:lnTo>
                  <a:lnTo>
                    <a:pt x="1828" y="3035"/>
                  </a:lnTo>
                  <a:lnTo>
                    <a:pt x="2184" y="3149"/>
                  </a:lnTo>
                  <a:lnTo>
                    <a:pt x="1447" y="495"/>
                  </a:lnTo>
                  <a:lnTo>
                    <a:pt x="0" y="0"/>
                  </a:lnTo>
                  <a:close/>
                </a:path>
              </a:pathLst>
            </a:custGeom>
            <a:solidFill>
              <a:srgbClr val="5F8BB8"/>
            </a:solidFill>
          </p:spPr>
          <p:txBody>
            <a:bodyPr wrap="square" lIns="0" tIns="0" rIns="0" bIns="0" rtlCol="0"/>
            <a:lstStyle/>
            <a:p>
              <a:endParaRPr sz="1227"/>
            </a:p>
          </p:txBody>
        </p:sp>
        <p:sp>
          <p:nvSpPr>
            <p:cNvPr id="2509" name="object 2509"/>
            <p:cNvSpPr/>
            <p:nvPr/>
          </p:nvSpPr>
          <p:spPr>
            <a:xfrm>
              <a:off x="1806778" y="7920431"/>
              <a:ext cx="2540" cy="3810"/>
            </a:xfrm>
            <a:custGeom>
              <a:avLst/>
              <a:gdLst/>
              <a:ahLst/>
              <a:cxnLst/>
              <a:rect l="l" t="t" r="r" b="b"/>
              <a:pathLst>
                <a:path w="2539" h="3809">
                  <a:moveTo>
                    <a:pt x="0" y="0"/>
                  </a:moveTo>
                  <a:lnTo>
                    <a:pt x="723" y="2654"/>
                  </a:lnTo>
                  <a:lnTo>
                    <a:pt x="2489" y="3251"/>
                  </a:lnTo>
                  <a:lnTo>
                    <a:pt x="1752" y="596"/>
                  </a:lnTo>
                  <a:lnTo>
                    <a:pt x="0" y="0"/>
                  </a:lnTo>
                  <a:close/>
                </a:path>
              </a:pathLst>
            </a:custGeom>
            <a:solidFill>
              <a:srgbClr val="5F8CB9"/>
            </a:solidFill>
          </p:spPr>
          <p:txBody>
            <a:bodyPr wrap="square" lIns="0" tIns="0" rIns="0" bIns="0" rtlCol="0"/>
            <a:lstStyle/>
            <a:p>
              <a:endParaRPr sz="1227"/>
            </a:p>
          </p:txBody>
        </p:sp>
        <p:sp>
          <p:nvSpPr>
            <p:cNvPr id="2510" name="object 2510"/>
            <p:cNvSpPr/>
            <p:nvPr/>
          </p:nvSpPr>
          <p:spPr>
            <a:xfrm>
              <a:off x="1804936" y="7919809"/>
              <a:ext cx="3175" cy="3810"/>
            </a:xfrm>
            <a:custGeom>
              <a:avLst/>
              <a:gdLst/>
              <a:ahLst/>
              <a:cxnLst/>
              <a:rect l="l" t="t" r="r" b="b"/>
              <a:pathLst>
                <a:path w="3175" h="3809">
                  <a:moveTo>
                    <a:pt x="0" y="0"/>
                  </a:moveTo>
                  <a:lnTo>
                    <a:pt x="723" y="2641"/>
                  </a:lnTo>
                  <a:lnTo>
                    <a:pt x="1447" y="2895"/>
                  </a:lnTo>
                  <a:lnTo>
                    <a:pt x="2565" y="3276"/>
                  </a:lnTo>
                  <a:lnTo>
                    <a:pt x="1841" y="622"/>
                  </a:lnTo>
                  <a:lnTo>
                    <a:pt x="0" y="0"/>
                  </a:lnTo>
                  <a:close/>
                </a:path>
              </a:pathLst>
            </a:custGeom>
            <a:solidFill>
              <a:srgbClr val="5F8CBA"/>
            </a:solidFill>
          </p:spPr>
          <p:txBody>
            <a:bodyPr wrap="square" lIns="0" tIns="0" rIns="0" bIns="0" rtlCol="0"/>
            <a:lstStyle/>
            <a:p>
              <a:endParaRPr sz="1227"/>
            </a:p>
          </p:txBody>
        </p:sp>
        <p:sp>
          <p:nvSpPr>
            <p:cNvPr id="2511" name="object 2511"/>
            <p:cNvSpPr/>
            <p:nvPr/>
          </p:nvSpPr>
          <p:spPr>
            <a:xfrm>
              <a:off x="1803590" y="7919351"/>
              <a:ext cx="2540" cy="3175"/>
            </a:xfrm>
            <a:custGeom>
              <a:avLst/>
              <a:gdLst/>
              <a:ahLst/>
              <a:cxnLst/>
              <a:rect l="l" t="t" r="r" b="b"/>
              <a:pathLst>
                <a:path w="2539" h="3175">
                  <a:moveTo>
                    <a:pt x="0" y="0"/>
                  </a:moveTo>
                  <a:lnTo>
                    <a:pt x="736" y="2641"/>
                  </a:lnTo>
                  <a:lnTo>
                    <a:pt x="1041" y="2755"/>
                  </a:lnTo>
                  <a:lnTo>
                    <a:pt x="2070" y="3098"/>
                  </a:lnTo>
                  <a:lnTo>
                    <a:pt x="1346" y="457"/>
                  </a:lnTo>
                  <a:lnTo>
                    <a:pt x="0" y="0"/>
                  </a:lnTo>
                  <a:close/>
                </a:path>
              </a:pathLst>
            </a:custGeom>
            <a:solidFill>
              <a:srgbClr val="608DBA"/>
            </a:solidFill>
          </p:spPr>
          <p:txBody>
            <a:bodyPr wrap="square" lIns="0" tIns="0" rIns="0" bIns="0" rtlCol="0"/>
            <a:lstStyle/>
            <a:p>
              <a:endParaRPr sz="1227"/>
            </a:p>
          </p:txBody>
        </p:sp>
        <p:sp>
          <p:nvSpPr>
            <p:cNvPr id="2512" name="object 2512"/>
            <p:cNvSpPr/>
            <p:nvPr/>
          </p:nvSpPr>
          <p:spPr>
            <a:xfrm>
              <a:off x="1800504" y="7918297"/>
              <a:ext cx="4445" cy="3810"/>
            </a:xfrm>
            <a:custGeom>
              <a:avLst/>
              <a:gdLst/>
              <a:ahLst/>
              <a:cxnLst/>
              <a:rect l="l" t="t" r="r" b="b"/>
              <a:pathLst>
                <a:path w="4444" h="3809">
                  <a:moveTo>
                    <a:pt x="3822" y="3695"/>
                  </a:moveTo>
                  <a:lnTo>
                    <a:pt x="3086" y="1054"/>
                  </a:lnTo>
                  <a:lnTo>
                    <a:pt x="1384" y="469"/>
                  </a:lnTo>
                  <a:lnTo>
                    <a:pt x="0" y="0"/>
                  </a:lnTo>
                  <a:lnTo>
                    <a:pt x="723" y="2641"/>
                  </a:lnTo>
                  <a:lnTo>
                    <a:pt x="2070" y="3111"/>
                  </a:lnTo>
                  <a:lnTo>
                    <a:pt x="3822" y="3695"/>
                  </a:lnTo>
                  <a:close/>
                </a:path>
              </a:pathLst>
            </a:custGeom>
            <a:solidFill>
              <a:srgbClr val="608DBB"/>
            </a:solidFill>
          </p:spPr>
          <p:txBody>
            <a:bodyPr wrap="square" lIns="0" tIns="0" rIns="0" bIns="0" rtlCol="0"/>
            <a:lstStyle/>
            <a:p>
              <a:endParaRPr sz="1227"/>
            </a:p>
          </p:txBody>
        </p:sp>
        <p:sp>
          <p:nvSpPr>
            <p:cNvPr id="2513" name="object 2513"/>
            <p:cNvSpPr/>
            <p:nvPr/>
          </p:nvSpPr>
          <p:spPr>
            <a:xfrm>
              <a:off x="1798675" y="7917688"/>
              <a:ext cx="3175" cy="3810"/>
            </a:xfrm>
            <a:custGeom>
              <a:avLst/>
              <a:gdLst/>
              <a:ahLst/>
              <a:cxnLst/>
              <a:rect l="l" t="t" r="r" b="b"/>
              <a:pathLst>
                <a:path w="3175" h="3809">
                  <a:moveTo>
                    <a:pt x="0" y="0"/>
                  </a:moveTo>
                  <a:lnTo>
                    <a:pt x="711" y="2628"/>
                  </a:lnTo>
                  <a:lnTo>
                    <a:pt x="1968" y="3060"/>
                  </a:lnTo>
                  <a:lnTo>
                    <a:pt x="2552" y="3251"/>
                  </a:lnTo>
                  <a:lnTo>
                    <a:pt x="1828" y="609"/>
                  </a:lnTo>
                  <a:lnTo>
                    <a:pt x="0" y="0"/>
                  </a:lnTo>
                  <a:close/>
                </a:path>
              </a:pathLst>
            </a:custGeom>
            <a:solidFill>
              <a:srgbClr val="608EBC"/>
            </a:solidFill>
          </p:spPr>
          <p:txBody>
            <a:bodyPr wrap="square" lIns="0" tIns="0" rIns="0" bIns="0" rtlCol="0"/>
            <a:lstStyle/>
            <a:p>
              <a:endParaRPr sz="1227"/>
            </a:p>
          </p:txBody>
        </p:sp>
        <p:sp>
          <p:nvSpPr>
            <p:cNvPr id="2514" name="object 2514"/>
            <p:cNvSpPr/>
            <p:nvPr/>
          </p:nvSpPr>
          <p:spPr>
            <a:xfrm>
              <a:off x="1797303" y="7917218"/>
              <a:ext cx="2540" cy="3175"/>
            </a:xfrm>
            <a:custGeom>
              <a:avLst/>
              <a:gdLst/>
              <a:ahLst/>
              <a:cxnLst/>
              <a:rect l="l" t="t" r="r" b="b"/>
              <a:pathLst>
                <a:path w="2539" h="3175">
                  <a:moveTo>
                    <a:pt x="0" y="0"/>
                  </a:moveTo>
                  <a:lnTo>
                    <a:pt x="723" y="2628"/>
                  </a:lnTo>
                  <a:lnTo>
                    <a:pt x="2082" y="3098"/>
                  </a:lnTo>
                  <a:lnTo>
                    <a:pt x="1371" y="469"/>
                  </a:lnTo>
                  <a:lnTo>
                    <a:pt x="0" y="0"/>
                  </a:lnTo>
                  <a:close/>
                </a:path>
              </a:pathLst>
            </a:custGeom>
            <a:solidFill>
              <a:srgbClr val="608FBC"/>
            </a:solidFill>
          </p:spPr>
          <p:txBody>
            <a:bodyPr wrap="square" lIns="0" tIns="0" rIns="0" bIns="0" rtlCol="0"/>
            <a:lstStyle/>
            <a:p>
              <a:endParaRPr sz="1227"/>
            </a:p>
          </p:txBody>
        </p:sp>
        <p:sp>
          <p:nvSpPr>
            <p:cNvPr id="2515" name="object 2515"/>
            <p:cNvSpPr/>
            <p:nvPr/>
          </p:nvSpPr>
          <p:spPr>
            <a:xfrm>
              <a:off x="1793925" y="7916075"/>
              <a:ext cx="4445" cy="3810"/>
            </a:xfrm>
            <a:custGeom>
              <a:avLst/>
              <a:gdLst/>
              <a:ahLst/>
              <a:cxnLst/>
              <a:rect l="l" t="t" r="r" b="b"/>
              <a:pathLst>
                <a:path w="4444" h="3809">
                  <a:moveTo>
                    <a:pt x="4102" y="3771"/>
                  </a:moveTo>
                  <a:lnTo>
                    <a:pt x="3378" y="1143"/>
                  </a:lnTo>
                  <a:lnTo>
                    <a:pt x="1562" y="533"/>
                  </a:lnTo>
                  <a:lnTo>
                    <a:pt x="0" y="0"/>
                  </a:lnTo>
                  <a:lnTo>
                    <a:pt x="736" y="2628"/>
                  </a:lnTo>
                  <a:lnTo>
                    <a:pt x="2286" y="3162"/>
                  </a:lnTo>
                  <a:lnTo>
                    <a:pt x="2451" y="3213"/>
                  </a:lnTo>
                  <a:lnTo>
                    <a:pt x="4102" y="3771"/>
                  </a:lnTo>
                  <a:close/>
                </a:path>
              </a:pathLst>
            </a:custGeom>
            <a:solidFill>
              <a:srgbClr val="608FBD"/>
            </a:solidFill>
          </p:spPr>
          <p:txBody>
            <a:bodyPr wrap="square" lIns="0" tIns="0" rIns="0" bIns="0" rtlCol="0"/>
            <a:lstStyle/>
            <a:p>
              <a:endParaRPr sz="1227"/>
            </a:p>
          </p:txBody>
        </p:sp>
        <p:sp>
          <p:nvSpPr>
            <p:cNvPr id="2516" name="object 2516"/>
            <p:cNvSpPr/>
            <p:nvPr/>
          </p:nvSpPr>
          <p:spPr>
            <a:xfrm>
              <a:off x="1792363" y="7915541"/>
              <a:ext cx="2540" cy="3175"/>
            </a:xfrm>
            <a:custGeom>
              <a:avLst/>
              <a:gdLst/>
              <a:ahLst/>
              <a:cxnLst/>
              <a:rect l="l" t="t" r="r" b="b"/>
              <a:pathLst>
                <a:path w="2539" h="3175">
                  <a:moveTo>
                    <a:pt x="0" y="0"/>
                  </a:moveTo>
                  <a:lnTo>
                    <a:pt x="723" y="2628"/>
                  </a:lnTo>
                  <a:lnTo>
                    <a:pt x="2235" y="3136"/>
                  </a:lnTo>
                  <a:lnTo>
                    <a:pt x="1562" y="533"/>
                  </a:lnTo>
                  <a:lnTo>
                    <a:pt x="0" y="0"/>
                  </a:lnTo>
                  <a:close/>
                </a:path>
              </a:pathLst>
            </a:custGeom>
            <a:solidFill>
              <a:srgbClr val="6090BD"/>
            </a:solidFill>
          </p:spPr>
          <p:txBody>
            <a:bodyPr wrap="square" lIns="0" tIns="0" rIns="0" bIns="0" rtlCol="0"/>
            <a:lstStyle/>
            <a:p>
              <a:endParaRPr sz="1227"/>
            </a:p>
          </p:txBody>
        </p:sp>
        <p:sp>
          <p:nvSpPr>
            <p:cNvPr id="2517" name="object 2517"/>
            <p:cNvSpPr/>
            <p:nvPr/>
          </p:nvSpPr>
          <p:spPr>
            <a:xfrm>
              <a:off x="1790776" y="7915008"/>
              <a:ext cx="2540" cy="3175"/>
            </a:xfrm>
            <a:custGeom>
              <a:avLst/>
              <a:gdLst/>
              <a:ahLst/>
              <a:cxnLst/>
              <a:rect l="l" t="t" r="r" b="b"/>
              <a:pathLst>
                <a:path w="2539" h="3175">
                  <a:moveTo>
                    <a:pt x="0" y="0"/>
                  </a:moveTo>
                  <a:lnTo>
                    <a:pt x="749" y="2628"/>
                  </a:lnTo>
                  <a:lnTo>
                    <a:pt x="2311" y="3162"/>
                  </a:lnTo>
                  <a:lnTo>
                    <a:pt x="1587" y="533"/>
                  </a:lnTo>
                  <a:lnTo>
                    <a:pt x="0" y="0"/>
                  </a:lnTo>
                  <a:close/>
                </a:path>
              </a:pathLst>
            </a:custGeom>
            <a:solidFill>
              <a:srgbClr val="6190BE"/>
            </a:solidFill>
          </p:spPr>
          <p:txBody>
            <a:bodyPr wrap="square" lIns="0" tIns="0" rIns="0" bIns="0" rtlCol="0"/>
            <a:lstStyle/>
            <a:p>
              <a:endParaRPr sz="1227"/>
            </a:p>
          </p:txBody>
        </p:sp>
        <p:sp>
          <p:nvSpPr>
            <p:cNvPr id="2518" name="object 2518"/>
            <p:cNvSpPr/>
            <p:nvPr/>
          </p:nvSpPr>
          <p:spPr>
            <a:xfrm>
              <a:off x="1785975" y="7913382"/>
              <a:ext cx="5715" cy="4445"/>
            </a:xfrm>
            <a:custGeom>
              <a:avLst/>
              <a:gdLst/>
              <a:ahLst/>
              <a:cxnLst/>
              <a:rect l="l" t="t" r="r" b="b"/>
              <a:pathLst>
                <a:path w="5714" h="4445">
                  <a:moveTo>
                    <a:pt x="5549" y="4254"/>
                  </a:moveTo>
                  <a:lnTo>
                    <a:pt x="4800" y="1625"/>
                  </a:lnTo>
                  <a:lnTo>
                    <a:pt x="3200" y="1079"/>
                  </a:lnTo>
                  <a:lnTo>
                    <a:pt x="1536" y="508"/>
                  </a:lnTo>
                  <a:lnTo>
                    <a:pt x="0" y="0"/>
                  </a:lnTo>
                  <a:lnTo>
                    <a:pt x="723" y="2603"/>
                  </a:lnTo>
                  <a:lnTo>
                    <a:pt x="2273" y="3136"/>
                  </a:lnTo>
                  <a:lnTo>
                    <a:pt x="2667" y="3263"/>
                  </a:lnTo>
                  <a:lnTo>
                    <a:pt x="3911" y="3683"/>
                  </a:lnTo>
                  <a:lnTo>
                    <a:pt x="4775" y="3987"/>
                  </a:lnTo>
                  <a:lnTo>
                    <a:pt x="5549" y="4254"/>
                  </a:lnTo>
                  <a:close/>
                </a:path>
              </a:pathLst>
            </a:custGeom>
            <a:solidFill>
              <a:srgbClr val="6191BF"/>
            </a:solidFill>
          </p:spPr>
          <p:txBody>
            <a:bodyPr wrap="square" lIns="0" tIns="0" rIns="0" bIns="0" rtlCol="0"/>
            <a:lstStyle/>
            <a:p>
              <a:endParaRPr sz="1227"/>
            </a:p>
          </p:txBody>
        </p:sp>
        <p:sp>
          <p:nvSpPr>
            <p:cNvPr id="2519" name="object 2519"/>
            <p:cNvSpPr/>
            <p:nvPr/>
          </p:nvSpPr>
          <p:spPr>
            <a:xfrm>
              <a:off x="1784210" y="7912773"/>
              <a:ext cx="2540" cy="3810"/>
            </a:xfrm>
            <a:custGeom>
              <a:avLst/>
              <a:gdLst/>
              <a:ahLst/>
              <a:cxnLst/>
              <a:rect l="l" t="t" r="r" b="b"/>
              <a:pathLst>
                <a:path w="2539" h="3809">
                  <a:moveTo>
                    <a:pt x="0" y="0"/>
                  </a:moveTo>
                  <a:lnTo>
                    <a:pt x="723" y="2603"/>
                  </a:lnTo>
                  <a:lnTo>
                    <a:pt x="2489" y="3213"/>
                  </a:lnTo>
                  <a:lnTo>
                    <a:pt x="1765" y="609"/>
                  </a:lnTo>
                  <a:lnTo>
                    <a:pt x="0" y="0"/>
                  </a:lnTo>
                  <a:close/>
                </a:path>
              </a:pathLst>
            </a:custGeom>
            <a:solidFill>
              <a:srgbClr val="6192C0"/>
            </a:solidFill>
          </p:spPr>
          <p:txBody>
            <a:bodyPr wrap="square" lIns="0" tIns="0" rIns="0" bIns="0" rtlCol="0"/>
            <a:lstStyle/>
            <a:p>
              <a:endParaRPr sz="1227"/>
            </a:p>
          </p:txBody>
        </p:sp>
        <p:sp>
          <p:nvSpPr>
            <p:cNvPr id="2520" name="object 2520"/>
            <p:cNvSpPr/>
            <p:nvPr/>
          </p:nvSpPr>
          <p:spPr>
            <a:xfrm>
              <a:off x="1782851" y="7912316"/>
              <a:ext cx="2540" cy="3175"/>
            </a:xfrm>
            <a:custGeom>
              <a:avLst/>
              <a:gdLst/>
              <a:ahLst/>
              <a:cxnLst/>
              <a:rect l="l" t="t" r="r" b="b"/>
              <a:pathLst>
                <a:path w="2539" h="3175">
                  <a:moveTo>
                    <a:pt x="0" y="0"/>
                  </a:moveTo>
                  <a:lnTo>
                    <a:pt x="711" y="2603"/>
                  </a:lnTo>
                  <a:lnTo>
                    <a:pt x="2082" y="3060"/>
                  </a:lnTo>
                  <a:lnTo>
                    <a:pt x="1358" y="457"/>
                  </a:lnTo>
                  <a:lnTo>
                    <a:pt x="0" y="0"/>
                  </a:lnTo>
                  <a:close/>
                </a:path>
              </a:pathLst>
            </a:custGeom>
            <a:solidFill>
              <a:srgbClr val="6193C1"/>
            </a:solidFill>
          </p:spPr>
          <p:txBody>
            <a:bodyPr wrap="square" lIns="0" tIns="0" rIns="0" bIns="0" rtlCol="0"/>
            <a:lstStyle/>
            <a:p>
              <a:endParaRPr sz="1227"/>
            </a:p>
          </p:txBody>
        </p:sp>
        <p:sp>
          <p:nvSpPr>
            <p:cNvPr id="2521" name="object 2521"/>
            <p:cNvSpPr/>
            <p:nvPr/>
          </p:nvSpPr>
          <p:spPr>
            <a:xfrm>
              <a:off x="1781060" y="7911706"/>
              <a:ext cx="2540" cy="3810"/>
            </a:xfrm>
            <a:custGeom>
              <a:avLst/>
              <a:gdLst/>
              <a:ahLst/>
              <a:cxnLst/>
              <a:rect l="l" t="t" r="r" b="b"/>
              <a:pathLst>
                <a:path w="2539" h="3809">
                  <a:moveTo>
                    <a:pt x="0" y="0"/>
                  </a:moveTo>
                  <a:lnTo>
                    <a:pt x="698" y="2590"/>
                  </a:lnTo>
                  <a:lnTo>
                    <a:pt x="2501" y="3213"/>
                  </a:lnTo>
                  <a:lnTo>
                    <a:pt x="1790" y="609"/>
                  </a:lnTo>
                  <a:lnTo>
                    <a:pt x="0" y="0"/>
                  </a:lnTo>
                  <a:close/>
                </a:path>
              </a:pathLst>
            </a:custGeom>
            <a:solidFill>
              <a:srgbClr val="6194C1"/>
            </a:solidFill>
          </p:spPr>
          <p:txBody>
            <a:bodyPr wrap="square" lIns="0" tIns="0" rIns="0" bIns="0" rtlCol="0"/>
            <a:lstStyle/>
            <a:p>
              <a:endParaRPr sz="1227"/>
            </a:p>
          </p:txBody>
        </p:sp>
        <p:sp>
          <p:nvSpPr>
            <p:cNvPr id="2522" name="object 2522"/>
            <p:cNvSpPr/>
            <p:nvPr/>
          </p:nvSpPr>
          <p:spPr>
            <a:xfrm>
              <a:off x="1777847" y="7910614"/>
              <a:ext cx="4445" cy="3810"/>
            </a:xfrm>
            <a:custGeom>
              <a:avLst/>
              <a:gdLst/>
              <a:ahLst/>
              <a:cxnLst/>
              <a:rect l="l" t="t" r="r" b="b"/>
              <a:pathLst>
                <a:path w="4444" h="3809">
                  <a:moveTo>
                    <a:pt x="3911" y="3683"/>
                  </a:moveTo>
                  <a:lnTo>
                    <a:pt x="3213" y="1092"/>
                  </a:lnTo>
                  <a:lnTo>
                    <a:pt x="1828" y="622"/>
                  </a:lnTo>
                  <a:lnTo>
                    <a:pt x="0" y="0"/>
                  </a:lnTo>
                  <a:lnTo>
                    <a:pt x="711" y="2590"/>
                  </a:lnTo>
                  <a:lnTo>
                    <a:pt x="1066" y="2717"/>
                  </a:lnTo>
                  <a:lnTo>
                    <a:pt x="2527" y="3213"/>
                  </a:lnTo>
                  <a:lnTo>
                    <a:pt x="3035" y="3390"/>
                  </a:lnTo>
                  <a:lnTo>
                    <a:pt x="3911" y="3683"/>
                  </a:lnTo>
                  <a:close/>
                </a:path>
              </a:pathLst>
            </a:custGeom>
            <a:solidFill>
              <a:srgbClr val="6194C2"/>
            </a:solidFill>
          </p:spPr>
          <p:txBody>
            <a:bodyPr wrap="square" lIns="0" tIns="0" rIns="0" bIns="0" rtlCol="0"/>
            <a:lstStyle/>
            <a:p>
              <a:endParaRPr sz="1227"/>
            </a:p>
          </p:txBody>
        </p:sp>
        <p:sp>
          <p:nvSpPr>
            <p:cNvPr id="2523" name="object 2523"/>
            <p:cNvSpPr/>
            <p:nvPr/>
          </p:nvSpPr>
          <p:spPr>
            <a:xfrm>
              <a:off x="1774698" y="7909547"/>
              <a:ext cx="4445" cy="3810"/>
            </a:xfrm>
            <a:custGeom>
              <a:avLst/>
              <a:gdLst/>
              <a:ahLst/>
              <a:cxnLst/>
              <a:rect l="l" t="t" r="r" b="b"/>
              <a:pathLst>
                <a:path w="4444" h="3809">
                  <a:moveTo>
                    <a:pt x="3860" y="3657"/>
                  </a:moveTo>
                  <a:lnTo>
                    <a:pt x="3149" y="1066"/>
                  </a:lnTo>
                  <a:lnTo>
                    <a:pt x="1765" y="596"/>
                  </a:lnTo>
                  <a:lnTo>
                    <a:pt x="0" y="0"/>
                  </a:lnTo>
                  <a:lnTo>
                    <a:pt x="711" y="2590"/>
                  </a:lnTo>
                  <a:lnTo>
                    <a:pt x="2476" y="3187"/>
                  </a:lnTo>
                  <a:lnTo>
                    <a:pt x="3860" y="3657"/>
                  </a:lnTo>
                  <a:close/>
                </a:path>
              </a:pathLst>
            </a:custGeom>
            <a:solidFill>
              <a:srgbClr val="6195C3"/>
            </a:solidFill>
          </p:spPr>
          <p:txBody>
            <a:bodyPr wrap="square" lIns="0" tIns="0" rIns="0" bIns="0" rtlCol="0"/>
            <a:lstStyle/>
            <a:p>
              <a:endParaRPr sz="1227"/>
            </a:p>
          </p:txBody>
        </p:sp>
        <p:sp>
          <p:nvSpPr>
            <p:cNvPr id="2524" name="object 2524"/>
            <p:cNvSpPr/>
            <p:nvPr/>
          </p:nvSpPr>
          <p:spPr>
            <a:xfrm>
              <a:off x="1758162" y="7905153"/>
              <a:ext cx="17780" cy="6985"/>
            </a:xfrm>
            <a:custGeom>
              <a:avLst/>
              <a:gdLst/>
              <a:ahLst/>
              <a:cxnLst/>
              <a:rect l="l" t="t" r="r" b="b"/>
              <a:pathLst>
                <a:path w="17780" h="6984">
                  <a:moveTo>
                    <a:pt x="3594" y="0"/>
                  </a:moveTo>
                  <a:lnTo>
                    <a:pt x="0" y="1092"/>
                  </a:lnTo>
                  <a:lnTo>
                    <a:pt x="17246" y="6985"/>
                  </a:lnTo>
                  <a:lnTo>
                    <a:pt x="16535" y="4394"/>
                  </a:lnTo>
                  <a:lnTo>
                    <a:pt x="3594" y="0"/>
                  </a:lnTo>
                  <a:close/>
                </a:path>
              </a:pathLst>
            </a:custGeom>
            <a:solidFill>
              <a:srgbClr val="6196C4"/>
            </a:solidFill>
          </p:spPr>
          <p:txBody>
            <a:bodyPr wrap="square" lIns="0" tIns="0" rIns="0" bIns="0" rtlCol="0"/>
            <a:lstStyle/>
            <a:p>
              <a:endParaRPr sz="1227"/>
            </a:p>
          </p:txBody>
        </p:sp>
        <p:sp>
          <p:nvSpPr>
            <p:cNvPr id="2525" name="object 2525"/>
            <p:cNvSpPr/>
            <p:nvPr/>
          </p:nvSpPr>
          <p:spPr>
            <a:xfrm>
              <a:off x="1677695" y="7917391"/>
              <a:ext cx="39370" cy="36195"/>
            </a:xfrm>
            <a:custGeom>
              <a:avLst/>
              <a:gdLst/>
              <a:ahLst/>
              <a:cxnLst/>
              <a:rect l="l" t="t" r="r" b="b"/>
              <a:pathLst>
                <a:path w="39369" h="36195">
                  <a:moveTo>
                    <a:pt x="38840" y="0"/>
                  </a:moveTo>
                  <a:lnTo>
                    <a:pt x="35933" y="876"/>
                  </a:lnTo>
                  <a:lnTo>
                    <a:pt x="0" y="33957"/>
                  </a:lnTo>
                  <a:lnTo>
                    <a:pt x="0" y="35799"/>
                  </a:lnTo>
                  <a:lnTo>
                    <a:pt x="38840" y="0"/>
                  </a:lnTo>
                  <a:close/>
                </a:path>
              </a:pathLst>
            </a:custGeom>
            <a:solidFill>
              <a:srgbClr val="164282"/>
            </a:solidFill>
          </p:spPr>
          <p:txBody>
            <a:bodyPr wrap="square" lIns="0" tIns="0" rIns="0" bIns="0" rtlCol="0"/>
            <a:lstStyle/>
            <a:p>
              <a:endParaRPr sz="1227"/>
            </a:p>
          </p:txBody>
        </p:sp>
        <p:sp>
          <p:nvSpPr>
            <p:cNvPr id="2526" name="object 2526"/>
            <p:cNvSpPr/>
            <p:nvPr/>
          </p:nvSpPr>
          <p:spPr>
            <a:xfrm>
              <a:off x="1677695" y="7916454"/>
              <a:ext cx="42545" cy="39370"/>
            </a:xfrm>
            <a:custGeom>
              <a:avLst/>
              <a:gdLst/>
              <a:ahLst/>
              <a:cxnLst/>
              <a:rect l="l" t="t" r="r" b="b"/>
              <a:pathLst>
                <a:path w="42544" h="39370">
                  <a:moveTo>
                    <a:pt x="41949" y="0"/>
                  </a:moveTo>
                  <a:lnTo>
                    <a:pt x="38840" y="937"/>
                  </a:lnTo>
                  <a:lnTo>
                    <a:pt x="0" y="36736"/>
                  </a:lnTo>
                  <a:lnTo>
                    <a:pt x="0" y="38814"/>
                  </a:lnTo>
                  <a:lnTo>
                    <a:pt x="41949" y="0"/>
                  </a:lnTo>
                  <a:close/>
                </a:path>
              </a:pathLst>
            </a:custGeom>
            <a:solidFill>
              <a:srgbClr val="164383"/>
            </a:solidFill>
          </p:spPr>
          <p:txBody>
            <a:bodyPr wrap="square" lIns="0" tIns="0" rIns="0" bIns="0" rtlCol="0"/>
            <a:lstStyle/>
            <a:p>
              <a:endParaRPr sz="1227"/>
            </a:p>
          </p:txBody>
        </p:sp>
        <p:sp>
          <p:nvSpPr>
            <p:cNvPr id="2527" name="object 2527"/>
            <p:cNvSpPr/>
            <p:nvPr/>
          </p:nvSpPr>
          <p:spPr>
            <a:xfrm>
              <a:off x="1677695" y="7915586"/>
              <a:ext cx="45085" cy="41275"/>
            </a:xfrm>
            <a:custGeom>
              <a:avLst/>
              <a:gdLst/>
              <a:ahLst/>
              <a:cxnLst/>
              <a:rect l="l" t="t" r="r" b="b"/>
              <a:pathLst>
                <a:path w="45085" h="41275">
                  <a:moveTo>
                    <a:pt x="44825" y="0"/>
                  </a:moveTo>
                  <a:lnTo>
                    <a:pt x="41788" y="915"/>
                  </a:lnTo>
                  <a:lnTo>
                    <a:pt x="0" y="39383"/>
                  </a:lnTo>
                  <a:lnTo>
                    <a:pt x="0" y="41262"/>
                  </a:lnTo>
                  <a:lnTo>
                    <a:pt x="44825" y="0"/>
                  </a:lnTo>
                  <a:close/>
                </a:path>
              </a:pathLst>
            </a:custGeom>
            <a:solidFill>
              <a:srgbClr val="164384"/>
            </a:solidFill>
          </p:spPr>
          <p:txBody>
            <a:bodyPr wrap="square" lIns="0" tIns="0" rIns="0" bIns="0" rtlCol="0"/>
            <a:lstStyle/>
            <a:p>
              <a:endParaRPr sz="1227"/>
            </a:p>
          </p:txBody>
        </p:sp>
        <p:sp>
          <p:nvSpPr>
            <p:cNvPr id="2528" name="object 2528"/>
            <p:cNvSpPr/>
            <p:nvPr/>
          </p:nvSpPr>
          <p:spPr>
            <a:xfrm>
              <a:off x="1677695" y="7914517"/>
              <a:ext cx="48895" cy="45085"/>
            </a:xfrm>
            <a:custGeom>
              <a:avLst/>
              <a:gdLst/>
              <a:ahLst/>
              <a:cxnLst/>
              <a:rect l="l" t="t" r="r" b="b"/>
              <a:pathLst>
                <a:path w="48894" h="45084">
                  <a:moveTo>
                    <a:pt x="48372" y="0"/>
                  </a:moveTo>
                  <a:lnTo>
                    <a:pt x="44825" y="1069"/>
                  </a:lnTo>
                  <a:lnTo>
                    <a:pt x="0" y="42332"/>
                  </a:lnTo>
                  <a:lnTo>
                    <a:pt x="0" y="44527"/>
                  </a:lnTo>
                  <a:lnTo>
                    <a:pt x="48372" y="0"/>
                  </a:lnTo>
                  <a:close/>
                </a:path>
              </a:pathLst>
            </a:custGeom>
            <a:solidFill>
              <a:srgbClr val="164485"/>
            </a:solidFill>
          </p:spPr>
          <p:txBody>
            <a:bodyPr wrap="square" lIns="0" tIns="0" rIns="0" bIns="0" rtlCol="0"/>
            <a:lstStyle/>
            <a:p>
              <a:endParaRPr sz="1227"/>
            </a:p>
          </p:txBody>
        </p:sp>
        <p:sp>
          <p:nvSpPr>
            <p:cNvPr id="2529" name="object 2529"/>
            <p:cNvSpPr/>
            <p:nvPr/>
          </p:nvSpPr>
          <p:spPr>
            <a:xfrm>
              <a:off x="1677695" y="7913797"/>
              <a:ext cx="50800" cy="46990"/>
            </a:xfrm>
            <a:custGeom>
              <a:avLst/>
              <a:gdLst/>
              <a:ahLst/>
              <a:cxnLst/>
              <a:rect l="l" t="t" r="r" b="b"/>
              <a:pathLst>
                <a:path w="50800" h="46990">
                  <a:moveTo>
                    <a:pt x="50757" y="0"/>
                  </a:moveTo>
                  <a:lnTo>
                    <a:pt x="47949" y="846"/>
                  </a:lnTo>
                  <a:lnTo>
                    <a:pt x="0" y="45143"/>
                  </a:lnTo>
                  <a:lnTo>
                    <a:pt x="0" y="46908"/>
                  </a:lnTo>
                  <a:lnTo>
                    <a:pt x="50757" y="0"/>
                  </a:lnTo>
                  <a:close/>
                </a:path>
              </a:pathLst>
            </a:custGeom>
            <a:solidFill>
              <a:srgbClr val="174585"/>
            </a:solidFill>
          </p:spPr>
          <p:txBody>
            <a:bodyPr wrap="square" lIns="0" tIns="0" rIns="0" bIns="0" rtlCol="0"/>
            <a:lstStyle/>
            <a:p>
              <a:endParaRPr sz="1227"/>
            </a:p>
          </p:txBody>
        </p:sp>
        <p:sp>
          <p:nvSpPr>
            <p:cNvPr id="2530" name="object 2530"/>
            <p:cNvSpPr/>
            <p:nvPr/>
          </p:nvSpPr>
          <p:spPr>
            <a:xfrm>
              <a:off x="1677695" y="7912773"/>
              <a:ext cx="54610" cy="50165"/>
            </a:xfrm>
            <a:custGeom>
              <a:avLst/>
              <a:gdLst/>
              <a:ahLst/>
              <a:cxnLst/>
              <a:rect l="l" t="t" r="r" b="b"/>
              <a:pathLst>
                <a:path w="54610" h="50165">
                  <a:moveTo>
                    <a:pt x="54152" y="0"/>
                  </a:moveTo>
                  <a:lnTo>
                    <a:pt x="50672" y="1049"/>
                  </a:lnTo>
                  <a:lnTo>
                    <a:pt x="0" y="47699"/>
                  </a:lnTo>
                  <a:lnTo>
                    <a:pt x="0" y="49677"/>
                  </a:lnTo>
                  <a:lnTo>
                    <a:pt x="54152" y="0"/>
                  </a:lnTo>
                  <a:close/>
                </a:path>
              </a:pathLst>
            </a:custGeom>
            <a:solidFill>
              <a:srgbClr val="174586"/>
            </a:solidFill>
          </p:spPr>
          <p:txBody>
            <a:bodyPr wrap="square" lIns="0" tIns="0" rIns="0" bIns="0" rtlCol="0"/>
            <a:lstStyle/>
            <a:p>
              <a:endParaRPr sz="1227"/>
            </a:p>
          </p:txBody>
        </p:sp>
        <p:sp>
          <p:nvSpPr>
            <p:cNvPr id="2531" name="object 2531"/>
            <p:cNvSpPr/>
            <p:nvPr/>
          </p:nvSpPr>
          <p:spPr>
            <a:xfrm>
              <a:off x="1677695" y="7911883"/>
              <a:ext cx="57150" cy="52705"/>
            </a:xfrm>
            <a:custGeom>
              <a:avLst/>
              <a:gdLst/>
              <a:ahLst/>
              <a:cxnLst/>
              <a:rect l="l" t="t" r="r" b="b"/>
              <a:pathLst>
                <a:path w="57150" h="52704">
                  <a:moveTo>
                    <a:pt x="57103" y="0"/>
                  </a:moveTo>
                  <a:lnTo>
                    <a:pt x="54152" y="889"/>
                  </a:lnTo>
                  <a:lnTo>
                    <a:pt x="0" y="50567"/>
                  </a:lnTo>
                  <a:lnTo>
                    <a:pt x="0" y="52632"/>
                  </a:lnTo>
                  <a:lnTo>
                    <a:pt x="57103" y="0"/>
                  </a:lnTo>
                  <a:close/>
                </a:path>
              </a:pathLst>
            </a:custGeom>
            <a:solidFill>
              <a:srgbClr val="174687"/>
            </a:solidFill>
          </p:spPr>
          <p:txBody>
            <a:bodyPr wrap="square" lIns="0" tIns="0" rIns="0" bIns="0" rtlCol="0"/>
            <a:lstStyle/>
            <a:p>
              <a:endParaRPr sz="1227"/>
            </a:p>
          </p:txBody>
        </p:sp>
        <p:sp>
          <p:nvSpPr>
            <p:cNvPr id="2532" name="object 2532"/>
            <p:cNvSpPr/>
            <p:nvPr/>
          </p:nvSpPr>
          <p:spPr>
            <a:xfrm>
              <a:off x="1677695" y="7911121"/>
              <a:ext cx="59690" cy="55244"/>
            </a:xfrm>
            <a:custGeom>
              <a:avLst/>
              <a:gdLst/>
              <a:ahLst/>
              <a:cxnLst/>
              <a:rect l="l" t="t" r="r" b="b"/>
              <a:pathLst>
                <a:path w="59689" h="55245">
                  <a:moveTo>
                    <a:pt x="59632" y="0"/>
                  </a:moveTo>
                  <a:lnTo>
                    <a:pt x="56612" y="910"/>
                  </a:lnTo>
                  <a:lnTo>
                    <a:pt x="0" y="53292"/>
                  </a:lnTo>
                  <a:lnTo>
                    <a:pt x="0" y="55175"/>
                  </a:lnTo>
                  <a:lnTo>
                    <a:pt x="59632" y="0"/>
                  </a:lnTo>
                  <a:close/>
                </a:path>
              </a:pathLst>
            </a:custGeom>
            <a:solidFill>
              <a:srgbClr val="174788"/>
            </a:solidFill>
          </p:spPr>
          <p:txBody>
            <a:bodyPr wrap="square" lIns="0" tIns="0" rIns="0" bIns="0" rtlCol="0"/>
            <a:lstStyle/>
            <a:p>
              <a:endParaRPr sz="1227"/>
            </a:p>
          </p:txBody>
        </p:sp>
        <p:sp>
          <p:nvSpPr>
            <p:cNvPr id="2533" name="object 2533"/>
            <p:cNvSpPr/>
            <p:nvPr/>
          </p:nvSpPr>
          <p:spPr>
            <a:xfrm>
              <a:off x="1677695" y="7910067"/>
              <a:ext cx="63500" cy="58419"/>
            </a:xfrm>
            <a:custGeom>
              <a:avLst/>
              <a:gdLst/>
              <a:ahLst/>
              <a:cxnLst/>
              <a:rect l="l" t="t" r="r" b="b"/>
              <a:pathLst>
                <a:path w="63500" h="58420">
                  <a:moveTo>
                    <a:pt x="63125" y="0"/>
                  </a:moveTo>
                  <a:lnTo>
                    <a:pt x="59583" y="1068"/>
                  </a:lnTo>
                  <a:lnTo>
                    <a:pt x="0" y="55986"/>
                  </a:lnTo>
                  <a:lnTo>
                    <a:pt x="0" y="58182"/>
                  </a:lnTo>
                  <a:lnTo>
                    <a:pt x="63125" y="0"/>
                  </a:lnTo>
                  <a:close/>
                </a:path>
              </a:pathLst>
            </a:custGeom>
            <a:solidFill>
              <a:srgbClr val="174888"/>
            </a:solidFill>
          </p:spPr>
          <p:txBody>
            <a:bodyPr wrap="square" lIns="0" tIns="0" rIns="0" bIns="0" rtlCol="0"/>
            <a:lstStyle/>
            <a:p>
              <a:endParaRPr sz="1227"/>
            </a:p>
          </p:txBody>
        </p:sp>
        <p:sp>
          <p:nvSpPr>
            <p:cNvPr id="2534" name="object 2534"/>
            <p:cNvSpPr/>
            <p:nvPr/>
          </p:nvSpPr>
          <p:spPr>
            <a:xfrm>
              <a:off x="1677695" y="7909155"/>
              <a:ext cx="66675" cy="60960"/>
            </a:xfrm>
            <a:custGeom>
              <a:avLst/>
              <a:gdLst/>
              <a:ahLst/>
              <a:cxnLst/>
              <a:rect l="l" t="t" r="r" b="b"/>
              <a:pathLst>
                <a:path w="66675" h="60959">
                  <a:moveTo>
                    <a:pt x="66150" y="0"/>
                  </a:moveTo>
                  <a:lnTo>
                    <a:pt x="63080" y="925"/>
                  </a:lnTo>
                  <a:lnTo>
                    <a:pt x="0" y="58793"/>
                  </a:lnTo>
                  <a:lnTo>
                    <a:pt x="0" y="60899"/>
                  </a:lnTo>
                  <a:lnTo>
                    <a:pt x="66150" y="0"/>
                  </a:lnTo>
                  <a:close/>
                </a:path>
              </a:pathLst>
            </a:custGeom>
            <a:solidFill>
              <a:srgbClr val="174889"/>
            </a:solidFill>
          </p:spPr>
          <p:txBody>
            <a:bodyPr wrap="square" lIns="0" tIns="0" rIns="0" bIns="0" rtlCol="0"/>
            <a:lstStyle/>
            <a:p>
              <a:endParaRPr sz="1227"/>
            </a:p>
          </p:txBody>
        </p:sp>
        <p:sp>
          <p:nvSpPr>
            <p:cNvPr id="2535" name="object 2535"/>
            <p:cNvSpPr/>
            <p:nvPr/>
          </p:nvSpPr>
          <p:spPr>
            <a:xfrm>
              <a:off x="1677695" y="7908254"/>
              <a:ext cx="69215" cy="64135"/>
            </a:xfrm>
            <a:custGeom>
              <a:avLst/>
              <a:gdLst/>
              <a:ahLst/>
              <a:cxnLst/>
              <a:rect l="l" t="t" r="r" b="b"/>
              <a:pathLst>
                <a:path w="69214" h="64134">
                  <a:moveTo>
                    <a:pt x="69138" y="0"/>
                  </a:moveTo>
                  <a:lnTo>
                    <a:pt x="65622" y="1060"/>
                  </a:lnTo>
                  <a:lnTo>
                    <a:pt x="0" y="61706"/>
                  </a:lnTo>
                  <a:lnTo>
                    <a:pt x="0" y="63568"/>
                  </a:lnTo>
                  <a:lnTo>
                    <a:pt x="69138" y="0"/>
                  </a:lnTo>
                  <a:close/>
                </a:path>
              </a:pathLst>
            </a:custGeom>
            <a:solidFill>
              <a:srgbClr val="17498A"/>
            </a:solidFill>
          </p:spPr>
          <p:txBody>
            <a:bodyPr wrap="square" lIns="0" tIns="0" rIns="0" bIns="0" rtlCol="0"/>
            <a:lstStyle/>
            <a:p>
              <a:endParaRPr sz="1227"/>
            </a:p>
          </p:txBody>
        </p:sp>
        <p:sp>
          <p:nvSpPr>
            <p:cNvPr id="2536" name="object 2536"/>
            <p:cNvSpPr/>
            <p:nvPr/>
          </p:nvSpPr>
          <p:spPr>
            <a:xfrm>
              <a:off x="1677695" y="7907388"/>
              <a:ext cx="72390" cy="66675"/>
            </a:xfrm>
            <a:custGeom>
              <a:avLst/>
              <a:gdLst/>
              <a:ahLst/>
              <a:cxnLst/>
              <a:rect l="l" t="t" r="r" b="b"/>
              <a:pathLst>
                <a:path w="72389" h="66675">
                  <a:moveTo>
                    <a:pt x="72008" y="0"/>
                  </a:moveTo>
                  <a:lnTo>
                    <a:pt x="68475" y="1065"/>
                  </a:lnTo>
                  <a:lnTo>
                    <a:pt x="0" y="64323"/>
                  </a:lnTo>
                  <a:lnTo>
                    <a:pt x="0" y="66285"/>
                  </a:lnTo>
                  <a:lnTo>
                    <a:pt x="72008" y="0"/>
                  </a:lnTo>
                  <a:close/>
                </a:path>
              </a:pathLst>
            </a:custGeom>
            <a:solidFill>
              <a:srgbClr val="174A8A"/>
            </a:solidFill>
          </p:spPr>
          <p:txBody>
            <a:bodyPr wrap="square" lIns="0" tIns="0" rIns="0" bIns="0" rtlCol="0"/>
            <a:lstStyle/>
            <a:p>
              <a:endParaRPr sz="1227"/>
            </a:p>
          </p:txBody>
        </p:sp>
        <p:sp>
          <p:nvSpPr>
            <p:cNvPr id="2537" name="object 2537"/>
            <p:cNvSpPr/>
            <p:nvPr/>
          </p:nvSpPr>
          <p:spPr>
            <a:xfrm>
              <a:off x="1677695" y="7907388"/>
              <a:ext cx="72390" cy="68580"/>
            </a:xfrm>
            <a:custGeom>
              <a:avLst/>
              <a:gdLst/>
              <a:ahLst/>
              <a:cxnLst/>
              <a:rect l="l" t="t" r="r" b="b"/>
              <a:pathLst>
                <a:path w="72389" h="68579">
                  <a:moveTo>
                    <a:pt x="72009" y="0"/>
                  </a:moveTo>
                  <a:lnTo>
                    <a:pt x="0" y="66285"/>
                  </a:lnTo>
                  <a:lnTo>
                    <a:pt x="0" y="68130"/>
                  </a:lnTo>
                  <a:lnTo>
                    <a:pt x="72017" y="1731"/>
                  </a:lnTo>
                  <a:lnTo>
                    <a:pt x="72009" y="0"/>
                  </a:lnTo>
                  <a:close/>
                </a:path>
              </a:pathLst>
            </a:custGeom>
            <a:solidFill>
              <a:srgbClr val="184A8B"/>
            </a:solidFill>
          </p:spPr>
          <p:txBody>
            <a:bodyPr wrap="square" lIns="0" tIns="0" rIns="0" bIns="0" rtlCol="0"/>
            <a:lstStyle/>
            <a:p>
              <a:endParaRPr sz="1227"/>
            </a:p>
          </p:txBody>
        </p:sp>
        <p:sp>
          <p:nvSpPr>
            <p:cNvPr id="2538" name="object 2538"/>
            <p:cNvSpPr/>
            <p:nvPr/>
          </p:nvSpPr>
          <p:spPr>
            <a:xfrm>
              <a:off x="1677695" y="7908808"/>
              <a:ext cx="72390" cy="68580"/>
            </a:xfrm>
            <a:custGeom>
              <a:avLst/>
              <a:gdLst/>
              <a:ahLst/>
              <a:cxnLst/>
              <a:rect l="l" t="t" r="r" b="b"/>
              <a:pathLst>
                <a:path w="72389" h="68579">
                  <a:moveTo>
                    <a:pt x="72015" y="0"/>
                  </a:moveTo>
                  <a:lnTo>
                    <a:pt x="0" y="66633"/>
                  </a:lnTo>
                  <a:lnTo>
                    <a:pt x="0" y="68571"/>
                  </a:lnTo>
                  <a:lnTo>
                    <a:pt x="72026" y="2183"/>
                  </a:lnTo>
                  <a:lnTo>
                    <a:pt x="72015" y="0"/>
                  </a:lnTo>
                  <a:close/>
                </a:path>
              </a:pathLst>
            </a:custGeom>
            <a:solidFill>
              <a:srgbClr val="184B8C"/>
            </a:solidFill>
          </p:spPr>
          <p:txBody>
            <a:bodyPr wrap="square" lIns="0" tIns="0" rIns="0" bIns="0" rtlCol="0"/>
            <a:lstStyle/>
            <a:p>
              <a:endParaRPr sz="1227"/>
            </a:p>
          </p:txBody>
        </p:sp>
        <p:sp>
          <p:nvSpPr>
            <p:cNvPr id="2539" name="object 2539"/>
            <p:cNvSpPr/>
            <p:nvPr/>
          </p:nvSpPr>
          <p:spPr>
            <a:xfrm>
              <a:off x="1677682" y="7910995"/>
              <a:ext cx="72390" cy="70485"/>
            </a:xfrm>
            <a:custGeom>
              <a:avLst/>
              <a:gdLst/>
              <a:ahLst/>
              <a:cxnLst/>
              <a:rect l="l" t="t" r="r" b="b"/>
              <a:pathLst>
                <a:path w="72389" h="70484">
                  <a:moveTo>
                    <a:pt x="72047" y="1866"/>
                  </a:moveTo>
                  <a:lnTo>
                    <a:pt x="72034" y="0"/>
                  </a:lnTo>
                  <a:lnTo>
                    <a:pt x="0" y="66395"/>
                  </a:lnTo>
                  <a:lnTo>
                    <a:pt x="0" y="68186"/>
                  </a:lnTo>
                  <a:lnTo>
                    <a:pt x="0" y="70307"/>
                  </a:lnTo>
                  <a:lnTo>
                    <a:pt x="72047" y="3733"/>
                  </a:lnTo>
                  <a:lnTo>
                    <a:pt x="72047" y="1866"/>
                  </a:lnTo>
                  <a:close/>
                </a:path>
              </a:pathLst>
            </a:custGeom>
            <a:solidFill>
              <a:srgbClr val="184C8D"/>
            </a:solidFill>
          </p:spPr>
          <p:txBody>
            <a:bodyPr wrap="square" lIns="0" tIns="0" rIns="0" bIns="0" rtlCol="0"/>
            <a:lstStyle/>
            <a:p>
              <a:endParaRPr sz="1227"/>
            </a:p>
          </p:txBody>
        </p:sp>
        <p:sp>
          <p:nvSpPr>
            <p:cNvPr id="2540" name="object 2540"/>
            <p:cNvSpPr/>
            <p:nvPr/>
          </p:nvSpPr>
          <p:spPr>
            <a:xfrm>
              <a:off x="1677695" y="7914718"/>
              <a:ext cx="72390" cy="68580"/>
            </a:xfrm>
            <a:custGeom>
              <a:avLst/>
              <a:gdLst/>
              <a:ahLst/>
              <a:cxnLst/>
              <a:rect l="l" t="t" r="r" b="b"/>
              <a:pathLst>
                <a:path w="72389" h="68579">
                  <a:moveTo>
                    <a:pt x="72044" y="0"/>
                  </a:moveTo>
                  <a:lnTo>
                    <a:pt x="0" y="66581"/>
                  </a:lnTo>
                  <a:lnTo>
                    <a:pt x="0" y="68169"/>
                  </a:lnTo>
                  <a:lnTo>
                    <a:pt x="72053" y="1757"/>
                  </a:lnTo>
                  <a:lnTo>
                    <a:pt x="72044" y="0"/>
                  </a:lnTo>
                  <a:close/>
                </a:path>
              </a:pathLst>
            </a:custGeom>
            <a:solidFill>
              <a:srgbClr val="184D8E"/>
            </a:solidFill>
          </p:spPr>
          <p:txBody>
            <a:bodyPr wrap="square" lIns="0" tIns="0" rIns="0" bIns="0" rtlCol="0"/>
            <a:lstStyle/>
            <a:p>
              <a:endParaRPr sz="1227"/>
            </a:p>
          </p:txBody>
        </p:sp>
        <p:sp>
          <p:nvSpPr>
            <p:cNvPr id="2541" name="object 2541"/>
            <p:cNvSpPr/>
            <p:nvPr/>
          </p:nvSpPr>
          <p:spPr>
            <a:xfrm>
              <a:off x="1677682" y="7916481"/>
              <a:ext cx="72390" cy="70485"/>
            </a:xfrm>
            <a:custGeom>
              <a:avLst/>
              <a:gdLst/>
              <a:ahLst/>
              <a:cxnLst/>
              <a:rect l="l" t="t" r="r" b="b"/>
              <a:pathLst>
                <a:path w="72389" h="70484">
                  <a:moveTo>
                    <a:pt x="72072" y="1879"/>
                  </a:moveTo>
                  <a:lnTo>
                    <a:pt x="72059" y="0"/>
                  </a:lnTo>
                  <a:lnTo>
                    <a:pt x="0" y="66408"/>
                  </a:lnTo>
                  <a:lnTo>
                    <a:pt x="0" y="68287"/>
                  </a:lnTo>
                  <a:lnTo>
                    <a:pt x="0" y="68554"/>
                  </a:lnTo>
                  <a:lnTo>
                    <a:pt x="0" y="70053"/>
                  </a:lnTo>
                  <a:lnTo>
                    <a:pt x="72072" y="3708"/>
                  </a:lnTo>
                  <a:lnTo>
                    <a:pt x="72072" y="1892"/>
                  </a:lnTo>
                  <a:close/>
                </a:path>
              </a:pathLst>
            </a:custGeom>
            <a:solidFill>
              <a:srgbClr val="184E8F"/>
            </a:solidFill>
          </p:spPr>
          <p:txBody>
            <a:bodyPr wrap="square" lIns="0" tIns="0" rIns="0" bIns="0" rtlCol="0"/>
            <a:lstStyle/>
            <a:p>
              <a:endParaRPr sz="1227"/>
            </a:p>
          </p:txBody>
        </p:sp>
        <p:sp>
          <p:nvSpPr>
            <p:cNvPr id="2542" name="object 2542"/>
            <p:cNvSpPr/>
            <p:nvPr/>
          </p:nvSpPr>
          <p:spPr>
            <a:xfrm>
              <a:off x="1677695" y="7920186"/>
              <a:ext cx="72390" cy="68580"/>
            </a:xfrm>
            <a:custGeom>
              <a:avLst/>
              <a:gdLst/>
              <a:ahLst/>
              <a:cxnLst/>
              <a:rect l="l" t="t" r="r" b="b"/>
              <a:pathLst>
                <a:path w="72389" h="68579">
                  <a:moveTo>
                    <a:pt x="72071" y="0"/>
                  </a:moveTo>
                  <a:lnTo>
                    <a:pt x="0" y="66343"/>
                  </a:lnTo>
                  <a:lnTo>
                    <a:pt x="0" y="68192"/>
                  </a:lnTo>
                  <a:lnTo>
                    <a:pt x="72081" y="2152"/>
                  </a:lnTo>
                  <a:lnTo>
                    <a:pt x="72071" y="0"/>
                  </a:lnTo>
                  <a:close/>
                </a:path>
              </a:pathLst>
            </a:custGeom>
            <a:solidFill>
              <a:srgbClr val="184F90"/>
            </a:solidFill>
          </p:spPr>
          <p:txBody>
            <a:bodyPr wrap="square" lIns="0" tIns="0" rIns="0" bIns="0" rtlCol="0"/>
            <a:lstStyle/>
            <a:p>
              <a:endParaRPr sz="1227"/>
            </a:p>
          </p:txBody>
        </p:sp>
        <p:sp>
          <p:nvSpPr>
            <p:cNvPr id="2543" name="object 2543"/>
            <p:cNvSpPr/>
            <p:nvPr/>
          </p:nvSpPr>
          <p:spPr>
            <a:xfrm>
              <a:off x="1677695" y="7922049"/>
              <a:ext cx="72390" cy="68580"/>
            </a:xfrm>
            <a:custGeom>
              <a:avLst/>
              <a:gdLst/>
              <a:ahLst/>
              <a:cxnLst/>
              <a:rect l="l" t="t" r="r" b="b"/>
              <a:pathLst>
                <a:path w="72389" h="68579">
                  <a:moveTo>
                    <a:pt x="72080" y="0"/>
                  </a:moveTo>
                  <a:lnTo>
                    <a:pt x="0" y="66273"/>
                  </a:lnTo>
                  <a:lnTo>
                    <a:pt x="0" y="68466"/>
                  </a:lnTo>
                  <a:lnTo>
                    <a:pt x="72091" y="2184"/>
                  </a:lnTo>
                  <a:lnTo>
                    <a:pt x="72080" y="0"/>
                  </a:lnTo>
                  <a:close/>
                </a:path>
              </a:pathLst>
            </a:custGeom>
            <a:solidFill>
              <a:srgbClr val="195091"/>
            </a:solidFill>
          </p:spPr>
          <p:txBody>
            <a:bodyPr wrap="square" lIns="0" tIns="0" rIns="0" bIns="0" rtlCol="0"/>
            <a:lstStyle/>
            <a:p>
              <a:endParaRPr sz="1227"/>
            </a:p>
          </p:txBody>
        </p:sp>
        <p:sp>
          <p:nvSpPr>
            <p:cNvPr id="2544" name="object 2544"/>
            <p:cNvSpPr/>
            <p:nvPr/>
          </p:nvSpPr>
          <p:spPr>
            <a:xfrm>
              <a:off x="1677682" y="7924241"/>
              <a:ext cx="72390" cy="70485"/>
            </a:xfrm>
            <a:custGeom>
              <a:avLst/>
              <a:gdLst/>
              <a:ahLst/>
              <a:cxnLst/>
              <a:rect l="l" t="t" r="r" b="b"/>
              <a:pathLst>
                <a:path w="72389" h="70484">
                  <a:moveTo>
                    <a:pt x="72110" y="3517"/>
                  </a:moveTo>
                  <a:lnTo>
                    <a:pt x="72097" y="1333"/>
                  </a:lnTo>
                  <a:lnTo>
                    <a:pt x="72097" y="0"/>
                  </a:lnTo>
                  <a:lnTo>
                    <a:pt x="0" y="66281"/>
                  </a:lnTo>
                  <a:lnTo>
                    <a:pt x="0" y="67779"/>
                  </a:lnTo>
                  <a:lnTo>
                    <a:pt x="0" y="69977"/>
                  </a:lnTo>
                  <a:lnTo>
                    <a:pt x="72110" y="3517"/>
                  </a:lnTo>
                  <a:close/>
                </a:path>
              </a:pathLst>
            </a:custGeom>
            <a:solidFill>
              <a:srgbClr val="195192"/>
            </a:solidFill>
          </p:spPr>
          <p:txBody>
            <a:bodyPr wrap="square" lIns="0" tIns="0" rIns="0" bIns="0" rtlCol="0"/>
            <a:lstStyle/>
            <a:p>
              <a:endParaRPr sz="1227"/>
            </a:p>
          </p:txBody>
        </p:sp>
        <p:sp>
          <p:nvSpPr>
            <p:cNvPr id="2545" name="object 2545"/>
            <p:cNvSpPr/>
            <p:nvPr/>
          </p:nvSpPr>
          <p:spPr>
            <a:xfrm>
              <a:off x="1677695" y="7927751"/>
              <a:ext cx="72390" cy="68580"/>
            </a:xfrm>
            <a:custGeom>
              <a:avLst/>
              <a:gdLst/>
              <a:ahLst/>
              <a:cxnLst/>
              <a:rect l="l" t="t" r="r" b="b"/>
              <a:pathLst>
                <a:path w="72389" h="68579">
                  <a:moveTo>
                    <a:pt x="72108" y="0"/>
                  </a:moveTo>
                  <a:lnTo>
                    <a:pt x="0" y="66462"/>
                  </a:lnTo>
                  <a:lnTo>
                    <a:pt x="0" y="68343"/>
                  </a:lnTo>
                  <a:lnTo>
                    <a:pt x="72117" y="1872"/>
                  </a:lnTo>
                  <a:lnTo>
                    <a:pt x="72108" y="0"/>
                  </a:lnTo>
                  <a:close/>
                </a:path>
              </a:pathLst>
            </a:custGeom>
            <a:solidFill>
              <a:srgbClr val="195293"/>
            </a:solidFill>
          </p:spPr>
          <p:txBody>
            <a:bodyPr wrap="square" lIns="0" tIns="0" rIns="0" bIns="0" rtlCol="0"/>
            <a:lstStyle/>
            <a:p>
              <a:endParaRPr sz="1227"/>
            </a:p>
          </p:txBody>
        </p:sp>
        <p:sp>
          <p:nvSpPr>
            <p:cNvPr id="2546" name="object 2546"/>
            <p:cNvSpPr/>
            <p:nvPr/>
          </p:nvSpPr>
          <p:spPr>
            <a:xfrm>
              <a:off x="1677682" y="7929321"/>
              <a:ext cx="72390" cy="70485"/>
            </a:xfrm>
            <a:custGeom>
              <a:avLst/>
              <a:gdLst/>
              <a:ahLst/>
              <a:cxnLst/>
              <a:rect l="l" t="t" r="r" b="b"/>
              <a:pathLst>
                <a:path w="72389" h="70484">
                  <a:moveTo>
                    <a:pt x="72136" y="1828"/>
                  </a:moveTo>
                  <a:lnTo>
                    <a:pt x="72123" y="0"/>
                  </a:lnTo>
                  <a:lnTo>
                    <a:pt x="0" y="66738"/>
                  </a:lnTo>
                  <a:lnTo>
                    <a:pt x="0" y="68592"/>
                  </a:lnTo>
                  <a:lnTo>
                    <a:pt x="12" y="70421"/>
                  </a:lnTo>
                  <a:lnTo>
                    <a:pt x="72136" y="4013"/>
                  </a:lnTo>
                  <a:lnTo>
                    <a:pt x="72136" y="1879"/>
                  </a:lnTo>
                  <a:close/>
                </a:path>
              </a:pathLst>
            </a:custGeom>
            <a:solidFill>
              <a:srgbClr val="195394"/>
            </a:solidFill>
          </p:spPr>
          <p:txBody>
            <a:bodyPr wrap="square" lIns="0" tIns="0" rIns="0" bIns="0" rtlCol="0"/>
            <a:lstStyle/>
            <a:p>
              <a:endParaRPr sz="1227"/>
            </a:p>
          </p:txBody>
        </p:sp>
        <p:sp>
          <p:nvSpPr>
            <p:cNvPr id="2547" name="object 2547"/>
            <p:cNvSpPr/>
            <p:nvPr/>
          </p:nvSpPr>
          <p:spPr>
            <a:xfrm>
              <a:off x="1677695" y="7933326"/>
              <a:ext cx="72390" cy="67945"/>
            </a:xfrm>
            <a:custGeom>
              <a:avLst/>
              <a:gdLst/>
              <a:ahLst/>
              <a:cxnLst/>
              <a:rect l="l" t="t" r="r" b="b"/>
              <a:pathLst>
                <a:path w="72389" h="67945">
                  <a:moveTo>
                    <a:pt x="72135" y="0"/>
                  </a:moveTo>
                  <a:lnTo>
                    <a:pt x="0" y="66409"/>
                  </a:lnTo>
                  <a:lnTo>
                    <a:pt x="0" y="67832"/>
                  </a:lnTo>
                  <a:lnTo>
                    <a:pt x="72142" y="1423"/>
                  </a:lnTo>
                  <a:lnTo>
                    <a:pt x="72135" y="0"/>
                  </a:lnTo>
                  <a:close/>
                </a:path>
              </a:pathLst>
            </a:custGeom>
            <a:solidFill>
              <a:srgbClr val="195495"/>
            </a:solidFill>
          </p:spPr>
          <p:txBody>
            <a:bodyPr wrap="square" lIns="0" tIns="0" rIns="0" bIns="0" rtlCol="0"/>
            <a:lstStyle/>
            <a:p>
              <a:endParaRPr sz="1227"/>
            </a:p>
          </p:txBody>
        </p:sp>
        <p:sp>
          <p:nvSpPr>
            <p:cNvPr id="2548" name="object 2548"/>
            <p:cNvSpPr/>
            <p:nvPr/>
          </p:nvSpPr>
          <p:spPr>
            <a:xfrm>
              <a:off x="1677695" y="7934750"/>
              <a:ext cx="72390" cy="69215"/>
            </a:xfrm>
            <a:custGeom>
              <a:avLst/>
              <a:gdLst/>
              <a:ahLst/>
              <a:cxnLst/>
              <a:rect l="l" t="t" r="r" b="b"/>
              <a:pathLst>
                <a:path w="72389" h="69215">
                  <a:moveTo>
                    <a:pt x="72142" y="0"/>
                  </a:moveTo>
                  <a:lnTo>
                    <a:pt x="0" y="66408"/>
                  </a:lnTo>
                  <a:lnTo>
                    <a:pt x="0" y="68603"/>
                  </a:lnTo>
                  <a:lnTo>
                    <a:pt x="72153" y="2185"/>
                  </a:lnTo>
                  <a:lnTo>
                    <a:pt x="72142" y="0"/>
                  </a:lnTo>
                  <a:close/>
                </a:path>
              </a:pathLst>
            </a:custGeom>
            <a:solidFill>
              <a:srgbClr val="195596"/>
            </a:solidFill>
          </p:spPr>
          <p:txBody>
            <a:bodyPr wrap="square" lIns="0" tIns="0" rIns="0" bIns="0" rtlCol="0"/>
            <a:lstStyle/>
            <a:p>
              <a:endParaRPr sz="1227"/>
            </a:p>
          </p:txBody>
        </p:sp>
        <p:sp>
          <p:nvSpPr>
            <p:cNvPr id="2549" name="object 2549"/>
            <p:cNvSpPr/>
            <p:nvPr/>
          </p:nvSpPr>
          <p:spPr>
            <a:xfrm>
              <a:off x="1677695" y="7936935"/>
              <a:ext cx="72390" cy="68580"/>
            </a:xfrm>
            <a:custGeom>
              <a:avLst/>
              <a:gdLst/>
              <a:ahLst/>
              <a:cxnLst/>
              <a:rect l="l" t="t" r="r" b="b"/>
              <a:pathLst>
                <a:path w="72389" h="68579">
                  <a:moveTo>
                    <a:pt x="72153" y="0"/>
                  </a:moveTo>
                  <a:lnTo>
                    <a:pt x="0" y="66418"/>
                  </a:lnTo>
                  <a:lnTo>
                    <a:pt x="0" y="68298"/>
                  </a:lnTo>
                  <a:lnTo>
                    <a:pt x="72162" y="1871"/>
                  </a:lnTo>
                  <a:lnTo>
                    <a:pt x="72153" y="0"/>
                  </a:lnTo>
                  <a:close/>
                </a:path>
              </a:pathLst>
            </a:custGeom>
            <a:solidFill>
              <a:srgbClr val="1A5597"/>
            </a:solidFill>
          </p:spPr>
          <p:txBody>
            <a:bodyPr wrap="square" lIns="0" tIns="0" rIns="0" bIns="0" rtlCol="0"/>
            <a:lstStyle/>
            <a:p>
              <a:endParaRPr sz="1227"/>
            </a:p>
          </p:txBody>
        </p:sp>
        <p:sp>
          <p:nvSpPr>
            <p:cNvPr id="2550" name="object 2550"/>
            <p:cNvSpPr/>
            <p:nvPr/>
          </p:nvSpPr>
          <p:spPr>
            <a:xfrm>
              <a:off x="1677695" y="7938807"/>
              <a:ext cx="72390" cy="68580"/>
            </a:xfrm>
            <a:custGeom>
              <a:avLst/>
              <a:gdLst/>
              <a:ahLst/>
              <a:cxnLst/>
              <a:rect l="l" t="t" r="r" b="b"/>
              <a:pathLst>
                <a:path w="72389" h="68579">
                  <a:moveTo>
                    <a:pt x="72162" y="0"/>
                  </a:moveTo>
                  <a:lnTo>
                    <a:pt x="0" y="66426"/>
                  </a:lnTo>
                  <a:lnTo>
                    <a:pt x="0" y="68270"/>
                  </a:lnTo>
                  <a:lnTo>
                    <a:pt x="72170" y="1749"/>
                  </a:lnTo>
                  <a:lnTo>
                    <a:pt x="72162" y="0"/>
                  </a:lnTo>
                  <a:close/>
                </a:path>
              </a:pathLst>
            </a:custGeom>
            <a:solidFill>
              <a:srgbClr val="1A5697"/>
            </a:solidFill>
          </p:spPr>
          <p:txBody>
            <a:bodyPr wrap="square" lIns="0" tIns="0" rIns="0" bIns="0" rtlCol="0"/>
            <a:lstStyle/>
            <a:p>
              <a:endParaRPr sz="1227"/>
            </a:p>
          </p:txBody>
        </p:sp>
        <p:sp>
          <p:nvSpPr>
            <p:cNvPr id="2551" name="object 2551"/>
            <p:cNvSpPr/>
            <p:nvPr/>
          </p:nvSpPr>
          <p:spPr>
            <a:xfrm>
              <a:off x="1677695" y="7940556"/>
              <a:ext cx="72390" cy="68580"/>
            </a:xfrm>
            <a:custGeom>
              <a:avLst/>
              <a:gdLst/>
              <a:ahLst/>
              <a:cxnLst/>
              <a:rect l="l" t="t" r="r" b="b"/>
              <a:pathLst>
                <a:path w="72389" h="68579">
                  <a:moveTo>
                    <a:pt x="72170" y="0"/>
                  </a:moveTo>
                  <a:lnTo>
                    <a:pt x="0" y="66520"/>
                  </a:lnTo>
                  <a:lnTo>
                    <a:pt x="0" y="68303"/>
                  </a:lnTo>
                  <a:lnTo>
                    <a:pt x="72179" y="1853"/>
                  </a:lnTo>
                  <a:lnTo>
                    <a:pt x="72170" y="0"/>
                  </a:lnTo>
                  <a:close/>
                </a:path>
              </a:pathLst>
            </a:custGeom>
            <a:solidFill>
              <a:srgbClr val="1A5798"/>
            </a:solidFill>
          </p:spPr>
          <p:txBody>
            <a:bodyPr wrap="square" lIns="0" tIns="0" rIns="0" bIns="0" rtlCol="0"/>
            <a:lstStyle/>
            <a:p>
              <a:endParaRPr sz="1227"/>
            </a:p>
          </p:txBody>
        </p:sp>
        <p:sp>
          <p:nvSpPr>
            <p:cNvPr id="2552" name="object 2552"/>
            <p:cNvSpPr/>
            <p:nvPr/>
          </p:nvSpPr>
          <p:spPr>
            <a:xfrm>
              <a:off x="1677695" y="7942410"/>
              <a:ext cx="72390" cy="68580"/>
            </a:xfrm>
            <a:custGeom>
              <a:avLst/>
              <a:gdLst/>
              <a:ahLst/>
              <a:cxnLst/>
              <a:rect l="l" t="t" r="r" b="b"/>
              <a:pathLst>
                <a:path w="72389" h="68579">
                  <a:moveTo>
                    <a:pt x="72179" y="0"/>
                  </a:moveTo>
                  <a:lnTo>
                    <a:pt x="0" y="66449"/>
                  </a:lnTo>
                  <a:lnTo>
                    <a:pt x="0" y="68301"/>
                  </a:lnTo>
                  <a:lnTo>
                    <a:pt x="72187" y="1508"/>
                  </a:lnTo>
                  <a:lnTo>
                    <a:pt x="72179" y="0"/>
                  </a:lnTo>
                  <a:close/>
                </a:path>
              </a:pathLst>
            </a:custGeom>
            <a:solidFill>
              <a:srgbClr val="1A5799"/>
            </a:solidFill>
          </p:spPr>
          <p:txBody>
            <a:bodyPr wrap="square" lIns="0" tIns="0" rIns="0" bIns="0" rtlCol="0"/>
            <a:lstStyle/>
            <a:p>
              <a:endParaRPr sz="1227"/>
            </a:p>
          </p:txBody>
        </p:sp>
        <p:sp>
          <p:nvSpPr>
            <p:cNvPr id="2553" name="object 2553"/>
            <p:cNvSpPr/>
            <p:nvPr/>
          </p:nvSpPr>
          <p:spPr>
            <a:xfrm>
              <a:off x="1677695" y="7943918"/>
              <a:ext cx="72390" cy="69215"/>
            </a:xfrm>
            <a:custGeom>
              <a:avLst/>
              <a:gdLst/>
              <a:ahLst/>
              <a:cxnLst/>
              <a:rect l="l" t="t" r="r" b="b"/>
              <a:pathLst>
                <a:path w="72389" h="69215">
                  <a:moveTo>
                    <a:pt x="72187" y="0"/>
                  </a:moveTo>
                  <a:lnTo>
                    <a:pt x="0" y="66792"/>
                  </a:lnTo>
                  <a:lnTo>
                    <a:pt x="0" y="68667"/>
                  </a:lnTo>
                  <a:lnTo>
                    <a:pt x="72197" y="2122"/>
                  </a:lnTo>
                  <a:lnTo>
                    <a:pt x="72187" y="0"/>
                  </a:lnTo>
                  <a:close/>
                </a:path>
              </a:pathLst>
            </a:custGeom>
            <a:solidFill>
              <a:srgbClr val="1A5899"/>
            </a:solidFill>
          </p:spPr>
          <p:txBody>
            <a:bodyPr wrap="square" lIns="0" tIns="0" rIns="0" bIns="0" rtlCol="0"/>
            <a:lstStyle/>
            <a:p>
              <a:endParaRPr sz="1227"/>
            </a:p>
          </p:txBody>
        </p:sp>
        <p:sp>
          <p:nvSpPr>
            <p:cNvPr id="2554" name="object 2554"/>
            <p:cNvSpPr/>
            <p:nvPr/>
          </p:nvSpPr>
          <p:spPr>
            <a:xfrm>
              <a:off x="1677695" y="7946041"/>
              <a:ext cx="72390" cy="68580"/>
            </a:xfrm>
            <a:custGeom>
              <a:avLst/>
              <a:gdLst/>
              <a:ahLst/>
              <a:cxnLst/>
              <a:rect l="l" t="t" r="r" b="b"/>
              <a:pathLst>
                <a:path w="72389" h="68579">
                  <a:moveTo>
                    <a:pt x="72197" y="0"/>
                  </a:moveTo>
                  <a:lnTo>
                    <a:pt x="0" y="66545"/>
                  </a:lnTo>
                  <a:lnTo>
                    <a:pt x="0" y="68425"/>
                  </a:lnTo>
                  <a:lnTo>
                    <a:pt x="72206" y="1872"/>
                  </a:lnTo>
                  <a:lnTo>
                    <a:pt x="72197" y="0"/>
                  </a:lnTo>
                  <a:close/>
                </a:path>
              </a:pathLst>
            </a:custGeom>
            <a:solidFill>
              <a:srgbClr val="1A599A"/>
            </a:solidFill>
          </p:spPr>
          <p:txBody>
            <a:bodyPr wrap="square" lIns="0" tIns="0" rIns="0" bIns="0" rtlCol="0"/>
            <a:lstStyle/>
            <a:p>
              <a:endParaRPr sz="1227"/>
            </a:p>
          </p:txBody>
        </p:sp>
        <p:sp>
          <p:nvSpPr>
            <p:cNvPr id="2555" name="object 2555"/>
            <p:cNvSpPr/>
            <p:nvPr/>
          </p:nvSpPr>
          <p:spPr>
            <a:xfrm>
              <a:off x="1677695" y="7947913"/>
              <a:ext cx="72390" cy="68580"/>
            </a:xfrm>
            <a:custGeom>
              <a:avLst/>
              <a:gdLst/>
              <a:ahLst/>
              <a:cxnLst/>
              <a:rect l="l" t="t" r="r" b="b"/>
              <a:pathLst>
                <a:path w="72389" h="68579">
                  <a:moveTo>
                    <a:pt x="72206" y="0"/>
                  </a:moveTo>
                  <a:lnTo>
                    <a:pt x="0" y="66553"/>
                  </a:lnTo>
                  <a:lnTo>
                    <a:pt x="0" y="68296"/>
                  </a:lnTo>
                  <a:lnTo>
                    <a:pt x="72215" y="1820"/>
                  </a:lnTo>
                  <a:lnTo>
                    <a:pt x="72206" y="0"/>
                  </a:lnTo>
                  <a:close/>
                </a:path>
              </a:pathLst>
            </a:custGeom>
            <a:solidFill>
              <a:srgbClr val="1A5A9B"/>
            </a:solidFill>
          </p:spPr>
          <p:txBody>
            <a:bodyPr wrap="square" lIns="0" tIns="0" rIns="0" bIns="0" rtlCol="0"/>
            <a:lstStyle/>
            <a:p>
              <a:endParaRPr sz="1227"/>
            </a:p>
          </p:txBody>
        </p:sp>
        <p:sp>
          <p:nvSpPr>
            <p:cNvPr id="2556" name="object 2556"/>
            <p:cNvSpPr/>
            <p:nvPr/>
          </p:nvSpPr>
          <p:spPr>
            <a:xfrm>
              <a:off x="1677695" y="7949733"/>
              <a:ext cx="72390" cy="68580"/>
            </a:xfrm>
            <a:custGeom>
              <a:avLst/>
              <a:gdLst/>
              <a:ahLst/>
              <a:cxnLst/>
              <a:rect l="l" t="t" r="r" b="b"/>
              <a:pathLst>
                <a:path w="72389" h="68579">
                  <a:moveTo>
                    <a:pt x="72215" y="0"/>
                  </a:moveTo>
                  <a:lnTo>
                    <a:pt x="0" y="66476"/>
                  </a:lnTo>
                  <a:lnTo>
                    <a:pt x="0" y="68252"/>
                  </a:lnTo>
                  <a:lnTo>
                    <a:pt x="72224" y="1847"/>
                  </a:lnTo>
                  <a:lnTo>
                    <a:pt x="72215" y="0"/>
                  </a:lnTo>
                  <a:close/>
                </a:path>
              </a:pathLst>
            </a:custGeom>
            <a:solidFill>
              <a:srgbClr val="1A5A9C"/>
            </a:solidFill>
          </p:spPr>
          <p:txBody>
            <a:bodyPr wrap="square" lIns="0" tIns="0" rIns="0" bIns="0" rtlCol="0"/>
            <a:lstStyle/>
            <a:p>
              <a:endParaRPr sz="1227"/>
            </a:p>
          </p:txBody>
        </p:sp>
        <p:sp>
          <p:nvSpPr>
            <p:cNvPr id="2557" name="object 2557"/>
            <p:cNvSpPr/>
            <p:nvPr/>
          </p:nvSpPr>
          <p:spPr>
            <a:xfrm>
              <a:off x="1677695" y="7951581"/>
              <a:ext cx="72390" cy="69215"/>
            </a:xfrm>
            <a:custGeom>
              <a:avLst/>
              <a:gdLst/>
              <a:ahLst/>
              <a:cxnLst/>
              <a:rect l="l" t="t" r="r" b="b"/>
              <a:pathLst>
                <a:path w="72389" h="69215">
                  <a:moveTo>
                    <a:pt x="72224" y="0"/>
                  </a:moveTo>
                  <a:lnTo>
                    <a:pt x="0" y="66405"/>
                  </a:lnTo>
                  <a:lnTo>
                    <a:pt x="0" y="68599"/>
                  </a:lnTo>
                  <a:lnTo>
                    <a:pt x="72235" y="2184"/>
                  </a:lnTo>
                  <a:lnTo>
                    <a:pt x="72224" y="0"/>
                  </a:lnTo>
                  <a:close/>
                </a:path>
              </a:pathLst>
            </a:custGeom>
            <a:solidFill>
              <a:srgbClr val="1B5B9C"/>
            </a:solidFill>
          </p:spPr>
          <p:txBody>
            <a:bodyPr wrap="square" lIns="0" tIns="0" rIns="0" bIns="0" rtlCol="0"/>
            <a:lstStyle/>
            <a:p>
              <a:endParaRPr sz="1227"/>
            </a:p>
          </p:txBody>
        </p:sp>
        <p:sp>
          <p:nvSpPr>
            <p:cNvPr id="2558" name="object 2558"/>
            <p:cNvSpPr/>
            <p:nvPr/>
          </p:nvSpPr>
          <p:spPr>
            <a:xfrm>
              <a:off x="1677695" y="7953765"/>
              <a:ext cx="72390" cy="67945"/>
            </a:xfrm>
            <a:custGeom>
              <a:avLst/>
              <a:gdLst/>
              <a:ahLst/>
              <a:cxnLst/>
              <a:rect l="l" t="t" r="r" b="b"/>
              <a:pathLst>
                <a:path w="72389" h="67945">
                  <a:moveTo>
                    <a:pt x="72235" y="0"/>
                  </a:moveTo>
                  <a:lnTo>
                    <a:pt x="0" y="66415"/>
                  </a:lnTo>
                  <a:lnTo>
                    <a:pt x="0" y="67950"/>
                  </a:lnTo>
                  <a:lnTo>
                    <a:pt x="72241" y="1364"/>
                  </a:lnTo>
                  <a:lnTo>
                    <a:pt x="72235" y="0"/>
                  </a:lnTo>
                  <a:close/>
                </a:path>
              </a:pathLst>
            </a:custGeom>
            <a:solidFill>
              <a:srgbClr val="1B5C9D"/>
            </a:solidFill>
          </p:spPr>
          <p:txBody>
            <a:bodyPr wrap="square" lIns="0" tIns="0" rIns="0" bIns="0" rtlCol="0"/>
            <a:lstStyle/>
            <a:p>
              <a:endParaRPr sz="1227"/>
            </a:p>
          </p:txBody>
        </p:sp>
        <p:sp>
          <p:nvSpPr>
            <p:cNvPr id="2559" name="object 2559"/>
            <p:cNvSpPr/>
            <p:nvPr/>
          </p:nvSpPr>
          <p:spPr>
            <a:xfrm>
              <a:off x="1677695" y="7955129"/>
              <a:ext cx="72390" cy="67310"/>
            </a:xfrm>
            <a:custGeom>
              <a:avLst/>
              <a:gdLst/>
              <a:ahLst/>
              <a:cxnLst/>
              <a:rect l="l" t="t" r="r" b="b"/>
              <a:pathLst>
                <a:path w="72389" h="67309">
                  <a:moveTo>
                    <a:pt x="72241" y="0"/>
                  </a:moveTo>
                  <a:lnTo>
                    <a:pt x="0" y="66585"/>
                  </a:lnTo>
                  <a:lnTo>
                    <a:pt x="0" y="67244"/>
                  </a:lnTo>
                  <a:lnTo>
                    <a:pt x="1943" y="66674"/>
                  </a:lnTo>
                  <a:lnTo>
                    <a:pt x="72251" y="1872"/>
                  </a:lnTo>
                  <a:lnTo>
                    <a:pt x="72241" y="0"/>
                  </a:lnTo>
                  <a:close/>
                </a:path>
              </a:pathLst>
            </a:custGeom>
            <a:solidFill>
              <a:srgbClr val="1B5C9E"/>
            </a:solidFill>
          </p:spPr>
          <p:txBody>
            <a:bodyPr wrap="square" lIns="0" tIns="0" rIns="0" bIns="0" rtlCol="0"/>
            <a:lstStyle/>
            <a:p>
              <a:endParaRPr sz="1227"/>
            </a:p>
          </p:txBody>
        </p:sp>
        <p:sp>
          <p:nvSpPr>
            <p:cNvPr id="2560" name="object 2560"/>
            <p:cNvSpPr/>
            <p:nvPr/>
          </p:nvSpPr>
          <p:spPr>
            <a:xfrm>
              <a:off x="1679639" y="7957001"/>
              <a:ext cx="70485" cy="65405"/>
            </a:xfrm>
            <a:custGeom>
              <a:avLst/>
              <a:gdLst/>
              <a:ahLst/>
              <a:cxnLst/>
              <a:rect l="l" t="t" r="r" b="b"/>
              <a:pathLst>
                <a:path w="70485" h="65404">
                  <a:moveTo>
                    <a:pt x="70306" y="0"/>
                  </a:moveTo>
                  <a:lnTo>
                    <a:pt x="0" y="64802"/>
                  </a:lnTo>
                  <a:lnTo>
                    <a:pt x="3474" y="63783"/>
                  </a:lnTo>
                  <a:lnTo>
                    <a:pt x="70316" y="1936"/>
                  </a:lnTo>
                  <a:lnTo>
                    <a:pt x="70306" y="0"/>
                  </a:lnTo>
                  <a:close/>
                </a:path>
              </a:pathLst>
            </a:custGeom>
            <a:solidFill>
              <a:srgbClr val="1B5D9F"/>
            </a:solidFill>
          </p:spPr>
          <p:txBody>
            <a:bodyPr wrap="square" lIns="0" tIns="0" rIns="0" bIns="0" rtlCol="0"/>
            <a:lstStyle/>
            <a:p>
              <a:endParaRPr sz="1227"/>
            </a:p>
          </p:txBody>
        </p:sp>
        <p:sp>
          <p:nvSpPr>
            <p:cNvPr id="2561" name="object 2561"/>
            <p:cNvSpPr/>
            <p:nvPr/>
          </p:nvSpPr>
          <p:spPr>
            <a:xfrm>
              <a:off x="1683113" y="7958937"/>
              <a:ext cx="67310" cy="62230"/>
            </a:xfrm>
            <a:custGeom>
              <a:avLst/>
              <a:gdLst/>
              <a:ahLst/>
              <a:cxnLst/>
              <a:rect l="l" t="t" r="r" b="b"/>
              <a:pathLst>
                <a:path w="67310" h="62229">
                  <a:moveTo>
                    <a:pt x="66842" y="0"/>
                  </a:moveTo>
                  <a:lnTo>
                    <a:pt x="0" y="61846"/>
                  </a:lnTo>
                  <a:lnTo>
                    <a:pt x="2310" y="61169"/>
                  </a:lnTo>
                  <a:lnTo>
                    <a:pt x="66850" y="1752"/>
                  </a:lnTo>
                  <a:lnTo>
                    <a:pt x="66842" y="0"/>
                  </a:lnTo>
                  <a:close/>
                </a:path>
              </a:pathLst>
            </a:custGeom>
            <a:solidFill>
              <a:srgbClr val="1B5E9F"/>
            </a:solidFill>
          </p:spPr>
          <p:txBody>
            <a:bodyPr wrap="square" lIns="0" tIns="0" rIns="0" bIns="0" rtlCol="0"/>
            <a:lstStyle/>
            <a:p>
              <a:endParaRPr sz="1227"/>
            </a:p>
          </p:txBody>
        </p:sp>
        <p:sp>
          <p:nvSpPr>
            <p:cNvPr id="2562" name="object 2562"/>
            <p:cNvSpPr/>
            <p:nvPr/>
          </p:nvSpPr>
          <p:spPr>
            <a:xfrm>
              <a:off x="1685424" y="7960690"/>
              <a:ext cx="64769" cy="59690"/>
            </a:xfrm>
            <a:custGeom>
              <a:avLst/>
              <a:gdLst/>
              <a:ahLst/>
              <a:cxnLst/>
              <a:rect l="l" t="t" r="r" b="b"/>
              <a:pathLst>
                <a:path w="64769" h="59690">
                  <a:moveTo>
                    <a:pt x="64540" y="0"/>
                  </a:moveTo>
                  <a:lnTo>
                    <a:pt x="0" y="59416"/>
                  </a:lnTo>
                  <a:lnTo>
                    <a:pt x="3499" y="58389"/>
                  </a:lnTo>
                  <a:lnTo>
                    <a:pt x="64550" y="2185"/>
                  </a:lnTo>
                  <a:lnTo>
                    <a:pt x="64540" y="0"/>
                  </a:lnTo>
                  <a:close/>
                </a:path>
              </a:pathLst>
            </a:custGeom>
            <a:solidFill>
              <a:srgbClr val="1B5EA0"/>
            </a:solidFill>
          </p:spPr>
          <p:txBody>
            <a:bodyPr wrap="square" lIns="0" tIns="0" rIns="0" bIns="0" rtlCol="0"/>
            <a:lstStyle/>
            <a:p>
              <a:endParaRPr sz="1227"/>
            </a:p>
          </p:txBody>
        </p:sp>
        <p:sp>
          <p:nvSpPr>
            <p:cNvPr id="2563" name="object 2563"/>
            <p:cNvSpPr/>
            <p:nvPr/>
          </p:nvSpPr>
          <p:spPr>
            <a:xfrm>
              <a:off x="1688923" y="7962875"/>
              <a:ext cx="61594" cy="56515"/>
            </a:xfrm>
            <a:custGeom>
              <a:avLst/>
              <a:gdLst/>
              <a:ahLst/>
              <a:cxnLst/>
              <a:rect l="l" t="t" r="r" b="b"/>
              <a:pathLst>
                <a:path w="61594" h="56515">
                  <a:moveTo>
                    <a:pt x="61051" y="0"/>
                  </a:moveTo>
                  <a:lnTo>
                    <a:pt x="0" y="56204"/>
                  </a:lnTo>
                  <a:lnTo>
                    <a:pt x="2923" y="55347"/>
                  </a:lnTo>
                  <a:lnTo>
                    <a:pt x="61058" y="1556"/>
                  </a:lnTo>
                  <a:lnTo>
                    <a:pt x="61051" y="0"/>
                  </a:lnTo>
                  <a:close/>
                </a:path>
              </a:pathLst>
            </a:custGeom>
            <a:solidFill>
              <a:srgbClr val="1B5FA1"/>
            </a:solidFill>
          </p:spPr>
          <p:txBody>
            <a:bodyPr wrap="square" lIns="0" tIns="0" rIns="0" bIns="0" rtlCol="0"/>
            <a:lstStyle/>
            <a:p>
              <a:endParaRPr sz="1227"/>
            </a:p>
          </p:txBody>
        </p:sp>
        <p:sp>
          <p:nvSpPr>
            <p:cNvPr id="2564" name="object 2564"/>
            <p:cNvSpPr/>
            <p:nvPr/>
          </p:nvSpPr>
          <p:spPr>
            <a:xfrm>
              <a:off x="1691847" y="7964431"/>
              <a:ext cx="58419" cy="53975"/>
            </a:xfrm>
            <a:custGeom>
              <a:avLst/>
              <a:gdLst/>
              <a:ahLst/>
              <a:cxnLst/>
              <a:rect l="l" t="t" r="r" b="b"/>
              <a:pathLst>
                <a:path w="58419" h="53975">
                  <a:moveTo>
                    <a:pt x="58135" y="0"/>
                  </a:moveTo>
                  <a:lnTo>
                    <a:pt x="0" y="53790"/>
                  </a:lnTo>
                  <a:lnTo>
                    <a:pt x="2846" y="52955"/>
                  </a:lnTo>
                  <a:lnTo>
                    <a:pt x="58145" y="2051"/>
                  </a:lnTo>
                  <a:lnTo>
                    <a:pt x="58135" y="0"/>
                  </a:lnTo>
                  <a:close/>
                </a:path>
              </a:pathLst>
            </a:custGeom>
            <a:solidFill>
              <a:srgbClr val="1B60A1"/>
            </a:solidFill>
          </p:spPr>
          <p:txBody>
            <a:bodyPr wrap="square" lIns="0" tIns="0" rIns="0" bIns="0" rtlCol="0"/>
            <a:lstStyle/>
            <a:p>
              <a:endParaRPr sz="1227"/>
            </a:p>
          </p:txBody>
        </p:sp>
        <p:sp>
          <p:nvSpPr>
            <p:cNvPr id="2565" name="object 2565"/>
            <p:cNvSpPr/>
            <p:nvPr/>
          </p:nvSpPr>
          <p:spPr>
            <a:xfrm>
              <a:off x="1694693" y="7966483"/>
              <a:ext cx="55880" cy="51435"/>
            </a:xfrm>
            <a:custGeom>
              <a:avLst/>
              <a:gdLst/>
              <a:ahLst/>
              <a:cxnLst/>
              <a:rect l="l" t="t" r="r" b="b"/>
              <a:pathLst>
                <a:path w="55880" h="51434">
                  <a:moveTo>
                    <a:pt x="55299" y="0"/>
                  </a:moveTo>
                  <a:lnTo>
                    <a:pt x="0" y="50904"/>
                  </a:lnTo>
                  <a:lnTo>
                    <a:pt x="2996" y="50025"/>
                  </a:lnTo>
                  <a:lnTo>
                    <a:pt x="55308" y="1871"/>
                  </a:lnTo>
                  <a:lnTo>
                    <a:pt x="55299" y="0"/>
                  </a:lnTo>
                  <a:close/>
                </a:path>
              </a:pathLst>
            </a:custGeom>
            <a:solidFill>
              <a:srgbClr val="1C60A2"/>
            </a:solidFill>
          </p:spPr>
          <p:txBody>
            <a:bodyPr wrap="square" lIns="0" tIns="0" rIns="0" bIns="0" rtlCol="0"/>
            <a:lstStyle/>
            <a:p>
              <a:endParaRPr sz="1227"/>
            </a:p>
          </p:txBody>
        </p:sp>
        <p:sp>
          <p:nvSpPr>
            <p:cNvPr id="2566" name="object 2566"/>
            <p:cNvSpPr/>
            <p:nvPr/>
          </p:nvSpPr>
          <p:spPr>
            <a:xfrm>
              <a:off x="1697690" y="7968354"/>
              <a:ext cx="52705" cy="48260"/>
            </a:xfrm>
            <a:custGeom>
              <a:avLst/>
              <a:gdLst/>
              <a:ahLst/>
              <a:cxnLst/>
              <a:rect l="l" t="t" r="r" b="b"/>
              <a:pathLst>
                <a:path w="52705" h="48259">
                  <a:moveTo>
                    <a:pt x="52311" y="0"/>
                  </a:moveTo>
                  <a:lnTo>
                    <a:pt x="0" y="48153"/>
                  </a:lnTo>
                  <a:lnTo>
                    <a:pt x="2736" y="47351"/>
                  </a:lnTo>
                  <a:lnTo>
                    <a:pt x="52319" y="1528"/>
                  </a:lnTo>
                  <a:lnTo>
                    <a:pt x="52311" y="0"/>
                  </a:lnTo>
                  <a:close/>
                </a:path>
              </a:pathLst>
            </a:custGeom>
            <a:solidFill>
              <a:srgbClr val="1C61A3"/>
            </a:solidFill>
          </p:spPr>
          <p:txBody>
            <a:bodyPr wrap="square" lIns="0" tIns="0" rIns="0" bIns="0" rtlCol="0"/>
            <a:lstStyle/>
            <a:p>
              <a:endParaRPr sz="1227"/>
            </a:p>
          </p:txBody>
        </p:sp>
        <p:sp>
          <p:nvSpPr>
            <p:cNvPr id="2567" name="object 2567"/>
            <p:cNvSpPr/>
            <p:nvPr/>
          </p:nvSpPr>
          <p:spPr>
            <a:xfrm>
              <a:off x="1699958" y="7969783"/>
              <a:ext cx="50165" cy="46355"/>
            </a:xfrm>
            <a:custGeom>
              <a:avLst/>
              <a:gdLst/>
              <a:ahLst/>
              <a:cxnLst/>
              <a:rect l="l" t="t" r="r" b="b"/>
              <a:pathLst>
                <a:path w="50164" h="46354">
                  <a:moveTo>
                    <a:pt x="50063" y="3987"/>
                  </a:moveTo>
                  <a:lnTo>
                    <a:pt x="50050" y="2184"/>
                  </a:lnTo>
                  <a:lnTo>
                    <a:pt x="50038" y="0"/>
                  </a:lnTo>
                  <a:lnTo>
                    <a:pt x="0" y="46062"/>
                  </a:lnTo>
                  <a:lnTo>
                    <a:pt x="3505" y="45034"/>
                  </a:lnTo>
                  <a:lnTo>
                    <a:pt x="6464" y="44170"/>
                  </a:lnTo>
                  <a:lnTo>
                    <a:pt x="50063" y="3987"/>
                  </a:lnTo>
                  <a:close/>
                </a:path>
              </a:pathLst>
            </a:custGeom>
            <a:solidFill>
              <a:srgbClr val="1C62A4"/>
            </a:solidFill>
          </p:spPr>
          <p:txBody>
            <a:bodyPr wrap="square" lIns="0" tIns="0" rIns="0" bIns="0" rtlCol="0"/>
            <a:lstStyle/>
            <a:p>
              <a:endParaRPr sz="1227"/>
            </a:p>
          </p:txBody>
        </p:sp>
        <p:sp>
          <p:nvSpPr>
            <p:cNvPr id="2568" name="object 2568"/>
            <p:cNvSpPr/>
            <p:nvPr/>
          </p:nvSpPr>
          <p:spPr>
            <a:xfrm>
              <a:off x="1706349" y="7973570"/>
              <a:ext cx="43815" cy="40640"/>
            </a:xfrm>
            <a:custGeom>
              <a:avLst/>
              <a:gdLst/>
              <a:ahLst/>
              <a:cxnLst/>
              <a:rect l="l" t="t" r="r" b="b"/>
              <a:pathLst>
                <a:path w="43814" h="40640">
                  <a:moveTo>
                    <a:pt x="43677" y="0"/>
                  </a:moveTo>
                  <a:lnTo>
                    <a:pt x="0" y="40397"/>
                  </a:lnTo>
                  <a:lnTo>
                    <a:pt x="3483" y="39375"/>
                  </a:lnTo>
                  <a:lnTo>
                    <a:pt x="43688" y="2190"/>
                  </a:lnTo>
                  <a:lnTo>
                    <a:pt x="43677" y="0"/>
                  </a:lnTo>
                  <a:close/>
                </a:path>
              </a:pathLst>
            </a:custGeom>
            <a:solidFill>
              <a:srgbClr val="1C63A5"/>
            </a:solidFill>
          </p:spPr>
          <p:txBody>
            <a:bodyPr wrap="square" lIns="0" tIns="0" rIns="0" bIns="0" rtlCol="0"/>
            <a:lstStyle/>
            <a:p>
              <a:endParaRPr sz="1227"/>
            </a:p>
          </p:txBody>
        </p:sp>
        <p:sp>
          <p:nvSpPr>
            <p:cNvPr id="2569" name="object 2569"/>
            <p:cNvSpPr/>
            <p:nvPr/>
          </p:nvSpPr>
          <p:spPr>
            <a:xfrm>
              <a:off x="1709366" y="7975626"/>
              <a:ext cx="41275" cy="37465"/>
            </a:xfrm>
            <a:custGeom>
              <a:avLst/>
              <a:gdLst/>
              <a:ahLst/>
              <a:cxnLst/>
              <a:rect l="l" t="t" r="r" b="b"/>
              <a:pathLst>
                <a:path w="41275" h="37465">
                  <a:moveTo>
                    <a:pt x="40671" y="0"/>
                  </a:moveTo>
                  <a:lnTo>
                    <a:pt x="0" y="37456"/>
                  </a:lnTo>
                  <a:lnTo>
                    <a:pt x="2939" y="36593"/>
                  </a:lnTo>
                  <a:lnTo>
                    <a:pt x="40680" y="1836"/>
                  </a:lnTo>
                  <a:lnTo>
                    <a:pt x="40671" y="0"/>
                  </a:lnTo>
                  <a:close/>
                </a:path>
              </a:pathLst>
            </a:custGeom>
            <a:solidFill>
              <a:srgbClr val="1C64A6"/>
            </a:solidFill>
          </p:spPr>
          <p:txBody>
            <a:bodyPr wrap="square" lIns="0" tIns="0" rIns="0" bIns="0" rtlCol="0"/>
            <a:lstStyle/>
            <a:p>
              <a:endParaRPr sz="1227"/>
            </a:p>
          </p:txBody>
        </p:sp>
        <p:sp>
          <p:nvSpPr>
            <p:cNvPr id="2570" name="object 2570"/>
            <p:cNvSpPr/>
            <p:nvPr/>
          </p:nvSpPr>
          <p:spPr>
            <a:xfrm>
              <a:off x="1712305" y="7977463"/>
              <a:ext cx="38100" cy="34925"/>
            </a:xfrm>
            <a:custGeom>
              <a:avLst/>
              <a:gdLst/>
              <a:ahLst/>
              <a:cxnLst/>
              <a:rect l="l" t="t" r="r" b="b"/>
              <a:pathLst>
                <a:path w="38100" h="34925">
                  <a:moveTo>
                    <a:pt x="37740" y="0"/>
                  </a:moveTo>
                  <a:lnTo>
                    <a:pt x="0" y="34756"/>
                  </a:lnTo>
                  <a:lnTo>
                    <a:pt x="3498" y="33730"/>
                  </a:lnTo>
                  <a:lnTo>
                    <a:pt x="37751" y="2185"/>
                  </a:lnTo>
                  <a:lnTo>
                    <a:pt x="37740" y="0"/>
                  </a:lnTo>
                  <a:close/>
                </a:path>
              </a:pathLst>
            </a:custGeom>
            <a:solidFill>
              <a:srgbClr val="1C65A6"/>
            </a:solidFill>
          </p:spPr>
          <p:txBody>
            <a:bodyPr wrap="square" lIns="0" tIns="0" rIns="0" bIns="0" rtlCol="0"/>
            <a:lstStyle/>
            <a:p>
              <a:endParaRPr sz="1227"/>
            </a:p>
          </p:txBody>
        </p:sp>
        <p:sp>
          <p:nvSpPr>
            <p:cNvPr id="2571" name="object 2571"/>
            <p:cNvSpPr/>
            <p:nvPr/>
          </p:nvSpPr>
          <p:spPr>
            <a:xfrm>
              <a:off x="1715640" y="7979411"/>
              <a:ext cx="34925" cy="32384"/>
            </a:xfrm>
            <a:custGeom>
              <a:avLst/>
              <a:gdLst/>
              <a:ahLst/>
              <a:cxnLst/>
              <a:rect l="l" t="t" r="r" b="b"/>
              <a:pathLst>
                <a:path w="34925" h="32384">
                  <a:moveTo>
                    <a:pt x="34415" y="0"/>
                  </a:moveTo>
                  <a:lnTo>
                    <a:pt x="0" y="31830"/>
                  </a:lnTo>
                  <a:lnTo>
                    <a:pt x="2496" y="31098"/>
                  </a:lnTo>
                  <a:lnTo>
                    <a:pt x="34423" y="1695"/>
                  </a:lnTo>
                  <a:lnTo>
                    <a:pt x="34415" y="0"/>
                  </a:lnTo>
                  <a:close/>
                </a:path>
              </a:pathLst>
            </a:custGeom>
            <a:solidFill>
              <a:srgbClr val="1C65A7"/>
            </a:solidFill>
          </p:spPr>
          <p:txBody>
            <a:bodyPr wrap="square" lIns="0" tIns="0" rIns="0" bIns="0" rtlCol="0"/>
            <a:lstStyle/>
            <a:p>
              <a:endParaRPr sz="1227"/>
            </a:p>
          </p:txBody>
        </p:sp>
        <p:sp>
          <p:nvSpPr>
            <p:cNvPr id="2572" name="object 2572"/>
            <p:cNvSpPr/>
            <p:nvPr/>
          </p:nvSpPr>
          <p:spPr>
            <a:xfrm>
              <a:off x="1718136" y="7981106"/>
              <a:ext cx="32384" cy="29845"/>
            </a:xfrm>
            <a:custGeom>
              <a:avLst/>
              <a:gdLst/>
              <a:ahLst/>
              <a:cxnLst/>
              <a:rect l="l" t="t" r="r" b="b"/>
              <a:pathLst>
                <a:path w="32385" h="29845">
                  <a:moveTo>
                    <a:pt x="31927" y="0"/>
                  </a:moveTo>
                  <a:lnTo>
                    <a:pt x="0" y="29403"/>
                  </a:lnTo>
                  <a:lnTo>
                    <a:pt x="2939" y="28540"/>
                  </a:lnTo>
                  <a:lnTo>
                    <a:pt x="31936" y="1836"/>
                  </a:lnTo>
                  <a:lnTo>
                    <a:pt x="31927" y="0"/>
                  </a:lnTo>
                  <a:close/>
                </a:path>
              </a:pathLst>
            </a:custGeom>
            <a:solidFill>
              <a:srgbClr val="1D66A8"/>
            </a:solidFill>
          </p:spPr>
          <p:txBody>
            <a:bodyPr wrap="square" lIns="0" tIns="0" rIns="0" bIns="0" rtlCol="0"/>
            <a:lstStyle/>
            <a:p>
              <a:endParaRPr sz="1227"/>
            </a:p>
          </p:txBody>
        </p:sp>
        <p:sp>
          <p:nvSpPr>
            <p:cNvPr id="2573" name="object 2573"/>
            <p:cNvSpPr/>
            <p:nvPr/>
          </p:nvSpPr>
          <p:spPr>
            <a:xfrm>
              <a:off x="1721065" y="7982953"/>
              <a:ext cx="29209" cy="27305"/>
            </a:xfrm>
            <a:custGeom>
              <a:avLst/>
              <a:gdLst/>
              <a:ahLst/>
              <a:cxnLst/>
              <a:rect l="l" t="t" r="r" b="b"/>
              <a:pathLst>
                <a:path w="29210" h="27304">
                  <a:moveTo>
                    <a:pt x="29019" y="3644"/>
                  </a:moveTo>
                  <a:lnTo>
                    <a:pt x="29006" y="2184"/>
                  </a:lnTo>
                  <a:lnTo>
                    <a:pt x="29006" y="1955"/>
                  </a:lnTo>
                  <a:lnTo>
                    <a:pt x="29006" y="0"/>
                  </a:lnTo>
                  <a:lnTo>
                    <a:pt x="0" y="26695"/>
                  </a:lnTo>
                  <a:lnTo>
                    <a:pt x="3505" y="25679"/>
                  </a:lnTo>
                  <a:lnTo>
                    <a:pt x="5829" y="24993"/>
                  </a:lnTo>
                  <a:lnTo>
                    <a:pt x="29019" y="3644"/>
                  </a:lnTo>
                  <a:close/>
                </a:path>
              </a:pathLst>
            </a:custGeom>
            <a:solidFill>
              <a:srgbClr val="1D67A9"/>
            </a:solidFill>
          </p:spPr>
          <p:txBody>
            <a:bodyPr wrap="square" lIns="0" tIns="0" rIns="0" bIns="0" rtlCol="0"/>
            <a:lstStyle/>
            <a:p>
              <a:endParaRPr sz="1227"/>
            </a:p>
          </p:txBody>
        </p:sp>
        <p:sp>
          <p:nvSpPr>
            <p:cNvPr id="2574" name="object 2574"/>
            <p:cNvSpPr/>
            <p:nvPr/>
          </p:nvSpPr>
          <p:spPr>
            <a:xfrm>
              <a:off x="1726907" y="7986586"/>
              <a:ext cx="23495" cy="21590"/>
            </a:xfrm>
            <a:custGeom>
              <a:avLst/>
              <a:gdLst/>
              <a:ahLst/>
              <a:cxnLst/>
              <a:rect l="l" t="t" r="r" b="b"/>
              <a:pathLst>
                <a:path w="23494" h="21590">
                  <a:moveTo>
                    <a:pt x="23183" y="0"/>
                  </a:moveTo>
                  <a:lnTo>
                    <a:pt x="0" y="21350"/>
                  </a:lnTo>
                  <a:lnTo>
                    <a:pt x="23254" y="14528"/>
                  </a:lnTo>
                  <a:lnTo>
                    <a:pt x="23183" y="0"/>
                  </a:lnTo>
                  <a:close/>
                </a:path>
              </a:pathLst>
            </a:custGeom>
            <a:solidFill>
              <a:srgbClr val="1D68AA"/>
            </a:solidFill>
          </p:spPr>
          <p:txBody>
            <a:bodyPr wrap="square" lIns="0" tIns="0" rIns="0" bIns="0" rtlCol="0"/>
            <a:lstStyle/>
            <a:p>
              <a:endParaRPr sz="1227"/>
            </a:p>
          </p:txBody>
        </p:sp>
        <p:sp>
          <p:nvSpPr>
            <p:cNvPr id="2575" name="object 2575"/>
            <p:cNvSpPr/>
            <p:nvPr/>
          </p:nvSpPr>
          <p:spPr>
            <a:xfrm>
              <a:off x="1725587" y="7899171"/>
              <a:ext cx="24130" cy="14604"/>
            </a:xfrm>
            <a:custGeom>
              <a:avLst/>
              <a:gdLst/>
              <a:ahLst/>
              <a:cxnLst/>
              <a:rect l="l" t="t" r="r" b="b"/>
              <a:pathLst>
                <a:path w="24130" h="14604">
                  <a:moveTo>
                    <a:pt x="24117" y="8229"/>
                  </a:moveTo>
                  <a:lnTo>
                    <a:pt x="2247" y="774"/>
                  </a:lnTo>
                  <a:lnTo>
                    <a:pt x="1790" y="609"/>
                  </a:lnTo>
                  <a:lnTo>
                    <a:pt x="0" y="0"/>
                  </a:lnTo>
                  <a:lnTo>
                    <a:pt x="3937" y="14312"/>
                  </a:lnTo>
                  <a:lnTo>
                    <a:pt x="5397" y="13868"/>
                  </a:lnTo>
                  <a:lnTo>
                    <a:pt x="5537" y="13830"/>
                  </a:lnTo>
                  <a:lnTo>
                    <a:pt x="5816" y="13741"/>
                  </a:lnTo>
                  <a:lnTo>
                    <a:pt x="24117" y="8229"/>
                  </a:lnTo>
                  <a:close/>
                </a:path>
              </a:pathLst>
            </a:custGeom>
            <a:solidFill>
              <a:srgbClr val="143777"/>
            </a:solidFill>
          </p:spPr>
          <p:txBody>
            <a:bodyPr wrap="square" lIns="0" tIns="0" rIns="0" bIns="0" rtlCol="0"/>
            <a:lstStyle/>
            <a:p>
              <a:endParaRPr sz="1227"/>
            </a:p>
          </p:txBody>
        </p:sp>
        <p:sp>
          <p:nvSpPr>
            <p:cNvPr id="2576" name="object 2576"/>
            <p:cNvSpPr/>
            <p:nvPr/>
          </p:nvSpPr>
          <p:spPr>
            <a:xfrm>
              <a:off x="1722450" y="7898092"/>
              <a:ext cx="8255" cy="16510"/>
            </a:xfrm>
            <a:custGeom>
              <a:avLst/>
              <a:gdLst/>
              <a:ahLst/>
              <a:cxnLst/>
              <a:rect l="l" t="t" r="r" b="b"/>
              <a:pathLst>
                <a:path w="8255" h="16509">
                  <a:moveTo>
                    <a:pt x="7810" y="15163"/>
                  </a:moveTo>
                  <a:lnTo>
                    <a:pt x="4025" y="1371"/>
                  </a:lnTo>
                  <a:lnTo>
                    <a:pt x="2184" y="749"/>
                  </a:lnTo>
                  <a:lnTo>
                    <a:pt x="1752" y="609"/>
                  </a:lnTo>
                  <a:lnTo>
                    <a:pt x="0" y="0"/>
                  </a:lnTo>
                  <a:lnTo>
                    <a:pt x="4445" y="16179"/>
                  </a:lnTo>
                  <a:lnTo>
                    <a:pt x="6223" y="15646"/>
                  </a:lnTo>
                  <a:lnTo>
                    <a:pt x="7810" y="15163"/>
                  </a:lnTo>
                  <a:close/>
                </a:path>
              </a:pathLst>
            </a:custGeom>
            <a:solidFill>
              <a:srgbClr val="143878"/>
            </a:solidFill>
          </p:spPr>
          <p:txBody>
            <a:bodyPr wrap="square" lIns="0" tIns="0" rIns="0" bIns="0" rtlCol="0"/>
            <a:lstStyle/>
            <a:p>
              <a:endParaRPr sz="1227"/>
            </a:p>
          </p:txBody>
        </p:sp>
        <p:sp>
          <p:nvSpPr>
            <p:cNvPr id="2577" name="object 2577"/>
            <p:cNvSpPr/>
            <p:nvPr/>
          </p:nvSpPr>
          <p:spPr>
            <a:xfrm>
              <a:off x="1721087" y="7897621"/>
              <a:ext cx="6985" cy="17145"/>
            </a:xfrm>
            <a:custGeom>
              <a:avLst/>
              <a:gdLst/>
              <a:ahLst/>
              <a:cxnLst/>
              <a:rect l="l" t="t" r="r" b="b"/>
              <a:pathLst>
                <a:path w="6985" h="17145">
                  <a:moveTo>
                    <a:pt x="0" y="0"/>
                  </a:moveTo>
                  <a:lnTo>
                    <a:pt x="4668" y="16989"/>
                  </a:lnTo>
                  <a:lnTo>
                    <a:pt x="6448" y="16452"/>
                  </a:lnTo>
                  <a:lnTo>
                    <a:pt x="2176" y="742"/>
                  </a:lnTo>
                  <a:lnTo>
                    <a:pt x="0" y="0"/>
                  </a:lnTo>
                  <a:close/>
                </a:path>
              </a:pathLst>
            </a:custGeom>
            <a:solidFill>
              <a:srgbClr val="143979"/>
            </a:solidFill>
          </p:spPr>
          <p:txBody>
            <a:bodyPr wrap="square" lIns="0" tIns="0" rIns="0" bIns="0" rtlCol="0"/>
            <a:lstStyle/>
            <a:p>
              <a:endParaRPr sz="1227"/>
            </a:p>
          </p:txBody>
        </p:sp>
        <p:sp>
          <p:nvSpPr>
            <p:cNvPr id="2578" name="object 2578"/>
            <p:cNvSpPr/>
            <p:nvPr/>
          </p:nvSpPr>
          <p:spPr>
            <a:xfrm>
              <a:off x="1719260" y="7896998"/>
              <a:ext cx="6985" cy="18415"/>
            </a:xfrm>
            <a:custGeom>
              <a:avLst/>
              <a:gdLst/>
              <a:ahLst/>
              <a:cxnLst/>
              <a:rect l="l" t="t" r="r" b="b"/>
              <a:pathLst>
                <a:path w="6985" h="18415">
                  <a:moveTo>
                    <a:pt x="0" y="0"/>
                  </a:moveTo>
                  <a:lnTo>
                    <a:pt x="4906" y="18091"/>
                  </a:lnTo>
                  <a:lnTo>
                    <a:pt x="6811" y="17517"/>
                  </a:lnTo>
                  <a:lnTo>
                    <a:pt x="2205" y="752"/>
                  </a:lnTo>
                  <a:lnTo>
                    <a:pt x="0" y="0"/>
                  </a:lnTo>
                  <a:close/>
                </a:path>
              </a:pathLst>
            </a:custGeom>
            <a:solidFill>
              <a:srgbClr val="153A7A"/>
            </a:solidFill>
          </p:spPr>
          <p:txBody>
            <a:bodyPr wrap="square" lIns="0" tIns="0" rIns="0" bIns="0" rtlCol="0"/>
            <a:lstStyle/>
            <a:p>
              <a:endParaRPr sz="1227"/>
            </a:p>
          </p:txBody>
        </p:sp>
        <p:sp>
          <p:nvSpPr>
            <p:cNvPr id="2579" name="object 2579"/>
            <p:cNvSpPr/>
            <p:nvPr/>
          </p:nvSpPr>
          <p:spPr>
            <a:xfrm>
              <a:off x="1717881" y="7896527"/>
              <a:ext cx="7620" cy="19050"/>
            </a:xfrm>
            <a:custGeom>
              <a:avLst/>
              <a:gdLst/>
              <a:ahLst/>
              <a:cxnLst/>
              <a:rect l="l" t="t" r="r" b="b"/>
              <a:pathLst>
                <a:path w="7619" h="19050">
                  <a:moveTo>
                    <a:pt x="0" y="0"/>
                  </a:moveTo>
                  <a:lnTo>
                    <a:pt x="5142" y="18907"/>
                  </a:lnTo>
                  <a:lnTo>
                    <a:pt x="7007" y="18344"/>
                  </a:lnTo>
                  <a:lnTo>
                    <a:pt x="2020" y="689"/>
                  </a:lnTo>
                  <a:lnTo>
                    <a:pt x="0" y="0"/>
                  </a:lnTo>
                  <a:close/>
                </a:path>
              </a:pathLst>
            </a:custGeom>
            <a:solidFill>
              <a:srgbClr val="153A7B"/>
            </a:solidFill>
          </p:spPr>
          <p:txBody>
            <a:bodyPr wrap="square" lIns="0" tIns="0" rIns="0" bIns="0" rtlCol="0"/>
            <a:lstStyle/>
            <a:p>
              <a:endParaRPr sz="1227"/>
            </a:p>
          </p:txBody>
        </p:sp>
        <p:sp>
          <p:nvSpPr>
            <p:cNvPr id="2580" name="object 2580"/>
            <p:cNvSpPr/>
            <p:nvPr/>
          </p:nvSpPr>
          <p:spPr>
            <a:xfrm>
              <a:off x="1716074" y="7895910"/>
              <a:ext cx="7620" cy="20320"/>
            </a:xfrm>
            <a:custGeom>
              <a:avLst/>
              <a:gdLst/>
              <a:ahLst/>
              <a:cxnLst/>
              <a:rect l="l" t="t" r="r" b="b"/>
              <a:pathLst>
                <a:path w="7619" h="20320">
                  <a:moveTo>
                    <a:pt x="0" y="0"/>
                  </a:moveTo>
                  <a:lnTo>
                    <a:pt x="5486" y="19965"/>
                  </a:lnTo>
                  <a:lnTo>
                    <a:pt x="7367" y="19398"/>
                  </a:lnTo>
                  <a:lnTo>
                    <a:pt x="2248" y="767"/>
                  </a:lnTo>
                  <a:lnTo>
                    <a:pt x="0" y="0"/>
                  </a:lnTo>
                  <a:close/>
                </a:path>
              </a:pathLst>
            </a:custGeom>
            <a:solidFill>
              <a:srgbClr val="153B7B"/>
            </a:solidFill>
          </p:spPr>
          <p:txBody>
            <a:bodyPr wrap="square" lIns="0" tIns="0" rIns="0" bIns="0" rtlCol="0"/>
            <a:lstStyle/>
            <a:p>
              <a:endParaRPr sz="1227"/>
            </a:p>
          </p:txBody>
        </p:sp>
        <p:sp>
          <p:nvSpPr>
            <p:cNvPr id="2581" name="object 2581"/>
            <p:cNvSpPr/>
            <p:nvPr/>
          </p:nvSpPr>
          <p:spPr>
            <a:xfrm>
              <a:off x="1714523" y="7895381"/>
              <a:ext cx="8255" cy="20955"/>
            </a:xfrm>
            <a:custGeom>
              <a:avLst/>
              <a:gdLst/>
              <a:ahLst/>
              <a:cxnLst/>
              <a:rect l="l" t="t" r="r" b="b"/>
              <a:pathLst>
                <a:path w="8255" h="20954">
                  <a:moveTo>
                    <a:pt x="0" y="0"/>
                  </a:moveTo>
                  <a:lnTo>
                    <a:pt x="5560" y="20940"/>
                  </a:lnTo>
                  <a:lnTo>
                    <a:pt x="7763" y="20275"/>
                  </a:lnTo>
                  <a:lnTo>
                    <a:pt x="2235" y="763"/>
                  </a:lnTo>
                  <a:lnTo>
                    <a:pt x="0" y="0"/>
                  </a:lnTo>
                  <a:close/>
                </a:path>
              </a:pathLst>
            </a:custGeom>
            <a:solidFill>
              <a:srgbClr val="153C7C"/>
            </a:solidFill>
          </p:spPr>
          <p:txBody>
            <a:bodyPr wrap="square" lIns="0" tIns="0" rIns="0" bIns="0" rtlCol="0"/>
            <a:lstStyle/>
            <a:p>
              <a:endParaRPr sz="1227"/>
            </a:p>
          </p:txBody>
        </p:sp>
        <p:sp>
          <p:nvSpPr>
            <p:cNvPr id="2582" name="object 2582"/>
            <p:cNvSpPr/>
            <p:nvPr/>
          </p:nvSpPr>
          <p:spPr>
            <a:xfrm>
              <a:off x="1711134" y="7894231"/>
              <a:ext cx="10160" cy="23495"/>
            </a:xfrm>
            <a:custGeom>
              <a:avLst/>
              <a:gdLst/>
              <a:ahLst/>
              <a:cxnLst/>
              <a:rect l="l" t="t" r="r" b="b"/>
              <a:pathLst>
                <a:path w="10160" h="23495">
                  <a:moveTo>
                    <a:pt x="9677" y="21869"/>
                  </a:moveTo>
                  <a:lnTo>
                    <a:pt x="4064" y="1384"/>
                  </a:lnTo>
                  <a:lnTo>
                    <a:pt x="2171" y="749"/>
                  </a:lnTo>
                  <a:lnTo>
                    <a:pt x="1790" y="609"/>
                  </a:lnTo>
                  <a:lnTo>
                    <a:pt x="0" y="0"/>
                  </a:lnTo>
                  <a:lnTo>
                    <a:pt x="6223" y="22910"/>
                  </a:lnTo>
                  <a:lnTo>
                    <a:pt x="8102" y="22352"/>
                  </a:lnTo>
                  <a:lnTo>
                    <a:pt x="9677" y="21869"/>
                  </a:lnTo>
                  <a:close/>
                </a:path>
              </a:pathLst>
            </a:custGeom>
            <a:solidFill>
              <a:srgbClr val="153D7D"/>
            </a:solidFill>
          </p:spPr>
          <p:txBody>
            <a:bodyPr wrap="square" lIns="0" tIns="0" rIns="0" bIns="0" rtlCol="0"/>
            <a:lstStyle/>
            <a:p>
              <a:endParaRPr sz="1227"/>
            </a:p>
          </p:txBody>
        </p:sp>
        <p:sp>
          <p:nvSpPr>
            <p:cNvPr id="2583" name="object 2583"/>
            <p:cNvSpPr/>
            <p:nvPr/>
          </p:nvSpPr>
          <p:spPr>
            <a:xfrm>
              <a:off x="1709760" y="7893755"/>
              <a:ext cx="8890" cy="24130"/>
            </a:xfrm>
            <a:custGeom>
              <a:avLst/>
              <a:gdLst/>
              <a:ahLst/>
              <a:cxnLst/>
              <a:rect l="l" t="t" r="r" b="b"/>
              <a:pathLst>
                <a:path w="8889" h="24129">
                  <a:moveTo>
                    <a:pt x="0" y="0"/>
                  </a:moveTo>
                  <a:lnTo>
                    <a:pt x="6437" y="23737"/>
                  </a:lnTo>
                  <a:lnTo>
                    <a:pt x="8427" y="23137"/>
                  </a:lnTo>
                  <a:lnTo>
                    <a:pt x="2226" y="759"/>
                  </a:lnTo>
                  <a:lnTo>
                    <a:pt x="0" y="0"/>
                  </a:lnTo>
                  <a:close/>
                </a:path>
              </a:pathLst>
            </a:custGeom>
            <a:solidFill>
              <a:srgbClr val="153E7E"/>
            </a:solidFill>
          </p:spPr>
          <p:txBody>
            <a:bodyPr wrap="square" lIns="0" tIns="0" rIns="0" bIns="0" rtlCol="0"/>
            <a:lstStyle/>
            <a:p>
              <a:endParaRPr sz="1227"/>
            </a:p>
          </p:txBody>
        </p:sp>
        <p:sp>
          <p:nvSpPr>
            <p:cNvPr id="2584" name="object 2584"/>
            <p:cNvSpPr/>
            <p:nvPr/>
          </p:nvSpPr>
          <p:spPr>
            <a:xfrm>
              <a:off x="1707917" y="7893126"/>
              <a:ext cx="8890" cy="25400"/>
            </a:xfrm>
            <a:custGeom>
              <a:avLst/>
              <a:gdLst/>
              <a:ahLst/>
              <a:cxnLst/>
              <a:rect l="l" t="t" r="r" b="b"/>
              <a:pathLst>
                <a:path w="8889" h="25400">
                  <a:moveTo>
                    <a:pt x="0" y="0"/>
                  </a:moveTo>
                  <a:lnTo>
                    <a:pt x="6816" y="24808"/>
                  </a:lnTo>
                  <a:lnTo>
                    <a:pt x="8699" y="24240"/>
                  </a:lnTo>
                  <a:lnTo>
                    <a:pt x="2269" y="774"/>
                  </a:lnTo>
                  <a:lnTo>
                    <a:pt x="0" y="0"/>
                  </a:lnTo>
                  <a:close/>
                </a:path>
              </a:pathLst>
            </a:custGeom>
            <a:solidFill>
              <a:srgbClr val="153F7F"/>
            </a:solidFill>
          </p:spPr>
          <p:txBody>
            <a:bodyPr wrap="square" lIns="0" tIns="0" rIns="0" bIns="0" rtlCol="0"/>
            <a:lstStyle/>
            <a:p>
              <a:endParaRPr sz="1227"/>
            </a:p>
          </p:txBody>
        </p:sp>
        <p:sp>
          <p:nvSpPr>
            <p:cNvPr id="2585" name="object 2585"/>
            <p:cNvSpPr/>
            <p:nvPr/>
          </p:nvSpPr>
          <p:spPr>
            <a:xfrm>
              <a:off x="1706552" y="7892660"/>
              <a:ext cx="9525" cy="26034"/>
            </a:xfrm>
            <a:custGeom>
              <a:avLst/>
              <a:gdLst/>
              <a:ahLst/>
              <a:cxnLst/>
              <a:rect l="l" t="t" r="r" b="b"/>
              <a:pathLst>
                <a:path w="9525" h="26034">
                  <a:moveTo>
                    <a:pt x="0" y="0"/>
                  </a:moveTo>
                  <a:lnTo>
                    <a:pt x="7039" y="25618"/>
                  </a:lnTo>
                  <a:lnTo>
                    <a:pt x="9005" y="25025"/>
                  </a:lnTo>
                  <a:lnTo>
                    <a:pt x="2286" y="780"/>
                  </a:lnTo>
                  <a:lnTo>
                    <a:pt x="0" y="0"/>
                  </a:lnTo>
                  <a:close/>
                </a:path>
              </a:pathLst>
            </a:custGeom>
            <a:solidFill>
              <a:srgbClr val="163F80"/>
            </a:solidFill>
          </p:spPr>
          <p:txBody>
            <a:bodyPr wrap="square" lIns="0" tIns="0" rIns="0" bIns="0" rtlCol="0"/>
            <a:lstStyle/>
            <a:p>
              <a:endParaRPr sz="1227"/>
            </a:p>
          </p:txBody>
        </p:sp>
        <p:sp>
          <p:nvSpPr>
            <p:cNvPr id="2586" name="object 2586"/>
            <p:cNvSpPr/>
            <p:nvPr/>
          </p:nvSpPr>
          <p:spPr>
            <a:xfrm>
              <a:off x="1704797" y="7892062"/>
              <a:ext cx="9525" cy="26670"/>
            </a:xfrm>
            <a:custGeom>
              <a:avLst/>
              <a:gdLst/>
              <a:ahLst/>
              <a:cxnLst/>
              <a:rect l="l" t="t" r="r" b="b"/>
              <a:pathLst>
                <a:path w="9525" h="26670">
                  <a:moveTo>
                    <a:pt x="0" y="0"/>
                  </a:moveTo>
                  <a:lnTo>
                    <a:pt x="7306" y="26666"/>
                  </a:lnTo>
                  <a:lnTo>
                    <a:pt x="9114" y="26121"/>
                  </a:lnTo>
                  <a:lnTo>
                    <a:pt x="2216" y="756"/>
                  </a:lnTo>
                  <a:lnTo>
                    <a:pt x="0" y="0"/>
                  </a:lnTo>
                  <a:close/>
                </a:path>
              </a:pathLst>
            </a:custGeom>
            <a:solidFill>
              <a:srgbClr val="164080"/>
            </a:solidFill>
          </p:spPr>
          <p:txBody>
            <a:bodyPr wrap="square" lIns="0" tIns="0" rIns="0" bIns="0" rtlCol="0"/>
            <a:lstStyle/>
            <a:p>
              <a:endParaRPr sz="1227"/>
            </a:p>
          </p:txBody>
        </p:sp>
        <p:sp>
          <p:nvSpPr>
            <p:cNvPr id="2587" name="object 2587"/>
            <p:cNvSpPr/>
            <p:nvPr/>
          </p:nvSpPr>
          <p:spPr>
            <a:xfrm>
              <a:off x="1703408" y="7891588"/>
              <a:ext cx="9525" cy="27940"/>
            </a:xfrm>
            <a:custGeom>
              <a:avLst/>
              <a:gdLst/>
              <a:ahLst/>
              <a:cxnLst/>
              <a:rect l="l" t="t" r="r" b="b"/>
              <a:pathLst>
                <a:path w="9525" h="27940">
                  <a:moveTo>
                    <a:pt x="0" y="0"/>
                  </a:moveTo>
                  <a:lnTo>
                    <a:pt x="7552" y="27485"/>
                  </a:lnTo>
                  <a:lnTo>
                    <a:pt x="9444" y="26914"/>
                  </a:lnTo>
                  <a:lnTo>
                    <a:pt x="2275" y="776"/>
                  </a:lnTo>
                  <a:lnTo>
                    <a:pt x="0" y="0"/>
                  </a:lnTo>
                  <a:close/>
                </a:path>
              </a:pathLst>
            </a:custGeom>
            <a:solidFill>
              <a:srgbClr val="164181"/>
            </a:solidFill>
          </p:spPr>
          <p:txBody>
            <a:bodyPr wrap="square" lIns="0" tIns="0" rIns="0" bIns="0" rtlCol="0"/>
            <a:lstStyle/>
            <a:p>
              <a:endParaRPr sz="1227"/>
            </a:p>
          </p:txBody>
        </p:sp>
        <p:sp>
          <p:nvSpPr>
            <p:cNvPr id="2588" name="object 2588"/>
            <p:cNvSpPr/>
            <p:nvPr/>
          </p:nvSpPr>
          <p:spPr>
            <a:xfrm>
              <a:off x="1701631" y="7890981"/>
              <a:ext cx="10160" cy="28575"/>
            </a:xfrm>
            <a:custGeom>
              <a:avLst/>
              <a:gdLst/>
              <a:ahLst/>
              <a:cxnLst/>
              <a:rect l="l" t="t" r="r" b="b"/>
              <a:pathLst>
                <a:path w="10160" h="28575">
                  <a:moveTo>
                    <a:pt x="0" y="0"/>
                  </a:moveTo>
                  <a:lnTo>
                    <a:pt x="7767" y="28562"/>
                  </a:lnTo>
                  <a:lnTo>
                    <a:pt x="9734" y="27969"/>
                  </a:lnTo>
                  <a:lnTo>
                    <a:pt x="2283" y="779"/>
                  </a:lnTo>
                  <a:lnTo>
                    <a:pt x="0" y="0"/>
                  </a:lnTo>
                  <a:close/>
                </a:path>
              </a:pathLst>
            </a:custGeom>
            <a:solidFill>
              <a:srgbClr val="164182"/>
            </a:solidFill>
          </p:spPr>
          <p:txBody>
            <a:bodyPr wrap="square" lIns="0" tIns="0" rIns="0" bIns="0" rtlCol="0"/>
            <a:lstStyle/>
            <a:p>
              <a:endParaRPr sz="1227"/>
            </a:p>
          </p:txBody>
        </p:sp>
        <p:sp>
          <p:nvSpPr>
            <p:cNvPr id="2589" name="object 2589"/>
            <p:cNvSpPr/>
            <p:nvPr/>
          </p:nvSpPr>
          <p:spPr>
            <a:xfrm>
              <a:off x="1700168" y="7890482"/>
              <a:ext cx="10160" cy="29845"/>
            </a:xfrm>
            <a:custGeom>
              <a:avLst/>
              <a:gdLst/>
              <a:ahLst/>
              <a:cxnLst/>
              <a:rect l="l" t="t" r="r" b="b"/>
              <a:pathLst>
                <a:path w="10160" h="29845">
                  <a:moveTo>
                    <a:pt x="0" y="0"/>
                  </a:moveTo>
                  <a:lnTo>
                    <a:pt x="7752" y="29507"/>
                  </a:lnTo>
                  <a:lnTo>
                    <a:pt x="10053" y="28813"/>
                  </a:lnTo>
                  <a:lnTo>
                    <a:pt x="2357" y="804"/>
                  </a:lnTo>
                  <a:lnTo>
                    <a:pt x="0" y="0"/>
                  </a:lnTo>
                  <a:close/>
                </a:path>
              </a:pathLst>
            </a:custGeom>
            <a:solidFill>
              <a:srgbClr val="164282"/>
            </a:solidFill>
          </p:spPr>
          <p:txBody>
            <a:bodyPr wrap="square" lIns="0" tIns="0" rIns="0" bIns="0" rtlCol="0"/>
            <a:lstStyle/>
            <a:p>
              <a:endParaRPr sz="1227"/>
            </a:p>
          </p:txBody>
        </p:sp>
        <p:sp>
          <p:nvSpPr>
            <p:cNvPr id="2590" name="object 2590"/>
            <p:cNvSpPr/>
            <p:nvPr/>
          </p:nvSpPr>
          <p:spPr>
            <a:xfrm>
              <a:off x="1698395" y="7889876"/>
              <a:ext cx="10795" cy="30480"/>
            </a:xfrm>
            <a:custGeom>
              <a:avLst/>
              <a:gdLst/>
              <a:ahLst/>
              <a:cxnLst/>
              <a:rect l="l" t="t" r="r" b="b"/>
              <a:pathLst>
                <a:path w="10794" h="30479">
                  <a:moveTo>
                    <a:pt x="0" y="0"/>
                  </a:moveTo>
                  <a:lnTo>
                    <a:pt x="8370" y="30461"/>
                  </a:lnTo>
                  <a:lnTo>
                    <a:pt x="10367" y="29859"/>
                  </a:lnTo>
                  <a:lnTo>
                    <a:pt x="2386" y="814"/>
                  </a:lnTo>
                  <a:lnTo>
                    <a:pt x="0" y="0"/>
                  </a:lnTo>
                  <a:close/>
                </a:path>
              </a:pathLst>
            </a:custGeom>
            <a:solidFill>
              <a:srgbClr val="164383"/>
            </a:solidFill>
          </p:spPr>
          <p:txBody>
            <a:bodyPr wrap="square" lIns="0" tIns="0" rIns="0" bIns="0" rtlCol="0"/>
            <a:lstStyle/>
            <a:p>
              <a:endParaRPr sz="1227"/>
            </a:p>
          </p:txBody>
        </p:sp>
        <p:sp>
          <p:nvSpPr>
            <p:cNvPr id="2591" name="object 2591"/>
            <p:cNvSpPr/>
            <p:nvPr/>
          </p:nvSpPr>
          <p:spPr>
            <a:xfrm>
              <a:off x="1696672" y="7889288"/>
              <a:ext cx="10795" cy="31750"/>
            </a:xfrm>
            <a:custGeom>
              <a:avLst/>
              <a:gdLst/>
              <a:ahLst/>
              <a:cxnLst/>
              <a:rect l="l" t="t" r="r" b="b"/>
              <a:pathLst>
                <a:path w="10794" h="31750">
                  <a:moveTo>
                    <a:pt x="0" y="0"/>
                  </a:moveTo>
                  <a:lnTo>
                    <a:pt x="8719" y="31463"/>
                  </a:lnTo>
                  <a:lnTo>
                    <a:pt x="10500" y="30926"/>
                  </a:lnTo>
                  <a:lnTo>
                    <a:pt x="2328" y="794"/>
                  </a:lnTo>
                  <a:lnTo>
                    <a:pt x="0" y="0"/>
                  </a:lnTo>
                  <a:close/>
                </a:path>
              </a:pathLst>
            </a:custGeom>
            <a:solidFill>
              <a:srgbClr val="164384"/>
            </a:solidFill>
          </p:spPr>
          <p:txBody>
            <a:bodyPr wrap="square" lIns="0" tIns="0" rIns="0" bIns="0" rtlCol="0"/>
            <a:lstStyle/>
            <a:p>
              <a:endParaRPr sz="1227"/>
            </a:p>
          </p:txBody>
        </p:sp>
        <p:sp>
          <p:nvSpPr>
            <p:cNvPr id="2592" name="object 2592"/>
            <p:cNvSpPr/>
            <p:nvPr/>
          </p:nvSpPr>
          <p:spPr>
            <a:xfrm>
              <a:off x="1695280" y="7888813"/>
              <a:ext cx="10795" cy="32384"/>
            </a:xfrm>
            <a:custGeom>
              <a:avLst/>
              <a:gdLst/>
              <a:ahLst/>
              <a:cxnLst/>
              <a:rect l="l" t="t" r="r" b="b"/>
              <a:pathLst>
                <a:path w="10794" h="32384">
                  <a:moveTo>
                    <a:pt x="0" y="0"/>
                  </a:moveTo>
                  <a:lnTo>
                    <a:pt x="8855" y="32317"/>
                  </a:lnTo>
                  <a:lnTo>
                    <a:pt x="10748" y="31746"/>
                  </a:lnTo>
                  <a:lnTo>
                    <a:pt x="2331" y="795"/>
                  </a:lnTo>
                  <a:lnTo>
                    <a:pt x="0" y="0"/>
                  </a:lnTo>
                  <a:close/>
                </a:path>
              </a:pathLst>
            </a:custGeom>
            <a:solidFill>
              <a:srgbClr val="164485"/>
            </a:solidFill>
          </p:spPr>
          <p:txBody>
            <a:bodyPr wrap="square" lIns="0" tIns="0" rIns="0" bIns="0" rtlCol="0"/>
            <a:lstStyle/>
            <a:p>
              <a:endParaRPr sz="1227"/>
            </a:p>
          </p:txBody>
        </p:sp>
        <p:sp>
          <p:nvSpPr>
            <p:cNvPr id="2593" name="object 2593"/>
            <p:cNvSpPr/>
            <p:nvPr/>
          </p:nvSpPr>
          <p:spPr>
            <a:xfrm>
              <a:off x="1693504" y="7888207"/>
              <a:ext cx="11430" cy="33655"/>
            </a:xfrm>
            <a:custGeom>
              <a:avLst/>
              <a:gdLst/>
              <a:ahLst/>
              <a:cxnLst/>
              <a:rect l="l" t="t" r="r" b="b"/>
              <a:pathLst>
                <a:path w="11430" h="33654">
                  <a:moveTo>
                    <a:pt x="0" y="0"/>
                  </a:moveTo>
                  <a:lnTo>
                    <a:pt x="9152" y="33369"/>
                  </a:lnTo>
                  <a:lnTo>
                    <a:pt x="11062" y="32793"/>
                  </a:lnTo>
                  <a:lnTo>
                    <a:pt x="2263" y="772"/>
                  </a:lnTo>
                  <a:lnTo>
                    <a:pt x="0" y="0"/>
                  </a:lnTo>
                  <a:close/>
                </a:path>
              </a:pathLst>
            </a:custGeom>
            <a:solidFill>
              <a:srgbClr val="174585"/>
            </a:solidFill>
          </p:spPr>
          <p:txBody>
            <a:bodyPr wrap="square" lIns="0" tIns="0" rIns="0" bIns="0" rtlCol="0"/>
            <a:lstStyle/>
            <a:p>
              <a:endParaRPr sz="1227"/>
            </a:p>
          </p:txBody>
        </p:sp>
        <p:sp>
          <p:nvSpPr>
            <p:cNvPr id="2594" name="object 2594"/>
            <p:cNvSpPr/>
            <p:nvPr/>
          </p:nvSpPr>
          <p:spPr>
            <a:xfrm>
              <a:off x="1692126" y="7887737"/>
              <a:ext cx="11430" cy="34290"/>
            </a:xfrm>
            <a:custGeom>
              <a:avLst/>
              <a:gdLst/>
              <a:ahLst/>
              <a:cxnLst/>
              <a:rect l="l" t="t" r="r" b="b"/>
              <a:pathLst>
                <a:path w="11430" h="34290">
                  <a:moveTo>
                    <a:pt x="0" y="0"/>
                  </a:moveTo>
                  <a:lnTo>
                    <a:pt x="9303" y="34209"/>
                  </a:lnTo>
                  <a:lnTo>
                    <a:pt x="11270" y="33616"/>
                  </a:lnTo>
                  <a:lnTo>
                    <a:pt x="2271" y="775"/>
                  </a:lnTo>
                  <a:lnTo>
                    <a:pt x="0" y="0"/>
                  </a:lnTo>
                  <a:close/>
                </a:path>
              </a:pathLst>
            </a:custGeom>
            <a:solidFill>
              <a:srgbClr val="174586"/>
            </a:solidFill>
          </p:spPr>
          <p:txBody>
            <a:bodyPr wrap="square" lIns="0" tIns="0" rIns="0" bIns="0" rtlCol="0"/>
            <a:lstStyle/>
            <a:p>
              <a:endParaRPr sz="1227"/>
            </a:p>
          </p:txBody>
        </p:sp>
        <p:sp>
          <p:nvSpPr>
            <p:cNvPr id="2595" name="object 2595"/>
            <p:cNvSpPr/>
            <p:nvPr/>
          </p:nvSpPr>
          <p:spPr>
            <a:xfrm>
              <a:off x="1690283" y="7887108"/>
              <a:ext cx="12065" cy="35560"/>
            </a:xfrm>
            <a:custGeom>
              <a:avLst/>
              <a:gdLst/>
              <a:ahLst/>
              <a:cxnLst/>
              <a:rect l="l" t="t" r="r" b="b"/>
              <a:pathLst>
                <a:path w="12064" h="35559">
                  <a:moveTo>
                    <a:pt x="0" y="0"/>
                  </a:moveTo>
                  <a:lnTo>
                    <a:pt x="9770" y="35253"/>
                  </a:lnTo>
                  <a:lnTo>
                    <a:pt x="11653" y="34686"/>
                  </a:lnTo>
                  <a:lnTo>
                    <a:pt x="2341" y="799"/>
                  </a:lnTo>
                  <a:lnTo>
                    <a:pt x="0" y="0"/>
                  </a:lnTo>
                  <a:close/>
                </a:path>
              </a:pathLst>
            </a:custGeom>
            <a:solidFill>
              <a:srgbClr val="174687"/>
            </a:solidFill>
          </p:spPr>
          <p:txBody>
            <a:bodyPr wrap="square" lIns="0" tIns="0" rIns="0" bIns="0" rtlCol="0"/>
            <a:lstStyle/>
            <a:p>
              <a:endParaRPr sz="1227"/>
            </a:p>
          </p:txBody>
        </p:sp>
        <p:sp>
          <p:nvSpPr>
            <p:cNvPr id="2596" name="object 2596"/>
            <p:cNvSpPr/>
            <p:nvPr/>
          </p:nvSpPr>
          <p:spPr>
            <a:xfrm>
              <a:off x="1688873" y="7886627"/>
              <a:ext cx="12065" cy="36195"/>
            </a:xfrm>
            <a:custGeom>
              <a:avLst/>
              <a:gdLst/>
              <a:ahLst/>
              <a:cxnLst/>
              <a:rect l="l" t="t" r="r" b="b"/>
              <a:pathLst>
                <a:path w="12064" h="36195">
                  <a:moveTo>
                    <a:pt x="0" y="0"/>
                  </a:moveTo>
                  <a:lnTo>
                    <a:pt x="9923" y="36114"/>
                  </a:lnTo>
                  <a:lnTo>
                    <a:pt x="11921" y="35512"/>
                  </a:lnTo>
                  <a:lnTo>
                    <a:pt x="2386" y="814"/>
                  </a:lnTo>
                  <a:lnTo>
                    <a:pt x="0" y="0"/>
                  </a:lnTo>
                  <a:close/>
                </a:path>
              </a:pathLst>
            </a:custGeom>
            <a:solidFill>
              <a:srgbClr val="174788"/>
            </a:solidFill>
          </p:spPr>
          <p:txBody>
            <a:bodyPr wrap="square" lIns="0" tIns="0" rIns="0" bIns="0" rtlCol="0"/>
            <a:lstStyle/>
            <a:p>
              <a:endParaRPr sz="1227"/>
            </a:p>
          </p:txBody>
        </p:sp>
        <p:sp>
          <p:nvSpPr>
            <p:cNvPr id="2597" name="object 2597"/>
            <p:cNvSpPr/>
            <p:nvPr/>
          </p:nvSpPr>
          <p:spPr>
            <a:xfrm>
              <a:off x="1687135" y="7886033"/>
              <a:ext cx="12065" cy="37465"/>
            </a:xfrm>
            <a:custGeom>
              <a:avLst/>
              <a:gdLst/>
              <a:ahLst/>
              <a:cxnLst/>
              <a:rect l="l" t="t" r="r" b="b"/>
              <a:pathLst>
                <a:path w="12064" h="37465">
                  <a:moveTo>
                    <a:pt x="0" y="0"/>
                  </a:moveTo>
                  <a:lnTo>
                    <a:pt x="10288" y="37121"/>
                  </a:lnTo>
                  <a:lnTo>
                    <a:pt x="12067" y="36585"/>
                  </a:lnTo>
                  <a:lnTo>
                    <a:pt x="2365" y="807"/>
                  </a:lnTo>
                  <a:lnTo>
                    <a:pt x="0" y="0"/>
                  </a:lnTo>
                  <a:close/>
                </a:path>
              </a:pathLst>
            </a:custGeom>
            <a:solidFill>
              <a:srgbClr val="174888"/>
            </a:solidFill>
          </p:spPr>
          <p:txBody>
            <a:bodyPr wrap="square" lIns="0" tIns="0" rIns="0" bIns="0" rtlCol="0"/>
            <a:lstStyle/>
            <a:p>
              <a:endParaRPr sz="1227"/>
            </a:p>
          </p:txBody>
        </p:sp>
        <p:sp>
          <p:nvSpPr>
            <p:cNvPr id="2598" name="object 2598"/>
            <p:cNvSpPr/>
            <p:nvPr/>
          </p:nvSpPr>
          <p:spPr>
            <a:xfrm>
              <a:off x="1685397" y="7885440"/>
              <a:ext cx="12700" cy="38100"/>
            </a:xfrm>
            <a:custGeom>
              <a:avLst/>
              <a:gdLst/>
              <a:ahLst/>
              <a:cxnLst/>
              <a:rect l="l" t="t" r="r" b="b"/>
              <a:pathLst>
                <a:path w="12700" h="38100">
                  <a:moveTo>
                    <a:pt x="0" y="0"/>
                  </a:moveTo>
                  <a:lnTo>
                    <a:pt x="10761" y="38096"/>
                  </a:lnTo>
                  <a:lnTo>
                    <a:pt x="12662" y="37523"/>
                  </a:lnTo>
                  <a:lnTo>
                    <a:pt x="2709" y="924"/>
                  </a:lnTo>
                  <a:lnTo>
                    <a:pt x="0" y="0"/>
                  </a:lnTo>
                  <a:close/>
                </a:path>
              </a:pathLst>
            </a:custGeom>
            <a:solidFill>
              <a:srgbClr val="174889"/>
            </a:solidFill>
          </p:spPr>
          <p:txBody>
            <a:bodyPr wrap="square" lIns="0" tIns="0" rIns="0" bIns="0" rtlCol="0"/>
            <a:lstStyle/>
            <a:p>
              <a:endParaRPr sz="1227"/>
            </a:p>
          </p:txBody>
        </p:sp>
        <p:sp>
          <p:nvSpPr>
            <p:cNvPr id="2599" name="object 2599"/>
            <p:cNvSpPr/>
            <p:nvPr/>
          </p:nvSpPr>
          <p:spPr>
            <a:xfrm>
              <a:off x="1683985" y="7884959"/>
              <a:ext cx="12700" cy="39370"/>
            </a:xfrm>
            <a:custGeom>
              <a:avLst/>
              <a:gdLst/>
              <a:ahLst/>
              <a:cxnLst/>
              <a:rect l="l" t="t" r="r" b="b"/>
              <a:pathLst>
                <a:path w="12700" h="39370">
                  <a:moveTo>
                    <a:pt x="0" y="0"/>
                  </a:moveTo>
                  <a:lnTo>
                    <a:pt x="10703" y="39021"/>
                  </a:lnTo>
                  <a:lnTo>
                    <a:pt x="12613" y="38445"/>
                  </a:lnTo>
                  <a:lnTo>
                    <a:pt x="2260" y="771"/>
                  </a:lnTo>
                  <a:lnTo>
                    <a:pt x="0" y="0"/>
                  </a:lnTo>
                  <a:close/>
                </a:path>
              </a:pathLst>
            </a:custGeom>
            <a:solidFill>
              <a:srgbClr val="17498A"/>
            </a:solidFill>
          </p:spPr>
          <p:txBody>
            <a:bodyPr wrap="square" lIns="0" tIns="0" rIns="0" bIns="0" rtlCol="0"/>
            <a:lstStyle/>
            <a:p>
              <a:endParaRPr sz="1227"/>
            </a:p>
          </p:txBody>
        </p:sp>
        <p:sp>
          <p:nvSpPr>
            <p:cNvPr id="2600" name="object 2600"/>
            <p:cNvSpPr/>
            <p:nvPr/>
          </p:nvSpPr>
          <p:spPr>
            <a:xfrm>
              <a:off x="1682267" y="7884618"/>
              <a:ext cx="13335" cy="40005"/>
            </a:xfrm>
            <a:custGeom>
              <a:avLst/>
              <a:gdLst/>
              <a:ahLst/>
              <a:cxnLst/>
              <a:rect l="l" t="t" r="r" b="b"/>
              <a:pathLst>
                <a:path w="13335" h="40004">
                  <a:moveTo>
                    <a:pt x="721" y="0"/>
                  </a:moveTo>
                  <a:lnTo>
                    <a:pt x="0" y="252"/>
                  </a:lnTo>
                  <a:lnTo>
                    <a:pt x="11272" y="39708"/>
                  </a:lnTo>
                  <a:lnTo>
                    <a:pt x="12849" y="39232"/>
                  </a:lnTo>
                  <a:lnTo>
                    <a:pt x="2601" y="641"/>
                  </a:lnTo>
                  <a:lnTo>
                    <a:pt x="721" y="0"/>
                  </a:lnTo>
                  <a:close/>
                </a:path>
              </a:pathLst>
            </a:custGeom>
            <a:solidFill>
              <a:srgbClr val="174A8A"/>
            </a:solidFill>
          </p:spPr>
          <p:txBody>
            <a:bodyPr wrap="square" lIns="0" tIns="0" rIns="0" bIns="0" rtlCol="0"/>
            <a:lstStyle/>
            <a:p>
              <a:endParaRPr sz="1227"/>
            </a:p>
          </p:txBody>
        </p:sp>
        <p:sp>
          <p:nvSpPr>
            <p:cNvPr id="2601" name="object 2601"/>
            <p:cNvSpPr/>
            <p:nvPr/>
          </p:nvSpPr>
          <p:spPr>
            <a:xfrm>
              <a:off x="1681159" y="7884568"/>
              <a:ext cx="13335" cy="40640"/>
            </a:xfrm>
            <a:custGeom>
              <a:avLst/>
              <a:gdLst/>
              <a:ahLst/>
              <a:cxnLst/>
              <a:rect l="l" t="t" r="r" b="b"/>
              <a:pathLst>
                <a:path w="13335" h="40640">
                  <a:moveTo>
                    <a:pt x="1681" y="0"/>
                  </a:moveTo>
                  <a:lnTo>
                    <a:pt x="1081" y="105"/>
                  </a:lnTo>
                  <a:lnTo>
                    <a:pt x="0" y="432"/>
                  </a:lnTo>
                  <a:lnTo>
                    <a:pt x="10926" y="40196"/>
                  </a:lnTo>
                  <a:lnTo>
                    <a:pt x="12808" y="39629"/>
                  </a:lnTo>
                  <a:lnTo>
                    <a:pt x="1943" y="89"/>
                  </a:lnTo>
                  <a:lnTo>
                    <a:pt x="1681" y="0"/>
                  </a:lnTo>
                  <a:close/>
                </a:path>
              </a:pathLst>
            </a:custGeom>
            <a:solidFill>
              <a:srgbClr val="184A8B"/>
            </a:solidFill>
          </p:spPr>
          <p:txBody>
            <a:bodyPr wrap="square" lIns="0" tIns="0" rIns="0" bIns="0" rtlCol="0"/>
            <a:lstStyle/>
            <a:p>
              <a:endParaRPr sz="1227"/>
            </a:p>
          </p:txBody>
        </p:sp>
        <p:sp>
          <p:nvSpPr>
            <p:cNvPr id="2602" name="object 2602"/>
            <p:cNvSpPr/>
            <p:nvPr/>
          </p:nvSpPr>
          <p:spPr>
            <a:xfrm>
              <a:off x="1679638" y="7884873"/>
              <a:ext cx="13335" cy="40640"/>
            </a:xfrm>
            <a:custGeom>
              <a:avLst/>
              <a:gdLst/>
              <a:ahLst/>
              <a:cxnLst/>
              <a:rect l="l" t="t" r="r" b="b"/>
              <a:pathLst>
                <a:path w="13335" h="40640">
                  <a:moveTo>
                    <a:pt x="1943" y="0"/>
                  </a:moveTo>
                  <a:lnTo>
                    <a:pt x="0" y="798"/>
                  </a:lnTo>
                  <a:lnTo>
                    <a:pt x="11271" y="40247"/>
                  </a:lnTo>
                  <a:lnTo>
                    <a:pt x="12766" y="39796"/>
                  </a:lnTo>
                  <a:lnTo>
                    <a:pt x="1943" y="0"/>
                  </a:lnTo>
                  <a:close/>
                </a:path>
              </a:pathLst>
            </a:custGeom>
            <a:solidFill>
              <a:srgbClr val="184B8C"/>
            </a:solidFill>
          </p:spPr>
          <p:txBody>
            <a:bodyPr wrap="square" lIns="0" tIns="0" rIns="0" bIns="0" rtlCol="0"/>
            <a:lstStyle/>
            <a:p>
              <a:endParaRPr sz="1227"/>
            </a:p>
          </p:txBody>
        </p:sp>
        <p:sp>
          <p:nvSpPr>
            <p:cNvPr id="2603" name="object 2603"/>
            <p:cNvSpPr/>
            <p:nvPr/>
          </p:nvSpPr>
          <p:spPr>
            <a:xfrm>
              <a:off x="1677060" y="7885226"/>
              <a:ext cx="14604" cy="41275"/>
            </a:xfrm>
            <a:custGeom>
              <a:avLst/>
              <a:gdLst/>
              <a:ahLst/>
              <a:cxnLst/>
              <a:rect l="l" t="t" r="r" b="b"/>
              <a:pathLst>
                <a:path w="14605" h="41275">
                  <a:moveTo>
                    <a:pt x="14173" y="39801"/>
                  </a:moveTo>
                  <a:lnTo>
                    <a:pt x="3378" y="0"/>
                  </a:lnTo>
                  <a:lnTo>
                    <a:pt x="1778" y="482"/>
                  </a:lnTo>
                  <a:lnTo>
                    <a:pt x="1460" y="571"/>
                  </a:lnTo>
                  <a:lnTo>
                    <a:pt x="0" y="1016"/>
                  </a:lnTo>
                  <a:lnTo>
                    <a:pt x="10820" y="40805"/>
                  </a:lnTo>
                  <a:lnTo>
                    <a:pt x="12395" y="40335"/>
                  </a:lnTo>
                  <a:lnTo>
                    <a:pt x="12700" y="40246"/>
                  </a:lnTo>
                  <a:lnTo>
                    <a:pt x="14173" y="39801"/>
                  </a:lnTo>
                  <a:close/>
                </a:path>
              </a:pathLst>
            </a:custGeom>
            <a:solidFill>
              <a:srgbClr val="184C8D"/>
            </a:solidFill>
          </p:spPr>
          <p:txBody>
            <a:bodyPr wrap="square" lIns="0" tIns="0" rIns="0" bIns="0" rtlCol="0"/>
            <a:lstStyle/>
            <a:p>
              <a:endParaRPr sz="1227"/>
            </a:p>
          </p:txBody>
        </p:sp>
        <p:sp>
          <p:nvSpPr>
            <p:cNvPr id="2604" name="object 2604"/>
            <p:cNvSpPr/>
            <p:nvPr/>
          </p:nvSpPr>
          <p:spPr>
            <a:xfrm>
              <a:off x="1675926" y="7886042"/>
              <a:ext cx="12700" cy="40640"/>
            </a:xfrm>
            <a:custGeom>
              <a:avLst/>
              <a:gdLst/>
              <a:ahLst/>
              <a:cxnLst/>
              <a:rect l="l" t="t" r="r" b="b"/>
              <a:pathLst>
                <a:path w="12700" h="40640">
                  <a:moveTo>
                    <a:pt x="1776" y="0"/>
                  </a:moveTo>
                  <a:lnTo>
                    <a:pt x="0" y="535"/>
                  </a:lnTo>
                  <a:lnTo>
                    <a:pt x="10794" y="40340"/>
                  </a:lnTo>
                  <a:lnTo>
                    <a:pt x="12703" y="39764"/>
                  </a:lnTo>
                  <a:lnTo>
                    <a:pt x="1776" y="0"/>
                  </a:lnTo>
                  <a:close/>
                </a:path>
              </a:pathLst>
            </a:custGeom>
            <a:solidFill>
              <a:srgbClr val="184D8E"/>
            </a:solidFill>
          </p:spPr>
          <p:txBody>
            <a:bodyPr wrap="square" lIns="0" tIns="0" rIns="0" bIns="0" rtlCol="0"/>
            <a:lstStyle/>
            <a:p>
              <a:endParaRPr sz="1227"/>
            </a:p>
          </p:txBody>
        </p:sp>
        <p:sp>
          <p:nvSpPr>
            <p:cNvPr id="2605" name="object 2605"/>
            <p:cNvSpPr/>
            <p:nvPr/>
          </p:nvSpPr>
          <p:spPr>
            <a:xfrm>
              <a:off x="1673186" y="7886484"/>
              <a:ext cx="13970" cy="41275"/>
            </a:xfrm>
            <a:custGeom>
              <a:avLst/>
              <a:gdLst/>
              <a:ahLst/>
              <a:cxnLst/>
              <a:rect l="l" t="t" r="r" b="b"/>
              <a:pathLst>
                <a:path w="13969" h="41275">
                  <a:moveTo>
                    <a:pt x="13944" y="39776"/>
                  </a:moveTo>
                  <a:lnTo>
                    <a:pt x="3048" y="0"/>
                  </a:lnTo>
                  <a:lnTo>
                    <a:pt x="1879" y="355"/>
                  </a:lnTo>
                  <a:lnTo>
                    <a:pt x="1143" y="584"/>
                  </a:lnTo>
                  <a:lnTo>
                    <a:pt x="0" y="927"/>
                  </a:lnTo>
                  <a:lnTo>
                    <a:pt x="10922" y="40690"/>
                  </a:lnTo>
                  <a:lnTo>
                    <a:pt x="12052" y="40347"/>
                  </a:lnTo>
                  <a:lnTo>
                    <a:pt x="13944" y="39776"/>
                  </a:lnTo>
                  <a:close/>
                </a:path>
              </a:pathLst>
            </a:custGeom>
            <a:solidFill>
              <a:srgbClr val="184E8F"/>
            </a:solidFill>
          </p:spPr>
          <p:txBody>
            <a:bodyPr wrap="square" lIns="0" tIns="0" rIns="0" bIns="0" rtlCol="0"/>
            <a:lstStyle/>
            <a:p>
              <a:endParaRPr sz="1227"/>
            </a:p>
          </p:txBody>
        </p:sp>
        <p:sp>
          <p:nvSpPr>
            <p:cNvPr id="2606" name="object 2606"/>
            <p:cNvSpPr/>
            <p:nvPr/>
          </p:nvSpPr>
          <p:spPr>
            <a:xfrm>
              <a:off x="1671731" y="7887276"/>
              <a:ext cx="12700" cy="40640"/>
            </a:xfrm>
            <a:custGeom>
              <a:avLst/>
              <a:gdLst/>
              <a:ahLst/>
              <a:cxnLst/>
              <a:rect l="l" t="t" r="r" b="b"/>
              <a:pathLst>
                <a:path w="12700" h="40640">
                  <a:moveTo>
                    <a:pt x="1881" y="0"/>
                  </a:moveTo>
                  <a:lnTo>
                    <a:pt x="0" y="567"/>
                  </a:lnTo>
                  <a:lnTo>
                    <a:pt x="10898" y="40340"/>
                  </a:lnTo>
                  <a:lnTo>
                    <a:pt x="12704" y="39796"/>
                  </a:lnTo>
                  <a:lnTo>
                    <a:pt x="1881" y="0"/>
                  </a:lnTo>
                  <a:close/>
                </a:path>
              </a:pathLst>
            </a:custGeom>
            <a:solidFill>
              <a:srgbClr val="184F90"/>
            </a:solidFill>
          </p:spPr>
          <p:txBody>
            <a:bodyPr wrap="square" lIns="0" tIns="0" rIns="0" bIns="0" rtlCol="0"/>
            <a:lstStyle/>
            <a:p>
              <a:endParaRPr sz="1227"/>
            </a:p>
          </p:txBody>
        </p:sp>
        <p:sp>
          <p:nvSpPr>
            <p:cNvPr id="2607" name="object 2607"/>
            <p:cNvSpPr/>
            <p:nvPr/>
          </p:nvSpPr>
          <p:spPr>
            <a:xfrm>
              <a:off x="1670246" y="7887748"/>
              <a:ext cx="12700" cy="40640"/>
            </a:xfrm>
            <a:custGeom>
              <a:avLst/>
              <a:gdLst/>
              <a:ahLst/>
              <a:cxnLst/>
              <a:rect l="l" t="t" r="r" b="b"/>
              <a:pathLst>
                <a:path w="12700" h="40640">
                  <a:moveTo>
                    <a:pt x="1802" y="0"/>
                  </a:moveTo>
                  <a:lnTo>
                    <a:pt x="0" y="543"/>
                  </a:lnTo>
                  <a:lnTo>
                    <a:pt x="11238" y="40214"/>
                  </a:lnTo>
                  <a:lnTo>
                    <a:pt x="12700" y="39773"/>
                  </a:lnTo>
                  <a:lnTo>
                    <a:pt x="1802" y="0"/>
                  </a:lnTo>
                  <a:close/>
                </a:path>
              </a:pathLst>
            </a:custGeom>
            <a:solidFill>
              <a:srgbClr val="195091"/>
            </a:solidFill>
          </p:spPr>
          <p:txBody>
            <a:bodyPr wrap="square" lIns="0" tIns="0" rIns="0" bIns="0" rtlCol="0"/>
            <a:lstStyle/>
            <a:p>
              <a:endParaRPr sz="1227"/>
            </a:p>
          </p:txBody>
        </p:sp>
        <p:sp>
          <p:nvSpPr>
            <p:cNvPr id="2608" name="object 2608"/>
            <p:cNvSpPr/>
            <p:nvPr/>
          </p:nvSpPr>
          <p:spPr>
            <a:xfrm>
              <a:off x="1667535" y="7888109"/>
              <a:ext cx="14604" cy="41275"/>
            </a:xfrm>
            <a:custGeom>
              <a:avLst/>
              <a:gdLst/>
              <a:ahLst/>
              <a:cxnLst/>
              <a:rect l="l" t="t" r="r" b="b"/>
              <a:pathLst>
                <a:path w="14605" h="41275">
                  <a:moveTo>
                    <a:pt x="14262" y="39763"/>
                  </a:moveTo>
                  <a:lnTo>
                    <a:pt x="3340" y="0"/>
                  </a:lnTo>
                  <a:lnTo>
                    <a:pt x="1879" y="444"/>
                  </a:lnTo>
                  <a:lnTo>
                    <a:pt x="1562" y="533"/>
                  </a:lnTo>
                  <a:lnTo>
                    <a:pt x="0" y="1003"/>
                  </a:lnTo>
                  <a:lnTo>
                    <a:pt x="10896" y="40779"/>
                  </a:lnTo>
                  <a:lnTo>
                    <a:pt x="12369" y="40335"/>
                  </a:lnTo>
                  <a:lnTo>
                    <a:pt x="12687" y="40246"/>
                  </a:lnTo>
                  <a:lnTo>
                    <a:pt x="14262" y="39763"/>
                  </a:lnTo>
                  <a:close/>
                </a:path>
              </a:pathLst>
            </a:custGeom>
            <a:solidFill>
              <a:srgbClr val="195192"/>
            </a:solidFill>
          </p:spPr>
          <p:txBody>
            <a:bodyPr wrap="square" lIns="0" tIns="0" rIns="0" bIns="0" rtlCol="0"/>
            <a:lstStyle/>
            <a:p>
              <a:endParaRPr sz="1227"/>
            </a:p>
          </p:txBody>
        </p:sp>
        <p:sp>
          <p:nvSpPr>
            <p:cNvPr id="2609" name="object 2609"/>
            <p:cNvSpPr/>
            <p:nvPr/>
          </p:nvSpPr>
          <p:spPr>
            <a:xfrm>
              <a:off x="1666364" y="7888886"/>
              <a:ext cx="13335" cy="40640"/>
            </a:xfrm>
            <a:custGeom>
              <a:avLst/>
              <a:gdLst/>
              <a:ahLst/>
              <a:cxnLst/>
              <a:rect l="l" t="t" r="r" b="b"/>
              <a:pathLst>
                <a:path w="13335" h="40640">
                  <a:moveTo>
                    <a:pt x="1910" y="0"/>
                  </a:moveTo>
                  <a:lnTo>
                    <a:pt x="0" y="576"/>
                  </a:lnTo>
                  <a:lnTo>
                    <a:pt x="10848" y="40054"/>
                  </a:lnTo>
                  <a:lnTo>
                    <a:pt x="11330" y="40219"/>
                  </a:lnTo>
                  <a:lnTo>
                    <a:pt x="12808" y="39773"/>
                  </a:lnTo>
                  <a:lnTo>
                    <a:pt x="1910" y="0"/>
                  </a:lnTo>
                  <a:close/>
                </a:path>
              </a:pathLst>
            </a:custGeom>
            <a:solidFill>
              <a:srgbClr val="195293"/>
            </a:solidFill>
          </p:spPr>
          <p:txBody>
            <a:bodyPr wrap="square" lIns="0" tIns="0" rIns="0" bIns="0" rtlCol="0"/>
            <a:lstStyle/>
            <a:p>
              <a:endParaRPr sz="1227"/>
            </a:p>
          </p:txBody>
        </p:sp>
        <p:sp>
          <p:nvSpPr>
            <p:cNvPr id="2610" name="object 2610"/>
            <p:cNvSpPr/>
            <p:nvPr/>
          </p:nvSpPr>
          <p:spPr>
            <a:xfrm>
              <a:off x="1663750" y="7889341"/>
              <a:ext cx="13970" cy="40005"/>
            </a:xfrm>
            <a:custGeom>
              <a:avLst/>
              <a:gdLst/>
              <a:ahLst/>
              <a:cxnLst/>
              <a:rect l="l" t="t" r="r" b="b"/>
              <a:pathLst>
                <a:path w="13969" h="40004">
                  <a:moveTo>
                    <a:pt x="13830" y="39738"/>
                  </a:moveTo>
                  <a:lnTo>
                    <a:pt x="3035" y="0"/>
                  </a:lnTo>
                  <a:lnTo>
                    <a:pt x="1892" y="342"/>
                  </a:lnTo>
                  <a:lnTo>
                    <a:pt x="1143" y="571"/>
                  </a:lnTo>
                  <a:lnTo>
                    <a:pt x="0" y="914"/>
                  </a:lnTo>
                  <a:lnTo>
                    <a:pt x="10312" y="38531"/>
                  </a:lnTo>
                  <a:lnTo>
                    <a:pt x="11696" y="39014"/>
                  </a:lnTo>
                  <a:lnTo>
                    <a:pt x="13830" y="39738"/>
                  </a:lnTo>
                  <a:close/>
                </a:path>
              </a:pathLst>
            </a:custGeom>
            <a:solidFill>
              <a:srgbClr val="195394"/>
            </a:solidFill>
          </p:spPr>
          <p:txBody>
            <a:bodyPr wrap="square" lIns="0" tIns="0" rIns="0" bIns="0" rtlCol="0"/>
            <a:lstStyle/>
            <a:p>
              <a:endParaRPr sz="1227"/>
            </a:p>
          </p:txBody>
        </p:sp>
        <p:sp>
          <p:nvSpPr>
            <p:cNvPr id="2611" name="object 2611"/>
            <p:cNvSpPr/>
            <p:nvPr/>
          </p:nvSpPr>
          <p:spPr>
            <a:xfrm>
              <a:off x="1662273" y="7890151"/>
              <a:ext cx="12700" cy="38100"/>
            </a:xfrm>
            <a:custGeom>
              <a:avLst/>
              <a:gdLst/>
              <a:ahLst/>
              <a:cxnLst/>
              <a:rect l="l" t="t" r="r" b="b"/>
              <a:pathLst>
                <a:path w="12700" h="38100">
                  <a:moveTo>
                    <a:pt x="1805" y="0"/>
                  </a:moveTo>
                  <a:lnTo>
                    <a:pt x="0" y="544"/>
                  </a:lnTo>
                  <a:lnTo>
                    <a:pt x="9936" y="37081"/>
                  </a:lnTo>
                  <a:lnTo>
                    <a:pt x="12176" y="37846"/>
                  </a:lnTo>
                  <a:lnTo>
                    <a:pt x="1805" y="0"/>
                  </a:lnTo>
                  <a:close/>
                </a:path>
              </a:pathLst>
            </a:custGeom>
            <a:solidFill>
              <a:srgbClr val="195495"/>
            </a:solidFill>
          </p:spPr>
          <p:txBody>
            <a:bodyPr wrap="square" lIns="0" tIns="0" rIns="0" bIns="0" rtlCol="0"/>
            <a:lstStyle/>
            <a:p>
              <a:endParaRPr sz="1227"/>
            </a:p>
          </p:txBody>
        </p:sp>
        <p:sp>
          <p:nvSpPr>
            <p:cNvPr id="2612" name="object 2612"/>
            <p:cNvSpPr/>
            <p:nvPr/>
          </p:nvSpPr>
          <p:spPr>
            <a:xfrm>
              <a:off x="1661131" y="7890505"/>
              <a:ext cx="12065" cy="37465"/>
            </a:xfrm>
            <a:custGeom>
              <a:avLst/>
              <a:gdLst/>
              <a:ahLst/>
              <a:cxnLst/>
              <a:rect l="l" t="t" r="r" b="b"/>
              <a:pathLst>
                <a:path w="12064" h="37465">
                  <a:moveTo>
                    <a:pt x="1774" y="0"/>
                  </a:moveTo>
                  <a:lnTo>
                    <a:pt x="0" y="535"/>
                  </a:lnTo>
                  <a:lnTo>
                    <a:pt x="9716" y="36262"/>
                  </a:lnTo>
                  <a:lnTo>
                    <a:pt x="11602" y="36906"/>
                  </a:lnTo>
                  <a:lnTo>
                    <a:pt x="1774" y="0"/>
                  </a:lnTo>
                  <a:close/>
                </a:path>
              </a:pathLst>
            </a:custGeom>
            <a:solidFill>
              <a:srgbClr val="195596"/>
            </a:solidFill>
          </p:spPr>
          <p:txBody>
            <a:bodyPr wrap="square" lIns="0" tIns="0" rIns="0" bIns="0" rtlCol="0"/>
            <a:lstStyle/>
            <a:p>
              <a:endParaRPr sz="1227"/>
            </a:p>
          </p:txBody>
        </p:sp>
        <p:sp>
          <p:nvSpPr>
            <p:cNvPr id="2613" name="object 2613"/>
            <p:cNvSpPr/>
            <p:nvPr/>
          </p:nvSpPr>
          <p:spPr>
            <a:xfrm>
              <a:off x="1659567" y="7890944"/>
              <a:ext cx="12065" cy="36195"/>
            </a:xfrm>
            <a:custGeom>
              <a:avLst/>
              <a:gdLst/>
              <a:ahLst/>
              <a:cxnLst/>
              <a:rect l="l" t="t" r="r" b="b"/>
              <a:pathLst>
                <a:path w="12064" h="36195">
                  <a:moveTo>
                    <a:pt x="1881" y="0"/>
                  </a:moveTo>
                  <a:lnTo>
                    <a:pt x="0" y="567"/>
                  </a:lnTo>
                  <a:lnTo>
                    <a:pt x="9493" y="35213"/>
                  </a:lnTo>
                  <a:lnTo>
                    <a:pt x="11771" y="35991"/>
                  </a:lnTo>
                  <a:lnTo>
                    <a:pt x="1881" y="0"/>
                  </a:lnTo>
                  <a:close/>
                </a:path>
              </a:pathLst>
            </a:custGeom>
            <a:solidFill>
              <a:srgbClr val="1A5597"/>
            </a:solidFill>
          </p:spPr>
          <p:txBody>
            <a:bodyPr wrap="square" lIns="0" tIns="0" rIns="0" bIns="0" rtlCol="0"/>
            <a:lstStyle/>
            <a:p>
              <a:endParaRPr sz="1227"/>
            </a:p>
          </p:txBody>
        </p:sp>
        <p:sp>
          <p:nvSpPr>
            <p:cNvPr id="2614" name="object 2614"/>
            <p:cNvSpPr/>
            <p:nvPr/>
          </p:nvSpPr>
          <p:spPr>
            <a:xfrm>
              <a:off x="1658396" y="7891385"/>
              <a:ext cx="11430" cy="34925"/>
            </a:xfrm>
            <a:custGeom>
              <a:avLst/>
              <a:gdLst/>
              <a:ahLst/>
              <a:cxnLst/>
              <a:rect l="l" t="t" r="r" b="b"/>
              <a:pathLst>
                <a:path w="11430" h="34925">
                  <a:moveTo>
                    <a:pt x="1592" y="0"/>
                  </a:moveTo>
                  <a:lnTo>
                    <a:pt x="0" y="480"/>
                  </a:lnTo>
                  <a:lnTo>
                    <a:pt x="9294" y="34305"/>
                  </a:lnTo>
                  <a:lnTo>
                    <a:pt x="11058" y="34907"/>
                  </a:lnTo>
                  <a:lnTo>
                    <a:pt x="1592" y="0"/>
                  </a:lnTo>
                  <a:close/>
                </a:path>
              </a:pathLst>
            </a:custGeom>
            <a:solidFill>
              <a:srgbClr val="1A5697"/>
            </a:solidFill>
          </p:spPr>
          <p:txBody>
            <a:bodyPr wrap="square" lIns="0" tIns="0" rIns="0" bIns="0" rtlCol="0"/>
            <a:lstStyle/>
            <a:p>
              <a:endParaRPr sz="1227"/>
            </a:p>
          </p:txBody>
        </p:sp>
        <p:sp>
          <p:nvSpPr>
            <p:cNvPr id="2615" name="object 2615"/>
            <p:cNvSpPr/>
            <p:nvPr/>
          </p:nvSpPr>
          <p:spPr>
            <a:xfrm>
              <a:off x="1656936" y="7891738"/>
              <a:ext cx="11430" cy="34290"/>
            </a:xfrm>
            <a:custGeom>
              <a:avLst/>
              <a:gdLst/>
              <a:ahLst/>
              <a:cxnLst/>
              <a:rect l="l" t="t" r="r" b="b"/>
              <a:pathLst>
                <a:path w="11430" h="34290">
                  <a:moveTo>
                    <a:pt x="1880" y="0"/>
                  </a:moveTo>
                  <a:lnTo>
                    <a:pt x="0" y="567"/>
                  </a:lnTo>
                  <a:lnTo>
                    <a:pt x="9010" y="33357"/>
                  </a:lnTo>
                  <a:lnTo>
                    <a:pt x="11150" y="34087"/>
                  </a:lnTo>
                  <a:lnTo>
                    <a:pt x="1880" y="0"/>
                  </a:lnTo>
                  <a:close/>
                </a:path>
              </a:pathLst>
            </a:custGeom>
            <a:solidFill>
              <a:srgbClr val="1A5798"/>
            </a:solidFill>
          </p:spPr>
          <p:txBody>
            <a:bodyPr wrap="square" lIns="0" tIns="0" rIns="0" bIns="0" rtlCol="0"/>
            <a:lstStyle/>
            <a:p>
              <a:endParaRPr sz="1227"/>
            </a:p>
          </p:txBody>
        </p:sp>
        <p:sp>
          <p:nvSpPr>
            <p:cNvPr id="2616" name="object 2616"/>
            <p:cNvSpPr/>
            <p:nvPr/>
          </p:nvSpPr>
          <p:spPr>
            <a:xfrm>
              <a:off x="1655787" y="7892209"/>
              <a:ext cx="10795" cy="33655"/>
            </a:xfrm>
            <a:custGeom>
              <a:avLst/>
              <a:gdLst/>
              <a:ahLst/>
              <a:cxnLst/>
              <a:rect l="l" t="t" r="r" b="b"/>
              <a:pathLst>
                <a:path w="10794" h="33654">
                  <a:moveTo>
                    <a:pt x="1466" y="0"/>
                  </a:moveTo>
                  <a:lnTo>
                    <a:pt x="0" y="442"/>
                  </a:lnTo>
                  <a:lnTo>
                    <a:pt x="8362" y="32272"/>
                  </a:lnTo>
                  <a:lnTo>
                    <a:pt x="10624" y="33044"/>
                  </a:lnTo>
                  <a:lnTo>
                    <a:pt x="1466" y="0"/>
                  </a:lnTo>
                  <a:close/>
                </a:path>
              </a:pathLst>
            </a:custGeom>
            <a:solidFill>
              <a:srgbClr val="1A5799"/>
            </a:solidFill>
          </p:spPr>
          <p:txBody>
            <a:bodyPr wrap="square" lIns="0" tIns="0" rIns="0" bIns="0" rtlCol="0"/>
            <a:lstStyle/>
            <a:p>
              <a:endParaRPr sz="1227"/>
            </a:p>
          </p:txBody>
        </p:sp>
        <p:sp>
          <p:nvSpPr>
            <p:cNvPr id="2617" name="object 2617"/>
            <p:cNvSpPr/>
            <p:nvPr/>
          </p:nvSpPr>
          <p:spPr>
            <a:xfrm>
              <a:off x="1654304" y="7892555"/>
              <a:ext cx="10795" cy="32384"/>
            </a:xfrm>
            <a:custGeom>
              <a:avLst/>
              <a:gdLst/>
              <a:ahLst/>
              <a:cxnLst/>
              <a:rect l="l" t="t" r="r" b="b"/>
              <a:pathLst>
                <a:path w="10794" h="32384">
                  <a:moveTo>
                    <a:pt x="1806" y="0"/>
                  </a:moveTo>
                  <a:lnTo>
                    <a:pt x="0" y="544"/>
                  </a:lnTo>
                  <a:lnTo>
                    <a:pt x="8400" y="31434"/>
                  </a:lnTo>
                  <a:lnTo>
                    <a:pt x="10627" y="32194"/>
                  </a:lnTo>
                  <a:lnTo>
                    <a:pt x="1806" y="0"/>
                  </a:lnTo>
                  <a:close/>
                </a:path>
              </a:pathLst>
            </a:custGeom>
            <a:solidFill>
              <a:srgbClr val="1A5899"/>
            </a:solidFill>
          </p:spPr>
          <p:txBody>
            <a:bodyPr wrap="square" lIns="0" tIns="0" rIns="0" bIns="0" rtlCol="0"/>
            <a:lstStyle/>
            <a:p>
              <a:endParaRPr sz="1227"/>
            </a:p>
          </p:txBody>
        </p:sp>
        <p:sp>
          <p:nvSpPr>
            <p:cNvPr id="2618" name="object 2618"/>
            <p:cNvSpPr/>
            <p:nvPr/>
          </p:nvSpPr>
          <p:spPr>
            <a:xfrm>
              <a:off x="1652741" y="7893003"/>
              <a:ext cx="10795" cy="31750"/>
            </a:xfrm>
            <a:custGeom>
              <a:avLst/>
              <a:gdLst/>
              <a:ahLst/>
              <a:cxnLst/>
              <a:rect l="l" t="t" r="r" b="b"/>
              <a:pathLst>
                <a:path w="10794" h="31750">
                  <a:moveTo>
                    <a:pt x="1882" y="0"/>
                  </a:moveTo>
                  <a:lnTo>
                    <a:pt x="0" y="567"/>
                  </a:lnTo>
                  <a:lnTo>
                    <a:pt x="8192" y="30381"/>
                  </a:lnTo>
                  <a:lnTo>
                    <a:pt x="10522" y="31176"/>
                  </a:lnTo>
                  <a:lnTo>
                    <a:pt x="1882" y="0"/>
                  </a:lnTo>
                  <a:close/>
                </a:path>
              </a:pathLst>
            </a:custGeom>
            <a:solidFill>
              <a:srgbClr val="1A599A"/>
            </a:solidFill>
          </p:spPr>
          <p:txBody>
            <a:bodyPr wrap="square" lIns="0" tIns="0" rIns="0" bIns="0" rtlCol="0"/>
            <a:lstStyle/>
            <a:p>
              <a:endParaRPr sz="1227"/>
            </a:p>
          </p:txBody>
        </p:sp>
        <p:sp>
          <p:nvSpPr>
            <p:cNvPr id="2619" name="object 2619"/>
            <p:cNvSpPr/>
            <p:nvPr/>
          </p:nvSpPr>
          <p:spPr>
            <a:xfrm>
              <a:off x="1651598" y="7893348"/>
              <a:ext cx="10795" cy="30480"/>
            </a:xfrm>
            <a:custGeom>
              <a:avLst/>
              <a:gdLst/>
              <a:ahLst/>
              <a:cxnLst/>
              <a:rect l="l" t="t" r="r" b="b"/>
              <a:pathLst>
                <a:path w="10794" h="30479">
                  <a:moveTo>
                    <a:pt x="1881" y="0"/>
                  </a:moveTo>
                  <a:lnTo>
                    <a:pt x="0" y="567"/>
                  </a:lnTo>
                  <a:lnTo>
                    <a:pt x="7944" y="29561"/>
                  </a:lnTo>
                  <a:lnTo>
                    <a:pt x="10218" y="30337"/>
                  </a:lnTo>
                  <a:lnTo>
                    <a:pt x="1881" y="0"/>
                  </a:lnTo>
                  <a:close/>
                </a:path>
              </a:pathLst>
            </a:custGeom>
            <a:solidFill>
              <a:srgbClr val="1A5A9B"/>
            </a:solidFill>
          </p:spPr>
          <p:txBody>
            <a:bodyPr wrap="square" lIns="0" tIns="0" rIns="0" bIns="0" rtlCol="0"/>
            <a:lstStyle/>
            <a:p>
              <a:endParaRPr sz="1227"/>
            </a:p>
          </p:txBody>
        </p:sp>
        <p:sp>
          <p:nvSpPr>
            <p:cNvPr id="2620" name="object 2620"/>
            <p:cNvSpPr/>
            <p:nvPr/>
          </p:nvSpPr>
          <p:spPr>
            <a:xfrm>
              <a:off x="1650110" y="7893788"/>
              <a:ext cx="10160" cy="29845"/>
            </a:xfrm>
            <a:custGeom>
              <a:avLst/>
              <a:gdLst/>
              <a:ahLst/>
              <a:cxnLst/>
              <a:rect l="l" t="t" r="r" b="b"/>
              <a:pathLst>
                <a:path w="10160" h="29845">
                  <a:moveTo>
                    <a:pt x="1910" y="0"/>
                  </a:moveTo>
                  <a:lnTo>
                    <a:pt x="0" y="576"/>
                  </a:lnTo>
                  <a:lnTo>
                    <a:pt x="7679" y="28523"/>
                  </a:lnTo>
                  <a:lnTo>
                    <a:pt x="9945" y="29297"/>
                  </a:lnTo>
                  <a:lnTo>
                    <a:pt x="1910" y="0"/>
                  </a:lnTo>
                  <a:close/>
                </a:path>
              </a:pathLst>
            </a:custGeom>
            <a:solidFill>
              <a:srgbClr val="1A5A9C"/>
            </a:solidFill>
          </p:spPr>
          <p:txBody>
            <a:bodyPr wrap="square" lIns="0" tIns="0" rIns="0" bIns="0" rtlCol="0"/>
            <a:lstStyle/>
            <a:p>
              <a:endParaRPr sz="1227"/>
            </a:p>
          </p:txBody>
        </p:sp>
        <p:sp>
          <p:nvSpPr>
            <p:cNvPr id="2621" name="object 2621"/>
            <p:cNvSpPr/>
            <p:nvPr/>
          </p:nvSpPr>
          <p:spPr>
            <a:xfrm>
              <a:off x="1648968" y="7894234"/>
              <a:ext cx="9525" cy="28575"/>
            </a:xfrm>
            <a:custGeom>
              <a:avLst/>
              <a:gdLst/>
              <a:ahLst/>
              <a:cxnLst/>
              <a:rect l="l" t="t" r="r" b="b"/>
              <a:pathLst>
                <a:path w="9525" h="28575">
                  <a:moveTo>
                    <a:pt x="1572" y="0"/>
                  </a:moveTo>
                  <a:lnTo>
                    <a:pt x="0" y="474"/>
                  </a:lnTo>
                  <a:lnTo>
                    <a:pt x="7456" y="27611"/>
                  </a:lnTo>
                  <a:lnTo>
                    <a:pt x="9239" y="28219"/>
                  </a:lnTo>
                  <a:lnTo>
                    <a:pt x="1572" y="0"/>
                  </a:lnTo>
                  <a:close/>
                </a:path>
              </a:pathLst>
            </a:custGeom>
            <a:solidFill>
              <a:srgbClr val="1B5B9C"/>
            </a:solidFill>
          </p:spPr>
          <p:txBody>
            <a:bodyPr wrap="square" lIns="0" tIns="0" rIns="0" bIns="0" rtlCol="0"/>
            <a:lstStyle/>
            <a:p>
              <a:endParaRPr sz="1227"/>
            </a:p>
          </p:txBody>
        </p:sp>
        <p:sp>
          <p:nvSpPr>
            <p:cNvPr id="2622" name="object 2622"/>
            <p:cNvSpPr/>
            <p:nvPr/>
          </p:nvSpPr>
          <p:spPr>
            <a:xfrm>
              <a:off x="1647506" y="7894613"/>
              <a:ext cx="9525" cy="27940"/>
            </a:xfrm>
            <a:custGeom>
              <a:avLst/>
              <a:gdLst/>
              <a:ahLst/>
              <a:cxnLst/>
              <a:rect l="l" t="t" r="r" b="b"/>
              <a:pathLst>
                <a:path w="9525" h="27940">
                  <a:moveTo>
                    <a:pt x="1779" y="0"/>
                  </a:moveTo>
                  <a:lnTo>
                    <a:pt x="0" y="536"/>
                  </a:lnTo>
                  <a:lnTo>
                    <a:pt x="7068" y="26601"/>
                  </a:lnTo>
                  <a:lnTo>
                    <a:pt x="9369" y="27386"/>
                  </a:lnTo>
                  <a:lnTo>
                    <a:pt x="1779" y="0"/>
                  </a:lnTo>
                  <a:close/>
                </a:path>
              </a:pathLst>
            </a:custGeom>
            <a:solidFill>
              <a:srgbClr val="1B5C9D"/>
            </a:solidFill>
          </p:spPr>
          <p:txBody>
            <a:bodyPr wrap="square" lIns="0" tIns="0" rIns="0" bIns="0" rtlCol="0"/>
            <a:lstStyle/>
            <a:p>
              <a:endParaRPr sz="1227"/>
            </a:p>
          </p:txBody>
        </p:sp>
        <p:sp>
          <p:nvSpPr>
            <p:cNvPr id="2623" name="object 2623"/>
            <p:cNvSpPr/>
            <p:nvPr/>
          </p:nvSpPr>
          <p:spPr>
            <a:xfrm>
              <a:off x="1646335" y="7895027"/>
              <a:ext cx="8890" cy="26670"/>
            </a:xfrm>
            <a:custGeom>
              <a:avLst/>
              <a:gdLst/>
              <a:ahLst/>
              <a:cxnLst/>
              <a:rect l="l" t="t" r="r" b="b"/>
              <a:pathLst>
                <a:path w="8889" h="26670">
                  <a:moveTo>
                    <a:pt x="1577" y="0"/>
                  </a:moveTo>
                  <a:lnTo>
                    <a:pt x="0" y="475"/>
                  </a:lnTo>
                  <a:lnTo>
                    <a:pt x="6864" y="25718"/>
                  </a:lnTo>
                  <a:lnTo>
                    <a:pt x="8828" y="26388"/>
                  </a:lnTo>
                  <a:lnTo>
                    <a:pt x="1577" y="0"/>
                  </a:lnTo>
                  <a:close/>
                </a:path>
              </a:pathLst>
            </a:custGeom>
            <a:solidFill>
              <a:srgbClr val="1B5C9E"/>
            </a:solidFill>
          </p:spPr>
          <p:txBody>
            <a:bodyPr wrap="square" lIns="0" tIns="0" rIns="0" bIns="0" rtlCol="0"/>
            <a:lstStyle/>
            <a:p>
              <a:endParaRPr sz="1227"/>
            </a:p>
          </p:txBody>
        </p:sp>
        <p:sp>
          <p:nvSpPr>
            <p:cNvPr id="2624" name="object 2624"/>
            <p:cNvSpPr/>
            <p:nvPr/>
          </p:nvSpPr>
          <p:spPr>
            <a:xfrm>
              <a:off x="1644772" y="7895372"/>
              <a:ext cx="9525" cy="26034"/>
            </a:xfrm>
            <a:custGeom>
              <a:avLst/>
              <a:gdLst/>
              <a:ahLst/>
              <a:cxnLst/>
              <a:rect l="l" t="t" r="r" b="b"/>
              <a:pathLst>
                <a:path w="9525" h="26034">
                  <a:moveTo>
                    <a:pt x="1996" y="0"/>
                  </a:moveTo>
                  <a:lnTo>
                    <a:pt x="0" y="602"/>
                  </a:lnTo>
                  <a:lnTo>
                    <a:pt x="6639" y="24762"/>
                  </a:lnTo>
                  <a:lnTo>
                    <a:pt x="9003" y="25569"/>
                  </a:lnTo>
                  <a:lnTo>
                    <a:pt x="1996" y="0"/>
                  </a:lnTo>
                  <a:close/>
                </a:path>
              </a:pathLst>
            </a:custGeom>
            <a:solidFill>
              <a:srgbClr val="1B5D9F"/>
            </a:solidFill>
          </p:spPr>
          <p:txBody>
            <a:bodyPr wrap="square" lIns="0" tIns="0" rIns="0" bIns="0" rtlCol="0"/>
            <a:lstStyle/>
            <a:p>
              <a:endParaRPr sz="1227"/>
            </a:p>
          </p:txBody>
        </p:sp>
        <p:sp>
          <p:nvSpPr>
            <p:cNvPr id="2625" name="object 2625"/>
            <p:cNvSpPr/>
            <p:nvPr/>
          </p:nvSpPr>
          <p:spPr>
            <a:xfrm>
              <a:off x="1643623" y="7895821"/>
              <a:ext cx="8890" cy="24765"/>
            </a:xfrm>
            <a:custGeom>
              <a:avLst/>
              <a:gdLst/>
              <a:ahLst/>
              <a:cxnLst/>
              <a:rect l="l" t="t" r="r" b="b"/>
              <a:pathLst>
                <a:path w="8889" h="24765">
                  <a:moveTo>
                    <a:pt x="1656" y="0"/>
                  </a:moveTo>
                  <a:lnTo>
                    <a:pt x="0" y="499"/>
                  </a:lnTo>
                  <a:lnTo>
                    <a:pt x="6177" y="23763"/>
                  </a:lnTo>
                  <a:lnTo>
                    <a:pt x="8317" y="24493"/>
                  </a:lnTo>
                  <a:lnTo>
                    <a:pt x="1656" y="0"/>
                  </a:lnTo>
                  <a:close/>
                </a:path>
              </a:pathLst>
            </a:custGeom>
            <a:solidFill>
              <a:srgbClr val="1B5E9F"/>
            </a:solidFill>
          </p:spPr>
          <p:txBody>
            <a:bodyPr wrap="square" lIns="0" tIns="0" rIns="0" bIns="0" rtlCol="0"/>
            <a:lstStyle/>
            <a:p>
              <a:endParaRPr sz="1227"/>
            </a:p>
          </p:txBody>
        </p:sp>
        <p:sp>
          <p:nvSpPr>
            <p:cNvPr id="2626" name="object 2626"/>
            <p:cNvSpPr/>
            <p:nvPr/>
          </p:nvSpPr>
          <p:spPr>
            <a:xfrm>
              <a:off x="1642143" y="7896166"/>
              <a:ext cx="8890" cy="24130"/>
            </a:xfrm>
            <a:custGeom>
              <a:avLst/>
              <a:gdLst/>
              <a:ahLst/>
              <a:cxnLst/>
              <a:rect l="l" t="t" r="r" b="b"/>
              <a:pathLst>
                <a:path w="8889" h="24129">
                  <a:moveTo>
                    <a:pt x="1993" y="0"/>
                  </a:moveTo>
                  <a:lnTo>
                    <a:pt x="0" y="601"/>
                  </a:lnTo>
                  <a:lnTo>
                    <a:pt x="6184" y="22916"/>
                  </a:lnTo>
                  <a:lnTo>
                    <a:pt x="8434" y="23684"/>
                  </a:lnTo>
                  <a:lnTo>
                    <a:pt x="1993" y="0"/>
                  </a:lnTo>
                  <a:close/>
                </a:path>
              </a:pathLst>
            </a:custGeom>
            <a:solidFill>
              <a:srgbClr val="1B5EA0"/>
            </a:solidFill>
          </p:spPr>
          <p:txBody>
            <a:bodyPr wrap="square" lIns="0" tIns="0" rIns="0" bIns="0" rtlCol="0"/>
            <a:lstStyle/>
            <a:p>
              <a:endParaRPr sz="1227"/>
            </a:p>
          </p:txBody>
        </p:sp>
        <p:sp>
          <p:nvSpPr>
            <p:cNvPr id="2627" name="object 2627"/>
            <p:cNvSpPr/>
            <p:nvPr/>
          </p:nvSpPr>
          <p:spPr>
            <a:xfrm>
              <a:off x="1640680" y="7896637"/>
              <a:ext cx="8255" cy="22860"/>
            </a:xfrm>
            <a:custGeom>
              <a:avLst/>
              <a:gdLst/>
              <a:ahLst/>
              <a:cxnLst/>
              <a:rect l="l" t="t" r="r" b="b"/>
              <a:pathLst>
                <a:path w="8255" h="22859">
                  <a:moveTo>
                    <a:pt x="1893" y="0"/>
                  </a:moveTo>
                  <a:lnTo>
                    <a:pt x="0" y="571"/>
                  </a:lnTo>
                  <a:lnTo>
                    <a:pt x="5774" y="21805"/>
                  </a:lnTo>
                  <a:lnTo>
                    <a:pt x="8084" y="22594"/>
                  </a:lnTo>
                  <a:lnTo>
                    <a:pt x="1893" y="0"/>
                  </a:lnTo>
                  <a:close/>
                </a:path>
              </a:pathLst>
            </a:custGeom>
            <a:solidFill>
              <a:srgbClr val="1B5FA1"/>
            </a:solidFill>
          </p:spPr>
          <p:txBody>
            <a:bodyPr wrap="square" lIns="0" tIns="0" rIns="0" bIns="0" rtlCol="0"/>
            <a:lstStyle/>
            <a:p>
              <a:endParaRPr sz="1227"/>
            </a:p>
          </p:txBody>
        </p:sp>
        <p:sp>
          <p:nvSpPr>
            <p:cNvPr id="2628" name="object 2628"/>
            <p:cNvSpPr/>
            <p:nvPr/>
          </p:nvSpPr>
          <p:spPr>
            <a:xfrm>
              <a:off x="1639539" y="7896990"/>
              <a:ext cx="8255" cy="22225"/>
            </a:xfrm>
            <a:custGeom>
              <a:avLst/>
              <a:gdLst/>
              <a:ahLst/>
              <a:cxnLst/>
              <a:rect l="l" t="t" r="r" b="b"/>
              <a:pathLst>
                <a:path w="8255" h="22225">
                  <a:moveTo>
                    <a:pt x="1863" y="0"/>
                  </a:moveTo>
                  <a:lnTo>
                    <a:pt x="0" y="561"/>
                  </a:lnTo>
                  <a:lnTo>
                    <a:pt x="5607" y="21006"/>
                  </a:lnTo>
                  <a:lnTo>
                    <a:pt x="7845" y="21770"/>
                  </a:lnTo>
                  <a:lnTo>
                    <a:pt x="1863" y="0"/>
                  </a:lnTo>
                  <a:close/>
                </a:path>
              </a:pathLst>
            </a:custGeom>
            <a:solidFill>
              <a:srgbClr val="1B60A1"/>
            </a:solidFill>
          </p:spPr>
          <p:txBody>
            <a:bodyPr wrap="square" lIns="0" tIns="0" rIns="0" bIns="0" rtlCol="0"/>
            <a:lstStyle/>
            <a:p>
              <a:endParaRPr sz="1227"/>
            </a:p>
          </p:txBody>
        </p:sp>
        <p:sp>
          <p:nvSpPr>
            <p:cNvPr id="2629" name="object 2629"/>
            <p:cNvSpPr/>
            <p:nvPr/>
          </p:nvSpPr>
          <p:spPr>
            <a:xfrm>
              <a:off x="1637946" y="7897430"/>
              <a:ext cx="8255" cy="20955"/>
            </a:xfrm>
            <a:custGeom>
              <a:avLst/>
              <a:gdLst/>
              <a:ahLst/>
              <a:cxnLst/>
              <a:rect l="l" t="t" r="r" b="b"/>
              <a:pathLst>
                <a:path w="8255" h="20954">
                  <a:moveTo>
                    <a:pt x="1997" y="0"/>
                  </a:moveTo>
                  <a:lnTo>
                    <a:pt x="0" y="602"/>
                  </a:lnTo>
                  <a:lnTo>
                    <a:pt x="5308" y="19920"/>
                  </a:lnTo>
                  <a:lnTo>
                    <a:pt x="7695" y="20734"/>
                  </a:lnTo>
                  <a:lnTo>
                    <a:pt x="1997" y="0"/>
                  </a:lnTo>
                  <a:close/>
                </a:path>
              </a:pathLst>
            </a:custGeom>
            <a:solidFill>
              <a:srgbClr val="1C60A2"/>
            </a:solidFill>
          </p:spPr>
          <p:txBody>
            <a:bodyPr wrap="square" lIns="0" tIns="0" rIns="0" bIns="0" rtlCol="0"/>
            <a:lstStyle/>
            <a:p>
              <a:endParaRPr sz="1227"/>
            </a:p>
          </p:txBody>
        </p:sp>
        <p:sp>
          <p:nvSpPr>
            <p:cNvPr id="2630" name="object 2630"/>
            <p:cNvSpPr/>
            <p:nvPr/>
          </p:nvSpPr>
          <p:spPr>
            <a:xfrm>
              <a:off x="1636805" y="7897868"/>
              <a:ext cx="7620" cy="20320"/>
            </a:xfrm>
            <a:custGeom>
              <a:avLst/>
              <a:gdLst/>
              <a:ahLst/>
              <a:cxnLst/>
              <a:rect l="l" t="t" r="r" b="b"/>
              <a:pathLst>
                <a:path w="7619" h="20320">
                  <a:moveTo>
                    <a:pt x="1687" y="0"/>
                  </a:moveTo>
                  <a:lnTo>
                    <a:pt x="0" y="508"/>
                  </a:lnTo>
                  <a:lnTo>
                    <a:pt x="5134" y="19034"/>
                  </a:lnTo>
                  <a:lnTo>
                    <a:pt x="7270" y="19763"/>
                  </a:lnTo>
                  <a:lnTo>
                    <a:pt x="1687" y="0"/>
                  </a:lnTo>
                  <a:close/>
                </a:path>
              </a:pathLst>
            </a:custGeom>
            <a:solidFill>
              <a:srgbClr val="1C61A3"/>
            </a:solidFill>
          </p:spPr>
          <p:txBody>
            <a:bodyPr wrap="square" lIns="0" tIns="0" rIns="0" bIns="0" rtlCol="0"/>
            <a:lstStyle/>
            <a:p>
              <a:endParaRPr sz="1227"/>
            </a:p>
          </p:txBody>
        </p:sp>
        <p:sp>
          <p:nvSpPr>
            <p:cNvPr id="2631" name="object 2631"/>
            <p:cNvSpPr/>
            <p:nvPr/>
          </p:nvSpPr>
          <p:spPr>
            <a:xfrm>
              <a:off x="1634159" y="7898231"/>
              <a:ext cx="8890" cy="19050"/>
            </a:xfrm>
            <a:custGeom>
              <a:avLst/>
              <a:gdLst/>
              <a:ahLst/>
              <a:cxnLst/>
              <a:rect l="l" t="t" r="r" b="b"/>
              <a:pathLst>
                <a:path w="8889" h="19050">
                  <a:moveTo>
                    <a:pt x="8267" y="18846"/>
                  </a:moveTo>
                  <a:lnTo>
                    <a:pt x="3149" y="0"/>
                  </a:lnTo>
                  <a:lnTo>
                    <a:pt x="1587" y="469"/>
                  </a:lnTo>
                  <a:lnTo>
                    <a:pt x="1181" y="596"/>
                  </a:lnTo>
                  <a:lnTo>
                    <a:pt x="0" y="952"/>
                  </a:lnTo>
                  <a:lnTo>
                    <a:pt x="4406" y="17526"/>
                  </a:lnTo>
                  <a:lnTo>
                    <a:pt x="5956" y="18059"/>
                  </a:lnTo>
                  <a:lnTo>
                    <a:pt x="8267" y="18846"/>
                  </a:lnTo>
                  <a:close/>
                </a:path>
              </a:pathLst>
            </a:custGeom>
            <a:solidFill>
              <a:srgbClr val="1C62A4"/>
            </a:solidFill>
          </p:spPr>
          <p:txBody>
            <a:bodyPr wrap="square" lIns="0" tIns="0" rIns="0" bIns="0" rtlCol="0"/>
            <a:lstStyle/>
            <a:p>
              <a:endParaRPr sz="1227"/>
            </a:p>
          </p:txBody>
        </p:sp>
        <p:sp>
          <p:nvSpPr>
            <p:cNvPr id="2632" name="object 2632"/>
            <p:cNvSpPr/>
            <p:nvPr/>
          </p:nvSpPr>
          <p:spPr>
            <a:xfrm>
              <a:off x="1632711" y="7899040"/>
              <a:ext cx="6985" cy="17145"/>
            </a:xfrm>
            <a:custGeom>
              <a:avLst/>
              <a:gdLst/>
              <a:ahLst/>
              <a:cxnLst/>
              <a:rect l="l" t="t" r="r" b="b"/>
              <a:pathLst>
                <a:path w="6985" h="17145">
                  <a:moveTo>
                    <a:pt x="1893" y="0"/>
                  </a:moveTo>
                  <a:lnTo>
                    <a:pt x="0" y="571"/>
                  </a:lnTo>
                  <a:lnTo>
                    <a:pt x="4239" y="16158"/>
                  </a:lnTo>
                  <a:lnTo>
                    <a:pt x="6536" y="16942"/>
                  </a:lnTo>
                  <a:lnTo>
                    <a:pt x="1893" y="0"/>
                  </a:lnTo>
                  <a:close/>
                </a:path>
              </a:pathLst>
            </a:custGeom>
            <a:solidFill>
              <a:srgbClr val="1C63A5"/>
            </a:solidFill>
          </p:spPr>
          <p:txBody>
            <a:bodyPr wrap="square" lIns="0" tIns="0" rIns="0" bIns="0" rtlCol="0"/>
            <a:lstStyle/>
            <a:p>
              <a:endParaRPr sz="1227"/>
            </a:p>
          </p:txBody>
        </p:sp>
        <p:sp>
          <p:nvSpPr>
            <p:cNvPr id="2633" name="object 2633"/>
            <p:cNvSpPr/>
            <p:nvPr/>
          </p:nvSpPr>
          <p:spPr>
            <a:xfrm>
              <a:off x="1631151" y="7899489"/>
              <a:ext cx="6350" cy="16510"/>
            </a:xfrm>
            <a:custGeom>
              <a:avLst/>
              <a:gdLst/>
              <a:ahLst/>
              <a:cxnLst/>
              <a:rect l="l" t="t" r="r" b="b"/>
              <a:pathLst>
                <a:path w="6350" h="16509">
                  <a:moveTo>
                    <a:pt x="1965" y="0"/>
                  </a:moveTo>
                  <a:lnTo>
                    <a:pt x="0" y="592"/>
                  </a:lnTo>
                  <a:lnTo>
                    <a:pt x="4021" y="15103"/>
                  </a:lnTo>
                  <a:lnTo>
                    <a:pt x="6332" y="15892"/>
                  </a:lnTo>
                  <a:lnTo>
                    <a:pt x="1965" y="0"/>
                  </a:lnTo>
                  <a:close/>
                </a:path>
              </a:pathLst>
            </a:custGeom>
            <a:solidFill>
              <a:srgbClr val="1C64A6"/>
            </a:solidFill>
          </p:spPr>
          <p:txBody>
            <a:bodyPr wrap="square" lIns="0" tIns="0" rIns="0" bIns="0" rtlCol="0"/>
            <a:lstStyle/>
            <a:p>
              <a:endParaRPr sz="1227"/>
            </a:p>
          </p:txBody>
        </p:sp>
        <p:sp>
          <p:nvSpPr>
            <p:cNvPr id="2634" name="object 2634"/>
            <p:cNvSpPr/>
            <p:nvPr/>
          </p:nvSpPr>
          <p:spPr>
            <a:xfrm>
              <a:off x="1629979" y="7899833"/>
              <a:ext cx="6350" cy="15240"/>
            </a:xfrm>
            <a:custGeom>
              <a:avLst/>
              <a:gdLst/>
              <a:ahLst/>
              <a:cxnLst/>
              <a:rect l="l" t="t" r="r" b="b"/>
              <a:pathLst>
                <a:path w="6350" h="15240">
                  <a:moveTo>
                    <a:pt x="1995" y="0"/>
                  </a:moveTo>
                  <a:lnTo>
                    <a:pt x="0" y="601"/>
                  </a:lnTo>
                  <a:lnTo>
                    <a:pt x="3790" y="14280"/>
                  </a:lnTo>
                  <a:lnTo>
                    <a:pt x="6139" y="15081"/>
                  </a:lnTo>
                  <a:lnTo>
                    <a:pt x="1995" y="0"/>
                  </a:lnTo>
                  <a:close/>
                </a:path>
              </a:pathLst>
            </a:custGeom>
            <a:solidFill>
              <a:srgbClr val="1C65A6"/>
            </a:solidFill>
          </p:spPr>
          <p:txBody>
            <a:bodyPr wrap="square" lIns="0" tIns="0" rIns="0" bIns="0" rtlCol="0"/>
            <a:lstStyle/>
            <a:p>
              <a:endParaRPr sz="1227"/>
            </a:p>
          </p:txBody>
        </p:sp>
        <p:sp>
          <p:nvSpPr>
            <p:cNvPr id="2635" name="object 2635"/>
            <p:cNvSpPr/>
            <p:nvPr/>
          </p:nvSpPr>
          <p:spPr>
            <a:xfrm>
              <a:off x="1628605" y="7900275"/>
              <a:ext cx="5715" cy="14604"/>
            </a:xfrm>
            <a:custGeom>
              <a:avLst/>
              <a:gdLst/>
              <a:ahLst/>
              <a:cxnLst/>
              <a:rect l="l" t="t" r="r" b="b"/>
              <a:pathLst>
                <a:path w="5714" h="14604">
                  <a:moveTo>
                    <a:pt x="1905" y="0"/>
                  </a:moveTo>
                  <a:lnTo>
                    <a:pt x="0" y="574"/>
                  </a:lnTo>
                  <a:lnTo>
                    <a:pt x="3487" y="13266"/>
                  </a:lnTo>
                  <a:lnTo>
                    <a:pt x="5709" y="14024"/>
                  </a:lnTo>
                  <a:lnTo>
                    <a:pt x="1905" y="0"/>
                  </a:lnTo>
                  <a:close/>
                </a:path>
              </a:pathLst>
            </a:custGeom>
            <a:solidFill>
              <a:srgbClr val="1C65A7"/>
            </a:solidFill>
          </p:spPr>
          <p:txBody>
            <a:bodyPr wrap="square" lIns="0" tIns="0" rIns="0" bIns="0" rtlCol="0"/>
            <a:lstStyle/>
            <a:p>
              <a:endParaRPr sz="1227"/>
            </a:p>
          </p:txBody>
        </p:sp>
        <p:sp>
          <p:nvSpPr>
            <p:cNvPr id="2636" name="object 2636"/>
            <p:cNvSpPr/>
            <p:nvPr/>
          </p:nvSpPr>
          <p:spPr>
            <a:xfrm>
              <a:off x="1627462" y="7900628"/>
              <a:ext cx="5715" cy="13335"/>
            </a:xfrm>
            <a:custGeom>
              <a:avLst/>
              <a:gdLst/>
              <a:ahLst/>
              <a:cxnLst/>
              <a:rect l="l" t="t" r="r" b="b"/>
              <a:pathLst>
                <a:path w="5714" h="13334">
                  <a:moveTo>
                    <a:pt x="1878" y="0"/>
                  </a:moveTo>
                  <a:lnTo>
                    <a:pt x="0" y="566"/>
                  </a:lnTo>
                  <a:lnTo>
                    <a:pt x="3264" y="12447"/>
                  </a:lnTo>
                  <a:lnTo>
                    <a:pt x="5467" y="13199"/>
                  </a:lnTo>
                  <a:lnTo>
                    <a:pt x="1878" y="0"/>
                  </a:lnTo>
                  <a:close/>
                </a:path>
              </a:pathLst>
            </a:custGeom>
            <a:solidFill>
              <a:srgbClr val="1D66A8"/>
            </a:solidFill>
          </p:spPr>
          <p:txBody>
            <a:bodyPr wrap="square" lIns="0" tIns="0" rIns="0" bIns="0" rtlCol="0"/>
            <a:lstStyle/>
            <a:p>
              <a:endParaRPr sz="1227"/>
            </a:p>
          </p:txBody>
        </p:sp>
        <p:sp>
          <p:nvSpPr>
            <p:cNvPr id="2637" name="object 2637"/>
            <p:cNvSpPr/>
            <p:nvPr/>
          </p:nvSpPr>
          <p:spPr>
            <a:xfrm>
              <a:off x="1624825" y="7901101"/>
              <a:ext cx="6350" cy="12700"/>
            </a:xfrm>
            <a:custGeom>
              <a:avLst/>
              <a:gdLst/>
              <a:ahLst/>
              <a:cxnLst/>
              <a:rect l="l" t="t" r="r" b="b"/>
              <a:pathLst>
                <a:path w="6350" h="12700">
                  <a:moveTo>
                    <a:pt x="6273" y="12103"/>
                  </a:moveTo>
                  <a:lnTo>
                    <a:pt x="2946" y="0"/>
                  </a:lnTo>
                  <a:lnTo>
                    <a:pt x="1803" y="355"/>
                  </a:lnTo>
                  <a:lnTo>
                    <a:pt x="1168" y="546"/>
                  </a:lnTo>
                  <a:lnTo>
                    <a:pt x="0" y="889"/>
                  </a:lnTo>
                  <a:lnTo>
                    <a:pt x="2717" y="10896"/>
                  </a:lnTo>
                  <a:lnTo>
                    <a:pt x="4089" y="11366"/>
                  </a:lnTo>
                  <a:lnTo>
                    <a:pt x="6273" y="12103"/>
                  </a:lnTo>
                  <a:close/>
                </a:path>
              </a:pathLst>
            </a:custGeom>
            <a:solidFill>
              <a:srgbClr val="1D67A9"/>
            </a:solidFill>
          </p:spPr>
          <p:txBody>
            <a:bodyPr wrap="square" lIns="0" tIns="0" rIns="0" bIns="0" rtlCol="0"/>
            <a:lstStyle/>
            <a:p>
              <a:endParaRPr sz="1227"/>
            </a:p>
          </p:txBody>
        </p:sp>
        <p:sp>
          <p:nvSpPr>
            <p:cNvPr id="2638" name="object 2638"/>
            <p:cNvSpPr/>
            <p:nvPr/>
          </p:nvSpPr>
          <p:spPr>
            <a:xfrm>
              <a:off x="1610715" y="7901892"/>
              <a:ext cx="17780" cy="10795"/>
            </a:xfrm>
            <a:custGeom>
              <a:avLst/>
              <a:gdLst/>
              <a:ahLst/>
              <a:cxnLst/>
              <a:rect l="l" t="t" r="r" b="b"/>
              <a:pathLst>
                <a:path w="17780" h="10795">
                  <a:moveTo>
                    <a:pt x="14433" y="0"/>
                  </a:moveTo>
                  <a:lnTo>
                    <a:pt x="0" y="4352"/>
                  </a:lnTo>
                  <a:lnTo>
                    <a:pt x="17246" y="10239"/>
                  </a:lnTo>
                  <a:lnTo>
                    <a:pt x="14433" y="0"/>
                  </a:lnTo>
                  <a:close/>
                </a:path>
              </a:pathLst>
            </a:custGeom>
            <a:solidFill>
              <a:srgbClr val="1D68AA"/>
            </a:solidFill>
          </p:spPr>
          <p:txBody>
            <a:bodyPr wrap="square" lIns="0" tIns="0" rIns="0" bIns="0" rtlCol="0"/>
            <a:lstStyle/>
            <a:p>
              <a:endParaRPr sz="1227"/>
            </a:p>
          </p:txBody>
        </p:sp>
        <p:sp>
          <p:nvSpPr>
            <p:cNvPr id="2639" name="object 2639"/>
            <p:cNvSpPr/>
            <p:nvPr/>
          </p:nvSpPr>
          <p:spPr>
            <a:xfrm>
              <a:off x="1675384" y="8012773"/>
              <a:ext cx="2540" cy="10160"/>
            </a:xfrm>
            <a:custGeom>
              <a:avLst/>
              <a:gdLst/>
              <a:ahLst/>
              <a:cxnLst/>
              <a:rect l="l" t="t" r="r" b="b"/>
              <a:pathLst>
                <a:path w="2539" h="10159">
                  <a:moveTo>
                    <a:pt x="2311" y="0"/>
                  </a:moveTo>
                  <a:lnTo>
                    <a:pt x="0" y="1333"/>
                  </a:lnTo>
                  <a:lnTo>
                    <a:pt x="0" y="3327"/>
                  </a:lnTo>
                  <a:lnTo>
                    <a:pt x="25" y="8826"/>
                  </a:lnTo>
                  <a:lnTo>
                    <a:pt x="2311" y="9601"/>
                  </a:lnTo>
                  <a:lnTo>
                    <a:pt x="2311" y="2006"/>
                  </a:lnTo>
                  <a:lnTo>
                    <a:pt x="2311" y="0"/>
                  </a:lnTo>
                  <a:close/>
                </a:path>
              </a:pathLst>
            </a:custGeom>
            <a:solidFill>
              <a:srgbClr val="5B73A0"/>
            </a:solidFill>
          </p:spPr>
          <p:txBody>
            <a:bodyPr wrap="square" lIns="0" tIns="0" rIns="0" bIns="0" rtlCol="0"/>
            <a:lstStyle/>
            <a:p>
              <a:endParaRPr sz="1227"/>
            </a:p>
          </p:txBody>
        </p:sp>
        <p:sp>
          <p:nvSpPr>
            <p:cNvPr id="2640" name="object 2640"/>
            <p:cNvSpPr/>
            <p:nvPr/>
          </p:nvSpPr>
          <p:spPr>
            <a:xfrm>
              <a:off x="1675371" y="8009229"/>
              <a:ext cx="2540" cy="5080"/>
            </a:xfrm>
            <a:custGeom>
              <a:avLst/>
              <a:gdLst/>
              <a:ahLst/>
              <a:cxnLst/>
              <a:rect l="l" t="t" r="r" b="b"/>
              <a:pathLst>
                <a:path w="2539" h="5079">
                  <a:moveTo>
                    <a:pt x="2324" y="0"/>
                  </a:moveTo>
                  <a:lnTo>
                    <a:pt x="0" y="1346"/>
                  </a:lnTo>
                  <a:lnTo>
                    <a:pt x="0" y="3314"/>
                  </a:lnTo>
                  <a:lnTo>
                    <a:pt x="12" y="4876"/>
                  </a:lnTo>
                  <a:lnTo>
                    <a:pt x="2324" y="3543"/>
                  </a:lnTo>
                  <a:lnTo>
                    <a:pt x="2324" y="1968"/>
                  </a:lnTo>
                  <a:lnTo>
                    <a:pt x="2324" y="0"/>
                  </a:lnTo>
                  <a:close/>
                </a:path>
              </a:pathLst>
            </a:custGeom>
            <a:solidFill>
              <a:srgbClr val="5B74A1"/>
            </a:solidFill>
          </p:spPr>
          <p:txBody>
            <a:bodyPr wrap="square" lIns="0" tIns="0" rIns="0" bIns="0" rtlCol="0"/>
            <a:lstStyle/>
            <a:p>
              <a:endParaRPr sz="1227"/>
            </a:p>
          </p:txBody>
        </p:sp>
        <p:sp>
          <p:nvSpPr>
            <p:cNvPr id="2641" name="object 2641"/>
            <p:cNvSpPr/>
            <p:nvPr/>
          </p:nvSpPr>
          <p:spPr>
            <a:xfrm>
              <a:off x="1675358" y="8007629"/>
              <a:ext cx="2540" cy="3175"/>
            </a:xfrm>
            <a:custGeom>
              <a:avLst/>
              <a:gdLst/>
              <a:ahLst/>
              <a:cxnLst/>
              <a:rect l="l" t="t" r="r" b="b"/>
              <a:pathLst>
                <a:path w="2539" h="3175">
                  <a:moveTo>
                    <a:pt x="2336" y="0"/>
                  </a:moveTo>
                  <a:lnTo>
                    <a:pt x="0" y="1346"/>
                  </a:lnTo>
                  <a:lnTo>
                    <a:pt x="12" y="2946"/>
                  </a:lnTo>
                  <a:lnTo>
                    <a:pt x="2336" y="1600"/>
                  </a:lnTo>
                  <a:lnTo>
                    <a:pt x="2336" y="0"/>
                  </a:lnTo>
                  <a:close/>
                </a:path>
              </a:pathLst>
            </a:custGeom>
            <a:solidFill>
              <a:srgbClr val="5B75A1"/>
            </a:solidFill>
          </p:spPr>
          <p:txBody>
            <a:bodyPr wrap="square" lIns="0" tIns="0" rIns="0" bIns="0" rtlCol="0"/>
            <a:lstStyle/>
            <a:p>
              <a:endParaRPr sz="1227"/>
            </a:p>
          </p:txBody>
        </p:sp>
        <p:sp>
          <p:nvSpPr>
            <p:cNvPr id="2642" name="object 2642"/>
            <p:cNvSpPr/>
            <p:nvPr/>
          </p:nvSpPr>
          <p:spPr>
            <a:xfrm>
              <a:off x="1675358" y="8005711"/>
              <a:ext cx="2540" cy="3810"/>
            </a:xfrm>
            <a:custGeom>
              <a:avLst/>
              <a:gdLst/>
              <a:ahLst/>
              <a:cxnLst/>
              <a:rect l="l" t="t" r="r" b="b"/>
              <a:pathLst>
                <a:path w="2539" h="3809">
                  <a:moveTo>
                    <a:pt x="2336" y="0"/>
                  </a:moveTo>
                  <a:lnTo>
                    <a:pt x="0" y="1346"/>
                  </a:lnTo>
                  <a:lnTo>
                    <a:pt x="0" y="3263"/>
                  </a:lnTo>
                  <a:lnTo>
                    <a:pt x="2336" y="1917"/>
                  </a:lnTo>
                  <a:lnTo>
                    <a:pt x="2336" y="0"/>
                  </a:lnTo>
                  <a:close/>
                </a:path>
              </a:pathLst>
            </a:custGeom>
            <a:solidFill>
              <a:srgbClr val="5C75A2"/>
            </a:solidFill>
          </p:spPr>
          <p:txBody>
            <a:bodyPr wrap="square" lIns="0" tIns="0" rIns="0" bIns="0" rtlCol="0"/>
            <a:lstStyle/>
            <a:p>
              <a:endParaRPr sz="1227"/>
            </a:p>
          </p:txBody>
        </p:sp>
        <p:sp>
          <p:nvSpPr>
            <p:cNvPr id="2643" name="object 2643"/>
            <p:cNvSpPr/>
            <p:nvPr/>
          </p:nvSpPr>
          <p:spPr>
            <a:xfrm>
              <a:off x="1675345" y="8003933"/>
              <a:ext cx="2540" cy="3175"/>
            </a:xfrm>
            <a:custGeom>
              <a:avLst/>
              <a:gdLst/>
              <a:ahLst/>
              <a:cxnLst/>
              <a:rect l="l" t="t" r="r" b="b"/>
              <a:pathLst>
                <a:path w="2539" h="3175">
                  <a:moveTo>
                    <a:pt x="2349" y="0"/>
                  </a:moveTo>
                  <a:lnTo>
                    <a:pt x="0" y="1371"/>
                  </a:lnTo>
                  <a:lnTo>
                    <a:pt x="12" y="3124"/>
                  </a:lnTo>
                  <a:lnTo>
                    <a:pt x="2349" y="1778"/>
                  </a:lnTo>
                  <a:lnTo>
                    <a:pt x="2349" y="0"/>
                  </a:lnTo>
                  <a:close/>
                </a:path>
              </a:pathLst>
            </a:custGeom>
            <a:solidFill>
              <a:srgbClr val="5C75A3"/>
            </a:solidFill>
          </p:spPr>
          <p:txBody>
            <a:bodyPr wrap="square" lIns="0" tIns="0" rIns="0" bIns="0" rtlCol="0"/>
            <a:lstStyle/>
            <a:p>
              <a:endParaRPr sz="1227"/>
            </a:p>
          </p:txBody>
        </p:sp>
        <p:sp>
          <p:nvSpPr>
            <p:cNvPr id="2644" name="object 2644"/>
            <p:cNvSpPr/>
            <p:nvPr/>
          </p:nvSpPr>
          <p:spPr>
            <a:xfrm>
              <a:off x="1675333" y="8002079"/>
              <a:ext cx="2540" cy="3810"/>
            </a:xfrm>
            <a:custGeom>
              <a:avLst/>
              <a:gdLst/>
              <a:ahLst/>
              <a:cxnLst/>
              <a:rect l="l" t="t" r="r" b="b"/>
              <a:pathLst>
                <a:path w="2539" h="3809">
                  <a:moveTo>
                    <a:pt x="2362" y="0"/>
                  </a:moveTo>
                  <a:lnTo>
                    <a:pt x="0" y="1346"/>
                  </a:lnTo>
                  <a:lnTo>
                    <a:pt x="12" y="3225"/>
                  </a:lnTo>
                  <a:lnTo>
                    <a:pt x="2362" y="1854"/>
                  </a:lnTo>
                  <a:lnTo>
                    <a:pt x="2362" y="0"/>
                  </a:lnTo>
                  <a:close/>
                </a:path>
              </a:pathLst>
            </a:custGeom>
            <a:solidFill>
              <a:srgbClr val="5C76A3"/>
            </a:solidFill>
          </p:spPr>
          <p:txBody>
            <a:bodyPr wrap="square" lIns="0" tIns="0" rIns="0" bIns="0" rtlCol="0"/>
            <a:lstStyle/>
            <a:p>
              <a:endParaRPr sz="1227"/>
            </a:p>
          </p:txBody>
        </p:sp>
        <p:sp>
          <p:nvSpPr>
            <p:cNvPr id="2645" name="object 2645"/>
            <p:cNvSpPr/>
            <p:nvPr/>
          </p:nvSpPr>
          <p:spPr>
            <a:xfrm>
              <a:off x="1675333" y="8000187"/>
              <a:ext cx="2540" cy="3810"/>
            </a:xfrm>
            <a:custGeom>
              <a:avLst/>
              <a:gdLst/>
              <a:ahLst/>
              <a:cxnLst/>
              <a:rect l="l" t="t" r="r" b="b"/>
              <a:pathLst>
                <a:path w="2539" h="3809">
                  <a:moveTo>
                    <a:pt x="2362" y="0"/>
                  </a:moveTo>
                  <a:lnTo>
                    <a:pt x="0" y="1371"/>
                  </a:lnTo>
                  <a:lnTo>
                    <a:pt x="0" y="3238"/>
                  </a:lnTo>
                  <a:lnTo>
                    <a:pt x="2362" y="1892"/>
                  </a:lnTo>
                  <a:lnTo>
                    <a:pt x="2362" y="0"/>
                  </a:lnTo>
                  <a:close/>
                </a:path>
              </a:pathLst>
            </a:custGeom>
            <a:solidFill>
              <a:srgbClr val="5C77A4"/>
            </a:solidFill>
          </p:spPr>
          <p:txBody>
            <a:bodyPr wrap="square" lIns="0" tIns="0" rIns="0" bIns="0" rtlCol="0"/>
            <a:lstStyle/>
            <a:p>
              <a:endParaRPr sz="1227"/>
            </a:p>
          </p:txBody>
        </p:sp>
        <p:sp>
          <p:nvSpPr>
            <p:cNvPr id="2646" name="object 2646"/>
            <p:cNvSpPr/>
            <p:nvPr/>
          </p:nvSpPr>
          <p:spPr>
            <a:xfrm>
              <a:off x="1675320" y="7996580"/>
              <a:ext cx="2540" cy="5080"/>
            </a:xfrm>
            <a:custGeom>
              <a:avLst/>
              <a:gdLst/>
              <a:ahLst/>
              <a:cxnLst/>
              <a:rect l="l" t="t" r="r" b="b"/>
              <a:pathLst>
                <a:path w="2539" h="5079">
                  <a:moveTo>
                    <a:pt x="2374" y="0"/>
                  </a:moveTo>
                  <a:lnTo>
                    <a:pt x="0" y="1358"/>
                  </a:lnTo>
                  <a:lnTo>
                    <a:pt x="0" y="3302"/>
                  </a:lnTo>
                  <a:lnTo>
                    <a:pt x="12" y="4978"/>
                  </a:lnTo>
                  <a:lnTo>
                    <a:pt x="2374" y="3606"/>
                  </a:lnTo>
                  <a:lnTo>
                    <a:pt x="2374" y="1943"/>
                  </a:lnTo>
                  <a:lnTo>
                    <a:pt x="2374" y="0"/>
                  </a:lnTo>
                  <a:close/>
                </a:path>
              </a:pathLst>
            </a:custGeom>
            <a:solidFill>
              <a:srgbClr val="5C78A4"/>
            </a:solidFill>
          </p:spPr>
          <p:txBody>
            <a:bodyPr wrap="square" lIns="0" tIns="0" rIns="0" bIns="0" rtlCol="0"/>
            <a:lstStyle/>
            <a:p>
              <a:endParaRPr sz="1227"/>
            </a:p>
          </p:txBody>
        </p:sp>
        <p:sp>
          <p:nvSpPr>
            <p:cNvPr id="2647" name="object 2647"/>
            <p:cNvSpPr/>
            <p:nvPr/>
          </p:nvSpPr>
          <p:spPr>
            <a:xfrm>
              <a:off x="1675307" y="7994980"/>
              <a:ext cx="2540" cy="3175"/>
            </a:xfrm>
            <a:custGeom>
              <a:avLst/>
              <a:gdLst/>
              <a:ahLst/>
              <a:cxnLst/>
              <a:rect l="l" t="t" r="r" b="b"/>
              <a:pathLst>
                <a:path w="2539" h="3175">
                  <a:moveTo>
                    <a:pt x="2387" y="0"/>
                  </a:moveTo>
                  <a:lnTo>
                    <a:pt x="0" y="1358"/>
                  </a:lnTo>
                  <a:lnTo>
                    <a:pt x="12" y="2959"/>
                  </a:lnTo>
                  <a:lnTo>
                    <a:pt x="2387" y="1600"/>
                  </a:lnTo>
                  <a:lnTo>
                    <a:pt x="2387" y="0"/>
                  </a:lnTo>
                  <a:close/>
                </a:path>
              </a:pathLst>
            </a:custGeom>
            <a:solidFill>
              <a:srgbClr val="5C78A5"/>
            </a:solidFill>
          </p:spPr>
          <p:txBody>
            <a:bodyPr wrap="square" lIns="0" tIns="0" rIns="0" bIns="0" rtlCol="0"/>
            <a:lstStyle/>
            <a:p>
              <a:endParaRPr sz="1227"/>
            </a:p>
          </p:txBody>
        </p:sp>
        <p:sp>
          <p:nvSpPr>
            <p:cNvPr id="2648" name="object 2648"/>
            <p:cNvSpPr/>
            <p:nvPr/>
          </p:nvSpPr>
          <p:spPr>
            <a:xfrm>
              <a:off x="1675295" y="7991462"/>
              <a:ext cx="2540" cy="5080"/>
            </a:xfrm>
            <a:custGeom>
              <a:avLst/>
              <a:gdLst/>
              <a:ahLst/>
              <a:cxnLst/>
              <a:rect l="l" t="t" r="r" b="b"/>
              <a:pathLst>
                <a:path w="2539" h="5079">
                  <a:moveTo>
                    <a:pt x="2400" y="0"/>
                  </a:moveTo>
                  <a:lnTo>
                    <a:pt x="0" y="1371"/>
                  </a:lnTo>
                  <a:lnTo>
                    <a:pt x="12" y="2959"/>
                  </a:lnTo>
                  <a:lnTo>
                    <a:pt x="12" y="4876"/>
                  </a:lnTo>
                  <a:lnTo>
                    <a:pt x="2400" y="3517"/>
                  </a:lnTo>
                  <a:lnTo>
                    <a:pt x="2400" y="1600"/>
                  </a:lnTo>
                  <a:lnTo>
                    <a:pt x="2400" y="0"/>
                  </a:lnTo>
                  <a:close/>
                </a:path>
              </a:pathLst>
            </a:custGeom>
            <a:solidFill>
              <a:srgbClr val="5C79A6"/>
            </a:solidFill>
          </p:spPr>
          <p:txBody>
            <a:bodyPr wrap="square" lIns="0" tIns="0" rIns="0" bIns="0" rtlCol="0"/>
            <a:lstStyle/>
            <a:p>
              <a:endParaRPr sz="1227"/>
            </a:p>
          </p:txBody>
        </p:sp>
        <p:sp>
          <p:nvSpPr>
            <p:cNvPr id="2649" name="object 2649"/>
            <p:cNvSpPr/>
            <p:nvPr/>
          </p:nvSpPr>
          <p:spPr>
            <a:xfrm>
              <a:off x="1675295" y="7989443"/>
              <a:ext cx="2540" cy="3810"/>
            </a:xfrm>
            <a:custGeom>
              <a:avLst/>
              <a:gdLst/>
              <a:ahLst/>
              <a:cxnLst/>
              <a:rect l="l" t="t" r="r" b="b"/>
              <a:pathLst>
                <a:path w="2539" h="3809">
                  <a:moveTo>
                    <a:pt x="2400" y="0"/>
                  </a:moveTo>
                  <a:lnTo>
                    <a:pt x="0" y="1371"/>
                  </a:lnTo>
                  <a:lnTo>
                    <a:pt x="0" y="3390"/>
                  </a:lnTo>
                  <a:lnTo>
                    <a:pt x="2400" y="2019"/>
                  </a:lnTo>
                  <a:lnTo>
                    <a:pt x="2400" y="0"/>
                  </a:lnTo>
                  <a:close/>
                </a:path>
              </a:pathLst>
            </a:custGeom>
            <a:solidFill>
              <a:srgbClr val="5C7AA6"/>
            </a:solidFill>
          </p:spPr>
          <p:txBody>
            <a:bodyPr wrap="square" lIns="0" tIns="0" rIns="0" bIns="0" rtlCol="0"/>
            <a:lstStyle/>
            <a:p>
              <a:endParaRPr sz="1227"/>
            </a:p>
          </p:txBody>
        </p:sp>
        <p:sp>
          <p:nvSpPr>
            <p:cNvPr id="2650" name="object 2650"/>
            <p:cNvSpPr/>
            <p:nvPr/>
          </p:nvSpPr>
          <p:spPr>
            <a:xfrm>
              <a:off x="1675282" y="7987665"/>
              <a:ext cx="2540" cy="3175"/>
            </a:xfrm>
            <a:custGeom>
              <a:avLst/>
              <a:gdLst/>
              <a:ahLst/>
              <a:cxnLst/>
              <a:rect l="l" t="t" r="r" b="b"/>
              <a:pathLst>
                <a:path w="2539" h="3175">
                  <a:moveTo>
                    <a:pt x="2413" y="0"/>
                  </a:moveTo>
                  <a:lnTo>
                    <a:pt x="0" y="1396"/>
                  </a:lnTo>
                  <a:lnTo>
                    <a:pt x="12" y="3149"/>
                  </a:lnTo>
                  <a:lnTo>
                    <a:pt x="2413" y="1777"/>
                  </a:lnTo>
                  <a:lnTo>
                    <a:pt x="2413" y="0"/>
                  </a:lnTo>
                  <a:close/>
                </a:path>
              </a:pathLst>
            </a:custGeom>
            <a:solidFill>
              <a:srgbClr val="5C7AA7"/>
            </a:solidFill>
          </p:spPr>
          <p:txBody>
            <a:bodyPr wrap="square" lIns="0" tIns="0" rIns="0" bIns="0" rtlCol="0"/>
            <a:lstStyle/>
            <a:p>
              <a:endParaRPr sz="1227"/>
            </a:p>
          </p:txBody>
        </p:sp>
        <p:sp>
          <p:nvSpPr>
            <p:cNvPr id="2651" name="object 2651"/>
            <p:cNvSpPr/>
            <p:nvPr/>
          </p:nvSpPr>
          <p:spPr>
            <a:xfrm>
              <a:off x="1675282" y="7985963"/>
              <a:ext cx="2540" cy="3175"/>
            </a:xfrm>
            <a:custGeom>
              <a:avLst/>
              <a:gdLst/>
              <a:ahLst/>
              <a:cxnLst/>
              <a:rect l="l" t="t" r="r" b="b"/>
              <a:pathLst>
                <a:path w="2539" h="3175">
                  <a:moveTo>
                    <a:pt x="2413" y="0"/>
                  </a:moveTo>
                  <a:lnTo>
                    <a:pt x="0" y="1384"/>
                  </a:lnTo>
                  <a:lnTo>
                    <a:pt x="0" y="3098"/>
                  </a:lnTo>
                  <a:lnTo>
                    <a:pt x="2413" y="1701"/>
                  </a:lnTo>
                  <a:lnTo>
                    <a:pt x="2413" y="0"/>
                  </a:lnTo>
                  <a:close/>
                </a:path>
              </a:pathLst>
            </a:custGeom>
            <a:solidFill>
              <a:srgbClr val="5C7AA8"/>
            </a:solidFill>
          </p:spPr>
          <p:txBody>
            <a:bodyPr wrap="square" lIns="0" tIns="0" rIns="0" bIns="0" rtlCol="0"/>
            <a:lstStyle/>
            <a:p>
              <a:endParaRPr sz="1227"/>
            </a:p>
          </p:txBody>
        </p:sp>
        <p:sp>
          <p:nvSpPr>
            <p:cNvPr id="2652" name="object 2652"/>
            <p:cNvSpPr/>
            <p:nvPr/>
          </p:nvSpPr>
          <p:spPr>
            <a:xfrm>
              <a:off x="1675269" y="7984109"/>
              <a:ext cx="2540" cy="3810"/>
            </a:xfrm>
            <a:custGeom>
              <a:avLst/>
              <a:gdLst/>
              <a:ahLst/>
              <a:cxnLst/>
              <a:rect l="l" t="t" r="r" b="b"/>
              <a:pathLst>
                <a:path w="2539" h="3809">
                  <a:moveTo>
                    <a:pt x="2425" y="0"/>
                  </a:moveTo>
                  <a:lnTo>
                    <a:pt x="0" y="1409"/>
                  </a:lnTo>
                  <a:lnTo>
                    <a:pt x="12" y="3238"/>
                  </a:lnTo>
                  <a:lnTo>
                    <a:pt x="2425" y="1854"/>
                  </a:lnTo>
                  <a:lnTo>
                    <a:pt x="2425" y="0"/>
                  </a:lnTo>
                  <a:close/>
                </a:path>
              </a:pathLst>
            </a:custGeom>
            <a:solidFill>
              <a:srgbClr val="5C7BA8"/>
            </a:solidFill>
          </p:spPr>
          <p:txBody>
            <a:bodyPr wrap="square" lIns="0" tIns="0" rIns="0" bIns="0" rtlCol="0"/>
            <a:lstStyle/>
            <a:p>
              <a:endParaRPr sz="1227"/>
            </a:p>
          </p:txBody>
        </p:sp>
        <p:sp>
          <p:nvSpPr>
            <p:cNvPr id="2653" name="object 2653"/>
            <p:cNvSpPr/>
            <p:nvPr/>
          </p:nvSpPr>
          <p:spPr>
            <a:xfrm>
              <a:off x="1675269" y="7982255"/>
              <a:ext cx="2540" cy="3810"/>
            </a:xfrm>
            <a:custGeom>
              <a:avLst/>
              <a:gdLst/>
              <a:ahLst/>
              <a:cxnLst/>
              <a:rect l="l" t="t" r="r" b="b"/>
              <a:pathLst>
                <a:path w="2539" h="3809">
                  <a:moveTo>
                    <a:pt x="2425" y="0"/>
                  </a:moveTo>
                  <a:lnTo>
                    <a:pt x="0" y="1397"/>
                  </a:lnTo>
                  <a:lnTo>
                    <a:pt x="0" y="3263"/>
                  </a:lnTo>
                  <a:lnTo>
                    <a:pt x="2425" y="1854"/>
                  </a:lnTo>
                  <a:lnTo>
                    <a:pt x="2425" y="0"/>
                  </a:lnTo>
                  <a:close/>
                </a:path>
              </a:pathLst>
            </a:custGeom>
            <a:solidFill>
              <a:srgbClr val="5C7CA8"/>
            </a:solidFill>
          </p:spPr>
          <p:txBody>
            <a:bodyPr wrap="square" lIns="0" tIns="0" rIns="0" bIns="0" rtlCol="0"/>
            <a:lstStyle/>
            <a:p>
              <a:endParaRPr sz="1227"/>
            </a:p>
          </p:txBody>
        </p:sp>
        <p:sp>
          <p:nvSpPr>
            <p:cNvPr id="2654" name="object 2654"/>
            <p:cNvSpPr/>
            <p:nvPr/>
          </p:nvSpPr>
          <p:spPr>
            <a:xfrm>
              <a:off x="1675256" y="7980375"/>
              <a:ext cx="2540" cy="3810"/>
            </a:xfrm>
            <a:custGeom>
              <a:avLst/>
              <a:gdLst/>
              <a:ahLst/>
              <a:cxnLst/>
              <a:rect l="l" t="t" r="r" b="b"/>
              <a:pathLst>
                <a:path w="2539" h="3809">
                  <a:moveTo>
                    <a:pt x="2438" y="0"/>
                  </a:moveTo>
                  <a:lnTo>
                    <a:pt x="0" y="1409"/>
                  </a:lnTo>
                  <a:lnTo>
                    <a:pt x="12" y="3276"/>
                  </a:lnTo>
                  <a:lnTo>
                    <a:pt x="2438" y="1879"/>
                  </a:lnTo>
                  <a:lnTo>
                    <a:pt x="2438" y="0"/>
                  </a:lnTo>
                  <a:close/>
                </a:path>
              </a:pathLst>
            </a:custGeom>
            <a:solidFill>
              <a:srgbClr val="5C7CA9"/>
            </a:solidFill>
          </p:spPr>
          <p:txBody>
            <a:bodyPr wrap="square" lIns="0" tIns="0" rIns="0" bIns="0" rtlCol="0"/>
            <a:lstStyle/>
            <a:p>
              <a:endParaRPr sz="1227"/>
            </a:p>
          </p:txBody>
        </p:sp>
        <p:sp>
          <p:nvSpPr>
            <p:cNvPr id="2655" name="object 2655"/>
            <p:cNvSpPr/>
            <p:nvPr/>
          </p:nvSpPr>
          <p:spPr>
            <a:xfrm>
              <a:off x="1675256" y="7978673"/>
              <a:ext cx="2540" cy="3175"/>
            </a:xfrm>
            <a:custGeom>
              <a:avLst/>
              <a:gdLst/>
              <a:ahLst/>
              <a:cxnLst/>
              <a:rect l="l" t="t" r="r" b="b"/>
              <a:pathLst>
                <a:path w="2539" h="3175">
                  <a:moveTo>
                    <a:pt x="2438" y="0"/>
                  </a:moveTo>
                  <a:lnTo>
                    <a:pt x="0" y="1409"/>
                  </a:lnTo>
                  <a:lnTo>
                    <a:pt x="0" y="3111"/>
                  </a:lnTo>
                  <a:lnTo>
                    <a:pt x="2438" y="1701"/>
                  </a:lnTo>
                  <a:lnTo>
                    <a:pt x="2438" y="0"/>
                  </a:lnTo>
                  <a:close/>
                </a:path>
              </a:pathLst>
            </a:custGeom>
            <a:solidFill>
              <a:srgbClr val="5C7CAA"/>
            </a:solidFill>
          </p:spPr>
          <p:txBody>
            <a:bodyPr wrap="square" lIns="0" tIns="0" rIns="0" bIns="0" rtlCol="0"/>
            <a:lstStyle/>
            <a:p>
              <a:endParaRPr sz="1227"/>
            </a:p>
          </p:txBody>
        </p:sp>
        <p:sp>
          <p:nvSpPr>
            <p:cNvPr id="2656" name="object 2656"/>
            <p:cNvSpPr/>
            <p:nvPr/>
          </p:nvSpPr>
          <p:spPr>
            <a:xfrm>
              <a:off x="1675244" y="7976743"/>
              <a:ext cx="2540" cy="3810"/>
            </a:xfrm>
            <a:custGeom>
              <a:avLst/>
              <a:gdLst/>
              <a:ahLst/>
              <a:cxnLst/>
              <a:rect l="l" t="t" r="r" b="b"/>
              <a:pathLst>
                <a:path w="2539" h="3809">
                  <a:moveTo>
                    <a:pt x="2451" y="0"/>
                  </a:moveTo>
                  <a:lnTo>
                    <a:pt x="0" y="1409"/>
                  </a:lnTo>
                  <a:lnTo>
                    <a:pt x="12" y="3340"/>
                  </a:lnTo>
                  <a:lnTo>
                    <a:pt x="2451" y="1930"/>
                  </a:lnTo>
                  <a:lnTo>
                    <a:pt x="2451" y="0"/>
                  </a:lnTo>
                  <a:close/>
                </a:path>
              </a:pathLst>
            </a:custGeom>
            <a:solidFill>
              <a:srgbClr val="5D7DAA"/>
            </a:solidFill>
          </p:spPr>
          <p:txBody>
            <a:bodyPr wrap="square" lIns="0" tIns="0" rIns="0" bIns="0" rtlCol="0"/>
            <a:lstStyle/>
            <a:p>
              <a:endParaRPr sz="1227"/>
            </a:p>
          </p:txBody>
        </p:sp>
        <p:sp>
          <p:nvSpPr>
            <p:cNvPr id="2657" name="object 2657"/>
            <p:cNvSpPr/>
            <p:nvPr/>
          </p:nvSpPr>
          <p:spPr>
            <a:xfrm>
              <a:off x="1675244" y="7975181"/>
              <a:ext cx="2540" cy="3175"/>
            </a:xfrm>
            <a:custGeom>
              <a:avLst/>
              <a:gdLst/>
              <a:ahLst/>
              <a:cxnLst/>
              <a:rect l="l" t="t" r="r" b="b"/>
              <a:pathLst>
                <a:path w="2539" h="3175">
                  <a:moveTo>
                    <a:pt x="2451" y="0"/>
                  </a:moveTo>
                  <a:lnTo>
                    <a:pt x="0" y="1422"/>
                  </a:lnTo>
                  <a:lnTo>
                    <a:pt x="0" y="2971"/>
                  </a:lnTo>
                  <a:lnTo>
                    <a:pt x="2451" y="1562"/>
                  </a:lnTo>
                  <a:lnTo>
                    <a:pt x="2451" y="0"/>
                  </a:lnTo>
                  <a:close/>
                </a:path>
              </a:pathLst>
            </a:custGeom>
            <a:solidFill>
              <a:srgbClr val="5D7DAB"/>
            </a:solidFill>
          </p:spPr>
          <p:txBody>
            <a:bodyPr wrap="square" lIns="0" tIns="0" rIns="0" bIns="0" rtlCol="0"/>
            <a:lstStyle/>
            <a:p>
              <a:endParaRPr sz="1227"/>
            </a:p>
          </p:txBody>
        </p:sp>
        <p:sp>
          <p:nvSpPr>
            <p:cNvPr id="2658" name="object 2658"/>
            <p:cNvSpPr/>
            <p:nvPr/>
          </p:nvSpPr>
          <p:spPr>
            <a:xfrm>
              <a:off x="1675231" y="7973212"/>
              <a:ext cx="2540" cy="3810"/>
            </a:xfrm>
            <a:custGeom>
              <a:avLst/>
              <a:gdLst/>
              <a:ahLst/>
              <a:cxnLst/>
              <a:rect l="l" t="t" r="r" b="b"/>
              <a:pathLst>
                <a:path w="2539" h="3809">
                  <a:moveTo>
                    <a:pt x="2463" y="0"/>
                  </a:moveTo>
                  <a:lnTo>
                    <a:pt x="0" y="1422"/>
                  </a:lnTo>
                  <a:lnTo>
                    <a:pt x="12" y="3390"/>
                  </a:lnTo>
                  <a:lnTo>
                    <a:pt x="2463" y="1968"/>
                  </a:lnTo>
                  <a:lnTo>
                    <a:pt x="2463" y="0"/>
                  </a:lnTo>
                  <a:close/>
                </a:path>
              </a:pathLst>
            </a:custGeom>
            <a:solidFill>
              <a:srgbClr val="5D7EAB"/>
            </a:solidFill>
          </p:spPr>
          <p:txBody>
            <a:bodyPr wrap="square" lIns="0" tIns="0" rIns="0" bIns="0" rtlCol="0"/>
            <a:lstStyle/>
            <a:p>
              <a:endParaRPr sz="1227"/>
            </a:p>
          </p:txBody>
        </p:sp>
        <p:sp>
          <p:nvSpPr>
            <p:cNvPr id="2659" name="object 2659"/>
            <p:cNvSpPr/>
            <p:nvPr/>
          </p:nvSpPr>
          <p:spPr>
            <a:xfrm>
              <a:off x="1675218" y="7969643"/>
              <a:ext cx="2540" cy="5080"/>
            </a:xfrm>
            <a:custGeom>
              <a:avLst/>
              <a:gdLst/>
              <a:ahLst/>
              <a:cxnLst/>
              <a:rect l="l" t="t" r="r" b="b"/>
              <a:pathLst>
                <a:path w="2539" h="5079">
                  <a:moveTo>
                    <a:pt x="2476" y="0"/>
                  </a:moveTo>
                  <a:lnTo>
                    <a:pt x="0" y="1422"/>
                  </a:lnTo>
                  <a:lnTo>
                    <a:pt x="0" y="3403"/>
                  </a:lnTo>
                  <a:lnTo>
                    <a:pt x="12" y="4991"/>
                  </a:lnTo>
                  <a:lnTo>
                    <a:pt x="2476" y="3568"/>
                  </a:lnTo>
                  <a:lnTo>
                    <a:pt x="2476" y="1981"/>
                  </a:lnTo>
                  <a:lnTo>
                    <a:pt x="2476" y="0"/>
                  </a:lnTo>
                  <a:close/>
                </a:path>
              </a:pathLst>
            </a:custGeom>
            <a:solidFill>
              <a:srgbClr val="5D7FAC"/>
            </a:solidFill>
          </p:spPr>
          <p:txBody>
            <a:bodyPr wrap="square" lIns="0" tIns="0" rIns="0" bIns="0" rtlCol="0"/>
            <a:lstStyle/>
            <a:p>
              <a:endParaRPr sz="1227"/>
            </a:p>
          </p:txBody>
        </p:sp>
        <p:sp>
          <p:nvSpPr>
            <p:cNvPr id="2660" name="object 2660"/>
            <p:cNvSpPr/>
            <p:nvPr/>
          </p:nvSpPr>
          <p:spPr>
            <a:xfrm>
              <a:off x="1675206" y="7967764"/>
              <a:ext cx="2540" cy="3810"/>
            </a:xfrm>
            <a:custGeom>
              <a:avLst/>
              <a:gdLst/>
              <a:ahLst/>
              <a:cxnLst/>
              <a:rect l="l" t="t" r="r" b="b"/>
              <a:pathLst>
                <a:path w="2539" h="3809">
                  <a:moveTo>
                    <a:pt x="2489" y="0"/>
                  </a:moveTo>
                  <a:lnTo>
                    <a:pt x="0" y="1447"/>
                  </a:lnTo>
                  <a:lnTo>
                    <a:pt x="12" y="3301"/>
                  </a:lnTo>
                  <a:lnTo>
                    <a:pt x="2489" y="1879"/>
                  </a:lnTo>
                  <a:lnTo>
                    <a:pt x="2489" y="0"/>
                  </a:lnTo>
                  <a:close/>
                </a:path>
              </a:pathLst>
            </a:custGeom>
            <a:solidFill>
              <a:srgbClr val="5D7FAD"/>
            </a:solidFill>
          </p:spPr>
          <p:txBody>
            <a:bodyPr wrap="square" lIns="0" tIns="0" rIns="0" bIns="0" rtlCol="0"/>
            <a:lstStyle/>
            <a:p>
              <a:endParaRPr sz="1227"/>
            </a:p>
          </p:txBody>
        </p:sp>
        <p:sp>
          <p:nvSpPr>
            <p:cNvPr id="2661" name="object 2661"/>
            <p:cNvSpPr/>
            <p:nvPr/>
          </p:nvSpPr>
          <p:spPr>
            <a:xfrm>
              <a:off x="1675206" y="7966100"/>
              <a:ext cx="2540" cy="3175"/>
            </a:xfrm>
            <a:custGeom>
              <a:avLst/>
              <a:gdLst/>
              <a:ahLst/>
              <a:cxnLst/>
              <a:rect l="l" t="t" r="r" b="b"/>
              <a:pathLst>
                <a:path w="2539" h="3175">
                  <a:moveTo>
                    <a:pt x="2489" y="0"/>
                  </a:moveTo>
                  <a:lnTo>
                    <a:pt x="0" y="1435"/>
                  </a:lnTo>
                  <a:lnTo>
                    <a:pt x="0" y="3111"/>
                  </a:lnTo>
                  <a:lnTo>
                    <a:pt x="2489" y="1663"/>
                  </a:lnTo>
                  <a:lnTo>
                    <a:pt x="2489" y="0"/>
                  </a:lnTo>
                  <a:close/>
                </a:path>
              </a:pathLst>
            </a:custGeom>
            <a:solidFill>
              <a:srgbClr val="5D80AD"/>
            </a:solidFill>
          </p:spPr>
          <p:txBody>
            <a:bodyPr wrap="square" lIns="0" tIns="0" rIns="0" bIns="0" rtlCol="0"/>
            <a:lstStyle/>
            <a:p>
              <a:endParaRPr sz="1227"/>
            </a:p>
          </p:txBody>
        </p:sp>
        <p:sp>
          <p:nvSpPr>
            <p:cNvPr id="2662" name="object 2662"/>
            <p:cNvSpPr/>
            <p:nvPr/>
          </p:nvSpPr>
          <p:spPr>
            <a:xfrm>
              <a:off x="1675193" y="7964271"/>
              <a:ext cx="2540" cy="3810"/>
            </a:xfrm>
            <a:custGeom>
              <a:avLst/>
              <a:gdLst/>
              <a:ahLst/>
              <a:cxnLst/>
              <a:rect l="l" t="t" r="r" b="b"/>
              <a:pathLst>
                <a:path w="2539" h="3809">
                  <a:moveTo>
                    <a:pt x="2501" y="0"/>
                  </a:moveTo>
                  <a:lnTo>
                    <a:pt x="0" y="1447"/>
                  </a:lnTo>
                  <a:lnTo>
                    <a:pt x="12" y="3263"/>
                  </a:lnTo>
                  <a:lnTo>
                    <a:pt x="2501" y="1828"/>
                  </a:lnTo>
                  <a:lnTo>
                    <a:pt x="2501" y="0"/>
                  </a:lnTo>
                  <a:close/>
                </a:path>
              </a:pathLst>
            </a:custGeom>
            <a:solidFill>
              <a:srgbClr val="5D81AD"/>
            </a:solidFill>
          </p:spPr>
          <p:txBody>
            <a:bodyPr wrap="square" lIns="0" tIns="0" rIns="0" bIns="0" rtlCol="0"/>
            <a:lstStyle/>
            <a:p>
              <a:endParaRPr sz="1227"/>
            </a:p>
          </p:txBody>
        </p:sp>
        <p:sp>
          <p:nvSpPr>
            <p:cNvPr id="2663" name="object 2663"/>
            <p:cNvSpPr/>
            <p:nvPr/>
          </p:nvSpPr>
          <p:spPr>
            <a:xfrm>
              <a:off x="1675193" y="7962582"/>
              <a:ext cx="2540" cy="3175"/>
            </a:xfrm>
            <a:custGeom>
              <a:avLst/>
              <a:gdLst/>
              <a:ahLst/>
              <a:cxnLst/>
              <a:rect l="l" t="t" r="r" b="b"/>
              <a:pathLst>
                <a:path w="2539" h="3175">
                  <a:moveTo>
                    <a:pt x="2501" y="0"/>
                  </a:moveTo>
                  <a:lnTo>
                    <a:pt x="0" y="1447"/>
                  </a:lnTo>
                  <a:lnTo>
                    <a:pt x="0" y="3136"/>
                  </a:lnTo>
                  <a:lnTo>
                    <a:pt x="2501" y="1689"/>
                  </a:lnTo>
                  <a:lnTo>
                    <a:pt x="2501" y="0"/>
                  </a:lnTo>
                  <a:close/>
                </a:path>
              </a:pathLst>
            </a:custGeom>
            <a:solidFill>
              <a:srgbClr val="5E81AE"/>
            </a:solidFill>
          </p:spPr>
          <p:txBody>
            <a:bodyPr wrap="square" lIns="0" tIns="0" rIns="0" bIns="0" rtlCol="0"/>
            <a:lstStyle/>
            <a:p>
              <a:endParaRPr sz="1227"/>
            </a:p>
          </p:txBody>
        </p:sp>
        <p:sp>
          <p:nvSpPr>
            <p:cNvPr id="2664" name="object 2664"/>
            <p:cNvSpPr/>
            <p:nvPr/>
          </p:nvSpPr>
          <p:spPr>
            <a:xfrm>
              <a:off x="1675180" y="7960614"/>
              <a:ext cx="2540" cy="3810"/>
            </a:xfrm>
            <a:custGeom>
              <a:avLst/>
              <a:gdLst/>
              <a:ahLst/>
              <a:cxnLst/>
              <a:rect l="l" t="t" r="r" b="b"/>
              <a:pathLst>
                <a:path w="2539" h="3809">
                  <a:moveTo>
                    <a:pt x="2514" y="0"/>
                  </a:moveTo>
                  <a:lnTo>
                    <a:pt x="0" y="1460"/>
                  </a:lnTo>
                  <a:lnTo>
                    <a:pt x="12" y="3416"/>
                  </a:lnTo>
                  <a:lnTo>
                    <a:pt x="2514" y="1968"/>
                  </a:lnTo>
                  <a:lnTo>
                    <a:pt x="2514" y="0"/>
                  </a:lnTo>
                  <a:close/>
                </a:path>
              </a:pathLst>
            </a:custGeom>
            <a:solidFill>
              <a:srgbClr val="5E81AF"/>
            </a:solidFill>
          </p:spPr>
          <p:txBody>
            <a:bodyPr wrap="square" lIns="0" tIns="0" rIns="0" bIns="0" rtlCol="0"/>
            <a:lstStyle/>
            <a:p>
              <a:endParaRPr sz="1227"/>
            </a:p>
          </p:txBody>
        </p:sp>
        <p:sp>
          <p:nvSpPr>
            <p:cNvPr id="2665" name="object 2665"/>
            <p:cNvSpPr/>
            <p:nvPr/>
          </p:nvSpPr>
          <p:spPr>
            <a:xfrm>
              <a:off x="1675168" y="7957032"/>
              <a:ext cx="2540" cy="5080"/>
            </a:xfrm>
            <a:custGeom>
              <a:avLst/>
              <a:gdLst/>
              <a:ahLst/>
              <a:cxnLst/>
              <a:rect l="l" t="t" r="r" b="b"/>
              <a:pathLst>
                <a:path w="2539" h="5079">
                  <a:moveTo>
                    <a:pt x="2527" y="0"/>
                  </a:moveTo>
                  <a:lnTo>
                    <a:pt x="0" y="1447"/>
                  </a:lnTo>
                  <a:lnTo>
                    <a:pt x="12" y="3390"/>
                  </a:lnTo>
                  <a:lnTo>
                    <a:pt x="12" y="5041"/>
                  </a:lnTo>
                  <a:lnTo>
                    <a:pt x="2527" y="3581"/>
                  </a:lnTo>
                  <a:lnTo>
                    <a:pt x="2527" y="1943"/>
                  </a:lnTo>
                  <a:lnTo>
                    <a:pt x="2527" y="0"/>
                  </a:lnTo>
                  <a:close/>
                </a:path>
              </a:pathLst>
            </a:custGeom>
            <a:solidFill>
              <a:srgbClr val="5E82AF"/>
            </a:solidFill>
          </p:spPr>
          <p:txBody>
            <a:bodyPr wrap="square" lIns="0" tIns="0" rIns="0" bIns="0" rtlCol="0"/>
            <a:lstStyle/>
            <a:p>
              <a:endParaRPr sz="1227"/>
            </a:p>
          </p:txBody>
        </p:sp>
        <p:sp>
          <p:nvSpPr>
            <p:cNvPr id="2666" name="object 2666"/>
            <p:cNvSpPr/>
            <p:nvPr/>
          </p:nvSpPr>
          <p:spPr>
            <a:xfrm>
              <a:off x="1675168" y="7955432"/>
              <a:ext cx="2540" cy="3175"/>
            </a:xfrm>
            <a:custGeom>
              <a:avLst/>
              <a:gdLst/>
              <a:ahLst/>
              <a:cxnLst/>
              <a:rect l="l" t="t" r="r" b="b"/>
              <a:pathLst>
                <a:path w="2539" h="3175">
                  <a:moveTo>
                    <a:pt x="2527" y="0"/>
                  </a:moveTo>
                  <a:lnTo>
                    <a:pt x="0" y="1447"/>
                  </a:lnTo>
                  <a:lnTo>
                    <a:pt x="0" y="3047"/>
                  </a:lnTo>
                  <a:lnTo>
                    <a:pt x="2527" y="1600"/>
                  </a:lnTo>
                  <a:lnTo>
                    <a:pt x="2527" y="0"/>
                  </a:lnTo>
                  <a:close/>
                </a:path>
              </a:pathLst>
            </a:custGeom>
            <a:solidFill>
              <a:srgbClr val="5E83B0"/>
            </a:solidFill>
          </p:spPr>
          <p:txBody>
            <a:bodyPr wrap="square" lIns="0" tIns="0" rIns="0" bIns="0" rtlCol="0"/>
            <a:lstStyle/>
            <a:p>
              <a:endParaRPr sz="1227"/>
            </a:p>
          </p:txBody>
        </p:sp>
        <p:sp>
          <p:nvSpPr>
            <p:cNvPr id="2667" name="object 2667"/>
            <p:cNvSpPr/>
            <p:nvPr/>
          </p:nvSpPr>
          <p:spPr>
            <a:xfrm>
              <a:off x="1675155" y="7951940"/>
              <a:ext cx="2540" cy="5080"/>
            </a:xfrm>
            <a:custGeom>
              <a:avLst/>
              <a:gdLst/>
              <a:ahLst/>
              <a:cxnLst/>
              <a:rect l="l" t="t" r="r" b="b"/>
              <a:pathLst>
                <a:path w="2539" h="5079">
                  <a:moveTo>
                    <a:pt x="2540" y="0"/>
                  </a:moveTo>
                  <a:lnTo>
                    <a:pt x="0" y="1447"/>
                  </a:lnTo>
                  <a:lnTo>
                    <a:pt x="0" y="3048"/>
                  </a:lnTo>
                  <a:lnTo>
                    <a:pt x="12" y="4940"/>
                  </a:lnTo>
                  <a:lnTo>
                    <a:pt x="2540" y="3492"/>
                  </a:lnTo>
                  <a:lnTo>
                    <a:pt x="2540" y="1600"/>
                  </a:lnTo>
                  <a:lnTo>
                    <a:pt x="2540" y="0"/>
                  </a:lnTo>
                  <a:close/>
                </a:path>
              </a:pathLst>
            </a:custGeom>
            <a:solidFill>
              <a:srgbClr val="5E83B1"/>
            </a:solidFill>
          </p:spPr>
          <p:txBody>
            <a:bodyPr wrap="square" lIns="0" tIns="0" rIns="0" bIns="0" rtlCol="0"/>
            <a:lstStyle/>
            <a:p>
              <a:endParaRPr sz="1227"/>
            </a:p>
          </p:txBody>
        </p:sp>
        <p:sp>
          <p:nvSpPr>
            <p:cNvPr id="2668" name="object 2668"/>
            <p:cNvSpPr/>
            <p:nvPr/>
          </p:nvSpPr>
          <p:spPr>
            <a:xfrm>
              <a:off x="1675142" y="7949895"/>
              <a:ext cx="3175" cy="3810"/>
            </a:xfrm>
            <a:custGeom>
              <a:avLst/>
              <a:gdLst/>
              <a:ahLst/>
              <a:cxnLst/>
              <a:rect l="l" t="t" r="r" b="b"/>
              <a:pathLst>
                <a:path w="3175" h="3809">
                  <a:moveTo>
                    <a:pt x="2552" y="0"/>
                  </a:moveTo>
                  <a:lnTo>
                    <a:pt x="0" y="1460"/>
                  </a:lnTo>
                  <a:lnTo>
                    <a:pt x="12" y="3492"/>
                  </a:lnTo>
                  <a:lnTo>
                    <a:pt x="2552" y="2044"/>
                  </a:lnTo>
                  <a:lnTo>
                    <a:pt x="2552" y="0"/>
                  </a:lnTo>
                  <a:close/>
                </a:path>
              </a:pathLst>
            </a:custGeom>
            <a:solidFill>
              <a:srgbClr val="5E84B2"/>
            </a:solidFill>
          </p:spPr>
          <p:txBody>
            <a:bodyPr wrap="square" lIns="0" tIns="0" rIns="0" bIns="0" rtlCol="0"/>
            <a:lstStyle/>
            <a:p>
              <a:endParaRPr sz="1227"/>
            </a:p>
          </p:txBody>
        </p:sp>
        <p:sp>
          <p:nvSpPr>
            <p:cNvPr id="2669" name="object 2669"/>
            <p:cNvSpPr/>
            <p:nvPr/>
          </p:nvSpPr>
          <p:spPr>
            <a:xfrm>
              <a:off x="1675129" y="7947812"/>
              <a:ext cx="3175" cy="3810"/>
            </a:xfrm>
            <a:custGeom>
              <a:avLst/>
              <a:gdLst/>
              <a:ahLst/>
              <a:cxnLst/>
              <a:rect l="l" t="t" r="r" b="b"/>
              <a:pathLst>
                <a:path w="3175" h="3809">
                  <a:moveTo>
                    <a:pt x="2565" y="0"/>
                  </a:moveTo>
                  <a:lnTo>
                    <a:pt x="0" y="1485"/>
                  </a:lnTo>
                  <a:lnTo>
                    <a:pt x="12" y="3543"/>
                  </a:lnTo>
                  <a:lnTo>
                    <a:pt x="2565" y="2082"/>
                  </a:lnTo>
                  <a:lnTo>
                    <a:pt x="2565" y="0"/>
                  </a:lnTo>
                  <a:close/>
                </a:path>
              </a:pathLst>
            </a:custGeom>
            <a:solidFill>
              <a:srgbClr val="5E85B2"/>
            </a:solidFill>
          </p:spPr>
          <p:txBody>
            <a:bodyPr wrap="square" lIns="0" tIns="0" rIns="0" bIns="0" rtlCol="0"/>
            <a:lstStyle/>
            <a:p>
              <a:endParaRPr sz="1227"/>
            </a:p>
          </p:txBody>
        </p:sp>
        <p:sp>
          <p:nvSpPr>
            <p:cNvPr id="2670" name="object 2670"/>
            <p:cNvSpPr/>
            <p:nvPr/>
          </p:nvSpPr>
          <p:spPr>
            <a:xfrm>
              <a:off x="1675117" y="7944497"/>
              <a:ext cx="3175" cy="5080"/>
            </a:xfrm>
            <a:custGeom>
              <a:avLst/>
              <a:gdLst/>
              <a:ahLst/>
              <a:cxnLst/>
              <a:rect l="l" t="t" r="r" b="b"/>
              <a:pathLst>
                <a:path w="3175" h="5079">
                  <a:moveTo>
                    <a:pt x="2578" y="0"/>
                  </a:moveTo>
                  <a:lnTo>
                    <a:pt x="0" y="1485"/>
                  </a:lnTo>
                  <a:lnTo>
                    <a:pt x="12" y="3213"/>
                  </a:lnTo>
                  <a:lnTo>
                    <a:pt x="12" y="4800"/>
                  </a:lnTo>
                  <a:lnTo>
                    <a:pt x="2578" y="3314"/>
                  </a:lnTo>
                  <a:lnTo>
                    <a:pt x="2578" y="1739"/>
                  </a:lnTo>
                  <a:lnTo>
                    <a:pt x="2578" y="0"/>
                  </a:lnTo>
                  <a:close/>
                </a:path>
              </a:pathLst>
            </a:custGeom>
            <a:solidFill>
              <a:srgbClr val="5E86B3"/>
            </a:solidFill>
          </p:spPr>
          <p:txBody>
            <a:bodyPr wrap="square" lIns="0" tIns="0" rIns="0" bIns="0" rtlCol="0"/>
            <a:lstStyle/>
            <a:p>
              <a:endParaRPr sz="1227"/>
            </a:p>
          </p:txBody>
        </p:sp>
        <p:sp>
          <p:nvSpPr>
            <p:cNvPr id="2671" name="object 2671"/>
            <p:cNvSpPr/>
            <p:nvPr/>
          </p:nvSpPr>
          <p:spPr>
            <a:xfrm>
              <a:off x="1675117" y="7942923"/>
              <a:ext cx="3175" cy="3175"/>
            </a:xfrm>
            <a:custGeom>
              <a:avLst/>
              <a:gdLst/>
              <a:ahLst/>
              <a:cxnLst/>
              <a:rect l="l" t="t" r="r" b="b"/>
              <a:pathLst>
                <a:path w="3175" h="3175">
                  <a:moveTo>
                    <a:pt x="2578" y="0"/>
                  </a:moveTo>
                  <a:lnTo>
                    <a:pt x="0" y="1473"/>
                  </a:lnTo>
                  <a:lnTo>
                    <a:pt x="0" y="3060"/>
                  </a:lnTo>
                  <a:lnTo>
                    <a:pt x="2578" y="1574"/>
                  </a:lnTo>
                  <a:lnTo>
                    <a:pt x="2578" y="0"/>
                  </a:lnTo>
                  <a:close/>
                </a:path>
              </a:pathLst>
            </a:custGeom>
            <a:solidFill>
              <a:srgbClr val="5E86B4"/>
            </a:solidFill>
          </p:spPr>
          <p:txBody>
            <a:bodyPr wrap="square" lIns="0" tIns="0" rIns="0" bIns="0" rtlCol="0"/>
            <a:lstStyle/>
            <a:p>
              <a:endParaRPr sz="1227"/>
            </a:p>
          </p:txBody>
        </p:sp>
        <p:sp>
          <p:nvSpPr>
            <p:cNvPr id="2672" name="object 2672"/>
            <p:cNvSpPr/>
            <p:nvPr/>
          </p:nvSpPr>
          <p:spPr>
            <a:xfrm>
              <a:off x="1675104" y="7939087"/>
              <a:ext cx="3175" cy="5715"/>
            </a:xfrm>
            <a:custGeom>
              <a:avLst/>
              <a:gdLst/>
              <a:ahLst/>
              <a:cxnLst/>
              <a:rect l="l" t="t" r="r" b="b"/>
              <a:pathLst>
                <a:path w="3175" h="5715">
                  <a:moveTo>
                    <a:pt x="2590" y="0"/>
                  </a:moveTo>
                  <a:lnTo>
                    <a:pt x="0" y="1485"/>
                  </a:lnTo>
                  <a:lnTo>
                    <a:pt x="0" y="3263"/>
                  </a:lnTo>
                  <a:lnTo>
                    <a:pt x="12" y="5308"/>
                  </a:lnTo>
                  <a:lnTo>
                    <a:pt x="2590" y="3835"/>
                  </a:lnTo>
                  <a:lnTo>
                    <a:pt x="2590" y="1790"/>
                  </a:lnTo>
                  <a:lnTo>
                    <a:pt x="2590" y="0"/>
                  </a:lnTo>
                  <a:close/>
                </a:path>
              </a:pathLst>
            </a:custGeom>
            <a:solidFill>
              <a:srgbClr val="5E87B4"/>
            </a:solidFill>
          </p:spPr>
          <p:txBody>
            <a:bodyPr wrap="square" lIns="0" tIns="0" rIns="0" bIns="0" rtlCol="0"/>
            <a:lstStyle/>
            <a:p>
              <a:endParaRPr sz="1227"/>
            </a:p>
          </p:txBody>
        </p:sp>
        <p:sp>
          <p:nvSpPr>
            <p:cNvPr id="2673" name="object 2673"/>
            <p:cNvSpPr/>
            <p:nvPr/>
          </p:nvSpPr>
          <p:spPr>
            <a:xfrm>
              <a:off x="1675091" y="7937144"/>
              <a:ext cx="3175" cy="3810"/>
            </a:xfrm>
            <a:custGeom>
              <a:avLst/>
              <a:gdLst/>
              <a:ahLst/>
              <a:cxnLst/>
              <a:rect l="l" t="t" r="r" b="b"/>
              <a:pathLst>
                <a:path w="3175" h="3809">
                  <a:moveTo>
                    <a:pt x="2603" y="0"/>
                  </a:moveTo>
                  <a:lnTo>
                    <a:pt x="0" y="1498"/>
                  </a:lnTo>
                  <a:lnTo>
                    <a:pt x="12" y="3429"/>
                  </a:lnTo>
                  <a:lnTo>
                    <a:pt x="2603" y="1943"/>
                  </a:lnTo>
                  <a:lnTo>
                    <a:pt x="2603" y="0"/>
                  </a:lnTo>
                  <a:close/>
                </a:path>
              </a:pathLst>
            </a:custGeom>
            <a:solidFill>
              <a:srgbClr val="5E88B5"/>
            </a:solidFill>
          </p:spPr>
          <p:txBody>
            <a:bodyPr wrap="square" lIns="0" tIns="0" rIns="0" bIns="0" rtlCol="0"/>
            <a:lstStyle/>
            <a:p>
              <a:endParaRPr sz="1227"/>
            </a:p>
          </p:txBody>
        </p:sp>
        <p:sp>
          <p:nvSpPr>
            <p:cNvPr id="2674" name="object 2674"/>
            <p:cNvSpPr/>
            <p:nvPr/>
          </p:nvSpPr>
          <p:spPr>
            <a:xfrm>
              <a:off x="1675091" y="7935595"/>
              <a:ext cx="3175" cy="3175"/>
            </a:xfrm>
            <a:custGeom>
              <a:avLst/>
              <a:gdLst/>
              <a:ahLst/>
              <a:cxnLst/>
              <a:rect l="l" t="t" r="r" b="b"/>
              <a:pathLst>
                <a:path w="3175" h="3175">
                  <a:moveTo>
                    <a:pt x="2603" y="0"/>
                  </a:moveTo>
                  <a:lnTo>
                    <a:pt x="0" y="1498"/>
                  </a:lnTo>
                  <a:lnTo>
                    <a:pt x="0" y="3047"/>
                  </a:lnTo>
                  <a:lnTo>
                    <a:pt x="2603" y="1549"/>
                  </a:lnTo>
                  <a:lnTo>
                    <a:pt x="2603" y="0"/>
                  </a:lnTo>
                  <a:close/>
                </a:path>
              </a:pathLst>
            </a:custGeom>
            <a:solidFill>
              <a:srgbClr val="5E88B6"/>
            </a:solidFill>
          </p:spPr>
          <p:txBody>
            <a:bodyPr wrap="square" lIns="0" tIns="0" rIns="0" bIns="0" rtlCol="0"/>
            <a:lstStyle/>
            <a:p>
              <a:endParaRPr sz="1227"/>
            </a:p>
          </p:txBody>
        </p:sp>
        <p:sp>
          <p:nvSpPr>
            <p:cNvPr id="2675" name="object 2675"/>
            <p:cNvSpPr/>
            <p:nvPr/>
          </p:nvSpPr>
          <p:spPr>
            <a:xfrm>
              <a:off x="1675079" y="7933652"/>
              <a:ext cx="3175" cy="3810"/>
            </a:xfrm>
            <a:custGeom>
              <a:avLst/>
              <a:gdLst/>
              <a:ahLst/>
              <a:cxnLst/>
              <a:rect l="l" t="t" r="r" b="b"/>
              <a:pathLst>
                <a:path w="3175" h="3809">
                  <a:moveTo>
                    <a:pt x="2616" y="0"/>
                  </a:moveTo>
                  <a:lnTo>
                    <a:pt x="0" y="1498"/>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2676" name="object 2676"/>
            <p:cNvSpPr/>
            <p:nvPr/>
          </p:nvSpPr>
          <p:spPr>
            <a:xfrm>
              <a:off x="1675079" y="7931594"/>
              <a:ext cx="3175" cy="3810"/>
            </a:xfrm>
            <a:custGeom>
              <a:avLst/>
              <a:gdLst/>
              <a:ahLst/>
              <a:cxnLst/>
              <a:rect l="l" t="t" r="r" b="b"/>
              <a:pathLst>
                <a:path w="3175" h="3809">
                  <a:moveTo>
                    <a:pt x="2616" y="0"/>
                  </a:moveTo>
                  <a:lnTo>
                    <a:pt x="0" y="1524"/>
                  </a:lnTo>
                  <a:lnTo>
                    <a:pt x="0" y="3556"/>
                  </a:lnTo>
                  <a:lnTo>
                    <a:pt x="2616" y="2057"/>
                  </a:lnTo>
                  <a:lnTo>
                    <a:pt x="2616" y="0"/>
                  </a:lnTo>
                  <a:close/>
                </a:path>
              </a:pathLst>
            </a:custGeom>
            <a:solidFill>
              <a:srgbClr val="5F89B6"/>
            </a:solidFill>
          </p:spPr>
          <p:txBody>
            <a:bodyPr wrap="square" lIns="0" tIns="0" rIns="0" bIns="0" rtlCol="0"/>
            <a:lstStyle/>
            <a:p>
              <a:endParaRPr sz="1227"/>
            </a:p>
          </p:txBody>
        </p:sp>
        <p:sp>
          <p:nvSpPr>
            <p:cNvPr id="2677" name="object 2677"/>
            <p:cNvSpPr/>
            <p:nvPr/>
          </p:nvSpPr>
          <p:spPr>
            <a:xfrm>
              <a:off x="1675066" y="7930058"/>
              <a:ext cx="3175" cy="3175"/>
            </a:xfrm>
            <a:custGeom>
              <a:avLst/>
              <a:gdLst/>
              <a:ahLst/>
              <a:cxnLst/>
              <a:rect l="l" t="t" r="r" b="b"/>
              <a:pathLst>
                <a:path w="3175" h="3175">
                  <a:moveTo>
                    <a:pt x="2628" y="0"/>
                  </a:moveTo>
                  <a:lnTo>
                    <a:pt x="0" y="1511"/>
                  </a:lnTo>
                  <a:lnTo>
                    <a:pt x="12" y="3060"/>
                  </a:lnTo>
                  <a:lnTo>
                    <a:pt x="2628" y="1536"/>
                  </a:lnTo>
                  <a:lnTo>
                    <a:pt x="2628" y="0"/>
                  </a:lnTo>
                  <a:close/>
                </a:path>
              </a:pathLst>
            </a:custGeom>
            <a:solidFill>
              <a:srgbClr val="5F8AB7"/>
            </a:solidFill>
          </p:spPr>
          <p:txBody>
            <a:bodyPr wrap="square" lIns="0" tIns="0" rIns="0" bIns="0" rtlCol="0"/>
            <a:lstStyle/>
            <a:p>
              <a:endParaRPr sz="1227"/>
            </a:p>
          </p:txBody>
        </p:sp>
        <p:sp>
          <p:nvSpPr>
            <p:cNvPr id="2678" name="object 2678"/>
            <p:cNvSpPr/>
            <p:nvPr/>
          </p:nvSpPr>
          <p:spPr>
            <a:xfrm>
              <a:off x="1671878" y="7928140"/>
              <a:ext cx="6350" cy="3810"/>
            </a:xfrm>
            <a:custGeom>
              <a:avLst/>
              <a:gdLst/>
              <a:ahLst/>
              <a:cxnLst/>
              <a:rect l="l" t="t" r="r" b="b"/>
              <a:pathLst>
                <a:path w="6350" h="3809">
                  <a:moveTo>
                    <a:pt x="5816" y="965"/>
                  </a:moveTo>
                  <a:lnTo>
                    <a:pt x="4737" y="596"/>
                  </a:lnTo>
                  <a:lnTo>
                    <a:pt x="2984" y="0"/>
                  </a:lnTo>
                  <a:lnTo>
                    <a:pt x="0" y="1714"/>
                  </a:lnTo>
                  <a:lnTo>
                    <a:pt x="1765" y="2311"/>
                  </a:lnTo>
                  <a:lnTo>
                    <a:pt x="3187" y="2794"/>
                  </a:lnTo>
                  <a:lnTo>
                    <a:pt x="3187" y="3429"/>
                  </a:lnTo>
                  <a:lnTo>
                    <a:pt x="5816" y="1917"/>
                  </a:lnTo>
                  <a:lnTo>
                    <a:pt x="5816" y="965"/>
                  </a:lnTo>
                  <a:close/>
                </a:path>
              </a:pathLst>
            </a:custGeom>
            <a:solidFill>
              <a:srgbClr val="5F8AB8"/>
            </a:solidFill>
          </p:spPr>
          <p:txBody>
            <a:bodyPr wrap="square" lIns="0" tIns="0" rIns="0" bIns="0" rtlCol="0"/>
            <a:lstStyle/>
            <a:p>
              <a:endParaRPr sz="1227"/>
            </a:p>
          </p:txBody>
        </p:sp>
        <p:sp>
          <p:nvSpPr>
            <p:cNvPr id="2679" name="object 2679"/>
            <p:cNvSpPr/>
            <p:nvPr/>
          </p:nvSpPr>
          <p:spPr>
            <a:xfrm>
              <a:off x="1669808" y="7927441"/>
              <a:ext cx="5080" cy="2540"/>
            </a:xfrm>
            <a:custGeom>
              <a:avLst/>
              <a:gdLst/>
              <a:ahLst/>
              <a:cxnLst/>
              <a:rect l="l" t="t" r="r" b="b"/>
              <a:pathLst>
                <a:path w="5080" h="2540">
                  <a:moveTo>
                    <a:pt x="2997" y="0"/>
                  </a:moveTo>
                  <a:lnTo>
                    <a:pt x="0" y="1714"/>
                  </a:lnTo>
                  <a:lnTo>
                    <a:pt x="2070" y="2413"/>
                  </a:lnTo>
                  <a:lnTo>
                    <a:pt x="5054" y="698"/>
                  </a:lnTo>
                  <a:lnTo>
                    <a:pt x="2997" y="0"/>
                  </a:lnTo>
                  <a:close/>
                </a:path>
              </a:pathLst>
            </a:custGeom>
            <a:solidFill>
              <a:srgbClr val="5F8BB8"/>
            </a:solidFill>
          </p:spPr>
          <p:txBody>
            <a:bodyPr wrap="square" lIns="0" tIns="0" rIns="0" bIns="0" rtlCol="0"/>
            <a:lstStyle/>
            <a:p>
              <a:endParaRPr sz="1227"/>
            </a:p>
          </p:txBody>
        </p:sp>
        <p:sp>
          <p:nvSpPr>
            <p:cNvPr id="2680" name="object 2680"/>
            <p:cNvSpPr/>
            <p:nvPr/>
          </p:nvSpPr>
          <p:spPr>
            <a:xfrm>
              <a:off x="1668043" y="7926832"/>
              <a:ext cx="5080" cy="2540"/>
            </a:xfrm>
            <a:custGeom>
              <a:avLst/>
              <a:gdLst/>
              <a:ahLst/>
              <a:cxnLst/>
              <a:rect l="l" t="t" r="r" b="b"/>
              <a:pathLst>
                <a:path w="5080" h="2540">
                  <a:moveTo>
                    <a:pt x="3009" y="0"/>
                  </a:moveTo>
                  <a:lnTo>
                    <a:pt x="0" y="1727"/>
                  </a:lnTo>
                  <a:lnTo>
                    <a:pt x="1765" y="2324"/>
                  </a:lnTo>
                  <a:lnTo>
                    <a:pt x="4762" y="609"/>
                  </a:lnTo>
                  <a:lnTo>
                    <a:pt x="3009" y="0"/>
                  </a:lnTo>
                  <a:close/>
                </a:path>
              </a:pathLst>
            </a:custGeom>
            <a:solidFill>
              <a:srgbClr val="5F8CB9"/>
            </a:solidFill>
          </p:spPr>
          <p:txBody>
            <a:bodyPr wrap="square" lIns="0" tIns="0" rIns="0" bIns="0" rtlCol="0"/>
            <a:lstStyle/>
            <a:p>
              <a:endParaRPr sz="1227"/>
            </a:p>
          </p:txBody>
        </p:sp>
        <p:sp>
          <p:nvSpPr>
            <p:cNvPr id="2681" name="object 2681"/>
            <p:cNvSpPr/>
            <p:nvPr/>
          </p:nvSpPr>
          <p:spPr>
            <a:xfrm>
              <a:off x="1665808" y="7926070"/>
              <a:ext cx="5715" cy="2540"/>
            </a:xfrm>
            <a:custGeom>
              <a:avLst/>
              <a:gdLst/>
              <a:ahLst/>
              <a:cxnLst/>
              <a:rect l="l" t="t" r="r" b="b"/>
              <a:pathLst>
                <a:path w="5714" h="2540">
                  <a:moveTo>
                    <a:pt x="3009" y="0"/>
                  </a:moveTo>
                  <a:lnTo>
                    <a:pt x="0" y="1739"/>
                  </a:lnTo>
                  <a:lnTo>
                    <a:pt x="2235" y="2489"/>
                  </a:lnTo>
                  <a:lnTo>
                    <a:pt x="5245" y="761"/>
                  </a:lnTo>
                  <a:lnTo>
                    <a:pt x="3644" y="228"/>
                  </a:lnTo>
                  <a:lnTo>
                    <a:pt x="3009" y="0"/>
                  </a:lnTo>
                  <a:close/>
                </a:path>
              </a:pathLst>
            </a:custGeom>
            <a:solidFill>
              <a:srgbClr val="5F8CBA"/>
            </a:solidFill>
          </p:spPr>
          <p:txBody>
            <a:bodyPr wrap="square" lIns="0" tIns="0" rIns="0" bIns="0" rtlCol="0"/>
            <a:lstStyle/>
            <a:p>
              <a:endParaRPr sz="1227"/>
            </a:p>
          </p:txBody>
        </p:sp>
        <p:sp>
          <p:nvSpPr>
            <p:cNvPr id="2682" name="object 2682"/>
            <p:cNvSpPr/>
            <p:nvPr/>
          </p:nvSpPr>
          <p:spPr>
            <a:xfrm>
              <a:off x="1663788" y="7925384"/>
              <a:ext cx="5080" cy="2540"/>
            </a:xfrm>
            <a:custGeom>
              <a:avLst/>
              <a:gdLst/>
              <a:ahLst/>
              <a:cxnLst/>
              <a:rect l="l" t="t" r="r" b="b"/>
              <a:pathLst>
                <a:path w="5080" h="2540">
                  <a:moveTo>
                    <a:pt x="2997" y="0"/>
                  </a:moveTo>
                  <a:lnTo>
                    <a:pt x="0" y="1739"/>
                  </a:lnTo>
                  <a:lnTo>
                    <a:pt x="2019" y="2425"/>
                  </a:lnTo>
                  <a:lnTo>
                    <a:pt x="5029" y="685"/>
                  </a:lnTo>
                  <a:lnTo>
                    <a:pt x="4292" y="444"/>
                  </a:lnTo>
                  <a:lnTo>
                    <a:pt x="2997" y="0"/>
                  </a:lnTo>
                  <a:close/>
                </a:path>
              </a:pathLst>
            </a:custGeom>
            <a:solidFill>
              <a:srgbClr val="608DBA"/>
            </a:solidFill>
          </p:spPr>
          <p:txBody>
            <a:bodyPr wrap="square" lIns="0" tIns="0" rIns="0" bIns="0" rtlCol="0"/>
            <a:lstStyle/>
            <a:p>
              <a:endParaRPr sz="1227"/>
            </a:p>
          </p:txBody>
        </p:sp>
        <p:sp>
          <p:nvSpPr>
            <p:cNvPr id="2683" name="object 2683"/>
            <p:cNvSpPr/>
            <p:nvPr/>
          </p:nvSpPr>
          <p:spPr>
            <a:xfrm>
              <a:off x="1659877" y="7924063"/>
              <a:ext cx="6985" cy="3175"/>
            </a:xfrm>
            <a:custGeom>
              <a:avLst/>
              <a:gdLst/>
              <a:ahLst/>
              <a:cxnLst/>
              <a:rect l="l" t="t" r="r" b="b"/>
              <a:pathLst>
                <a:path w="6985" h="3175">
                  <a:moveTo>
                    <a:pt x="6908" y="1320"/>
                  </a:moveTo>
                  <a:lnTo>
                    <a:pt x="5118" y="711"/>
                  </a:lnTo>
                  <a:lnTo>
                    <a:pt x="3390" y="114"/>
                  </a:lnTo>
                  <a:lnTo>
                    <a:pt x="3035" y="0"/>
                  </a:lnTo>
                  <a:lnTo>
                    <a:pt x="0" y="1739"/>
                  </a:lnTo>
                  <a:lnTo>
                    <a:pt x="2082" y="2451"/>
                  </a:lnTo>
                  <a:lnTo>
                    <a:pt x="3911" y="3060"/>
                  </a:lnTo>
                  <a:lnTo>
                    <a:pt x="6908" y="1320"/>
                  </a:lnTo>
                  <a:close/>
                </a:path>
              </a:pathLst>
            </a:custGeom>
            <a:solidFill>
              <a:srgbClr val="608DBB"/>
            </a:solidFill>
          </p:spPr>
          <p:txBody>
            <a:bodyPr wrap="square" lIns="0" tIns="0" rIns="0" bIns="0" rtlCol="0"/>
            <a:lstStyle/>
            <a:p>
              <a:endParaRPr sz="1227"/>
            </a:p>
          </p:txBody>
        </p:sp>
        <p:sp>
          <p:nvSpPr>
            <p:cNvPr id="2684" name="object 2684"/>
            <p:cNvSpPr/>
            <p:nvPr/>
          </p:nvSpPr>
          <p:spPr>
            <a:xfrm>
              <a:off x="1658111" y="7923466"/>
              <a:ext cx="5080" cy="2540"/>
            </a:xfrm>
            <a:custGeom>
              <a:avLst/>
              <a:gdLst/>
              <a:ahLst/>
              <a:cxnLst/>
              <a:rect l="l" t="t" r="r" b="b"/>
              <a:pathLst>
                <a:path w="5080" h="2540">
                  <a:moveTo>
                    <a:pt x="3060" y="0"/>
                  </a:moveTo>
                  <a:lnTo>
                    <a:pt x="0" y="1739"/>
                  </a:lnTo>
                  <a:lnTo>
                    <a:pt x="1765" y="2336"/>
                  </a:lnTo>
                  <a:lnTo>
                    <a:pt x="4800" y="596"/>
                  </a:lnTo>
                  <a:lnTo>
                    <a:pt x="3708" y="215"/>
                  </a:lnTo>
                  <a:lnTo>
                    <a:pt x="3060" y="0"/>
                  </a:lnTo>
                  <a:close/>
                </a:path>
              </a:pathLst>
            </a:custGeom>
            <a:solidFill>
              <a:srgbClr val="608EBC"/>
            </a:solidFill>
          </p:spPr>
          <p:txBody>
            <a:bodyPr wrap="square" lIns="0" tIns="0" rIns="0" bIns="0" rtlCol="0"/>
            <a:lstStyle/>
            <a:p>
              <a:endParaRPr sz="1227"/>
            </a:p>
          </p:txBody>
        </p:sp>
        <p:sp>
          <p:nvSpPr>
            <p:cNvPr id="2685" name="object 2685"/>
            <p:cNvSpPr/>
            <p:nvPr/>
          </p:nvSpPr>
          <p:spPr>
            <a:xfrm>
              <a:off x="1655876" y="7922704"/>
              <a:ext cx="5715" cy="2540"/>
            </a:xfrm>
            <a:custGeom>
              <a:avLst/>
              <a:gdLst/>
              <a:ahLst/>
              <a:cxnLst/>
              <a:rect l="l" t="t" r="r" b="b"/>
              <a:pathLst>
                <a:path w="5714" h="2540">
                  <a:moveTo>
                    <a:pt x="3060" y="0"/>
                  </a:moveTo>
                  <a:lnTo>
                    <a:pt x="0" y="1752"/>
                  </a:lnTo>
                  <a:lnTo>
                    <a:pt x="2235" y="2501"/>
                  </a:lnTo>
                  <a:lnTo>
                    <a:pt x="5295" y="761"/>
                  </a:lnTo>
                  <a:lnTo>
                    <a:pt x="3060" y="0"/>
                  </a:lnTo>
                  <a:close/>
                </a:path>
              </a:pathLst>
            </a:custGeom>
            <a:solidFill>
              <a:srgbClr val="608FBC"/>
            </a:solidFill>
          </p:spPr>
          <p:txBody>
            <a:bodyPr wrap="square" lIns="0" tIns="0" rIns="0" bIns="0" rtlCol="0"/>
            <a:lstStyle/>
            <a:p>
              <a:endParaRPr sz="1227"/>
            </a:p>
          </p:txBody>
        </p:sp>
        <p:sp>
          <p:nvSpPr>
            <p:cNvPr id="2686" name="object 2686"/>
            <p:cNvSpPr/>
            <p:nvPr/>
          </p:nvSpPr>
          <p:spPr>
            <a:xfrm>
              <a:off x="1652054" y="7921409"/>
              <a:ext cx="6985" cy="3175"/>
            </a:xfrm>
            <a:custGeom>
              <a:avLst/>
              <a:gdLst/>
              <a:ahLst/>
              <a:cxnLst/>
              <a:rect l="l" t="t" r="r" b="b"/>
              <a:pathLst>
                <a:path w="6985" h="3175">
                  <a:moveTo>
                    <a:pt x="6870" y="1295"/>
                  </a:moveTo>
                  <a:lnTo>
                    <a:pt x="6146" y="1041"/>
                  </a:lnTo>
                  <a:lnTo>
                    <a:pt x="5118" y="711"/>
                  </a:lnTo>
                  <a:lnTo>
                    <a:pt x="4826" y="584"/>
                  </a:lnTo>
                  <a:lnTo>
                    <a:pt x="3111" y="0"/>
                  </a:lnTo>
                  <a:lnTo>
                    <a:pt x="0" y="1752"/>
                  </a:lnTo>
                  <a:lnTo>
                    <a:pt x="2044" y="2451"/>
                  </a:lnTo>
                  <a:lnTo>
                    <a:pt x="3810" y="3048"/>
                  </a:lnTo>
                  <a:lnTo>
                    <a:pt x="6870" y="1295"/>
                  </a:lnTo>
                  <a:close/>
                </a:path>
              </a:pathLst>
            </a:custGeom>
            <a:solidFill>
              <a:srgbClr val="608FBD"/>
            </a:solidFill>
          </p:spPr>
          <p:txBody>
            <a:bodyPr wrap="square" lIns="0" tIns="0" rIns="0" bIns="0" rtlCol="0"/>
            <a:lstStyle/>
            <a:p>
              <a:endParaRPr sz="1227"/>
            </a:p>
          </p:txBody>
        </p:sp>
        <p:sp>
          <p:nvSpPr>
            <p:cNvPr id="2687" name="object 2687"/>
            <p:cNvSpPr/>
            <p:nvPr/>
          </p:nvSpPr>
          <p:spPr>
            <a:xfrm>
              <a:off x="1650123" y="7920748"/>
              <a:ext cx="5080" cy="2540"/>
            </a:xfrm>
            <a:custGeom>
              <a:avLst/>
              <a:gdLst/>
              <a:ahLst/>
              <a:cxnLst/>
              <a:rect l="l" t="t" r="r" b="b"/>
              <a:pathLst>
                <a:path w="5080" h="2540">
                  <a:moveTo>
                    <a:pt x="3073" y="0"/>
                  </a:moveTo>
                  <a:lnTo>
                    <a:pt x="0" y="1765"/>
                  </a:lnTo>
                  <a:lnTo>
                    <a:pt x="1930" y="2412"/>
                  </a:lnTo>
                  <a:lnTo>
                    <a:pt x="5003" y="660"/>
                  </a:lnTo>
                  <a:lnTo>
                    <a:pt x="3657" y="190"/>
                  </a:lnTo>
                  <a:lnTo>
                    <a:pt x="3073" y="0"/>
                  </a:lnTo>
                  <a:close/>
                </a:path>
              </a:pathLst>
            </a:custGeom>
            <a:solidFill>
              <a:srgbClr val="6090BD"/>
            </a:solidFill>
          </p:spPr>
          <p:txBody>
            <a:bodyPr wrap="square" lIns="0" tIns="0" rIns="0" bIns="0" rtlCol="0"/>
            <a:lstStyle/>
            <a:p>
              <a:endParaRPr sz="1227"/>
            </a:p>
          </p:txBody>
        </p:sp>
        <p:sp>
          <p:nvSpPr>
            <p:cNvPr id="2688" name="object 2688"/>
            <p:cNvSpPr/>
            <p:nvPr/>
          </p:nvSpPr>
          <p:spPr>
            <a:xfrm>
              <a:off x="1647964" y="7920012"/>
              <a:ext cx="5715" cy="2540"/>
            </a:xfrm>
            <a:custGeom>
              <a:avLst/>
              <a:gdLst/>
              <a:ahLst/>
              <a:cxnLst/>
              <a:rect l="l" t="t" r="r" b="b"/>
              <a:pathLst>
                <a:path w="5714" h="2540">
                  <a:moveTo>
                    <a:pt x="3086" y="0"/>
                  </a:moveTo>
                  <a:lnTo>
                    <a:pt x="0" y="1777"/>
                  </a:lnTo>
                  <a:lnTo>
                    <a:pt x="2158" y="2501"/>
                  </a:lnTo>
                  <a:lnTo>
                    <a:pt x="5232" y="736"/>
                  </a:lnTo>
                  <a:lnTo>
                    <a:pt x="3086" y="0"/>
                  </a:lnTo>
                  <a:close/>
                </a:path>
              </a:pathLst>
            </a:custGeom>
            <a:solidFill>
              <a:srgbClr val="6190BE"/>
            </a:solidFill>
          </p:spPr>
          <p:txBody>
            <a:bodyPr wrap="square" lIns="0" tIns="0" rIns="0" bIns="0" rtlCol="0"/>
            <a:lstStyle/>
            <a:p>
              <a:endParaRPr sz="1227"/>
            </a:p>
          </p:txBody>
        </p:sp>
        <p:sp>
          <p:nvSpPr>
            <p:cNvPr id="2689" name="object 2689"/>
            <p:cNvSpPr/>
            <p:nvPr/>
          </p:nvSpPr>
          <p:spPr>
            <a:xfrm>
              <a:off x="1642021" y="7917992"/>
              <a:ext cx="9525" cy="3810"/>
            </a:xfrm>
            <a:custGeom>
              <a:avLst/>
              <a:gdLst/>
              <a:ahLst/>
              <a:cxnLst/>
              <a:rect l="l" t="t" r="r" b="b"/>
              <a:pathLst>
                <a:path w="9525" h="3809">
                  <a:moveTo>
                    <a:pt x="9029" y="2019"/>
                  </a:moveTo>
                  <a:lnTo>
                    <a:pt x="6908" y="1295"/>
                  </a:lnTo>
                  <a:lnTo>
                    <a:pt x="6743" y="1244"/>
                  </a:lnTo>
                  <a:lnTo>
                    <a:pt x="5130" y="685"/>
                  </a:lnTo>
                  <a:lnTo>
                    <a:pt x="3098" y="0"/>
                  </a:lnTo>
                  <a:lnTo>
                    <a:pt x="0" y="1790"/>
                  </a:lnTo>
                  <a:lnTo>
                    <a:pt x="2032" y="2476"/>
                  </a:lnTo>
                  <a:lnTo>
                    <a:pt x="3822" y="3086"/>
                  </a:lnTo>
                  <a:lnTo>
                    <a:pt x="5943" y="3797"/>
                  </a:lnTo>
                  <a:lnTo>
                    <a:pt x="9029" y="2019"/>
                  </a:lnTo>
                  <a:close/>
                </a:path>
              </a:pathLst>
            </a:custGeom>
            <a:solidFill>
              <a:srgbClr val="6191BF"/>
            </a:solidFill>
          </p:spPr>
          <p:txBody>
            <a:bodyPr wrap="square" lIns="0" tIns="0" rIns="0" bIns="0" rtlCol="0"/>
            <a:lstStyle/>
            <a:p>
              <a:endParaRPr sz="1227"/>
            </a:p>
          </p:txBody>
        </p:sp>
        <p:sp>
          <p:nvSpPr>
            <p:cNvPr id="2690" name="object 2690"/>
            <p:cNvSpPr/>
            <p:nvPr/>
          </p:nvSpPr>
          <p:spPr>
            <a:xfrm>
              <a:off x="1640179" y="7917370"/>
              <a:ext cx="5080" cy="2540"/>
            </a:xfrm>
            <a:custGeom>
              <a:avLst/>
              <a:gdLst/>
              <a:ahLst/>
              <a:cxnLst/>
              <a:rect l="l" t="t" r="r" b="b"/>
              <a:pathLst>
                <a:path w="5080" h="2540">
                  <a:moveTo>
                    <a:pt x="3124" y="0"/>
                  </a:moveTo>
                  <a:lnTo>
                    <a:pt x="0" y="1790"/>
                  </a:lnTo>
                  <a:lnTo>
                    <a:pt x="1841" y="2413"/>
                  </a:lnTo>
                  <a:lnTo>
                    <a:pt x="4940" y="622"/>
                  </a:lnTo>
                  <a:lnTo>
                    <a:pt x="3124" y="0"/>
                  </a:lnTo>
                  <a:close/>
                </a:path>
              </a:pathLst>
            </a:custGeom>
            <a:solidFill>
              <a:srgbClr val="6192C0"/>
            </a:solidFill>
          </p:spPr>
          <p:txBody>
            <a:bodyPr wrap="square" lIns="0" tIns="0" rIns="0" bIns="0" rtlCol="0"/>
            <a:lstStyle/>
            <a:p>
              <a:endParaRPr sz="1227"/>
            </a:p>
          </p:txBody>
        </p:sp>
        <p:sp>
          <p:nvSpPr>
            <p:cNvPr id="2691" name="object 2691"/>
            <p:cNvSpPr/>
            <p:nvPr/>
          </p:nvSpPr>
          <p:spPr>
            <a:xfrm>
              <a:off x="1638071" y="7916646"/>
              <a:ext cx="5715" cy="2540"/>
            </a:xfrm>
            <a:custGeom>
              <a:avLst/>
              <a:gdLst/>
              <a:ahLst/>
              <a:cxnLst/>
              <a:rect l="l" t="t" r="r" b="b"/>
              <a:pathLst>
                <a:path w="5714" h="2540">
                  <a:moveTo>
                    <a:pt x="3124" y="0"/>
                  </a:moveTo>
                  <a:lnTo>
                    <a:pt x="0" y="1803"/>
                  </a:lnTo>
                  <a:lnTo>
                    <a:pt x="2108" y="2514"/>
                  </a:lnTo>
                  <a:lnTo>
                    <a:pt x="5232" y="723"/>
                  </a:lnTo>
                  <a:lnTo>
                    <a:pt x="4368" y="419"/>
                  </a:lnTo>
                  <a:lnTo>
                    <a:pt x="3124" y="0"/>
                  </a:lnTo>
                  <a:close/>
                </a:path>
              </a:pathLst>
            </a:custGeom>
            <a:solidFill>
              <a:srgbClr val="6193C1"/>
            </a:solidFill>
          </p:spPr>
          <p:txBody>
            <a:bodyPr wrap="square" lIns="0" tIns="0" rIns="0" bIns="0" rtlCol="0"/>
            <a:lstStyle/>
            <a:p>
              <a:endParaRPr sz="1227"/>
            </a:p>
          </p:txBody>
        </p:sp>
        <p:sp>
          <p:nvSpPr>
            <p:cNvPr id="2692" name="object 2692"/>
            <p:cNvSpPr/>
            <p:nvPr/>
          </p:nvSpPr>
          <p:spPr>
            <a:xfrm>
              <a:off x="1636306" y="7916049"/>
              <a:ext cx="5080" cy="2540"/>
            </a:xfrm>
            <a:custGeom>
              <a:avLst/>
              <a:gdLst/>
              <a:ahLst/>
              <a:cxnLst/>
              <a:rect l="l" t="t" r="r" b="b"/>
              <a:pathLst>
                <a:path w="5080" h="2540">
                  <a:moveTo>
                    <a:pt x="3136" y="0"/>
                  </a:moveTo>
                  <a:lnTo>
                    <a:pt x="0" y="1803"/>
                  </a:lnTo>
                  <a:lnTo>
                    <a:pt x="1765" y="2400"/>
                  </a:lnTo>
                  <a:lnTo>
                    <a:pt x="4889" y="596"/>
                  </a:lnTo>
                  <a:lnTo>
                    <a:pt x="4495" y="469"/>
                  </a:lnTo>
                  <a:lnTo>
                    <a:pt x="3136" y="0"/>
                  </a:lnTo>
                  <a:close/>
                </a:path>
              </a:pathLst>
            </a:custGeom>
            <a:solidFill>
              <a:srgbClr val="6194C1"/>
            </a:solidFill>
          </p:spPr>
          <p:txBody>
            <a:bodyPr wrap="square" lIns="0" tIns="0" rIns="0" bIns="0" rtlCol="0"/>
            <a:lstStyle/>
            <a:p>
              <a:endParaRPr sz="1227"/>
            </a:p>
          </p:txBody>
        </p:sp>
        <p:sp>
          <p:nvSpPr>
            <p:cNvPr id="2693" name="object 2693"/>
            <p:cNvSpPr/>
            <p:nvPr/>
          </p:nvSpPr>
          <p:spPr>
            <a:xfrm>
              <a:off x="1632153" y="7914640"/>
              <a:ext cx="7620" cy="3810"/>
            </a:xfrm>
            <a:custGeom>
              <a:avLst/>
              <a:gdLst/>
              <a:ahLst/>
              <a:cxnLst/>
              <a:rect l="l" t="t" r="r" b="b"/>
              <a:pathLst>
                <a:path w="7619" h="3809">
                  <a:moveTo>
                    <a:pt x="7277" y="1409"/>
                  </a:moveTo>
                  <a:lnTo>
                    <a:pt x="5092" y="660"/>
                  </a:lnTo>
                  <a:lnTo>
                    <a:pt x="3136" y="0"/>
                  </a:lnTo>
                  <a:lnTo>
                    <a:pt x="0" y="1816"/>
                  </a:lnTo>
                  <a:lnTo>
                    <a:pt x="1955" y="2476"/>
                  </a:lnTo>
                  <a:lnTo>
                    <a:pt x="4140" y="3213"/>
                  </a:lnTo>
                  <a:lnTo>
                    <a:pt x="7277" y="1409"/>
                  </a:lnTo>
                  <a:close/>
                </a:path>
              </a:pathLst>
            </a:custGeom>
            <a:solidFill>
              <a:srgbClr val="6194C2"/>
            </a:solidFill>
          </p:spPr>
          <p:txBody>
            <a:bodyPr wrap="square" lIns="0" tIns="0" rIns="0" bIns="0" rtlCol="0"/>
            <a:lstStyle/>
            <a:p>
              <a:endParaRPr sz="1227"/>
            </a:p>
          </p:txBody>
        </p:sp>
        <p:sp>
          <p:nvSpPr>
            <p:cNvPr id="2694" name="object 2694"/>
            <p:cNvSpPr/>
            <p:nvPr/>
          </p:nvSpPr>
          <p:spPr>
            <a:xfrm>
              <a:off x="1628317" y="7913332"/>
              <a:ext cx="6985" cy="3175"/>
            </a:xfrm>
            <a:custGeom>
              <a:avLst/>
              <a:gdLst/>
              <a:ahLst/>
              <a:cxnLst/>
              <a:rect l="l" t="t" r="r" b="b"/>
              <a:pathLst>
                <a:path w="6985" h="3175">
                  <a:moveTo>
                    <a:pt x="6985" y="1308"/>
                  </a:moveTo>
                  <a:lnTo>
                    <a:pt x="5994" y="965"/>
                  </a:lnTo>
                  <a:lnTo>
                    <a:pt x="5118" y="673"/>
                  </a:lnTo>
                  <a:lnTo>
                    <a:pt x="3149" y="0"/>
                  </a:lnTo>
                  <a:lnTo>
                    <a:pt x="0" y="1828"/>
                  </a:lnTo>
                  <a:lnTo>
                    <a:pt x="1955" y="2489"/>
                  </a:lnTo>
                  <a:lnTo>
                    <a:pt x="3848" y="3124"/>
                  </a:lnTo>
                  <a:lnTo>
                    <a:pt x="6985" y="1308"/>
                  </a:lnTo>
                  <a:close/>
                </a:path>
              </a:pathLst>
            </a:custGeom>
            <a:solidFill>
              <a:srgbClr val="6195C3"/>
            </a:solidFill>
          </p:spPr>
          <p:txBody>
            <a:bodyPr wrap="square" lIns="0" tIns="0" rIns="0" bIns="0" rtlCol="0"/>
            <a:lstStyle/>
            <a:p>
              <a:endParaRPr sz="1227"/>
            </a:p>
          </p:txBody>
        </p:sp>
        <p:sp>
          <p:nvSpPr>
            <p:cNvPr id="2695" name="object 2695"/>
            <p:cNvSpPr/>
            <p:nvPr/>
          </p:nvSpPr>
          <p:spPr>
            <a:xfrm>
              <a:off x="1610715" y="7906245"/>
              <a:ext cx="20955" cy="9525"/>
            </a:xfrm>
            <a:custGeom>
              <a:avLst/>
              <a:gdLst/>
              <a:ahLst/>
              <a:cxnLst/>
              <a:rect l="l" t="t" r="r" b="b"/>
              <a:pathLst>
                <a:path w="20955" h="9525">
                  <a:moveTo>
                    <a:pt x="0" y="0"/>
                  </a:moveTo>
                  <a:lnTo>
                    <a:pt x="0" y="2971"/>
                  </a:lnTo>
                  <a:lnTo>
                    <a:pt x="17602" y="8915"/>
                  </a:lnTo>
                  <a:lnTo>
                    <a:pt x="20751" y="7086"/>
                  </a:lnTo>
                  <a:lnTo>
                    <a:pt x="0" y="0"/>
                  </a:lnTo>
                  <a:close/>
                </a:path>
              </a:pathLst>
            </a:custGeom>
            <a:solidFill>
              <a:srgbClr val="6196C4"/>
            </a:solidFill>
          </p:spPr>
          <p:txBody>
            <a:bodyPr wrap="square" lIns="0" tIns="0" rIns="0" bIns="0" rtlCol="0"/>
            <a:lstStyle/>
            <a:p>
              <a:endParaRPr sz="1227"/>
            </a:p>
          </p:txBody>
        </p:sp>
        <p:sp>
          <p:nvSpPr>
            <p:cNvPr id="2696" name="object 2696"/>
            <p:cNvSpPr/>
            <p:nvPr/>
          </p:nvSpPr>
          <p:spPr>
            <a:xfrm>
              <a:off x="1677695" y="7928978"/>
              <a:ext cx="635" cy="635"/>
            </a:xfrm>
            <a:custGeom>
              <a:avLst/>
              <a:gdLst/>
              <a:ahLst/>
              <a:cxnLst/>
              <a:rect l="l" t="t" r="r" b="b"/>
              <a:pathLst>
                <a:path w="635" h="634">
                  <a:moveTo>
                    <a:pt x="419" y="0"/>
                  </a:moveTo>
                  <a:lnTo>
                    <a:pt x="0" y="127"/>
                  </a:lnTo>
                  <a:lnTo>
                    <a:pt x="0" y="381"/>
                  </a:lnTo>
                  <a:lnTo>
                    <a:pt x="419" y="0"/>
                  </a:lnTo>
                  <a:close/>
                </a:path>
              </a:pathLst>
            </a:custGeom>
            <a:solidFill>
              <a:srgbClr val="5B75A1"/>
            </a:solidFill>
          </p:spPr>
          <p:txBody>
            <a:bodyPr wrap="square" lIns="0" tIns="0" rIns="0" bIns="0" rtlCol="0"/>
            <a:lstStyle/>
            <a:p>
              <a:endParaRPr sz="1227"/>
            </a:p>
          </p:txBody>
        </p:sp>
        <p:sp>
          <p:nvSpPr>
            <p:cNvPr id="2697" name="object 2697"/>
            <p:cNvSpPr/>
            <p:nvPr/>
          </p:nvSpPr>
          <p:spPr>
            <a:xfrm>
              <a:off x="1677695" y="7928280"/>
              <a:ext cx="3175" cy="2540"/>
            </a:xfrm>
            <a:custGeom>
              <a:avLst/>
              <a:gdLst/>
              <a:ahLst/>
              <a:cxnLst/>
              <a:rect l="l" t="t" r="r" b="b"/>
              <a:pathLst>
                <a:path w="3175" h="2540">
                  <a:moveTo>
                    <a:pt x="2717" y="0"/>
                  </a:moveTo>
                  <a:lnTo>
                    <a:pt x="419" y="698"/>
                  </a:lnTo>
                  <a:lnTo>
                    <a:pt x="0" y="1079"/>
                  </a:lnTo>
                  <a:lnTo>
                    <a:pt x="0" y="2514"/>
                  </a:lnTo>
                  <a:lnTo>
                    <a:pt x="2717" y="0"/>
                  </a:lnTo>
                  <a:close/>
                </a:path>
              </a:pathLst>
            </a:custGeom>
            <a:solidFill>
              <a:srgbClr val="5C75A2"/>
            </a:solidFill>
          </p:spPr>
          <p:txBody>
            <a:bodyPr wrap="square" lIns="0" tIns="0" rIns="0" bIns="0" rtlCol="0"/>
            <a:lstStyle/>
            <a:p>
              <a:endParaRPr sz="1227"/>
            </a:p>
          </p:txBody>
        </p:sp>
        <p:sp>
          <p:nvSpPr>
            <p:cNvPr id="2698" name="object 2698"/>
            <p:cNvSpPr/>
            <p:nvPr/>
          </p:nvSpPr>
          <p:spPr>
            <a:xfrm>
              <a:off x="1677695" y="7927213"/>
              <a:ext cx="6350" cy="6350"/>
            </a:xfrm>
            <a:custGeom>
              <a:avLst/>
              <a:gdLst/>
              <a:ahLst/>
              <a:cxnLst/>
              <a:rect l="l" t="t" r="r" b="b"/>
              <a:pathLst>
                <a:path w="6350" h="6350">
                  <a:moveTo>
                    <a:pt x="6273" y="0"/>
                  </a:moveTo>
                  <a:lnTo>
                    <a:pt x="2717" y="1066"/>
                  </a:lnTo>
                  <a:lnTo>
                    <a:pt x="0" y="3581"/>
                  </a:lnTo>
                  <a:lnTo>
                    <a:pt x="0" y="5778"/>
                  </a:lnTo>
                  <a:lnTo>
                    <a:pt x="6273" y="0"/>
                  </a:lnTo>
                  <a:close/>
                </a:path>
              </a:pathLst>
            </a:custGeom>
            <a:solidFill>
              <a:srgbClr val="5C75A3"/>
            </a:solidFill>
          </p:spPr>
          <p:txBody>
            <a:bodyPr wrap="square" lIns="0" tIns="0" rIns="0" bIns="0" rtlCol="0"/>
            <a:lstStyle/>
            <a:p>
              <a:endParaRPr sz="1227"/>
            </a:p>
          </p:txBody>
        </p:sp>
        <p:sp>
          <p:nvSpPr>
            <p:cNvPr id="2699" name="object 2699"/>
            <p:cNvSpPr/>
            <p:nvPr/>
          </p:nvSpPr>
          <p:spPr>
            <a:xfrm>
              <a:off x="1677695" y="7926413"/>
              <a:ext cx="9525" cy="8255"/>
            </a:xfrm>
            <a:custGeom>
              <a:avLst/>
              <a:gdLst/>
              <a:ahLst/>
              <a:cxnLst/>
              <a:rect l="l" t="t" r="r" b="b"/>
              <a:pathLst>
                <a:path w="9525" h="8254">
                  <a:moveTo>
                    <a:pt x="8915" y="0"/>
                  </a:moveTo>
                  <a:lnTo>
                    <a:pt x="6273" y="800"/>
                  </a:lnTo>
                  <a:lnTo>
                    <a:pt x="0" y="6578"/>
                  </a:lnTo>
                  <a:lnTo>
                    <a:pt x="0" y="8255"/>
                  </a:lnTo>
                  <a:lnTo>
                    <a:pt x="2286" y="6134"/>
                  </a:lnTo>
                  <a:lnTo>
                    <a:pt x="2286" y="4978"/>
                  </a:lnTo>
                  <a:lnTo>
                    <a:pt x="4140" y="4419"/>
                  </a:lnTo>
                  <a:lnTo>
                    <a:pt x="8915" y="0"/>
                  </a:lnTo>
                  <a:close/>
                </a:path>
              </a:pathLst>
            </a:custGeom>
            <a:solidFill>
              <a:srgbClr val="5C76A3"/>
            </a:solidFill>
          </p:spPr>
          <p:txBody>
            <a:bodyPr wrap="square" lIns="0" tIns="0" rIns="0" bIns="0" rtlCol="0"/>
            <a:lstStyle/>
            <a:p>
              <a:endParaRPr sz="1227"/>
            </a:p>
          </p:txBody>
        </p:sp>
        <p:sp>
          <p:nvSpPr>
            <p:cNvPr id="2700" name="object 2700"/>
            <p:cNvSpPr/>
            <p:nvPr/>
          </p:nvSpPr>
          <p:spPr>
            <a:xfrm>
              <a:off x="1677695" y="7925486"/>
              <a:ext cx="12065" cy="11430"/>
            </a:xfrm>
            <a:custGeom>
              <a:avLst/>
              <a:gdLst/>
              <a:ahLst/>
              <a:cxnLst/>
              <a:rect l="l" t="t" r="r" b="b"/>
              <a:pathLst>
                <a:path w="12064" h="11429">
                  <a:moveTo>
                    <a:pt x="2286" y="7061"/>
                  </a:moveTo>
                  <a:lnTo>
                    <a:pt x="0" y="9182"/>
                  </a:lnTo>
                  <a:lnTo>
                    <a:pt x="0" y="11010"/>
                  </a:lnTo>
                  <a:lnTo>
                    <a:pt x="2286" y="8915"/>
                  </a:lnTo>
                  <a:lnTo>
                    <a:pt x="2286" y="7061"/>
                  </a:lnTo>
                  <a:close/>
                </a:path>
                <a:path w="12064" h="11429">
                  <a:moveTo>
                    <a:pt x="11988" y="0"/>
                  </a:moveTo>
                  <a:lnTo>
                    <a:pt x="8915" y="927"/>
                  </a:lnTo>
                  <a:lnTo>
                    <a:pt x="4140" y="5346"/>
                  </a:lnTo>
                  <a:lnTo>
                    <a:pt x="7150" y="4445"/>
                  </a:lnTo>
                  <a:lnTo>
                    <a:pt x="11988" y="0"/>
                  </a:lnTo>
                  <a:close/>
                </a:path>
              </a:pathLst>
            </a:custGeom>
            <a:solidFill>
              <a:srgbClr val="5C77A4"/>
            </a:solidFill>
          </p:spPr>
          <p:txBody>
            <a:bodyPr wrap="square" lIns="0" tIns="0" rIns="0" bIns="0" rtlCol="0"/>
            <a:lstStyle/>
            <a:p>
              <a:endParaRPr sz="1227"/>
            </a:p>
          </p:txBody>
        </p:sp>
        <p:sp>
          <p:nvSpPr>
            <p:cNvPr id="2701" name="object 2701"/>
            <p:cNvSpPr/>
            <p:nvPr/>
          </p:nvSpPr>
          <p:spPr>
            <a:xfrm>
              <a:off x="1677695" y="7923809"/>
              <a:ext cx="17780" cy="16510"/>
            </a:xfrm>
            <a:custGeom>
              <a:avLst/>
              <a:gdLst/>
              <a:ahLst/>
              <a:cxnLst/>
              <a:rect l="l" t="t" r="r" b="b"/>
              <a:pathLst>
                <a:path w="17780" h="16509">
                  <a:moveTo>
                    <a:pt x="2286" y="10591"/>
                  </a:moveTo>
                  <a:lnTo>
                    <a:pt x="50" y="12636"/>
                  </a:lnTo>
                  <a:lnTo>
                    <a:pt x="0" y="14744"/>
                  </a:lnTo>
                  <a:lnTo>
                    <a:pt x="0" y="16154"/>
                  </a:lnTo>
                  <a:lnTo>
                    <a:pt x="2286" y="14058"/>
                  </a:lnTo>
                  <a:lnTo>
                    <a:pt x="2286" y="12636"/>
                  </a:lnTo>
                  <a:lnTo>
                    <a:pt x="2286" y="10591"/>
                  </a:lnTo>
                  <a:close/>
                </a:path>
                <a:path w="17780" h="16509">
                  <a:moveTo>
                    <a:pt x="17576" y="0"/>
                  </a:moveTo>
                  <a:lnTo>
                    <a:pt x="15240" y="698"/>
                  </a:lnTo>
                  <a:lnTo>
                    <a:pt x="11988" y="1676"/>
                  </a:lnTo>
                  <a:lnTo>
                    <a:pt x="7150" y="6121"/>
                  </a:lnTo>
                  <a:lnTo>
                    <a:pt x="10414" y="5143"/>
                  </a:lnTo>
                  <a:lnTo>
                    <a:pt x="12725" y="4457"/>
                  </a:lnTo>
                  <a:lnTo>
                    <a:pt x="17576" y="0"/>
                  </a:lnTo>
                  <a:close/>
                </a:path>
              </a:pathLst>
            </a:custGeom>
            <a:solidFill>
              <a:srgbClr val="5C78A4"/>
            </a:solidFill>
          </p:spPr>
          <p:txBody>
            <a:bodyPr wrap="square" lIns="0" tIns="0" rIns="0" bIns="0" rtlCol="0"/>
            <a:lstStyle/>
            <a:p>
              <a:endParaRPr sz="1227"/>
            </a:p>
          </p:txBody>
        </p:sp>
        <p:sp>
          <p:nvSpPr>
            <p:cNvPr id="2702" name="object 2702"/>
            <p:cNvSpPr/>
            <p:nvPr/>
          </p:nvSpPr>
          <p:spPr>
            <a:xfrm>
              <a:off x="1677695" y="7922730"/>
              <a:ext cx="21590" cy="19685"/>
            </a:xfrm>
            <a:custGeom>
              <a:avLst/>
              <a:gdLst/>
              <a:ahLst/>
              <a:cxnLst/>
              <a:rect l="l" t="t" r="r" b="b"/>
              <a:pathLst>
                <a:path w="21589" h="19684">
                  <a:moveTo>
                    <a:pt x="2286" y="15138"/>
                  </a:moveTo>
                  <a:lnTo>
                    <a:pt x="0" y="17233"/>
                  </a:lnTo>
                  <a:lnTo>
                    <a:pt x="0" y="19431"/>
                  </a:lnTo>
                  <a:lnTo>
                    <a:pt x="2286" y="17322"/>
                  </a:lnTo>
                  <a:lnTo>
                    <a:pt x="2286" y="15138"/>
                  </a:lnTo>
                  <a:close/>
                </a:path>
                <a:path w="21589" h="19684">
                  <a:moveTo>
                    <a:pt x="21132" y="0"/>
                  </a:moveTo>
                  <a:lnTo>
                    <a:pt x="17576" y="1079"/>
                  </a:lnTo>
                  <a:lnTo>
                    <a:pt x="12725" y="5537"/>
                  </a:lnTo>
                  <a:lnTo>
                    <a:pt x="16268" y="4470"/>
                  </a:lnTo>
                  <a:lnTo>
                    <a:pt x="21132" y="0"/>
                  </a:lnTo>
                  <a:close/>
                </a:path>
              </a:pathLst>
            </a:custGeom>
            <a:solidFill>
              <a:srgbClr val="5C78A5"/>
            </a:solidFill>
          </p:spPr>
          <p:txBody>
            <a:bodyPr wrap="square" lIns="0" tIns="0" rIns="0" bIns="0" rtlCol="0"/>
            <a:lstStyle/>
            <a:p>
              <a:endParaRPr sz="1227"/>
            </a:p>
          </p:txBody>
        </p:sp>
        <p:sp>
          <p:nvSpPr>
            <p:cNvPr id="2703" name="object 2703"/>
            <p:cNvSpPr/>
            <p:nvPr/>
          </p:nvSpPr>
          <p:spPr>
            <a:xfrm>
              <a:off x="1677695" y="7920990"/>
              <a:ext cx="27305" cy="25400"/>
            </a:xfrm>
            <a:custGeom>
              <a:avLst/>
              <a:gdLst/>
              <a:ahLst/>
              <a:cxnLst/>
              <a:rect l="l" t="t" r="r" b="b"/>
              <a:pathLst>
                <a:path w="27305" h="25400">
                  <a:moveTo>
                    <a:pt x="2286" y="19062"/>
                  </a:moveTo>
                  <a:lnTo>
                    <a:pt x="0" y="21170"/>
                  </a:lnTo>
                  <a:lnTo>
                    <a:pt x="0" y="22999"/>
                  </a:lnTo>
                  <a:lnTo>
                    <a:pt x="0" y="24815"/>
                  </a:lnTo>
                  <a:lnTo>
                    <a:pt x="2286" y="22707"/>
                  </a:lnTo>
                  <a:lnTo>
                    <a:pt x="2286" y="20904"/>
                  </a:lnTo>
                  <a:lnTo>
                    <a:pt x="2286" y="19062"/>
                  </a:lnTo>
                  <a:close/>
                </a:path>
                <a:path w="27305" h="25400">
                  <a:moveTo>
                    <a:pt x="26924" y="0"/>
                  </a:moveTo>
                  <a:lnTo>
                    <a:pt x="24053" y="863"/>
                  </a:lnTo>
                  <a:lnTo>
                    <a:pt x="21132" y="1739"/>
                  </a:lnTo>
                  <a:lnTo>
                    <a:pt x="16268" y="6210"/>
                  </a:lnTo>
                  <a:lnTo>
                    <a:pt x="19189" y="5334"/>
                  </a:lnTo>
                  <a:lnTo>
                    <a:pt x="22059" y="4470"/>
                  </a:lnTo>
                  <a:lnTo>
                    <a:pt x="26924" y="0"/>
                  </a:lnTo>
                  <a:close/>
                </a:path>
              </a:pathLst>
            </a:custGeom>
            <a:solidFill>
              <a:srgbClr val="5C79A6"/>
            </a:solidFill>
          </p:spPr>
          <p:txBody>
            <a:bodyPr wrap="square" lIns="0" tIns="0" rIns="0" bIns="0" rtlCol="0"/>
            <a:lstStyle/>
            <a:p>
              <a:endParaRPr sz="1227"/>
            </a:p>
          </p:txBody>
        </p:sp>
        <p:sp>
          <p:nvSpPr>
            <p:cNvPr id="2704" name="object 2704"/>
            <p:cNvSpPr/>
            <p:nvPr/>
          </p:nvSpPr>
          <p:spPr>
            <a:xfrm>
              <a:off x="1677695" y="7920075"/>
              <a:ext cx="30480" cy="27940"/>
            </a:xfrm>
            <a:custGeom>
              <a:avLst/>
              <a:gdLst/>
              <a:ahLst/>
              <a:cxnLst/>
              <a:rect l="l" t="t" r="r" b="b"/>
              <a:pathLst>
                <a:path w="30480" h="27940">
                  <a:moveTo>
                    <a:pt x="2286" y="23622"/>
                  </a:moveTo>
                  <a:lnTo>
                    <a:pt x="0" y="25730"/>
                  </a:lnTo>
                  <a:lnTo>
                    <a:pt x="0" y="27609"/>
                  </a:lnTo>
                  <a:lnTo>
                    <a:pt x="2286" y="25501"/>
                  </a:lnTo>
                  <a:lnTo>
                    <a:pt x="2286" y="23622"/>
                  </a:lnTo>
                  <a:close/>
                </a:path>
                <a:path w="30480" h="27940">
                  <a:moveTo>
                    <a:pt x="29959" y="0"/>
                  </a:moveTo>
                  <a:lnTo>
                    <a:pt x="26924" y="914"/>
                  </a:lnTo>
                  <a:lnTo>
                    <a:pt x="22059" y="5384"/>
                  </a:lnTo>
                  <a:lnTo>
                    <a:pt x="25082" y="4483"/>
                  </a:lnTo>
                  <a:lnTo>
                    <a:pt x="29959" y="0"/>
                  </a:lnTo>
                  <a:close/>
                </a:path>
              </a:pathLst>
            </a:custGeom>
            <a:solidFill>
              <a:srgbClr val="5C7AA6"/>
            </a:solidFill>
          </p:spPr>
          <p:txBody>
            <a:bodyPr wrap="square" lIns="0" tIns="0" rIns="0" bIns="0" rtlCol="0"/>
            <a:lstStyle/>
            <a:p>
              <a:endParaRPr sz="1227"/>
            </a:p>
          </p:txBody>
        </p:sp>
        <p:sp>
          <p:nvSpPr>
            <p:cNvPr id="2705" name="object 2705"/>
            <p:cNvSpPr/>
            <p:nvPr/>
          </p:nvSpPr>
          <p:spPr>
            <a:xfrm>
              <a:off x="1677695" y="7919174"/>
              <a:ext cx="33020" cy="30480"/>
            </a:xfrm>
            <a:custGeom>
              <a:avLst/>
              <a:gdLst/>
              <a:ahLst/>
              <a:cxnLst/>
              <a:rect l="l" t="t" r="r" b="b"/>
              <a:pathLst>
                <a:path w="33019" h="30479">
                  <a:moveTo>
                    <a:pt x="2286" y="26403"/>
                  </a:moveTo>
                  <a:lnTo>
                    <a:pt x="0" y="28511"/>
                  </a:lnTo>
                  <a:lnTo>
                    <a:pt x="0" y="30314"/>
                  </a:lnTo>
                  <a:lnTo>
                    <a:pt x="2286" y="28206"/>
                  </a:lnTo>
                  <a:lnTo>
                    <a:pt x="2286" y="26403"/>
                  </a:lnTo>
                  <a:close/>
                </a:path>
                <a:path w="33019" h="30479">
                  <a:moveTo>
                    <a:pt x="32905" y="0"/>
                  </a:moveTo>
                  <a:lnTo>
                    <a:pt x="29959" y="901"/>
                  </a:lnTo>
                  <a:lnTo>
                    <a:pt x="25082" y="5384"/>
                  </a:lnTo>
                  <a:lnTo>
                    <a:pt x="28028" y="4508"/>
                  </a:lnTo>
                  <a:lnTo>
                    <a:pt x="32905" y="0"/>
                  </a:lnTo>
                  <a:close/>
                </a:path>
              </a:pathLst>
            </a:custGeom>
            <a:solidFill>
              <a:srgbClr val="5C7AA7"/>
            </a:solidFill>
          </p:spPr>
          <p:txBody>
            <a:bodyPr wrap="square" lIns="0" tIns="0" rIns="0" bIns="0" rtlCol="0"/>
            <a:lstStyle/>
            <a:p>
              <a:endParaRPr sz="1227"/>
            </a:p>
          </p:txBody>
        </p:sp>
        <p:sp>
          <p:nvSpPr>
            <p:cNvPr id="2706" name="object 2706"/>
            <p:cNvSpPr/>
            <p:nvPr/>
          </p:nvSpPr>
          <p:spPr>
            <a:xfrm>
              <a:off x="1677695" y="7918272"/>
              <a:ext cx="36195" cy="33655"/>
            </a:xfrm>
            <a:custGeom>
              <a:avLst/>
              <a:gdLst/>
              <a:ahLst/>
              <a:cxnLst/>
              <a:rect l="l" t="t" r="r" b="b"/>
              <a:pathLst>
                <a:path w="36194" h="33654">
                  <a:moveTo>
                    <a:pt x="2286" y="29108"/>
                  </a:moveTo>
                  <a:lnTo>
                    <a:pt x="0" y="31216"/>
                  </a:lnTo>
                  <a:lnTo>
                    <a:pt x="0" y="33070"/>
                  </a:lnTo>
                  <a:lnTo>
                    <a:pt x="2286" y="30975"/>
                  </a:lnTo>
                  <a:lnTo>
                    <a:pt x="2286" y="29108"/>
                  </a:lnTo>
                  <a:close/>
                </a:path>
                <a:path w="36194" h="33654">
                  <a:moveTo>
                    <a:pt x="35928" y="0"/>
                  </a:moveTo>
                  <a:lnTo>
                    <a:pt x="32905" y="901"/>
                  </a:lnTo>
                  <a:lnTo>
                    <a:pt x="28028" y="5410"/>
                  </a:lnTo>
                  <a:lnTo>
                    <a:pt x="31038" y="4508"/>
                  </a:lnTo>
                  <a:lnTo>
                    <a:pt x="35928" y="0"/>
                  </a:lnTo>
                  <a:close/>
                </a:path>
              </a:pathLst>
            </a:custGeom>
            <a:solidFill>
              <a:srgbClr val="5C7AA8"/>
            </a:solidFill>
          </p:spPr>
          <p:txBody>
            <a:bodyPr wrap="square" lIns="0" tIns="0" rIns="0" bIns="0" rtlCol="0"/>
            <a:lstStyle/>
            <a:p>
              <a:endParaRPr sz="1227"/>
            </a:p>
          </p:txBody>
        </p:sp>
        <p:sp>
          <p:nvSpPr>
            <p:cNvPr id="2707" name="object 2707"/>
            <p:cNvSpPr/>
            <p:nvPr/>
          </p:nvSpPr>
          <p:spPr>
            <a:xfrm>
              <a:off x="1677695" y="7917396"/>
              <a:ext cx="39370" cy="36195"/>
            </a:xfrm>
            <a:custGeom>
              <a:avLst/>
              <a:gdLst/>
              <a:ahLst/>
              <a:cxnLst/>
              <a:rect l="l" t="t" r="r" b="b"/>
              <a:pathLst>
                <a:path w="39369" h="36195">
                  <a:moveTo>
                    <a:pt x="2286" y="31851"/>
                  </a:moveTo>
                  <a:lnTo>
                    <a:pt x="0" y="33947"/>
                  </a:lnTo>
                  <a:lnTo>
                    <a:pt x="0" y="35788"/>
                  </a:lnTo>
                  <a:lnTo>
                    <a:pt x="2286" y="33693"/>
                  </a:lnTo>
                  <a:lnTo>
                    <a:pt x="2286" y="31851"/>
                  </a:lnTo>
                  <a:close/>
                </a:path>
                <a:path w="39369" h="36195">
                  <a:moveTo>
                    <a:pt x="38836" y="0"/>
                  </a:moveTo>
                  <a:lnTo>
                    <a:pt x="35928" y="876"/>
                  </a:lnTo>
                  <a:lnTo>
                    <a:pt x="31038" y="5384"/>
                  </a:lnTo>
                  <a:lnTo>
                    <a:pt x="33947" y="4508"/>
                  </a:lnTo>
                  <a:lnTo>
                    <a:pt x="38836" y="0"/>
                  </a:lnTo>
                  <a:close/>
                </a:path>
              </a:pathLst>
            </a:custGeom>
            <a:solidFill>
              <a:srgbClr val="5C7BA8"/>
            </a:solidFill>
          </p:spPr>
          <p:txBody>
            <a:bodyPr wrap="square" lIns="0" tIns="0" rIns="0" bIns="0" rtlCol="0"/>
            <a:lstStyle/>
            <a:p>
              <a:endParaRPr sz="1227"/>
            </a:p>
          </p:txBody>
        </p:sp>
        <p:sp>
          <p:nvSpPr>
            <p:cNvPr id="2708" name="object 2708"/>
            <p:cNvSpPr/>
            <p:nvPr/>
          </p:nvSpPr>
          <p:spPr>
            <a:xfrm>
              <a:off x="1677695" y="7916507"/>
              <a:ext cx="41910" cy="38735"/>
            </a:xfrm>
            <a:custGeom>
              <a:avLst/>
              <a:gdLst/>
              <a:ahLst/>
              <a:cxnLst/>
              <a:rect l="l" t="t" r="r" b="b"/>
              <a:pathLst>
                <a:path w="41910" h="38734">
                  <a:moveTo>
                    <a:pt x="2286" y="34582"/>
                  </a:moveTo>
                  <a:lnTo>
                    <a:pt x="0" y="36677"/>
                  </a:lnTo>
                  <a:lnTo>
                    <a:pt x="0" y="38468"/>
                  </a:lnTo>
                  <a:lnTo>
                    <a:pt x="2286" y="36360"/>
                  </a:lnTo>
                  <a:lnTo>
                    <a:pt x="2286" y="34582"/>
                  </a:lnTo>
                  <a:close/>
                </a:path>
                <a:path w="41910" h="38734">
                  <a:moveTo>
                    <a:pt x="41783" y="0"/>
                  </a:moveTo>
                  <a:lnTo>
                    <a:pt x="38836" y="889"/>
                  </a:lnTo>
                  <a:lnTo>
                    <a:pt x="33947" y="5397"/>
                  </a:lnTo>
                  <a:lnTo>
                    <a:pt x="36880" y="4521"/>
                  </a:lnTo>
                  <a:lnTo>
                    <a:pt x="41783" y="0"/>
                  </a:lnTo>
                  <a:close/>
                </a:path>
              </a:pathLst>
            </a:custGeom>
            <a:solidFill>
              <a:srgbClr val="5C7CA8"/>
            </a:solidFill>
          </p:spPr>
          <p:txBody>
            <a:bodyPr wrap="square" lIns="0" tIns="0" rIns="0" bIns="0" rtlCol="0"/>
            <a:lstStyle/>
            <a:p>
              <a:endParaRPr sz="1227"/>
            </a:p>
          </p:txBody>
        </p:sp>
        <p:sp>
          <p:nvSpPr>
            <p:cNvPr id="2709" name="object 2709"/>
            <p:cNvSpPr/>
            <p:nvPr/>
          </p:nvSpPr>
          <p:spPr>
            <a:xfrm>
              <a:off x="1677695" y="7915592"/>
              <a:ext cx="45085" cy="41275"/>
            </a:xfrm>
            <a:custGeom>
              <a:avLst/>
              <a:gdLst/>
              <a:ahLst/>
              <a:cxnLst/>
              <a:rect l="l" t="t" r="r" b="b"/>
              <a:pathLst>
                <a:path w="45085" h="41275">
                  <a:moveTo>
                    <a:pt x="2286" y="37274"/>
                  </a:moveTo>
                  <a:lnTo>
                    <a:pt x="0" y="39382"/>
                  </a:lnTo>
                  <a:lnTo>
                    <a:pt x="0" y="41262"/>
                  </a:lnTo>
                  <a:lnTo>
                    <a:pt x="2286" y="39154"/>
                  </a:lnTo>
                  <a:lnTo>
                    <a:pt x="2286" y="37274"/>
                  </a:lnTo>
                  <a:close/>
                </a:path>
                <a:path w="45085" h="41275">
                  <a:moveTo>
                    <a:pt x="44831" y="0"/>
                  </a:moveTo>
                  <a:lnTo>
                    <a:pt x="41783" y="914"/>
                  </a:lnTo>
                  <a:lnTo>
                    <a:pt x="36880" y="5435"/>
                  </a:lnTo>
                  <a:lnTo>
                    <a:pt x="39903" y="4521"/>
                  </a:lnTo>
                  <a:lnTo>
                    <a:pt x="44831" y="0"/>
                  </a:lnTo>
                  <a:close/>
                </a:path>
              </a:pathLst>
            </a:custGeom>
            <a:solidFill>
              <a:srgbClr val="5C7CA9"/>
            </a:solidFill>
          </p:spPr>
          <p:txBody>
            <a:bodyPr wrap="square" lIns="0" tIns="0" rIns="0" bIns="0" rtlCol="0"/>
            <a:lstStyle/>
            <a:p>
              <a:endParaRPr sz="1227"/>
            </a:p>
          </p:txBody>
        </p:sp>
        <p:sp>
          <p:nvSpPr>
            <p:cNvPr id="2710" name="object 2710"/>
            <p:cNvSpPr/>
            <p:nvPr/>
          </p:nvSpPr>
          <p:spPr>
            <a:xfrm>
              <a:off x="1677695" y="7914640"/>
              <a:ext cx="48260" cy="44450"/>
            </a:xfrm>
            <a:custGeom>
              <a:avLst/>
              <a:gdLst/>
              <a:ahLst/>
              <a:cxnLst/>
              <a:rect l="l" t="t" r="r" b="b"/>
              <a:pathLst>
                <a:path w="48260" h="44450">
                  <a:moveTo>
                    <a:pt x="2286" y="40106"/>
                  </a:moveTo>
                  <a:lnTo>
                    <a:pt x="27" y="42189"/>
                  </a:lnTo>
                  <a:lnTo>
                    <a:pt x="0" y="44297"/>
                  </a:lnTo>
                  <a:lnTo>
                    <a:pt x="2258" y="42214"/>
                  </a:lnTo>
                  <a:lnTo>
                    <a:pt x="2286" y="40106"/>
                  </a:lnTo>
                  <a:close/>
                </a:path>
                <a:path w="48260" h="44450">
                  <a:moveTo>
                    <a:pt x="47955" y="0"/>
                  </a:moveTo>
                  <a:lnTo>
                    <a:pt x="44831" y="952"/>
                  </a:lnTo>
                  <a:lnTo>
                    <a:pt x="39903" y="5473"/>
                  </a:lnTo>
                  <a:lnTo>
                    <a:pt x="43040" y="4533"/>
                  </a:lnTo>
                  <a:lnTo>
                    <a:pt x="47955" y="0"/>
                  </a:lnTo>
                  <a:close/>
                </a:path>
              </a:pathLst>
            </a:custGeom>
            <a:solidFill>
              <a:srgbClr val="5C7CAA"/>
            </a:solidFill>
          </p:spPr>
          <p:txBody>
            <a:bodyPr wrap="square" lIns="0" tIns="0" rIns="0" bIns="0" rtlCol="0"/>
            <a:lstStyle/>
            <a:p>
              <a:endParaRPr sz="1227"/>
            </a:p>
          </p:txBody>
        </p:sp>
        <p:sp>
          <p:nvSpPr>
            <p:cNvPr id="2711" name="object 2711"/>
            <p:cNvSpPr/>
            <p:nvPr/>
          </p:nvSpPr>
          <p:spPr>
            <a:xfrm>
              <a:off x="1677695" y="7913827"/>
              <a:ext cx="50800" cy="46990"/>
            </a:xfrm>
            <a:custGeom>
              <a:avLst/>
              <a:gdLst/>
              <a:ahLst/>
              <a:cxnLst/>
              <a:rect l="l" t="t" r="r" b="b"/>
              <a:pathLst>
                <a:path w="50800" h="46990">
                  <a:moveTo>
                    <a:pt x="2286" y="43002"/>
                  </a:moveTo>
                  <a:lnTo>
                    <a:pt x="0" y="45110"/>
                  </a:lnTo>
                  <a:lnTo>
                    <a:pt x="0" y="46647"/>
                  </a:lnTo>
                  <a:lnTo>
                    <a:pt x="2286" y="44538"/>
                  </a:lnTo>
                  <a:lnTo>
                    <a:pt x="2286" y="43002"/>
                  </a:lnTo>
                  <a:close/>
                </a:path>
                <a:path w="50800" h="46990">
                  <a:moveTo>
                    <a:pt x="50673" y="0"/>
                  </a:moveTo>
                  <a:lnTo>
                    <a:pt x="47955" y="812"/>
                  </a:lnTo>
                  <a:lnTo>
                    <a:pt x="43040" y="5346"/>
                  </a:lnTo>
                  <a:lnTo>
                    <a:pt x="45732" y="4546"/>
                  </a:lnTo>
                  <a:lnTo>
                    <a:pt x="50673" y="0"/>
                  </a:lnTo>
                  <a:close/>
                </a:path>
              </a:pathLst>
            </a:custGeom>
            <a:solidFill>
              <a:srgbClr val="5D7DAA"/>
            </a:solidFill>
          </p:spPr>
          <p:txBody>
            <a:bodyPr wrap="square" lIns="0" tIns="0" rIns="0" bIns="0" rtlCol="0"/>
            <a:lstStyle/>
            <a:p>
              <a:endParaRPr sz="1227"/>
            </a:p>
          </p:txBody>
        </p:sp>
        <p:sp>
          <p:nvSpPr>
            <p:cNvPr id="2712" name="object 2712"/>
            <p:cNvSpPr/>
            <p:nvPr/>
          </p:nvSpPr>
          <p:spPr>
            <a:xfrm>
              <a:off x="1677695" y="7912773"/>
              <a:ext cx="54610" cy="50165"/>
            </a:xfrm>
            <a:custGeom>
              <a:avLst/>
              <a:gdLst/>
              <a:ahLst/>
              <a:cxnLst/>
              <a:rect l="l" t="t" r="r" b="b"/>
              <a:pathLst>
                <a:path w="54610" h="50165">
                  <a:moveTo>
                    <a:pt x="2286" y="45593"/>
                  </a:moveTo>
                  <a:lnTo>
                    <a:pt x="0" y="47701"/>
                  </a:lnTo>
                  <a:lnTo>
                    <a:pt x="0" y="49682"/>
                  </a:lnTo>
                  <a:lnTo>
                    <a:pt x="2286" y="47574"/>
                  </a:lnTo>
                  <a:lnTo>
                    <a:pt x="2286" y="45593"/>
                  </a:lnTo>
                  <a:close/>
                </a:path>
                <a:path w="54610" h="50165">
                  <a:moveTo>
                    <a:pt x="54152" y="0"/>
                  </a:moveTo>
                  <a:lnTo>
                    <a:pt x="50673" y="1054"/>
                  </a:lnTo>
                  <a:lnTo>
                    <a:pt x="45732" y="5600"/>
                  </a:lnTo>
                  <a:lnTo>
                    <a:pt x="49174" y="4572"/>
                  </a:lnTo>
                  <a:lnTo>
                    <a:pt x="54152" y="0"/>
                  </a:lnTo>
                  <a:close/>
                </a:path>
              </a:pathLst>
            </a:custGeom>
            <a:solidFill>
              <a:srgbClr val="5D7DAB"/>
            </a:solidFill>
          </p:spPr>
          <p:txBody>
            <a:bodyPr wrap="square" lIns="0" tIns="0" rIns="0" bIns="0" rtlCol="0"/>
            <a:lstStyle/>
            <a:p>
              <a:endParaRPr sz="1227"/>
            </a:p>
          </p:txBody>
        </p:sp>
        <p:sp>
          <p:nvSpPr>
            <p:cNvPr id="2713" name="object 2713"/>
            <p:cNvSpPr/>
            <p:nvPr/>
          </p:nvSpPr>
          <p:spPr>
            <a:xfrm>
              <a:off x="1677695" y="7912036"/>
              <a:ext cx="57150" cy="52705"/>
            </a:xfrm>
            <a:custGeom>
              <a:avLst/>
              <a:gdLst/>
              <a:ahLst/>
              <a:cxnLst/>
              <a:rect l="l" t="t" r="r" b="b"/>
              <a:pathLst>
                <a:path w="57150" h="52704">
                  <a:moveTo>
                    <a:pt x="2286" y="48310"/>
                  </a:moveTo>
                  <a:lnTo>
                    <a:pt x="0" y="50418"/>
                  </a:lnTo>
                  <a:lnTo>
                    <a:pt x="0" y="52374"/>
                  </a:lnTo>
                  <a:lnTo>
                    <a:pt x="2286" y="50266"/>
                  </a:lnTo>
                  <a:lnTo>
                    <a:pt x="2286" y="48310"/>
                  </a:lnTo>
                  <a:close/>
                </a:path>
                <a:path w="57150" h="52704">
                  <a:moveTo>
                    <a:pt x="56616" y="0"/>
                  </a:moveTo>
                  <a:lnTo>
                    <a:pt x="54152" y="736"/>
                  </a:lnTo>
                  <a:lnTo>
                    <a:pt x="49174" y="5308"/>
                  </a:lnTo>
                  <a:lnTo>
                    <a:pt x="51689" y="4546"/>
                  </a:lnTo>
                  <a:lnTo>
                    <a:pt x="56616" y="0"/>
                  </a:lnTo>
                  <a:close/>
                </a:path>
              </a:pathLst>
            </a:custGeom>
            <a:solidFill>
              <a:srgbClr val="5D7EAB"/>
            </a:solidFill>
          </p:spPr>
          <p:txBody>
            <a:bodyPr wrap="square" lIns="0" tIns="0" rIns="0" bIns="0" rtlCol="0"/>
            <a:lstStyle/>
            <a:p>
              <a:endParaRPr sz="1227"/>
            </a:p>
          </p:txBody>
        </p:sp>
        <p:sp>
          <p:nvSpPr>
            <p:cNvPr id="2714" name="object 2714"/>
            <p:cNvSpPr/>
            <p:nvPr/>
          </p:nvSpPr>
          <p:spPr>
            <a:xfrm>
              <a:off x="1677695" y="7910080"/>
              <a:ext cx="63500" cy="58419"/>
            </a:xfrm>
            <a:custGeom>
              <a:avLst/>
              <a:gdLst/>
              <a:ahLst/>
              <a:cxnLst/>
              <a:rect l="l" t="t" r="r" b="b"/>
              <a:pathLst>
                <a:path w="63500" h="58420">
                  <a:moveTo>
                    <a:pt x="2286" y="52222"/>
                  </a:moveTo>
                  <a:lnTo>
                    <a:pt x="0" y="54330"/>
                  </a:lnTo>
                  <a:lnTo>
                    <a:pt x="0" y="55968"/>
                  </a:lnTo>
                  <a:lnTo>
                    <a:pt x="0" y="57873"/>
                  </a:lnTo>
                  <a:lnTo>
                    <a:pt x="2286" y="55765"/>
                  </a:lnTo>
                  <a:lnTo>
                    <a:pt x="2286" y="53860"/>
                  </a:lnTo>
                  <a:lnTo>
                    <a:pt x="2286" y="52222"/>
                  </a:lnTo>
                  <a:close/>
                </a:path>
                <a:path w="63500" h="58420">
                  <a:moveTo>
                    <a:pt x="63080" y="0"/>
                  </a:moveTo>
                  <a:lnTo>
                    <a:pt x="59588" y="1054"/>
                  </a:lnTo>
                  <a:lnTo>
                    <a:pt x="56616" y="1955"/>
                  </a:lnTo>
                  <a:lnTo>
                    <a:pt x="51689" y="6502"/>
                  </a:lnTo>
                  <a:lnTo>
                    <a:pt x="54622" y="5626"/>
                  </a:lnTo>
                  <a:lnTo>
                    <a:pt x="58077" y="4597"/>
                  </a:lnTo>
                  <a:lnTo>
                    <a:pt x="63080" y="0"/>
                  </a:lnTo>
                  <a:close/>
                </a:path>
              </a:pathLst>
            </a:custGeom>
            <a:solidFill>
              <a:srgbClr val="5D7FAC"/>
            </a:solidFill>
          </p:spPr>
          <p:txBody>
            <a:bodyPr wrap="square" lIns="0" tIns="0" rIns="0" bIns="0" rtlCol="0"/>
            <a:lstStyle/>
            <a:p>
              <a:endParaRPr sz="1227"/>
            </a:p>
          </p:txBody>
        </p:sp>
        <p:sp>
          <p:nvSpPr>
            <p:cNvPr id="2715" name="object 2715"/>
            <p:cNvSpPr/>
            <p:nvPr/>
          </p:nvSpPr>
          <p:spPr>
            <a:xfrm>
              <a:off x="1677695" y="7909318"/>
              <a:ext cx="66040" cy="60960"/>
            </a:xfrm>
            <a:custGeom>
              <a:avLst/>
              <a:gdLst/>
              <a:ahLst/>
              <a:cxnLst/>
              <a:rect l="l" t="t" r="r" b="b"/>
              <a:pathLst>
                <a:path w="66039" h="60959">
                  <a:moveTo>
                    <a:pt x="2286" y="56527"/>
                  </a:moveTo>
                  <a:lnTo>
                    <a:pt x="110" y="58534"/>
                  </a:lnTo>
                  <a:lnTo>
                    <a:pt x="0" y="60642"/>
                  </a:lnTo>
                  <a:lnTo>
                    <a:pt x="2175" y="58635"/>
                  </a:lnTo>
                  <a:lnTo>
                    <a:pt x="2286" y="56527"/>
                  </a:lnTo>
                  <a:close/>
                </a:path>
                <a:path w="66039" h="60959">
                  <a:moveTo>
                    <a:pt x="65620" y="0"/>
                  </a:moveTo>
                  <a:lnTo>
                    <a:pt x="63080" y="762"/>
                  </a:lnTo>
                  <a:lnTo>
                    <a:pt x="58077" y="5359"/>
                  </a:lnTo>
                  <a:lnTo>
                    <a:pt x="60667" y="4572"/>
                  </a:lnTo>
                  <a:lnTo>
                    <a:pt x="65620" y="0"/>
                  </a:lnTo>
                  <a:close/>
                </a:path>
              </a:pathLst>
            </a:custGeom>
            <a:solidFill>
              <a:srgbClr val="5D7FAD"/>
            </a:solidFill>
          </p:spPr>
          <p:txBody>
            <a:bodyPr wrap="square" lIns="0" tIns="0" rIns="0" bIns="0" rtlCol="0"/>
            <a:lstStyle/>
            <a:p>
              <a:endParaRPr sz="1227"/>
            </a:p>
          </p:txBody>
        </p:sp>
        <p:sp>
          <p:nvSpPr>
            <p:cNvPr id="2716" name="object 2716"/>
            <p:cNvSpPr/>
            <p:nvPr/>
          </p:nvSpPr>
          <p:spPr>
            <a:xfrm>
              <a:off x="1677695" y="7908455"/>
              <a:ext cx="68580" cy="63500"/>
            </a:xfrm>
            <a:custGeom>
              <a:avLst/>
              <a:gdLst/>
              <a:ahLst/>
              <a:cxnLst/>
              <a:rect l="l" t="t" r="r" b="b"/>
              <a:pathLst>
                <a:path w="68580" h="63500">
                  <a:moveTo>
                    <a:pt x="2286" y="59397"/>
                  </a:moveTo>
                  <a:lnTo>
                    <a:pt x="0" y="61506"/>
                  </a:lnTo>
                  <a:lnTo>
                    <a:pt x="0" y="63258"/>
                  </a:lnTo>
                  <a:lnTo>
                    <a:pt x="2286" y="61150"/>
                  </a:lnTo>
                  <a:lnTo>
                    <a:pt x="2286" y="59397"/>
                  </a:lnTo>
                  <a:close/>
                </a:path>
                <a:path w="68580" h="63500">
                  <a:moveTo>
                    <a:pt x="68478" y="0"/>
                  </a:moveTo>
                  <a:lnTo>
                    <a:pt x="65620" y="863"/>
                  </a:lnTo>
                  <a:lnTo>
                    <a:pt x="60667" y="5435"/>
                  </a:lnTo>
                  <a:lnTo>
                    <a:pt x="63500" y="4584"/>
                  </a:lnTo>
                  <a:lnTo>
                    <a:pt x="68478" y="0"/>
                  </a:lnTo>
                  <a:close/>
                </a:path>
              </a:pathLst>
            </a:custGeom>
            <a:solidFill>
              <a:srgbClr val="5D80AD"/>
            </a:solidFill>
          </p:spPr>
          <p:txBody>
            <a:bodyPr wrap="square" lIns="0" tIns="0" rIns="0" bIns="0" rtlCol="0"/>
            <a:lstStyle/>
            <a:p>
              <a:endParaRPr sz="1227"/>
            </a:p>
          </p:txBody>
        </p:sp>
        <p:sp>
          <p:nvSpPr>
            <p:cNvPr id="2717" name="object 2717"/>
            <p:cNvSpPr/>
            <p:nvPr/>
          </p:nvSpPr>
          <p:spPr>
            <a:xfrm>
              <a:off x="1677695" y="7907388"/>
              <a:ext cx="72390" cy="66675"/>
            </a:xfrm>
            <a:custGeom>
              <a:avLst/>
              <a:gdLst/>
              <a:ahLst/>
              <a:cxnLst/>
              <a:rect l="l" t="t" r="r" b="b"/>
              <a:pathLst>
                <a:path w="72389" h="66675">
                  <a:moveTo>
                    <a:pt x="2286" y="62217"/>
                  </a:moveTo>
                  <a:lnTo>
                    <a:pt x="0" y="64325"/>
                  </a:lnTo>
                  <a:lnTo>
                    <a:pt x="0" y="66281"/>
                  </a:lnTo>
                  <a:lnTo>
                    <a:pt x="2286" y="64185"/>
                  </a:lnTo>
                  <a:lnTo>
                    <a:pt x="2286" y="62217"/>
                  </a:lnTo>
                  <a:close/>
                </a:path>
                <a:path w="72389" h="66675">
                  <a:moveTo>
                    <a:pt x="72009" y="0"/>
                  </a:moveTo>
                  <a:lnTo>
                    <a:pt x="68478" y="1066"/>
                  </a:lnTo>
                  <a:lnTo>
                    <a:pt x="63500" y="5651"/>
                  </a:lnTo>
                  <a:lnTo>
                    <a:pt x="67005" y="4610"/>
                  </a:lnTo>
                  <a:lnTo>
                    <a:pt x="72009" y="0"/>
                  </a:lnTo>
                  <a:close/>
                </a:path>
              </a:pathLst>
            </a:custGeom>
            <a:solidFill>
              <a:srgbClr val="5D81AD"/>
            </a:solidFill>
          </p:spPr>
          <p:txBody>
            <a:bodyPr wrap="square" lIns="0" tIns="0" rIns="0" bIns="0" rtlCol="0"/>
            <a:lstStyle/>
            <a:p>
              <a:endParaRPr sz="1227"/>
            </a:p>
          </p:txBody>
        </p:sp>
        <p:sp>
          <p:nvSpPr>
            <p:cNvPr id="2718" name="object 2718"/>
            <p:cNvSpPr/>
            <p:nvPr/>
          </p:nvSpPr>
          <p:spPr>
            <a:xfrm>
              <a:off x="1677695" y="7907388"/>
              <a:ext cx="72390" cy="68580"/>
            </a:xfrm>
            <a:custGeom>
              <a:avLst/>
              <a:gdLst/>
              <a:ahLst/>
              <a:cxnLst/>
              <a:rect l="l" t="t" r="r" b="b"/>
              <a:pathLst>
                <a:path w="72389" h="68579">
                  <a:moveTo>
                    <a:pt x="2286" y="64185"/>
                  </a:moveTo>
                  <a:lnTo>
                    <a:pt x="0" y="66281"/>
                  </a:lnTo>
                  <a:lnTo>
                    <a:pt x="0" y="68059"/>
                  </a:lnTo>
                  <a:lnTo>
                    <a:pt x="2286" y="65938"/>
                  </a:lnTo>
                  <a:lnTo>
                    <a:pt x="2286" y="64185"/>
                  </a:lnTo>
                  <a:close/>
                </a:path>
                <a:path w="72389" h="68579">
                  <a:moveTo>
                    <a:pt x="72009" y="0"/>
                  </a:moveTo>
                  <a:lnTo>
                    <a:pt x="67005" y="4610"/>
                  </a:lnTo>
                  <a:lnTo>
                    <a:pt x="69316" y="3911"/>
                  </a:lnTo>
                  <a:lnTo>
                    <a:pt x="72021" y="1422"/>
                  </a:lnTo>
                  <a:lnTo>
                    <a:pt x="72009" y="0"/>
                  </a:lnTo>
                  <a:close/>
                </a:path>
              </a:pathLst>
            </a:custGeom>
            <a:solidFill>
              <a:srgbClr val="5E81AE"/>
            </a:solidFill>
          </p:spPr>
          <p:txBody>
            <a:bodyPr wrap="square" lIns="0" tIns="0" rIns="0" bIns="0" rtlCol="0"/>
            <a:lstStyle/>
            <a:p>
              <a:endParaRPr sz="1227"/>
            </a:p>
          </p:txBody>
        </p:sp>
        <p:sp>
          <p:nvSpPr>
            <p:cNvPr id="2719" name="object 2719"/>
            <p:cNvSpPr/>
            <p:nvPr/>
          </p:nvSpPr>
          <p:spPr>
            <a:xfrm>
              <a:off x="1677695" y="7908810"/>
              <a:ext cx="72390" cy="68580"/>
            </a:xfrm>
            <a:custGeom>
              <a:avLst/>
              <a:gdLst/>
              <a:ahLst/>
              <a:cxnLst/>
              <a:rect l="l" t="t" r="r" b="b"/>
              <a:pathLst>
                <a:path w="72389" h="68579">
                  <a:moveTo>
                    <a:pt x="2286" y="64516"/>
                  </a:moveTo>
                  <a:lnTo>
                    <a:pt x="0" y="66636"/>
                  </a:lnTo>
                  <a:lnTo>
                    <a:pt x="0" y="68567"/>
                  </a:lnTo>
                  <a:lnTo>
                    <a:pt x="2286" y="66459"/>
                  </a:lnTo>
                  <a:lnTo>
                    <a:pt x="2286" y="64516"/>
                  </a:lnTo>
                  <a:close/>
                </a:path>
                <a:path w="72389" h="68579">
                  <a:moveTo>
                    <a:pt x="72021" y="0"/>
                  </a:moveTo>
                  <a:lnTo>
                    <a:pt x="69316" y="2489"/>
                  </a:lnTo>
                  <a:lnTo>
                    <a:pt x="72021" y="1676"/>
                  </a:lnTo>
                  <a:lnTo>
                    <a:pt x="72021" y="0"/>
                  </a:lnTo>
                  <a:close/>
                </a:path>
              </a:pathLst>
            </a:custGeom>
            <a:solidFill>
              <a:srgbClr val="5E81AF"/>
            </a:solidFill>
          </p:spPr>
          <p:txBody>
            <a:bodyPr wrap="square" lIns="0" tIns="0" rIns="0" bIns="0" rtlCol="0"/>
            <a:lstStyle/>
            <a:p>
              <a:endParaRPr sz="1227"/>
            </a:p>
          </p:txBody>
        </p:sp>
        <p:sp>
          <p:nvSpPr>
            <p:cNvPr id="2720" name="object 2720"/>
            <p:cNvSpPr/>
            <p:nvPr/>
          </p:nvSpPr>
          <p:spPr>
            <a:xfrm>
              <a:off x="1677695" y="7975269"/>
              <a:ext cx="2540" cy="6350"/>
            </a:xfrm>
            <a:custGeom>
              <a:avLst/>
              <a:gdLst/>
              <a:ahLst/>
              <a:cxnLst/>
              <a:rect l="l" t="t" r="r" b="b"/>
              <a:pathLst>
                <a:path w="2539" h="6350">
                  <a:moveTo>
                    <a:pt x="2286" y="0"/>
                  </a:moveTo>
                  <a:lnTo>
                    <a:pt x="0" y="2108"/>
                  </a:lnTo>
                  <a:lnTo>
                    <a:pt x="0" y="3911"/>
                  </a:lnTo>
                  <a:lnTo>
                    <a:pt x="0" y="6032"/>
                  </a:lnTo>
                  <a:lnTo>
                    <a:pt x="2286" y="3911"/>
                  </a:lnTo>
                  <a:lnTo>
                    <a:pt x="2286" y="1803"/>
                  </a:lnTo>
                  <a:lnTo>
                    <a:pt x="2286" y="0"/>
                  </a:lnTo>
                  <a:close/>
                </a:path>
              </a:pathLst>
            </a:custGeom>
            <a:solidFill>
              <a:srgbClr val="5E82AF"/>
            </a:solidFill>
          </p:spPr>
          <p:txBody>
            <a:bodyPr wrap="square" lIns="0" tIns="0" rIns="0" bIns="0" rtlCol="0"/>
            <a:lstStyle/>
            <a:p>
              <a:endParaRPr sz="1227"/>
            </a:p>
          </p:txBody>
        </p:sp>
        <p:sp>
          <p:nvSpPr>
            <p:cNvPr id="2721" name="object 2721"/>
            <p:cNvSpPr/>
            <p:nvPr/>
          </p:nvSpPr>
          <p:spPr>
            <a:xfrm>
              <a:off x="1677695" y="7979181"/>
              <a:ext cx="2540" cy="3810"/>
            </a:xfrm>
            <a:custGeom>
              <a:avLst/>
              <a:gdLst/>
              <a:ahLst/>
              <a:cxnLst/>
              <a:rect l="l" t="t" r="r" b="b"/>
              <a:pathLst>
                <a:path w="2539" h="3809">
                  <a:moveTo>
                    <a:pt x="2286" y="0"/>
                  </a:moveTo>
                  <a:lnTo>
                    <a:pt x="0" y="2120"/>
                  </a:lnTo>
                  <a:lnTo>
                    <a:pt x="0" y="3708"/>
                  </a:lnTo>
                  <a:lnTo>
                    <a:pt x="2286" y="1600"/>
                  </a:lnTo>
                  <a:lnTo>
                    <a:pt x="2286" y="0"/>
                  </a:lnTo>
                  <a:close/>
                </a:path>
              </a:pathLst>
            </a:custGeom>
            <a:solidFill>
              <a:srgbClr val="5E83B0"/>
            </a:solidFill>
          </p:spPr>
          <p:txBody>
            <a:bodyPr wrap="square" lIns="0" tIns="0" rIns="0" bIns="0" rtlCol="0"/>
            <a:lstStyle/>
            <a:p>
              <a:endParaRPr sz="1227"/>
            </a:p>
          </p:txBody>
        </p:sp>
        <p:sp>
          <p:nvSpPr>
            <p:cNvPr id="2722" name="object 2722"/>
            <p:cNvSpPr/>
            <p:nvPr/>
          </p:nvSpPr>
          <p:spPr>
            <a:xfrm>
              <a:off x="1677695" y="7980781"/>
              <a:ext cx="2540" cy="6350"/>
            </a:xfrm>
            <a:custGeom>
              <a:avLst/>
              <a:gdLst/>
              <a:ahLst/>
              <a:cxnLst/>
              <a:rect l="l" t="t" r="r" b="b"/>
              <a:pathLst>
                <a:path w="2539" h="6350">
                  <a:moveTo>
                    <a:pt x="2286" y="0"/>
                  </a:moveTo>
                  <a:lnTo>
                    <a:pt x="0" y="2108"/>
                  </a:lnTo>
                  <a:lnTo>
                    <a:pt x="0" y="3987"/>
                  </a:lnTo>
                  <a:lnTo>
                    <a:pt x="0" y="5753"/>
                  </a:lnTo>
                  <a:lnTo>
                    <a:pt x="2286" y="3644"/>
                  </a:lnTo>
                  <a:lnTo>
                    <a:pt x="2286" y="1879"/>
                  </a:lnTo>
                  <a:lnTo>
                    <a:pt x="2286" y="0"/>
                  </a:lnTo>
                  <a:close/>
                </a:path>
              </a:pathLst>
            </a:custGeom>
            <a:solidFill>
              <a:srgbClr val="5E83B1"/>
            </a:solidFill>
          </p:spPr>
          <p:txBody>
            <a:bodyPr wrap="square" lIns="0" tIns="0" rIns="0" bIns="0" rtlCol="0"/>
            <a:lstStyle/>
            <a:p>
              <a:endParaRPr sz="1227"/>
            </a:p>
          </p:txBody>
        </p:sp>
        <p:sp>
          <p:nvSpPr>
            <p:cNvPr id="2723" name="object 2723"/>
            <p:cNvSpPr/>
            <p:nvPr/>
          </p:nvSpPr>
          <p:spPr>
            <a:xfrm>
              <a:off x="1677695" y="7984426"/>
              <a:ext cx="2540" cy="4445"/>
            </a:xfrm>
            <a:custGeom>
              <a:avLst/>
              <a:gdLst/>
              <a:ahLst/>
              <a:cxnLst/>
              <a:rect l="l" t="t" r="r" b="b"/>
              <a:pathLst>
                <a:path w="2539" h="4445">
                  <a:moveTo>
                    <a:pt x="2286" y="0"/>
                  </a:moveTo>
                  <a:lnTo>
                    <a:pt x="0" y="2108"/>
                  </a:lnTo>
                  <a:lnTo>
                    <a:pt x="0" y="3898"/>
                  </a:lnTo>
                  <a:lnTo>
                    <a:pt x="2286" y="1790"/>
                  </a:lnTo>
                  <a:lnTo>
                    <a:pt x="2286" y="0"/>
                  </a:lnTo>
                  <a:close/>
                </a:path>
              </a:pathLst>
            </a:custGeom>
            <a:solidFill>
              <a:srgbClr val="5E84B2"/>
            </a:solidFill>
          </p:spPr>
          <p:txBody>
            <a:bodyPr wrap="square" lIns="0" tIns="0" rIns="0" bIns="0" rtlCol="0"/>
            <a:lstStyle/>
            <a:p>
              <a:endParaRPr sz="1227"/>
            </a:p>
          </p:txBody>
        </p:sp>
        <p:sp>
          <p:nvSpPr>
            <p:cNvPr id="2724" name="object 2724"/>
            <p:cNvSpPr/>
            <p:nvPr/>
          </p:nvSpPr>
          <p:spPr>
            <a:xfrm>
              <a:off x="1677695" y="7986217"/>
              <a:ext cx="2540" cy="4445"/>
            </a:xfrm>
            <a:custGeom>
              <a:avLst/>
              <a:gdLst/>
              <a:ahLst/>
              <a:cxnLst/>
              <a:rect l="l" t="t" r="r" b="b"/>
              <a:pathLst>
                <a:path w="2539" h="4445">
                  <a:moveTo>
                    <a:pt x="2286" y="0"/>
                  </a:moveTo>
                  <a:lnTo>
                    <a:pt x="0" y="2108"/>
                  </a:lnTo>
                  <a:lnTo>
                    <a:pt x="0" y="4292"/>
                  </a:lnTo>
                  <a:lnTo>
                    <a:pt x="2286" y="2197"/>
                  </a:lnTo>
                  <a:lnTo>
                    <a:pt x="2286" y="0"/>
                  </a:lnTo>
                  <a:close/>
                </a:path>
              </a:pathLst>
            </a:custGeom>
            <a:solidFill>
              <a:srgbClr val="5E85B2"/>
            </a:solidFill>
          </p:spPr>
          <p:txBody>
            <a:bodyPr wrap="square" lIns="0" tIns="0" rIns="0" bIns="0" rtlCol="0"/>
            <a:lstStyle/>
            <a:p>
              <a:endParaRPr sz="1227"/>
            </a:p>
          </p:txBody>
        </p:sp>
        <p:sp>
          <p:nvSpPr>
            <p:cNvPr id="2725" name="object 2725"/>
            <p:cNvSpPr/>
            <p:nvPr/>
          </p:nvSpPr>
          <p:spPr>
            <a:xfrm>
              <a:off x="1677695" y="7988414"/>
              <a:ext cx="2540" cy="6350"/>
            </a:xfrm>
            <a:custGeom>
              <a:avLst/>
              <a:gdLst/>
              <a:ahLst/>
              <a:cxnLst/>
              <a:rect l="l" t="t" r="r" b="b"/>
              <a:pathLst>
                <a:path w="2539" h="6350">
                  <a:moveTo>
                    <a:pt x="2286" y="0"/>
                  </a:moveTo>
                  <a:lnTo>
                    <a:pt x="0" y="2095"/>
                  </a:lnTo>
                  <a:lnTo>
                    <a:pt x="0" y="3606"/>
                  </a:lnTo>
                  <a:lnTo>
                    <a:pt x="0" y="5803"/>
                  </a:lnTo>
                  <a:lnTo>
                    <a:pt x="2286" y="3695"/>
                  </a:lnTo>
                  <a:lnTo>
                    <a:pt x="2286" y="1498"/>
                  </a:lnTo>
                  <a:lnTo>
                    <a:pt x="2286" y="0"/>
                  </a:lnTo>
                  <a:close/>
                </a:path>
              </a:pathLst>
            </a:custGeom>
            <a:solidFill>
              <a:srgbClr val="5E86B3"/>
            </a:solidFill>
          </p:spPr>
          <p:txBody>
            <a:bodyPr wrap="square" lIns="0" tIns="0" rIns="0" bIns="0" rtlCol="0"/>
            <a:lstStyle/>
            <a:p>
              <a:endParaRPr sz="1227"/>
            </a:p>
          </p:txBody>
        </p:sp>
        <p:sp>
          <p:nvSpPr>
            <p:cNvPr id="2726" name="object 2726"/>
            <p:cNvSpPr/>
            <p:nvPr/>
          </p:nvSpPr>
          <p:spPr>
            <a:xfrm>
              <a:off x="1677695" y="7992110"/>
              <a:ext cx="2540" cy="4445"/>
            </a:xfrm>
            <a:custGeom>
              <a:avLst/>
              <a:gdLst/>
              <a:ahLst/>
              <a:cxnLst/>
              <a:rect l="l" t="t" r="r" b="b"/>
              <a:pathLst>
                <a:path w="2539" h="4445">
                  <a:moveTo>
                    <a:pt x="2286" y="0"/>
                  </a:moveTo>
                  <a:lnTo>
                    <a:pt x="0" y="2108"/>
                  </a:lnTo>
                  <a:lnTo>
                    <a:pt x="0" y="3937"/>
                  </a:lnTo>
                  <a:lnTo>
                    <a:pt x="2286" y="1816"/>
                  </a:lnTo>
                  <a:lnTo>
                    <a:pt x="2286" y="0"/>
                  </a:lnTo>
                  <a:close/>
                </a:path>
              </a:pathLst>
            </a:custGeom>
            <a:solidFill>
              <a:srgbClr val="5E86B4"/>
            </a:solidFill>
          </p:spPr>
          <p:txBody>
            <a:bodyPr wrap="square" lIns="0" tIns="0" rIns="0" bIns="0" rtlCol="0"/>
            <a:lstStyle/>
            <a:p>
              <a:endParaRPr sz="1227"/>
            </a:p>
          </p:txBody>
        </p:sp>
        <p:sp>
          <p:nvSpPr>
            <p:cNvPr id="2727" name="object 2727"/>
            <p:cNvSpPr/>
            <p:nvPr/>
          </p:nvSpPr>
          <p:spPr>
            <a:xfrm>
              <a:off x="1677695" y="7993926"/>
              <a:ext cx="2540" cy="6350"/>
            </a:xfrm>
            <a:custGeom>
              <a:avLst/>
              <a:gdLst/>
              <a:ahLst/>
              <a:cxnLst/>
              <a:rect l="l" t="t" r="r" b="b"/>
              <a:pathLst>
                <a:path w="2539" h="6350">
                  <a:moveTo>
                    <a:pt x="2286" y="0"/>
                  </a:moveTo>
                  <a:lnTo>
                    <a:pt x="0" y="2120"/>
                  </a:lnTo>
                  <a:lnTo>
                    <a:pt x="0" y="3619"/>
                  </a:lnTo>
                  <a:lnTo>
                    <a:pt x="0" y="5803"/>
                  </a:lnTo>
                  <a:lnTo>
                    <a:pt x="2286" y="3708"/>
                  </a:lnTo>
                  <a:lnTo>
                    <a:pt x="2286" y="1511"/>
                  </a:lnTo>
                  <a:lnTo>
                    <a:pt x="2286" y="0"/>
                  </a:lnTo>
                  <a:close/>
                </a:path>
              </a:pathLst>
            </a:custGeom>
            <a:solidFill>
              <a:srgbClr val="5E87B4"/>
            </a:solidFill>
          </p:spPr>
          <p:txBody>
            <a:bodyPr wrap="square" lIns="0" tIns="0" rIns="0" bIns="0" rtlCol="0"/>
            <a:lstStyle/>
            <a:p>
              <a:endParaRPr sz="1227"/>
            </a:p>
          </p:txBody>
        </p:sp>
        <p:sp>
          <p:nvSpPr>
            <p:cNvPr id="2728" name="object 2728"/>
            <p:cNvSpPr/>
            <p:nvPr/>
          </p:nvSpPr>
          <p:spPr>
            <a:xfrm>
              <a:off x="1677695" y="7997634"/>
              <a:ext cx="2540" cy="3810"/>
            </a:xfrm>
            <a:custGeom>
              <a:avLst/>
              <a:gdLst/>
              <a:ahLst/>
              <a:cxnLst/>
              <a:rect l="l" t="t" r="r" b="b"/>
              <a:pathLst>
                <a:path w="2539" h="3809">
                  <a:moveTo>
                    <a:pt x="2286" y="0"/>
                  </a:moveTo>
                  <a:lnTo>
                    <a:pt x="0" y="2095"/>
                  </a:lnTo>
                  <a:lnTo>
                    <a:pt x="0" y="3530"/>
                  </a:lnTo>
                  <a:lnTo>
                    <a:pt x="2286" y="1422"/>
                  </a:lnTo>
                  <a:lnTo>
                    <a:pt x="2286" y="0"/>
                  </a:lnTo>
                  <a:close/>
                </a:path>
              </a:pathLst>
            </a:custGeom>
            <a:solidFill>
              <a:srgbClr val="5E88B5"/>
            </a:solidFill>
          </p:spPr>
          <p:txBody>
            <a:bodyPr wrap="square" lIns="0" tIns="0" rIns="0" bIns="0" rtlCol="0"/>
            <a:lstStyle/>
            <a:p>
              <a:endParaRPr sz="1227"/>
            </a:p>
          </p:txBody>
        </p:sp>
        <p:sp>
          <p:nvSpPr>
            <p:cNvPr id="2729" name="object 2729"/>
            <p:cNvSpPr/>
            <p:nvPr/>
          </p:nvSpPr>
          <p:spPr>
            <a:xfrm>
              <a:off x="1677695" y="7999057"/>
              <a:ext cx="2540" cy="4445"/>
            </a:xfrm>
            <a:custGeom>
              <a:avLst/>
              <a:gdLst/>
              <a:ahLst/>
              <a:cxnLst/>
              <a:rect l="l" t="t" r="r" b="b"/>
              <a:pathLst>
                <a:path w="2539" h="4445">
                  <a:moveTo>
                    <a:pt x="2286" y="0"/>
                  </a:moveTo>
                  <a:lnTo>
                    <a:pt x="0" y="2108"/>
                  </a:lnTo>
                  <a:lnTo>
                    <a:pt x="0" y="4292"/>
                  </a:lnTo>
                  <a:lnTo>
                    <a:pt x="2286" y="2197"/>
                  </a:lnTo>
                  <a:lnTo>
                    <a:pt x="2286" y="0"/>
                  </a:lnTo>
                  <a:close/>
                </a:path>
              </a:pathLst>
            </a:custGeom>
            <a:solidFill>
              <a:srgbClr val="5E88B6"/>
            </a:solidFill>
          </p:spPr>
          <p:txBody>
            <a:bodyPr wrap="square" lIns="0" tIns="0" rIns="0" bIns="0" rtlCol="0"/>
            <a:lstStyle/>
            <a:p>
              <a:endParaRPr sz="1227"/>
            </a:p>
          </p:txBody>
        </p:sp>
        <p:sp>
          <p:nvSpPr>
            <p:cNvPr id="2730" name="object 2730"/>
            <p:cNvSpPr/>
            <p:nvPr/>
          </p:nvSpPr>
          <p:spPr>
            <a:xfrm>
              <a:off x="1677695" y="8001254"/>
              <a:ext cx="2540" cy="4445"/>
            </a:xfrm>
            <a:custGeom>
              <a:avLst/>
              <a:gdLst/>
              <a:ahLst/>
              <a:cxnLst/>
              <a:rect l="l" t="t" r="r" b="b"/>
              <a:pathLst>
                <a:path w="2539" h="4445">
                  <a:moveTo>
                    <a:pt x="2286" y="0"/>
                  </a:moveTo>
                  <a:lnTo>
                    <a:pt x="0" y="2095"/>
                  </a:lnTo>
                  <a:lnTo>
                    <a:pt x="0" y="3975"/>
                  </a:lnTo>
                  <a:lnTo>
                    <a:pt x="2286" y="1879"/>
                  </a:lnTo>
                  <a:lnTo>
                    <a:pt x="2286" y="0"/>
                  </a:lnTo>
                  <a:close/>
                </a:path>
              </a:pathLst>
            </a:custGeom>
            <a:solidFill>
              <a:srgbClr val="5F88B6"/>
            </a:solidFill>
          </p:spPr>
          <p:txBody>
            <a:bodyPr wrap="square" lIns="0" tIns="0" rIns="0" bIns="0" rtlCol="0"/>
            <a:lstStyle/>
            <a:p>
              <a:endParaRPr sz="1227"/>
            </a:p>
          </p:txBody>
        </p:sp>
        <p:sp>
          <p:nvSpPr>
            <p:cNvPr id="2731" name="object 2731"/>
            <p:cNvSpPr/>
            <p:nvPr/>
          </p:nvSpPr>
          <p:spPr>
            <a:xfrm>
              <a:off x="1677695" y="8003133"/>
              <a:ext cx="2540" cy="4445"/>
            </a:xfrm>
            <a:custGeom>
              <a:avLst/>
              <a:gdLst/>
              <a:ahLst/>
              <a:cxnLst/>
              <a:rect l="l" t="t" r="r" b="b"/>
              <a:pathLst>
                <a:path w="2539" h="4445">
                  <a:moveTo>
                    <a:pt x="2286" y="0"/>
                  </a:moveTo>
                  <a:lnTo>
                    <a:pt x="0" y="2095"/>
                  </a:lnTo>
                  <a:lnTo>
                    <a:pt x="0" y="3949"/>
                  </a:lnTo>
                  <a:lnTo>
                    <a:pt x="2286" y="1841"/>
                  </a:lnTo>
                  <a:lnTo>
                    <a:pt x="2286" y="0"/>
                  </a:lnTo>
                  <a:close/>
                </a:path>
              </a:pathLst>
            </a:custGeom>
            <a:solidFill>
              <a:srgbClr val="5F89B6"/>
            </a:solidFill>
          </p:spPr>
          <p:txBody>
            <a:bodyPr wrap="square" lIns="0" tIns="0" rIns="0" bIns="0" rtlCol="0"/>
            <a:lstStyle/>
            <a:p>
              <a:endParaRPr sz="1227"/>
            </a:p>
          </p:txBody>
        </p:sp>
        <p:sp>
          <p:nvSpPr>
            <p:cNvPr id="2732" name="object 2732"/>
            <p:cNvSpPr/>
            <p:nvPr/>
          </p:nvSpPr>
          <p:spPr>
            <a:xfrm>
              <a:off x="1677695" y="8004975"/>
              <a:ext cx="2540" cy="4445"/>
            </a:xfrm>
            <a:custGeom>
              <a:avLst/>
              <a:gdLst/>
              <a:ahLst/>
              <a:cxnLst/>
              <a:rect l="l" t="t" r="r" b="b"/>
              <a:pathLst>
                <a:path w="2539" h="4445">
                  <a:moveTo>
                    <a:pt x="2286" y="0"/>
                  </a:moveTo>
                  <a:lnTo>
                    <a:pt x="0" y="2108"/>
                  </a:lnTo>
                  <a:lnTo>
                    <a:pt x="0" y="3886"/>
                  </a:lnTo>
                  <a:lnTo>
                    <a:pt x="2286" y="1778"/>
                  </a:lnTo>
                  <a:lnTo>
                    <a:pt x="2286" y="0"/>
                  </a:lnTo>
                  <a:close/>
                </a:path>
              </a:pathLst>
            </a:custGeom>
            <a:solidFill>
              <a:srgbClr val="5F8AB7"/>
            </a:solidFill>
          </p:spPr>
          <p:txBody>
            <a:bodyPr wrap="square" lIns="0" tIns="0" rIns="0" bIns="0" rtlCol="0"/>
            <a:lstStyle/>
            <a:p>
              <a:endParaRPr sz="1227"/>
            </a:p>
          </p:txBody>
        </p:sp>
        <p:sp>
          <p:nvSpPr>
            <p:cNvPr id="2733" name="object 2733"/>
            <p:cNvSpPr/>
            <p:nvPr/>
          </p:nvSpPr>
          <p:spPr>
            <a:xfrm>
              <a:off x="1677695" y="8006753"/>
              <a:ext cx="2540" cy="6350"/>
            </a:xfrm>
            <a:custGeom>
              <a:avLst/>
              <a:gdLst/>
              <a:ahLst/>
              <a:cxnLst/>
              <a:rect l="l" t="t" r="r" b="b"/>
              <a:pathLst>
                <a:path w="2539" h="6350">
                  <a:moveTo>
                    <a:pt x="2286" y="0"/>
                  </a:moveTo>
                  <a:lnTo>
                    <a:pt x="0" y="2108"/>
                  </a:lnTo>
                  <a:lnTo>
                    <a:pt x="0" y="3962"/>
                  </a:lnTo>
                  <a:lnTo>
                    <a:pt x="0" y="5829"/>
                  </a:lnTo>
                  <a:lnTo>
                    <a:pt x="2286" y="3721"/>
                  </a:lnTo>
                  <a:lnTo>
                    <a:pt x="2286" y="1841"/>
                  </a:lnTo>
                  <a:lnTo>
                    <a:pt x="2286" y="0"/>
                  </a:lnTo>
                  <a:close/>
                </a:path>
              </a:pathLst>
            </a:custGeom>
            <a:solidFill>
              <a:srgbClr val="5F8AB8"/>
            </a:solidFill>
          </p:spPr>
          <p:txBody>
            <a:bodyPr wrap="square" lIns="0" tIns="0" rIns="0" bIns="0" rtlCol="0"/>
            <a:lstStyle/>
            <a:p>
              <a:endParaRPr sz="1227"/>
            </a:p>
          </p:txBody>
        </p:sp>
        <p:sp>
          <p:nvSpPr>
            <p:cNvPr id="2734" name="object 2734"/>
            <p:cNvSpPr/>
            <p:nvPr/>
          </p:nvSpPr>
          <p:spPr>
            <a:xfrm>
              <a:off x="1677695" y="8010474"/>
              <a:ext cx="2540" cy="4445"/>
            </a:xfrm>
            <a:custGeom>
              <a:avLst/>
              <a:gdLst/>
              <a:ahLst/>
              <a:cxnLst/>
              <a:rect l="l" t="t" r="r" b="b"/>
              <a:pathLst>
                <a:path w="2539" h="4445">
                  <a:moveTo>
                    <a:pt x="2286" y="0"/>
                  </a:moveTo>
                  <a:lnTo>
                    <a:pt x="0" y="2108"/>
                  </a:lnTo>
                  <a:lnTo>
                    <a:pt x="0" y="3987"/>
                  </a:lnTo>
                  <a:lnTo>
                    <a:pt x="2286" y="1879"/>
                  </a:lnTo>
                  <a:lnTo>
                    <a:pt x="2286" y="0"/>
                  </a:lnTo>
                  <a:close/>
                </a:path>
              </a:pathLst>
            </a:custGeom>
            <a:solidFill>
              <a:srgbClr val="5F8BB8"/>
            </a:solidFill>
          </p:spPr>
          <p:txBody>
            <a:bodyPr wrap="square" lIns="0" tIns="0" rIns="0" bIns="0" rtlCol="0"/>
            <a:lstStyle/>
            <a:p>
              <a:endParaRPr sz="1227"/>
            </a:p>
          </p:txBody>
        </p:sp>
        <p:sp>
          <p:nvSpPr>
            <p:cNvPr id="2735" name="object 2735"/>
            <p:cNvSpPr/>
            <p:nvPr/>
          </p:nvSpPr>
          <p:spPr>
            <a:xfrm>
              <a:off x="1677695" y="8012354"/>
              <a:ext cx="2540" cy="4445"/>
            </a:xfrm>
            <a:custGeom>
              <a:avLst/>
              <a:gdLst/>
              <a:ahLst/>
              <a:cxnLst/>
              <a:rect l="l" t="t" r="r" b="b"/>
              <a:pathLst>
                <a:path w="2539" h="4445">
                  <a:moveTo>
                    <a:pt x="2286" y="0"/>
                  </a:moveTo>
                  <a:lnTo>
                    <a:pt x="0" y="2108"/>
                  </a:lnTo>
                  <a:lnTo>
                    <a:pt x="0" y="3860"/>
                  </a:lnTo>
                  <a:lnTo>
                    <a:pt x="2286" y="1752"/>
                  </a:lnTo>
                  <a:lnTo>
                    <a:pt x="2286" y="0"/>
                  </a:lnTo>
                  <a:close/>
                </a:path>
              </a:pathLst>
            </a:custGeom>
            <a:solidFill>
              <a:srgbClr val="5F8CB9"/>
            </a:solidFill>
          </p:spPr>
          <p:txBody>
            <a:bodyPr wrap="square" lIns="0" tIns="0" rIns="0" bIns="0" rtlCol="0"/>
            <a:lstStyle/>
            <a:p>
              <a:endParaRPr sz="1227"/>
            </a:p>
          </p:txBody>
        </p:sp>
        <p:sp>
          <p:nvSpPr>
            <p:cNvPr id="2736" name="object 2736"/>
            <p:cNvSpPr/>
            <p:nvPr/>
          </p:nvSpPr>
          <p:spPr>
            <a:xfrm>
              <a:off x="1677695" y="8014106"/>
              <a:ext cx="2540" cy="4445"/>
            </a:xfrm>
            <a:custGeom>
              <a:avLst/>
              <a:gdLst/>
              <a:ahLst/>
              <a:cxnLst/>
              <a:rect l="l" t="t" r="r" b="b"/>
              <a:pathLst>
                <a:path w="2539" h="4445">
                  <a:moveTo>
                    <a:pt x="2286" y="0"/>
                  </a:moveTo>
                  <a:lnTo>
                    <a:pt x="0" y="2108"/>
                  </a:lnTo>
                  <a:lnTo>
                    <a:pt x="0" y="3886"/>
                  </a:lnTo>
                  <a:lnTo>
                    <a:pt x="2286" y="1778"/>
                  </a:lnTo>
                  <a:lnTo>
                    <a:pt x="2286" y="0"/>
                  </a:lnTo>
                  <a:close/>
                </a:path>
              </a:pathLst>
            </a:custGeom>
            <a:solidFill>
              <a:srgbClr val="5F8CBA"/>
            </a:solidFill>
          </p:spPr>
          <p:txBody>
            <a:bodyPr wrap="square" lIns="0" tIns="0" rIns="0" bIns="0" rtlCol="0"/>
            <a:lstStyle/>
            <a:p>
              <a:endParaRPr sz="1227"/>
            </a:p>
          </p:txBody>
        </p:sp>
        <p:sp>
          <p:nvSpPr>
            <p:cNvPr id="2737" name="object 2737"/>
            <p:cNvSpPr/>
            <p:nvPr/>
          </p:nvSpPr>
          <p:spPr>
            <a:xfrm>
              <a:off x="1677695" y="8015884"/>
              <a:ext cx="2540" cy="4445"/>
            </a:xfrm>
            <a:custGeom>
              <a:avLst/>
              <a:gdLst/>
              <a:ahLst/>
              <a:cxnLst/>
              <a:rect l="l" t="t" r="r" b="b"/>
              <a:pathLst>
                <a:path w="2539" h="4445">
                  <a:moveTo>
                    <a:pt x="2286" y="0"/>
                  </a:moveTo>
                  <a:lnTo>
                    <a:pt x="0" y="2108"/>
                  </a:lnTo>
                  <a:lnTo>
                    <a:pt x="0" y="4292"/>
                  </a:lnTo>
                  <a:lnTo>
                    <a:pt x="2286" y="2197"/>
                  </a:lnTo>
                  <a:lnTo>
                    <a:pt x="2286" y="0"/>
                  </a:lnTo>
                  <a:close/>
                </a:path>
              </a:pathLst>
            </a:custGeom>
            <a:solidFill>
              <a:srgbClr val="608DBA"/>
            </a:solidFill>
          </p:spPr>
          <p:txBody>
            <a:bodyPr wrap="square" lIns="0" tIns="0" rIns="0" bIns="0" rtlCol="0"/>
            <a:lstStyle/>
            <a:p>
              <a:endParaRPr sz="1227"/>
            </a:p>
          </p:txBody>
        </p:sp>
        <p:sp>
          <p:nvSpPr>
            <p:cNvPr id="2738" name="object 2738"/>
            <p:cNvSpPr/>
            <p:nvPr/>
          </p:nvSpPr>
          <p:spPr>
            <a:xfrm>
              <a:off x="1677695" y="8018081"/>
              <a:ext cx="2540" cy="4445"/>
            </a:xfrm>
            <a:custGeom>
              <a:avLst/>
              <a:gdLst/>
              <a:ahLst/>
              <a:cxnLst/>
              <a:rect l="l" t="t" r="r" b="b"/>
              <a:pathLst>
                <a:path w="2539" h="4445">
                  <a:moveTo>
                    <a:pt x="2286" y="0"/>
                  </a:moveTo>
                  <a:lnTo>
                    <a:pt x="0" y="2095"/>
                  </a:lnTo>
                  <a:lnTo>
                    <a:pt x="0" y="3632"/>
                  </a:lnTo>
                  <a:lnTo>
                    <a:pt x="0" y="4292"/>
                  </a:lnTo>
                  <a:lnTo>
                    <a:pt x="1943" y="3721"/>
                  </a:lnTo>
                  <a:lnTo>
                    <a:pt x="2286" y="3403"/>
                  </a:lnTo>
                  <a:lnTo>
                    <a:pt x="2286" y="1524"/>
                  </a:lnTo>
                  <a:lnTo>
                    <a:pt x="2286" y="0"/>
                  </a:lnTo>
                  <a:close/>
                </a:path>
              </a:pathLst>
            </a:custGeom>
            <a:solidFill>
              <a:srgbClr val="608DBB"/>
            </a:solidFill>
          </p:spPr>
          <p:txBody>
            <a:bodyPr wrap="square" lIns="0" tIns="0" rIns="0" bIns="0" rtlCol="0"/>
            <a:lstStyle/>
            <a:p>
              <a:endParaRPr sz="1227"/>
            </a:p>
          </p:txBody>
        </p:sp>
        <p:sp>
          <p:nvSpPr>
            <p:cNvPr id="2739" name="object 2739"/>
            <p:cNvSpPr/>
            <p:nvPr/>
          </p:nvSpPr>
          <p:spPr>
            <a:xfrm>
              <a:off x="1679638" y="8021485"/>
              <a:ext cx="635" cy="635"/>
            </a:xfrm>
            <a:custGeom>
              <a:avLst/>
              <a:gdLst/>
              <a:ahLst/>
              <a:cxnLst/>
              <a:rect l="l" t="t" r="r" b="b"/>
              <a:pathLst>
                <a:path w="635" h="634">
                  <a:moveTo>
                    <a:pt x="342" y="0"/>
                  </a:moveTo>
                  <a:lnTo>
                    <a:pt x="0" y="317"/>
                  </a:lnTo>
                  <a:lnTo>
                    <a:pt x="342" y="215"/>
                  </a:lnTo>
                  <a:lnTo>
                    <a:pt x="342" y="0"/>
                  </a:lnTo>
                  <a:close/>
                </a:path>
              </a:pathLst>
            </a:custGeom>
            <a:solidFill>
              <a:srgbClr val="608EBC"/>
            </a:solidFill>
          </p:spPr>
          <p:txBody>
            <a:bodyPr wrap="square" lIns="0" tIns="0" rIns="0" bIns="0" rtlCol="0"/>
            <a:lstStyle/>
            <a:p>
              <a:endParaRPr sz="1227"/>
            </a:p>
          </p:txBody>
        </p:sp>
        <p:sp>
          <p:nvSpPr>
            <p:cNvPr id="2740" name="object 2740"/>
            <p:cNvSpPr/>
            <p:nvPr/>
          </p:nvSpPr>
          <p:spPr>
            <a:xfrm>
              <a:off x="1610715" y="7905102"/>
              <a:ext cx="3810" cy="1270"/>
            </a:xfrm>
            <a:custGeom>
              <a:avLst/>
              <a:gdLst/>
              <a:ahLst/>
              <a:cxnLst/>
              <a:rect l="l" t="t" r="r" b="b"/>
              <a:pathLst>
                <a:path w="3809" h="1270">
                  <a:moveTo>
                    <a:pt x="3429" y="0"/>
                  </a:moveTo>
                  <a:lnTo>
                    <a:pt x="0" y="1143"/>
                  </a:lnTo>
                  <a:lnTo>
                    <a:pt x="3594" y="63"/>
                  </a:lnTo>
                  <a:lnTo>
                    <a:pt x="3429" y="0"/>
                  </a:lnTo>
                  <a:close/>
                </a:path>
              </a:pathLst>
            </a:custGeom>
            <a:solidFill>
              <a:srgbClr val="FFFFFF"/>
            </a:solidFill>
          </p:spPr>
          <p:txBody>
            <a:bodyPr wrap="square" lIns="0" tIns="0" rIns="0" bIns="0" rtlCol="0"/>
            <a:lstStyle/>
            <a:p>
              <a:endParaRPr sz="1227"/>
            </a:p>
          </p:txBody>
        </p:sp>
        <p:sp>
          <p:nvSpPr>
            <p:cNvPr id="2741" name="object 2741"/>
            <p:cNvSpPr/>
            <p:nvPr/>
          </p:nvSpPr>
          <p:spPr>
            <a:xfrm>
              <a:off x="1729803" y="7906588"/>
              <a:ext cx="20320" cy="6985"/>
            </a:xfrm>
            <a:custGeom>
              <a:avLst/>
              <a:gdLst/>
              <a:ahLst/>
              <a:cxnLst/>
              <a:rect l="l" t="t" r="r" b="b"/>
              <a:pathLst>
                <a:path w="20319" h="6984">
                  <a:moveTo>
                    <a:pt x="19900" y="800"/>
                  </a:moveTo>
                  <a:lnTo>
                    <a:pt x="18910" y="457"/>
                  </a:lnTo>
                  <a:lnTo>
                    <a:pt x="16929" y="0"/>
                  </a:lnTo>
                  <a:lnTo>
                    <a:pt x="1155" y="4648"/>
                  </a:lnTo>
                  <a:lnTo>
                    <a:pt x="0" y="4991"/>
                  </a:lnTo>
                  <a:lnTo>
                    <a:pt x="469" y="6667"/>
                  </a:lnTo>
                  <a:lnTo>
                    <a:pt x="1612" y="6311"/>
                  </a:lnTo>
                  <a:lnTo>
                    <a:pt x="19900" y="800"/>
                  </a:lnTo>
                  <a:close/>
                </a:path>
              </a:pathLst>
            </a:custGeom>
            <a:solidFill>
              <a:srgbClr val="5B73A0"/>
            </a:solidFill>
          </p:spPr>
          <p:txBody>
            <a:bodyPr wrap="square" lIns="0" tIns="0" rIns="0" bIns="0" rtlCol="0"/>
            <a:lstStyle/>
            <a:p>
              <a:endParaRPr sz="1227"/>
            </a:p>
          </p:txBody>
        </p:sp>
        <p:sp>
          <p:nvSpPr>
            <p:cNvPr id="2742" name="object 2742"/>
            <p:cNvSpPr/>
            <p:nvPr/>
          </p:nvSpPr>
          <p:spPr>
            <a:xfrm>
              <a:off x="1727073" y="7911579"/>
              <a:ext cx="3810" cy="2540"/>
            </a:xfrm>
            <a:custGeom>
              <a:avLst/>
              <a:gdLst/>
              <a:ahLst/>
              <a:cxnLst/>
              <a:rect l="l" t="t" r="r" b="b"/>
              <a:pathLst>
                <a:path w="3810" h="2540">
                  <a:moveTo>
                    <a:pt x="3200" y="1676"/>
                  </a:moveTo>
                  <a:lnTo>
                    <a:pt x="2730" y="0"/>
                  </a:lnTo>
                  <a:lnTo>
                    <a:pt x="1155" y="469"/>
                  </a:lnTo>
                  <a:lnTo>
                    <a:pt x="0" y="812"/>
                  </a:lnTo>
                  <a:lnTo>
                    <a:pt x="457" y="2489"/>
                  </a:lnTo>
                  <a:lnTo>
                    <a:pt x="1295" y="2247"/>
                  </a:lnTo>
                  <a:lnTo>
                    <a:pt x="1612" y="2146"/>
                  </a:lnTo>
                  <a:lnTo>
                    <a:pt x="3200" y="1676"/>
                  </a:lnTo>
                  <a:close/>
                </a:path>
              </a:pathLst>
            </a:custGeom>
            <a:solidFill>
              <a:srgbClr val="5B74A1"/>
            </a:solidFill>
          </p:spPr>
          <p:txBody>
            <a:bodyPr wrap="square" lIns="0" tIns="0" rIns="0" bIns="0" rtlCol="0"/>
            <a:lstStyle/>
            <a:p>
              <a:endParaRPr sz="1227"/>
            </a:p>
          </p:txBody>
        </p:sp>
        <p:sp>
          <p:nvSpPr>
            <p:cNvPr id="2743" name="object 2743"/>
            <p:cNvSpPr/>
            <p:nvPr/>
          </p:nvSpPr>
          <p:spPr>
            <a:xfrm>
              <a:off x="1725612" y="7912392"/>
              <a:ext cx="2540" cy="2540"/>
            </a:xfrm>
            <a:custGeom>
              <a:avLst/>
              <a:gdLst/>
              <a:ahLst/>
              <a:cxnLst/>
              <a:rect l="l" t="t" r="r" b="b"/>
              <a:pathLst>
                <a:path w="2539" h="2540">
                  <a:moveTo>
                    <a:pt x="1460" y="0"/>
                  </a:moveTo>
                  <a:lnTo>
                    <a:pt x="0" y="431"/>
                  </a:lnTo>
                  <a:lnTo>
                    <a:pt x="457" y="2120"/>
                  </a:lnTo>
                  <a:lnTo>
                    <a:pt x="1917" y="1676"/>
                  </a:lnTo>
                  <a:lnTo>
                    <a:pt x="1460" y="0"/>
                  </a:lnTo>
                  <a:close/>
                </a:path>
              </a:pathLst>
            </a:custGeom>
            <a:solidFill>
              <a:srgbClr val="5B75A1"/>
            </a:solidFill>
          </p:spPr>
          <p:txBody>
            <a:bodyPr wrap="square" lIns="0" tIns="0" rIns="0" bIns="0" rtlCol="0"/>
            <a:lstStyle/>
            <a:p>
              <a:endParaRPr sz="1227"/>
            </a:p>
          </p:txBody>
        </p:sp>
        <p:sp>
          <p:nvSpPr>
            <p:cNvPr id="2744" name="object 2744"/>
            <p:cNvSpPr/>
            <p:nvPr/>
          </p:nvSpPr>
          <p:spPr>
            <a:xfrm>
              <a:off x="1724405" y="7912824"/>
              <a:ext cx="1905" cy="2540"/>
            </a:xfrm>
            <a:custGeom>
              <a:avLst/>
              <a:gdLst/>
              <a:ahLst/>
              <a:cxnLst/>
              <a:rect l="l" t="t" r="r" b="b"/>
              <a:pathLst>
                <a:path w="1905" h="2540">
                  <a:moveTo>
                    <a:pt x="1206" y="0"/>
                  </a:moveTo>
                  <a:lnTo>
                    <a:pt x="0" y="355"/>
                  </a:lnTo>
                  <a:lnTo>
                    <a:pt x="482" y="2044"/>
                  </a:lnTo>
                  <a:lnTo>
                    <a:pt x="1663" y="1689"/>
                  </a:lnTo>
                  <a:lnTo>
                    <a:pt x="1206" y="0"/>
                  </a:lnTo>
                  <a:close/>
                </a:path>
              </a:pathLst>
            </a:custGeom>
            <a:solidFill>
              <a:srgbClr val="5C75A2"/>
            </a:solidFill>
          </p:spPr>
          <p:txBody>
            <a:bodyPr wrap="square" lIns="0" tIns="0" rIns="0" bIns="0" rtlCol="0"/>
            <a:lstStyle/>
            <a:p>
              <a:endParaRPr sz="1227"/>
            </a:p>
          </p:txBody>
        </p:sp>
        <p:sp>
          <p:nvSpPr>
            <p:cNvPr id="2745" name="object 2745"/>
            <p:cNvSpPr/>
            <p:nvPr/>
          </p:nvSpPr>
          <p:spPr>
            <a:xfrm>
              <a:off x="1722970" y="7913179"/>
              <a:ext cx="2540" cy="2540"/>
            </a:xfrm>
            <a:custGeom>
              <a:avLst/>
              <a:gdLst/>
              <a:ahLst/>
              <a:cxnLst/>
              <a:rect l="l" t="t" r="r" b="b"/>
              <a:pathLst>
                <a:path w="2539" h="2540">
                  <a:moveTo>
                    <a:pt x="1435" y="0"/>
                  </a:moveTo>
                  <a:lnTo>
                    <a:pt x="0" y="419"/>
                  </a:lnTo>
                  <a:lnTo>
                    <a:pt x="469" y="2133"/>
                  </a:lnTo>
                  <a:lnTo>
                    <a:pt x="1917" y="1689"/>
                  </a:lnTo>
                  <a:lnTo>
                    <a:pt x="1435" y="0"/>
                  </a:lnTo>
                  <a:close/>
                </a:path>
              </a:pathLst>
            </a:custGeom>
            <a:solidFill>
              <a:srgbClr val="5C75A3"/>
            </a:solidFill>
          </p:spPr>
          <p:txBody>
            <a:bodyPr wrap="square" lIns="0" tIns="0" rIns="0" bIns="0" rtlCol="0"/>
            <a:lstStyle/>
            <a:p>
              <a:endParaRPr sz="1227"/>
            </a:p>
          </p:txBody>
        </p:sp>
        <p:sp>
          <p:nvSpPr>
            <p:cNvPr id="2746" name="object 2746"/>
            <p:cNvSpPr/>
            <p:nvPr/>
          </p:nvSpPr>
          <p:spPr>
            <a:xfrm>
              <a:off x="1721802" y="7913598"/>
              <a:ext cx="1905" cy="2540"/>
            </a:xfrm>
            <a:custGeom>
              <a:avLst/>
              <a:gdLst/>
              <a:ahLst/>
              <a:cxnLst/>
              <a:rect l="l" t="t" r="r" b="b"/>
              <a:pathLst>
                <a:path w="1905" h="2540">
                  <a:moveTo>
                    <a:pt x="1168" y="0"/>
                  </a:moveTo>
                  <a:lnTo>
                    <a:pt x="0" y="342"/>
                  </a:lnTo>
                  <a:lnTo>
                    <a:pt x="482" y="2057"/>
                  </a:lnTo>
                  <a:lnTo>
                    <a:pt x="723" y="1993"/>
                  </a:lnTo>
                  <a:lnTo>
                    <a:pt x="1638" y="1714"/>
                  </a:lnTo>
                  <a:lnTo>
                    <a:pt x="1168" y="0"/>
                  </a:lnTo>
                  <a:close/>
                </a:path>
              </a:pathLst>
            </a:custGeom>
            <a:solidFill>
              <a:srgbClr val="5C76A3"/>
            </a:solidFill>
          </p:spPr>
          <p:txBody>
            <a:bodyPr wrap="square" lIns="0" tIns="0" rIns="0" bIns="0" rtlCol="0"/>
            <a:lstStyle/>
            <a:p>
              <a:endParaRPr sz="1227"/>
            </a:p>
          </p:txBody>
        </p:sp>
        <p:sp>
          <p:nvSpPr>
            <p:cNvPr id="2747" name="object 2747"/>
            <p:cNvSpPr/>
            <p:nvPr/>
          </p:nvSpPr>
          <p:spPr>
            <a:xfrm>
              <a:off x="1720354" y="7913941"/>
              <a:ext cx="2540" cy="2540"/>
            </a:xfrm>
            <a:custGeom>
              <a:avLst/>
              <a:gdLst/>
              <a:ahLst/>
              <a:cxnLst/>
              <a:rect l="l" t="t" r="r" b="b"/>
              <a:pathLst>
                <a:path w="2539" h="2540">
                  <a:moveTo>
                    <a:pt x="1447" y="0"/>
                  </a:moveTo>
                  <a:lnTo>
                    <a:pt x="0" y="431"/>
                  </a:lnTo>
                  <a:lnTo>
                    <a:pt x="469" y="2159"/>
                  </a:lnTo>
                  <a:lnTo>
                    <a:pt x="1930" y="1714"/>
                  </a:lnTo>
                  <a:lnTo>
                    <a:pt x="1447" y="0"/>
                  </a:lnTo>
                  <a:close/>
                </a:path>
              </a:pathLst>
            </a:custGeom>
            <a:solidFill>
              <a:srgbClr val="5C77A4"/>
            </a:solidFill>
          </p:spPr>
          <p:txBody>
            <a:bodyPr wrap="square" lIns="0" tIns="0" rIns="0" bIns="0" rtlCol="0"/>
            <a:lstStyle/>
            <a:p>
              <a:endParaRPr sz="1227"/>
            </a:p>
          </p:txBody>
        </p:sp>
        <p:sp>
          <p:nvSpPr>
            <p:cNvPr id="2748" name="object 2748"/>
            <p:cNvSpPr/>
            <p:nvPr/>
          </p:nvSpPr>
          <p:spPr>
            <a:xfrm>
              <a:off x="1717700" y="7914373"/>
              <a:ext cx="3175" cy="2540"/>
            </a:xfrm>
            <a:custGeom>
              <a:avLst/>
              <a:gdLst/>
              <a:ahLst/>
              <a:cxnLst/>
              <a:rect l="l" t="t" r="r" b="b"/>
              <a:pathLst>
                <a:path w="3175" h="2540">
                  <a:moveTo>
                    <a:pt x="3124" y="1727"/>
                  </a:moveTo>
                  <a:lnTo>
                    <a:pt x="2654" y="0"/>
                  </a:lnTo>
                  <a:lnTo>
                    <a:pt x="1066" y="469"/>
                  </a:lnTo>
                  <a:lnTo>
                    <a:pt x="0" y="774"/>
                  </a:lnTo>
                  <a:lnTo>
                    <a:pt x="482" y="2514"/>
                  </a:lnTo>
                  <a:lnTo>
                    <a:pt x="1549" y="2197"/>
                  </a:lnTo>
                  <a:lnTo>
                    <a:pt x="1778" y="2133"/>
                  </a:lnTo>
                  <a:lnTo>
                    <a:pt x="3124" y="1727"/>
                  </a:lnTo>
                  <a:close/>
                </a:path>
              </a:pathLst>
            </a:custGeom>
            <a:solidFill>
              <a:srgbClr val="5C78A4"/>
            </a:solidFill>
          </p:spPr>
          <p:txBody>
            <a:bodyPr wrap="square" lIns="0" tIns="0" rIns="0" bIns="0" rtlCol="0"/>
            <a:lstStyle/>
            <a:p>
              <a:endParaRPr sz="1227"/>
            </a:p>
          </p:txBody>
        </p:sp>
        <p:sp>
          <p:nvSpPr>
            <p:cNvPr id="2749" name="object 2749"/>
            <p:cNvSpPr/>
            <p:nvPr/>
          </p:nvSpPr>
          <p:spPr>
            <a:xfrm>
              <a:off x="1716138" y="7915148"/>
              <a:ext cx="2540" cy="2540"/>
            </a:xfrm>
            <a:custGeom>
              <a:avLst/>
              <a:gdLst/>
              <a:ahLst/>
              <a:cxnLst/>
              <a:rect l="l" t="t" r="r" b="b"/>
              <a:pathLst>
                <a:path w="2539" h="2540">
                  <a:moveTo>
                    <a:pt x="1562" y="0"/>
                  </a:moveTo>
                  <a:lnTo>
                    <a:pt x="0" y="469"/>
                  </a:lnTo>
                  <a:lnTo>
                    <a:pt x="482" y="2222"/>
                  </a:lnTo>
                  <a:lnTo>
                    <a:pt x="2044" y="1739"/>
                  </a:lnTo>
                  <a:lnTo>
                    <a:pt x="1562" y="0"/>
                  </a:lnTo>
                  <a:close/>
                </a:path>
              </a:pathLst>
            </a:custGeom>
            <a:solidFill>
              <a:srgbClr val="5C78A5"/>
            </a:solidFill>
          </p:spPr>
          <p:txBody>
            <a:bodyPr wrap="square" lIns="0" tIns="0" rIns="0" bIns="0" rtlCol="0"/>
            <a:lstStyle/>
            <a:p>
              <a:endParaRPr sz="1227"/>
            </a:p>
          </p:txBody>
        </p:sp>
        <p:sp>
          <p:nvSpPr>
            <p:cNvPr id="2750" name="object 2750"/>
            <p:cNvSpPr/>
            <p:nvPr/>
          </p:nvSpPr>
          <p:spPr>
            <a:xfrm>
              <a:off x="1713433" y="7915618"/>
              <a:ext cx="3810" cy="3175"/>
            </a:xfrm>
            <a:custGeom>
              <a:avLst/>
              <a:gdLst/>
              <a:ahLst/>
              <a:cxnLst/>
              <a:rect l="l" t="t" r="r" b="b"/>
              <a:pathLst>
                <a:path w="3810" h="3175">
                  <a:moveTo>
                    <a:pt x="3187" y="1752"/>
                  </a:moveTo>
                  <a:lnTo>
                    <a:pt x="2705" y="0"/>
                  </a:lnTo>
                  <a:lnTo>
                    <a:pt x="1638" y="304"/>
                  </a:lnTo>
                  <a:lnTo>
                    <a:pt x="0" y="800"/>
                  </a:lnTo>
                  <a:lnTo>
                    <a:pt x="482" y="2565"/>
                  </a:lnTo>
                  <a:lnTo>
                    <a:pt x="2120" y="2070"/>
                  </a:lnTo>
                  <a:lnTo>
                    <a:pt x="3187" y="1752"/>
                  </a:lnTo>
                  <a:close/>
                </a:path>
              </a:pathLst>
            </a:custGeom>
            <a:solidFill>
              <a:srgbClr val="5C79A6"/>
            </a:solidFill>
          </p:spPr>
          <p:txBody>
            <a:bodyPr wrap="square" lIns="0" tIns="0" rIns="0" bIns="0" rtlCol="0"/>
            <a:lstStyle/>
            <a:p>
              <a:endParaRPr sz="1227"/>
            </a:p>
          </p:txBody>
        </p:sp>
        <p:sp>
          <p:nvSpPr>
            <p:cNvPr id="2751" name="object 2751"/>
            <p:cNvSpPr/>
            <p:nvPr/>
          </p:nvSpPr>
          <p:spPr>
            <a:xfrm>
              <a:off x="1712366" y="7916418"/>
              <a:ext cx="1905" cy="2540"/>
            </a:xfrm>
            <a:custGeom>
              <a:avLst/>
              <a:gdLst/>
              <a:ahLst/>
              <a:cxnLst/>
              <a:rect l="l" t="t" r="r" b="b"/>
              <a:pathLst>
                <a:path w="1905" h="2540">
                  <a:moveTo>
                    <a:pt x="1066" y="0"/>
                  </a:moveTo>
                  <a:lnTo>
                    <a:pt x="0" y="304"/>
                  </a:lnTo>
                  <a:lnTo>
                    <a:pt x="482" y="2082"/>
                  </a:lnTo>
                  <a:lnTo>
                    <a:pt x="1549" y="1765"/>
                  </a:lnTo>
                  <a:lnTo>
                    <a:pt x="1066" y="0"/>
                  </a:lnTo>
                  <a:close/>
                </a:path>
              </a:pathLst>
            </a:custGeom>
            <a:solidFill>
              <a:srgbClr val="5C7AA6"/>
            </a:solidFill>
          </p:spPr>
          <p:txBody>
            <a:bodyPr wrap="square" lIns="0" tIns="0" rIns="0" bIns="0" rtlCol="0"/>
            <a:lstStyle/>
            <a:p>
              <a:endParaRPr sz="1227"/>
            </a:p>
          </p:txBody>
        </p:sp>
        <p:sp>
          <p:nvSpPr>
            <p:cNvPr id="2752" name="object 2752"/>
            <p:cNvSpPr/>
            <p:nvPr/>
          </p:nvSpPr>
          <p:spPr>
            <a:xfrm>
              <a:off x="1710880" y="7916723"/>
              <a:ext cx="2540" cy="2540"/>
            </a:xfrm>
            <a:custGeom>
              <a:avLst/>
              <a:gdLst/>
              <a:ahLst/>
              <a:cxnLst/>
              <a:rect l="l" t="t" r="r" b="b"/>
              <a:pathLst>
                <a:path w="2539" h="2540">
                  <a:moveTo>
                    <a:pt x="1485" y="0"/>
                  </a:moveTo>
                  <a:lnTo>
                    <a:pt x="0" y="444"/>
                  </a:lnTo>
                  <a:lnTo>
                    <a:pt x="482" y="2222"/>
                  </a:lnTo>
                  <a:lnTo>
                    <a:pt x="1968" y="1777"/>
                  </a:lnTo>
                  <a:lnTo>
                    <a:pt x="1485" y="0"/>
                  </a:lnTo>
                  <a:close/>
                </a:path>
              </a:pathLst>
            </a:custGeom>
            <a:solidFill>
              <a:srgbClr val="5C7AA7"/>
            </a:solidFill>
          </p:spPr>
          <p:txBody>
            <a:bodyPr wrap="square" lIns="0" tIns="0" rIns="0" bIns="0" rtlCol="0"/>
            <a:lstStyle/>
            <a:p>
              <a:endParaRPr sz="1227"/>
            </a:p>
          </p:txBody>
        </p:sp>
        <p:sp>
          <p:nvSpPr>
            <p:cNvPr id="2753" name="object 2753"/>
            <p:cNvSpPr/>
            <p:nvPr/>
          </p:nvSpPr>
          <p:spPr>
            <a:xfrm>
              <a:off x="1709724" y="7917167"/>
              <a:ext cx="1905" cy="2540"/>
            </a:xfrm>
            <a:custGeom>
              <a:avLst/>
              <a:gdLst/>
              <a:ahLst/>
              <a:cxnLst/>
              <a:rect l="l" t="t" r="r" b="b"/>
              <a:pathLst>
                <a:path w="1905" h="2540">
                  <a:moveTo>
                    <a:pt x="1155" y="0"/>
                  </a:moveTo>
                  <a:lnTo>
                    <a:pt x="0" y="330"/>
                  </a:lnTo>
                  <a:lnTo>
                    <a:pt x="495" y="2133"/>
                  </a:lnTo>
                  <a:lnTo>
                    <a:pt x="876" y="2006"/>
                  </a:lnTo>
                  <a:lnTo>
                    <a:pt x="1638" y="1778"/>
                  </a:lnTo>
                  <a:lnTo>
                    <a:pt x="1155" y="0"/>
                  </a:lnTo>
                  <a:close/>
                </a:path>
              </a:pathLst>
            </a:custGeom>
            <a:solidFill>
              <a:srgbClr val="5C7AA8"/>
            </a:solidFill>
          </p:spPr>
          <p:txBody>
            <a:bodyPr wrap="square" lIns="0" tIns="0" rIns="0" bIns="0" rtlCol="0"/>
            <a:lstStyle/>
            <a:p>
              <a:endParaRPr sz="1227"/>
            </a:p>
          </p:txBody>
        </p:sp>
        <p:sp>
          <p:nvSpPr>
            <p:cNvPr id="2754" name="object 2754"/>
            <p:cNvSpPr/>
            <p:nvPr/>
          </p:nvSpPr>
          <p:spPr>
            <a:xfrm>
              <a:off x="1708264" y="7917497"/>
              <a:ext cx="2540" cy="2540"/>
            </a:xfrm>
            <a:custGeom>
              <a:avLst/>
              <a:gdLst/>
              <a:ahLst/>
              <a:cxnLst/>
              <a:rect l="l" t="t" r="r" b="b"/>
              <a:pathLst>
                <a:path w="2539" h="2540">
                  <a:moveTo>
                    <a:pt x="1460" y="0"/>
                  </a:moveTo>
                  <a:lnTo>
                    <a:pt x="0" y="431"/>
                  </a:lnTo>
                  <a:lnTo>
                    <a:pt x="495" y="2235"/>
                  </a:lnTo>
                  <a:lnTo>
                    <a:pt x="1955" y="1803"/>
                  </a:lnTo>
                  <a:lnTo>
                    <a:pt x="1460" y="0"/>
                  </a:lnTo>
                  <a:close/>
                </a:path>
              </a:pathLst>
            </a:custGeom>
            <a:solidFill>
              <a:srgbClr val="5C7BA8"/>
            </a:solidFill>
          </p:spPr>
          <p:txBody>
            <a:bodyPr wrap="square" lIns="0" tIns="0" rIns="0" bIns="0" rtlCol="0"/>
            <a:lstStyle/>
            <a:p>
              <a:endParaRPr sz="1227"/>
            </a:p>
          </p:txBody>
        </p:sp>
        <p:sp>
          <p:nvSpPr>
            <p:cNvPr id="2755" name="object 2755"/>
            <p:cNvSpPr/>
            <p:nvPr/>
          </p:nvSpPr>
          <p:spPr>
            <a:xfrm>
              <a:off x="1706676" y="7917929"/>
              <a:ext cx="2540" cy="2540"/>
            </a:xfrm>
            <a:custGeom>
              <a:avLst/>
              <a:gdLst/>
              <a:ahLst/>
              <a:cxnLst/>
              <a:rect l="l" t="t" r="r" b="b"/>
              <a:pathLst>
                <a:path w="2539" h="2540">
                  <a:moveTo>
                    <a:pt x="1587" y="0"/>
                  </a:moveTo>
                  <a:lnTo>
                    <a:pt x="0" y="469"/>
                  </a:lnTo>
                  <a:lnTo>
                    <a:pt x="495" y="2285"/>
                  </a:lnTo>
                  <a:lnTo>
                    <a:pt x="977" y="2146"/>
                  </a:lnTo>
                  <a:lnTo>
                    <a:pt x="2082" y="1803"/>
                  </a:lnTo>
                  <a:lnTo>
                    <a:pt x="1587" y="0"/>
                  </a:lnTo>
                  <a:close/>
                </a:path>
              </a:pathLst>
            </a:custGeom>
            <a:solidFill>
              <a:srgbClr val="5C7CA8"/>
            </a:solidFill>
          </p:spPr>
          <p:txBody>
            <a:bodyPr wrap="square" lIns="0" tIns="0" rIns="0" bIns="0" rtlCol="0"/>
            <a:lstStyle/>
            <a:p>
              <a:endParaRPr sz="1227"/>
            </a:p>
          </p:txBody>
        </p:sp>
        <p:sp>
          <p:nvSpPr>
            <p:cNvPr id="2756" name="object 2756"/>
            <p:cNvSpPr/>
            <p:nvPr/>
          </p:nvSpPr>
          <p:spPr>
            <a:xfrm>
              <a:off x="1705533" y="7918399"/>
              <a:ext cx="1905" cy="2540"/>
            </a:xfrm>
            <a:custGeom>
              <a:avLst/>
              <a:gdLst/>
              <a:ahLst/>
              <a:cxnLst/>
              <a:rect l="l" t="t" r="r" b="b"/>
              <a:pathLst>
                <a:path w="1905" h="2540">
                  <a:moveTo>
                    <a:pt x="1142" y="0"/>
                  </a:moveTo>
                  <a:lnTo>
                    <a:pt x="0" y="342"/>
                  </a:lnTo>
                  <a:lnTo>
                    <a:pt x="495" y="2159"/>
                  </a:lnTo>
                  <a:lnTo>
                    <a:pt x="1638" y="1816"/>
                  </a:lnTo>
                  <a:lnTo>
                    <a:pt x="1142" y="0"/>
                  </a:lnTo>
                  <a:close/>
                </a:path>
              </a:pathLst>
            </a:custGeom>
            <a:solidFill>
              <a:srgbClr val="5C7CA9"/>
            </a:solidFill>
          </p:spPr>
          <p:txBody>
            <a:bodyPr wrap="square" lIns="0" tIns="0" rIns="0" bIns="0" rtlCol="0"/>
            <a:lstStyle/>
            <a:p>
              <a:endParaRPr sz="1227"/>
            </a:p>
          </p:txBody>
        </p:sp>
        <p:sp>
          <p:nvSpPr>
            <p:cNvPr id="2757" name="object 2757"/>
            <p:cNvSpPr/>
            <p:nvPr/>
          </p:nvSpPr>
          <p:spPr>
            <a:xfrm>
              <a:off x="1704060" y="7918742"/>
              <a:ext cx="2540" cy="2540"/>
            </a:xfrm>
            <a:custGeom>
              <a:avLst/>
              <a:gdLst/>
              <a:ahLst/>
              <a:cxnLst/>
              <a:rect l="l" t="t" r="r" b="b"/>
              <a:pathLst>
                <a:path w="2539" h="2540">
                  <a:moveTo>
                    <a:pt x="1473" y="0"/>
                  </a:moveTo>
                  <a:lnTo>
                    <a:pt x="0" y="431"/>
                  </a:lnTo>
                  <a:lnTo>
                    <a:pt x="507" y="2260"/>
                  </a:lnTo>
                  <a:lnTo>
                    <a:pt x="1968" y="1816"/>
                  </a:lnTo>
                  <a:lnTo>
                    <a:pt x="1473" y="0"/>
                  </a:lnTo>
                  <a:close/>
                </a:path>
              </a:pathLst>
            </a:custGeom>
            <a:solidFill>
              <a:srgbClr val="5C7CAA"/>
            </a:solidFill>
          </p:spPr>
          <p:txBody>
            <a:bodyPr wrap="square" lIns="0" tIns="0" rIns="0" bIns="0" rtlCol="0"/>
            <a:lstStyle/>
            <a:p>
              <a:endParaRPr sz="1227"/>
            </a:p>
          </p:txBody>
        </p:sp>
        <p:sp>
          <p:nvSpPr>
            <p:cNvPr id="2758" name="object 2758"/>
            <p:cNvSpPr/>
            <p:nvPr/>
          </p:nvSpPr>
          <p:spPr>
            <a:xfrm>
              <a:off x="1702892" y="7919174"/>
              <a:ext cx="1905" cy="2540"/>
            </a:xfrm>
            <a:custGeom>
              <a:avLst/>
              <a:gdLst/>
              <a:ahLst/>
              <a:cxnLst/>
              <a:rect l="l" t="t" r="r" b="b"/>
              <a:pathLst>
                <a:path w="1905" h="2540">
                  <a:moveTo>
                    <a:pt x="1168" y="0"/>
                  </a:moveTo>
                  <a:lnTo>
                    <a:pt x="0" y="342"/>
                  </a:lnTo>
                  <a:lnTo>
                    <a:pt x="507" y="2184"/>
                  </a:lnTo>
                  <a:lnTo>
                    <a:pt x="1676" y="1828"/>
                  </a:lnTo>
                  <a:lnTo>
                    <a:pt x="1168" y="0"/>
                  </a:lnTo>
                  <a:close/>
                </a:path>
              </a:pathLst>
            </a:custGeom>
            <a:solidFill>
              <a:srgbClr val="5D7DAA"/>
            </a:solidFill>
          </p:spPr>
          <p:txBody>
            <a:bodyPr wrap="square" lIns="0" tIns="0" rIns="0" bIns="0" rtlCol="0"/>
            <a:lstStyle/>
            <a:p>
              <a:endParaRPr sz="1227"/>
            </a:p>
          </p:txBody>
        </p:sp>
        <p:sp>
          <p:nvSpPr>
            <p:cNvPr id="2759" name="object 2759"/>
            <p:cNvSpPr/>
            <p:nvPr/>
          </p:nvSpPr>
          <p:spPr>
            <a:xfrm>
              <a:off x="1701431" y="7919517"/>
              <a:ext cx="2540" cy="2540"/>
            </a:xfrm>
            <a:custGeom>
              <a:avLst/>
              <a:gdLst/>
              <a:ahLst/>
              <a:cxnLst/>
              <a:rect l="l" t="t" r="r" b="b"/>
              <a:pathLst>
                <a:path w="2539" h="2540">
                  <a:moveTo>
                    <a:pt x="1460" y="0"/>
                  </a:moveTo>
                  <a:lnTo>
                    <a:pt x="0" y="431"/>
                  </a:lnTo>
                  <a:lnTo>
                    <a:pt x="507" y="2273"/>
                  </a:lnTo>
                  <a:lnTo>
                    <a:pt x="1968" y="1841"/>
                  </a:lnTo>
                  <a:lnTo>
                    <a:pt x="1460" y="0"/>
                  </a:lnTo>
                  <a:close/>
                </a:path>
              </a:pathLst>
            </a:custGeom>
            <a:solidFill>
              <a:srgbClr val="5D7DAB"/>
            </a:solidFill>
          </p:spPr>
          <p:txBody>
            <a:bodyPr wrap="square" lIns="0" tIns="0" rIns="0" bIns="0" rtlCol="0"/>
            <a:lstStyle/>
            <a:p>
              <a:endParaRPr sz="1227"/>
            </a:p>
          </p:txBody>
        </p:sp>
        <p:sp>
          <p:nvSpPr>
            <p:cNvPr id="2760" name="object 2760"/>
            <p:cNvSpPr/>
            <p:nvPr/>
          </p:nvSpPr>
          <p:spPr>
            <a:xfrm>
              <a:off x="1700288" y="7919948"/>
              <a:ext cx="1905" cy="2540"/>
            </a:xfrm>
            <a:custGeom>
              <a:avLst/>
              <a:gdLst/>
              <a:ahLst/>
              <a:cxnLst/>
              <a:rect l="l" t="t" r="r" b="b"/>
              <a:pathLst>
                <a:path w="1905" h="2540">
                  <a:moveTo>
                    <a:pt x="1142" y="0"/>
                  </a:moveTo>
                  <a:lnTo>
                    <a:pt x="0" y="342"/>
                  </a:lnTo>
                  <a:lnTo>
                    <a:pt x="507" y="2184"/>
                  </a:lnTo>
                  <a:lnTo>
                    <a:pt x="1460" y="1905"/>
                  </a:lnTo>
                  <a:lnTo>
                    <a:pt x="1650" y="1841"/>
                  </a:lnTo>
                  <a:lnTo>
                    <a:pt x="1142" y="0"/>
                  </a:lnTo>
                  <a:close/>
                </a:path>
              </a:pathLst>
            </a:custGeom>
            <a:solidFill>
              <a:srgbClr val="5D7EAB"/>
            </a:solidFill>
          </p:spPr>
          <p:txBody>
            <a:bodyPr wrap="square" lIns="0" tIns="0" rIns="0" bIns="0" rtlCol="0"/>
            <a:lstStyle/>
            <a:p>
              <a:endParaRPr sz="1227"/>
            </a:p>
          </p:txBody>
        </p:sp>
        <p:sp>
          <p:nvSpPr>
            <p:cNvPr id="2761" name="object 2761"/>
            <p:cNvSpPr/>
            <p:nvPr/>
          </p:nvSpPr>
          <p:spPr>
            <a:xfrm>
              <a:off x="1697558" y="7920291"/>
              <a:ext cx="3810" cy="3175"/>
            </a:xfrm>
            <a:custGeom>
              <a:avLst/>
              <a:gdLst/>
              <a:ahLst/>
              <a:cxnLst/>
              <a:rect l="l" t="t" r="r" b="b"/>
              <a:pathLst>
                <a:path w="3810" h="3175">
                  <a:moveTo>
                    <a:pt x="3238" y="1841"/>
                  </a:moveTo>
                  <a:lnTo>
                    <a:pt x="2730" y="0"/>
                  </a:lnTo>
                  <a:lnTo>
                    <a:pt x="1143" y="469"/>
                  </a:lnTo>
                  <a:lnTo>
                    <a:pt x="0" y="800"/>
                  </a:lnTo>
                  <a:lnTo>
                    <a:pt x="508" y="2667"/>
                  </a:lnTo>
                  <a:lnTo>
                    <a:pt x="1651" y="2324"/>
                  </a:lnTo>
                  <a:lnTo>
                    <a:pt x="3238" y="1841"/>
                  </a:lnTo>
                  <a:close/>
                </a:path>
              </a:pathLst>
            </a:custGeom>
            <a:solidFill>
              <a:srgbClr val="5D7FAC"/>
            </a:solidFill>
          </p:spPr>
          <p:txBody>
            <a:bodyPr wrap="square" lIns="0" tIns="0" rIns="0" bIns="0" rtlCol="0"/>
            <a:lstStyle/>
            <a:p>
              <a:endParaRPr sz="1227"/>
            </a:p>
          </p:txBody>
        </p:sp>
        <p:sp>
          <p:nvSpPr>
            <p:cNvPr id="2762" name="object 2762"/>
            <p:cNvSpPr/>
            <p:nvPr/>
          </p:nvSpPr>
          <p:spPr>
            <a:xfrm>
              <a:off x="1696084" y="7921091"/>
              <a:ext cx="2540" cy="2540"/>
            </a:xfrm>
            <a:custGeom>
              <a:avLst/>
              <a:gdLst/>
              <a:ahLst/>
              <a:cxnLst/>
              <a:rect l="l" t="t" r="r" b="b"/>
              <a:pathLst>
                <a:path w="2539" h="2540">
                  <a:moveTo>
                    <a:pt x="1473" y="0"/>
                  </a:moveTo>
                  <a:lnTo>
                    <a:pt x="0" y="431"/>
                  </a:lnTo>
                  <a:lnTo>
                    <a:pt x="507" y="2311"/>
                  </a:lnTo>
                  <a:lnTo>
                    <a:pt x="1981" y="1866"/>
                  </a:lnTo>
                  <a:lnTo>
                    <a:pt x="1473" y="0"/>
                  </a:lnTo>
                  <a:close/>
                </a:path>
              </a:pathLst>
            </a:custGeom>
            <a:solidFill>
              <a:srgbClr val="5D7FAD"/>
            </a:solidFill>
          </p:spPr>
          <p:txBody>
            <a:bodyPr wrap="square" lIns="0" tIns="0" rIns="0" bIns="0" rtlCol="0"/>
            <a:lstStyle/>
            <a:p>
              <a:endParaRPr sz="1227"/>
            </a:p>
          </p:txBody>
        </p:sp>
        <p:sp>
          <p:nvSpPr>
            <p:cNvPr id="2763" name="object 2763"/>
            <p:cNvSpPr/>
            <p:nvPr/>
          </p:nvSpPr>
          <p:spPr>
            <a:xfrm>
              <a:off x="1694611" y="7921523"/>
              <a:ext cx="2540" cy="2540"/>
            </a:xfrm>
            <a:custGeom>
              <a:avLst/>
              <a:gdLst/>
              <a:ahLst/>
              <a:cxnLst/>
              <a:rect l="l" t="t" r="r" b="b"/>
              <a:pathLst>
                <a:path w="2539" h="2540">
                  <a:moveTo>
                    <a:pt x="1473" y="0"/>
                  </a:moveTo>
                  <a:lnTo>
                    <a:pt x="0" y="444"/>
                  </a:lnTo>
                  <a:lnTo>
                    <a:pt x="507" y="2324"/>
                  </a:lnTo>
                  <a:lnTo>
                    <a:pt x="660" y="2286"/>
                  </a:lnTo>
                  <a:lnTo>
                    <a:pt x="1981" y="1879"/>
                  </a:lnTo>
                  <a:lnTo>
                    <a:pt x="1473" y="0"/>
                  </a:lnTo>
                  <a:close/>
                </a:path>
              </a:pathLst>
            </a:custGeom>
            <a:solidFill>
              <a:srgbClr val="5D80AD"/>
            </a:solidFill>
          </p:spPr>
          <p:txBody>
            <a:bodyPr wrap="square" lIns="0" tIns="0" rIns="0" bIns="0" rtlCol="0"/>
            <a:lstStyle/>
            <a:p>
              <a:endParaRPr sz="1227"/>
            </a:p>
          </p:txBody>
        </p:sp>
        <p:sp>
          <p:nvSpPr>
            <p:cNvPr id="2764" name="object 2764"/>
            <p:cNvSpPr/>
            <p:nvPr/>
          </p:nvSpPr>
          <p:spPr>
            <a:xfrm>
              <a:off x="1693443" y="7921968"/>
              <a:ext cx="1905" cy="2540"/>
            </a:xfrm>
            <a:custGeom>
              <a:avLst/>
              <a:gdLst/>
              <a:ahLst/>
              <a:cxnLst/>
              <a:rect l="l" t="t" r="r" b="b"/>
              <a:pathLst>
                <a:path w="1905" h="2540">
                  <a:moveTo>
                    <a:pt x="1168" y="0"/>
                  </a:moveTo>
                  <a:lnTo>
                    <a:pt x="0" y="342"/>
                  </a:lnTo>
                  <a:lnTo>
                    <a:pt x="520" y="2235"/>
                  </a:lnTo>
                  <a:lnTo>
                    <a:pt x="1676" y="1879"/>
                  </a:lnTo>
                  <a:lnTo>
                    <a:pt x="1168" y="0"/>
                  </a:lnTo>
                  <a:close/>
                </a:path>
              </a:pathLst>
            </a:custGeom>
            <a:solidFill>
              <a:srgbClr val="5D81AD"/>
            </a:solidFill>
          </p:spPr>
          <p:txBody>
            <a:bodyPr wrap="square" lIns="0" tIns="0" rIns="0" bIns="0" rtlCol="0"/>
            <a:lstStyle/>
            <a:p>
              <a:endParaRPr sz="1227"/>
            </a:p>
          </p:txBody>
        </p:sp>
        <p:sp>
          <p:nvSpPr>
            <p:cNvPr id="2765" name="object 2765"/>
            <p:cNvSpPr/>
            <p:nvPr/>
          </p:nvSpPr>
          <p:spPr>
            <a:xfrm>
              <a:off x="1691881" y="7922311"/>
              <a:ext cx="2540" cy="2540"/>
            </a:xfrm>
            <a:custGeom>
              <a:avLst/>
              <a:gdLst/>
              <a:ahLst/>
              <a:cxnLst/>
              <a:rect l="l" t="t" r="r" b="b"/>
              <a:pathLst>
                <a:path w="2539" h="2540">
                  <a:moveTo>
                    <a:pt x="1562" y="0"/>
                  </a:moveTo>
                  <a:lnTo>
                    <a:pt x="0" y="457"/>
                  </a:lnTo>
                  <a:lnTo>
                    <a:pt x="520" y="2362"/>
                  </a:lnTo>
                  <a:lnTo>
                    <a:pt x="1054" y="2197"/>
                  </a:lnTo>
                  <a:lnTo>
                    <a:pt x="2082" y="1892"/>
                  </a:lnTo>
                  <a:lnTo>
                    <a:pt x="1562" y="0"/>
                  </a:lnTo>
                  <a:close/>
                </a:path>
              </a:pathLst>
            </a:custGeom>
            <a:solidFill>
              <a:srgbClr val="5E81AE"/>
            </a:solidFill>
          </p:spPr>
          <p:txBody>
            <a:bodyPr wrap="square" lIns="0" tIns="0" rIns="0" bIns="0" rtlCol="0"/>
            <a:lstStyle/>
            <a:p>
              <a:endParaRPr sz="1227"/>
            </a:p>
          </p:txBody>
        </p:sp>
        <p:sp>
          <p:nvSpPr>
            <p:cNvPr id="2766" name="object 2766"/>
            <p:cNvSpPr/>
            <p:nvPr/>
          </p:nvSpPr>
          <p:spPr>
            <a:xfrm>
              <a:off x="1690712" y="7922768"/>
              <a:ext cx="1905" cy="2540"/>
            </a:xfrm>
            <a:custGeom>
              <a:avLst/>
              <a:gdLst/>
              <a:ahLst/>
              <a:cxnLst/>
              <a:rect l="l" t="t" r="r" b="b"/>
              <a:pathLst>
                <a:path w="1905" h="2540">
                  <a:moveTo>
                    <a:pt x="1168" y="0"/>
                  </a:moveTo>
                  <a:lnTo>
                    <a:pt x="0" y="342"/>
                  </a:lnTo>
                  <a:lnTo>
                    <a:pt x="520" y="2260"/>
                  </a:lnTo>
                  <a:lnTo>
                    <a:pt x="1689" y="1904"/>
                  </a:lnTo>
                  <a:lnTo>
                    <a:pt x="1168" y="0"/>
                  </a:lnTo>
                  <a:close/>
                </a:path>
              </a:pathLst>
            </a:custGeom>
            <a:solidFill>
              <a:srgbClr val="5E81AF"/>
            </a:solidFill>
          </p:spPr>
          <p:txBody>
            <a:bodyPr wrap="square" lIns="0" tIns="0" rIns="0" bIns="0" rtlCol="0"/>
            <a:lstStyle/>
            <a:p>
              <a:endParaRPr sz="1227"/>
            </a:p>
          </p:txBody>
        </p:sp>
        <p:sp>
          <p:nvSpPr>
            <p:cNvPr id="2767" name="object 2767"/>
            <p:cNvSpPr/>
            <p:nvPr/>
          </p:nvSpPr>
          <p:spPr>
            <a:xfrm>
              <a:off x="1688096" y="7923111"/>
              <a:ext cx="3175" cy="3175"/>
            </a:xfrm>
            <a:custGeom>
              <a:avLst/>
              <a:gdLst/>
              <a:ahLst/>
              <a:cxnLst/>
              <a:rect l="l" t="t" r="r" b="b"/>
              <a:pathLst>
                <a:path w="3175" h="3175">
                  <a:moveTo>
                    <a:pt x="3136" y="1917"/>
                  </a:moveTo>
                  <a:lnTo>
                    <a:pt x="2616" y="0"/>
                  </a:lnTo>
                  <a:lnTo>
                    <a:pt x="1155" y="431"/>
                  </a:lnTo>
                  <a:lnTo>
                    <a:pt x="0" y="774"/>
                  </a:lnTo>
                  <a:lnTo>
                    <a:pt x="533" y="2692"/>
                  </a:lnTo>
                  <a:lnTo>
                    <a:pt x="1676" y="2349"/>
                  </a:lnTo>
                  <a:lnTo>
                    <a:pt x="3136" y="1917"/>
                  </a:lnTo>
                  <a:close/>
                </a:path>
              </a:pathLst>
            </a:custGeom>
            <a:solidFill>
              <a:srgbClr val="5E82AF"/>
            </a:solidFill>
          </p:spPr>
          <p:txBody>
            <a:bodyPr wrap="square" lIns="0" tIns="0" rIns="0" bIns="0" rtlCol="0"/>
            <a:lstStyle/>
            <a:p>
              <a:endParaRPr sz="1227"/>
            </a:p>
          </p:txBody>
        </p:sp>
        <p:sp>
          <p:nvSpPr>
            <p:cNvPr id="2768" name="object 2768"/>
            <p:cNvSpPr/>
            <p:nvPr/>
          </p:nvSpPr>
          <p:spPr>
            <a:xfrm>
              <a:off x="1686610" y="7923885"/>
              <a:ext cx="2540" cy="2540"/>
            </a:xfrm>
            <a:custGeom>
              <a:avLst/>
              <a:gdLst/>
              <a:ahLst/>
              <a:cxnLst/>
              <a:rect l="l" t="t" r="r" b="b"/>
              <a:pathLst>
                <a:path w="2539" h="2540">
                  <a:moveTo>
                    <a:pt x="1485" y="0"/>
                  </a:moveTo>
                  <a:lnTo>
                    <a:pt x="0" y="431"/>
                  </a:lnTo>
                  <a:lnTo>
                    <a:pt x="533" y="2374"/>
                  </a:lnTo>
                  <a:lnTo>
                    <a:pt x="2019" y="1917"/>
                  </a:lnTo>
                  <a:lnTo>
                    <a:pt x="1485" y="0"/>
                  </a:lnTo>
                  <a:close/>
                </a:path>
              </a:pathLst>
            </a:custGeom>
            <a:solidFill>
              <a:srgbClr val="5E83B0"/>
            </a:solidFill>
          </p:spPr>
          <p:txBody>
            <a:bodyPr wrap="square" lIns="0" tIns="0" rIns="0" bIns="0" rtlCol="0"/>
            <a:lstStyle/>
            <a:p>
              <a:endParaRPr sz="1227"/>
            </a:p>
          </p:txBody>
        </p:sp>
        <p:sp>
          <p:nvSpPr>
            <p:cNvPr id="2769" name="object 2769"/>
            <p:cNvSpPr/>
            <p:nvPr/>
          </p:nvSpPr>
          <p:spPr>
            <a:xfrm>
              <a:off x="1683905" y="7924317"/>
              <a:ext cx="3810" cy="3175"/>
            </a:xfrm>
            <a:custGeom>
              <a:avLst/>
              <a:gdLst/>
              <a:ahLst/>
              <a:cxnLst/>
              <a:rect l="l" t="t" r="r" b="b"/>
              <a:pathLst>
                <a:path w="3810" h="3175">
                  <a:moveTo>
                    <a:pt x="3238" y="1943"/>
                  </a:moveTo>
                  <a:lnTo>
                    <a:pt x="2705" y="0"/>
                  </a:lnTo>
                  <a:lnTo>
                    <a:pt x="1168" y="457"/>
                  </a:lnTo>
                  <a:lnTo>
                    <a:pt x="0" y="800"/>
                  </a:lnTo>
                  <a:lnTo>
                    <a:pt x="533" y="2755"/>
                  </a:lnTo>
                  <a:lnTo>
                    <a:pt x="1676" y="2413"/>
                  </a:lnTo>
                  <a:lnTo>
                    <a:pt x="2705" y="2095"/>
                  </a:lnTo>
                  <a:lnTo>
                    <a:pt x="3238" y="1943"/>
                  </a:lnTo>
                  <a:close/>
                </a:path>
              </a:pathLst>
            </a:custGeom>
            <a:solidFill>
              <a:srgbClr val="5E83B1"/>
            </a:solidFill>
          </p:spPr>
          <p:txBody>
            <a:bodyPr wrap="square" lIns="0" tIns="0" rIns="0" bIns="0" rtlCol="0"/>
            <a:lstStyle/>
            <a:p>
              <a:endParaRPr sz="1227"/>
            </a:p>
          </p:txBody>
        </p:sp>
        <p:sp>
          <p:nvSpPr>
            <p:cNvPr id="2770" name="object 2770"/>
            <p:cNvSpPr/>
            <p:nvPr/>
          </p:nvSpPr>
          <p:spPr>
            <a:xfrm>
              <a:off x="1682407" y="7925117"/>
              <a:ext cx="2540" cy="2540"/>
            </a:xfrm>
            <a:custGeom>
              <a:avLst/>
              <a:gdLst/>
              <a:ahLst/>
              <a:cxnLst/>
              <a:rect l="l" t="t" r="r" b="b"/>
              <a:pathLst>
                <a:path w="2539" h="2540">
                  <a:moveTo>
                    <a:pt x="1498" y="0"/>
                  </a:moveTo>
                  <a:lnTo>
                    <a:pt x="0" y="444"/>
                  </a:lnTo>
                  <a:lnTo>
                    <a:pt x="533" y="2400"/>
                  </a:lnTo>
                  <a:lnTo>
                    <a:pt x="2032" y="1955"/>
                  </a:lnTo>
                  <a:lnTo>
                    <a:pt x="1498" y="0"/>
                  </a:lnTo>
                  <a:close/>
                </a:path>
              </a:pathLst>
            </a:custGeom>
            <a:solidFill>
              <a:srgbClr val="5E84B2"/>
            </a:solidFill>
          </p:spPr>
          <p:txBody>
            <a:bodyPr wrap="square" lIns="0" tIns="0" rIns="0" bIns="0" rtlCol="0"/>
            <a:lstStyle/>
            <a:p>
              <a:endParaRPr sz="1227"/>
            </a:p>
          </p:txBody>
        </p:sp>
        <p:sp>
          <p:nvSpPr>
            <p:cNvPr id="2771" name="object 2771"/>
            <p:cNvSpPr/>
            <p:nvPr/>
          </p:nvSpPr>
          <p:spPr>
            <a:xfrm>
              <a:off x="1681264" y="7925562"/>
              <a:ext cx="1905" cy="2540"/>
            </a:xfrm>
            <a:custGeom>
              <a:avLst/>
              <a:gdLst/>
              <a:ahLst/>
              <a:cxnLst/>
              <a:rect l="l" t="t" r="r" b="b"/>
              <a:pathLst>
                <a:path w="1905" h="2540">
                  <a:moveTo>
                    <a:pt x="1143" y="0"/>
                  </a:moveTo>
                  <a:lnTo>
                    <a:pt x="0" y="342"/>
                  </a:lnTo>
                  <a:lnTo>
                    <a:pt x="546" y="2298"/>
                  </a:lnTo>
                  <a:lnTo>
                    <a:pt x="1676" y="1955"/>
                  </a:lnTo>
                  <a:lnTo>
                    <a:pt x="1143" y="0"/>
                  </a:lnTo>
                  <a:close/>
                </a:path>
              </a:pathLst>
            </a:custGeom>
            <a:solidFill>
              <a:srgbClr val="5E85B2"/>
            </a:solidFill>
          </p:spPr>
          <p:txBody>
            <a:bodyPr wrap="square" lIns="0" tIns="0" rIns="0" bIns="0" rtlCol="0"/>
            <a:lstStyle/>
            <a:p>
              <a:endParaRPr sz="1227"/>
            </a:p>
          </p:txBody>
        </p:sp>
        <p:sp>
          <p:nvSpPr>
            <p:cNvPr id="2772" name="object 2772"/>
            <p:cNvSpPr/>
            <p:nvPr/>
          </p:nvSpPr>
          <p:spPr>
            <a:xfrm>
              <a:off x="1678635" y="7925905"/>
              <a:ext cx="3175" cy="3175"/>
            </a:xfrm>
            <a:custGeom>
              <a:avLst/>
              <a:gdLst/>
              <a:ahLst/>
              <a:cxnLst/>
              <a:rect l="l" t="t" r="r" b="b"/>
              <a:pathLst>
                <a:path w="3175" h="3175">
                  <a:moveTo>
                    <a:pt x="3175" y="1955"/>
                  </a:moveTo>
                  <a:lnTo>
                    <a:pt x="2628" y="0"/>
                  </a:lnTo>
                  <a:lnTo>
                    <a:pt x="1168" y="431"/>
                  </a:lnTo>
                  <a:lnTo>
                    <a:pt x="0" y="774"/>
                  </a:lnTo>
                  <a:lnTo>
                    <a:pt x="533" y="2755"/>
                  </a:lnTo>
                  <a:lnTo>
                    <a:pt x="1714" y="2400"/>
                  </a:lnTo>
                  <a:lnTo>
                    <a:pt x="3175" y="1955"/>
                  </a:lnTo>
                  <a:close/>
                </a:path>
              </a:pathLst>
            </a:custGeom>
            <a:solidFill>
              <a:srgbClr val="5E86B3"/>
            </a:solidFill>
          </p:spPr>
          <p:txBody>
            <a:bodyPr wrap="square" lIns="0" tIns="0" rIns="0" bIns="0" rtlCol="0"/>
            <a:lstStyle/>
            <a:p>
              <a:endParaRPr sz="1227"/>
            </a:p>
          </p:txBody>
        </p:sp>
        <p:sp>
          <p:nvSpPr>
            <p:cNvPr id="2773" name="object 2773"/>
            <p:cNvSpPr/>
            <p:nvPr/>
          </p:nvSpPr>
          <p:spPr>
            <a:xfrm>
              <a:off x="1676857" y="7926387"/>
              <a:ext cx="2540" cy="3175"/>
            </a:xfrm>
            <a:custGeom>
              <a:avLst/>
              <a:gdLst/>
              <a:ahLst/>
              <a:cxnLst/>
              <a:rect l="l" t="t" r="r" b="b"/>
              <a:pathLst>
                <a:path w="2539" h="3175">
                  <a:moveTo>
                    <a:pt x="0" y="0"/>
                  </a:moveTo>
                  <a:lnTo>
                    <a:pt x="736" y="2679"/>
                  </a:lnTo>
                  <a:lnTo>
                    <a:pt x="2311" y="2273"/>
                  </a:lnTo>
                  <a:lnTo>
                    <a:pt x="1778" y="292"/>
                  </a:lnTo>
                  <a:lnTo>
                    <a:pt x="1295" y="431"/>
                  </a:lnTo>
                  <a:lnTo>
                    <a:pt x="0" y="0"/>
                  </a:lnTo>
                  <a:close/>
                </a:path>
              </a:pathLst>
            </a:custGeom>
            <a:solidFill>
              <a:srgbClr val="5E86B4"/>
            </a:solidFill>
          </p:spPr>
          <p:txBody>
            <a:bodyPr wrap="square" lIns="0" tIns="0" rIns="0" bIns="0" rtlCol="0"/>
            <a:lstStyle/>
            <a:p>
              <a:endParaRPr sz="1227"/>
            </a:p>
          </p:txBody>
        </p:sp>
        <p:sp>
          <p:nvSpPr>
            <p:cNvPr id="2774" name="object 2774"/>
            <p:cNvSpPr/>
            <p:nvPr/>
          </p:nvSpPr>
          <p:spPr>
            <a:xfrm>
              <a:off x="1673720" y="7925308"/>
              <a:ext cx="4445" cy="3810"/>
            </a:xfrm>
            <a:custGeom>
              <a:avLst/>
              <a:gdLst/>
              <a:ahLst/>
              <a:cxnLst/>
              <a:rect l="l" t="t" r="r" b="b"/>
              <a:pathLst>
                <a:path w="4444" h="3809">
                  <a:moveTo>
                    <a:pt x="3873" y="3759"/>
                  </a:moveTo>
                  <a:lnTo>
                    <a:pt x="3136" y="1079"/>
                  </a:lnTo>
                  <a:lnTo>
                    <a:pt x="1778" y="609"/>
                  </a:lnTo>
                  <a:lnTo>
                    <a:pt x="0" y="0"/>
                  </a:lnTo>
                  <a:lnTo>
                    <a:pt x="723" y="2692"/>
                  </a:lnTo>
                  <a:lnTo>
                    <a:pt x="2514" y="3302"/>
                  </a:lnTo>
                  <a:lnTo>
                    <a:pt x="3873" y="3759"/>
                  </a:lnTo>
                  <a:close/>
                </a:path>
              </a:pathLst>
            </a:custGeom>
            <a:solidFill>
              <a:srgbClr val="5E87B4"/>
            </a:solidFill>
          </p:spPr>
          <p:txBody>
            <a:bodyPr wrap="square" lIns="0" tIns="0" rIns="0" bIns="0" rtlCol="0"/>
            <a:lstStyle/>
            <a:p>
              <a:endParaRPr sz="1227"/>
            </a:p>
          </p:txBody>
        </p:sp>
        <p:sp>
          <p:nvSpPr>
            <p:cNvPr id="2775" name="object 2775"/>
            <p:cNvSpPr/>
            <p:nvPr/>
          </p:nvSpPr>
          <p:spPr>
            <a:xfrm>
              <a:off x="1672018" y="7924736"/>
              <a:ext cx="2540" cy="3810"/>
            </a:xfrm>
            <a:custGeom>
              <a:avLst/>
              <a:gdLst/>
              <a:ahLst/>
              <a:cxnLst/>
              <a:rect l="l" t="t" r="r" b="b"/>
              <a:pathLst>
                <a:path w="2539" h="3809">
                  <a:moveTo>
                    <a:pt x="0" y="0"/>
                  </a:moveTo>
                  <a:lnTo>
                    <a:pt x="711" y="2679"/>
                  </a:lnTo>
                  <a:lnTo>
                    <a:pt x="2425" y="3263"/>
                  </a:lnTo>
                  <a:lnTo>
                    <a:pt x="1701" y="571"/>
                  </a:lnTo>
                  <a:lnTo>
                    <a:pt x="0" y="0"/>
                  </a:lnTo>
                  <a:close/>
                </a:path>
              </a:pathLst>
            </a:custGeom>
            <a:solidFill>
              <a:srgbClr val="5E88B5"/>
            </a:solidFill>
          </p:spPr>
          <p:txBody>
            <a:bodyPr wrap="square" lIns="0" tIns="0" rIns="0" bIns="0" rtlCol="0"/>
            <a:lstStyle/>
            <a:p>
              <a:endParaRPr sz="1227"/>
            </a:p>
          </p:txBody>
        </p:sp>
        <p:sp>
          <p:nvSpPr>
            <p:cNvPr id="2776" name="object 2776"/>
            <p:cNvSpPr/>
            <p:nvPr/>
          </p:nvSpPr>
          <p:spPr>
            <a:xfrm>
              <a:off x="1670608" y="7924254"/>
              <a:ext cx="2540" cy="3175"/>
            </a:xfrm>
            <a:custGeom>
              <a:avLst/>
              <a:gdLst/>
              <a:ahLst/>
              <a:cxnLst/>
              <a:rect l="l" t="t" r="r" b="b"/>
              <a:pathLst>
                <a:path w="2539" h="3175">
                  <a:moveTo>
                    <a:pt x="0" y="0"/>
                  </a:moveTo>
                  <a:lnTo>
                    <a:pt x="723" y="2679"/>
                  </a:lnTo>
                  <a:lnTo>
                    <a:pt x="2120" y="3162"/>
                  </a:lnTo>
                  <a:lnTo>
                    <a:pt x="1409" y="482"/>
                  </a:lnTo>
                  <a:lnTo>
                    <a:pt x="0" y="0"/>
                  </a:lnTo>
                  <a:close/>
                </a:path>
              </a:pathLst>
            </a:custGeom>
            <a:solidFill>
              <a:srgbClr val="5E88B6"/>
            </a:solidFill>
          </p:spPr>
          <p:txBody>
            <a:bodyPr wrap="square" lIns="0" tIns="0" rIns="0" bIns="0" rtlCol="0"/>
            <a:lstStyle/>
            <a:p>
              <a:endParaRPr sz="1227"/>
            </a:p>
          </p:txBody>
        </p:sp>
        <p:sp>
          <p:nvSpPr>
            <p:cNvPr id="2777" name="object 2777"/>
            <p:cNvSpPr/>
            <p:nvPr/>
          </p:nvSpPr>
          <p:spPr>
            <a:xfrm>
              <a:off x="1668729" y="7923619"/>
              <a:ext cx="3175" cy="3810"/>
            </a:xfrm>
            <a:custGeom>
              <a:avLst/>
              <a:gdLst/>
              <a:ahLst/>
              <a:cxnLst/>
              <a:rect l="l" t="t" r="r" b="b"/>
              <a:pathLst>
                <a:path w="3175" h="3809">
                  <a:moveTo>
                    <a:pt x="0" y="0"/>
                  </a:moveTo>
                  <a:lnTo>
                    <a:pt x="723" y="2679"/>
                  </a:lnTo>
                  <a:lnTo>
                    <a:pt x="2324" y="3213"/>
                  </a:lnTo>
                  <a:lnTo>
                    <a:pt x="2603" y="3314"/>
                  </a:lnTo>
                  <a:lnTo>
                    <a:pt x="1879" y="634"/>
                  </a:lnTo>
                  <a:lnTo>
                    <a:pt x="0" y="0"/>
                  </a:lnTo>
                  <a:close/>
                </a:path>
              </a:pathLst>
            </a:custGeom>
            <a:solidFill>
              <a:srgbClr val="5F88B6"/>
            </a:solidFill>
          </p:spPr>
          <p:txBody>
            <a:bodyPr wrap="square" lIns="0" tIns="0" rIns="0" bIns="0" rtlCol="0"/>
            <a:lstStyle/>
            <a:p>
              <a:endParaRPr sz="1227"/>
            </a:p>
          </p:txBody>
        </p:sp>
        <p:sp>
          <p:nvSpPr>
            <p:cNvPr id="2778" name="object 2778"/>
            <p:cNvSpPr/>
            <p:nvPr/>
          </p:nvSpPr>
          <p:spPr>
            <a:xfrm>
              <a:off x="1667357" y="7923161"/>
              <a:ext cx="2540" cy="3175"/>
            </a:xfrm>
            <a:custGeom>
              <a:avLst/>
              <a:gdLst/>
              <a:ahLst/>
              <a:cxnLst/>
              <a:rect l="l" t="t" r="r" b="b"/>
              <a:pathLst>
                <a:path w="2539" h="3175">
                  <a:moveTo>
                    <a:pt x="0" y="0"/>
                  </a:moveTo>
                  <a:lnTo>
                    <a:pt x="723" y="2667"/>
                  </a:lnTo>
                  <a:lnTo>
                    <a:pt x="1460" y="2908"/>
                  </a:lnTo>
                  <a:lnTo>
                    <a:pt x="2095" y="3136"/>
                  </a:lnTo>
                  <a:lnTo>
                    <a:pt x="1371" y="457"/>
                  </a:lnTo>
                  <a:lnTo>
                    <a:pt x="0" y="0"/>
                  </a:lnTo>
                  <a:close/>
                </a:path>
              </a:pathLst>
            </a:custGeom>
            <a:solidFill>
              <a:srgbClr val="5F89B6"/>
            </a:solidFill>
          </p:spPr>
          <p:txBody>
            <a:bodyPr wrap="square" lIns="0" tIns="0" rIns="0" bIns="0" rtlCol="0"/>
            <a:lstStyle/>
            <a:p>
              <a:endParaRPr sz="1227"/>
            </a:p>
          </p:txBody>
        </p:sp>
        <p:sp>
          <p:nvSpPr>
            <p:cNvPr id="2779" name="object 2779"/>
            <p:cNvSpPr/>
            <p:nvPr/>
          </p:nvSpPr>
          <p:spPr>
            <a:xfrm>
              <a:off x="1665668" y="7922590"/>
              <a:ext cx="2540" cy="3810"/>
            </a:xfrm>
            <a:custGeom>
              <a:avLst/>
              <a:gdLst/>
              <a:ahLst/>
              <a:cxnLst/>
              <a:rect l="l" t="t" r="r" b="b"/>
              <a:pathLst>
                <a:path w="2539" h="3809">
                  <a:moveTo>
                    <a:pt x="0" y="0"/>
                  </a:moveTo>
                  <a:lnTo>
                    <a:pt x="749" y="2666"/>
                  </a:lnTo>
                  <a:lnTo>
                    <a:pt x="2412" y="3238"/>
                  </a:lnTo>
                  <a:lnTo>
                    <a:pt x="1689" y="571"/>
                  </a:lnTo>
                  <a:lnTo>
                    <a:pt x="0" y="0"/>
                  </a:lnTo>
                  <a:close/>
                </a:path>
              </a:pathLst>
            </a:custGeom>
            <a:solidFill>
              <a:srgbClr val="5F8AB7"/>
            </a:solidFill>
          </p:spPr>
          <p:txBody>
            <a:bodyPr wrap="square" lIns="0" tIns="0" rIns="0" bIns="0" rtlCol="0"/>
            <a:lstStyle/>
            <a:p>
              <a:endParaRPr sz="1227"/>
            </a:p>
          </p:txBody>
        </p:sp>
        <p:sp>
          <p:nvSpPr>
            <p:cNvPr id="2780" name="object 2780"/>
            <p:cNvSpPr/>
            <p:nvPr/>
          </p:nvSpPr>
          <p:spPr>
            <a:xfrm>
              <a:off x="1662531" y="7921523"/>
              <a:ext cx="4445" cy="3810"/>
            </a:xfrm>
            <a:custGeom>
              <a:avLst/>
              <a:gdLst/>
              <a:ahLst/>
              <a:cxnLst/>
              <a:rect l="l" t="t" r="r" b="b"/>
              <a:pathLst>
                <a:path w="4444" h="3809">
                  <a:moveTo>
                    <a:pt x="3886" y="3733"/>
                  </a:moveTo>
                  <a:lnTo>
                    <a:pt x="3136" y="1066"/>
                  </a:lnTo>
                  <a:lnTo>
                    <a:pt x="1676" y="558"/>
                  </a:lnTo>
                  <a:lnTo>
                    <a:pt x="0" y="0"/>
                  </a:lnTo>
                  <a:lnTo>
                    <a:pt x="736" y="2654"/>
                  </a:lnTo>
                  <a:lnTo>
                    <a:pt x="2400" y="3225"/>
                  </a:lnTo>
                  <a:lnTo>
                    <a:pt x="3886" y="3733"/>
                  </a:lnTo>
                  <a:close/>
                </a:path>
              </a:pathLst>
            </a:custGeom>
            <a:solidFill>
              <a:srgbClr val="5F8AB8"/>
            </a:solidFill>
          </p:spPr>
          <p:txBody>
            <a:bodyPr wrap="square" lIns="0" tIns="0" rIns="0" bIns="0" rtlCol="0"/>
            <a:lstStyle/>
            <a:p>
              <a:endParaRPr sz="1227"/>
            </a:p>
          </p:txBody>
        </p:sp>
        <p:sp>
          <p:nvSpPr>
            <p:cNvPr id="2781" name="object 2781"/>
            <p:cNvSpPr/>
            <p:nvPr/>
          </p:nvSpPr>
          <p:spPr>
            <a:xfrm>
              <a:off x="1661083" y="7921028"/>
              <a:ext cx="2540" cy="3175"/>
            </a:xfrm>
            <a:custGeom>
              <a:avLst/>
              <a:gdLst/>
              <a:ahLst/>
              <a:cxnLst/>
              <a:rect l="l" t="t" r="r" b="b"/>
              <a:pathLst>
                <a:path w="2539" h="3175">
                  <a:moveTo>
                    <a:pt x="0" y="0"/>
                  </a:moveTo>
                  <a:lnTo>
                    <a:pt x="736" y="2654"/>
                  </a:lnTo>
                  <a:lnTo>
                    <a:pt x="1828" y="3035"/>
                  </a:lnTo>
                  <a:lnTo>
                    <a:pt x="2184" y="3149"/>
                  </a:lnTo>
                  <a:lnTo>
                    <a:pt x="1447" y="495"/>
                  </a:lnTo>
                  <a:lnTo>
                    <a:pt x="0" y="0"/>
                  </a:lnTo>
                  <a:close/>
                </a:path>
              </a:pathLst>
            </a:custGeom>
            <a:solidFill>
              <a:srgbClr val="5F8BB8"/>
            </a:solidFill>
          </p:spPr>
          <p:txBody>
            <a:bodyPr wrap="square" lIns="0" tIns="0" rIns="0" bIns="0" rtlCol="0"/>
            <a:lstStyle/>
            <a:p>
              <a:endParaRPr sz="1227"/>
            </a:p>
          </p:txBody>
        </p:sp>
        <p:sp>
          <p:nvSpPr>
            <p:cNvPr id="2782" name="object 2782"/>
            <p:cNvSpPr/>
            <p:nvPr/>
          </p:nvSpPr>
          <p:spPr>
            <a:xfrm>
              <a:off x="1659331" y="7920431"/>
              <a:ext cx="2540" cy="3810"/>
            </a:xfrm>
            <a:custGeom>
              <a:avLst/>
              <a:gdLst/>
              <a:ahLst/>
              <a:cxnLst/>
              <a:rect l="l" t="t" r="r" b="b"/>
              <a:pathLst>
                <a:path w="2539" h="3809">
                  <a:moveTo>
                    <a:pt x="0" y="0"/>
                  </a:moveTo>
                  <a:lnTo>
                    <a:pt x="723" y="2654"/>
                  </a:lnTo>
                  <a:lnTo>
                    <a:pt x="2489" y="3251"/>
                  </a:lnTo>
                  <a:lnTo>
                    <a:pt x="1752" y="596"/>
                  </a:lnTo>
                  <a:lnTo>
                    <a:pt x="0" y="0"/>
                  </a:lnTo>
                  <a:close/>
                </a:path>
              </a:pathLst>
            </a:custGeom>
            <a:solidFill>
              <a:srgbClr val="5F8CB9"/>
            </a:solidFill>
          </p:spPr>
          <p:txBody>
            <a:bodyPr wrap="square" lIns="0" tIns="0" rIns="0" bIns="0" rtlCol="0"/>
            <a:lstStyle/>
            <a:p>
              <a:endParaRPr sz="1227"/>
            </a:p>
          </p:txBody>
        </p:sp>
        <p:sp>
          <p:nvSpPr>
            <p:cNvPr id="2783" name="object 2783"/>
            <p:cNvSpPr/>
            <p:nvPr/>
          </p:nvSpPr>
          <p:spPr>
            <a:xfrm>
              <a:off x="1657489" y="7919809"/>
              <a:ext cx="3175" cy="3810"/>
            </a:xfrm>
            <a:custGeom>
              <a:avLst/>
              <a:gdLst/>
              <a:ahLst/>
              <a:cxnLst/>
              <a:rect l="l" t="t" r="r" b="b"/>
              <a:pathLst>
                <a:path w="3175" h="3809">
                  <a:moveTo>
                    <a:pt x="0" y="0"/>
                  </a:moveTo>
                  <a:lnTo>
                    <a:pt x="723" y="2641"/>
                  </a:lnTo>
                  <a:lnTo>
                    <a:pt x="1447" y="2895"/>
                  </a:lnTo>
                  <a:lnTo>
                    <a:pt x="2565" y="3276"/>
                  </a:lnTo>
                  <a:lnTo>
                    <a:pt x="1841" y="622"/>
                  </a:lnTo>
                  <a:lnTo>
                    <a:pt x="0" y="0"/>
                  </a:lnTo>
                  <a:close/>
                </a:path>
              </a:pathLst>
            </a:custGeom>
            <a:solidFill>
              <a:srgbClr val="5F8CBA"/>
            </a:solidFill>
          </p:spPr>
          <p:txBody>
            <a:bodyPr wrap="square" lIns="0" tIns="0" rIns="0" bIns="0" rtlCol="0"/>
            <a:lstStyle/>
            <a:p>
              <a:endParaRPr sz="1227"/>
            </a:p>
          </p:txBody>
        </p:sp>
        <p:sp>
          <p:nvSpPr>
            <p:cNvPr id="2784" name="object 2784"/>
            <p:cNvSpPr/>
            <p:nvPr/>
          </p:nvSpPr>
          <p:spPr>
            <a:xfrm>
              <a:off x="1656143" y="7919351"/>
              <a:ext cx="2540" cy="3175"/>
            </a:xfrm>
            <a:custGeom>
              <a:avLst/>
              <a:gdLst/>
              <a:ahLst/>
              <a:cxnLst/>
              <a:rect l="l" t="t" r="r" b="b"/>
              <a:pathLst>
                <a:path w="2539" h="3175">
                  <a:moveTo>
                    <a:pt x="0" y="0"/>
                  </a:moveTo>
                  <a:lnTo>
                    <a:pt x="736" y="2641"/>
                  </a:lnTo>
                  <a:lnTo>
                    <a:pt x="1041" y="2755"/>
                  </a:lnTo>
                  <a:lnTo>
                    <a:pt x="2070" y="3098"/>
                  </a:lnTo>
                  <a:lnTo>
                    <a:pt x="1346" y="457"/>
                  </a:lnTo>
                  <a:lnTo>
                    <a:pt x="0" y="0"/>
                  </a:lnTo>
                  <a:close/>
                </a:path>
              </a:pathLst>
            </a:custGeom>
            <a:solidFill>
              <a:srgbClr val="608DBA"/>
            </a:solidFill>
          </p:spPr>
          <p:txBody>
            <a:bodyPr wrap="square" lIns="0" tIns="0" rIns="0" bIns="0" rtlCol="0"/>
            <a:lstStyle/>
            <a:p>
              <a:endParaRPr sz="1227"/>
            </a:p>
          </p:txBody>
        </p:sp>
        <p:sp>
          <p:nvSpPr>
            <p:cNvPr id="2785" name="object 2785"/>
            <p:cNvSpPr/>
            <p:nvPr/>
          </p:nvSpPr>
          <p:spPr>
            <a:xfrm>
              <a:off x="1653057" y="7918297"/>
              <a:ext cx="4445" cy="3810"/>
            </a:xfrm>
            <a:custGeom>
              <a:avLst/>
              <a:gdLst/>
              <a:ahLst/>
              <a:cxnLst/>
              <a:rect l="l" t="t" r="r" b="b"/>
              <a:pathLst>
                <a:path w="4444" h="3809">
                  <a:moveTo>
                    <a:pt x="3822" y="3695"/>
                  </a:moveTo>
                  <a:lnTo>
                    <a:pt x="3086" y="1054"/>
                  </a:lnTo>
                  <a:lnTo>
                    <a:pt x="1384" y="469"/>
                  </a:lnTo>
                  <a:lnTo>
                    <a:pt x="0" y="0"/>
                  </a:lnTo>
                  <a:lnTo>
                    <a:pt x="723" y="2641"/>
                  </a:lnTo>
                  <a:lnTo>
                    <a:pt x="2070" y="3111"/>
                  </a:lnTo>
                  <a:lnTo>
                    <a:pt x="3822" y="3695"/>
                  </a:lnTo>
                  <a:close/>
                </a:path>
              </a:pathLst>
            </a:custGeom>
            <a:solidFill>
              <a:srgbClr val="608DBB"/>
            </a:solidFill>
          </p:spPr>
          <p:txBody>
            <a:bodyPr wrap="square" lIns="0" tIns="0" rIns="0" bIns="0" rtlCol="0"/>
            <a:lstStyle/>
            <a:p>
              <a:endParaRPr sz="1227"/>
            </a:p>
          </p:txBody>
        </p:sp>
        <p:sp>
          <p:nvSpPr>
            <p:cNvPr id="2786" name="object 2786"/>
            <p:cNvSpPr/>
            <p:nvPr/>
          </p:nvSpPr>
          <p:spPr>
            <a:xfrm>
              <a:off x="1651228" y="7917688"/>
              <a:ext cx="3175" cy="3810"/>
            </a:xfrm>
            <a:custGeom>
              <a:avLst/>
              <a:gdLst/>
              <a:ahLst/>
              <a:cxnLst/>
              <a:rect l="l" t="t" r="r" b="b"/>
              <a:pathLst>
                <a:path w="3175" h="3809">
                  <a:moveTo>
                    <a:pt x="0" y="0"/>
                  </a:moveTo>
                  <a:lnTo>
                    <a:pt x="711" y="2628"/>
                  </a:lnTo>
                  <a:lnTo>
                    <a:pt x="1968" y="3060"/>
                  </a:lnTo>
                  <a:lnTo>
                    <a:pt x="2552" y="3251"/>
                  </a:lnTo>
                  <a:lnTo>
                    <a:pt x="1828" y="609"/>
                  </a:lnTo>
                  <a:lnTo>
                    <a:pt x="0" y="0"/>
                  </a:lnTo>
                  <a:close/>
                </a:path>
              </a:pathLst>
            </a:custGeom>
            <a:solidFill>
              <a:srgbClr val="608EBC"/>
            </a:solidFill>
          </p:spPr>
          <p:txBody>
            <a:bodyPr wrap="square" lIns="0" tIns="0" rIns="0" bIns="0" rtlCol="0"/>
            <a:lstStyle/>
            <a:p>
              <a:endParaRPr sz="1227"/>
            </a:p>
          </p:txBody>
        </p:sp>
        <p:sp>
          <p:nvSpPr>
            <p:cNvPr id="2787" name="object 2787"/>
            <p:cNvSpPr/>
            <p:nvPr/>
          </p:nvSpPr>
          <p:spPr>
            <a:xfrm>
              <a:off x="1649856" y="7917218"/>
              <a:ext cx="2540" cy="3175"/>
            </a:xfrm>
            <a:custGeom>
              <a:avLst/>
              <a:gdLst/>
              <a:ahLst/>
              <a:cxnLst/>
              <a:rect l="l" t="t" r="r" b="b"/>
              <a:pathLst>
                <a:path w="2539" h="3175">
                  <a:moveTo>
                    <a:pt x="0" y="0"/>
                  </a:moveTo>
                  <a:lnTo>
                    <a:pt x="723" y="2628"/>
                  </a:lnTo>
                  <a:lnTo>
                    <a:pt x="2082" y="3098"/>
                  </a:lnTo>
                  <a:lnTo>
                    <a:pt x="1371" y="469"/>
                  </a:lnTo>
                  <a:lnTo>
                    <a:pt x="0" y="0"/>
                  </a:lnTo>
                  <a:close/>
                </a:path>
              </a:pathLst>
            </a:custGeom>
            <a:solidFill>
              <a:srgbClr val="608FBC"/>
            </a:solidFill>
          </p:spPr>
          <p:txBody>
            <a:bodyPr wrap="square" lIns="0" tIns="0" rIns="0" bIns="0" rtlCol="0"/>
            <a:lstStyle/>
            <a:p>
              <a:endParaRPr sz="1227"/>
            </a:p>
          </p:txBody>
        </p:sp>
        <p:sp>
          <p:nvSpPr>
            <p:cNvPr id="2788" name="object 2788"/>
            <p:cNvSpPr/>
            <p:nvPr/>
          </p:nvSpPr>
          <p:spPr>
            <a:xfrm>
              <a:off x="1646669" y="7916138"/>
              <a:ext cx="4445" cy="3810"/>
            </a:xfrm>
            <a:custGeom>
              <a:avLst/>
              <a:gdLst/>
              <a:ahLst/>
              <a:cxnLst/>
              <a:rect l="l" t="t" r="r" b="b"/>
              <a:pathLst>
                <a:path w="4444" h="3809">
                  <a:moveTo>
                    <a:pt x="3911" y="3708"/>
                  </a:moveTo>
                  <a:lnTo>
                    <a:pt x="3187" y="1079"/>
                  </a:lnTo>
                  <a:lnTo>
                    <a:pt x="1371" y="469"/>
                  </a:lnTo>
                  <a:lnTo>
                    <a:pt x="0" y="0"/>
                  </a:lnTo>
                  <a:lnTo>
                    <a:pt x="711" y="2616"/>
                  </a:lnTo>
                  <a:lnTo>
                    <a:pt x="2095" y="3098"/>
                  </a:lnTo>
                  <a:lnTo>
                    <a:pt x="2260" y="3149"/>
                  </a:lnTo>
                  <a:lnTo>
                    <a:pt x="3911" y="3708"/>
                  </a:lnTo>
                  <a:close/>
                </a:path>
              </a:pathLst>
            </a:custGeom>
            <a:solidFill>
              <a:srgbClr val="608FBD"/>
            </a:solidFill>
          </p:spPr>
          <p:txBody>
            <a:bodyPr wrap="square" lIns="0" tIns="0" rIns="0" bIns="0" rtlCol="0"/>
            <a:lstStyle/>
            <a:p>
              <a:endParaRPr sz="1227"/>
            </a:p>
          </p:txBody>
        </p:sp>
        <p:sp>
          <p:nvSpPr>
            <p:cNvPr id="2789" name="object 2789"/>
            <p:cNvSpPr/>
            <p:nvPr/>
          </p:nvSpPr>
          <p:spPr>
            <a:xfrm>
              <a:off x="1644916" y="7915541"/>
              <a:ext cx="2540" cy="3810"/>
            </a:xfrm>
            <a:custGeom>
              <a:avLst/>
              <a:gdLst/>
              <a:ahLst/>
              <a:cxnLst/>
              <a:rect l="l" t="t" r="r" b="b"/>
              <a:pathLst>
                <a:path w="2539" h="3809">
                  <a:moveTo>
                    <a:pt x="0" y="0"/>
                  </a:moveTo>
                  <a:lnTo>
                    <a:pt x="723" y="2628"/>
                  </a:lnTo>
                  <a:lnTo>
                    <a:pt x="2463" y="3213"/>
                  </a:lnTo>
                  <a:lnTo>
                    <a:pt x="1752" y="596"/>
                  </a:lnTo>
                  <a:lnTo>
                    <a:pt x="0" y="0"/>
                  </a:lnTo>
                  <a:close/>
                </a:path>
              </a:pathLst>
            </a:custGeom>
            <a:solidFill>
              <a:srgbClr val="6090BD"/>
            </a:solidFill>
          </p:spPr>
          <p:txBody>
            <a:bodyPr wrap="square" lIns="0" tIns="0" rIns="0" bIns="0" rtlCol="0"/>
            <a:lstStyle/>
            <a:p>
              <a:endParaRPr sz="1227"/>
            </a:p>
          </p:txBody>
        </p:sp>
        <p:sp>
          <p:nvSpPr>
            <p:cNvPr id="2790" name="object 2790"/>
            <p:cNvSpPr/>
            <p:nvPr/>
          </p:nvSpPr>
          <p:spPr>
            <a:xfrm>
              <a:off x="1643329" y="7915008"/>
              <a:ext cx="2540" cy="3175"/>
            </a:xfrm>
            <a:custGeom>
              <a:avLst/>
              <a:gdLst/>
              <a:ahLst/>
              <a:cxnLst/>
              <a:rect l="l" t="t" r="r" b="b"/>
              <a:pathLst>
                <a:path w="2539" h="3175">
                  <a:moveTo>
                    <a:pt x="0" y="0"/>
                  </a:moveTo>
                  <a:lnTo>
                    <a:pt x="749" y="2628"/>
                  </a:lnTo>
                  <a:lnTo>
                    <a:pt x="2311" y="3162"/>
                  </a:lnTo>
                  <a:lnTo>
                    <a:pt x="1587" y="533"/>
                  </a:lnTo>
                  <a:lnTo>
                    <a:pt x="0" y="0"/>
                  </a:lnTo>
                  <a:close/>
                </a:path>
              </a:pathLst>
            </a:custGeom>
            <a:solidFill>
              <a:srgbClr val="6190BE"/>
            </a:solidFill>
          </p:spPr>
          <p:txBody>
            <a:bodyPr wrap="square" lIns="0" tIns="0" rIns="0" bIns="0" rtlCol="0"/>
            <a:lstStyle/>
            <a:p>
              <a:endParaRPr sz="1227"/>
            </a:p>
          </p:txBody>
        </p:sp>
        <p:sp>
          <p:nvSpPr>
            <p:cNvPr id="2791" name="object 2791"/>
            <p:cNvSpPr/>
            <p:nvPr/>
          </p:nvSpPr>
          <p:spPr>
            <a:xfrm>
              <a:off x="1638528" y="7913382"/>
              <a:ext cx="5715" cy="4445"/>
            </a:xfrm>
            <a:custGeom>
              <a:avLst/>
              <a:gdLst/>
              <a:ahLst/>
              <a:cxnLst/>
              <a:rect l="l" t="t" r="r" b="b"/>
              <a:pathLst>
                <a:path w="5714" h="4445">
                  <a:moveTo>
                    <a:pt x="5549" y="4254"/>
                  </a:moveTo>
                  <a:lnTo>
                    <a:pt x="4800" y="1625"/>
                  </a:lnTo>
                  <a:lnTo>
                    <a:pt x="3200" y="1079"/>
                  </a:lnTo>
                  <a:lnTo>
                    <a:pt x="1536" y="508"/>
                  </a:lnTo>
                  <a:lnTo>
                    <a:pt x="0" y="0"/>
                  </a:lnTo>
                  <a:lnTo>
                    <a:pt x="723" y="2603"/>
                  </a:lnTo>
                  <a:lnTo>
                    <a:pt x="2273" y="3136"/>
                  </a:lnTo>
                  <a:lnTo>
                    <a:pt x="2667" y="3263"/>
                  </a:lnTo>
                  <a:lnTo>
                    <a:pt x="3911" y="3683"/>
                  </a:lnTo>
                  <a:lnTo>
                    <a:pt x="4775" y="3987"/>
                  </a:lnTo>
                  <a:lnTo>
                    <a:pt x="5549" y="4254"/>
                  </a:lnTo>
                  <a:close/>
                </a:path>
              </a:pathLst>
            </a:custGeom>
            <a:solidFill>
              <a:srgbClr val="6191BF"/>
            </a:solidFill>
          </p:spPr>
          <p:txBody>
            <a:bodyPr wrap="square" lIns="0" tIns="0" rIns="0" bIns="0" rtlCol="0"/>
            <a:lstStyle/>
            <a:p>
              <a:endParaRPr sz="1227"/>
            </a:p>
          </p:txBody>
        </p:sp>
        <p:sp>
          <p:nvSpPr>
            <p:cNvPr id="2792" name="object 2792"/>
            <p:cNvSpPr/>
            <p:nvPr/>
          </p:nvSpPr>
          <p:spPr>
            <a:xfrm>
              <a:off x="1636763" y="7912773"/>
              <a:ext cx="2540" cy="3810"/>
            </a:xfrm>
            <a:custGeom>
              <a:avLst/>
              <a:gdLst/>
              <a:ahLst/>
              <a:cxnLst/>
              <a:rect l="l" t="t" r="r" b="b"/>
              <a:pathLst>
                <a:path w="2539" h="3809">
                  <a:moveTo>
                    <a:pt x="0" y="0"/>
                  </a:moveTo>
                  <a:lnTo>
                    <a:pt x="723" y="2603"/>
                  </a:lnTo>
                  <a:lnTo>
                    <a:pt x="2489" y="3213"/>
                  </a:lnTo>
                  <a:lnTo>
                    <a:pt x="1765" y="609"/>
                  </a:lnTo>
                  <a:lnTo>
                    <a:pt x="0" y="0"/>
                  </a:lnTo>
                  <a:close/>
                </a:path>
              </a:pathLst>
            </a:custGeom>
            <a:solidFill>
              <a:srgbClr val="6192C0"/>
            </a:solidFill>
          </p:spPr>
          <p:txBody>
            <a:bodyPr wrap="square" lIns="0" tIns="0" rIns="0" bIns="0" rtlCol="0"/>
            <a:lstStyle/>
            <a:p>
              <a:endParaRPr sz="1227"/>
            </a:p>
          </p:txBody>
        </p:sp>
        <p:sp>
          <p:nvSpPr>
            <p:cNvPr id="2793" name="object 2793"/>
            <p:cNvSpPr/>
            <p:nvPr/>
          </p:nvSpPr>
          <p:spPr>
            <a:xfrm>
              <a:off x="1635404" y="7912316"/>
              <a:ext cx="2540" cy="3175"/>
            </a:xfrm>
            <a:custGeom>
              <a:avLst/>
              <a:gdLst/>
              <a:ahLst/>
              <a:cxnLst/>
              <a:rect l="l" t="t" r="r" b="b"/>
              <a:pathLst>
                <a:path w="2539" h="3175">
                  <a:moveTo>
                    <a:pt x="0" y="0"/>
                  </a:moveTo>
                  <a:lnTo>
                    <a:pt x="711" y="2603"/>
                  </a:lnTo>
                  <a:lnTo>
                    <a:pt x="2082" y="3060"/>
                  </a:lnTo>
                  <a:lnTo>
                    <a:pt x="1358" y="457"/>
                  </a:lnTo>
                  <a:lnTo>
                    <a:pt x="0" y="0"/>
                  </a:lnTo>
                  <a:close/>
                </a:path>
              </a:pathLst>
            </a:custGeom>
            <a:solidFill>
              <a:srgbClr val="6193C1"/>
            </a:solidFill>
          </p:spPr>
          <p:txBody>
            <a:bodyPr wrap="square" lIns="0" tIns="0" rIns="0" bIns="0" rtlCol="0"/>
            <a:lstStyle/>
            <a:p>
              <a:endParaRPr sz="1227"/>
            </a:p>
          </p:txBody>
        </p:sp>
        <p:sp>
          <p:nvSpPr>
            <p:cNvPr id="2794" name="object 2794"/>
            <p:cNvSpPr/>
            <p:nvPr/>
          </p:nvSpPr>
          <p:spPr>
            <a:xfrm>
              <a:off x="1633613" y="7911706"/>
              <a:ext cx="2540" cy="3810"/>
            </a:xfrm>
            <a:custGeom>
              <a:avLst/>
              <a:gdLst/>
              <a:ahLst/>
              <a:cxnLst/>
              <a:rect l="l" t="t" r="r" b="b"/>
              <a:pathLst>
                <a:path w="2539" h="3809">
                  <a:moveTo>
                    <a:pt x="0" y="0"/>
                  </a:moveTo>
                  <a:lnTo>
                    <a:pt x="698" y="2590"/>
                  </a:lnTo>
                  <a:lnTo>
                    <a:pt x="2501" y="3213"/>
                  </a:lnTo>
                  <a:lnTo>
                    <a:pt x="1790" y="609"/>
                  </a:lnTo>
                  <a:lnTo>
                    <a:pt x="0" y="0"/>
                  </a:lnTo>
                  <a:close/>
                </a:path>
              </a:pathLst>
            </a:custGeom>
            <a:solidFill>
              <a:srgbClr val="6194C1"/>
            </a:solidFill>
          </p:spPr>
          <p:txBody>
            <a:bodyPr wrap="square" lIns="0" tIns="0" rIns="0" bIns="0" rtlCol="0"/>
            <a:lstStyle/>
            <a:p>
              <a:endParaRPr sz="1227"/>
            </a:p>
          </p:txBody>
        </p:sp>
        <p:sp>
          <p:nvSpPr>
            <p:cNvPr id="2795" name="object 2795"/>
            <p:cNvSpPr/>
            <p:nvPr/>
          </p:nvSpPr>
          <p:spPr>
            <a:xfrm>
              <a:off x="1630400" y="7910614"/>
              <a:ext cx="4445" cy="3810"/>
            </a:xfrm>
            <a:custGeom>
              <a:avLst/>
              <a:gdLst/>
              <a:ahLst/>
              <a:cxnLst/>
              <a:rect l="l" t="t" r="r" b="b"/>
              <a:pathLst>
                <a:path w="4444" h="3809">
                  <a:moveTo>
                    <a:pt x="3911" y="3683"/>
                  </a:moveTo>
                  <a:lnTo>
                    <a:pt x="3213" y="1092"/>
                  </a:lnTo>
                  <a:lnTo>
                    <a:pt x="1828" y="622"/>
                  </a:lnTo>
                  <a:lnTo>
                    <a:pt x="0" y="0"/>
                  </a:lnTo>
                  <a:lnTo>
                    <a:pt x="711" y="2590"/>
                  </a:lnTo>
                  <a:lnTo>
                    <a:pt x="1066" y="2717"/>
                  </a:lnTo>
                  <a:lnTo>
                    <a:pt x="2527" y="3213"/>
                  </a:lnTo>
                  <a:lnTo>
                    <a:pt x="3035" y="3390"/>
                  </a:lnTo>
                  <a:lnTo>
                    <a:pt x="3911" y="3683"/>
                  </a:lnTo>
                  <a:close/>
                </a:path>
              </a:pathLst>
            </a:custGeom>
            <a:solidFill>
              <a:srgbClr val="6194C2"/>
            </a:solidFill>
          </p:spPr>
          <p:txBody>
            <a:bodyPr wrap="square" lIns="0" tIns="0" rIns="0" bIns="0" rtlCol="0"/>
            <a:lstStyle/>
            <a:p>
              <a:endParaRPr sz="1227"/>
            </a:p>
          </p:txBody>
        </p:sp>
        <p:sp>
          <p:nvSpPr>
            <p:cNvPr id="2796" name="object 2796"/>
            <p:cNvSpPr/>
            <p:nvPr/>
          </p:nvSpPr>
          <p:spPr>
            <a:xfrm>
              <a:off x="1627238" y="7909547"/>
              <a:ext cx="4445" cy="3810"/>
            </a:xfrm>
            <a:custGeom>
              <a:avLst/>
              <a:gdLst/>
              <a:ahLst/>
              <a:cxnLst/>
              <a:rect l="l" t="t" r="r" b="b"/>
              <a:pathLst>
                <a:path w="4444" h="3809">
                  <a:moveTo>
                    <a:pt x="2476" y="3187"/>
                  </a:moveTo>
                  <a:lnTo>
                    <a:pt x="1765" y="596"/>
                  </a:lnTo>
                  <a:lnTo>
                    <a:pt x="0" y="0"/>
                  </a:lnTo>
                  <a:lnTo>
                    <a:pt x="711" y="2590"/>
                  </a:lnTo>
                  <a:lnTo>
                    <a:pt x="2476" y="3187"/>
                  </a:lnTo>
                  <a:close/>
                </a:path>
                <a:path w="4444" h="3809">
                  <a:moveTo>
                    <a:pt x="3873" y="3657"/>
                  </a:moveTo>
                  <a:lnTo>
                    <a:pt x="3162" y="1066"/>
                  </a:lnTo>
                  <a:lnTo>
                    <a:pt x="1778" y="596"/>
                  </a:lnTo>
                  <a:lnTo>
                    <a:pt x="2476" y="3187"/>
                  </a:lnTo>
                  <a:lnTo>
                    <a:pt x="3873" y="3657"/>
                  </a:lnTo>
                  <a:close/>
                </a:path>
              </a:pathLst>
            </a:custGeom>
            <a:solidFill>
              <a:srgbClr val="6195C3"/>
            </a:solidFill>
          </p:spPr>
          <p:txBody>
            <a:bodyPr wrap="square" lIns="0" tIns="0" rIns="0" bIns="0" rtlCol="0"/>
            <a:lstStyle/>
            <a:p>
              <a:endParaRPr sz="1227"/>
            </a:p>
          </p:txBody>
        </p:sp>
        <p:sp>
          <p:nvSpPr>
            <p:cNvPr id="2797" name="object 2797"/>
            <p:cNvSpPr/>
            <p:nvPr/>
          </p:nvSpPr>
          <p:spPr>
            <a:xfrm>
              <a:off x="1610715" y="7905166"/>
              <a:ext cx="17780" cy="6985"/>
            </a:xfrm>
            <a:custGeom>
              <a:avLst/>
              <a:gdLst/>
              <a:ahLst/>
              <a:cxnLst/>
              <a:rect l="l" t="t" r="r" b="b"/>
              <a:pathLst>
                <a:path w="17780" h="6984">
                  <a:moveTo>
                    <a:pt x="3594" y="0"/>
                  </a:moveTo>
                  <a:lnTo>
                    <a:pt x="0" y="1079"/>
                  </a:lnTo>
                  <a:lnTo>
                    <a:pt x="17246" y="6972"/>
                  </a:lnTo>
                  <a:lnTo>
                    <a:pt x="16535" y="4381"/>
                  </a:lnTo>
                  <a:lnTo>
                    <a:pt x="3594" y="0"/>
                  </a:lnTo>
                  <a:close/>
                </a:path>
              </a:pathLst>
            </a:custGeom>
            <a:solidFill>
              <a:srgbClr val="6196C4"/>
            </a:solidFill>
          </p:spPr>
          <p:txBody>
            <a:bodyPr wrap="square" lIns="0" tIns="0" rIns="0" bIns="0" rtlCol="0"/>
            <a:lstStyle/>
            <a:p>
              <a:endParaRPr sz="1227"/>
            </a:p>
          </p:txBody>
        </p:sp>
        <p:sp>
          <p:nvSpPr>
            <p:cNvPr id="2798" name="object 2798"/>
            <p:cNvSpPr/>
            <p:nvPr/>
          </p:nvSpPr>
          <p:spPr>
            <a:xfrm>
              <a:off x="2118614" y="8008175"/>
              <a:ext cx="11430" cy="10160"/>
            </a:xfrm>
            <a:custGeom>
              <a:avLst/>
              <a:gdLst/>
              <a:ahLst/>
              <a:cxnLst/>
              <a:rect l="l" t="t" r="r" b="b"/>
              <a:pathLst>
                <a:path w="11430" h="10159">
                  <a:moveTo>
                    <a:pt x="11023" y="0"/>
                  </a:moveTo>
                  <a:lnTo>
                    <a:pt x="0" y="6337"/>
                  </a:lnTo>
                  <a:lnTo>
                    <a:pt x="2159" y="7073"/>
                  </a:lnTo>
                  <a:lnTo>
                    <a:pt x="11023" y="10096"/>
                  </a:lnTo>
                  <a:lnTo>
                    <a:pt x="11023" y="2413"/>
                  </a:lnTo>
                  <a:lnTo>
                    <a:pt x="11023" y="1968"/>
                  </a:lnTo>
                  <a:lnTo>
                    <a:pt x="11023" y="0"/>
                  </a:lnTo>
                  <a:close/>
                </a:path>
              </a:pathLst>
            </a:custGeom>
            <a:solidFill>
              <a:srgbClr val="143777"/>
            </a:solidFill>
          </p:spPr>
          <p:txBody>
            <a:bodyPr wrap="square" lIns="0" tIns="0" rIns="0" bIns="0" rtlCol="0"/>
            <a:lstStyle/>
            <a:p>
              <a:endParaRPr sz="1227"/>
            </a:p>
          </p:txBody>
        </p:sp>
        <p:sp>
          <p:nvSpPr>
            <p:cNvPr id="2799" name="object 2799"/>
            <p:cNvSpPr/>
            <p:nvPr/>
          </p:nvSpPr>
          <p:spPr>
            <a:xfrm>
              <a:off x="2114715" y="8004594"/>
              <a:ext cx="15240" cy="10160"/>
            </a:xfrm>
            <a:custGeom>
              <a:avLst/>
              <a:gdLst/>
              <a:ahLst/>
              <a:cxnLst/>
              <a:rect l="l" t="t" r="r" b="b"/>
              <a:pathLst>
                <a:path w="15239" h="10159">
                  <a:moveTo>
                    <a:pt x="14922" y="1752"/>
                  </a:moveTo>
                  <a:lnTo>
                    <a:pt x="14909" y="0"/>
                  </a:lnTo>
                  <a:lnTo>
                    <a:pt x="0" y="8585"/>
                  </a:lnTo>
                  <a:lnTo>
                    <a:pt x="2565" y="9461"/>
                  </a:lnTo>
                  <a:lnTo>
                    <a:pt x="4470" y="10109"/>
                  </a:lnTo>
                  <a:lnTo>
                    <a:pt x="14922" y="4114"/>
                  </a:lnTo>
                  <a:lnTo>
                    <a:pt x="14922" y="1752"/>
                  </a:lnTo>
                  <a:close/>
                </a:path>
              </a:pathLst>
            </a:custGeom>
            <a:solidFill>
              <a:srgbClr val="143878"/>
            </a:solidFill>
          </p:spPr>
          <p:txBody>
            <a:bodyPr wrap="square" lIns="0" tIns="0" rIns="0" bIns="0" rtlCol="0"/>
            <a:lstStyle/>
            <a:p>
              <a:endParaRPr sz="1227"/>
            </a:p>
          </p:txBody>
        </p:sp>
        <p:sp>
          <p:nvSpPr>
            <p:cNvPr id="2800" name="object 2800"/>
            <p:cNvSpPr/>
            <p:nvPr/>
          </p:nvSpPr>
          <p:spPr>
            <a:xfrm>
              <a:off x="2112879" y="8002817"/>
              <a:ext cx="17145" cy="10795"/>
            </a:xfrm>
            <a:custGeom>
              <a:avLst/>
              <a:gdLst/>
              <a:ahLst/>
              <a:cxnLst/>
              <a:rect l="l" t="t" r="r" b="b"/>
              <a:pathLst>
                <a:path w="17144" h="10795">
                  <a:moveTo>
                    <a:pt x="16758" y="0"/>
                  </a:moveTo>
                  <a:lnTo>
                    <a:pt x="0" y="9732"/>
                  </a:lnTo>
                  <a:lnTo>
                    <a:pt x="2351" y="10533"/>
                  </a:lnTo>
                  <a:lnTo>
                    <a:pt x="16758" y="2295"/>
                  </a:lnTo>
                  <a:lnTo>
                    <a:pt x="16758" y="0"/>
                  </a:lnTo>
                  <a:close/>
                </a:path>
              </a:pathLst>
            </a:custGeom>
            <a:solidFill>
              <a:srgbClr val="143979"/>
            </a:solidFill>
          </p:spPr>
          <p:txBody>
            <a:bodyPr wrap="square" lIns="0" tIns="0" rIns="0" bIns="0" rtlCol="0"/>
            <a:lstStyle/>
            <a:p>
              <a:endParaRPr sz="1227"/>
            </a:p>
          </p:txBody>
        </p:sp>
        <p:sp>
          <p:nvSpPr>
            <p:cNvPr id="2801" name="object 2801"/>
            <p:cNvSpPr/>
            <p:nvPr/>
          </p:nvSpPr>
          <p:spPr>
            <a:xfrm>
              <a:off x="2110921" y="8001108"/>
              <a:ext cx="19050" cy="12065"/>
            </a:xfrm>
            <a:custGeom>
              <a:avLst/>
              <a:gdLst/>
              <a:ahLst/>
              <a:cxnLst/>
              <a:rect l="l" t="t" r="r" b="b"/>
              <a:pathLst>
                <a:path w="19050" h="12065">
                  <a:moveTo>
                    <a:pt x="18716" y="0"/>
                  </a:moveTo>
                  <a:lnTo>
                    <a:pt x="0" y="10774"/>
                  </a:lnTo>
                  <a:lnTo>
                    <a:pt x="2438" y="11605"/>
                  </a:lnTo>
                  <a:lnTo>
                    <a:pt x="18716" y="2205"/>
                  </a:lnTo>
                  <a:lnTo>
                    <a:pt x="18716" y="0"/>
                  </a:lnTo>
                  <a:close/>
                </a:path>
              </a:pathLst>
            </a:custGeom>
            <a:solidFill>
              <a:srgbClr val="153A7A"/>
            </a:solidFill>
          </p:spPr>
          <p:txBody>
            <a:bodyPr wrap="square" lIns="0" tIns="0" rIns="0" bIns="0" rtlCol="0"/>
            <a:lstStyle/>
            <a:p>
              <a:endParaRPr sz="1227"/>
            </a:p>
          </p:txBody>
        </p:sp>
        <p:sp>
          <p:nvSpPr>
            <p:cNvPr id="2802" name="object 2802"/>
            <p:cNvSpPr/>
            <p:nvPr/>
          </p:nvSpPr>
          <p:spPr>
            <a:xfrm>
              <a:off x="2108714" y="7999115"/>
              <a:ext cx="20955" cy="13335"/>
            </a:xfrm>
            <a:custGeom>
              <a:avLst/>
              <a:gdLst/>
              <a:ahLst/>
              <a:cxnLst/>
              <a:rect l="l" t="t" r="r" b="b"/>
              <a:pathLst>
                <a:path w="20955" h="13334">
                  <a:moveTo>
                    <a:pt x="20922" y="0"/>
                  </a:moveTo>
                  <a:lnTo>
                    <a:pt x="0" y="12014"/>
                  </a:lnTo>
                  <a:lnTo>
                    <a:pt x="2658" y="12920"/>
                  </a:lnTo>
                  <a:lnTo>
                    <a:pt x="20922" y="2451"/>
                  </a:lnTo>
                  <a:lnTo>
                    <a:pt x="20922" y="0"/>
                  </a:lnTo>
                  <a:close/>
                </a:path>
              </a:pathLst>
            </a:custGeom>
            <a:solidFill>
              <a:srgbClr val="153A7B"/>
            </a:solidFill>
          </p:spPr>
          <p:txBody>
            <a:bodyPr wrap="square" lIns="0" tIns="0" rIns="0" bIns="0" rtlCol="0"/>
            <a:lstStyle/>
            <a:p>
              <a:endParaRPr sz="1227"/>
            </a:p>
          </p:txBody>
        </p:sp>
        <p:sp>
          <p:nvSpPr>
            <p:cNvPr id="2803" name="object 2803"/>
            <p:cNvSpPr/>
            <p:nvPr/>
          </p:nvSpPr>
          <p:spPr>
            <a:xfrm>
              <a:off x="2107011" y="7997539"/>
              <a:ext cx="22860" cy="13970"/>
            </a:xfrm>
            <a:custGeom>
              <a:avLst/>
              <a:gdLst/>
              <a:ahLst/>
              <a:cxnLst/>
              <a:rect l="l" t="t" r="r" b="b"/>
              <a:pathLst>
                <a:path w="22860" h="13970">
                  <a:moveTo>
                    <a:pt x="22625" y="0"/>
                  </a:moveTo>
                  <a:lnTo>
                    <a:pt x="0" y="13011"/>
                  </a:lnTo>
                  <a:lnTo>
                    <a:pt x="2478" y="13855"/>
                  </a:lnTo>
                  <a:lnTo>
                    <a:pt x="22625" y="2221"/>
                  </a:lnTo>
                  <a:lnTo>
                    <a:pt x="22625" y="0"/>
                  </a:lnTo>
                  <a:close/>
                </a:path>
              </a:pathLst>
            </a:custGeom>
            <a:solidFill>
              <a:srgbClr val="153B7B"/>
            </a:solidFill>
          </p:spPr>
          <p:txBody>
            <a:bodyPr wrap="square" lIns="0" tIns="0" rIns="0" bIns="0" rtlCol="0"/>
            <a:lstStyle/>
            <a:p>
              <a:endParaRPr sz="1227"/>
            </a:p>
          </p:txBody>
        </p:sp>
        <p:sp>
          <p:nvSpPr>
            <p:cNvPr id="2804" name="object 2804"/>
            <p:cNvSpPr/>
            <p:nvPr/>
          </p:nvSpPr>
          <p:spPr>
            <a:xfrm>
              <a:off x="2104722" y="7995488"/>
              <a:ext cx="25400" cy="15875"/>
            </a:xfrm>
            <a:custGeom>
              <a:avLst/>
              <a:gdLst/>
              <a:ahLst/>
              <a:cxnLst/>
              <a:rect l="l" t="t" r="r" b="b"/>
              <a:pathLst>
                <a:path w="25400" h="15875">
                  <a:moveTo>
                    <a:pt x="24915" y="0"/>
                  </a:moveTo>
                  <a:lnTo>
                    <a:pt x="0" y="14282"/>
                  </a:lnTo>
                  <a:lnTo>
                    <a:pt x="2842" y="15251"/>
                  </a:lnTo>
                  <a:lnTo>
                    <a:pt x="24915" y="2598"/>
                  </a:lnTo>
                  <a:lnTo>
                    <a:pt x="24915" y="0"/>
                  </a:lnTo>
                  <a:close/>
                </a:path>
              </a:pathLst>
            </a:custGeom>
            <a:solidFill>
              <a:srgbClr val="153C7C"/>
            </a:solidFill>
          </p:spPr>
          <p:txBody>
            <a:bodyPr wrap="square" lIns="0" tIns="0" rIns="0" bIns="0" rtlCol="0"/>
            <a:lstStyle/>
            <a:p>
              <a:endParaRPr sz="1227"/>
            </a:p>
          </p:txBody>
        </p:sp>
        <p:sp>
          <p:nvSpPr>
            <p:cNvPr id="2805" name="object 2805"/>
            <p:cNvSpPr/>
            <p:nvPr/>
          </p:nvSpPr>
          <p:spPr>
            <a:xfrm>
              <a:off x="2100834" y="7991945"/>
              <a:ext cx="29209" cy="18415"/>
            </a:xfrm>
            <a:custGeom>
              <a:avLst/>
              <a:gdLst/>
              <a:ahLst/>
              <a:cxnLst/>
              <a:rect l="l" t="t" r="r" b="b"/>
              <a:pathLst>
                <a:path w="29210" h="18415">
                  <a:moveTo>
                    <a:pt x="28790" y="0"/>
                  </a:moveTo>
                  <a:lnTo>
                    <a:pt x="0" y="16510"/>
                  </a:lnTo>
                  <a:lnTo>
                    <a:pt x="2400" y="17335"/>
                  </a:lnTo>
                  <a:lnTo>
                    <a:pt x="4508" y="18046"/>
                  </a:lnTo>
                  <a:lnTo>
                    <a:pt x="28790" y="4152"/>
                  </a:lnTo>
                  <a:lnTo>
                    <a:pt x="28790" y="2438"/>
                  </a:lnTo>
                  <a:lnTo>
                    <a:pt x="28790" y="1943"/>
                  </a:lnTo>
                  <a:lnTo>
                    <a:pt x="28790" y="0"/>
                  </a:lnTo>
                  <a:close/>
                </a:path>
              </a:pathLst>
            </a:custGeom>
            <a:solidFill>
              <a:srgbClr val="153D7D"/>
            </a:solidFill>
          </p:spPr>
          <p:txBody>
            <a:bodyPr wrap="square" lIns="0" tIns="0" rIns="0" bIns="0" rtlCol="0"/>
            <a:lstStyle/>
            <a:p>
              <a:endParaRPr sz="1227"/>
            </a:p>
          </p:txBody>
        </p:sp>
        <p:sp>
          <p:nvSpPr>
            <p:cNvPr id="2806" name="object 2806"/>
            <p:cNvSpPr/>
            <p:nvPr/>
          </p:nvSpPr>
          <p:spPr>
            <a:xfrm>
              <a:off x="2099059" y="7990183"/>
              <a:ext cx="31115" cy="19050"/>
            </a:xfrm>
            <a:custGeom>
              <a:avLst/>
              <a:gdLst/>
              <a:ahLst/>
              <a:cxnLst/>
              <a:rect l="l" t="t" r="r" b="b"/>
              <a:pathLst>
                <a:path w="31114" h="19050">
                  <a:moveTo>
                    <a:pt x="30577" y="0"/>
                  </a:moveTo>
                  <a:lnTo>
                    <a:pt x="0" y="17657"/>
                  </a:lnTo>
                  <a:lnTo>
                    <a:pt x="2361" y="18462"/>
                  </a:lnTo>
                  <a:lnTo>
                    <a:pt x="30577" y="2196"/>
                  </a:lnTo>
                  <a:lnTo>
                    <a:pt x="30577" y="0"/>
                  </a:lnTo>
                  <a:close/>
                </a:path>
              </a:pathLst>
            </a:custGeom>
            <a:solidFill>
              <a:srgbClr val="153E7E"/>
            </a:solidFill>
          </p:spPr>
          <p:txBody>
            <a:bodyPr wrap="square" lIns="0" tIns="0" rIns="0" bIns="0" rtlCol="0"/>
            <a:lstStyle/>
            <a:p>
              <a:endParaRPr sz="1227"/>
            </a:p>
          </p:txBody>
        </p:sp>
        <p:sp>
          <p:nvSpPr>
            <p:cNvPr id="2807" name="object 2807"/>
            <p:cNvSpPr/>
            <p:nvPr/>
          </p:nvSpPr>
          <p:spPr>
            <a:xfrm>
              <a:off x="2096940" y="7988422"/>
              <a:ext cx="33020" cy="19685"/>
            </a:xfrm>
            <a:custGeom>
              <a:avLst/>
              <a:gdLst/>
              <a:ahLst/>
              <a:cxnLst/>
              <a:rect l="l" t="t" r="r" b="b"/>
              <a:pathLst>
                <a:path w="33019" h="19684">
                  <a:moveTo>
                    <a:pt x="32697" y="0"/>
                  </a:moveTo>
                  <a:lnTo>
                    <a:pt x="0" y="18697"/>
                  </a:lnTo>
                  <a:lnTo>
                    <a:pt x="2751" y="19634"/>
                  </a:lnTo>
                  <a:lnTo>
                    <a:pt x="32697" y="2396"/>
                  </a:lnTo>
                  <a:lnTo>
                    <a:pt x="32697" y="0"/>
                  </a:lnTo>
                  <a:close/>
                </a:path>
              </a:pathLst>
            </a:custGeom>
            <a:solidFill>
              <a:srgbClr val="153F7F"/>
            </a:solidFill>
          </p:spPr>
          <p:txBody>
            <a:bodyPr wrap="square" lIns="0" tIns="0" rIns="0" bIns="0" rtlCol="0"/>
            <a:lstStyle/>
            <a:p>
              <a:endParaRPr sz="1227"/>
            </a:p>
          </p:txBody>
        </p:sp>
        <p:sp>
          <p:nvSpPr>
            <p:cNvPr id="2808" name="object 2808"/>
            <p:cNvSpPr/>
            <p:nvPr/>
          </p:nvSpPr>
          <p:spPr>
            <a:xfrm>
              <a:off x="2095065" y="7986516"/>
              <a:ext cx="34925" cy="20955"/>
            </a:xfrm>
            <a:custGeom>
              <a:avLst/>
              <a:gdLst/>
              <a:ahLst/>
              <a:cxnLst/>
              <a:rect l="l" t="t" r="r" b="b"/>
              <a:pathLst>
                <a:path w="34925" h="20954">
                  <a:moveTo>
                    <a:pt x="34571" y="0"/>
                  </a:moveTo>
                  <a:lnTo>
                    <a:pt x="0" y="19964"/>
                  </a:lnTo>
                  <a:lnTo>
                    <a:pt x="2502" y="20816"/>
                  </a:lnTo>
                  <a:lnTo>
                    <a:pt x="34571" y="2355"/>
                  </a:lnTo>
                  <a:lnTo>
                    <a:pt x="34571" y="0"/>
                  </a:lnTo>
                  <a:close/>
                </a:path>
              </a:pathLst>
            </a:custGeom>
            <a:solidFill>
              <a:srgbClr val="163F80"/>
            </a:solidFill>
          </p:spPr>
          <p:txBody>
            <a:bodyPr wrap="square" lIns="0" tIns="0" rIns="0" bIns="0" rtlCol="0"/>
            <a:lstStyle/>
            <a:p>
              <a:endParaRPr sz="1227"/>
            </a:p>
          </p:txBody>
        </p:sp>
        <p:sp>
          <p:nvSpPr>
            <p:cNvPr id="2809" name="object 2809"/>
            <p:cNvSpPr/>
            <p:nvPr/>
          </p:nvSpPr>
          <p:spPr>
            <a:xfrm>
              <a:off x="2093100" y="7984866"/>
              <a:ext cx="36830" cy="22225"/>
            </a:xfrm>
            <a:custGeom>
              <a:avLst/>
              <a:gdLst/>
              <a:ahLst/>
              <a:cxnLst/>
              <a:rect l="l" t="t" r="r" b="b"/>
              <a:pathLst>
                <a:path w="36830" h="22225">
                  <a:moveTo>
                    <a:pt x="36537" y="0"/>
                  </a:moveTo>
                  <a:lnTo>
                    <a:pt x="0" y="20944"/>
                  </a:lnTo>
                  <a:lnTo>
                    <a:pt x="2679" y="21857"/>
                  </a:lnTo>
                  <a:lnTo>
                    <a:pt x="36537" y="2195"/>
                  </a:lnTo>
                  <a:lnTo>
                    <a:pt x="36537" y="0"/>
                  </a:lnTo>
                  <a:close/>
                </a:path>
              </a:pathLst>
            </a:custGeom>
            <a:solidFill>
              <a:srgbClr val="164080"/>
            </a:solidFill>
          </p:spPr>
          <p:txBody>
            <a:bodyPr wrap="square" lIns="0" tIns="0" rIns="0" bIns="0" rtlCol="0"/>
            <a:lstStyle/>
            <a:p>
              <a:endParaRPr sz="1227"/>
            </a:p>
          </p:txBody>
        </p:sp>
        <p:sp>
          <p:nvSpPr>
            <p:cNvPr id="2810" name="object 2810"/>
            <p:cNvSpPr/>
            <p:nvPr/>
          </p:nvSpPr>
          <p:spPr>
            <a:xfrm>
              <a:off x="2091267" y="7983029"/>
              <a:ext cx="38735" cy="23495"/>
            </a:xfrm>
            <a:custGeom>
              <a:avLst/>
              <a:gdLst/>
              <a:ahLst/>
              <a:cxnLst/>
              <a:rect l="l" t="t" r="r" b="b"/>
              <a:pathLst>
                <a:path w="38735" h="23495">
                  <a:moveTo>
                    <a:pt x="38369" y="0"/>
                  </a:moveTo>
                  <a:lnTo>
                    <a:pt x="0" y="22157"/>
                  </a:lnTo>
                  <a:lnTo>
                    <a:pt x="2401" y="22975"/>
                  </a:lnTo>
                  <a:lnTo>
                    <a:pt x="38369" y="2320"/>
                  </a:lnTo>
                  <a:lnTo>
                    <a:pt x="38369" y="0"/>
                  </a:lnTo>
                  <a:close/>
                </a:path>
              </a:pathLst>
            </a:custGeom>
            <a:solidFill>
              <a:srgbClr val="164181"/>
            </a:solidFill>
          </p:spPr>
          <p:txBody>
            <a:bodyPr wrap="square" lIns="0" tIns="0" rIns="0" bIns="0" rtlCol="0"/>
            <a:lstStyle/>
            <a:p>
              <a:endParaRPr sz="1227"/>
            </a:p>
          </p:txBody>
        </p:sp>
        <p:sp>
          <p:nvSpPr>
            <p:cNvPr id="2811" name="object 2811"/>
            <p:cNvSpPr/>
            <p:nvPr/>
          </p:nvSpPr>
          <p:spPr>
            <a:xfrm>
              <a:off x="2089220" y="7981320"/>
              <a:ext cx="40640" cy="24130"/>
            </a:xfrm>
            <a:custGeom>
              <a:avLst/>
              <a:gdLst/>
              <a:ahLst/>
              <a:cxnLst/>
              <a:rect l="l" t="t" r="r" b="b"/>
              <a:pathLst>
                <a:path w="40639" h="24129">
                  <a:moveTo>
                    <a:pt x="40417" y="0"/>
                  </a:moveTo>
                  <a:lnTo>
                    <a:pt x="0" y="23168"/>
                  </a:lnTo>
                  <a:lnTo>
                    <a:pt x="2590" y="24051"/>
                  </a:lnTo>
                  <a:lnTo>
                    <a:pt x="40417" y="2114"/>
                  </a:lnTo>
                  <a:lnTo>
                    <a:pt x="40417" y="0"/>
                  </a:lnTo>
                  <a:close/>
                </a:path>
              </a:pathLst>
            </a:custGeom>
            <a:solidFill>
              <a:srgbClr val="164182"/>
            </a:solidFill>
          </p:spPr>
          <p:txBody>
            <a:bodyPr wrap="square" lIns="0" tIns="0" rIns="0" bIns="0" rtlCol="0"/>
            <a:lstStyle/>
            <a:p>
              <a:endParaRPr sz="1227"/>
            </a:p>
          </p:txBody>
        </p:sp>
        <p:sp>
          <p:nvSpPr>
            <p:cNvPr id="2812" name="object 2812"/>
            <p:cNvSpPr/>
            <p:nvPr/>
          </p:nvSpPr>
          <p:spPr>
            <a:xfrm>
              <a:off x="2087061" y="7979407"/>
              <a:ext cx="43180" cy="25400"/>
            </a:xfrm>
            <a:custGeom>
              <a:avLst/>
              <a:gdLst/>
              <a:ahLst/>
              <a:cxnLst/>
              <a:rect l="l" t="t" r="r" b="b"/>
              <a:pathLst>
                <a:path w="43180" h="25400">
                  <a:moveTo>
                    <a:pt x="42575" y="0"/>
                  </a:moveTo>
                  <a:lnTo>
                    <a:pt x="0" y="24346"/>
                  </a:lnTo>
                  <a:lnTo>
                    <a:pt x="2762" y="25287"/>
                  </a:lnTo>
                  <a:lnTo>
                    <a:pt x="42575" y="2335"/>
                  </a:lnTo>
                  <a:lnTo>
                    <a:pt x="42575" y="0"/>
                  </a:lnTo>
                  <a:close/>
                </a:path>
              </a:pathLst>
            </a:custGeom>
            <a:solidFill>
              <a:srgbClr val="164282"/>
            </a:solidFill>
          </p:spPr>
          <p:txBody>
            <a:bodyPr wrap="square" lIns="0" tIns="0" rIns="0" bIns="0" rtlCol="0"/>
            <a:lstStyle/>
            <a:p>
              <a:endParaRPr sz="1227"/>
            </a:p>
          </p:txBody>
        </p:sp>
        <p:sp>
          <p:nvSpPr>
            <p:cNvPr id="2813" name="object 2813"/>
            <p:cNvSpPr/>
            <p:nvPr/>
          </p:nvSpPr>
          <p:spPr>
            <a:xfrm>
              <a:off x="2085307" y="7977806"/>
              <a:ext cx="44450" cy="26670"/>
            </a:xfrm>
            <a:custGeom>
              <a:avLst/>
              <a:gdLst/>
              <a:ahLst/>
              <a:cxnLst/>
              <a:rect l="l" t="t" r="r" b="b"/>
              <a:pathLst>
                <a:path w="44450" h="26670">
                  <a:moveTo>
                    <a:pt x="44329" y="0"/>
                  </a:moveTo>
                  <a:lnTo>
                    <a:pt x="0" y="25349"/>
                  </a:lnTo>
                  <a:lnTo>
                    <a:pt x="2407" y="26169"/>
                  </a:lnTo>
                  <a:lnTo>
                    <a:pt x="44329" y="2035"/>
                  </a:lnTo>
                  <a:lnTo>
                    <a:pt x="44329" y="0"/>
                  </a:lnTo>
                  <a:close/>
                </a:path>
              </a:pathLst>
            </a:custGeom>
            <a:solidFill>
              <a:srgbClr val="164383"/>
            </a:solidFill>
          </p:spPr>
          <p:txBody>
            <a:bodyPr wrap="square" lIns="0" tIns="0" rIns="0" bIns="0" rtlCol="0"/>
            <a:lstStyle/>
            <a:p>
              <a:endParaRPr sz="1227"/>
            </a:p>
          </p:txBody>
        </p:sp>
        <p:sp>
          <p:nvSpPr>
            <p:cNvPr id="2814" name="object 2814"/>
            <p:cNvSpPr/>
            <p:nvPr/>
          </p:nvSpPr>
          <p:spPr>
            <a:xfrm>
              <a:off x="2083126" y="7975637"/>
              <a:ext cx="46990" cy="27940"/>
            </a:xfrm>
            <a:custGeom>
              <a:avLst/>
              <a:gdLst/>
              <a:ahLst/>
              <a:cxnLst/>
              <a:rect l="l" t="t" r="r" b="b"/>
              <a:pathLst>
                <a:path w="46989" h="27940">
                  <a:moveTo>
                    <a:pt x="46510" y="0"/>
                  </a:moveTo>
                  <a:lnTo>
                    <a:pt x="0" y="26775"/>
                  </a:lnTo>
                  <a:lnTo>
                    <a:pt x="2838" y="27742"/>
                  </a:lnTo>
                  <a:lnTo>
                    <a:pt x="46510" y="2601"/>
                  </a:lnTo>
                  <a:lnTo>
                    <a:pt x="46510" y="0"/>
                  </a:lnTo>
                  <a:close/>
                </a:path>
              </a:pathLst>
            </a:custGeom>
            <a:solidFill>
              <a:srgbClr val="164384"/>
            </a:solidFill>
          </p:spPr>
          <p:txBody>
            <a:bodyPr wrap="square" lIns="0" tIns="0" rIns="0" bIns="0" rtlCol="0"/>
            <a:lstStyle/>
            <a:p>
              <a:endParaRPr sz="1227"/>
            </a:p>
          </p:txBody>
        </p:sp>
        <p:sp>
          <p:nvSpPr>
            <p:cNvPr id="2815" name="object 2815"/>
            <p:cNvSpPr/>
            <p:nvPr/>
          </p:nvSpPr>
          <p:spPr>
            <a:xfrm>
              <a:off x="2081438" y="7974051"/>
              <a:ext cx="48260" cy="29209"/>
            </a:xfrm>
            <a:custGeom>
              <a:avLst/>
              <a:gdLst/>
              <a:ahLst/>
              <a:cxnLst/>
              <a:rect l="l" t="t" r="r" b="b"/>
              <a:pathLst>
                <a:path w="48260" h="29209">
                  <a:moveTo>
                    <a:pt x="48198" y="0"/>
                  </a:moveTo>
                  <a:lnTo>
                    <a:pt x="0" y="27786"/>
                  </a:lnTo>
                  <a:lnTo>
                    <a:pt x="2357" y="28589"/>
                  </a:lnTo>
                  <a:lnTo>
                    <a:pt x="48198" y="2227"/>
                  </a:lnTo>
                  <a:lnTo>
                    <a:pt x="48198" y="0"/>
                  </a:lnTo>
                  <a:close/>
                </a:path>
              </a:pathLst>
            </a:custGeom>
            <a:solidFill>
              <a:srgbClr val="164485"/>
            </a:solidFill>
          </p:spPr>
          <p:txBody>
            <a:bodyPr wrap="square" lIns="0" tIns="0" rIns="0" bIns="0" rtlCol="0"/>
            <a:lstStyle/>
            <a:p>
              <a:endParaRPr sz="1227"/>
            </a:p>
          </p:txBody>
        </p:sp>
        <p:sp>
          <p:nvSpPr>
            <p:cNvPr id="2816" name="object 2816"/>
            <p:cNvSpPr/>
            <p:nvPr/>
          </p:nvSpPr>
          <p:spPr>
            <a:xfrm>
              <a:off x="2079324" y="7972153"/>
              <a:ext cx="50800" cy="30480"/>
            </a:xfrm>
            <a:custGeom>
              <a:avLst/>
              <a:gdLst/>
              <a:ahLst/>
              <a:cxnLst/>
              <a:rect l="l" t="t" r="r" b="b"/>
              <a:pathLst>
                <a:path w="50800" h="30479">
                  <a:moveTo>
                    <a:pt x="50313" y="0"/>
                  </a:moveTo>
                  <a:lnTo>
                    <a:pt x="0" y="28963"/>
                  </a:lnTo>
                  <a:lnTo>
                    <a:pt x="2660" y="29870"/>
                  </a:lnTo>
                  <a:lnTo>
                    <a:pt x="50313" y="2236"/>
                  </a:lnTo>
                  <a:lnTo>
                    <a:pt x="50313" y="0"/>
                  </a:lnTo>
                  <a:close/>
                </a:path>
              </a:pathLst>
            </a:custGeom>
            <a:solidFill>
              <a:srgbClr val="174585"/>
            </a:solidFill>
          </p:spPr>
          <p:txBody>
            <a:bodyPr wrap="square" lIns="0" tIns="0" rIns="0" bIns="0" rtlCol="0"/>
            <a:lstStyle/>
            <a:p>
              <a:endParaRPr sz="1227"/>
            </a:p>
          </p:txBody>
        </p:sp>
        <p:sp>
          <p:nvSpPr>
            <p:cNvPr id="2817" name="object 2817"/>
            <p:cNvSpPr/>
            <p:nvPr/>
          </p:nvSpPr>
          <p:spPr>
            <a:xfrm>
              <a:off x="2077574" y="7970549"/>
              <a:ext cx="52069" cy="31115"/>
            </a:xfrm>
            <a:custGeom>
              <a:avLst/>
              <a:gdLst/>
              <a:ahLst/>
              <a:cxnLst/>
              <a:rect l="l" t="t" r="r" b="b"/>
              <a:pathLst>
                <a:path w="52069" h="31115">
                  <a:moveTo>
                    <a:pt x="52062" y="0"/>
                  </a:moveTo>
                  <a:lnTo>
                    <a:pt x="0" y="29971"/>
                  </a:lnTo>
                  <a:lnTo>
                    <a:pt x="2151" y="30704"/>
                  </a:lnTo>
                  <a:lnTo>
                    <a:pt x="52062" y="2093"/>
                  </a:lnTo>
                  <a:lnTo>
                    <a:pt x="52062" y="0"/>
                  </a:lnTo>
                  <a:close/>
                </a:path>
              </a:pathLst>
            </a:custGeom>
            <a:solidFill>
              <a:srgbClr val="174586"/>
            </a:solidFill>
          </p:spPr>
          <p:txBody>
            <a:bodyPr wrap="square" lIns="0" tIns="0" rIns="0" bIns="0" rtlCol="0"/>
            <a:lstStyle/>
            <a:p>
              <a:endParaRPr sz="1227"/>
            </a:p>
          </p:txBody>
        </p:sp>
        <p:sp>
          <p:nvSpPr>
            <p:cNvPr id="2818" name="object 2818"/>
            <p:cNvSpPr/>
            <p:nvPr/>
          </p:nvSpPr>
          <p:spPr>
            <a:xfrm>
              <a:off x="2075402" y="7968591"/>
              <a:ext cx="54610" cy="32384"/>
            </a:xfrm>
            <a:custGeom>
              <a:avLst/>
              <a:gdLst/>
              <a:ahLst/>
              <a:cxnLst/>
              <a:rect l="l" t="t" r="r" b="b"/>
              <a:pathLst>
                <a:path w="54610" h="32384">
                  <a:moveTo>
                    <a:pt x="54235" y="0"/>
                  </a:moveTo>
                  <a:lnTo>
                    <a:pt x="0" y="31189"/>
                  </a:lnTo>
                  <a:lnTo>
                    <a:pt x="2528" y="32050"/>
                  </a:lnTo>
                  <a:lnTo>
                    <a:pt x="54235" y="2191"/>
                  </a:lnTo>
                  <a:lnTo>
                    <a:pt x="54235" y="0"/>
                  </a:lnTo>
                  <a:close/>
                </a:path>
              </a:pathLst>
            </a:custGeom>
            <a:solidFill>
              <a:srgbClr val="174687"/>
            </a:solidFill>
          </p:spPr>
          <p:txBody>
            <a:bodyPr wrap="square" lIns="0" tIns="0" rIns="0" bIns="0" rtlCol="0"/>
            <a:lstStyle/>
            <a:p>
              <a:endParaRPr sz="1227"/>
            </a:p>
          </p:txBody>
        </p:sp>
        <p:sp>
          <p:nvSpPr>
            <p:cNvPr id="2819" name="object 2819"/>
            <p:cNvSpPr/>
            <p:nvPr/>
          </p:nvSpPr>
          <p:spPr>
            <a:xfrm>
              <a:off x="2073617" y="7966685"/>
              <a:ext cx="56515" cy="33655"/>
            </a:xfrm>
            <a:custGeom>
              <a:avLst/>
              <a:gdLst/>
              <a:ahLst/>
              <a:cxnLst/>
              <a:rect l="l" t="t" r="r" b="b"/>
              <a:pathLst>
                <a:path w="56514" h="33654">
                  <a:moveTo>
                    <a:pt x="56019" y="0"/>
                  </a:moveTo>
                  <a:lnTo>
                    <a:pt x="0" y="32486"/>
                  </a:lnTo>
                  <a:lnTo>
                    <a:pt x="2300" y="33270"/>
                  </a:lnTo>
                  <a:lnTo>
                    <a:pt x="56019" y="2476"/>
                  </a:lnTo>
                  <a:lnTo>
                    <a:pt x="56019" y="0"/>
                  </a:lnTo>
                  <a:close/>
                </a:path>
              </a:pathLst>
            </a:custGeom>
            <a:solidFill>
              <a:srgbClr val="174788"/>
            </a:solidFill>
          </p:spPr>
          <p:txBody>
            <a:bodyPr wrap="square" lIns="0" tIns="0" rIns="0" bIns="0" rtlCol="0"/>
            <a:lstStyle/>
            <a:p>
              <a:endParaRPr sz="1227"/>
            </a:p>
          </p:txBody>
        </p:sp>
        <p:sp>
          <p:nvSpPr>
            <p:cNvPr id="2820" name="object 2820"/>
            <p:cNvSpPr/>
            <p:nvPr/>
          </p:nvSpPr>
          <p:spPr>
            <a:xfrm>
              <a:off x="2071523" y="7965004"/>
              <a:ext cx="58419" cy="34290"/>
            </a:xfrm>
            <a:custGeom>
              <a:avLst/>
              <a:gdLst/>
              <a:ahLst/>
              <a:cxnLst/>
              <a:rect l="l" t="t" r="r" b="b"/>
              <a:pathLst>
                <a:path w="58419" h="34290">
                  <a:moveTo>
                    <a:pt x="58113" y="0"/>
                  </a:moveTo>
                  <a:lnTo>
                    <a:pt x="0" y="33454"/>
                  </a:lnTo>
                  <a:lnTo>
                    <a:pt x="2151" y="34187"/>
                  </a:lnTo>
                  <a:lnTo>
                    <a:pt x="58113" y="2186"/>
                  </a:lnTo>
                  <a:lnTo>
                    <a:pt x="58113" y="0"/>
                  </a:lnTo>
                  <a:close/>
                </a:path>
              </a:pathLst>
            </a:custGeom>
            <a:solidFill>
              <a:srgbClr val="174888"/>
            </a:solidFill>
          </p:spPr>
          <p:txBody>
            <a:bodyPr wrap="square" lIns="0" tIns="0" rIns="0" bIns="0" rtlCol="0"/>
            <a:lstStyle/>
            <a:p>
              <a:endParaRPr sz="1227"/>
            </a:p>
          </p:txBody>
        </p:sp>
        <p:sp>
          <p:nvSpPr>
            <p:cNvPr id="2821" name="object 2821"/>
            <p:cNvSpPr/>
            <p:nvPr/>
          </p:nvSpPr>
          <p:spPr>
            <a:xfrm>
              <a:off x="2069822" y="7963142"/>
              <a:ext cx="60325" cy="35560"/>
            </a:xfrm>
            <a:custGeom>
              <a:avLst/>
              <a:gdLst/>
              <a:ahLst/>
              <a:cxnLst/>
              <a:rect l="l" t="t" r="r" b="b"/>
              <a:pathLst>
                <a:path w="60325" h="35559">
                  <a:moveTo>
                    <a:pt x="59815" y="0"/>
                  </a:moveTo>
                  <a:lnTo>
                    <a:pt x="0" y="34736"/>
                  </a:lnTo>
                  <a:lnTo>
                    <a:pt x="2098" y="35452"/>
                  </a:lnTo>
                  <a:lnTo>
                    <a:pt x="59815" y="2448"/>
                  </a:lnTo>
                  <a:lnTo>
                    <a:pt x="59815" y="0"/>
                  </a:lnTo>
                  <a:close/>
                </a:path>
              </a:pathLst>
            </a:custGeom>
            <a:solidFill>
              <a:srgbClr val="174889"/>
            </a:solidFill>
          </p:spPr>
          <p:txBody>
            <a:bodyPr wrap="square" lIns="0" tIns="0" rIns="0" bIns="0" rtlCol="0"/>
            <a:lstStyle/>
            <a:p>
              <a:endParaRPr sz="1227"/>
            </a:p>
          </p:txBody>
        </p:sp>
        <p:sp>
          <p:nvSpPr>
            <p:cNvPr id="2822" name="object 2822"/>
            <p:cNvSpPr/>
            <p:nvPr/>
          </p:nvSpPr>
          <p:spPr>
            <a:xfrm>
              <a:off x="2067721" y="7961520"/>
              <a:ext cx="62230" cy="36830"/>
            </a:xfrm>
            <a:custGeom>
              <a:avLst/>
              <a:gdLst/>
              <a:ahLst/>
              <a:cxnLst/>
              <a:rect l="l" t="t" r="r" b="b"/>
              <a:pathLst>
                <a:path w="62230" h="36829">
                  <a:moveTo>
                    <a:pt x="61916" y="0"/>
                  </a:moveTo>
                  <a:lnTo>
                    <a:pt x="0" y="35643"/>
                  </a:lnTo>
                  <a:lnTo>
                    <a:pt x="2135" y="36370"/>
                  </a:lnTo>
                  <a:lnTo>
                    <a:pt x="61916" y="2102"/>
                  </a:lnTo>
                  <a:lnTo>
                    <a:pt x="61916" y="0"/>
                  </a:lnTo>
                  <a:close/>
                </a:path>
              </a:pathLst>
            </a:custGeom>
            <a:solidFill>
              <a:srgbClr val="17498A"/>
            </a:solidFill>
          </p:spPr>
          <p:txBody>
            <a:bodyPr wrap="square" lIns="0" tIns="0" rIns="0" bIns="0" rtlCol="0"/>
            <a:lstStyle/>
            <a:p>
              <a:endParaRPr sz="1227"/>
            </a:p>
          </p:txBody>
        </p:sp>
        <p:sp>
          <p:nvSpPr>
            <p:cNvPr id="2823" name="object 2823"/>
            <p:cNvSpPr/>
            <p:nvPr/>
          </p:nvSpPr>
          <p:spPr>
            <a:xfrm>
              <a:off x="2065474" y="7959552"/>
              <a:ext cx="64769" cy="38100"/>
            </a:xfrm>
            <a:custGeom>
              <a:avLst/>
              <a:gdLst/>
              <a:ahLst/>
              <a:cxnLst/>
              <a:rect l="l" t="t" r="r" b="b"/>
              <a:pathLst>
                <a:path w="64769" h="38100">
                  <a:moveTo>
                    <a:pt x="64162" y="0"/>
                  </a:moveTo>
                  <a:lnTo>
                    <a:pt x="0" y="36845"/>
                  </a:lnTo>
                  <a:lnTo>
                    <a:pt x="2620" y="37738"/>
                  </a:lnTo>
                  <a:lnTo>
                    <a:pt x="64162" y="2310"/>
                  </a:lnTo>
                  <a:lnTo>
                    <a:pt x="64162" y="0"/>
                  </a:lnTo>
                  <a:close/>
                </a:path>
              </a:pathLst>
            </a:custGeom>
            <a:solidFill>
              <a:srgbClr val="174A8A"/>
            </a:solidFill>
          </p:spPr>
          <p:txBody>
            <a:bodyPr wrap="square" lIns="0" tIns="0" rIns="0" bIns="0" rtlCol="0"/>
            <a:lstStyle/>
            <a:p>
              <a:endParaRPr sz="1227"/>
            </a:p>
          </p:txBody>
        </p:sp>
        <p:sp>
          <p:nvSpPr>
            <p:cNvPr id="2824" name="object 2824"/>
            <p:cNvSpPr/>
            <p:nvPr/>
          </p:nvSpPr>
          <p:spPr>
            <a:xfrm>
              <a:off x="2063794" y="7957961"/>
              <a:ext cx="66040" cy="38735"/>
            </a:xfrm>
            <a:custGeom>
              <a:avLst/>
              <a:gdLst/>
              <a:ahLst/>
              <a:cxnLst/>
              <a:rect l="l" t="t" r="r" b="b"/>
              <a:pathLst>
                <a:path w="66039" h="38734">
                  <a:moveTo>
                    <a:pt x="65842" y="0"/>
                  </a:moveTo>
                  <a:lnTo>
                    <a:pt x="0" y="37864"/>
                  </a:lnTo>
                  <a:lnTo>
                    <a:pt x="2176" y="38605"/>
                  </a:lnTo>
                  <a:lnTo>
                    <a:pt x="65842" y="1955"/>
                  </a:lnTo>
                  <a:lnTo>
                    <a:pt x="65842" y="0"/>
                  </a:lnTo>
                  <a:close/>
                </a:path>
              </a:pathLst>
            </a:custGeom>
            <a:solidFill>
              <a:srgbClr val="184A8B"/>
            </a:solidFill>
          </p:spPr>
          <p:txBody>
            <a:bodyPr wrap="square" lIns="0" tIns="0" rIns="0" bIns="0" rtlCol="0"/>
            <a:lstStyle/>
            <a:p>
              <a:endParaRPr sz="1227"/>
            </a:p>
          </p:txBody>
        </p:sp>
        <p:sp>
          <p:nvSpPr>
            <p:cNvPr id="2825" name="object 2825"/>
            <p:cNvSpPr/>
            <p:nvPr/>
          </p:nvSpPr>
          <p:spPr>
            <a:xfrm>
              <a:off x="2062543" y="7955975"/>
              <a:ext cx="67310" cy="40640"/>
            </a:xfrm>
            <a:custGeom>
              <a:avLst/>
              <a:gdLst/>
              <a:ahLst/>
              <a:cxnLst/>
              <a:rect l="l" t="t" r="r" b="b"/>
              <a:pathLst>
                <a:path w="67310" h="40640">
                  <a:moveTo>
                    <a:pt x="67094" y="0"/>
                  </a:moveTo>
                  <a:lnTo>
                    <a:pt x="0" y="38624"/>
                  </a:lnTo>
                  <a:lnTo>
                    <a:pt x="383" y="39554"/>
                  </a:lnTo>
                  <a:lnTo>
                    <a:pt x="1744" y="40018"/>
                  </a:lnTo>
                  <a:lnTo>
                    <a:pt x="67094" y="2067"/>
                  </a:lnTo>
                  <a:lnTo>
                    <a:pt x="67094" y="0"/>
                  </a:lnTo>
                  <a:close/>
                </a:path>
              </a:pathLst>
            </a:custGeom>
            <a:solidFill>
              <a:srgbClr val="184B8C"/>
            </a:solidFill>
          </p:spPr>
          <p:txBody>
            <a:bodyPr wrap="square" lIns="0" tIns="0" rIns="0" bIns="0" rtlCol="0"/>
            <a:lstStyle/>
            <a:p>
              <a:endParaRPr sz="1227"/>
            </a:p>
          </p:txBody>
        </p:sp>
        <p:sp>
          <p:nvSpPr>
            <p:cNvPr id="2826" name="object 2826"/>
            <p:cNvSpPr/>
            <p:nvPr/>
          </p:nvSpPr>
          <p:spPr>
            <a:xfrm>
              <a:off x="2062543" y="7952397"/>
              <a:ext cx="67310" cy="42545"/>
            </a:xfrm>
            <a:custGeom>
              <a:avLst/>
              <a:gdLst/>
              <a:ahLst/>
              <a:cxnLst/>
              <a:rect l="l" t="t" r="r" b="b"/>
              <a:pathLst>
                <a:path w="67310" h="42545">
                  <a:moveTo>
                    <a:pt x="67094" y="0"/>
                  </a:moveTo>
                  <a:lnTo>
                    <a:pt x="0" y="38468"/>
                  </a:lnTo>
                  <a:lnTo>
                    <a:pt x="0" y="40601"/>
                  </a:lnTo>
                  <a:lnTo>
                    <a:pt x="0" y="40944"/>
                  </a:lnTo>
                  <a:lnTo>
                    <a:pt x="0" y="42545"/>
                  </a:lnTo>
                  <a:lnTo>
                    <a:pt x="67094" y="4191"/>
                  </a:lnTo>
                  <a:lnTo>
                    <a:pt x="67094" y="2197"/>
                  </a:lnTo>
                  <a:lnTo>
                    <a:pt x="67094" y="1981"/>
                  </a:lnTo>
                  <a:lnTo>
                    <a:pt x="67094" y="0"/>
                  </a:lnTo>
                  <a:close/>
                </a:path>
              </a:pathLst>
            </a:custGeom>
            <a:solidFill>
              <a:srgbClr val="184C8D"/>
            </a:solidFill>
          </p:spPr>
          <p:txBody>
            <a:bodyPr wrap="square" lIns="0" tIns="0" rIns="0" bIns="0" rtlCol="0"/>
            <a:lstStyle/>
            <a:p>
              <a:endParaRPr sz="1227"/>
            </a:p>
          </p:txBody>
        </p:sp>
        <p:sp>
          <p:nvSpPr>
            <p:cNvPr id="2827" name="object 2827"/>
            <p:cNvSpPr/>
            <p:nvPr/>
          </p:nvSpPr>
          <p:spPr>
            <a:xfrm>
              <a:off x="2062543" y="7950564"/>
              <a:ext cx="67310" cy="41275"/>
            </a:xfrm>
            <a:custGeom>
              <a:avLst/>
              <a:gdLst/>
              <a:ahLst/>
              <a:cxnLst/>
              <a:rect l="l" t="t" r="r" b="b"/>
              <a:pathLst>
                <a:path w="67310" h="41275">
                  <a:moveTo>
                    <a:pt x="67094" y="0"/>
                  </a:moveTo>
                  <a:lnTo>
                    <a:pt x="0" y="38744"/>
                  </a:lnTo>
                  <a:lnTo>
                    <a:pt x="0" y="40891"/>
                  </a:lnTo>
                  <a:lnTo>
                    <a:pt x="67094" y="2212"/>
                  </a:lnTo>
                  <a:lnTo>
                    <a:pt x="67094" y="0"/>
                  </a:lnTo>
                  <a:close/>
                </a:path>
              </a:pathLst>
            </a:custGeom>
            <a:solidFill>
              <a:srgbClr val="184D8E"/>
            </a:solidFill>
          </p:spPr>
          <p:txBody>
            <a:bodyPr wrap="square" lIns="0" tIns="0" rIns="0" bIns="0" rtlCol="0"/>
            <a:lstStyle/>
            <a:p>
              <a:endParaRPr sz="1227"/>
            </a:p>
          </p:txBody>
        </p:sp>
        <p:sp>
          <p:nvSpPr>
            <p:cNvPr id="2828" name="object 2828"/>
            <p:cNvSpPr/>
            <p:nvPr/>
          </p:nvSpPr>
          <p:spPr>
            <a:xfrm>
              <a:off x="2062530" y="7946898"/>
              <a:ext cx="67310" cy="43180"/>
            </a:xfrm>
            <a:custGeom>
              <a:avLst/>
              <a:gdLst/>
              <a:ahLst/>
              <a:cxnLst/>
              <a:rect l="l" t="t" r="r" b="b"/>
              <a:pathLst>
                <a:path w="67310" h="43179">
                  <a:moveTo>
                    <a:pt x="67094" y="0"/>
                  </a:moveTo>
                  <a:lnTo>
                    <a:pt x="0" y="38747"/>
                  </a:lnTo>
                  <a:lnTo>
                    <a:pt x="0" y="40373"/>
                  </a:lnTo>
                  <a:lnTo>
                    <a:pt x="0" y="41021"/>
                  </a:lnTo>
                  <a:lnTo>
                    <a:pt x="0" y="42621"/>
                  </a:lnTo>
                  <a:lnTo>
                    <a:pt x="67094" y="4000"/>
                  </a:lnTo>
                  <a:lnTo>
                    <a:pt x="67094" y="2387"/>
                  </a:lnTo>
                  <a:lnTo>
                    <a:pt x="67094" y="2006"/>
                  </a:lnTo>
                  <a:lnTo>
                    <a:pt x="67094" y="0"/>
                  </a:lnTo>
                  <a:close/>
                </a:path>
              </a:pathLst>
            </a:custGeom>
            <a:solidFill>
              <a:srgbClr val="184E8F"/>
            </a:solidFill>
          </p:spPr>
          <p:txBody>
            <a:bodyPr wrap="square" lIns="0" tIns="0" rIns="0" bIns="0" rtlCol="0"/>
            <a:lstStyle/>
            <a:p>
              <a:endParaRPr sz="1227"/>
            </a:p>
          </p:txBody>
        </p:sp>
        <p:sp>
          <p:nvSpPr>
            <p:cNvPr id="2829" name="object 2829"/>
            <p:cNvSpPr/>
            <p:nvPr/>
          </p:nvSpPr>
          <p:spPr>
            <a:xfrm>
              <a:off x="2062543" y="7945320"/>
              <a:ext cx="67310" cy="40640"/>
            </a:xfrm>
            <a:custGeom>
              <a:avLst/>
              <a:gdLst/>
              <a:ahLst/>
              <a:cxnLst/>
              <a:rect l="l" t="t" r="r" b="b"/>
              <a:pathLst>
                <a:path w="67310" h="40640">
                  <a:moveTo>
                    <a:pt x="67094" y="0"/>
                  </a:moveTo>
                  <a:lnTo>
                    <a:pt x="0" y="38460"/>
                  </a:lnTo>
                  <a:lnTo>
                    <a:pt x="0" y="40595"/>
                  </a:lnTo>
                  <a:lnTo>
                    <a:pt x="67094" y="2011"/>
                  </a:lnTo>
                  <a:lnTo>
                    <a:pt x="67094" y="0"/>
                  </a:lnTo>
                  <a:close/>
                </a:path>
              </a:pathLst>
            </a:custGeom>
            <a:solidFill>
              <a:srgbClr val="184F90"/>
            </a:solidFill>
          </p:spPr>
          <p:txBody>
            <a:bodyPr wrap="square" lIns="0" tIns="0" rIns="0" bIns="0" rtlCol="0"/>
            <a:lstStyle/>
            <a:p>
              <a:endParaRPr sz="1227"/>
            </a:p>
          </p:txBody>
        </p:sp>
        <p:sp>
          <p:nvSpPr>
            <p:cNvPr id="2830" name="object 2830"/>
            <p:cNvSpPr/>
            <p:nvPr/>
          </p:nvSpPr>
          <p:spPr>
            <a:xfrm>
              <a:off x="2062543" y="7943375"/>
              <a:ext cx="67310" cy="41275"/>
            </a:xfrm>
            <a:custGeom>
              <a:avLst/>
              <a:gdLst/>
              <a:ahLst/>
              <a:cxnLst/>
              <a:rect l="l" t="t" r="r" b="b"/>
              <a:pathLst>
                <a:path w="67310" h="41275">
                  <a:moveTo>
                    <a:pt x="67094" y="0"/>
                  </a:moveTo>
                  <a:lnTo>
                    <a:pt x="0" y="38460"/>
                  </a:lnTo>
                  <a:lnTo>
                    <a:pt x="0" y="40940"/>
                  </a:lnTo>
                  <a:lnTo>
                    <a:pt x="67094" y="2411"/>
                  </a:lnTo>
                  <a:lnTo>
                    <a:pt x="67094" y="0"/>
                  </a:lnTo>
                  <a:close/>
                </a:path>
              </a:pathLst>
            </a:custGeom>
            <a:solidFill>
              <a:srgbClr val="195091"/>
            </a:solidFill>
          </p:spPr>
          <p:txBody>
            <a:bodyPr wrap="square" lIns="0" tIns="0" rIns="0" bIns="0" rtlCol="0"/>
            <a:lstStyle/>
            <a:p>
              <a:endParaRPr sz="1227"/>
            </a:p>
          </p:txBody>
        </p:sp>
        <p:sp>
          <p:nvSpPr>
            <p:cNvPr id="2831" name="object 2831"/>
            <p:cNvSpPr/>
            <p:nvPr/>
          </p:nvSpPr>
          <p:spPr>
            <a:xfrm>
              <a:off x="2062543" y="7939887"/>
              <a:ext cx="67310" cy="42545"/>
            </a:xfrm>
            <a:custGeom>
              <a:avLst/>
              <a:gdLst/>
              <a:ahLst/>
              <a:cxnLst/>
              <a:rect l="l" t="t" r="r" b="b"/>
              <a:pathLst>
                <a:path w="67310" h="42545">
                  <a:moveTo>
                    <a:pt x="67094" y="0"/>
                  </a:moveTo>
                  <a:lnTo>
                    <a:pt x="0" y="38366"/>
                  </a:lnTo>
                  <a:lnTo>
                    <a:pt x="0" y="40347"/>
                  </a:lnTo>
                  <a:lnTo>
                    <a:pt x="0" y="40906"/>
                  </a:lnTo>
                  <a:lnTo>
                    <a:pt x="0" y="42481"/>
                  </a:lnTo>
                  <a:lnTo>
                    <a:pt x="67094" y="3860"/>
                  </a:lnTo>
                  <a:lnTo>
                    <a:pt x="67094" y="1943"/>
                  </a:lnTo>
                  <a:lnTo>
                    <a:pt x="67094" y="0"/>
                  </a:lnTo>
                  <a:close/>
                </a:path>
              </a:pathLst>
            </a:custGeom>
            <a:solidFill>
              <a:srgbClr val="195192"/>
            </a:solidFill>
          </p:spPr>
          <p:txBody>
            <a:bodyPr wrap="square" lIns="0" tIns="0" rIns="0" bIns="0" rtlCol="0"/>
            <a:lstStyle/>
            <a:p>
              <a:endParaRPr sz="1227"/>
            </a:p>
          </p:txBody>
        </p:sp>
        <p:sp>
          <p:nvSpPr>
            <p:cNvPr id="2832" name="object 2832"/>
            <p:cNvSpPr/>
            <p:nvPr/>
          </p:nvSpPr>
          <p:spPr>
            <a:xfrm>
              <a:off x="2062543" y="7937861"/>
              <a:ext cx="67310" cy="41275"/>
            </a:xfrm>
            <a:custGeom>
              <a:avLst/>
              <a:gdLst/>
              <a:ahLst/>
              <a:cxnLst/>
              <a:rect l="l" t="t" r="r" b="b"/>
              <a:pathLst>
                <a:path w="67310" h="41275">
                  <a:moveTo>
                    <a:pt x="67094" y="0"/>
                  </a:moveTo>
                  <a:lnTo>
                    <a:pt x="0" y="38744"/>
                  </a:lnTo>
                  <a:lnTo>
                    <a:pt x="0" y="41017"/>
                  </a:lnTo>
                  <a:lnTo>
                    <a:pt x="67094" y="2392"/>
                  </a:lnTo>
                  <a:lnTo>
                    <a:pt x="67094" y="0"/>
                  </a:lnTo>
                  <a:close/>
                </a:path>
              </a:pathLst>
            </a:custGeom>
            <a:solidFill>
              <a:srgbClr val="195293"/>
            </a:solidFill>
          </p:spPr>
          <p:txBody>
            <a:bodyPr wrap="square" lIns="0" tIns="0" rIns="0" bIns="0" rtlCol="0"/>
            <a:lstStyle/>
            <a:p>
              <a:endParaRPr sz="1227"/>
            </a:p>
          </p:txBody>
        </p:sp>
        <p:sp>
          <p:nvSpPr>
            <p:cNvPr id="2833" name="object 2833"/>
            <p:cNvSpPr/>
            <p:nvPr/>
          </p:nvSpPr>
          <p:spPr>
            <a:xfrm>
              <a:off x="2062530" y="7934375"/>
              <a:ext cx="67310" cy="43180"/>
            </a:xfrm>
            <a:custGeom>
              <a:avLst/>
              <a:gdLst/>
              <a:ahLst/>
              <a:cxnLst/>
              <a:rect l="l" t="t" r="r" b="b"/>
              <a:pathLst>
                <a:path w="67310" h="43179">
                  <a:moveTo>
                    <a:pt x="67094" y="0"/>
                  </a:moveTo>
                  <a:lnTo>
                    <a:pt x="0" y="38747"/>
                  </a:lnTo>
                  <a:lnTo>
                    <a:pt x="0" y="40322"/>
                  </a:lnTo>
                  <a:lnTo>
                    <a:pt x="0" y="40919"/>
                  </a:lnTo>
                  <a:lnTo>
                    <a:pt x="0" y="42875"/>
                  </a:lnTo>
                  <a:lnTo>
                    <a:pt x="67094" y="3962"/>
                  </a:lnTo>
                  <a:lnTo>
                    <a:pt x="67094" y="2336"/>
                  </a:lnTo>
                  <a:lnTo>
                    <a:pt x="67094" y="1866"/>
                  </a:lnTo>
                  <a:lnTo>
                    <a:pt x="67094" y="0"/>
                  </a:lnTo>
                  <a:close/>
                </a:path>
              </a:pathLst>
            </a:custGeom>
            <a:solidFill>
              <a:srgbClr val="195394"/>
            </a:solidFill>
          </p:spPr>
          <p:txBody>
            <a:bodyPr wrap="square" lIns="0" tIns="0" rIns="0" bIns="0" rtlCol="0"/>
            <a:lstStyle/>
            <a:p>
              <a:endParaRPr sz="1227"/>
            </a:p>
          </p:txBody>
        </p:sp>
        <p:sp>
          <p:nvSpPr>
            <p:cNvPr id="2834" name="object 2834"/>
            <p:cNvSpPr/>
            <p:nvPr/>
          </p:nvSpPr>
          <p:spPr>
            <a:xfrm>
              <a:off x="2062543" y="7932565"/>
              <a:ext cx="67310" cy="41275"/>
            </a:xfrm>
            <a:custGeom>
              <a:avLst/>
              <a:gdLst/>
              <a:ahLst/>
              <a:cxnLst/>
              <a:rect l="l" t="t" r="r" b="b"/>
              <a:pathLst>
                <a:path w="67310" h="41275">
                  <a:moveTo>
                    <a:pt x="67094" y="0"/>
                  </a:moveTo>
                  <a:lnTo>
                    <a:pt x="0" y="38624"/>
                  </a:lnTo>
                  <a:lnTo>
                    <a:pt x="0" y="40768"/>
                  </a:lnTo>
                  <a:lnTo>
                    <a:pt x="67094" y="2143"/>
                  </a:lnTo>
                  <a:lnTo>
                    <a:pt x="67094" y="0"/>
                  </a:lnTo>
                  <a:close/>
                </a:path>
              </a:pathLst>
            </a:custGeom>
            <a:solidFill>
              <a:srgbClr val="195495"/>
            </a:solidFill>
          </p:spPr>
          <p:txBody>
            <a:bodyPr wrap="square" lIns="0" tIns="0" rIns="0" bIns="0" rtlCol="0"/>
            <a:lstStyle/>
            <a:p>
              <a:endParaRPr sz="1227"/>
            </a:p>
          </p:txBody>
        </p:sp>
        <p:sp>
          <p:nvSpPr>
            <p:cNvPr id="2835" name="object 2835"/>
            <p:cNvSpPr/>
            <p:nvPr/>
          </p:nvSpPr>
          <p:spPr>
            <a:xfrm>
              <a:off x="2062543" y="7930615"/>
              <a:ext cx="67310" cy="41275"/>
            </a:xfrm>
            <a:custGeom>
              <a:avLst/>
              <a:gdLst/>
              <a:ahLst/>
              <a:cxnLst/>
              <a:rect l="l" t="t" r="r" b="b"/>
              <a:pathLst>
                <a:path w="67310" h="41275">
                  <a:moveTo>
                    <a:pt x="67094" y="0"/>
                  </a:moveTo>
                  <a:lnTo>
                    <a:pt x="0" y="38529"/>
                  </a:lnTo>
                  <a:lnTo>
                    <a:pt x="0" y="41114"/>
                  </a:lnTo>
                  <a:lnTo>
                    <a:pt x="67094" y="2490"/>
                  </a:lnTo>
                  <a:lnTo>
                    <a:pt x="67094" y="0"/>
                  </a:lnTo>
                  <a:close/>
                </a:path>
              </a:pathLst>
            </a:custGeom>
            <a:solidFill>
              <a:srgbClr val="195596"/>
            </a:solidFill>
          </p:spPr>
          <p:txBody>
            <a:bodyPr wrap="square" lIns="0" tIns="0" rIns="0" bIns="0" rtlCol="0"/>
            <a:lstStyle/>
            <a:p>
              <a:endParaRPr sz="1227"/>
            </a:p>
          </p:txBody>
        </p:sp>
        <p:sp>
          <p:nvSpPr>
            <p:cNvPr id="2836" name="object 2836"/>
            <p:cNvSpPr/>
            <p:nvPr/>
          </p:nvSpPr>
          <p:spPr>
            <a:xfrm>
              <a:off x="2062543" y="7929014"/>
              <a:ext cx="67310" cy="41275"/>
            </a:xfrm>
            <a:custGeom>
              <a:avLst/>
              <a:gdLst/>
              <a:ahLst/>
              <a:cxnLst/>
              <a:rect l="l" t="t" r="r" b="b"/>
              <a:pathLst>
                <a:path w="67310" h="41275">
                  <a:moveTo>
                    <a:pt x="67094" y="0"/>
                  </a:moveTo>
                  <a:lnTo>
                    <a:pt x="0" y="38583"/>
                  </a:lnTo>
                  <a:lnTo>
                    <a:pt x="0" y="40826"/>
                  </a:lnTo>
                  <a:lnTo>
                    <a:pt x="67094" y="2147"/>
                  </a:lnTo>
                  <a:lnTo>
                    <a:pt x="67094" y="0"/>
                  </a:lnTo>
                  <a:close/>
                </a:path>
              </a:pathLst>
            </a:custGeom>
            <a:solidFill>
              <a:srgbClr val="1A5597"/>
            </a:solidFill>
          </p:spPr>
          <p:txBody>
            <a:bodyPr wrap="square" lIns="0" tIns="0" rIns="0" bIns="0" rtlCol="0"/>
            <a:lstStyle/>
            <a:p>
              <a:endParaRPr sz="1227"/>
            </a:p>
          </p:txBody>
        </p:sp>
        <p:sp>
          <p:nvSpPr>
            <p:cNvPr id="2837" name="object 2837"/>
            <p:cNvSpPr/>
            <p:nvPr/>
          </p:nvSpPr>
          <p:spPr>
            <a:xfrm>
              <a:off x="2062543" y="7927020"/>
              <a:ext cx="67310" cy="41275"/>
            </a:xfrm>
            <a:custGeom>
              <a:avLst/>
              <a:gdLst/>
              <a:ahLst/>
              <a:cxnLst/>
              <a:rect l="l" t="t" r="r" b="b"/>
              <a:pathLst>
                <a:path w="67310" h="41275">
                  <a:moveTo>
                    <a:pt x="67094" y="0"/>
                  </a:moveTo>
                  <a:lnTo>
                    <a:pt x="0" y="38624"/>
                  </a:lnTo>
                  <a:lnTo>
                    <a:pt x="0" y="41006"/>
                  </a:lnTo>
                  <a:lnTo>
                    <a:pt x="67094" y="2262"/>
                  </a:lnTo>
                  <a:lnTo>
                    <a:pt x="67094" y="0"/>
                  </a:lnTo>
                  <a:close/>
                </a:path>
              </a:pathLst>
            </a:custGeom>
            <a:solidFill>
              <a:srgbClr val="1A5697"/>
            </a:solidFill>
          </p:spPr>
          <p:txBody>
            <a:bodyPr wrap="square" lIns="0" tIns="0" rIns="0" bIns="0" rtlCol="0"/>
            <a:lstStyle/>
            <a:p>
              <a:endParaRPr sz="1227"/>
            </a:p>
          </p:txBody>
        </p:sp>
        <p:sp>
          <p:nvSpPr>
            <p:cNvPr id="2838" name="object 2838"/>
            <p:cNvSpPr/>
            <p:nvPr/>
          </p:nvSpPr>
          <p:spPr>
            <a:xfrm>
              <a:off x="2062543" y="7925416"/>
              <a:ext cx="67310" cy="40640"/>
            </a:xfrm>
            <a:custGeom>
              <a:avLst/>
              <a:gdLst/>
              <a:ahLst/>
              <a:cxnLst/>
              <a:rect l="l" t="t" r="r" b="b"/>
              <a:pathLst>
                <a:path w="67310" h="40640">
                  <a:moveTo>
                    <a:pt x="67094" y="0"/>
                  </a:moveTo>
                  <a:lnTo>
                    <a:pt x="0" y="38624"/>
                  </a:lnTo>
                  <a:lnTo>
                    <a:pt x="0" y="40618"/>
                  </a:lnTo>
                  <a:lnTo>
                    <a:pt x="67094" y="2252"/>
                  </a:lnTo>
                  <a:lnTo>
                    <a:pt x="67094" y="0"/>
                  </a:lnTo>
                  <a:close/>
                </a:path>
              </a:pathLst>
            </a:custGeom>
            <a:solidFill>
              <a:srgbClr val="1A5798"/>
            </a:solidFill>
          </p:spPr>
          <p:txBody>
            <a:bodyPr wrap="square" lIns="0" tIns="0" rIns="0" bIns="0" rtlCol="0"/>
            <a:lstStyle/>
            <a:p>
              <a:endParaRPr sz="1227"/>
            </a:p>
          </p:txBody>
        </p:sp>
        <p:sp>
          <p:nvSpPr>
            <p:cNvPr id="2839" name="object 2839"/>
            <p:cNvSpPr/>
            <p:nvPr/>
          </p:nvSpPr>
          <p:spPr>
            <a:xfrm>
              <a:off x="2062543" y="7924349"/>
              <a:ext cx="67310" cy="40005"/>
            </a:xfrm>
            <a:custGeom>
              <a:avLst/>
              <a:gdLst/>
              <a:ahLst/>
              <a:cxnLst/>
              <a:rect l="l" t="t" r="r" b="b"/>
              <a:pathLst>
                <a:path w="67310" h="40004">
                  <a:moveTo>
                    <a:pt x="65569" y="0"/>
                  </a:moveTo>
                  <a:lnTo>
                    <a:pt x="0" y="37799"/>
                  </a:lnTo>
                  <a:lnTo>
                    <a:pt x="0" y="40010"/>
                  </a:lnTo>
                  <a:lnTo>
                    <a:pt x="67094" y="1266"/>
                  </a:lnTo>
                  <a:lnTo>
                    <a:pt x="67094" y="527"/>
                  </a:lnTo>
                  <a:lnTo>
                    <a:pt x="65569" y="0"/>
                  </a:lnTo>
                  <a:close/>
                </a:path>
              </a:pathLst>
            </a:custGeom>
            <a:solidFill>
              <a:srgbClr val="1A5799"/>
            </a:solidFill>
          </p:spPr>
          <p:txBody>
            <a:bodyPr wrap="square" lIns="0" tIns="0" rIns="0" bIns="0" rtlCol="0"/>
            <a:lstStyle/>
            <a:p>
              <a:endParaRPr sz="1227"/>
            </a:p>
          </p:txBody>
        </p:sp>
        <p:sp>
          <p:nvSpPr>
            <p:cNvPr id="2840" name="object 2840"/>
            <p:cNvSpPr/>
            <p:nvPr/>
          </p:nvSpPr>
          <p:spPr>
            <a:xfrm>
              <a:off x="2062543" y="7923646"/>
              <a:ext cx="66675" cy="39370"/>
            </a:xfrm>
            <a:custGeom>
              <a:avLst/>
              <a:gdLst/>
              <a:ahLst/>
              <a:cxnLst/>
              <a:rect l="l" t="t" r="r" b="b"/>
              <a:pathLst>
                <a:path w="66675" h="39370">
                  <a:moveTo>
                    <a:pt x="63538" y="0"/>
                  </a:moveTo>
                  <a:lnTo>
                    <a:pt x="0" y="36846"/>
                  </a:lnTo>
                  <a:lnTo>
                    <a:pt x="0" y="38890"/>
                  </a:lnTo>
                  <a:lnTo>
                    <a:pt x="66223" y="928"/>
                  </a:lnTo>
                  <a:lnTo>
                    <a:pt x="63538" y="0"/>
                  </a:lnTo>
                  <a:close/>
                </a:path>
              </a:pathLst>
            </a:custGeom>
            <a:solidFill>
              <a:srgbClr val="1A5899"/>
            </a:solidFill>
          </p:spPr>
          <p:txBody>
            <a:bodyPr wrap="square" lIns="0" tIns="0" rIns="0" bIns="0" rtlCol="0"/>
            <a:lstStyle/>
            <a:p>
              <a:endParaRPr sz="1227"/>
            </a:p>
          </p:txBody>
        </p:sp>
        <p:sp>
          <p:nvSpPr>
            <p:cNvPr id="2841" name="object 2841"/>
            <p:cNvSpPr/>
            <p:nvPr/>
          </p:nvSpPr>
          <p:spPr>
            <a:xfrm>
              <a:off x="2062543" y="7923039"/>
              <a:ext cx="64135" cy="38100"/>
            </a:xfrm>
            <a:custGeom>
              <a:avLst/>
              <a:gdLst/>
              <a:ahLst/>
              <a:cxnLst/>
              <a:rect l="l" t="t" r="r" b="b"/>
              <a:pathLst>
                <a:path w="64135" h="38100">
                  <a:moveTo>
                    <a:pt x="61781" y="0"/>
                  </a:moveTo>
                  <a:lnTo>
                    <a:pt x="0" y="35478"/>
                  </a:lnTo>
                  <a:lnTo>
                    <a:pt x="0" y="37553"/>
                  </a:lnTo>
                  <a:lnTo>
                    <a:pt x="64107" y="804"/>
                  </a:lnTo>
                  <a:lnTo>
                    <a:pt x="61781" y="0"/>
                  </a:lnTo>
                  <a:close/>
                </a:path>
              </a:pathLst>
            </a:custGeom>
            <a:solidFill>
              <a:srgbClr val="1A599A"/>
            </a:solidFill>
          </p:spPr>
          <p:txBody>
            <a:bodyPr wrap="square" lIns="0" tIns="0" rIns="0" bIns="0" rtlCol="0"/>
            <a:lstStyle/>
            <a:p>
              <a:endParaRPr sz="1227"/>
            </a:p>
          </p:txBody>
        </p:sp>
        <p:sp>
          <p:nvSpPr>
            <p:cNvPr id="2842" name="object 2842"/>
            <p:cNvSpPr/>
            <p:nvPr/>
          </p:nvSpPr>
          <p:spPr>
            <a:xfrm>
              <a:off x="2062543" y="7922276"/>
              <a:ext cx="62865" cy="36830"/>
            </a:xfrm>
            <a:custGeom>
              <a:avLst/>
              <a:gdLst/>
              <a:ahLst/>
              <a:cxnLst/>
              <a:rect l="l" t="t" r="r" b="b"/>
              <a:pathLst>
                <a:path w="62864" h="36829">
                  <a:moveTo>
                    <a:pt x="59576" y="0"/>
                  </a:moveTo>
                  <a:lnTo>
                    <a:pt x="0" y="34598"/>
                  </a:lnTo>
                  <a:lnTo>
                    <a:pt x="0" y="36714"/>
                  </a:lnTo>
                  <a:lnTo>
                    <a:pt x="62365" y="964"/>
                  </a:lnTo>
                  <a:lnTo>
                    <a:pt x="59576" y="0"/>
                  </a:lnTo>
                  <a:close/>
                </a:path>
              </a:pathLst>
            </a:custGeom>
            <a:solidFill>
              <a:srgbClr val="1A5A9B"/>
            </a:solidFill>
          </p:spPr>
          <p:txBody>
            <a:bodyPr wrap="square" lIns="0" tIns="0" rIns="0" bIns="0" rtlCol="0"/>
            <a:lstStyle/>
            <a:p>
              <a:endParaRPr sz="1227"/>
            </a:p>
          </p:txBody>
        </p:sp>
        <p:sp>
          <p:nvSpPr>
            <p:cNvPr id="2843" name="object 2843"/>
            <p:cNvSpPr/>
            <p:nvPr/>
          </p:nvSpPr>
          <p:spPr>
            <a:xfrm>
              <a:off x="2062543" y="7921690"/>
              <a:ext cx="60325" cy="35560"/>
            </a:xfrm>
            <a:custGeom>
              <a:avLst/>
              <a:gdLst/>
              <a:ahLst/>
              <a:cxnLst/>
              <a:rect l="l" t="t" r="r" b="b"/>
              <a:pathLst>
                <a:path w="60325" h="35559">
                  <a:moveTo>
                    <a:pt x="57881" y="0"/>
                  </a:moveTo>
                  <a:lnTo>
                    <a:pt x="0" y="33320"/>
                  </a:lnTo>
                  <a:lnTo>
                    <a:pt x="0" y="35277"/>
                  </a:lnTo>
                  <a:lnTo>
                    <a:pt x="60043" y="747"/>
                  </a:lnTo>
                  <a:lnTo>
                    <a:pt x="57881" y="0"/>
                  </a:lnTo>
                  <a:close/>
                </a:path>
              </a:pathLst>
            </a:custGeom>
            <a:solidFill>
              <a:srgbClr val="1A5A9C"/>
            </a:solidFill>
          </p:spPr>
          <p:txBody>
            <a:bodyPr wrap="square" lIns="0" tIns="0" rIns="0" bIns="0" rtlCol="0"/>
            <a:lstStyle/>
            <a:p>
              <a:endParaRPr sz="1227"/>
            </a:p>
          </p:txBody>
        </p:sp>
        <p:sp>
          <p:nvSpPr>
            <p:cNvPr id="2844" name="object 2844"/>
            <p:cNvSpPr/>
            <p:nvPr/>
          </p:nvSpPr>
          <p:spPr>
            <a:xfrm>
              <a:off x="2062543" y="7920960"/>
              <a:ext cx="58419" cy="34925"/>
            </a:xfrm>
            <a:custGeom>
              <a:avLst/>
              <a:gdLst/>
              <a:ahLst/>
              <a:cxnLst/>
              <a:rect l="l" t="t" r="r" b="b"/>
              <a:pathLst>
                <a:path w="58419" h="34925">
                  <a:moveTo>
                    <a:pt x="55769" y="0"/>
                  </a:moveTo>
                  <a:lnTo>
                    <a:pt x="0" y="32104"/>
                  </a:lnTo>
                  <a:lnTo>
                    <a:pt x="0" y="34418"/>
                  </a:lnTo>
                  <a:lnTo>
                    <a:pt x="58369" y="899"/>
                  </a:lnTo>
                  <a:lnTo>
                    <a:pt x="55769" y="0"/>
                  </a:lnTo>
                  <a:close/>
                </a:path>
              </a:pathLst>
            </a:custGeom>
            <a:solidFill>
              <a:srgbClr val="1B5B9C"/>
            </a:solidFill>
          </p:spPr>
          <p:txBody>
            <a:bodyPr wrap="square" lIns="0" tIns="0" rIns="0" bIns="0" rtlCol="0"/>
            <a:lstStyle/>
            <a:p>
              <a:endParaRPr sz="1227"/>
            </a:p>
          </p:txBody>
        </p:sp>
        <p:sp>
          <p:nvSpPr>
            <p:cNvPr id="2845" name="object 2845"/>
            <p:cNvSpPr/>
            <p:nvPr/>
          </p:nvSpPr>
          <p:spPr>
            <a:xfrm>
              <a:off x="2062543" y="7920360"/>
              <a:ext cx="56515" cy="33655"/>
            </a:xfrm>
            <a:custGeom>
              <a:avLst/>
              <a:gdLst/>
              <a:ahLst/>
              <a:cxnLst/>
              <a:rect l="l" t="t" r="r" b="b"/>
              <a:pathLst>
                <a:path w="56514" h="33654">
                  <a:moveTo>
                    <a:pt x="54036" y="0"/>
                  </a:moveTo>
                  <a:lnTo>
                    <a:pt x="0" y="31151"/>
                  </a:lnTo>
                  <a:lnTo>
                    <a:pt x="0" y="33047"/>
                  </a:lnTo>
                  <a:lnTo>
                    <a:pt x="56141" y="728"/>
                  </a:lnTo>
                  <a:lnTo>
                    <a:pt x="54036" y="0"/>
                  </a:lnTo>
                  <a:close/>
                </a:path>
              </a:pathLst>
            </a:custGeom>
            <a:solidFill>
              <a:srgbClr val="1B5C9D"/>
            </a:solidFill>
          </p:spPr>
          <p:txBody>
            <a:bodyPr wrap="square" lIns="0" tIns="0" rIns="0" bIns="0" rtlCol="0"/>
            <a:lstStyle/>
            <a:p>
              <a:endParaRPr sz="1227"/>
            </a:p>
          </p:txBody>
        </p:sp>
        <p:sp>
          <p:nvSpPr>
            <p:cNvPr id="2846" name="object 2846"/>
            <p:cNvSpPr/>
            <p:nvPr/>
          </p:nvSpPr>
          <p:spPr>
            <a:xfrm>
              <a:off x="2062543" y="7919638"/>
              <a:ext cx="54610" cy="32384"/>
            </a:xfrm>
            <a:custGeom>
              <a:avLst/>
              <a:gdLst/>
              <a:ahLst/>
              <a:cxnLst/>
              <a:rect l="l" t="t" r="r" b="b"/>
              <a:pathLst>
                <a:path w="54610" h="32384">
                  <a:moveTo>
                    <a:pt x="51949" y="0"/>
                  </a:moveTo>
                  <a:lnTo>
                    <a:pt x="0" y="29706"/>
                  </a:lnTo>
                  <a:lnTo>
                    <a:pt x="0" y="32136"/>
                  </a:lnTo>
                  <a:lnTo>
                    <a:pt x="54073" y="734"/>
                  </a:lnTo>
                  <a:lnTo>
                    <a:pt x="51949" y="0"/>
                  </a:lnTo>
                  <a:close/>
                </a:path>
              </a:pathLst>
            </a:custGeom>
            <a:solidFill>
              <a:srgbClr val="1B5C9E"/>
            </a:solidFill>
          </p:spPr>
          <p:txBody>
            <a:bodyPr wrap="square" lIns="0" tIns="0" rIns="0" bIns="0" rtlCol="0"/>
            <a:lstStyle/>
            <a:p>
              <a:endParaRPr sz="1227"/>
            </a:p>
          </p:txBody>
        </p:sp>
        <p:sp>
          <p:nvSpPr>
            <p:cNvPr id="2847" name="object 2847"/>
            <p:cNvSpPr/>
            <p:nvPr/>
          </p:nvSpPr>
          <p:spPr>
            <a:xfrm>
              <a:off x="2062543" y="7919035"/>
              <a:ext cx="52705" cy="31115"/>
            </a:xfrm>
            <a:custGeom>
              <a:avLst/>
              <a:gdLst/>
              <a:ahLst/>
              <a:cxnLst/>
              <a:rect l="l" t="t" r="r" b="b"/>
              <a:pathLst>
                <a:path w="52705" h="31115">
                  <a:moveTo>
                    <a:pt x="50204" y="0"/>
                  </a:moveTo>
                  <a:lnTo>
                    <a:pt x="0" y="28708"/>
                  </a:lnTo>
                  <a:lnTo>
                    <a:pt x="0" y="30887"/>
                  </a:lnTo>
                  <a:lnTo>
                    <a:pt x="52360" y="745"/>
                  </a:lnTo>
                  <a:lnTo>
                    <a:pt x="50204" y="0"/>
                  </a:lnTo>
                  <a:close/>
                </a:path>
              </a:pathLst>
            </a:custGeom>
            <a:solidFill>
              <a:srgbClr val="1B5D9F"/>
            </a:solidFill>
          </p:spPr>
          <p:txBody>
            <a:bodyPr wrap="square" lIns="0" tIns="0" rIns="0" bIns="0" rtlCol="0"/>
            <a:lstStyle/>
            <a:p>
              <a:endParaRPr sz="1227"/>
            </a:p>
          </p:txBody>
        </p:sp>
        <p:sp>
          <p:nvSpPr>
            <p:cNvPr id="2848" name="object 2848"/>
            <p:cNvSpPr/>
            <p:nvPr/>
          </p:nvSpPr>
          <p:spPr>
            <a:xfrm>
              <a:off x="2062543" y="7918266"/>
              <a:ext cx="50800" cy="30480"/>
            </a:xfrm>
            <a:custGeom>
              <a:avLst/>
              <a:gdLst/>
              <a:ahLst/>
              <a:cxnLst/>
              <a:rect l="l" t="t" r="r" b="b"/>
              <a:pathLst>
                <a:path w="50800" h="30479">
                  <a:moveTo>
                    <a:pt x="47980" y="0"/>
                  </a:moveTo>
                  <a:lnTo>
                    <a:pt x="0" y="27504"/>
                  </a:lnTo>
                  <a:lnTo>
                    <a:pt x="0" y="29967"/>
                  </a:lnTo>
                  <a:lnTo>
                    <a:pt x="50295" y="800"/>
                  </a:lnTo>
                  <a:lnTo>
                    <a:pt x="47980" y="0"/>
                  </a:lnTo>
                  <a:close/>
                </a:path>
              </a:pathLst>
            </a:custGeom>
            <a:solidFill>
              <a:srgbClr val="1B5E9F"/>
            </a:solidFill>
          </p:spPr>
          <p:txBody>
            <a:bodyPr wrap="square" lIns="0" tIns="0" rIns="0" bIns="0" rtlCol="0"/>
            <a:lstStyle/>
            <a:p>
              <a:endParaRPr sz="1227"/>
            </a:p>
          </p:txBody>
        </p:sp>
        <p:sp>
          <p:nvSpPr>
            <p:cNvPr id="2849" name="object 2849"/>
            <p:cNvSpPr/>
            <p:nvPr/>
          </p:nvSpPr>
          <p:spPr>
            <a:xfrm>
              <a:off x="2062543" y="7917580"/>
              <a:ext cx="48895" cy="29209"/>
            </a:xfrm>
            <a:custGeom>
              <a:avLst/>
              <a:gdLst/>
              <a:ahLst/>
              <a:cxnLst/>
              <a:rect l="l" t="t" r="r" b="b"/>
              <a:pathLst>
                <a:path w="48894" h="29209">
                  <a:moveTo>
                    <a:pt x="45996" y="0"/>
                  </a:moveTo>
                  <a:lnTo>
                    <a:pt x="0" y="26561"/>
                  </a:lnTo>
                  <a:lnTo>
                    <a:pt x="0" y="28757"/>
                  </a:lnTo>
                  <a:lnTo>
                    <a:pt x="48500" y="866"/>
                  </a:lnTo>
                  <a:lnTo>
                    <a:pt x="45996" y="0"/>
                  </a:lnTo>
                  <a:close/>
                </a:path>
              </a:pathLst>
            </a:custGeom>
            <a:solidFill>
              <a:srgbClr val="1B5EA0"/>
            </a:solidFill>
          </p:spPr>
          <p:txBody>
            <a:bodyPr wrap="square" lIns="0" tIns="0" rIns="0" bIns="0" rtlCol="0"/>
            <a:lstStyle/>
            <a:p>
              <a:endParaRPr sz="1227"/>
            </a:p>
          </p:txBody>
        </p:sp>
        <p:sp>
          <p:nvSpPr>
            <p:cNvPr id="2850" name="object 2850"/>
            <p:cNvSpPr/>
            <p:nvPr/>
          </p:nvSpPr>
          <p:spPr>
            <a:xfrm>
              <a:off x="2062543" y="7916956"/>
              <a:ext cx="46355" cy="27940"/>
            </a:xfrm>
            <a:custGeom>
              <a:avLst/>
              <a:gdLst/>
              <a:ahLst/>
              <a:cxnLst/>
              <a:rect l="l" t="t" r="r" b="b"/>
              <a:pathLst>
                <a:path w="46355" h="27940">
                  <a:moveTo>
                    <a:pt x="44193" y="0"/>
                  </a:moveTo>
                  <a:lnTo>
                    <a:pt x="0" y="25333"/>
                  </a:lnTo>
                  <a:lnTo>
                    <a:pt x="0" y="27421"/>
                  </a:lnTo>
                  <a:lnTo>
                    <a:pt x="46343" y="743"/>
                  </a:lnTo>
                  <a:lnTo>
                    <a:pt x="44193" y="0"/>
                  </a:lnTo>
                  <a:close/>
                </a:path>
              </a:pathLst>
            </a:custGeom>
            <a:solidFill>
              <a:srgbClr val="1B5FA1"/>
            </a:solidFill>
          </p:spPr>
          <p:txBody>
            <a:bodyPr wrap="square" lIns="0" tIns="0" rIns="0" bIns="0" rtlCol="0"/>
            <a:lstStyle/>
            <a:p>
              <a:endParaRPr sz="1227"/>
            </a:p>
          </p:txBody>
        </p:sp>
        <p:sp>
          <p:nvSpPr>
            <p:cNvPr id="2851" name="object 2851"/>
            <p:cNvSpPr/>
            <p:nvPr/>
          </p:nvSpPr>
          <p:spPr>
            <a:xfrm>
              <a:off x="2062543" y="7916249"/>
              <a:ext cx="45085" cy="26670"/>
            </a:xfrm>
            <a:custGeom>
              <a:avLst/>
              <a:gdLst/>
              <a:ahLst/>
              <a:cxnLst/>
              <a:rect l="l" t="t" r="r" b="b"/>
              <a:pathLst>
                <a:path w="45085" h="26670">
                  <a:moveTo>
                    <a:pt x="42148" y="0"/>
                  </a:moveTo>
                  <a:lnTo>
                    <a:pt x="0" y="24339"/>
                  </a:lnTo>
                  <a:lnTo>
                    <a:pt x="0" y="26525"/>
                  </a:lnTo>
                  <a:lnTo>
                    <a:pt x="44602" y="848"/>
                  </a:lnTo>
                  <a:lnTo>
                    <a:pt x="42148" y="0"/>
                  </a:lnTo>
                  <a:close/>
                </a:path>
              </a:pathLst>
            </a:custGeom>
            <a:solidFill>
              <a:srgbClr val="1B60A1"/>
            </a:solidFill>
          </p:spPr>
          <p:txBody>
            <a:bodyPr wrap="square" lIns="0" tIns="0" rIns="0" bIns="0" rtlCol="0"/>
            <a:lstStyle/>
            <a:p>
              <a:endParaRPr sz="1227"/>
            </a:p>
          </p:txBody>
        </p:sp>
        <p:sp>
          <p:nvSpPr>
            <p:cNvPr id="2852" name="object 2852"/>
            <p:cNvSpPr/>
            <p:nvPr/>
          </p:nvSpPr>
          <p:spPr>
            <a:xfrm>
              <a:off x="2062543" y="7915559"/>
              <a:ext cx="42545" cy="25400"/>
            </a:xfrm>
            <a:custGeom>
              <a:avLst/>
              <a:gdLst/>
              <a:ahLst/>
              <a:cxnLst/>
              <a:rect l="l" t="t" r="r" b="b"/>
              <a:pathLst>
                <a:path w="42544" h="25400">
                  <a:moveTo>
                    <a:pt x="40153" y="0"/>
                  </a:moveTo>
                  <a:lnTo>
                    <a:pt x="0" y="23091"/>
                  </a:lnTo>
                  <a:lnTo>
                    <a:pt x="0" y="25315"/>
                  </a:lnTo>
                  <a:lnTo>
                    <a:pt x="42503" y="812"/>
                  </a:lnTo>
                  <a:lnTo>
                    <a:pt x="40153" y="0"/>
                  </a:lnTo>
                  <a:close/>
                </a:path>
              </a:pathLst>
            </a:custGeom>
            <a:solidFill>
              <a:srgbClr val="1C60A2"/>
            </a:solidFill>
          </p:spPr>
          <p:txBody>
            <a:bodyPr wrap="square" lIns="0" tIns="0" rIns="0" bIns="0" rtlCol="0"/>
            <a:lstStyle/>
            <a:p>
              <a:endParaRPr sz="1227"/>
            </a:p>
          </p:txBody>
        </p:sp>
        <p:sp>
          <p:nvSpPr>
            <p:cNvPr id="2853" name="object 2853"/>
            <p:cNvSpPr/>
            <p:nvPr/>
          </p:nvSpPr>
          <p:spPr>
            <a:xfrm>
              <a:off x="2062543" y="7914814"/>
              <a:ext cx="41275" cy="24765"/>
            </a:xfrm>
            <a:custGeom>
              <a:avLst/>
              <a:gdLst/>
              <a:ahLst/>
              <a:cxnLst/>
              <a:rect l="l" t="t" r="r" b="b"/>
              <a:pathLst>
                <a:path w="41275" h="24765">
                  <a:moveTo>
                    <a:pt x="37999" y="0"/>
                  </a:moveTo>
                  <a:lnTo>
                    <a:pt x="0" y="21875"/>
                  </a:lnTo>
                  <a:lnTo>
                    <a:pt x="0" y="24476"/>
                  </a:lnTo>
                  <a:lnTo>
                    <a:pt x="40821" y="976"/>
                  </a:lnTo>
                  <a:lnTo>
                    <a:pt x="37999" y="0"/>
                  </a:lnTo>
                  <a:close/>
                </a:path>
              </a:pathLst>
            </a:custGeom>
            <a:solidFill>
              <a:srgbClr val="1C61A3"/>
            </a:solidFill>
          </p:spPr>
          <p:txBody>
            <a:bodyPr wrap="square" lIns="0" tIns="0" rIns="0" bIns="0" rtlCol="0"/>
            <a:lstStyle/>
            <a:p>
              <a:endParaRPr sz="1227"/>
            </a:p>
          </p:txBody>
        </p:sp>
        <p:sp>
          <p:nvSpPr>
            <p:cNvPr id="2854" name="object 2854"/>
            <p:cNvSpPr/>
            <p:nvPr/>
          </p:nvSpPr>
          <p:spPr>
            <a:xfrm>
              <a:off x="2062543" y="7913497"/>
              <a:ext cx="38735" cy="24130"/>
            </a:xfrm>
            <a:custGeom>
              <a:avLst/>
              <a:gdLst/>
              <a:ahLst/>
              <a:cxnLst/>
              <a:rect l="l" t="t" r="r" b="b"/>
              <a:pathLst>
                <a:path w="38735" h="24129">
                  <a:moveTo>
                    <a:pt x="38671" y="1562"/>
                  </a:moveTo>
                  <a:lnTo>
                    <a:pt x="36550" y="838"/>
                  </a:lnTo>
                  <a:lnTo>
                    <a:pt x="36258" y="723"/>
                  </a:lnTo>
                  <a:lnTo>
                    <a:pt x="34163" y="0"/>
                  </a:lnTo>
                  <a:lnTo>
                    <a:pt x="0" y="19697"/>
                  </a:lnTo>
                  <a:lnTo>
                    <a:pt x="0" y="21590"/>
                  </a:lnTo>
                  <a:lnTo>
                    <a:pt x="0" y="22072"/>
                  </a:lnTo>
                  <a:lnTo>
                    <a:pt x="0" y="23774"/>
                  </a:lnTo>
                  <a:lnTo>
                    <a:pt x="38671" y="1562"/>
                  </a:lnTo>
                  <a:close/>
                </a:path>
              </a:pathLst>
            </a:custGeom>
            <a:solidFill>
              <a:srgbClr val="1C62A4"/>
            </a:solidFill>
          </p:spPr>
          <p:txBody>
            <a:bodyPr wrap="square" lIns="0" tIns="0" rIns="0" bIns="0" rtlCol="0"/>
            <a:lstStyle/>
            <a:p>
              <a:endParaRPr sz="1227"/>
            </a:p>
          </p:txBody>
        </p:sp>
        <p:sp>
          <p:nvSpPr>
            <p:cNvPr id="2855" name="object 2855"/>
            <p:cNvSpPr/>
            <p:nvPr/>
          </p:nvSpPr>
          <p:spPr>
            <a:xfrm>
              <a:off x="2062543" y="7912864"/>
              <a:ext cx="34925" cy="20955"/>
            </a:xfrm>
            <a:custGeom>
              <a:avLst/>
              <a:gdLst/>
              <a:ahLst/>
              <a:cxnLst/>
              <a:rect l="l" t="t" r="r" b="b"/>
              <a:pathLst>
                <a:path w="34925" h="20954">
                  <a:moveTo>
                    <a:pt x="32361" y="0"/>
                  </a:moveTo>
                  <a:lnTo>
                    <a:pt x="0" y="18687"/>
                  </a:lnTo>
                  <a:lnTo>
                    <a:pt x="0" y="20747"/>
                  </a:lnTo>
                  <a:lnTo>
                    <a:pt x="34752" y="826"/>
                  </a:lnTo>
                  <a:lnTo>
                    <a:pt x="32361" y="0"/>
                  </a:lnTo>
                  <a:close/>
                </a:path>
              </a:pathLst>
            </a:custGeom>
            <a:solidFill>
              <a:srgbClr val="1C63A5"/>
            </a:solidFill>
          </p:spPr>
          <p:txBody>
            <a:bodyPr wrap="square" lIns="0" tIns="0" rIns="0" bIns="0" rtlCol="0"/>
            <a:lstStyle/>
            <a:p>
              <a:endParaRPr sz="1227"/>
            </a:p>
          </p:txBody>
        </p:sp>
        <p:sp>
          <p:nvSpPr>
            <p:cNvPr id="2856" name="object 2856"/>
            <p:cNvSpPr/>
            <p:nvPr/>
          </p:nvSpPr>
          <p:spPr>
            <a:xfrm>
              <a:off x="2062543" y="7912162"/>
              <a:ext cx="33020" cy="20320"/>
            </a:xfrm>
            <a:custGeom>
              <a:avLst/>
              <a:gdLst/>
              <a:ahLst/>
              <a:cxnLst/>
              <a:rect l="l" t="t" r="r" b="b"/>
              <a:pathLst>
                <a:path w="33019" h="20320">
                  <a:moveTo>
                    <a:pt x="30331" y="0"/>
                  </a:moveTo>
                  <a:lnTo>
                    <a:pt x="0" y="17417"/>
                  </a:lnTo>
                  <a:lnTo>
                    <a:pt x="0" y="19732"/>
                  </a:lnTo>
                  <a:lnTo>
                    <a:pt x="32732" y="830"/>
                  </a:lnTo>
                  <a:lnTo>
                    <a:pt x="30331" y="0"/>
                  </a:lnTo>
                  <a:close/>
                </a:path>
              </a:pathLst>
            </a:custGeom>
            <a:solidFill>
              <a:srgbClr val="1C64A6"/>
            </a:solidFill>
          </p:spPr>
          <p:txBody>
            <a:bodyPr wrap="square" lIns="0" tIns="0" rIns="0" bIns="0" rtlCol="0"/>
            <a:lstStyle/>
            <a:p>
              <a:endParaRPr sz="1227"/>
            </a:p>
          </p:txBody>
        </p:sp>
        <p:sp>
          <p:nvSpPr>
            <p:cNvPr id="2857" name="object 2857"/>
            <p:cNvSpPr/>
            <p:nvPr/>
          </p:nvSpPr>
          <p:spPr>
            <a:xfrm>
              <a:off x="2062543" y="7911446"/>
              <a:ext cx="31115" cy="19050"/>
            </a:xfrm>
            <a:custGeom>
              <a:avLst/>
              <a:gdLst/>
              <a:ahLst/>
              <a:cxnLst/>
              <a:rect l="l" t="t" r="r" b="b"/>
              <a:pathLst>
                <a:path w="31114" h="19050">
                  <a:moveTo>
                    <a:pt x="28258" y="0"/>
                  </a:moveTo>
                  <a:lnTo>
                    <a:pt x="0" y="16410"/>
                  </a:lnTo>
                  <a:lnTo>
                    <a:pt x="0" y="18620"/>
                  </a:lnTo>
                  <a:lnTo>
                    <a:pt x="30893" y="911"/>
                  </a:lnTo>
                  <a:lnTo>
                    <a:pt x="28258" y="0"/>
                  </a:lnTo>
                  <a:close/>
                </a:path>
              </a:pathLst>
            </a:custGeom>
            <a:solidFill>
              <a:srgbClr val="1C65A6"/>
            </a:solidFill>
          </p:spPr>
          <p:txBody>
            <a:bodyPr wrap="square" lIns="0" tIns="0" rIns="0" bIns="0" rtlCol="0"/>
            <a:lstStyle/>
            <a:p>
              <a:endParaRPr sz="1227"/>
            </a:p>
          </p:txBody>
        </p:sp>
        <p:sp>
          <p:nvSpPr>
            <p:cNvPr id="2858" name="object 2858"/>
            <p:cNvSpPr/>
            <p:nvPr/>
          </p:nvSpPr>
          <p:spPr>
            <a:xfrm>
              <a:off x="2062543" y="7910824"/>
              <a:ext cx="29209" cy="17780"/>
            </a:xfrm>
            <a:custGeom>
              <a:avLst/>
              <a:gdLst/>
              <a:ahLst/>
              <a:cxnLst/>
              <a:rect l="l" t="t" r="r" b="b"/>
              <a:pathLst>
                <a:path w="29210" h="17779">
                  <a:moveTo>
                    <a:pt x="26460" y="0"/>
                  </a:moveTo>
                  <a:lnTo>
                    <a:pt x="0" y="15232"/>
                  </a:lnTo>
                  <a:lnTo>
                    <a:pt x="0" y="17712"/>
                  </a:lnTo>
                  <a:lnTo>
                    <a:pt x="29017" y="884"/>
                  </a:lnTo>
                  <a:lnTo>
                    <a:pt x="26460" y="0"/>
                  </a:lnTo>
                  <a:close/>
                </a:path>
              </a:pathLst>
            </a:custGeom>
            <a:solidFill>
              <a:srgbClr val="1C65A7"/>
            </a:solidFill>
          </p:spPr>
          <p:txBody>
            <a:bodyPr wrap="square" lIns="0" tIns="0" rIns="0" bIns="0" rtlCol="0"/>
            <a:lstStyle/>
            <a:p>
              <a:endParaRPr sz="1227"/>
            </a:p>
          </p:txBody>
        </p:sp>
        <p:sp>
          <p:nvSpPr>
            <p:cNvPr id="2859" name="object 2859"/>
            <p:cNvSpPr/>
            <p:nvPr/>
          </p:nvSpPr>
          <p:spPr>
            <a:xfrm>
              <a:off x="2062543" y="7910093"/>
              <a:ext cx="27305" cy="16510"/>
            </a:xfrm>
            <a:custGeom>
              <a:avLst/>
              <a:gdLst/>
              <a:ahLst/>
              <a:cxnLst/>
              <a:rect l="l" t="t" r="r" b="b"/>
              <a:pathLst>
                <a:path w="27305" h="16509">
                  <a:moveTo>
                    <a:pt x="24348" y="0"/>
                  </a:moveTo>
                  <a:lnTo>
                    <a:pt x="0" y="14016"/>
                  </a:lnTo>
                  <a:lnTo>
                    <a:pt x="0" y="16420"/>
                  </a:lnTo>
                  <a:lnTo>
                    <a:pt x="27069" y="941"/>
                  </a:lnTo>
                  <a:lnTo>
                    <a:pt x="24348" y="0"/>
                  </a:lnTo>
                  <a:close/>
                </a:path>
              </a:pathLst>
            </a:custGeom>
            <a:solidFill>
              <a:srgbClr val="1D66A8"/>
            </a:solidFill>
          </p:spPr>
          <p:txBody>
            <a:bodyPr wrap="square" lIns="0" tIns="0" rIns="0" bIns="0" rtlCol="0"/>
            <a:lstStyle/>
            <a:p>
              <a:endParaRPr sz="1227"/>
            </a:p>
          </p:txBody>
        </p:sp>
        <p:sp>
          <p:nvSpPr>
            <p:cNvPr id="2860" name="object 2860"/>
            <p:cNvSpPr/>
            <p:nvPr/>
          </p:nvSpPr>
          <p:spPr>
            <a:xfrm>
              <a:off x="2062543" y="7908772"/>
              <a:ext cx="25400" cy="15875"/>
            </a:xfrm>
            <a:custGeom>
              <a:avLst/>
              <a:gdLst/>
              <a:ahLst/>
              <a:cxnLst/>
              <a:rect l="l" t="t" r="r" b="b"/>
              <a:pathLst>
                <a:path w="25400" h="15875">
                  <a:moveTo>
                    <a:pt x="24853" y="1511"/>
                  </a:moveTo>
                  <a:lnTo>
                    <a:pt x="23177" y="939"/>
                  </a:lnTo>
                  <a:lnTo>
                    <a:pt x="22631" y="736"/>
                  </a:lnTo>
                  <a:lnTo>
                    <a:pt x="20523" y="0"/>
                  </a:lnTo>
                  <a:lnTo>
                    <a:pt x="0" y="11785"/>
                  </a:lnTo>
                  <a:lnTo>
                    <a:pt x="0" y="13779"/>
                  </a:lnTo>
                  <a:lnTo>
                    <a:pt x="0" y="14224"/>
                  </a:lnTo>
                  <a:lnTo>
                    <a:pt x="0" y="15760"/>
                  </a:lnTo>
                  <a:lnTo>
                    <a:pt x="24853" y="1511"/>
                  </a:lnTo>
                  <a:close/>
                </a:path>
              </a:pathLst>
            </a:custGeom>
            <a:solidFill>
              <a:srgbClr val="1D67A9"/>
            </a:solidFill>
          </p:spPr>
          <p:txBody>
            <a:bodyPr wrap="square" lIns="0" tIns="0" rIns="0" bIns="0" rtlCol="0"/>
            <a:lstStyle/>
            <a:p>
              <a:endParaRPr sz="1227"/>
            </a:p>
          </p:txBody>
        </p:sp>
        <p:sp>
          <p:nvSpPr>
            <p:cNvPr id="2861" name="object 2861"/>
            <p:cNvSpPr/>
            <p:nvPr/>
          </p:nvSpPr>
          <p:spPr>
            <a:xfrm>
              <a:off x="2062543" y="7901701"/>
              <a:ext cx="21590" cy="19685"/>
            </a:xfrm>
            <a:custGeom>
              <a:avLst/>
              <a:gdLst/>
              <a:ahLst/>
              <a:cxnLst/>
              <a:rect l="l" t="t" r="r" b="b"/>
              <a:pathLst>
                <a:path w="21589" h="19684">
                  <a:moveTo>
                    <a:pt x="80" y="0"/>
                  </a:moveTo>
                  <a:lnTo>
                    <a:pt x="0" y="19345"/>
                  </a:lnTo>
                  <a:lnTo>
                    <a:pt x="21079" y="7261"/>
                  </a:lnTo>
                  <a:lnTo>
                    <a:pt x="80" y="0"/>
                  </a:lnTo>
                  <a:close/>
                </a:path>
              </a:pathLst>
            </a:custGeom>
            <a:solidFill>
              <a:srgbClr val="1D68AA"/>
            </a:solidFill>
          </p:spPr>
          <p:txBody>
            <a:bodyPr wrap="square" lIns="0" tIns="0" rIns="0" bIns="0" rtlCol="0"/>
            <a:lstStyle/>
            <a:p>
              <a:endParaRPr sz="1227"/>
            </a:p>
          </p:txBody>
        </p:sp>
        <p:sp>
          <p:nvSpPr>
            <p:cNvPr id="2862" name="object 2862"/>
            <p:cNvSpPr/>
            <p:nvPr/>
          </p:nvSpPr>
          <p:spPr>
            <a:xfrm>
              <a:off x="2129637" y="7924853"/>
              <a:ext cx="635" cy="635"/>
            </a:xfrm>
            <a:custGeom>
              <a:avLst/>
              <a:gdLst/>
              <a:ahLst/>
              <a:cxnLst/>
              <a:rect l="l" t="t" r="r" b="b"/>
              <a:pathLst>
                <a:path w="635" h="634">
                  <a:moveTo>
                    <a:pt x="75" y="0"/>
                  </a:moveTo>
                  <a:close/>
                </a:path>
              </a:pathLst>
            </a:custGeom>
            <a:solidFill>
              <a:srgbClr val="143979"/>
            </a:solidFill>
          </p:spPr>
          <p:txBody>
            <a:bodyPr wrap="square" lIns="0" tIns="0" rIns="0" bIns="0" rtlCol="0"/>
            <a:lstStyle/>
            <a:p>
              <a:endParaRPr sz="1227"/>
            </a:p>
          </p:txBody>
        </p:sp>
        <p:sp>
          <p:nvSpPr>
            <p:cNvPr id="2863" name="object 2863"/>
            <p:cNvSpPr/>
            <p:nvPr/>
          </p:nvSpPr>
          <p:spPr>
            <a:xfrm>
              <a:off x="2129637" y="7923905"/>
              <a:ext cx="3810" cy="3175"/>
            </a:xfrm>
            <a:custGeom>
              <a:avLst/>
              <a:gdLst/>
              <a:ahLst/>
              <a:cxnLst/>
              <a:rect l="l" t="t" r="r" b="b"/>
              <a:pathLst>
                <a:path w="3810" h="3175">
                  <a:moveTo>
                    <a:pt x="3233" y="0"/>
                  </a:moveTo>
                  <a:lnTo>
                    <a:pt x="0" y="970"/>
                  </a:lnTo>
                  <a:lnTo>
                    <a:pt x="0" y="2976"/>
                  </a:lnTo>
                  <a:lnTo>
                    <a:pt x="3233" y="0"/>
                  </a:lnTo>
                  <a:close/>
                </a:path>
              </a:pathLst>
            </a:custGeom>
            <a:solidFill>
              <a:srgbClr val="153A7A"/>
            </a:solidFill>
          </p:spPr>
          <p:txBody>
            <a:bodyPr wrap="square" lIns="0" tIns="0" rIns="0" bIns="0" rtlCol="0"/>
            <a:lstStyle/>
            <a:p>
              <a:endParaRPr sz="1227"/>
            </a:p>
          </p:txBody>
        </p:sp>
        <p:sp>
          <p:nvSpPr>
            <p:cNvPr id="2864" name="object 2864"/>
            <p:cNvSpPr/>
            <p:nvPr/>
          </p:nvSpPr>
          <p:spPr>
            <a:xfrm>
              <a:off x="2129637" y="7922996"/>
              <a:ext cx="6350" cy="6350"/>
            </a:xfrm>
            <a:custGeom>
              <a:avLst/>
              <a:gdLst/>
              <a:ahLst/>
              <a:cxnLst/>
              <a:rect l="l" t="t" r="r" b="b"/>
              <a:pathLst>
                <a:path w="6350" h="6350">
                  <a:moveTo>
                    <a:pt x="6263" y="0"/>
                  </a:moveTo>
                  <a:lnTo>
                    <a:pt x="3233" y="909"/>
                  </a:lnTo>
                  <a:lnTo>
                    <a:pt x="0" y="3886"/>
                  </a:lnTo>
                  <a:lnTo>
                    <a:pt x="0" y="5765"/>
                  </a:lnTo>
                  <a:lnTo>
                    <a:pt x="6263" y="0"/>
                  </a:lnTo>
                  <a:close/>
                </a:path>
              </a:pathLst>
            </a:custGeom>
            <a:solidFill>
              <a:srgbClr val="153A7B"/>
            </a:solidFill>
          </p:spPr>
          <p:txBody>
            <a:bodyPr wrap="square" lIns="0" tIns="0" rIns="0" bIns="0" rtlCol="0"/>
            <a:lstStyle/>
            <a:p>
              <a:endParaRPr sz="1227"/>
            </a:p>
          </p:txBody>
        </p:sp>
        <p:sp>
          <p:nvSpPr>
            <p:cNvPr id="2865" name="object 2865"/>
            <p:cNvSpPr/>
            <p:nvPr/>
          </p:nvSpPr>
          <p:spPr>
            <a:xfrm>
              <a:off x="2129637" y="7922130"/>
              <a:ext cx="9525" cy="8890"/>
            </a:xfrm>
            <a:custGeom>
              <a:avLst/>
              <a:gdLst/>
              <a:ahLst/>
              <a:cxnLst/>
              <a:rect l="l" t="t" r="r" b="b"/>
              <a:pathLst>
                <a:path w="9525" h="8890">
                  <a:moveTo>
                    <a:pt x="9148" y="0"/>
                  </a:moveTo>
                  <a:lnTo>
                    <a:pt x="5877" y="981"/>
                  </a:lnTo>
                  <a:lnTo>
                    <a:pt x="0" y="6420"/>
                  </a:lnTo>
                  <a:lnTo>
                    <a:pt x="0" y="8432"/>
                  </a:lnTo>
                  <a:lnTo>
                    <a:pt x="9148" y="0"/>
                  </a:lnTo>
                  <a:close/>
                </a:path>
              </a:pathLst>
            </a:custGeom>
            <a:solidFill>
              <a:srgbClr val="153B7B"/>
            </a:solidFill>
          </p:spPr>
          <p:txBody>
            <a:bodyPr wrap="square" lIns="0" tIns="0" rIns="0" bIns="0" rtlCol="0"/>
            <a:lstStyle/>
            <a:p>
              <a:endParaRPr sz="1227"/>
            </a:p>
          </p:txBody>
        </p:sp>
        <p:sp>
          <p:nvSpPr>
            <p:cNvPr id="2866" name="object 2866"/>
            <p:cNvSpPr/>
            <p:nvPr/>
          </p:nvSpPr>
          <p:spPr>
            <a:xfrm>
              <a:off x="2129637" y="7921244"/>
              <a:ext cx="12700" cy="11430"/>
            </a:xfrm>
            <a:custGeom>
              <a:avLst/>
              <a:gdLst/>
              <a:ahLst/>
              <a:cxnLst/>
              <a:rect l="l" t="t" r="r" b="b"/>
              <a:pathLst>
                <a:path w="12700" h="11429">
                  <a:moveTo>
                    <a:pt x="12101" y="0"/>
                  </a:moveTo>
                  <a:lnTo>
                    <a:pt x="8840" y="978"/>
                  </a:lnTo>
                  <a:lnTo>
                    <a:pt x="0" y="9088"/>
                  </a:lnTo>
                  <a:lnTo>
                    <a:pt x="0" y="11140"/>
                  </a:lnTo>
                  <a:lnTo>
                    <a:pt x="12101" y="0"/>
                  </a:lnTo>
                  <a:close/>
                </a:path>
              </a:pathLst>
            </a:custGeom>
            <a:solidFill>
              <a:srgbClr val="153C7C"/>
            </a:solidFill>
          </p:spPr>
          <p:txBody>
            <a:bodyPr wrap="square" lIns="0" tIns="0" rIns="0" bIns="0" rtlCol="0"/>
            <a:lstStyle/>
            <a:p>
              <a:endParaRPr sz="1227"/>
            </a:p>
          </p:txBody>
        </p:sp>
        <p:sp>
          <p:nvSpPr>
            <p:cNvPr id="2867" name="object 2867"/>
            <p:cNvSpPr/>
            <p:nvPr/>
          </p:nvSpPr>
          <p:spPr>
            <a:xfrm>
              <a:off x="2129624" y="7919478"/>
              <a:ext cx="18415" cy="17145"/>
            </a:xfrm>
            <a:custGeom>
              <a:avLst/>
              <a:gdLst/>
              <a:ahLst/>
              <a:cxnLst/>
              <a:rect l="l" t="t" r="r" b="b"/>
              <a:pathLst>
                <a:path w="18414" h="17145">
                  <a:moveTo>
                    <a:pt x="18021" y="0"/>
                  </a:moveTo>
                  <a:lnTo>
                    <a:pt x="15646" y="711"/>
                  </a:lnTo>
                  <a:lnTo>
                    <a:pt x="15240" y="838"/>
                  </a:lnTo>
                  <a:lnTo>
                    <a:pt x="14922" y="927"/>
                  </a:lnTo>
                  <a:lnTo>
                    <a:pt x="12103" y="1765"/>
                  </a:lnTo>
                  <a:lnTo>
                    <a:pt x="12" y="12915"/>
                  </a:lnTo>
                  <a:lnTo>
                    <a:pt x="12" y="14782"/>
                  </a:lnTo>
                  <a:lnTo>
                    <a:pt x="0" y="16598"/>
                  </a:lnTo>
                  <a:lnTo>
                    <a:pt x="18021" y="0"/>
                  </a:lnTo>
                  <a:close/>
                </a:path>
              </a:pathLst>
            </a:custGeom>
            <a:solidFill>
              <a:srgbClr val="153D7D"/>
            </a:solidFill>
          </p:spPr>
          <p:txBody>
            <a:bodyPr wrap="square" lIns="0" tIns="0" rIns="0" bIns="0" rtlCol="0"/>
            <a:lstStyle/>
            <a:p>
              <a:endParaRPr sz="1227"/>
            </a:p>
          </p:txBody>
        </p:sp>
        <p:sp>
          <p:nvSpPr>
            <p:cNvPr id="2868" name="object 2868"/>
            <p:cNvSpPr/>
            <p:nvPr/>
          </p:nvSpPr>
          <p:spPr>
            <a:xfrm>
              <a:off x="2129637" y="7918561"/>
              <a:ext cx="21590" cy="19685"/>
            </a:xfrm>
            <a:custGeom>
              <a:avLst/>
              <a:gdLst/>
              <a:ahLst/>
              <a:cxnLst/>
              <a:rect l="l" t="t" r="r" b="b"/>
              <a:pathLst>
                <a:path w="21589" h="19684">
                  <a:moveTo>
                    <a:pt x="21037" y="0"/>
                  </a:moveTo>
                  <a:lnTo>
                    <a:pt x="18012" y="908"/>
                  </a:lnTo>
                  <a:lnTo>
                    <a:pt x="0" y="17510"/>
                  </a:lnTo>
                  <a:lnTo>
                    <a:pt x="0" y="19390"/>
                  </a:lnTo>
                  <a:lnTo>
                    <a:pt x="21037" y="0"/>
                  </a:lnTo>
                  <a:close/>
                </a:path>
              </a:pathLst>
            </a:custGeom>
            <a:solidFill>
              <a:srgbClr val="153E7E"/>
            </a:solidFill>
          </p:spPr>
          <p:txBody>
            <a:bodyPr wrap="square" lIns="0" tIns="0" rIns="0" bIns="0" rtlCol="0"/>
            <a:lstStyle/>
            <a:p>
              <a:endParaRPr sz="1227"/>
            </a:p>
          </p:txBody>
        </p:sp>
        <p:sp>
          <p:nvSpPr>
            <p:cNvPr id="2869" name="object 2869"/>
            <p:cNvSpPr/>
            <p:nvPr/>
          </p:nvSpPr>
          <p:spPr>
            <a:xfrm>
              <a:off x="2129637" y="7917685"/>
              <a:ext cx="24130" cy="22225"/>
            </a:xfrm>
            <a:custGeom>
              <a:avLst/>
              <a:gdLst/>
              <a:ahLst/>
              <a:cxnLst/>
              <a:rect l="l" t="t" r="r" b="b"/>
              <a:pathLst>
                <a:path w="24130" h="22225">
                  <a:moveTo>
                    <a:pt x="23956" y="0"/>
                  </a:moveTo>
                  <a:lnTo>
                    <a:pt x="21037" y="875"/>
                  </a:lnTo>
                  <a:lnTo>
                    <a:pt x="0" y="20266"/>
                  </a:lnTo>
                  <a:lnTo>
                    <a:pt x="0" y="22052"/>
                  </a:lnTo>
                  <a:lnTo>
                    <a:pt x="23956" y="0"/>
                  </a:lnTo>
                  <a:close/>
                </a:path>
              </a:pathLst>
            </a:custGeom>
            <a:solidFill>
              <a:srgbClr val="153F7F"/>
            </a:solidFill>
          </p:spPr>
          <p:txBody>
            <a:bodyPr wrap="square" lIns="0" tIns="0" rIns="0" bIns="0" rtlCol="0"/>
            <a:lstStyle/>
            <a:p>
              <a:endParaRPr sz="1227"/>
            </a:p>
          </p:txBody>
        </p:sp>
        <p:sp>
          <p:nvSpPr>
            <p:cNvPr id="2870" name="object 2870"/>
            <p:cNvSpPr/>
            <p:nvPr/>
          </p:nvSpPr>
          <p:spPr>
            <a:xfrm>
              <a:off x="2129637" y="7916792"/>
              <a:ext cx="27305" cy="24765"/>
            </a:xfrm>
            <a:custGeom>
              <a:avLst/>
              <a:gdLst/>
              <a:ahLst/>
              <a:cxnLst/>
              <a:rect l="l" t="t" r="r" b="b"/>
              <a:pathLst>
                <a:path w="27305" h="24765">
                  <a:moveTo>
                    <a:pt x="26930" y="0"/>
                  </a:moveTo>
                  <a:lnTo>
                    <a:pt x="23956" y="892"/>
                  </a:lnTo>
                  <a:lnTo>
                    <a:pt x="0" y="22945"/>
                  </a:lnTo>
                  <a:lnTo>
                    <a:pt x="0" y="24760"/>
                  </a:lnTo>
                  <a:lnTo>
                    <a:pt x="26930" y="0"/>
                  </a:lnTo>
                  <a:close/>
                </a:path>
              </a:pathLst>
            </a:custGeom>
            <a:solidFill>
              <a:srgbClr val="163F80"/>
            </a:solidFill>
          </p:spPr>
          <p:txBody>
            <a:bodyPr wrap="square" lIns="0" tIns="0" rIns="0" bIns="0" rtlCol="0"/>
            <a:lstStyle/>
            <a:p>
              <a:endParaRPr sz="1227"/>
            </a:p>
          </p:txBody>
        </p:sp>
        <p:sp>
          <p:nvSpPr>
            <p:cNvPr id="2871" name="object 2871"/>
            <p:cNvSpPr/>
            <p:nvPr/>
          </p:nvSpPr>
          <p:spPr>
            <a:xfrm>
              <a:off x="2129637" y="7915729"/>
              <a:ext cx="30480" cy="28575"/>
            </a:xfrm>
            <a:custGeom>
              <a:avLst/>
              <a:gdLst/>
              <a:ahLst/>
              <a:cxnLst/>
              <a:rect l="l" t="t" r="r" b="b"/>
              <a:pathLst>
                <a:path w="30480" h="28575">
                  <a:moveTo>
                    <a:pt x="30473" y="0"/>
                  </a:moveTo>
                  <a:lnTo>
                    <a:pt x="26930" y="1063"/>
                  </a:lnTo>
                  <a:lnTo>
                    <a:pt x="0" y="25824"/>
                  </a:lnTo>
                  <a:lnTo>
                    <a:pt x="0" y="28018"/>
                  </a:lnTo>
                  <a:lnTo>
                    <a:pt x="30473" y="0"/>
                  </a:lnTo>
                  <a:close/>
                </a:path>
              </a:pathLst>
            </a:custGeom>
            <a:solidFill>
              <a:srgbClr val="164080"/>
            </a:solidFill>
          </p:spPr>
          <p:txBody>
            <a:bodyPr wrap="square" lIns="0" tIns="0" rIns="0" bIns="0" rtlCol="0"/>
            <a:lstStyle/>
            <a:p>
              <a:endParaRPr sz="1227"/>
            </a:p>
          </p:txBody>
        </p:sp>
        <p:sp>
          <p:nvSpPr>
            <p:cNvPr id="2872" name="object 2872"/>
            <p:cNvSpPr/>
            <p:nvPr/>
          </p:nvSpPr>
          <p:spPr>
            <a:xfrm>
              <a:off x="2129637" y="7915061"/>
              <a:ext cx="33020" cy="30480"/>
            </a:xfrm>
            <a:custGeom>
              <a:avLst/>
              <a:gdLst/>
              <a:ahLst/>
              <a:cxnLst/>
              <a:rect l="l" t="t" r="r" b="b"/>
              <a:pathLst>
                <a:path w="33019" h="30479">
                  <a:moveTo>
                    <a:pt x="32699" y="0"/>
                  </a:moveTo>
                  <a:lnTo>
                    <a:pt x="30320" y="714"/>
                  </a:lnTo>
                  <a:lnTo>
                    <a:pt x="0" y="28492"/>
                  </a:lnTo>
                  <a:lnTo>
                    <a:pt x="0" y="30139"/>
                  </a:lnTo>
                  <a:lnTo>
                    <a:pt x="32699" y="0"/>
                  </a:lnTo>
                  <a:close/>
                </a:path>
              </a:pathLst>
            </a:custGeom>
            <a:solidFill>
              <a:srgbClr val="164181"/>
            </a:solidFill>
          </p:spPr>
          <p:txBody>
            <a:bodyPr wrap="square" lIns="0" tIns="0" rIns="0" bIns="0" rtlCol="0"/>
            <a:lstStyle/>
            <a:p>
              <a:endParaRPr sz="1227"/>
            </a:p>
          </p:txBody>
        </p:sp>
        <p:sp>
          <p:nvSpPr>
            <p:cNvPr id="2873" name="object 2873"/>
            <p:cNvSpPr/>
            <p:nvPr/>
          </p:nvSpPr>
          <p:spPr>
            <a:xfrm>
              <a:off x="2129637" y="7914113"/>
              <a:ext cx="36195" cy="33655"/>
            </a:xfrm>
            <a:custGeom>
              <a:avLst/>
              <a:gdLst/>
              <a:ahLst/>
              <a:cxnLst/>
              <a:rect l="l" t="t" r="r" b="b"/>
              <a:pathLst>
                <a:path w="36194" h="33654">
                  <a:moveTo>
                    <a:pt x="35857" y="0"/>
                  </a:moveTo>
                  <a:lnTo>
                    <a:pt x="32699" y="947"/>
                  </a:lnTo>
                  <a:lnTo>
                    <a:pt x="0" y="31087"/>
                  </a:lnTo>
                  <a:lnTo>
                    <a:pt x="0" y="33168"/>
                  </a:lnTo>
                  <a:lnTo>
                    <a:pt x="35857" y="0"/>
                  </a:lnTo>
                  <a:close/>
                </a:path>
              </a:pathLst>
            </a:custGeom>
            <a:solidFill>
              <a:srgbClr val="164182"/>
            </a:solidFill>
          </p:spPr>
          <p:txBody>
            <a:bodyPr wrap="square" lIns="0" tIns="0" rIns="0" bIns="0" rtlCol="0"/>
            <a:lstStyle/>
            <a:p>
              <a:endParaRPr sz="1227"/>
            </a:p>
          </p:txBody>
        </p:sp>
        <p:sp>
          <p:nvSpPr>
            <p:cNvPr id="2874" name="object 2874"/>
            <p:cNvSpPr/>
            <p:nvPr/>
          </p:nvSpPr>
          <p:spPr>
            <a:xfrm>
              <a:off x="2129637" y="7913092"/>
              <a:ext cx="39370" cy="36195"/>
            </a:xfrm>
            <a:custGeom>
              <a:avLst/>
              <a:gdLst/>
              <a:ahLst/>
              <a:cxnLst/>
              <a:rect l="l" t="t" r="r" b="b"/>
              <a:pathLst>
                <a:path w="39369" h="36195">
                  <a:moveTo>
                    <a:pt x="39259" y="0"/>
                  </a:moveTo>
                  <a:lnTo>
                    <a:pt x="35725" y="1060"/>
                  </a:lnTo>
                  <a:lnTo>
                    <a:pt x="0" y="33988"/>
                  </a:lnTo>
                  <a:lnTo>
                    <a:pt x="0" y="36185"/>
                  </a:lnTo>
                  <a:lnTo>
                    <a:pt x="39259" y="0"/>
                  </a:lnTo>
                  <a:close/>
                </a:path>
              </a:pathLst>
            </a:custGeom>
            <a:solidFill>
              <a:srgbClr val="164282"/>
            </a:solidFill>
          </p:spPr>
          <p:txBody>
            <a:bodyPr wrap="square" lIns="0" tIns="0" rIns="0" bIns="0" rtlCol="0"/>
            <a:lstStyle/>
            <a:p>
              <a:endParaRPr sz="1227"/>
            </a:p>
          </p:txBody>
        </p:sp>
        <p:sp>
          <p:nvSpPr>
            <p:cNvPr id="2875" name="object 2875"/>
            <p:cNvSpPr/>
            <p:nvPr/>
          </p:nvSpPr>
          <p:spPr>
            <a:xfrm>
              <a:off x="2129637" y="7912361"/>
              <a:ext cx="41910" cy="38735"/>
            </a:xfrm>
            <a:custGeom>
              <a:avLst/>
              <a:gdLst/>
              <a:ahLst/>
              <a:cxnLst/>
              <a:rect l="l" t="t" r="r" b="b"/>
              <a:pathLst>
                <a:path w="41910" h="38734">
                  <a:moveTo>
                    <a:pt x="41695" y="0"/>
                  </a:moveTo>
                  <a:lnTo>
                    <a:pt x="39259" y="731"/>
                  </a:lnTo>
                  <a:lnTo>
                    <a:pt x="0" y="36916"/>
                  </a:lnTo>
                  <a:lnTo>
                    <a:pt x="0" y="38385"/>
                  </a:lnTo>
                  <a:lnTo>
                    <a:pt x="41695" y="0"/>
                  </a:lnTo>
                  <a:close/>
                </a:path>
              </a:pathLst>
            </a:custGeom>
            <a:solidFill>
              <a:srgbClr val="164383"/>
            </a:solidFill>
          </p:spPr>
          <p:txBody>
            <a:bodyPr wrap="square" lIns="0" tIns="0" rIns="0" bIns="0" rtlCol="0"/>
            <a:lstStyle/>
            <a:p>
              <a:endParaRPr sz="1227"/>
            </a:p>
          </p:txBody>
        </p:sp>
        <p:sp>
          <p:nvSpPr>
            <p:cNvPr id="2876" name="object 2876"/>
            <p:cNvSpPr/>
            <p:nvPr/>
          </p:nvSpPr>
          <p:spPr>
            <a:xfrm>
              <a:off x="2129637" y="7911299"/>
              <a:ext cx="45720" cy="41910"/>
            </a:xfrm>
            <a:custGeom>
              <a:avLst/>
              <a:gdLst/>
              <a:ahLst/>
              <a:cxnLst/>
              <a:rect l="l" t="t" r="r" b="b"/>
              <a:pathLst>
                <a:path w="45719" h="41909">
                  <a:moveTo>
                    <a:pt x="45233" y="0"/>
                  </a:moveTo>
                  <a:lnTo>
                    <a:pt x="41695" y="1061"/>
                  </a:lnTo>
                  <a:lnTo>
                    <a:pt x="0" y="39447"/>
                  </a:lnTo>
                  <a:lnTo>
                    <a:pt x="0" y="41643"/>
                  </a:lnTo>
                  <a:lnTo>
                    <a:pt x="45233" y="0"/>
                  </a:lnTo>
                  <a:close/>
                </a:path>
              </a:pathLst>
            </a:custGeom>
            <a:solidFill>
              <a:srgbClr val="164384"/>
            </a:solidFill>
          </p:spPr>
          <p:txBody>
            <a:bodyPr wrap="square" lIns="0" tIns="0" rIns="0" bIns="0" rtlCol="0"/>
            <a:lstStyle/>
            <a:p>
              <a:endParaRPr sz="1227"/>
            </a:p>
          </p:txBody>
        </p:sp>
        <p:sp>
          <p:nvSpPr>
            <p:cNvPr id="2877" name="object 2877"/>
            <p:cNvSpPr/>
            <p:nvPr/>
          </p:nvSpPr>
          <p:spPr>
            <a:xfrm>
              <a:off x="2129637" y="7910607"/>
              <a:ext cx="47625" cy="43815"/>
            </a:xfrm>
            <a:custGeom>
              <a:avLst/>
              <a:gdLst/>
              <a:ahLst/>
              <a:cxnLst/>
              <a:rect l="l" t="t" r="r" b="b"/>
              <a:pathLst>
                <a:path w="47625" h="43815">
                  <a:moveTo>
                    <a:pt x="47538" y="0"/>
                  </a:moveTo>
                  <a:lnTo>
                    <a:pt x="45234" y="691"/>
                  </a:lnTo>
                  <a:lnTo>
                    <a:pt x="0" y="42334"/>
                  </a:lnTo>
                  <a:lnTo>
                    <a:pt x="0" y="43760"/>
                  </a:lnTo>
                  <a:lnTo>
                    <a:pt x="47538" y="0"/>
                  </a:lnTo>
                  <a:close/>
                </a:path>
              </a:pathLst>
            </a:custGeom>
            <a:solidFill>
              <a:srgbClr val="164485"/>
            </a:solidFill>
          </p:spPr>
          <p:txBody>
            <a:bodyPr wrap="square" lIns="0" tIns="0" rIns="0" bIns="0" rtlCol="0"/>
            <a:lstStyle/>
            <a:p>
              <a:endParaRPr sz="1227"/>
            </a:p>
          </p:txBody>
        </p:sp>
        <p:sp>
          <p:nvSpPr>
            <p:cNvPr id="2878" name="object 2878"/>
            <p:cNvSpPr/>
            <p:nvPr/>
          </p:nvSpPr>
          <p:spPr>
            <a:xfrm>
              <a:off x="2129637" y="7909568"/>
              <a:ext cx="51435" cy="46990"/>
            </a:xfrm>
            <a:custGeom>
              <a:avLst/>
              <a:gdLst/>
              <a:ahLst/>
              <a:cxnLst/>
              <a:rect l="l" t="t" r="r" b="b"/>
              <a:pathLst>
                <a:path w="51435" h="46990">
                  <a:moveTo>
                    <a:pt x="50999" y="0"/>
                  </a:moveTo>
                  <a:lnTo>
                    <a:pt x="47538" y="1038"/>
                  </a:lnTo>
                  <a:lnTo>
                    <a:pt x="0" y="44798"/>
                  </a:lnTo>
                  <a:lnTo>
                    <a:pt x="0" y="46779"/>
                  </a:lnTo>
                  <a:lnTo>
                    <a:pt x="50999" y="0"/>
                  </a:lnTo>
                  <a:close/>
                </a:path>
              </a:pathLst>
            </a:custGeom>
            <a:solidFill>
              <a:srgbClr val="174585"/>
            </a:solidFill>
          </p:spPr>
          <p:txBody>
            <a:bodyPr wrap="square" lIns="0" tIns="0" rIns="0" bIns="0" rtlCol="0"/>
            <a:lstStyle/>
            <a:p>
              <a:endParaRPr sz="1227"/>
            </a:p>
          </p:txBody>
        </p:sp>
        <p:sp>
          <p:nvSpPr>
            <p:cNvPr id="2879" name="object 2879"/>
            <p:cNvSpPr/>
            <p:nvPr/>
          </p:nvSpPr>
          <p:spPr>
            <a:xfrm>
              <a:off x="2129637" y="7908635"/>
              <a:ext cx="54610" cy="50165"/>
            </a:xfrm>
            <a:custGeom>
              <a:avLst/>
              <a:gdLst/>
              <a:ahLst/>
              <a:cxnLst/>
              <a:rect l="l" t="t" r="r" b="b"/>
              <a:pathLst>
                <a:path w="54610" h="50165">
                  <a:moveTo>
                    <a:pt x="54106" y="0"/>
                  </a:moveTo>
                  <a:lnTo>
                    <a:pt x="50998" y="932"/>
                  </a:lnTo>
                  <a:lnTo>
                    <a:pt x="0" y="47711"/>
                  </a:lnTo>
                  <a:lnTo>
                    <a:pt x="0" y="49806"/>
                  </a:lnTo>
                  <a:lnTo>
                    <a:pt x="54106" y="0"/>
                  </a:lnTo>
                  <a:close/>
                </a:path>
              </a:pathLst>
            </a:custGeom>
            <a:solidFill>
              <a:srgbClr val="174586"/>
            </a:solidFill>
          </p:spPr>
          <p:txBody>
            <a:bodyPr wrap="square" lIns="0" tIns="0" rIns="0" bIns="0" rtlCol="0"/>
            <a:lstStyle/>
            <a:p>
              <a:endParaRPr sz="1227"/>
            </a:p>
          </p:txBody>
        </p:sp>
        <p:sp>
          <p:nvSpPr>
            <p:cNvPr id="2880" name="object 2880"/>
            <p:cNvSpPr/>
            <p:nvPr/>
          </p:nvSpPr>
          <p:spPr>
            <a:xfrm>
              <a:off x="2129637" y="7907923"/>
              <a:ext cx="56515" cy="52705"/>
            </a:xfrm>
            <a:custGeom>
              <a:avLst/>
              <a:gdLst/>
              <a:ahLst/>
              <a:cxnLst/>
              <a:rect l="l" t="t" r="r" b="b"/>
              <a:pathLst>
                <a:path w="56514" h="52704">
                  <a:moveTo>
                    <a:pt x="56478" y="0"/>
                  </a:moveTo>
                  <a:lnTo>
                    <a:pt x="54106" y="711"/>
                  </a:lnTo>
                  <a:lnTo>
                    <a:pt x="0" y="50518"/>
                  </a:lnTo>
                  <a:lnTo>
                    <a:pt x="0" y="52242"/>
                  </a:lnTo>
                  <a:lnTo>
                    <a:pt x="56478" y="0"/>
                  </a:lnTo>
                  <a:close/>
                </a:path>
              </a:pathLst>
            </a:custGeom>
            <a:solidFill>
              <a:srgbClr val="174687"/>
            </a:solidFill>
          </p:spPr>
          <p:txBody>
            <a:bodyPr wrap="square" lIns="0" tIns="0" rIns="0" bIns="0" rtlCol="0"/>
            <a:lstStyle/>
            <a:p>
              <a:endParaRPr sz="1227"/>
            </a:p>
          </p:txBody>
        </p:sp>
        <p:sp>
          <p:nvSpPr>
            <p:cNvPr id="2881" name="object 2881"/>
            <p:cNvSpPr/>
            <p:nvPr/>
          </p:nvSpPr>
          <p:spPr>
            <a:xfrm>
              <a:off x="2129637" y="7906885"/>
              <a:ext cx="60325" cy="55244"/>
            </a:xfrm>
            <a:custGeom>
              <a:avLst/>
              <a:gdLst/>
              <a:ahLst/>
              <a:cxnLst/>
              <a:rect l="l" t="t" r="r" b="b"/>
              <a:pathLst>
                <a:path w="60325" h="55245">
                  <a:moveTo>
                    <a:pt x="59939" y="0"/>
                  </a:moveTo>
                  <a:lnTo>
                    <a:pt x="56401" y="1061"/>
                  </a:lnTo>
                  <a:lnTo>
                    <a:pt x="0" y="52985"/>
                  </a:lnTo>
                  <a:lnTo>
                    <a:pt x="0" y="55181"/>
                  </a:lnTo>
                  <a:lnTo>
                    <a:pt x="59939" y="0"/>
                  </a:lnTo>
                  <a:close/>
                </a:path>
              </a:pathLst>
            </a:custGeom>
            <a:solidFill>
              <a:srgbClr val="174788"/>
            </a:solidFill>
          </p:spPr>
          <p:txBody>
            <a:bodyPr wrap="square" lIns="0" tIns="0" rIns="0" bIns="0" rtlCol="0"/>
            <a:lstStyle/>
            <a:p>
              <a:endParaRPr sz="1227"/>
            </a:p>
          </p:txBody>
        </p:sp>
        <p:sp>
          <p:nvSpPr>
            <p:cNvPr id="2882" name="object 2882"/>
            <p:cNvSpPr/>
            <p:nvPr/>
          </p:nvSpPr>
          <p:spPr>
            <a:xfrm>
              <a:off x="2129637" y="7906177"/>
              <a:ext cx="62865" cy="57785"/>
            </a:xfrm>
            <a:custGeom>
              <a:avLst/>
              <a:gdLst/>
              <a:ahLst/>
              <a:cxnLst/>
              <a:rect l="l" t="t" r="r" b="b"/>
              <a:pathLst>
                <a:path w="62864" h="57784">
                  <a:moveTo>
                    <a:pt x="62298" y="0"/>
                  </a:moveTo>
                  <a:lnTo>
                    <a:pt x="59939" y="708"/>
                  </a:lnTo>
                  <a:lnTo>
                    <a:pt x="0" y="55889"/>
                  </a:lnTo>
                  <a:lnTo>
                    <a:pt x="0" y="57642"/>
                  </a:lnTo>
                  <a:lnTo>
                    <a:pt x="62298" y="0"/>
                  </a:lnTo>
                  <a:close/>
                </a:path>
              </a:pathLst>
            </a:custGeom>
            <a:solidFill>
              <a:srgbClr val="174888"/>
            </a:solidFill>
          </p:spPr>
          <p:txBody>
            <a:bodyPr wrap="square" lIns="0" tIns="0" rIns="0" bIns="0" rtlCol="0"/>
            <a:lstStyle/>
            <a:p>
              <a:endParaRPr sz="1227"/>
            </a:p>
          </p:txBody>
        </p:sp>
        <p:sp>
          <p:nvSpPr>
            <p:cNvPr id="2883" name="object 2883"/>
            <p:cNvSpPr/>
            <p:nvPr/>
          </p:nvSpPr>
          <p:spPr>
            <a:xfrm>
              <a:off x="2129637" y="7905128"/>
              <a:ext cx="66040" cy="60960"/>
            </a:xfrm>
            <a:custGeom>
              <a:avLst/>
              <a:gdLst/>
              <a:ahLst/>
              <a:cxnLst/>
              <a:rect l="l" t="t" r="r" b="b"/>
              <a:pathLst>
                <a:path w="66039" h="60959">
                  <a:moveTo>
                    <a:pt x="65792" y="0"/>
                  </a:moveTo>
                  <a:lnTo>
                    <a:pt x="62298" y="1048"/>
                  </a:lnTo>
                  <a:lnTo>
                    <a:pt x="0" y="58691"/>
                  </a:lnTo>
                  <a:lnTo>
                    <a:pt x="0" y="60641"/>
                  </a:lnTo>
                  <a:lnTo>
                    <a:pt x="65792" y="0"/>
                  </a:lnTo>
                  <a:close/>
                </a:path>
              </a:pathLst>
            </a:custGeom>
            <a:solidFill>
              <a:srgbClr val="174889"/>
            </a:solidFill>
          </p:spPr>
          <p:txBody>
            <a:bodyPr wrap="square" lIns="0" tIns="0" rIns="0" bIns="0" rtlCol="0"/>
            <a:lstStyle/>
            <a:p>
              <a:endParaRPr sz="1227"/>
            </a:p>
          </p:txBody>
        </p:sp>
        <p:sp>
          <p:nvSpPr>
            <p:cNvPr id="2884" name="object 2884"/>
            <p:cNvSpPr/>
            <p:nvPr/>
          </p:nvSpPr>
          <p:spPr>
            <a:xfrm>
              <a:off x="2129637" y="7904220"/>
              <a:ext cx="69215" cy="63500"/>
            </a:xfrm>
            <a:custGeom>
              <a:avLst/>
              <a:gdLst/>
              <a:ahLst/>
              <a:cxnLst/>
              <a:rect l="l" t="t" r="r" b="b"/>
              <a:pathLst>
                <a:path w="69214" h="63500">
                  <a:moveTo>
                    <a:pt x="68817" y="0"/>
                  </a:moveTo>
                  <a:lnTo>
                    <a:pt x="65792" y="908"/>
                  </a:lnTo>
                  <a:lnTo>
                    <a:pt x="0" y="61549"/>
                  </a:lnTo>
                  <a:lnTo>
                    <a:pt x="0" y="63429"/>
                  </a:lnTo>
                  <a:lnTo>
                    <a:pt x="68817" y="0"/>
                  </a:lnTo>
                  <a:close/>
                </a:path>
              </a:pathLst>
            </a:custGeom>
            <a:solidFill>
              <a:srgbClr val="17498A"/>
            </a:solidFill>
          </p:spPr>
          <p:txBody>
            <a:bodyPr wrap="square" lIns="0" tIns="0" rIns="0" bIns="0" rtlCol="0"/>
            <a:lstStyle/>
            <a:p>
              <a:endParaRPr sz="1227"/>
            </a:p>
          </p:txBody>
        </p:sp>
        <p:sp>
          <p:nvSpPr>
            <p:cNvPr id="2885" name="object 2885"/>
            <p:cNvSpPr/>
            <p:nvPr/>
          </p:nvSpPr>
          <p:spPr>
            <a:xfrm>
              <a:off x="2129637" y="7903325"/>
              <a:ext cx="72390" cy="66675"/>
            </a:xfrm>
            <a:custGeom>
              <a:avLst/>
              <a:gdLst/>
              <a:ahLst/>
              <a:cxnLst/>
              <a:rect l="l" t="t" r="r" b="b"/>
              <a:pathLst>
                <a:path w="72389" h="66675">
                  <a:moveTo>
                    <a:pt x="71799" y="0"/>
                  </a:moveTo>
                  <a:lnTo>
                    <a:pt x="68817" y="894"/>
                  </a:lnTo>
                  <a:lnTo>
                    <a:pt x="0" y="64324"/>
                  </a:lnTo>
                  <a:lnTo>
                    <a:pt x="0" y="66119"/>
                  </a:lnTo>
                  <a:lnTo>
                    <a:pt x="71799" y="0"/>
                  </a:lnTo>
                  <a:close/>
                </a:path>
              </a:pathLst>
            </a:custGeom>
            <a:solidFill>
              <a:srgbClr val="174A8A"/>
            </a:solidFill>
          </p:spPr>
          <p:txBody>
            <a:bodyPr wrap="square" lIns="0" tIns="0" rIns="0" bIns="0" rtlCol="0"/>
            <a:lstStyle/>
            <a:p>
              <a:endParaRPr sz="1227"/>
            </a:p>
          </p:txBody>
        </p:sp>
        <p:sp>
          <p:nvSpPr>
            <p:cNvPr id="2886" name="object 2886"/>
            <p:cNvSpPr/>
            <p:nvPr/>
          </p:nvSpPr>
          <p:spPr>
            <a:xfrm>
              <a:off x="2129637" y="7903159"/>
              <a:ext cx="72390" cy="68580"/>
            </a:xfrm>
            <a:custGeom>
              <a:avLst/>
              <a:gdLst/>
              <a:ahLst/>
              <a:cxnLst/>
              <a:rect l="l" t="t" r="r" b="b"/>
              <a:pathLst>
                <a:path w="72389" h="68579">
                  <a:moveTo>
                    <a:pt x="72351" y="0"/>
                  </a:moveTo>
                  <a:lnTo>
                    <a:pt x="71795" y="167"/>
                  </a:lnTo>
                  <a:lnTo>
                    <a:pt x="0" y="65943"/>
                  </a:lnTo>
                  <a:lnTo>
                    <a:pt x="0" y="68058"/>
                  </a:lnTo>
                  <a:lnTo>
                    <a:pt x="72357" y="1530"/>
                  </a:lnTo>
                  <a:lnTo>
                    <a:pt x="72351" y="0"/>
                  </a:lnTo>
                  <a:close/>
                </a:path>
              </a:pathLst>
            </a:custGeom>
            <a:solidFill>
              <a:srgbClr val="184A8B"/>
            </a:solidFill>
          </p:spPr>
          <p:txBody>
            <a:bodyPr wrap="square" lIns="0" tIns="0" rIns="0" bIns="0" rtlCol="0"/>
            <a:lstStyle/>
            <a:p>
              <a:endParaRPr sz="1227"/>
            </a:p>
          </p:txBody>
        </p:sp>
        <p:sp>
          <p:nvSpPr>
            <p:cNvPr id="2887" name="object 2887"/>
            <p:cNvSpPr/>
            <p:nvPr/>
          </p:nvSpPr>
          <p:spPr>
            <a:xfrm>
              <a:off x="2129637" y="7904690"/>
              <a:ext cx="72390" cy="68580"/>
            </a:xfrm>
            <a:custGeom>
              <a:avLst/>
              <a:gdLst/>
              <a:ahLst/>
              <a:cxnLst/>
              <a:rect l="l" t="t" r="r" b="b"/>
              <a:pathLst>
                <a:path w="72389" h="68579">
                  <a:moveTo>
                    <a:pt x="72357" y="0"/>
                  </a:moveTo>
                  <a:lnTo>
                    <a:pt x="0" y="66527"/>
                  </a:lnTo>
                  <a:lnTo>
                    <a:pt x="0" y="68381"/>
                  </a:lnTo>
                  <a:lnTo>
                    <a:pt x="72363" y="1769"/>
                  </a:lnTo>
                  <a:lnTo>
                    <a:pt x="72357" y="0"/>
                  </a:lnTo>
                  <a:close/>
                </a:path>
              </a:pathLst>
            </a:custGeom>
            <a:solidFill>
              <a:srgbClr val="184B8C"/>
            </a:solidFill>
          </p:spPr>
          <p:txBody>
            <a:bodyPr wrap="square" lIns="0" tIns="0" rIns="0" bIns="0" rtlCol="0"/>
            <a:lstStyle/>
            <a:p>
              <a:endParaRPr sz="1227"/>
            </a:p>
          </p:txBody>
        </p:sp>
        <p:sp>
          <p:nvSpPr>
            <p:cNvPr id="2888" name="object 2888"/>
            <p:cNvSpPr/>
            <p:nvPr/>
          </p:nvSpPr>
          <p:spPr>
            <a:xfrm>
              <a:off x="2129637" y="7906461"/>
              <a:ext cx="72390" cy="70485"/>
            </a:xfrm>
            <a:custGeom>
              <a:avLst/>
              <a:gdLst/>
              <a:ahLst/>
              <a:cxnLst/>
              <a:rect l="l" t="t" r="r" b="b"/>
              <a:pathLst>
                <a:path w="72389" h="70484">
                  <a:moveTo>
                    <a:pt x="72364" y="1739"/>
                  </a:moveTo>
                  <a:lnTo>
                    <a:pt x="72351" y="0"/>
                  </a:lnTo>
                  <a:lnTo>
                    <a:pt x="0" y="66611"/>
                  </a:lnTo>
                  <a:lnTo>
                    <a:pt x="0" y="68440"/>
                  </a:lnTo>
                  <a:lnTo>
                    <a:pt x="0" y="68707"/>
                  </a:lnTo>
                  <a:lnTo>
                    <a:pt x="0" y="70319"/>
                  </a:lnTo>
                  <a:lnTo>
                    <a:pt x="72364" y="3619"/>
                  </a:lnTo>
                  <a:lnTo>
                    <a:pt x="72364" y="1752"/>
                  </a:lnTo>
                  <a:close/>
                </a:path>
              </a:pathLst>
            </a:custGeom>
            <a:solidFill>
              <a:srgbClr val="184C8D"/>
            </a:solidFill>
          </p:spPr>
          <p:txBody>
            <a:bodyPr wrap="square" lIns="0" tIns="0" rIns="0" bIns="0" rtlCol="0"/>
            <a:lstStyle/>
            <a:p>
              <a:endParaRPr sz="1227"/>
            </a:p>
          </p:txBody>
        </p:sp>
        <p:sp>
          <p:nvSpPr>
            <p:cNvPr id="2889" name="object 2889"/>
            <p:cNvSpPr/>
            <p:nvPr/>
          </p:nvSpPr>
          <p:spPr>
            <a:xfrm>
              <a:off x="2129637" y="7910068"/>
              <a:ext cx="72390" cy="69215"/>
            </a:xfrm>
            <a:custGeom>
              <a:avLst/>
              <a:gdLst/>
              <a:ahLst/>
              <a:cxnLst/>
              <a:rect l="l" t="t" r="r" b="b"/>
              <a:pathLst>
                <a:path w="72389" h="69215">
                  <a:moveTo>
                    <a:pt x="72377" y="0"/>
                  </a:moveTo>
                  <a:lnTo>
                    <a:pt x="0" y="66710"/>
                  </a:lnTo>
                  <a:lnTo>
                    <a:pt x="0" y="68907"/>
                  </a:lnTo>
                  <a:lnTo>
                    <a:pt x="72385" y="2189"/>
                  </a:lnTo>
                  <a:lnTo>
                    <a:pt x="72377" y="0"/>
                  </a:lnTo>
                  <a:close/>
                </a:path>
              </a:pathLst>
            </a:custGeom>
            <a:solidFill>
              <a:srgbClr val="184D8E"/>
            </a:solidFill>
          </p:spPr>
          <p:txBody>
            <a:bodyPr wrap="square" lIns="0" tIns="0" rIns="0" bIns="0" rtlCol="0"/>
            <a:lstStyle/>
            <a:p>
              <a:endParaRPr sz="1227"/>
            </a:p>
          </p:txBody>
        </p:sp>
        <p:sp>
          <p:nvSpPr>
            <p:cNvPr id="2890" name="object 2890"/>
            <p:cNvSpPr/>
            <p:nvPr/>
          </p:nvSpPr>
          <p:spPr>
            <a:xfrm>
              <a:off x="2129637" y="7911935"/>
              <a:ext cx="72390" cy="70485"/>
            </a:xfrm>
            <a:custGeom>
              <a:avLst/>
              <a:gdLst/>
              <a:ahLst/>
              <a:cxnLst/>
              <a:rect l="l" t="t" r="r" b="b"/>
              <a:pathLst>
                <a:path w="72389" h="70484">
                  <a:moveTo>
                    <a:pt x="72390" y="1854"/>
                  </a:moveTo>
                  <a:lnTo>
                    <a:pt x="72377" y="0"/>
                  </a:lnTo>
                  <a:lnTo>
                    <a:pt x="0" y="66979"/>
                  </a:lnTo>
                  <a:lnTo>
                    <a:pt x="0" y="68503"/>
                  </a:lnTo>
                  <a:lnTo>
                    <a:pt x="0" y="70434"/>
                  </a:lnTo>
                  <a:lnTo>
                    <a:pt x="72390" y="4025"/>
                  </a:lnTo>
                  <a:lnTo>
                    <a:pt x="72390" y="1854"/>
                  </a:lnTo>
                  <a:close/>
                </a:path>
              </a:pathLst>
            </a:custGeom>
            <a:solidFill>
              <a:srgbClr val="184E8F"/>
            </a:solidFill>
          </p:spPr>
          <p:txBody>
            <a:bodyPr wrap="square" lIns="0" tIns="0" rIns="0" bIns="0" rtlCol="0"/>
            <a:lstStyle/>
            <a:p>
              <a:endParaRPr sz="1227"/>
            </a:p>
          </p:txBody>
        </p:sp>
        <p:sp>
          <p:nvSpPr>
            <p:cNvPr id="2891" name="object 2891"/>
            <p:cNvSpPr/>
            <p:nvPr/>
          </p:nvSpPr>
          <p:spPr>
            <a:xfrm>
              <a:off x="2129637" y="7915951"/>
              <a:ext cx="73025" cy="68580"/>
            </a:xfrm>
            <a:custGeom>
              <a:avLst/>
              <a:gdLst/>
              <a:ahLst/>
              <a:cxnLst/>
              <a:rect l="l" t="t" r="r" b="b"/>
              <a:pathLst>
                <a:path w="73025" h="68579">
                  <a:moveTo>
                    <a:pt x="72398" y="0"/>
                  </a:moveTo>
                  <a:lnTo>
                    <a:pt x="0" y="66415"/>
                  </a:lnTo>
                  <a:lnTo>
                    <a:pt x="0" y="68533"/>
                  </a:lnTo>
                  <a:lnTo>
                    <a:pt x="72405" y="1797"/>
                  </a:lnTo>
                  <a:lnTo>
                    <a:pt x="72398" y="0"/>
                  </a:lnTo>
                  <a:close/>
                </a:path>
              </a:pathLst>
            </a:custGeom>
            <a:solidFill>
              <a:srgbClr val="184F90"/>
            </a:solidFill>
          </p:spPr>
          <p:txBody>
            <a:bodyPr wrap="square" lIns="0" tIns="0" rIns="0" bIns="0" rtlCol="0"/>
            <a:lstStyle/>
            <a:p>
              <a:endParaRPr sz="1227"/>
            </a:p>
          </p:txBody>
        </p:sp>
        <p:sp>
          <p:nvSpPr>
            <p:cNvPr id="2892" name="object 2892"/>
            <p:cNvSpPr/>
            <p:nvPr/>
          </p:nvSpPr>
          <p:spPr>
            <a:xfrm>
              <a:off x="2129637" y="7917431"/>
              <a:ext cx="73025" cy="68580"/>
            </a:xfrm>
            <a:custGeom>
              <a:avLst/>
              <a:gdLst/>
              <a:ahLst/>
              <a:cxnLst/>
              <a:rect l="l" t="t" r="r" b="b"/>
              <a:pathLst>
                <a:path w="73025" h="68579">
                  <a:moveTo>
                    <a:pt x="72404" y="0"/>
                  </a:moveTo>
                  <a:lnTo>
                    <a:pt x="0" y="66993"/>
                  </a:lnTo>
                  <a:lnTo>
                    <a:pt x="0" y="68495"/>
                  </a:lnTo>
                  <a:lnTo>
                    <a:pt x="72410" y="1839"/>
                  </a:lnTo>
                  <a:lnTo>
                    <a:pt x="72404" y="0"/>
                  </a:lnTo>
                  <a:close/>
                </a:path>
              </a:pathLst>
            </a:custGeom>
            <a:solidFill>
              <a:srgbClr val="195091"/>
            </a:solidFill>
          </p:spPr>
          <p:txBody>
            <a:bodyPr wrap="square" lIns="0" tIns="0" rIns="0" bIns="0" rtlCol="0"/>
            <a:lstStyle/>
            <a:p>
              <a:endParaRPr sz="1227"/>
            </a:p>
          </p:txBody>
        </p:sp>
        <p:sp>
          <p:nvSpPr>
            <p:cNvPr id="2893" name="object 2893"/>
            <p:cNvSpPr/>
            <p:nvPr/>
          </p:nvSpPr>
          <p:spPr>
            <a:xfrm>
              <a:off x="2129637" y="7919275"/>
              <a:ext cx="73025" cy="71120"/>
            </a:xfrm>
            <a:custGeom>
              <a:avLst/>
              <a:gdLst/>
              <a:ahLst/>
              <a:cxnLst/>
              <a:rect l="l" t="t" r="r" b="b"/>
              <a:pathLst>
                <a:path w="73025" h="71120">
                  <a:moveTo>
                    <a:pt x="72415" y="2184"/>
                  </a:moveTo>
                  <a:lnTo>
                    <a:pt x="72402" y="0"/>
                  </a:lnTo>
                  <a:lnTo>
                    <a:pt x="0" y="66662"/>
                  </a:lnTo>
                  <a:lnTo>
                    <a:pt x="0" y="68846"/>
                  </a:lnTo>
                  <a:lnTo>
                    <a:pt x="0" y="70573"/>
                  </a:lnTo>
                  <a:lnTo>
                    <a:pt x="72415" y="3644"/>
                  </a:lnTo>
                  <a:lnTo>
                    <a:pt x="72415" y="2184"/>
                  </a:lnTo>
                  <a:close/>
                </a:path>
              </a:pathLst>
            </a:custGeom>
            <a:solidFill>
              <a:srgbClr val="195192"/>
            </a:solidFill>
          </p:spPr>
          <p:txBody>
            <a:bodyPr wrap="square" lIns="0" tIns="0" rIns="0" bIns="0" rtlCol="0"/>
            <a:lstStyle/>
            <a:p>
              <a:endParaRPr sz="1227"/>
            </a:p>
          </p:txBody>
        </p:sp>
        <p:sp>
          <p:nvSpPr>
            <p:cNvPr id="2894" name="object 2894"/>
            <p:cNvSpPr/>
            <p:nvPr/>
          </p:nvSpPr>
          <p:spPr>
            <a:xfrm>
              <a:off x="2129637" y="7922912"/>
              <a:ext cx="73025" cy="69215"/>
            </a:xfrm>
            <a:custGeom>
              <a:avLst/>
              <a:gdLst/>
              <a:ahLst/>
              <a:cxnLst/>
              <a:rect l="l" t="t" r="r" b="b"/>
              <a:pathLst>
                <a:path w="73025" h="69215">
                  <a:moveTo>
                    <a:pt x="72424" y="0"/>
                  </a:moveTo>
                  <a:lnTo>
                    <a:pt x="0" y="66932"/>
                  </a:lnTo>
                  <a:lnTo>
                    <a:pt x="0" y="68835"/>
                  </a:lnTo>
                  <a:lnTo>
                    <a:pt x="72432" y="2152"/>
                  </a:lnTo>
                  <a:lnTo>
                    <a:pt x="72424" y="0"/>
                  </a:lnTo>
                  <a:close/>
                </a:path>
              </a:pathLst>
            </a:custGeom>
            <a:solidFill>
              <a:srgbClr val="195293"/>
            </a:solidFill>
          </p:spPr>
          <p:txBody>
            <a:bodyPr wrap="square" lIns="0" tIns="0" rIns="0" bIns="0" rtlCol="0"/>
            <a:lstStyle/>
            <a:p>
              <a:endParaRPr sz="1227"/>
            </a:p>
          </p:txBody>
        </p:sp>
        <p:sp>
          <p:nvSpPr>
            <p:cNvPr id="2895" name="object 2895"/>
            <p:cNvSpPr/>
            <p:nvPr/>
          </p:nvSpPr>
          <p:spPr>
            <a:xfrm>
              <a:off x="2129637" y="7925066"/>
              <a:ext cx="73025" cy="70485"/>
            </a:xfrm>
            <a:custGeom>
              <a:avLst/>
              <a:gdLst/>
              <a:ahLst/>
              <a:cxnLst/>
              <a:rect l="l" t="t" r="r" b="b"/>
              <a:pathLst>
                <a:path w="73025" h="70484">
                  <a:moveTo>
                    <a:pt x="72440" y="3632"/>
                  </a:moveTo>
                  <a:lnTo>
                    <a:pt x="72428" y="1790"/>
                  </a:lnTo>
                  <a:lnTo>
                    <a:pt x="72428" y="0"/>
                  </a:lnTo>
                  <a:lnTo>
                    <a:pt x="0" y="66687"/>
                  </a:lnTo>
                  <a:lnTo>
                    <a:pt x="0" y="68554"/>
                  </a:lnTo>
                  <a:lnTo>
                    <a:pt x="0" y="70434"/>
                  </a:lnTo>
                  <a:lnTo>
                    <a:pt x="72440" y="3632"/>
                  </a:lnTo>
                  <a:close/>
                </a:path>
              </a:pathLst>
            </a:custGeom>
            <a:solidFill>
              <a:srgbClr val="195394"/>
            </a:solidFill>
          </p:spPr>
          <p:txBody>
            <a:bodyPr wrap="square" lIns="0" tIns="0" rIns="0" bIns="0" rtlCol="0"/>
            <a:lstStyle/>
            <a:p>
              <a:endParaRPr sz="1227"/>
            </a:p>
          </p:txBody>
        </p:sp>
        <p:sp>
          <p:nvSpPr>
            <p:cNvPr id="2896" name="object 2896"/>
            <p:cNvSpPr/>
            <p:nvPr/>
          </p:nvSpPr>
          <p:spPr>
            <a:xfrm>
              <a:off x="2129637" y="7928697"/>
              <a:ext cx="73025" cy="69215"/>
            </a:xfrm>
            <a:custGeom>
              <a:avLst/>
              <a:gdLst/>
              <a:ahLst/>
              <a:cxnLst/>
              <a:rect l="l" t="t" r="r" b="b"/>
              <a:pathLst>
                <a:path w="73025" h="69215">
                  <a:moveTo>
                    <a:pt x="72445" y="0"/>
                  </a:moveTo>
                  <a:lnTo>
                    <a:pt x="0" y="66793"/>
                  </a:lnTo>
                  <a:lnTo>
                    <a:pt x="0" y="68650"/>
                  </a:lnTo>
                  <a:lnTo>
                    <a:pt x="72452" y="1870"/>
                  </a:lnTo>
                  <a:lnTo>
                    <a:pt x="72445" y="0"/>
                  </a:lnTo>
                  <a:close/>
                </a:path>
              </a:pathLst>
            </a:custGeom>
            <a:solidFill>
              <a:srgbClr val="195495"/>
            </a:solidFill>
          </p:spPr>
          <p:txBody>
            <a:bodyPr wrap="square" lIns="0" tIns="0" rIns="0" bIns="0" rtlCol="0"/>
            <a:lstStyle/>
            <a:p>
              <a:endParaRPr sz="1227"/>
            </a:p>
          </p:txBody>
        </p:sp>
        <p:sp>
          <p:nvSpPr>
            <p:cNvPr id="2897" name="object 2897"/>
            <p:cNvSpPr/>
            <p:nvPr/>
          </p:nvSpPr>
          <p:spPr>
            <a:xfrm>
              <a:off x="2129637" y="7930568"/>
              <a:ext cx="73025" cy="68580"/>
            </a:xfrm>
            <a:custGeom>
              <a:avLst/>
              <a:gdLst/>
              <a:ahLst/>
              <a:cxnLst/>
              <a:rect l="l" t="t" r="r" b="b"/>
              <a:pathLst>
                <a:path w="73025" h="68579">
                  <a:moveTo>
                    <a:pt x="72452" y="0"/>
                  </a:moveTo>
                  <a:lnTo>
                    <a:pt x="0" y="66779"/>
                  </a:lnTo>
                  <a:lnTo>
                    <a:pt x="0" y="68565"/>
                  </a:lnTo>
                  <a:lnTo>
                    <a:pt x="72458" y="1858"/>
                  </a:lnTo>
                  <a:lnTo>
                    <a:pt x="72452" y="0"/>
                  </a:lnTo>
                  <a:close/>
                </a:path>
              </a:pathLst>
            </a:custGeom>
            <a:solidFill>
              <a:srgbClr val="195596"/>
            </a:solidFill>
          </p:spPr>
          <p:txBody>
            <a:bodyPr wrap="square" lIns="0" tIns="0" rIns="0" bIns="0" rtlCol="0"/>
            <a:lstStyle/>
            <a:p>
              <a:endParaRPr sz="1227"/>
            </a:p>
          </p:txBody>
        </p:sp>
        <p:sp>
          <p:nvSpPr>
            <p:cNvPr id="2898" name="object 2898"/>
            <p:cNvSpPr/>
            <p:nvPr/>
          </p:nvSpPr>
          <p:spPr>
            <a:xfrm>
              <a:off x="2129637" y="7932426"/>
              <a:ext cx="73025" cy="69215"/>
            </a:xfrm>
            <a:custGeom>
              <a:avLst/>
              <a:gdLst/>
              <a:ahLst/>
              <a:cxnLst/>
              <a:rect l="l" t="t" r="r" b="b"/>
              <a:pathLst>
                <a:path w="73025" h="69215">
                  <a:moveTo>
                    <a:pt x="72458" y="0"/>
                  </a:moveTo>
                  <a:lnTo>
                    <a:pt x="0" y="66706"/>
                  </a:lnTo>
                  <a:lnTo>
                    <a:pt x="0" y="68872"/>
                  </a:lnTo>
                  <a:lnTo>
                    <a:pt x="72465" y="1901"/>
                  </a:lnTo>
                  <a:lnTo>
                    <a:pt x="72458" y="0"/>
                  </a:lnTo>
                  <a:close/>
                </a:path>
              </a:pathLst>
            </a:custGeom>
            <a:solidFill>
              <a:srgbClr val="1A5597"/>
            </a:solidFill>
          </p:spPr>
          <p:txBody>
            <a:bodyPr wrap="square" lIns="0" tIns="0" rIns="0" bIns="0" rtlCol="0"/>
            <a:lstStyle/>
            <a:p>
              <a:endParaRPr sz="1227"/>
            </a:p>
          </p:txBody>
        </p:sp>
        <p:sp>
          <p:nvSpPr>
            <p:cNvPr id="2899" name="object 2899"/>
            <p:cNvSpPr/>
            <p:nvPr/>
          </p:nvSpPr>
          <p:spPr>
            <a:xfrm>
              <a:off x="2129637" y="7934254"/>
              <a:ext cx="73025" cy="68580"/>
            </a:xfrm>
            <a:custGeom>
              <a:avLst/>
              <a:gdLst/>
              <a:ahLst/>
              <a:cxnLst/>
              <a:rect l="l" t="t" r="r" b="b"/>
              <a:pathLst>
                <a:path w="73025" h="68579">
                  <a:moveTo>
                    <a:pt x="72465" y="0"/>
                  </a:moveTo>
                  <a:lnTo>
                    <a:pt x="0" y="66627"/>
                  </a:lnTo>
                  <a:lnTo>
                    <a:pt x="0" y="68497"/>
                  </a:lnTo>
                  <a:lnTo>
                    <a:pt x="72472" y="1785"/>
                  </a:lnTo>
                  <a:lnTo>
                    <a:pt x="72465" y="0"/>
                  </a:lnTo>
                  <a:close/>
                </a:path>
              </a:pathLst>
            </a:custGeom>
            <a:solidFill>
              <a:srgbClr val="1A5697"/>
            </a:solidFill>
          </p:spPr>
          <p:txBody>
            <a:bodyPr wrap="square" lIns="0" tIns="0" rIns="0" bIns="0" rtlCol="0"/>
            <a:lstStyle/>
            <a:p>
              <a:endParaRPr sz="1227"/>
            </a:p>
          </p:txBody>
        </p:sp>
        <p:sp>
          <p:nvSpPr>
            <p:cNvPr id="2900" name="object 2900"/>
            <p:cNvSpPr/>
            <p:nvPr/>
          </p:nvSpPr>
          <p:spPr>
            <a:xfrm>
              <a:off x="2129637" y="7936039"/>
              <a:ext cx="73025" cy="69215"/>
            </a:xfrm>
            <a:custGeom>
              <a:avLst/>
              <a:gdLst/>
              <a:ahLst/>
              <a:cxnLst/>
              <a:rect l="l" t="t" r="r" b="b"/>
              <a:pathLst>
                <a:path w="73025" h="69215">
                  <a:moveTo>
                    <a:pt x="72472" y="0"/>
                  </a:moveTo>
                  <a:lnTo>
                    <a:pt x="0" y="66712"/>
                  </a:lnTo>
                  <a:lnTo>
                    <a:pt x="0" y="68907"/>
                  </a:lnTo>
                  <a:lnTo>
                    <a:pt x="72480" y="2187"/>
                  </a:lnTo>
                  <a:lnTo>
                    <a:pt x="72472" y="0"/>
                  </a:lnTo>
                  <a:close/>
                </a:path>
              </a:pathLst>
            </a:custGeom>
            <a:solidFill>
              <a:srgbClr val="1A5798"/>
            </a:solidFill>
          </p:spPr>
          <p:txBody>
            <a:bodyPr wrap="square" lIns="0" tIns="0" rIns="0" bIns="0" rtlCol="0"/>
            <a:lstStyle/>
            <a:p>
              <a:endParaRPr sz="1227"/>
            </a:p>
          </p:txBody>
        </p:sp>
        <p:sp>
          <p:nvSpPr>
            <p:cNvPr id="2901" name="object 2901"/>
            <p:cNvSpPr/>
            <p:nvPr/>
          </p:nvSpPr>
          <p:spPr>
            <a:xfrm>
              <a:off x="2129637" y="7937853"/>
              <a:ext cx="73025" cy="69215"/>
            </a:xfrm>
            <a:custGeom>
              <a:avLst/>
              <a:gdLst/>
              <a:ahLst/>
              <a:cxnLst/>
              <a:rect l="l" t="t" r="r" b="b"/>
              <a:pathLst>
                <a:path w="73025" h="69215">
                  <a:moveTo>
                    <a:pt x="72478" y="0"/>
                  </a:moveTo>
                  <a:lnTo>
                    <a:pt x="0" y="67062"/>
                  </a:lnTo>
                  <a:lnTo>
                    <a:pt x="0" y="68623"/>
                  </a:lnTo>
                  <a:lnTo>
                    <a:pt x="72485" y="1812"/>
                  </a:lnTo>
                  <a:lnTo>
                    <a:pt x="72478" y="0"/>
                  </a:lnTo>
                  <a:close/>
                </a:path>
              </a:pathLst>
            </a:custGeom>
            <a:solidFill>
              <a:srgbClr val="1A5799"/>
            </a:solidFill>
          </p:spPr>
          <p:txBody>
            <a:bodyPr wrap="square" lIns="0" tIns="0" rIns="0" bIns="0" rtlCol="0"/>
            <a:lstStyle/>
            <a:p>
              <a:endParaRPr sz="1227"/>
            </a:p>
          </p:txBody>
        </p:sp>
        <p:sp>
          <p:nvSpPr>
            <p:cNvPr id="2902" name="object 2902"/>
            <p:cNvSpPr/>
            <p:nvPr/>
          </p:nvSpPr>
          <p:spPr>
            <a:xfrm>
              <a:off x="2129637" y="7939666"/>
              <a:ext cx="73025" cy="69215"/>
            </a:xfrm>
            <a:custGeom>
              <a:avLst/>
              <a:gdLst/>
              <a:ahLst/>
              <a:cxnLst/>
              <a:rect l="l" t="t" r="r" b="b"/>
              <a:pathLst>
                <a:path w="73025" h="69215">
                  <a:moveTo>
                    <a:pt x="72485" y="0"/>
                  </a:moveTo>
                  <a:lnTo>
                    <a:pt x="0" y="66810"/>
                  </a:lnTo>
                  <a:lnTo>
                    <a:pt x="0" y="68607"/>
                  </a:lnTo>
                  <a:lnTo>
                    <a:pt x="72493" y="2105"/>
                  </a:lnTo>
                  <a:lnTo>
                    <a:pt x="72485" y="0"/>
                  </a:lnTo>
                  <a:close/>
                </a:path>
              </a:pathLst>
            </a:custGeom>
            <a:solidFill>
              <a:srgbClr val="1A5899"/>
            </a:solidFill>
          </p:spPr>
          <p:txBody>
            <a:bodyPr wrap="square" lIns="0" tIns="0" rIns="0" bIns="0" rtlCol="0"/>
            <a:lstStyle/>
            <a:p>
              <a:endParaRPr sz="1227"/>
            </a:p>
          </p:txBody>
        </p:sp>
        <p:sp>
          <p:nvSpPr>
            <p:cNvPr id="2903" name="object 2903"/>
            <p:cNvSpPr/>
            <p:nvPr/>
          </p:nvSpPr>
          <p:spPr>
            <a:xfrm>
              <a:off x="2129637" y="7941771"/>
              <a:ext cx="73025" cy="69215"/>
            </a:xfrm>
            <a:custGeom>
              <a:avLst/>
              <a:gdLst/>
              <a:ahLst/>
              <a:cxnLst/>
              <a:rect l="l" t="t" r="r" b="b"/>
              <a:pathLst>
                <a:path w="73025" h="69215">
                  <a:moveTo>
                    <a:pt x="72493" y="0"/>
                  </a:moveTo>
                  <a:lnTo>
                    <a:pt x="0" y="66501"/>
                  </a:lnTo>
                  <a:lnTo>
                    <a:pt x="0" y="68680"/>
                  </a:lnTo>
                  <a:lnTo>
                    <a:pt x="72500" y="1935"/>
                  </a:lnTo>
                  <a:lnTo>
                    <a:pt x="72493" y="0"/>
                  </a:lnTo>
                  <a:close/>
                </a:path>
              </a:pathLst>
            </a:custGeom>
            <a:solidFill>
              <a:srgbClr val="1A599A"/>
            </a:solidFill>
          </p:spPr>
          <p:txBody>
            <a:bodyPr wrap="square" lIns="0" tIns="0" rIns="0" bIns="0" rtlCol="0"/>
            <a:lstStyle/>
            <a:p>
              <a:endParaRPr sz="1227"/>
            </a:p>
          </p:txBody>
        </p:sp>
        <p:sp>
          <p:nvSpPr>
            <p:cNvPr id="2904" name="object 2904"/>
            <p:cNvSpPr/>
            <p:nvPr/>
          </p:nvSpPr>
          <p:spPr>
            <a:xfrm>
              <a:off x="2129637" y="7943437"/>
              <a:ext cx="73025" cy="68580"/>
            </a:xfrm>
            <a:custGeom>
              <a:avLst/>
              <a:gdLst/>
              <a:ahLst/>
              <a:cxnLst/>
              <a:rect l="l" t="t" r="r" b="b"/>
              <a:pathLst>
                <a:path w="73025" h="68579">
                  <a:moveTo>
                    <a:pt x="72499" y="0"/>
                  </a:moveTo>
                  <a:lnTo>
                    <a:pt x="0" y="67001"/>
                  </a:lnTo>
                  <a:lnTo>
                    <a:pt x="0" y="68548"/>
                  </a:lnTo>
                  <a:lnTo>
                    <a:pt x="72505" y="1719"/>
                  </a:lnTo>
                  <a:lnTo>
                    <a:pt x="72499" y="0"/>
                  </a:lnTo>
                  <a:close/>
                </a:path>
              </a:pathLst>
            </a:custGeom>
            <a:solidFill>
              <a:srgbClr val="1A5A9B"/>
            </a:solidFill>
          </p:spPr>
          <p:txBody>
            <a:bodyPr wrap="square" lIns="0" tIns="0" rIns="0" bIns="0" rtlCol="0"/>
            <a:lstStyle/>
            <a:p>
              <a:endParaRPr sz="1227"/>
            </a:p>
          </p:txBody>
        </p:sp>
        <p:sp>
          <p:nvSpPr>
            <p:cNvPr id="2905" name="object 2905"/>
            <p:cNvSpPr/>
            <p:nvPr/>
          </p:nvSpPr>
          <p:spPr>
            <a:xfrm>
              <a:off x="2129637" y="7945157"/>
              <a:ext cx="73025" cy="69215"/>
            </a:xfrm>
            <a:custGeom>
              <a:avLst/>
              <a:gdLst/>
              <a:ahLst/>
              <a:cxnLst/>
              <a:rect l="l" t="t" r="r" b="b"/>
              <a:pathLst>
                <a:path w="73025" h="69215">
                  <a:moveTo>
                    <a:pt x="72505" y="0"/>
                  </a:moveTo>
                  <a:lnTo>
                    <a:pt x="0" y="66828"/>
                  </a:lnTo>
                  <a:lnTo>
                    <a:pt x="0" y="69025"/>
                  </a:lnTo>
                  <a:lnTo>
                    <a:pt x="72513" y="2189"/>
                  </a:lnTo>
                  <a:lnTo>
                    <a:pt x="72505" y="0"/>
                  </a:lnTo>
                  <a:close/>
                </a:path>
              </a:pathLst>
            </a:custGeom>
            <a:solidFill>
              <a:srgbClr val="1A5A9C"/>
            </a:solidFill>
          </p:spPr>
          <p:txBody>
            <a:bodyPr wrap="square" lIns="0" tIns="0" rIns="0" bIns="0" rtlCol="0"/>
            <a:lstStyle/>
            <a:p>
              <a:endParaRPr sz="1227"/>
            </a:p>
          </p:txBody>
        </p:sp>
        <p:sp>
          <p:nvSpPr>
            <p:cNvPr id="2906" name="object 2906"/>
            <p:cNvSpPr/>
            <p:nvPr/>
          </p:nvSpPr>
          <p:spPr>
            <a:xfrm>
              <a:off x="2129637" y="7947346"/>
              <a:ext cx="73025" cy="68580"/>
            </a:xfrm>
            <a:custGeom>
              <a:avLst/>
              <a:gdLst/>
              <a:ahLst/>
              <a:cxnLst/>
              <a:rect l="l" t="t" r="r" b="b"/>
              <a:pathLst>
                <a:path w="73025" h="68579">
                  <a:moveTo>
                    <a:pt x="72513" y="0"/>
                  </a:moveTo>
                  <a:lnTo>
                    <a:pt x="0" y="66836"/>
                  </a:lnTo>
                  <a:lnTo>
                    <a:pt x="0" y="68260"/>
                  </a:lnTo>
                  <a:lnTo>
                    <a:pt x="72519" y="1505"/>
                  </a:lnTo>
                  <a:lnTo>
                    <a:pt x="72513" y="0"/>
                  </a:lnTo>
                  <a:close/>
                </a:path>
              </a:pathLst>
            </a:custGeom>
            <a:solidFill>
              <a:srgbClr val="1B5B9C"/>
            </a:solidFill>
          </p:spPr>
          <p:txBody>
            <a:bodyPr wrap="square" lIns="0" tIns="0" rIns="0" bIns="0" rtlCol="0"/>
            <a:lstStyle/>
            <a:p>
              <a:endParaRPr sz="1227"/>
            </a:p>
          </p:txBody>
        </p:sp>
        <p:sp>
          <p:nvSpPr>
            <p:cNvPr id="2907" name="object 2907"/>
            <p:cNvSpPr/>
            <p:nvPr/>
          </p:nvSpPr>
          <p:spPr>
            <a:xfrm>
              <a:off x="2129637" y="7948851"/>
              <a:ext cx="73025" cy="69215"/>
            </a:xfrm>
            <a:custGeom>
              <a:avLst/>
              <a:gdLst/>
              <a:ahLst/>
              <a:cxnLst/>
              <a:rect l="l" t="t" r="r" b="b"/>
              <a:pathLst>
                <a:path w="73025" h="69215">
                  <a:moveTo>
                    <a:pt x="72519" y="0"/>
                  </a:moveTo>
                  <a:lnTo>
                    <a:pt x="0" y="66755"/>
                  </a:lnTo>
                  <a:lnTo>
                    <a:pt x="0" y="68950"/>
                  </a:lnTo>
                  <a:lnTo>
                    <a:pt x="72527" y="2187"/>
                  </a:lnTo>
                  <a:lnTo>
                    <a:pt x="72519" y="0"/>
                  </a:lnTo>
                  <a:close/>
                </a:path>
              </a:pathLst>
            </a:custGeom>
            <a:solidFill>
              <a:srgbClr val="1B5C9D"/>
            </a:solidFill>
          </p:spPr>
          <p:txBody>
            <a:bodyPr wrap="square" lIns="0" tIns="0" rIns="0" bIns="0" rtlCol="0"/>
            <a:lstStyle/>
            <a:p>
              <a:endParaRPr sz="1227"/>
            </a:p>
          </p:txBody>
        </p:sp>
        <p:sp>
          <p:nvSpPr>
            <p:cNvPr id="2908" name="object 2908"/>
            <p:cNvSpPr/>
            <p:nvPr/>
          </p:nvSpPr>
          <p:spPr>
            <a:xfrm>
              <a:off x="2129637" y="7951039"/>
              <a:ext cx="73025" cy="67310"/>
            </a:xfrm>
            <a:custGeom>
              <a:avLst/>
              <a:gdLst/>
              <a:ahLst/>
              <a:cxnLst/>
              <a:rect l="l" t="t" r="r" b="b"/>
              <a:pathLst>
                <a:path w="73025" h="67309">
                  <a:moveTo>
                    <a:pt x="72527" y="0"/>
                  </a:moveTo>
                  <a:lnTo>
                    <a:pt x="0" y="66762"/>
                  </a:lnTo>
                  <a:lnTo>
                    <a:pt x="233" y="67151"/>
                  </a:lnTo>
                  <a:lnTo>
                    <a:pt x="2104" y="66601"/>
                  </a:lnTo>
                  <a:lnTo>
                    <a:pt x="72533" y="1846"/>
                  </a:lnTo>
                  <a:lnTo>
                    <a:pt x="72527" y="0"/>
                  </a:lnTo>
                  <a:close/>
                </a:path>
              </a:pathLst>
            </a:custGeom>
            <a:solidFill>
              <a:srgbClr val="1B5C9E"/>
            </a:solidFill>
          </p:spPr>
          <p:txBody>
            <a:bodyPr wrap="square" lIns="0" tIns="0" rIns="0" bIns="0" rtlCol="0"/>
            <a:lstStyle/>
            <a:p>
              <a:endParaRPr sz="1227"/>
            </a:p>
          </p:txBody>
        </p:sp>
        <p:sp>
          <p:nvSpPr>
            <p:cNvPr id="2909" name="object 2909"/>
            <p:cNvSpPr/>
            <p:nvPr/>
          </p:nvSpPr>
          <p:spPr>
            <a:xfrm>
              <a:off x="2131742" y="7952885"/>
              <a:ext cx="70485" cy="64769"/>
            </a:xfrm>
            <a:custGeom>
              <a:avLst/>
              <a:gdLst/>
              <a:ahLst/>
              <a:cxnLst/>
              <a:rect l="l" t="t" r="r" b="b"/>
              <a:pathLst>
                <a:path w="70485" h="64770">
                  <a:moveTo>
                    <a:pt x="70429" y="0"/>
                  </a:moveTo>
                  <a:lnTo>
                    <a:pt x="0" y="64754"/>
                  </a:lnTo>
                  <a:lnTo>
                    <a:pt x="2465" y="64029"/>
                  </a:lnTo>
                  <a:lnTo>
                    <a:pt x="70435" y="1677"/>
                  </a:lnTo>
                  <a:lnTo>
                    <a:pt x="70429" y="0"/>
                  </a:lnTo>
                  <a:close/>
                </a:path>
              </a:pathLst>
            </a:custGeom>
            <a:solidFill>
              <a:srgbClr val="1B5D9F"/>
            </a:solidFill>
          </p:spPr>
          <p:txBody>
            <a:bodyPr wrap="square" lIns="0" tIns="0" rIns="0" bIns="0" rtlCol="0"/>
            <a:lstStyle/>
            <a:p>
              <a:endParaRPr sz="1227"/>
            </a:p>
          </p:txBody>
        </p:sp>
        <p:sp>
          <p:nvSpPr>
            <p:cNvPr id="2910" name="object 2910"/>
            <p:cNvSpPr/>
            <p:nvPr/>
          </p:nvSpPr>
          <p:spPr>
            <a:xfrm>
              <a:off x="2134186" y="7954255"/>
              <a:ext cx="68580" cy="62865"/>
            </a:xfrm>
            <a:custGeom>
              <a:avLst/>
              <a:gdLst/>
              <a:ahLst/>
              <a:cxnLst/>
              <a:rect l="l" t="t" r="r" b="b"/>
              <a:pathLst>
                <a:path w="68580" h="62865">
                  <a:moveTo>
                    <a:pt x="67989" y="0"/>
                  </a:moveTo>
                  <a:lnTo>
                    <a:pt x="0" y="62666"/>
                  </a:lnTo>
                  <a:lnTo>
                    <a:pt x="3499" y="61637"/>
                  </a:lnTo>
                  <a:lnTo>
                    <a:pt x="67997" y="2189"/>
                  </a:lnTo>
                  <a:lnTo>
                    <a:pt x="67989" y="0"/>
                  </a:lnTo>
                  <a:close/>
                </a:path>
              </a:pathLst>
            </a:custGeom>
            <a:solidFill>
              <a:srgbClr val="1B5E9F"/>
            </a:solidFill>
          </p:spPr>
          <p:txBody>
            <a:bodyPr wrap="square" lIns="0" tIns="0" rIns="0" bIns="0" rtlCol="0"/>
            <a:lstStyle/>
            <a:p>
              <a:endParaRPr sz="1227"/>
            </a:p>
          </p:txBody>
        </p:sp>
        <p:sp>
          <p:nvSpPr>
            <p:cNvPr id="2911" name="object 2911"/>
            <p:cNvSpPr/>
            <p:nvPr/>
          </p:nvSpPr>
          <p:spPr>
            <a:xfrm>
              <a:off x="2137686" y="7956444"/>
              <a:ext cx="64769" cy="59690"/>
            </a:xfrm>
            <a:custGeom>
              <a:avLst/>
              <a:gdLst/>
              <a:ahLst/>
              <a:cxnLst/>
              <a:rect l="l" t="t" r="r" b="b"/>
              <a:pathLst>
                <a:path w="64769" h="59690">
                  <a:moveTo>
                    <a:pt x="64498" y="0"/>
                  </a:moveTo>
                  <a:lnTo>
                    <a:pt x="0" y="59448"/>
                  </a:lnTo>
                  <a:lnTo>
                    <a:pt x="2995" y="58567"/>
                  </a:lnTo>
                  <a:lnTo>
                    <a:pt x="64505" y="1874"/>
                  </a:lnTo>
                  <a:lnTo>
                    <a:pt x="64498" y="0"/>
                  </a:lnTo>
                  <a:close/>
                </a:path>
              </a:pathLst>
            </a:custGeom>
            <a:solidFill>
              <a:srgbClr val="1B5EA0"/>
            </a:solidFill>
          </p:spPr>
          <p:txBody>
            <a:bodyPr wrap="square" lIns="0" tIns="0" rIns="0" bIns="0" rtlCol="0"/>
            <a:lstStyle/>
            <a:p>
              <a:endParaRPr sz="1227"/>
            </a:p>
          </p:txBody>
        </p:sp>
        <p:sp>
          <p:nvSpPr>
            <p:cNvPr id="2912" name="object 2912"/>
            <p:cNvSpPr/>
            <p:nvPr/>
          </p:nvSpPr>
          <p:spPr>
            <a:xfrm>
              <a:off x="2140681" y="7958318"/>
              <a:ext cx="61594" cy="57150"/>
            </a:xfrm>
            <a:custGeom>
              <a:avLst/>
              <a:gdLst/>
              <a:ahLst/>
              <a:cxnLst/>
              <a:rect l="l" t="t" r="r" b="b"/>
              <a:pathLst>
                <a:path w="61594" h="57150">
                  <a:moveTo>
                    <a:pt x="61509" y="0"/>
                  </a:moveTo>
                  <a:lnTo>
                    <a:pt x="0" y="56693"/>
                  </a:lnTo>
                  <a:lnTo>
                    <a:pt x="2953" y="55825"/>
                  </a:lnTo>
                  <a:lnTo>
                    <a:pt x="61516" y="1847"/>
                  </a:lnTo>
                  <a:lnTo>
                    <a:pt x="61509" y="0"/>
                  </a:lnTo>
                  <a:close/>
                </a:path>
              </a:pathLst>
            </a:custGeom>
            <a:solidFill>
              <a:srgbClr val="1B5FA1"/>
            </a:solidFill>
          </p:spPr>
          <p:txBody>
            <a:bodyPr wrap="square" lIns="0" tIns="0" rIns="0" bIns="0" rtlCol="0"/>
            <a:lstStyle/>
            <a:p>
              <a:endParaRPr sz="1227"/>
            </a:p>
          </p:txBody>
        </p:sp>
        <p:sp>
          <p:nvSpPr>
            <p:cNvPr id="2913" name="object 2913"/>
            <p:cNvSpPr/>
            <p:nvPr/>
          </p:nvSpPr>
          <p:spPr>
            <a:xfrm>
              <a:off x="2143635" y="7960165"/>
              <a:ext cx="59055" cy="53975"/>
            </a:xfrm>
            <a:custGeom>
              <a:avLst/>
              <a:gdLst/>
              <a:ahLst/>
              <a:cxnLst/>
              <a:rect l="l" t="t" r="r" b="b"/>
              <a:pathLst>
                <a:path w="59055" h="53975">
                  <a:moveTo>
                    <a:pt x="58563" y="0"/>
                  </a:moveTo>
                  <a:lnTo>
                    <a:pt x="0" y="53978"/>
                  </a:lnTo>
                  <a:lnTo>
                    <a:pt x="2848" y="53140"/>
                  </a:lnTo>
                  <a:lnTo>
                    <a:pt x="58569" y="1842"/>
                  </a:lnTo>
                  <a:lnTo>
                    <a:pt x="58563" y="0"/>
                  </a:lnTo>
                  <a:close/>
                </a:path>
              </a:pathLst>
            </a:custGeom>
            <a:solidFill>
              <a:srgbClr val="1B60A1"/>
            </a:solidFill>
          </p:spPr>
          <p:txBody>
            <a:bodyPr wrap="square" lIns="0" tIns="0" rIns="0" bIns="0" rtlCol="0"/>
            <a:lstStyle/>
            <a:p>
              <a:endParaRPr sz="1227"/>
            </a:p>
          </p:txBody>
        </p:sp>
        <p:sp>
          <p:nvSpPr>
            <p:cNvPr id="2914" name="object 2914"/>
            <p:cNvSpPr/>
            <p:nvPr/>
          </p:nvSpPr>
          <p:spPr>
            <a:xfrm>
              <a:off x="2146483" y="7962008"/>
              <a:ext cx="55880" cy="51435"/>
            </a:xfrm>
            <a:custGeom>
              <a:avLst/>
              <a:gdLst/>
              <a:ahLst/>
              <a:cxnLst/>
              <a:rect l="l" t="t" r="r" b="b"/>
              <a:pathLst>
                <a:path w="55880" h="51434">
                  <a:moveTo>
                    <a:pt x="55721" y="0"/>
                  </a:moveTo>
                  <a:lnTo>
                    <a:pt x="0" y="51298"/>
                  </a:lnTo>
                  <a:lnTo>
                    <a:pt x="2798" y="50475"/>
                  </a:lnTo>
                  <a:lnTo>
                    <a:pt x="55728" y="1810"/>
                  </a:lnTo>
                  <a:lnTo>
                    <a:pt x="55721" y="0"/>
                  </a:lnTo>
                  <a:close/>
                </a:path>
              </a:pathLst>
            </a:custGeom>
            <a:solidFill>
              <a:srgbClr val="1C60A2"/>
            </a:solidFill>
          </p:spPr>
          <p:txBody>
            <a:bodyPr wrap="square" lIns="0" tIns="0" rIns="0" bIns="0" rtlCol="0"/>
            <a:lstStyle/>
            <a:p>
              <a:endParaRPr sz="1227"/>
            </a:p>
          </p:txBody>
        </p:sp>
        <p:sp>
          <p:nvSpPr>
            <p:cNvPr id="2915" name="object 2915"/>
            <p:cNvSpPr/>
            <p:nvPr/>
          </p:nvSpPr>
          <p:spPr>
            <a:xfrm>
              <a:off x="2148846" y="7963720"/>
              <a:ext cx="53975" cy="48895"/>
            </a:xfrm>
            <a:custGeom>
              <a:avLst/>
              <a:gdLst/>
              <a:ahLst/>
              <a:cxnLst/>
              <a:rect l="l" t="t" r="r" b="b"/>
              <a:pathLst>
                <a:path w="53975" h="48895">
                  <a:moveTo>
                    <a:pt x="53364" y="0"/>
                  </a:moveTo>
                  <a:lnTo>
                    <a:pt x="0" y="48891"/>
                  </a:lnTo>
                  <a:lnTo>
                    <a:pt x="3412" y="47887"/>
                  </a:lnTo>
                  <a:lnTo>
                    <a:pt x="53371" y="1899"/>
                  </a:lnTo>
                  <a:lnTo>
                    <a:pt x="53364" y="0"/>
                  </a:lnTo>
                  <a:close/>
                </a:path>
              </a:pathLst>
            </a:custGeom>
            <a:solidFill>
              <a:srgbClr val="1C61A3"/>
            </a:solidFill>
          </p:spPr>
          <p:txBody>
            <a:bodyPr wrap="square" lIns="0" tIns="0" rIns="0" bIns="0" rtlCol="0"/>
            <a:lstStyle/>
            <a:p>
              <a:endParaRPr sz="1227"/>
            </a:p>
          </p:txBody>
        </p:sp>
        <p:sp>
          <p:nvSpPr>
            <p:cNvPr id="2916" name="object 2916"/>
            <p:cNvSpPr/>
            <p:nvPr/>
          </p:nvSpPr>
          <p:spPr>
            <a:xfrm>
              <a:off x="2152256" y="7965630"/>
              <a:ext cx="50165" cy="46355"/>
            </a:xfrm>
            <a:custGeom>
              <a:avLst/>
              <a:gdLst/>
              <a:ahLst/>
              <a:cxnLst/>
              <a:rect l="l" t="t" r="r" b="b"/>
              <a:pathLst>
                <a:path w="50164" h="46354">
                  <a:moveTo>
                    <a:pt x="49974" y="3644"/>
                  </a:moveTo>
                  <a:lnTo>
                    <a:pt x="49961" y="2082"/>
                  </a:lnTo>
                  <a:lnTo>
                    <a:pt x="49961" y="1866"/>
                  </a:lnTo>
                  <a:lnTo>
                    <a:pt x="49949" y="0"/>
                  </a:lnTo>
                  <a:lnTo>
                    <a:pt x="0" y="45986"/>
                  </a:lnTo>
                  <a:lnTo>
                    <a:pt x="2997" y="45097"/>
                  </a:lnTo>
                  <a:lnTo>
                    <a:pt x="5918" y="44246"/>
                  </a:lnTo>
                  <a:lnTo>
                    <a:pt x="49974" y="3644"/>
                  </a:lnTo>
                  <a:close/>
                </a:path>
              </a:pathLst>
            </a:custGeom>
            <a:solidFill>
              <a:srgbClr val="1C62A4"/>
            </a:solidFill>
          </p:spPr>
          <p:txBody>
            <a:bodyPr wrap="square" lIns="0" tIns="0" rIns="0" bIns="0" rtlCol="0"/>
            <a:lstStyle/>
            <a:p>
              <a:endParaRPr sz="1227"/>
            </a:p>
          </p:txBody>
        </p:sp>
        <p:sp>
          <p:nvSpPr>
            <p:cNvPr id="2917" name="object 2917"/>
            <p:cNvSpPr/>
            <p:nvPr/>
          </p:nvSpPr>
          <p:spPr>
            <a:xfrm>
              <a:off x="2158179" y="7969264"/>
              <a:ext cx="44450" cy="40640"/>
            </a:xfrm>
            <a:custGeom>
              <a:avLst/>
              <a:gdLst/>
              <a:ahLst/>
              <a:cxnLst/>
              <a:rect l="l" t="t" r="r" b="b"/>
              <a:pathLst>
                <a:path w="44450" h="40640">
                  <a:moveTo>
                    <a:pt x="44052" y="0"/>
                  </a:moveTo>
                  <a:lnTo>
                    <a:pt x="0" y="40603"/>
                  </a:lnTo>
                  <a:lnTo>
                    <a:pt x="2865" y="39760"/>
                  </a:lnTo>
                  <a:lnTo>
                    <a:pt x="44058" y="1837"/>
                  </a:lnTo>
                  <a:lnTo>
                    <a:pt x="44052" y="0"/>
                  </a:lnTo>
                  <a:close/>
                </a:path>
              </a:pathLst>
            </a:custGeom>
            <a:solidFill>
              <a:srgbClr val="1C63A5"/>
            </a:solidFill>
          </p:spPr>
          <p:txBody>
            <a:bodyPr wrap="square" lIns="0" tIns="0" rIns="0" bIns="0" rtlCol="0"/>
            <a:lstStyle/>
            <a:p>
              <a:endParaRPr sz="1227"/>
            </a:p>
          </p:txBody>
        </p:sp>
        <p:sp>
          <p:nvSpPr>
            <p:cNvPr id="2918" name="object 2918"/>
            <p:cNvSpPr/>
            <p:nvPr/>
          </p:nvSpPr>
          <p:spPr>
            <a:xfrm>
              <a:off x="2161044" y="7971101"/>
              <a:ext cx="41275" cy="38100"/>
            </a:xfrm>
            <a:custGeom>
              <a:avLst/>
              <a:gdLst/>
              <a:ahLst/>
              <a:cxnLst/>
              <a:rect l="l" t="t" r="r" b="b"/>
              <a:pathLst>
                <a:path w="41275" h="38100">
                  <a:moveTo>
                    <a:pt x="41193" y="0"/>
                  </a:moveTo>
                  <a:lnTo>
                    <a:pt x="0" y="37923"/>
                  </a:lnTo>
                  <a:lnTo>
                    <a:pt x="3368" y="36932"/>
                  </a:lnTo>
                  <a:lnTo>
                    <a:pt x="41200" y="1969"/>
                  </a:lnTo>
                  <a:lnTo>
                    <a:pt x="41193" y="0"/>
                  </a:lnTo>
                  <a:close/>
                </a:path>
              </a:pathLst>
            </a:custGeom>
            <a:solidFill>
              <a:srgbClr val="1C64A6"/>
            </a:solidFill>
          </p:spPr>
          <p:txBody>
            <a:bodyPr wrap="square" lIns="0" tIns="0" rIns="0" bIns="0" rtlCol="0"/>
            <a:lstStyle/>
            <a:p>
              <a:endParaRPr sz="1227"/>
            </a:p>
          </p:txBody>
        </p:sp>
        <p:sp>
          <p:nvSpPr>
            <p:cNvPr id="2919" name="object 2919"/>
            <p:cNvSpPr/>
            <p:nvPr/>
          </p:nvSpPr>
          <p:spPr>
            <a:xfrm>
              <a:off x="2164413" y="7973071"/>
              <a:ext cx="38100" cy="35560"/>
            </a:xfrm>
            <a:custGeom>
              <a:avLst/>
              <a:gdLst/>
              <a:ahLst/>
              <a:cxnLst/>
              <a:rect l="l" t="t" r="r" b="b"/>
              <a:pathLst>
                <a:path w="38100" h="35559">
                  <a:moveTo>
                    <a:pt x="37832" y="0"/>
                  </a:moveTo>
                  <a:lnTo>
                    <a:pt x="0" y="34963"/>
                  </a:lnTo>
                  <a:lnTo>
                    <a:pt x="2542" y="34215"/>
                  </a:lnTo>
                  <a:lnTo>
                    <a:pt x="37838" y="1683"/>
                  </a:lnTo>
                  <a:lnTo>
                    <a:pt x="37832" y="0"/>
                  </a:lnTo>
                  <a:close/>
                </a:path>
              </a:pathLst>
            </a:custGeom>
            <a:solidFill>
              <a:srgbClr val="1C65A6"/>
            </a:solidFill>
          </p:spPr>
          <p:txBody>
            <a:bodyPr wrap="square" lIns="0" tIns="0" rIns="0" bIns="0" rtlCol="0"/>
            <a:lstStyle/>
            <a:p>
              <a:endParaRPr sz="1227"/>
            </a:p>
          </p:txBody>
        </p:sp>
        <p:sp>
          <p:nvSpPr>
            <p:cNvPr id="2920" name="object 2920"/>
            <p:cNvSpPr/>
            <p:nvPr/>
          </p:nvSpPr>
          <p:spPr>
            <a:xfrm>
              <a:off x="2166956" y="7974754"/>
              <a:ext cx="35560" cy="33020"/>
            </a:xfrm>
            <a:custGeom>
              <a:avLst/>
              <a:gdLst/>
              <a:ahLst/>
              <a:cxnLst/>
              <a:rect l="l" t="t" r="r" b="b"/>
              <a:pathLst>
                <a:path w="35560" h="33020">
                  <a:moveTo>
                    <a:pt x="35295" y="0"/>
                  </a:moveTo>
                  <a:lnTo>
                    <a:pt x="0" y="32532"/>
                  </a:lnTo>
                  <a:lnTo>
                    <a:pt x="3499" y="31503"/>
                  </a:lnTo>
                  <a:lnTo>
                    <a:pt x="35303" y="2189"/>
                  </a:lnTo>
                  <a:lnTo>
                    <a:pt x="35295" y="0"/>
                  </a:lnTo>
                  <a:close/>
                </a:path>
              </a:pathLst>
            </a:custGeom>
            <a:solidFill>
              <a:srgbClr val="1C65A7"/>
            </a:solidFill>
          </p:spPr>
          <p:txBody>
            <a:bodyPr wrap="square" lIns="0" tIns="0" rIns="0" bIns="0" rtlCol="0"/>
            <a:lstStyle/>
            <a:p>
              <a:endParaRPr sz="1227"/>
            </a:p>
          </p:txBody>
        </p:sp>
        <p:sp>
          <p:nvSpPr>
            <p:cNvPr id="2921" name="object 2921"/>
            <p:cNvSpPr/>
            <p:nvPr/>
          </p:nvSpPr>
          <p:spPr>
            <a:xfrm>
              <a:off x="2170048" y="7976830"/>
              <a:ext cx="32384" cy="29845"/>
            </a:xfrm>
            <a:custGeom>
              <a:avLst/>
              <a:gdLst/>
              <a:ahLst/>
              <a:cxnLst/>
              <a:rect l="l" t="t" r="r" b="b"/>
              <a:pathLst>
                <a:path w="32385" h="29845">
                  <a:moveTo>
                    <a:pt x="32210" y="0"/>
                  </a:moveTo>
                  <a:lnTo>
                    <a:pt x="0" y="29547"/>
                  </a:lnTo>
                  <a:lnTo>
                    <a:pt x="3152" y="28620"/>
                  </a:lnTo>
                  <a:lnTo>
                    <a:pt x="32216" y="1739"/>
                  </a:lnTo>
                  <a:lnTo>
                    <a:pt x="32210" y="0"/>
                  </a:lnTo>
                  <a:close/>
                </a:path>
              </a:pathLst>
            </a:custGeom>
            <a:solidFill>
              <a:srgbClr val="1D66A8"/>
            </a:solidFill>
          </p:spPr>
          <p:txBody>
            <a:bodyPr wrap="square" lIns="0" tIns="0" rIns="0" bIns="0" rtlCol="0"/>
            <a:lstStyle/>
            <a:p>
              <a:endParaRPr sz="1227"/>
            </a:p>
          </p:txBody>
        </p:sp>
        <p:sp>
          <p:nvSpPr>
            <p:cNvPr id="2922" name="object 2922"/>
            <p:cNvSpPr/>
            <p:nvPr/>
          </p:nvSpPr>
          <p:spPr>
            <a:xfrm>
              <a:off x="2172779" y="7978432"/>
              <a:ext cx="29845" cy="27305"/>
            </a:xfrm>
            <a:custGeom>
              <a:avLst/>
              <a:gdLst/>
              <a:ahLst/>
              <a:cxnLst/>
              <a:rect l="l" t="t" r="r" b="b"/>
              <a:pathLst>
                <a:path w="29844" h="27304">
                  <a:moveTo>
                    <a:pt x="29489" y="1828"/>
                  </a:moveTo>
                  <a:lnTo>
                    <a:pt x="29476" y="0"/>
                  </a:lnTo>
                  <a:lnTo>
                    <a:pt x="0" y="27152"/>
                  </a:lnTo>
                  <a:lnTo>
                    <a:pt x="2933" y="26289"/>
                  </a:lnTo>
                  <a:lnTo>
                    <a:pt x="6438" y="25247"/>
                  </a:lnTo>
                  <a:lnTo>
                    <a:pt x="29489" y="4025"/>
                  </a:lnTo>
                  <a:lnTo>
                    <a:pt x="29489" y="1828"/>
                  </a:lnTo>
                  <a:close/>
                </a:path>
              </a:pathLst>
            </a:custGeom>
            <a:solidFill>
              <a:srgbClr val="1D67A9"/>
            </a:solidFill>
          </p:spPr>
          <p:txBody>
            <a:bodyPr wrap="square" lIns="0" tIns="0" rIns="0" bIns="0" rtlCol="0"/>
            <a:lstStyle/>
            <a:p>
              <a:endParaRPr sz="1227"/>
            </a:p>
          </p:txBody>
        </p:sp>
        <p:sp>
          <p:nvSpPr>
            <p:cNvPr id="2923" name="object 2923"/>
            <p:cNvSpPr/>
            <p:nvPr/>
          </p:nvSpPr>
          <p:spPr>
            <a:xfrm>
              <a:off x="2179226" y="7982448"/>
              <a:ext cx="23495" cy="21590"/>
            </a:xfrm>
            <a:custGeom>
              <a:avLst/>
              <a:gdLst/>
              <a:ahLst/>
              <a:cxnLst/>
              <a:rect l="l" t="t" r="r" b="b"/>
              <a:pathLst>
                <a:path w="23494" h="21590">
                  <a:moveTo>
                    <a:pt x="23052" y="0"/>
                  </a:moveTo>
                  <a:lnTo>
                    <a:pt x="0" y="21230"/>
                  </a:lnTo>
                  <a:lnTo>
                    <a:pt x="23105" y="14436"/>
                  </a:lnTo>
                  <a:lnTo>
                    <a:pt x="23052" y="0"/>
                  </a:lnTo>
                  <a:close/>
                </a:path>
              </a:pathLst>
            </a:custGeom>
            <a:solidFill>
              <a:srgbClr val="1D68AA"/>
            </a:solidFill>
          </p:spPr>
          <p:txBody>
            <a:bodyPr wrap="square" lIns="0" tIns="0" rIns="0" bIns="0" rtlCol="0"/>
            <a:lstStyle/>
            <a:p>
              <a:endParaRPr sz="1227"/>
            </a:p>
          </p:txBody>
        </p:sp>
        <p:sp>
          <p:nvSpPr>
            <p:cNvPr id="2924" name="object 2924"/>
            <p:cNvSpPr/>
            <p:nvPr/>
          </p:nvSpPr>
          <p:spPr>
            <a:xfrm>
              <a:off x="2177884" y="7895044"/>
              <a:ext cx="24130" cy="14604"/>
            </a:xfrm>
            <a:custGeom>
              <a:avLst/>
              <a:gdLst/>
              <a:ahLst/>
              <a:cxnLst/>
              <a:rect l="l" t="t" r="r" b="b"/>
              <a:pathLst>
                <a:path w="24130" h="14604">
                  <a:moveTo>
                    <a:pt x="24104" y="8115"/>
                  </a:moveTo>
                  <a:lnTo>
                    <a:pt x="2286" y="774"/>
                  </a:lnTo>
                  <a:lnTo>
                    <a:pt x="1625" y="546"/>
                  </a:lnTo>
                  <a:lnTo>
                    <a:pt x="0" y="0"/>
                  </a:lnTo>
                  <a:lnTo>
                    <a:pt x="3898" y="14211"/>
                  </a:lnTo>
                  <a:lnTo>
                    <a:pt x="5359" y="13766"/>
                  </a:lnTo>
                  <a:lnTo>
                    <a:pt x="5791" y="13639"/>
                  </a:lnTo>
                  <a:lnTo>
                    <a:pt x="24104" y="8115"/>
                  </a:lnTo>
                  <a:close/>
                </a:path>
              </a:pathLst>
            </a:custGeom>
            <a:solidFill>
              <a:srgbClr val="143777"/>
            </a:solidFill>
          </p:spPr>
          <p:txBody>
            <a:bodyPr wrap="square" lIns="0" tIns="0" rIns="0" bIns="0" rtlCol="0"/>
            <a:lstStyle/>
            <a:p>
              <a:endParaRPr sz="1227"/>
            </a:p>
          </p:txBody>
        </p:sp>
        <p:sp>
          <p:nvSpPr>
            <p:cNvPr id="2925" name="object 2925"/>
            <p:cNvSpPr/>
            <p:nvPr/>
          </p:nvSpPr>
          <p:spPr>
            <a:xfrm>
              <a:off x="2174697" y="7893964"/>
              <a:ext cx="7620" cy="16510"/>
            </a:xfrm>
            <a:custGeom>
              <a:avLst/>
              <a:gdLst/>
              <a:ahLst/>
              <a:cxnLst/>
              <a:rect l="l" t="t" r="r" b="b"/>
              <a:pathLst>
                <a:path w="7619" h="16509">
                  <a:moveTo>
                    <a:pt x="7505" y="15163"/>
                  </a:moveTo>
                  <a:lnTo>
                    <a:pt x="3644" y="1231"/>
                  </a:lnTo>
                  <a:lnTo>
                    <a:pt x="2298" y="787"/>
                  </a:lnTo>
                  <a:lnTo>
                    <a:pt x="1651" y="558"/>
                  </a:lnTo>
                  <a:lnTo>
                    <a:pt x="0" y="0"/>
                  </a:lnTo>
                  <a:lnTo>
                    <a:pt x="4381" y="16103"/>
                  </a:lnTo>
                  <a:lnTo>
                    <a:pt x="5918" y="15646"/>
                  </a:lnTo>
                  <a:lnTo>
                    <a:pt x="6197" y="15570"/>
                  </a:lnTo>
                  <a:lnTo>
                    <a:pt x="6350" y="15519"/>
                  </a:lnTo>
                  <a:lnTo>
                    <a:pt x="7505" y="15163"/>
                  </a:lnTo>
                  <a:close/>
                </a:path>
              </a:pathLst>
            </a:custGeom>
            <a:solidFill>
              <a:srgbClr val="143878"/>
            </a:solidFill>
          </p:spPr>
          <p:txBody>
            <a:bodyPr wrap="square" lIns="0" tIns="0" rIns="0" bIns="0" rtlCol="0"/>
            <a:lstStyle/>
            <a:p>
              <a:endParaRPr sz="1227"/>
            </a:p>
          </p:txBody>
        </p:sp>
        <p:sp>
          <p:nvSpPr>
            <p:cNvPr id="2926" name="object 2926"/>
            <p:cNvSpPr/>
            <p:nvPr/>
          </p:nvSpPr>
          <p:spPr>
            <a:xfrm>
              <a:off x="2172885" y="7893343"/>
              <a:ext cx="6985" cy="17780"/>
            </a:xfrm>
            <a:custGeom>
              <a:avLst/>
              <a:gdLst/>
              <a:ahLst/>
              <a:cxnLst/>
              <a:rect l="l" t="t" r="r" b="b"/>
              <a:pathLst>
                <a:path w="6985" h="17779">
                  <a:moveTo>
                    <a:pt x="0" y="0"/>
                  </a:moveTo>
                  <a:lnTo>
                    <a:pt x="4705" y="17174"/>
                  </a:lnTo>
                  <a:lnTo>
                    <a:pt x="6699" y="16572"/>
                  </a:lnTo>
                  <a:lnTo>
                    <a:pt x="2323" y="783"/>
                  </a:lnTo>
                  <a:lnTo>
                    <a:pt x="0" y="0"/>
                  </a:lnTo>
                  <a:close/>
                </a:path>
              </a:pathLst>
            </a:custGeom>
            <a:solidFill>
              <a:srgbClr val="143979"/>
            </a:solidFill>
          </p:spPr>
          <p:txBody>
            <a:bodyPr wrap="square" lIns="0" tIns="0" rIns="0" bIns="0" rtlCol="0"/>
            <a:lstStyle/>
            <a:p>
              <a:endParaRPr sz="1227"/>
            </a:p>
          </p:txBody>
        </p:sp>
        <p:sp>
          <p:nvSpPr>
            <p:cNvPr id="2927" name="object 2927"/>
            <p:cNvSpPr/>
            <p:nvPr/>
          </p:nvSpPr>
          <p:spPr>
            <a:xfrm>
              <a:off x="2171505" y="7892878"/>
              <a:ext cx="6985" cy="18415"/>
            </a:xfrm>
            <a:custGeom>
              <a:avLst/>
              <a:gdLst/>
              <a:ahLst/>
              <a:cxnLst/>
              <a:rect l="l" t="t" r="r" b="b"/>
              <a:pathLst>
                <a:path w="6985" h="18415">
                  <a:moveTo>
                    <a:pt x="0" y="0"/>
                  </a:moveTo>
                  <a:lnTo>
                    <a:pt x="4941" y="17984"/>
                  </a:lnTo>
                  <a:lnTo>
                    <a:pt x="6939" y="17381"/>
                  </a:lnTo>
                  <a:lnTo>
                    <a:pt x="2383" y="804"/>
                  </a:lnTo>
                  <a:lnTo>
                    <a:pt x="0" y="0"/>
                  </a:lnTo>
                  <a:close/>
                </a:path>
              </a:pathLst>
            </a:custGeom>
            <a:solidFill>
              <a:srgbClr val="153A7A"/>
            </a:solidFill>
          </p:spPr>
          <p:txBody>
            <a:bodyPr wrap="square" lIns="0" tIns="0" rIns="0" bIns="0" rtlCol="0"/>
            <a:lstStyle/>
            <a:p>
              <a:endParaRPr sz="1227"/>
            </a:p>
          </p:txBody>
        </p:sp>
        <p:sp>
          <p:nvSpPr>
            <p:cNvPr id="2928" name="object 2928"/>
            <p:cNvSpPr/>
            <p:nvPr/>
          </p:nvSpPr>
          <p:spPr>
            <a:xfrm>
              <a:off x="2169764" y="7892290"/>
              <a:ext cx="7620" cy="19050"/>
            </a:xfrm>
            <a:custGeom>
              <a:avLst/>
              <a:gdLst/>
              <a:ahLst/>
              <a:cxnLst/>
              <a:rect l="l" t="t" r="r" b="b"/>
              <a:pathLst>
                <a:path w="7619" h="19050">
                  <a:moveTo>
                    <a:pt x="0" y="0"/>
                  </a:moveTo>
                  <a:lnTo>
                    <a:pt x="5224" y="19011"/>
                  </a:lnTo>
                  <a:lnTo>
                    <a:pt x="7087" y="18449"/>
                  </a:lnTo>
                  <a:lnTo>
                    <a:pt x="2233" y="753"/>
                  </a:lnTo>
                  <a:lnTo>
                    <a:pt x="0" y="0"/>
                  </a:lnTo>
                  <a:close/>
                </a:path>
              </a:pathLst>
            </a:custGeom>
            <a:solidFill>
              <a:srgbClr val="153A7B"/>
            </a:solidFill>
          </p:spPr>
          <p:txBody>
            <a:bodyPr wrap="square" lIns="0" tIns="0" rIns="0" bIns="0" rtlCol="0"/>
            <a:lstStyle/>
            <a:p>
              <a:endParaRPr sz="1227"/>
            </a:p>
          </p:txBody>
        </p:sp>
        <p:sp>
          <p:nvSpPr>
            <p:cNvPr id="2929" name="object 2929"/>
            <p:cNvSpPr/>
            <p:nvPr/>
          </p:nvSpPr>
          <p:spPr>
            <a:xfrm>
              <a:off x="2168384" y="7891825"/>
              <a:ext cx="7620" cy="20320"/>
            </a:xfrm>
            <a:custGeom>
              <a:avLst/>
              <a:gdLst/>
              <a:ahLst/>
              <a:cxnLst/>
              <a:rect l="l" t="t" r="r" b="b"/>
              <a:pathLst>
                <a:path w="7619" h="20320">
                  <a:moveTo>
                    <a:pt x="0" y="0"/>
                  </a:moveTo>
                  <a:lnTo>
                    <a:pt x="5433" y="19830"/>
                  </a:lnTo>
                  <a:lnTo>
                    <a:pt x="7327" y="19259"/>
                  </a:lnTo>
                  <a:lnTo>
                    <a:pt x="2301" y="776"/>
                  </a:lnTo>
                  <a:lnTo>
                    <a:pt x="0" y="0"/>
                  </a:lnTo>
                  <a:close/>
                </a:path>
              </a:pathLst>
            </a:custGeom>
            <a:solidFill>
              <a:srgbClr val="153B7B"/>
            </a:solidFill>
          </p:spPr>
          <p:txBody>
            <a:bodyPr wrap="square" lIns="0" tIns="0" rIns="0" bIns="0" rtlCol="0"/>
            <a:lstStyle/>
            <a:p>
              <a:endParaRPr sz="1227"/>
            </a:p>
          </p:txBody>
        </p:sp>
        <p:sp>
          <p:nvSpPr>
            <p:cNvPr id="2930" name="object 2930"/>
            <p:cNvSpPr/>
            <p:nvPr/>
          </p:nvSpPr>
          <p:spPr>
            <a:xfrm>
              <a:off x="2166567" y="7891212"/>
              <a:ext cx="8255" cy="20955"/>
            </a:xfrm>
            <a:custGeom>
              <a:avLst/>
              <a:gdLst/>
              <a:ahLst/>
              <a:cxnLst/>
              <a:rect l="l" t="t" r="r" b="b"/>
              <a:pathLst>
                <a:path w="8255" h="20954">
                  <a:moveTo>
                    <a:pt x="0" y="0"/>
                  </a:moveTo>
                  <a:lnTo>
                    <a:pt x="5687" y="20913"/>
                  </a:lnTo>
                  <a:lnTo>
                    <a:pt x="7681" y="20312"/>
                  </a:lnTo>
                  <a:lnTo>
                    <a:pt x="2314" y="780"/>
                  </a:lnTo>
                  <a:lnTo>
                    <a:pt x="0" y="0"/>
                  </a:lnTo>
                  <a:close/>
                </a:path>
              </a:pathLst>
            </a:custGeom>
            <a:solidFill>
              <a:srgbClr val="153C7C"/>
            </a:solidFill>
          </p:spPr>
          <p:txBody>
            <a:bodyPr wrap="square" lIns="0" tIns="0" rIns="0" bIns="0" rtlCol="0"/>
            <a:lstStyle/>
            <a:p>
              <a:endParaRPr sz="1227"/>
            </a:p>
          </p:txBody>
        </p:sp>
        <p:sp>
          <p:nvSpPr>
            <p:cNvPr id="2931" name="object 2931"/>
            <p:cNvSpPr/>
            <p:nvPr/>
          </p:nvSpPr>
          <p:spPr>
            <a:xfrm>
              <a:off x="2163368" y="7890141"/>
              <a:ext cx="9525" cy="22860"/>
            </a:xfrm>
            <a:custGeom>
              <a:avLst/>
              <a:gdLst/>
              <a:ahLst/>
              <a:cxnLst/>
              <a:rect l="l" t="t" r="r" b="b"/>
              <a:pathLst>
                <a:path w="9525" h="22859">
                  <a:moveTo>
                    <a:pt x="9398" y="21831"/>
                  </a:moveTo>
                  <a:lnTo>
                    <a:pt x="3949" y="1333"/>
                  </a:lnTo>
                  <a:lnTo>
                    <a:pt x="2362" y="800"/>
                  </a:lnTo>
                  <a:lnTo>
                    <a:pt x="1587" y="546"/>
                  </a:lnTo>
                  <a:lnTo>
                    <a:pt x="0" y="0"/>
                  </a:lnTo>
                  <a:lnTo>
                    <a:pt x="6248" y="22783"/>
                  </a:lnTo>
                  <a:lnTo>
                    <a:pt x="7810" y="22313"/>
                  </a:lnTo>
                  <a:lnTo>
                    <a:pt x="8242" y="22186"/>
                  </a:lnTo>
                  <a:lnTo>
                    <a:pt x="9398" y="21831"/>
                  </a:lnTo>
                  <a:close/>
                </a:path>
              </a:pathLst>
            </a:custGeom>
            <a:solidFill>
              <a:srgbClr val="153D7D"/>
            </a:solidFill>
          </p:spPr>
          <p:txBody>
            <a:bodyPr wrap="square" lIns="0" tIns="0" rIns="0" bIns="0" rtlCol="0"/>
            <a:lstStyle/>
            <a:p>
              <a:endParaRPr sz="1227"/>
            </a:p>
          </p:txBody>
        </p:sp>
        <p:sp>
          <p:nvSpPr>
            <p:cNvPr id="2932" name="object 2932"/>
            <p:cNvSpPr/>
            <p:nvPr/>
          </p:nvSpPr>
          <p:spPr>
            <a:xfrm>
              <a:off x="2161802" y="7889605"/>
              <a:ext cx="8255" cy="24130"/>
            </a:xfrm>
            <a:custGeom>
              <a:avLst/>
              <a:gdLst/>
              <a:ahLst/>
              <a:cxnLst/>
              <a:rect l="l" t="t" r="r" b="b"/>
              <a:pathLst>
                <a:path w="8255" h="24129">
                  <a:moveTo>
                    <a:pt x="0" y="0"/>
                  </a:moveTo>
                  <a:lnTo>
                    <a:pt x="6753" y="23637"/>
                  </a:lnTo>
                  <a:lnTo>
                    <a:pt x="8254" y="23184"/>
                  </a:lnTo>
                  <a:lnTo>
                    <a:pt x="2146" y="723"/>
                  </a:lnTo>
                  <a:lnTo>
                    <a:pt x="0" y="0"/>
                  </a:lnTo>
                  <a:close/>
                </a:path>
              </a:pathLst>
            </a:custGeom>
            <a:solidFill>
              <a:srgbClr val="153E7E"/>
            </a:solidFill>
          </p:spPr>
          <p:txBody>
            <a:bodyPr wrap="square" lIns="0" tIns="0" rIns="0" bIns="0" rtlCol="0"/>
            <a:lstStyle/>
            <a:p>
              <a:endParaRPr sz="1227"/>
            </a:p>
          </p:txBody>
        </p:sp>
        <p:sp>
          <p:nvSpPr>
            <p:cNvPr id="2933" name="object 2933"/>
            <p:cNvSpPr/>
            <p:nvPr/>
          </p:nvSpPr>
          <p:spPr>
            <a:xfrm>
              <a:off x="2160291" y="7889095"/>
              <a:ext cx="8890" cy="24765"/>
            </a:xfrm>
            <a:custGeom>
              <a:avLst/>
              <a:gdLst/>
              <a:ahLst/>
              <a:cxnLst/>
              <a:rect l="l" t="t" r="r" b="b"/>
              <a:pathLst>
                <a:path w="8889" h="24765">
                  <a:moveTo>
                    <a:pt x="0" y="0"/>
                  </a:moveTo>
                  <a:lnTo>
                    <a:pt x="6813" y="24584"/>
                  </a:lnTo>
                  <a:lnTo>
                    <a:pt x="8594" y="24047"/>
                  </a:lnTo>
                  <a:lnTo>
                    <a:pt x="2282" y="769"/>
                  </a:lnTo>
                  <a:lnTo>
                    <a:pt x="0" y="0"/>
                  </a:lnTo>
                  <a:close/>
                </a:path>
              </a:pathLst>
            </a:custGeom>
            <a:solidFill>
              <a:srgbClr val="153F7F"/>
            </a:solidFill>
          </p:spPr>
          <p:txBody>
            <a:bodyPr wrap="square" lIns="0" tIns="0" rIns="0" bIns="0" rtlCol="0"/>
            <a:lstStyle/>
            <a:p>
              <a:endParaRPr sz="1227"/>
            </a:p>
          </p:txBody>
        </p:sp>
        <p:sp>
          <p:nvSpPr>
            <p:cNvPr id="2934" name="object 2934"/>
            <p:cNvSpPr/>
            <p:nvPr/>
          </p:nvSpPr>
          <p:spPr>
            <a:xfrm>
              <a:off x="2158572" y="7888516"/>
              <a:ext cx="8890" cy="26034"/>
            </a:xfrm>
            <a:custGeom>
              <a:avLst/>
              <a:gdLst/>
              <a:ahLst/>
              <a:cxnLst/>
              <a:rect l="l" t="t" r="r" b="b"/>
              <a:pathLst>
                <a:path w="8889" h="26034">
                  <a:moveTo>
                    <a:pt x="0" y="0"/>
                  </a:moveTo>
                  <a:lnTo>
                    <a:pt x="6971" y="25634"/>
                  </a:lnTo>
                  <a:lnTo>
                    <a:pt x="8850" y="25067"/>
                  </a:lnTo>
                  <a:lnTo>
                    <a:pt x="2162" y="729"/>
                  </a:lnTo>
                  <a:lnTo>
                    <a:pt x="0" y="0"/>
                  </a:lnTo>
                  <a:close/>
                </a:path>
              </a:pathLst>
            </a:custGeom>
            <a:solidFill>
              <a:srgbClr val="163F80"/>
            </a:solidFill>
          </p:spPr>
          <p:txBody>
            <a:bodyPr wrap="square" lIns="0" tIns="0" rIns="0" bIns="0" rtlCol="0"/>
            <a:lstStyle/>
            <a:p>
              <a:endParaRPr sz="1227"/>
            </a:p>
          </p:txBody>
        </p:sp>
        <p:sp>
          <p:nvSpPr>
            <p:cNvPr id="2935" name="object 2935"/>
            <p:cNvSpPr/>
            <p:nvPr/>
          </p:nvSpPr>
          <p:spPr>
            <a:xfrm>
              <a:off x="2157106" y="7888021"/>
              <a:ext cx="9525" cy="26670"/>
            </a:xfrm>
            <a:custGeom>
              <a:avLst/>
              <a:gdLst/>
              <a:ahLst/>
              <a:cxnLst/>
              <a:rect l="l" t="t" r="r" b="b"/>
              <a:pathLst>
                <a:path w="9525" h="26670">
                  <a:moveTo>
                    <a:pt x="0" y="0"/>
                  </a:moveTo>
                  <a:lnTo>
                    <a:pt x="7263" y="26482"/>
                  </a:lnTo>
                  <a:lnTo>
                    <a:pt x="9173" y="25906"/>
                  </a:lnTo>
                  <a:lnTo>
                    <a:pt x="2264" y="763"/>
                  </a:lnTo>
                  <a:lnTo>
                    <a:pt x="0" y="0"/>
                  </a:lnTo>
                  <a:close/>
                </a:path>
              </a:pathLst>
            </a:custGeom>
            <a:solidFill>
              <a:srgbClr val="164080"/>
            </a:solidFill>
          </p:spPr>
          <p:txBody>
            <a:bodyPr wrap="square" lIns="0" tIns="0" rIns="0" bIns="0" rtlCol="0"/>
            <a:lstStyle/>
            <a:p>
              <a:endParaRPr sz="1227"/>
            </a:p>
          </p:txBody>
        </p:sp>
        <p:sp>
          <p:nvSpPr>
            <p:cNvPr id="2936" name="object 2936"/>
            <p:cNvSpPr/>
            <p:nvPr/>
          </p:nvSpPr>
          <p:spPr>
            <a:xfrm>
              <a:off x="2155350" y="7887429"/>
              <a:ext cx="9525" cy="27940"/>
            </a:xfrm>
            <a:custGeom>
              <a:avLst/>
              <a:gdLst/>
              <a:ahLst/>
              <a:cxnLst/>
              <a:rect l="l" t="t" r="r" b="b"/>
              <a:pathLst>
                <a:path w="9525" h="27940">
                  <a:moveTo>
                    <a:pt x="0" y="0"/>
                  </a:moveTo>
                  <a:lnTo>
                    <a:pt x="7560" y="27515"/>
                  </a:lnTo>
                  <a:lnTo>
                    <a:pt x="9443" y="26947"/>
                  </a:lnTo>
                  <a:lnTo>
                    <a:pt x="2268" y="765"/>
                  </a:lnTo>
                  <a:lnTo>
                    <a:pt x="0" y="0"/>
                  </a:lnTo>
                  <a:close/>
                </a:path>
              </a:pathLst>
            </a:custGeom>
            <a:solidFill>
              <a:srgbClr val="164181"/>
            </a:solidFill>
          </p:spPr>
          <p:txBody>
            <a:bodyPr wrap="square" lIns="0" tIns="0" rIns="0" bIns="0" rtlCol="0"/>
            <a:lstStyle/>
            <a:p>
              <a:endParaRPr sz="1227"/>
            </a:p>
          </p:txBody>
        </p:sp>
        <p:sp>
          <p:nvSpPr>
            <p:cNvPr id="2937" name="object 2937"/>
            <p:cNvSpPr/>
            <p:nvPr/>
          </p:nvSpPr>
          <p:spPr>
            <a:xfrm>
              <a:off x="2153910" y="7886944"/>
              <a:ext cx="10160" cy="28575"/>
            </a:xfrm>
            <a:custGeom>
              <a:avLst/>
              <a:gdLst/>
              <a:ahLst/>
              <a:cxnLst/>
              <a:rect l="l" t="t" r="r" b="b"/>
              <a:pathLst>
                <a:path w="10160" h="28575">
                  <a:moveTo>
                    <a:pt x="0" y="0"/>
                  </a:moveTo>
                  <a:lnTo>
                    <a:pt x="7855" y="28345"/>
                  </a:lnTo>
                  <a:lnTo>
                    <a:pt x="9738" y="27778"/>
                  </a:lnTo>
                  <a:lnTo>
                    <a:pt x="2321" y="782"/>
                  </a:lnTo>
                  <a:lnTo>
                    <a:pt x="0" y="0"/>
                  </a:lnTo>
                  <a:close/>
                </a:path>
              </a:pathLst>
            </a:custGeom>
            <a:solidFill>
              <a:srgbClr val="164182"/>
            </a:solidFill>
          </p:spPr>
          <p:txBody>
            <a:bodyPr wrap="square" lIns="0" tIns="0" rIns="0" bIns="0" rtlCol="0"/>
            <a:lstStyle/>
            <a:p>
              <a:endParaRPr sz="1227"/>
            </a:p>
          </p:txBody>
        </p:sp>
        <p:sp>
          <p:nvSpPr>
            <p:cNvPr id="2938" name="object 2938"/>
            <p:cNvSpPr/>
            <p:nvPr/>
          </p:nvSpPr>
          <p:spPr>
            <a:xfrm>
              <a:off x="2152236" y="7886379"/>
              <a:ext cx="10160" cy="29845"/>
            </a:xfrm>
            <a:custGeom>
              <a:avLst/>
              <a:gdLst/>
              <a:ahLst/>
              <a:cxnLst/>
              <a:rect l="l" t="t" r="r" b="b"/>
              <a:pathLst>
                <a:path w="10160" h="29845">
                  <a:moveTo>
                    <a:pt x="0" y="0"/>
                  </a:moveTo>
                  <a:lnTo>
                    <a:pt x="8044" y="29359"/>
                  </a:lnTo>
                  <a:lnTo>
                    <a:pt x="9851" y="28814"/>
                  </a:lnTo>
                  <a:lnTo>
                    <a:pt x="2218" y="748"/>
                  </a:lnTo>
                  <a:lnTo>
                    <a:pt x="0" y="0"/>
                  </a:lnTo>
                  <a:close/>
                </a:path>
              </a:pathLst>
            </a:custGeom>
            <a:solidFill>
              <a:srgbClr val="164282"/>
            </a:solidFill>
          </p:spPr>
          <p:txBody>
            <a:bodyPr wrap="square" lIns="0" tIns="0" rIns="0" bIns="0" rtlCol="0"/>
            <a:lstStyle/>
            <a:p>
              <a:endParaRPr sz="1227"/>
            </a:p>
          </p:txBody>
        </p:sp>
        <p:sp>
          <p:nvSpPr>
            <p:cNvPr id="2939" name="object 2939"/>
            <p:cNvSpPr/>
            <p:nvPr/>
          </p:nvSpPr>
          <p:spPr>
            <a:xfrm>
              <a:off x="2150766" y="7885883"/>
              <a:ext cx="10160" cy="30480"/>
            </a:xfrm>
            <a:custGeom>
              <a:avLst/>
              <a:gdLst/>
              <a:ahLst/>
              <a:cxnLst/>
              <a:rect l="l" t="t" r="r" b="b"/>
              <a:pathLst>
                <a:path w="10160" h="30479">
                  <a:moveTo>
                    <a:pt x="0" y="0"/>
                  </a:moveTo>
                  <a:lnTo>
                    <a:pt x="8369" y="30199"/>
                  </a:lnTo>
                  <a:lnTo>
                    <a:pt x="9840" y="29756"/>
                  </a:lnTo>
                  <a:lnTo>
                    <a:pt x="2219" y="748"/>
                  </a:lnTo>
                  <a:lnTo>
                    <a:pt x="0" y="0"/>
                  </a:lnTo>
                  <a:close/>
                </a:path>
              </a:pathLst>
            </a:custGeom>
            <a:solidFill>
              <a:srgbClr val="164383"/>
            </a:solidFill>
          </p:spPr>
          <p:txBody>
            <a:bodyPr wrap="square" lIns="0" tIns="0" rIns="0" bIns="0" rtlCol="0"/>
            <a:lstStyle/>
            <a:p>
              <a:endParaRPr sz="1227"/>
            </a:p>
          </p:txBody>
        </p:sp>
        <p:sp>
          <p:nvSpPr>
            <p:cNvPr id="2940" name="object 2940"/>
            <p:cNvSpPr/>
            <p:nvPr/>
          </p:nvSpPr>
          <p:spPr>
            <a:xfrm>
              <a:off x="2149078" y="7885314"/>
              <a:ext cx="10795" cy="31750"/>
            </a:xfrm>
            <a:custGeom>
              <a:avLst/>
              <a:gdLst/>
              <a:ahLst/>
              <a:cxnLst/>
              <a:rect l="l" t="t" r="r" b="b"/>
              <a:pathLst>
                <a:path w="10794" h="31750">
                  <a:moveTo>
                    <a:pt x="0" y="0"/>
                  </a:moveTo>
                  <a:lnTo>
                    <a:pt x="8495" y="31240"/>
                  </a:lnTo>
                  <a:lnTo>
                    <a:pt x="10375" y="30673"/>
                  </a:lnTo>
                  <a:lnTo>
                    <a:pt x="2145" y="723"/>
                  </a:lnTo>
                  <a:lnTo>
                    <a:pt x="0" y="0"/>
                  </a:lnTo>
                  <a:close/>
                </a:path>
              </a:pathLst>
            </a:custGeom>
            <a:solidFill>
              <a:srgbClr val="164384"/>
            </a:solidFill>
          </p:spPr>
          <p:txBody>
            <a:bodyPr wrap="square" lIns="0" tIns="0" rIns="0" bIns="0" rtlCol="0"/>
            <a:lstStyle/>
            <a:p>
              <a:endParaRPr sz="1227"/>
            </a:p>
          </p:txBody>
        </p:sp>
        <p:sp>
          <p:nvSpPr>
            <p:cNvPr id="2941" name="object 2941"/>
            <p:cNvSpPr/>
            <p:nvPr/>
          </p:nvSpPr>
          <p:spPr>
            <a:xfrm>
              <a:off x="2147711" y="7884853"/>
              <a:ext cx="10795" cy="32384"/>
            </a:xfrm>
            <a:custGeom>
              <a:avLst/>
              <a:gdLst/>
              <a:ahLst/>
              <a:cxnLst/>
              <a:rect l="l" t="t" r="r" b="b"/>
              <a:pathLst>
                <a:path w="10794" h="32384">
                  <a:moveTo>
                    <a:pt x="0" y="0"/>
                  </a:moveTo>
                  <a:lnTo>
                    <a:pt x="8692" y="32054"/>
                  </a:lnTo>
                  <a:lnTo>
                    <a:pt x="10283" y="31574"/>
                  </a:lnTo>
                  <a:lnTo>
                    <a:pt x="1771" y="597"/>
                  </a:lnTo>
                  <a:lnTo>
                    <a:pt x="0" y="0"/>
                  </a:lnTo>
                  <a:close/>
                </a:path>
              </a:pathLst>
            </a:custGeom>
            <a:solidFill>
              <a:srgbClr val="164485"/>
            </a:solidFill>
          </p:spPr>
          <p:txBody>
            <a:bodyPr wrap="square" lIns="0" tIns="0" rIns="0" bIns="0" rtlCol="0"/>
            <a:lstStyle/>
            <a:p>
              <a:endParaRPr sz="1227"/>
            </a:p>
          </p:txBody>
        </p:sp>
        <p:sp>
          <p:nvSpPr>
            <p:cNvPr id="2942" name="object 2942"/>
            <p:cNvSpPr/>
            <p:nvPr/>
          </p:nvSpPr>
          <p:spPr>
            <a:xfrm>
              <a:off x="2145839" y="7884221"/>
              <a:ext cx="11430" cy="33655"/>
            </a:xfrm>
            <a:custGeom>
              <a:avLst/>
              <a:gdLst/>
              <a:ahLst/>
              <a:cxnLst/>
              <a:rect l="l" t="t" r="r" b="b"/>
              <a:pathLst>
                <a:path w="11430" h="33654">
                  <a:moveTo>
                    <a:pt x="0" y="0"/>
                  </a:moveTo>
                  <a:lnTo>
                    <a:pt x="9102" y="33126"/>
                  </a:lnTo>
                  <a:lnTo>
                    <a:pt x="10984" y="32558"/>
                  </a:lnTo>
                  <a:lnTo>
                    <a:pt x="2273" y="766"/>
                  </a:lnTo>
                  <a:lnTo>
                    <a:pt x="0" y="0"/>
                  </a:lnTo>
                  <a:close/>
                </a:path>
              </a:pathLst>
            </a:custGeom>
            <a:solidFill>
              <a:srgbClr val="174585"/>
            </a:solidFill>
          </p:spPr>
          <p:txBody>
            <a:bodyPr wrap="square" lIns="0" tIns="0" rIns="0" bIns="0" rtlCol="0"/>
            <a:lstStyle/>
            <a:p>
              <a:endParaRPr sz="1227"/>
            </a:p>
          </p:txBody>
        </p:sp>
        <p:sp>
          <p:nvSpPr>
            <p:cNvPr id="2943" name="object 2943"/>
            <p:cNvSpPr/>
            <p:nvPr/>
          </p:nvSpPr>
          <p:spPr>
            <a:xfrm>
              <a:off x="2144422" y="7883743"/>
              <a:ext cx="11430" cy="34290"/>
            </a:xfrm>
            <a:custGeom>
              <a:avLst/>
              <a:gdLst/>
              <a:ahLst/>
              <a:cxnLst/>
              <a:rect l="l" t="t" r="r" b="b"/>
              <a:pathLst>
                <a:path w="11430" h="34290">
                  <a:moveTo>
                    <a:pt x="0" y="0"/>
                  </a:moveTo>
                  <a:lnTo>
                    <a:pt x="9065" y="34043"/>
                  </a:lnTo>
                  <a:lnTo>
                    <a:pt x="10838" y="33508"/>
                  </a:lnTo>
                  <a:lnTo>
                    <a:pt x="1900" y="640"/>
                  </a:lnTo>
                  <a:lnTo>
                    <a:pt x="0" y="0"/>
                  </a:lnTo>
                  <a:close/>
                </a:path>
              </a:pathLst>
            </a:custGeom>
            <a:solidFill>
              <a:srgbClr val="174586"/>
            </a:solidFill>
          </p:spPr>
          <p:txBody>
            <a:bodyPr wrap="square" lIns="0" tIns="0" rIns="0" bIns="0" rtlCol="0"/>
            <a:lstStyle/>
            <a:p>
              <a:endParaRPr sz="1227"/>
            </a:p>
          </p:txBody>
        </p:sp>
        <p:sp>
          <p:nvSpPr>
            <p:cNvPr id="2944" name="object 2944"/>
            <p:cNvSpPr/>
            <p:nvPr/>
          </p:nvSpPr>
          <p:spPr>
            <a:xfrm>
              <a:off x="2142730" y="7883173"/>
              <a:ext cx="11430" cy="35560"/>
            </a:xfrm>
            <a:custGeom>
              <a:avLst/>
              <a:gdLst/>
              <a:ahLst/>
              <a:cxnLst/>
              <a:rect l="l" t="t" r="r" b="b"/>
              <a:pathLst>
                <a:path w="11430" h="35559">
                  <a:moveTo>
                    <a:pt x="0" y="0"/>
                  </a:moveTo>
                  <a:lnTo>
                    <a:pt x="9581" y="34968"/>
                  </a:lnTo>
                  <a:lnTo>
                    <a:pt x="11388" y="34423"/>
                  </a:lnTo>
                  <a:lnTo>
                    <a:pt x="2231" y="752"/>
                  </a:lnTo>
                  <a:lnTo>
                    <a:pt x="0" y="0"/>
                  </a:lnTo>
                  <a:close/>
                </a:path>
              </a:pathLst>
            </a:custGeom>
            <a:solidFill>
              <a:srgbClr val="174687"/>
            </a:solidFill>
          </p:spPr>
          <p:txBody>
            <a:bodyPr wrap="square" lIns="0" tIns="0" rIns="0" bIns="0" rtlCol="0"/>
            <a:lstStyle/>
            <a:p>
              <a:endParaRPr sz="1227"/>
            </a:p>
          </p:txBody>
        </p:sp>
        <p:sp>
          <p:nvSpPr>
            <p:cNvPr id="2945" name="object 2945"/>
            <p:cNvSpPr/>
            <p:nvPr/>
          </p:nvSpPr>
          <p:spPr>
            <a:xfrm>
              <a:off x="2140946" y="7882571"/>
              <a:ext cx="12065" cy="36195"/>
            </a:xfrm>
            <a:custGeom>
              <a:avLst/>
              <a:gdLst/>
              <a:ahLst/>
              <a:cxnLst/>
              <a:rect l="l" t="t" r="r" b="b"/>
              <a:pathLst>
                <a:path w="12064" h="36195">
                  <a:moveTo>
                    <a:pt x="0" y="0"/>
                  </a:moveTo>
                  <a:lnTo>
                    <a:pt x="9801" y="36041"/>
                  </a:lnTo>
                  <a:lnTo>
                    <a:pt x="11682" y="35474"/>
                  </a:lnTo>
                  <a:lnTo>
                    <a:pt x="2161" y="729"/>
                  </a:lnTo>
                  <a:lnTo>
                    <a:pt x="0" y="0"/>
                  </a:lnTo>
                  <a:close/>
                </a:path>
              </a:pathLst>
            </a:custGeom>
            <a:solidFill>
              <a:srgbClr val="174788"/>
            </a:solidFill>
          </p:spPr>
          <p:txBody>
            <a:bodyPr wrap="square" lIns="0" tIns="0" rIns="0" bIns="0" rtlCol="0"/>
            <a:lstStyle/>
            <a:p>
              <a:endParaRPr sz="1227"/>
            </a:p>
          </p:txBody>
        </p:sp>
        <p:sp>
          <p:nvSpPr>
            <p:cNvPr id="2946" name="object 2946"/>
            <p:cNvSpPr/>
            <p:nvPr/>
          </p:nvSpPr>
          <p:spPr>
            <a:xfrm>
              <a:off x="2139585" y="7882112"/>
              <a:ext cx="12065" cy="37465"/>
            </a:xfrm>
            <a:custGeom>
              <a:avLst/>
              <a:gdLst/>
              <a:ahLst/>
              <a:cxnLst/>
              <a:rect l="l" t="t" r="r" b="b"/>
              <a:pathLst>
                <a:path w="12064" h="37465">
                  <a:moveTo>
                    <a:pt x="0" y="0"/>
                  </a:moveTo>
                  <a:lnTo>
                    <a:pt x="10020" y="36845"/>
                  </a:lnTo>
                  <a:lnTo>
                    <a:pt x="11588" y="36372"/>
                  </a:lnTo>
                  <a:lnTo>
                    <a:pt x="2091" y="705"/>
                  </a:lnTo>
                  <a:lnTo>
                    <a:pt x="0" y="0"/>
                  </a:lnTo>
                  <a:close/>
                </a:path>
              </a:pathLst>
            </a:custGeom>
            <a:solidFill>
              <a:srgbClr val="174888"/>
            </a:solidFill>
          </p:spPr>
          <p:txBody>
            <a:bodyPr wrap="square" lIns="0" tIns="0" rIns="0" bIns="0" rtlCol="0"/>
            <a:lstStyle/>
            <a:p>
              <a:endParaRPr sz="1227"/>
            </a:p>
          </p:txBody>
        </p:sp>
        <p:sp>
          <p:nvSpPr>
            <p:cNvPr id="2947" name="object 2947"/>
            <p:cNvSpPr/>
            <p:nvPr/>
          </p:nvSpPr>
          <p:spPr>
            <a:xfrm>
              <a:off x="2137725" y="7881485"/>
              <a:ext cx="12700" cy="38100"/>
            </a:xfrm>
            <a:custGeom>
              <a:avLst/>
              <a:gdLst/>
              <a:ahLst/>
              <a:cxnLst/>
              <a:rect l="l" t="t" r="r" b="b"/>
              <a:pathLst>
                <a:path w="12700" h="38100">
                  <a:moveTo>
                    <a:pt x="0" y="0"/>
                  </a:moveTo>
                  <a:lnTo>
                    <a:pt x="10390" y="37921"/>
                  </a:lnTo>
                  <a:lnTo>
                    <a:pt x="12300" y="37345"/>
                  </a:lnTo>
                  <a:lnTo>
                    <a:pt x="2247" y="757"/>
                  </a:lnTo>
                  <a:lnTo>
                    <a:pt x="0" y="0"/>
                  </a:lnTo>
                  <a:close/>
                </a:path>
              </a:pathLst>
            </a:custGeom>
            <a:solidFill>
              <a:srgbClr val="174889"/>
            </a:solidFill>
          </p:spPr>
          <p:txBody>
            <a:bodyPr wrap="square" lIns="0" tIns="0" rIns="0" bIns="0" rtlCol="0"/>
            <a:lstStyle/>
            <a:p>
              <a:endParaRPr sz="1227"/>
            </a:p>
          </p:txBody>
        </p:sp>
        <p:sp>
          <p:nvSpPr>
            <p:cNvPr id="2948" name="object 2948"/>
            <p:cNvSpPr/>
            <p:nvPr/>
          </p:nvSpPr>
          <p:spPr>
            <a:xfrm>
              <a:off x="2136329" y="7881014"/>
              <a:ext cx="12700" cy="38735"/>
            </a:xfrm>
            <a:custGeom>
              <a:avLst/>
              <a:gdLst/>
              <a:ahLst/>
              <a:cxnLst/>
              <a:rect l="l" t="t" r="r" b="b"/>
              <a:pathLst>
                <a:path w="12700" h="38734">
                  <a:moveTo>
                    <a:pt x="0" y="0"/>
                  </a:moveTo>
                  <a:lnTo>
                    <a:pt x="10644" y="38737"/>
                  </a:lnTo>
                  <a:lnTo>
                    <a:pt x="12105" y="38296"/>
                  </a:lnTo>
                  <a:lnTo>
                    <a:pt x="1893" y="638"/>
                  </a:lnTo>
                  <a:lnTo>
                    <a:pt x="0" y="0"/>
                  </a:lnTo>
                  <a:close/>
                </a:path>
              </a:pathLst>
            </a:custGeom>
            <a:solidFill>
              <a:srgbClr val="17498A"/>
            </a:solidFill>
          </p:spPr>
          <p:txBody>
            <a:bodyPr wrap="square" lIns="0" tIns="0" rIns="0" bIns="0" rtlCol="0"/>
            <a:lstStyle/>
            <a:p>
              <a:endParaRPr sz="1227"/>
            </a:p>
          </p:txBody>
        </p:sp>
        <p:sp>
          <p:nvSpPr>
            <p:cNvPr id="2949" name="object 2949"/>
            <p:cNvSpPr/>
            <p:nvPr/>
          </p:nvSpPr>
          <p:spPr>
            <a:xfrm>
              <a:off x="2134587" y="7880426"/>
              <a:ext cx="12700" cy="40005"/>
            </a:xfrm>
            <a:custGeom>
              <a:avLst/>
              <a:gdLst/>
              <a:ahLst/>
              <a:cxnLst/>
              <a:rect l="l" t="t" r="r" b="b"/>
              <a:pathLst>
                <a:path w="12700" h="40004">
                  <a:moveTo>
                    <a:pt x="0" y="0"/>
                  </a:moveTo>
                  <a:lnTo>
                    <a:pt x="10926" y="39764"/>
                  </a:lnTo>
                  <a:lnTo>
                    <a:pt x="12704" y="39228"/>
                  </a:lnTo>
                  <a:lnTo>
                    <a:pt x="2241" y="756"/>
                  </a:lnTo>
                  <a:lnTo>
                    <a:pt x="0" y="0"/>
                  </a:lnTo>
                  <a:close/>
                </a:path>
              </a:pathLst>
            </a:custGeom>
            <a:solidFill>
              <a:srgbClr val="174A8A"/>
            </a:solidFill>
          </p:spPr>
          <p:txBody>
            <a:bodyPr wrap="square" lIns="0" tIns="0" rIns="0" bIns="0" rtlCol="0"/>
            <a:lstStyle/>
            <a:p>
              <a:endParaRPr sz="1227"/>
            </a:p>
          </p:txBody>
        </p:sp>
        <p:sp>
          <p:nvSpPr>
            <p:cNvPr id="2950" name="object 2950"/>
            <p:cNvSpPr/>
            <p:nvPr/>
          </p:nvSpPr>
          <p:spPr>
            <a:xfrm>
              <a:off x="2133409" y="7880393"/>
              <a:ext cx="12700" cy="40640"/>
            </a:xfrm>
            <a:custGeom>
              <a:avLst/>
              <a:gdLst/>
              <a:ahLst/>
              <a:cxnLst/>
              <a:rect l="l" t="t" r="r" b="b"/>
              <a:pathLst>
                <a:path w="12700" h="40640">
                  <a:moveTo>
                    <a:pt x="1078" y="0"/>
                  </a:moveTo>
                  <a:lnTo>
                    <a:pt x="0" y="248"/>
                  </a:lnTo>
                  <a:lnTo>
                    <a:pt x="10515" y="40277"/>
                  </a:lnTo>
                  <a:lnTo>
                    <a:pt x="12421" y="39702"/>
                  </a:lnTo>
                  <a:lnTo>
                    <a:pt x="1555" y="160"/>
                  </a:lnTo>
                  <a:lnTo>
                    <a:pt x="1078" y="0"/>
                  </a:lnTo>
                  <a:close/>
                </a:path>
              </a:pathLst>
            </a:custGeom>
            <a:solidFill>
              <a:srgbClr val="184A8B"/>
            </a:solidFill>
          </p:spPr>
          <p:txBody>
            <a:bodyPr wrap="square" lIns="0" tIns="0" rIns="0" bIns="0" rtlCol="0"/>
            <a:lstStyle/>
            <a:p>
              <a:endParaRPr sz="1227"/>
            </a:p>
          </p:txBody>
        </p:sp>
        <p:sp>
          <p:nvSpPr>
            <p:cNvPr id="2951" name="object 2951"/>
            <p:cNvSpPr/>
            <p:nvPr/>
          </p:nvSpPr>
          <p:spPr>
            <a:xfrm>
              <a:off x="2131923" y="7880642"/>
              <a:ext cx="13335" cy="40640"/>
            </a:xfrm>
            <a:custGeom>
              <a:avLst/>
              <a:gdLst/>
              <a:ahLst/>
              <a:cxnLst/>
              <a:rect l="l" t="t" r="r" b="b"/>
              <a:pathLst>
                <a:path w="13335" h="40640">
                  <a:moveTo>
                    <a:pt x="1828" y="0"/>
                  </a:moveTo>
                  <a:lnTo>
                    <a:pt x="0" y="457"/>
                  </a:lnTo>
                  <a:lnTo>
                    <a:pt x="10855" y="40374"/>
                  </a:lnTo>
                  <a:lnTo>
                    <a:pt x="12736" y="39806"/>
                  </a:lnTo>
                  <a:lnTo>
                    <a:pt x="1828" y="0"/>
                  </a:lnTo>
                  <a:close/>
                </a:path>
              </a:pathLst>
            </a:custGeom>
            <a:solidFill>
              <a:srgbClr val="184B8C"/>
            </a:solidFill>
          </p:spPr>
          <p:txBody>
            <a:bodyPr wrap="square" lIns="0" tIns="0" rIns="0" bIns="0" rtlCol="0"/>
            <a:lstStyle/>
            <a:p>
              <a:endParaRPr sz="1227"/>
            </a:p>
          </p:txBody>
        </p:sp>
        <p:sp>
          <p:nvSpPr>
            <p:cNvPr id="2952" name="object 2952"/>
            <p:cNvSpPr/>
            <p:nvPr/>
          </p:nvSpPr>
          <p:spPr>
            <a:xfrm>
              <a:off x="2129180" y="7881099"/>
              <a:ext cx="14604" cy="41275"/>
            </a:xfrm>
            <a:custGeom>
              <a:avLst/>
              <a:gdLst/>
              <a:ahLst/>
              <a:cxnLst/>
              <a:rect l="l" t="t" r="r" b="b"/>
              <a:pathLst>
                <a:path w="14605" h="41275">
                  <a:moveTo>
                    <a:pt x="14008" y="39801"/>
                  </a:moveTo>
                  <a:lnTo>
                    <a:pt x="3086" y="0"/>
                  </a:lnTo>
                  <a:lnTo>
                    <a:pt x="1270" y="330"/>
                  </a:lnTo>
                  <a:lnTo>
                    <a:pt x="1143" y="368"/>
                  </a:lnTo>
                  <a:lnTo>
                    <a:pt x="114" y="673"/>
                  </a:lnTo>
                  <a:lnTo>
                    <a:pt x="10960" y="40716"/>
                  </a:lnTo>
                  <a:lnTo>
                    <a:pt x="12954" y="40119"/>
                  </a:lnTo>
                  <a:lnTo>
                    <a:pt x="14008" y="39801"/>
                  </a:lnTo>
                  <a:close/>
                </a:path>
              </a:pathLst>
            </a:custGeom>
            <a:solidFill>
              <a:srgbClr val="184C8D"/>
            </a:solidFill>
          </p:spPr>
          <p:txBody>
            <a:bodyPr wrap="square" lIns="0" tIns="0" rIns="0" bIns="0" rtlCol="0"/>
            <a:lstStyle/>
            <a:p>
              <a:endParaRPr sz="1227"/>
            </a:p>
          </p:txBody>
        </p:sp>
        <p:sp>
          <p:nvSpPr>
            <p:cNvPr id="2953" name="object 2953"/>
            <p:cNvSpPr/>
            <p:nvPr/>
          </p:nvSpPr>
          <p:spPr>
            <a:xfrm>
              <a:off x="2127695" y="7881785"/>
              <a:ext cx="13335" cy="40640"/>
            </a:xfrm>
            <a:custGeom>
              <a:avLst/>
              <a:gdLst/>
              <a:ahLst/>
              <a:cxnLst/>
              <a:rect l="l" t="t" r="r" b="b"/>
              <a:pathLst>
                <a:path w="13335" h="40640">
                  <a:moveTo>
                    <a:pt x="1942" y="0"/>
                  </a:moveTo>
                  <a:lnTo>
                    <a:pt x="0" y="457"/>
                  </a:lnTo>
                  <a:lnTo>
                    <a:pt x="10992" y="40465"/>
                  </a:lnTo>
                  <a:lnTo>
                    <a:pt x="12770" y="39928"/>
                  </a:lnTo>
                  <a:lnTo>
                    <a:pt x="1942" y="0"/>
                  </a:lnTo>
                  <a:close/>
                </a:path>
              </a:pathLst>
            </a:custGeom>
            <a:solidFill>
              <a:srgbClr val="184D8E"/>
            </a:solidFill>
          </p:spPr>
          <p:txBody>
            <a:bodyPr wrap="square" lIns="0" tIns="0" rIns="0" bIns="0" rtlCol="0"/>
            <a:lstStyle/>
            <a:p>
              <a:endParaRPr sz="1227"/>
            </a:p>
          </p:txBody>
        </p:sp>
        <p:sp>
          <p:nvSpPr>
            <p:cNvPr id="2954" name="object 2954"/>
            <p:cNvSpPr/>
            <p:nvPr/>
          </p:nvSpPr>
          <p:spPr>
            <a:xfrm>
              <a:off x="2125078" y="7882242"/>
              <a:ext cx="14604" cy="41275"/>
            </a:xfrm>
            <a:custGeom>
              <a:avLst/>
              <a:gdLst/>
              <a:ahLst/>
              <a:cxnLst/>
              <a:rect l="l" t="t" r="r" b="b"/>
              <a:pathLst>
                <a:path w="14605" h="41275">
                  <a:moveTo>
                    <a:pt x="14325" y="39801"/>
                  </a:moveTo>
                  <a:lnTo>
                    <a:pt x="3416" y="0"/>
                  </a:lnTo>
                  <a:lnTo>
                    <a:pt x="1473" y="342"/>
                  </a:lnTo>
                  <a:lnTo>
                    <a:pt x="863" y="520"/>
                  </a:lnTo>
                  <a:lnTo>
                    <a:pt x="0" y="787"/>
                  </a:lnTo>
                  <a:lnTo>
                    <a:pt x="10871" y="40843"/>
                  </a:lnTo>
                  <a:lnTo>
                    <a:pt x="12446" y="40360"/>
                  </a:lnTo>
                  <a:lnTo>
                    <a:pt x="14325" y="39801"/>
                  </a:lnTo>
                  <a:close/>
                </a:path>
              </a:pathLst>
            </a:custGeom>
            <a:solidFill>
              <a:srgbClr val="184E8F"/>
            </a:solidFill>
          </p:spPr>
          <p:txBody>
            <a:bodyPr wrap="square" lIns="0" tIns="0" rIns="0" bIns="0" rtlCol="0"/>
            <a:lstStyle/>
            <a:p>
              <a:endParaRPr sz="1227"/>
            </a:p>
          </p:txBody>
        </p:sp>
        <p:sp>
          <p:nvSpPr>
            <p:cNvPr id="2955" name="object 2955"/>
            <p:cNvSpPr/>
            <p:nvPr/>
          </p:nvSpPr>
          <p:spPr>
            <a:xfrm>
              <a:off x="2123922" y="7882928"/>
              <a:ext cx="13335" cy="40640"/>
            </a:xfrm>
            <a:custGeom>
              <a:avLst/>
              <a:gdLst/>
              <a:ahLst/>
              <a:cxnLst/>
              <a:rect l="l" t="t" r="r" b="b"/>
              <a:pathLst>
                <a:path w="13335" h="40640">
                  <a:moveTo>
                    <a:pt x="1485" y="0"/>
                  </a:moveTo>
                  <a:lnTo>
                    <a:pt x="0" y="457"/>
                  </a:lnTo>
                  <a:lnTo>
                    <a:pt x="10887" y="40491"/>
                  </a:lnTo>
                  <a:lnTo>
                    <a:pt x="12882" y="39889"/>
                  </a:lnTo>
                  <a:lnTo>
                    <a:pt x="1485" y="0"/>
                  </a:lnTo>
                  <a:close/>
                </a:path>
              </a:pathLst>
            </a:custGeom>
            <a:solidFill>
              <a:srgbClr val="184F90"/>
            </a:solidFill>
          </p:spPr>
          <p:txBody>
            <a:bodyPr wrap="square" lIns="0" tIns="0" rIns="0" bIns="0" rtlCol="0"/>
            <a:lstStyle/>
            <a:p>
              <a:endParaRPr sz="1227"/>
            </a:p>
          </p:txBody>
        </p:sp>
        <p:sp>
          <p:nvSpPr>
            <p:cNvPr id="2956" name="object 2956"/>
            <p:cNvSpPr/>
            <p:nvPr/>
          </p:nvSpPr>
          <p:spPr>
            <a:xfrm>
              <a:off x="2122351" y="7883385"/>
              <a:ext cx="13335" cy="40640"/>
            </a:xfrm>
            <a:custGeom>
              <a:avLst/>
              <a:gdLst/>
              <a:ahLst/>
              <a:cxnLst/>
              <a:rect l="l" t="t" r="r" b="b"/>
              <a:pathLst>
                <a:path w="13335" h="40640">
                  <a:moveTo>
                    <a:pt x="1913" y="0"/>
                  </a:moveTo>
                  <a:lnTo>
                    <a:pt x="925" y="174"/>
                  </a:lnTo>
                  <a:lnTo>
                    <a:pt x="0" y="450"/>
                  </a:lnTo>
                  <a:lnTo>
                    <a:pt x="10998" y="40474"/>
                  </a:lnTo>
                  <a:lnTo>
                    <a:pt x="12879" y="39907"/>
                  </a:lnTo>
                  <a:lnTo>
                    <a:pt x="1913" y="0"/>
                  </a:lnTo>
                  <a:close/>
                </a:path>
              </a:pathLst>
            </a:custGeom>
            <a:solidFill>
              <a:srgbClr val="195091"/>
            </a:solidFill>
          </p:spPr>
          <p:txBody>
            <a:bodyPr wrap="square" lIns="0" tIns="0" rIns="0" bIns="0" rtlCol="0"/>
            <a:lstStyle/>
            <a:p>
              <a:endParaRPr sz="1227"/>
            </a:p>
          </p:txBody>
        </p:sp>
        <p:sp>
          <p:nvSpPr>
            <p:cNvPr id="2957" name="object 2957"/>
            <p:cNvSpPr/>
            <p:nvPr/>
          </p:nvSpPr>
          <p:spPr>
            <a:xfrm>
              <a:off x="2119718" y="7883728"/>
              <a:ext cx="14604" cy="41275"/>
            </a:xfrm>
            <a:custGeom>
              <a:avLst/>
              <a:gdLst/>
              <a:ahLst/>
              <a:cxnLst/>
              <a:rect l="l" t="t" r="r" b="b"/>
              <a:pathLst>
                <a:path w="14605" h="41275">
                  <a:moveTo>
                    <a:pt x="14452" y="39890"/>
                  </a:moveTo>
                  <a:lnTo>
                    <a:pt x="3060" y="0"/>
                  </a:lnTo>
                  <a:lnTo>
                    <a:pt x="2819" y="63"/>
                  </a:lnTo>
                  <a:lnTo>
                    <a:pt x="1625" y="419"/>
                  </a:lnTo>
                  <a:lnTo>
                    <a:pt x="1485" y="457"/>
                  </a:lnTo>
                  <a:lnTo>
                    <a:pt x="0" y="901"/>
                  </a:lnTo>
                  <a:lnTo>
                    <a:pt x="10998" y="40932"/>
                  </a:lnTo>
                  <a:lnTo>
                    <a:pt x="12128" y="40589"/>
                  </a:lnTo>
                  <a:lnTo>
                    <a:pt x="14452" y="39890"/>
                  </a:lnTo>
                  <a:close/>
                </a:path>
              </a:pathLst>
            </a:custGeom>
            <a:solidFill>
              <a:srgbClr val="195192"/>
            </a:solidFill>
          </p:spPr>
          <p:txBody>
            <a:bodyPr wrap="square" lIns="0" tIns="0" rIns="0" bIns="0" rtlCol="0"/>
            <a:lstStyle/>
            <a:p>
              <a:endParaRPr sz="1227"/>
            </a:p>
          </p:txBody>
        </p:sp>
        <p:sp>
          <p:nvSpPr>
            <p:cNvPr id="2958" name="object 2958"/>
            <p:cNvSpPr/>
            <p:nvPr/>
          </p:nvSpPr>
          <p:spPr>
            <a:xfrm>
              <a:off x="2118258" y="7884492"/>
              <a:ext cx="13335" cy="40640"/>
            </a:xfrm>
            <a:custGeom>
              <a:avLst/>
              <a:gdLst/>
              <a:ahLst/>
              <a:cxnLst/>
              <a:rect l="l" t="t" r="r" b="b"/>
              <a:pathLst>
                <a:path w="13335" h="40640">
                  <a:moveTo>
                    <a:pt x="1893" y="0"/>
                  </a:moveTo>
                  <a:lnTo>
                    <a:pt x="0" y="564"/>
                  </a:lnTo>
                  <a:lnTo>
                    <a:pt x="10736" y="40045"/>
                  </a:lnTo>
                  <a:lnTo>
                    <a:pt x="11722" y="40384"/>
                  </a:lnTo>
                  <a:lnTo>
                    <a:pt x="12864" y="40039"/>
                  </a:lnTo>
                  <a:lnTo>
                    <a:pt x="1893" y="0"/>
                  </a:lnTo>
                  <a:close/>
                </a:path>
              </a:pathLst>
            </a:custGeom>
            <a:solidFill>
              <a:srgbClr val="195293"/>
            </a:solidFill>
          </p:spPr>
          <p:txBody>
            <a:bodyPr wrap="square" lIns="0" tIns="0" rIns="0" bIns="0" rtlCol="0"/>
            <a:lstStyle/>
            <a:p>
              <a:endParaRPr sz="1227"/>
            </a:p>
          </p:txBody>
        </p:sp>
        <p:sp>
          <p:nvSpPr>
            <p:cNvPr id="2959" name="object 2959"/>
            <p:cNvSpPr/>
            <p:nvPr/>
          </p:nvSpPr>
          <p:spPr>
            <a:xfrm>
              <a:off x="2115515" y="7884871"/>
              <a:ext cx="14604" cy="40005"/>
            </a:xfrm>
            <a:custGeom>
              <a:avLst/>
              <a:gdLst/>
              <a:ahLst/>
              <a:cxnLst/>
              <a:rect l="l" t="t" r="r" b="b"/>
              <a:pathLst>
                <a:path w="14605" h="40004">
                  <a:moveTo>
                    <a:pt x="14465" y="40005"/>
                  </a:moveTo>
                  <a:lnTo>
                    <a:pt x="3378" y="0"/>
                  </a:lnTo>
                  <a:lnTo>
                    <a:pt x="1993" y="419"/>
                  </a:lnTo>
                  <a:lnTo>
                    <a:pt x="1587" y="533"/>
                  </a:lnTo>
                  <a:lnTo>
                    <a:pt x="0" y="1003"/>
                  </a:lnTo>
                  <a:lnTo>
                    <a:pt x="10325" y="38595"/>
                  </a:lnTo>
                  <a:lnTo>
                    <a:pt x="12065" y="39192"/>
                  </a:lnTo>
                  <a:lnTo>
                    <a:pt x="14465" y="40005"/>
                  </a:lnTo>
                  <a:close/>
                </a:path>
              </a:pathLst>
            </a:custGeom>
            <a:solidFill>
              <a:srgbClr val="195394"/>
            </a:solidFill>
          </p:spPr>
          <p:txBody>
            <a:bodyPr wrap="square" lIns="0" tIns="0" rIns="0" bIns="0" rtlCol="0"/>
            <a:lstStyle/>
            <a:p>
              <a:endParaRPr sz="1227"/>
            </a:p>
          </p:txBody>
        </p:sp>
        <p:sp>
          <p:nvSpPr>
            <p:cNvPr id="2960" name="object 2960"/>
            <p:cNvSpPr/>
            <p:nvPr/>
          </p:nvSpPr>
          <p:spPr>
            <a:xfrm>
              <a:off x="2114376" y="7885671"/>
              <a:ext cx="12700" cy="38735"/>
            </a:xfrm>
            <a:custGeom>
              <a:avLst/>
              <a:gdLst/>
              <a:ahLst/>
              <a:cxnLst/>
              <a:rect l="l" t="t" r="r" b="b"/>
              <a:pathLst>
                <a:path w="12700" h="38734">
                  <a:moveTo>
                    <a:pt x="1888" y="0"/>
                  </a:moveTo>
                  <a:lnTo>
                    <a:pt x="1723" y="29"/>
                  </a:lnTo>
                  <a:lnTo>
                    <a:pt x="0" y="543"/>
                  </a:lnTo>
                  <a:lnTo>
                    <a:pt x="10103" y="37312"/>
                  </a:lnTo>
                  <a:lnTo>
                    <a:pt x="12452" y="38120"/>
                  </a:lnTo>
                  <a:lnTo>
                    <a:pt x="1888" y="0"/>
                  </a:lnTo>
                  <a:close/>
                </a:path>
              </a:pathLst>
            </a:custGeom>
            <a:solidFill>
              <a:srgbClr val="195495"/>
            </a:solidFill>
          </p:spPr>
          <p:txBody>
            <a:bodyPr wrap="square" lIns="0" tIns="0" rIns="0" bIns="0" rtlCol="0"/>
            <a:lstStyle/>
            <a:p>
              <a:endParaRPr sz="1227"/>
            </a:p>
          </p:txBody>
        </p:sp>
        <p:sp>
          <p:nvSpPr>
            <p:cNvPr id="2961" name="object 2961"/>
            <p:cNvSpPr/>
            <p:nvPr/>
          </p:nvSpPr>
          <p:spPr>
            <a:xfrm>
              <a:off x="2112915" y="7886062"/>
              <a:ext cx="12065" cy="37465"/>
            </a:xfrm>
            <a:custGeom>
              <a:avLst/>
              <a:gdLst/>
              <a:ahLst/>
              <a:cxnLst/>
              <a:rect l="l" t="t" r="r" b="b"/>
              <a:pathLst>
                <a:path w="12064" h="37465">
                  <a:moveTo>
                    <a:pt x="1969" y="0"/>
                  </a:moveTo>
                  <a:lnTo>
                    <a:pt x="0" y="587"/>
                  </a:lnTo>
                  <a:lnTo>
                    <a:pt x="9788" y="36310"/>
                  </a:lnTo>
                  <a:lnTo>
                    <a:pt x="12056" y="37090"/>
                  </a:lnTo>
                  <a:lnTo>
                    <a:pt x="1969" y="0"/>
                  </a:lnTo>
                  <a:close/>
                </a:path>
              </a:pathLst>
            </a:custGeom>
            <a:solidFill>
              <a:srgbClr val="195596"/>
            </a:solidFill>
          </p:spPr>
          <p:txBody>
            <a:bodyPr wrap="square" lIns="0" tIns="0" rIns="0" bIns="0" rtlCol="0"/>
            <a:lstStyle/>
            <a:p>
              <a:endParaRPr sz="1227"/>
            </a:p>
          </p:txBody>
        </p:sp>
        <p:sp>
          <p:nvSpPr>
            <p:cNvPr id="2962" name="object 2962"/>
            <p:cNvSpPr/>
            <p:nvPr/>
          </p:nvSpPr>
          <p:spPr>
            <a:xfrm>
              <a:off x="2111743" y="7886528"/>
              <a:ext cx="12065" cy="36195"/>
            </a:xfrm>
            <a:custGeom>
              <a:avLst/>
              <a:gdLst/>
              <a:ahLst/>
              <a:cxnLst/>
              <a:rect l="l" t="t" r="r" b="b"/>
              <a:pathLst>
                <a:path w="12064" h="36195">
                  <a:moveTo>
                    <a:pt x="1580" y="0"/>
                  </a:moveTo>
                  <a:lnTo>
                    <a:pt x="0" y="471"/>
                  </a:lnTo>
                  <a:lnTo>
                    <a:pt x="9590" y="35373"/>
                  </a:lnTo>
                  <a:lnTo>
                    <a:pt x="11818" y="36139"/>
                  </a:lnTo>
                  <a:lnTo>
                    <a:pt x="1580" y="0"/>
                  </a:lnTo>
                  <a:close/>
                </a:path>
              </a:pathLst>
            </a:custGeom>
            <a:solidFill>
              <a:srgbClr val="1A5597"/>
            </a:solidFill>
          </p:spPr>
          <p:txBody>
            <a:bodyPr wrap="square" lIns="0" tIns="0" rIns="0" bIns="0" rtlCol="0"/>
            <a:lstStyle/>
            <a:p>
              <a:endParaRPr sz="1227"/>
            </a:p>
          </p:txBody>
        </p:sp>
        <p:sp>
          <p:nvSpPr>
            <p:cNvPr id="2963" name="object 2963"/>
            <p:cNvSpPr/>
            <p:nvPr/>
          </p:nvSpPr>
          <p:spPr>
            <a:xfrm>
              <a:off x="2110282" y="7886870"/>
              <a:ext cx="12065" cy="35560"/>
            </a:xfrm>
            <a:custGeom>
              <a:avLst/>
              <a:gdLst/>
              <a:ahLst/>
              <a:cxnLst/>
              <a:rect l="l" t="t" r="r" b="b"/>
              <a:pathLst>
                <a:path w="12064" h="35559">
                  <a:moveTo>
                    <a:pt x="1893" y="0"/>
                  </a:moveTo>
                  <a:lnTo>
                    <a:pt x="0" y="564"/>
                  </a:lnTo>
                  <a:lnTo>
                    <a:pt x="9287" y="34423"/>
                  </a:lnTo>
                  <a:lnTo>
                    <a:pt x="11537" y="35198"/>
                  </a:lnTo>
                  <a:lnTo>
                    <a:pt x="1893" y="0"/>
                  </a:lnTo>
                  <a:close/>
                </a:path>
              </a:pathLst>
            </a:custGeom>
            <a:solidFill>
              <a:srgbClr val="1A5697"/>
            </a:solidFill>
          </p:spPr>
          <p:txBody>
            <a:bodyPr wrap="square" lIns="0" tIns="0" rIns="0" bIns="0" rtlCol="0"/>
            <a:lstStyle/>
            <a:p>
              <a:endParaRPr sz="1227"/>
            </a:p>
          </p:txBody>
        </p:sp>
        <p:sp>
          <p:nvSpPr>
            <p:cNvPr id="2964" name="object 2964"/>
            <p:cNvSpPr/>
            <p:nvPr/>
          </p:nvSpPr>
          <p:spPr>
            <a:xfrm>
              <a:off x="2109136" y="7887313"/>
              <a:ext cx="11430" cy="34290"/>
            </a:xfrm>
            <a:custGeom>
              <a:avLst/>
              <a:gdLst/>
              <a:ahLst/>
              <a:cxnLst/>
              <a:rect l="l" t="t" r="r" b="b"/>
              <a:pathLst>
                <a:path w="11430" h="34290">
                  <a:moveTo>
                    <a:pt x="1554" y="0"/>
                  </a:moveTo>
                  <a:lnTo>
                    <a:pt x="0" y="463"/>
                  </a:lnTo>
                  <a:lnTo>
                    <a:pt x="8643" y="33364"/>
                  </a:lnTo>
                  <a:lnTo>
                    <a:pt x="11261" y="34265"/>
                  </a:lnTo>
                  <a:lnTo>
                    <a:pt x="1554" y="0"/>
                  </a:lnTo>
                  <a:close/>
                </a:path>
              </a:pathLst>
            </a:custGeom>
            <a:solidFill>
              <a:srgbClr val="1A5798"/>
            </a:solidFill>
          </p:spPr>
          <p:txBody>
            <a:bodyPr wrap="square" lIns="0" tIns="0" rIns="0" bIns="0" rtlCol="0"/>
            <a:lstStyle/>
            <a:p>
              <a:endParaRPr sz="1227"/>
            </a:p>
          </p:txBody>
        </p:sp>
        <p:sp>
          <p:nvSpPr>
            <p:cNvPr id="2965" name="object 2965"/>
            <p:cNvSpPr/>
            <p:nvPr/>
          </p:nvSpPr>
          <p:spPr>
            <a:xfrm>
              <a:off x="2107545" y="7887656"/>
              <a:ext cx="11430" cy="33655"/>
            </a:xfrm>
            <a:custGeom>
              <a:avLst/>
              <a:gdLst/>
              <a:ahLst/>
              <a:cxnLst/>
              <a:rect l="l" t="t" r="r" b="b"/>
              <a:pathLst>
                <a:path w="11430" h="33654">
                  <a:moveTo>
                    <a:pt x="1998" y="0"/>
                  </a:moveTo>
                  <a:lnTo>
                    <a:pt x="0" y="596"/>
                  </a:lnTo>
                  <a:lnTo>
                    <a:pt x="8855" y="32547"/>
                  </a:lnTo>
                  <a:lnTo>
                    <a:pt x="11160" y="33340"/>
                  </a:lnTo>
                  <a:lnTo>
                    <a:pt x="1998" y="0"/>
                  </a:lnTo>
                  <a:close/>
                </a:path>
              </a:pathLst>
            </a:custGeom>
            <a:solidFill>
              <a:srgbClr val="1A5799"/>
            </a:solidFill>
          </p:spPr>
          <p:txBody>
            <a:bodyPr wrap="square" lIns="0" tIns="0" rIns="0" bIns="0" rtlCol="0"/>
            <a:lstStyle/>
            <a:p>
              <a:endParaRPr sz="1227"/>
            </a:p>
          </p:txBody>
        </p:sp>
        <p:sp>
          <p:nvSpPr>
            <p:cNvPr id="2966" name="object 2966"/>
            <p:cNvSpPr/>
            <p:nvPr/>
          </p:nvSpPr>
          <p:spPr>
            <a:xfrm>
              <a:off x="2106083" y="7888092"/>
              <a:ext cx="10795" cy="32384"/>
            </a:xfrm>
            <a:custGeom>
              <a:avLst/>
              <a:gdLst/>
              <a:ahLst/>
              <a:cxnLst/>
              <a:rect l="l" t="t" r="r" b="b"/>
              <a:pathLst>
                <a:path w="10794" h="32384">
                  <a:moveTo>
                    <a:pt x="1997" y="0"/>
                  </a:moveTo>
                  <a:lnTo>
                    <a:pt x="0" y="595"/>
                  </a:lnTo>
                  <a:lnTo>
                    <a:pt x="8487" y="31482"/>
                  </a:lnTo>
                  <a:lnTo>
                    <a:pt x="10745" y="32259"/>
                  </a:lnTo>
                  <a:lnTo>
                    <a:pt x="1997" y="0"/>
                  </a:lnTo>
                  <a:close/>
                </a:path>
              </a:pathLst>
            </a:custGeom>
            <a:solidFill>
              <a:srgbClr val="1A5899"/>
            </a:solidFill>
          </p:spPr>
          <p:txBody>
            <a:bodyPr wrap="square" lIns="0" tIns="0" rIns="0" bIns="0" rtlCol="0"/>
            <a:lstStyle/>
            <a:p>
              <a:endParaRPr sz="1227"/>
            </a:p>
          </p:txBody>
        </p:sp>
        <p:sp>
          <p:nvSpPr>
            <p:cNvPr id="2967" name="object 2967"/>
            <p:cNvSpPr/>
            <p:nvPr/>
          </p:nvSpPr>
          <p:spPr>
            <a:xfrm>
              <a:off x="2104941" y="7888441"/>
              <a:ext cx="10795" cy="31750"/>
            </a:xfrm>
            <a:custGeom>
              <a:avLst/>
              <a:gdLst/>
              <a:ahLst/>
              <a:cxnLst/>
              <a:rect l="l" t="t" r="r" b="b"/>
              <a:pathLst>
                <a:path w="10794" h="31750">
                  <a:moveTo>
                    <a:pt x="1967" y="0"/>
                  </a:moveTo>
                  <a:lnTo>
                    <a:pt x="0" y="586"/>
                  </a:lnTo>
                  <a:lnTo>
                    <a:pt x="8342" y="30690"/>
                  </a:lnTo>
                  <a:lnTo>
                    <a:pt x="10517" y="31438"/>
                  </a:lnTo>
                  <a:lnTo>
                    <a:pt x="1967" y="0"/>
                  </a:lnTo>
                  <a:close/>
                </a:path>
              </a:pathLst>
            </a:custGeom>
            <a:solidFill>
              <a:srgbClr val="1A599A"/>
            </a:solidFill>
          </p:spPr>
          <p:txBody>
            <a:bodyPr wrap="square" lIns="0" tIns="0" rIns="0" bIns="0" rtlCol="0"/>
            <a:lstStyle/>
            <a:p>
              <a:endParaRPr sz="1227"/>
            </a:p>
          </p:txBody>
        </p:sp>
        <p:sp>
          <p:nvSpPr>
            <p:cNvPr id="2968" name="object 2968"/>
            <p:cNvSpPr/>
            <p:nvPr/>
          </p:nvSpPr>
          <p:spPr>
            <a:xfrm>
              <a:off x="2103450" y="7888908"/>
              <a:ext cx="10795" cy="30480"/>
            </a:xfrm>
            <a:custGeom>
              <a:avLst/>
              <a:gdLst/>
              <a:ahLst/>
              <a:cxnLst/>
              <a:rect l="l" t="t" r="r" b="b"/>
              <a:pathLst>
                <a:path w="10794" h="30479">
                  <a:moveTo>
                    <a:pt x="1893" y="0"/>
                  </a:moveTo>
                  <a:lnTo>
                    <a:pt x="0" y="564"/>
                  </a:lnTo>
                  <a:lnTo>
                    <a:pt x="7957" y="29578"/>
                  </a:lnTo>
                  <a:lnTo>
                    <a:pt x="10236" y="30362"/>
                  </a:lnTo>
                  <a:lnTo>
                    <a:pt x="1893" y="0"/>
                  </a:lnTo>
                  <a:close/>
                </a:path>
              </a:pathLst>
            </a:custGeom>
            <a:solidFill>
              <a:srgbClr val="1A5A9B"/>
            </a:solidFill>
          </p:spPr>
          <p:txBody>
            <a:bodyPr wrap="square" lIns="0" tIns="0" rIns="0" bIns="0" rtlCol="0"/>
            <a:lstStyle/>
            <a:p>
              <a:endParaRPr sz="1227"/>
            </a:p>
          </p:txBody>
        </p:sp>
        <p:sp>
          <p:nvSpPr>
            <p:cNvPr id="2969" name="object 2969"/>
            <p:cNvSpPr/>
            <p:nvPr/>
          </p:nvSpPr>
          <p:spPr>
            <a:xfrm>
              <a:off x="2102392" y="7889249"/>
              <a:ext cx="10160" cy="29845"/>
            </a:xfrm>
            <a:custGeom>
              <a:avLst/>
              <a:gdLst/>
              <a:ahLst/>
              <a:cxnLst/>
              <a:rect l="l" t="t" r="r" b="b"/>
              <a:pathLst>
                <a:path w="10160" h="29845">
                  <a:moveTo>
                    <a:pt x="1807" y="0"/>
                  </a:moveTo>
                  <a:lnTo>
                    <a:pt x="0" y="539"/>
                  </a:lnTo>
                  <a:lnTo>
                    <a:pt x="7679" y="28777"/>
                  </a:lnTo>
                  <a:lnTo>
                    <a:pt x="9902" y="29542"/>
                  </a:lnTo>
                  <a:lnTo>
                    <a:pt x="1807" y="0"/>
                  </a:lnTo>
                  <a:close/>
                </a:path>
              </a:pathLst>
            </a:custGeom>
            <a:solidFill>
              <a:srgbClr val="1A5A9C"/>
            </a:solidFill>
          </p:spPr>
          <p:txBody>
            <a:bodyPr wrap="square" lIns="0" tIns="0" rIns="0" bIns="0" rtlCol="0"/>
            <a:lstStyle/>
            <a:p>
              <a:endParaRPr sz="1227"/>
            </a:p>
          </p:txBody>
        </p:sp>
        <p:sp>
          <p:nvSpPr>
            <p:cNvPr id="2970" name="object 2970"/>
            <p:cNvSpPr/>
            <p:nvPr/>
          </p:nvSpPr>
          <p:spPr>
            <a:xfrm>
              <a:off x="2100742" y="7889693"/>
              <a:ext cx="10160" cy="28575"/>
            </a:xfrm>
            <a:custGeom>
              <a:avLst/>
              <a:gdLst/>
              <a:ahLst/>
              <a:cxnLst/>
              <a:rect l="l" t="t" r="r" b="b"/>
              <a:pathLst>
                <a:path w="10160" h="28575">
                  <a:moveTo>
                    <a:pt x="1969" y="0"/>
                  </a:moveTo>
                  <a:lnTo>
                    <a:pt x="0" y="587"/>
                  </a:lnTo>
                  <a:lnTo>
                    <a:pt x="7516" y="27709"/>
                  </a:lnTo>
                  <a:lnTo>
                    <a:pt x="9798" y="28494"/>
                  </a:lnTo>
                  <a:lnTo>
                    <a:pt x="1969" y="0"/>
                  </a:lnTo>
                  <a:close/>
                </a:path>
              </a:pathLst>
            </a:custGeom>
            <a:solidFill>
              <a:srgbClr val="1B5B9C"/>
            </a:solidFill>
          </p:spPr>
          <p:txBody>
            <a:bodyPr wrap="square" lIns="0" tIns="0" rIns="0" bIns="0" rtlCol="0"/>
            <a:lstStyle/>
            <a:p>
              <a:endParaRPr sz="1227"/>
            </a:p>
          </p:txBody>
        </p:sp>
        <p:sp>
          <p:nvSpPr>
            <p:cNvPr id="2971" name="object 2971"/>
            <p:cNvSpPr/>
            <p:nvPr/>
          </p:nvSpPr>
          <p:spPr>
            <a:xfrm>
              <a:off x="2099684" y="7890034"/>
              <a:ext cx="9525" cy="27940"/>
            </a:xfrm>
            <a:custGeom>
              <a:avLst/>
              <a:gdLst/>
              <a:ahLst/>
              <a:cxnLst/>
              <a:rect l="l" t="t" r="r" b="b"/>
              <a:pathLst>
                <a:path w="9525" h="27940">
                  <a:moveTo>
                    <a:pt x="1883" y="0"/>
                  </a:moveTo>
                  <a:lnTo>
                    <a:pt x="0" y="561"/>
                  </a:lnTo>
                  <a:lnTo>
                    <a:pt x="7217" y="26901"/>
                  </a:lnTo>
                  <a:lnTo>
                    <a:pt x="9490" y="27683"/>
                  </a:lnTo>
                  <a:lnTo>
                    <a:pt x="1883" y="0"/>
                  </a:lnTo>
                  <a:close/>
                </a:path>
              </a:pathLst>
            </a:custGeom>
            <a:solidFill>
              <a:srgbClr val="1B5C9D"/>
            </a:solidFill>
          </p:spPr>
          <p:txBody>
            <a:bodyPr wrap="square" lIns="0" tIns="0" rIns="0" bIns="0" rtlCol="0"/>
            <a:lstStyle/>
            <a:p>
              <a:endParaRPr sz="1227"/>
            </a:p>
          </p:txBody>
        </p:sp>
        <p:sp>
          <p:nvSpPr>
            <p:cNvPr id="2972" name="object 2972"/>
            <p:cNvSpPr/>
            <p:nvPr/>
          </p:nvSpPr>
          <p:spPr>
            <a:xfrm>
              <a:off x="2098109" y="7890470"/>
              <a:ext cx="9525" cy="26670"/>
            </a:xfrm>
            <a:custGeom>
              <a:avLst/>
              <a:gdLst/>
              <a:ahLst/>
              <a:cxnLst/>
              <a:rect l="l" t="t" r="r" b="b"/>
              <a:pathLst>
                <a:path w="9525" h="26670">
                  <a:moveTo>
                    <a:pt x="1995" y="0"/>
                  </a:moveTo>
                  <a:lnTo>
                    <a:pt x="0" y="595"/>
                  </a:lnTo>
                  <a:lnTo>
                    <a:pt x="6998" y="25847"/>
                  </a:lnTo>
                  <a:lnTo>
                    <a:pt x="9211" y="26609"/>
                  </a:lnTo>
                  <a:lnTo>
                    <a:pt x="1995" y="0"/>
                  </a:lnTo>
                  <a:close/>
                </a:path>
              </a:pathLst>
            </a:custGeom>
            <a:solidFill>
              <a:srgbClr val="1B5C9E"/>
            </a:solidFill>
          </p:spPr>
          <p:txBody>
            <a:bodyPr wrap="square" lIns="0" tIns="0" rIns="0" bIns="0" rtlCol="0"/>
            <a:lstStyle/>
            <a:p>
              <a:endParaRPr sz="1227"/>
            </a:p>
          </p:txBody>
        </p:sp>
        <p:sp>
          <p:nvSpPr>
            <p:cNvPr id="2973" name="object 2973"/>
            <p:cNvSpPr/>
            <p:nvPr/>
          </p:nvSpPr>
          <p:spPr>
            <a:xfrm>
              <a:off x="2096741" y="7890820"/>
              <a:ext cx="9525" cy="26034"/>
            </a:xfrm>
            <a:custGeom>
              <a:avLst/>
              <a:gdLst/>
              <a:ahLst/>
              <a:cxnLst/>
              <a:rect l="l" t="t" r="r" b="b"/>
              <a:pathLst>
                <a:path w="9525" h="26034">
                  <a:moveTo>
                    <a:pt x="2191" y="0"/>
                  </a:moveTo>
                  <a:lnTo>
                    <a:pt x="0" y="653"/>
                  </a:lnTo>
                  <a:lnTo>
                    <a:pt x="6894" y="24991"/>
                  </a:lnTo>
                  <a:lnTo>
                    <a:pt x="9204" y="25786"/>
                  </a:lnTo>
                  <a:lnTo>
                    <a:pt x="2191" y="0"/>
                  </a:lnTo>
                  <a:close/>
                </a:path>
              </a:pathLst>
            </a:custGeom>
            <a:solidFill>
              <a:srgbClr val="1B5D9F"/>
            </a:solidFill>
          </p:spPr>
          <p:txBody>
            <a:bodyPr wrap="square" lIns="0" tIns="0" rIns="0" bIns="0" rtlCol="0"/>
            <a:lstStyle/>
            <a:p>
              <a:endParaRPr sz="1227"/>
            </a:p>
          </p:txBody>
        </p:sp>
        <p:sp>
          <p:nvSpPr>
            <p:cNvPr id="2974" name="object 2974"/>
            <p:cNvSpPr/>
            <p:nvPr/>
          </p:nvSpPr>
          <p:spPr>
            <a:xfrm>
              <a:off x="2095475" y="7891286"/>
              <a:ext cx="8890" cy="24765"/>
            </a:xfrm>
            <a:custGeom>
              <a:avLst/>
              <a:gdLst/>
              <a:ahLst/>
              <a:cxnLst/>
              <a:rect l="l" t="t" r="r" b="b"/>
              <a:pathLst>
                <a:path w="8889" h="24765">
                  <a:moveTo>
                    <a:pt x="1893" y="0"/>
                  </a:moveTo>
                  <a:lnTo>
                    <a:pt x="0" y="564"/>
                  </a:lnTo>
                  <a:lnTo>
                    <a:pt x="6406" y="23921"/>
                  </a:lnTo>
                  <a:lnTo>
                    <a:pt x="8682" y="24704"/>
                  </a:lnTo>
                  <a:lnTo>
                    <a:pt x="1893" y="0"/>
                  </a:lnTo>
                  <a:close/>
                </a:path>
              </a:pathLst>
            </a:custGeom>
            <a:solidFill>
              <a:srgbClr val="1B5E9F"/>
            </a:solidFill>
          </p:spPr>
          <p:txBody>
            <a:bodyPr wrap="square" lIns="0" tIns="0" rIns="0" bIns="0" rtlCol="0"/>
            <a:lstStyle/>
            <a:p>
              <a:endParaRPr sz="1227"/>
            </a:p>
          </p:txBody>
        </p:sp>
        <p:sp>
          <p:nvSpPr>
            <p:cNvPr id="2975" name="object 2975"/>
            <p:cNvSpPr/>
            <p:nvPr/>
          </p:nvSpPr>
          <p:spPr>
            <a:xfrm>
              <a:off x="2093996" y="7891629"/>
              <a:ext cx="8890" cy="24130"/>
            </a:xfrm>
            <a:custGeom>
              <a:avLst/>
              <a:gdLst/>
              <a:ahLst/>
              <a:cxnLst/>
              <a:rect l="l" t="t" r="r" b="b"/>
              <a:pathLst>
                <a:path w="8889" h="24129">
                  <a:moveTo>
                    <a:pt x="2222" y="0"/>
                  </a:moveTo>
                  <a:lnTo>
                    <a:pt x="0" y="662"/>
                  </a:lnTo>
                  <a:lnTo>
                    <a:pt x="6131" y="22975"/>
                  </a:lnTo>
                  <a:lnTo>
                    <a:pt x="8544" y="23805"/>
                  </a:lnTo>
                  <a:lnTo>
                    <a:pt x="2222" y="0"/>
                  </a:lnTo>
                  <a:close/>
                </a:path>
              </a:pathLst>
            </a:custGeom>
            <a:solidFill>
              <a:srgbClr val="1B5EA0"/>
            </a:solidFill>
          </p:spPr>
          <p:txBody>
            <a:bodyPr wrap="square" lIns="0" tIns="0" rIns="0" bIns="0" rtlCol="0"/>
            <a:lstStyle/>
            <a:p>
              <a:endParaRPr sz="1227"/>
            </a:p>
          </p:txBody>
        </p:sp>
        <p:sp>
          <p:nvSpPr>
            <p:cNvPr id="2976" name="object 2976"/>
            <p:cNvSpPr/>
            <p:nvPr/>
          </p:nvSpPr>
          <p:spPr>
            <a:xfrm>
              <a:off x="2092852" y="7892072"/>
              <a:ext cx="8255" cy="22860"/>
            </a:xfrm>
            <a:custGeom>
              <a:avLst/>
              <a:gdLst/>
              <a:ahLst/>
              <a:cxnLst/>
              <a:rect l="l" t="t" r="r" b="b"/>
              <a:pathLst>
                <a:path w="8255" h="22859">
                  <a:moveTo>
                    <a:pt x="1883" y="0"/>
                  </a:moveTo>
                  <a:lnTo>
                    <a:pt x="0" y="561"/>
                  </a:lnTo>
                  <a:lnTo>
                    <a:pt x="5908" y="22062"/>
                  </a:lnTo>
                  <a:lnTo>
                    <a:pt x="8158" y="22836"/>
                  </a:lnTo>
                  <a:lnTo>
                    <a:pt x="1883" y="0"/>
                  </a:lnTo>
                  <a:close/>
                </a:path>
              </a:pathLst>
            </a:custGeom>
            <a:solidFill>
              <a:srgbClr val="1B5FA1"/>
            </a:solidFill>
          </p:spPr>
          <p:txBody>
            <a:bodyPr wrap="square" lIns="0" tIns="0" rIns="0" bIns="0" rtlCol="0"/>
            <a:lstStyle/>
            <a:p>
              <a:endParaRPr sz="1227"/>
            </a:p>
          </p:txBody>
        </p:sp>
        <p:sp>
          <p:nvSpPr>
            <p:cNvPr id="2977" name="object 2977"/>
            <p:cNvSpPr/>
            <p:nvPr/>
          </p:nvSpPr>
          <p:spPr>
            <a:xfrm>
              <a:off x="2091391" y="7892508"/>
              <a:ext cx="8255" cy="22225"/>
            </a:xfrm>
            <a:custGeom>
              <a:avLst/>
              <a:gdLst/>
              <a:ahLst/>
              <a:cxnLst/>
              <a:rect l="l" t="t" r="r" b="b"/>
              <a:pathLst>
                <a:path w="8255" h="22225">
                  <a:moveTo>
                    <a:pt x="1881" y="0"/>
                  </a:moveTo>
                  <a:lnTo>
                    <a:pt x="0" y="561"/>
                  </a:lnTo>
                  <a:lnTo>
                    <a:pt x="5605" y="21019"/>
                  </a:lnTo>
                  <a:lnTo>
                    <a:pt x="7803" y="21775"/>
                  </a:lnTo>
                  <a:lnTo>
                    <a:pt x="1881" y="0"/>
                  </a:lnTo>
                  <a:close/>
                </a:path>
              </a:pathLst>
            </a:custGeom>
            <a:solidFill>
              <a:srgbClr val="1B60A1"/>
            </a:solidFill>
          </p:spPr>
          <p:txBody>
            <a:bodyPr wrap="square" lIns="0" tIns="0" rIns="0" bIns="0" rtlCol="0"/>
            <a:lstStyle/>
            <a:p>
              <a:endParaRPr sz="1227"/>
            </a:p>
          </p:txBody>
        </p:sp>
        <p:sp>
          <p:nvSpPr>
            <p:cNvPr id="2978" name="object 2978"/>
            <p:cNvSpPr/>
            <p:nvPr/>
          </p:nvSpPr>
          <p:spPr>
            <a:xfrm>
              <a:off x="2090219" y="7892849"/>
              <a:ext cx="7620" cy="20955"/>
            </a:xfrm>
            <a:custGeom>
              <a:avLst/>
              <a:gdLst/>
              <a:ahLst/>
              <a:cxnLst/>
              <a:rect l="l" t="t" r="r" b="b"/>
              <a:pathLst>
                <a:path w="7619" h="20954">
                  <a:moveTo>
                    <a:pt x="1909" y="0"/>
                  </a:moveTo>
                  <a:lnTo>
                    <a:pt x="0" y="569"/>
                  </a:lnTo>
                  <a:lnTo>
                    <a:pt x="5394" y="20202"/>
                  </a:lnTo>
                  <a:lnTo>
                    <a:pt x="7593" y="20959"/>
                  </a:lnTo>
                  <a:lnTo>
                    <a:pt x="1909" y="0"/>
                  </a:lnTo>
                  <a:close/>
                </a:path>
              </a:pathLst>
            </a:custGeom>
            <a:solidFill>
              <a:srgbClr val="1C60A2"/>
            </a:solidFill>
          </p:spPr>
          <p:txBody>
            <a:bodyPr wrap="square" lIns="0" tIns="0" rIns="0" bIns="0" rtlCol="0"/>
            <a:lstStyle/>
            <a:p>
              <a:endParaRPr sz="1227"/>
            </a:p>
          </p:txBody>
        </p:sp>
        <p:sp>
          <p:nvSpPr>
            <p:cNvPr id="2979" name="object 2979"/>
            <p:cNvSpPr/>
            <p:nvPr/>
          </p:nvSpPr>
          <p:spPr>
            <a:xfrm>
              <a:off x="2088756" y="7893324"/>
              <a:ext cx="7620" cy="20320"/>
            </a:xfrm>
            <a:custGeom>
              <a:avLst/>
              <a:gdLst/>
              <a:ahLst/>
              <a:cxnLst/>
              <a:rect l="l" t="t" r="r" b="b"/>
              <a:pathLst>
                <a:path w="7619" h="20320">
                  <a:moveTo>
                    <a:pt x="1779" y="0"/>
                  </a:moveTo>
                  <a:lnTo>
                    <a:pt x="0" y="530"/>
                  </a:lnTo>
                  <a:lnTo>
                    <a:pt x="5051" y="19106"/>
                  </a:lnTo>
                  <a:lnTo>
                    <a:pt x="7236" y="19857"/>
                  </a:lnTo>
                  <a:lnTo>
                    <a:pt x="1779" y="0"/>
                  </a:lnTo>
                  <a:close/>
                </a:path>
              </a:pathLst>
            </a:custGeom>
            <a:solidFill>
              <a:srgbClr val="1C61A3"/>
            </a:solidFill>
          </p:spPr>
          <p:txBody>
            <a:bodyPr wrap="square" lIns="0" tIns="0" rIns="0" bIns="0" rtlCol="0"/>
            <a:lstStyle/>
            <a:p>
              <a:endParaRPr sz="1227"/>
            </a:p>
          </p:txBody>
        </p:sp>
        <p:sp>
          <p:nvSpPr>
            <p:cNvPr id="2980" name="object 2980"/>
            <p:cNvSpPr/>
            <p:nvPr/>
          </p:nvSpPr>
          <p:spPr>
            <a:xfrm>
              <a:off x="2086013" y="7893672"/>
              <a:ext cx="8890" cy="19050"/>
            </a:xfrm>
            <a:custGeom>
              <a:avLst/>
              <a:gdLst/>
              <a:ahLst/>
              <a:cxnLst/>
              <a:rect l="l" t="t" r="r" b="b"/>
              <a:pathLst>
                <a:path w="8889" h="19050">
                  <a:moveTo>
                    <a:pt x="8610" y="19050"/>
                  </a:moveTo>
                  <a:lnTo>
                    <a:pt x="3378" y="0"/>
                  </a:lnTo>
                  <a:lnTo>
                    <a:pt x="1917" y="431"/>
                  </a:lnTo>
                  <a:lnTo>
                    <a:pt x="1587" y="533"/>
                  </a:lnTo>
                  <a:lnTo>
                    <a:pt x="0" y="1003"/>
                  </a:lnTo>
                  <a:lnTo>
                    <a:pt x="4572" y="17665"/>
                  </a:lnTo>
                  <a:lnTo>
                    <a:pt x="6832" y="18440"/>
                  </a:lnTo>
                  <a:lnTo>
                    <a:pt x="8610" y="19050"/>
                  </a:lnTo>
                  <a:close/>
                </a:path>
              </a:pathLst>
            </a:custGeom>
            <a:solidFill>
              <a:srgbClr val="1C62A4"/>
            </a:solidFill>
          </p:spPr>
          <p:txBody>
            <a:bodyPr wrap="square" lIns="0" tIns="0" rIns="0" bIns="0" rtlCol="0"/>
            <a:lstStyle/>
            <a:p>
              <a:endParaRPr sz="1227"/>
            </a:p>
          </p:txBody>
        </p:sp>
        <p:sp>
          <p:nvSpPr>
            <p:cNvPr id="2981" name="object 2981"/>
            <p:cNvSpPr/>
            <p:nvPr/>
          </p:nvSpPr>
          <p:spPr>
            <a:xfrm>
              <a:off x="2084568" y="7894453"/>
              <a:ext cx="6985" cy="17145"/>
            </a:xfrm>
            <a:custGeom>
              <a:avLst/>
              <a:gdLst/>
              <a:ahLst/>
              <a:cxnLst/>
              <a:rect l="l" t="t" r="r" b="b"/>
              <a:pathLst>
                <a:path w="6985" h="17145">
                  <a:moveTo>
                    <a:pt x="2183" y="0"/>
                  </a:moveTo>
                  <a:lnTo>
                    <a:pt x="0" y="651"/>
                  </a:lnTo>
                  <a:lnTo>
                    <a:pt x="4440" y="16326"/>
                  </a:lnTo>
                  <a:lnTo>
                    <a:pt x="6688" y="17099"/>
                  </a:lnTo>
                  <a:lnTo>
                    <a:pt x="2183" y="0"/>
                  </a:lnTo>
                  <a:close/>
                </a:path>
              </a:pathLst>
            </a:custGeom>
            <a:solidFill>
              <a:srgbClr val="1C63A5"/>
            </a:solidFill>
          </p:spPr>
          <p:txBody>
            <a:bodyPr wrap="square" lIns="0" tIns="0" rIns="0" bIns="0" rtlCol="0"/>
            <a:lstStyle/>
            <a:p>
              <a:endParaRPr sz="1227"/>
            </a:p>
          </p:txBody>
        </p:sp>
        <p:sp>
          <p:nvSpPr>
            <p:cNvPr id="2982" name="object 2982"/>
            <p:cNvSpPr/>
            <p:nvPr/>
          </p:nvSpPr>
          <p:spPr>
            <a:xfrm>
              <a:off x="2083416" y="7894887"/>
              <a:ext cx="6350" cy="16510"/>
            </a:xfrm>
            <a:custGeom>
              <a:avLst/>
              <a:gdLst/>
              <a:ahLst/>
              <a:cxnLst/>
              <a:rect l="l" t="t" r="r" b="b"/>
              <a:pathLst>
                <a:path w="6350" h="16509">
                  <a:moveTo>
                    <a:pt x="1881" y="0"/>
                  </a:moveTo>
                  <a:lnTo>
                    <a:pt x="0" y="561"/>
                  </a:lnTo>
                  <a:lnTo>
                    <a:pt x="4056" y="15363"/>
                  </a:lnTo>
                  <a:lnTo>
                    <a:pt x="6266" y="16124"/>
                  </a:lnTo>
                  <a:lnTo>
                    <a:pt x="1881" y="0"/>
                  </a:lnTo>
                  <a:close/>
                </a:path>
              </a:pathLst>
            </a:custGeom>
            <a:solidFill>
              <a:srgbClr val="1C64A6"/>
            </a:solidFill>
          </p:spPr>
          <p:txBody>
            <a:bodyPr wrap="square" lIns="0" tIns="0" rIns="0" bIns="0" rtlCol="0"/>
            <a:lstStyle/>
            <a:p>
              <a:endParaRPr sz="1227"/>
            </a:p>
          </p:txBody>
        </p:sp>
        <p:sp>
          <p:nvSpPr>
            <p:cNvPr id="2983" name="object 2983"/>
            <p:cNvSpPr/>
            <p:nvPr/>
          </p:nvSpPr>
          <p:spPr>
            <a:xfrm>
              <a:off x="2081935" y="7895353"/>
              <a:ext cx="6350" cy="15240"/>
            </a:xfrm>
            <a:custGeom>
              <a:avLst/>
              <a:gdLst/>
              <a:ahLst/>
              <a:cxnLst/>
              <a:rect l="l" t="t" r="r" b="b"/>
              <a:pathLst>
                <a:path w="6350" h="15240">
                  <a:moveTo>
                    <a:pt x="1797" y="0"/>
                  </a:moveTo>
                  <a:lnTo>
                    <a:pt x="0" y="536"/>
                  </a:lnTo>
                  <a:lnTo>
                    <a:pt x="3909" y="14337"/>
                  </a:lnTo>
                  <a:lnTo>
                    <a:pt x="5914" y="15027"/>
                  </a:lnTo>
                  <a:lnTo>
                    <a:pt x="1797" y="0"/>
                  </a:lnTo>
                  <a:close/>
                </a:path>
              </a:pathLst>
            </a:custGeom>
            <a:solidFill>
              <a:srgbClr val="1C65A6"/>
            </a:solidFill>
          </p:spPr>
          <p:txBody>
            <a:bodyPr wrap="square" lIns="0" tIns="0" rIns="0" bIns="0" rtlCol="0"/>
            <a:lstStyle/>
            <a:p>
              <a:endParaRPr sz="1227"/>
            </a:p>
          </p:txBody>
        </p:sp>
        <p:sp>
          <p:nvSpPr>
            <p:cNvPr id="2984" name="object 2984"/>
            <p:cNvSpPr/>
            <p:nvPr/>
          </p:nvSpPr>
          <p:spPr>
            <a:xfrm>
              <a:off x="2080781" y="7895703"/>
              <a:ext cx="5715" cy="14604"/>
            </a:xfrm>
            <a:custGeom>
              <a:avLst/>
              <a:gdLst/>
              <a:ahLst/>
              <a:cxnLst/>
              <a:rect l="l" t="t" r="r" b="b"/>
              <a:pathLst>
                <a:path w="5714" h="14604">
                  <a:moveTo>
                    <a:pt x="1780" y="0"/>
                  </a:moveTo>
                  <a:lnTo>
                    <a:pt x="0" y="530"/>
                  </a:lnTo>
                  <a:lnTo>
                    <a:pt x="3514" y="13454"/>
                  </a:lnTo>
                  <a:lnTo>
                    <a:pt x="5682" y="14200"/>
                  </a:lnTo>
                  <a:lnTo>
                    <a:pt x="1780" y="0"/>
                  </a:lnTo>
                  <a:close/>
                </a:path>
              </a:pathLst>
            </a:custGeom>
            <a:solidFill>
              <a:srgbClr val="1C65A7"/>
            </a:solidFill>
          </p:spPr>
          <p:txBody>
            <a:bodyPr wrap="square" lIns="0" tIns="0" rIns="0" bIns="0" rtlCol="0"/>
            <a:lstStyle/>
            <a:p>
              <a:endParaRPr sz="1227"/>
            </a:p>
          </p:txBody>
        </p:sp>
        <p:sp>
          <p:nvSpPr>
            <p:cNvPr id="2985" name="object 2985"/>
            <p:cNvSpPr/>
            <p:nvPr/>
          </p:nvSpPr>
          <p:spPr>
            <a:xfrm>
              <a:off x="2079216" y="7896138"/>
              <a:ext cx="5715" cy="13335"/>
            </a:xfrm>
            <a:custGeom>
              <a:avLst/>
              <a:gdLst/>
              <a:ahLst/>
              <a:cxnLst/>
              <a:rect l="l" t="t" r="r" b="b"/>
              <a:pathLst>
                <a:path w="5714" h="13334">
                  <a:moveTo>
                    <a:pt x="1883" y="0"/>
                  </a:moveTo>
                  <a:lnTo>
                    <a:pt x="0" y="561"/>
                  </a:lnTo>
                  <a:lnTo>
                    <a:pt x="3240" y="12386"/>
                  </a:lnTo>
                  <a:lnTo>
                    <a:pt x="5501" y="13164"/>
                  </a:lnTo>
                  <a:lnTo>
                    <a:pt x="1883" y="0"/>
                  </a:lnTo>
                  <a:close/>
                </a:path>
              </a:pathLst>
            </a:custGeom>
            <a:solidFill>
              <a:srgbClr val="1D66A8"/>
            </a:solidFill>
          </p:spPr>
          <p:txBody>
            <a:bodyPr wrap="square" lIns="0" tIns="0" rIns="0" bIns="0" rtlCol="0"/>
            <a:lstStyle/>
            <a:p>
              <a:endParaRPr sz="1227"/>
            </a:p>
          </p:txBody>
        </p:sp>
        <p:sp>
          <p:nvSpPr>
            <p:cNvPr id="2986" name="object 2986"/>
            <p:cNvSpPr/>
            <p:nvPr/>
          </p:nvSpPr>
          <p:spPr>
            <a:xfrm>
              <a:off x="2076577" y="7896491"/>
              <a:ext cx="6985" cy="12700"/>
            </a:xfrm>
            <a:custGeom>
              <a:avLst/>
              <a:gdLst/>
              <a:ahLst/>
              <a:cxnLst/>
              <a:rect l="l" t="t" r="r" b="b"/>
              <a:pathLst>
                <a:path w="6985" h="12700">
                  <a:moveTo>
                    <a:pt x="6756" y="12344"/>
                  </a:moveTo>
                  <a:lnTo>
                    <a:pt x="3378" y="0"/>
                  </a:lnTo>
                  <a:lnTo>
                    <a:pt x="1879" y="444"/>
                  </a:lnTo>
                  <a:lnTo>
                    <a:pt x="1460" y="558"/>
                  </a:lnTo>
                  <a:lnTo>
                    <a:pt x="0" y="1003"/>
                  </a:lnTo>
                  <a:lnTo>
                    <a:pt x="2743" y="10960"/>
                  </a:lnTo>
                  <a:lnTo>
                    <a:pt x="4965" y="11734"/>
                  </a:lnTo>
                  <a:lnTo>
                    <a:pt x="6756" y="12344"/>
                  </a:lnTo>
                  <a:close/>
                </a:path>
              </a:pathLst>
            </a:custGeom>
            <a:solidFill>
              <a:srgbClr val="1D67A9"/>
            </a:solidFill>
          </p:spPr>
          <p:txBody>
            <a:bodyPr wrap="square" lIns="0" tIns="0" rIns="0" bIns="0" rtlCol="0"/>
            <a:lstStyle/>
            <a:p>
              <a:endParaRPr sz="1227"/>
            </a:p>
          </p:txBody>
        </p:sp>
        <p:sp>
          <p:nvSpPr>
            <p:cNvPr id="2987" name="object 2987"/>
            <p:cNvSpPr/>
            <p:nvPr/>
          </p:nvSpPr>
          <p:spPr>
            <a:xfrm>
              <a:off x="2062627" y="7897265"/>
              <a:ext cx="17780" cy="10795"/>
            </a:xfrm>
            <a:custGeom>
              <a:avLst/>
              <a:gdLst/>
              <a:ahLst/>
              <a:cxnLst/>
              <a:rect l="l" t="t" r="r" b="b"/>
              <a:pathLst>
                <a:path w="17780" h="10795">
                  <a:moveTo>
                    <a:pt x="14694" y="0"/>
                  </a:moveTo>
                  <a:lnTo>
                    <a:pt x="0" y="4382"/>
                  </a:lnTo>
                  <a:lnTo>
                    <a:pt x="17542" y="10472"/>
                  </a:lnTo>
                  <a:lnTo>
                    <a:pt x="14694" y="0"/>
                  </a:lnTo>
                  <a:close/>
                </a:path>
              </a:pathLst>
            </a:custGeom>
            <a:solidFill>
              <a:srgbClr val="1D68AA"/>
            </a:solidFill>
          </p:spPr>
          <p:txBody>
            <a:bodyPr wrap="square" lIns="0" tIns="0" rIns="0" bIns="0" rtlCol="0"/>
            <a:lstStyle/>
            <a:p>
              <a:endParaRPr sz="1227"/>
            </a:p>
          </p:txBody>
        </p:sp>
        <p:sp>
          <p:nvSpPr>
            <p:cNvPr id="2988" name="object 2988"/>
            <p:cNvSpPr/>
            <p:nvPr/>
          </p:nvSpPr>
          <p:spPr>
            <a:xfrm>
              <a:off x="2063203" y="7901902"/>
              <a:ext cx="69215" cy="116839"/>
            </a:xfrm>
            <a:custGeom>
              <a:avLst/>
              <a:gdLst/>
              <a:ahLst/>
              <a:cxnLst/>
              <a:rect l="l" t="t" r="r" b="b"/>
              <a:pathLst>
                <a:path w="69214" h="116840">
                  <a:moveTo>
                    <a:pt x="64376" y="115658"/>
                  </a:moveTo>
                  <a:lnTo>
                    <a:pt x="66776" y="116700"/>
                  </a:lnTo>
                  <a:lnTo>
                    <a:pt x="67756" y="116357"/>
                  </a:lnTo>
                  <a:lnTo>
                    <a:pt x="66433" y="116357"/>
                  </a:lnTo>
                  <a:lnTo>
                    <a:pt x="64376" y="115658"/>
                  </a:lnTo>
                  <a:close/>
                </a:path>
                <a:path w="69214" h="116840">
                  <a:moveTo>
                    <a:pt x="66433" y="115900"/>
                  </a:moveTo>
                  <a:lnTo>
                    <a:pt x="66433" y="116357"/>
                  </a:lnTo>
                  <a:lnTo>
                    <a:pt x="67756" y="116357"/>
                  </a:lnTo>
                  <a:lnTo>
                    <a:pt x="67937" y="116293"/>
                  </a:lnTo>
                  <a:lnTo>
                    <a:pt x="66662" y="116293"/>
                  </a:lnTo>
                  <a:lnTo>
                    <a:pt x="66433" y="115900"/>
                  </a:lnTo>
                  <a:close/>
                </a:path>
                <a:path w="69214" h="116840">
                  <a:moveTo>
                    <a:pt x="69062" y="115582"/>
                  </a:moveTo>
                  <a:lnTo>
                    <a:pt x="66662" y="116293"/>
                  </a:lnTo>
                  <a:lnTo>
                    <a:pt x="67937" y="116293"/>
                  </a:lnTo>
                  <a:lnTo>
                    <a:pt x="69062" y="115900"/>
                  </a:lnTo>
                  <a:lnTo>
                    <a:pt x="69062" y="115582"/>
                  </a:lnTo>
                  <a:close/>
                </a:path>
                <a:path w="69214" h="116840">
                  <a:moveTo>
                    <a:pt x="0" y="0"/>
                  </a:moveTo>
                  <a:lnTo>
                    <a:pt x="66433" y="22974"/>
                  </a:lnTo>
                  <a:lnTo>
                    <a:pt x="66611" y="22923"/>
                  </a:lnTo>
                  <a:lnTo>
                    <a:pt x="0" y="0"/>
                  </a:lnTo>
                  <a:close/>
                </a:path>
              </a:pathLst>
            </a:custGeom>
            <a:solidFill>
              <a:srgbClr val="FFFFFF"/>
            </a:solidFill>
          </p:spPr>
          <p:txBody>
            <a:bodyPr wrap="square" lIns="0" tIns="0" rIns="0" bIns="0" rtlCol="0"/>
            <a:lstStyle/>
            <a:p>
              <a:endParaRPr sz="1227"/>
            </a:p>
          </p:txBody>
        </p:sp>
        <p:sp>
          <p:nvSpPr>
            <p:cNvPr id="2989" name="object 2989"/>
            <p:cNvSpPr/>
            <p:nvPr/>
          </p:nvSpPr>
          <p:spPr>
            <a:xfrm>
              <a:off x="2127351" y="8008709"/>
              <a:ext cx="2540" cy="10160"/>
            </a:xfrm>
            <a:custGeom>
              <a:avLst/>
              <a:gdLst/>
              <a:ahLst/>
              <a:cxnLst/>
              <a:rect l="l" t="t" r="r" b="b"/>
              <a:pathLst>
                <a:path w="2539" h="10159">
                  <a:moveTo>
                    <a:pt x="2286" y="0"/>
                  </a:moveTo>
                  <a:lnTo>
                    <a:pt x="0" y="1308"/>
                  </a:lnTo>
                  <a:lnTo>
                    <a:pt x="0" y="3187"/>
                  </a:lnTo>
                  <a:lnTo>
                    <a:pt x="0" y="8750"/>
                  </a:lnTo>
                  <a:lnTo>
                    <a:pt x="228" y="8851"/>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2990" name="object 2990"/>
            <p:cNvSpPr/>
            <p:nvPr/>
          </p:nvSpPr>
          <p:spPr>
            <a:xfrm>
              <a:off x="2127351" y="80051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2991" name="object 2991"/>
            <p:cNvSpPr/>
            <p:nvPr/>
          </p:nvSpPr>
          <p:spPr>
            <a:xfrm>
              <a:off x="2127351" y="8003311"/>
              <a:ext cx="2540" cy="3175"/>
            </a:xfrm>
            <a:custGeom>
              <a:avLst/>
              <a:gdLst/>
              <a:ahLst/>
              <a:cxnLst/>
              <a:rect l="l" t="t" r="r" b="b"/>
              <a:pathLst>
                <a:path w="2539" h="3175">
                  <a:moveTo>
                    <a:pt x="2286" y="0"/>
                  </a:moveTo>
                  <a:lnTo>
                    <a:pt x="0" y="1320"/>
                  </a:lnTo>
                  <a:lnTo>
                    <a:pt x="0" y="3111"/>
                  </a:lnTo>
                  <a:lnTo>
                    <a:pt x="2286" y="1803"/>
                  </a:lnTo>
                  <a:lnTo>
                    <a:pt x="2286" y="0"/>
                  </a:lnTo>
                  <a:close/>
                </a:path>
              </a:pathLst>
            </a:custGeom>
            <a:solidFill>
              <a:srgbClr val="5B75A1"/>
            </a:solidFill>
          </p:spPr>
          <p:txBody>
            <a:bodyPr wrap="square" lIns="0" tIns="0" rIns="0" bIns="0" rtlCol="0"/>
            <a:lstStyle/>
            <a:p>
              <a:endParaRPr sz="1227"/>
            </a:p>
          </p:txBody>
        </p:sp>
        <p:sp>
          <p:nvSpPr>
            <p:cNvPr id="2992" name="object 2992"/>
            <p:cNvSpPr/>
            <p:nvPr/>
          </p:nvSpPr>
          <p:spPr>
            <a:xfrm>
              <a:off x="2127351" y="8001571"/>
              <a:ext cx="2540" cy="3175"/>
            </a:xfrm>
            <a:custGeom>
              <a:avLst/>
              <a:gdLst/>
              <a:ahLst/>
              <a:cxnLst/>
              <a:rect l="l" t="t" r="r" b="b"/>
              <a:pathLst>
                <a:path w="2539" h="3175">
                  <a:moveTo>
                    <a:pt x="2286" y="0"/>
                  </a:moveTo>
                  <a:lnTo>
                    <a:pt x="0" y="1308"/>
                  </a:lnTo>
                  <a:lnTo>
                    <a:pt x="0" y="3060"/>
                  </a:lnTo>
                  <a:lnTo>
                    <a:pt x="2286" y="1739"/>
                  </a:lnTo>
                  <a:lnTo>
                    <a:pt x="2286" y="0"/>
                  </a:lnTo>
                  <a:close/>
                </a:path>
              </a:pathLst>
            </a:custGeom>
            <a:solidFill>
              <a:srgbClr val="5C75A2"/>
            </a:solidFill>
          </p:spPr>
          <p:txBody>
            <a:bodyPr wrap="square" lIns="0" tIns="0" rIns="0" bIns="0" rtlCol="0"/>
            <a:lstStyle/>
            <a:p>
              <a:endParaRPr sz="1227"/>
            </a:p>
          </p:txBody>
        </p:sp>
        <p:sp>
          <p:nvSpPr>
            <p:cNvPr id="2993" name="object 2993"/>
            <p:cNvSpPr/>
            <p:nvPr/>
          </p:nvSpPr>
          <p:spPr>
            <a:xfrm>
              <a:off x="2127351" y="7999755"/>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2994" name="object 2994"/>
            <p:cNvSpPr/>
            <p:nvPr/>
          </p:nvSpPr>
          <p:spPr>
            <a:xfrm>
              <a:off x="2127351" y="7998091"/>
              <a:ext cx="2540" cy="3175"/>
            </a:xfrm>
            <a:custGeom>
              <a:avLst/>
              <a:gdLst/>
              <a:ahLst/>
              <a:cxnLst/>
              <a:rect l="l" t="t" r="r" b="b"/>
              <a:pathLst>
                <a:path w="2539" h="3175">
                  <a:moveTo>
                    <a:pt x="2286" y="0"/>
                  </a:moveTo>
                  <a:lnTo>
                    <a:pt x="0" y="1308"/>
                  </a:lnTo>
                  <a:lnTo>
                    <a:pt x="0" y="2984"/>
                  </a:lnTo>
                  <a:lnTo>
                    <a:pt x="2286" y="1663"/>
                  </a:lnTo>
                  <a:lnTo>
                    <a:pt x="2286" y="0"/>
                  </a:lnTo>
                  <a:close/>
                </a:path>
              </a:pathLst>
            </a:custGeom>
            <a:solidFill>
              <a:srgbClr val="5C76A3"/>
            </a:solidFill>
          </p:spPr>
          <p:txBody>
            <a:bodyPr wrap="square" lIns="0" tIns="0" rIns="0" bIns="0" rtlCol="0"/>
            <a:lstStyle/>
            <a:p>
              <a:endParaRPr sz="1227"/>
            </a:p>
          </p:txBody>
        </p:sp>
        <p:sp>
          <p:nvSpPr>
            <p:cNvPr id="2995" name="object 2995"/>
            <p:cNvSpPr/>
            <p:nvPr/>
          </p:nvSpPr>
          <p:spPr>
            <a:xfrm>
              <a:off x="2127351" y="7996098"/>
              <a:ext cx="2540" cy="3810"/>
            </a:xfrm>
            <a:custGeom>
              <a:avLst/>
              <a:gdLst/>
              <a:ahLst/>
              <a:cxnLst/>
              <a:rect l="l" t="t" r="r" b="b"/>
              <a:pathLst>
                <a:path w="2539" h="3809">
                  <a:moveTo>
                    <a:pt x="2286" y="0"/>
                  </a:moveTo>
                  <a:lnTo>
                    <a:pt x="0" y="1308"/>
                  </a:lnTo>
                  <a:lnTo>
                    <a:pt x="0" y="3301"/>
                  </a:lnTo>
                  <a:lnTo>
                    <a:pt x="2286" y="1993"/>
                  </a:lnTo>
                  <a:lnTo>
                    <a:pt x="2286" y="0"/>
                  </a:lnTo>
                  <a:close/>
                </a:path>
              </a:pathLst>
            </a:custGeom>
            <a:solidFill>
              <a:srgbClr val="5C77A4"/>
            </a:solidFill>
          </p:spPr>
          <p:txBody>
            <a:bodyPr wrap="square" lIns="0" tIns="0" rIns="0" bIns="0" rtlCol="0"/>
            <a:lstStyle/>
            <a:p>
              <a:endParaRPr sz="1227"/>
            </a:p>
          </p:txBody>
        </p:sp>
        <p:sp>
          <p:nvSpPr>
            <p:cNvPr id="2996" name="object 2996"/>
            <p:cNvSpPr/>
            <p:nvPr/>
          </p:nvSpPr>
          <p:spPr>
            <a:xfrm>
              <a:off x="2127351" y="7992376"/>
              <a:ext cx="2540" cy="5080"/>
            </a:xfrm>
            <a:custGeom>
              <a:avLst/>
              <a:gdLst/>
              <a:ahLst/>
              <a:cxnLst/>
              <a:rect l="l" t="t" r="r" b="b"/>
              <a:pathLst>
                <a:path w="2539" h="5079">
                  <a:moveTo>
                    <a:pt x="2286" y="0"/>
                  </a:moveTo>
                  <a:lnTo>
                    <a:pt x="0" y="1320"/>
                  </a:lnTo>
                  <a:lnTo>
                    <a:pt x="0" y="3314"/>
                  </a:lnTo>
                  <a:lnTo>
                    <a:pt x="0" y="5029"/>
                  </a:lnTo>
                  <a:lnTo>
                    <a:pt x="2286" y="3721"/>
                  </a:lnTo>
                  <a:lnTo>
                    <a:pt x="2286" y="1993"/>
                  </a:lnTo>
                  <a:lnTo>
                    <a:pt x="2286" y="0"/>
                  </a:lnTo>
                  <a:close/>
                </a:path>
              </a:pathLst>
            </a:custGeom>
            <a:solidFill>
              <a:srgbClr val="5C78A4"/>
            </a:solidFill>
          </p:spPr>
          <p:txBody>
            <a:bodyPr wrap="square" lIns="0" tIns="0" rIns="0" bIns="0" rtlCol="0"/>
            <a:lstStyle/>
            <a:p>
              <a:endParaRPr sz="1227"/>
            </a:p>
          </p:txBody>
        </p:sp>
        <p:sp>
          <p:nvSpPr>
            <p:cNvPr id="2997" name="object 2997"/>
            <p:cNvSpPr/>
            <p:nvPr/>
          </p:nvSpPr>
          <p:spPr>
            <a:xfrm>
              <a:off x="2127351" y="79908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2998" name="object 2998"/>
            <p:cNvSpPr/>
            <p:nvPr/>
          </p:nvSpPr>
          <p:spPr>
            <a:xfrm>
              <a:off x="2127351" y="79870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2999" name="object 2999"/>
            <p:cNvSpPr/>
            <p:nvPr/>
          </p:nvSpPr>
          <p:spPr>
            <a:xfrm>
              <a:off x="2127351" y="79853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3000" name="object 3000"/>
            <p:cNvSpPr/>
            <p:nvPr/>
          </p:nvSpPr>
          <p:spPr>
            <a:xfrm>
              <a:off x="2127351" y="79834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3001" name="object 3001"/>
            <p:cNvSpPr/>
            <p:nvPr/>
          </p:nvSpPr>
          <p:spPr>
            <a:xfrm>
              <a:off x="2127351" y="7981747"/>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3002" name="object 3002"/>
            <p:cNvSpPr/>
            <p:nvPr/>
          </p:nvSpPr>
          <p:spPr>
            <a:xfrm>
              <a:off x="2127351" y="7979842"/>
              <a:ext cx="2540" cy="3810"/>
            </a:xfrm>
            <a:custGeom>
              <a:avLst/>
              <a:gdLst/>
              <a:ahLst/>
              <a:cxnLst/>
              <a:rect l="l" t="t" r="r" b="b"/>
              <a:pathLst>
                <a:path w="2539" h="3809">
                  <a:moveTo>
                    <a:pt x="2286" y="0"/>
                  </a:moveTo>
                  <a:lnTo>
                    <a:pt x="0" y="1320"/>
                  </a:lnTo>
                  <a:lnTo>
                    <a:pt x="0" y="3213"/>
                  </a:lnTo>
                  <a:lnTo>
                    <a:pt x="2286" y="1904"/>
                  </a:lnTo>
                  <a:lnTo>
                    <a:pt x="2286" y="0"/>
                  </a:lnTo>
                  <a:close/>
                </a:path>
              </a:pathLst>
            </a:custGeom>
            <a:solidFill>
              <a:srgbClr val="5C7BA8"/>
            </a:solidFill>
          </p:spPr>
          <p:txBody>
            <a:bodyPr wrap="square" lIns="0" tIns="0" rIns="0" bIns="0" rtlCol="0"/>
            <a:lstStyle/>
            <a:p>
              <a:endParaRPr sz="1227"/>
            </a:p>
          </p:txBody>
        </p:sp>
        <p:sp>
          <p:nvSpPr>
            <p:cNvPr id="3003" name="object 3003"/>
            <p:cNvSpPr/>
            <p:nvPr/>
          </p:nvSpPr>
          <p:spPr>
            <a:xfrm>
              <a:off x="2127351" y="7978241"/>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3004" name="object 3004"/>
            <p:cNvSpPr/>
            <p:nvPr/>
          </p:nvSpPr>
          <p:spPr>
            <a:xfrm>
              <a:off x="2127351" y="7976273"/>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3005" name="object 3005"/>
            <p:cNvSpPr/>
            <p:nvPr/>
          </p:nvSpPr>
          <p:spPr>
            <a:xfrm>
              <a:off x="2127351" y="7974393"/>
              <a:ext cx="2540" cy="3810"/>
            </a:xfrm>
            <a:custGeom>
              <a:avLst/>
              <a:gdLst/>
              <a:ahLst/>
              <a:cxnLst/>
              <a:rect l="l" t="t" r="r" b="b"/>
              <a:pathLst>
                <a:path w="2539" h="3809">
                  <a:moveTo>
                    <a:pt x="2286" y="0"/>
                  </a:moveTo>
                  <a:lnTo>
                    <a:pt x="0" y="1320"/>
                  </a:lnTo>
                  <a:lnTo>
                    <a:pt x="0" y="3200"/>
                  </a:lnTo>
                  <a:lnTo>
                    <a:pt x="2286" y="1879"/>
                  </a:lnTo>
                  <a:lnTo>
                    <a:pt x="2286" y="0"/>
                  </a:lnTo>
                  <a:close/>
                </a:path>
              </a:pathLst>
            </a:custGeom>
            <a:solidFill>
              <a:srgbClr val="5C7CAA"/>
            </a:solidFill>
          </p:spPr>
          <p:txBody>
            <a:bodyPr wrap="square" lIns="0" tIns="0" rIns="0" bIns="0" rtlCol="0"/>
            <a:lstStyle/>
            <a:p>
              <a:endParaRPr sz="1227"/>
            </a:p>
          </p:txBody>
        </p:sp>
        <p:sp>
          <p:nvSpPr>
            <p:cNvPr id="3006" name="object 3006"/>
            <p:cNvSpPr/>
            <p:nvPr/>
          </p:nvSpPr>
          <p:spPr>
            <a:xfrm>
              <a:off x="2127351" y="7972641"/>
              <a:ext cx="2540" cy="3175"/>
            </a:xfrm>
            <a:custGeom>
              <a:avLst/>
              <a:gdLst/>
              <a:ahLst/>
              <a:cxnLst/>
              <a:rect l="l" t="t" r="r" b="b"/>
              <a:pathLst>
                <a:path w="2539" h="3175">
                  <a:moveTo>
                    <a:pt x="2286" y="0"/>
                  </a:moveTo>
                  <a:lnTo>
                    <a:pt x="0" y="1308"/>
                  </a:lnTo>
                  <a:lnTo>
                    <a:pt x="0" y="3073"/>
                  </a:lnTo>
                  <a:lnTo>
                    <a:pt x="2286" y="1752"/>
                  </a:lnTo>
                  <a:lnTo>
                    <a:pt x="2286" y="0"/>
                  </a:lnTo>
                  <a:close/>
                </a:path>
              </a:pathLst>
            </a:custGeom>
            <a:solidFill>
              <a:srgbClr val="5D7DAA"/>
            </a:solidFill>
          </p:spPr>
          <p:txBody>
            <a:bodyPr wrap="square" lIns="0" tIns="0" rIns="0" bIns="0" rtlCol="0"/>
            <a:lstStyle/>
            <a:p>
              <a:endParaRPr sz="1227"/>
            </a:p>
          </p:txBody>
        </p:sp>
        <p:sp>
          <p:nvSpPr>
            <p:cNvPr id="3007" name="object 3007"/>
            <p:cNvSpPr/>
            <p:nvPr/>
          </p:nvSpPr>
          <p:spPr>
            <a:xfrm>
              <a:off x="2127351" y="79707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3008" name="object 3008"/>
            <p:cNvSpPr/>
            <p:nvPr/>
          </p:nvSpPr>
          <p:spPr>
            <a:xfrm>
              <a:off x="2127351" y="7969161"/>
              <a:ext cx="2540" cy="3175"/>
            </a:xfrm>
            <a:custGeom>
              <a:avLst/>
              <a:gdLst/>
              <a:ahLst/>
              <a:cxnLst/>
              <a:rect l="l" t="t" r="r" b="b"/>
              <a:pathLst>
                <a:path w="2539" h="3175">
                  <a:moveTo>
                    <a:pt x="2286" y="0"/>
                  </a:moveTo>
                  <a:lnTo>
                    <a:pt x="0" y="1308"/>
                  </a:lnTo>
                  <a:lnTo>
                    <a:pt x="0" y="2946"/>
                  </a:lnTo>
                  <a:lnTo>
                    <a:pt x="2286" y="1625"/>
                  </a:lnTo>
                  <a:lnTo>
                    <a:pt x="2286" y="0"/>
                  </a:lnTo>
                  <a:close/>
                </a:path>
              </a:pathLst>
            </a:custGeom>
            <a:solidFill>
              <a:srgbClr val="5D7EAB"/>
            </a:solidFill>
          </p:spPr>
          <p:txBody>
            <a:bodyPr wrap="square" lIns="0" tIns="0" rIns="0" bIns="0" rtlCol="0"/>
            <a:lstStyle/>
            <a:p>
              <a:endParaRPr sz="1227"/>
            </a:p>
          </p:txBody>
        </p:sp>
        <p:sp>
          <p:nvSpPr>
            <p:cNvPr id="3009" name="object 3009"/>
            <p:cNvSpPr/>
            <p:nvPr/>
          </p:nvSpPr>
          <p:spPr>
            <a:xfrm>
              <a:off x="2127351" y="7965592"/>
              <a:ext cx="2540" cy="5080"/>
            </a:xfrm>
            <a:custGeom>
              <a:avLst/>
              <a:gdLst/>
              <a:ahLst/>
              <a:cxnLst/>
              <a:rect l="l" t="t" r="r" b="b"/>
              <a:pathLst>
                <a:path w="2539" h="5079">
                  <a:moveTo>
                    <a:pt x="2286" y="0"/>
                  </a:moveTo>
                  <a:lnTo>
                    <a:pt x="0" y="1308"/>
                  </a:lnTo>
                  <a:lnTo>
                    <a:pt x="0" y="2908"/>
                  </a:lnTo>
                  <a:lnTo>
                    <a:pt x="0" y="4876"/>
                  </a:lnTo>
                  <a:lnTo>
                    <a:pt x="2286" y="3568"/>
                  </a:lnTo>
                  <a:lnTo>
                    <a:pt x="2286" y="1600"/>
                  </a:lnTo>
                  <a:lnTo>
                    <a:pt x="2286" y="0"/>
                  </a:lnTo>
                  <a:close/>
                </a:path>
              </a:pathLst>
            </a:custGeom>
            <a:solidFill>
              <a:srgbClr val="5D7FAC"/>
            </a:solidFill>
          </p:spPr>
          <p:txBody>
            <a:bodyPr wrap="square" lIns="0" tIns="0" rIns="0" bIns="0" rtlCol="0"/>
            <a:lstStyle/>
            <a:p>
              <a:endParaRPr sz="1227"/>
            </a:p>
          </p:txBody>
        </p:sp>
        <p:sp>
          <p:nvSpPr>
            <p:cNvPr id="3010" name="object 3010"/>
            <p:cNvSpPr/>
            <p:nvPr/>
          </p:nvSpPr>
          <p:spPr>
            <a:xfrm>
              <a:off x="2127351" y="7963624"/>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D7FAD"/>
            </a:solidFill>
          </p:spPr>
          <p:txBody>
            <a:bodyPr wrap="square" lIns="0" tIns="0" rIns="0" bIns="0" rtlCol="0"/>
            <a:lstStyle/>
            <a:p>
              <a:endParaRPr sz="1227"/>
            </a:p>
          </p:txBody>
        </p:sp>
        <p:sp>
          <p:nvSpPr>
            <p:cNvPr id="3011" name="object 3011"/>
            <p:cNvSpPr/>
            <p:nvPr/>
          </p:nvSpPr>
          <p:spPr>
            <a:xfrm>
              <a:off x="2127351" y="7961858"/>
              <a:ext cx="2540" cy="3175"/>
            </a:xfrm>
            <a:custGeom>
              <a:avLst/>
              <a:gdLst/>
              <a:ahLst/>
              <a:cxnLst/>
              <a:rect l="l" t="t" r="r" b="b"/>
              <a:pathLst>
                <a:path w="2539" h="3175">
                  <a:moveTo>
                    <a:pt x="2286" y="0"/>
                  </a:moveTo>
                  <a:lnTo>
                    <a:pt x="0" y="1320"/>
                  </a:lnTo>
                  <a:lnTo>
                    <a:pt x="0" y="3073"/>
                  </a:lnTo>
                  <a:lnTo>
                    <a:pt x="2286" y="1765"/>
                  </a:lnTo>
                  <a:lnTo>
                    <a:pt x="2286" y="0"/>
                  </a:lnTo>
                  <a:close/>
                </a:path>
              </a:pathLst>
            </a:custGeom>
            <a:solidFill>
              <a:srgbClr val="5D80AD"/>
            </a:solidFill>
          </p:spPr>
          <p:txBody>
            <a:bodyPr wrap="square" lIns="0" tIns="0" rIns="0" bIns="0" rtlCol="0"/>
            <a:lstStyle/>
            <a:p>
              <a:endParaRPr sz="1227"/>
            </a:p>
          </p:txBody>
        </p:sp>
        <p:sp>
          <p:nvSpPr>
            <p:cNvPr id="3012" name="object 3012"/>
            <p:cNvSpPr/>
            <p:nvPr/>
          </p:nvSpPr>
          <p:spPr>
            <a:xfrm>
              <a:off x="2127351" y="79599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3013" name="object 3013"/>
            <p:cNvSpPr/>
            <p:nvPr/>
          </p:nvSpPr>
          <p:spPr>
            <a:xfrm>
              <a:off x="2127351" y="79580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3014" name="object 3014"/>
            <p:cNvSpPr/>
            <p:nvPr/>
          </p:nvSpPr>
          <p:spPr>
            <a:xfrm>
              <a:off x="2127351" y="7956575"/>
              <a:ext cx="2540" cy="3175"/>
            </a:xfrm>
            <a:custGeom>
              <a:avLst/>
              <a:gdLst/>
              <a:ahLst/>
              <a:cxnLst/>
              <a:rect l="l" t="t" r="r" b="b"/>
              <a:pathLst>
                <a:path w="2539" h="3175">
                  <a:moveTo>
                    <a:pt x="2286" y="0"/>
                  </a:moveTo>
                  <a:lnTo>
                    <a:pt x="0" y="1308"/>
                  </a:lnTo>
                  <a:lnTo>
                    <a:pt x="0" y="2794"/>
                  </a:lnTo>
                  <a:lnTo>
                    <a:pt x="2286" y="1473"/>
                  </a:lnTo>
                  <a:lnTo>
                    <a:pt x="2286" y="0"/>
                  </a:lnTo>
                  <a:close/>
                </a:path>
              </a:pathLst>
            </a:custGeom>
            <a:solidFill>
              <a:srgbClr val="5E81AF"/>
            </a:solidFill>
          </p:spPr>
          <p:txBody>
            <a:bodyPr wrap="square" lIns="0" tIns="0" rIns="0" bIns="0" rtlCol="0"/>
            <a:lstStyle/>
            <a:p>
              <a:endParaRPr sz="1227"/>
            </a:p>
          </p:txBody>
        </p:sp>
        <p:sp>
          <p:nvSpPr>
            <p:cNvPr id="3015" name="object 3015"/>
            <p:cNvSpPr/>
            <p:nvPr/>
          </p:nvSpPr>
          <p:spPr>
            <a:xfrm>
              <a:off x="2127351" y="7952778"/>
              <a:ext cx="2540" cy="5715"/>
            </a:xfrm>
            <a:custGeom>
              <a:avLst/>
              <a:gdLst/>
              <a:ahLst/>
              <a:cxnLst/>
              <a:rect l="l" t="t" r="r" b="b"/>
              <a:pathLst>
                <a:path w="2539" h="5715">
                  <a:moveTo>
                    <a:pt x="2286" y="0"/>
                  </a:moveTo>
                  <a:lnTo>
                    <a:pt x="0" y="1320"/>
                  </a:lnTo>
                  <a:lnTo>
                    <a:pt x="0" y="3136"/>
                  </a:lnTo>
                  <a:lnTo>
                    <a:pt x="0" y="5105"/>
                  </a:lnTo>
                  <a:lnTo>
                    <a:pt x="2286" y="3797"/>
                  </a:lnTo>
                  <a:lnTo>
                    <a:pt x="2286" y="1816"/>
                  </a:lnTo>
                  <a:lnTo>
                    <a:pt x="2286" y="0"/>
                  </a:lnTo>
                  <a:close/>
                </a:path>
              </a:pathLst>
            </a:custGeom>
            <a:solidFill>
              <a:srgbClr val="5E82AF"/>
            </a:solidFill>
          </p:spPr>
          <p:txBody>
            <a:bodyPr wrap="square" lIns="0" tIns="0" rIns="0" bIns="0" rtlCol="0"/>
            <a:lstStyle/>
            <a:p>
              <a:endParaRPr sz="1227"/>
            </a:p>
          </p:txBody>
        </p:sp>
        <p:sp>
          <p:nvSpPr>
            <p:cNvPr id="3016" name="object 3016"/>
            <p:cNvSpPr/>
            <p:nvPr/>
          </p:nvSpPr>
          <p:spPr>
            <a:xfrm>
              <a:off x="2127351" y="7950886"/>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3017" name="object 3017"/>
            <p:cNvSpPr/>
            <p:nvPr/>
          </p:nvSpPr>
          <p:spPr>
            <a:xfrm>
              <a:off x="2127351" y="79473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3018" name="object 3018"/>
            <p:cNvSpPr/>
            <p:nvPr/>
          </p:nvSpPr>
          <p:spPr>
            <a:xfrm>
              <a:off x="2127351" y="7945780"/>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E84B2"/>
            </a:solidFill>
          </p:spPr>
          <p:txBody>
            <a:bodyPr wrap="square" lIns="0" tIns="0" rIns="0" bIns="0" rtlCol="0"/>
            <a:lstStyle/>
            <a:p>
              <a:endParaRPr sz="1227"/>
            </a:p>
          </p:txBody>
        </p:sp>
        <p:sp>
          <p:nvSpPr>
            <p:cNvPr id="3019" name="object 3019"/>
            <p:cNvSpPr/>
            <p:nvPr/>
          </p:nvSpPr>
          <p:spPr>
            <a:xfrm>
              <a:off x="2127351" y="7943735"/>
              <a:ext cx="2540" cy="3810"/>
            </a:xfrm>
            <a:custGeom>
              <a:avLst/>
              <a:gdLst/>
              <a:ahLst/>
              <a:cxnLst/>
              <a:rect l="l" t="t" r="r" b="b"/>
              <a:pathLst>
                <a:path w="2539" h="3809">
                  <a:moveTo>
                    <a:pt x="2286" y="0"/>
                  </a:moveTo>
                  <a:lnTo>
                    <a:pt x="0" y="1320"/>
                  </a:lnTo>
                  <a:lnTo>
                    <a:pt x="0" y="3365"/>
                  </a:lnTo>
                  <a:lnTo>
                    <a:pt x="2286" y="2044"/>
                  </a:lnTo>
                  <a:lnTo>
                    <a:pt x="2286" y="0"/>
                  </a:lnTo>
                  <a:close/>
                </a:path>
              </a:pathLst>
            </a:custGeom>
            <a:solidFill>
              <a:srgbClr val="5E85B2"/>
            </a:solidFill>
          </p:spPr>
          <p:txBody>
            <a:bodyPr wrap="square" lIns="0" tIns="0" rIns="0" bIns="0" rtlCol="0"/>
            <a:lstStyle/>
            <a:p>
              <a:endParaRPr sz="1227"/>
            </a:p>
          </p:txBody>
        </p:sp>
        <p:sp>
          <p:nvSpPr>
            <p:cNvPr id="3020" name="object 3020"/>
            <p:cNvSpPr/>
            <p:nvPr/>
          </p:nvSpPr>
          <p:spPr>
            <a:xfrm>
              <a:off x="2127351" y="7940256"/>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3021" name="object 3021"/>
            <p:cNvSpPr/>
            <p:nvPr/>
          </p:nvSpPr>
          <p:spPr>
            <a:xfrm>
              <a:off x="2127351" y="7938338"/>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E86B4"/>
            </a:solidFill>
          </p:spPr>
          <p:txBody>
            <a:bodyPr wrap="square" lIns="0" tIns="0" rIns="0" bIns="0" rtlCol="0"/>
            <a:lstStyle/>
            <a:p>
              <a:endParaRPr sz="1227"/>
            </a:p>
          </p:txBody>
        </p:sp>
        <p:sp>
          <p:nvSpPr>
            <p:cNvPr id="3022" name="object 3022"/>
            <p:cNvSpPr/>
            <p:nvPr/>
          </p:nvSpPr>
          <p:spPr>
            <a:xfrm>
              <a:off x="2127351" y="7934706"/>
              <a:ext cx="2540" cy="5080"/>
            </a:xfrm>
            <a:custGeom>
              <a:avLst/>
              <a:gdLst/>
              <a:ahLst/>
              <a:cxnLst/>
              <a:rect l="l" t="t" r="r" b="b"/>
              <a:pathLst>
                <a:path w="2539" h="5079">
                  <a:moveTo>
                    <a:pt x="2286" y="0"/>
                  </a:moveTo>
                  <a:lnTo>
                    <a:pt x="0" y="1320"/>
                  </a:lnTo>
                  <a:lnTo>
                    <a:pt x="0" y="3314"/>
                  </a:lnTo>
                  <a:lnTo>
                    <a:pt x="0" y="4953"/>
                  </a:lnTo>
                  <a:lnTo>
                    <a:pt x="2286" y="3632"/>
                  </a:lnTo>
                  <a:lnTo>
                    <a:pt x="2286" y="1993"/>
                  </a:lnTo>
                  <a:lnTo>
                    <a:pt x="2286" y="0"/>
                  </a:lnTo>
                  <a:close/>
                </a:path>
              </a:pathLst>
            </a:custGeom>
            <a:solidFill>
              <a:srgbClr val="5E87B4"/>
            </a:solidFill>
          </p:spPr>
          <p:txBody>
            <a:bodyPr wrap="square" lIns="0" tIns="0" rIns="0" bIns="0" rtlCol="0"/>
            <a:lstStyle/>
            <a:p>
              <a:endParaRPr sz="1227"/>
            </a:p>
          </p:txBody>
        </p:sp>
        <p:sp>
          <p:nvSpPr>
            <p:cNvPr id="3023" name="object 3023"/>
            <p:cNvSpPr/>
            <p:nvPr/>
          </p:nvSpPr>
          <p:spPr>
            <a:xfrm>
              <a:off x="2127351" y="7933106"/>
              <a:ext cx="2540" cy="3175"/>
            </a:xfrm>
            <a:custGeom>
              <a:avLst/>
              <a:gdLst/>
              <a:ahLst/>
              <a:cxnLst/>
              <a:rect l="l" t="t" r="r" b="b"/>
              <a:pathLst>
                <a:path w="2539" h="3175">
                  <a:moveTo>
                    <a:pt x="2286" y="0"/>
                  </a:moveTo>
                  <a:lnTo>
                    <a:pt x="0" y="1320"/>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3024" name="object 3024"/>
            <p:cNvSpPr/>
            <p:nvPr/>
          </p:nvSpPr>
          <p:spPr>
            <a:xfrm>
              <a:off x="2127351" y="7931162"/>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E88B6"/>
            </a:solidFill>
          </p:spPr>
          <p:txBody>
            <a:bodyPr wrap="square" lIns="0" tIns="0" rIns="0" bIns="0" rtlCol="0"/>
            <a:lstStyle/>
            <a:p>
              <a:endParaRPr sz="1227"/>
            </a:p>
          </p:txBody>
        </p:sp>
        <p:sp>
          <p:nvSpPr>
            <p:cNvPr id="3025" name="object 3025"/>
            <p:cNvSpPr/>
            <p:nvPr/>
          </p:nvSpPr>
          <p:spPr>
            <a:xfrm>
              <a:off x="2127351" y="7929283"/>
              <a:ext cx="2540" cy="3810"/>
            </a:xfrm>
            <a:custGeom>
              <a:avLst/>
              <a:gdLst/>
              <a:ahLst/>
              <a:cxnLst/>
              <a:rect l="l" t="t" r="r" b="b"/>
              <a:pathLst>
                <a:path w="2539" h="3809">
                  <a:moveTo>
                    <a:pt x="2286" y="0"/>
                  </a:moveTo>
                  <a:lnTo>
                    <a:pt x="0" y="1320"/>
                  </a:lnTo>
                  <a:lnTo>
                    <a:pt x="0" y="3200"/>
                  </a:lnTo>
                  <a:lnTo>
                    <a:pt x="2286" y="1879"/>
                  </a:lnTo>
                  <a:lnTo>
                    <a:pt x="2286" y="0"/>
                  </a:lnTo>
                  <a:close/>
                </a:path>
              </a:pathLst>
            </a:custGeom>
            <a:solidFill>
              <a:srgbClr val="5F88B6"/>
            </a:solidFill>
          </p:spPr>
          <p:txBody>
            <a:bodyPr wrap="square" lIns="0" tIns="0" rIns="0" bIns="0" rtlCol="0"/>
            <a:lstStyle/>
            <a:p>
              <a:endParaRPr sz="1227"/>
            </a:p>
          </p:txBody>
        </p:sp>
        <p:sp>
          <p:nvSpPr>
            <p:cNvPr id="3026" name="object 3026"/>
            <p:cNvSpPr/>
            <p:nvPr/>
          </p:nvSpPr>
          <p:spPr>
            <a:xfrm>
              <a:off x="2127351" y="7927670"/>
              <a:ext cx="2540" cy="3175"/>
            </a:xfrm>
            <a:custGeom>
              <a:avLst/>
              <a:gdLst/>
              <a:ahLst/>
              <a:cxnLst/>
              <a:rect l="l" t="t" r="r" b="b"/>
              <a:pathLst>
                <a:path w="2539" h="3175">
                  <a:moveTo>
                    <a:pt x="2286" y="0"/>
                  </a:moveTo>
                  <a:lnTo>
                    <a:pt x="0" y="1308"/>
                  </a:lnTo>
                  <a:lnTo>
                    <a:pt x="0" y="2933"/>
                  </a:lnTo>
                  <a:lnTo>
                    <a:pt x="2286" y="1612"/>
                  </a:lnTo>
                  <a:lnTo>
                    <a:pt x="2286" y="0"/>
                  </a:lnTo>
                  <a:close/>
                </a:path>
              </a:pathLst>
            </a:custGeom>
            <a:solidFill>
              <a:srgbClr val="5F89B6"/>
            </a:solidFill>
          </p:spPr>
          <p:txBody>
            <a:bodyPr wrap="square" lIns="0" tIns="0" rIns="0" bIns="0" rtlCol="0"/>
            <a:lstStyle/>
            <a:p>
              <a:endParaRPr sz="1227"/>
            </a:p>
          </p:txBody>
        </p:sp>
        <p:sp>
          <p:nvSpPr>
            <p:cNvPr id="3027" name="object 3027"/>
            <p:cNvSpPr/>
            <p:nvPr/>
          </p:nvSpPr>
          <p:spPr>
            <a:xfrm>
              <a:off x="2127351" y="7925613"/>
              <a:ext cx="2540" cy="3810"/>
            </a:xfrm>
            <a:custGeom>
              <a:avLst/>
              <a:gdLst/>
              <a:ahLst/>
              <a:cxnLst/>
              <a:rect l="l" t="t" r="r" b="b"/>
              <a:pathLst>
                <a:path w="2539" h="3809">
                  <a:moveTo>
                    <a:pt x="2286" y="0"/>
                  </a:moveTo>
                  <a:lnTo>
                    <a:pt x="0" y="1320"/>
                  </a:lnTo>
                  <a:lnTo>
                    <a:pt x="0" y="3365"/>
                  </a:lnTo>
                  <a:lnTo>
                    <a:pt x="2286" y="2057"/>
                  </a:lnTo>
                  <a:lnTo>
                    <a:pt x="2286" y="0"/>
                  </a:lnTo>
                  <a:close/>
                </a:path>
              </a:pathLst>
            </a:custGeom>
            <a:solidFill>
              <a:srgbClr val="5F8AB7"/>
            </a:solidFill>
          </p:spPr>
          <p:txBody>
            <a:bodyPr wrap="square" lIns="0" tIns="0" rIns="0" bIns="0" rtlCol="0"/>
            <a:lstStyle/>
            <a:p>
              <a:endParaRPr sz="1227"/>
            </a:p>
          </p:txBody>
        </p:sp>
        <p:sp>
          <p:nvSpPr>
            <p:cNvPr id="3028" name="object 3028"/>
            <p:cNvSpPr/>
            <p:nvPr/>
          </p:nvSpPr>
          <p:spPr>
            <a:xfrm>
              <a:off x="2123668" y="7923847"/>
              <a:ext cx="6350" cy="3175"/>
            </a:xfrm>
            <a:custGeom>
              <a:avLst/>
              <a:gdLst/>
              <a:ahLst/>
              <a:cxnLst/>
              <a:rect l="l" t="t" r="r" b="b"/>
              <a:pathLst>
                <a:path w="6350" h="3175">
                  <a:moveTo>
                    <a:pt x="5969" y="1028"/>
                  </a:moveTo>
                  <a:lnTo>
                    <a:pt x="5092" y="723"/>
                  </a:lnTo>
                  <a:lnTo>
                    <a:pt x="2984" y="0"/>
                  </a:lnTo>
                  <a:lnTo>
                    <a:pt x="0" y="1701"/>
                  </a:lnTo>
                  <a:lnTo>
                    <a:pt x="2120" y="2438"/>
                  </a:lnTo>
                  <a:lnTo>
                    <a:pt x="3683" y="2971"/>
                  </a:lnTo>
                  <a:lnTo>
                    <a:pt x="5969" y="1765"/>
                  </a:lnTo>
                  <a:lnTo>
                    <a:pt x="5969" y="1028"/>
                  </a:lnTo>
                  <a:close/>
                </a:path>
              </a:pathLst>
            </a:custGeom>
            <a:solidFill>
              <a:srgbClr val="5F8AB8"/>
            </a:solidFill>
          </p:spPr>
          <p:txBody>
            <a:bodyPr wrap="square" lIns="0" tIns="0" rIns="0" bIns="0" rtlCol="0"/>
            <a:lstStyle/>
            <a:p>
              <a:endParaRPr sz="1227"/>
            </a:p>
          </p:txBody>
        </p:sp>
        <p:sp>
          <p:nvSpPr>
            <p:cNvPr id="3029" name="object 3029"/>
            <p:cNvSpPr/>
            <p:nvPr/>
          </p:nvSpPr>
          <p:spPr>
            <a:xfrm>
              <a:off x="2121928" y="7923238"/>
              <a:ext cx="5080" cy="2540"/>
            </a:xfrm>
            <a:custGeom>
              <a:avLst/>
              <a:gdLst/>
              <a:ahLst/>
              <a:cxnLst/>
              <a:rect l="l" t="t" r="r" b="b"/>
              <a:pathLst>
                <a:path w="5080" h="2540">
                  <a:moveTo>
                    <a:pt x="2984" y="0"/>
                  </a:moveTo>
                  <a:lnTo>
                    <a:pt x="0" y="1714"/>
                  </a:lnTo>
                  <a:lnTo>
                    <a:pt x="1739" y="2311"/>
                  </a:lnTo>
                  <a:lnTo>
                    <a:pt x="4724" y="609"/>
                  </a:lnTo>
                  <a:lnTo>
                    <a:pt x="2984" y="0"/>
                  </a:lnTo>
                  <a:close/>
                </a:path>
              </a:pathLst>
            </a:custGeom>
            <a:solidFill>
              <a:srgbClr val="5F8BB8"/>
            </a:solidFill>
          </p:spPr>
          <p:txBody>
            <a:bodyPr wrap="square" lIns="0" tIns="0" rIns="0" bIns="0" rtlCol="0"/>
            <a:lstStyle/>
            <a:p>
              <a:endParaRPr sz="1227"/>
            </a:p>
          </p:txBody>
        </p:sp>
        <p:sp>
          <p:nvSpPr>
            <p:cNvPr id="3030" name="object 3030"/>
            <p:cNvSpPr/>
            <p:nvPr/>
          </p:nvSpPr>
          <p:spPr>
            <a:xfrm>
              <a:off x="2119604" y="7922438"/>
              <a:ext cx="5715" cy="2540"/>
            </a:xfrm>
            <a:custGeom>
              <a:avLst/>
              <a:gdLst/>
              <a:ahLst/>
              <a:cxnLst/>
              <a:rect l="l" t="t" r="r" b="b"/>
              <a:pathLst>
                <a:path w="5714" h="2540">
                  <a:moveTo>
                    <a:pt x="2984" y="0"/>
                  </a:moveTo>
                  <a:lnTo>
                    <a:pt x="0" y="1714"/>
                  </a:lnTo>
                  <a:lnTo>
                    <a:pt x="2324" y="2514"/>
                  </a:lnTo>
                  <a:lnTo>
                    <a:pt x="5308" y="800"/>
                  </a:lnTo>
                  <a:lnTo>
                    <a:pt x="2984" y="0"/>
                  </a:lnTo>
                  <a:close/>
                </a:path>
              </a:pathLst>
            </a:custGeom>
            <a:solidFill>
              <a:srgbClr val="5F8CB9"/>
            </a:solidFill>
          </p:spPr>
          <p:txBody>
            <a:bodyPr wrap="square" lIns="0" tIns="0" rIns="0" bIns="0" rtlCol="0"/>
            <a:lstStyle/>
            <a:p>
              <a:endParaRPr sz="1227"/>
            </a:p>
          </p:txBody>
        </p:sp>
        <p:sp>
          <p:nvSpPr>
            <p:cNvPr id="3031" name="object 3031"/>
            <p:cNvSpPr/>
            <p:nvPr/>
          </p:nvSpPr>
          <p:spPr>
            <a:xfrm>
              <a:off x="2117928" y="7921853"/>
              <a:ext cx="5080" cy="2540"/>
            </a:xfrm>
            <a:custGeom>
              <a:avLst/>
              <a:gdLst/>
              <a:ahLst/>
              <a:cxnLst/>
              <a:rect l="l" t="t" r="r" b="b"/>
              <a:pathLst>
                <a:path w="5080" h="2540">
                  <a:moveTo>
                    <a:pt x="2984" y="0"/>
                  </a:moveTo>
                  <a:lnTo>
                    <a:pt x="0" y="1727"/>
                  </a:lnTo>
                  <a:lnTo>
                    <a:pt x="1676" y="2298"/>
                  </a:lnTo>
                  <a:lnTo>
                    <a:pt x="4660" y="584"/>
                  </a:lnTo>
                  <a:lnTo>
                    <a:pt x="2984" y="0"/>
                  </a:lnTo>
                  <a:close/>
                </a:path>
              </a:pathLst>
            </a:custGeom>
            <a:solidFill>
              <a:srgbClr val="5F8CBA"/>
            </a:solidFill>
          </p:spPr>
          <p:txBody>
            <a:bodyPr wrap="square" lIns="0" tIns="0" rIns="0" bIns="0" rtlCol="0"/>
            <a:lstStyle/>
            <a:p>
              <a:endParaRPr sz="1227"/>
            </a:p>
          </p:txBody>
        </p:sp>
        <p:sp>
          <p:nvSpPr>
            <p:cNvPr id="3032" name="object 3032"/>
            <p:cNvSpPr/>
            <p:nvPr/>
          </p:nvSpPr>
          <p:spPr>
            <a:xfrm>
              <a:off x="2115692" y="7921091"/>
              <a:ext cx="5715" cy="2540"/>
            </a:xfrm>
            <a:custGeom>
              <a:avLst/>
              <a:gdLst/>
              <a:ahLst/>
              <a:cxnLst/>
              <a:rect l="l" t="t" r="r" b="b"/>
              <a:pathLst>
                <a:path w="5714" h="2540">
                  <a:moveTo>
                    <a:pt x="2997" y="0"/>
                  </a:moveTo>
                  <a:lnTo>
                    <a:pt x="0" y="1714"/>
                  </a:lnTo>
                  <a:lnTo>
                    <a:pt x="2235" y="2489"/>
                  </a:lnTo>
                  <a:lnTo>
                    <a:pt x="5219" y="762"/>
                  </a:lnTo>
                  <a:lnTo>
                    <a:pt x="2997" y="0"/>
                  </a:lnTo>
                  <a:close/>
                </a:path>
              </a:pathLst>
            </a:custGeom>
            <a:solidFill>
              <a:srgbClr val="608DBA"/>
            </a:solidFill>
          </p:spPr>
          <p:txBody>
            <a:bodyPr wrap="square" lIns="0" tIns="0" rIns="0" bIns="0" rtlCol="0"/>
            <a:lstStyle/>
            <a:p>
              <a:endParaRPr sz="1227"/>
            </a:p>
          </p:txBody>
        </p:sp>
        <p:sp>
          <p:nvSpPr>
            <p:cNvPr id="3033" name="object 3033"/>
            <p:cNvSpPr/>
            <p:nvPr/>
          </p:nvSpPr>
          <p:spPr>
            <a:xfrm>
              <a:off x="2111908" y="7919783"/>
              <a:ext cx="6985" cy="3175"/>
            </a:xfrm>
            <a:custGeom>
              <a:avLst/>
              <a:gdLst/>
              <a:ahLst/>
              <a:cxnLst/>
              <a:rect l="l" t="t" r="r" b="b"/>
              <a:pathLst>
                <a:path w="6985" h="3175">
                  <a:moveTo>
                    <a:pt x="6781" y="1308"/>
                  </a:moveTo>
                  <a:lnTo>
                    <a:pt x="4711" y="584"/>
                  </a:lnTo>
                  <a:lnTo>
                    <a:pt x="2997" y="0"/>
                  </a:lnTo>
                  <a:lnTo>
                    <a:pt x="0" y="1727"/>
                  </a:lnTo>
                  <a:lnTo>
                    <a:pt x="1727" y="2324"/>
                  </a:lnTo>
                  <a:lnTo>
                    <a:pt x="3784" y="3022"/>
                  </a:lnTo>
                  <a:lnTo>
                    <a:pt x="6781" y="1308"/>
                  </a:lnTo>
                  <a:close/>
                </a:path>
              </a:pathLst>
            </a:custGeom>
            <a:solidFill>
              <a:srgbClr val="608DBB"/>
            </a:solidFill>
          </p:spPr>
          <p:txBody>
            <a:bodyPr wrap="square" lIns="0" tIns="0" rIns="0" bIns="0" rtlCol="0"/>
            <a:lstStyle/>
            <a:p>
              <a:endParaRPr sz="1227"/>
            </a:p>
          </p:txBody>
        </p:sp>
        <p:sp>
          <p:nvSpPr>
            <p:cNvPr id="3034" name="object 3034"/>
            <p:cNvSpPr/>
            <p:nvPr/>
          </p:nvSpPr>
          <p:spPr>
            <a:xfrm>
              <a:off x="2109850" y="7919072"/>
              <a:ext cx="5080" cy="2540"/>
            </a:xfrm>
            <a:custGeom>
              <a:avLst/>
              <a:gdLst/>
              <a:ahLst/>
              <a:cxnLst/>
              <a:rect l="l" t="t" r="r" b="b"/>
              <a:pathLst>
                <a:path w="5080" h="2540">
                  <a:moveTo>
                    <a:pt x="2984" y="0"/>
                  </a:moveTo>
                  <a:lnTo>
                    <a:pt x="0" y="1727"/>
                  </a:lnTo>
                  <a:lnTo>
                    <a:pt x="2057" y="2438"/>
                  </a:lnTo>
                  <a:lnTo>
                    <a:pt x="5054" y="711"/>
                  </a:lnTo>
                  <a:lnTo>
                    <a:pt x="2984" y="0"/>
                  </a:lnTo>
                  <a:close/>
                </a:path>
              </a:pathLst>
            </a:custGeom>
            <a:solidFill>
              <a:srgbClr val="608EBC"/>
            </a:solidFill>
          </p:spPr>
          <p:txBody>
            <a:bodyPr wrap="square" lIns="0" tIns="0" rIns="0" bIns="0" rtlCol="0"/>
            <a:lstStyle/>
            <a:p>
              <a:endParaRPr sz="1227"/>
            </a:p>
          </p:txBody>
        </p:sp>
        <p:sp>
          <p:nvSpPr>
            <p:cNvPr id="3035" name="object 3035"/>
            <p:cNvSpPr/>
            <p:nvPr/>
          </p:nvSpPr>
          <p:spPr>
            <a:xfrm>
              <a:off x="2108034" y="7918450"/>
              <a:ext cx="5080" cy="2540"/>
            </a:xfrm>
            <a:custGeom>
              <a:avLst/>
              <a:gdLst/>
              <a:ahLst/>
              <a:cxnLst/>
              <a:rect l="l" t="t" r="r" b="b"/>
              <a:pathLst>
                <a:path w="5080" h="2540">
                  <a:moveTo>
                    <a:pt x="3009" y="0"/>
                  </a:moveTo>
                  <a:lnTo>
                    <a:pt x="0" y="1727"/>
                  </a:lnTo>
                  <a:lnTo>
                    <a:pt x="1816" y="2349"/>
                  </a:lnTo>
                  <a:lnTo>
                    <a:pt x="4800" y="622"/>
                  </a:lnTo>
                  <a:lnTo>
                    <a:pt x="3009" y="0"/>
                  </a:lnTo>
                  <a:close/>
                </a:path>
              </a:pathLst>
            </a:custGeom>
            <a:solidFill>
              <a:srgbClr val="608FBC"/>
            </a:solidFill>
          </p:spPr>
          <p:txBody>
            <a:bodyPr wrap="square" lIns="0" tIns="0" rIns="0" bIns="0" rtlCol="0"/>
            <a:lstStyle/>
            <a:p>
              <a:endParaRPr sz="1227"/>
            </a:p>
          </p:txBody>
        </p:sp>
        <p:sp>
          <p:nvSpPr>
            <p:cNvPr id="3036" name="object 3036"/>
            <p:cNvSpPr/>
            <p:nvPr/>
          </p:nvSpPr>
          <p:spPr>
            <a:xfrm>
              <a:off x="2104136" y="7917103"/>
              <a:ext cx="6985" cy="3175"/>
            </a:xfrm>
            <a:custGeom>
              <a:avLst/>
              <a:gdLst/>
              <a:ahLst/>
              <a:cxnLst/>
              <a:rect l="l" t="t" r="r" b="b"/>
              <a:pathLst>
                <a:path w="6985" h="3175">
                  <a:moveTo>
                    <a:pt x="6908" y="1346"/>
                  </a:moveTo>
                  <a:lnTo>
                    <a:pt x="4749" y="596"/>
                  </a:lnTo>
                  <a:lnTo>
                    <a:pt x="3009" y="0"/>
                  </a:lnTo>
                  <a:lnTo>
                    <a:pt x="0" y="1727"/>
                  </a:lnTo>
                  <a:lnTo>
                    <a:pt x="1739" y="2324"/>
                  </a:lnTo>
                  <a:lnTo>
                    <a:pt x="3898" y="3073"/>
                  </a:lnTo>
                  <a:lnTo>
                    <a:pt x="6908" y="1346"/>
                  </a:lnTo>
                  <a:close/>
                </a:path>
              </a:pathLst>
            </a:custGeom>
            <a:solidFill>
              <a:srgbClr val="608FBD"/>
            </a:solidFill>
          </p:spPr>
          <p:txBody>
            <a:bodyPr wrap="square" lIns="0" tIns="0" rIns="0" bIns="0" rtlCol="0"/>
            <a:lstStyle/>
            <a:p>
              <a:endParaRPr sz="1227"/>
            </a:p>
          </p:txBody>
        </p:sp>
        <p:sp>
          <p:nvSpPr>
            <p:cNvPr id="3037" name="object 3037"/>
            <p:cNvSpPr/>
            <p:nvPr/>
          </p:nvSpPr>
          <p:spPr>
            <a:xfrm>
              <a:off x="2102027" y="7916367"/>
              <a:ext cx="5715" cy="2540"/>
            </a:xfrm>
            <a:custGeom>
              <a:avLst/>
              <a:gdLst/>
              <a:ahLst/>
              <a:cxnLst/>
              <a:rect l="l" t="t" r="r" b="b"/>
              <a:pathLst>
                <a:path w="5714" h="2540">
                  <a:moveTo>
                    <a:pt x="3022" y="0"/>
                  </a:moveTo>
                  <a:lnTo>
                    <a:pt x="0" y="1739"/>
                  </a:lnTo>
                  <a:lnTo>
                    <a:pt x="2108" y="2463"/>
                  </a:lnTo>
                  <a:lnTo>
                    <a:pt x="5118" y="736"/>
                  </a:lnTo>
                  <a:lnTo>
                    <a:pt x="3022" y="0"/>
                  </a:lnTo>
                  <a:close/>
                </a:path>
              </a:pathLst>
            </a:custGeom>
            <a:solidFill>
              <a:srgbClr val="6090BD"/>
            </a:solidFill>
          </p:spPr>
          <p:txBody>
            <a:bodyPr wrap="square" lIns="0" tIns="0" rIns="0" bIns="0" rtlCol="0"/>
            <a:lstStyle/>
            <a:p>
              <a:endParaRPr sz="1227"/>
            </a:p>
          </p:txBody>
        </p:sp>
        <p:sp>
          <p:nvSpPr>
            <p:cNvPr id="3038" name="object 3038"/>
            <p:cNvSpPr/>
            <p:nvPr/>
          </p:nvSpPr>
          <p:spPr>
            <a:xfrm>
              <a:off x="2100338" y="7915795"/>
              <a:ext cx="5080" cy="2540"/>
            </a:xfrm>
            <a:custGeom>
              <a:avLst/>
              <a:gdLst/>
              <a:ahLst/>
              <a:cxnLst/>
              <a:rect l="l" t="t" r="r" b="b"/>
              <a:pathLst>
                <a:path w="5080" h="2540">
                  <a:moveTo>
                    <a:pt x="3022" y="0"/>
                  </a:moveTo>
                  <a:lnTo>
                    <a:pt x="0" y="1727"/>
                  </a:lnTo>
                  <a:lnTo>
                    <a:pt x="1689" y="2311"/>
                  </a:lnTo>
                  <a:lnTo>
                    <a:pt x="4711" y="571"/>
                  </a:lnTo>
                  <a:lnTo>
                    <a:pt x="3022" y="0"/>
                  </a:lnTo>
                  <a:close/>
                </a:path>
              </a:pathLst>
            </a:custGeom>
            <a:solidFill>
              <a:srgbClr val="6190BE"/>
            </a:solidFill>
          </p:spPr>
          <p:txBody>
            <a:bodyPr wrap="square" lIns="0" tIns="0" rIns="0" bIns="0" rtlCol="0"/>
            <a:lstStyle/>
            <a:p>
              <a:endParaRPr sz="1227"/>
            </a:p>
          </p:txBody>
        </p:sp>
        <p:sp>
          <p:nvSpPr>
            <p:cNvPr id="3039" name="object 3039"/>
            <p:cNvSpPr/>
            <p:nvPr/>
          </p:nvSpPr>
          <p:spPr>
            <a:xfrm>
              <a:off x="2094255" y="7913687"/>
              <a:ext cx="9525" cy="4445"/>
            </a:xfrm>
            <a:custGeom>
              <a:avLst/>
              <a:gdLst/>
              <a:ahLst/>
              <a:cxnLst/>
              <a:rect l="l" t="t" r="r" b="b"/>
              <a:pathLst>
                <a:path w="9525" h="4445">
                  <a:moveTo>
                    <a:pt x="9105" y="2108"/>
                  </a:moveTo>
                  <a:lnTo>
                    <a:pt x="6972" y="1358"/>
                  </a:lnTo>
                  <a:lnTo>
                    <a:pt x="4864" y="635"/>
                  </a:lnTo>
                  <a:lnTo>
                    <a:pt x="3035" y="0"/>
                  </a:lnTo>
                  <a:lnTo>
                    <a:pt x="0" y="1752"/>
                  </a:lnTo>
                  <a:lnTo>
                    <a:pt x="1854" y="2387"/>
                  </a:lnTo>
                  <a:lnTo>
                    <a:pt x="3937" y="3098"/>
                  </a:lnTo>
                  <a:lnTo>
                    <a:pt x="6083" y="3835"/>
                  </a:lnTo>
                  <a:lnTo>
                    <a:pt x="9105" y="2108"/>
                  </a:lnTo>
                  <a:close/>
                </a:path>
              </a:pathLst>
            </a:custGeom>
            <a:solidFill>
              <a:srgbClr val="6191BF"/>
            </a:solidFill>
          </p:spPr>
          <p:txBody>
            <a:bodyPr wrap="square" lIns="0" tIns="0" rIns="0" bIns="0" rtlCol="0"/>
            <a:lstStyle/>
            <a:p>
              <a:endParaRPr sz="1227"/>
            </a:p>
          </p:txBody>
        </p:sp>
        <p:sp>
          <p:nvSpPr>
            <p:cNvPr id="3040" name="object 3040"/>
            <p:cNvSpPr/>
            <p:nvPr/>
          </p:nvSpPr>
          <p:spPr>
            <a:xfrm>
              <a:off x="2092248" y="7912989"/>
              <a:ext cx="5080" cy="2540"/>
            </a:xfrm>
            <a:custGeom>
              <a:avLst/>
              <a:gdLst/>
              <a:ahLst/>
              <a:cxnLst/>
              <a:rect l="l" t="t" r="r" b="b"/>
              <a:pathLst>
                <a:path w="5080" h="2540">
                  <a:moveTo>
                    <a:pt x="3022" y="0"/>
                  </a:moveTo>
                  <a:lnTo>
                    <a:pt x="0" y="1752"/>
                  </a:lnTo>
                  <a:lnTo>
                    <a:pt x="2006" y="2451"/>
                  </a:lnTo>
                  <a:lnTo>
                    <a:pt x="5041" y="698"/>
                  </a:lnTo>
                  <a:lnTo>
                    <a:pt x="3022" y="0"/>
                  </a:lnTo>
                  <a:close/>
                </a:path>
              </a:pathLst>
            </a:custGeom>
            <a:solidFill>
              <a:srgbClr val="6192C0"/>
            </a:solidFill>
          </p:spPr>
          <p:txBody>
            <a:bodyPr wrap="square" lIns="0" tIns="0" rIns="0" bIns="0" rtlCol="0"/>
            <a:lstStyle/>
            <a:p>
              <a:endParaRPr sz="1227"/>
            </a:p>
          </p:txBody>
        </p:sp>
        <p:sp>
          <p:nvSpPr>
            <p:cNvPr id="3041" name="object 3041"/>
            <p:cNvSpPr/>
            <p:nvPr/>
          </p:nvSpPr>
          <p:spPr>
            <a:xfrm>
              <a:off x="2090381" y="7912354"/>
              <a:ext cx="5080" cy="2540"/>
            </a:xfrm>
            <a:custGeom>
              <a:avLst/>
              <a:gdLst/>
              <a:ahLst/>
              <a:cxnLst/>
              <a:rect l="l" t="t" r="r" b="b"/>
              <a:pathLst>
                <a:path w="5080" h="2540">
                  <a:moveTo>
                    <a:pt x="3060" y="0"/>
                  </a:moveTo>
                  <a:lnTo>
                    <a:pt x="0" y="1752"/>
                  </a:lnTo>
                  <a:lnTo>
                    <a:pt x="1866" y="2387"/>
                  </a:lnTo>
                  <a:lnTo>
                    <a:pt x="4889" y="635"/>
                  </a:lnTo>
                  <a:lnTo>
                    <a:pt x="3060" y="0"/>
                  </a:lnTo>
                  <a:close/>
                </a:path>
              </a:pathLst>
            </a:custGeom>
            <a:solidFill>
              <a:srgbClr val="6193C1"/>
            </a:solidFill>
          </p:spPr>
          <p:txBody>
            <a:bodyPr wrap="square" lIns="0" tIns="0" rIns="0" bIns="0" rtlCol="0"/>
            <a:lstStyle/>
            <a:p>
              <a:endParaRPr sz="1227"/>
            </a:p>
          </p:txBody>
        </p:sp>
        <p:sp>
          <p:nvSpPr>
            <p:cNvPr id="3042" name="object 3042"/>
            <p:cNvSpPr/>
            <p:nvPr/>
          </p:nvSpPr>
          <p:spPr>
            <a:xfrm>
              <a:off x="2088527" y="7911706"/>
              <a:ext cx="5080" cy="2540"/>
            </a:xfrm>
            <a:custGeom>
              <a:avLst/>
              <a:gdLst/>
              <a:ahLst/>
              <a:cxnLst/>
              <a:rect l="l" t="t" r="r" b="b"/>
              <a:pathLst>
                <a:path w="5080" h="2540">
                  <a:moveTo>
                    <a:pt x="3035" y="0"/>
                  </a:moveTo>
                  <a:lnTo>
                    <a:pt x="0" y="1765"/>
                  </a:lnTo>
                  <a:lnTo>
                    <a:pt x="1854" y="2400"/>
                  </a:lnTo>
                  <a:lnTo>
                    <a:pt x="4914" y="647"/>
                  </a:lnTo>
                  <a:lnTo>
                    <a:pt x="3035" y="0"/>
                  </a:lnTo>
                  <a:close/>
                </a:path>
              </a:pathLst>
            </a:custGeom>
            <a:solidFill>
              <a:srgbClr val="6194C1"/>
            </a:solidFill>
          </p:spPr>
          <p:txBody>
            <a:bodyPr wrap="square" lIns="0" tIns="0" rIns="0" bIns="0" rtlCol="0"/>
            <a:lstStyle/>
            <a:p>
              <a:endParaRPr sz="1227"/>
            </a:p>
          </p:txBody>
        </p:sp>
        <p:sp>
          <p:nvSpPr>
            <p:cNvPr id="3043" name="object 3043"/>
            <p:cNvSpPr/>
            <p:nvPr/>
          </p:nvSpPr>
          <p:spPr>
            <a:xfrm>
              <a:off x="2084349" y="7910271"/>
              <a:ext cx="7620" cy="3810"/>
            </a:xfrm>
            <a:custGeom>
              <a:avLst/>
              <a:gdLst/>
              <a:ahLst/>
              <a:cxnLst/>
              <a:rect l="l" t="t" r="r" b="b"/>
              <a:pathLst>
                <a:path w="7619" h="3809">
                  <a:moveTo>
                    <a:pt x="7213" y="1435"/>
                  </a:moveTo>
                  <a:lnTo>
                    <a:pt x="5257" y="762"/>
                  </a:lnTo>
                  <a:lnTo>
                    <a:pt x="3060" y="0"/>
                  </a:lnTo>
                  <a:lnTo>
                    <a:pt x="0" y="1752"/>
                  </a:lnTo>
                  <a:lnTo>
                    <a:pt x="2197" y="2514"/>
                  </a:lnTo>
                  <a:lnTo>
                    <a:pt x="4178" y="3200"/>
                  </a:lnTo>
                  <a:lnTo>
                    <a:pt x="7213" y="1435"/>
                  </a:lnTo>
                  <a:close/>
                </a:path>
              </a:pathLst>
            </a:custGeom>
            <a:solidFill>
              <a:srgbClr val="6194C2"/>
            </a:solidFill>
          </p:spPr>
          <p:txBody>
            <a:bodyPr wrap="square" lIns="0" tIns="0" rIns="0" bIns="0" rtlCol="0"/>
            <a:lstStyle/>
            <a:p>
              <a:endParaRPr sz="1227"/>
            </a:p>
          </p:txBody>
        </p:sp>
        <p:sp>
          <p:nvSpPr>
            <p:cNvPr id="3044" name="object 3044"/>
            <p:cNvSpPr/>
            <p:nvPr/>
          </p:nvSpPr>
          <p:spPr>
            <a:xfrm>
              <a:off x="2080552" y="7908963"/>
              <a:ext cx="6985" cy="3175"/>
            </a:xfrm>
            <a:custGeom>
              <a:avLst/>
              <a:gdLst/>
              <a:ahLst/>
              <a:cxnLst/>
              <a:rect l="l" t="t" r="r" b="b"/>
              <a:pathLst>
                <a:path w="6985" h="3175">
                  <a:moveTo>
                    <a:pt x="6858" y="1308"/>
                  </a:moveTo>
                  <a:lnTo>
                    <a:pt x="5181" y="736"/>
                  </a:lnTo>
                  <a:lnTo>
                    <a:pt x="3073" y="0"/>
                  </a:lnTo>
                  <a:lnTo>
                    <a:pt x="0" y="1752"/>
                  </a:lnTo>
                  <a:lnTo>
                    <a:pt x="2120" y="2489"/>
                  </a:lnTo>
                  <a:lnTo>
                    <a:pt x="3797" y="3060"/>
                  </a:lnTo>
                  <a:lnTo>
                    <a:pt x="6858" y="1308"/>
                  </a:lnTo>
                  <a:close/>
                </a:path>
              </a:pathLst>
            </a:custGeom>
            <a:solidFill>
              <a:srgbClr val="6195C3"/>
            </a:solidFill>
          </p:spPr>
          <p:txBody>
            <a:bodyPr wrap="square" lIns="0" tIns="0" rIns="0" bIns="0" rtlCol="0"/>
            <a:lstStyle/>
            <a:p>
              <a:endParaRPr sz="1227"/>
            </a:p>
          </p:txBody>
        </p:sp>
        <p:sp>
          <p:nvSpPr>
            <p:cNvPr id="3045" name="object 3045"/>
            <p:cNvSpPr/>
            <p:nvPr/>
          </p:nvSpPr>
          <p:spPr>
            <a:xfrm>
              <a:off x="2062886" y="7901902"/>
              <a:ext cx="20955" cy="8890"/>
            </a:xfrm>
            <a:custGeom>
              <a:avLst/>
              <a:gdLst/>
              <a:ahLst/>
              <a:cxnLst/>
              <a:rect l="l" t="t" r="r" b="b"/>
              <a:pathLst>
                <a:path w="20955" h="8890">
                  <a:moveTo>
                    <a:pt x="317" y="0"/>
                  </a:moveTo>
                  <a:lnTo>
                    <a:pt x="0" y="114"/>
                  </a:lnTo>
                  <a:lnTo>
                    <a:pt x="0" y="2743"/>
                  </a:lnTo>
                  <a:lnTo>
                    <a:pt x="17665" y="8813"/>
                  </a:lnTo>
                  <a:lnTo>
                    <a:pt x="20739" y="7061"/>
                  </a:lnTo>
                  <a:lnTo>
                    <a:pt x="317" y="0"/>
                  </a:lnTo>
                  <a:close/>
                </a:path>
              </a:pathLst>
            </a:custGeom>
            <a:solidFill>
              <a:srgbClr val="6196C4"/>
            </a:solidFill>
          </p:spPr>
          <p:txBody>
            <a:bodyPr wrap="square" lIns="0" tIns="0" rIns="0" bIns="0" rtlCol="0"/>
            <a:lstStyle/>
            <a:p>
              <a:endParaRPr sz="1227"/>
            </a:p>
          </p:txBody>
        </p:sp>
        <p:sp>
          <p:nvSpPr>
            <p:cNvPr id="3046" name="object 3046"/>
            <p:cNvSpPr/>
            <p:nvPr/>
          </p:nvSpPr>
          <p:spPr>
            <a:xfrm>
              <a:off x="2129637" y="7924050"/>
              <a:ext cx="3175" cy="3175"/>
            </a:xfrm>
            <a:custGeom>
              <a:avLst/>
              <a:gdLst/>
              <a:ahLst/>
              <a:cxnLst/>
              <a:rect l="l" t="t" r="r" b="b"/>
              <a:pathLst>
                <a:path w="3175" h="3175">
                  <a:moveTo>
                    <a:pt x="3073" y="0"/>
                  </a:moveTo>
                  <a:lnTo>
                    <a:pt x="2921" y="50"/>
                  </a:lnTo>
                  <a:lnTo>
                    <a:pt x="342" y="825"/>
                  </a:lnTo>
                  <a:lnTo>
                    <a:pt x="177" y="774"/>
                  </a:lnTo>
                  <a:lnTo>
                    <a:pt x="0" y="825"/>
                  </a:lnTo>
                  <a:lnTo>
                    <a:pt x="0" y="2832"/>
                  </a:lnTo>
                  <a:lnTo>
                    <a:pt x="3073" y="0"/>
                  </a:lnTo>
                  <a:close/>
                </a:path>
              </a:pathLst>
            </a:custGeom>
            <a:solidFill>
              <a:srgbClr val="5C75A2"/>
            </a:solidFill>
          </p:spPr>
          <p:txBody>
            <a:bodyPr wrap="square" lIns="0" tIns="0" rIns="0" bIns="0" rtlCol="0"/>
            <a:lstStyle/>
            <a:p>
              <a:endParaRPr sz="1227"/>
            </a:p>
          </p:txBody>
        </p:sp>
        <p:sp>
          <p:nvSpPr>
            <p:cNvPr id="3047" name="object 3047"/>
            <p:cNvSpPr/>
            <p:nvPr/>
          </p:nvSpPr>
          <p:spPr>
            <a:xfrm>
              <a:off x="2129637" y="7923250"/>
              <a:ext cx="6350" cy="5715"/>
            </a:xfrm>
            <a:custGeom>
              <a:avLst/>
              <a:gdLst/>
              <a:ahLst/>
              <a:cxnLst/>
              <a:rect l="l" t="t" r="r" b="b"/>
              <a:pathLst>
                <a:path w="6350" h="5715">
                  <a:moveTo>
                    <a:pt x="5727" y="0"/>
                  </a:moveTo>
                  <a:lnTo>
                    <a:pt x="3073" y="800"/>
                  </a:lnTo>
                  <a:lnTo>
                    <a:pt x="0" y="3632"/>
                  </a:lnTo>
                  <a:lnTo>
                    <a:pt x="0" y="5295"/>
                  </a:lnTo>
                  <a:lnTo>
                    <a:pt x="5727" y="0"/>
                  </a:lnTo>
                  <a:close/>
                </a:path>
              </a:pathLst>
            </a:custGeom>
            <a:solidFill>
              <a:srgbClr val="5C75A3"/>
            </a:solidFill>
          </p:spPr>
          <p:txBody>
            <a:bodyPr wrap="square" lIns="0" tIns="0" rIns="0" bIns="0" rtlCol="0"/>
            <a:lstStyle/>
            <a:p>
              <a:endParaRPr sz="1227"/>
            </a:p>
          </p:txBody>
        </p:sp>
        <p:sp>
          <p:nvSpPr>
            <p:cNvPr id="3048" name="object 3048"/>
            <p:cNvSpPr/>
            <p:nvPr/>
          </p:nvSpPr>
          <p:spPr>
            <a:xfrm>
              <a:off x="2129637" y="7922361"/>
              <a:ext cx="8890" cy="8255"/>
            </a:xfrm>
            <a:custGeom>
              <a:avLst/>
              <a:gdLst/>
              <a:ahLst/>
              <a:cxnLst/>
              <a:rect l="l" t="t" r="r" b="b"/>
              <a:pathLst>
                <a:path w="8889" h="8254">
                  <a:moveTo>
                    <a:pt x="8686" y="0"/>
                  </a:moveTo>
                  <a:lnTo>
                    <a:pt x="5727" y="889"/>
                  </a:lnTo>
                  <a:lnTo>
                    <a:pt x="0" y="6184"/>
                  </a:lnTo>
                  <a:lnTo>
                    <a:pt x="0" y="7975"/>
                  </a:lnTo>
                  <a:lnTo>
                    <a:pt x="2286" y="5867"/>
                  </a:lnTo>
                  <a:lnTo>
                    <a:pt x="2286" y="4800"/>
                  </a:lnTo>
                  <a:lnTo>
                    <a:pt x="4025" y="4279"/>
                  </a:lnTo>
                  <a:lnTo>
                    <a:pt x="8686" y="0"/>
                  </a:lnTo>
                  <a:close/>
                </a:path>
              </a:pathLst>
            </a:custGeom>
            <a:solidFill>
              <a:srgbClr val="5C76A3"/>
            </a:solidFill>
          </p:spPr>
          <p:txBody>
            <a:bodyPr wrap="square" lIns="0" tIns="0" rIns="0" bIns="0" rtlCol="0"/>
            <a:lstStyle/>
            <a:p>
              <a:endParaRPr sz="1227"/>
            </a:p>
          </p:txBody>
        </p:sp>
        <p:sp>
          <p:nvSpPr>
            <p:cNvPr id="3049" name="object 3049"/>
            <p:cNvSpPr/>
            <p:nvPr/>
          </p:nvSpPr>
          <p:spPr>
            <a:xfrm>
              <a:off x="2129637" y="7921371"/>
              <a:ext cx="12065" cy="11430"/>
            </a:xfrm>
            <a:custGeom>
              <a:avLst/>
              <a:gdLst/>
              <a:ahLst/>
              <a:cxnLst/>
              <a:rect l="l" t="t" r="r" b="b"/>
              <a:pathLst>
                <a:path w="12064" h="11429">
                  <a:moveTo>
                    <a:pt x="2286" y="6857"/>
                  </a:moveTo>
                  <a:lnTo>
                    <a:pt x="68" y="8902"/>
                  </a:lnTo>
                  <a:lnTo>
                    <a:pt x="0" y="11010"/>
                  </a:lnTo>
                  <a:lnTo>
                    <a:pt x="2229" y="8966"/>
                  </a:lnTo>
                  <a:lnTo>
                    <a:pt x="2286" y="6857"/>
                  </a:lnTo>
                  <a:close/>
                </a:path>
                <a:path w="12064" h="11429">
                  <a:moveTo>
                    <a:pt x="11963" y="0"/>
                  </a:moveTo>
                  <a:lnTo>
                    <a:pt x="8686" y="990"/>
                  </a:lnTo>
                  <a:lnTo>
                    <a:pt x="4025" y="5270"/>
                  </a:lnTo>
                  <a:lnTo>
                    <a:pt x="7302" y="4292"/>
                  </a:lnTo>
                  <a:lnTo>
                    <a:pt x="11963" y="0"/>
                  </a:lnTo>
                  <a:close/>
                </a:path>
              </a:pathLst>
            </a:custGeom>
            <a:solidFill>
              <a:srgbClr val="5C77A4"/>
            </a:solidFill>
          </p:spPr>
          <p:txBody>
            <a:bodyPr wrap="square" lIns="0" tIns="0" rIns="0" bIns="0" rtlCol="0"/>
            <a:lstStyle/>
            <a:p>
              <a:endParaRPr sz="1227"/>
            </a:p>
          </p:txBody>
        </p:sp>
        <p:sp>
          <p:nvSpPr>
            <p:cNvPr id="3050" name="object 3050"/>
            <p:cNvSpPr/>
            <p:nvPr/>
          </p:nvSpPr>
          <p:spPr>
            <a:xfrm>
              <a:off x="2129637" y="7919580"/>
              <a:ext cx="18415" cy="16510"/>
            </a:xfrm>
            <a:custGeom>
              <a:avLst/>
              <a:gdLst/>
              <a:ahLst/>
              <a:cxnLst/>
              <a:rect l="l" t="t" r="r" b="b"/>
              <a:pathLst>
                <a:path w="18414" h="16509">
                  <a:moveTo>
                    <a:pt x="2311" y="14363"/>
                  </a:moveTo>
                  <a:lnTo>
                    <a:pt x="2298" y="12534"/>
                  </a:lnTo>
                  <a:lnTo>
                    <a:pt x="2298" y="10693"/>
                  </a:lnTo>
                  <a:lnTo>
                    <a:pt x="0" y="12801"/>
                  </a:lnTo>
                  <a:lnTo>
                    <a:pt x="0" y="14668"/>
                  </a:lnTo>
                  <a:lnTo>
                    <a:pt x="0" y="16497"/>
                  </a:lnTo>
                  <a:lnTo>
                    <a:pt x="2311" y="14363"/>
                  </a:lnTo>
                  <a:close/>
                </a:path>
                <a:path w="18414" h="16509">
                  <a:moveTo>
                    <a:pt x="17881" y="0"/>
                  </a:moveTo>
                  <a:lnTo>
                    <a:pt x="14782" y="939"/>
                  </a:lnTo>
                  <a:lnTo>
                    <a:pt x="11963" y="1790"/>
                  </a:lnTo>
                  <a:lnTo>
                    <a:pt x="7302" y="6083"/>
                  </a:lnTo>
                  <a:lnTo>
                    <a:pt x="10160" y="5232"/>
                  </a:lnTo>
                  <a:lnTo>
                    <a:pt x="13208" y="4318"/>
                  </a:lnTo>
                  <a:lnTo>
                    <a:pt x="17881" y="0"/>
                  </a:lnTo>
                  <a:close/>
                </a:path>
              </a:pathLst>
            </a:custGeom>
            <a:solidFill>
              <a:srgbClr val="5C78A4"/>
            </a:solidFill>
          </p:spPr>
          <p:txBody>
            <a:bodyPr wrap="square" lIns="0" tIns="0" rIns="0" bIns="0" rtlCol="0"/>
            <a:lstStyle/>
            <a:p>
              <a:endParaRPr sz="1227"/>
            </a:p>
          </p:txBody>
        </p:sp>
        <p:sp>
          <p:nvSpPr>
            <p:cNvPr id="3051" name="object 3051"/>
            <p:cNvSpPr/>
            <p:nvPr/>
          </p:nvSpPr>
          <p:spPr>
            <a:xfrm>
              <a:off x="2129637" y="7918666"/>
              <a:ext cx="20955" cy="19685"/>
            </a:xfrm>
            <a:custGeom>
              <a:avLst/>
              <a:gdLst/>
              <a:ahLst/>
              <a:cxnLst/>
              <a:rect l="l" t="t" r="r" b="b"/>
              <a:pathLst>
                <a:path w="20955" h="19684">
                  <a:moveTo>
                    <a:pt x="2311" y="15278"/>
                  </a:moveTo>
                  <a:lnTo>
                    <a:pt x="0" y="17411"/>
                  </a:lnTo>
                  <a:lnTo>
                    <a:pt x="0" y="19291"/>
                  </a:lnTo>
                  <a:lnTo>
                    <a:pt x="2324" y="17144"/>
                  </a:lnTo>
                  <a:lnTo>
                    <a:pt x="2311" y="15278"/>
                  </a:lnTo>
                  <a:close/>
                </a:path>
                <a:path w="20955" h="19684">
                  <a:moveTo>
                    <a:pt x="20916" y="0"/>
                  </a:moveTo>
                  <a:lnTo>
                    <a:pt x="17881" y="914"/>
                  </a:lnTo>
                  <a:lnTo>
                    <a:pt x="13208" y="5232"/>
                  </a:lnTo>
                  <a:lnTo>
                    <a:pt x="16217" y="4330"/>
                  </a:lnTo>
                  <a:lnTo>
                    <a:pt x="20916" y="0"/>
                  </a:lnTo>
                  <a:close/>
                </a:path>
              </a:pathLst>
            </a:custGeom>
            <a:solidFill>
              <a:srgbClr val="5C78A5"/>
            </a:solidFill>
          </p:spPr>
          <p:txBody>
            <a:bodyPr wrap="square" lIns="0" tIns="0" rIns="0" bIns="0" rtlCol="0"/>
            <a:lstStyle/>
            <a:p>
              <a:endParaRPr sz="1227"/>
            </a:p>
          </p:txBody>
        </p:sp>
        <p:sp>
          <p:nvSpPr>
            <p:cNvPr id="3052" name="object 3052"/>
            <p:cNvSpPr/>
            <p:nvPr/>
          </p:nvSpPr>
          <p:spPr>
            <a:xfrm>
              <a:off x="2129637" y="7916888"/>
              <a:ext cx="27305" cy="24765"/>
            </a:xfrm>
            <a:custGeom>
              <a:avLst/>
              <a:gdLst/>
              <a:ahLst/>
              <a:cxnLst/>
              <a:rect l="l" t="t" r="r" b="b"/>
              <a:pathLst>
                <a:path w="27305" h="24765">
                  <a:moveTo>
                    <a:pt x="2336" y="22517"/>
                  </a:moveTo>
                  <a:lnTo>
                    <a:pt x="2324" y="20713"/>
                  </a:lnTo>
                  <a:lnTo>
                    <a:pt x="2324" y="18923"/>
                  </a:lnTo>
                  <a:lnTo>
                    <a:pt x="0" y="21069"/>
                  </a:lnTo>
                  <a:lnTo>
                    <a:pt x="0" y="22847"/>
                  </a:lnTo>
                  <a:lnTo>
                    <a:pt x="0" y="24663"/>
                  </a:lnTo>
                  <a:lnTo>
                    <a:pt x="2336" y="22517"/>
                  </a:lnTo>
                  <a:close/>
                </a:path>
                <a:path w="27305" h="24765">
                  <a:moveTo>
                    <a:pt x="26822" y="0"/>
                  </a:moveTo>
                  <a:lnTo>
                    <a:pt x="23850" y="901"/>
                  </a:lnTo>
                  <a:lnTo>
                    <a:pt x="20916" y="1778"/>
                  </a:lnTo>
                  <a:lnTo>
                    <a:pt x="16217" y="6108"/>
                  </a:lnTo>
                  <a:lnTo>
                    <a:pt x="19126" y="5245"/>
                  </a:lnTo>
                  <a:lnTo>
                    <a:pt x="22085" y="4368"/>
                  </a:lnTo>
                  <a:lnTo>
                    <a:pt x="26822" y="0"/>
                  </a:lnTo>
                  <a:close/>
                </a:path>
              </a:pathLst>
            </a:custGeom>
            <a:solidFill>
              <a:srgbClr val="5C79A6"/>
            </a:solidFill>
          </p:spPr>
          <p:txBody>
            <a:bodyPr wrap="square" lIns="0" tIns="0" rIns="0" bIns="0" rtlCol="0"/>
            <a:lstStyle/>
            <a:p>
              <a:endParaRPr sz="1227"/>
            </a:p>
          </p:txBody>
        </p:sp>
        <p:sp>
          <p:nvSpPr>
            <p:cNvPr id="3053" name="object 3053"/>
            <p:cNvSpPr/>
            <p:nvPr/>
          </p:nvSpPr>
          <p:spPr>
            <a:xfrm>
              <a:off x="2129637" y="7915859"/>
              <a:ext cx="30480" cy="27940"/>
            </a:xfrm>
            <a:custGeom>
              <a:avLst/>
              <a:gdLst/>
              <a:ahLst/>
              <a:cxnLst/>
              <a:rect l="l" t="t" r="r" b="b"/>
              <a:pathLst>
                <a:path w="30480" h="27940">
                  <a:moveTo>
                    <a:pt x="2336" y="23545"/>
                  </a:moveTo>
                  <a:lnTo>
                    <a:pt x="0" y="25692"/>
                  </a:lnTo>
                  <a:lnTo>
                    <a:pt x="0" y="27698"/>
                  </a:lnTo>
                  <a:lnTo>
                    <a:pt x="2336" y="25552"/>
                  </a:lnTo>
                  <a:lnTo>
                    <a:pt x="2336" y="23545"/>
                  </a:lnTo>
                  <a:close/>
                </a:path>
                <a:path w="30480" h="27940">
                  <a:moveTo>
                    <a:pt x="30226" y="0"/>
                  </a:moveTo>
                  <a:lnTo>
                    <a:pt x="26822" y="1028"/>
                  </a:lnTo>
                  <a:lnTo>
                    <a:pt x="22085" y="5397"/>
                  </a:lnTo>
                  <a:lnTo>
                    <a:pt x="25438" y="4394"/>
                  </a:lnTo>
                  <a:lnTo>
                    <a:pt x="30226" y="0"/>
                  </a:lnTo>
                  <a:close/>
                </a:path>
              </a:pathLst>
            </a:custGeom>
            <a:solidFill>
              <a:srgbClr val="5C7AA6"/>
            </a:solidFill>
          </p:spPr>
          <p:txBody>
            <a:bodyPr wrap="square" lIns="0" tIns="0" rIns="0" bIns="0" rtlCol="0"/>
            <a:lstStyle/>
            <a:p>
              <a:endParaRPr sz="1227"/>
            </a:p>
          </p:txBody>
        </p:sp>
        <p:sp>
          <p:nvSpPr>
            <p:cNvPr id="3054" name="object 3054"/>
            <p:cNvSpPr/>
            <p:nvPr/>
          </p:nvSpPr>
          <p:spPr>
            <a:xfrm>
              <a:off x="2129637" y="7915148"/>
              <a:ext cx="33020" cy="30480"/>
            </a:xfrm>
            <a:custGeom>
              <a:avLst/>
              <a:gdLst/>
              <a:ahLst/>
              <a:cxnLst/>
              <a:rect l="l" t="t" r="r" b="b"/>
              <a:pathLst>
                <a:path w="33019" h="30479">
                  <a:moveTo>
                    <a:pt x="2336" y="26263"/>
                  </a:moveTo>
                  <a:lnTo>
                    <a:pt x="0" y="28409"/>
                  </a:lnTo>
                  <a:lnTo>
                    <a:pt x="0" y="30048"/>
                  </a:lnTo>
                  <a:lnTo>
                    <a:pt x="2349" y="27889"/>
                  </a:lnTo>
                  <a:lnTo>
                    <a:pt x="2336" y="26263"/>
                  </a:lnTo>
                  <a:close/>
                </a:path>
                <a:path w="33019" h="30479">
                  <a:moveTo>
                    <a:pt x="32613" y="0"/>
                  </a:moveTo>
                  <a:lnTo>
                    <a:pt x="30226" y="711"/>
                  </a:lnTo>
                  <a:lnTo>
                    <a:pt x="25438" y="5105"/>
                  </a:lnTo>
                  <a:lnTo>
                    <a:pt x="27851" y="4381"/>
                  </a:lnTo>
                  <a:lnTo>
                    <a:pt x="32613" y="0"/>
                  </a:lnTo>
                  <a:close/>
                </a:path>
              </a:pathLst>
            </a:custGeom>
            <a:solidFill>
              <a:srgbClr val="5C7AA7"/>
            </a:solidFill>
          </p:spPr>
          <p:txBody>
            <a:bodyPr wrap="square" lIns="0" tIns="0" rIns="0" bIns="0" rtlCol="0"/>
            <a:lstStyle/>
            <a:p>
              <a:endParaRPr sz="1227"/>
            </a:p>
          </p:txBody>
        </p:sp>
        <p:sp>
          <p:nvSpPr>
            <p:cNvPr id="3055" name="object 3055"/>
            <p:cNvSpPr/>
            <p:nvPr/>
          </p:nvSpPr>
          <p:spPr>
            <a:xfrm>
              <a:off x="2129637" y="7914233"/>
              <a:ext cx="36195" cy="33020"/>
            </a:xfrm>
            <a:custGeom>
              <a:avLst/>
              <a:gdLst/>
              <a:ahLst/>
              <a:cxnLst/>
              <a:rect l="l" t="t" r="r" b="b"/>
              <a:pathLst>
                <a:path w="36194" h="33020">
                  <a:moveTo>
                    <a:pt x="2349" y="28803"/>
                  </a:moveTo>
                  <a:lnTo>
                    <a:pt x="0" y="30962"/>
                  </a:lnTo>
                  <a:lnTo>
                    <a:pt x="0" y="32842"/>
                  </a:lnTo>
                  <a:lnTo>
                    <a:pt x="2349" y="30683"/>
                  </a:lnTo>
                  <a:lnTo>
                    <a:pt x="2349" y="28803"/>
                  </a:lnTo>
                  <a:close/>
                </a:path>
                <a:path w="36194" h="33020">
                  <a:moveTo>
                    <a:pt x="35636" y="0"/>
                  </a:moveTo>
                  <a:lnTo>
                    <a:pt x="32613" y="914"/>
                  </a:lnTo>
                  <a:lnTo>
                    <a:pt x="27851" y="5295"/>
                  </a:lnTo>
                  <a:lnTo>
                    <a:pt x="30873" y="4394"/>
                  </a:lnTo>
                  <a:lnTo>
                    <a:pt x="35636" y="0"/>
                  </a:lnTo>
                  <a:close/>
                </a:path>
              </a:pathLst>
            </a:custGeom>
            <a:solidFill>
              <a:srgbClr val="5C7AA8"/>
            </a:solidFill>
          </p:spPr>
          <p:txBody>
            <a:bodyPr wrap="square" lIns="0" tIns="0" rIns="0" bIns="0" rtlCol="0"/>
            <a:lstStyle/>
            <a:p>
              <a:endParaRPr sz="1227"/>
            </a:p>
          </p:txBody>
        </p:sp>
        <p:sp>
          <p:nvSpPr>
            <p:cNvPr id="3056" name="object 3056"/>
            <p:cNvSpPr/>
            <p:nvPr/>
          </p:nvSpPr>
          <p:spPr>
            <a:xfrm>
              <a:off x="2129637" y="7913167"/>
              <a:ext cx="39370" cy="36195"/>
            </a:xfrm>
            <a:custGeom>
              <a:avLst/>
              <a:gdLst/>
              <a:ahLst/>
              <a:cxnLst/>
              <a:rect l="l" t="t" r="r" b="b"/>
              <a:pathLst>
                <a:path w="39369" h="36195">
                  <a:moveTo>
                    <a:pt x="2349" y="31749"/>
                  </a:moveTo>
                  <a:lnTo>
                    <a:pt x="0" y="33908"/>
                  </a:lnTo>
                  <a:lnTo>
                    <a:pt x="0" y="36106"/>
                  </a:lnTo>
                  <a:lnTo>
                    <a:pt x="2362" y="33934"/>
                  </a:lnTo>
                  <a:lnTo>
                    <a:pt x="2349" y="31749"/>
                  </a:lnTo>
                  <a:close/>
                </a:path>
                <a:path w="39369" h="36195">
                  <a:moveTo>
                    <a:pt x="39179" y="0"/>
                  </a:moveTo>
                  <a:lnTo>
                    <a:pt x="35636" y="1066"/>
                  </a:lnTo>
                  <a:lnTo>
                    <a:pt x="30873" y="5460"/>
                  </a:lnTo>
                  <a:lnTo>
                    <a:pt x="34391" y="4406"/>
                  </a:lnTo>
                  <a:lnTo>
                    <a:pt x="39179" y="0"/>
                  </a:lnTo>
                  <a:close/>
                </a:path>
              </a:pathLst>
            </a:custGeom>
            <a:solidFill>
              <a:srgbClr val="5C7BA8"/>
            </a:solidFill>
          </p:spPr>
          <p:txBody>
            <a:bodyPr wrap="square" lIns="0" tIns="0" rIns="0" bIns="0" rtlCol="0"/>
            <a:lstStyle/>
            <a:p>
              <a:endParaRPr sz="1227"/>
            </a:p>
          </p:txBody>
        </p:sp>
        <p:sp>
          <p:nvSpPr>
            <p:cNvPr id="3057" name="object 3057"/>
            <p:cNvSpPr/>
            <p:nvPr/>
          </p:nvSpPr>
          <p:spPr>
            <a:xfrm>
              <a:off x="2129637" y="7912430"/>
              <a:ext cx="41910" cy="38735"/>
            </a:xfrm>
            <a:custGeom>
              <a:avLst/>
              <a:gdLst/>
              <a:ahLst/>
              <a:cxnLst/>
              <a:rect l="l" t="t" r="r" b="b"/>
              <a:pathLst>
                <a:path w="41910" h="38734">
                  <a:moveTo>
                    <a:pt x="2362" y="34670"/>
                  </a:moveTo>
                  <a:lnTo>
                    <a:pt x="0" y="36842"/>
                  </a:lnTo>
                  <a:lnTo>
                    <a:pt x="0" y="38315"/>
                  </a:lnTo>
                  <a:lnTo>
                    <a:pt x="2362" y="36131"/>
                  </a:lnTo>
                  <a:lnTo>
                    <a:pt x="2362" y="34670"/>
                  </a:lnTo>
                  <a:close/>
                </a:path>
                <a:path w="41910" h="38734">
                  <a:moveTo>
                    <a:pt x="41630" y="0"/>
                  </a:moveTo>
                  <a:lnTo>
                    <a:pt x="39179" y="736"/>
                  </a:lnTo>
                  <a:lnTo>
                    <a:pt x="34391" y="5143"/>
                  </a:lnTo>
                  <a:lnTo>
                    <a:pt x="36817" y="4419"/>
                  </a:lnTo>
                  <a:lnTo>
                    <a:pt x="41630" y="0"/>
                  </a:lnTo>
                  <a:close/>
                </a:path>
              </a:pathLst>
            </a:custGeom>
            <a:solidFill>
              <a:srgbClr val="5C7CA8"/>
            </a:solidFill>
          </p:spPr>
          <p:txBody>
            <a:bodyPr wrap="square" lIns="0" tIns="0" rIns="0" bIns="0" rtlCol="0"/>
            <a:lstStyle/>
            <a:p>
              <a:endParaRPr sz="1227"/>
            </a:p>
          </p:txBody>
        </p:sp>
        <p:sp>
          <p:nvSpPr>
            <p:cNvPr id="3058" name="object 3058"/>
            <p:cNvSpPr/>
            <p:nvPr/>
          </p:nvSpPr>
          <p:spPr>
            <a:xfrm>
              <a:off x="2129637" y="7911350"/>
              <a:ext cx="45720" cy="41910"/>
            </a:xfrm>
            <a:custGeom>
              <a:avLst/>
              <a:gdLst/>
              <a:ahLst/>
              <a:cxnLst/>
              <a:rect l="l" t="t" r="r" b="b"/>
              <a:pathLst>
                <a:path w="45719" h="41909">
                  <a:moveTo>
                    <a:pt x="2362" y="37210"/>
                  </a:moveTo>
                  <a:lnTo>
                    <a:pt x="0" y="39395"/>
                  </a:lnTo>
                  <a:lnTo>
                    <a:pt x="0" y="41592"/>
                  </a:lnTo>
                  <a:lnTo>
                    <a:pt x="2374" y="39408"/>
                  </a:lnTo>
                  <a:lnTo>
                    <a:pt x="2362" y="37210"/>
                  </a:lnTo>
                  <a:close/>
                </a:path>
                <a:path w="45719" h="41909">
                  <a:moveTo>
                    <a:pt x="45173" y="0"/>
                  </a:moveTo>
                  <a:lnTo>
                    <a:pt x="41630" y="1079"/>
                  </a:lnTo>
                  <a:lnTo>
                    <a:pt x="36817" y="5499"/>
                  </a:lnTo>
                  <a:lnTo>
                    <a:pt x="40347" y="4444"/>
                  </a:lnTo>
                  <a:lnTo>
                    <a:pt x="45173" y="0"/>
                  </a:lnTo>
                  <a:close/>
                </a:path>
              </a:pathLst>
            </a:custGeom>
            <a:solidFill>
              <a:srgbClr val="5C7CA9"/>
            </a:solidFill>
          </p:spPr>
          <p:txBody>
            <a:bodyPr wrap="square" lIns="0" tIns="0" rIns="0" bIns="0" rtlCol="0"/>
            <a:lstStyle/>
            <a:p>
              <a:endParaRPr sz="1227"/>
            </a:p>
          </p:txBody>
        </p:sp>
        <p:sp>
          <p:nvSpPr>
            <p:cNvPr id="3059" name="object 3059"/>
            <p:cNvSpPr/>
            <p:nvPr/>
          </p:nvSpPr>
          <p:spPr>
            <a:xfrm>
              <a:off x="2129637" y="7910665"/>
              <a:ext cx="47625" cy="43815"/>
            </a:xfrm>
            <a:custGeom>
              <a:avLst/>
              <a:gdLst/>
              <a:ahLst/>
              <a:cxnLst/>
              <a:rect l="l" t="t" r="r" b="b"/>
              <a:pathLst>
                <a:path w="47625" h="43815">
                  <a:moveTo>
                    <a:pt x="2374" y="40093"/>
                  </a:moveTo>
                  <a:lnTo>
                    <a:pt x="0" y="42278"/>
                  </a:lnTo>
                  <a:lnTo>
                    <a:pt x="0" y="43700"/>
                  </a:lnTo>
                  <a:lnTo>
                    <a:pt x="2374" y="41516"/>
                  </a:lnTo>
                  <a:lnTo>
                    <a:pt x="2374" y="40093"/>
                  </a:lnTo>
                  <a:close/>
                </a:path>
                <a:path w="47625" h="43815">
                  <a:moveTo>
                    <a:pt x="47485" y="0"/>
                  </a:moveTo>
                  <a:lnTo>
                    <a:pt x="45173" y="685"/>
                  </a:lnTo>
                  <a:lnTo>
                    <a:pt x="40347" y="5130"/>
                  </a:lnTo>
                  <a:lnTo>
                    <a:pt x="42646" y="4445"/>
                  </a:lnTo>
                  <a:lnTo>
                    <a:pt x="47485" y="0"/>
                  </a:lnTo>
                  <a:close/>
                </a:path>
              </a:pathLst>
            </a:custGeom>
            <a:solidFill>
              <a:srgbClr val="5C7CAA"/>
            </a:solidFill>
          </p:spPr>
          <p:txBody>
            <a:bodyPr wrap="square" lIns="0" tIns="0" rIns="0" bIns="0" rtlCol="0"/>
            <a:lstStyle/>
            <a:p>
              <a:endParaRPr sz="1227"/>
            </a:p>
          </p:txBody>
        </p:sp>
        <p:sp>
          <p:nvSpPr>
            <p:cNvPr id="3060" name="object 3060"/>
            <p:cNvSpPr/>
            <p:nvPr/>
          </p:nvSpPr>
          <p:spPr>
            <a:xfrm>
              <a:off x="2129637" y="7909611"/>
              <a:ext cx="51435" cy="46990"/>
            </a:xfrm>
            <a:custGeom>
              <a:avLst/>
              <a:gdLst/>
              <a:ahLst/>
              <a:cxnLst/>
              <a:rect l="l" t="t" r="r" b="b"/>
              <a:pathLst>
                <a:path w="51435" h="46990">
                  <a:moveTo>
                    <a:pt x="2374" y="42570"/>
                  </a:moveTo>
                  <a:lnTo>
                    <a:pt x="0" y="44754"/>
                  </a:lnTo>
                  <a:lnTo>
                    <a:pt x="0" y="46736"/>
                  </a:lnTo>
                  <a:lnTo>
                    <a:pt x="2387" y="44551"/>
                  </a:lnTo>
                  <a:lnTo>
                    <a:pt x="2374" y="42570"/>
                  </a:lnTo>
                  <a:close/>
                </a:path>
                <a:path w="51435" h="46990">
                  <a:moveTo>
                    <a:pt x="50952" y="0"/>
                  </a:moveTo>
                  <a:lnTo>
                    <a:pt x="47485" y="1054"/>
                  </a:lnTo>
                  <a:lnTo>
                    <a:pt x="42646" y="5499"/>
                  </a:lnTo>
                  <a:lnTo>
                    <a:pt x="46062" y="4483"/>
                  </a:lnTo>
                  <a:lnTo>
                    <a:pt x="50952" y="0"/>
                  </a:lnTo>
                  <a:close/>
                </a:path>
              </a:pathLst>
            </a:custGeom>
            <a:solidFill>
              <a:srgbClr val="5D7DAA"/>
            </a:solidFill>
          </p:spPr>
          <p:txBody>
            <a:bodyPr wrap="square" lIns="0" tIns="0" rIns="0" bIns="0" rtlCol="0"/>
            <a:lstStyle/>
            <a:p>
              <a:endParaRPr sz="1227"/>
            </a:p>
          </p:txBody>
        </p:sp>
        <p:sp>
          <p:nvSpPr>
            <p:cNvPr id="3061" name="object 3061"/>
            <p:cNvSpPr/>
            <p:nvPr/>
          </p:nvSpPr>
          <p:spPr>
            <a:xfrm>
              <a:off x="2129637" y="7908671"/>
              <a:ext cx="54610" cy="50165"/>
            </a:xfrm>
            <a:custGeom>
              <a:avLst/>
              <a:gdLst/>
              <a:ahLst/>
              <a:cxnLst/>
              <a:rect l="l" t="t" r="r" b="b"/>
              <a:pathLst>
                <a:path w="54610" h="50165">
                  <a:moveTo>
                    <a:pt x="2387" y="45491"/>
                  </a:moveTo>
                  <a:lnTo>
                    <a:pt x="124" y="47561"/>
                  </a:lnTo>
                  <a:lnTo>
                    <a:pt x="0" y="49771"/>
                  </a:lnTo>
                  <a:lnTo>
                    <a:pt x="2276" y="47675"/>
                  </a:lnTo>
                  <a:lnTo>
                    <a:pt x="2387" y="45491"/>
                  </a:lnTo>
                  <a:close/>
                </a:path>
                <a:path w="54610" h="50165">
                  <a:moveTo>
                    <a:pt x="54063" y="0"/>
                  </a:moveTo>
                  <a:lnTo>
                    <a:pt x="50952" y="939"/>
                  </a:lnTo>
                  <a:lnTo>
                    <a:pt x="46062" y="5422"/>
                  </a:lnTo>
                  <a:lnTo>
                    <a:pt x="49187" y="4483"/>
                  </a:lnTo>
                  <a:lnTo>
                    <a:pt x="54063" y="0"/>
                  </a:lnTo>
                  <a:close/>
                </a:path>
              </a:pathLst>
            </a:custGeom>
            <a:solidFill>
              <a:srgbClr val="5D7DAB"/>
            </a:solidFill>
          </p:spPr>
          <p:txBody>
            <a:bodyPr wrap="square" lIns="0" tIns="0" rIns="0" bIns="0" rtlCol="0"/>
            <a:lstStyle/>
            <a:p>
              <a:endParaRPr sz="1227"/>
            </a:p>
          </p:txBody>
        </p:sp>
        <p:sp>
          <p:nvSpPr>
            <p:cNvPr id="3062" name="object 3062"/>
            <p:cNvSpPr/>
            <p:nvPr/>
          </p:nvSpPr>
          <p:spPr>
            <a:xfrm>
              <a:off x="2129637" y="7907985"/>
              <a:ext cx="56515" cy="52069"/>
            </a:xfrm>
            <a:custGeom>
              <a:avLst/>
              <a:gdLst/>
              <a:ahLst/>
              <a:cxnLst/>
              <a:rect l="l" t="t" r="r" b="b"/>
              <a:pathLst>
                <a:path w="56514" h="52070">
                  <a:moveTo>
                    <a:pt x="2400" y="48247"/>
                  </a:moveTo>
                  <a:lnTo>
                    <a:pt x="0" y="50457"/>
                  </a:lnTo>
                  <a:lnTo>
                    <a:pt x="0" y="51879"/>
                  </a:lnTo>
                  <a:lnTo>
                    <a:pt x="2400" y="49669"/>
                  </a:lnTo>
                  <a:lnTo>
                    <a:pt x="2400" y="48247"/>
                  </a:lnTo>
                  <a:close/>
                </a:path>
                <a:path w="56514" h="52070">
                  <a:moveTo>
                    <a:pt x="56362" y="0"/>
                  </a:moveTo>
                  <a:lnTo>
                    <a:pt x="54063" y="685"/>
                  </a:lnTo>
                  <a:lnTo>
                    <a:pt x="49187" y="5168"/>
                  </a:lnTo>
                  <a:lnTo>
                    <a:pt x="51485" y="4495"/>
                  </a:lnTo>
                  <a:lnTo>
                    <a:pt x="56362" y="0"/>
                  </a:lnTo>
                  <a:close/>
                </a:path>
              </a:pathLst>
            </a:custGeom>
            <a:solidFill>
              <a:srgbClr val="5D7EAB"/>
            </a:solidFill>
          </p:spPr>
          <p:txBody>
            <a:bodyPr wrap="square" lIns="0" tIns="0" rIns="0" bIns="0" rtlCol="0"/>
            <a:lstStyle/>
            <a:p>
              <a:endParaRPr sz="1227"/>
            </a:p>
          </p:txBody>
        </p:sp>
        <p:sp>
          <p:nvSpPr>
            <p:cNvPr id="3063" name="object 3063"/>
            <p:cNvSpPr/>
            <p:nvPr/>
          </p:nvSpPr>
          <p:spPr>
            <a:xfrm>
              <a:off x="2129637" y="7906194"/>
              <a:ext cx="62865" cy="57785"/>
            </a:xfrm>
            <a:custGeom>
              <a:avLst/>
              <a:gdLst/>
              <a:ahLst/>
              <a:cxnLst/>
              <a:rect l="l" t="t" r="r" b="b"/>
              <a:pathLst>
                <a:path w="62864" h="57784">
                  <a:moveTo>
                    <a:pt x="2413" y="53657"/>
                  </a:moveTo>
                  <a:lnTo>
                    <a:pt x="2400" y="51460"/>
                  </a:lnTo>
                  <a:lnTo>
                    <a:pt x="12" y="53657"/>
                  </a:lnTo>
                  <a:lnTo>
                    <a:pt x="0" y="55867"/>
                  </a:lnTo>
                  <a:lnTo>
                    <a:pt x="0" y="57619"/>
                  </a:lnTo>
                  <a:lnTo>
                    <a:pt x="2413" y="55384"/>
                  </a:lnTo>
                  <a:lnTo>
                    <a:pt x="2413" y="53657"/>
                  </a:lnTo>
                  <a:close/>
                </a:path>
                <a:path w="62864" h="57784">
                  <a:moveTo>
                    <a:pt x="62280" y="0"/>
                  </a:moveTo>
                  <a:lnTo>
                    <a:pt x="59905" y="711"/>
                  </a:lnTo>
                  <a:lnTo>
                    <a:pt x="56362" y="1790"/>
                  </a:lnTo>
                  <a:lnTo>
                    <a:pt x="51485" y="6286"/>
                  </a:lnTo>
                  <a:lnTo>
                    <a:pt x="55016" y="5232"/>
                  </a:lnTo>
                  <a:lnTo>
                    <a:pt x="57404" y="4508"/>
                  </a:lnTo>
                  <a:lnTo>
                    <a:pt x="62280" y="0"/>
                  </a:lnTo>
                  <a:close/>
                </a:path>
              </a:pathLst>
            </a:custGeom>
            <a:solidFill>
              <a:srgbClr val="5D7FAC"/>
            </a:solidFill>
          </p:spPr>
          <p:txBody>
            <a:bodyPr wrap="square" lIns="0" tIns="0" rIns="0" bIns="0" rtlCol="0"/>
            <a:lstStyle/>
            <a:p>
              <a:endParaRPr sz="1227"/>
            </a:p>
          </p:txBody>
        </p:sp>
        <p:sp>
          <p:nvSpPr>
            <p:cNvPr id="3064" name="object 3064"/>
            <p:cNvSpPr/>
            <p:nvPr/>
          </p:nvSpPr>
          <p:spPr>
            <a:xfrm>
              <a:off x="2129637" y="7905140"/>
              <a:ext cx="66040" cy="60960"/>
            </a:xfrm>
            <a:custGeom>
              <a:avLst/>
              <a:gdLst/>
              <a:ahLst/>
              <a:cxnLst/>
              <a:rect l="l" t="t" r="r" b="b"/>
              <a:pathLst>
                <a:path w="66039" h="60959">
                  <a:moveTo>
                    <a:pt x="2413" y="56438"/>
                  </a:moveTo>
                  <a:lnTo>
                    <a:pt x="0" y="58674"/>
                  </a:lnTo>
                  <a:lnTo>
                    <a:pt x="0" y="60629"/>
                  </a:lnTo>
                  <a:lnTo>
                    <a:pt x="2425" y="58394"/>
                  </a:lnTo>
                  <a:lnTo>
                    <a:pt x="2413" y="56438"/>
                  </a:lnTo>
                  <a:close/>
                </a:path>
                <a:path w="66039" h="60959">
                  <a:moveTo>
                    <a:pt x="65773" y="0"/>
                  </a:moveTo>
                  <a:lnTo>
                    <a:pt x="62280" y="1054"/>
                  </a:lnTo>
                  <a:lnTo>
                    <a:pt x="57403" y="5562"/>
                  </a:lnTo>
                  <a:lnTo>
                    <a:pt x="60858" y="4533"/>
                  </a:lnTo>
                  <a:lnTo>
                    <a:pt x="65773" y="0"/>
                  </a:lnTo>
                  <a:close/>
                </a:path>
              </a:pathLst>
            </a:custGeom>
            <a:solidFill>
              <a:srgbClr val="5D7FAD"/>
            </a:solidFill>
          </p:spPr>
          <p:txBody>
            <a:bodyPr wrap="square" lIns="0" tIns="0" rIns="0" bIns="0" rtlCol="0"/>
            <a:lstStyle/>
            <a:p>
              <a:endParaRPr sz="1227"/>
            </a:p>
          </p:txBody>
        </p:sp>
        <p:sp>
          <p:nvSpPr>
            <p:cNvPr id="3065" name="object 3065"/>
            <p:cNvSpPr/>
            <p:nvPr/>
          </p:nvSpPr>
          <p:spPr>
            <a:xfrm>
              <a:off x="2129637" y="7904226"/>
              <a:ext cx="69215" cy="63500"/>
            </a:xfrm>
            <a:custGeom>
              <a:avLst/>
              <a:gdLst/>
              <a:ahLst/>
              <a:cxnLst/>
              <a:rect l="l" t="t" r="r" b="b"/>
              <a:pathLst>
                <a:path w="69214" h="63500">
                  <a:moveTo>
                    <a:pt x="2425" y="59309"/>
                  </a:moveTo>
                  <a:lnTo>
                    <a:pt x="0" y="61544"/>
                  </a:lnTo>
                  <a:lnTo>
                    <a:pt x="0" y="63423"/>
                  </a:lnTo>
                  <a:lnTo>
                    <a:pt x="2425" y="61188"/>
                  </a:lnTo>
                  <a:lnTo>
                    <a:pt x="2425" y="59309"/>
                  </a:lnTo>
                  <a:close/>
                </a:path>
                <a:path w="69214" h="63500">
                  <a:moveTo>
                    <a:pt x="68808" y="0"/>
                  </a:moveTo>
                  <a:lnTo>
                    <a:pt x="65773" y="914"/>
                  </a:lnTo>
                  <a:lnTo>
                    <a:pt x="60858" y="5448"/>
                  </a:lnTo>
                  <a:lnTo>
                    <a:pt x="63881" y="4546"/>
                  </a:lnTo>
                  <a:lnTo>
                    <a:pt x="68808" y="0"/>
                  </a:lnTo>
                  <a:close/>
                </a:path>
              </a:pathLst>
            </a:custGeom>
            <a:solidFill>
              <a:srgbClr val="5D80AD"/>
            </a:solidFill>
          </p:spPr>
          <p:txBody>
            <a:bodyPr wrap="square" lIns="0" tIns="0" rIns="0" bIns="0" rtlCol="0"/>
            <a:lstStyle/>
            <a:p>
              <a:endParaRPr sz="1227"/>
            </a:p>
          </p:txBody>
        </p:sp>
        <p:sp>
          <p:nvSpPr>
            <p:cNvPr id="3066" name="object 3066"/>
            <p:cNvSpPr/>
            <p:nvPr/>
          </p:nvSpPr>
          <p:spPr>
            <a:xfrm>
              <a:off x="2129637" y="7903324"/>
              <a:ext cx="72390" cy="66040"/>
            </a:xfrm>
            <a:custGeom>
              <a:avLst/>
              <a:gdLst/>
              <a:ahLst/>
              <a:cxnLst/>
              <a:rect l="l" t="t" r="r" b="b"/>
              <a:pathLst>
                <a:path w="72389" h="66040">
                  <a:moveTo>
                    <a:pt x="2425" y="62090"/>
                  </a:moveTo>
                  <a:lnTo>
                    <a:pt x="0" y="64325"/>
                  </a:lnTo>
                  <a:lnTo>
                    <a:pt x="0" y="65773"/>
                  </a:lnTo>
                  <a:lnTo>
                    <a:pt x="2438" y="63550"/>
                  </a:lnTo>
                  <a:lnTo>
                    <a:pt x="2425" y="62090"/>
                  </a:lnTo>
                  <a:close/>
                </a:path>
                <a:path w="72389" h="66040">
                  <a:moveTo>
                    <a:pt x="71793" y="0"/>
                  </a:moveTo>
                  <a:lnTo>
                    <a:pt x="68808" y="901"/>
                  </a:lnTo>
                  <a:lnTo>
                    <a:pt x="63881" y="5448"/>
                  </a:lnTo>
                  <a:lnTo>
                    <a:pt x="66802" y="4572"/>
                  </a:lnTo>
                  <a:lnTo>
                    <a:pt x="71793" y="0"/>
                  </a:lnTo>
                  <a:close/>
                </a:path>
              </a:pathLst>
            </a:custGeom>
            <a:solidFill>
              <a:srgbClr val="5D81AD"/>
            </a:solidFill>
          </p:spPr>
          <p:txBody>
            <a:bodyPr wrap="square" lIns="0" tIns="0" rIns="0" bIns="0" rtlCol="0"/>
            <a:lstStyle/>
            <a:p>
              <a:endParaRPr sz="1227"/>
            </a:p>
          </p:txBody>
        </p:sp>
        <p:sp>
          <p:nvSpPr>
            <p:cNvPr id="3067" name="object 3067"/>
            <p:cNvSpPr/>
            <p:nvPr/>
          </p:nvSpPr>
          <p:spPr>
            <a:xfrm>
              <a:off x="2129637" y="7903159"/>
              <a:ext cx="72390" cy="68580"/>
            </a:xfrm>
            <a:custGeom>
              <a:avLst/>
              <a:gdLst/>
              <a:ahLst/>
              <a:cxnLst/>
              <a:rect l="l" t="t" r="r" b="b"/>
              <a:pathLst>
                <a:path w="72389" h="68579">
                  <a:moveTo>
                    <a:pt x="2438" y="63715"/>
                  </a:moveTo>
                  <a:lnTo>
                    <a:pt x="0" y="65938"/>
                  </a:lnTo>
                  <a:lnTo>
                    <a:pt x="0" y="68059"/>
                  </a:lnTo>
                  <a:lnTo>
                    <a:pt x="2438" y="65811"/>
                  </a:lnTo>
                  <a:lnTo>
                    <a:pt x="2438" y="63715"/>
                  </a:lnTo>
                  <a:close/>
                </a:path>
                <a:path w="72389" h="68579">
                  <a:moveTo>
                    <a:pt x="72351" y="0"/>
                  </a:moveTo>
                  <a:lnTo>
                    <a:pt x="71793" y="165"/>
                  </a:lnTo>
                  <a:lnTo>
                    <a:pt x="66802" y="4737"/>
                  </a:lnTo>
                  <a:lnTo>
                    <a:pt x="69850" y="3835"/>
                  </a:lnTo>
                  <a:lnTo>
                    <a:pt x="72351" y="1536"/>
                  </a:lnTo>
                  <a:lnTo>
                    <a:pt x="72351" y="0"/>
                  </a:lnTo>
                  <a:close/>
                </a:path>
              </a:pathLst>
            </a:custGeom>
            <a:solidFill>
              <a:srgbClr val="5E81AE"/>
            </a:solidFill>
          </p:spPr>
          <p:txBody>
            <a:bodyPr wrap="square" lIns="0" tIns="0" rIns="0" bIns="0" rtlCol="0"/>
            <a:lstStyle/>
            <a:p>
              <a:endParaRPr sz="1227"/>
            </a:p>
          </p:txBody>
        </p:sp>
        <p:sp>
          <p:nvSpPr>
            <p:cNvPr id="3068" name="object 3068"/>
            <p:cNvSpPr/>
            <p:nvPr/>
          </p:nvSpPr>
          <p:spPr>
            <a:xfrm>
              <a:off x="2129637" y="7904696"/>
              <a:ext cx="72390" cy="68580"/>
            </a:xfrm>
            <a:custGeom>
              <a:avLst/>
              <a:gdLst/>
              <a:ahLst/>
              <a:cxnLst/>
              <a:rect l="l" t="t" r="r" b="b"/>
              <a:pathLst>
                <a:path w="72389" h="68579">
                  <a:moveTo>
                    <a:pt x="2438" y="64274"/>
                  </a:moveTo>
                  <a:lnTo>
                    <a:pt x="0" y="66522"/>
                  </a:lnTo>
                  <a:lnTo>
                    <a:pt x="0" y="68376"/>
                  </a:lnTo>
                  <a:lnTo>
                    <a:pt x="2451" y="66116"/>
                  </a:lnTo>
                  <a:lnTo>
                    <a:pt x="2438" y="64274"/>
                  </a:lnTo>
                  <a:close/>
                </a:path>
                <a:path w="72389" h="68579">
                  <a:moveTo>
                    <a:pt x="72351" y="0"/>
                  </a:moveTo>
                  <a:lnTo>
                    <a:pt x="69850" y="2298"/>
                  </a:lnTo>
                  <a:lnTo>
                    <a:pt x="72351" y="1549"/>
                  </a:lnTo>
                  <a:lnTo>
                    <a:pt x="72351" y="0"/>
                  </a:lnTo>
                  <a:close/>
                </a:path>
              </a:pathLst>
            </a:custGeom>
            <a:solidFill>
              <a:srgbClr val="5E81AF"/>
            </a:solidFill>
          </p:spPr>
          <p:txBody>
            <a:bodyPr wrap="square" lIns="0" tIns="0" rIns="0" bIns="0" rtlCol="0"/>
            <a:lstStyle/>
            <a:p>
              <a:endParaRPr sz="1227"/>
            </a:p>
          </p:txBody>
        </p:sp>
        <p:sp>
          <p:nvSpPr>
            <p:cNvPr id="3069" name="object 3069"/>
            <p:cNvSpPr/>
            <p:nvPr/>
          </p:nvSpPr>
          <p:spPr>
            <a:xfrm>
              <a:off x="2129637" y="79708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3070" name="object 3070"/>
            <p:cNvSpPr/>
            <p:nvPr/>
          </p:nvSpPr>
          <p:spPr>
            <a:xfrm>
              <a:off x="2129637" y="7974508"/>
              <a:ext cx="2540" cy="4445"/>
            </a:xfrm>
            <a:custGeom>
              <a:avLst/>
              <a:gdLst/>
              <a:ahLst/>
              <a:cxnLst/>
              <a:rect l="l" t="t" r="r" b="b"/>
              <a:pathLst>
                <a:path w="2539" h="4445">
                  <a:moveTo>
                    <a:pt x="2463" y="0"/>
                  </a:moveTo>
                  <a:lnTo>
                    <a:pt x="0" y="2273"/>
                  </a:lnTo>
                  <a:lnTo>
                    <a:pt x="0" y="4394"/>
                  </a:lnTo>
                  <a:lnTo>
                    <a:pt x="2476" y="2108"/>
                  </a:lnTo>
                  <a:lnTo>
                    <a:pt x="2463" y="0"/>
                  </a:lnTo>
                  <a:close/>
                </a:path>
              </a:pathLst>
            </a:custGeom>
            <a:solidFill>
              <a:srgbClr val="5E83B0"/>
            </a:solidFill>
          </p:spPr>
          <p:txBody>
            <a:bodyPr wrap="square" lIns="0" tIns="0" rIns="0" bIns="0" rtlCol="0"/>
            <a:lstStyle/>
            <a:p>
              <a:endParaRPr sz="1227"/>
            </a:p>
          </p:txBody>
        </p:sp>
        <p:sp>
          <p:nvSpPr>
            <p:cNvPr id="3071" name="object 3071"/>
            <p:cNvSpPr/>
            <p:nvPr/>
          </p:nvSpPr>
          <p:spPr>
            <a:xfrm>
              <a:off x="2129637" y="7976616"/>
              <a:ext cx="2540" cy="6350"/>
            </a:xfrm>
            <a:custGeom>
              <a:avLst/>
              <a:gdLst/>
              <a:ahLst/>
              <a:cxnLst/>
              <a:rect l="l" t="t" r="r" b="b"/>
              <a:pathLst>
                <a:path w="2539" h="6350">
                  <a:moveTo>
                    <a:pt x="2489" y="3467"/>
                  </a:moveTo>
                  <a:lnTo>
                    <a:pt x="2476" y="1536"/>
                  </a:lnTo>
                  <a:lnTo>
                    <a:pt x="2476" y="0"/>
                  </a:lnTo>
                  <a:lnTo>
                    <a:pt x="0" y="2286"/>
                  </a:lnTo>
                  <a:lnTo>
                    <a:pt x="0" y="3810"/>
                  </a:lnTo>
                  <a:lnTo>
                    <a:pt x="0" y="5753"/>
                  </a:lnTo>
                  <a:lnTo>
                    <a:pt x="2489" y="3467"/>
                  </a:lnTo>
                  <a:close/>
                </a:path>
              </a:pathLst>
            </a:custGeom>
            <a:solidFill>
              <a:srgbClr val="5E83B1"/>
            </a:solidFill>
          </p:spPr>
          <p:txBody>
            <a:bodyPr wrap="square" lIns="0" tIns="0" rIns="0" bIns="0" rtlCol="0"/>
            <a:lstStyle/>
            <a:p>
              <a:endParaRPr sz="1227"/>
            </a:p>
          </p:txBody>
        </p:sp>
        <p:sp>
          <p:nvSpPr>
            <p:cNvPr id="3072" name="object 3072"/>
            <p:cNvSpPr/>
            <p:nvPr/>
          </p:nvSpPr>
          <p:spPr>
            <a:xfrm>
              <a:off x="2129637" y="7980083"/>
              <a:ext cx="2540" cy="4445"/>
            </a:xfrm>
            <a:custGeom>
              <a:avLst/>
              <a:gdLst/>
              <a:ahLst/>
              <a:cxnLst/>
              <a:rect l="l" t="t" r="r" b="b"/>
              <a:pathLst>
                <a:path w="2539" h="4445">
                  <a:moveTo>
                    <a:pt x="2489" y="0"/>
                  </a:moveTo>
                  <a:lnTo>
                    <a:pt x="0" y="2286"/>
                  </a:lnTo>
                  <a:lnTo>
                    <a:pt x="0" y="4343"/>
                  </a:lnTo>
                  <a:lnTo>
                    <a:pt x="2489" y="2032"/>
                  </a:lnTo>
                  <a:lnTo>
                    <a:pt x="2489" y="0"/>
                  </a:lnTo>
                  <a:close/>
                </a:path>
              </a:pathLst>
            </a:custGeom>
            <a:solidFill>
              <a:srgbClr val="5E84B2"/>
            </a:solidFill>
          </p:spPr>
          <p:txBody>
            <a:bodyPr wrap="square" lIns="0" tIns="0" rIns="0" bIns="0" rtlCol="0"/>
            <a:lstStyle/>
            <a:p>
              <a:endParaRPr sz="1227"/>
            </a:p>
          </p:txBody>
        </p:sp>
        <p:sp>
          <p:nvSpPr>
            <p:cNvPr id="3073" name="object 3073"/>
            <p:cNvSpPr/>
            <p:nvPr/>
          </p:nvSpPr>
          <p:spPr>
            <a:xfrm>
              <a:off x="2129637" y="79821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3074" name="object 3074"/>
            <p:cNvSpPr/>
            <p:nvPr/>
          </p:nvSpPr>
          <p:spPr>
            <a:xfrm>
              <a:off x="2129637" y="7983626"/>
              <a:ext cx="2540" cy="6350"/>
            </a:xfrm>
            <a:custGeom>
              <a:avLst/>
              <a:gdLst/>
              <a:ahLst/>
              <a:cxnLst/>
              <a:rect l="l" t="t" r="r" b="b"/>
              <a:pathLst>
                <a:path w="2539" h="6350">
                  <a:moveTo>
                    <a:pt x="2514" y="3898"/>
                  </a:moveTo>
                  <a:lnTo>
                    <a:pt x="2501" y="2184"/>
                  </a:lnTo>
                  <a:lnTo>
                    <a:pt x="2501" y="0"/>
                  </a:lnTo>
                  <a:lnTo>
                    <a:pt x="0" y="2298"/>
                  </a:lnTo>
                  <a:lnTo>
                    <a:pt x="0" y="4495"/>
                  </a:lnTo>
                  <a:lnTo>
                    <a:pt x="0" y="6223"/>
                  </a:lnTo>
                  <a:lnTo>
                    <a:pt x="2514" y="3898"/>
                  </a:lnTo>
                  <a:close/>
                </a:path>
              </a:pathLst>
            </a:custGeom>
            <a:solidFill>
              <a:srgbClr val="5E86B3"/>
            </a:solidFill>
          </p:spPr>
          <p:txBody>
            <a:bodyPr wrap="square" lIns="0" tIns="0" rIns="0" bIns="0" rtlCol="0"/>
            <a:lstStyle/>
            <a:p>
              <a:endParaRPr sz="1227"/>
            </a:p>
          </p:txBody>
        </p:sp>
        <p:sp>
          <p:nvSpPr>
            <p:cNvPr id="3075" name="object 3075"/>
            <p:cNvSpPr/>
            <p:nvPr/>
          </p:nvSpPr>
          <p:spPr>
            <a:xfrm>
              <a:off x="2129637" y="7987525"/>
              <a:ext cx="2540" cy="4445"/>
            </a:xfrm>
            <a:custGeom>
              <a:avLst/>
              <a:gdLst/>
              <a:ahLst/>
              <a:cxnLst/>
              <a:rect l="l" t="t" r="r" b="b"/>
              <a:pathLst>
                <a:path w="2539" h="4445">
                  <a:moveTo>
                    <a:pt x="2514" y="0"/>
                  </a:moveTo>
                  <a:lnTo>
                    <a:pt x="0" y="2324"/>
                  </a:lnTo>
                  <a:lnTo>
                    <a:pt x="0" y="4216"/>
                  </a:lnTo>
                  <a:lnTo>
                    <a:pt x="2527" y="1905"/>
                  </a:lnTo>
                  <a:lnTo>
                    <a:pt x="2514" y="0"/>
                  </a:lnTo>
                  <a:close/>
                </a:path>
              </a:pathLst>
            </a:custGeom>
            <a:solidFill>
              <a:srgbClr val="5E86B4"/>
            </a:solidFill>
          </p:spPr>
          <p:txBody>
            <a:bodyPr wrap="square" lIns="0" tIns="0" rIns="0" bIns="0" rtlCol="0"/>
            <a:lstStyle/>
            <a:p>
              <a:endParaRPr sz="1227"/>
            </a:p>
          </p:txBody>
        </p:sp>
        <p:sp>
          <p:nvSpPr>
            <p:cNvPr id="3076" name="object 3076"/>
            <p:cNvSpPr/>
            <p:nvPr/>
          </p:nvSpPr>
          <p:spPr>
            <a:xfrm>
              <a:off x="2129637" y="7989430"/>
              <a:ext cx="2540" cy="6350"/>
            </a:xfrm>
            <a:custGeom>
              <a:avLst/>
              <a:gdLst/>
              <a:ahLst/>
              <a:cxnLst/>
              <a:rect l="l" t="t" r="r" b="b"/>
              <a:pathLst>
                <a:path w="2539" h="6350">
                  <a:moveTo>
                    <a:pt x="2540" y="3721"/>
                  </a:moveTo>
                  <a:lnTo>
                    <a:pt x="2527" y="1854"/>
                  </a:lnTo>
                  <a:lnTo>
                    <a:pt x="2527" y="0"/>
                  </a:lnTo>
                  <a:lnTo>
                    <a:pt x="0" y="2311"/>
                  </a:lnTo>
                  <a:lnTo>
                    <a:pt x="0" y="4178"/>
                  </a:lnTo>
                  <a:lnTo>
                    <a:pt x="0" y="6057"/>
                  </a:lnTo>
                  <a:lnTo>
                    <a:pt x="2540" y="3721"/>
                  </a:lnTo>
                  <a:close/>
                </a:path>
              </a:pathLst>
            </a:custGeom>
            <a:solidFill>
              <a:srgbClr val="5E87B4"/>
            </a:solidFill>
          </p:spPr>
          <p:txBody>
            <a:bodyPr wrap="square" lIns="0" tIns="0" rIns="0" bIns="0" rtlCol="0"/>
            <a:lstStyle/>
            <a:p>
              <a:endParaRPr sz="1227"/>
            </a:p>
          </p:txBody>
        </p:sp>
        <p:sp>
          <p:nvSpPr>
            <p:cNvPr id="3077" name="object 3077"/>
            <p:cNvSpPr/>
            <p:nvPr/>
          </p:nvSpPr>
          <p:spPr>
            <a:xfrm>
              <a:off x="2129637" y="7993151"/>
              <a:ext cx="2540" cy="4445"/>
            </a:xfrm>
            <a:custGeom>
              <a:avLst/>
              <a:gdLst/>
              <a:ahLst/>
              <a:cxnLst/>
              <a:rect l="l" t="t" r="r" b="b"/>
              <a:pathLst>
                <a:path w="2539" h="4445">
                  <a:moveTo>
                    <a:pt x="2540" y="0"/>
                  </a:moveTo>
                  <a:lnTo>
                    <a:pt x="0" y="2336"/>
                  </a:lnTo>
                  <a:lnTo>
                    <a:pt x="0" y="4191"/>
                  </a:lnTo>
                  <a:lnTo>
                    <a:pt x="2540" y="1854"/>
                  </a:lnTo>
                  <a:lnTo>
                    <a:pt x="2540" y="0"/>
                  </a:lnTo>
                  <a:close/>
                </a:path>
              </a:pathLst>
            </a:custGeom>
            <a:solidFill>
              <a:srgbClr val="5E88B5"/>
            </a:solidFill>
          </p:spPr>
          <p:txBody>
            <a:bodyPr wrap="square" lIns="0" tIns="0" rIns="0" bIns="0" rtlCol="0"/>
            <a:lstStyle/>
            <a:p>
              <a:endParaRPr sz="1227"/>
            </a:p>
          </p:txBody>
        </p:sp>
        <p:sp>
          <p:nvSpPr>
            <p:cNvPr id="3078" name="object 3078"/>
            <p:cNvSpPr/>
            <p:nvPr/>
          </p:nvSpPr>
          <p:spPr>
            <a:xfrm>
              <a:off x="2129637" y="7995005"/>
              <a:ext cx="3175" cy="4445"/>
            </a:xfrm>
            <a:custGeom>
              <a:avLst/>
              <a:gdLst/>
              <a:ahLst/>
              <a:cxnLst/>
              <a:rect l="l" t="t" r="r" b="b"/>
              <a:pathLst>
                <a:path w="3175" h="4445">
                  <a:moveTo>
                    <a:pt x="2540" y="0"/>
                  </a:moveTo>
                  <a:lnTo>
                    <a:pt x="0" y="2336"/>
                  </a:lnTo>
                  <a:lnTo>
                    <a:pt x="0" y="4127"/>
                  </a:lnTo>
                  <a:lnTo>
                    <a:pt x="2552" y="1777"/>
                  </a:lnTo>
                  <a:lnTo>
                    <a:pt x="2540" y="0"/>
                  </a:lnTo>
                  <a:close/>
                </a:path>
              </a:pathLst>
            </a:custGeom>
            <a:solidFill>
              <a:srgbClr val="5E88B6"/>
            </a:solidFill>
          </p:spPr>
          <p:txBody>
            <a:bodyPr wrap="square" lIns="0" tIns="0" rIns="0" bIns="0" rtlCol="0"/>
            <a:lstStyle/>
            <a:p>
              <a:endParaRPr sz="1227"/>
            </a:p>
          </p:txBody>
        </p:sp>
        <p:sp>
          <p:nvSpPr>
            <p:cNvPr id="3079" name="object 3079"/>
            <p:cNvSpPr/>
            <p:nvPr/>
          </p:nvSpPr>
          <p:spPr>
            <a:xfrm>
              <a:off x="2129637" y="7996783"/>
              <a:ext cx="3175" cy="4445"/>
            </a:xfrm>
            <a:custGeom>
              <a:avLst/>
              <a:gdLst/>
              <a:ahLst/>
              <a:cxnLst/>
              <a:rect l="l" t="t" r="r" b="b"/>
              <a:pathLst>
                <a:path w="3175" h="4445">
                  <a:moveTo>
                    <a:pt x="2552" y="0"/>
                  </a:moveTo>
                  <a:lnTo>
                    <a:pt x="0" y="2349"/>
                  </a:lnTo>
                  <a:lnTo>
                    <a:pt x="0" y="4102"/>
                  </a:lnTo>
                  <a:lnTo>
                    <a:pt x="2552" y="1752"/>
                  </a:lnTo>
                  <a:lnTo>
                    <a:pt x="2552" y="0"/>
                  </a:lnTo>
                  <a:close/>
                </a:path>
              </a:pathLst>
            </a:custGeom>
            <a:solidFill>
              <a:srgbClr val="5F88B6"/>
            </a:solidFill>
          </p:spPr>
          <p:txBody>
            <a:bodyPr wrap="square" lIns="0" tIns="0" rIns="0" bIns="0" rtlCol="0"/>
            <a:lstStyle/>
            <a:p>
              <a:endParaRPr sz="1227"/>
            </a:p>
          </p:txBody>
        </p:sp>
        <p:sp>
          <p:nvSpPr>
            <p:cNvPr id="3080" name="object 3080"/>
            <p:cNvSpPr/>
            <p:nvPr/>
          </p:nvSpPr>
          <p:spPr>
            <a:xfrm>
              <a:off x="2129637" y="7998536"/>
              <a:ext cx="3175" cy="4445"/>
            </a:xfrm>
            <a:custGeom>
              <a:avLst/>
              <a:gdLst/>
              <a:ahLst/>
              <a:cxnLst/>
              <a:rect l="l" t="t" r="r" b="b"/>
              <a:pathLst>
                <a:path w="3175" h="4445">
                  <a:moveTo>
                    <a:pt x="2552" y="0"/>
                  </a:moveTo>
                  <a:lnTo>
                    <a:pt x="0" y="2349"/>
                  </a:lnTo>
                  <a:lnTo>
                    <a:pt x="0" y="4216"/>
                  </a:lnTo>
                  <a:lnTo>
                    <a:pt x="2565" y="1854"/>
                  </a:lnTo>
                  <a:lnTo>
                    <a:pt x="2552" y="0"/>
                  </a:lnTo>
                  <a:close/>
                </a:path>
              </a:pathLst>
            </a:custGeom>
            <a:solidFill>
              <a:srgbClr val="5F89B6"/>
            </a:solidFill>
          </p:spPr>
          <p:txBody>
            <a:bodyPr wrap="square" lIns="0" tIns="0" rIns="0" bIns="0" rtlCol="0"/>
            <a:lstStyle/>
            <a:p>
              <a:endParaRPr sz="1227"/>
            </a:p>
          </p:txBody>
        </p:sp>
        <p:sp>
          <p:nvSpPr>
            <p:cNvPr id="3081" name="object 3081"/>
            <p:cNvSpPr/>
            <p:nvPr/>
          </p:nvSpPr>
          <p:spPr>
            <a:xfrm>
              <a:off x="2129637" y="8000390"/>
              <a:ext cx="3175" cy="5080"/>
            </a:xfrm>
            <a:custGeom>
              <a:avLst/>
              <a:gdLst/>
              <a:ahLst/>
              <a:cxnLst/>
              <a:rect l="l" t="t" r="r" b="b"/>
              <a:pathLst>
                <a:path w="3175" h="5079">
                  <a:moveTo>
                    <a:pt x="2565" y="0"/>
                  </a:moveTo>
                  <a:lnTo>
                    <a:pt x="0" y="2362"/>
                  </a:lnTo>
                  <a:lnTo>
                    <a:pt x="0" y="4521"/>
                  </a:lnTo>
                  <a:lnTo>
                    <a:pt x="2565" y="2146"/>
                  </a:lnTo>
                  <a:lnTo>
                    <a:pt x="2565" y="0"/>
                  </a:lnTo>
                  <a:close/>
                </a:path>
              </a:pathLst>
            </a:custGeom>
            <a:solidFill>
              <a:srgbClr val="5F8AB7"/>
            </a:solidFill>
          </p:spPr>
          <p:txBody>
            <a:bodyPr wrap="square" lIns="0" tIns="0" rIns="0" bIns="0" rtlCol="0"/>
            <a:lstStyle/>
            <a:p>
              <a:endParaRPr sz="1227"/>
            </a:p>
          </p:txBody>
        </p:sp>
        <p:sp>
          <p:nvSpPr>
            <p:cNvPr id="3082" name="object 3082"/>
            <p:cNvSpPr/>
            <p:nvPr/>
          </p:nvSpPr>
          <p:spPr>
            <a:xfrm>
              <a:off x="2129637" y="8002536"/>
              <a:ext cx="3175" cy="6350"/>
            </a:xfrm>
            <a:custGeom>
              <a:avLst/>
              <a:gdLst/>
              <a:ahLst/>
              <a:cxnLst/>
              <a:rect l="l" t="t" r="r" b="b"/>
              <a:pathLst>
                <a:path w="3175" h="6350">
                  <a:moveTo>
                    <a:pt x="2578" y="1562"/>
                  </a:moveTo>
                  <a:lnTo>
                    <a:pt x="2565" y="0"/>
                  </a:lnTo>
                  <a:lnTo>
                    <a:pt x="0" y="2374"/>
                  </a:lnTo>
                  <a:lnTo>
                    <a:pt x="0" y="3937"/>
                  </a:lnTo>
                  <a:lnTo>
                    <a:pt x="0" y="5740"/>
                  </a:lnTo>
                  <a:lnTo>
                    <a:pt x="2578" y="3365"/>
                  </a:lnTo>
                  <a:lnTo>
                    <a:pt x="2578" y="1562"/>
                  </a:lnTo>
                  <a:close/>
                </a:path>
              </a:pathLst>
            </a:custGeom>
            <a:solidFill>
              <a:srgbClr val="5F8AB8"/>
            </a:solidFill>
          </p:spPr>
          <p:txBody>
            <a:bodyPr wrap="square" lIns="0" tIns="0" rIns="0" bIns="0" rtlCol="0"/>
            <a:lstStyle/>
            <a:p>
              <a:endParaRPr sz="1227"/>
            </a:p>
          </p:txBody>
        </p:sp>
        <p:sp>
          <p:nvSpPr>
            <p:cNvPr id="3083" name="object 3083"/>
            <p:cNvSpPr/>
            <p:nvPr/>
          </p:nvSpPr>
          <p:spPr>
            <a:xfrm>
              <a:off x="2129637" y="8005902"/>
              <a:ext cx="3175" cy="5080"/>
            </a:xfrm>
            <a:custGeom>
              <a:avLst/>
              <a:gdLst/>
              <a:ahLst/>
              <a:cxnLst/>
              <a:rect l="l" t="t" r="r" b="b"/>
              <a:pathLst>
                <a:path w="3175" h="5079">
                  <a:moveTo>
                    <a:pt x="2578" y="0"/>
                  </a:moveTo>
                  <a:lnTo>
                    <a:pt x="0" y="2374"/>
                  </a:lnTo>
                  <a:lnTo>
                    <a:pt x="0" y="4533"/>
                  </a:lnTo>
                  <a:lnTo>
                    <a:pt x="2590" y="2146"/>
                  </a:lnTo>
                  <a:lnTo>
                    <a:pt x="2578" y="0"/>
                  </a:lnTo>
                  <a:close/>
                </a:path>
              </a:pathLst>
            </a:custGeom>
            <a:solidFill>
              <a:srgbClr val="5F8BB8"/>
            </a:solidFill>
          </p:spPr>
          <p:txBody>
            <a:bodyPr wrap="square" lIns="0" tIns="0" rIns="0" bIns="0" rtlCol="0"/>
            <a:lstStyle/>
            <a:p>
              <a:endParaRPr sz="1227"/>
            </a:p>
          </p:txBody>
        </p:sp>
        <p:sp>
          <p:nvSpPr>
            <p:cNvPr id="3084" name="object 3084"/>
            <p:cNvSpPr/>
            <p:nvPr/>
          </p:nvSpPr>
          <p:spPr>
            <a:xfrm>
              <a:off x="2129637" y="80080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3085" name="object 3085"/>
            <p:cNvSpPr/>
            <p:nvPr/>
          </p:nvSpPr>
          <p:spPr>
            <a:xfrm>
              <a:off x="2129637" y="8009585"/>
              <a:ext cx="3175" cy="5080"/>
            </a:xfrm>
            <a:custGeom>
              <a:avLst/>
              <a:gdLst/>
              <a:ahLst/>
              <a:cxnLst/>
              <a:rect l="l" t="t" r="r" b="b"/>
              <a:pathLst>
                <a:path w="3175" h="5079">
                  <a:moveTo>
                    <a:pt x="2603" y="0"/>
                  </a:moveTo>
                  <a:lnTo>
                    <a:pt x="0" y="2400"/>
                  </a:lnTo>
                  <a:lnTo>
                    <a:pt x="0" y="4597"/>
                  </a:lnTo>
                  <a:lnTo>
                    <a:pt x="2603" y="2197"/>
                  </a:lnTo>
                  <a:lnTo>
                    <a:pt x="2603" y="0"/>
                  </a:lnTo>
                  <a:close/>
                </a:path>
              </a:pathLst>
            </a:custGeom>
            <a:solidFill>
              <a:srgbClr val="5F8CBA"/>
            </a:solidFill>
          </p:spPr>
          <p:txBody>
            <a:bodyPr wrap="square" lIns="0" tIns="0" rIns="0" bIns="0" rtlCol="0"/>
            <a:lstStyle/>
            <a:p>
              <a:endParaRPr sz="1227"/>
            </a:p>
          </p:txBody>
        </p:sp>
        <p:sp>
          <p:nvSpPr>
            <p:cNvPr id="3086" name="object 3086"/>
            <p:cNvSpPr/>
            <p:nvPr/>
          </p:nvSpPr>
          <p:spPr>
            <a:xfrm>
              <a:off x="2129637" y="8011782"/>
              <a:ext cx="3175" cy="4445"/>
            </a:xfrm>
            <a:custGeom>
              <a:avLst/>
              <a:gdLst/>
              <a:ahLst/>
              <a:cxnLst/>
              <a:rect l="l" t="t" r="r" b="b"/>
              <a:pathLst>
                <a:path w="3175" h="4445">
                  <a:moveTo>
                    <a:pt x="2603" y="0"/>
                  </a:moveTo>
                  <a:lnTo>
                    <a:pt x="0" y="2400"/>
                  </a:lnTo>
                  <a:lnTo>
                    <a:pt x="0" y="3822"/>
                  </a:lnTo>
                  <a:lnTo>
                    <a:pt x="2616" y="1422"/>
                  </a:lnTo>
                  <a:lnTo>
                    <a:pt x="2603" y="0"/>
                  </a:lnTo>
                  <a:close/>
                </a:path>
              </a:pathLst>
            </a:custGeom>
            <a:solidFill>
              <a:srgbClr val="608DBA"/>
            </a:solidFill>
          </p:spPr>
          <p:txBody>
            <a:bodyPr wrap="square" lIns="0" tIns="0" rIns="0" bIns="0" rtlCol="0"/>
            <a:lstStyle/>
            <a:p>
              <a:endParaRPr sz="1227"/>
            </a:p>
          </p:txBody>
        </p:sp>
        <p:sp>
          <p:nvSpPr>
            <p:cNvPr id="3087" name="object 3087"/>
            <p:cNvSpPr/>
            <p:nvPr/>
          </p:nvSpPr>
          <p:spPr>
            <a:xfrm>
              <a:off x="2129637" y="8013204"/>
              <a:ext cx="3175" cy="5080"/>
            </a:xfrm>
            <a:custGeom>
              <a:avLst/>
              <a:gdLst/>
              <a:ahLst/>
              <a:cxnLst/>
              <a:rect l="l" t="t" r="r" b="b"/>
              <a:pathLst>
                <a:path w="3175" h="5079">
                  <a:moveTo>
                    <a:pt x="2628" y="3962"/>
                  </a:moveTo>
                  <a:lnTo>
                    <a:pt x="2616" y="2184"/>
                  </a:lnTo>
                  <a:lnTo>
                    <a:pt x="2616" y="0"/>
                  </a:lnTo>
                  <a:lnTo>
                    <a:pt x="0" y="2400"/>
                  </a:lnTo>
                  <a:lnTo>
                    <a:pt x="0" y="4597"/>
                  </a:lnTo>
                  <a:lnTo>
                    <a:pt x="228" y="4991"/>
                  </a:lnTo>
                  <a:lnTo>
                    <a:pt x="2108" y="4432"/>
                  </a:lnTo>
                  <a:lnTo>
                    <a:pt x="2628" y="3962"/>
                  </a:lnTo>
                  <a:close/>
                </a:path>
              </a:pathLst>
            </a:custGeom>
            <a:solidFill>
              <a:srgbClr val="608DBB"/>
            </a:solidFill>
          </p:spPr>
          <p:txBody>
            <a:bodyPr wrap="square" lIns="0" tIns="0" rIns="0" bIns="0" rtlCol="0"/>
            <a:lstStyle/>
            <a:p>
              <a:endParaRPr sz="1227"/>
            </a:p>
          </p:txBody>
        </p:sp>
        <p:sp>
          <p:nvSpPr>
            <p:cNvPr id="3088" name="object 3088"/>
            <p:cNvSpPr/>
            <p:nvPr/>
          </p:nvSpPr>
          <p:spPr>
            <a:xfrm>
              <a:off x="2131745" y="8017167"/>
              <a:ext cx="635" cy="635"/>
            </a:xfrm>
            <a:custGeom>
              <a:avLst/>
              <a:gdLst/>
              <a:ahLst/>
              <a:cxnLst/>
              <a:rect l="l" t="t" r="r" b="b"/>
              <a:pathLst>
                <a:path w="635" h="634">
                  <a:moveTo>
                    <a:pt x="520" y="0"/>
                  </a:moveTo>
                  <a:lnTo>
                    <a:pt x="0" y="469"/>
                  </a:lnTo>
                  <a:lnTo>
                    <a:pt x="520" y="317"/>
                  </a:lnTo>
                  <a:lnTo>
                    <a:pt x="520" y="0"/>
                  </a:lnTo>
                  <a:close/>
                </a:path>
              </a:pathLst>
            </a:custGeom>
            <a:solidFill>
              <a:srgbClr val="608EBC"/>
            </a:solidFill>
          </p:spPr>
          <p:txBody>
            <a:bodyPr wrap="square" lIns="0" tIns="0" rIns="0" bIns="0" rtlCol="0"/>
            <a:lstStyle/>
            <a:p>
              <a:endParaRPr sz="1227"/>
            </a:p>
          </p:txBody>
        </p:sp>
        <p:sp>
          <p:nvSpPr>
            <p:cNvPr id="3089" name="object 3089"/>
            <p:cNvSpPr/>
            <p:nvPr/>
          </p:nvSpPr>
          <p:spPr>
            <a:xfrm>
              <a:off x="2181656" y="7902016"/>
              <a:ext cx="20955" cy="7620"/>
            </a:xfrm>
            <a:custGeom>
              <a:avLst/>
              <a:gdLst/>
              <a:ahLst/>
              <a:cxnLst/>
              <a:rect l="l" t="t" r="r" b="b"/>
              <a:pathLst>
                <a:path w="20955" h="7620">
                  <a:moveTo>
                    <a:pt x="20332" y="1143"/>
                  </a:moveTo>
                  <a:lnTo>
                    <a:pt x="16903" y="0"/>
                  </a:lnTo>
                  <a:lnTo>
                    <a:pt x="1473" y="4648"/>
                  </a:lnTo>
                  <a:lnTo>
                    <a:pt x="0" y="5092"/>
                  </a:lnTo>
                  <a:lnTo>
                    <a:pt x="558" y="7112"/>
                  </a:lnTo>
                  <a:lnTo>
                    <a:pt x="2019" y="6667"/>
                  </a:lnTo>
                  <a:lnTo>
                    <a:pt x="20332" y="1143"/>
                  </a:lnTo>
                  <a:close/>
                </a:path>
              </a:pathLst>
            </a:custGeom>
            <a:solidFill>
              <a:srgbClr val="5B73A0"/>
            </a:solidFill>
          </p:spPr>
          <p:txBody>
            <a:bodyPr wrap="square" lIns="0" tIns="0" rIns="0" bIns="0" rtlCol="0"/>
            <a:lstStyle/>
            <a:p>
              <a:endParaRPr sz="1227"/>
            </a:p>
          </p:txBody>
        </p:sp>
        <p:sp>
          <p:nvSpPr>
            <p:cNvPr id="3090" name="object 3090"/>
            <p:cNvSpPr/>
            <p:nvPr/>
          </p:nvSpPr>
          <p:spPr>
            <a:xfrm>
              <a:off x="2179027" y="7907109"/>
              <a:ext cx="3810" cy="3175"/>
            </a:xfrm>
            <a:custGeom>
              <a:avLst/>
              <a:gdLst/>
              <a:ahLst/>
              <a:cxnLst/>
              <a:rect l="l" t="t" r="r" b="b"/>
              <a:pathLst>
                <a:path w="3810" h="3175">
                  <a:moveTo>
                    <a:pt x="3187" y="2019"/>
                  </a:moveTo>
                  <a:lnTo>
                    <a:pt x="2628" y="0"/>
                  </a:lnTo>
                  <a:lnTo>
                    <a:pt x="1473" y="355"/>
                  </a:lnTo>
                  <a:lnTo>
                    <a:pt x="0" y="800"/>
                  </a:lnTo>
                  <a:lnTo>
                    <a:pt x="558" y="2806"/>
                  </a:lnTo>
                  <a:lnTo>
                    <a:pt x="2019" y="2362"/>
                  </a:lnTo>
                  <a:lnTo>
                    <a:pt x="3187" y="2019"/>
                  </a:lnTo>
                  <a:close/>
                </a:path>
              </a:pathLst>
            </a:custGeom>
            <a:solidFill>
              <a:srgbClr val="5B74A1"/>
            </a:solidFill>
          </p:spPr>
          <p:txBody>
            <a:bodyPr wrap="square" lIns="0" tIns="0" rIns="0" bIns="0" rtlCol="0"/>
            <a:lstStyle/>
            <a:p>
              <a:endParaRPr sz="1227"/>
            </a:p>
          </p:txBody>
        </p:sp>
        <p:sp>
          <p:nvSpPr>
            <p:cNvPr id="3091" name="object 3091"/>
            <p:cNvSpPr/>
            <p:nvPr/>
          </p:nvSpPr>
          <p:spPr>
            <a:xfrm>
              <a:off x="2177897" y="7907909"/>
              <a:ext cx="1905" cy="2540"/>
            </a:xfrm>
            <a:custGeom>
              <a:avLst/>
              <a:gdLst/>
              <a:ahLst/>
              <a:cxnLst/>
              <a:rect l="l" t="t" r="r" b="b"/>
              <a:pathLst>
                <a:path w="1905" h="2540">
                  <a:moveTo>
                    <a:pt x="1130" y="0"/>
                  </a:moveTo>
                  <a:lnTo>
                    <a:pt x="0" y="342"/>
                  </a:lnTo>
                  <a:lnTo>
                    <a:pt x="546" y="2349"/>
                  </a:lnTo>
                  <a:lnTo>
                    <a:pt x="1689" y="2006"/>
                  </a:lnTo>
                  <a:lnTo>
                    <a:pt x="1130" y="0"/>
                  </a:lnTo>
                  <a:close/>
                </a:path>
              </a:pathLst>
            </a:custGeom>
            <a:solidFill>
              <a:srgbClr val="5B75A1"/>
            </a:solidFill>
          </p:spPr>
          <p:txBody>
            <a:bodyPr wrap="square" lIns="0" tIns="0" rIns="0" bIns="0" rtlCol="0"/>
            <a:lstStyle/>
            <a:p>
              <a:endParaRPr sz="1227"/>
            </a:p>
          </p:txBody>
        </p:sp>
        <p:sp>
          <p:nvSpPr>
            <p:cNvPr id="3092" name="object 3092"/>
            <p:cNvSpPr/>
            <p:nvPr/>
          </p:nvSpPr>
          <p:spPr>
            <a:xfrm>
              <a:off x="2176297" y="7908252"/>
              <a:ext cx="2540" cy="2540"/>
            </a:xfrm>
            <a:custGeom>
              <a:avLst/>
              <a:gdLst/>
              <a:ahLst/>
              <a:cxnLst/>
              <a:rect l="l" t="t" r="r" b="b"/>
              <a:pathLst>
                <a:path w="2539" h="2540">
                  <a:moveTo>
                    <a:pt x="1600" y="0"/>
                  </a:moveTo>
                  <a:lnTo>
                    <a:pt x="0" y="469"/>
                  </a:lnTo>
                  <a:lnTo>
                    <a:pt x="558" y="2489"/>
                  </a:lnTo>
                  <a:lnTo>
                    <a:pt x="825" y="2412"/>
                  </a:lnTo>
                  <a:lnTo>
                    <a:pt x="2146" y="2006"/>
                  </a:lnTo>
                  <a:lnTo>
                    <a:pt x="1600" y="0"/>
                  </a:lnTo>
                  <a:close/>
                </a:path>
              </a:pathLst>
            </a:custGeom>
            <a:solidFill>
              <a:srgbClr val="5C75A2"/>
            </a:solidFill>
          </p:spPr>
          <p:txBody>
            <a:bodyPr wrap="square" lIns="0" tIns="0" rIns="0" bIns="0" rtlCol="0"/>
            <a:lstStyle/>
            <a:p>
              <a:endParaRPr sz="1227"/>
            </a:p>
          </p:txBody>
        </p:sp>
        <p:sp>
          <p:nvSpPr>
            <p:cNvPr id="3093" name="object 3093"/>
            <p:cNvSpPr/>
            <p:nvPr/>
          </p:nvSpPr>
          <p:spPr>
            <a:xfrm>
              <a:off x="2175167" y="7908722"/>
              <a:ext cx="1905" cy="2540"/>
            </a:xfrm>
            <a:custGeom>
              <a:avLst/>
              <a:gdLst/>
              <a:ahLst/>
              <a:cxnLst/>
              <a:rect l="l" t="t" r="r" b="b"/>
              <a:pathLst>
                <a:path w="1905" h="2540">
                  <a:moveTo>
                    <a:pt x="1130" y="0"/>
                  </a:moveTo>
                  <a:lnTo>
                    <a:pt x="0" y="342"/>
                  </a:lnTo>
                  <a:lnTo>
                    <a:pt x="546" y="2362"/>
                  </a:lnTo>
                  <a:lnTo>
                    <a:pt x="1689" y="2019"/>
                  </a:lnTo>
                  <a:lnTo>
                    <a:pt x="1130" y="0"/>
                  </a:lnTo>
                  <a:close/>
                </a:path>
              </a:pathLst>
            </a:custGeom>
            <a:solidFill>
              <a:srgbClr val="5C75A3"/>
            </a:solidFill>
          </p:spPr>
          <p:txBody>
            <a:bodyPr wrap="square" lIns="0" tIns="0" rIns="0" bIns="0" rtlCol="0"/>
            <a:lstStyle/>
            <a:p>
              <a:endParaRPr sz="1227"/>
            </a:p>
          </p:txBody>
        </p:sp>
        <p:sp>
          <p:nvSpPr>
            <p:cNvPr id="3094" name="object 3094"/>
            <p:cNvSpPr/>
            <p:nvPr/>
          </p:nvSpPr>
          <p:spPr>
            <a:xfrm>
              <a:off x="2173693" y="7909064"/>
              <a:ext cx="2540" cy="2540"/>
            </a:xfrm>
            <a:custGeom>
              <a:avLst/>
              <a:gdLst/>
              <a:ahLst/>
              <a:cxnLst/>
              <a:rect l="l" t="t" r="r" b="b"/>
              <a:pathLst>
                <a:path w="2539" h="2540">
                  <a:moveTo>
                    <a:pt x="1473" y="0"/>
                  </a:moveTo>
                  <a:lnTo>
                    <a:pt x="0" y="444"/>
                  </a:lnTo>
                  <a:lnTo>
                    <a:pt x="558" y="2463"/>
                  </a:lnTo>
                  <a:lnTo>
                    <a:pt x="1117" y="2286"/>
                  </a:lnTo>
                  <a:lnTo>
                    <a:pt x="2019" y="2019"/>
                  </a:lnTo>
                  <a:lnTo>
                    <a:pt x="1473" y="0"/>
                  </a:lnTo>
                  <a:close/>
                </a:path>
              </a:pathLst>
            </a:custGeom>
            <a:solidFill>
              <a:srgbClr val="5C76A3"/>
            </a:solidFill>
          </p:spPr>
          <p:txBody>
            <a:bodyPr wrap="square" lIns="0" tIns="0" rIns="0" bIns="0" rtlCol="0"/>
            <a:lstStyle/>
            <a:p>
              <a:endParaRPr sz="1227"/>
            </a:p>
          </p:txBody>
        </p:sp>
        <p:sp>
          <p:nvSpPr>
            <p:cNvPr id="3095" name="object 3095"/>
            <p:cNvSpPr/>
            <p:nvPr/>
          </p:nvSpPr>
          <p:spPr>
            <a:xfrm>
              <a:off x="2172233" y="7909509"/>
              <a:ext cx="2540" cy="2540"/>
            </a:xfrm>
            <a:custGeom>
              <a:avLst/>
              <a:gdLst/>
              <a:ahLst/>
              <a:cxnLst/>
              <a:rect l="l" t="t" r="r" b="b"/>
              <a:pathLst>
                <a:path w="2539" h="2540">
                  <a:moveTo>
                    <a:pt x="1460" y="0"/>
                  </a:moveTo>
                  <a:lnTo>
                    <a:pt x="0" y="444"/>
                  </a:lnTo>
                  <a:lnTo>
                    <a:pt x="533" y="2463"/>
                  </a:lnTo>
                  <a:lnTo>
                    <a:pt x="2019" y="2019"/>
                  </a:lnTo>
                  <a:lnTo>
                    <a:pt x="1460" y="0"/>
                  </a:lnTo>
                  <a:close/>
                </a:path>
              </a:pathLst>
            </a:custGeom>
            <a:solidFill>
              <a:srgbClr val="5C77A4"/>
            </a:solidFill>
          </p:spPr>
          <p:txBody>
            <a:bodyPr wrap="square" lIns="0" tIns="0" rIns="0" bIns="0" rtlCol="0"/>
            <a:lstStyle/>
            <a:p>
              <a:endParaRPr sz="1227"/>
            </a:p>
          </p:txBody>
        </p:sp>
        <p:sp>
          <p:nvSpPr>
            <p:cNvPr id="3096" name="object 3096"/>
            <p:cNvSpPr/>
            <p:nvPr/>
          </p:nvSpPr>
          <p:spPr>
            <a:xfrm>
              <a:off x="2169502" y="7909953"/>
              <a:ext cx="3810" cy="3175"/>
            </a:xfrm>
            <a:custGeom>
              <a:avLst/>
              <a:gdLst/>
              <a:ahLst/>
              <a:cxnLst/>
              <a:rect l="l" t="t" r="r" b="b"/>
              <a:pathLst>
                <a:path w="3810" h="3175">
                  <a:moveTo>
                    <a:pt x="3263" y="2019"/>
                  </a:moveTo>
                  <a:lnTo>
                    <a:pt x="2730" y="0"/>
                  </a:lnTo>
                  <a:lnTo>
                    <a:pt x="1562" y="355"/>
                  </a:lnTo>
                  <a:lnTo>
                    <a:pt x="0" y="825"/>
                  </a:lnTo>
                  <a:lnTo>
                    <a:pt x="558" y="2832"/>
                  </a:lnTo>
                  <a:lnTo>
                    <a:pt x="1765" y="2476"/>
                  </a:lnTo>
                  <a:lnTo>
                    <a:pt x="2120" y="2362"/>
                  </a:lnTo>
                  <a:lnTo>
                    <a:pt x="3263" y="2019"/>
                  </a:lnTo>
                  <a:close/>
                </a:path>
              </a:pathLst>
            </a:custGeom>
            <a:solidFill>
              <a:srgbClr val="5C78A4"/>
            </a:solidFill>
          </p:spPr>
          <p:txBody>
            <a:bodyPr wrap="square" lIns="0" tIns="0" rIns="0" bIns="0" rtlCol="0"/>
            <a:lstStyle/>
            <a:p>
              <a:endParaRPr sz="1227"/>
            </a:p>
          </p:txBody>
        </p:sp>
        <p:sp>
          <p:nvSpPr>
            <p:cNvPr id="3097" name="object 3097"/>
            <p:cNvSpPr/>
            <p:nvPr/>
          </p:nvSpPr>
          <p:spPr>
            <a:xfrm>
              <a:off x="2168334" y="7910779"/>
              <a:ext cx="1905" cy="2540"/>
            </a:xfrm>
            <a:custGeom>
              <a:avLst/>
              <a:gdLst/>
              <a:ahLst/>
              <a:cxnLst/>
              <a:rect l="l" t="t" r="r" b="b"/>
              <a:pathLst>
                <a:path w="1905" h="2540">
                  <a:moveTo>
                    <a:pt x="1168" y="0"/>
                  </a:moveTo>
                  <a:lnTo>
                    <a:pt x="0" y="342"/>
                  </a:lnTo>
                  <a:lnTo>
                    <a:pt x="546" y="2362"/>
                  </a:lnTo>
                  <a:lnTo>
                    <a:pt x="1727" y="2006"/>
                  </a:lnTo>
                  <a:lnTo>
                    <a:pt x="1168" y="0"/>
                  </a:lnTo>
                  <a:close/>
                </a:path>
              </a:pathLst>
            </a:custGeom>
            <a:solidFill>
              <a:srgbClr val="5C78A5"/>
            </a:solidFill>
          </p:spPr>
          <p:txBody>
            <a:bodyPr wrap="square" lIns="0" tIns="0" rIns="0" bIns="0" rtlCol="0"/>
            <a:lstStyle/>
            <a:p>
              <a:endParaRPr sz="1227"/>
            </a:p>
          </p:txBody>
        </p:sp>
        <p:sp>
          <p:nvSpPr>
            <p:cNvPr id="3098" name="object 3098"/>
            <p:cNvSpPr/>
            <p:nvPr/>
          </p:nvSpPr>
          <p:spPr>
            <a:xfrm>
              <a:off x="2165731" y="7911122"/>
              <a:ext cx="3175" cy="3175"/>
            </a:xfrm>
            <a:custGeom>
              <a:avLst/>
              <a:gdLst/>
              <a:ahLst/>
              <a:cxnLst/>
              <a:rect l="l" t="t" r="r" b="b"/>
              <a:pathLst>
                <a:path w="3175" h="3175">
                  <a:moveTo>
                    <a:pt x="3149" y="2019"/>
                  </a:moveTo>
                  <a:lnTo>
                    <a:pt x="2603" y="0"/>
                  </a:lnTo>
                  <a:lnTo>
                    <a:pt x="1143" y="444"/>
                  </a:lnTo>
                  <a:lnTo>
                    <a:pt x="0" y="787"/>
                  </a:lnTo>
                  <a:lnTo>
                    <a:pt x="546" y="2806"/>
                  </a:lnTo>
                  <a:lnTo>
                    <a:pt x="1689" y="2463"/>
                  </a:lnTo>
                  <a:lnTo>
                    <a:pt x="3086" y="2044"/>
                  </a:lnTo>
                  <a:close/>
                </a:path>
              </a:pathLst>
            </a:custGeom>
            <a:solidFill>
              <a:srgbClr val="5C79A6"/>
            </a:solidFill>
          </p:spPr>
          <p:txBody>
            <a:bodyPr wrap="square" lIns="0" tIns="0" rIns="0" bIns="0" rtlCol="0"/>
            <a:lstStyle/>
            <a:p>
              <a:endParaRPr sz="1227"/>
            </a:p>
          </p:txBody>
        </p:sp>
        <p:sp>
          <p:nvSpPr>
            <p:cNvPr id="3099" name="object 3099"/>
            <p:cNvSpPr/>
            <p:nvPr/>
          </p:nvSpPr>
          <p:spPr>
            <a:xfrm>
              <a:off x="2164245" y="7911909"/>
              <a:ext cx="2540" cy="2540"/>
            </a:xfrm>
            <a:custGeom>
              <a:avLst/>
              <a:gdLst/>
              <a:ahLst/>
              <a:cxnLst/>
              <a:rect l="l" t="t" r="r" b="b"/>
              <a:pathLst>
                <a:path w="2539" h="2540">
                  <a:moveTo>
                    <a:pt x="1485" y="0"/>
                  </a:moveTo>
                  <a:lnTo>
                    <a:pt x="0" y="457"/>
                  </a:lnTo>
                  <a:lnTo>
                    <a:pt x="546" y="2463"/>
                  </a:lnTo>
                  <a:lnTo>
                    <a:pt x="1028" y="2324"/>
                  </a:lnTo>
                  <a:lnTo>
                    <a:pt x="2032" y="2019"/>
                  </a:lnTo>
                  <a:lnTo>
                    <a:pt x="1485" y="0"/>
                  </a:lnTo>
                  <a:close/>
                </a:path>
              </a:pathLst>
            </a:custGeom>
            <a:solidFill>
              <a:srgbClr val="5C7AA6"/>
            </a:solidFill>
          </p:spPr>
          <p:txBody>
            <a:bodyPr wrap="square" lIns="0" tIns="0" rIns="0" bIns="0" rtlCol="0"/>
            <a:lstStyle/>
            <a:p>
              <a:endParaRPr sz="1227"/>
            </a:p>
          </p:txBody>
        </p:sp>
        <p:sp>
          <p:nvSpPr>
            <p:cNvPr id="3100" name="object 3100"/>
            <p:cNvSpPr/>
            <p:nvPr/>
          </p:nvSpPr>
          <p:spPr>
            <a:xfrm>
              <a:off x="2163102" y="7912366"/>
              <a:ext cx="1905" cy="2540"/>
            </a:xfrm>
            <a:custGeom>
              <a:avLst/>
              <a:gdLst/>
              <a:ahLst/>
              <a:cxnLst/>
              <a:rect l="l" t="t" r="r" b="b"/>
              <a:pathLst>
                <a:path w="1905" h="2540">
                  <a:moveTo>
                    <a:pt x="1143" y="0"/>
                  </a:moveTo>
                  <a:lnTo>
                    <a:pt x="0" y="342"/>
                  </a:lnTo>
                  <a:lnTo>
                    <a:pt x="546" y="2349"/>
                  </a:lnTo>
                  <a:lnTo>
                    <a:pt x="1689" y="2006"/>
                  </a:lnTo>
                  <a:lnTo>
                    <a:pt x="1143" y="0"/>
                  </a:lnTo>
                  <a:close/>
                </a:path>
              </a:pathLst>
            </a:custGeom>
            <a:solidFill>
              <a:srgbClr val="5C7AA7"/>
            </a:solidFill>
          </p:spPr>
          <p:txBody>
            <a:bodyPr wrap="square" lIns="0" tIns="0" rIns="0" bIns="0" rtlCol="0"/>
            <a:lstStyle/>
            <a:p>
              <a:endParaRPr sz="1227"/>
            </a:p>
          </p:txBody>
        </p:sp>
        <p:sp>
          <p:nvSpPr>
            <p:cNvPr id="3101" name="object 3101"/>
            <p:cNvSpPr/>
            <p:nvPr/>
          </p:nvSpPr>
          <p:spPr>
            <a:xfrm>
              <a:off x="2161539" y="7912709"/>
              <a:ext cx="2540" cy="2540"/>
            </a:xfrm>
            <a:custGeom>
              <a:avLst/>
              <a:gdLst/>
              <a:ahLst/>
              <a:cxnLst/>
              <a:rect l="l" t="t" r="r" b="b"/>
              <a:pathLst>
                <a:path w="2539" h="2540">
                  <a:moveTo>
                    <a:pt x="1562" y="0"/>
                  </a:moveTo>
                  <a:lnTo>
                    <a:pt x="0" y="469"/>
                  </a:lnTo>
                  <a:lnTo>
                    <a:pt x="546" y="2489"/>
                  </a:lnTo>
                  <a:lnTo>
                    <a:pt x="2108" y="2006"/>
                  </a:lnTo>
                  <a:lnTo>
                    <a:pt x="1562" y="0"/>
                  </a:lnTo>
                  <a:close/>
                </a:path>
              </a:pathLst>
            </a:custGeom>
            <a:solidFill>
              <a:srgbClr val="5C7AA8"/>
            </a:solidFill>
          </p:spPr>
          <p:txBody>
            <a:bodyPr wrap="square" lIns="0" tIns="0" rIns="0" bIns="0" rtlCol="0"/>
            <a:lstStyle/>
            <a:p>
              <a:endParaRPr sz="1227"/>
            </a:p>
          </p:txBody>
        </p:sp>
        <p:sp>
          <p:nvSpPr>
            <p:cNvPr id="3102" name="object 3102"/>
            <p:cNvSpPr/>
            <p:nvPr/>
          </p:nvSpPr>
          <p:spPr>
            <a:xfrm>
              <a:off x="2160079" y="7913179"/>
              <a:ext cx="2540" cy="2540"/>
            </a:xfrm>
            <a:custGeom>
              <a:avLst/>
              <a:gdLst/>
              <a:ahLst/>
              <a:cxnLst/>
              <a:rect l="l" t="t" r="r" b="b"/>
              <a:pathLst>
                <a:path w="2539" h="2540">
                  <a:moveTo>
                    <a:pt x="1460" y="0"/>
                  </a:moveTo>
                  <a:lnTo>
                    <a:pt x="0" y="444"/>
                  </a:lnTo>
                  <a:lnTo>
                    <a:pt x="533" y="2463"/>
                  </a:lnTo>
                  <a:lnTo>
                    <a:pt x="2006" y="2019"/>
                  </a:lnTo>
                  <a:lnTo>
                    <a:pt x="1460" y="0"/>
                  </a:lnTo>
                  <a:close/>
                </a:path>
              </a:pathLst>
            </a:custGeom>
            <a:solidFill>
              <a:srgbClr val="5C7BA8"/>
            </a:solidFill>
          </p:spPr>
          <p:txBody>
            <a:bodyPr wrap="square" lIns="0" tIns="0" rIns="0" bIns="0" rtlCol="0"/>
            <a:lstStyle/>
            <a:p>
              <a:endParaRPr sz="1227"/>
            </a:p>
          </p:txBody>
        </p:sp>
        <p:sp>
          <p:nvSpPr>
            <p:cNvPr id="3103" name="object 3103"/>
            <p:cNvSpPr/>
            <p:nvPr/>
          </p:nvSpPr>
          <p:spPr>
            <a:xfrm>
              <a:off x="2158898" y="7913624"/>
              <a:ext cx="1905" cy="2540"/>
            </a:xfrm>
            <a:custGeom>
              <a:avLst/>
              <a:gdLst/>
              <a:ahLst/>
              <a:cxnLst/>
              <a:rect l="l" t="t" r="r" b="b"/>
              <a:pathLst>
                <a:path w="1905" h="2540">
                  <a:moveTo>
                    <a:pt x="1181" y="0"/>
                  </a:moveTo>
                  <a:lnTo>
                    <a:pt x="0" y="355"/>
                  </a:lnTo>
                  <a:lnTo>
                    <a:pt x="558" y="2362"/>
                  </a:lnTo>
                  <a:lnTo>
                    <a:pt x="965" y="2235"/>
                  </a:lnTo>
                  <a:lnTo>
                    <a:pt x="1714" y="2019"/>
                  </a:lnTo>
                  <a:lnTo>
                    <a:pt x="1181" y="0"/>
                  </a:lnTo>
                  <a:close/>
                </a:path>
              </a:pathLst>
            </a:custGeom>
            <a:solidFill>
              <a:srgbClr val="5C7CA8"/>
            </a:solidFill>
          </p:spPr>
          <p:txBody>
            <a:bodyPr wrap="square" lIns="0" tIns="0" rIns="0" bIns="0" rtlCol="0"/>
            <a:lstStyle/>
            <a:p>
              <a:endParaRPr sz="1227"/>
            </a:p>
          </p:txBody>
        </p:sp>
        <p:sp>
          <p:nvSpPr>
            <p:cNvPr id="3104" name="object 3104"/>
            <p:cNvSpPr/>
            <p:nvPr/>
          </p:nvSpPr>
          <p:spPr>
            <a:xfrm>
              <a:off x="2157437" y="7913979"/>
              <a:ext cx="2540" cy="2540"/>
            </a:xfrm>
            <a:custGeom>
              <a:avLst/>
              <a:gdLst/>
              <a:ahLst/>
              <a:cxnLst/>
              <a:rect l="l" t="t" r="r" b="b"/>
              <a:pathLst>
                <a:path w="2539" h="2540">
                  <a:moveTo>
                    <a:pt x="1460" y="0"/>
                  </a:moveTo>
                  <a:lnTo>
                    <a:pt x="0" y="431"/>
                  </a:lnTo>
                  <a:lnTo>
                    <a:pt x="558" y="2451"/>
                  </a:lnTo>
                  <a:lnTo>
                    <a:pt x="2019" y="2006"/>
                  </a:lnTo>
                  <a:lnTo>
                    <a:pt x="1460" y="0"/>
                  </a:lnTo>
                  <a:close/>
                </a:path>
              </a:pathLst>
            </a:custGeom>
            <a:solidFill>
              <a:srgbClr val="5C7CA9"/>
            </a:solidFill>
          </p:spPr>
          <p:txBody>
            <a:bodyPr wrap="square" lIns="0" tIns="0" rIns="0" bIns="0" rtlCol="0"/>
            <a:lstStyle/>
            <a:p>
              <a:endParaRPr sz="1227"/>
            </a:p>
          </p:txBody>
        </p:sp>
        <p:sp>
          <p:nvSpPr>
            <p:cNvPr id="3105" name="object 3105"/>
            <p:cNvSpPr/>
            <p:nvPr/>
          </p:nvSpPr>
          <p:spPr>
            <a:xfrm>
              <a:off x="2156269" y="7914411"/>
              <a:ext cx="1905" cy="2540"/>
            </a:xfrm>
            <a:custGeom>
              <a:avLst/>
              <a:gdLst/>
              <a:ahLst/>
              <a:cxnLst/>
              <a:rect l="l" t="t" r="r" b="b"/>
              <a:pathLst>
                <a:path w="1905" h="2540">
                  <a:moveTo>
                    <a:pt x="1168" y="0"/>
                  </a:moveTo>
                  <a:lnTo>
                    <a:pt x="0" y="355"/>
                  </a:lnTo>
                  <a:lnTo>
                    <a:pt x="558" y="2374"/>
                  </a:lnTo>
                  <a:lnTo>
                    <a:pt x="1727" y="2019"/>
                  </a:lnTo>
                  <a:lnTo>
                    <a:pt x="1168" y="0"/>
                  </a:lnTo>
                  <a:close/>
                </a:path>
              </a:pathLst>
            </a:custGeom>
            <a:solidFill>
              <a:srgbClr val="5C7CAA"/>
            </a:solidFill>
          </p:spPr>
          <p:txBody>
            <a:bodyPr wrap="square" lIns="0" tIns="0" rIns="0" bIns="0" rtlCol="0"/>
            <a:lstStyle/>
            <a:p>
              <a:endParaRPr sz="1227"/>
            </a:p>
          </p:txBody>
        </p:sp>
        <p:sp>
          <p:nvSpPr>
            <p:cNvPr id="3106" name="object 3106"/>
            <p:cNvSpPr/>
            <p:nvPr/>
          </p:nvSpPr>
          <p:spPr>
            <a:xfrm>
              <a:off x="2154707" y="7914767"/>
              <a:ext cx="2540" cy="2540"/>
            </a:xfrm>
            <a:custGeom>
              <a:avLst/>
              <a:gdLst/>
              <a:ahLst/>
              <a:cxnLst/>
              <a:rect l="l" t="t" r="r" b="b"/>
              <a:pathLst>
                <a:path w="2539" h="2540">
                  <a:moveTo>
                    <a:pt x="1562" y="0"/>
                  </a:moveTo>
                  <a:lnTo>
                    <a:pt x="0" y="469"/>
                  </a:lnTo>
                  <a:lnTo>
                    <a:pt x="558" y="2489"/>
                  </a:lnTo>
                  <a:lnTo>
                    <a:pt x="1752" y="2120"/>
                  </a:lnTo>
                  <a:lnTo>
                    <a:pt x="2120" y="2019"/>
                  </a:lnTo>
                  <a:lnTo>
                    <a:pt x="1562" y="0"/>
                  </a:lnTo>
                  <a:close/>
                </a:path>
              </a:pathLst>
            </a:custGeom>
            <a:solidFill>
              <a:srgbClr val="5D7DAA"/>
            </a:solidFill>
          </p:spPr>
          <p:txBody>
            <a:bodyPr wrap="square" lIns="0" tIns="0" rIns="0" bIns="0" rtlCol="0"/>
            <a:lstStyle/>
            <a:p>
              <a:endParaRPr sz="1227"/>
            </a:p>
          </p:txBody>
        </p:sp>
        <p:sp>
          <p:nvSpPr>
            <p:cNvPr id="3107" name="object 3107"/>
            <p:cNvSpPr/>
            <p:nvPr/>
          </p:nvSpPr>
          <p:spPr>
            <a:xfrm>
              <a:off x="2153564" y="7915237"/>
              <a:ext cx="1905" cy="2540"/>
            </a:xfrm>
            <a:custGeom>
              <a:avLst/>
              <a:gdLst/>
              <a:ahLst/>
              <a:cxnLst/>
              <a:rect l="l" t="t" r="r" b="b"/>
              <a:pathLst>
                <a:path w="1905" h="2540">
                  <a:moveTo>
                    <a:pt x="1143" y="0"/>
                  </a:moveTo>
                  <a:lnTo>
                    <a:pt x="0" y="342"/>
                  </a:lnTo>
                  <a:lnTo>
                    <a:pt x="558" y="2362"/>
                  </a:lnTo>
                  <a:lnTo>
                    <a:pt x="1701" y="2019"/>
                  </a:lnTo>
                  <a:lnTo>
                    <a:pt x="1143" y="0"/>
                  </a:lnTo>
                  <a:close/>
                </a:path>
              </a:pathLst>
            </a:custGeom>
            <a:solidFill>
              <a:srgbClr val="5D7DAB"/>
            </a:solidFill>
          </p:spPr>
          <p:txBody>
            <a:bodyPr wrap="square" lIns="0" tIns="0" rIns="0" bIns="0" rtlCol="0"/>
            <a:lstStyle/>
            <a:p>
              <a:endParaRPr sz="1227"/>
            </a:p>
          </p:txBody>
        </p:sp>
        <p:sp>
          <p:nvSpPr>
            <p:cNvPr id="3108" name="object 3108"/>
            <p:cNvSpPr/>
            <p:nvPr/>
          </p:nvSpPr>
          <p:spPr>
            <a:xfrm>
              <a:off x="2152078" y="7915580"/>
              <a:ext cx="2540" cy="2540"/>
            </a:xfrm>
            <a:custGeom>
              <a:avLst/>
              <a:gdLst/>
              <a:ahLst/>
              <a:cxnLst/>
              <a:rect l="l" t="t" r="r" b="b"/>
              <a:pathLst>
                <a:path w="2539" h="2540">
                  <a:moveTo>
                    <a:pt x="1485" y="0"/>
                  </a:moveTo>
                  <a:lnTo>
                    <a:pt x="0" y="457"/>
                  </a:lnTo>
                  <a:lnTo>
                    <a:pt x="546" y="2463"/>
                  </a:lnTo>
                  <a:lnTo>
                    <a:pt x="2044" y="2019"/>
                  </a:lnTo>
                  <a:lnTo>
                    <a:pt x="1485" y="0"/>
                  </a:lnTo>
                  <a:close/>
                </a:path>
              </a:pathLst>
            </a:custGeom>
            <a:solidFill>
              <a:srgbClr val="5D7EAB"/>
            </a:solidFill>
          </p:spPr>
          <p:txBody>
            <a:bodyPr wrap="square" lIns="0" tIns="0" rIns="0" bIns="0" rtlCol="0"/>
            <a:lstStyle/>
            <a:p>
              <a:endParaRPr sz="1227"/>
            </a:p>
          </p:txBody>
        </p:sp>
        <p:sp>
          <p:nvSpPr>
            <p:cNvPr id="3109" name="object 3109"/>
            <p:cNvSpPr/>
            <p:nvPr/>
          </p:nvSpPr>
          <p:spPr>
            <a:xfrm>
              <a:off x="2149475" y="7916037"/>
              <a:ext cx="3175" cy="3175"/>
            </a:xfrm>
            <a:custGeom>
              <a:avLst/>
              <a:gdLst/>
              <a:ahLst/>
              <a:cxnLst/>
              <a:rect l="l" t="t" r="r" b="b"/>
              <a:pathLst>
                <a:path w="3175" h="3175">
                  <a:moveTo>
                    <a:pt x="3149" y="2006"/>
                  </a:moveTo>
                  <a:lnTo>
                    <a:pt x="2603" y="0"/>
                  </a:lnTo>
                  <a:lnTo>
                    <a:pt x="1155" y="431"/>
                  </a:lnTo>
                  <a:lnTo>
                    <a:pt x="0" y="774"/>
                  </a:lnTo>
                  <a:lnTo>
                    <a:pt x="546" y="2794"/>
                  </a:lnTo>
                  <a:lnTo>
                    <a:pt x="1079" y="2628"/>
                  </a:lnTo>
                  <a:lnTo>
                    <a:pt x="1701" y="2451"/>
                  </a:lnTo>
                  <a:lnTo>
                    <a:pt x="3149" y="2006"/>
                  </a:lnTo>
                  <a:close/>
                </a:path>
              </a:pathLst>
            </a:custGeom>
            <a:solidFill>
              <a:srgbClr val="5D7FAC"/>
            </a:solidFill>
          </p:spPr>
          <p:txBody>
            <a:bodyPr wrap="square" lIns="0" tIns="0" rIns="0" bIns="0" rtlCol="0"/>
            <a:lstStyle/>
            <a:p>
              <a:endParaRPr sz="1227"/>
            </a:p>
          </p:txBody>
        </p:sp>
        <p:sp>
          <p:nvSpPr>
            <p:cNvPr id="3110" name="object 3110"/>
            <p:cNvSpPr/>
            <p:nvPr/>
          </p:nvSpPr>
          <p:spPr>
            <a:xfrm>
              <a:off x="2147887" y="7916811"/>
              <a:ext cx="2540" cy="2540"/>
            </a:xfrm>
            <a:custGeom>
              <a:avLst/>
              <a:gdLst/>
              <a:ahLst/>
              <a:cxnLst/>
              <a:rect l="l" t="t" r="r" b="b"/>
              <a:pathLst>
                <a:path w="2539" h="2540">
                  <a:moveTo>
                    <a:pt x="1587" y="0"/>
                  </a:moveTo>
                  <a:lnTo>
                    <a:pt x="0" y="482"/>
                  </a:lnTo>
                  <a:lnTo>
                    <a:pt x="546" y="2501"/>
                  </a:lnTo>
                  <a:lnTo>
                    <a:pt x="2133" y="2019"/>
                  </a:lnTo>
                  <a:lnTo>
                    <a:pt x="1587" y="0"/>
                  </a:lnTo>
                  <a:close/>
                </a:path>
              </a:pathLst>
            </a:custGeom>
            <a:solidFill>
              <a:srgbClr val="5D7FAD"/>
            </a:solidFill>
          </p:spPr>
          <p:txBody>
            <a:bodyPr wrap="square" lIns="0" tIns="0" rIns="0" bIns="0" rtlCol="0"/>
            <a:lstStyle/>
            <a:p>
              <a:endParaRPr sz="1227"/>
            </a:p>
          </p:txBody>
        </p:sp>
        <p:sp>
          <p:nvSpPr>
            <p:cNvPr id="3111" name="object 3111"/>
            <p:cNvSpPr/>
            <p:nvPr/>
          </p:nvSpPr>
          <p:spPr>
            <a:xfrm>
              <a:off x="2146744" y="7917294"/>
              <a:ext cx="1905" cy="2540"/>
            </a:xfrm>
            <a:custGeom>
              <a:avLst/>
              <a:gdLst/>
              <a:ahLst/>
              <a:cxnLst/>
              <a:rect l="l" t="t" r="r" b="b"/>
              <a:pathLst>
                <a:path w="1905" h="2540">
                  <a:moveTo>
                    <a:pt x="1143" y="0"/>
                  </a:moveTo>
                  <a:lnTo>
                    <a:pt x="0" y="342"/>
                  </a:lnTo>
                  <a:lnTo>
                    <a:pt x="546" y="2362"/>
                  </a:lnTo>
                  <a:lnTo>
                    <a:pt x="774" y="2286"/>
                  </a:lnTo>
                  <a:lnTo>
                    <a:pt x="1689" y="2019"/>
                  </a:lnTo>
                  <a:lnTo>
                    <a:pt x="1143" y="0"/>
                  </a:lnTo>
                  <a:close/>
                </a:path>
              </a:pathLst>
            </a:custGeom>
            <a:solidFill>
              <a:srgbClr val="5D80AD"/>
            </a:solidFill>
          </p:spPr>
          <p:txBody>
            <a:bodyPr wrap="square" lIns="0" tIns="0" rIns="0" bIns="0" rtlCol="0"/>
            <a:lstStyle/>
            <a:p>
              <a:endParaRPr sz="1227"/>
            </a:p>
          </p:txBody>
        </p:sp>
        <p:sp>
          <p:nvSpPr>
            <p:cNvPr id="3112" name="object 3112"/>
            <p:cNvSpPr/>
            <p:nvPr/>
          </p:nvSpPr>
          <p:spPr>
            <a:xfrm>
              <a:off x="2145271" y="7917637"/>
              <a:ext cx="2540" cy="2540"/>
            </a:xfrm>
            <a:custGeom>
              <a:avLst/>
              <a:gdLst/>
              <a:ahLst/>
              <a:cxnLst/>
              <a:rect l="l" t="t" r="r" b="b"/>
              <a:pathLst>
                <a:path w="2539" h="2540">
                  <a:moveTo>
                    <a:pt x="1473" y="0"/>
                  </a:moveTo>
                  <a:lnTo>
                    <a:pt x="0" y="444"/>
                  </a:lnTo>
                  <a:lnTo>
                    <a:pt x="558" y="2463"/>
                  </a:lnTo>
                  <a:lnTo>
                    <a:pt x="2019" y="2019"/>
                  </a:lnTo>
                  <a:lnTo>
                    <a:pt x="1473" y="0"/>
                  </a:lnTo>
                  <a:close/>
                </a:path>
              </a:pathLst>
            </a:custGeom>
            <a:solidFill>
              <a:srgbClr val="5D81AD"/>
            </a:solidFill>
          </p:spPr>
          <p:txBody>
            <a:bodyPr wrap="square" lIns="0" tIns="0" rIns="0" bIns="0" rtlCol="0"/>
            <a:lstStyle/>
            <a:p>
              <a:endParaRPr sz="1227"/>
            </a:p>
          </p:txBody>
        </p:sp>
        <p:sp>
          <p:nvSpPr>
            <p:cNvPr id="3113" name="object 3113"/>
            <p:cNvSpPr/>
            <p:nvPr/>
          </p:nvSpPr>
          <p:spPr>
            <a:xfrm>
              <a:off x="2144102" y="7918081"/>
              <a:ext cx="1905" cy="2540"/>
            </a:xfrm>
            <a:custGeom>
              <a:avLst/>
              <a:gdLst/>
              <a:ahLst/>
              <a:cxnLst/>
              <a:rect l="l" t="t" r="r" b="b"/>
              <a:pathLst>
                <a:path w="1905" h="2540">
                  <a:moveTo>
                    <a:pt x="1168" y="0"/>
                  </a:moveTo>
                  <a:lnTo>
                    <a:pt x="0" y="355"/>
                  </a:lnTo>
                  <a:lnTo>
                    <a:pt x="558" y="2362"/>
                  </a:lnTo>
                  <a:lnTo>
                    <a:pt x="1727" y="2019"/>
                  </a:lnTo>
                  <a:lnTo>
                    <a:pt x="1168" y="0"/>
                  </a:lnTo>
                  <a:close/>
                </a:path>
              </a:pathLst>
            </a:custGeom>
            <a:solidFill>
              <a:srgbClr val="5E81AE"/>
            </a:solidFill>
          </p:spPr>
          <p:txBody>
            <a:bodyPr wrap="square" lIns="0" tIns="0" rIns="0" bIns="0" rtlCol="0"/>
            <a:lstStyle/>
            <a:p>
              <a:endParaRPr sz="1227"/>
            </a:p>
          </p:txBody>
        </p:sp>
        <p:sp>
          <p:nvSpPr>
            <p:cNvPr id="3114" name="object 3114"/>
            <p:cNvSpPr/>
            <p:nvPr/>
          </p:nvSpPr>
          <p:spPr>
            <a:xfrm>
              <a:off x="2142642" y="7918437"/>
              <a:ext cx="2540" cy="2540"/>
            </a:xfrm>
            <a:custGeom>
              <a:avLst/>
              <a:gdLst/>
              <a:ahLst/>
              <a:cxnLst/>
              <a:rect l="l" t="t" r="r" b="b"/>
              <a:pathLst>
                <a:path w="2539" h="2540">
                  <a:moveTo>
                    <a:pt x="1460" y="0"/>
                  </a:moveTo>
                  <a:lnTo>
                    <a:pt x="0" y="431"/>
                  </a:lnTo>
                  <a:lnTo>
                    <a:pt x="558" y="2451"/>
                  </a:lnTo>
                  <a:lnTo>
                    <a:pt x="1778" y="2082"/>
                  </a:lnTo>
                  <a:lnTo>
                    <a:pt x="2019" y="2006"/>
                  </a:lnTo>
                  <a:lnTo>
                    <a:pt x="1460" y="0"/>
                  </a:lnTo>
                  <a:close/>
                </a:path>
              </a:pathLst>
            </a:custGeom>
            <a:solidFill>
              <a:srgbClr val="5E81AF"/>
            </a:solidFill>
          </p:spPr>
          <p:txBody>
            <a:bodyPr wrap="square" lIns="0" tIns="0" rIns="0" bIns="0" rtlCol="0"/>
            <a:lstStyle/>
            <a:p>
              <a:endParaRPr sz="1227"/>
            </a:p>
          </p:txBody>
        </p:sp>
        <p:sp>
          <p:nvSpPr>
            <p:cNvPr id="3115" name="object 3115"/>
            <p:cNvSpPr/>
            <p:nvPr/>
          </p:nvSpPr>
          <p:spPr>
            <a:xfrm>
              <a:off x="2139924" y="7918869"/>
              <a:ext cx="3810" cy="3175"/>
            </a:xfrm>
            <a:custGeom>
              <a:avLst/>
              <a:gdLst/>
              <a:ahLst/>
              <a:cxnLst/>
              <a:rect l="l" t="t" r="r" b="b"/>
              <a:pathLst>
                <a:path w="3810" h="3175">
                  <a:moveTo>
                    <a:pt x="3276" y="2019"/>
                  </a:moveTo>
                  <a:lnTo>
                    <a:pt x="2717" y="0"/>
                  </a:lnTo>
                  <a:lnTo>
                    <a:pt x="1663" y="330"/>
                  </a:lnTo>
                  <a:lnTo>
                    <a:pt x="0" y="825"/>
                  </a:lnTo>
                  <a:lnTo>
                    <a:pt x="546" y="2844"/>
                  </a:lnTo>
                  <a:lnTo>
                    <a:pt x="2222" y="2336"/>
                  </a:lnTo>
                  <a:lnTo>
                    <a:pt x="3276" y="2019"/>
                  </a:lnTo>
                  <a:close/>
                </a:path>
              </a:pathLst>
            </a:custGeom>
            <a:solidFill>
              <a:srgbClr val="5E82AF"/>
            </a:solidFill>
          </p:spPr>
          <p:txBody>
            <a:bodyPr wrap="square" lIns="0" tIns="0" rIns="0" bIns="0" rtlCol="0"/>
            <a:lstStyle/>
            <a:p>
              <a:endParaRPr sz="1227"/>
            </a:p>
          </p:txBody>
        </p:sp>
        <p:sp>
          <p:nvSpPr>
            <p:cNvPr id="3116" name="object 3116"/>
            <p:cNvSpPr/>
            <p:nvPr/>
          </p:nvSpPr>
          <p:spPr>
            <a:xfrm>
              <a:off x="2138857" y="7919694"/>
              <a:ext cx="1905" cy="2540"/>
            </a:xfrm>
            <a:custGeom>
              <a:avLst/>
              <a:gdLst/>
              <a:ahLst/>
              <a:cxnLst/>
              <a:rect l="l" t="t" r="r" b="b"/>
              <a:pathLst>
                <a:path w="1905" h="2540">
                  <a:moveTo>
                    <a:pt x="1066" y="0"/>
                  </a:moveTo>
                  <a:lnTo>
                    <a:pt x="0" y="317"/>
                  </a:lnTo>
                  <a:lnTo>
                    <a:pt x="546" y="2336"/>
                  </a:lnTo>
                  <a:lnTo>
                    <a:pt x="1612" y="2019"/>
                  </a:lnTo>
                  <a:lnTo>
                    <a:pt x="1066" y="0"/>
                  </a:lnTo>
                  <a:close/>
                </a:path>
              </a:pathLst>
            </a:custGeom>
            <a:solidFill>
              <a:srgbClr val="5E83B0"/>
            </a:solidFill>
          </p:spPr>
          <p:txBody>
            <a:bodyPr wrap="square" lIns="0" tIns="0" rIns="0" bIns="0" rtlCol="0"/>
            <a:lstStyle/>
            <a:p>
              <a:endParaRPr sz="1227"/>
            </a:p>
          </p:txBody>
        </p:sp>
        <p:sp>
          <p:nvSpPr>
            <p:cNvPr id="3117" name="object 3117"/>
            <p:cNvSpPr/>
            <p:nvPr/>
          </p:nvSpPr>
          <p:spPr>
            <a:xfrm>
              <a:off x="2136229" y="7920012"/>
              <a:ext cx="3175" cy="3175"/>
            </a:xfrm>
            <a:custGeom>
              <a:avLst/>
              <a:gdLst/>
              <a:ahLst/>
              <a:cxnLst/>
              <a:rect l="l" t="t" r="r" b="b"/>
              <a:pathLst>
                <a:path w="3175" h="3175">
                  <a:moveTo>
                    <a:pt x="3175" y="2019"/>
                  </a:moveTo>
                  <a:lnTo>
                    <a:pt x="2628" y="0"/>
                  </a:lnTo>
                  <a:lnTo>
                    <a:pt x="1079" y="469"/>
                  </a:lnTo>
                  <a:lnTo>
                    <a:pt x="0" y="800"/>
                  </a:lnTo>
                  <a:lnTo>
                    <a:pt x="571" y="2806"/>
                  </a:lnTo>
                  <a:lnTo>
                    <a:pt x="1638" y="2489"/>
                  </a:lnTo>
                  <a:lnTo>
                    <a:pt x="3175" y="2019"/>
                  </a:lnTo>
                  <a:close/>
                </a:path>
              </a:pathLst>
            </a:custGeom>
            <a:solidFill>
              <a:srgbClr val="5E83B1"/>
            </a:solidFill>
          </p:spPr>
          <p:txBody>
            <a:bodyPr wrap="square" lIns="0" tIns="0" rIns="0" bIns="0" rtlCol="0"/>
            <a:lstStyle/>
            <a:p>
              <a:endParaRPr sz="1227"/>
            </a:p>
          </p:txBody>
        </p:sp>
        <p:sp>
          <p:nvSpPr>
            <p:cNvPr id="3118" name="object 3118"/>
            <p:cNvSpPr/>
            <p:nvPr/>
          </p:nvSpPr>
          <p:spPr>
            <a:xfrm>
              <a:off x="2134679" y="7920812"/>
              <a:ext cx="2540" cy="2540"/>
            </a:xfrm>
            <a:custGeom>
              <a:avLst/>
              <a:gdLst/>
              <a:ahLst/>
              <a:cxnLst/>
              <a:rect l="l" t="t" r="r" b="b"/>
              <a:pathLst>
                <a:path w="2539" h="2540">
                  <a:moveTo>
                    <a:pt x="1549" y="0"/>
                  </a:moveTo>
                  <a:lnTo>
                    <a:pt x="0" y="469"/>
                  </a:lnTo>
                  <a:lnTo>
                    <a:pt x="546" y="2476"/>
                  </a:lnTo>
                  <a:lnTo>
                    <a:pt x="685" y="2438"/>
                  </a:lnTo>
                  <a:lnTo>
                    <a:pt x="2120" y="2006"/>
                  </a:lnTo>
                  <a:lnTo>
                    <a:pt x="1549" y="0"/>
                  </a:lnTo>
                  <a:close/>
                </a:path>
              </a:pathLst>
            </a:custGeom>
            <a:solidFill>
              <a:srgbClr val="5E84B2"/>
            </a:solidFill>
          </p:spPr>
          <p:txBody>
            <a:bodyPr wrap="square" lIns="0" tIns="0" rIns="0" bIns="0" rtlCol="0"/>
            <a:lstStyle/>
            <a:p>
              <a:endParaRPr sz="1227"/>
            </a:p>
          </p:txBody>
        </p:sp>
        <p:sp>
          <p:nvSpPr>
            <p:cNvPr id="3119" name="object 3119"/>
            <p:cNvSpPr/>
            <p:nvPr/>
          </p:nvSpPr>
          <p:spPr>
            <a:xfrm>
              <a:off x="2133600" y="7921282"/>
              <a:ext cx="1905" cy="2540"/>
            </a:xfrm>
            <a:custGeom>
              <a:avLst/>
              <a:gdLst/>
              <a:ahLst/>
              <a:cxnLst/>
              <a:rect l="l" t="t" r="r" b="b"/>
              <a:pathLst>
                <a:path w="1905" h="2540">
                  <a:moveTo>
                    <a:pt x="1079" y="0"/>
                  </a:moveTo>
                  <a:lnTo>
                    <a:pt x="0" y="317"/>
                  </a:lnTo>
                  <a:lnTo>
                    <a:pt x="571" y="2324"/>
                  </a:lnTo>
                  <a:lnTo>
                    <a:pt x="1625" y="2006"/>
                  </a:lnTo>
                  <a:lnTo>
                    <a:pt x="1079" y="0"/>
                  </a:lnTo>
                  <a:close/>
                </a:path>
              </a:pathLst>
            </a:custGeom>
            <a:solidFill>
              <a:srgbClr val="5E85B2"/>
            </a:solidFill>
          </p:spPr>
          <p:txBody>
            <a:bodyPr wrap="square" lIns="0" tIns="0" rIns="0" bIns="0" rtlCol="0"/>
            <a:lstStyle/>
            <a:p>
              <a:endParaRPr sz="1227"/>
            </a:p>
          </p:txBody>
        </p:sp>
        <p:sp>
          <p:nvSpPr>
            <p:cNvPr id="3120" name="object 3120"/>
            <p:cNvSpPr/>
            <p:nvPr/>
          </p:nvSpPr>
          <p:spPr>
            <a:xfrm>
              <a:off x="2130564" y="7921599"/>
              <a:ext cx="3810" cy="3175"/>
            </a:xfrm>
            <a:custGeom>
              <a:avLst/>
              <a:gdLst/>
              <a:ahLst/>
              <a:cxnLst/>
              <a:rect l="l" t="t" r="r" b="b"/>
              <a:pathLst>
                <a:path w="3810" h="3175">
                  <a:moveTo>
                    <a:pt x="3606" y="2006"/>
                  </a:moveTo>
                  <a:lnTo>
                    <a:pt x="3035" y="0"/>
                  </a:lnTo>
                  <a:lnTo>
                    <a:pt x="1498" y="469"/>
                  </a:lnTo>
                  <a:lnTo>
                    <a:pt x="0" y="914"/>
                  </a:lnTo>
                  <a:lnTo>
                    <a:pt x="558" y="2933"/>
                  </a:lnTo>
                  <a:lnTo>
                    <a:pt x="1993" y="2501"/>
                  </a:lnTo>
                  <a:lnTo>
                    <a:pt x="2146" y="2451"/>
                  </a:lnTo>
                  <a:lnTo>
                    <a:pt x="3606" y="2006"/>
                  </a:lnTo>
                  <a:close/>
                </a:path>
              </a:pathLst>
            </a:custGeom>
            <a:solidFill>
              <a:srgbClr val="5E86B3"/>
            </a:solidFill>
          </p:spPr>
          <p:txBody>
            <a:bodyPr wrap="square" lIns="0" tIns="0" rIns="0" bIns="0" rtlCol="0"/>
            <a:lstStyle/>
            <a:p>
              <a:endParaRPr sz="1227"/>
            </a:p>
          </p:txBody>
        </p:sp>
        <p:sp>
          <p:nvSpPr>
            <p:cNvPr id="3121" name="object 3121"/>
            <p:cNvSpPr/>
            <p:nvPr/>
          </p:nvSpPr>
          <p:spPr>
            <a:xfrm>
              <a:off x="2129243" y="7922222"/>
              <a:ext cx="1905" cy="3175"/>
            </a:xfrm>
            <a:custGeom>
              <a:avLst/>
              <a:gdLst/>
              <a:ahLst/>
              <a:cxnLst/>
              <a:rect l="l" t="t" r="r" b="b"/>
              <a:pathLst>
                <a:path w="1905" h="3175">
                  <a:moveTo>
                    <a:pt x="0" y="0"/>
                  </a:moveTo>
                  <a:lnTo>
                    <a:pt x="736" y="2654"/>
                  </a:lnTo>
                  <a:lnTo>
                    <a:pt x="1879" y="2311"/>
                  </a:lnTo>
                  <a:lnTo>
                    <a:pt x="1320" y="292"/>
                  </a:lnTo>
                  <a:lnTo>
                    <a:pt x="1079" y="368"/>
                  </a:lnTo>
                  <a:lnTo>
                    <a:pt x="0" y="0"/>
                  </a:lnTo>
                  <a:close/>
                </a:path>
              </a:pathLst>
            </a:custGeom>
            <a:solidFill>
              <a:srgbClr val="5E86B4"/>
            </a:solidFill>
          </p:spPr>
          <p:txBody>
            <a:bodyPr wrap="square" lIns="0" tIns="0" rIns="0" bIns="0" rtlCol="0"/>
            <a:lstStyle/>
            <a:p>
              <a:endParaRPr sz="1227"/>
            </a:p>
          </p:txBody>
        </p:sp>
        <p:sp>
          <p:nvSpPr>
            <p:cNvPr id="3122" name="object 3122"/>
            <p:cNvSpPr/>
            <p:nvPr/>
          </p:nvSpPr>
          <p:spPr>
            <a:xfrm>
              <a:off x="2126107" y="7921167"/>
              <a:ext cx="4445" cy="3810"/>
            </a:xfrm>
            <a:custGeom>
              <a:avLst/>
              <a:gdLst/>
              <a:ahLst/>
              <a:cxnLst/>
              <a:rect l="l" t="t" r="r" b="b"/>
              <a:pathLst>
                <a:path w="4444" h="3809">
                  <a:moveTo>
                    <a:pt x="3873" y="3708"/>
                  </a:moveTo>
                  <a:lnTo>
                    <a:pt x="3136" y="1054"/>
                  </a:lnTo>
                  <a:lnTo>
                    <a:pt x="1409" y="469"/>
                  </a:lnTo>
                  <a:lnTo>
                    <a:pt x="0" y="0"/>
                  </a:lnTo>
                  <a:lnTo>
                    <a:pt x="723" y="2628"/>
                  </a:lnTo>
                  <a:lnTo>
                    <a:pt x="2133" y="3111"/>
                  </a:lnTo>
                  <a:lnTo>
                    <a:pt x="3708" y="3657"/>
                  </a:lnTo>
                  <a:lnTo>
                    <a:pt x="3873" y="3708"/>
                  </a:lnTo>
                  <a:close/>
                </a:path>
              </a:pathLst>
            </a:custGeom>
            <a:solidFill>
              <a:srgbClr val="5E87B4"/>
            </a:solidFill>
          </p:spPr>
          <p:txBody>
            <a:bodyPr wrap="square" lIns="0" tIns="0" rIns="0" bIns="0" rtlCol="0"/>
            <a:lstStyle/>
            <a:p>
              <a:endParaRPr sz="1227"/>
            </a:p>
          </p:txBody>
        </p:sp>
        <p:sp>
          <p:nvSpPr>
            <p:cNvPr id="3123" name="object 3123"/>
            <p:cNvSpPr/>
            <p:nvPr/>
          </p:nvSpPr>
          <p:spPr>
            <a:xfrm>
              <a:off x="2124265" y="7920545"/>
              <a:ext cx="3175" cy="3810"/>
            </a:xfrm>
            <a:custGeom>
              <a:avLst/>
              <a:gdLst/>
              <a:ahLst/>
              <a:cxnLst/>
              <a:rect l="l" t="t" r="r" b="b"/>
              <a:pathLst>
                <a:path w="3175" h="3809">
                  <a:moveTo>
                    <a:pt x="0" y="0"/>
                  </a:moveTo>
                  <a:lnTo>
                    <a:pt x="711" y="2603"/>
                  </a:lnTo>
                  <a:lnTo>
                    <a:pt x="2565" y="3251"/>
                  </a:lnTo>
                  <a:lnTo>
                    <a:pt x="1841" y="622"/>
                  </a:lnTo>
                  <a:lnTo>
                    <a:pt x="0" y="0"/>
                  </a:lnTo>
                  <a:close/>
                </a:path>
              </a:pathLst>
            </a:custGeom>
            <a:solidFill>
              <a:srgbClr val="5E88B5"/>
            </a:solidFill>
          </p:spPr>
          <p:txBody>
            <a:bodyPr wrap="square" lIns="0" tIns="0" rIns="0" bIns="0" rtlCol="0"/>
            <a:lstStyle/>
            <a:p>
              <a:endParaRPr sz="1227"/>
            </a:p>
          </p:txBody>
        </p:sp>
        <p:sp>
          <p:nvSpPr>
            <p:cNvPr id="3124" name="object 3124"/>
            <p:cNvSpPr/>
            <p:nvPr/>
          </p:nvSpPr>
          <p:spPr>
            <a:xfrm>
              <a:off x="2122817" y="7920063"/>
              <a:ext cx="2540" cy="3175"/>
            </a:xfrm>
            <a:custGeom>
              <a:avLst/>
              <a:gdLst/>
              <a:ahLst/>
              <a:cxnLst/>
              <a:rect l="l" t="t" r="r" b="b"/>
              <a:pathLst>
                <a:path w="2539" h="3175">
                  <a:moveTo>
                    <a:pt x="0" y="0"/>
                  </a:moveTo>
                  <a:lnTo>
                    <a:pt x="749" y="2603"/>
                  </a:lnTo>
                  <a:lnTo>
                    <a:pt x="2158" y="3086"/>
                  </a:lnTo>
                  <a:lnTo>
                    <a:pt x="1447" y="482"/>
                  </a:lnTo>
                  <a:lnTo>
                    <a:pt x="0" y="0"/>
                  </a:lnTo>
                  <a:close/>
                </a:path>
              </a:pathLst>
            </a:custGeom>
            <a:solidFill>
              <a:srgbClr val="5E88B6"/>
            </a:solidFill>
          </p:spPr>
          <p:txBody>
            <a:bodyPr wrap="square" lIns="0" tIns="0" rIns="0" bIns="0" rtlCol="0"/>
            <a:lstStyle/>
            <a:p>
              <a:endParaRPr sz="1227"/>
            </a:p>
          </p:txBody>
        </p:sp>
        <p:sp>
          <p:nvSpPr>
            <p:cNvPr id="3125" name="object 3125"/>
            <p:cNvSpPr/>
            <p:nvPr/>
          </p:nvSpPr>
          <p:spPr>
            <a:xfrm>
              <a:off x="2121115" y="7919478"/>
              <a:ext cx="2540" cy="3810"/>
            </a:xfrm>
            <a:custGeom>
              <a:avLst/>
              <a:gdLst/>
              <a:ahLst/>
              <a:cxnLst/>
              <a:rect l="l" t="t" r="r" b="b"/>
              <a:pathLst>
                <a:path w="2539" h="3809">
                  <a:moveTo>
                    <a:pt x="0" y="0"/>
                  </a:moveTo>
                  <a:lnTo>
                    <a:pt x="698" y="2590"/>
                  </a:lnTo>
                  <a:lnTo>
                    <a:pt x="2451" y="3187"/>
                  </a:lnTo>
                  <a:lnTo>
                    <a:pt x="1701" y="584"/>
                  </a:lnTo>
                  <a:lnTo>
                    <a:pt x="0" y="0"/>
                  </a:lnTo>
                  <a:close/>
                </a:path>
              </a:pathLst>
            </a:custGeom>
            <a:solidFill>
              <a:srgbClr val="5F88B6"/>
            </a:solidFill>
          </p:spPr>
          <p:txBody>
            <a:bodyPr wrap="square" lIns="0" tIns="0" rIns="0" bIns="0" rtlCol="0"/>
            <a:lstStyle/>
            <a:p>
              <a:endParaRPr sz="1227"/>
            </a:p>
          </p:txBody>
        </p:sp>
        <p:sp>
          <p:nvSpPr>
            <p:cNvPr id="3126" name="object 3126"/>
            <p:cNvSpPr/>
            <p:nvPr/>
          </p:nvSpPr>
          <p:spPr>
            <a:xfrm>
              <a:off x="2119668" y="7918996"/>
              <a:ext cx="2540" cy="3175"/>
            </a:xfrm>
            <a:custGeom>
              <a:avLst/>
              <a:gdLst/>
              <a:ahLst/>
              <a:cxnLst/>
              <a:rect l="l" t="t" r="r" b="b"/>
              <a:pathLst>
                <a:path w="2539" h="3175">
                  <a:moveTo>
                    <a:pt x="0" y="0"/>
                  </a:moveTo>
                  <a:lnTo>
                    <a:pt x="723" y="2578"/>
                  </a:lnTo>
                  <a:lnTo>
                    <a:pt x="2146" y="3073"/>
                  </a:lnTo>
                  <a:lnTo>
                    <a:pt x="1447" y="482"/>
                  </a:lnTo>
                  <a:lnTo>
                    <a:pt x="0" y="0"/>
                  </a:lnTo>
                  <a:close/>
                </a:path>
              </a:pathLst>
            </a:custGeom>
            <a:solidFill>
              <a:srgbClr val="5F89B6"/>
            </a:solidFill>
          </p:spPr>
          <p:txBody>
            <a:bodyPr wrap="square" lIns="0" tIns="0" rIns="0" bIns="0" rtlCol="0"/>
            <a:lstStyle/>
            <a:p>
              <a:endParaRPr sz="1227"/>
            </a:p>
          </p:txBody>
        </p:sp>
        <p:sp>
          <p:nvSpPr>
            <p:cNvPr id="3127" name="object 3127"/>
            <p:cNvSpPr/>
            <p:nvPr/>
          </p:nvSpPr>
          <p:spPr>
            <a:xfrm>
              <a:off x="2118004" y="7918437"/>
              <a:ext cx="2540" cy="3175"/>
            </a:xfrm>
            <a:custGeom>
              <a:avLst/>
              <a:gdLst/>
              <a:ahLst/>
              <a:cxnLst/>
              <a:rect l="l" t="t" r="r" b="b"/>
              <a:pathLst>
                <a:path w="2539" h="3175">
                  <a:moveTo>
                    <a:pt x="0" y="0"/>
                  </a:moveTo>
                  <a:lnTo>
                    <a:pt x="698" y="2565"/>
                  </a:lnTo>
                  <a:lnTo>
                    <a:pt x="2387" y="3136"/>
                  </a:lnTo>
                  <a:lnTo>
                    <a:pt x="1663" y="558"/>
                  </a:lnTo>
                  <a:lnTo>
                    <a:pt x="0" y="0"/>
                  </a:lnTo>
                  <a:close/>
                </a:path>
              </a:pathLst>
            </a:custGeom>
            <a:solidFill>
              <a:srgbClr val="5F8AB7"/>
            </a:solidFill>
          </p:spPr>
          <p:txBody>
            <a:bodyPr wrap="square" lIns="0" tIns="0" rIns="0" bIns="0" rtlCol="0"/>
            <a:lstStyle/>
            <a:p>
              <a:endParaRPr sz="1227"/>
            </a:p>
          </p:txBody>
        </p:sp>
        <p:sp>
          <p:nvSpPr>
            <p:cNvPr id="3128" name="object 3128"/>
            <p:cNvSpPr/>
            <p:nvPr/>
          </p:nvSpPr>
          <p:spPr>
            <a:xfrm>
              <a:off x="2114765" y="7917345"/>
              <a:ext cx="4445" cy="3810"/>
            </a:xfrm>
            <a:custGeom>
              <a:avLst/>
              <a:gdLst/>
              <a:ahLst/>
              <a:cxnLst/>
              <a:rect l="l" t="t" r="r" b="b"/>
              <a:pathLst>
                <a:path w="4444" h="3809">
                  <a:moveTo>
                    <a:pt x="3937" y="3657"/>
                  </a:moveTo>
                  <a:lnTo>
                    <a:pt x="3238" y="1092"/>
                  </a:lnTo>
                  <a:lnTo>
                    <a:pt x="1371" y="457"/>
                  </a:lnTo>
                  <a:lnTo>
                    <a:pt x="0" y="0"/>
                  </a:lnTo>
                  <a:lnTo>
                    <a:pt x="698" y="2540"/>
                  </a:lnTo>
                  <a:lnTo>
                    <a:pt x="2057" y="3009"/>
                  </a:lnTo>
                  <a:lnTo>
                    <a:pt x="3937" y="3657"/>
                  </a:lnTo>
                  <a:close/>
                </a:path>
              </a:pathLst>
            </a:custGeom>
            <a:solidFill>
              <a:srgbClr val="5F8AB8"/>
            </a:solidFill>
          </p:spPr>
          <p:txBody>
            <a:bodyPr wrap="square" lIns="0" tIns="0" rIns="0" bIns="0" rtlCol="0"/>
            <a:lstStyle/>
            <a:p>
              <a:endParaRPr sz="1227"/>
            </a:p>
          </p:txBody>
        </p:sp>
        <p:sp>
          <p:nvSpPr>
            <p:cNvPr id="3129" name="object 3129"/>
            <p:cNvSpPr/>
            <p:nvPr/>
          </p:nvSpPr>
          <p:spPr>
            <a:xfrm>
              <a:off x="2112987" y="7916735"/>
              <a:ext cx="2540" cy="3175"/>
            </a:xfrm>
            <a:custGeom>
              <a:avLst/>
              <a:gdLst/>
              <a:ahLst/>
              <a:cxnLst/>
              <a:rect l="l" t="t" r="r" b="b"/>
              <a:pathLst>
                <a:path w="2539" h="3175">
                  <a:moveTo>
                    <a:pt x="0" y="0"/>
                  </a:moveTo>
                  <a:lnTo>
                    <a:pt x="698" y="2539"/>
                  </a:lnTo>
                  <a:lnTo>
                    <a:pt x="2476" y="3149"/>
                  </a:lnTo>
                  <a:lnTo>
                    <a:pt x="1777" y="609"/>
                  </a:lnTo>
                  <a:lnTo>
                    <a:pt x="0" y="0"/>
                  </a:lnTo>
                  <a:close/>
                </a:path>
              </a:pathLst>
            </a:custGeom>
            <a:solidFill>
              <a:srgbClr val="5F8BB8"/>
            </a:solidFill>
          </p:spPr>
          <p:txBody>
            <a:bodyPr wrap="square" lIns="0" tIns="0" rIns="0" bIns="0" rtlCol="0"/>
            <a:lstStyle/>
            <a:p>
              <a:endParaRPr sz="1227"/>
            </a:p>
          </p:txBody>
        </p:sp>
        <p:sp>
          <p:nvSpPr>
            <p:cNvPr id="3130" name="object 3130"/>
            <p:cNvSpPr/>
            <p:nvPr/>
          </p:nvSpPr>
          <p:spPr>
            <a:xfrm>
              <a:off x="2111603" y="7916278"/>
              <a:ext cx="2540" cy="3175"/>
            </a:xfrm>
            <a:custGeom>
              <a:avLst/>
              <a:gdLst/>
              <a:ahLst/>
              <a:cxnLst/>
              <a:rect l="l" t="t" r="r" b="b"/>
              <a:pathLst>
                <a:path w="2539" h="3175">
                  <a:moveTo>
                    <a:pt x="0" y="0"/>
                  </a:moveTo>
                  <a:lnTo>
                    <a:pt x="685" y="2514"/>
                  </a:lnTo>
                  <a:lnTo>
                    <a:pt x="2082" y="2997"/>
                  </a:lnTo>
                  <a:lnTo>
                    <a:pt x="1384" y="457"/>
                  </a:lnTo>
                  <a:lnTo>
                    <a:pt x="0" y="0"/>
                  </a:lnTo>
                  <a:close/>
                </a:path>
              </a:pathLst>
            </a:custGeom>
            <a:solidFill>
              <a:srgbClr val="5F8CB9"/>
            </a:solidFill>
          </p:spPr>
          <p:txBody>
            <a:bodyPr wrap="square" lIns="0" tIns="0" rIns="0" bIns="0" rtlCol="0"/>
            <a:lstStyle/>
            <a:p>
              <a:endParaRPr sz="1227"/>
            </a:p>
          </p:txBody>
        </p:sp>
        <p:sp>
          <p:nvSpPr>
            <p:cNvPr id="3131" name="object 3131"/>
            <p:cNvSpPr/>
            <p:nvPr/>
          </p:nvSpPr>
          <p:spPr>
            <a:xfrm>
              <a:off x="2109850" y="7915681"/>
              <a:ext cx="2540" cy="3175"/>
            </a:xfrm>
            <a:custGeom>
              <a:avLst/>
              <a:gdLst/>
              <a:ahLst/>
              <a:cxnLst/>
              <a:rect l="l" t="t" r="r" b="b"/>
              <a:pathLst>
                <a:path w="2539" h="3175">
                  <a:moveTo>
                    <a:pt x="0" y="0"/>
                  </a:moveTo>
                  <a:lnTo>
                    <a:pt x="685" y="2501"/>
                  </a:lnTo>
                  <a:lnTo>
                    <a:pt x="2438" y="3111"/>
                  </a:lnTo>
                  <a:lnTo>
                    <a:pt x="1752" y="596"/>
                  </a:lnTo>
                  <a:lnTo>
                    <a:pt x="0" y="0"/>
                  </a:lnTo>
                  <a:close/>
                </a:path>
              </a:pathLst>
            </a:custGeom>
            <a:solidFill>
              <a:srgbClr val="5F8CBA"/>
            </a:solidFill>
          </p:spPr>
          <p:txBody>
            <a:bodyPr wrap="square" lIns="0" tIns="0" rIns="0" bIns="0" rtlCol="0"/>
            <a:lstStyle/>
            <a:p>
              <a:endParaRPr sz="1227"/>
            </a:p>
          </p:txBody>
        </p:sp>
        <p:sp>
          <p:nvSpPr>
            <p:cNvPr id="3132" name="object 3132"/>
            <p:cNvSpPr/>
            <p:nvPr/>
          </p:nvSpPr>
          <p:spPr>
            <a:xfrm>
              <a:off x="2108492" y="7915224"/>
              <a:ext cx="2540" cy="3175"/>
            </a:xfrm>
            <a:custGeom>
              <a:avLst/>
              <a:gdLst/>
              <a:ahLst/>
              <a:cxnLst/>
              <a:rect l="l" t="t" r="r" b="b"/>
              <a:pathLst>
                <a:path w="2539" h="3175">
                  <a:moveTo>
                    <a:pt x="0" y="0"/>
                  </a:moveTo>
                  <a:lnTo>
                    <a:pt x="685" y="2489"/>
                  </a:lnTo>
                  <a:lnTo>
                    <a:pt x="2044" y="2959"/>
                  </a:lnTo>
                  <a:lnTo>
                    <a:pt x="1358" y="457"/>
                  </a:lnTo>
                  <a:lnTo>
                    <a:pt x="0" y="0"/>
                  </a:lnTo>
                  <a:close/>
                </a:path>
              </a:pathLst>
            </a:custGeom>
            <a:solidFill>
              <a:srgbClr val="608DBA"/>
            </a:solidFill>
          </p:spPr>
          <p:txBody>
            <a:bodyPr wrap="square" lIns="0" tIns="0" rIns="0" bIns="0" rtlCol="0"/>
            <a:lstStyle/>
            <a:p>
              <a:endParaRPr sz="1227"/>
            </a:p>
          </p:txBody>
        </p:sp>
        <p:sp>
          <p:nvSpPr>
            <p:cNvPr id="3133" name="object 3133"/>
            <p:cNvSpPr/>
            <p:nvPr/>
          </p:nvSpPr>
          <p:spPr>
            <a:xfrm>
              <a:off x="2105279" y="7914132"/>
              <a:ext cx="4445" cy="3810"/>
            </a:xfrm>
            <a:custGeom>
              <a:avLst/>
              <a:gdLst/>
              <a:ahLst/>
              <a:cxnLst/>
              <a:rect l="l" t="t" r="r" b="b"/>
              <a:pathLst>
                <a:path w="4444" h="3809">
                  <a:moveTo>
                    <a:pt x="3898" y="3581"/>
                  </a:moveTo>
                  <a:lnTo>
                    <a:pt x="3213" y="1092"/>
                  </a:lnTo>
                  <a:lnTo>
                    <a:pt x="1371" y="469"/>
                  </a:lnTo>
                  <a:lnTo>
                    <a:pt x="0" y="0"/>
                  </a:lnTo>
                  <a:lnTo>
                    <a:pt x="673" y="2476"/>
                  </a:lnTo>
                  <a:lnTo>
                    <a:pt x="2044" y="2946"/>
                  </a:lnTo>
                  <a:lnTo>
                    <a:pt x="3898" y="3581"/>
                  </a:lnTo>
                  <a:close/>
                </a:path>
              </a:pathLst>
            </a:custGeom>
            <a:solidFill>
              <a:srgbClr val="608DBB"/>
            </a:solidFill>
          </p:spPr>
          <p:txBody>
            <a:bodyPr wrap="square" lIns="0" tIns="0" rIns="0" bIns="0" rtlCol="0"/>
            <a:lstStyle/>
            <a:p>
              <a:endParaRPr sz="1227"/>
            </a:p>
          </p:txBody>
        </p:sp>
        <p:sp>
          <p:nvSpPr>
            <p:cNvPr id="3134" name="object 3134"/>
            <p:cNvSpPr/>
            <p:nvPr/>
          </p:nvSpPr>
          <p:spPr>
            <a:xfrm>
              <a:off x="2103475" y="7913535"/>
              <a:ext cx="2540" cy="3175"/>
            </a:xfrm>
            <a:custGeom>
              <a:avLst/>
              <a:gdLst/>
              <a:ahLst/>
              <a:cxnLst/>
              <a:rect l="l" t="t" r="r" b="b"/>
              <a:pathLst>
                <a:path w="2539" h="3175">
                  <a:moveTo>
                    <a:pt x="0" y="0"/>
                  </a:moveTo>
                  <a:lnTo>
                    <a:pt x="685" y="2451"/>
                  </a:lnTo>
                  <a:lnTo>
                    <a:pt x="2476" y="3073"/>
                  </a:lnTo>
                  <a:lnTo>
                    <a:pt x="1803" y="596"/>
                  </a:lnTo>
                  <a:lnTo>
                    <a:pt x="0" y="0"/>
                  </a:lnTo>
                  <a:close/>
                </a:path>
              </a:pathLst>
            </a:custGeom>
            <a:solidFill>
              <a:srgbClr val="608EBC"/>
            </a:solidFill>
          </p:spPr>
          <p:txBody>
            <a:bodyPr wrap="square" lIns="0" tIns="0" rIns="0" bIns="0" rtlCol="0"/>
            <a:lstStyle/>
            <a:p>
              <a:endParaRPr sz="1227"/>
            </a:p>
          </p:txBody>
        </p:sp>
        <p:sp>
          <p:nvSpPr>
            <p:cNvPr id="3135" name="object 3135"/>
            <p:cNvSpPr/>
            <p:nvPr/>
          </p:nvSpPr>
          <p:spPr>
            <a:xfrm>
              <a:off x="2101888" y="7912989"/>
              <a:ext cx="2540" cy="3175"/>
            </a:xfrm>
            <a:custGeom>
              <a:avLst/>
              <a:gdLst/>
              <a:ahLst/>
              <a:cxnLst/>
              <a:rect l="l" t="t" r="r" b="b"/>
              <a:pathLst>
                <a:path w="2539" h="3175">
                  <a:moveTo>
                    <a:pt x="0" y="0"/>
                  </a:moveTo>
                  <a:lnTo>
                    <a:pt x="647" y="2451"/>
                  </a:lnTo>
                  <a:lnTo>
                    <a:pt x="2273" y="2997"/>
                  </a:lnTo>
                  <a:lnTo>
                    <a:pt x="1587" y="546"/>
                  </a:lnTo>
                  <a:lnTo>
                    <a:pt x="0" y="0"/>
                  </a:lnTo>
                  <a:close/>
                </a:path>
              </a:pathLst>
            </a:custGeom>
            <a:solidFill>
              <a:srgbClr val="608FBC"/>
            </a:solidFill>
          </p:spPr>
          <p:txBody>
            <a:bodyPr wrap="square" lIns="0" tIns="0" rIns="0" bIns="0" rtlCol="0"/>
            <a:lstStyle/>
            <a:p>
              <a:endParaRPr sz="1227"/>
            </a:p>
          </p:txBody>
        </p:sp>
        <p:sp>
          <p:nvSpPr>
            <p:cNvPr id="3136" name="object 3136"/>
            <p:cNvSpPr/>
            <p:nvPr/>
          </p:nvSpPr>
          <p:spPr>
            <a:xfrm>
              <a:off x="2098535" y="7911858"/>
              <a:ext cx="4445" cy="3810"/>
            </a:xfrm>
            <a:custGeom>
              <a:avLst/>
              <a:gdLst/>
              <a:ahLst/>
              <a:cxnLst/>
              <a:rect l="l" t="t" r="r" b="b"/>
              <a:pathLst>
                <a:path w="4444" h="3809">
                  <a:moveTo>
                    <a:pt x="4000" y="3581"/>
                  </a:moveTo>
                  <a:lnTo>
                    <a:pt x="3352" y="1130"/>
                  </a:lnTo>
                  <a:lnTo>
                    <a:pt x="1803" y="609"/>
                  </a:lnTo>
                  <a:lnTo>
                    <a:pt x="0" y="0"/>
                  </a:lnTo>
                  <a:lnTo>
                    <a:pt x="660" y="2425"/>
                  </a:lnTo>
                  <a:lnTo>
                    <a:pt x="2476" y="3048"/>
                  </a:lnTo>
                  <a:lnTo>
                    <a:pt x="4000" y="3581"/>
                  </a:lnTo>
                  <a:close/>
                </a:path>
              </a:pathLst>
            </a:custGeom>
            <a:solidFill>
              <a:srgbClr val="608FBD"/>
            </a:solidFill>
          </p:spPr>
          <p:txBody>
            <a:bodyPr wrap="square" lIns="0" tIns="0" rIns="0" bIns="0" rtlCol="0"/>
            <a:lstStyle/>
            <a:p>
              <a:endParaRPr sz="1227"/>
            </a:p>
          </p:txBody>
        </p:sp>
        <p:sp>
          <p:nvSpPr>
            <p:cNvPr id="3137" name="object 3137"/>
            <p:cNvSpPr/>
            <p:nvPr/>
          </p:nvSpPr>
          <p:spPr>
            <a:xfrm>
              <a:off x="2097163" y="7911401"/>
              <a:ext cx="2540" cy="3175"/>
            </a:xfrm>
            <a:custGeom>
              <a:avLst/>
              <a:gdLst/>
              <a:ahLst/>
              <a:cxnLst/>
              <a:rect l="l" t="t" r="r" b="b"/>
              <a:pathLst>
                <a:path w="2539" h="3175">
                  <a:moveTo>
                    <a:pt x="0" y="0"/>
                  </a:moveTo>
                  <a:lnTo>
                    <a:pt x="647" y="2413"/>
                  </a:lnTo>
                  <a:lnTo>
                    <a:pt x="2031" y="2882"/>
                  </a:lnTo>
                  <a:lnTo>
                    <a:pt x="1371" y="457"/>
                  </a:lnTo>
                  <a:lnTo>
                    <a:pt x="0" y="0"/>
                  </a:lnTo>
                  <a:close/>
                </a:path>
              </a:pathLst>
            </a:custGeom>
            <a:solidFill>
              <a:srgbClr val="6090BD"/>
            </a:solidFill>
          </p:spPr>
          <p:txBody>
            <a:bodyPr wrap="square" lIns="0" tIns="0" rIns="0" bIns="0" rtlCol="0"/>
            <a:lstStyle/>
            <a:p>
              <a:endParaRPr sz="1227"/>
            </a:p>
          </p:txBody>
        </p:sp>
        <p:sp>
          <p:nvSpPr>
            <p:cNvPr id="3138" name="object 3138"/>
            <p:cNvSpPr/>
            <p:nvPr/>
          </p:nvSpPr>
          <p:spPr>
            <a:xfrm>
              <a:off x="2095334" y="7910779"/>
              <a:ext cx="2540" cy="3175"/>
            </a:xfrm>
            <a:custGeom>
              <a:avLst/>
              <a:gdLst/>
              <a:ahLst/>
              <a:cxnLst/>
              <a:rect l="l" t="t" r="r" b="b"/>
              <a:pathLst>
                <a:path w="2539" h="3175">
                  <a:moveTo>
                    <a:pt x="0" y="0"/>
                  </a:moveTo>
                  <a:lnTo>
                    <a:pt x="660" y="2400"/>
                  </a:lnTo>
                  <a:lnTo>
                    <a:pt x="2476" y="3035"/>
                  </a:lnTo>
                  <a:lnTo>
                    <a:pt x="1828" y="622"/>
                  </a:lnTo>
                  <a:lnTo>
                    <a:pt x="0" y="0"/>
                  </a:lnTo>
                  <a:close/>
                </a:path>
              </a:pathLst>
            </a:custGeom>
            <a:solidFill>
              <a:srgbClr val="6190BE"/>
            </a:solidFill>
          </p:spPr>
          <p:txBody>
            <a:bodyPr wrap="square" lIns="0" tIns="0" rIns="0" bIns="0" rtlCol="0"/>
            <a:lstStyle/>
            <a:p>
              <a:endParaRPr sz="1227"/>
            </a:p>
          </p:txBody>
        </p:sp>
        <p:sp>
          <p:nvSpPr>
            <p:cNvPr id="3139" name="object 3139"/>
            <p:cNvSpPr/>
            <p:nvPr/>
          </p:nvSpPr>
          <p:spPr>
            <a:xfrm>
              <a:off x="2090635" y="7909191"/>
              <a:ext cx="5715" cy="4445"/>
            </a:xfrm>
            <a:custGeom>
              <a:avLst/>
              <a:gdLst/>
              <a:ahLst/>
              <a:cxnLst/>
              <a:rect l="l" t="t" r="r" b="b"/>
              <a:pathLst>
                <a:path w="5714" h="4445">
                  <a:moveTo>
                    <a:pt x="5359" y="3987"/>
                  </a:moveTo>
                  <a:lnTo>
                    <a:pt x="4699" y="1587"/>
                  </a:lnTo>
                  <a:lnTo>
                    <a:pt x="3340" y="1130"/>
                  </a:lnTo>
                  <a:lnTo>
                    <a:pt x="1574" y="533"/>
                  </a:lnTo>
                  <a:lnTo>
                    <a:pt x="0" y="0"/>
                  </a:lnTo>
                  <a:lnTo>
                    <a:pt x="622" y="2362"/>
                  </a:lnTo>
                  <a:lnTo>
                    <a:pt x="2235" y="2908"/>
                  </a:lnTo>
                  <a:lnTo>
                    <a:pt x="3987" y="3517"/>
                  </a:lnTo>
                  <a:lnTo>
                    <a:pt x="5359" y="3987"/>
                  </a:lnTo>
                  <a:close/>
                </a:path>
              </a:pathLst>
            </a:custGeom>
            <a:solidFill>
              <a:srgbClr val="6191BF"/>
            </a:solidFill>
          </p:spPr>
          <p:txBody>
            <a:bodyPr wrap="square" lIns="0" tIns="0" rIns="0" bIns="0" rtlCol="0"/>
            <a:lstStyle/>
            <a:p>
              <a:endParaRPr sz="1227"/>
            </a:p>
          </p:txBody>
        </p:sp>
        <p:sp>
          <p:nvSpPr>
            <p:cNvPr id="3140" name="object 3140"/>
            <p:cNvSpPr/>
            <p:nvPr/>
          </p:nvSpPr>
          <p:spPr>
            <a:xfrm>
              <a:off x="2089048" y="7908658"/>
              <a:ext cx="2540" cy="3175"/>
            </a:xfrm>
            <a:custGeom>
              <a:avLst/>
              <a:gdLst/>
              <a:ahLst/>
              <a:cxnLst/>
              <a:rect l="l" t="t" r="r" b="b"/>
              <a:pathLst>
                <a:path w="2539" h="3175">
                  <a:moveTo>
                    <a:pt x="0" y="0"/>
                  </a:moveTo>
                  <a:lnTo>
                    <a:pt x="635" y="2349"/>
                  </a:lnTo>
                  <a:lnTo>
                    <a:pt x="2209" y="2895"/>
                  </a:lnTo>
                  <a:lnTo>
                    <a:pt x="1587" y="533"/>
                  </a:lnTo>
                  <a:lnTo>
                    <a:pt x="0" y="0"/>
                  </a:lnTo>
                  <a:close/>
                </a:path>
              </a:pathLst>
            </a:custGeom>
            <a:solidFill>
              <a:srgbClr val="6192C0"/>
            </a:solidFill>
          </p:spPr>
          <p:txBody>
            <a:bodyPr wrap="square" lIns="0" tIns="0" rIns="0" bIns="0" rtlCol="0"/>
            <a:lstStyle/>
            <a:p>
              <a:endParaRPr sz="1227"/>
            </a:p>
          </p:txBody>
        </p:sp>
        <p:sp>
          <p:nvSpPr>
            <p:cNvPr id="3141" name="object 3141"/>
            <p:cNvSpPr/>
            <p:nvPr/>
          </p:nvSpPr>
          <p:spPr>
            <a:xfrm>
              <a:off x="2087206" y="7908036"/>
              <a:ext cx="2540" cy="3175"/>
            </a:xfrm>
            <a:custGeom>
              <a:avLst/>
              <a:gdLst/>
              <a:ahLst/>
              <a:cxnLst/>
              <a:rect l="l" t="t" r="r" b="b"/>
              <a:pathLst>
                <a:path w="2539" h="3175">
                  <a:moveTo>
                    <a:pt x="0" y="0"/>
                  </a:moveTo>
                  <a:lnTo>
                    <a:pt x="647" y="2349"/>
                  </a:lnTo>
                  <a:lnTo>
                    <a:pt x="2476" y="2971"/>
                  </a:lnTo>
                  <a:lnTo>
                    <a:pt x="1841" y="622"/>
                  </a:lnTo>
                  <a:lnTo>
                    <a:pt x="0" y="0"/>
                  </a:lnTo>
                  <a:close/>
                </a:path>
              </a:pathLst>
            </a:custGeom>
            <a:solidFill>
              <a:srgbClr val="6193C1"/>
            </a:solidFill>
          </p:spPr>
          <p:txBody>
            <a:bodyPr wrap="square" lIns="0" tIns="0" rIns="0" bIns="0" rtlCol="0"/>
            <a:lstStyle/>
            <a:p>
              <a:endParaRPr sz="1227"/>
            </a:p>
          </p:txBody>
        </p:sp>
        <p:sp>
          <p:nvSpPr>
            <p:cNvPr id="3142" name="object 3142"/>
            <p:cNvSpPr/>
            <p:nvPr/>
          </p:nvSpPr>
          <p:spPr>
            <a:xfrm>
              <a:off x="2085822" y="7907566"/>
              <a:ext cx="2540" cy="3175"/>
            </a:xfrm>
            <a:custGeom>
              <a:avLst/>
              <a:gdLst/>
              <a:ahLst/>
              <a:cxnLst/>
              <a:rect l="l" t="t" r="r" b="b"/>
              <a:pathLst>
                <a:path w="2539" h="3175">
                  <a:moveTo>
                    <a:pt x="0" y="0"/>
                  </a:moveTo>
                  <a:lnTo>
                    <a:pt x="634" y="2336"/>
                  </a:lnTo>
                  <a:lnTo>
                    <a:pt x="2031" y="2819"/>
                  </a:lnTo>
                  <a:lnTo>
                    <a:pt x="1384" y="469"/>
                  </a:lnTo>
                  <a:lnTo>
                    <a:pt x="0" y="0"/>
                  </a:lnTo>
                  <a:close/>
                </a:path>
              </a:pathLst>
            </a:custGeom>
            <a:solidFill>
              <a:srgbClr val="6194C1"/>
            </a:solidFill>
          </p:spPr>
          <p:txBody>
            <a:bodyPr wrap="square" lIns="0" tIns="0" rIns="0" bIns="0" rtlCol="0"/>
            <a:lstStyle/>
            <a:p>
              <a:endParaRPr sz="1227"/>
            </a:p>
          </p:txBody>
        </p:sp>
        <p:sp>
          <p:nvSpPr>
            <p:cNvPr id="3143" name="object 3143"/>
            <p:cNvSpPr/>
            <p:nvPr/>
          </p:nvSpPr>
          <p:spPr>
            <a:xfrm>
              <a:off x="2082711" y="7906524"/>
              <a:ext cx="3810" cy="3810"/>
            </a:xfrm>
            <a:custGeom>
              <a:avLst/>
              <a:gdLst/>
              <a:ahLst/>
              <a:cxnLst/>
              <a:rect l="l" t="t" r="r" b="b"/>
              <a:pathLst>
                <a:path w="3810" h="3809">
                  <a:moveTo>
                    <a:pt x="3746" y="3378"/>
                  </a:moveTo>
                  <a:lnTo>
                    <a:pt x="3111" y="1041"/>
                  </a:lnTo>
                  <a:lnTo>
                    <a:pt x="1371" y="457"/>
                  </a:lnTo>
                  <a:lnTo>
                    <a:pt x="0" y="0"/>
                  </a:lnTo>
                  <a:lnTo>
                    <a:pt x="635" y="2298"/>
                  </a:lnTo>
                  <a:lnTo>
                    <a:pt x="2006" y="2781"/>
                  </a:lnTo>
                  <a:lnTo>
                    <a:pt x="3746" y="3378"/>
                  </a:lnTo>
                  <a:close/>
                </a:path>
              </a:pathLst>
            </a:custGeom>
            <a:solidFill>
              <a:srgbClr val="6194C2"/>
            </a:solidFill>
          </p:spPr>
          <p:txBody>
            <a:bodyPr wrap="square" lIns="0" tIns="0" rIns="0" bIns="0" rtlCol="0"/>
            <a:lstStyle/>
            <a:p>
              <a:endParaRPr sz="1227"/>
            </a:p>
          </p:txBody>
        </p:sp>
        <p:sp>
          <p:nvSpPr>
            <p:cNvPr id="3144" name="object 3144"/>
            <p:cNvSpPr/>
            <p:nvPr/>
          </p:nvSpPr>
          <p:spPr>
            <a:xfrm>
              <a:off x="2079548" y="7905458"/>
              <a:ext cx="3810" cy="3810"/>
            </a:xfrm>
            <a:custGeom>
              <a:avLst/>
              <a:gdLst/>
              <a:ahLst/>
              <a:cxnLst/>
              <a:rect l="l" t="t" r="r" b="b"/>
              <a:pathLst>
                <a:path w="3810" h="3809">
                  <a:moveTo>
                    <a:pt x="3797" y="3365"/>
                  </a:moveTo>
                  <a:lnTo>
                    <a:pt x="3162" y="1066"/>
                  </a:lnTo>
                  <a:lnTo>
                    <a:pt x="1384" y="469"/>
                  </a:lnTo>
                  <a:lnTo>
                    <a:pt x="0" y="0"/>
                  </a:lnTo>
                  <a:lnTo>
                    <a:pt x="622" y="2286"/>
                  </a:lnTo>
                  <a:lnTo>
                    <a:pt x="2019" y="2755"/>
                  </a:lnTo>
                  <a:lnTo>
                    <a:pt x="3797" y="3365"/>
                  </a:lnTo>
                  <a:close/>
                </a:path>
              </a:pathLst>
            </a:custGeom>
            <a:solidFill>
              <a:srgbClr val="6195C3"/>
            </a:solidFill>
          </p:spPr>
          <p:txBody>
            <a:bodyPr wrap="square" lIns="0" tIns="0" rIns="0" bIns="0" rtlCol="0"/>
            <a:lstStyle/>
            <a:p>
              <a:endParaRPr sz="1227"/>
            </a:p>
          </p:txBody>
        </p:sp>
        <p:sp>
          <p:nvSpPr>
            <p:cNvPr id="3145" name="object 3145"/>
            <p:cNvSpPr/>
            <p:nvPr/>
          </p:nvSpPr>
          <p:spPr>
            <a:xfrm>
              <a:off x="2063203" y="7900873"/>
              <a:ext cx="17145" cy="6985"/>
            </a:xfrm>
            <a:custGeom>
              <a:avLst/>
              <a:gdLst/>
              <a:ahLst/>
              <a:cxnLst/>
              <a:rect l="l" t="t" r="r" b="b"/>
              <a:pathLst>
                <a:path w="17144" h="6984">
                  <a:moveTo>
                    <a:pt x="2768" y="0"/>
                  </a:moveTo>
                  <a:lnTo>
                    <a:pt x="0" y="1028"/>
                  </a:lnTo>
                  <a:lnTo>
                    <a:pt x="16967" y="6870"/>
                  </a:lnTo>
                  <a:lnTo>
                    <a:pt x="16344" y="4584"/>
                  </a:lnTo>
                  <a:lnTo>
                    <a:pt x="2768" y="0"/>
                  </a:lnTo>
                  <a:close/>
                </a:path>
              </a:pathLst>
            </a:custGeom>
            <a:solidFill>
              <a:srgbClr val="6196C4"/>
            </a:solidFill>
          </p:spPr>
          <p:txBody>
            <a:bodyPr wrap="square" lIns="0" tIns="0" rIns="0" bIns="0" rtlCol="0"/>
            <a:lstStyle/>
            <a:p>
              <a:endParaRPr sz="1227"/>
            </a:p>
          </p:txBody>
        </p:sp>
      </p:grpSp>
      <p:grpSp>
        <p:nvGrpSpPr>
          <p:cNvPr id="3146" name="object 3146"/>
          <p:cNvGrpSpPr/>
          <p:nvPr/>
        </p:nvGrpSpPr>
        <p:grpSpPr>
          <a:xfrm>
            <a:off x="4572572" y="5521261"/>
            <a:ext cx="386628" cy="206086"/>
            <a:chOff x="1651838" y="8097849"/>
            <a:chExt cx="567055" cy="302260"/>
          </a:xfrm>
        </p:grpSpPr>
        <p:pic>
          <p:nvPicPr>
            <p:cNvPr id="3147" name="object 3147"/>
            <p:cNvPicPr/>
            <p:nvPr/>
          </p:nvPicPr>
          <p:blipFill>
            <a:blip r:embed="rId2" cstate="print"/>
            <a:stretch>
              <a:fillRect/>
            </a:stretch>
          </p:blipFill>
          <p:spPr>
            <a:xfrm>
              <a:off x="1651838" y="8120709"/>
              <a:ext cx="289941" cy="260604"/>
            </a:xfrm>
            <a:prstGeom prst="rect">
              <a:avLst/>
            </a:prstGeom>
          </p:spPr>
        </p:pic>
        <p:pic>
          <p:nvPicPr>
            <p:cNvPr id="3148" name="object 3148"/>
            <p:cNvPicPr/>
            <p:nvPr/>
          </p:nvPicPr>
          <p:blipFill>
            <a:blip r:embed="rId3" cstate="print"/>
            <a:stretch>
              <a:fillRect/>
            </a:stretch>
          </p:blipFill>
          <p:spPr>
            <a:xfrm>
              <a:off x="1962734" y="8097849"/>
              <a:ext cx="256031" cy="301663"/>
            </a:xfrm>
            <a:prstGeom prst="rect">
              <a:avLst/>
            </a:prstGeom>
          </p:spPr>
        </p:pic>
      </p:grpSp>
      <p:grpSp>
        <p:nvGrpSpPr>
          <p:cNvPr id="3149" name="object 3149"/>
          <p:cNvGrpSpPr/>
          <p:nvPr/>
        </p:nvGrpSpPr>
        <p:grpSpPr>
          <a:xfrm>
            <a:off x="4618768" y="5778411"/>
            <a:ext cx="167120" cy="151534"/>
            <a:chOff x="1719592" y="8475002"/>
            <a:chExt cx="245110" cy="222250"/>
          </a:xfrm>
        </p:grpSpPr>
        <p:sp>
          <p:nvSpPr>
            <p:cNvPr id="3150" name="object 3150"/>
            <p:cNvSpPr/>
            <p:nvPr/>
          </p:nvSpPr>
          <p:spPr>
            <a:xfrm>
              <a:off x="1789366" y="8527278"/>
              <a:ext cx="1270" cy="51435"/>
            </a:xfrm>
            <a:custGeom>
              <a:avLst/>
              <a:gdLst/>
              <a:ahLst/>
              <a:cxnLst/>
              <a:rect l="l" t="t" r="r" b="b"/>
              <a:pathLst>
                <a:path w="1269" h="51434">
                  <a:moveTo>
                    <a:pt x="1143" y="0"/>
                  </a:moveTo>
                  <a:lnTo>
                    <a:pt x="0" y="5330"/>
                  </a:lnTo>
                  <a:lnTo>
                    <a:pt x="0" y="51393"/>
                  </a:lnTo>
                  <a:lnTo>
                    <a:pt x="1143" y="51393"/>
                  </a:lnTo>
                  <a:lnTo>
                    <a:pt x="1143" y="0"/>
                  </a:lnTo>
                  <a:close/>
                </a:path>
              </a:pathLst>
            </a:custGeom>
            <a:solidFill>
              <a:srgbClr val="B8B8B8"/>
            </a:solidFill>
          </p:spPr>
          <p:txBody>
            <a:bodyPr wrap="square" lIns="0" tIns="0" rIns="0" bIns="0" rtlCol="0"/>
            <a:lstStyle/>
            <a:p>
              <a:endParaRPr sz="1227"/>
            </a:p>
          </p:txBody>
        </p:sp>
        <p:sp>
          <p:nvSpPr>
            <p:cNvPr id="3151" name="object 3151"/>
            <p:cNvSpPr/>
            <p:nvPr/>
          </p:nvSpPr>
          <p:spPr>
            <a:xfrm>
              <a:off x="1789366" y="8525680"/>
              <a:ext cx="1905" cy="53340"/>
            </a:xfrm>
            <a:custGeom>
              <a:avLst/>
              <a:gdLst/>
              <a:ahLst/>
              <a:cxnLst/>
              <a:rect l="l" t="t" r="r" b="b"/>
              <a:pathLst>
                <a:path w="1905" h="53340">
                  <a:moveTo>
                    <a:pt x="1485" y="0"/>
                  </a:moveTo>
                  <a:lnTo>
                    <a:pt x="0" y="6928"/>
                  </a:lnTo>
                  <a:lnTo>
                    <a:pt x="0" y="52991"/>
                  </a:lnTo>
                  <a:lnTo>
                    <a:pt x="1485" y="52991"/>
                  </a:lnTo>
                  <a:lnTo>
                    <a:pt x="1485" y="0"/>
                  </a:lnTo>
                  <a:close/>
                </a:path>
              </a:pathLst>
            </a:custGeom>
            <a:solidFill>
              <a:srgbClr val="B9B9B9"/>
            </a:solidFill>
          </p:spPr>
          <p:txBody>
            <a:bodyPr wrap="square" lIns="0" tIns="0" rIns="0" bIns="0" rtlCol="0"/>
            <a:lstStyle/>
            <a:p>
              <a:endParaRPr sz="1227"/>
            </a:p>
          </p:txBody>
        </p:sp>
        <p:sp>
          <p:nvSpPr>
            <p:cNvPr id="3152" name="object 3152"/>
            <p:cNvSpPr/>
            <p:nvPr/>
          </p:nvSpPr>
          <p:spPr>
            <a:xfrm>
              <a:off x="1790166" y="8523547"/>
              <a:ext cx="1270" cy="55244"/>
            </a:xfrm>
            <a:custGeom>
              <a:avLst/>
              <a:gdLst/>
              <a:ahLst/>
              <a:cxnLst/>
              <a:rect l="l" t="t" r="r" b="b"/>
              <a:pathLst>
                <a:path w="1269" h="55245">
                  <a:moveTo>
                    <a:pt x="1143" y="0"/>
                  </a:moveTo>
                  <a:lnTo>
                    <a:pt x="0" y="5330"/>
                  </a:lnTo>
                  <a:lnTo>
                    <a:pt x="0" y="55124"/>
                  </a:lnTo>
                  <a:lnTo>
                    <a:pt x="1143" y="55124"/>
                  </a:lnTo>
                  <a:lnTo>
                    <a:pt x="1143" y="0"/>
                  </a:lnTo>
                  <a:close/>
                </a:path>
              </a:pathLst>
            </a:custGeom>
            <a:solidFill>
              <a:srgbClr val="BBBBBB"/>
            </a:solidFill>
          </p:spPr>
          <p:txBody>
            <a:bodyPr wrap="square" lIns="0" tIns="0" rIns="0" bIns="0" rtlCol="0"/>
            <a:lstStyle/>
            <a:p>
              <a:endParaRPr sz="1227"/>
            </a:p>
          </p:txBody>
        </p:sp>
        <p:sp>
          <p:nvSpPr>
            <p:cNvPr id="3153" name="object 3153"/>
            <p:cNvSpPr/>
            <p:nvPr/>
          </p:nvSpPr>
          <p:spPr>
            <a:xfrm>
              <a:off x="1790509" y="8520350"/>
              <a:ext cx="1905" cy="58419"/>
            </a:xfrm>
            <a:custGeom>
              <a:avLst/>
              <a:gdLst/>
              <a:ahLst/>
              <a:cxnLst/>
              <a:rect l="l" t="t" r="r" b="b"/>
              <a:pathLst>
                <a:path w="1905" h="58420">
                  <a:moveTo>
                    <a:pt x="1485" y="0"/>
                  </a:moveTo>
                  <a:lnTo>
                    <a:pt x="0" y="6928"/>
                  </a:lnTo>
                  <a:lnTo>
                    <a:pt x="0" y="58321"/>
                  </a:lnTo>
                  <a:lnTo>
                    <a:pt x="1485" y="58321"/>
                  </a:lnTo>
                  <a:lnTo>
                    <a:pt x="1485" y="0"/>
                  </a:lnTo>
                  <a:close/>
                </a:path>
              </a:pathLst>
            </a:custGeom>
            <a:solidFill>
              <a:srgbClr val="BCBCBC"/>
            </a:solidFill>
          </p:spPr>
          <p:txBody>
            <a:bodyPr wrap="square" lIns="0" tIns="0" rIns="0" bIns="0" rtlCol="0"/>
            <a:lstStyle/>
            <a:p>
              <a:endParaRPr sz="1227"/>
            </a:p>
          </p:txBody>
        </p:sp>
        <p:sp>
          <p:nvSpPr>
            <p:cNvPr id="3154" name="object 3154"/>
            <p:cNvSpPr/>
            <p:nvPr/>
          </p:nvSpPr>
          <p:spPr>
            <a:xfrm>
              <a:off x="1791309" y="8516619"/>
              <a:ext cx="1905" cy="62230"/>
            </a:xfrm>
            <a:custGeom>
              <a:avLst/>
              <a:gdLst/>
              <a:ahLst/>
              <a:cxnLst/>
              <a:rect l="l" t="t" r="r" b="b"/>
              <a:pathLst>
                <a:path w="1905" h="62229">
                  <a:moveTo>
                    <a:pt x="1485" y="0"/>
                  </a:moveTo>
                  <a:lnTo>
                    <a:pt x="0" y="6928"/>
                  </a:lnTo>
                  <a:lnTo>
                    <a:pt x="0" y="62052"/>
                  </a:lnTo>
                  <a:lnTo>
                    <a:pt x="1485" y="62052"/>
                  </a:lnTo>
                  <a:lnTo>
                    <a:pt x="1485" y="0"/>
                  </a:lnTo>
                  <a:close/>
                </a:path>
              </a:pathLst>
            </a:custGeom>
            <a:solidFill>
              <a:srgbClr val="BDBDBD"/>
            </a:solidFill>
          </p:spPr>
          <p:txBody>
            <a:bodyPr wrap="square" lIns="0" tIns="0" rIns="0" bIns="0" rtlCol="0"/>
            <a:lstStyle/>
            <a:p>
              <a:endParaRPr sz="1227"/>
            </a:p>
          </p:txBody>
        </p:sp>
        <p:sp>
          <p:nvSpPr>
            <p:cNvPr id="3155" name="object 3155"/>
            <p:cNvSpPr/>
            <p:nvPr/>
          </p:nvSpPr>
          <p:spPr>
            <a:xfrm>
              <a:off x="1791995" y="8515019"/>
              <a:ext cx="1270" cy="64135"/>
            </a:xfrm>
            <a:custGeom>
              <a:avLst/>
              <a:gdLst/>
              <a:ahLst/>
              <a:cxnLst/>
              <a:rect l="l" t="t" r="r" b="b"/>
              <a:pathLst>
                <a:path w="1269" h="64134">
                  <a:moveTo>
                    <a:pt x="1142" y="0"/>
                  </a:moveTo>
                  <a:lnTo>
                    <a:pt x="0" y="5329"/>
                  </a:lnTo>
                  <a:lnTo>
                    <a:pt x="0" y="63652"/>
                  </a:lnTo>
                  <a:lnTo>
                    <a:pt x="1142" y="63652"/>
                  </a:lnTo>
                  <a:lnTo>
                    <a:pt x="1142" y="0"/>
                  </a:lnTo>
                  <a:close/>
                </a:path>
              </a:pathLst>
            </a:custGeom>
            <a:solidFill>
              <a:srgbClr val="BEBEBE"/>
            </a:solidFill>
          </p:spPr>
          <p:txBody>
            <a:bodyPr wrap="square" lIns="0" tIns="0" rIns="0" bIns="0" rtlCol="0"/>
            <a:lstStyle/>
            <a:p>
              <a:endParaRPr sz="1227"/>
            </a:p>
          </p:txBody>
        </p:sp>
        <p:sp>
          <p:nvSpPr>
            <p:cNvPr id="3156" name="object 3156"/>
            <p:cNvSpPr/>
            <p:nvPr/>
          </p:nvSpPr>
          <p:spPr>
            <a:xfrm>
              <a:off x="1792452" y="8511288"/>
              <a:ext cx="1905" cy="67945"/>
            </a:xfrm>
            <a:custGeom>
              <a:avLst/>
              <a:gdLst/>
              <a:ahLst/>
              <a:cxnLst/>
              <a:rect l="l" t="t" r="r" b="b"/>
              <a:pathLst>
                <a:path w="1905" h="67945">
                  <a:moveTo>
                    <a:pt x="1485" y="0"/>
                  </a:moveTo>
                  <a:lnTo>
                    <a:pt x="0" y="6929"/>
                  </a:lnTo>
                  <a:lnTo>
                    <a:pt x="0" y="67383"/>
                  </a:lnTo>
                  <a:lnTo>
                    <a:pt x="1485" y="67383"/>
                  </a:lnTo>
                  <a:lnTo>
                    <a:pt x="1485" y="0"/>
                  </a:lnTo>
                  <a:close/>
                </a:path>
              </a:pathLst>
            </a:custGeom>
            <a:solidFill>
              <a:srgbClr val="BFBFBF"/>
            </a:solidFill>
          </p:spPr>
          <p:txBody>
            <a:bodyPr wrap="square" lIns="0" tIns="0" rIns="0" bIns="0" rtlCol="0"/>
            <a:lstStyle/>
            <a:p>
              <a:endParaRPr sz="1227"/>
            </a:p>
          </p:txBody>
        </p:sp>
        <p:sp>
          <p:nvSpPr>
            <p:cNvPr id="3157" name="object 3157"/>
            <p:cNvSpPr/>
            <p:nvPr/>
          </p:nvSpPr>
          <p:spPr>
            <a:xfrm>
              <a:off x="1793138" y="8510493"/>
              <a:ext cx="1270" cy="68580"/>
            </a:xfrm>
            <a:custGeom>
              <a:avLst/>
              <a:gdLst/>
              <a:ahLst/>
              <a:cxnLst/>
              <a:rect l="l" t="t" r="r" b="b"/>
              <a:pathLst>
                <a:path w="1269" h="68579">
                  <a:moveTo>
                    <a:pt x="1143" y="0"/>
                  </a:moveTo>
                  <a:lnTo>
                    <a:pt x="896" y="345"/>
                  </a:lnTo>
                  <a:lnTo>
                    <a:pt x="0" y="4526"/>
                  </a:lnTo>
                  <a:lnTo>
                    <a:pt x="0" y="68179"/>
                  </a:lnTo>
                  <a:lnTo>
                    <a:pt x="1143" y="68179"/>
                  </a:lnTo>
                  <a:lnTo>
                    <a:pt x="1143" y="0"/>
                  </a:lnTo>
                  <a:close/>
                </a:path>
              </a:pathLst>
            </a:custGeom>
            <a:solidFill>
              <a:srgbClr val="C0C0C0"/>
            </a:solidFill>
          </p:spPr>
          <p:txBody>
            <a:bodyPr wrap="square" lIns="0" tIns="0" rIns="0" bIns="0" rtlCol="0"/>
            <a:lstStyle/>
            <a:p>
              <a:endParaRPr sz="1227"/>
            </a:p>
          </p:txBody>
        </p:sp>
        <p:sp>
          <p:nvSpPr>
            <p:cNvPr id="3158" name="object 3158"/>
            <p:cNvSpPr/>
            <p:nvPr/>
          </p:nvSpPr>
          <p:spPr>
            <a:xfrm>
              <a:off x="1793595" y="8509371"/>
              <a:ext cx="1905" cy="69850"/>
            </a:xfrm>
            <a:custGeom>
              <a:avLst/>
              <a:gdLst/>
              <a:ahLst/>
              <a:cxnLst/>
              <a:rect l="l" t="t" r="r" b="b"/>
              <a:pathLst>
                <a:path w="1905" h="69850">
                  <a:moveTo>
                    <a:pt x="1485" y="0"/>
                  </a:moveTo>
                  <a:lnTo>
                    <a:pt x="439" y="1466"/>
                  </a:lnTo>
                  <a:lnTo>
                    <a:pt x="0" y="3515"/>
                  </a:lnTo>
                  <a:lnTo>
                    <a:pt x="0" y="69300"/>
                  </a:lnTo>
                  <a:lnTo>
                    <a:pt x="1485" y="69300"/>
                  </a:lnTo>
                  <a:lnTo>
                    <a:pt x="1485" y="0"/>
                  </a:lnTo>
                  <a:close/>
                </a:path>
              </a:pathLst>
            </a:custGeom>
            <a:solidFill>
              <a:srgbClr val="C2C2C2"/>
            </a:solidFill>
          </p:spPr>
          <p:txBody>
            <a:bodyPr wrap="square" lIns="0" tIns="0" rIns="0" bIns="0" rtlCol="0"/>
            <a:lstStyle/>
            <a:p>
              <a:endParaRPr sz="1227"/>
            </a:p>
          </p:txBody>
        </p:sp>
        <p:sp>
          <p:nvSpPr>
            <p:cNvPr id="3159" name="object 3159"/>
            <p:cNvSpPr/>
            <p:nvPr/>
          </p:nvSpPr>
          <p:spPr>
            <a:xfrm>
              <a:off x="1794281" y="8508891"/>
              <a:ext cx="1270" cy="69850"/>
            </a:xfrm>
            <a:custGeom>
              <a:avLst/>
              <a:gdLst/>
              <a:ahLst/>
              <a:cxnLst/>
              <a:rect l="l" t="t" r="r" b="b"/>
              <a:pathLst>
                <a:path w="1269" h="69850">
                  <a:moveTo>
                    <a:pt x="1142" y="0"/>
                  </a:moveTo>
                  <a:lnTo>
                    <a:pt x="0" y="1601"/>
                  </a:lnTo>
                  <a:lnTo>
                    <a:pt x="0" y="69780"/>
                  </a:lnTo>
                  <a:lnTo>
                    <a:pt x="1142" y="69780"/>
                  </a:lnTo>
                  <a:lnTo>
                    <a:pt x="1142" y="0"/>
                  </a:lnTo>
                  <a:close/>
                </a:path>
              </a:pathLst>
            </a:custGeom>
            <a:solidFill>
              <a:srgbClr val="C3C3C3"/>
            </a:solidFill>
          </p:spPr>
          <p:txBody>
            <a:bodyPr wrap="square" lIns="0" tIns="0" rIns="0" bIns="0" rtlCol="0"/>
            <a:lstStyle/>
            <a:p>
              <a:endParaRPr sz="1227"/>
            </a:p>
          </p:txBody>
        </p:sp>
        <p:sp>
          <p:nvSpPr>
            <p:cNvPr id="3160" name="object 3160"/>
            <p:cNvSpPr/>
            <p:nvPr/>
          </p:nvSpPr>
          <p:spPr>
            <a:xfrm>
              <a:off x="1794738" y="8507770"/>
              <a:ext cx="1905" cy="71120"/>
            </a:xfrm>
            <a:custGeom>
              <a:avLst/>
              <a:gdLst/>
              <a:ahLst/>
              <a:cxnLst/>
              <a:rect l="l" t="t" r="r" b="b"/>
              <a:pathLst>
                <a:path w="1905" h="71120">
                  <a:moveTo>
                    <a:pt x="1485" y="0"/>
                  </a:moveTo>
                  <a:lnTo>
                    <a:pt x="0" y="2082"/>
                  </a:lnTo>
                  <a:lnTo>
                    <a:pt x="0" y="70902"/>
                  </a:lnTo>
                  <a:lnTo>
                    <a:pt x="1485" y="70902"/>
                  </a:lnTo>
                  <a:lnTo>
                    <a:pt x="1485" y="0"/>
                  </a:lnTo>
                  <a:close/>
                </a:path>
              </a:pathLst>
            </a:custGeom>
            <a:solidFill>
              <a:srgbClr val="C4C4C4"/>
            </a:solidFill>
          </p:spPr>
          <p:txBody>
            <a:bodyPr wrap="square" lIns="0" tIns="0" rIns="0" bIns="0" rtlCol="0"/>
            <a:lstStyle/>
            <a:p>
              <a:endParaRPr sz="1227"/>
            </a:p>
          </p:txBody>
        </p:sp>
        <p:sp>
          <p:nvSpPr>
            <p:cNvPr id="3161" name="object 3161"/>
            <p:cNvSpPr/>
            <p:nvPr/>
          </p:nvSpPr>
          <p:spPr>
            <a:xfrm>
              <a:off x="1795424" y="8507289"/>
              <a:ext cx="1270" cy="71755"/>
            </a:xfrm>
            <a:custGeom>
              <a:avLst/>
              <a:gdLst/>
              <a:ahLst/>
              <a:cxnLst/>
              <a:rect l="l" t="t" r="r" b="b"/>
              <a:pathLst>
                <a:path w="1269" h="71754">
                  <a:moveTo>
                    <a:pt x="1143" y="0"/>
                  </a:moveTo>
                  <a:lnTo>
                    <a:pt x="0" y="1602"/>
                  </a:lnTo>
                  <a:lnTo>
                    <a:pt x="0" y="71382"/>
                  </a:lnTo>
                  <a:lnTo>
                    <a:pt x="1143" y="71382"/>
                  </a:lnTo>
                  <a:lnTo>
                    <a:pt x="1143" y="0"/>
                  </a:lnTo>
                  <a:close/>
                </a:path>
              </a:pathLst>
            </a:custGeom>
            <a:solidFill>
              <a:srgbClr val="C5C5C5"/>
            </a:solidFill>
          </p:spPr>
          <p:txBody>
            <a:bodyPr wrap="square" lIns="0" tIns="0" rIns="0" bIns="0" rtlCol="0"/>
            <a:lstStyle/>
            <a:p>
              <a:endParaRPr sz="1227"/>
            </a:p>
          </p:txBody>
        </p:sp>
        <p:sp>
          <p:nvSpPr>
            <p:cNvPr id="3162" name="object 3162"/>
            <p:cNvSpPr/>
            <p:nvPr/>
          </p:nvSpPr>
          <p:spPr>
            <a:xfrm>
              <a:off x="1795881" y="8506168"/>
              <a:ext cx="1905" cy="73025"/>
            </a:xfrm>
            <a:custGeom>
              <a:avLst/>
              <a:gdLst/>
              <a:ahLst/>
              <a:cxnLst/>
              <a:rect l="l" t="t" r="r" b="b"/>
              <a:pathLst>
                <a:path w="1905" h="73025">
                  <a:moveTo>
                    <a:pt x="1485" y="0"/>
                  </a:moveTo>
                  <a:lnTo>
                    <a:pt x="0" y="2082"/>
                  </a:lnTo>
                  <a:lnTo>
                    <a:pt x="0" y="72503"/>
                  </a:lnTo>
                  <a:lnTo>
                    <a:pt x="1485" y="72503"/>
                  </a:lnTo>
                  <a:lnTo>
                    <a:pt x="1485" y="0"/>
                  </a:lnTo>
                  <a:close/>
                </a:path>
              </a:pathLst>
            </a:custGeom>
            <a:solidFill>
              <a:srgbClr val="C6C6C6"/>
            </a:solidFill>
          </p:spPr>
          <p:txBody>
            <a:bodyPr wrap="square" lIns="0" tIns="0" rIns="0" bIns="0" rtlCol="0"/>
            <a:lstStyle/>
            <a:p>
              <a:endParaRPr sz="1227"/>
            </a:p>
          </p:txBody>
        </p:sp>
        <p:sp>
          <p:nvSpPr>
            <p:cNvPr id="3163" name="object 3163"/>
            <p:cNvSpPr/>
            <p:nvPr/>
          </p:nvSpPr>
          <p:spPr>
            <a:xfrm>
              <a:off x="1796567" y="8505687"/>
              <a:ext cx="1270" cy="73025"/>
            </a:xfrm>
            <a:custGeom>
              <a:avLst/>
              <a:gdLst/>
              <a:ahLst/>
              <a:cxnLst/>
              <a:rect l="l" t="t" r="r" b="b"/>
              <a:pathLst>
                <a:path w="1269" h="73025">
                  <a:moveTo>
                    <a:pt x="1142" y="0"/>
                  </a:moveTo>
                  <a:lnTo>
                    <a:pt x="0" y="1601"/>
                  </a:lnTo>
                  <a:lnTo>
                    <a:pt x="0" y="72984"/>
                  </a:lnTo>
                  <a:lnTo>
                    <a:pt x="1142" y="72984"/>
                  </a:lnTo>
                  <a:lnTo>
                    <a:pt x="1142" y="0"/>
                  </a:lnTo>
                  <a:close/>
                </a:path>
              </a:pathLst>
            </a:custGeom>
            <a:solidFill>
              <a:srgbClr val="C7C7C7"/>
            </a:solidFill>
          </p:spPr>
          <p:txBody>
            <a:bodyPr wrap="square" lIns="0" tIns="0" rIns="0" bIns="0" rtlCol="0"/>
            <a:lstStyle/>
            <a:p>
              <a:endParaRPr sz="1227"/>
            </a:p>
          </p:txBody>
        </p:sp>
        <p:sp>
          <p:nvSpPr>
            <p:cNvPr id="3164" name="object 3164"/>
            <p:cNvSpPr/>
            <p:nvPr/>
          </p:nvSpPr>
          <p:spPr>
            <a:xfrm>
              <a:off x="1797024" y="8504566"/>
              <a:ext cx="1905" cy="74295"/>
            </a:xfrm>
            <a:custGeom>
              <a:avLst/>
              <a:gdLst/>
              <a:ahLst/>
              <a:cxnLst/>
              <a:rect l="l" t="t" r="r" b="b"/>
              <a:pathLst>
                <a:path w="1905" h="74295">
                  <a:moveTo>
                    <a:pt x="1485" y="0"/>
                  </a:moveTo>
                  <a:lnTo>
                    <a:pt x="0" y="2082"/>
                  </a:lnTo>
                  <a:lnTo>
                    <a:pt x="0" y="74105"/>
                  </a:lnTo>
                  <a:lnTo>
                    <a:pt x="1485" y="74105"/>
                  </a:lnTo>
                  <a:lnTo>
                    <a:pt x="1485" y="0"/>
                  </a:lnTo>
                  <a:close/>
                </a:path>
              </a:pathLst>
            </a:custGeom>
            <a:solidFill>
              <a:srgbClr val="C9C9C9"/>
            </a:solidFill>
          </p:spPr>
          <p:txBody>
            <a:bodyPr wrap="square" lIns="0" tIns="0" rIns="0" bIns="0" rtlCol="0"/>
            <a:lstStyle/>
            <a:p>
              <a:endParaRPr sz="1227"/>
            </a:p>
          </p:txBody>
        </p:sp>
        <p:sp>
          <p:nvSpPr>
            <p:cNvPr id="3165" name="object 3165"/>
            <p:cNvSpPr/>
            <p:nvPr/>
          </p:nvSpPr>
          <p:spPr>
            <a:xfrm>
              <a:off x="1797710" y="8504085"/>
              <a:ext cx="1270" cy="74930"/>
            </a:xfrm>
            <a:custGeom>
              <a:avLst/>
              <a:gdLst/>
              <a:ahLst/>
              <a:cxnLst/>
              <a:rect l="l" t="t" r="r" b="b"/>
              <a:pathLst>
                <a:path w="1269" h="74929">
                  <a:moveTo>
                    <a:pt x="1142" y="0"/>
                  </a:moveTo>
                  <a:lnTo>
                    <a:pt x="0" y="1601"/>
                  </a:lnTo>
                  <a:lnTo>
                    <a:pt x="0" y="74586"/>
                  </a:lnTo>
                  <a:lnTo>
                    <a:pt x="1142" y="74586"/>
                  </a:lnTo>
                  <a:lnTo>
                    <a:pt x="1142" y="0"/>
                  </a:lnTo>
                  <a:close/>
                </a:path>
              </a:pathLst>
            </a:custGeom>
            <a:solidFill>
              <a:srgbClr val="CACACA"/>
            </a:solidFill>
          </p:spPr>
          <p:txBody>
            <a:bodyPr wrap="square" lIns="0" tIns="0" rIns="0" bIns="0" rtlCol="0"/>
            <a:lstStyle/>
            <a:p>
              <a:endParaRPr sz="1227"/>
            </a:p>
          </p:txBody>
        </p:sp>
        <p:sp>
          <p:nvSpPr>
            <p:cNvPr id="3166" name="object 3166"/>
            <p:cNvSpPr/>
            <p:nvPr/>
          </p:nvSpPr>
          <p:spPr>
            <a:xfrm>
              <a:off x="1798167" y="8502964"/>
              <a:ext cx="1905" cy="76200"/>
            </a:xfrm>
            <a:custGeom>
              <a:avLst/>
              <a:gdLst/>
              <a:ahLst/>
              <a:cxnLst/>
              <a:rect l="l" t="t" r="r" b="b"/>
              <a:pathLst>
                <a:path w="1905" h="76200">
                  <a:moveTo>
                    <a:pt x="1485" y="0"/>
                  </a:moveTo>
                  <a:lnTo>
                    <a:pt x="0" y="2082"/>
                  </a:lnTo>
                  <a:lnTo>
                    <a:pt x="0" y="75707"/>
                  </a:lnTo>
                  <a:lnTo>
                    <a:pt x="1485" y="75707"/>
                  </a:lnTo>
                  <a:lnTo>
                    <a:pt x="1485" y="0"/>
                  </a:lnTo>
                  <a:close/>
                </a:path>
              </a:pathLst>
            </a:custGeom>
            <a:solidFill>
              <a:srgbClr val="CBCBCB"/>
            </a:solidFill>
          </p:spPr>
          <p:txBody>
            <a:bodyPr wrap="square" lIns="0" tIns="0" rIns="0" bIns="0" rtlCol="0"/>
            <a:lstStyle/>
            <a:p>
              <a:endParaRPr sz="1227"/>
            </a:p>
          </p:txBody>
        </p:sp>
        <p:sp>
          <p:nvSpPr>
            <p:cNvPr id="3167" name="object 3167"/>
            <p:cNvSpPr/>
            <p:nvPr/>
          </p:nvSpPr>
          <p:spPr>
            <a:xfrm>
              <a:off x="1798853" y="8502484"/>
              <a:ext cx="1270" cy="76200"/>
            </a:xfrm>
            <a:custGeom>
              <a:avLst/>
              <a:gdLst/>
              <a:ahLst/>
              <a:cxnLst/>
              <a:rect l="l" t="t" r="r" b="b"/>
              <a:pathLst>
                <a:path w="1269" h="76200">
                  <a:moveTo>
                    <a:pt x="1142" y="0"/>
                  </a:moveTo>
                  <a:lnTo>
                    <a:pt x="0" y="1601"/>
                  </a:lnTo>
                  <a:lnTo>
                    <a:pt x="0" y="76188"/>
                  </a:lnTo>
                  <a:lnTo>
                    <a:pt x="1142" y="76188"/>
                  </a:lnTo>
                  <a:lnTo>
                    <a:pt x="1142" y="0"/>
                  </a:lnTo>
                  <a:close/>
                </a:path>
              </a:pathLst>
            </a:custGeom>
            <a:solidFill>
              <a:srgbClr val="CCCCCC"/>
            </a:solidFill>
          </p:spPr>
          <p:txBody>
            <a:bodyPr wrap="square" lIns="0" tIns="0" rIns="0" bIns="0" rtlCol="0"/>
            <a:lstStyle/>
            <a:p>
              <a:endParaRPr sz="1227"/>
            </a:p>
          </p:txBody>
        </p:sp>
        <p:sp>
          <p:nvSpPr>
            <p:cNvPr id="3168" name="object 3168"/>
            <p:cNvSpPr/>
            <p:nvPr/>
          </p:nvSpPr>
          <p:spPr>
            <a:xfrm>
              <a:off x="1799310" y="8501362"/>
              <a:ext cx="1905" cy="77470"/>
            </a:xfrm>
            <a:custGeom>
              <a:avLst/>
              <a:gdLst/>
              <a:ahLst/>
              <a:cxnLst/>
              <a:rect l="l" t="t" r="r" b="b"/>
              <a:pathLst>
                <a:path w="1905" h="77470">
                  <a:moveTo>
                    <a:pt x="1486" y="0"/>
                  </a:moveTo>
                  <a:lnTo>
                    <a:pt x="0" y="2082"/>
                  </a:lnTo>
                  <a:lnTo>
                    <a:pt x="0" y="77309"/>
                  </a:lnTo>
                  <a:lnTo>
                    <a:pt x="1486" y="77309"/>
                  </a:lnTo>
                  <a:lnTo>
                    <a:pt x="1486" y="0"/>
                  </a:lnTo>
                  <a:close/>
                </a:path>
              </a:pathLst>
            </a:custGeom>
            <a:solidFill>
              <a:srgbClr val="CDCDCD"/>
            </a:solidFill>
          </p:spPr>
          <p:txBody>
            <a:bodyPr wrap="square" lIns="0" tIns="0" rIns="0" bIns="0" rtlCol="0"/>
            <a:lstStyle/>
            <a:p>
              <a:endParaRPr sz="1227"/>
            </a:p>
          </p:txBody>
        </p:sp>
        <p:sp>
          <p:nvSpPr>
            <p:cNvPr id="3169" name="object 3169"/>
            <p:cNvSpPr/>
            <p:nvPr/>
          </p:nvSpPr>
          <p:spPr>
            <a:xfrm>
              <a:off x="1799996" y="8500881"/>
              <a:ext cx="1270" cy="78105"/>
            </a:xfrm>
            <a:custGeom>
              <a:avLst/>
              <a:gdLst/>
              <a:ahLst/>
              <a:cxnLst/>
              <a:rect l="l" t="t" r="r" b="b"/>
              <a:pathLst>
                <a:path w="1269" h="78104">
                  <a:moveTo>
                    <a:pt x="1143" y="0"/>
                  </a:moveTo>
                  <a:lnTo>
                    <a:pt x="0" y="1602"/>
                  </a:lnTo>
                  <a:lnTo>
                    <a:pt x="0" y="77790"/>
                  </a:lnTo>
                  <a:lnTo>
                    <a:pt x="1143" y="77790"/>
                  </a:lnTo>
                  <a:lnTo>
                    <a:pt x="1143" y="0"/>
                  </a:lnTo>
                  <a:close/>
                </a:path>
              </a:pathLst>
            </a:custGeom>
            <a:solidFill>
              <a:srgbClr val="CECECE"/>
            </a:solidFill>
          </p:spPr>
          <p:txBody>
            <a:bodyPr wrap="square" lIns="0" tIns="0" rIns="0" bIns="0" rtlCol="0"/>
            <a:lstStyle/>
            <a:p>
              <a:endParaRPr sz="1227"/>
            </a:p>
          </p:txBody>
        </p:sp>
        <p:sp>
          <p:nvSpPr>
            <p:cNvPr id="3170" name="object 3170"/>
            <p:cNvSpPr/>
            <p:nvPr/>
          </p:nvSpPr>
          <p:spPr>
            <a:xfrm>
              <a:off x="1800453" y="8499760"/>
              <a:ext cx="1905" cy="79375"/>
            </a:xfrm>
            <a:custGeom>
              <a:avLst/>
              <a:gdLst/>
              <a:ahLst/>
              <a:cxnLst/>
              <a:rect l="l" t="t" r="r" b="b"/>
              <a:pathLst>
                <a:path w="1905" h="79375">
                  <a:moveTo>
                    <a:pt x="1485" y="0"/>
                  </a:moveTo>
                  <a:lnTo>
                    <a:pt x="0" y="2082"/>
                  </a:lnTo>
                  <a:lnTo>
                    <a:pt x="0" y="78911"/>
                  </a:lnTo>
                  <a:lnTo>
                    <a:pt x="1485" y="78911"/>
                  </a:lnTo>
                  <a:lnTo>
                    <a:pt x="1485" y="0"/>
                  </a:lnTo>
                  <a:close/>
                </a:path>
              </a:pathLst>
            </a:custGeom>
            <a:solidFill>
              <a:srgbClr val="D0D0D0"/>
            </a:solidFill>
          </p:spPr>
          <p:txBody>
            <a:bodyPr wrap="square" lIns="0" tIns="0" rIns="0" bIns="0" rtlCol="0"/>
            <a:lstStyle/>
            <a:p>
              <a:endParaRPr sz="1227"/>
            </a:p>
          </p:txBody>
        </p:sp>
        <p:sp>
          <p:nvSpPr>
            <p:cNvPr id="3171" name="object 3171"/>
            <p:cNvSpPr/>
            <p:nvPr/>
          </p:nvSpPr>
          <p:spPr>
            <a:xfrm>
              <a:off x="1801139" y="8499280"/>
              <a:ext cx="1270" cy="80010"/>
            </a:xfrm>
            <a:custGeom>
              <a:avLst/>
              <a:gdLst/>
              <a:ahLst/>
              <a:cxnLst/>
              <a:rect l="l" t="t" r="r" b="b"/>
              <a:pathLst>
                <a:path w="1269" h="80009">
                  <a:moveTo>
                    <a:pt x="1142" y="0"/>
                  </a:moveTo>
                  <a:lnTo>
                    <a:pt x="0" y="1601"/>
                  </a:lnTo>
                  <a:lnTo>
                    <a:pt x="0" y="79391"/>
                  </a:lnTo>
                  <a:lnTo>
                    <a:pt x="1142" y="79391"/>
                  </a:lnTo>
                  <a:lnTo>
                    <a:pt x="1142" y="0"/>
                  </a:lnTo>
                  <a:close/>
                </a:path>
              </a:pathLst>
            </a:custGeom>
            <a:solidFill>
              <a:srgbClr val="D1D1D1"/>
            </a:solidFill>
          </p:spPr>
          <p:txBody>
            <a:bodyPr wrap="square" lIns="0" tIns="0" rIns="0" bIns="0" rtlCol="0"/>
            <a:lstStyle/>
            <a:p>
              <a:endParaRPr sz="1227"/>
            </a:p>
          </p:txBody>
        </p:sp>
        <p:sp>
          <p:nvSpPr>
            <p:cNvPr id="3172" name="object 3172"/>
            <p:cNvSpPr/>
            <p:nvPr/>
          </p:nvSpPr>
          <p:spPr>
            <a:xfrm>
              <a:off x="1801596" y="8498159"/>
              <a:ext cx="1905" cy="80645"/>
            </a:xfrm>
            <a:custGeom>
              <a:avLst/>
              <a:gdLst/>
              <a:ahLst/>
              <a:cxnLst/>
              <a:rect l="l" t="t" r="r" b="b"/>
              <a:pathLst>
                <a:path w="1905" h="80645">
                  <a:moveTo>
                    <a:pt x="1485" y="0"/>
                  </a:moveTo>
                  <a:lnTo>
                    <a:pt x="0" y="2082"/>
                  </a:lnTo>
                  <a:lnTo>
                    <a:pt x="0" y="80513"/>
                  </a:lnTo>
                  <a:lnTo>
                    <a:pt x="1485" y="80513"/>
                  </a:lnTo>
                  <a:lnTo>
                    <a:pt x="1485" y="0"/>
                  </a:lnTo>
                  <a:close/>
                </a:path>
              </a:pathLst>
            </a:custGeom>
            <a:solidFill>
              <a:srgbClr val="D2D2D2"/>
            </a:solidFill>
          </p:spPr>
          <p:txBody>
            <a:bodyPr wrap="square" lIns="0" tIns="0" rIns="0" bIns="0" rtlCol="0"/>
            <a:lstStyle/>
            <a:p>
              <a:endParaRPr sz="1227"/>
            </a:p>
          </p:txBody>
        </p:sp>
        <p:sp>
          <p:nvSpPr>
            <p:cNvPr id="3173" name="object 3173"/>
            <p:cNvSpPr/>
            <p:nvPr/>
          </p:nvSpPr>
          <p:spPr>
            <a:xfrm>
              <a:off x="1802282" y="8497678"/>
              <a:ext cx="1270" cy="81280"/>
            </a:xfrm>
            <a:custGeom>
              <a:avLst/>
              <a:gdLst/>
              <a:ahLst/>
              <a:cxnLst/>
              <a:rect l="l" t="t" r="r" b="b"/>
              <a:pathLst>
                <a:path w="1269" h="81279">
                  <a:moveTo>
                    <a:pt x="1142" y="0"/>
                  </a:moveTo>
                  <a:lnTo>
                    <a:pt x="0" y="1601"/>
                  </a:lnTo>
                  <a:lnTo>
                    <a:pt x="0" y="80993"/>
                  </a:lnTo>
                  <a:lnTo>
                    <a:pt x="1142" y="80993"/>
                  </a:lnTo>
                  <a:lnTo>
                    <a:pt x="1142" y="0"/>
                  </a:lnTo>
                  <a:close/>
                </a:path>
              </a:pathLst>
            </a:custGeom>
            <a:solidFill>
              <a:srgbClr val="D3D3D3"/>
            </a:solidFill>
          </p:spPr>
          <p:txBody>
            <a:bodyPr wrap="square" lIns="0" tIns="0" rIns="0" bIns="0" rtlCol="0"/>
            <a:lstStyle/>
            <a:p>
              <a:endParaRPr sz="1227"/>
            </a:p>
          </p:txBody>
        </p:sp>
        <p:sp>
          <p:nvSpPr>
            <p:cNvPr id="3174" name="object 3174"/>
            <p:cNvSpPr/>
            <p:nvPr/>
          </p:nvSpPr>
          <p:spPr>
            <a:xfrm>
              <a:off x="1802739" y="8496557"/>
              <a:ext cx="1905" cy="82550"/>
            </a:xfrm>
            <a:custGeom>
              <a:avLst/>
              <a:gdLst/>
              <a:ahLst/>
              <a:cxnLst/>
              <a:rect l="l" t="t" r="r" b="b"/>
              <a:pathLst>
                <a:path w="1905" h="82550">
                  <a:moveTo>
                    <a:pt x="1485" y="0"/>
                  </a:moveTo>
                  <a:lnTo>
                    <a:pt x="0" y="2082"/>
                  </a:lnTo>
                  <a:lnTo>
                    <a:pt x="0" y="82115"/>
                  </a:lnTo>
                  <a:lnTo>
                    <a:pt x="1485" y="82115"/>
                  </a:lnTo>
                  <a:lnTo>
                    <a:pt x="1485" y="0"/>
                  </a:lnTo>
                  <a:close/>
                </a:path>
              </a:pathLst>
            </a:custGeom>
            <a:solidFill>
              <a:srgbClr val="D4D4D4"/>
            </a:solidFill>
          </p:spPr>
          <p:txBody>
            <a:bodyPr wrap="square" lIns="0" tIns="0" rIns="0" bIns="0" rtlCol="0"/>
            <a:lstStyle/>
            <a:p>
              <a:endParaRPr sz="1227"/>
            </a:p>
          </p:txBody>
        </p:sp>
        <p:sp>
          <p:nvSpPr>
            <p:cNvPr id="3175" name="object 3175"/>
            <p:cNvSpPr/>
            <p:nvPr/>
          </p:nvSpPr>
          <p:spPr>
            <a:xfrm>
              <a:off x="1803425" y="8495435"/>
              <a:ext cx="1905" cy="83820"/>
            </a:xfrm>
            <a:custGeom>
              <a:avLst/>
              <a:gdLst/>
              <a:ahLst/>
              <a:cxnLst/>
              <a:rect l="l" t="t" r="r" b="b"/>
              <a:pathLst>
                <a:path w="1905" h="83820">
                  <a:moveTo>
                    <a:pt x="1600" y="0"/>
                  </a:moveTo>
                  <a:lnTo>
                    <a:pt x="0" y="2242"/>
                  </a:lnTo>
                  <a:lnTo>
                    <a:pt x="0" y="83236"/>
                  </a:lnTo>
                  <a:lnTo>
                    <a:pt x="1600" y="83236"/>
                  </a:lnTo>
                  <a:lnTo>
                    <a:pt x="1600" y="0"/>
                  </a:lnTo>
                  <a:close/>
                </a:path>
              </a:pathLst>
            </a:custGeom>
            <a:solidFill>
              <a:srgbClr val="D5D5D5"/>
            </a:solidFill>
          </p:spPr>
          <p:txBody>
            <a:bodyPr wrap="square" lIns="0" tIns="0" rIns="0" bIns="0" rtlCol="0"/>
            <a:lstStyle/>
            <a:p>
              <a:endParaRPr sz="1227"/>
            </a:p>
          </p:txBody>
        </p:sp>
        <p:sp>
          <p:nvSpPr>
            <p:cNvPr id="3176" name="object 3176"/>
            <p:cNvSpPr/>
            <p:nvPr/>
          </p:nvSpPr>
          <p:spPr>
            <a:xfrm>
              <a:off x="1803882" y="8494954"/>
              <a:ext cx="1905" cy="83820"/>
            </a:xfrm>
            <a:custGeom>
              <a:avLst/>
              <a:gdLst/>
              <a:ahLst/>
              <a:cxnLst/>
              <a:rect l="l" t="t" r="r" b="b"/>
              <a:pathLst>
                <a:path w="1905" h="83820">
                  <a:moveTo>
                    <a:pt x="1486" y="0"/>
                  </a:moveTo>
                  <a:lnTo>
                    <a:pt x="0" y="2082"/>
                  </a:lnTo>
                  <a:lnTo>
                    <a:pt x="0" y="83717"/>
                  </a:lnTo>
                  <a:lnTo>
                    <a:pt x="1486" y="83717"/>
                  </a:lnTo>
                  <a:lnTo>
                    <a:pt x="1486" y="0"/>
                  </a:lnTo>
                  <a:close/>
                </a:path>
              </a:pathLst>
            </a:custGeom>
            <a:solidFill>
              <a:srgbClr val="D7D7D7"/>
            </a:solidFill>
          </p:spPr>
          <p:txBody>
            <a:bodyPr wrap="square" lIns="0" tIns="0" rIns="0" bIns="0" rtlCol="0"/>
            <a:lstStyle/>
            <a:p>
              <a:endParaRPr sz="1227"/>
            </a:p>
          </p:txBody>
        </p:sp>
        <p:sp>
          <p:nvSpPr>
            <p:cNvPr id="3177" name="object 3177"/>
            <p:cNvSpPr/>
            <p:nvPr/>
          </p:nvSpPr>
          <p:spPr>
            <a:xfrm>
              <a:off x="1804568" y="8494474"/>
              <a:ext cx="1270" cy="84455"/>
            </a:xfrm>
            <a:custGeom>
              <a:avLst/>
              <a:gdLst/>
              <a:ahLst/>
              <a:cxnLst/>
              <a:rect l="l" t="t" r="r" b="b"/>
              <a:pathLst>
                <a:path w="1269" h="84454">
                  <a:moveTo>
                    <a:pt x="1142" y="0"/>
                  </a:moveTo>
                  <a:lnTo>
                    <a:pt x="0" y="1601"/>
                  </a:lnTo>
                  <a:lnTo>
                    <a:pt x="0" y="84197"/>
                  </a:lnTo>
                  <a:lnTo>
                    <a:pt x="1142" y="84197"/>
                  </a:lnTo>
                  <a:lnTo>
                    <a:pt x="1142" y="0"/>
                  </a:lnTo>
                  <a:close/>
                </a:path>
              </a:pathLst>
            </a:custGeom>
            <a:solidFill>
              <a:srgbClr val="D8D8D8"/>
            </a:solidFill>
          </p:spPr>
          <p:txBody>
            <a:bodyPr wrap="square" lIns="0" tIns="0" rIns="0" bIns="0" rtlCol="0"/>
            <a:lstStyle/>
            <a:p>
              <a:endParaRPr sz="1227"/>
            </a:p>
          </p:txBody>
        </p:sp>
        <p:sp>
          <p:nvSpPr>
            <p:cNvPr id="3178" name="object 3178"/>
            <p:cNvSpPr/>
            <p:nvPr/>
          </p:nvSpPr>
          <p:spPr>
            <a:xfrm>
              <a:off x="1805025" y="8493353"/>
              <a:ext cx="1905" cy="85725"/>
            </a:xfrm>
            <a:custGeom>
              <a:avLst/>
              <a:gdLst/>
              <a:ahLst/>
              <a:cxnLst/>
              <a:rect l="l" t="t" r="r" b="b"/>
              <a:pathLst>
                <a:path w="1905" h="85725">
                  <a:moveTo>
                    <a:pt x="1485" y="0"/>
                  </a:moveTo>
                  <a:lnTo>
                    <a:pt x="0" y="2082"/>
                  </a:lnTo>
                  <a:lnTo>
                    <a:pt x="0" y="85318"/>
                  </a:lnTo>
                  <a:lnTo>
                    <a:pt x="1485" y="85318"/>
                  </a:lnTo>
                  <a:lnTo>
                    <a:pt x="1485" y="0"/>
                  </a:lnTo>
                  <a:close/>
                </a:path>
              </a:pathLst>
            </a:custGeom>
            <a:solidFill>
              <a:srgbClr val="D9D9D9"/>
            </a:solidFill>
          </p:spPr>
          <p:txBody>
            <a:bodyPr wrap="square" lIns="0" tIns="0" rIns="0" bIns="0" rtlCol="0"/>
            <a:lstStyle/>
            <a:p>
              <a:endParaRPr sz="1227"/>
            </a:p>
          </p:txBody>
        </p:sp>
        <p:sp>
          <p:nvSpPr>
            <p:cNvPr id="3179" name="object 3179"/>
            <p:cNvSpPr/>
            <p:nvPr/>
          </p:nvSpPr>
          <p:spPr>
            <a:xfrm>
              <a:off x="1805711" y="8492667"/>
              <a:ext cx="1905" cy="86360"/>
            </a:xfrm>
            <a:custGeom>
              <a:avLst/>
              <a:gdLst/>
              <a:ahLst/>
              <a:cxnLst/>
              <a:rect l="l" t="t" r="r" b="b"/>
              <a:pathLst>
                <a:path w="1905" h="86359">
                  <a:moveTo>
                    <a:pt x="1600" y="0"/>
                  </a:moveTo>
                  <a:lnTo>
                    <a:pt x="1028" y="365"/>
                  </a:lnTo>
                  <a:lnTo>
                    <a:pt x="0" y="1807"/>
                  </a:lnTo>
                  <a:lnTo>
                    <a:pt x="0" y="86004"/>
                  </a:lnTo>
                  <a:lnTo>
                    <a:pt x="1600" y="86004"/>
                  </a:lnTo>
                  <a:lnTo>
                    <a:pt x="1600" y="0"/>
                  </a:lnTo>
                  <a:close/>
                </a:path>
              </a:pathLst>
            </a:custGeom>
            <a:solidFill>
              <a:srgbClr val="DADADA"/>
            </a:solidFill>
          </p:spPr>
          <p:txBody>
            <a:bodyPr wrap="square" lIns="0" tIns="0" rIns="0" bIns="0" rtlCol="0"/>
            <a:lstStyle/>
            <a:p>
              <a:endParaRPr sz="1227"/>
            </a:p>
          </p:txBody>
        </p:sp>
        <p:sp>
          <p:nvSpPr>
            <p:cNvPr id="3180" name="object 3180"/>
            <p:cNvSpPr/>
            <p:nvPr/>
          </p:nvSpPr>
          <p:spPr>
            <a:xfrm>
              <a:off x="1806511" y="8492447"/>
              <a:ext cx="1270" cy="86360"/>
            </a:xfrm>
            <a:custGeom>
              <a:avLst/>
              <a:gdLst/>
              <a:ahLst/>
              <a:cxnLst/>
              <a:rect l="l" t="t" r="r" b="b"/>
              <a:pathLst>
                <a:path w="1269" h="86359">
                  <a:moveTo>
                    <a:pt x="1143" y="0"/>
                  </a:moveTo>
                  <a:lnTo>
                    <a:pt x="228" y="584"/>
                  </a:lnTo>
                  <a:lnTo>
                    <a:pt x="0" y="905"/>
                  </a:lnTo>
                  <a:lnTo>
                    <a:pt x="0" y="86224"/>
                  </a:lnTo>
                  <a:lnTo>
                    <a:pt x="1143" y="86224"/>
                  </a:lnTo>
                  <a:lnTo>
                    <a:pt x="1143" y="0"/>
                  </a:lnTo>
                  <a:close/>
                </a:path>
              </a:pathLst>
            </a:custGeom>
            <a:solidFill>
              <a:srgbClr val="DBDBDB"/>
            </a:solidFill>
          </p:spPr>
          <p:txBody>
            <a:bodyPr wrap="square" lIns="0" tIns="0" rIns="0" bIns="0" rtlCol="0"/>
            <a:lstStyle/>
            <a:p>
              <a:endParaRPr sz="1227"/>
            </a:p>
          </p:txBody>
        </p:sp>
        <p:sp>
          <p:nvSpPr>
            <p:cNvPr id="3181" name="object 3181"/>
            <p:cNvSpPr/>
            <p:nvPr/>
          </p:nvSpPr>
          <p:spPr>
            <a:xfrm>
              <a:off x="1806854" y="8491936"/>
              <a:ext cx="1905" cy="86995"/>
            </a:xfrm>
            <a:custGeom>
              <a:avLst/>
              <a:gdLst/>
              <a:ahLst/>
              <a:cxnLst/>
              <a:rect l="l" t="t" r="r" b="b"/>
              <a:pathLst>
                <a:path w="1905" h="86995">
                  <a:moveTo>
                    <a:pt x="1600" y="0"/>
                  </a:moveTo>
                  <a:lnTo>
                    <a:pt x="0" y="1023"/>
                  </a:lnTo>
                  <a:lnTo>
                    <a:pt x="0" y="86735"/>
                  </a:lnTo>
                  <a:lnTo>
                    <a:pt x="1600" y="86735"/>
                  </a:lnTo>
                  <a:lnTo>
                    <a:pt x="1600" y="0"/>
                  </a:lnTo>
                  <a:close/>
                </a:path>
              </a:pathLst>
            </a:custGeom>
            <a:solidFill>
              <a:srgbClr val="DCDCDC"/>
            </a:solidFill>
          </p:spPr>
          <p:txBody>
            <a:bodyPr wrap="square" lIns="0" tIns="0" rIns="0" bIns="0" rtlCol="0"/>
            <a:lstStyle/>
            <a:p>
              <a:endParaRPr sz="1227"/>
            </a:p>
          </p:txBody>
        </p:sp>
        <p:sp>
          <p:nvSpPr>
            <p:cNvPr id="3182" name="object 3182"/>
            <p:cNvSpPr/>
            <p:nvPr/>
          </p:nvSpPr>
          <p:spPr>
            <a:xfrm>
              <a:off x="1807654" y="8491499"/>
              <a:ext cx="1905" cy="87630"/>
            </a:xfrm>
            <a:custGeom>
              <a:avLst/>
              <a:gdLst/>
              <a:ahLst/>
              <a:cxnLst/>
              <a:rect l="l" t="t" r="r" b="b"/>
              <a:pathLst>
                <a:path w="1905" h="87629">
                  <a:moveTo>
                    <a:pt x="1485" y="0"/>
                  </a:moveTo>
                  <a:lnTo>
                    <a:pt x="1130" y="228"/>
                  </a:lnTo>
                  <a:lnTo>
                    <a:pt x="342" y="736"/>
                  </a:lnTo>
                  <a:lnTo>
                    <a:pt x="0" y="952"/>
                  </a:lnTo>
                  <a:lnTo>
                    <a:pt x="0" y="87172"/>
                  </a:lnTo>
                  <a:lnTo>
                    <a:pt x="342" y="87172"/>
                  </a:lnTo>
                  <a:lnTo>
                    <a:pt x="1130" y="87172"/>
                  </a:lnTo>
                  <a:lnTo>
                    <a:pt x="1485" y="87172"/>
                  </a:lnTo>
                  <a:lnTo>
                    <a:pt x="1485" y="0"/>
                  </a:lnTo>
                  <a:close/>
                </a:path>
              </a:pathLst>
            </a:custGeom>
            <a:solidFill>
              <a:srgbClr val="DDDDDD"/>
            </a:solidFill>
          </p:spPr>
          <p:txBody>
            <a:bodyPr wrap="square" lIns="0" tIns="0" rIns="0" bIns="0" rtlCol="0"/>
            <a:lstStyle/>
            <a:p>
              <a:endParaRPr sz="1227"/>
            </a:p>
          </p:txBody>
        </p:sp>
        <p:sp>
          <p:nvSpPr>
            <p:cNvPr id="3183" name="object 3183"/>
            <p:cNvSpPr/>
            <p:nvPr/>
          </p:nvSpPr>
          <p:spPr>
            <a:xfrm>
              <a:off x="1808454" y="8490985"/>
              <a:ext cx="1905" cy="88265"/>
            </a:xfrm>
            <a:custGeom>
              <a:avLst/>
              <a:gdLst/>
              <a:ahLst/>
              <a:cxnLst/>
              <a:rect l="l" t="t" r="r" b="b"/>
              <a:pathLst>
                <a:path w="1905" h="88265">
                  <a:moveTo>
                    <a:pt x="0" y="87686"/>
                  </a:moveTo>
                  <a:lnTo>
                    <a:pt x="1486" y="87686"/>
                  </a:lnTo>
                  <a:lnTo>
                    <a:pt x="1486" y="0"/>
                  </a:lnTo>
                  <a:lnTo>
                    <a:pt x="0" y="950"/>
                  </a:lnTo>
                  <a:lnTo>
                    <a:pt x="0" y="87686"/>
                  </a:lnTo>
                  <a:close/>
                </a:path>
              </a:pathLst>
            </a:custGeom>
            <a:solidFill>
              <a:srgbClr val="DEDEDE"/>
            </a:solidFill>
          </p:spPr>
          <p:txBody>
            <a:bodyPr wrap="square" lIns="0" tIns="0" rIns="0" bIns="0" rtlCol="0"/>
            <a:lstStyle/>
            <a:p>
              <a:endParaRPr sz="1227"/>
            </a:p>
          </p:txBody>
        </p:sp>
        <p:sp>
          <p:nvSpPr>
            <p:cNvPr id="3184" name="object 3184"/>
            <p:cNvSpPr/>
            <p:nvPr/>
          </p:nvSpPr>
          <p:spPr>
            <a:xfrm>
              <a:off x="1809140" y="8490474"/>
              <a:ext cx="1905" cy="88265"/>
            </a:xfrm>
            <a:custGeom>
              <a:avLst/>
              <a:gdLst/>
              <a:ahLst/>
              <a:cxnLst/>
              <a:rect l="l" t="t" r="r" b="b"/>
              <a:pathLst>
                <a:path w="1905" h="88265">
                  <a:moveTo>
                    <a:pt x="1600" y="0"/>
                  </a:moveTo>
                  <a:lnTo>
                    <a:pt x="0" y="1023"/>
                  </a:lnTo>
                  <a:lnTo>
                    <a:pt x="0" y="88198"/>
                  </a:lnTo>
                  <a:lnTo>
                    <a:pt x="1600" y="88198"/>
                  </a:lnTo>
                  <a:lnTo>
                    <a:pt x="1600" y="0"/>
                  </a:lnTo>
                  <a:close/>
                </a:path>
              </a:pathLst>
            </a:custGeom>
            <a:solidFill>
              <a:srgbClr val="DFDFDF"/>
            </a:solidFill>
          </p:spPr>
          <p:txBody>
            <a:bodyPr wrap="square" lIns="0" tIns="0" rIns="0" bIns="0" rtlCol="0"/>
            <a:lstStyle/>
            <a:p>
              <a:endParaRPr sz="1227"/>
            </a:p>
          </p:txBody>
        </p:sp>
        <p:sp>
          <p:nvSpPr>
            <p:cNvPr id="3185" name="object 3185"/>
            <p:cNvSpPr/>
            <p:nvPr/>
          </p:nvSpPr>
          <p:spPr>
            <a:xfrm>
              <a:off x="1809940" y="8490254"/>
              <a:ext cx="1270" cy="88900"/>
            </a:xfrm>
            <a:custGeom>
              <a:avLst/>
              <a:gdLst/>
              <a:ahLst/>
              <a:cxnLst/>
              <a:rect l="l" t="t" r="r" b="b"/>
              <a:pathLst>
                <a:path w="1269" h="88900">
                  <a:moveTo>
                    <a:pt x="0" y="88417"/>
                  </a:moveTo>
                  <a:lnTo>
                    <a:pt x="1142" y="88417"/>
                  </a:lnTo>
                  <a:lnTo>
                    <a:pt x="1142" y="0"/>
                  </a:lnTo>
                  <a:lnTo>
                    <a:pt x="0" y="730"/>
                  </a:lnTo>
                  <a:lnTo>
                    <a:pt x="0" y="88417"/>
                  </a:lnTo>
                  <a:close/>
                </a:path>
              </a:pathLst>
            </a:custGeom>
            <a:solidFill>
              <a:srgbClr val="E0E0E0"/>
            </a:solidFill>
          </p:spPr>
          <p:txBody>
            <a:bodyPr wrap="square" lIns="0" tIns="0" rIns="0" bIns="0" rtlCol="0"/>
            <a:lstStyle/>
            <a:p>
              <a:endParaRPr sz="1227"/>
            </a:p>
          </p:txBody>
        </p:sp>
        <p:sp>
          <p:nvSpPr>
            <p:cNvPr id="3186" name="object 3186"/>
            <p:cNvSpPr/>
            <p:nvPr/>
          </p:nvSpPr>
          <p:spPr>
            <a:xfrm>
              <a:off x="1810283" y="8489743"/>
              <a:ext cx="1905" cy="89535"/>
            </a:xfrm>
            <a:custGeom>
              <a:avLst/>
              <a:gdLst/>
              <a:ahLst/>
              <a:cxnLst/>
              <a:rect l="l" t="t" r="r" b="b"/>
              <a:pathLst>
                <a:path w="1905" h="89534">
                  <a:moveTo>
                    <a:pt x="1600" y="0"/>
                  </a:moveTo>
                  <a:lnTo>
                    <a:pt x="0" y="1023"/>
                  </a:lnTo>
                  <a:lnTo>
                    <a:pt x="0" y="88929"/>
                  </a:lnTo>
                  <a:lnTo>
                    <a:pt x="1600" y="88929"/>
                  </a:lnTo>
                  <a:lnTo>
                    <a:pt x="1600" y="0"/>
                  </a:lnTo>
                  <a:close/>
                </a:path>
              </a:pathLst>
            </a:custGeom>
            <a:solidFill>
              <a:srgbClr val="E1E1E1"/>
            </a:solidFill>
          </p:spPr>
          <p:txBody>
            <a:bodyPr wrap="square" lIns="0" tIns="0" rIns="0" bIns="0" rtlCol="0"/>
            <a:lstStyle/>
            <a:p>
              <a:endParaRPr sz="1227"/>
            </a:p>
          </p:txBody>
        </p:sp>
        <p:sp>
          <p:nvSpPr>
            <p:cNvPr id="3187" name="object 3187"/>
            <p:cNvSpPr/>
            <p:nvPr/>
          </p:nvSpPr>
          <p:spPr>
            <a:xfrm>
              <a:off x="1811083" y="8489022"/>
              <a:ext cx="2540" cy="90170"/>
            </a:xfrm>
            <a:custGeom>
              <a:avLst/>
              <a:gdLst/>
              <a:ahLst/>
              <a:cxnLst/>
              <a:rect l="l" t="t" r="r" b="b"/>
              <a:pathLst>
                <a:path w="2539" h="90170">
                  <a:moveTo>
                    <a:pt x="1930" y="0"/>
                  </a:moveTo>
                  <a:lnTo>
                    <a:pt x="1143" y="508"/>
                  </a:lnTo>
                  <a:lnTo>
                    <a:pt x="342" y="1016"/>
                  </a:lnTo>
                  <a:lnTo>
                    <a:pt x="0" y="1244"/>
                  </a:lnTo>
                  <a:lnTo>
                    <a:pt x="0" y="89649"/>
                  </a:lnTo>
                  <a:lnTo>
                    <a:pt x="342" y="89649"/>
                  </a:lnTo>
                  <a:lnTo>
                    <a:pt x="1143" y="89649"/>
                  </a:lnTo>
                  <a:lnTo>
                    <a:pt x="1930" y="89649"/>
                  </a:lnTo>
                  <a:lnTo>
                    <a:pt x="1930" y="0"/>
                  </a:lnTo>
                  <a:close/>
                </a:path>
              </a:pathLst>
            </a:custGeom>
            <a:solidFill>
              <a:srgbClr val="E2E2E2"/>
            </a:solidFill>
          </p:spPr>
          <p:txBody>
            <a:bodyPr wrap="square" lIns="0" tIns="0" rIns="0" bIns="0" rtlCol="0"/>
            <a:lstStyle/>
            <a:p>
              <a:endParaRPr sz="1227"/>
            </a:p>
          </p:txBody>
        </p:sp>
        <p:sp>
          <p:nvSpPr>
            <p:cNvPr id="3188" name="object 3188"/>
            <p:cNvSpPr/>
            <p:nvPr/>
          </p:nvSpPr>
          <p:spPr>
            <a:xfrm>
              <a:off x="1812226" y="8488792"/>
              <a:ext cx="1270" cy="90170"/>
            </a:xfrm>
            <a:custGeom>
              <a:avLst/>
              <a:gdLst/>
              <a:ahLst/>
              <a:cxnLst/>
              <a:rect l="l" t="t" r="r" b="b"/>
              <a:pathLst>
                <a:path w="1269" h="90170">
                  <a:moveTo>
                    <a:pt x="0" y="89879"/>
                  </a:moveTo>
                  <a:lnTo>
                    <a:pt x="1142" y="89879"/>
                  </a:lnTo>
                  <a:lnTo>
                    <a:pt x="1142" y="0"/>
                  </a:lnTo>
                  <a:lnTo>
                    <a:pt x="0" y="731"/>
                  </a:lnTo>
                  <a:lnTo>
                    <a:pt x="0" y="89879"/>
                  </a:lnTo>
                  <a:close/>
                </a:path>
              </a:pathLst>
            </a:custGeom>
            <a:solidFill>
              <a:srgbClr val="E3E3E3"/>
            </a:solidFill>
          </p:spPr>
          <p:txBody>
            <a:bodyPr wrap="square" lIns="0" tIns="0" rIns="0" bIns="0" rtlCol="0"/>
            <a:lstStyle/>
            <a:p>
              <a:endParaRPr sz="1227"/>
            </a:p>
          </p:txBody>
        </p:sp>
        <p:sp>
          <p:nvSpPr>
            <p:cNvPr id="3189" name="object 3189"/>
            <p:cNvSpPr/>
            <p:nvPr/>
          </p:nvSpPr>
          <p:spPr>
            <a:xfrm>
              <a:off x="1812569" y="8488280"/>
              <a:ext cx="1905" cy="90805"/>
            </a:xfrm>
            <a:custGeom>
              <a:avLst/>
              <a:gdLst/>
              <a:ahLst/>
              <a:cxnLst/>
              <a:rect l="l" t="t" r="r" b="b"/>
              <a:pathLst>
                <a:path w="1905" h="90804">
                  <a:moveTo>
                    <a:pt x="1600" y="0"/>
                  </a:moveTo>
                  <a:lnTo>
                    <a:pt x="0" y="1023"/>
                  </a:lnTo>
                  <a:lnTo>
                    <a:pt x="0" y="90391"/>
                  </a:lnTo>
                  <a:lnTo>
                    <a:pt x="1600" y="90391"/>
                  </a:lnTo>
                  <a:lnTo>
                    <a:pt x="1600" y="0"/>
                  </a:lnTo>
                  <a:close/>
                </a:path>
              </a:pathLst>
            </a:custGeom>
            <a:solidFill>
              <a:srgbClr val="E4E4E4"/>
            </a:solidFill>
          </p:spPr>
          <p:txBody>
            <a:bodyPr wrap="square" lIns="0" tIns="0" rIns="0" bIns="0" rtlCol="0"/>
            <a:lstStyle/>
            <a:p>
              <a:endParaRPr sz="1227"/>
            </a:p>
          </p:txBody>
        </p:sp>
        <p:sp>
          <p:nvSpPr>
            <p:cNvPr id="3190" name="object 3190"/>
            <p:cNvSpPr/>
            <p:nvPr/>
          </p:nvSpPr>
          <p:spPr>
            <a:xfrm>
              <a:off x="1813369" y="8488061"/>
              <a:ext cx="1270" cy="90805"/>
            </a:xfrm>
            <a:custGeom>
              <a:avLst/>
              <a:gdLst/>
              <a:ahLst/>
              <a:cxnLst/>
              <a:rect l="l" t="t" r="r" b="b"/>
              <a:pathLst>
                <a:path w="1269" h="90804">
                  <a:moveTo>
                    <a:pt x="1143" y="0"/>
                  </a:moveTo>
                  <a:lnTo>
                    <a:pt x="0" y="731"/>
                  </a:lnTo>
                  <a:lnTo>
                    <a:pt x="0" y="90610"/>
                  </a:lnTo>
                  <a:lnTo>
                    <a:pt x="1143" y="90610"/>
                  </a:lnTo>
                  <a:lnTo>
                    <a:pt x="1143" y="0"/>
                  </a:lnTo>
                  <a:close/>
                </a:path>
              </a:pathLst>
            </a:custGeom>
            <a:solidFill>
              <a:srgbClr val="E5E5E5"/>
            </a:solidFill>
          </p:spPr>
          <p:txBody>
            <a:bodyPr wrap="square" lIns="0" tIns="0" rIns="0" bIns="0" rtlCol="0"/>
            <a:lstStyle/>
            <a:p>
              <a:endParaRPr sz="1227"/>
            </a:p>
          </p:txBody>
        </p:sp>
        <p:sp>
          <p:nvSpPr>
            <p:cNvPr id="3191" name="object 3191"/>
            <p:cNvSpPr/>
            <p:nvPr/>
          </p:nvSpPr>
          <p:spPr>
            <a:xfrm>
              <a:off x="1813712" y="8487549"/>
              <a:ext cx="1905" cy="91440"/>
            </a:xfrm>
            <a:custGeom>
              <a:avLst/>
              <a:gdLst/>
              <a:ahLst/>
              <a:cxnLst/>
              <a:rect l="l" t="t" r="r" b="b"/>
              <a:pathLst>
                <a:path w="1905" h="91440">
                  <a:moveTo>
                    <a:pt x="1600" y="0"/>
                  </a:moveTo>
                  <a:lnTo>
                    <a:pt x="0" y="1023"/>
                  </a:lnTo>
                  <a:lnTo>
                    <a:pt x="0" y="91122"/>
                  </a:lnTo>
                  <a:lnTo>
                    <a:pt x="800" y="91122"/>
                  </a:lnTo>
                  <a:lnTo>
                    <a:pt x="800" y="46545"/>
                  </a:lnTo>
                  <a:lnTo>
                    <a:pt x="1600" y="42833"/>
                  </a:lnTo>
                  <a:lnTo>
                    <a:pt x="1600" y="0"/>
                  </a:lnTo>
                  <a:close/>
                </a:path>
              </a:pathLst>
            </a:custGeom>
            <a:solidFill>
              <a:srgbClr val="E6E6E6"/>
            </a:solidFill>
          </p:spPr>
          <p:txBody>
            <a:bodyPr wrap="square" lIns="0" tIns="0" rIns="0" bIns="0" rtlCol="0"/>
            <a:lstStyle/>
            <a:p>
              <a:endParaRPr sz="1227"/>
            </a:p>
          </p:txBody>
        </p:sp>
        <p:sp>
          <p:nvSpPr>
            <p:cNvPr id="3192" name="object 3192"/>
            <p:cNvSpPr/>
            <p:nvPr/>
          </p:nvSpPr>
          <p:spPr>
            <a:xfrm>
              <a:off x="1814512" y="8486825"/>
              <a:ext cx="2540" cy="47625"/>
            </a:xfrm>
            <a:custGeom>
              <a:avLst/>
              <a:gdLst/>
              <a:ahLst/>
              <a:cxnLst/>
              <a:rect l="l" t="t" r="r" b="b"/>
              <a:pathLst>
                <a:path w="2539" h="47625">
                  <a:moveTo>
                    <a:pt x="1943" y="0"/>
                  </a:moveTo>
                  <a:lnTo>
                    <a:pt x="1130" y="533"/>
                  </a:lnTo>
                  <a:lnTo>
                    <a:pt x="342" y="1028"/>
                  </a:lnTo>
                  <a:lnTo>
                    <a:pt x="0" y="1244"/>
                  </a:lnTo>
                  <a:lnTo>
                    <a:pt x="0" y="47269"/>
                  </a:lnTo>
                  <a:lnTo>
                    <a:pt x="342" y="45669"/>
                  </a:lnTo>
                  <a:lnTo>
                    <a:pt x="1943" y="38265"/>
                  </a:lnTo>
                  <a:lnTo>
                    <a:pt x="1943" y="0"/>
                  </a:lnTo>
                  <a:close/>
                </a:path>
              </a:pathLst>
            </a:custGeom>
            <a:solidFill>
              <a:srgbClr val="E7E7E7"/>
            </a:solidFill>
          </p:spPr>
          <p:txBody>
            <a:bodyPr wrap="square" lIns="0" tIns="0" rIns="0" bIns="0" rtlCol="0"/>
            <a:lstStyle/>
            <a:p>
              <a:endParaRPr sz="1227"/>
            </a:p>
          </p:txBody>
        </p:sp>
        <p:sp>
          <p:nvSpPr>
            <p:cNvPr id="3193" name="object 3193"/>
            <p:cNvSpPr/>
            <p:nvPr/>
          </p:nvSpPr>
          <p:spPr>
            <a:xfrm>
              <a:off x="1815655" y="8486599"/>
              <a:ext cx="1270" cy="42545"/>
            </a:xfrm>
            <a:custGeom>
              <a:avLst/>
              <a:gdLst/>
              <a:ahLst/>
              <a:cxnLst/>
              <a:rect l="l" t="t" r="r" b="b"/>
              <a:pathLst>
                <a:path w="1269" h="42545">
                  <a:moveTo>
                    <a:pt x="1142" y="0"/>
                  </a:moveTo>
                  <a:lnTo>
                    <a:pt x="0" y="731"/>
                  </a:lnTo>
                  <a:lnTo>
                    <a:pt x="0" y="42193"/>
                  </a:lnTo>
                  <a:lnTo>
                    <a:pt x="1142" y="36890"/>
                  </a:lnTo>
                  <a:lnTo>
                    <a:pt x="1142" y="0"/>
                  </a:lnTo>
                  <a:close/>
                </a:path>
              </a:pathLst>
            </a:custGeom>
            <a:solidFill>
              <a:srgbClr val="E8E8E8"/>
            </a:solidFill>
          </p:spPr>
          <p:txBody>
            <a:bodyPr wrap="square" lIns="0" tIns="0" rIns="0" bIns="0" rtlCol="0"/>
            <a:lstStyle/>
            <a:p>
              <a:endParaRPr sz="1227"/>
            </a:p>
          </p:txBody>
        </p:sp>
        <p:sp>
          <p:nvSpPr>
            <p:cNvPr id="3194" name="object 3194"/>
            <p:cNvSpPr/>
            <p:nvPr/>
          </p:nvSpPr>
          <p:spPr>
            <a:xfrm>
              <a:off x="1815998" y="8486087"/>
              <a:ext cx="1905" cy="41275"/>
            </a:xfrm>
            <a:custGeom>
              <a:avLst/>
              <a:gdLst/>
              <a:ahLst/>
              <a:cxnLst/>
              <a:rect l="l" t="t" r="r" b="b"/>
              <a:pathLst>
                <a:path w="1905" h="41275">
                  <a:moveTo>
                    <a:pt x="1600" y="0"/>
                  </a:moveTo>
                  <a:lnTo>
                    <a:pt x="0" y="1023"/>
                  </a:lnTo>
                  <a:lnTo>
                    <a:pt x="0" y="41114"/>
                  </a:lnTo>
                  <a:lnTo>
                    <a:pt x="1182" y="35629"/>
                  </a:lnTo>
                  <a:lnTo>
                    <a:pt x="1600" y="35044"/>
                  </a:lnTo>
                  <a:lnTo>
                    <a:pt x="1600" y="0"/>
                  </a:lnTo>
                  <a:close/>
                </a:path>
              </a:pathLst>
            </a:custGeom>
            <a:solidFill>
              <a:srgbClr val="E9E9E9"/>
            </a:solidFill>
          </p:spPr>
          <p:txBody>
            <a:bodyPr wrap="square" lIns="0" tIns="0" rIns="0" bIns="0" rtlCol="0"/>
            <a:lstStyle/>
            <a:p>
              <a:endParaRPr sz="1227"/>
            </a:p>
          </p:txBody>
        </p:sp>
        <p:sp>
          <p:nvSpPr>
            <p:cNvPr id="3195" name="object 3195"/>
            <p:cNvSpPr/>
            <p:nvPr/>
          </p:nvSpPr>
          <p:spPr>
            <a:xfrm>
              <a:off x="1816798" y="8485868"/>
              <a:ext cx="1270" cy="38100"/>
            </a:xfrm>
            <a:custGeom>
              <a:avLst/>
              <a:gdLst/>
              <a:ahLst/>
              <a:cxnLst/>
              <a:rect l="l" t="t" r="r" b="b"/>
              <a:pathLst>
                <a:path w="1269" h="38100">
                  <a:moveTo>
                    <a:pt x="1143" y="0"/>
                  </a:moveTo>
                  <a:lnTo>
                    <a:pt x="0" y="731"/>
                  </a:lnTo>
                  <a:lnTo>
                    <a:pt x="0" y="37621"/>
                  </a:lnTo>
                  <a:lnTo>
                    <a:pt x="382" y="35848"/>
                  </a:lnTo>
                  <a:lnTo>
                    <a:pt x="1143" y="34783"/>
                  </a:lnTo>
                  <a:lnTo>
                    <a:pt x="1143" y="0"/>
                  </a:lnTo>
                  <a:close/>
                </a:path>
              </a:pathLst>
            </a:custGeom>
            <a:solidFill>
              <a:srgbClr val="EAEAEA"/>
            </a:solidFill>
          </p:spPr>
          <p:txBody>
            <a:bodyPr wrap="square" lIns="0" tIns="0" rIns="0" bIns="0" rtlCol="0"/>
            <a:lstStyle/>
            <a:p>
              <a:endParaRPr sz="1227"/>
            </a:p>
          </p:txBody>
        </p:sp>
        <p:sp>
          <p:nvSpPr>
            <p:cNvPr id="3196" name="object 3196"/>
            <p:cNvSpPr/>
            <p:nvPr/>
          </p:nvSpPr>
          <p:spPr>
            <a:xfrm>
              <a:off x="1817141" y="8485356"/>
              <a:ext cx="1905" cy="36830"/>
            </a:xfrm>
            <a:custGeom>
              <a:avLst/>
              <a:gdLst/>
              <a:ahLst/>
              <a:cxnLst/>
              <a:rect l="l" t="t" r="r" b="b"/>
              <a:pathLst>
                <a:path w="1905" h="36829">
                  <a:moveTo>
                    <a:pt x="1600" y="0"/>
                  </a:moveTo>
                  <a:lnTo>
                    <a:pt x="0" y="1023"/>
                  </a:lnTo>
                  <a:lnTo>
                    <a:pt x="0" y="36542"/>
                  </a:lnTo>
                  <a:lnTo>
                    <a:pt x="39" y="36360"/>
                  </a:lnTo>
                  <a:lnTo>
                    <a:pt x="1600" y="34176"/>
                  </a:lnTo>
                  <a:lnTo>
                    <a:pt x="1600" y="0"/>
                  </a:lnTo>
                  <a:close/>
                </a:path>
              </a:pathLst>
            </a:custGeom>
            <a:solidFill>
              <a:srgbClr val="EBEBEB"/>
            </a:solidFill>
          </p:spPr>
          <p:txBody>
            <a:bodyPr wrap="square" lIns="0" tIns="0" rIns="0" bIns="0" rtlCol="0"/>
            <a:lstStyle/>
            <a:p>
              <a:endParaRPr sz="1227"/>
            </a:p>
          </p:txBody>
        </p:sp>
        <p:sp>
          <p:nvSpPr>
            <p:cNvPr id="3197" name="object 3197"/>
            <p:cNvSpPr/>
            <p:nvPr/>
          </p:nvSpPr>
          <p:spPr>
            <a:xfrm>
              <a:off x="1817941" y="8484628"/>
              <a:ext cx="2540" cy="36195"/>
            </a:xfrm>
            <a:custGeom>
              <a:avLst/>
              <a:gdLst/>
              <a:ahLst/>
              <a:cxnLst/>
              <a:rect l="l" t="t" r="r" b="b"/>
              <a:pathLst>
                <a:path w="2539" h="36195">
                  <a:moveTo>
                    <a:pt x="1930" y="0"/>
                  </a:moveTo>
                  <a:lnTo>
                    <a:pt x="1143" y="520"/>
                  </a:lnTo>
                  <a:lnTo>
                    <a:pt x="419" y="977"/>
                  </a:lnTo>
                  <a:lnTo>
                    <a:pt x="0" y="1244"/>
                  </a:lnTo>
                  <a:lnTo>
                    <a:pt x="0" y="36029"/>
                  </a:lnTo>
                  <a:lnTo>
                    <a:pt x="342" y="35547"/>
                  </a:lnTo>
                  <a:lnTo>
                    <a:pt x="1143" y="34429"/>
                  </a:lnTo>
                  <a:lnTo>
                    <a:pt x="1930" y="33312"/>
                  </a:lnTo>
                  <a:lnTo>
                    <a:pt x="1930" y="0"/>
                  </a:lnTo>
                  <a:close/>
                </a:path>
              </a:pathLst>
            </a:custGeom>
            <a:solidFill>
              <a:srgbClr val="ECECEC"/>
            </a:solidFill>
          </p:spPr>
          <p:txBody>
            <a:bodyPr wrap="square" lIns="0" tIns="0" rIns="0" bIns="0" rtlCol="0"/>
            <a:lstStyle/>
            <a:p>
              <a:endParaRPr sz="1227"/>
            </a:p>
          </p:txBody>
        </p:sp>
        <p:sp>
          <p:nvSpPr>
            <p:cNvPr id="3198" name="object 3198"/>
            <p:cNvSpPr/>
            <p:nvPr/>
          </p:nvSpPr>
          <p:spPr>
            <a:xfrm>
              <a:off x="1819084" y="8484406"/>
              <a:ext cx="1270" cy="34925"/>
            </a:xfrm>
            <a:custGeom>
              <a:avLst/>
              <a:gdLst/>
              <a:ahLst/>
              <a:cxnLst/>
              <a:rect l="l" t="t" r="r" b="b"/>
              <a:pathLst>
                <a:path w="1269" h="34925">
                  <a:moveTo>
                    <a:pt x="1142" y="0"/>
                  </a:moveTo>
                  <a:lnTo>
                    <a:pt x="0" y="730"/>
                  </a:lnTo>
                  <a:lnTo>
                    <a:pt x="0" y="34646"/>
                  </a:lnTo>
                  <a:lnTo>
                    <a:pt x="1142" y="33047"/>
                  </a:lnTo>
                  <a:lnTo>
                    <a:pt x="1142" y="0"/>
                  </a:lnTo>
                  <a:close/>
                </a:path>
              </a:pathLst>
            </a:custGeom>
            <a:solidFill>
              <a:srgbClr val="EDEDED"/>
            </a:solidFill>
          </p:spPr>
          <p:txBody>
            <a:bodyPr wrap="square" lIns="0" tIns="0" rIns="0" bIns="0" rtlCol="0"/>
            <a:lstStyle/>
            <a:p>
              <a:endParaRPr sz="1227"/>
            </a:p>
          </p:txBody>
        </p:sp>
        <p:sp>
          <p:nvSpPr>
            <p:cNvPr id="3199" name="object 3199"/>
            <p:cNvSpPr/>
            <p:nvPr/>
          </p:nvSpPr>
          <p:spPr>
            <a:xfrm>
              <a:off x="1819427" y="8483894"/>
              <a:ext cx="1905" cy="34925"/>
            </a:xfrm>
            <a:custGeom>
              <a:avLst/>
              <a:gdLst/>
              <a:ahLst/>
              <a:cxnLst/>
              <a:rect l="l" t="t" r="r" b="b"/>
              <a:pathLst>
                <a:path w="1905" h="34925">
                  <a:moveTo>
                    <a:pt x="1600" y="0"/>
                  </a:moveTo>
                  <a:lnTo>
                    <a:pt x="0" y="1023"/>
                  </a:lnTo>
                  <a:lnTo>
                    <a:pt x="0" y="34678"/>
                  </a:lnTo>
                  <a:lnTo>
                    <a:pt x="1600" y="32439"/>
                  </a:lnTo>
                  <a:lnTo>
                    <a:pt x="1600" y="0"/>
                  </a:lnTo>
                  <a:close/>
                </a:path>
              </a:pathLst>
            </a:custGeom>
            <a:solidFill>
              <a:srgbClr val="EEEEEE"/>
            </a:solidFill>
          </p:spPr>
          <p:txBody>
            <a:bodyPr wrap="square" lIns="0" tIns="0" rIns="0" bIns="0" rtlCol="0"/>
            <a:lstStyle/>
            <a:p>
              <a:endParaRPr sz="1227"/>
            </a:p>
          </p:txBody>
        </p:sp>
        <p:sp>
          <p:nvSpPr>
            <p:cNvPr id="3200" name="object 3200"/>
            <p:cNvSpPr/>
            <p:nvPr/>
          </p:nvSpPr>
          <p:spPr>
            <a:xfrm>
              <a:off x="1820227" y="8483455"/>
              <a:ext cx="1905" cy="34290"/>
            </a:xfrm>
            <a:custGeom>
              <a:avLst/>
              <a:gdLst/>
              <a:ahLst/>
              <a:cxnLst/>
              <a:rect l="l" t="t" r="r" b="b"/>
              <a:pathLst>
                <a:path w="1905" h="34290">
                  <a:moveTo>
                    <a:pt x="1485" y="0"/>
                  </a:moveTo>
                  <a:lnTo>
                    <a:pt x="0" y="950"/>
                  </a:lnTo>
                  <a:lnTo>
                    <a:pt x="0" y="33997"/>
                  </a:lnTo>
                  <a:lnTo>
                    <a:pt x="1485" y="31918"/>
                  </a:lnTo>
                  <a:lnTo>
                    <a:pt x="1485" y="0"/>
                  </a:lnTo>
                  <a:close/>
                </a:path>
              </a:pathLst>
            </a:custGeom>
            <a:solidFill>
              <a:srgbClr val="EFEFEF"/>
            </a:solidFill>
          </p:spPr>
          <p:txBody>
            <a:bodyPr wrap="square" lIns="0" tIns="0" rIns="0" bIns="0" rtlCol="0"/>
            <a:lstStyle/>
            <a:p>
              <a:endParaRPr sz="1227"/>
            </a:p>
          </p:txBody>
        </p:sp>
        <p:sp>
          <p:nvSpPr>
            <p:cNvPr id="3201" name="object 3201"/>
            <p:cNvSpPr/>
            <p:nvPr/>
          </p:nvSpPr>
          <p:spPr>
            <a:xfrm>
              <a:off x="1821027" y="8482736"/>
              <a:ext cx="1905" cy="33655"/>
            </a:xfrm>
            <a:custGeom>
              <a:avLst/>
              <a:gdLst/>
              <a:ahLst/>
              <a:cxnLst/>
              <a:rect l="l" t="t" r="r" b="b"/>
              <a:pathLst>
                <a:path w="1905" h="33654">
                  <a:moveTo>
                    <a:pt x="1828" y="0"/>
                  </a:moveTo>
                  <a:lnTo>
                    <a:pt x="1130" y="444"/>
                  </a:lnTo>
                  <a:lnTo>
                    <a:pt x="609" y="774"/>
                  </a:lnTo>
                  <a:lnTo>
                    <a:pt x="342" y="939"/>
                  </a:lnTo>
                  <a:lnTo>
                    <a:pt x="0" y="1168"/>
                  </a:lnTo>
                  <a:lnTo>
                    <a:pt x="0" y="33604"/>
                  </a:lnTo>
                  <a:lnTo>
                    <a:pt x="342" y="33121"/>
                  </a:lnTo>
                  <a:lnTo>
                    <a:pt x="1130" y="32004"/>
                  </a:lnTo>
                  <a:lnTo>
                    <a:pt x="1828" y="31038"/>
                  </a:lnTo>
                  <a:lnTo>
                    <a:pt x="1828" y="0"/>
                  </a:lnTo>
                  <a:close/>
                </a:path>
              </a:pathLst>
            </a:custGeom>
            <a:solidFill>
              <a:srgbClr val="F0F0F0"/>
            </a:solidFill>
          </p:spPr>
          <p:txBody>
            <a:bodyPr wrap="square" lIns="0" tIns="0" rIns="0" bIns="0" rtlCol="0"/>
            <a:lstStyle/>
            <a:p>
              <a:endParaRPr sz="1227"/>
            </a:p>
          </p:txBody>
        </p:sp>
        <p:sp>
          <p:nvSpPr>
            <p:cNvPr id="3202" name="object 3202"/>
            <p:cNvSpPr/>
            <p:nvPr/>
          </p:nvSpPr>
          <p:spPr>
            <a:xfrm>
              <a:off x="1822170" y="8481707"/>
              <a:ext cx="2540" cy="33655"/>
            </a:xfrm>
            <a:custGeom>
              <a:avLst/>
              <a:gdLst/>
              <a:ahLst/>
              <a:cxnLst/>
              <a:rect l="l" t="t" r="r" b="b"/>
              <a:pathLst>
                <a:path w="2539" h="33654">
                  <a:moveTo>
                    <a:pt x="2273" y="0"/>
                  </a:moveTo>
                  <a:lnTo>
                    <a:pt x="1485" y="508"/>
                  </a:lnTo>
                  <a:lnTo>
                    <a:pt x="685" y="1028"/>
                  </a:lnTo>
                  <a:lnTo>
                    <a:pt x="0" y="1460"/>
                  </a:lnTo>
                  <a:lnTo>
                    <a:pt x="0" y="33032"/>
                  </a:lnTo>
                  <a:lnTo>
                    <a:pt x="685" y="32067"/>
                  </a:lnTo>
                  <a:lnTo>
                    <a:pt x="1485" y="30949"/>
                  </a:lnTo>
                  <a:lnTo>
                    <a:pt x="2273" y="29832"/>
                  </a:lnTo>
                  <a:lnTo>
                    <a:pt x="2273" y="0"/>
                  </a:lnTo>
                  <a:close/>
                </a:path>
              </a:pathLst>
            </a:custGeom>
            <a:solidFill>
              <a:srgbClr val="F1F1F1"/>
            </a:solidFill>
          </p:spPr>
          <p:txBody>
            <a:bodyPr wrap="square" lIns="0" tIns="0" rIns="0" bIns="0" rtlCol="0"/>
            <a:lstStyle/>
            <a:p>
              <a:endParaRPr sz="1227"/>
            </a:p>
          </p:txBody>
        </p:sp>
        <p:sp>
          <p:nvSpPr>
            <p:cNvPr id="3203" name="object 3203"/>
            <p:cNvSpPr/>
            <p:nvPr/>
          </p:nvSpPr>
          <p:spPr>
            <a:xfrm>
              <a:off x="1823656" y="8481009"/>
              <a:ext cx="2540" cy="31750"/>
            </a:xfrm>
            <a:custGeom>
              <a:avLst/>
              <a:gdLst/>
              <a:ahLst/>
              <a:cxnLst/>
              <a:rect l="l" t="t" r="r" b="b"/>
              <a:pathLst>
                <a:path w="2539" h="31750">
                  <a:moveTo>
                    <a:pt x="1943" y="0"/>
                  </a:moveTo>
                  <a:lnTo>
                    <a:pt x="1130" y="482"/>
                  </a:lnTo>
                  <a:lnTo>
                    <a:pt x="342" y="990"/>
                  </a:lnTo>
                  <a:lnTo>
                    <a:pt x="0" y="1206"/>
                  </a:lnTo>
                  <a:lnTo>
                    <a:pt x="0" y="31648"/>
                  </a:lnTo>
                  <a:lnTo>
                    <a:pt x="342" y="31178"/>
                  </a:lnTo>
                  <a:lnTo>
                    <a:pt x="800" y="30530"/>
                  </a:lnTo>
                  <a:lnTo>
                    <a:pt x="1130" y="30314"/>
                  </a:lnTo>
                  <a:lnTo>
                    <a:pt x="1943" y="29806"/>
                  </a:lnTo>
                  <a:lnTo>
                    <a:pt x="1943" y="0"/>
                  </a:lnTo>
                  <a:close/>
                </a:path>
              </a:pathLst>
            </a:custGeom>
            <a:solidFill>
              <a:srgbClr val="F2F2F2"/>
            </a:solidFill>
          </p:spPr>
          <p:txBody>
            <a:bodyPr wrap="square" lIns="0" tIns="0" rIns="0" bIns="0" rtlCol="0"/>
            <a:lstStyle/>
            <a:p>
              <a:endParaRPr sz="1227"/>
            </a:p>
          </p:txBody>
        </p:sp>
        <p:sp>
          <p:nvSpPr>
            <p:cNvPr id="3204" name="object 3204"/>
            <p:cNvSpPr/>
            <p:nvPr/>
          </p:nvSpPr>
          <p:spPr>
            <a:xfrm>
              <a:off x="1824799" y="8480868"/>
              <a:ext cx="1905" cy="30480"/>
            </a:xfrm>
            <a:custGeom>
              <a:avLst/>
              <a:gdLst/>
              <a:ahLst/>
              <a:cxnLst/>
              <a:rect l="l" t="t" r="r" b="b"/>
              <a:pathLst>
                <a:path w="1905" h="30479">
                  <a:moveTo>
                    <a:pt x="1485" y="0"/>
                  </a:moveTo>
                  <a:lnTo>
                    <a:pt x="732" y="145"/>
                  </a:lnTo>
                  <a:lnTo>
                    <a:pt x="0" y="613"/>
                  </a:lnTo>
                  <a:lnTo>
                    <a:pt x="0" y="30447"/>
                  </a:lnTo>
                  <a:lnTo>
                    <a:pt x="1485" y="29496"/>
                  </a:lnTo>
                  <a:lnTo>
                    <a:pt x="1485" y="0"/>
                  </a:lnTo>
                  <a:close/>
                </a:path>
              </a:pathLst>
            </a:custGeom>
            <a:solidFill>
              <a:srgbClr val="F3F3F3"/>
            </a:solidFill>
          </p:spPr>
          <p:txBody>
            <a:bodyPr wrap="square" lIns="0" tIns="0" rIns="0" bIns="0" rtlCol="0"/>
            <a:lstStyle/>
            <a:p>
              <a:endParaRPr sz="1227"/>
            </a:p>
          </p:txBody>
        </p:sp>
        <p:sp>
          <p:nvSpPr>
            <p:cNvPr id="3205" name="object 3205"/>
            <p:cNvSpPr/>
            <p:nvPr/>
          </p:nvSpPr>
          <p:spPr>
            <a:xfrm>
              <a:off x="1825599" y="8480564"/>
              <a:ext cx="2540" cy="30480"/>
            </a:xfrm>
            <a:custGeom>
              <a:avLst/>
              <a:gdLst/>
              <a:ahLst/>
              <a:cxnLst/>
              <a:rect l="l" t="t" r="r" b="b"/>
              <a:pathLst>
                <a:path w="2539" h="30479">
                  <a:moveTo>
                    <a:pt x="2273" y="0"/>
                  </a:moveTo>
                  <a:lnTo>
                    <a:pt x="1473" y="152"/>
                  </a:lnTo>
                  <a:lnTo>
                    <a:pt x="1270" y="203"/>
                  </a:lnTo>
                  <a:lnTo>
                    <a:pt x="685" y="304"/>
                  </a:lnTo>
                  <a:lnTo>
                    <a:pt x="0" y="444"/>
                  </a:lnTo>
                  <a:lnTo>
                    <a:pt x="0" y="30251"/>
                  </a:lnTo>
                  <a:lnTo>
                    <a:pt x="685" y="29806"/>
                  </a:lnTo>
                  <a:lnTo>
                    <a:pt x="1473" y="29298"/>
                  </a:lnTo>
                  <a:lnTo>
                    <a:pt x="2273" y="28778"/>
                  </a:lnTo>
                  <a:lnTo>
                    <a:pt x="2273" y="0"/>
                  </a:lnTo>
                  <a:close/>
                </a:path>
              </a:pathLst>
            </a:custGeom>
            <a:solidFill>
              <a:srgbClr val="F4F4F4"/>
            </a:solidFill>
          </p:spPr>
          <p:txBody>
            <a:bodyPr wrap="square" lIns="0" tIns="0" rIns="0" bIns="0" rtlCol="0"/>
            <a:lstStyle/>
            <a:p>
              <a:endParaRPr sz="1227"/>
            </a:p>
          </p:txBody>
        </p:sp>
        <p:sp>
          <p:nvSpPr>
            <p:cNvPr id="3206" name="object 3206"/>
            <p:cNvSpPr/>
            <p:nvPr/>
          </p:nvSpPr>
          <p:spPr>
            <a:xfrm>
              <a:off x="1827085" y="8480348"/>
              <a:ext cx="2540" cy="29845"/>
            </a:xfrm>
            <a:custGeom>
              <a:avLst/>
              <a:gdLst/>
              <a:ahLst/>
              <a:cxnLst/>
              <a:rect l="l" t="t" r="r" b="b"/>
              <a:pathLst>
                <a:path w="2539" h="29845">
                  <a:moveTo>
                    <a:pt x="1943" y="0"/>
                  </a:moveTo>
                  <a:lnTo>
                    <a:pt x="1130" y="165"/>
                  </a:lnTo>
                  <a:lnTo>
                    <a:pt x="342" y="304"/>
                  </a:lnTo>
                  <a:lnTo>
                    <a:pt x="0" y="368"/>
                  </a:lnTo>
                  <a:lnTo>
                    <a:pt x="0" y="29514"/>
                  </a:lnTo>
                  <a:lnTo>
                    <a:pt x="342" y="29286"/>
                  </a:lnTo>
                  <a:lnTo>
                    <a:pt x="647" y="29095"/>
                  </a:lnTo>
                  <a:lnTo>
                    <a:pt x="1943" y="28270"/>
                  </a:lnTo>
                  <a:lnTo>
                    <a:pt x="1943" y="0"/>
                  </a:lnTo>
                  <a:close/>
                </a:path>
              </a:pathLst>
            </a:custGeom>
            <a:solidFill>
              <a:srgbClr val="F5F5F5"/>
            </a:solidFill>
          </p:spPr>
          <p:txBody>
            <a:bodyPr wrap="square" lIns="0" tIns="0" rIns="0" bIns="0" rtlCol="0"/>
            <a:lstStyle/>
            <a:p>
              <a:endParaRPr sz="1227"/>
            </a:p>
          </p:txBody>
        </p:sp>
        <p:sp>
          <p:nvSpPr>
            <p:cNvPr id="3207" name="object 3207"/>
            <p:cNvSpPr/>
            <p:nvPr/>
          </p:nvSpPr>
          <p:spPr>
            <a:xfrm>
              <a:off x="1828228" y="8480056"/>
              <a:ext cx="2540" cy="29209"/>
            </a:xfrm>
            <a:custGeom>
              <a:avLst/>
              <a:gdLst/>
              <a:ahLst/>
              <a:cxnLst/>
              <a:rect l="l" t="t" r="r" b="b"/>
              <a:pathLst>
                <a:path w="2539" h="29209">
                  <a:moveTo>
                    <a:pt x="2273" y="0"/>
                  </a:moveTo>
                  <a:lnTo>
                    <a:pt x="1485" y="165"/>
                  </a:lnTo>
                  <a:lnTo>
                    <a:pt x="800" y="292"/>
                  </a:lnTo>
                  <a:lnTo>
                    <a:pt x="0" y="444"/>
                  </a:lnTo>
                  <a:lnTo>
                    <a:pt x="0" y="29070"/>
                  </a:lnTo>
                  <a:lnTo>
                    <a:pt x="800" y="28562"/>
                  </a:lnTo>
                  <a:lnTo>
                    <a:pt x="1485" y="28117"/>
                  </a:lnTo>
                  <a:lnTo>
                    <a:pt x="2273" y="27609"/>
                  </a:lnTo>
                  <a:lnTo>
                    <a:pt x="2273" y="0"/>
                  </a:lnTo>
                  <a:close/>
                </a:path>
              </a:pathLst>
            </a:custGeom>
            <a:solidFill>
              <a:srgbClr val="F6F6F6"/>
            </a:solidFill>
          </p:spPr>
          <p:txBody>
            <a:bodyPr wrap="square" lIns="0" tIns="0" rIns="0" bIns="0" rtlCol="0"/>
            <a:lstStyle/>
            <a:p>
              <a:endParaRPr sz="1227"/>
            </a:p>
          </p:txBody>
        </p:sp>
        <p:sp>
          <p:nvSpPr>
            <p:cNvPr id="3208" name="object 3208"/>
            <p:cNvSpPr/>
            <p:nvPr/>
          </p:nvSpPr>
          <p:spPr>
            <a:xfrm>
              <a:off x="1829714" y="8479988"/>
              <a:ext cx="1270" cy="28575"/>
            </a:xfrm>
            <a:custGeom>
              <a:avLst/>
              <a:gdLst/>
              <a:ahLst/>
              <a:cxnLst/>
              <a:rect l="l" t="t" r="r" b="b"/>
              <a:pathLst>
                <a:path w="1269" h="28575">
                  <a:moveTo>
                    <a:pt x="0" y="28182"/>
                  </a:moveTo>
                  <a:lnTo>
                    <a:pt x="1142" y="27451"/>
                  </a:lnTo>
                  <a:lnTo>
                    <a:pt x="1142" y="0"/>
                  </a:lnTo>
                  <a:lnTo>
                    <a:pt x="0" y="219"/>
                  </a:lnTo>
                  <a:lnTo>
                    <a:pt x="0" y="28182"/>
                  </a:lnTo>
                  <a:close/>
                </a:path>
              </a:pathLst>
            </a:custGeom>
            <a:solidFill>
              <a:srgbClr val="F7F7F7"/>
            </a:solidFill>
          </p:spPr>
          <p:txBody>
            <a:bodyPr wrap="square" lIns="0" tIns="0" rIns="0" bIns="0" rtlCol="0"/>
            <a:lstStyle/>
            <a:p>
              <a:endParaRPr sz="1227"/>
            </a:p>
          </p:txBody>
        </p:sp>
        <p:sp>
          <p:nvSpPr>
            <p:cNvPr id="3209" name="object 3209"/>
            <p:cNvSpPr/>
            <p:nvPr/>
          </p:nvSpPr>
          <p:spPr>
            <a:xfrm>
              <a:off x="1830171" y="8479688"/>
              <a:ext cx="2540" cy="28575"/>
            </a:xfrm>
            <a:custGeom>
              <a:avLst/>
              <a:gdLst/>
              <a:ahLst/>
              <a:cxnLst/>
              <a:rect l="l" t="t" r="r" b="b"/>
              <a:pathLst>
                <a:path w="2539" h="28575">
                  <a:moveTo>
                    <a:pt x="2273" y="0"/>
                  </a:moveTo>
                  <a:lnTo>
                    <a:pt x="1473" y="152"/>
                  </a:lnTo>
                  <a:lnTo>
                    <a:pt x="1270" y="203"/>
                  </a:lnTo>
                  <a:lnTo>
                    <a:pt x="685" y="304"/>
                  </a:lnTo>
                  <a:lnTo>
                    <a:pt x="0" y="444"/>
                  </a:lnTo>
                  <a:lnTo>
                    <a:pt x="0" y="28194"/>
                  </a:lnTo>
                  <a:lnTo>
                    <a:pt x="685" y="27762"/>
                  </a:lnTo>
                  <a:lnTo>
                    <a:pt x="2273" y="26733"/>
                  </a:lnTo>
                  <a:lnTo>
                    <a:pt x="2273" y="0"/>
                  </a:lnTo>
                  <a:close/>
                </a:path>
              </a:pathLst>
            </a:custGeom>
            <a:solidFill>
              <a:srgbClr val="F8F8F8"/>
            </a:solidFill>
          </p:spPr>
          <p:txBody>
            <a:bodyPr wrap="square" lIns="0" tIns="0" rIns="0" bIns="0" rtlCol="0"/>
            <a:lstStyle/>
            <a:p>
              <a:endParaRPr sz="1227"/>
            </a:p>
          </p:txBody>
        </p:sp>
        <p:sp>
          <p:nvSpPr>
            <p:cNvPr id="3210" name="object 3210"/>
            <p:cNvSpPr/>
            <p:nvPr/>
          </p:nvSpPr>
          <p:spPr>
            <a:xfrm>
              <a:off x="1831657" y="8479396"/>
              <a:ext cx="2540" cy="27940"/>
            </a:xfrm>
            <a:custGeom>
              <a:avLst/>
              <a:gdLst/>
              <a:ahLst/>
              <a:cxnLst/>
              <a:rect l="l" t="t" r="r" b="b"/>
              <a:pathLst>
                <a:path w="2539" h="27940">
                  <a:moveTo>
                    <a:pt x="2286" y="0"/>
                  </a:moveTo>
                  <a:lnTo>
                    <a:pt x="1473" y="165"/>
                  </a:lnTo>
                  <a:lnTo>
                    <a:pt x="800" y="292"/>
                  </a:lnTo>
                  <a:lnTo>
                    <a:pt x="0" y="444"/>
                  </a:lnTo>
                  <a:lnTo>
                    <a:pt x="0" y="27533"/>
                  </a:lnTo>
                  <a:lnTo>
                    <a:pt x="800" y="27025"/>
                  </a:lnTo>
                  <a:lnTo>
                    <a:pt x="1473" y="26593"/>
                  </a:lnTo>
                  <a:lnTo>
                    <a:pt x="2286" y="26073"/>
                  </a:lnTo>
                  <a:lnTo>
                    <a:pt x="2286" y="0"/>
                  </a:lnTo>
                  <a:close/>
                </a:path>
              </a:pathLst>
            </a:custGeom>
            <a:solidFill>
              <a:srgbClr val="F9F9F9"/>
            </a:solidFill>
          </p:spPr>
          <p:txBody>
            <a:bodyPr wrap="square" lIns="0" tIns="0" rIns="0" bIns="0" rtlCol="0"/>
            <a:lstStyle/>
            <a:p>
              <a:endParaRPr sz="1227"/>
            </a:p>
          </p:txBody>
        </p:sp>
        <p:sp>
          <p:nvSpPr>
            <p:cNvPr id="3211" name="object 3211"/>
            <p:cNvSpPr/>
            <p:nvPr/>
          </p:nvSpPr>
          <p:spPr>
            <a:xfrm>
              <a:off x="1833143" y="8479180"/>
              <a:ext cx="2540" cy="27305"/>
            </a:xfrm>
            <a:custGeom>
              <a:avLst/>
              <a:gdLst/>
              <a:ahLst/>
              <a:cxnLst/>
              <a:rect l="l" t="t" r="r" b="b"/>
              <a:pathLst>
                <a:path w="2539" h="27304">
                  <a:moveTo>
                    <a:pt x="1930" y="0"/>
                  </a:moveTo>
                  <a:lnTo>
                    <a:pt x="1143" y="165"/>
                  </a:lnTo>
                  <a:lnTo>
                    <a:pt x="457" y="292"/>
                  </a:lnTo>
                  <a:lnTo>
                    <a:pt x="0" y="381"/>
                  </a:lnTo>
                  <a:lnTo>
                    <a:pt x="0" y="26809"/>
                  </a:lnTo>
                  <a:lnTo>
                    <a:pt x="457" y="26517"/>
                  </a:lnTo>
                  <a:lnTo>
                    <a:pt x="1143" y="26073"/>
                  </a:lnTo>
                  <a:lnTo>
                    <a:pt x="1930" y="25565"/>
                  </a:lnTo>
                  <a:lnTo>
                    <a:pt x="1930" y="0"/>
                  </a:lnTo>
                  <a:close/>
                </a:path>
              </a:pathLst>
            </a:custGeom>
            <a:solidFill>
              <a:srgbClr val="FAFAFA"/>
            </a:solidFill>
          </p:spPr>
          <p:txBody>
            <a:bodyPr wrap="square" lIns="0" tIns="0" rIns="0" bIns="0" rtlCol="0"/>
            <a:lstStyle/>
            <a:p>
              <a:endParaRPr sz="1227"/>
            </a:p>
          </p:txBody>
        </p:sp>
        <p:sp>
          <p:nvSpPr>
            <p:cNvPr id="3212" name="object 3212"/>
            <p:cNvSpPr/>
            <p:nvPr/>
          </p:nvSpPr>
          <p:spPr>
            <a:xfrm>
              <a:off x="1834286" y="8478801"/>
              <a:ext cx="3175" cy="26670"/>
            </a:xfrm>
            <a:custGeom>
              <a:avLst/>
              <a:gdLst/>
              <a:ahLst/>
              <a:cxnLst/>
              <a:rect l="l" t="t" r="r" b="b"/>
              <a:pathLst>
                <a:path w="3175" h="26670">
                  <a:moveTo>
                    <a:pt x="2743" y="0"/>
                  </a:moveTo>
                  <a:lnTo>
                    <a:pt x="0" y="527"/>
                  </a:lnTo>
                  <a:lnTo>
                    <a:pt x="0" y="26445"/>
                  </a:lnTo>
                  <a:lnTo>
                    <a:pt x="960" y="25831"/>
                  </a:lnTo>
                  <a:lnTo>
                    <a:pt x="2743" y="25488"/>
                  </a:lnTo>
                  <a:lnTo>
                    <a:pt x="2743" y="0"/>
                  </a:lnTo>
                  <a:close/>
                </a:path>
              </a:pathLst>
            </a:custGeom>
            <a:solidFill>
              <a:srgbClr val="FBFBFB"/>
            </a:solidFill>
          </p:spPr>
          <p:txBody>
            <a:bodyPr wrap="square" lIns="0" tIns="0" rIns="0" bIns="0" rtlCol="0"/>
            <a:lstStyle/>
            <a:p>
              <a:endParaRPr sz="1227"/>
            </a:p>
          </p:txBody>
        </p:sp>
        <p:sp>
          <p:nvSpPr>
            <p:cNvPr id="3213" name="object 3213"/>
            <p:cNvSpPr/>
            <p:nvPr/>
          </p:nvSpPr>
          <p:spPr>
            <a:xfrm>
              <a:off x="1836229" y="8477262"/>
              <a:ext cx="23495" cy="27305"/>
            </a:xfrm>
            <a:custGeom>
              <a:avLst/>
              <a:gdLst/>
              <a:ahLst/>
              <a:cxnLst/>
              <a:rect l="l" t="t" r="r" b="b"/>
              <a:pathLst>
                <a:path w="23494" h="27304">
                  <a:moveTo>
                    <a:pt x="4902" y="749"/>
                  </a:moveTo>
                  <a:lnTo>
                    <a:pt x="2628" y="1193"/>
                  </a:lnTo>
                  <a:lnTo>
                    <a:pt x="1943" y="1320"/>
                  </a:lnTo>
                  <a:lnTo>
                    <a:pt x="0" y="1701"/>
                  </a:lnTo>
                  <a:lnTo>
                    <a:pt x="0" y="27190"/>
                  </a:lnTo>
                  <a:lnTo>
                    <a:pt x="2628" y="26682"/>
                  </a:lnTo>
                  <a:lnTo>
                    <a:pt x="4902" y="26238"/>
                  </a:lnTo>
                  <a:lnTo>
                    <a:pt x="4902" y="749"/>
                  </a:lnTo>
                  <a:close/>
                </a:path>
                <a:path w="23494" h="27304">
                  <a:moveTo>
                    <a:pt x="23202" y="355"/>
                  </a:moveTo>
                  <a:lnTo>
                    <a:pt x="21704" y="215"/>
                  </a:lnTo>
                  <a:lnTo>
                    <a:pt x="20916" y="152"/>
                  </a:lnTo>
                  <a:lnTo>
                    <a:pt x="19431" y="0"/>
                  </a:lnTo>
                  <a:lnTo>
                    <a:pt x="19431" y="25577"/>
                  </a:lnTo>
                  <a:lnTo>
                    <a:pt x="20916" y="26009"/>
                  </a:lnTo>
                  <a:lnTo>
                    <a:pt x="23202" y="26682"/>
                  </a:lnTo>
                  <a:lnTo>
                    <a:pt x="23202" y="355"/>
                  </a:lnTo>
                  <a:close/>
                </a:path>
              </a:pathLst>
            </a:custGeom>
            <a:solidFill>
              <a:srgbClr val="FCFCFC"/>
            </a:solidFill>
          </p:spPr>
          <p:txBody>
            <a:bodyPr wrap="square" lIns="0" tIns="0" rIns="0" bIns="0" rtlCol="0"/>
            <a:lstStyle/>
            <a:p>
              <a:endParaRPr sz="1227"/>
            </a:p>
          </p:txBody>
        </p:sp>
        <p:sp>
          <p:nvSpPr>
            <p:cNvPr id="3214" name="object 3214"/>
            <p:cNvSpPr/>
            <p:nvPr/>
          </p:nvSpPr>
          <p:spPr>
            <a:xfrm>
              <a:off x="1858289" y="8477503"/>
              <a:ext cx="4445" cy="27940"/>
            </a:xfrm>
            <a:custGeom>
              <a:avLst/>
              <a:gdLst/>
              <a:ahLst/>
              <a:cxnLst/>
              <a:rect l="l" t="t" r="r" b="b"/>
              <a:pathLst>
                <a:path w="4444" h="27940">
                  <a:moveTo>
                    <a:pt x="3886" y="774"/>
                  </a:moveTo>
                  <a:lnTo>
                    <a:pt x="2273" y="330"/>
                  </a:lnTo>
                  <a:lnTo>
                    <a:pt x="1714" y="165"/>
                  </a:lnTo>
                  <a:lnTo>
                    <a:pt x="0" y="0"/>
                  </a:lnTo>
                  <a:lnTo>
                    <a:pt x="0" y="26098"/>
                  </a:lnTo>
                  <a:lnTo>
                    <a:pt x="2273" y="26771"/>
                  </a:lnTo>
                  <a:lnTo>
                    <a:pt x="3276" y="27063"/>
                  </a:lnTo>
                  <a:lnTo>
                    <a:pt x="3886" y="27381"/>
                  </a:lnTo>
                  <a:lnTo>
                    <a:pt x="3886" y="774"/>
                  </a:lnTo>
                  <a:close/>
                </a:path>
              </a:pathLst>
            </a:custGeom>
            <a:solidFill>
              <a:srgbClr val="FBFBFB"/>
            </a:solidFill>
          </p:spPr>
          <p:txBody>
            <a:bodyPr wrap="square" lIns="0" tIns="0" rIns="0" bIns="0" rtlCol="0"/>
            <a:lstStyle/>
            <a:p>
              <a:endParaRPr sz="1227"/>
            </a:p>
          </p:txBody>
        </p:sp>
        <p:sp>
          <p:nvSpPr>
            <p:cNvPr id="3215" name="object 3215"/>
            <p:cNvSpPr/>
            <p:nvPr/>
          </p:nvSpPr>
          <p:spPr>
            <a:xfrm>
              <a:off x="1861375" y="8478046"/>
              <a:ext cx="1905" cy="27305"/>
            </a:xfrm>
            <a:custGeom>
              <a:avLst/>
              <a:gdLst/>
              <a:ahLst/>
              <a:cxnLst/>
              <a:rect l="l" t="t" r="r" b="b"/>
              <a:pathLst>
                <a:path w="1905" h="27304">
                  <a:moveTo>
                    <a:pt x="0" y="0"/>
                  </a:moveTo>
                  <a:lnTo>
                    <a:pt x="0" y="26457"/>
                  </a:lnTo>
                  <a:lnTo>
                    <a:pt x="200" y="26516"/>
                  </a:lnTo>
                  <a:lnTo>
                    <a:pt x="1485" y="27185"/>
                  </a:lnTo>
                  <a:lnTo>
                    <a:pt x="1485" y="419"/>
                  </a:lnTo>
                  <a:lnTo>
                    <a:pt x="0" y="0"/>
                  </a:lnTo>
                  <a:close/>
                </a:path>
              </a:pathLst>
            </a:custGeom>
            <a:solidFill>
              <a:srgbClr val="FAFAFA"/>
            </a:solidFill>
          </p:spPr>
          <p:txBody>
            <a:bodyPr wrap="square" lIns="0" tIns="0" rIns="0" bIns="0" rtlCol="0"/>
            <a:lstStyle/>
            <a:p>
              <a:endParaRPr sz="1227"/>
            </a:p>
          </p:txBody>
        </p:sp>
        <p:sp>
          <p:nvSpPr>
            <p:cNvPr id="3216" name="object 3216"/>
            <p:cNvSpPr/>
            <p:nvPr/>
          </p:nvSpPr>
          <p:spPr>
            <a:xfrm>
              <a:off x="1862175" y="8478278"/>
              <a:ext cx="1905" cy="27940"/>
            </a:xfrm>
            <a:custGeom>
              <a:avLst/>
              <a:gdLst/>
              <a:ahLst/>
              <a:cxnLst/>
              <a:rect l="l" t="t" r="r" b="b"/>
              <a:pathLst>
                <a:path w="1905" h="27940">
                  <a:moveTo>
                    <a:pt x="1816" y="520"/>
                  </a:moveTo>
                  <a:lnTo>
                    <a:pt x="1473" y="431"/>
                  </a:lnTo>
                  <a:lnTo>
                    <a:pt x="1282" y="368"/>
                  </a:lnTo>
                  <a:lnTo>
                    <a:pt x="685" y="203"/>
                  </a:lnTo>
                  <a:lnTo>
                    <a:pt x="0" y="0"/>
                  </a:lnTo>
                  <a:lnTo>
                    <a:pt x="0" y="26606"/>
                  </a:lnTo>
                  <a:lnTo>
                    <a:pt x="1473" y="27381"/>
                  </a:lnTo>
                  <a:lnTo>
                    <a:pt x="1816" y="27559"/>
                  </a:lnTo>
                  <a:lnTo>
                    <a:pt x="1816" y="520"/>
                  </a:lnTo>
                  <a:close/>
                </a:path>
              </a:pathLst>
            </a:custGeom>
            <a:solidFill>
              <a:srgbClr val="F9F9F9"/>
            </a:solidFill>
          </p:spPr>
          <p:txBody>
            <a:bodyPr wrap="square" lIns="0" tIns="0" rIns="0" bIns="0" rtlCol="0"/>
            <a:lstStyle/>
            <a:p>
              <a:endParaRPr sz="1227"/>
            </a:p>
          </p:txBody>
        </p:sp>
        <p:sp>
          <p:nvSpPr>
            <p:cNvPr id="3217" name="object 3217"/>
            <p:cNvSpPr/>
            <p:nvPr/>
          </p:nvSpPr>
          <p:spPr>
            <a:xfrm>
              <a:off x="1863318" y="8478596"/>
              <a:ext cx="2540" cy="28575"/>
            </a:xfrm>
            <a:custGeom>
              <a:avLst/>
              <a:gdLst/>
              <a:ahLst/>
              <a:cxnLst/>
              <a:rect l="l" t="t" r="r" b="b"/>
              <a:pathLst>
                <a:path w="2539" h="28575">
                  <a:moveTo>
                    <a:pt x="2273" y="647"/>
                  </a:moveTo>
                  <a:lnTo>
                    <a:pt x="1473" y="431"/>
                  </a:lnTo>
                  <a:lnTo>
                    <a:pt x="685" y="203"/>
                  </a:lnTo>
                  <a:lnTo>
                    <a:pt x="0" y="0"/>
                  </a:lnTo>
                  <a:lnTo>
                    <a:pt x="0" y="26885"/>
                  </a:lnTo>
                  <a:lnTo>
                    <a:pt x="685" y="27241"/>
                  </a:lnTo>
                  <a:lnTo>
                    <a:pt x="2273" y="28067"/>
                  </a:lnTo>
                  <a:lnTo>
                    <a:pt x="2273" y="647"/>
                  </a:lnTo>
                  <a:close/>
                </a:path>
              </a:pathLst>
            </a:custGeom>
            <a:solidFill>
              <a:srgbClr val="F8F8F8"/>
            </a:solidFill>
          </p:spPr>
          <p:txBody>
            <a:bodyPr wrap="square" lIns="0" tIns="0" rIns="0" bIns="0" rtlCol="0"/>
            <a:lstStyle/>
            <a:p>
              <a:endParaRPr sz="1227"/>
            </a:p>
          </p:txBody>
        </p:sp>
        <p:sp>
          <p:nvSpPr>
            <p:cNvPr id="3218" name="object 3218"/>
            <p:cNvSpPr/>
            <p:nvPr/>
          </p:nvSpPr>
          <p:spPr>
            <a:xfrm>
              <a:off x="1864804" y="8479015"/>
              <a:ext cx="2540" cy="28575"/>
            </a:xfrm>
            <a:custGeom>
              <a:avLst/>
              <a:gdLst/>
              <a:ahLst/>
              <a:cxnLst/>
              <a:rect l="l" t="t" r="r" b="b"/>
              <a:pathLst>
                <a:path w="2539" h="28575">
                  <a:moveTo>
                    <a:pt x="1943" y="558"/>
                  </a:moveTo>
                  <a:lnTo>
                    <a:pt x="1130" y="330"/>
                  </a:lnTo>
                  <a:lnTo>
                    <a:pt x="558" y="165"/>
                  </a:lnTo>
                  <a:lnTo>
                    <a:pt x="342" y="101"/>
                  </a:lnTo>
                  <a:lnTo>
                    <a:pt x="0" y="0"/>
                  </a:lnTo>
                  <a:lnTo>
                    <a:pt x="0" y="27228"/>
                  </a:lnTo>
                  <a:lnTo>
                    <a:pt x="1130" y="27825"/>
                  </a:lnTo>
                  <a:lnTo>
                    <a:pt x="1943" y="28244"/>
                  </a:lnTo>
                  <a:lnTo>
                    <a:pt x="1943" y="558"/>
                  </a:lnTo>
                  <a:close/>
                </a:path>
              </a:pathLst>
            </a:custGeom>
            <a:solidFill>
              <a:srgbClr val="F7F7F7"/>
            </a:solidFill>
          </p:spPr>
          <p:txBody>
            <a:bodyPr wrap="square" lIns="0" tIns="0" rIns="0" bIns="0" rtlCol="0"/>
            <a:lstStyle/>
            <a:p>
              <a:endParaRPr sz="1227"/>
            </a:p>
          </p:txBody>
        </p:sp>
        <p:sp>
          <p:nvSpPr>
            <p:cNvPr id="3219" name="object 3219"/>
            <p:cNvSpPr/>
            <p:nvPr/>
          </p:nvSpPr>
          <p:spPr>
            <a:xfrm>
              <a:off x="1865947" y="8479336"/>
              <a:ext cx="1905" cy="28575"/>
            </a:xfrm>
            <a:custGeom>
              <a:avLst/>
              <a:gdLst/>
              <a:ahLst/>
              <a:cxnLst/>
              <a:rect l="l" t="t" r="r" b="b"/>
              <a:pathLst>
                <a:path w="1905" h="28575">
                  <a:moveTo>
                    <a:pt x="0" y="0"/>
                  </a:moveTo>
                  <a:lnTo>
                    <a:pt x="0" y="27500"/>
                  </a:lnTo>
                  <a:lnTo>
                    <a:pt x="1350" y="28203"/>
                  </a:lnTo>
                  <a:lnTo>
                    <a:pt x="1485" y="28309"/>
                  </a:lnTo>
                  <a:lnTo>
                    <a:pt x="1485" y="419"/>
                  </a:lnTo>
                  <a:lnTo>
                    <a:pt x="0" y="0"/>
                  </a:lnTo>
                  <a:close/>
                </a:path>
              </a:pathLst>
            </a:custGeom>
            <a:solidFill>
              <a:srgbClr val="F6F6F6"/>
            </a:solidFill>
          </p:spPr>
          <p:txBody>
            <a:bodyPr wrap="square" lIns="0" tIns="0" rIns="0" bIns="0" rtlCol="0"/>
            <a:lstStyle/>
            <a:p>
              <a:endParaRPr sz="1227"/>
            </a:p>
          </p:txBody>
        </p:sp>
        <p:sp>
          <p:nvSpPr>
            <p:cNvPr id="3220" name="object 3220"/>
            <p:cNvSpPr/>
            <p:nvPr/>
          </p:nvSpPr>
          <p:spPr>
            <a:xfrm>
              <a:off x="1866747" y="8479574"/>
              <a:ext cx="1905" cy="29209"/>
            </a:xfrm>
            <a:custGeom>
              <a:avLst/>
              <a:gdLst/>
              <a:ahLst/>
              <a:cxnLst/>
              <a:rect l="l" t="t" r="r" b="b"/>
              <a:pathLst>
                <a:path w="1905" h="29209">
                  <a:moveTo>
                    <a:pt x="1816" y="508"/>
                  </a:moveTo>
                  <a:lnTo>
                    <a:pt x="1143" y="317"/>
                  </a:lnTo>
                  <a:lnTo>
                    <a:pt x="342" y="101"/>
                  </a:lnTo>
                  <a:lnTo>
                    <a:pt x="0" y="0"/>
                  </a:lnTo>
                  <a:lnTo>
                    <a:pt x="0" y="27686"/>
                  </a:lnTo>
                  <a:lnTo>
                    <a:pt x="546" y="27978"/>
                  </a:lnTo>
                  <a:lnTo>
                    <a:pt x="1816" y="28968"/>
                  </a:lnTo>
                  <a:lnTo>
                    <a:pt x="1816" y="508"/>
                  </a:lnTo>
                  <a:close/>
                </a:path>
              </a:pathLst>
            </a:custGeom>
            <a:solidFill>
              <a:srgbClr val="F5F5F5"/>
            </a:solidFill>
          </p:spPr>
          <p:txBody>
            <a:bodyPr wrap="square" lIns="0" tIns="0" rIns="0" bIns="0" rtlCol="0"/>
            <a:lstStyle/>
            <a:p>
              <a:endParaRPr sz="1227"/>
            </a:p>
          </p:txBody>
        </p:sp>
        <p:sp>
          <p:nvSpPr>
            <p:cNvPr id="3221" name="object 3221"/>
            <p:cNvSpPr/>
            <p:nvPr/>
          </p:nvSpPr>
          <p:spPr>
            <a:xfrm>
              <a:off x="1867890" y="8479891"/>
              <a:ext cx="1905" cy="29845"/>
            </a:xfrm>
            <a:custGeom>
              <a:avLst/>
              <a:gdLst/>
              <a:ahLst/>
              <a:cxnLst/>
              <a:rect l="l" t="t" r="r" b="b"/>
              <a:pathLst>
                <a:path w="1905" h="29845">
                  <a:moveTo>
                    <a:pt x="1816" y="520"/>
                  </a:moveTo>
                  <a:lnTo>
                    <a:pt x="1473" y="431"/>
                  </a:lnTo>
                  <a:lnTo>
                    <a:pt x="1282" y="368"/>
                  </a:lnTo>
                  <a:lnTo>
                    <a:pt x="685" y="203"/>
                  </a:lnTo>
                  <a:lnTo>
                    <a:pt x="0" y="0"/>
                  </a:lnTo>
                  <a:lnTo>
                    <a:pt x="0" y="28117"/>
                  </a:lnTo>
                  <a:lnTo>
                    <a:pt x="1473" y="29286"/>
                  </a:lnTo>
                  <a:lnTo>
                    <a:pt x="1816" y="29552"/>
                  </a:lnTo>
                  <a:lnTo>
                    <a:pt x="1816" y="520"/>
                  </a:lnTo>
                  <a:close/>
                </a:path>
              </a:pathLst>
            </a:custGeom>
            <a:solidFill>
              <a:srgbClr val="F4F4F4"/>
            </a:solidFill>
          </p:spPr>
          <p:txBody>
            <a:bodyPr wrap="square" lIns="0" tIns="0" rIns="0" bIns="0" rtlCol="0"/>
            <a:lstStyle/>
            <a:p>
              <a:endParaRPr sz="1227"/>
            </a:p>
          </p:txBody>
        </p:sp>
        <p:sp>
          <p:nvSpPr>
            <p:cNvPr id="3222" name="object 3222"/>
            <p:cNvSpPr/>
            <p:nvPr/>
          </p:nvSpPr>
          <p:spPr>
            <a:xfrm>
              <a:off x="1869376" y="8480310"/>
              <a:ext cx="2540" cy="30480"/>
            </a:xfrm>
            <a:custGeom>
              <a:avLst/>
              <a:gdLst/>
              <a:ahLst/>
              <a:cxnLst/>
              <a:rect l="l" t="t" r="r" b="b"/>
              <a:pathLst>
                <a:path w="2539" h="30479">
                  <a:moveTo>
                    <a:pt x="1943" y="596"/>
                  </a:moveTo>
                  <a:lnTo>
                    <a:pt x="1714" y="482"/>
                  </a:lnTo>
                  <a:lnTo>
                    <a:pt x="1130" y="330"/>
                  </a:lnTo>
                  <a:lnTo>
                    <a:pt x="342" y="101"/>
                  </a:lnTo>
                  <a:lnTo>
                    <a:pt x="0" y="0"/>
                  </a:lnTo>
                  <a:lnTo>
                    <a:pt x="0" y="28867"/>
                  </a:lnTo>
                  <a:lnTo>
                    <a:pt x="1130" y="29756"/>
                  </a:lnTo>
                  <a:lnTo>
                    <a:pt x="1943" y="30378"/>
                  </a:lnTo>
                  <a:lnTo>
                    <a:pt x="1943" y="596"/>
                  </a:lnTo>
                  <a:close/>
                </a:path>
              </a:pathLst>
            </a:custGeom>
            <a:solidFill>
              <a:srgbClr val="F3F3F3"/>
            </a:solidFill>
          </p:spPr>
          <p:txBody>
            <a:bodyPr wrap="square" lIns="0" tIns="0" rIns="0" bIns="0" rtlCol="0"/>
            <a:lstStyle/>
            <a:p>
              <a:endParaRPr sz="1227"/>
            </a:p>
          </p:txBody>
        </p:sp>
        <p:sp>
          <p:nvSpPr>
            <p:cNvPr id="3223" name="object 3223"/>
            <p:cNvSpPr/>
            <p:nvPr/>
          </p:nvSpPr>
          <p:spPr>
            <a:xfrm>
              <a:off x="1870519" y="8480628"/>
              <a:ext cx="2540" cy="31115"/>
            </a:xfrm>
            <a:custGeom>
              <a:avLst/>
              <a:gdLst/>
              <a:ahLst/>
              <a:cxnLst/>
              <a:rect l="l" t="t" r="r" b="b"/>
              <a:pathLst>
                <a:path w="2539" h="31115">
                  <a:moveTo>
                    <a:pt x="1943" y="850"/>
                  </a:moveTo>
                  <a:lnTo>
                    <a:pt x="1473" y="622"/>
                  </a:lnTo>
                  <a:lnTo>
                    <a:pt x="800" y="292"/>
                  </a:lnTo>
                  <a:lnTo>
                    <a:pt x="571" y="165"/>
                  </a:lnTo>
                  <a:lnTo>
                    <a:pt x="0" y="0"/>
                  </a:lnTo>
                  <a:lnTo>
                    <a:pt x="0" y="29438"/>
                  </a:lnTo>
                  <a:lnTo>
                    <a:pt x="1473" y="30594"/>
                  </a:lnTo>
                  <a:lnTo>
                    <a:pt x="1943" y="30962"/>
                  </a:lnTo>
                  <a:lnTo>
                    <a:pt x="1943" y="850"/>
                  </a:lnTo>
                  <a:close/>
                </a:path>
              </a:pathLst>
            </a:custGeom>
            <a:solidFill>
              <a:srgbClr val="F2F2F2"/>
            </a:solidFill>
          </p:spPr>
          <p:txBody>
            <a:bodyPr wrap="square" lIns="0" tIns="0" rIns="0" bIns="0" rtlCol="0"/>
            <a:lstStyle/>
            <a:p>
              <a:endParaRPr sz="1227"/>
            </a:p>
          </p:txBody>
        </p:sp>
        <p:sp>
          <p:nvSpPr>
            <p:cNvPr id="3224" name="object 3224"/>
            <p:cNvSpPr/>
            <p:nvPr/>
          </p:nvSpPr>
          <p:spPr>
            <a:xfrm>
              <a:off x="1871662" y="8481074"/>
              <a:ext cx="1905" cy="31750"/>
            </a:xfrm>
            <a:custGeom>
              <a:avLst/>
              <a:gdLst/>
              <a:ahLst/>
              <a:cxnLst/>
              <a:rect l="l" t="t" r="r" b="b"/>
              <a:pathLst>
                <a:path w="1905" h="31750">
                  <a:moveTo>
                    <a:pt x="0" y="0"/>
                  </a:moveTo>
                  <a:lnTo>
                    <a:pt x="0" y="29877"/>
                  </a:lnTo>
                  <a:lnTo>
                    <a:pt x="800" y="30503"/>
                  </a:lnTo>
                  <a:lnTo>
                    <a:pt x="1485" y="31164"/>
                  </a:lnTo>
                  <a:lnTo>
                    <a:pt x="1485" y="744"/>
                  </a:lnTo>
                  <a:lnTo>
                    <a:pt x="0" y="0"/>
                  </a:lnTo>
                  <a:close/>
                </a:path>
              </a:pathLst>
            </a:custGeom>
            <a:solidFill>
              <a:srgbClr val="F1F1F1"/>
            </a:solidFill>
          </p:spPr>
          <p:txBody>
            <a:bodyPr wrap="square" lIns="0" tIns="0" rIns="0" bIns="0" rtlCol="0"/>
            <a:lstStyle/>
            <a:p>
              <a:endParaRPr sz="1227"/>
            </a:p>
          </p:txBody>
        </p:sp>
        <p:sp>
          <p:nvSpPr>
            <p:cNvPr id="3225" name="object 3225"/>
            <p:cNvSpPr/>
            <p:nvPr/>
          </p:nvSpPr>
          <p:spPr>
            <a:xfrm>
              <a:off x="1872462" y="8481479"/>
              <a:ext cx="1905" cy="32384"/>
            </a:xfrm>
            <a:custGeom>
              <a:avLst/>
              <a:gdLst/>
              <a:ahLst/>
              <a:cxnLst/>
              <a:rect l="l" t="t" r="r" b="b"/>
              <a:pathLst>
                <a:path w="1905" h="32384">
                  <a:moveTo>
                    <a:pt x="1828" y="914"/>
                  </a:moveTo>
                  <a:lnTo>
                    <a:pt x="1130" y="571"/>
                  </a:lnTo>
                  <a:lnTo>
                    <a:pt x="787" y="406"/>
                  </a:lnTo>
                  <a:lnTo>
                    <a:pt x="342" y="177"/>
                  </a:lnTo>
                  <a:lnTo>
                    <a:pt x="0" y="0"/>
                  </a:lnTo>
                  <a:lnTo>
                    <a:pt x="0" y="30099"/>
                  </a:lnTo>
                  <a:lnTo>
                    <a:pt x="342" y="30441"/>
                  </a:lnTo>
                  <a:lnTo>
                    <a:pt x="711" y="30810"/>
                  </a:lnTo>
                  <a:lnTo>
                    <a:pt x="1130" y="31203"/>
                  </a:lnTo>
                  <a:lnTo>
                    <a:pt x="1828" y="31864"/>
                  </a:lnTo>
                  <a:lnTo>
                    <a:pt x="1828" y="914"/>
                  </a:lnTo>
                  <a:close/>
                </a:path>
              </a:pathLst>
            </a:custGeom>
            <a:solidFill>
              <a:srgbClr val="F0F0F0"/>
            </a:solidFill>
          </p:spPr>
          <p:txBody>
            <a:bodyPr wrap="square" lIns="0" tIns="0" rIns="0" bIns="0" rtlCol="0"/>
            <a:lstStyle/>
            <a:p>
              <a:endParaRPr sz="1227"/>
            </a:p>
          </p:txBody>
        </p:sp>
        <p:sp>
          <p:nvSpPr>
            <p:cNvPr id="3226" name="object 3226"/>
            <p:cNvSpPr/>
            <p:nvPr/>
          </p:nvSpPr>
          <p:spPr>
            <a:xfrm>
              <a:off x="1873605" y="8482050"/>
              <a:ext cx="2540" cy="33020"/>
            </a:xfrm>
            <a:custGeom>
              <a:avLst/>
              <a:gdLst/>
              <a:ahLst/>
              <a:cxnLst/>
              <a:rect l="l" t="t" r="r" b="b"/>
              <a:pathLst>
                <a:path w="2539" h="33020">
                  <a:moveTo>
                    <a:pt x="2273" y="1143"/>
                  </a:moveTo>
                  <a:lnTo>
                    <a:pt x="1473" y="749"/>
                  </a:lnTo>
                  <a:lnTo>
                    <a:pt x="685" y="355"/>
                  </a:lnTo>
                  <a:lnTo>
                    <a:pt x="0" y="0"/>
                  </a:lnTo>
                  <a:lnTo>
                    <a:pt x="0" y="30632"/>
                  </a:lnTo>
                  <a:lnTo>
                    <a:pt x="1473" y="32067"/>
                  </a:lnTo>
                  <a:lnTo>
                    <a:pt x="2273" y="32842"/>
                  </a:lnTo>
                  <a:lnTo>
                    <a:pt x="2273" y="1143"/>
                  </a:lnTo>
                  <a:close/>
                </a:path>
              </a:pathLst>
            </a:custGeom>
            <a:solidFill>
              <a:srgbClr val="EFEFEF"/>
            </a:solidFill>
          </p:spPr>
          <p:txBody>
            <a:bodyPr wrap="square" lIns="0" tIns="0" rIns="0" bIns="0" rtlCol="0"/>
            <a:lstStyle/>
            <a:p>
              <a:endParaRPr sz="1227"/>
            </a:p>
          </p:txBody>
        </p:sp>
        <p:sp>
          <p:nvSpPr>
            <p:cNvPr id="3227" name="object 3227"/>
            <p:cNvSpPr/>
            <p:nvPr/>
          </p:nvSpPr>
          <p:spPr>
            <a:xfrm>
              <a:off x="1875091" y="8482799"/>
              <a:ext cx="2540" cy="33655"/>
            </a:xfrm>
            <a:custGeom>
              <a:avLst/>
              <a:gdLst/>
              <a:ahLst/>
              <a:cxnLst/>
              <a:rect l="l" t="t" r="r" b="b"/>
              <a:pathLst>
                <a:path w="2539" h="33654">
                  <a:moveTo>
                    <a:pt x="1943" y="977"/>
                  </a:moveTo>
                  <a:lnTo>
                    <a:pt x="1143" y="571"/>
                  </a:lnTo>
                  <a:lnTo>
                    <a:pt x="342" y="177"/>
                  </a:lnTo>
                  <a:lnTo>
                    <a:pt x="0" y="0"/>
                  </a:lnTo>
                  <a:lnTo>
                    <a:pt x="0" y="31318"/>
                  </a:lnTo>
                  <a:lnTo>
                    <a:pt x="1143" y="32423"/>
                  </a:lnTo>
                  <a:lnTo>
                    <a:pt x="1943" y="33197"/>
                  </a:lnTo>
                  <a:lnTo>
                    <a:pt x="1943" y="977"/>
                  </a:lnTo>
                  <a:close/>
                </a:path>
              </a:pathLst>
            </a:custGeom>
            <a:solidFill>
              <a:srgbClr val="EEEEEE"/>
            </a:solidFill>
          </p:spPr>
          <p:txBody>
            <a:bodyPr wrap="square" lIns="0" tIns="0" rIns="0" bIns="0" rtlCol="0"/>
            <a:lstStyle/>
            <a:p>
              <a:endParaRPr sz="1227"/>
            </a:p>
          </p:txBody>
        </p:sp>
        <p:sp>
          <p:nvSpPr>
            <p:cNvPr id="3228" name="object 3228"/>
            <p:cNvSpPr/>
            <p:nvPr/>
          </p:nvSpPr>
          <p:spPr>
            <a:xfrm>
              <a:off x="1876234" y="8483364"/>
              <a:ext cx="1270" cy="33020"/>
            </a:xfrm>
            <a:custGeom>
              <a:avLst/>
              <a:gdLst/>
              <a:ahLst/>
              <a:cxnLst/>
              <a:rect l="l" t="t" r="r" b="b"/>
              <a:pathLst>
                <a:path w="1269" h="33020">
                  <a:moveTo>
                    <a:pt x="0" y="0"/>
                  </a:moveTo>
                  <a:lnTo>
                    <a:pt x="0" y="31850"/>
                  </a:lnTo>
                  <a:lnTo>
                    <a:pt x="1142" y="32952"/>
                  </a:lnTo>
                  <a:lnTo>
                    <a:pt x="1142" y="572"/>
                  </a:lnTo>
                  <a:lnTo>
                    <a:pt x="0" y="0"/>
                  </a:lnTo>
                  <a:close/>
                </a:path>
              </a:pathLst>
            </a:custGeom>
            <a:solidFill>
              <a:srgbClr val="EDEDED"/>
            </a:solidFill>
          </p:spPr>
          <p:txBody>
            <a:bodyPr wrap="square" lIns="0" tIns="0" rIns="0" bIns="0" rtlCol="0"/>
            <a:lstStyle/>
            <a:p>
              <a:endParaRPr sz="1227"/>
            </a:p>
          </p:txBody>
        </p:sp>
        <p:sp>
          <p:nvSpPr>
            <p:cNvPr id="3229" name="object 3229"/>
            <p:cNvSpPr/>
            <p:nvPr/>
          </p:nvSpPr>
          <p:spPr>
            <a:xfrm>
              <a:off x="1876577" y="8483536"/>
              <a:ext cx="1905" cy="33655"/>
            </a:xfrm>
            <a:custGeom>
              <a:avLst/>
              <a:gdLst/>
              <a:ahLst/>
              <a:cxnLst/>
              <a:rect l="l" t="t" r="r" b="b"/>
              <a:pathLst>
                <a:path w="1905" h="33654">
                  <a:moveTo>
                    <a:pt x="0" y="0"/>
                  </a:moveTo>
                  <a:lnTo>
                    <a:pt x="0" y="32009"/>
                  </a:lnTo>
                  <a:lnTo>
                    <a:pt x="1600" y="33552"/>
                  </a:lnTo>
                  <a:lnTo>
                    <a:pt x="1600" y="801"/>
                  </a:lnTo>
                  <a:lnTo>
                    <a:pt x="0" y="0"/>
                  </a:lnTo>
                  <a:close/>
                </a:path>
              </a:pathLst>
            </a:custGeom>
            <a:solidFill>
              <a:srgbClr val="ECECEC"/>
            </a:solidFill>
          </p:spPr>
          <p:txBody>
            <a:bodyPr wrap="square" lIns="0" tIns="0" rIns="0" bIns="0" rtlCol="0"/>
            <a:lstStyle/>
            <a:p>
              <a:endParaRPr sz="1227"/>
            </a:p>
          </p:txBody>
        </p:sp>
        <p:sp>
          <p:nvSpPr>
            <p:cNvPr id="3230" name="object 3230"/>
            <p:cNvSpPr/>
            <p:nvPr/>
          </p:nvSpPr>
          <p:spPr>
            <a:xfrm>
              <a:off x="1877377" y="8483942"/>
              <a:ext cx="2540" cy="34925"/>
            </a:xfrm>
            <a:custGeom>
              <a:avLst/>
              <a:gdLst/>
              <a:ahLst/>
              <a:cxnLst/>
              <a:rect l="l" t="t" r="r" b="b"/>
              <a:pathLst>
                <a:path w="2539" h="34925">
                  <a:moveTo>
                    <a:pt x="1930" y="977"/>
                  </a:moveTo>
                  <a:lnTo>
                    <a:pt x="1130" y="584"/>
                  </a:lnTo>
                  <a:lnTo>
                    <a:pt x="342" y="177"/>
                  </a:lnTo>
                  <a:lnTo>
                    <a:pt x="0" y="0"/>
                  </a:lnTo>
                  <a:lnTo>
                    <a:pt x="0" y="32385"/>
                  </a:lnTo>
                  <a:lnTo>
                    <a:pt x="1130" y="33477"/>
                  </a:lnTo>
                  <a:lnTo>
                    <a:pt x="1485" y="33807"/>
                  </a:lnTo>
                  <a:lnTo>
                    <a:pt x="1930" y="34823"/>
                  </a:lnTo>
                  <a:lnTo>
                    <a:pt x="1930" y="977"/>
                  </a:lnTo>
                  <a:close/>
                </a:path>
              </a:pathLst>
            </a:custGeom>
            <a:solidFill>
              <a:srgbClr val="EBEBEB"/>
            </a:solidFill>
          </p:spPr>
          <p:txBody>
            <a:bodyPr wrap="square" lIns="0" tIns="0" rIns="0" bIns="0" rtlCol="0"/>
            <a:lstStyle/>
            <a:p>
              <a:endParaRPr sz="1227"/>
            </a:p>
          </p:txBody>
        </p:sp>
        <p:sp>
          <p:nvSpPr>
            <p:cNvPr id="3231" name="object 3231"/>
            <p:cNvSpPr/>
            <p:nvPr/>
          </p:nvSpPr>
          <p:spPr>
            <a:xfrm>
              <a:off x="1878520" y="8484509"/>
              <a:ext cx="1270" cy="35560"/>
            </a:xfrm>
            <a:custGeom>
              <a:avLst/>
              <a:gdLst/>
              <a:ahLst/>
              <a:cxnLst/>
              <a:rect l="l" t="t" r="r" b="b"/>
              <a:pathLst>
                <a:path w="1269" h="35559">
                  <a:moveTo>
                    <a:pt x="0" y="0"/>
                  </a:moveTo>
                  <a:lnTo>
                    <a:pt x="0" y="32909"/>
                  </a:lnTo>
                  <a:lnTo>
                    <a:pt x="342" y="33240"/>
                  </a:lnTo>
                  <a:lnTo>
                    <a:pt x="1143" y="35001"/>
                  </a:lnTo>
                  <a:lnTo>
                    <a:pt x="1143" y="572"/>
                  </a:lnTo>
                  <a:lnTo>
                    <a:pt x="0" y="0"/>
                  </a:lnTo>
                  <a:close/>
                </a:path>
              </a:pathLst>
            </a:custGeom>
            <a:solidFill>
              <a:srgbClr val="EAEAEA"/>
            </a:solidFill>
          </p:spPr>
          <p:txBody>
            <a:bodyPr wrap="square" lIns="0" tIns="0" rIns="0" bIns="0" rtlCol="0"/>
            <a:lstStyle/>
            <a:p>
              <a:endParaRPr sz="1227"/>
            </a:p>
          </p:txBody>
        </p:sp>
        <p:sp>
          <p:nvSpPr>
            <p:cNvPr id="3232" name="object 3232"/>
            <p:cNvSpPr/>
            <p:nvPr/>
          </p:nvSpPr>
          <p:spPr>
            <a:xfrm>
              <a:off x="1878863" y="8484681"/>
              <a:ext cx="1905" cy="36830"/>
            </a:xfrm>
            <a:custGeom>
              <a:avLst/>
              <a:gdLst/>
              <a:ahLst/>
              <a:cxnLst/>
              <a:rect l="l" t="t" r="r" b="b"/>
              <a:pathLst>
                <a:path w="1905" h="36829">
                  <a:moveTo>
                    <a:pt x="0" y="0"/>
                  </a:moveTo>
                  <a:lnTo>
                    <a:pt x="0" y="33068"/>
                  </a:lnTo>
                  <a:lnTo>
                    <a:pt x="1600" y="36588"/>
                  </a:lnTo>
                  <a:lnTo>
                    <a:pt x="1600" y="801"/>
                  </a:lnTo>
                  <a:lnTo>
                    <a:pt x="0" y="0"/>
                  </a:lnTo>
                  <a:close/>
                </a:path>
              </a:pathLst>
            </a:custGeom>
            <a:solidFill>
              <a:srgbClr val="E9E9E9"/>
            </a:solidFill>
          </p:spPr>
          <p:txBody>
            <a:bodyPr wrap="square" lIns="0" tIns="0" rIns="0" bIns="0" rtlCol="0"/>
            <a:lstStyle/>
            <a:p>
              <a:endParaRPr sz="1227"/>
            </a:p>
          </p:txBody>
        </p:sp>
        <p:sp>
          <p:nvSpPr>
            <p:cNvPr id="3233" name="object 3233"/>
            <p:cNvSpPr/>
            <p:nvPr/>
          </p:nvSpPr>
          <p:spPr>
            <a:xfrm>
              <a:off x="1879663" y="8485082"/>
              <a:ext cx="1270" cy="37465"/>
            </a:xfrm>
            <a:custGeom>
              <a:avLst/>
              <a:gdLst/>
              <a:ahLst/>
              <a:cxnLst/>
              <a:rect l="l" t="t" r="r" b="b"/>
              <a:pathLst>
                <a:path w="1269" h="37465">
                  <a:moveTo>
                    <a:pt x="0" y="0"/>
                  </a:moveTo>
                  <a:lnTo>
                    <a:pt x="0" y="34428"/>
                  </a:lnTo>
                  <a:lnTo>
                    <a:pt x="1143" y="36943"/>
                  </a:lnTo>
                  <a:lnTo>
                    <a:pt x="1143" y="572"/>
                  </a:lnTo>
                  <a:lnTo>
                    <a:pt x="0" y="0"/>
                  </a:lnTo>
                  <a:close/>
                </a:path>
              </a:pathLst>
            </a:custGeom>
            <a:solidFill>
              <a:srgbClr val="E8E8E8"/>
            </a:solidFill>
          </p:spPr>
          <p:txBody>
            <a:bodyPr wrap="square" lIns="0" tIns="0" rIns="0" bIns="0" rtlCol="0"/>
            <a:lstStyle/>
            <a:p>
              <a:endParaRPr sz="1227"/>
            </a:p>
          </p:txBody>
        </p:sp>
        <p:sp>
          <p:nvSpPr>
            <p:cNvPr id="3234" name="object 3234"/>
            <p:cNvSpPr/>
            <p:nvPr/>
          </p:nvSpPr>
          <p:spPr>
            <a:xfrm>
              <a:off x="1880006" y="8485254"/>
              <a:ext cx="1905" cy="38735"/>
            </a:xfrm>
            <a:custGeom>
              <a:avLst/>
              <a:gdLst/>
              <a:ahLst/>
              <a:cxnLst/>
              <a:rect l="l" t="t" r="r" b="b"/>
              <a:pathLst>
                <a:path w="1905" h="38734">
                  <a:moveTo>
                    <a:pt x="0" y="0"/>
                  </a:moveTo>
                  <a:lnTo>
                    <a:pt x="0" y="35010"/>
                  </a:lnTo>
                  <a:lnTo>
                    <a:pt x="1600" y="38531"/>
                  </a:lnTo>
                  <a:lnTo>
                    <a:pt x="1600" y="884"/>
                  </a:lnTo>
                  <a:lnTo>
                    <a:pt x="1307" y="654"/>
                  </a:lnTo>
                  <a:lnTo>
                    <a:pt x="0" y="0"/>
                  </a:lnTo>
                  <a:close/>
                </a:path>
              </a:pathLst>
            </a:custGeom>
            <a:solidFill>
              <a:srgbClr val="E7E7E7"/>
            </a:solidFill>
          </p:spPr>
          <p:txBody>
            <a:bodyPr wrap="square" lIns="0" tIns="0" rIns="0" bIns="0" rtlCol="0"/>
            <a:lstStyle/>
            <a:p>
              <a:endParaRPr sz="1227"/>
            </a:p>
          </p:txBody>
        </p:sp>
        <p:sp>
          <p:nvSpPr>
            <p:cNvPr id="3235" name="object 3235"/>
            <p:cNvSpPr/>
            <p:nvPr/>
          </p:nvSpPr>
          <p:spPr>
            <a:xfrm>
              <a:off x="1880806" y="8485657"/>
              <a:ext cx="2540" cy="93345"/>
            </a:xfrm>
            <a:custGeom>
              <a:avLst/>
              <a:gdLst/>
              <a:ahLst/>
              <a:cxnLst/>
              <a:rect l="l" t="t" r="r" b="b"/>
              <a:pathLst>
                <a:path w="2539" h="93345">
                  <a:moveTo>
                    <a:pt x="1930" y="1384"/>
                  </a:moveTo>
                  <a:lnTo>
                    <a:pt x="1473" y="1028"/>
                  </a:lnTo>
                  <a:lnTo>
                    <a:pt x="800" y="482"/>
                  </a:lnTo>
                  <a:lnTo>
                    <a:pt x="495" y="254"/>
                  </a:lnTo>
                  <a:lnTo>
                    <a:pt x="0" y="0"/>
                  </a:lnTo>
                  <a:lnTo>
                    <a:pt x="0" y="36372"/>
                  </a:lnTo>
                  <a:lnTo>
                    <a:pt x="1473" y="39636"/>
                  </a:lnTo>
                  <a:lnTo>
                    <a:pt x="1485" y="93014"/>
                  </a:lnTo>
                  <a:lnTo>
                    <a:pt x="1930" y="93014"/>
                  </a:lnTo>
                  <a:lnTo>
                    <a:pt x="1930" y="1384"/>
                  </a:lnTo>
                  <a:close/>
                </a:path>
              </a:pathLst>
            </a:custGeom>
            <a:solidFill>
              <a:srgbClr val="E6E6E6"/>
            </a:solidFill>
          </p:spPr>
          <p:txBody>
            <a:bodyPr wrap="square" lIns="0" tIns="0" rIns="0" bIns="0" rtlCol="0"/>
            <a:lstStyle/>
            <a:p>
              <a:endParaRPr sz="1227"/>
            </a:p>
          </p:txBody>
        </p:sp>
        <p:sp>
          <p:nvSpPr>
            <p:cNvPr id="3236" name="object 3236"/>
            <p:cNvSpPr/>
            <p:nvPr/>
          </p:nvSpPr>
          <p:spPr>
            <a:xfrm>
              <a:off x="1881949" y="8486407"/>
              <a:ext cx="1270" cy="92710"/>
            </a:xfrm>
            <a:custGeom>
              <a:avLst/>
              <a:gdLst/>
              <a:ahLst/>
              <a:cxnLst/>
              <a:rect l="l" t="t" r="r" b="b"/>
              <a:pathLst>
                <a:path w="1269" h="92709">
                  <a:moveTo>
                    <a:pt x="0" y="0"/>
                  </a:moveTo>
                  <a:lnTo>
                    <a:pt x="0" y="38132"/>
                  </a:lnTo>
                  <a:lnTo>
                    <a:pt x="342" y="38886"/>
                  </a:lnTo>
                  <a:lnTo>
                    <a:pt x="342" y="92265"/>
                  </a:lnTo>
                  <a:lnTo>
                    <a:pt x="1142" y="92265"/>
                  </a:lnTo>
                  <a:lnTo>
                    <a:pt x="1142" y="895"/>
                  </a:lnTo>
                  <a:lnTo>
                    <a:pt x="0" y="0"/>
                  </a:lnTo>
                  <a:close/>
                </a:path>
              </a:pathLst>
            </a:custGeom>
            <a:solidFill>
              <a:srgbClr val="E5E5E5"/>
            </a:solidFill>
          </p:spPr>
          <p:txBody>
            <a:bodyPr wrap="square" lIns="0" tIns="0" rIns="0" bIns="0" rtlCol="0"/>
            <a:lstStyle/>
            <a:p>
              <a:endParaRPr sz="1227"/>
            </a:p>
          </p:txBody>
        </p:sp>
        <p:sp>
          <p:nvSpPr>
            <p:cNvPr id="3237" name="object 3237"/>
            <p:cNvSpPr/>
            <p:nvPr/>
          </p:nvSpPr>
          <p:spPr>
            <a:xfrm>
              <a:off x="1882292" y="8486675"/>
              <a:ext cx="1905" cy="92075"/>
            </a:xfrm>
            <a:custGeom>
              <a:avLst/>
              <a:gdLst/>
              <a:ahLst/>
              <a:cxnLst/>
              <a:rect l="l" t="t" r="r" b="b"/>
              <a:pathLst>
                <a:path w="1905" h="92075">
                  <a:moveTo>
                    <a:pt x="0" y="0"/>
                  </a:moveTo>
                  <a:lnTo>
                    <a:pt x="0" y="91996"/>
                  </a:lnTo>
                  <a:lnTo>
                    <a:pt x="1600" y="91996"/>
                  </a:lnTo>
                  <a:lnTo>
                    <a:pt x="1600" y="1254"/>
                  </a:lnTo>
                  <a:lnTo>
                    <a:pt x="0" y="0"/>
                  </a:lnTo>
                  <a:close/>
                </a:path>
              </a:pathLst>
            </a:custGeom>
            <a:solidFill>
              <a:srgbClr val="E4E4E4"/>
            </a:solidFill>
          </p:spPr>
          <p:txBody>
            <a:bodyPr wrap="square" lIns="0" tIns="0" rIns="0" bIns="0" rtlCol="0"/>
            <a:lstStyle/>
            <a:p>
              <a:endParaRPr sz="1227"/>
            </a:p>
          </p:txBody>
        </p:sp>
        <p:sp>
          <p:nvSpPr>
            <p:cNvPr id="3238" name="object 3238"/>
            <p:cNvSpPr/>
            <p:nvPr/>
          </p:nvSpPr>
          <p:spPr>
            <a:xfrm>
              <a:off x="1883092" y="8487303"/>
              <a:ext cx="1270" cy="91440"/>
            </a:xfrm>
            <a:custGeom>
              <a:avLst/>
              <a:gdLst/>
              <a:ahLst/>
              <a:cxnLst/>
              <a:rect l="l" t="t" r="r" b="b"/>
              <a:pathLst>
                <a:path w="1269" h="91440">
                  <a:moveTo>
                    <a:pt x="0" y="0"/>
                  </a:moveTo>
                  <a:lnTo>
                    <a:pt x="0" y="91369"/>
                  </a:lnTo>
                  <a:lnTo>
                    <a:pt x="1143" y="91369"/>
                  </a:lnTo>
                  <a:lnTo>
                    <a:pt x="1143" y="896"/>
                  </a:lnTo>
                  <a:lnTo>
                    <a:pt x="0" y="0"/>
                  </a:lnTo>
                  <a:close/>
                </a:path>
              </a:pathLst>
            </a:custGeom>
            <a:solidFill>
              <a:srgbClr val="E3E3E3"/>
            </a:solidFill>
          </p:spPr>
          <p:txBody>
            <a:bodyPr wrap="square" lIns="0" tIns="0" rIns="0" bIns="0" rtlCol="0"/>
            <a:lstStyle/>
            <a:p>
              <a:endParaRPr sz="1227"/>
            </a:p>
          </p:txBody>
        </p:sp>
        <p:sp>
          <p:nvSpPr>
            <p:cNvPr id="3239" name="object 3239"/>
            <p:cNvSpPr/>
            <p:nvPr/>
          </p:nvSpPr>
          <p:spPr>
            <a:xfrm>
              <a:off x="1883435" y="8487575"/>
              <a:ext cx="2540" cy="91440"/>
            </a:xfrm>
            <a:custGeom>
              <a:avLst/>
              <a:gdLst/>
              <a:ahLst/>
              <a:cxnLst/>
              <a:rect l="l" t="t" r="r" b="b"/>
              <a:pathLst>
                <a:path w="2539" h="91440">
                  <a:moveTo>
                    <a:pt x="1930" y="1524"/>
                  </a:moveTo>
                  <a:lnTo>
                    <a:pt x="1587" y="1257"/>
                  </a:lnTo>
                  <a:lnTo>
                    <a:pt x="1028" y="825"/>
                  </a:lnTo>
                  <a:lnTo>
                    <a:pt x="800" y="635"/>
                  </a:lnTo>
                  <a:lnTo>
                    <a:pt x="0" y="0"/>
                  </a:lnTo>
                  <a:lnTo>
                    <a:pt x="0" y="91097"/>
                  </a:lnTo>
                  <a:lnTo>
                    <a:pt x="800" y="91097"/>
                  </a:lnTo>
                  <a:lnTo>
                    <a:pt x="1587" y="91097"/>
                  </a:lnTo>
                  <a:lnTo>
                    <a:pt x="1930" y="91097"/>
                  </a:lnTo>
                  <a:lnTo>
                    <a:pt x="1930" y="1524"/>
                  </a:lnTo>
                  <a:close/>
                </a:path>
              </a:pathLst>
            </a:custGeom>
            <a:solidFill>
              <a:srgbClr val="E2E2E2"/>
            </a:solidFill>
          </p:spPr>
          <p:txBody>
            <a:bodyPr wrap="square" lIns="0" tIns="0" rIns="0" bIns="0" rtlCol="0"/>
            <a:lstStyle/>
            <a:p>
              <a:endParaRPr sz="1227"/>
            </a:p>
          </p:txBody>
        </p:sp>
        <p:sp>
          <p:nvSpPr>
            <p:cNvPr id="3240" name="object 3240"/>
            <p:cNvSpPr/>
            <p:nvPr/>
          </p:nvSpPr>
          <p:spPr>
            <a:xfrm>
              <a:off x="1884578" y="8488467"/>
              <a:ext cx="1905" cy="90805"/>
            </a:xfrm>
            <a:custGeom>
              <a:avLst/>
              <a:gdLst/>
              <a:ahLst/>
              <a:cxnLst/>
              <a:rect l="l" t="t" r="r" b="b"/>
              <a:pathLst>
                <a:path w="1905" h="90804">
                  <a:moveTo>
                    <a:pt x="0" y="0"/>
                  </a:moveTo>
                  <a:lnTo>
                    <a:pt x="0" y="90204"/>
                  </a:lnTo>
                  <a:lnTo>
                    <a:pt x="1600" y="90204"/>
                  </a:lnTo>
                  <a:lnTo>
                    <a:pt x="1600" y="1254"/>
                  </a:lnTo>
                  <a:lnTo>
                    <a:pt x="0" y="0"/>
                  </a:lnTo>
                  <a:close/>
                </a:path>
              </a:pathLst>
            </a:custGeom>
            <a:solidFill>
              <a:srgbClr val="E1E1E1"/>
            </a:solidFill>
          </p:spPr>
          <p:txBody>
            <a:bodyPr wrap="square" lIns="0" tIns="0" rIns="0" bIns="0" rtlCol="0"/>
            <a:lstStyle/>
            <a:p>
              <a:endParaRPr sz="1227"/>
            </a:p>
          </p:txBody>
        </p:sp>
        <p:sp>
          <p:nvSpPr>
            <p:cNvPr id="3241" name="object 3241"/>
            <p:cNvSpPr/>
            <p:nvPr/>
          </p:nvSpPr>
          <p:spPr>
            <a:xfrm>
              <a:off x="1885378" y="8489094"/>
              <a:ext cx="1270" cy="90170"/>
            </a:xfrm>
            <a:custGeom>
              <a:avLst/>
              <a:gdLst/>
              <a:ahLst/>
              <a:cxnLst/>
              <a:rect l="l" t="t" r="r" b="b"/>
              <a:pathLst>
                <a:path w="1269" h="90170">
                  <a:moveTo>
                    <a:pt x="0" y="0"/>
                  </a:moveTo>
                  <a:lnTo>
                    <a:pt x="0" y="89577"/>
                  </a:lnTo>
                  <a:lnTo>
                    <a:pt x="1142" y="89577"/>
                  </a:lnTo>
                  <a:lnTo>
                    <a:pt x="1142" y="895"/>
                  </a:lnTo>
                  <a:lnTo>
                    <a:pt x="0" y="0"/>
                  </a:lnTo>
                  <a:close/>
                </a:path>
              </a:pathLst>
            </a:custGeom>
            <a:solidFill>
              <a:srgbClr val="E0E0E0"/>
            </a:solidFill>
          </p:spPr>
          <p:txBody>
            <a:bodyPr wrap="square" lIns="0" tIns="0" rIns="0" bIns="0" rtlCol="0"/>
            <a:lstStyle/>
            <a:p>
              <a:endParaRPr sz="1227"/>
            </a:p>
          </p:txBody>
        </p:sp>
        <p:sp>
          <p:nvSpPr>
            <p:cNvPr id="3242" name="object 3242"/>
            <p:cNvSpPr/>
            <p:nvPr/>
          </p:nvSpPr>
          <p:spPr>
            <a:xfrm>
              <a:off x="1885721" y="8489363"/>
              <a:ext cx="1905" cy="89535"/>
            </a:xfrm>
            <a:custGeom>
              <a:avLst/>
              <a:gdLst/>
              <a:ahLst/>
              <a:cxnLst/>
              <a:rect l="l" t="t" r="r" b="b"/>
              <a:pathLst>
                <a:path w="1905" h="89534">
                  <a:moveTo>
                    <a:pt x="0" y="0"/>
                  </a:moveTo>
                  <a:lnTo>
                    <a:pt x="0" y="89308"/>
                  </a:lnTo>
                  <a:lnTo>
                    <a:pt x="1600" y="89308"/>
                  </a:lnTo>
                  <a:lnTo>
                    <a:pt x="1600" y="1254"/>
                  </a:lnTo>
                  <a:lnTo>
                    <a:pt x="0" y="0"/>
                  </a:lnTo>
                  <a:close/>
                </a:path>
              </a:pathLst>
            </a:custGeom>
            <a:solidFill>
              <a:srgbClr val="DFDFDF"/>
            </a:solidFill>
          </p:spPr>
          <p:txBody>
            <a:bodyPr wrap="square" lIns="0" tIns="0" rIns="0" bIns="0" rtlCol="0"/>
            <a:lstStyle/>
            <a:p>
              <a:endParaRPr sz="1227"/>
            </a:p>
          </p:txBody>
        </p:sp>
        <p:sp>
          <p:nvSpPr>
            <p:cNvPr id="3243" name="object 3243"/>
            <p:cNvSpPr/>
            <p:nvPr/>
          </p:nvSpPr>
          <p:spPr>
            <a:xfrm>
              <a:off x="1886521" y="8490000"/>
              <a:ext cx="2540" cy="88900"/>
            </a:xfrm>
            <a:custGeom>
              <a:avLst/>
              <a:gdLst/>
              <a:ahLst/>
              <a:cxnLst/>
              <a:rect l="l" t="t" r="r" b="b"/>
              <a:pathLst>
                <a:path w="2539" h="88900">
                  <a:moveTo>
                    <a:pt x="1930" y="1524"/>
                  </a:moveTo>
                  <a:lnTo>
                    <a:pt x="1473" y="1168"/>
                  </a:lnTo>
                  <a:lnTo>
                    <a:pt x="647" y="520"/>
                  </a:lnTo>
                  <a:lnTo>
                    <a:pt x="342" y="279"/>
                  </a:lnTo>
                  <a:lnTo>
                    <a:pt x="0" y="0"/>
                  </a:lnTo>
                  <a:lnTo>
                    <a:pt x="0" y="88671"/>
                  </a:lnTo>
                  <a:lnTo>
                    <a:pt x="342" y="88671"/>
                  </a:lnTo>
                  <a:lnTo>
                    <a:pt x="1473" y="88671"/>
                  </a:lnTo>
                  <a:lnTo>
                    <a:pt x="1930" y="88671"/>
                  </a:lnTo>
                  <a:lnTo>
                    <a:pt x="1930" y="1524"/>
                  </a:lnTo>
                  <a:close/>
                </a:path>
              </a:pathLst>
            </a:custGeom>
            <a:solidFill>
              <a:srgbClr val="DEDEDE"/>
            </a:solidFill>
          </p:spPr>
          <p:txBody>
            <a:bodyPr wrap="square" lIns="0" tIns="0" rIns="0" bIns="0" rtlCol="0"/>
            <a:lstStyle/>
            <a:p>
              <a:endParaRPr sz="1227"/>
            </a:p>
          </p:txBody>
        </p:sp>
        <p:sp>
          <p:nvSpPr>
            <p:cNvPr id="3244" name="object 3244"/>
            <p:cNvSpPr/>
            <p:nvPr/>
          </p:nvSpPr>
          <p:spPr>
            <a:xfrm>
              <a:off x="1887664" y="8490886"/>
              <a:ext cx="1270" cy="88265"/>
            </a:xfrm>
            <a:custGeom>
              <a:avLst/>
              <a:gdLst/>
              <a:ahLst/>
              <a:cxnLst/>
              <a:rect l="l" t="t" r="r" b="b"/>
              <a:pathLst>
                <a:path w="1269" h="88265">
                  <a:moveTo>
                    <a:pt x="0" y="0"/>
                  </a:moveTo>
                  <a:lnTo>
                    <a:pt x="0" y="87785"/>
                  </a:lnTo>
                  <a:lnTo>
                    <a:pt x="1143" y="87785"/>
                  </a:lnTo>
                  <a:lnTo>
                    <a:pt x="1143" y="896"/>
                  </a:lnTo>
                  <a:lnTo>
                    <a:pt x="0" y="0"/>
                  </a:lnTo>
                  <a:close/>
                </a:path>
              </a:pathLst>
            </a:custGeom>
            <a:solidFill>
              <a:srgbClr val="DDDDDD"/>
            </a:solidFill>
          </p:spPr>
          <p:txBody>
            <a:bodyPr wrap="square" lIns="0" tIns="0" rIns="0" bIns="0" rtlCol="0"/>
            <a:lstStyle/>
            <a:p>
              <a:endParaRPr sz="1227"/>
            </a:p>
          </p:txBody>
        </p:sp>
        <p:sp>
          <p:nvSpPr>
            <p:cNvPr id="3245" name="object 3245"/>
            <p:cNvSpPr/>
            <p:nvPr/>
          </p:nvSpPr>
          <p:spPr>
            <a:xfrm>
              <a:off x="1888007" y="8491155"/>
              <a:ext cx="1905" cy="87630"/>
            </a:xfrm>
            <a:custGeom>
              <a:avLst/>
              <a:gdLst/>
              <a:ahLst/>
              <a:cxnLst/>
              <a:rect l="l" t="t" r="r" b="b"/>
              <a:pathLst>
                <a:path w="1905" h="87629">
                  <a:moveTo>
                    <a:pt x="0" y="0"/>
                  </a:moveTo>
                  <a:lnTo>
                    <a:pt x="0" y="87516"/>
                  </a:lnTo>
                  <a:lnTo>
                    <a:pt x="1600" y="87516"/>
                  </a:lnTo>
                  <a:lnTo>
                    <a:pt x="1600" y="1254"/>
                  </a:lnTo>
                  <a:lnTo>
                    <a:pt x="0" y="0"/>
                  </a:lnTo>
                  <a:close/>
                </a:path>
              </a:pathLst>
            </a:custGeom>
            <a:solidFill>
              <a:srgbClr val="DCDCDC"/>
            </a:solidFill>
          </p:spPr>
          <p:txBody>
            <a:bodyPr wrap="square" lIns="0" tIns="0" rIns="0" bIns="0" rtlCol="0"/>
            <a:lstStyle/>
            <a:p>
              <a:endParaRPr sz="1227"/>
            </a:p>
          </p:txBody>
        </p:sp>
        <p:sp>
          <p:nvSpPr>
            <p:cNvPr id="3246" name="object 3246"/>
            <p:cNvSpPr/>
            <p:nvPr/>
          </p:nvSpPr>
          <p:spPr>
            <a:xfrm>
              <a:off x="1888807" y="8491782"/>
              <a:ext cx="1905" cy="86995"/>
            </a:xfrm>
            <a:custGeom>
              <a:avLst/>
              <a:gdLst/>
              <a:ahLst/>
              <a:cxnLst/>
              <a:rect l="l" t="t" r="r" b="b"/>
              <a:pathLst>
                <a:path w="1905" h="86995">
                  <a:moveTo>
                    <a:pt x="0" y="0"/>
                  </a:moveTo>
                  <a:lnTo>
                    <a:pt x="0" y="86889"/>
                  </a:lnTo>
                  <a:lnTo>
                    <a:pt x="1485" y="86889"/>
                  </a:lnTo>
                  <a:lnTo>
                    <a:pt x="1485" y="1164"/>
                  </a:lnTo>
                  <a:lnTo>
                    <a:pt x="0" y="0"/>
                  </a:lnTo>
                  <a:close/>
                </a:path>
              </a:pathLst>
            </a:custGeom>
            <a:solidFill>
              <a:srgbClr val="DBDBDB"/>
            </a:solidFill>
          </p:spPr>
          <p:txBody>
            <a:bodyPr wrap="square" lIns="0" tIns="0" rIns="0" bIns="0" rtlCol="0"/>
            <a:lstStyle/>
            <a:p>
              <a:endParaRPr sz="1227"/>
            </a:p>
          </p:txBody>
        </p:sp>
        <p:sp>
          <p:nvSpPr>
            <p:cNvPr id="3247" name="object 3247"/>
            <p:cNvSpPr/>
            <p:nvPr/>
          </p:nvSpPr>
          <p:spPr>
            <a:xfrm>
              <a:off x="1889607" y="8492409"/>
              <a:ext cx="1270" cy="86360"/>
            </a:xfrm>
            <a:custGeom>
              <a:avLst/>
              <a:gdLst/>
              <a:ahLst/>
              <a:cxnLst/>
              <a:rect l="l" t="t" r="r" b="b"/>
              <a:pathLst>
                <a:path w="1269" h="86359">
                  <a:moveTo>
                    <a:pt x="0" y="0"/>
                  </a:moveTo>
                  <a:lnTo>
                    <a:pt x="0" y="86262"/>
                  </a:lnTo>
                  <a:lnTo>
                    <a:pt x="1143" y="86262"/>
                  </a:lnTo>
                  <a:lnTo>
                    <a:pt x="1143" y="1066"/>
                  </a:lnTo>
                  <a:lnTo>
                    <a:pt x="685" y="537"/>
                  </a:lnTo>
                  <a:lnTo>
                    <a:pt x="0" y="0"/>
                  </a:lnTo>
                  <a:close/>
                </a:path>
              </a:pathLst>
            </a:custGeom>
            <a:solidFill>
              <a:srgbClr val="DADADA"/>
            </a:solidFill>
          </p:spPr>
          <p:txBody>
            <a:bodyPr wrap="square" lIns="0" tIns="0" rIns="0" bIns="0" rtlCol="0"/>
            <a:lstStyle/>
            <a:p>
              <a:endParaRPr sz="1227"/>
            </a:p>
          </p:txBody>
        </p:sp>
        <p:sp>
          <p:nvSpPr>
            <p:cNvPr id="3248" name="object 3248"/>
            <p:cNvSpPr/>
            <p:nvPr/>
          </p:nvSpPr>
          <p:spPr>
            <a:xfrm>
              <a:off x="1889950" y="8492680"/>
              <a:ext cx="2540" cy="86360"/>
            </a:xfrm>
            <a:custGeom>
              <a:avLst/>
              <a:gdLst/>
              <a:ahLst/>
              <a:cxnLst/>
              <a:rect l="l" t="t" r="r" b="b"/>
              <a:pathLst>
                <a:path w="2539" h="86359">
                  <a:moveTo>
                    <a:pt x="1943" y="2120"/>
                  </a:moveTo>
                  <a:lnTo>
                    <a:pt x="1143" y="1193"/>
                  </a:lnTo>
                  <a:lnTo>
                    <a:pt x="342" y="266"/>
                  </a:lnTo>
                  <a:lnTo>
                    <a:pt x="0" y="0"/>
                  </a:lnTo>
                  <a:lnTo>
                    <a:pt x="0" y="85991"/>
                  </a:lnTo>
                  <a:lnTo>
                    <a:pt x="342" y="85991"/>
                  </a:lnTo>
                  <a:lnTo>
                    <a:pt x="1143" y="85991"/>
                  </a:lnTo>
                  <a:lnTo>
                    <a:pt x="1943" y="85991"/>
                  </a:lnTo>
                  <a:lnTo>
                    <a:pt x="1943" y="2120"/>
                  </a:lnTo>
                  <a:close/>
                </a:path>
              </a:pathLst>
            </a:custGeom>
            <a:solidFill>
              <a:srgbClr val="D9D9D9"/>
            </a:solidFill>
          </p:spPr>
          <p:txBody>
            <a:bodyPr wrap="square" lIns="0" tIns="0" rIns="0" bIns="0" rtlCol="0"/>
            <a:lstStyle/>
            <a:p>
              <a:endParaRPr sz="1227"/>
            </a:p>
          </p:txBody>
        </p:sp>
        <p:sp>
          <p:nvSpPr>
            <p:cNvPr id="3249" name="object 3249"/>
            <p:cNvSpPr/>
            <p:nvPr/>
          </p:nvSpPr>
          <p:spPr>
            <a:xfrm>
              <a:off x="1891093" y="8493872"/>
              <a:ext cx="1270" cy="85090"/>
            </a:xfrm>
            <a:custGeom>
              <a:avLst/>
              <a:gdLst/>
              <a:ahLst/>
              <a:cxnLst/>
              <a:rect l="l" t="t" r="r" b="b"/>
              <a:pathLst>
                <a:path w="1269" h="85090">
                  <a:moveTo>
                    <a:pt x="0" y="0"/>
                  </a:moveTo>
                  <a:lnTo>
                    <a:pt x="0" y="84799"/>
                  </a:lnTo>
                  <a:lnTo>
                    <a:pt x="1142" y="84799"/>
                  </a:lnTo>
                  <a:lnTo>
                    <a:pt x="1142" y="1321"/>
                  </a:lnTo>
                  <a:lnTo>
                    <a:pt x="0" y="0"/>
                  </a:lnTo>
                  <a:close/>
                </a:path>
              </a:pathLst>
            </a:custGeom>
            <a:solidFill>
              <a:srgbClr val="D8D8D8"/>
            </a:solidFill>
          </p:spPr>
          <p:txBody>
            <a:bodyPr wrap="square" lIns="0" tIns="0" rIns="0" bIns="0" rtlCol="0"/>
            <a:lstStyle/>
            <a:p>
              <a:endParaRPr sz="1227"/>
            </a:p>
          </p:txBody>
        </p:sp>
        <p:sp>
          <p:nvSpPr>
            <p:cNvPr id="3250" name="object 3250"/>
            <p:cNvSpPr/>
            <p:nvPr/>
          </p:nvSpPr>
          <p:spPr>
            <a:xfrm>
              <a:off x="1891436" y="8494269"/>
              <a:ext cx="1905" cy="84455"/>
            </a:xfrm>
            <a:custGeom>
              <a:avLst/>
              <a:gdLst/>
              <a:ahLst/>
              <a:cxnLst/>
              <a:rect l="l" t="t" r="r" b="b"/>
              <a:pathLst>
                <a:path w="1905" h="84454">
                  <a:moveTo>
                    <a:pt x="0" y="0"/>
                  </a:moveTo>
                  <a:lnTo>
                    <a:pt x="0" y="84402"/>
                  </a:lnTo>
                  <a:lnTo>
                    <a:pt x="1600" y="84402"/>
                  </a:lnTo>
                  <a:lnTo>
                    <a:pt x="1600" y="1850"/>
                  </a:lnTo>
                  <a:lnTo>
                    <a:pt x="0" y="0"/>
                  </a:lnTo>
                  <a:close/>
                </a:path>
              </a:pathLst>
            </a:custGeom>
            <a:solidFill>
              <a:srgbClr val="D7D7D7"/>
            </a:solidFill>
          </p:spPr>
          <p:txBody>
            <a:bodyPr wrap="square" lIns="0" tIns="0" rIns="0" bIns="0" rtlCol="0"/>
            <a:lstStyle/>
            <a:p>
              <a:endParaRPr sz="1227"/>
            </a:p>
          </p:txBody>
        </p:sp>
        <p:sp>
          <p:nvSpPr>
            <p:cNvPr id="3251" name="object 3251"/>
            <p:cNvSpPr/>
            <p:nvPr/>
          </p:nvSpPr>
          <p:spPr>
            <a:xfrm>
              <a:off x="1892236" y="8495194"/>
              <a:ext cx="1270" cy="83820"/>
            </a:xfrm>
            <a:custGeom>
              <a:avLst/>
              <a:gdLst/>
              <a:ahLst/>
              <a:cxnLst/>
              <a:rect l="l" t="t" r="r" b="b"/>
              <a:pathLst>
                <a:path w="1269" h="83820">
                  <a:moveTo>
                    <a:pt x="0" y="0"/>
                  </a:moveTo>
                  <a:lnTo>
                    <a:pt x="0" y="83477"/>
                  </a:lnTo>
                  <a:lnTo>
                    <a:pt x="1143" y="83477"/>
                  </a:lnTo>
                  <a:lnTo>
                    <a:pt x="1143" y="1322"/>
                  </a:lnTo>
                  <a:lnTo>
                    <a:pt x="0" y="0"/>
                  </a:lnTo>
                  <a:close/>
                </a:path>
              </a:pathLst>
            </a:custGeom>
            <a:solidFill>
              <a:srgbClr val="D6D6D6"/>
            </a:solidFill>
          </p:spPr>
          <p:txBody>
            <a:bodyPr wrap="square" lIns="0" tIns="0" rIns="0" bIns="0" rtlCol="0"/>
            <a:lstStyle/>
            <a:p>
              <a:endParaRPr sz="1227"/>
            </a:p>
          </p:txBody>
        </p:sp>
        <p:sp>
          <p:nvSpPr>
            <p:cNvPr id="3252" name="object 3252"/>
            <p:cNvSpPr/>
            <p:nvPr/>
          </p:nvSpPr>
          <p:spPr>
            <a:xfrm>
              <a:off x="1892579" y="8495591"/>
              <a:ext cx="1905" cy="83185"/>
            </a:xfrm>
            <a:custGeom>
              <a:avLst/>
              <a:gdLst/>
              <a:ahLst/>
              <a:cxnLst/>
              <a:rect l="l" t="t" r="r" b="b"/>
              <a:pathLst>
                <a:path w="1905" h="83184">
                  <a:moveTo>
                    <a:pt x="0" y="0"/>
                  </a:moveTo>
                  <a:lnTo>
                    <a:pt x="0" y="83080"/>
                  </a:lnTo>
                  <a:lnTo>
                    <a:pt x="1600" y="83080"/>
                  </a:lnTo>
                  <a:lnTo>
                    <a:pt x="1600" y="1850"/>
                  </a:lnTo>
                  <a:lnTo>
                    <a:pt x="0" y="0"/>
                  </a:lnTo>
                  <a:close/>
                </a:path>
              </a:pathLst>
            </a:custGeom>
            <a:solidFill>
              <a:srgbClr val="D5D5D5"/>
            </a:solidFill>
          </p:spPr>
          <p:txBody>
            <a:bodyPr wrap="square" lIns="0" tIns="0" rIns="0" bIns="0" rtlCol="0"/>
            <a:lstStyle/>
            <a:p>
              <a:endParaRPr sz="1227"/>
            </a:p>
          </p:txBody>
        </p:sp>
        <p:sp>
          <p:nvSpPr>
            <p:cNvPr id="3253" name="object 3253"/>
            <p:cNvSpPr/>
            <p:nvPr/>
          </p:nvSpPr>
          <p:spPr>
            <a:xfrm>
              <a:off x="1893379" y="8496517"/>
              <a:ext cx="1270" cy="82550"/>
            </a:xfrm>
            <a:custGeom>
              <a:avLst/>
              <a:gdLst/>
              <a:ahLst/>
              <a:cxnLst/>
              <a:rect l="l" t="t" r="r" b="b"/>
              <a:pathLst>
                <a:path w="1269" h="82550">
                  <a:moveTo>
                    <a:pt x="0" y="0"/>
                  </a:moveTo>
                  <a:lnTo>
                    <a:pt x="0" y="82155"/>
                  </a:lnTo>
                  <a:lnTo>
                    <a:pt x="1142" y="82155"/>
                  </a:lnTo>
                  <a:lnTo>
                    <a:pt x="1142" y="1322"/>
                  </a:lnTo>
                  <a:lnTo>
                    <a:pt x="0" y="0"/>
                  </a:lnTo>
                  <a:close/>
                </a:path>
              </a:pathLst>
            </a:custGeom>
            <a:solidFill>
              <a:srgbClr val="D4D4D4"/>
            </a:solidFill>
          </p:spPr>
          <p:txBody>
            <a:bodyPr wrap="square" lIns="0" tIns="0" rIns="0" bIns="0" rtlCol="0"/>
            <a:lstStyle/>
            <a:p>
              <a:endParaRPr sz="1227"/>
            </a:p>
          </p:txBody>
        </p:sp>
        <p:sp>
          <p:nvSpPr>
            <p:cNvPr id="3254" name="object 3254"/>
            <p:cNvSpPr/>
            <p:nvPr/>
          </p:nvSpPr>
          <p:spPr>
            <a:xfrm>
              <a:off x="1893722" y="8496913"/>
              <a:ext cx="1905" cy="81915"/>
            </a:xfrm>
            <a:custGeom>
              <a:avLst/>
              <a:gdLst/>
              <a:ahLst/>
              <a:cxnLst/>
              <a:rect l="l" t="t" r="r" b="b"/>
              <a:pathLst>
                <a:path w="1905" h="81915">
                  <a:moveTo>
                    <a:pt x="0" y="0"/>
                  </a:moveTo>
                  <a:lnTo>
                    <a:pt x="0" y="81758"/>
                  </a:lnTo>
                  <a:lnTo>
                    <a:pt x="1600" y="81758"/>
                  </a:lnTo>
                  <a:lnTo>
                    <a:pt x="1600" y="1851"/>
                  </a:lnTo>
                  <a:lnTo>
                    <a:pt x="0" y="0"/>
                  </a:lnTo>
                  <a:close/>
                </a:path>
              </a:pathLst>
            </a:custGeom>
            <a:solidFill>
              <a:srgbClr val="D3D3D3"/>
            </a:solidFill>
          </p:spPr>
          <p:txBody>
            <a:bodyPr wrap="square" lIns="0" tIns="0" rIns="0" bIns="0" rtlCol="0"/>
            <a:lstStyle/>
            <a:p>
              <a:endParaRPr sz="1227"/>
            </a:p>
          </p:txBody>
        </p:sp>
        <p:sp>
          <p:nvSpPr>
            <p:cNvPr id="3255" name="object 3255"/>
            <p:cNvSpPr/>
            <p:nvPr/>
          </p:nvSpPr>
          <p:spPr>
            <a:xfrm>
              <a:off x="1894522" y="8497839"/>
              <a:ext cx="1270" cy="81280"/>
            </a:xfrm>
            <a:custGeom>
              <a:avLst/>
              <a:gdLst/>
              <a:ahLst/>
              <a:cxnLst/>
              <a:rect l="l" t="t" r="r" b="b"/>
              <a:pathLst>
                <a:path w="1269" h="81279">
                  <a:moveTo>
                    <a:pt x="0" y="0"/>
                  </a:moveTo>
                  <a:lnTo>
                    <a:pt x="0" y="80832"/>
                  </a:lnTo>
                  <a:lnTo>
                    <a:pt x="1143" y="80832"/>
                  </a:lnTo>
                  <a:lnTo>
                    <a:pt x="1143" y="1322"/>
                  </a:lnTo>
                  <a:lnTo>
                    <a:pt x="0" y="0"/>
                  </a:lnTo>
                  <a:close/>
                </a:path>
              </a:pathLst>
            </a:custGeom>
            <a:solidFill>
              <a:srgbClr val="D1D1D1"/>
            </a:solidFill>
          </p:spPr>
          <p:txBody>
            <a:bodyPr wrap="square" lIns="0" tIns="0" rIns="0" bIns="0" rtlCol="0"/>
            <a:lstStyle/>
            <a:p>
              <a:endParaRPr sz="1227"/>
            </a:p>
          </p:txBody>
        </p:sp>
        <p:sp>
          <p:nvSpPr>
            <p:cNvPr id="3256" name="object 3256"/>
            <p:cNvSpPr/>
            <p:nvPr/>
          </p:nvSpPr>
          <p:spPr>
            <a:xfrm>
              <a:off x="1894865" y="8498235"/>
              <a:ext cx="1905" cy="80645"/>
            </a:xfrm>
            <a:custGeom>
              <a:avLst/>
              <a:gdLst/>
              <a:ahLst/>
              <a:cxnLst/>
              <a:rect l="l" t="t" r="r" b="b"/>
              <a:pathLst>
                <a:path w="1905" h="80645">
                  <a:moveTo>
                    <a:pt x="0" y="0"/>
                  </a:moveTo>
                  <a:lnTo>
                    <a:pt x="0" y="80436"/>
                  </a:lnTo>
                  <a:lnTo>
                    <a:pt x="1600" y="80436"/>
                  </a:lnTo>
                  <a:lnTo>
                    <a:pt x="1600" y="1851"/>
                  </a:lnTo>
                  <a:lnTo>
                    <a:pt x="0" y="0"/>
                  </a:lnTo>
                  <a:close/>
                </a:path>
              </a:pathLst>
            </a:custGeom>
            <a:solidFill>
              <a:srgbClr val="D0D0D0"/>
            </a:solidFill>
          </p:spPr>
          <p:txBody>
            <a:bodyPr wrap="square" lIns="0" tIns="0" rIns="0" bIns="0" rtlCol="0"/>
            <a:lstStyle/>
            <a:p>
              <a:endParaRPr sz="1227"/>
            </a:p>
          </p:txBody>
        </p:sp>
        <p:sp>
          <p:nvSpPr>
            <p:cNvPr id="3257" name="object 3257"/>
            <p:cNvSpPr/>
            <p:nvPr/>
          </p:nvSpPr>
          <p:spPr>
            <a:xfrm>
              <a:off x="1895665" y="8499161"/>
              <a:ext cx="1270" cy="80010"/>
            </a:xfrm>
            <a:custGeom>
              <a:avLst/>
              <a:gdLst/>
              <a:ahLst/>
              <a:cxnLst/>
              <a:rect l="l" t="t" r="r" b="b"/>
              <a:pathLst>
                <a:path w="1269" h="80009">
                  <a:moveTo>
                    <a:pt x="0" y="0"/>
                  </a:moveTo>
                  <a:lnTo>
                    <a:pt x="0" y="79510"/>
                  </a:lnTo>
                  <a:lnTo>
                    <a:pt x="1142" y="79510"/>
                  </a:lnTo>
                  <a:lnTo>
                    <a:pt x="1142" y="1321"/>
                  </a:lnTo>
                  <a:lnTo>
                    <a:pt x="0" y="0"/>
                  </a:lnTo>
                  <a:close/>
                </a:path>
              </a:pathLst>
            </a:custGeom>
            <a:solidFill>
              <a:srgbClr val="CFCFCF"/>
            </a:solidFill>
          </p:spPr>
          <p:txBody>
            <a:bodyPr wrap="square" lIns="0" tIns="0" rIns="0" bIns="0" rtlCol="0"/>
            <a:lstStyle/>
            <a:p>
              <a:endParaRPr sz="1227"/>
            </a:p>
          </p:txBody>
        </p:sp>
        <p:sp>
          <p:nvSpPr>
            <p:cNvPr id="3258" name="object 3258"/>
            <p:cNvSpPr/>
            <p:nvPr/>
          </p:nvSpPr>
          <p:spPr>
            <a:xfrm>
              <a:off x="1896008" y="8499558"/>
              <a:ext cx="1905" cy="79375"/>
            </a:xfrm>
            <a:custGeom>
              <a:avLst/>
              <a:gdLst/>
              <a:ahLst/>
              <a:cxnLst/>
              <a:rect l="l" t="t" r="r" b="b"/>
              <a:pathLst>
                <a:path w="1905" h="79375">
                  <a:moveTo>
                    <a:pt x="0" y="0"/>
                  </a:moveTo>
                  <a:lnTo>
                    <a:pt x="0" y="79114"/>
                  </a:lnTo>
                  <a:lnTo>
                    <a:pt x="1600" y="79114"/>
                  </a:lnTo>
                  <a:lnTo>
                    <a:pt x="1600" y="1850"/>
                  </a:lnTo>
                  <a:lnTo>
                    <a:pt x="0" y="0"/>
                  </a:lnTo>
                  <a:close/>
                </a:path>
              </a:pathLst>
            </a:custGeom>
            <a:solidFill>
              <a:srgbClr val="CECECE"/>
            </a:solidFill>
          </p:spPr>
          <p:txBody>
            <a:bodyPr wrap="square" lIns="0" tIns="0" rIns="0" bIns="0" rtlCol="0"/>
            <a:lstStyle/>
            <a:p>
              <a:endParaRPr sz="1227"/>
            </a:p>
          </p:txBody>
        </p:sp>
        <p:sp>
          <p:nvSpPr>
            <p:cNvPr id="3259" name="object 3259"/>
            <p:cNvSpPr/>
            <p:nvPr/>
          </p:nvSpPr>
          <p:spPr>
            <a:xfrm>
              <a:off x="1896808" y="8500483"/>
              <a:ext cx="1270" cy="78740"/>
            </a:xfrm>
            <a:custGeom>
              <a:avLst/>
              <a:gdLst/>
              <a:ahLst/>
              <a:cxnLst/>
              <a:rect l="l" t="t" r="r" b="b"/>
              <a:pathLst>
                <a:path w="1269" h="78740">
                  <a:moveTo>
                    <a:pt x="0" y="0"/>
                  </a:moveTo>
                  <a:lnTo>
                    <a:pt x="0" y="78188"/>
                  </a:lnTo>
                  <a:lnTo>
                    <a:pt x="1143" y="78188"/>
                  </a:lnTo>
                  <a:lnTo>
                    <a:pt x="1143" y="1458"/>
                  </a:lnTo>
                  <a:lnTo>
                    <a:pt x="912" y="1055"/>
                  </a:lnTo>
                  <a:lnTo>
                    <a:pt x="0" y="0"/>
                  </a:lnTo>
                  <a:close/>
                </a:path>
              </a:pathLst>
            </a:custGeom>
            <a:solidFill>
              <a:srgbClr val="CDCDCD"/>
            </a:solidFill>
          </p:spPr>
          <p:txBody>
            <a:bodyPr wrap="square" lIns="0" tIns="0" rIns="0" bIns="0" rtlCol="0"/>
            <a:lstStyle/>
            <a:p>
              <a:endParaRPr sz="1227"/>
            </a:p>
          </p:txBody>
        </p:sp>
        <p:sp>
          <p:nvSpPr>
            <p:cNvPr id="3260" name="object 3260"/>
            <p:cNvSpPr/>
            <p:nvPr/>
          </p:nvSpPr>
          <p:spPr>
            <a:xfrm>
              <a:off x="1897151" y="8500880"/>
              <a:ext cx="1905" cy="78105"/>
            </a:xfrm>
            <a:custGeom>
              <a:avLst/>
              <a:gdLst/>
              <a:ahLst/>
              <a:cxnLst/>
              <a:rect l="l" t="t" r="r" b="b"/>
              <a:pathLst>
                <a:path w="1905" h="78104">
                  <a:moveTo>
                    <a:pt x="0" y="0"/>
                  </a:moveTo>
                  <a:lnTo>
                    <a:pt x="0" y="77791"/>
                  </a:lnTo>
                  <a:lnTo>
                    <a:pt x="1600" y="77791"/>
                  </a:lnTo>
                  <a:lnTo>
                    <a:pt x="1600" y="2457"/>
                  </a:lnTo>
                  <a:lnTo>
                    <a:pt x="569" y="659"/>
                  </a:lnTo>
                  <a:lnTo>
                    <a:pt x="0" y="0"/>
                  </a:lnTo>
                  <a:close/>
                </a:path>
              </a:pathLst>
            </a:custGeom>
            <a:solidFill>
              <a:srgbClr val="CCCCCC"/>
            </a:solidFill>
          </p:spPr>
          <p:txBody>
            <a:bodyPr wrap="square" lIns="0" tIns="0" rIns="0" bIns="0" rtlCol="0"/>
            <a:lstStyle/>
            <a:p>
              <a:endParaRPr sz="1227"/>
            </a:p>
          </p:txBody>
        </p:sp>
        <p:sp>
          <p:nvSpPr>
            <p:cNvPr id="3261" name="object 3261"/>
            <p:cNvSpPr/>
            <p:nvPr/>
          </p:nvSpPr>
          <p:spPr>
            <a:xfrm>
              <a:off x="1897951" y="8501941"/>
              <a:ext cx="1270" cy="76835"/>
            </a:xfrm>
            <a:custGeom>
              <a:avLst/>
              <a:gdLst/>
              <a:ahLst/>
              <a:cxnLst/>
              <a:rect l="l" t="t" r="r" b="b"/>
              <a:pathLst>
                <a:path w="1269" h="76834">
                  <a:moveTo>
                    <a:pt x="0" y="0"/>
                  </a:moveTo>
                  <a:lnTo>
                    <a:pt x="0" y="76730"/>
                  </a:lnTo>
                  <a:lnTo>
                    <a:pt x="1142" y="76730"/>
                  </a:lnTo>
                  <a:lnTo>
                    <a:pt x="1142" y="1994"/>
                  </a:lnTo>
                  <a:lnTo>
                    <a:pt x="0" y="0"/>
                  </a:lnTo>
                  <a:close/>
                </a:path>
              </a:pathLst>
            </a:custGeom>
            <a:solidFill>
              <a:srgbClr val="CBCBCB"/>
            </a:solidFill>
          </p:spPr>
          <p:txBody>
            <a:bodyPr wrap="square" lIns="0" tIns="0" rIns="0" bIns="0" rtlCol="0"/>
            <a:lstStyle/>
            <a:p>
              <a:endParaRPr sz="1227"/>
            </a:p>
          </p:txBody>
        </p:sp>
        <p:sp>
          <p:nvSpPr>
            <p:cNvPr id="3262" name="object 3262"/>
            <p:cNvSpPr/>
            <p:nvPr/>
          </p:nvSpPr>
          <p:spPr>
            <a:xfrm>
              <a:off x="1898294" y="8502539"/>
              <a:ext cx="1905" cy="76200"/>
            </a:xfrm>
            <a:custGeom>
              <a:avLst/>
              <a:gdLst/>
              <a:ahLst/>
              <a:cxnLst/>
              <a:rect l="l" t="t" r="r" b="b"/>
              <a:pathLst>
                <a:path w="1905" h="76200">
                  <a:moveTo>
                    <a:pt x="0" y="0"/>
                  </a:moveTo>
                  <a:lnTo>
                    <a:pt x="0" y="76132"/>
                  </a:lnTo>
                  <a:lnTo>
                    <a:pt x="1600" y="76132"/>
                  </a:lnTo>
                  <a:lnTo>
                    <a:pt x="1600" y="2792"/>
                  </a:lnTo>
                  <a:lnTo>
                    <a:pt x="0" y="0"/>
                  </a:lnTo>
                  <a:close/>
                </a:path>
              </a:pathLst>
            </a:custGeom>
            <a:solidFill>
              <a:srgbClr val="CACACA"/>
            </a:solidFill>
          </p:spPr>
          <p:txBody>
            <a:bodyPr wrap="square" lIns="0" tIns="0" rIns="0" bIns="0" rtlCol="0"/>
            <a:lstStyle/>
            <a:p>
              <a:endParaRPr sz="1227"/>
            </a:p>
          </p:txBody>
        </p:sp>
        <p:sp>
          <p:nvSpPr>
            <p:cNvPr id="3263" name="object 3263"/>
            <p:cNvSpPr/>
            <p:nvPr/>
          </p:nvSpPr>
          <p:spPr>
            <a:xfrm>
              <a:off x="1899094" y="8503936"/>
              <a:ext cx="1270" cy="74930"/>
            </a:xfrm>
            <a:custGeom>
              <a:avLst/>
              <a:gdLst/>
              <a:ahLst/>
              <a:cxnLst/>
              <a:rect l="l" t="t" r="r" b="b"/>
              <a:pathLst>
                <a:path w="1269" h="74929">
                  <a:moveTo>
                    <a:pt x="0" y="0"/>
                  </a:moveTo>
                  <a:lnTo>
                    <a:pt x="0" y="74735"/>
                  </a:lnTo>
                  <a:lnTo>
                    <a:pt x="1143" y="74735"/>
                  </a:lnTo>
                  <a:lnTo>
                    <a:pt x="1143" y="1995"/>
                  </a:lnTo>
                  <a:lnTo>
                    <a:pt x="0" y="0"/>
                  </a:lnTo>
                  <a:close/>
                </a:path>
              </a:pathLst>
            </a:custGeom>
            <a:solidFill>
              <a:srgbClr val="C9C9C9"/>
            </a:solidFill>
          </p:spPr>
          <p:txBody>
            <a:bodyPr wrap="square" lIns="0" tIns="0" rIns="0" bIns="0" rtlCol="0"/>
            <a:lstStyle/>
            <a:p>
              <a:endParaRPr sz="1227"/>
            </a:p>
          </p:txBody>
        </p:sp>
        <p:sp>
          <p:nvSpPr>
            <p:cNvPr id="3264" name="object 3264"/>
            <p:cNvSpPr/>
            <p:nvPr/>
          </p:nvSpPr>
          <p:spPr>
            <a:xfrm>
              <a:off x="1899437" y="8504534"/>
              <a:ext cx="1905" cy="74295"/>
            </a:xfrm>
            <a:custGeom>
              <a:avLst/>
              <a:gdLst/>
              <a:ahLst/>
              <a:cxnLst/>
              <a:rect l="l" t="t" r="r" b="b"/>
              <a:pathLst>
                <a:path w="1905" h="74295">
                  <a:moveTo>
                    <a:pt x="0" y="0"/>
                  </a:moveTo>
                  <a:lnTo>
                    <a:pt x="0" y="74137"/>
                  </a:lnTo>
                  <a:lnTo>
                    <a:pt x="1600" y="74137"/>
                  </a:lnTo>
                  <a:lnTo>
                    <a:pt x="1600" y="2792"/>
                  </a:lnTo>
                  <a:lnTo>
                    <a:pt x="0" y="0"/>
                  </a:lnTo>
                  <a:close/>
                </a:path>
              </a:pathLst>
            </a:custGeom>
            <a:solidFill>
              <a:srgbClr val="C8C8C8"/>
            </a:solidFill>
          </p:spPr>
          <p:txBody>
            <a:bodyPr wrap="square" lIns="0" tIns="0" rIns="0" bIns="0" rtlCol="0"/>
            <a:lstStyle/>
            <a:p>
              <a:endParaRPr sz="1227"/>
            </a:p>
          </p:txBody>
        </p:sp>
        <p:sp>
          <p:nvSpPr>
            <p:cNvPr id="3265" name="object 3265"/>
            <p:cNvSpPr/>
            <p:nvPr/>
          </p:nvSpPr>
          <p:spPr>
            <a:xfrm>
              <a:off x="1900237" y="8505931"/>
              <a:ext cx="1270" cy="73025"/>
            </a:xfrm>
            <a:custGeom>
              <a:avLst/>
              <a:gdLst/>
              <a:ahLst/>
              <a:cxnLst/>
              <a:rect l="l" t="t" r="r" b="b"/>
              <a:pathLst>
                <a:path w="1269" h="73025">
                  <a:moveTo>
                    <a:pt x="0" y="0"/>
                  </a:moveTo>
                  <a:lnTo>
                    <a:pt x="0" y="72741"/>
                  </a:lnTo>
                  <a:lnTo>
                    <a:pt x="1142" y="72741"/>
                  </a:lnTo>
                  <a:lnTo>
                    <a:pt x="1142" y="1994"/>
                  </a:lnTo>
                  <a:lnTo>
                    <a:pt x="0" y="0"/>
                  </a:lnTo>
                  <a:close/>
                </a:path>
              </a:pathLst>
            </a:custGeom>
            <a:solidFill>
              <a:srgbClr val="C6C6C6"/>
            </a:solidFill>
          </p:spPr>
          <p:txBody>
            <a:bodyPr wrap="square" lIns="0" tIns="0" rIns="0" bIns="0" rtlCol="0"/>
            <a:lstStyle/>
            <a:p>
              <a:endParaRPr sz="1227"/>
            </a:p>
          </p:txBody>
        </p:sp>
        <p:sp>
          <p:nvSpPr>
            <p:cNvPr id="3266" name="object 3266"/>
            <p:cNvSpPr/>
            <p:nvPr/>
          </p:nvSpPr>
          <p:spPr>
            <a:xfrm>
              <a:off x="1900580" y="8506529"/>
              <a:ext cx="1905" cy="72390"/>
            </a:xfrm>
            <a:custGeom>
              <a:avLst/>
              <a:gdLst/>
              <a:ahLst/>
              <a:cxnLst/>
              <a:rect l="l" t="t" r="r" b="b"/>
              <a:pathLst>
                <a:path w="1905" h="72390">
                  <a:moveTo>
                    <a:pt x="0" y="0"/>
                  </a:moveTo>
                  <a:lnTo>
                    <a:pt x="0" y="72142"/>
                  </a:lnTo>
                  <a:lnTo>
                    <a:pt x="1600" y="72142"/>
                  </a:lnTo>
                  <a:lnTo>
                    <a:pt x="1600" y="2792"/>
                  </a:lnTo>
                  <a:lnTo>
                    <a:pt x="0" y="0"/>
                  </a:lnTo>
                  <a:close/>
                </a:path>
              </a:pathLst>
            </a:custGeom>
            <a:solidFill>
              <a:srgbClr val="C5C5C5"/>
            </a:solidFill>
          </p:spPr>
          <p:txBody>
            <a:bodyPr wrap="square" lIns="0" tIns="0" rIns="0" bIns="0" rtlCol="0"/>
            <a:lstStyle/>
            <a:p>
              <a:endParaRPr sz="1227"/>
            </a:p>
          </p:txBody>
        </p:sp>
        <p:sp>
          <p:nvSpPr>
            <p:cNvPr id="3267" name="object 3267"/>
            <p:cNvSpPr/>
            <p:nvPr/>
          </p:nvSpPr>
          <p:spPr>
            <a:xfrm>
              <a:off x="1901380" y="8507925"/>
              <a:ext cx="1270" cy="71120"/>
            </a:xfrm>
            <a:custGeom>
              <a:avLst/>
              <a:gdLst/>
              <a:ahLst/>
              <a:cxnLst/>
              <a:rect l="l" t="t" r="r" b="b"/>
              <a:pathLst>
                <a:path w="1269" h="71120">
                  <a:moveTo>
                    <a:pt x="0" y="0"/>
                  </a:moveTo>
                  <a:lnTo>
                    <a:pt x="0" y="70746"/>
                  </a:lnTo>
                  <a:lnTo>
                    <a:pt x="1142" y="70746"/>
                  </a:lnTo>
                  <a:lnTo>
                    <a:pt x="1142" y="1994"/>
                  </a:lnTo>
                  <a:lnTo>
                    <a:pt x="0" y="0"/>
                  </a:lnTo>
                  <a:close/>
                </a:path>
              </a:pathLst>
            </a:custGeom>
            <a:solidFill>
              <a:srgbClr val="C4C4C4"/>
            </a:solidFill>
          </p:spPr>
          <p:txBody>
            <a:bodyPr wrap="square" lIns="0" tIns="0" rIns="0" bIns="0" rtlCol="0"/>
            <a:lstStyle/>
            <a:p>
              <a:endParaRPr sz="1227"/>
            </a:p>
          </p:txBody>
        </p:sp>
        <p:sp>
          <p:nvSpPr>
            <p:cNvPr id="3268" name="object 3268"/>
            <p:cNvSpPr/>
            <p:nvPr/>
          </p:nvSpPr>
          <p:spPr>
            <a:xfrm>
              <a:off x="1901723" y="8508524"/>
              <a:ext cx="1905" cy="70485"/>
            </a:xfrm>
            <a:custGeom>
              <a:avLst/>
              <a:gdLst/>
              <a:ahLst/>
              <a:cxnLst/>
              <a:rect l="l" t="t" r="r" b="b"/>
              <a:pathLst>
                <a:path w="1905" h="70484">
                  <a:moveTo>
                    <a:pt x="0" y="0"/>
                  </a:moveTo>
                  <a:lnTo>
                    <a:pt x="0" y="70147"/>
                  </a:lnTo>
                  <a:lnTo>
                    <a:pt x="1600" y="70147"/>
                  </a:lnTo>
                  <a:lnTo>
                    <a:pt x="1528" y="2668"/>
                  </a:lnTo>
                  <a:lnTo>
                    <a:pt x="0" y="0"/>
                  </a:lnTo>
                  <a:close/>
                </a:path>
              </a:pathLst>
            </a:custGeom>
            <a:solidFill>
              <a:srgbClr val="C3C3C3"/>
            </a:solidFill>
          </p:spPr>
          <p:txBody>
            <a:bodyPr wrap="square" lIns="0" tIns="0" rIns="0" bIns="0" rtlCol="0"/>
            <a:lstStyle/>
            <a:p>
              <a:endParaRPr sz="1227"/>
            </a:p>
          </p:txBody>
        </p:sp>
        <p:sp>
          <p:nvSpPr>
            <p:cNvPr id="3269" name="object 3269"/>
            <p:cNvSpPr/>
            <p:nvPr/>
          </p:nvSpPr>
          <p:spPr>
            <a:xfrm>
              <a:off x="1902523" y="8509920"/>
              <a:ext cx="1270" cy="69215"/>
            </a:xfrm>
            <a:custGeom>
              <a:avLst/>
              <a:gdLst/>
              <a:ahLst/>
              <a:cxnLst/>
              <a:rect l="l" t="t" r="r" b="b"/>
              <a:pathLst>
                <a:path w="1269" h="69215">
                  <a:moveTo>
                    <a:pt x="0" y="0"/>
                  </a:moveTo>
                  <a:lnTo>
                    <a:pt x="0" y="68751"/>
                  </a:lnTo>
                  <a:lnTo>
                    <a:pt x="1143" y="68751"/>
                  </a:lnTo>
                  <a:lnTo>
                    <a:pt x="1143" y="2525"/>
                  </a:lnTo>
                  <a:lnTo>
                    <a:pt x="728" y="1271"/>
                  </a:lnTo>
                  <a:lnTo>
                    <a:pt x="0" y="0"/>
                  </a:lnTo>
                  <a:close/>
                </a:path>
              </a:pathLst>
            </a:custGeom>
            <a:solidFill>
              <a:srgbClr val="C2C2C2"/>
            </a:solidFill>
          </p:spPr>
          <p:txBody>
            <a:bodyPr wrap="square" lIns="0" tIns="0" rIns="0" bIns="0" rtlCol="0"/>
            <a:lstStyle/>
            <a:p>
              <a:endParaRPr sz="1227"/>
            </a:p>
          </p:txBody>
        </p:sp>
        <p:sp>
          <p:nvSpPr>
            <p:cNvPr id="3270" name="object 3270"/>
            <p:cNvSpPr/>
            <p:nvPr/>
          </p:nvSpPr>
          <p:spPr>
            <a:xfrm>
              <a:off x="1902866" y="8510519"/>
              <a:ext cx="1905" cy="68580"/>
            </a:xfrm>
            <a:custGeom>
              <a:avLst/>
              <a:gdLst/>
              <a:ahLst/>
              <a:cxnLst/>
              <a:rect l="l" t="t" r="r" b="b"/>
              <a:pathLst>
                <a:path w="1905" h="68579">
                  <a:moveTo>
                    <a:pt x="0" y="0"/>
                  </a:moveTo>
                  <a:lnTo>
                    <a:pt x="0" y="68153"/>
                  </a:lnTo>
                  <a:lnTo>
                    <a:pt x="1600" y="68153"/>
                  </a:lnTo>
                  <a:lnTo>
                    <a:pt x="1600" y="4347"/>
                  </a:lnTo>
                  <a:lnTo>
                    <a:pt x="385" y="673"/>
                  </a:lnTo>
                  <a:lnTo>
                    <a:pt x="0" y="0"/>
                  </a:lnTo>
                  <a:close/>
                </a:path>
              </a:pathLst>
            </a:custGeom>
            <a:solidFill>
              <a:srgbClr val="C1C1C1"/>
            </a:solidFill>
          </p:spPr>
          <p:txBody>
            <a:bodyPr wrap="square" lIns="0" tIns="0" rIns="0" bIns="0" rtlCol="0"/>
            <a:lstStyle/>
            <a:p>
              <a:endParaRPr sz="1227"/>
            </a:p>
          </p:txBody>
        </p:sp>
        <p:sp>
          <p:nvSpPr>
            <p:cNvPr id="3271" name="object 3271"/>
            <p:cNvSpPr/>
            <p:nvPr/>
          </p:nvSpPr>
          <p:spPr>
            <a:xfrm>
              <a:off x="1903666" y="8512446"/>
              <a:ext cx="1270" cy="66675"/>
            </a:xfrm>
            <a:custGeom>
              <a:avLst/>
              <a:gdLst/>
              <a:ahLst/>
              <a:cxnLst/>
              <a:rect l="l" t="t" r="r" b="b"/>
              <a:pathLst>
                <a:path w="1269" h="66675">
                  <a:moveTo>
                    <a:pt x="0" y="0"/>
                  </a:moveTo>
                  <a:lnTo>
                    <a:pt x="0" y="66226"/>
                  </a:lnTo>
                  <a:lnTo>
                    <a:pt x="1143" y="66226"/>
                  </a:lnTo>
                  <a:lnTo>
                    <a:pt x="1143" y="3459"/>
                  </a:lnTo>
                  <a:lnTo>
                    <a:pt x="0" y="0"/>
                  </a:lnTo>
                  <a:close/>
                </a:path>
              </a:pathLst>
            </a:custGeom>
            <a:solidFill>
              <a:srgbClr val="C0C0C0"/>
            </a:solidFill>
          </p:spPr>
          <p:txBody>
            <a:bodyPr wrap="square" lIns="0" tIns="0" rIns="0" bIns="0" rtlCol="0"/>
            <a:lstStyle/>
            <a:p>
              <a:endParaRPr sz="1227"/>
            </a:p>
          </p:txBody>
        </p:sp>
        <p:sp>
          <p:nvSpPr>
            <p:cNvPr id="3272" name="object 3272"/>
            <p:cNvSpPr/>
            <p:nvPr/>
          </p:nvSpPr>
          <p:spPr>
            <a:xfrm>
              <a:off x="1904009" y="8513483"/>
              <a:ext cx="1270" cy="65405"/>
            </a:xfrm>
            <a:custGeom>
              <a:avLst/>
              <a:gdLst/>
              <a:ahLst/>
              <a:cxnLst/>
              <a:rect l="l" t="t" r="r" b="b"/>
              <a:pathLst>
                <a:path w="1269" h="65404">
                  <a:moveTo>
                    <a:pt x="0" y="0"/>
                  </a:moveTo>
                  <a:lnTo>
                    <a:pt x="0" y="65188"/>
                  </a:lnTo>
                  <a:lnTo>
                    <a:pt x="1142" y="65188"/>
                  </a:lnTo>
                  <a:lnTo>
                    <a:pt x="1142" y="3457"/>
                  </a:lnTo>
                  <a:lnTo>
                    <a:pt x="0" y="0"/>
                  </a:lnTo>
                  <a:close/>
                </a:path>
              </a:pathLst>
            </a:custGeom>
            <a:solidFill>
              <a:srgbClr val="BFBFBF"/>
            </a:solidFill>
          </p:spPr>
          <p:txBody>
            <a:bodyPr wrap="square" lIns="0" tIns="0" rIns="0" bIns="0" rtlCol="0"/>
            <a:lstStyle/>
            <a:p>
              <a:endParaRPr sz="1227"/>
            </a:p>
          </p:txBody>
        </p:sp>
        <p:sp>
          <p:nvSpPr>
            <p:cNvPr id="3273" name="object 3273"/>
            <p:cNvSpPr/>
            <p:nvPr/>
          </p:nvSpPr>
          <p:spPr>
            <a:xfrm>
              <a:off x="1904466" y="8514867"/>
              <a:ext cx="1905" cy="64135"/>
            </a:xfrm>
            <a:custGeom>
              <a:avLst/>
              <a:gdLst/>
              <a:ahLst/>
              <a:cxnLst/>
              <a:rect l="l" t="t" r="r" b="b"/>
              <a:pathLst>
                <a:path w="1905" h="64134">
                  <a:moveTo>
                    <a:pt x="0" y="0"/>
                  </a:moveTo>
                  <a:lnTo>
                    <a:pt x="0" y="63805"/>
                  </a:lnTo>
                  <a:lnTo>
                    <a:pt x="1485" y="63805"/>
                  </a:lnTo>
                  <a:lnTo>
                    <a:pt x="1485" y="4496"/>
                  </a:lnTo>
                  <a:lnTo>
                    <a:pt x="0" y="0"/>
                  </a:lnTo>
                  <a:close/>
                </a:path>
              </a:pathLst>
            </a:custGeom>
            <a:solidFill>
              <a:srgbClr val="BEBEBE"/>
            </a:solidFill>
          </p:spPr>
          <p:txBody>
            <a:bodyPr wrap="square" lIns="0" tIns="0" rIns="0" bIns="0" rtlCol="0"/>
            <a:lstStyle/>
            <a:p>
              <a:endParaRPr sz="1227"/>
            </a:p>
          </p:txBody>
        </p:sp>
        <p:sp>
          <p:nvSpPr>
            <p:cNvPr id="3274" name="object 3274"/>
            <p:cNvSpPr/>
            <p:nvPr/>
          </p:nvSpPr>
          <p:spPr>
            <a:xfrm>
              <a:off x="1905152" y="8516942"/>
              <a:ext cx="1905" cy="62230"/>
            </a:xfrm>
            <a:custGeom>
              <a:avLst/>
              <a:gdLst/>
              <a:ahLst/>
              <a:cxnLst/>
              <a:rect l="l" t="t" r="r" b="b"/>
              <a:pathLst>
                <a:path w="1905" h="62229">
                  <a:moveTo>
                    <a:pt x="0" y="0"/>
                  </a:moveTo>
                  <a:lnTo>
                    <a:pt x="0" y="61729"/>
                  </a:lnTo>
                  <a:lnTo>
                    <a:pt x="1600" y="61729"/>
                  </a:lnTo>
                  <a:lnTo>
                    <a:pt x="1551" y="4696"/>
                  </a:lnTo>
                  <a:lnTo>
                    <a:pt x="0" y="0"/>
                  </a:lnTo>
                  <a:close/>
                </a:path>
              </a:pathLst>
            </a:custGeom>
            <a:solidFill>
              <a:srgbClr val="BCBCBC"/>
            </a:solidFill>
          </p:spPr>
          <p:txBody>
            <a:bodyPr wrap="square" lIns="0" tIns="0" rIns="0" bIns="0" rtlCol="0"/>
            <a:lstStyle/>
            <a:p>
              <a:endParaRPr sz="1227"/>
            </a:p>
          </p:txBody>
        </p:sp>
        <p:sp>
          <p:nvSpPr>
            <p:cNvPr id="3275" name="object 3275"/>
            <p:cNvSpPr/>
            <p:nvPr/>
          </p:nvSpPr>
          <p:spPr>
            <a:xfrm>
              <a:off x="1905952" y="8519363"/>
              <a:ext cx="1270" cy="59690"/>
            </a:xfrm>
            <a:custGeom>
              <a:avLst/>
              <a:gdLst/>
              <a:ahLst/>
              <a:cxnLst/>
              <a:rect l="l" t="t" r="r" b="b"/>
              <a:pathLst>
                <a:path w="1269" h="59690">
                  <a:moveTo>
                    <a:pt x="0" y="0"/>
                  </a:moveTo>
                  <a:lnTo>
                    <a:pt x="0" y="59309"/>
                  </a:lnTo>
                  <a:lnTo>
                    <a:pt x="1142" y="59309"/>
                  </a:lnTo>
                  <a:lnTo>
                    <a:pt x="1142" y="5876"/>
                  </a:lnTo>
                  <a:lnTo>
                    <a:pt x="751" y="2275"/>
                  </a:lnTo>
                  <a:lnTo>
                    <a:pt x="0" y="0"/>
                  </a:lnTo>
                  <a:close/>
                </a:path>
              </a:pathLst>
            </a:custGeom>
            <a:solidFill>
              <a:srgbClr val="BBBBBB"/>
            </a:solidFill>
          </p:spPr>
          <p:txBody>
            <a:bodyPr wrap="square" lIns="0" tIns="0" rIns="0" bIns="0" rtlCol="0"/>
            <a:lstStyle/>
            <a:p>
              <a:endParaRPr sz="1227"/>
            </a:p>
          </p:txBody>
        </p:sp>
        <p:sp>
          <p:nvSpPr>
            <p:cNvPr id="3276" name="object 3276"/>
            <p:cNvSpPr/>
            <p:nvPr/>
          </p:nvSpPr>
          <p:spPr>
            <a:xfrm>
              <a:off x="1906295" y="8520400"/>
              <a:ext cx="1270" cy="58419"/>
            </a:xfrm>
            <a:custGeom>
              <a:avLst/>
              <a:gdLst/>
              <a:ahLst/>
              <a:cxnLst/>
              <a:rect l="l" t="t" r="r" b="b"/>
              <a:pathLst>
                <a:path w="1269" h="58420">
                  <a:moveTo>
                    <a:pt x="0" y="0"/>
                  </a:moveTo>
                  <a:lnTo>
                    <a:pt x="0" y="58271"/>
                  </a:lnTo>
                  <a:lnTo>
                    <a:pt x="1142" y="58271"/>
                  </a:lnTo>
                  <a:lnTo>
                    <a:pt x="1142" y="7997"/>
                  </a:lnTo>
                  <a:lnTo>
                    <a:pt x="408" y="1237"/>
                  </a:lnTo>
                  <a:lnTo>
                    <a:pt x="0" y="0"/>
                  </a:lnTo>
                  <a:close/>
                </a:path>
              </a:pathLst>
            </a:custGeom>
            <a:solidFill>
              <a:srgbClr val="BABABA"/>
            </a:solidFill>
          </p:spPr>
          <p:txBody>
            <a:bodyPr wrap="square" lIns="0" tIns="0" rIns="0" bIns="0" rtlCol="0"/>
            <a:lstStyle/>
            <a:p>
              <a:endParaRPr sz="1227"/>
            </a:p>
          </p:txBody>
        </p:sp>
        <p:sp>
          <p:nvSpPr>
            <p:cNvPr id="3277" name="object 3277"/>
            <p:cNvSpPr/>
            <p:nvPr/>
          </p:nvSpPr>
          <p:spPr>
            <a:xfrm>
              <a:off x="1906752" y="8522082"/>
              <a:ext cx="1270" cy="57150"/>
            </a:xfrm>
            <a:custGeom>
              <a:avLst/>
              <a:gdLst/>
              <a:ahLst/>
              <a:cxnLst/>
              <a:rect l="l" t="t" r="r" b="b"/>
              <a:pathLst>
                <a:path w="1269" h="57150">
                  <a:moveTo>
                    <a:pt x="0" y="0"/>
                  </a:moveTo>
                  <a:lnTo>
                    <a:pt x="0" y="56589"/>
                  </a:lnTo>
                  <a:lnTo>
                    <a:pt x="685" y="56589"/>
                  </a:lnTo>
                  <a:lnTo>
                    <a:pt x="1143" y="10526"/>
                  </a:lnTo>
                  <a:lnTo>
                    <a:pt x="0" y="0"/>
                  </a:lnTo>
                  <a:close/>
                </a:path>
              </a:pathLst>
            </a:custGeom>
            <a:solidFill>
              <a:srgbClr val="B9B9B9"/>
            </a:solidFill>
          </p:spPr>
          <p:txBody>
            <a:bodyPr wrap="square" lIns="0" tIns="0" rIns="0" bIns="0" rtlCol="0"/>
            <a:lstStyle/>
            <a:p>
              <a:endParaRPr sz="1227"/>
            </a:p>
          </p:txBody>
        </p:sp>
        <p:sp>
          <p:nvSpPr>
            <p:cNvPr id="3278" name="object 3278"/>
            <p:cNvSpPr/>
            <p:nvPr/>
          </p:nvSpPr>
          <p:spPr>
            <a:xfrm>
              <a:off x="1907438" y="8528398"/>
              <a:ext cx="635" cy="50800"/>
            </a:xfrm>
            <a:custGeom>
              <a:avLst/>
              <a:gdLst/>
              <a:ahLst/>
              <a:cxnLst/>
              <a:rect l="l" t="t" r="r" b="b"/>
              <a:pathLst>
                <a:path w="635" h="50800">
                  <a:moveTo>
                    <a:pt x="0" y="0"/>
                  </a:moveTo>
                  <a:lnTo>
                    <a:pt x="0" y="50273"/>
                  </a:lnTo>
                  <a:lnTo>
                    <a:pt x="457" y="4210"/>
                  </a:lnTo>
                  <a:lnTo>
                    <a:pt x="0" y="0"/>
                  </a:lnTo>
                  <a:close/>
                </a:path>
              </a:pathLst>
            </a:custGeom>
            <a:solidFill>
              <a:srgbClr val="B8B8B8"/>
            </a:solidFill>
          </p:spPr>
          <p:txBody>
            <a:bodyPr wrap="square" lIns="0" tIns="0" rIns="0" bIns="0" rtlCol="0"/>
            <a:lstStyle/>
            <a:p>
              <a:endParaRPr sz="1227"/>
            </a:p>
          </p:txBody>
        </p:sp>
        <p:sp>
          <p:nvSpPr>
            <p:cNvPr id="3279" name="object 3279"/>
            <p:cNvSpPr/>
            <p:nvPr/>
          </p:nvSpPr>
          <p:spPr>
            <a:xfrm>
              <a:off x="1787423" y="8475002"/>
              <a:ext cx="122555" cy="106045"/>
            </a:xfrm>
            <a:custGeom>
              <a:avLst/>
              <a:gdLst/>
              <a:ahLst/>
              <a:cxnLst/>
              <a:rect l="l" t="t" r="r" b="b"/>
              <a:pathLst>
                <a:path w="122555" h="106045">
                  <a:moveTo>
                    <a:pt x="61036" y="0"/>
                  </a:moveTo>
                  <a:lnTo>
                    <a:pt x="18288" y="16802"/>
                  </a:lnTo>
                  <a:lnTo>
                    <a:pt x="0" y="57607"/>
                  </a:lnTo>
                  <a:lnTo>
                    <a:pt x="0" y="105613"/>
                  </a:lnTo>
                  <a:lnTo>
                    <a:pt x="29032" y="105613"/>
                  </a:lnTo>
                  <a:lnTo>
                    <a:pt x="29032" y="102184"/>
                  </a:lnTo>
                  <a:lnTo>
                    <a:pt x="3886" y="102184"/>
                  </a:lnTo>
                  <a:lnTo>
                    <a:pt x="3886" y="57607"/>
                  </a:lnTo>
                  <a:lnTo>
                    <a:pt x="3429" y="57607"/>
                  </a:lnTo>
                  <a:lnTo>
                    <a:pt x="8170" y="36604"/>
                  </a:lnTo>
                  <a:lnTo>
                    <a:pt x="20531" y="19373"/>
                  </a:lnTo>
                  <a:lnTo>
                    <a:pt x="38742" y="7715"/>
                  </a:lnTo>
                  <a:lnTo>
                    <a:pt x="61036" y="3429"/>
                  </a:lnTo>
                  <a:lnTo>
                    <a:pt x="80967" y="3429"/>
                  </a:lnTo>
                  <a:lnTo>
                    <a:pt x="73039" y="1130"/>
                  </a:lnTo>
                  <a:lnTo>
                    <a:pt x="61036" y="0"/>
                  </a:lnTo>
                  <a:close/>
                </a:path>
                <a:path w="122555" h="106045">
                  <a:moveTo>
                    <a:pt x="76162" y="29032"/>
                  </a:moveTo>
                  <a:lnTo>
                    <a:pt x="61036" y="29032"/>
                  </a:lnTo>
                  <a:lnTo>
                    <a:pt x="73612" y="31436"/>
                  </a:lnTo>
                  <a:lnTo>
                    <a:pt x="83896" y="37976"/>
                  </a:lnTo>
                  <a:lnTo>
                    <a:pt x="90836" y="47645"/>
                  </a:lnTo>
                  <a:lnTo>
                    <a:pt x="93383" y="59436"/>
                  </a:lnTo>
                  <a:lnTo>
                    <a:pt x="93383" y="105613"/>
                  </a:lnTo>
                  <a:lnTo>
                    <a:pt x="121958" y="105613"/>
                  </a:lnTo>
                  <a:lnTo>
                    <a:pt x="121958" y="102184"/>
                  </a:lnTo>
                  <a:lnTo>
                    <a:pt x="96812" y="102184"/>
                  </a:lnTo>
                  <a:lnTo>
                    <a:pt x="96812" y="59436"/>
                  </a:lnTo>
                  <a:lnTo>
                    <a:pt x="94002" y="46289"/>
                  </a:lnTo>
                  <a:lnTo>
                    <a:pt x="86339" y="35533"/>
                  </a:lnTo>
                  <a:lnTo>
                    <a:pt x="76162" y="29032"/>
                  </a:lnTo>
                  <a:close/>
                </a:path>
                <a:path w="122555" h="106045">
                  <a:moveTo>
                    <a:pt x="61036" y="25603"/>
                  </a:moveTo>
                  <a:lnTo>
                    <a:pt x="47302" y="28269"/>
                  </a:lnTo>
                  <a:lnTo>
                    <a:pt x="36033" y="35533"/>
                  </a:lnTo>
                  <a:lnTo>
                    <a:pt x="28407" y="46289"/>
                  </a:lnTo>
                  <a:lnTo>
                    <a:pt x="25603" y="59436"/>
                  </a:lnTo>
                  <a:lnTo>
                    <a:pt x="25603" y="102184"/>
                  </a:lnTo>
                  <a:lnTo>
                    <a:pt x="29032" y="102184"/>
                  </a:lnTo>
                  <a:lnTo>
                    <a:pt x="29032" y="59436"/>
                  </a:lnTo>
                  <a:lnTo>
                    <a:pt x="31557" y="47645"/>
                  </a:lnTo>
                  <a:lnTo>
                    <a:pt x="38433" y="37976"/>
                  </a:lnTo>
                  <a:lnTo>
                    <a:pt x="48609" y="31436"/>
                  </a:lnTo>
                  <a:lnTo>
                    <a:pt x="61036" y="29032"/>
                  </a:lnTo>
                  <a:lnTo>
                    <a:pt x="76162" y="29032"/>
                  </a:lnTo>
                  <a:lnTo>
                    <a:pt x="74968" y="28269"/>
                  </a:lnTo>
                  <a:lnTo>
                    <a:pt x="61036" y="25603"/>
                  </a:lnTo>
                  <a:close/>
                </a:path>
                <a:path w="122555" h="106045">
                  <a:moveTo>
                    <a:pt x="80967" y="3429"/>
                  </a:moveTo>
                  <a:lnTo>
                    <a:pt x="61036" y="3429"/>
                  </a:lnTo>
                  <a:lnTo>
                    <a:pt x="83521" y="7720"/>
                  </a:lnTo>
                  <a:lnTo>
                    <a:pt x="101784" y="19416"/>
                  </a:lnTo>
                  <a:lnTo>
                    <a:pt x="114046" y="36749"/>
                  </a:lnTo>
                  <a:lnTo>
                    <a:pt x="118456" y="57607"/>
                  </a:lnTo>
                  <a:lnTo>
                    <a:pt x="118529" y="102184"/>
                  </a:lnTo>
                  <a:lnTo>
                    <a:pt x="121958" y="102184"/>
                  </a:lnTo>
                  <a:lnTo>
                    <a:pt x="122289" y="59436"/>
                  </a:lnTo>
                  <a:lnTo>
                    <a:pt x="122265" y="57607"/>
                  </a:lnTo>
                  <a:lnTo>
                    <a:pt x="121115" y="46473"/>
                  </a:lnTo>
                  <a:lnTo>
                    <a:pt x="94774" y="9692"/>
                  </a:lnTo>
                  <a:lnTo>
                    <a:pt x="84367" y="4414"/>
                  </a:lnTo>
                  <a:lnTo>
                    <a:pt x="80967" y="3429"/>
                  </a:lnTo>
                  <a:close/>
                </a:path>
              </a:pathLst>
            </a:custGeom>
            <a:solidFill>
              <a:srgbClr val="7F7F7F"/>
            </a:solidFill>
          </p:spPr>
          <p:txBody>
            <a:bodyPr wrap="square" lIns="0" tIns="0" rIns="0" bIns="0" rtlCol="0"/>
            <a:lstStyle/>
            <a:p>
              <a:endParaRPr sz="1227"/>
            </a:p>
          </p:txBody>
        </p:sp>
        <p:sp>
          <p:nvSpPr>
            <p:cNvPr id="3280" name="object 3280"/>
            <p:cNvSpPr/>
            <p:nvPr/>
          </p:nvSpPr>
          <p:spPr>
            <a:xfrm>
              <a:off x="1801939" y="8531366"/>
              <a:ext cx="635" cy="50800"/>
            </a:xfrm>
            <a:custGeom>
              <a:avLst/>
              <a:gdLst/>
              <a:ahLst/>
              <a:cxnLst/>
              <a:rect l="l" t="t" r="r" b="b"/>
              <a:pathLst>
                <a:path w="635" h="50800">
                  <a:moveTo>
                    <a:pt x="0" y="50734"/>
                  </a:moveTo>
                  <a:lnTo>
                    <a:pt x="342" y="50734"/>
                  </a:lnTo>
                  <a:lnTo>
                    <a:pt x="342" y="0"/>
                  </a:lnTo>
                  <a:lnTo>
                    <a:pt x="0" y="1585"/>
                  </a:lnTo>
                  <a:lnTo>
                    <a:pt x="0" y="50734"/>
                  </a:lnTo>
                  <a:close/>
                </a:path>
              </a:pathLst>
            </a:custGeom>
            <a:solidFill>
              <a:srgbClr val="B7B6B6"/>
            </a:solidFill>
          </p:spPr>
          <p:txBody>
            <a:bodyPr wrap="square" lIns="0" tIns="0" rIns="0" bIns="0" rtlCol="0"/>
            <a:lstStyle/>
            <a:p>
              <a:endParaRPr sz="1227"/>
            </a:p>
          </p:txBody>
        </p:sp>
        <p:sp>
          <p:nvSpPr>
            <p:cNvPr id="3281" name="object 3281"/>
            <p:cNvSpPr/>
            <p:nvPr/>
          </p:nvSpPr>
          <p:spPr>
            <a:xfrm>
              <a:off x="1801939" y="8529252"/>
              <a:ext cx="1270" cy="53340"/>
            </a:xfrm>
            <a:custGeom>
              <a:avLst/>
              <a:gdLst/>
              <a:ahLst/>
              <a:cxnLst/>
              <a:rect l="l" t="t" r="r" b="b"/>
              <a:pathLst>
                <a:path w="1269" h="53340">
                  <a:moveTo>
                    <a:pt x="799" y="0"/>
                  </a:moveTo>
                  <a:lnTo>
                    <a:pt x="0" y="3699"/>
                  </a:lnTo>
                  <a:lnTo>
                    <a:pt x="0" y="52848"/>
                  </a:lnTo>
                  <a:lnTo>
                    <a:pt x="799" y="52848"/>
                  </a:lnTo>
                  <a:lnTo>
                    <a:pt x="799" y="0"/>
                  </a:lnTo>
                  <a:close/>
                </a:path>
              </a:pathLst>
            </a:custGeom>
            <a:solidFill>
              <a:srgbClr val="B8B7B7"/>
            </a:solidFill>
          </p:spPr>
          <p:txBody>
            <a:bodyPr wrap="square" lIns="0" tIns="0" rIns="0" bIns="0" rtlCol="0"/>
            <a:lstStyle/>
            <a:p>
              <a:endParaRPr sz="1227"/>
            </a:p>
          </p:txBody>
        </p:sp>
        <p:sp>
          <p:nvSpPr>
            <p:cNvPr id="3282" name="object 3282"/>
            <p:cNvSpPr/>
            <p:nvPr/>
          </p:nvSpPr>
          <p:spPr>
            <a:xfrm>
              <a:off x="1801939" y="8526079"/>
              <a:ext cx="1905" cy="56515"/>
            </a:xfrm>
            <a:custGeom>
              <a:avLst/>
              <a:gdLst/>
              <a:ahLst/>
              <a:cxnLst/>
              <a:rect l="l" t="t" r="r" b="b"/>
              <a:pathLst>
                <a:path w="1905" h="56515">
                  <a:moveTo>
                    <a:pt x="1485" y="0"/>
                  </a:moveTo>
                  <a:lnTo>
                    <a:pt x="0" y="6872"/>
                  </a:lnTo>
                  <a:lnTo>
                    <a:pt x="0" y="56021"/>
                  </a:lnTo>
                  <a:lnTo>
                    <a:pt x="1485" y="56021"/>
                  </a:lnTo>
                  <a:lnTo>
                    <a:pt x="1485" y="0"/>
                  </a:lnTo>
                  <a:close/>
                </a:path>
              </a:pathLst>
            </a:custGeom>
            <a:solidFill>
              <a:srgbClr val="B9B8B8"/>
            </a:solidFill>
          </p:spPr>
          <p:txBody>
            <a:bodyPr wrap="square" lIns="0" tIns="0" rIns="0" bIns="0" rtlCol="0"/>
            <a:lstStyle/>
            <a:p>
              <a:endParaRPr sz="1227"/>
            </a:p>
          </p:txBody>
        </p:sp>
        <p:sp>
          <p:nvSpPr>
            <p:cNvPr id="3283" name="object 3283"/>
            <p:cNvSpPr/>
            <p:nvPr/>
          </p:nvSpPr>
          <p:spPr>
            <a:xfrm>
              <a:off x="1802739" y="8522379"/>
              <a:ext cx="1905" cy="60325"/>
            </a:xfrm>
            <a:custGeom>
              <a:avLst/>
              <a:gdLst/>
              <a:ahLst/>
              <a:cxnLst/>
              <a:rect l="l" t="t" r="r" b="b"/>
              <a:pathLst>
                <a:path w="1905" h="60325">
                  <a:moveTo>
                    <a:pt x="1485" y="0"/>
                  </a:moveTo>
                  <a:lnTo>
                    <a:pt x="0" y="6872"/>
                  </a:lnTo>
                  <a:lnTo>
                    <a:pt x="0" y="59722"/>
                  </a:lnTo>
                  <a:lnTo>
                    <a:pt x="1485" y="59722"/>
                  </a:lnTo>
                  <a:lnTo>
                    <a:pt x="1485" y="0"/>
                  </a:lnTo>
                  <a:close/>
                </a:path>
              </a:pathLst>
            </a:custGeom>
            <a:solidFill>
              <a:srgbClr val="BAB9B9"/>
            </a:solidFill>
          </p:spPr>
          <p:txBody>
            <a:bodyPr wrap="square" lIns="0" tIns="0" rIns="0" bIns="0" rtlCol="0"/>
            <a:lstStyle/>
            <a:p>
              <a:endParaRPr sz="1227"/>
            </a:p>
          </p:txBody>
        </p:sp>
        <p:sp>
          <p:nvSpPr>
            <p:cNvPr id="3284" name="object 3284"/>
            <p:cNvSpPr/>
            <p:nvPr/>
          </p:nvSpPr>
          <p:spPr>
            <a:xfrm>
              <a:off x="1803425" y="8520792"/>
              <a:ext cx="1270" cy="61594"/>
            </a:xfrm>
            <a:custGeom>
              <a:avLst/>
              <a:gdLst/>
              <a:ahLst/>
              <a:cxnLst/>
              <a:rect l="l" t="t" r="r" b="b"/>
              <a:pathLst>
                <a:path w="1269" h="61595">
                  <a:moveTo>
                    <a:pt x="1143" y="0"/>
                  </a:moveTo>
                  <a:lnTo>
                    <a:pt x="0" y="5287"/>
                  </a:lnTo>
                  <a:lnTo>
                    <a:pt x="0" y="61308"/>
                  </a:lnTo>
                  <a:lnTo>
                    <a:pt x="1143" y="61308"/>
                  </a:lnTo>
                  <a:lnTo>
                    <a:pt x="1143" y="0"/>
                  </a:lnTo>
                  <a:close/>
                </a:path>
              </a:pathLst>
            </a:custGeom>
            <a:solidFill>
              <a:srgbClr val="BBBABA"/>
            </a:solidFill>
          </p:spPr>
          <p:txBody>
            <a:bodyPr wrap="square" lIns="0" tIns="0" rIns="0" bIns="0" rtlCol="0"/>
            <a:lstStyle/>
            <a:p>
              <a:endParaRPr sz="1227"/>
            </a:p>
          </p:txBody>
        </p:sp>
        <p:sp>
          <p:nvSpPr>
            <p:cNvPr id="3285" name="object 3285"/>
            <p:cNvSpPr/>
            <p:nvPr/>
          </p:nvSpPr>
          <p:spPr>
            <a:xfrm>
              <a:off x="1803882" y="8518677"/>
              <a:ext cx="1270" cy="63500"/>
            </a:xfrm>
            <a:custGeom>
              <a:avLst/>
              <a:gdLst/>
              <a:ahLst/>
              <a:cxnLst/>
              <a:rect l="l" t="t" r="r" b="b"/>
              <a:pathLst>
                <a:path w="1269" h="63500">
                  <a:moveTo>
                    <a:pt x="1143" y="0"/>
                  </a:moveTo>
                  <a:lnTo>
                    <a:pt x="0" y="5287"/>
                  </a:lnTo>
                  <a:lnTo>
                    <a:pt x="0" y="63423"/>
                  </a:lnTo>
                  <a:lnTo>
                    <a:pt x="1143" y="63423"/>
                  </a:lnTo>
                  <a:lnTo>
                    <a:pt x="1143" y="0"/>
                  </a:lnTo>
                  <a:close/>
                </a:path>
              </a:pathLst>
            </a:custGeom>
            <a:solidFill>
              <a:srgbClr val="BCBBBB"/>
            </a:solidFill>
          </p:spPr>
          <p:txBody>
            <a:bodyPr wrap="square" lIns="0" tIns="0" rIns="0" bIns="0" rtlCol="0"/>
            <a:lstStyle/>
            <a:p>
              <a:endParaRPr sz="1227"/>
            </a:p>
          </p:txBody>
        </p:sp>
        <p:sp>
          <p:nvSpPr>
            <p:cNvPr id="3286" name="object 3286"/>
            <p:cNvSpPr/>
            <p:nvPr/>
          </p:nvSpPr>
          <p:spPr>
            <a:xfrm>
              <a:off x="1804225" y="8515841"/>
              <a:ext cx="1905" cy="66675"/>
            </a:xfrm>
            <a:custGeom>
              <a:avLst/>
              <a:gdLst/>
              <a:ahLst/>
              <a:cxnLst/>
              <a:rect l="l" t="t" r="r" b="b"/>
              <a:pathLst>
                <a:path w="1905" h="66675">
                  <a:moveTo>
                    <a:pt x="1485" y="0"/>
                  </a:moveTo>
                  <a:lnTo>
                    <a:pt x="1382" y="144"/>
                  </a:lnTo>
                  <a:lnTo>
                    <a:pt x="0" y="6537"/>
                  </a:lnTo>
                  <a:lnTo>
                    <a:pt x="0" y="66259"/>
                  </a:lnTo>
                  <a:lnTo>
                    <a:pt x="1485" y="66259"/>
                  </a:lnTo>
                  <a:lnTo>
                    <a:pt x="1485" y="0"/>
                  </a:lnTo>
                  <a:close/>
                </a:path>
              </a:pathLst>
            </a:custGeom>
            <a:solidFill>
              <a:srgbClr val="BDBCBC"/>
            </a:solidFill>
          </p:spPr>
          <p:txBody>
            <a:bodyPr wrap="square" lIns="0" tIns="0" rIns="0" bIns="0" rtlCol="0"/>
            <a:lstStyle/>
            <a:p>
              <a:endParaRPr sz="1227"/>
            </a:p>
          </p:txBody>
        </p:sp>
        <p:sp>
          <p:nvSpPr>
            <p:cNvPr id="3287" name="object 3287"/>
            <p:cNvSpPr/>
            <p:nvPr/>
          </p:nvSpPr>
          <p:spPr>
            <a:xfrm>
              <a:off x="1805025" y="8514726"/>
              <a:ext cx="1905" cy="67945"/>
            </a:xfrm>
            <a:custGeom>
              <a:avLst/>
              <a:gdLst/>
              <a:ahLst/>
              <a:cxnLst/>
              <a:rect l="l" t="t" r="r" b="b"/>
              <a:pathLst>
                <a:path w="1905" h="67945">
                  <a:moveTo>
                    <a:pt x="1485" y="0"/>
                  </a:moveTo>
                  <a:lnTo>
                    <a:pt x="582" y="1259"/>
                  </a:lnTo>
                  <a:lnTo>
                    <a:pt x="0" y="3952"/>
                  </a:lnTo>
                  <a:lnTo>
                    <a:pt x="0" y="67374"/>
                  </a:lnTo>
                  <a:lnTo>
                    <a:pt x="1485" y="67374"/>
                  </a:lnTo>
                  <a:lnTo>
                    <a:pt x="1485" y="0"/>
                  </a:lnTo>
                  <a:close/>
                </a:path>
              </a:pathLst>
            </a:custGeom>
            <a:solidFill>
              <a:srgbClr val="BEBDBD"/>
            </a:solidFill>
          </p:spPr>
          <p:txBody>
            <a:bodyPr wrap="square" lIns="0" tIns="0" rIns="0" bIns="0" rtlCol="0"/>
            <a:lstStyle/>
            <a:p>
              <a:endParaRPr sz="1227"/>
            </a:p>
          </p:txBody>
        </p:sp>
        <p:sp>
          <p:nvSpPr>
            <p:cNvPr id="3288" name="object 3288"/>
            <p:cNvSpPr/>
            <p:nvPr/>
          </p:nvSpPr>
          <p:spPr>
            <a:xfrm>
              <a:off x="1805711" y="8514248"/>
              <a:ext cx="1270" cy="67945"/>
            </a:xfrm>
            <a:custGeom>
              <a:avLst/>
              <a:gdLst/>
              <a:ahLst/>
              <a:cxnLst/>
              <a:rect l="l" t="t" r="r" b="b"/>
              <a:pathLst>
                <a:path w="1269" h="67945">
                  <a:moveTo>
                    <a:pt x="1142" y="0"/>
                  </a:moveTo>
                  <a:lnTo>
                    <a:pt x="0" y="1592"/>
                  </a:lnTo>
                  <a:lnTo>
                    <a:pt x="0" y="67852"/>
                  </a:lnTo>
                  <a:lnTo>
                    <a:pt x="1142" y="67852"/>
                  </a:lnTo>
                  <a:lnTo>
                    <a:pt x="1142" y="0"/>
                  </a:lnTo>
                  <a:close/>
                </a:path>
              </a:pathLst>
            </a:custGeom>
            <a:solidFill>
              <a:srgbClr val="BFBEBE"/>
            </a:solidFill>
          </p:spPr>
          <p:txBody>
            <a:bodyPr wrap="square" lIns="0" tIns="0" rIns="0" bIns="0" rtlCol="0"/>
            <a:lstStyle/>
            <a:p>
              <a:endParaRPr sz="1227"/>
            </a:p>
          </p:txBody>
        </p:sp>
        <p:sp>
          <p:nvSpPr>
            <p:cNvPr id="3289" name="object 3289"/>
            <p:cNvSpPr/>
            <p:nvPr/>
          </p:nvSpPr>
          <p:spPr>
            <a:xfrm>
              <a:off x="1806168" y="8513611"/>
              <a:ext cx="1270" cy="68580"/>
            </a:xfrm>
            <a:custGeom>
              <a:avLst/>
              <a:gdLst/>
              <a:ahLst/>
              <a:cxnLst/>
              <a:rect l="l" t="t" r="r" b="b"/>
              <a:pathLst>
                <a:path w="1269" h="68579">
                  <a:moveTo>
                    <a:pt x="1142" y="0"/>
                  </a:moveTo>
                  <a:lnTo>
                    <a:pt x="0" y="1592"/>
                  </a:lnTo>
                  <a:lnTo>
                    <a:pt x="0" y="68489"/>
                  </a:lnTo>
                  <a:lnTo>
                    <a:pt x="1142" y="68489"/>
                  </a:lnTo>
                  <a:lnTo>
                    <a:pt x="1142" y="0"/>
                  </a:lnTo>
                  <a:close/>
                </a:path>
              </a:pathLst>
            </a:custGeom>
            <a:solidFill>
              <a:srgbClr val="C0BFBF"/>
            </a:solidFill>
          </p:spPr>
          <p:txBody>
            <a:bodyPr wrap="square" lIns="0" tIns="0" rIns="0" bIns="0" rtlCol="0"/>
            <a:lstStyle/>
            <a:p>
              <a:endParaRPr sz="1227"/>
            </a:p>
          </p:txBody>
        </p:sp>
        <p:sp>
          <p:nvSpPr>
            <p:cNvPr id="3290" name="object 3290"/>
            <p:cNvSpPr/>
            <p:nvPr/>
          </p:nvSpPr>
          <p:spPr>
            <a:xfrm>
              <a:off x="1806511" y="8512655"/>
              <a:ext cx="1905" cy="69850"/>
            </a:xfrm>
            <a:custGeom>
              <a:avLst/>
              <a:gdLst/>
              <a:ahLst/>
              <a:cxnLst/>
              <a:rect l="l" t="t" r="r" b="b"/>
              <a:pathLst>
                <a:path w="1905" h="69850">
                  <a:moveTo>
                    <a:pt x="1485" y="0"/>
                  </a:moveTo>
                  <a:lnTo>
                    <a:pt x="0" y="2070"/>
                  </a:lnTo>
                  <a:lnTo>
                    <a:pt x="0" y="69445"/>
                  </a:lnTo>
                  <a:lnTo>
                    <a:pt x="1485" y="69445"/>
                  </a:lnTo>
                  <a:lnTo>
                    <a:pt x="1485" y="0"/>
                  </a:lnTo>
                  <a:close/>
                </a:path>
              </a:pathLst>
            </a:custGeom>
            <a:solidFill>
              <a:srgbClr val="C1C0C0"/>
            </a:solidFill>
          </p:spPr>
          <p:txBody>
            <a:bodyPr wrap="square" lIns="0" tIns="0" rIns="0" bIns="0" rtlCol="0"/>
            <a:lstStyle/>
            <a:p>
              <a:endParaRPr sz="1227"/>
            </a:p>
          </p:txBody>
        </p:sp>
        <p:sp>
          <p:nvSpPr>
            <p:cNvPr id="3291" name="object 3291"/>
            <p:cNvSpPr/>
            <p:nvPr/>
          </p:nvSpPr>
          <p:spPr>
            <a:xfrm>
              <a:off x="1807311" y="8512018"/>
              <a:ext cx="1270" cy="70485"/>
            </a:xfrm>
            <a:custGeom>
              <a:avLst/>
              <a:gdLst/>
              <a:ahLst/>
              <a:cxnLst/>
              <a:rect l="l" t="t" r="r" b="b"/>
              <a:pathLst>
                <a:path w="1269" h="70484">
                  <a:moveTo>
                    <a:pt x="1142" y="0"/>
                  </a:moveTo>
                  <a:lnTo>
                    <a:pt x="0" y="1592"/>
                  </a:lnTo>
                  <a:lnTo>
                    <a:pt x="0" y="70082"/>
                  </a:lnTo>
                  <a:lnTo>
                    <a:pt x="1142" y="70082"/>
                  </a:lnTo>
                  <a:lnTo>
                    <a:pt x="1142" y="0"/>
                  </a:lnTo>
                  <a:close/>
                </a:path>
              </a:pathLst>
            </a:custGeom>
            <a:solidFill>
              <a:srgbClr val="C2C1C1"/>
            </a:solidFill>
          </p:spPr>
          <p:txBody>
            <a:bodyPr wrap="square" lIns="0" tIns="0" rIns="0" bIns="0" rtlCol="0"/>
            <a:lstStyle/>
            <a:p>
              <a:endParaRPr sz="1227"/>
            </a:p>
          </p:txBody>
        </p:sp>
        <p:sp>
          <p:nvSpPr>
            <p:cNvPr id="3292" name="object 3292"/>
            <p:cNvSpPr/>
            <p:nvPr/>
          </p:nvSpPr>
          <p:spPr>
            <a:xfrm>
              <a:off x="1807997" y="8511062"/>
              <a:ext cx="1270" cy="71120"/>
            </a:xfrm>
            <a:custGeom>
              <a:avLst/>
              <a:gdLst/>
              <a:ahLst/>
              <a:cxnLst/>
              <a:rect l="l" t="t" r="r" b="b"/>
              <a:pathLst>
                <a:path w="1269" h="71120">
                  <a:moveTo>
                    <a:pt x="1143" y="0"/>
                  </a:moveTo>
                  <a:lnTo>
                    <a:pt x="0" y="1593"/>
                  </a:lnTo>
                  <a:lnTo>
                    <a:pt x="0" y="71038"/>
                  </a:lnTo>
                  <a:lnTo>
                    <a:pt x="1143" y="71038"/>
                  </a:lnTo>
                  <a:lnTo>
                    <a:pt x="1143" y="0"/>
                  </a:lnTo>
                  <a:close/>
                </a:path>
              </a:pathLst>
            </a:custGeom>
            <a:solidFill>
              <a:srgbClr val="C3C2C1"/>
            </a:solidFill>
          </p:spPr>
          <p:txBody>
            <a:bodyPr wrap="square" lIns="0" tIns="0" rIns="0" bIns="0" rtlCol="0"/>
            <a:lstStyle/>
            <a:p>
              <a:endParaRPr sz="1227"/>
            </a:p>
          </p:txBody>
        </p:sp>
        <p:sp>
          <p:nvSpPr>
            <p:cNvPr id="3293" name="object 3293"/>
            <p:cNvSpPr/>
            <p:nvPr/>
          </p:nvSpPr>
          <p:spPr>
            <a:xfrm>
              <a:off x="1808454" y="8509947"/>
              <a:ext cx="1905" cy="72390"/>
            </a:xfrm>
            <a:custGeom>
              <a:avLst/>
              <a:gdLst/>
              <a:ahLst/>
              <a:cxnLst/>
              <a:rect l="l" t="t" r="r" b="b"/>
              <a:pathLst>
                <a:path w="1905" h="72390">
                  <a:moveTo>
                    <a:pt x="1486" y="0"/>
                  </a:moveTo>
                  <a:lnTo>
                    <a:pt x="0" y="2071"/>
                  </a:lnTo>
                  <a:lnTo>
                    <a:pt x="0" y="72153"/>
                  </a:lnTo>
                  <a:lnTo>
                    <a:pt x="1486" y="72153"/>
                  </a:lnTo>
                  <a:lnTo>
                    <a:pt x="1486" y="0"/>
                  </a:lnTo>
                  <a:close/>
                </a:path>
              </a:pathLst>
            </a:custGeom>
            <a:solidFill>
              <a:srgbClr val="C3C2C2"/>
            </a:solidFill>
          </p:spPr>
          <p:txBody>
            <a:bodyPr wrap="square" lIns="0" tIns="0" rIns="0" bIns="0" rtlCol="0"/>
            <a:lstStyle/>
            <a:p>
              <a:endParaRPr sz="1227"/>
            </a:p>
          </p:txBody>
        </p:sp>
        <p:sp>
          <p:nvSpPr>
            <p:cNvPr id="3294" name="object 3294"/>
            <p:cNvSpPr/>
            <p:nvPr/>
          </p:nvSpPr>
          <p:spPr>
            <a:xfrm>
              <a:off x="1808797" y="8509469"/>
              <a:ext cx="1905" cy="73025"/>
            </a:xfrm>
            <a:custGeom>
              <a:avLst/>
              <a:gdLst/>
              <a:ahLst/>
              <a:cxnLst/>
              <a:rect l="l" t="t" r="r" b="b"/>
              <a:pathLst>
                <a:path w="1905" h="73025">
                  <a:moveTo>
                    <a:pt x="1485" y="0"/>
                  </a:moveTo>
                  <a:lnTo>
                    <a:pt x="0" y="2070"/>
                  </a:lnTo>
                  <a:lnTo>
                    <a:pt x="0" y="72631"/>
                  </a:lnTo>
                  <a:lnTo>
                    <a:pt x="1485" y="72631"/>
                  </a:lnTo>
                  <a:lnTo>
                    <a:pt x="1485" y="0"/>
                  </a:lnTo>
                  <a:close/>
                </a:path>
              </a:pathLst>
            </a:custGeom>
            <a:solidFill>
              <a:srgbClr val="C4C3C3"/>
            </a:solidFill>
          </p:spPr>
          <p:txBody>
            <a:bodyPr wrap="square" lIns="0" tIns="0" rIns="0" bIns="0" rtlCol="0"/>
            <a:lstStyle/>
            <a:p>
              <a:endParaRPr sz="1227"/>
            </a:p>
          </p:txBody>
        </p:sp>
        <p:sp>
          <p:nvSpPr>
            <p:cNvPr id="3295" name="object 3295"/>
            <p:cNvSpPr/>
            <p:nvPr/>
          </p:nvSpPr>
          <p:spPr>
            <a:xfrm>
              <a:off x="1809597" y="8508832"/>
              <a:ext cx="1270" cy="73660"/>
            </a:xfrm>
            <a:custGeom>
              <a:avLst/>
              <a:gdLst/>
              <a:ahLst/>
              <a:cxnLst/>
              <a:rect l="l" t="t" r="r" b="b"/>
              <a:pathLst>
                <a:path w="1269" h="73659">
                  <a:moveTo>
                    <a:pt x="1143" y="0"/>
                  </a:moveTo>
                  <a:lnTo>
                    <a:pt x="0" y="1593"/>
                  </a:lnTo>
                  <a:lnTo>
                    <a:pt x="0" y="73268"/>
                  </a:lnTo>
                  <a:lnTo>
                    <a:pt x="1143" y="73268"/>
                  </a:lnTo>
                  <a:lnTo>
                    <a:pt x="1143" y="0"/>
                  </a:lnTo>
                  <a:close/>
                </a:path>
              </a:pathLst>
            </a:custGeom>
            <a:solidFill>
              <a:srgbClr val="C5C4C4"/>
            </a:solidFill>
          </p:spPr>
          <p:txBody>
            <a:bodyPr wrap="square" lIns="0" tIns="0" rIns="0" bIns="0" rtlCol="0"/>
            <a:lstStyle/>
            <a:p>
              <a:endParaRPr sz="1227"/>
            </a:p>
          </p:txBody>
        </p:sp>
        <p:sp>
          <p:nvSpPr>
            <p:cNvPr id="3296" name="object 3296"/>
            <p:cNvSpPr/>
            <p:nvPr/>
          </p:nvSpPr>
          <p:spPr>
            <a:xfrm>
              <a:off x="1809940" y="8507876"/>
              <a:ext cx="1905" cy="74295"/>
            </a:xfrm>
            <a:custGeom>
              <a:avLst/>
              <a:gdLst/>
              <a:ahLst/>
              <a:cxnLst/>
              <a:rect l="l" t="t" r="r" b="b"/>
              <a:pathLst>
                <a:path w="1905" h="74295">
                  <a:moveTo>
                    <a:pt x="1485" y="0"/>
                  </a:moveTo>
                  <a:lnTo>
                    <a:pt x="0" y="2070"/>
                  </a:lnTo>
                  <a:lnTo>
                    <a:pt x="0" y="74224"/>
                  </a:lnTo>
                  <a:lnTo>
                    <a:pt x="1485" y="74224"/>
                  </a:lnTo>
                  <a:lnTo>
                    <a:pt x="1485" y="0"/>
                  </a:lnTo>
                  <a:close/>
                </a:path>
              </a:pathLst>
            </a:custGeom>
            <a:solidFill>
              <a:srgbClr val="C6C5C4"/>
            </a:solidFill>
          </p:spPr>
          <p:txBody>
            <a:bodyPr wrap="square" lIns="0" tIns="0" rIns="0" bIns="0" rtlCol="0"/>
            <a:lstStyle/>
            <a:p>
              <a:endParaRPr sz="1227"/>
            </a:p>
          </p:txBody>
        </p:sp>
        <p:sp>
          <p:nvSpPr>
            <p:cNvPr id="3297" name="object 3297"/>
            <p:cNvSpPr/>
            <p:nvPr/>
          </p:nvSpPr>
          <p:spPr>
            <a:xfrm>
              <a:off x="1810740" y="8506761"/>
              <a:ext cx="1905" cy="75565"/>
            </a:xfrm>
            <a:custGeom>
              <a:avLst/>
              <a:gdLst/>
              <a:ahLst/>
              <a:cxnLst/>
              <a:rect l="l" t="t" r="r" b="b"/>
              <a:pathLst>
                <a:path w="1905" h="75565">
                  <a:moveTo>
                    <a:pt x="1485" y="0"/>
                  </a:moveTo>
                  <a:lnTo>
                    <a:pt x="0" y="2070"/>
                  </a:lnTo>
                  <a:lnTo>
                    <a:pt x="0" y="75339"/>
                  </a:lnTo>
                  <a:lnTo>
                    <a:pt x="1485" y="75339"/>
                  </a:lnTo>
                  <a:lnTo>
                    <a:pt x="1485" y="0"/>
                  </a:lnTo>
                  <a:close/>
                </a:path>
              </a:pathLst>
            </a:custGeom>
            <a:solidFill>
              <a:srgbClr val="C6C5C5"/>
            </a:solidFill>
          </p:spPr>
          <p:txBody>
            <a:bodyPr wrap="square" lIns="0" tIns="0" rIns="0" bIns="0" rtlCol="0"/>
            <a:lstStyle/>
            <a:p>
              <a:endParaRPr sz="1227"/>
            </a:p>
          </p:txBody>
        </p:sp>
        <p:sp>
          <p:nvSpPr>
            <p:cNvPr id="3298" name="object 3298"/>
            <p:cNvSpPr/>
            <p:nvPr/>
          </p:nvSpPr>
          <p:spPr>
            <a:xfrm>
              <a:off x="1811083" y="8506283"/>
              <a:ext cx="1905" cy="76200"/>
            </a:xfrm>
            <a:custGeom>
              <a:avLst/>
              <a:gdLst/>
              <a:ahLst/>
              <a:cxnLst/>
              <a:rect l="l" t="t" r="r" b="b"/>
              <a:pathLst>
                <a:path w="1905" h="76200">
                  <a:moveTo>
                    <a:pt x="1485" y="0"/>
                  </a:moveTo>
                  <a:lnTo>
                    <a:pt x="0" y="2070"/>
                  </a:lnTo>
                  <a:lnTo>
                    <a:pt x="0" y="75817"/>
                  </a:lnTo>
                  <a:lnTo>
                    <a:pt x="1485" y="75817"/>
                  </a:lnTo>
                  <a:lnTo>
                    <a:pt x="1485" y="0"/>
                  </a:lnTo>
                  <a:close/>
                </a:path>
              </a:pathLst>
            </a:custGeom>
            <a:solidFill>
              <a:srgbClr val="C7C6C6"/>
            </a:solidFill>
          </p:spPr>
          <p:txBody>
            <a:bodyPr wrap="square" lIns="0" tIns="0" rIns="0" bIns="0" rtlCol="0"/>
            <a:lstStyle/>
            <a:p>
              <a:endParaRPr sz="1227"/>
            </a:p>
          </p:txBody>
        </p:sp>
        <p:sp>
          <p:nvSpPr>
            <p:cNvPr id="3299" name="object 3299"/>
            <p:cNvSpPr/>
            <p:nvPr/>
          </p:nvSpPr>
          <p:spPr>
            <a:xfrm>
              <a:off x="1811883" y="8505646"/>
              <a:ext cx="1270" cy="76835"/>
            </a:xfrm>
            <a:custGeom>
              <a:avLst/>
              <a:gdLst/>
              <a:ahLst/>
              <a:cxnLst/>
              <a:rect l="l" t="t" r="r" b="b"/>
              <a:pathLst>
                <a:path w="1269" h="76834">
                  <a:moveTo>
                    <a:pt x="1142" y="0"/>
                  </a:moveTo>
                  <a:lnTo>
                    <a:pt x="0" y="1592"/>
                  </a:lnTo>
                  <a:lnTo>
                    <a:pt x="0" y="76454"/>
                  </a:lnTo>
                  <a:lnTo>
                    <a:pt x="685" y="76454"/>
                  </a:lnTo>
                  <a:lnTo>
                    <a:pt x="685" y="28448"/>
                  </a:lnTo>
                  <a:lnTo>
                    <a:pt x="1142" y="26319"/>
                  </a:lnTo>
                  <a:lnTo>
                    <a:pt x="1142" y="0"/>
                  </a:lnTo>
                  <a:close/>
                </a:path>
              </a:pathLst>
            </a:custGeom>
            <a:solidFill>
              <a:srgbClr val="C8C7C6"/>
            </a:solidFill>
          </p:spPr>
          <p:txBody>
            <a:bodyPr wrap="square" lIns="0" tIns="0" rIns="0" bIns="0" rtlCol="0"/>
            <a:lstStyle/>
            <a:p>
              <a:endParaRPr sz="1227"/>
            </a:p>
          </p:txBody>
        </p:sp>
        <p:sp>
          <p:nvSpPr>
            <p:cNvPr id="3300" name="object 3300"/>
            <p:cNvSpPr/>
            <p:nvPr/>
          </p:nvSpPr>
          <p:spPr>
            <a:xfrm>
              <a:off x="1812226" y="8504690"/>
              <a:ext cx="1905" cy="77470"/>
            </a:xfrm>
            <a:custGeom>
              <a:avLst/>
              <a:gdLst/>
              <a:ahLst/>
              <a:cxnLst/>
              <a:rect l="l" t="t" r="r" b="b"/>
              <a:pathLst>
                <a:path w="1905" h="77470">
                  <a:moveTo>
                    <a:pt x="1485" y="0"/>
                  </a:moveTo>
                  <a:lnTo>
                    <a:pt x="0" y="2070"/>
                  </a:lnTo>
                  <a:lnTo>
                    <a:pt x="0" y="77410"/>
                  </a:lnTo>
                  <a:lnTo>
                    <a:pt x="342" y="77410"/>
                  </a:lnTo>
                  <a:lnTo>
                    <a:pt x="342" y="29404"/>
                  </a:lnTo>
                  <a:lnTo>
                    <a:pt x="1485" y="24080"/>
                  </a:lnTo>
                  <a:lnTo>
                    <a:pt x="1485" y="0"/>
                  </a:lnTo>
                  <a:close/>
                </a:path>
              </a:pathLst>
            </a:custGeom>
            <a:solidFill>
              <a:srgbClr val="C9C8C7"/>
            </a:solidFill>
          </p:spPr>
          <p:txBody>
            <a:bodyPr wrap="square" lIns="0" tIns="0" rIns="0" bIns="0" rtlCol="0"/>
            <a:lstStyle/>
            <a:p>
              <a:endParaRPr sz="1227"/>
            </a:p>
          </p:txBody>
        </p:sp>
        <p:sp>
          <p:nvSpPr>
            <p:cNvPr id="3301" name="object 3301"/>
            <p:cNvSpPr/>
            <p:nvPr/>
          </p:nvSpPr>
          <p:spPr>
            <a:xfrm>
              <a:off x="1813026" y="8503575"/>
              <a:ext cx="1905" cy="28575"/>
            </a:xfrm>
            <a:custGeom>
              <a:avLst/>
              <a:gdLst/>
              <a:ahLst/>
              <a:cxnLst/>
              <a:rect l="l" t="t" r="r" b="b"/>
              <a:pathLst>
                <a:path w="1905" h="28575">
                  <a:moveTo>
                    <a:pt x="1486" y="0"/>
                  </a:moveTo>
                  <a:lnTo>
                    <a:pt x="0" y="2071"/>
                  </a:lnTo>
                  <a:lnTo>
                    <a:pt x="0" y="28390"/>
                  </a:lnTo>
                  <a:lnTo>
                    <a:pt x="1486" y="21468"/>
                  </a:lnTo>
                  <a:lnTo>
                    <a:pt x="1486" y="0"/>
                  </a:lnTo>
                  <a:close/>
                </a:path>
              </a:pathLst>
            </a:custGeom>
            <a:solidFill>
              <a:srgbClr val="C9C8C8"/>
            </a:solidFill>
          </p:spPr>
          <p:txBody>
            <a:bodyPr wrap="square" lIns="0" tIns="0" rIns="0" bIns="0" rtlCol="0"/>
            <a:lstStyle/>
            <a:p>
              <a:endParaRPr sz="1227"/>
            </a:p>
          </p:txBody>
        </p:sp>
        <p:sp>
          <p:nvSpPr>
            <p:cNvPr id="3302" name="object 3302"/>
            <p:cNvSpPr/>
            <p:nvPr/>
          </p:nvSpPr>
          <p:spPr>
            <a:xfrm>
              <a:off x="1813712" y="8503098"/>
              <a:ext cx="1270" cy="26034"/>
            </a:xfrm>
            <a:custGeom>
              <a:avLst/>
              <a:gdLst/>
              <a:ahLst/>
              <a:cxnLst/>
              <a:rect l="l" t="t" r="r" b="b"/>
              <a:pathLst>
                <a:path w="1269" h="26034">
                  <a:moveTo>
                    <a:pt x="1142" y="0"/>
                  </a:moveTo>
                  <a:lnTo>
                    <a:pt x="0" y="1592"/>
                  </a:lnTo>
                  <a:lnTo>
                    <a:pt x="0" y="25673"/>
                  </a:lnTo>
                  <a:lnTo>
                    <a:pt x="1142" y="20350"/>
                  </a:lnTo>
                  <a:lnTo>
                    <a:pt x="1142" y="0"/>
                  </a:lnTo>
                  <a:close/>
                </a:path>
              </a:pathLst>
            </a:custGeom>
            <a:solidFill>
              <a:srgbClr val="CAC9C9"/>
            </a:solidFill>
          </p:spPr>
          <p:txBody>
            <a:bodyPr wrap="square" lIns="0" tIns="0" rIns="0" bIns="0" rtlCol="0"/>
            <a:lstStyle/>
            <a:p>
              <a:endParaRPr sz="1227"/>
            </a:p>
          </p:txBody>
        </p:sp>
        <p:sp>
          <p:nvSpPr>
            <p:cNvPr id="3303" name="object 3303"/>
            <p:cNvSpPr/>
            <p:nvPr/>
          </p:nvSpPr>
          <p:spPr>
            <a:xfrm>
              <a:off x="1814169" y="8502460"/>
              <a:ext cx="1270" cy="24765"/>
            </a:xfrm>
            <a:custGeom>
              <a:avLst/>
              <a:gdLst/>
              <a:ahLst/>
              <a:cxnLst/>
              <a:rect l="l" t="t" r="r" b="b"/>
              <a:pathLst>
                <a:path w="1269" h="24765">
                  <a:moveTo>
                    <a:pt x="1143" y="0"/>
                  </a:moveTo>
                  <a:lnTo>
                    <a:pt x="0" y="1593"/>
                  </a:lnTo>
                  <a:lnTo>
                    <a:pt x="0" y="24181"/>
                  </a:lnTo>
                  <a:lnTo>
                    <a:pt x="1143" y="18857"/>
                  </a:lnTo>
                  <a:lnTo>
                    <a:pt x="1143" y="0"/>
                  </a:lnTo>
                  <a:close/>
                </a:path>
              </a:pathLst>
            </a:custGeom>
            <a:solidFill>
              <a:srgbClr val="CBCAC9"/>
            </a:solidFill>
          </p:spPr>
          <p:txBody>
            <a:bodyPr wrap="square" lIns="0" tIns="0" rIns="0" bIns="0" rtlCol="0"/>
            <a:lstStyle/>
            <a:p>
              <a:endParaRPr sz="1227"/>
            </a:p>
          </p:txBody>
        </p:sp>
        <p:sp>
          <p:nvSpPr>
            <p:cNvPr id="3304" name="object 3304"/>
            <p:cNvSpPr/>
            <p:nvPr/>
          </p:nvSpPr>
          <p:spPr>
            <a:xfrm>
              <a:off x="1814512" y="8501807"/>
              <a:ext cx="1905" cy="23495"/>
            </a:xfrm>
            <a:custGeom>
              <a:avLst/>
              <a:gdLst/>
              <a:ahLst/>
              <a:cxnLst/>
              <a:rect l="l" t="t" r="r" b="b"/>
              <a:pathLst>
                <a:path w="1905" h="23495">
                  <a:moveTo>
                    <a:pt x="1485" y="0"/>
                  </a:moveTo>
                  <a:lnTo>
                    <a:pt x="1085" y="254"/>
                  </a:lnTo>
                  <a:lnTo>
                    <a:pt x="0" y="1768"/>
                  </a:lnTo>
                  <a:lnTo>
                    <a:pt x="0" y="23237"/>
                  </a:lnTo>
                  <a:lnTo>
                    <a:pt x="867" y="19194"/>
                  </a:lnTo>
                  <a:lnTo>
                    <a:pt x="1485" y="18338"/>
                  </a:lnTo>
                  <a:lnTo>
                    <a:pt x="1485" y="0"/>
                  </a:lnTo>
                  <a:close/>
                </a:path>
              </a:pathLst>
            </a:custGeom>
            <a:solidFill>
              <a:srgbClr val="CBCBCA"/>
            </a:solidFill>
          </p:spPr>
          <p:txBody>
            <a:bodyPr wrap="square" lIns="0" tIns="0" rIns="0" bIns="0" rtlCol="0"/>
            <a:lstStyle/>
            <a:p>
              <a:endParaRPr sz="1227"/>
            </a:p>
          </p:txBody>
        </p:sp>
        <p:sp>
          <p:nvSpPr>
            <p:cNvPr id="3305" name="object 3305"/>
            <p:cNvSpPr/>
            <p:nvPr/>
          </p:nvSpPr>
          <p:spPr>
            <a:xfrm>
              <a:off x="1815312" y="8501516"/>
              <a:ext cx="1270" cy="20320"/>
            </a:xfrm>
            <a:custGeom>
              <a:avLst/>
              <a:gdLst/>
              <a:ahLst/>
              <a:cxnLst/>
              <a:rect l="l" t="t" r="r" b="b"/>
              <a:pathLst>
                <a:path w="1269" h="20320">
                  <a:moveTo>
                    <a:pt x="1142" y="0"/>
                  </a:moveTo>
                  <a:lnTo>
                    <a:pt x="285" y="545"/>
                  </a:lnTo>
                  <a:lnTo>
                    <a:pt x="0" y="944"/>
                  </a:lnTo>
                  <a:lnTo>
                    <a:pt x="0" y="19801"/>
                  </a:lnTo>
                  <a:lnTo>
                    <a:pt x="67" y="19485"/>
                  </a:lnTo>
                  <a:lnTo>
                    <a:pt x="1142" y="17996"/>
                  </a:lnTo>
                  <a:lnTo>
                    <a:pt x="1142" y="0"/>
                  </a:lnTo>
                  <a:close/>
                </a:path>
              </a:pathLst>
            </a:custGeom>
            <a:solidFill>
              <a:srgbClr val="CCCBCB"/>
            </a:solidFill>
          </p:spPr>
          <p:txBody>
            <a:bodyPr wrap="square" lIns="0" tIns="0" rIns="0" bIns="0" rtlCol="0"/>
            <a:lstStyle/>
            <a:p>
              <a:endParaRPr sz="1227"/>
            </a:p>
          </p:txBody>
        </p:sp>
        <p:sp>
          <p:nvSpPr>
            <p:cNvPr id="3306" name="object 3306"/>
            <p:cNvSpPr/>
            <p:nvPr/>
          </p:nvSpPr>
          <p:spPr>
            <a:xfrm>
              <a:off x="1815655" y="8501079"/>
              <a:ext cx="1905" cy="19685"/>
            </a:xfrm>
            <a:custGeom>
              <a:avLst/>
              <a:gdLst/>
              <a:ahLst/>
              <a:cxnLst/>
              <a:rect l="l" t="t" r="r" b="b"/>
              <a:pathLst>
                <a:path w="1905" h="19684">
                  <a:moveTo>
                    <a:pt x="1485" y="0"/>
                  </a:moveTo>
                  <a:lnTo>
                    <a:pt x="0" y="946"/>
                  </a:lnTo>
                  <a:lnTo>
                    <a:pt x="0" y="19541"/>
                  </a:lnTo>
                  <a:lnTo>
                    <a:pt x="1485" y="17482"/>
                  </a:lnTo>
                  <a:lnTo>
                    <a:pt x="1485" y="0"/>
                  </a:lnTo>
                  <a:close/>
                </a:path>
              </a:pathLst>
            </a:custGeom>
            <a:solidFill>
              <a:srgbClr val="CDCCCB"/>
            </a:solidFill>
          </p:spPr>
          <p:txBody>
            <a:bodyPr wrap="square" lIns="0" tIns="0" rIns="0" bIns="0" rtlCol="0"/>
            <a:lstStyle/>
            <a:p>
              <a:endParaRPr sz="1227"/>
            </a:p>
          </p:txBody>
        </p:sp>
        <p:sp>
          <p:nvSpPr>
            <p:cNvPr id="3307" name="object 3307"/>
            <p:cNvSpPr/>
            <p:nvPr/>
          </p:nvSpPr>
          <p:spPr>
            <a:xfrm>
              <a:off x="1816455" y="8500788"/>
              <a:ext cx="1270" cy="19050"/>
            </a:xfrm>
            <a:custGeom>
              <a:avLst/>
              <a:gdLst/>
              <a:ahLst/>
              <a:cxnLst/>
              <a:rect l="l" t="t" r="r" b="b"/>
              <a:pathLst>
                <a:path w="1269" h="19050">
                  <a:moveTo>
                    <a:pt x="1142" y="0"/>
                  </a:moveTo>
                  <a:lnTo>
                    <a:pt x="0" y="728"/>
                  </a:lnTo>
                  <a:lnTo>
                    <a:pt x="0" y="18723"/>
                  </a:lnTo>
                  <a:lnTo>
                    <a:pt x="1142" y="17139"/>
                  </a:lnTo>
                  <a:lnTo>
                    <a:pt x="1142" y="0"/>
                  </a:lnTo>
                  <a:close/>
                </a:path>
              </a:pathLst>
            </a:custGeom>
            <a:solidFill>
              <a:srgbClr val="CECDCC"/>
            </a:solidFill>
          </p:spPr>
          <p:txBody>
            <a:bodyPr wrap="square" lIns="0" tIns="0" rIns="0" bIns="0" rtlCol="0"/>
            <a:lstStyle/>
            <a:p>
              <a:endParaRPr sz="1227"/>
            </a:p>
          </p:txBody>
        </p:sp>
        <p:sp>
          <p:nvSpPr>
            <p:cNvPr id="3308" name="object 3308"/>
            <p:cNvSpPr/>
            <p:nvPr/>
          </p:nvSpPr>
          <p:spPr>
            <a:xfrm>
              <a:off x="1816798" y="8500351"/>
              <a:ext cx="1905" cy="19050"/>
            </a:xfrm>
            <a:custGeom>
              <a:avLst/>
              <a:gdLst/>
              <a:ahLst/>
              <a:cxnLst/>
              <a:rect l="l" t="t" r="r" b="b"/>
              <a:pathLst>
                <a:path w="1905" h="19050">
                  <a:moveTo>
                    <a:pt x="1486" y="0"/>
                  </a:moveTo>
                  <a:lnTo>
                    <a:pt x="0" y="946"/>
                  </a:lnTo>
                  <a:lnTo>
                    <a:pt x="0" y="18685"/>
                  </a:lnTo>
                  <a:lnTo>
                    <a:pt x="1486" y="16625"/>
                  </a:lnTo>
                  <a:lnTo>
                    <a:pt x="1486" y="0"/>
                  </a:lnTo>
                  <a:close/>
                </a:path>
              </a:pathLst>
            </a:custGeom>
            <a:solidFill>
              <a:srgbClr val="CFCECD"/>
            </a:solidFill>
          </p:spPr>
          <p:txBody>
            <a:bodyPr wrap="square" lIns="0" tIns="0" rIns="0" bIns="0" rtlCol="0"/>
            <a:lstStyle/>
            <a:p>
              <a:endParaRPr sz="1227"/>
            </a:p>
          </p:txBody>
        </p:sp>
        <p:sp>
          <p:nvSpPr>
            <p:cNvPr id="3309" name="object 3309"/>
            <p:cNvSpPr/>
            <p:nvPr/>
          </p:nvSpPr>
          <p:spPr>
            <a:xfrm>
              <a:off x="1817598" y="8500060"/>
              <a:ext cx="1270" cy="18415"/>
            </a:xfrm>
            <a:custGeom>
              <a:avLst/>
              <a:gdLst/>
              <a:ahLst/>
              <a:cxnLst/>
              <a:rect l="l" t="t" r="r" b="b"/>
              <a:pathLst>
                <a:path w="1269" h="18415">
                  <a:moveTo>
                    <a:pt x="1142" y="0"/>
                  </a:moveTo>
                  <a:lnTo>
                    <a:pt x="0" y="728"/>
                  </a:lnTo>
                  <a:lnTo>
                    <a:pt x="0" y="17867"/>
                  </a:lnTo>
                  <a:lnTo>
                    <a:pt x="1142" y="16283"/>
                  </a:lnTo>
                  <a:lnTo>
                    <a:pt x="1142" y="0"/>
                  </a:lnTo>
                  <a:close/>
                </a:path>
              </a:pathLst>
            </a:custGeom>
            <a:solidFill>
              <a:srgbClr val="CFCECE"/>
            </a:solidFill>
          </p:spPr>
          <p:txBody>
            <a:bodyPr wrap="square" lIns="0" tIns="0" rIns="0" bIns="0" rtlCol="0"/>
            <a:lstStyle/>
            <a:p>
              <a:endParaRPr sz="1227"/>
            </a:p>
          </p:txBody>
        </p:sp>
        <p:sp>
          <p:nvSpPr>
            <p:cNvPr id="3310" name="object 3310"/>
            <p:cNvSpPr/>
            <p:nvPr/>
          </p:nvSpPr>
          <p:spPr>
            <a:xfrm>
              <a:off x="1817941" y="8499623"/>
              <a:ext cx="1905" cy="18415"/>
            </a:xfrm>
            <a:custGeom>
              <a:avLst/>
              <a:gdLst/>
              <a:ahLst/>
              <a:cxnLst/>
              <a:rect l="l" t="t" r="r" b="b"/>
              <a:pathLst>
                <a:path w="1905" h="18415">
                  <a:moveTo>
                    <a:pt x="1485" y="0"/>
                  </a:moveTo>
                  <a:lnTo>
                    <a:pt x="0" y="946"/>
                  </a:lnTo>
                  <a:lnTo>
                    <a:pt x="0" y="17829"/>
                  </a:lnTo>
                  <a:lnTo>
                    <a:pt x="1485" y="15770"/>
                  </a:lnTo>
                  <a:lnTo>
                    <a:pt x="1485" y="0"/>
                  </a:lnTo>
                  <a:close/>
                </a:path>
              </a:pathLst>
            </a:custGeom>
            <a:solidFill>
              <a:srgbClr val="D0CFCE"/>
            </a:solidFill>
          </p:spPr>
          <p:txBody>
            <a:bodyPr wrap="square" lIns="0" tIns="0" rIns="0" bIns="0" rtlCol="0"/>
            <a:lstStyle/>
            <a:p>
              <a:endParaRPr sz="1227"/>
            </a:p>
          </p:txBody>
        </p:sp>
        <p:sp>
          <p:nvSpPr>
            <p:cNvPr id="3311" name="object 3311"/>
            <p:cNvSpPr/>
            <p:nvPr/>
          </p:nvSpPr>
          <p:spPr>
            <a:xfrm>
              <a:off x="1818741" y="8499331"/>
              <a:ext cx="1270" cy="17145"/>
            </a:xfrm>
            <a:custGeom>
              <a:avLst/>
              <a:gdLst/>
              <a:ahLst/>
              <a:cxnLst/>
              <a:rect l="l" t="t" r="r" b="b"/>
              <a:pathLst>
                <a:path w="1269" h="17145">
                  <a:moveTo>
                    <a:pt x="1143" y="0"/>
                  </a:moveTo>
                  <a:lnTo>
                    <a:pt x="0" y="728"/>
                  </a:lnTo>
                  <a:lnTo>
                    <a:pt x="0" y="17011"/>
                  </a:lnTo>
                  <a:lnTo>
                    <a:pt x="1143" y="15427"/>
                  </a:lnTo>
                  <a:lnTo>
                    <a:pt x="1143" y="0"/>
                  </a:lnTo>
                  <a:close/>
                </a:path>
              </a:pathLst>
            </a:custGeom>
            <a:solidFill>
              <a:srgbClr val="D1D0CF"/>
            </a:solidFill>
          </p:spPr>
          <p:txBody>
            <a:bodyPr wrap="square" lIns="0" tIns="0" rIns="0" bIns="0" rtlCol="0"/>
            <a:lstStyle/>
            <a:p>
              <a:endParaRPr sz="1227"/>
            </a:p>
          </p:txBody>
        </p:sp>
        <p:sp>
          <p:nvSpPr>
            <p:cNvPr id="3312" name="object 3312"/>
            <p:cNvSpPr/>
            <p:nvPr/>
          </p:nvSpPr>
          <p:spPr>
            <a:xfrm>
              <a:off x="1819084" y="8498611"/>
              <a:ext cx="2540" cy="17780"/>
            </a:xfrm>
            <a:custGeom>
              <a:avLst/>
              <a:gdLst/>
              <a:ahLst/>
              <a:cxnLst/>
              <a:rect l="l" t="t" r="r" b="b"/>
              <a:pathLst>
                <a:path w="2539" h="17779">
                  <a:moveTo>
                    <a:pt x="1930" y="0"/>
                  </a:moveTo>
                  <a:lnTo>
                    <a:pt x="1473" y="292"/>
                  </a:lnTo>
                  <a:lnTo>
                    <a:pt x="800" y="723"/>
                  </a:lnTo>
                  <a:lnTo>
                    <a:pt x="0" y="1231"/>
                  </a:lnTo>
                  <a:lnTo>
                    <a:pt x="0" y="17259"/>
                  </a:lnTo>
                  <a:lnTo>
                    <a:pt x="800" y="16154"/>
                  </a:lnTo>
                  <a:lnTo>
                    <a:pt x="1473" y="15201"/>
                  </a:lnTo>
                  <a:lnTo>
                    <a:pt x="1930" y="14566"/>
                  </a:lnTo>
                  <a:lnTo>
                    <a:pt x="1930" y="0"/>
                  </a:lnTo>
                  <a:close/>
                </a:path>
              </a:pathLst>
            </a:custGeom>
            <a:solidFill>
              <a:srgbClr val="D2D1D0"/>
            </a:solidFill>
          </p:spPr>
          <p:txBody>
            <a:bodyPr wrap="square" lIns="0" tIns="0" rIns="0" bIns="0" rtlCol="0"/>
            <a:lstStyle/>
            <a:p>
              <a:endParaRPr sz="1227"/>
            </a:p>
          </p:txBody>
        </p:sp>
        <p:sp>
          <p:nvSpPr>
            <p:cNvPr id="3313" name="object 3313"/>
            <p:cNvSpPr/>
            <p:nvPr/>
          </p:nvSpPr>
          <p:spPr>
            <a:xfrm>
              <a:off x="1820227" y="8498167"/>
              <a:ext cx="1905" cy="16510"/>
            </a:xfrm>
            <a:custGeom>
              <a:avLst/>
              <a:gdLst/>
              <a:ahLst/>
              <a:cxnLst/>
              <a:rect l="l" t="t" r="r" b="b"/>
              <a:pathLst>
                <a:path w="1905" h="16509">
                  <a:moveTo>
                    <a:pt x="1485" y="0"/>
                  </a:moveTo>
                  <a:lnTo>
                    <a:pt x="0" y="946"/>
                  </a:lnTo>
                  <a:lnTo>
                    <a:pt x="0" y="16117"/>
                  </a:lnTo>
                  <a:lnTo>
                    <a:pt x="1485" y="14058"/>
                  </a:lnTo>
                  <a:lnTo>
                    <a:pt x="1485" y="0"/>
                  </a:lnTo>
                  <a:close/>
                </a:path>
              </a:pathLst>
            </a:custGeom>
            <a:solidFill>
              <a:srgbClr val="D3D2D1"/>
            </a:solidFill>
          </p:spPr>
          <p:txBody>
            <a:bodyPr wrap="square" lIns="0" tIns="0" rIns="0" bIns="0" rtlCol="0"/>
            <a:lstStyle/>
            <a:p>
              <a:endParaRPr sz="1227"/>
            </a:p>
          </p:txBody>
        </p:sp>
        <p:sp>
          <p:nvSpPr>
            <p:cNvPr id="3314" name="object 3314"/>
            <p:cNvSpPr/>
            <p:nvPr/>
          </p:nvSpPr>
          <p:spPr>
            <a:xfrm>
              <a:off x="1821027" y="8497875"/>
              <a:ext cx="1270" cy="15875"/>
            </a:xfrm>
            <a:custGeom>
              <a:avLst/>
              <a:gdLst/>
              <a:ahLst/>
              <a:cxnLst/>
              <a:rect l="l" t="t" r="r" b="b"/>
              <a:pathLst>
                <a:path w="1269" h="15875">
                  <a:moveTo>
                    <a:pt x="1142" y="0"/>
                  </a:moveTo>
                  <a:lnTo>
                    <a:pt x="0" y="728"/>
                  </a:lnTo>
                  <a:lnTo>
                    <a:pt x="0" y="15299"/>
                  </a:lnTo>
                  <a:lnTo>
                    <a:pt x="1142" y="13715"/>
                  </a:lnTo>
                  <a:lnTo>
                    <a:pt x="1142" y="0"/>
                  </a:lnTo>
                  <a:close/>
                </a:path>
              </a:pathLst>
            </a:custGeom>
            <a:solidFill>
              <a:srgbClr val="D4D3D2"/>
            </a:solidFill>
          </p:spPr>
          <p:txBody>
            <a:bodyPr wrap="square" lIns="0" tIns="0" rIns="0" bIns="0" rtlCol="0"/>
            <a:lstStyle/>
            <a:p>
              <a:endParaRPr sz="1227"/>
            </a:p>
          </p:txBody>
        </p:sp>
        <p:sp>
          <p:nvSpPr>
            <p:cNvPr id="3315" name="object 3315"/>
            <p:cNvSpPr/>
            <p:nvPr/>
          </p:nvSpPr>
          <p:spPr>
            <a:xfrm>
              <a:off x="1821370" y="8497438"/>
              <a:ext cx="1905" cy="15875"/>
            </a:xfrm>
            <a:custGeom>
              <a:avLst/>
              <a:gdLst/>
              <a:ahLst/>
              <a:cxnLst/>
              <a:rect l="l" t="t" r="r" b="b"/>
              <a:pathLst>
                <a:path w="1905" h="15875">
                  <a:moveTo>
                    <a:pt x="1486" y="0"/>
                  </a:moveTo>
                  <a:lnTo>
                    <a:pt x="0" y="946"/>
                  </a:lnTo>
                  <a:lnTo>
                    <a:pt x="0" y="15261"/>
                  </a:lnTo>
                  <a:lnTo>
                    <a:pt x="1486" y="13201"/>
                  </a:lnTo>
                  <a:lnTo>
                    <a:pt x="1486" y="0"/>
                  </a:lnTo>
                  <a:close/>
                </a:path>
              </a:pathLst>
            </a:custGeom>
            <a:solidFill>
              <a:srgbClr val="D4D3D3"/>
            </a:solidFill>
          </p:spPr>
          <p:txBody>
            <a:bodyPr wrap="square" lIns="0" tIns="0" rIns="0" bIns="0" rtlCol="0"/>
            <a:lstStyle/>
            <a:p>
              <a:endParaRPr sz="1227"/>
            </a:p>
          </p:txBody>
        </p:sp>
        <p:sp>
          <p:nvSpPr>
            <p:cNvPr id="3316" name="object 3316"/>
            <p:cNvSpPr/>
            <p:nvPr/>
          </p:nvSpPr>
          <p:spPr>
            <a:xfrm>
              <a:off x="1822170" y="8497147"/>
              <a:ext cx="1270" cy="14604"/>
            </a:xfrm>
            <a:custGeom>
              <a:avLst/>
              <a:gdLst/>
              <a:ahLst/>
              <a:cxnLst/>
              <a:rect l="l" t="t" r="r" b="b"/>
              <a:pathLst>
                <a:path w="1269" h="14604">
                  <a:moveTo>
                    <a:pt x="1142" y="0"/>
                  </a:moveTo>
                  <a:lnTo>
                    <a:pt x="0" y="728"/>
                  </a:lnTo>
                  <a:lnTo>
                    <a:pt x="0" y="14443"/>
                  </a:lnTo>
                  <a:lnTo>
                    <a:pt x="885" y="13215"/>
                  </a:lnTo>
                  <a:lnTo>
                    <a:pt x="1142" y="13054"/>
                  </a:lnTo>
                  <a:lnTo>
                    <a:pt x="1142" y="0"/>
                  </a:lnTo>
                  <a:close/>
                </a:path>
              </a:pathLst>
            </a:custGeom>
            <a:solidFill>
              <a:srgbClr val="D5D4D3"/>
            </a:solidFill>
          </p:spPr>
          <p:txBody>
            <a:bodyPr wrap="square" lIns="0" tIns="0" rIns="0" bIns="0" rtlCol="0"/>
            <a:lstStyle/>
            <a:p>
              <a:endParaRPr sz="1227"/>
            </a:p>
          </p:txBody>
        </p:sp>
        <p:sp>
          <p:nvSpPr>
            <p:cNvPr id="3317" name="object 3317"/>
            <p:cNvSpPr/>
            <p:nvPr/>
          </p:nvSpPr>
          <p:spPr>
            <a:xfrm>
              <a:off x="1822513" y="8496710"/>
              <a:ext cx="1905" cy="14604"/>
            </a:xfrm>
            <a:custGeom>
              <a:avLst/>
              <a:gdLst/>
              <a:ahLst/>
              <a:cxnLst/>
              <a:rect l="l" t="t" r="r" b="b"/>
              <a:pathLst>
                <a:path w="1905" h="14604">
                  <a:moveTo>
                    <a:pt x="1485" y="0"/>
                  </a:moveTo>
                  <a:lnTo>
                    <a:pt x="0" y="946"/>
                  </a:lnTo>
                  <a:lnTo>
                    <a:pt x="0" y="14405"/>
                  </a:lnTo>
                  <a:lnTo>
                    <a:pt x="542" y="13652"/>
                  </a:lnTo>
                  <a:lnTo>
                    <a:pt x="1485" y="13062"/>
                  </a:lnTo>
                  <a:lnTo>
                    <a:pt x="1485" y="0"/>
                  </a:lnTo>
                  <a:close/>
                </a:path>
              </a:pathLst>
            </a:custGeom>
            <a:solidFill>
              <a:srgbClr val="D6D5D4"/>
            </a:solidFill>
          </p:spPr>
          <p:txBody>
            <a:bodyPr wrap="square" lIns="0" tIns="0" rIns="0" bIns="0" rtlCol="0"/>
            <a:lstStyle/>
            <a:p>
              <a:endParaRPr sz="1227"/>
            </a:p>
          </p:txBody>
        </p:sp>
        <p:sp>
          <p:nvSpPr>
            <p:cNvPr id="3318" name="object 3318"/>
            <p:cNvSpPr/>
            <p:nvPr/>
          </p:nvSpPr>
          <p:spPr>
            <a:xfrm>
              <a:off x="1823313" y="8495703"/>
              <a:ext cx="2540" cy="14604"/>
            </a:xfrm>
            <a:custGeom>
              <a:avLst/>
              <a:gdLst/>
              <a:ahLst/>
              <a:cxnLst/>
              <a:rect l="l" t="t" r="r" b="b"/>
              <a:pathLst>
                <a:path w="2539" h="14604">
                  <a:moveTo>
                    <a:pt x="2286" y="0"/>
                  </a:moveTo>
                  <a:lnTo>
                    <a:pt x="1485" y="508"/>
                  </a:lnTo>
                  <a:lnTo>
                    <a:pt x="685" y="1016"/>
                  </a:lnTo>
                  <a:lnTo>
                    <a:pt x="0" y="1447"/>
                  </a:lnTo>
                  <a:lnTo>
                    <a:pt x="0" y="14503"/>
                  </a:lnTo>
                  <a:lnTo>
                    <a:pt x="685" y="14071"/>
                  </a:lnTo>
                  <a:lnTo>
                    <a:pt x="1485" y="13576"/>
                  </a:lnTo>
                  <a:lnTo>
                    <a:pt x="2286" y="13068"/>
                  </a:lnTo>
                  <a:lnTo>
                    <a:pt x="2286" y="0"/>
                  </a:lnTo>
                  <a:close/>
                </a:path>
              </a:pathLst>
            </a:custGeom>
            <a:solidFill>
              <a:srgbClr val="D7D6D5"/>
            </a:solidFill>
          </p:spPr>
          <p:txBody>
            <a:bodyPr wrap="square" lIns="0" tIns="0" rIns="0" bIns="0" rtlCol="0"/>
            <a:lstStyle/>
            <a:p>
              <a:endParaRPr sz="1227"/>
            </a:p>
          </p:txBody>
        </p:sp>
        <p:sp>
          <p:nvSpPr>
            <p:cNvPr id="3319" name="object 3319"/>
            <p:cNvSpPr/>
            <p:nvPr/>
          </p:nvSpPr>
          <p:spPr>
            <a:xfrm>
              <a:off x="1824799" y="8494750"/>
              <a:ext cx="2540" cy="14604"/>
            </a:xfrm>
            <a:custGeom>
              <a:avLst/>
              <a:gdLst/>
              <a:ahLst/>
              <a:cxnLst/>
              <a:rect l="l" t="t" r="r" b="b"/>
              <a:pathLst>
                <a:path w="2539" h="14604">
                  <a:moveTo>
                    <a:pt x="2273" y="0"/>
                  </a:moveTo>
                  <a:lnTo>
                    <a:pt x="1485" y="508"/>
                  </a:lnTo>
                  <a:lnTo>
                    <a:pt x="800" y="952"/>
                  </a:lnTo>
                  <a:lnTo>
                    <a:pt x="0" y="1460"/>
                  </a:lnTo>
                  <a:lnTo>
                    <a:pt x="0" y="14528"/>
                  </a:lnTo>
                  <a:lnTo>
                    <a:pt x="1485" y="13601"/>
                  </a:lnTo>
                  <a:lnTo>
                    <a:pt x="2273" y="13093"/>
                  </a:lnTo>
                  <a:lnTo>
                    <a:pt x="2273" y="0"/>
                  </a:lnTo>
                  <a:close/>
                </a:path>
              </a:pathLst>
            </a:custGeom>
            <a:solidFill>
              <a:srgbClr val="D8D7D6"/>
            </a:solidFill>
          </p:spPr>
          <p:txBody>
            <a:bodyPr wrap="square" lIns="0" tIns="0" rIns="0" bIns="0" rtlCol="0"/>
            <a:lstStyle/>
            <a:p>
              <a:endParaRPr sz="1227"/>
            </a:p>
          </p:txBody>
        </p:sp>
        <p:sp>
          <p:nvSpPr>
            <p:cNvPr id="3320" name="object 3320"/>
            <p:cNvSpPr/>
            <p:nvPr/>
          </p:nvSpPr>
          <p:spPr>
            <a:xfrm>
              <a:off x="1826285" y="8493810"/>
              <a:ext cx="2540" cy="14604"/>
            </a:xfrm>
            <a:custGeom>
              <a:avLst/>
              <a:gdLst/>
              <a:ahLst/>
              <a:cxnLst/>
              <a:rect l="l" t="t" r="r" b="b"/>
              <a:pathLst>
                <a:path w="2539" h="14604">
                  <a:moveTo>
                    <a:pt x="2273" y="0"/>
                  </a:moveTo>
                  <a:lnTo>
                    <a:pt x="1587" y="431"/>
                  </a:lnTo>
                  <a:lnTo>
                    <a:pt x="800" y="939"/>
                  </a:lnTo>
                  <a:lnTo>
                    <a:pt x="0" y="1447"/>
                  </a:lnTo>
                  <a:lnTo>
                    <a:pt x="0" y="14541"/>
                  </a:lnTo>
                  <a:lnTo>
                    <a:pt x="800" y="14033"/>
                  </a:lnTo>
                  <a:lnTo>
                    <a:pt x="1587" y="13538"/>
                  </a:lnTo>
                  <a:lnTo>
                    <a:pt x="2273" y="13106"/>
                  </a:lnTo>
                  <a:lnTo>
                    <a:pt x="2273" y="0"/>
                  </a:lnTo>
                  <a:close/>
                </a:path>
              </a:pathLst>
            </a:custGeom>
            <a:solidFill>
              <a:srgbClr val="D9D8D7"/>
            </a:solidFill>
          </p:spPr>
          <p:txBody>
            <a:bodyPr wrap="square" lIns="0" tIns="0" rIns="0" bIns="0" rtlCol="0"/>
            <a:lstStyle/>
            <a:p>
              <a:endParaRPr sz="1227"/>
            </a:p>
          </p:txBody>
        </p:sp>
        <p:sp>
          <p:nvSpPr>
            <p:cNvPr id="3321" name="object 3321"/>
            <p:cNvSpPr/>
            <p:nvPr/>
          </p:nvSpPr>
          <p:spPr>
            <a:xfrm>
              <a:off x="1827885" y="8493288"/>
              <a:ext cx="1905" cy="14604"/>
            </a:xfrm>
            <a:custGeom>
              <a:avLst/>
              <a:gdLst/>
              <a:ahLst/>
              <a:cxnLst/>
              <a:rect l="l" t="t" r="r" b="b"/>
              <a:pathLst>
                <a:path w="1905" h="14604">
                  <a:moveTo>
                    <a:pt x="0" y="14049"/>
                  </a:moveTo>
                  <a:lnTo>
                    <a:pt x="1485" y="13118"/>
                  </a:lnTo>
                  <a:lnTo>
                    <a:pt x="1485" y="0"/>
                  </a:lnTo>
                  <a:lnTo>
                    <a:pt x="0" y="946"/>
                  </a:lnTo>
                  <a:lnTo>
                    <a:pt x="0" y="14049"/>
                  </a:lnTo>
                  <a:close/>
                </a:path>
              </a:pathLst>
            </a:custGeom>
            <a:solidFill>
              <a:srgbClr val="DAD9D8"/>
            </a:solidFill>
          </p:spPr>
          <p:txBody>
            <a:bodyPr wrap="square" lIns="0" tIns="0" rIns="0" bIns="0" rtlCol="0"/>
            <a:lstStyle/>
            <a:p>
              <a:endParaRPr sz="1227"/>
            </a:p>
          </p:txBody>
        </p:sp>
        <p:sp>
          <p:nvSpPr>
            <p:cNvPr id="3322" name="object 3322"/>
            <p:cNvSpPr/>
            <p:nvPr/>
          </p:nvSpPr>
          <p:spPr>
            <a:xfrm>
              <a:off x="1828571" y="8492553"/>
              <a:ext cx="2540" cy="14604"/>
            </a:xfrm>
            <a:custGeom>
              <a:avLst/>
              <a:gdLst/>
              <a:ahLst/>
              <a:cxnLst/>
              <a:rect l="l" t="t" r="r" b="b"/>
              <a:pathLst>
                <a:path w="2539" h="14604">
                  <a:moveTo>
                    <a:pt x="2273" y="0"/>
                  </a:moveTo>
                  <a:lnTo>
                    <a:pt x="1816" y="88"/>
                  </a:lnTo>
                  <a:lnTo>
                    <a:pt x="1600" y="228"/>
                  </a:lnTo>
                  <a:lnTo>
                    <a:pt x="800" y="736"/>
                  </a:lnTo>
                  <a:lnTo>
                    <a:pt x="0" y="1257"/>
                  </a:lnTo>
                  <a:lnTo>
                    <a:pt x="0" y="14363"/>
                  </a:lnTo>
                  <a:lnTo>
                    <a:pt x="800" y="13855"/>
                  </a:lnTo>
                  <a:lnTo>
                    <a:pt x="1600" y="13360"/>
                  </a:lnTo>
                  <a:lnTo>
                    <a:pt x="2273" y="12928"/>
                  </a:lnTo>
                  <a:lnTo>
                    <a:pt x="2273" y="0"/>
                  </a:lnTo>
                  <a:close/>
                </a:path>
              </a:pathLst>
            </a:custGeom>
            <a:solidFill>
              <a:srgbClr val="DBDAD9"/>
            </a:solidFill>
          </p:spPr>
          <p:txBody>
            <a:bodyPr wrap="square" lIns="0" tIns="0" rIns="0" bIns="0" rtlCol="0"/>
            <a:lstStyle/>
            <a:p>
              <a:endParaRPr sz="1227"/>
            </a:p>
          </p:txBody>
        </p:sp>
        <p:sp>
          <p:nvSpPr>
            <p:cNvPr id="3323" name="object 3323"/>
            <p:cNvSpPr/>
            <p:nvPr/>
          </p:nvSpPr>
          <p:spPr>
            <a:xfrm>
              <a:off x="1830171" y="8492248"/>
              <a:ext cx="2540" cy="13970"/>
            </a:xfrm>
            <a:custGeom>
              <a:avLst/>
              <a:gdLst/>
              <a:ahLst/>
              <a:cxnLst/>
              <a:rect l="l" t="t" r="r" b="b"/>
              <a:pathLst>
                <a:path w="2539" h="13970">
                  <a:moveTo>
                    <a:pt x="2273" y="0"/>
                  </a:moveTo>
                  <a:lnTo>
                    <a:pt x="1473" y="152"/>
                  </a:lnTo>
                  <a:lnTo>
                    <a:pt x="685" y="304"/>
                  </a:lnTo>
                  <a:lnTo>
                    <a:pt x="215" y="393"/>
                  </a:lnTo>
                  <a:lnTo>
                    <a:pt x="0" y="533"/>
                  </a:lnTo>
                  <a:lnTo>
                    <a:pt x="0" y="13665"/>
                  </a:lnTo>
                  <a:lnTo>
                    <a:pt x="685" y="13233"/>
                  </a:lnTo>
                  <a:lnTo>
                    <a:pt x="1473" y="12738"/>
                  </a:lnTo>
                  <a:lnTo>
                    <a:pt x="2273" y="12230"/>
                  </a:lnTo>
                  <a:lnTo>
                    <a:pt x="2273" y="0"/>
                  </a:lnTo>
                  <a:close/>
                </a:path>
              </a:pathLst>
            </a:custGeom>
            <a:solidFill>
              <a:srgbClr val="DCDBDA"/>
            </a:solidFill>
          </p:spPr>
          <p:txBody>
            <a:bodyPr wrap="square" lIns="0" tIns="0" rIns="0" bIns="0" rtlCol="0"/>
            <a:lstStyle/>
            <a:p>
              <a:endParaRPr sz="1227"/>
            </a:p>
          </p:txBody>
        </p:sp>
        <p:sp>
          <p:nvSpPr>
            <p:cNvPr id="3324" name="object 3324"/>
            <p:cNvSpPr/>
            <p:nvPr/>
          </p:nvSpPr>
          <p:spPr>
            <a:xfrm>
              <a:off x="1831657" y="8491969"/>
              <a:ext cx="2540" cy="13335"/>
            </a:xfrm>
            <a:custGeom>
              <a:avLst/>
              <a:gdLst/>
              <a:ahLst/>
              <a:cxnLst/>
              <a:rect l="l" t="t" r="r" b="b"/>
              <a:pathLst>
                <a:path w="2539" h="13334">
                  <a:moveTo>
                    <a:pt x="2286" y="0"/>
                  </a:moveTo>
                  <a:lnTo>
                    <a:pt x="1473" y="152"/>
                  </a:lnTo>
                  <a:lnTo>
                    <a:pt x="1193" y="203"/>
                  </a:lnTo>
                  <a:lnTo>
                    <a:pt x="800" y="279"/>
                  </a:lnTo>
                  <a:lnTo>
                    <a:pt x="0" y="431"/>
                  </a:lnTo>
                  <a:lnTo>
                    <a:pt x="0" y="13017"/>
                  </a:lnTo>
                  <a:lnTo>
                    <a:pt x="800" y="12509"/>
                  </a:lnTo>
                  <a:lnTo>
                    <a:pt x="2286" y="11582"/>
                  </a:lnTo>
                  <a:lnTo>
                    <a:pt x="2286" y="0"/>
                  </a:lnTo>
                  <a:close/>
                </a:path>
              </a:pathLst>
            </a:custGeom>
            <a:solidFill>
              <a:srgbClr val="DDDCDB"/>
            </a:solidFill>
          </p:spPr>
          <p:txBody>
            <a:bodyPr wrap="square" lIns="0" tIns="0" rIns="0" bIns="0" rtlCol="0"/>
            <a:lstStyle/>
            <a:p>
              <a:endParaRPr sz="1227"/>
            </a:p>
          </p:txBody>
        </p:sp>
        <p:sp>
          <p:nvSpPr>
            <p:cNvPr id="3325" name="object 3325"/>
            <p:cNvSpPr/>
            <p:nvPr/>
          </p:nvSpPr>
          <p:spPr>
            <a:xfrm>
              <a:off x="1833143" y="8491805"/>
              <a:ext cx="1905" cy="12700"/>
            </a:xfrm>
            <a:custGeom>
              <a:avLst/>
              <a:gdLst/>
              <a:ahLst/>
              <a:cxnLst/>
              <a:rect l="l" t="t" r="r" b="b"/>
              <a:pathLst>
                <a:path w="1905" h="12700">
                  <a:moveTo>
                    <a:pt x="1600" y="0"/>
                  </a:moveTo>
                  <a:lnTo>
                    <a:pt x="0" y="306"/>
                  </a:lnTo>
                  <a:lnTo>
                    <a:pt x="0" y="12238"/>
                  </a:lnTo>
                  <a:lnTo>
                    <a:pt x="1318" y="11413"/>
                  </a:lnTo>
                  <a:lnTo>
                    <a:pt x="1600" y="11360"/>
                  </a:lnTo>
                  <a:lnTo>
                    <a:pt x="1600" y="0"/>
                  </a:lnTo>
                  <a:close/>
                </a:path>
              </a:pathLst>
            </a:custGeom>
            <a:solidFill>
              <a:srgbClr val="DEDDDC"/>
            </a:solidFill>
          </p:spPr>
          <p:txBody>
            <a:bodyPr wrap="square" lIns="0" tIns="0" rIns="0" bIns="0" rtlCol="0"/>
            <a:lstStyle/>
            <a:p>
              <a:endParaRPr sz="1227"/>
            </a:p>
          </p:txBody>
        </p:sp>
        <p:sp>
          <p:nvSpPr>
            <p:cNvPr id="3326" name="object 3326"/>
            <p:cNvSpPr/>
            <p:nvPr/>
          </p:nvSpPr>
          <p:spPr>
            <a:xfrm>
              <a:off x="1833943" y="8491588"/>
              <a:ext cx="2540" cy="12065"/>
            </a:xfrm>
            <a:custGeom>
              <a:avLst/>
              <a:gdLst/>
              <a:ahLst/>
              <a:cxnLst/>
              <a:rect l="l" t="t" r="r" b="b"/>
              <a:pathLst>
                <a:path w="2539" h="12065">
                  <a:moveTo>
                    <a:pt x="1930" y="0"/>
                  </a:moveTo>
                  <a:lnTo>
                    <a:pt x="1473" y="101"/>
                  </a:lnTo>
                  <a:lnTo>
                    <a:pt x="800" y="228"/>
                  </a:lnTo>
                  <a:lnTo>
                    <a:pt x="0" y="381"/>
                  </a:lnTo>
                  <a:lnTo>
                    <a:pt x="0" y="11963"/>
                  </a:lnTo>
                  <a:lnTo>
                    <a:pt x="508" y="11633"/>
                  </a:lnTo>
                  <a:lnTo>
                    <a:pt x="800" y="11582"/>
                  </a:lnTo>
                  <a:lnTo>
                    <a:pt x="1231" y="11506"/>
                  </a:lnTo>
                  <a:lnTo>
                    <a:pt x="1473" y="11455"/>
                  </a:lnTo>
                  <a:lnTo>
                    <a:pt x="1930" y="11366"/>
                  </a:lnTo>
                  <a:lnTo>
                    <a:pt x="1930" y="0"/>
                  </a:lnTo>
                  <a:close/>
                </a:path>
              </a:pathLst>
            </a:custGeom>
            <a:solidFill>
              <a:srgbClr val="DFDEDD"/>
            </a:solidFill>
          </p:spPr>
          <p:txBody>
            <a:bodyPr wrap="square" lIns="0" tIns="0" rIns="0" bIns="0" rtlCol="0"/>
            <a:lstStyle/>
            <a:p>
              <a:endParaRPr sz="1227"/>
            </a:p>
          </p:txBody>
        </p:sp>
        <p:sp>
          <p:nvSpPr>
            <p:cNvPr id="3327" name="object 3327"/>
            <p:cNvSpPr/>
            <p:nvPr/>
          </p:nvSpPr>
          <p:spPr>
            <a:xfrm>
              <a:off x="1835429" y="8491308"/>
              <a:ext cx="2540" cy="12065"/>
            </a:xfrm>
            <a:custGeom>
              <a:avLst/>
              <a:gdLst/>
              <a:ahLst/>
              <a:cxnLst/>
              <a:rect l="l" t="t" r="r" b="b"/>
              <a:pathLst>
                <a:path w="2539" h="12065">
                  <a:moveTo>
                    <a:pt x="1930" y="0"/>
                  </a:moveTo>
                  <a:lnTo>
                    <a:pt x="1130" y="152"/>
                  </a:lnTo>
                  <a:lnTo>
                    <a:pt x="457" y="279"/>
                  </a:lnTo>
                  <a:lnTo>
                    <a:pt x="0" y="368"/>
                  </a:lnTo>
                  <a:lnTo>
                    <a:pt x="0" y="11734"/>
                  </a:lnTo>
                  <a:lnTo>
                    <a:pt x="457" y="11645"/>
                  </a:lnTo>
                  <a:lnTo>
                    <a:pt x="1130" y="11518"/>
                  </a:lnTo>
                  <a:lnTo>
                    <a:pt x="1930" y="11366"/>
                  </a:lnTo>
                  <a:lnTo>
                    <a:pt x="1930" y="0"/>
                  </a:lnTo>
                  <a:close/>
                </a:path>
              </a:pathLst>
            </a:custGeom>
            <a:solidFill>
              <a:srgbClr val="E0DFDE"/>
            </a:solidFill>
          </p:spPr>
          <p:txBody>
            <a:bodyPr wrap="square" lIns="0" tIns="0" rIns="0" bIns="0" rtlCol="0"/>
            <a:lstStyle/>
            <a:p>
              <a:endParaRPr sz="1227"/>
            </a:p>
          </p:txBody>
        </p:sp>
        <p:sp>
          <p:nvSpPr>
            <p:cNvPr id="3328" name="object 3328"/>
            <p:cNvSpPr/>
            <p:nvPr/>
          </p:nvSpPr>
          <p:spPr>
            <a:xfrm>
              <a:off x="1836572" y="8491147"/>
              <a:ext cx="1905" cy="12065"/>
            </a:xfrm>
            <a:custGeom>
              <a:avLst/>
              <a:gdLst/>
              <a:ahLst/>
              <a:cxnLst/>
              <a:rect l="l" t="t" r="r" b="b"/>
              <a:pathLst>
                <a:path w="1905" h="12065">
                  <a:moveTo>
                    <a:pt x="0" y="11676"/>
                  </a:moveTo>
                  <a:lnTo>
                    <a:pt x="1600" y="11377"/>
                  </a:lnTo>
                  <a:lnTo>
                    <a:pt x="1600" y="0"/>
                  </a:lnTo>
                  <a:lnTo>
                    <a:pt x="0" y="306"/>
                  </a:lnTo>
                  <a:lnTo>
                    <a:pt x="0" y="11676"/>
                  </a:lnTo>
                  <a:close/>
                </a:path>
              </a:pathLst>
            </a:custGeom>
            <a:solidFill>
              <a:srgbClr val="E1E0DF"/>
            </a:solidFill>
          </p:spPr>
          <p:txBody>
            <a:bodyPr wrap="square" lIns="0" tIns="0" rIns="0" bIns="0" rtlCol="0"/>
            <a:lstStyle/>
            <a:p>
              <a:endParaRPr sz="1227"/>
            </a:p>
          </p:txBody>
        </p:sp>
        <p:pic>
          <p:nvPicPr>
            <p:cNvPr id="3329" name="object 3329"/>
            <p:cNvPicPr/>
            <p:nvPr/>
          </p:nvPicPr>
          <p:blipFill>
            <a:blip r:embed="rId4" cstate="print"/>
            <a:stretch>
              <a:fillRect/>
            </a:stretch>
          </p:blipFill>
          <p:spPr>
            <a:xfrm>
              <a:off x="1837372" y="8489328"/>
              <a:ext cx="10287" cy="13337"/>
            </a:xfrm>
            <a:prstGeom prst="rect">
              <a:avLst/>
            </a:prstGeom>
          </p:spPr>
        </p:pic>
        <p:sp>
          <p:nvSpPr>
            <p:cNvPr id="3330" name="object 3330"/>
            <p:cNvSpPr/>
            <p:nvPr/>
          </p:nvSpPr>
          <p:spPr>
            <a:xfrm>
              <a:off x="1846859" y="8489175"/>
              <a:ext cx="3175" cy="12065"/>
            </a:xfrm>
            <a:custGeom>
              <a:avLst/>
              <a:gdLst/>
              <a:ahLst/>
              <a:cxnLst/>
              <a:rect l="l" t="t" r="r" b="b"/>
              <a:pathLst>
                <a:path w="3175" h="12065">
                  <a:moveTo>
                    <a:pt x="1600" y="0"/>
                  </a:moveTo>
                  <a:lnTo>
                    <a:pt x="120" y="283"/>
                  </a:lnTo>
                  <a:lnTo>
                    <a:pt x="0" y="11728"/>
                  </a:lnTo>
                  <a:lnTo>
                    <a:pt x="1600" y="11430"/>
                  </a:lnTo>
                  <a:lnTo>
                    <a:pt x="3085" y="11430"/>
                  </a:lnTo>
                  <a:lnTo>
                    <a:pt x="3085" y="283"/>
                  </a:lnTo>
                  <a:lnTo>
                    <a:pt x="1600" y="0"/>
                  </a:lnTo>
                  <a:close/>
                </a:path>
                <a:path w="3175" h="12065">
                  <a:moveTo>
                    <a:pt x="3085" y="11430"/>
                  </a:moveTo>
                  <a:lnTo>
                    <a:pt x="1600" y="11430"/>
                  </a:lnTo>
                  <a:lnTo>
                    <a:pt x="3085" y="11712"/>
                  </a:lnTo>
                  <a:lnTo>
                    <a:pt x="3085" y="11430"/>
                  </a:lnTo>
                  <a:close/>
                </a:path>
              </a:pathLst>
            </a:custGeom>
            <a:solidFill>
              <a:srgbClr val="E4E3E2"/>
            </a:solidFill>
          </p:spPr>
          <p:txBody>
            <a:bodyPr wrap="square" lIns="0" tIns="0" rIns="0" bIns="0" rtlCol="0"/>
            <a:lstStyle/>
            <a:p>
              <a:endParaRPr sz="1227"/>
            </a:p>
          </p:txBody>
        </p:sp>
        <p:sp>
          <p:nvSpPr>
            <p:cNvPr id="3331" name="object 3331"/>
            <p:cNvSpPr/>
            <p:nvPr/>
          </p:nvSpPr>
          <p:spPr>
            <a:xfrm>
              <a:off x="1849145" y="8489314"/>
              <a:ext cx="5715" cy="12700"/>
            </a:xfrm>
            <a:custGeom>
              <a:avLst/>
              <a:gdLst/>
              <a:ahLst/>
              <a:cxnLst/>
              <a:rect l="l" t="t" r="r" b="b"/>
              <a:pathLst>
                <a:path w="5714" h="12700">
                  <a:moveTo>
                    <a:pt x="5359" y="1028"/>
                  </a:moveTo>
                  <a:lnTo>
                    <a:pt x="3086" y="596"/>
                  </a:lnTo>
                  <a:lnTo>
                    <a:pt x="2476" y="469"/>
                  </a:lnTo>
                  <a:lnTo>
                    <a:pt x="2286" y="444"/>
                  </a:lnTo>
                  <a:lnTo>
                    <a:pt x="0" y="0"/>
                  </a:lnTo>
                  <a:lnTo>
                    <a:pt x="0" y="11430"/>
                  </a:lnTo>
                  <a:lnTo>
                    <a:pt x="3086" y="12014"/>
                  </a:lnTo>
                  <a:lnTo>
                    <a:pt x="5359" y="12446"/>
                  </a:lnTo>
                  <a:lnTo>
                    <a:pt x="5359" y="1028"/>
                  </a:lnTo>
                  <a:close/>
                </a:path>
              </a:pathLst>
            </a:custGeom>
            <a:solidFill>
              <a:srgbClr val="E5E4E3"/>
            </a:solidFill>
          </p:spPr>
          <p:txBody>
            <a:bodyPr wrap="square" lIns="0" tIns="0" rIns="0" bIns="0" rtlCol="0"/>
            <a:lstStyle/>
            <a:p>
              <a:endParaRPr sz="1227"/>
            </a:p>
          </p:txBody>
        </p:sp>
        <p:sp>
          <p:nvSpPr>
            <p:cNvPr id="3332" name="object 3332"/>
            <p:cNvSpPr/>
            <p:nvPr/>
          </p:nvSpPr>
          <p:spPr>
            <a:xfrm>
              <a:off x="1853374" y="8490113"/>
              <a:ext cx="3175" cy="12065"/>
            </a:xfrm>
            <a:custGeom>
              <a:avLst/>
              <a:gdLst/>
              <a:ahLst/>
              <a:cxnLst/>
              <a:rect l="l" t="t" r="r" b="b"/>
              <a:pathLst>
                <a:path w="3175" h="12065">
                  <a:moveTo>
                    <a:pt x="0" y="0"/>
                  </a:moveTo>
                  <a:lnTo>
                    <a:pt x="0" y="11426"/>
                  </a:lnTo>
                  <a:lnTo>
                    <a:pt x="2629" y="11927"/>
                  </a:lnTo>
                  <a:lnTo>
                    <a:pt x="2629" y="501"/>
                  </a:lnTo>
                  <a:lnTo>
                    <a:pt x="0" y="0"/>
                  </a:lnTo>
                  <a:close/>
                </a:path>
              </a:pathLst>
            </a:custGeom>
            <a:solidFill>
              <a:srgbClr val="E6E5E4"/>
            </a:solidFill>
          </p:spPr>
          <p:txBody>
            <a:bodyPr wrap="square" lIns="0" tIns="0" rIns="0" bIns="0" rtlCol="0"/>
            <a:lstStyle/>
            <a:p>
              <a:endParaRPr sz="1227"/>
            </a:p>
          </p:txBody>
        </p:sp>
        <p:sp>
          <p:nvSpPr>
            <p:cNvPr id="3333" name="object 3333"/>
            <p:cNvSpPr/>
            <p:nvPr/>
          </p:nvSpPr>
          <p:spPr>
            <a:xfrm>
              <a:off x="1855317" y="8490496"/>
              <a:ext cx="4445" cy="12700"/>
            </a:xfrm>
            <a:custGeom>
              <a:avLst/>
              <a:gdLst/>
              <a:ahLst/>
              <a:cxnLst/>
              <a:rect l="l" t="t" r="r" b="b"/>
              <a:pathLst>
                <a:path w="4444" h="12700">
                  <a:moveTo>
                    <a:pt x="4114" y="774"/>
                  </a:moveTo>
                  <a:lnTo>
                    <a:pt x="2628" y="495"/>
                  </a:lnTo>
                  <a:lnTo>
                    <a:pt x="1828" y="355"/>
                  </a:lnTo>
                  <a:lnTo>
                    <a:pt x="0" y="0"/>
                  </a:lnTo>
                  <a:lnTo>
                    <a:pt x="0" y="11417"/>
                  </a:lnTo>
                  <a:lnTo>
                    <a:pt x="1828" y="11772"/>
                  </a:lnTo>
                  <a:lnTo>
                    <a:pt x="2336" y="11874"/>
                  </a:lnTo>
                  <a:lnTo>
                    <a:pt x="2628" y="11925"/>
                  </a:lnTo>
                  <a:lnTo>
                    <a:pt x="4114" y="12204"/>
                  </a:lnTo>
                  <a:lnTo>
                    <a:pt x="4114" y="774"/>
                  </a:lnTo>
                  <a:close/>
                </a:path>
              </a:pathLst>
            </a:custGeom>
            <a:solidFill>
              <a:srgbClr val="E5E4E3"/>
            </a:solidFill>
          </p:spPr>
          <p:txBody>
            <a:bodyPr wrap="square" lIns="0" tIns="0" rIns="0" bIns="0" rtlCol="0"/>
            <a:lstStyle/>
            <a:p>
              <a:endParaRPr sz="1227"/>
            </a:p>
          </p:txBody>
        </p:sp>
        <p:sp>
          <p:nvSpPr>
            <p:cNvPr id="3334" name="object 3334"/>
            <p:cNvSpPr/>
            <p:nvPr/>
          </p:nvSpPr>
          <p:spPr>
            <a:xfrm>
              <a:off x="1858746" y="8491139"/>
              <a:ext cx="3175" cy="12065"/>
            </a:xfrm>
            <a:custGeom>
              <a:avLst/>
              <a:gdLst/>
              <a:ahLst/>
              <a:cxnLst/>
              <a:rect l="l" t="t" r="r" b="b"/>
              <a:pathLst>
                <a:path w="3175" h="12065">
                  <a:moveTo>
                    <a:pt x="0" y="0"/>
                  </a:moveTo>
                  <a:lnTo>
                    <a:pt x="0" y="11423"/>
                  </a:lnTo>
                  <a:lnTo>
                    <a:pt x="2628" y="11923"/>
                  </a:lnTo>
                  <a:lnTo>
                    <a:pt x="2628" y="501"/>
                  </a:lnTo>
                  <a:lnTo>
                    <a:pt x="0" y="0"/>
                  </a:lnTo>
                  <a:close/>
                </a:path>
              </a:pathLst>
            </a:custGeom>
            <a:solidFill>
              <a:srgbClr val="E4E3E3"/>
            </a:solidFill>
          </p:spPr>
          <p:txBody>
            <a:bodyPr wrap="square" lIns="0" tIns="0" rIns="0" bIns="0" rtlCol="0"/>
            <a:lstStyle/>
            <a:p>
              <a:endParaRPr sz="1227"/>
            </a:p>
          </p:txBody>
        </p:sp>
        <p:sp>
          <p:nvSpPr>
            <p:cNvPr id="3335" name="object 3335"/>
            <p:cNvSpPr/>
            <p:nvPr/>
          </p:nvSpPr>
          <p:spPr>
            <a:xfrm>
              <a:off x="1860575" y="8491488"/>
              <a:ext cx="2540" cy="12065"/>
            </a:xfrm>
            <a:custGeom>
              <a:avLst/>
              <a:gdLst/>
              <a:ahLst/>
              <a:cxnLst/>
              <a:rect l="l" t="t" r="r" b="b"/>
              <a:pathLst>
                <a:path w="2539" h="12065">
                  <a:moveTo>
                    <a:pt x="0" y="0"/>
                  </a:moveTo>
                  <a:lnTo>
                    <a:pt x="0" y="11422"/>
                  </a:lnTo>
                  <a:lnTo>
                    <a:pt x="1869" y="11778"/>
                  </a:lnTo>
                  <a:lnTo>
                    <a:pt x="2286" y="12039"/>
                  </a:lnTo>
                  <a:lnTo>
                    <a:pt x="2286" y="436"/>
                  </a:lnTo>
                  <a:lnTo>
                    <a:pt x="0" y="0"/>
                  </a:lnTo>
                  <a:close/>
                </a:path>
              </a:pathLst>
            </a:custGeom>
            <a:solidFill>
              <a:srgbClr val="E3E3E2"/>
            </a:solidFill>
          </p:spPr>
          <p:txBody>
            <a:bodyPr wrap="square" lIns="0" tIns="0" rIns="0" bIns="0" rtlCol="0"/>
            <a:lstStyle/>
            <a:p>
              <a:endParaRPr sz="1227"/>
            </a:p>
          </p:txBody>
        </p:sp>
        <p:sp>
          <p:nvSpPr>
            <p:cNvPr id="3336" name="object 3336"/>
            <p:cNvSpPr/>
            <p:nvPr/>
          </p:nvSpPr>
          <p:spPr>
            <a:xfrm>
              <a:off x="1862175" y="8491793"/>
              <a:ext cx="3175" cy="13335"/>
            </a:xfrm>
            <a:custGeom>
              <a:avLst/>
              <a:gdLst/>
              <a:ahLst/>
              <a:cxnLst/>
              <a:rect l="l" t="t" r="r" b="b"/>
              <a:pathLst>
                <a:path w="3175" h="13334">
                  <a:moveTo>
                    <a:pt x="0" y="0"/>
                  </a:moveTo>
                  <a:lnTo>
                    <a:pt x="0" y="11421"/>
                  </a:lnTo>
                  <a:lnTo>
                    <a:pt x="269" y="11472"/>
                  </a:lnTo>
                  <a:lnTo>
                    <a:pt x="2628" y="12956"/>
                  </a:lnTo>
                  <a:lnTo>
                    <a:pt x="2628" y="501"/>
                  </a:lnTo>
                  <a:lnTo>
                    <a:pt x="0" y="0"/>
                  </a:lnTo>
                  <a:close/>
                </a:path>
              </a:pathLst>
            </a:custGeom>
            <a:solidFill>
              <a:srgbClr val="E3E2E2"/>
            </a:solidFill>
          </p:spPr>
          <p:txBody>
            <a:bodyPr wrap="square" lIns="0" tIns="0" rIns="0" bIns="0" rtlCol="0"/>
            <a:lstStyle/>
            <a:p>
              <a:endParaRPr sz="1227"/>
            </a:p>
          </p:txBody>
        </p:sp>
        <p:sp>
          <p:nvSpPr>
            <p:cNvPr id="3337" name="object 3337"/>
            <p:cNvSpPr/>
            <p:nvPr/>
          </p:nvSpPr>
          <p:spPr>
            <a:xfrm>
              <a:off x="1864004" y="8492147"/>
              <a:ext cx="4445" cy="15240"/>
            </a:xfrm>
            <a:custGeom>
              <a:avLst/>
              <a:gdLst/>
              <a:ahLst/>
              <a:cxnLst/>
              <a:rect l="l" t="t" r="r" b="b"/>
              <a:pathLst>
                <a:path w="4444" h="15240">
                  <a:moveTo>
                    <a:pt x="4229" y="1536"/>
                  </a:moveTo>
                  <a:lnTo>
                    <a:pt x="2603" y="495"/>
                  </a:lnTo>
                  <a:lnTo>
                    <a:pt x="2286" y="444"/>
                  </a:lnTo>
                  <a:lnTo>
                    <a:pt x="1600" y="317"/>
                  </a:lnTo>
                  <a:lnTo>
                    <a:pt x="0" y="0"/>
                  </a:lnTo>
                  <a:lnTo>
                    <a:pt x="0" y="12103"/>
                  </a:lnTo>
                  <a:lnTo>
                    <a:pt x="1841" y="13271"/>
                  </a:lnTo>
                  <a:lnTo>
                    <a:pt x="4229" y="14770"/>
                  </a:lnTo>
                  <a:lnTo>
                    <a:pt x="4229" y="1536"/>
                  </a:lnTo>
                  <a:close/>
                </a:path>
              </a:pathLst>
            </a:custGeom>
            <a:solidFill>
              <a:srgbClr val="E2E1E1"/>
            </a:solidFill>
          </p:spPr>
          <p:txBody>
            <a:bodyPr wrap="square" lIns="0" tIns="0" rIns="0" bIns="0" rtlCol="0"/>
            <a:lstStyle/>
            <a:p>
              <a:endParaRPr sz="1227"/>
            </a:p>
          </p:txBody>
        </p:sp>
        <p:sp>
          <p:nvSpPr>
            <p:cNvPr id="3338" name="object 3338"/>
            <p:cNvSpPr/>
            <p:nvPr/>
          </p:nvSpPr>
          <p:spPr>
            <a:xfrm>
              <a:off x="1867433" y="8493167"/>
              <a:ext cx="1905" cy="14604"/>
            </a:xfrm>
            <a:custGeom>
              <a:avLst/>
              <a:gdLst/>
              <a:ahLst/>
              <a:cxnLst/>
              <a:rect l="l" t="t" r="r" b="b"/>
              <a:pathLst>
                <a:path w="1905" h="14604">
                  <a:moveTo>
                    <a:pt x="0" y="0"/>
                  </a:moveTo>
                  <a:lnTo>
                    <a:pt x="0" y="13236"/>
                  </a:lnTo>
                  <a:lnTo>
                    <a:pt x="1600" y="14242"/>
                  </a:lnTo>
                  <a:lnTo>
                    <a:pt x="1600" y="1022"/>
                  </a:lnTo>
                  <a:lnTo>
                    <a:pt x="0" y="0"/>
                  </a:lnTo>
                  <a:close/>
                </a:path>
              </a:pathLst>
            </a:custGeom>
            <a:solidFill>
              <a:srgbClr val="E1E0E0"/>
            </a:solidFill>
          </p:spPr>
          <p:txBody>
            <a:bodyPr wrap="square" lIns="0" tIns="0" rIns="0" bIns="0" rtlCol="0"/>
            <a:lstStyle/>
            <a:p>
              <a:endParaRPr sz="1227"/>
            </a:p>
          </p:txBody>
        </p:sp>
        <p:sp>
          <p:nvSpPr>
            <p:cNvPr id="3339" name="object 3339"/>
            <p:cNvSpPr/>
            <p:nvPr/>
          </p:nvSpPr>
          <p:spPr>
            <a:xfrm>
              <a:off x="1868233" y="8493683"/>
              <a:ext cx="2540" cy="14604"/>
            </a:xfrm>
            <a:custGeom>
              <a:avLst/>
              <a:gdLst/>
              <a:ahLst/>
              <a:cxnLst/>
              <a:rect l="l" t="t" r="r" b="b"/>
              <a:pathLst>
                <a:path w="2539" h="14604">
                  <a:moveTo>
                    <a:pt x="1930" y="1244"/>
                  </a:moveTo>
                  <a:lnTo>
                    <a:pt x="1473" y="952"/>
                  </a:lnTo>
                  <a:lnTo>
                    <a:pt x="800" y="520"/>
                  </a:lnTo>
                  <a:lnTo>
                    <a:pt x="0" y="0"/>
                  </a:lnTo>
                  <a:lnTo>
                    <a:pt x="0" y="13233"/>
                  </a:lnTo>
                  <a:lnTo>
                    <a:pt x="1473" y="14160"/>
                  </a:lnTo>
                  <a:lnTo>
                    <a:pt x="1930" y="14452"/>
                  </a:lnTo>
                  <a:lnTo>
                    <a:pt x="1930" y="1244"/>
                  </a:lnTo>
                  <a:close/>
                </a:path>
              </a:pathLst>
            </a:custGeom>
            <a:solidFill>
              <a:srgbClr val="E0DFDF"/>
            </a:solidFill>
          </p:spPr>
          <p:txBody>
            <a:bodyPr wrap="square" lIns="0" tIns="0" rIns="0" bIns="0" rtlCol="0"/>
            <a:lstStyle/>
            <a:p>
              <a:endParaRPr sz="1227"/>
            </a:p>
          </p:txBody>
        </p:sp>
        <p:sp>
          <p:nvSpPr>
            <p:cNvPr id="3340" name="object 3340"/>
            <p:cNvSpPr/>
            <p:nvPr/>
          </p:nvSpPr>
          <p:spPr>
            <a:xfrm>
              <a:off x="1869376" y="8494420"/>
              <a:ext cx="2540" cy="15240"/>
            </a:xfrm>
            <a:custGeom>
              <a:avLst/>
              <a:gdLst/>
              <a:ahLst/>
              <a:cxnLst/>
              <a:rect l="l" t="t" r="r" b="b"/>
              <a:pathLst>
                <a:path w="2539" h="15240">
                  <a:moveTo>
                    <a:pt x="2286" y="1460"/>
                  </a:moveTo>
                  <a:lnTo>
                    <a:pt x="1473" y="939"/>
                  </a:lnTo>
                  <a:lnTo>
                    <a:pt x="800" y="520"/>
                  </a:lnTo>
                  <a:lnTo>
                    <a:pt x="0" y="0"/>
                  </a:lnTo>
                  <a:lnTo>
                    <a:pt x="0" y="13208"/>
                  </a:lnTo>
                  <a:lnTo>
                    <a:pt x="1473" y="14147"/>
                  </a:lnTo>
                  <a:lnTo>
                    <a:pt x="2286" y="14655"/>
                  </a:lnTo>
                  <a:lnTo>
                    <a:pt x="2286" y="1460"/>
                  </a:lnTo>
                  <a:close/>
                </a:path>
              </a:pathLst>
            </a:custGeom>
            <a:solidFill>
              <a:srgbClr val="DFDEDE"/>
            </a:solidFill>
          </p:spPr>
          <p:txBody>
            <a:bodyPr wrap="square" lIns="0" tIns="0" rIns="0" bIns="0" rtlCol="0"/>
            <a:lstStyle/>
            <a:p>
              <a:endParaRPr sz="1227"/>
            </a:p>
          </p:txBody>
        </p:sp>
        <p:sp>
          <p:nvSpPr>
            <p:cNvPr id="3341" name="object 3341"/>
            <p:cNvSpPr/>
            <p:nvPr/>
          </p:nvSpPr>
          <p:spPr>
            <a:xfrm>
              <a:off x="1870862" y="8495359"/>
              <a:ext cx="1905" cy="14604"/>
            </a:xfrm>
            <a:custGeom>
              <a:avLst/>
              <a:gdLst/>
              <a:ahLst/>
              <a:cxnLst/>
              <a:rect l="l" t="t" r="r" b="b"/>
              <a:pathLst>
                <a:path w="1905" h="14604">
                  <a:moveTo>
                    <a:pt x="0" y="0"/>
                  </a:moveTo>
                  <a:lnTo>
                    <a:pt x="0" y="13200"/>
                  </a:lnTo>
                  <a:lnTo>
                    <a:pt x="1600" y="14207"/>
                  </a:lnTo>
                  <a:lnTo>
                    <a:pt x="1600" y="1022"/>
                  </a:lnTo>
                  <a:lnTo>
                    <a:pt x="0" y="0"/>
                  </a:lnTo>
                  <a:close/>
                </a:path>
              </a:pathLst>
            </a:custGeom>
            <a:solidFill>
              <a:srgbClr val="DEDDDD"/>
            </a:solidFill>
          </p:spPr>
          <p:txBody>
            <a:bodyPr wrap="square" lIns="0" tIns="0" rIns="0" bIns="0" rtlCol="0"/>
            <a:lstStyle/>
            <a:p>
              <a:endParaRPr sz="1227"/>
            </a:p>
          </p:txBody>
        </p:sp>
        <p:sp>
          <p:nvSpPr>
            <p:cNvPr id="3342" name="object 3342"/>
            <p:cNvSpPr/>
            <p:nvPr/>
          </p:nvSpPr>
          <p:spPr>
            <a:xfrm>
              <a:off x="1871662" y="8495870"/>
              <a:ext cx="1270" cy="13970"/>
            </a:xfrm>
            <a:custGeom>
              <a:avLst/>
              <a:gdLst/>
              <a:ahLst/>
              <a:cxnLst/>
              <a:rect l="l" t="t" r="r" b="b"/>
              <a:pathLst>
                <a:path w="1269" h="13970">
                  <a:moveTo>
                    <a:pt x="0" y="0"/>
                  </a:moveTo>
                  <a:lnTo>
                    <a:pt x="0" y="13192"/>
                  </a:lnTo>
                  <a:lnTo>
                    <a:pt x="1142" y="13911"/>
                  </a:lnTo>
                  <a:lnTo>
                    <a:pt x="1142" y="730"/>
                  </a:lnTo>
                  <a:lnTo>
                    <a:pt x="0" y="0"/>
                  </a:lnTo>
                  <a:close/>
                </a:path>
              </a:pathLst>
            </a:custGeom>
            <a:solidFill>
              <a:srgbClr val="DEDDDC"/>
            </a:solidFill>
          </p:spPr>
          <p:txBody>
            <a:bodyPr wrap="square" lIns="0" tIns="0" rIns="0" bIns="0" rtlCol="0"/>
            <a:lstStyle/>
            <a:p>
              <a:endParaRPr sz="1227"/>
            </a:p>
          </p:txBody>
        </p:sp>
        <p:sp>
          <p:nvSpPr>
            <p:cNvPr id="3343" name="object 3343"/>
            <p:cNvSpPr/>
            <p:nvPr/>
          </p:nvSpPr>
          <p:spPr>
            <a:xfrm>
              <a:off x="1872005" y="8496089"/>
              <a:ext cx="1905" cy="14604"/>
            </a:xfrm>
            <a:custGeom>
              <a:avLst/>
              <a:gdLst/>
              <a:ahLst/>
              <a:cxnLst/>
              <a:rect l="l" t="t" r="r" b="b"/>
              <a:pathLst>
                <a:path w="1905" h="14604">
                  <a:moveTo>
                    <a:pt x="0" y="0"/>
                  </a:moveTo>
                  <a:lnTo>
                    <a:pt x="0" y="13189"/>
                  </a:lnTo>
                  <a:lnTo>
                    <a:pt x="1600" y="14195"/>
                  </a:lnTo>
                  <a:lnTo>
                    <a:pt x="1600" y="1022"/>
                  </a:lnTo>
                  <a:lnTo>
                    <a:pt x="0" y="0"/>
                  </a:lnTo>
                  <a:close/>
                </a:path>
              </a:pathLst>
            </a:custGeom>
            <a:solidFill>
              <a:srgbClr val="DDDCDC"/>
            </a:solidFill>
          </p:spPr>
          <p:txBody>
            <a:bodyPr wrap="square" lIns="0" tIns="0" rIns="0" bIns="0" rtlCol="0"/>
            <a:lstStyle/>
            <a:p>
              <a:endParaRPr sz="1227"/>
            </a:p>
          </p:txBody>
        </p:sp>
        <p:sp>
          <p:nvSpPr>
            <p:cNvPr id="3344" name="object 3344"/>
            <p:cNvSpPr/>
            <p:nvPr/>
          </p:nvSpPr>
          <p:spPr>
            <a:xfrm>
              <a:off x="1872805" y="8496604"/>
              <a:ext cx="2540" cy="15875"/>
            </a:xfrm>
            <a:custGeom>
              <a:avLst/>
              <a:gdLst/>
              <a:ahLst/>
              <a:cxnLst/>
              <a:rect l="l" t="t" r="r" b="b"/>
              <a:pathLst>
                <a:path w="2539" h="15875">
                  <a:moveTo>
                    <a:pt x="2273" y="1460"/>
                  </a:moveTo>
                  <a:lnTo>
                    <a:pt x="1485" y="952"/>
                  </a:lnTo>
                  <a:lnTo>
                    <a:pt x="800" y="520"/>
                  </a:lnTo>
                  <a:lnTo>
                    <a:pt x="0" y="0"/>
                  </a:lnTo>
                  <a:lnTo>
                    <a:pt x="0" y="13182"/>
                  </a:lnTo>
                  <a:lnTo>
                    <a:pt x="1117" y="13893"/>
                  </a:lnTo>
                  <a:lnTo>
                    <a:pt x="2273" y="15481"/>
                  </a:lnTo>
                  <a:lnTo>
                    <a:pt x="2273" y="1460"/>
                  </a:lnTo>
                  <a:close/>
                </a:path>
              </a:pathLst>
            </a:custGeom>
            <a:solidFill>
              <a:srgbClr val="DCDBDB"/>
            </a:solidFill>
          </p:spPr>
          <p:txBody>
            <a:bodyPr wrap="square" lIns="0" tIns="0" rIns="0" bIns="0" rtlCol="0"/>
            <a:lstStyle/>
            <a:p>
              <a:endParaRPr sz="1227"/>
            </a:p>
          </p:txBody>
        </p:sp>
        <p:sp>
          <p:nvSpPr>
            <p:cNvPr id="3345" name="object 3345"/>
            <p:cNvSpPr/>
            <p:nvPr/>
          </p:nvSpPr>
          <p:spPr>
            <a:xfrm>
              <a:off x="1874291" y="8497551"/>
              <a:ext cx="1905" cy="15875"/>
            </a:xfrm>
            <a:custGeom>
              <a:avLst/>
              <a:gdLst/>
              <a:ahLst/>
              <a:cxnLst/>
              <a:rect l="l" t="t" r="r" b="b"/>
              <a:pathLst>
                <a:path w="1905" h="15875">
                  <a:moveTo>
                    <a:pt x="0" y="0"/>
                  </a:moveTo>
                  <a:lnTo>
                    <a:pt x="0" y="13430"/>
                  </a:lnTo>
                  <a:lnTo>
                    <a:pt x="1600" y="15621"/>
                  </a:lnTo>
                  <a:lnTo>
                    <a:pt x="1600" y="1022"/>
                  </a:lnTo>
                  <a:lnTo>
                    <a:pt x="0" y="0"/>
                  </a:lnTo>
                  <a:close/>
                </a:path>
              </a:pathLst>
            </a:custGeom>
            <a:solidFill>
              <a:srgbClr val="DBDADA"/>
            </a:solidFill>
          </p:spPr>
          <p:txBody>
            <a:bodyPr wrap="square" lIns="0" tIns="0" rIns="0" bIns="0" rtlCol="0"/>
            <a:lstStyle/>
            <a:p>
              <a:endParaRPr sz="1227"/>
            </a:p>
          </p:txBody>
        </p:sp>
        <p:sp>
          <p:nvSpPr>
            <p:cNvPr id="3346" name="object 3346"/>
            <p:cNvSpPr/>
            <p:nvPr/>
          </p:nvSpPr>
          <p:spPr>
            <a:xfrm>
              <a:off x="1875091" y="8498062"/>
              <a:ext cx="1270" cy="15875"/>
            </a:xfrm>
            <a:custGeom>
              <a:avLst/>
              <a:gdLst/>
              <a:ahLst/>
              <a:cxnLst/>
              <a:rect l="l" t="t" r="r" b="b"/>
              <a:pathLst>
                <a:path w="1269" h="15875">
                  <a:moveTo>
                    <a:pt x="0" y="0"/>
                  </a:moveTo>
                  <a:lnTo>
                    <a:pt x="0" y="14014"/>
                  </a:lnTo>
                  <a:lnTo>
                    <a:pt x="1143" y="15579"/>
                  </a:lnTo>
                  <a:lnTo>
                    <a:pt x="1143" y="730"/>
                  </a:lnTo>
                  <a:lnTo>
                    <a:pt x="0" y="0"/>
                  </a:lnTo>
                  <a:close/>
                </a:path>
              </a:pathLst>
            </a:custGeom>
            <a:solidFill>
              <a:srgbClr val="DBDAD9"/>
            </a:solidFill>
          </p:spPr>
          <p:txBody>
            <a:bodyPr wrap="square" lIns="0" tIns="0" rIns="0" bIns="0" rtlCol="0"/>
            <a:lstStyle/>
            <a:p>
              <a:endParaRPr sz="1227"/>
            </a:p>
          </p:txBody>
        </p:sp>
        <p:sp>
          <p:nvSpPr>
            <p:cNvPr id="3347" name="object 3347"/>
            <p:cNvSpPr/>
            <p:nvPr/>
          </p:nvSpPr>
          <p:spPr>
            <a:xfrm>
              <a:off x="1875434" y="8498281"/>
              <a:ext cx="1905" cy="16510"/>
            </a:xfrm>
            <a:custGeom>
              <a:avLst/>
              <a:gdLst/>
              <a:ahLst/>
              <a:cxnLst/>
              <a:rect l="l" t="t" r="r" b="b"/>
              <a:pathLst>
                <a:path w="1905" h="16509">
                  <a:moveTo>
                    <a:pt x="0" y="0"/>
                  </a:moveTo>
                  <a:lnTo>
                    <a:pt x="0" y="14264"/>
                  </a:lnTo>
                  <a:lnTo>
                    <a:pt x="1600" y="16456"/>
                  </a:lnTo>
                  <a:lnTo>
                    <a:pt x="1600" y="1022"/>
                  </a:lnTo>
                  <a:lnTo>
                    <a:pt x="0" y="0"/>
                  </a:lnTo>
                  <a:close/>
                </a:path>
              </a:pathLst>
            </a:custGeom>
            <a:solidFill>
              <a:srgbClr val="DAD9D9"/>
            </a:solidFill>
          </p:spPr>
          <p:txBody>
            <a:bodyPr wrap="square" lIns="0" tIns="0" rIns="0" bIns="0" rtlCol="0"/>
            <a:lstStyle/>
            <a:p>
              <a:endParaRPr sz="1227"/>
            </a:p>
          </p:txBody>
        </p:sp>
        <p:sp>
          <p:nvSpPr>
            <p:cNvPr id="3348" name="object 3348"/>
            <p:cNvSpPr/>
            <p:nvPr/>
          </p:nvSpPr>
          <p:spPr>
            <a:xfrm>
              <a:off x="1876234" y="8498793"/>
              <a:ext cx="1905" cy="17145"/>
            </a:xfrm>
            <a:custGeom>
              <a:avLst/>
              <a:gdLst/>
              <a:ahLst/>
              <a:cxnLst/>
              <a:rect l="l" t="t" r="r" b="b"/>
              <a:pathLst>
                <a:path w="1905" h="17145">
                  <a:moveTo>
                    <a:pt x="0" y="0"/>
                  </a:moveTo>
                  <a:lnTo>
                    <a:pt x="0" y="14848"/>
                  </a:lnTo>
                  <a:lnTo>
                    <a:pt x="1485" y="16883"/>
                  </a:lnTo>
                  <a:lnTo>
                    <a:pt x="1485" y="949"/>
                  </a:lnTo>
                  <a:lnTo>
                    <a:pt x="0" y="0"/>
                  </a:lnTo>
                  <a:close/>
                </a:path>
              </a:pathLst>
            </a:custGeom>
            <a:solidFill>
              <a:srgbClr val="DAD9D8"/>
            </a:solidFill>
          </p:spPr>
          <p:txBody>
            <a:bodyPr wrap="square" lIns="0" tIns="0" rIns="0" bIns="0" rtlCol="0"/>
            <a:lstStyle/>
            <a:p>
              <a:endParaRPr sz="1227"/>
            </a:p>
          </p:txBody>
        </p:sp>
        <p:sp>
          <p:nvSpPr>
            <p:cNvPr id="3349" name="object 3349"/>
            <p:cNvSpPr/>
            <p:nvPr/>
          </p:nvSpPr>
          <p:spPr>
            <a:xfrm>
              <a:off x="1877034" y="8499309"/>
              <a:ext cx="1905" cy="18415"/>
            </a:xfrm>
            <a:custGeom>
              <a:avLst/>
              <a:gdLst/>
              <a:ahLst/>
              <a:cxnLst/>
              <a:rect l="l" t="t" r="r" b="b"/>
              <a:pathLst>
                <a:path w="1905" h="18415">
                  <a:moveTo>
                    <a:pt x="1816" y="1168"/>
                  </a:moveTo>
                  <a:lnTo>
                    <a:pt x="1473" y="952"/>
                  </a:lnTo>
                  <a:lnTo>
                    <a:pt x="863" y="571"/>
                  </a:lnTo>
                  <a:lnTo>
                    <a:pt x="685" y="444"/>
                  </a:lnTo>
                  <a:lnTo>
                    <a:pt x="0" y="0"/>
                  </a:lnTo>
                  <a:lnTo>
                    <a:pt x="0" y="15430"/>
                  </a:lnTo>
                  <a:lnTo>
                    <a:pt x="1473" y="17462"/>
                  </a:lnTo>
                  <a:lnTo>
                    <a:pt x="1816" y="17932"/>
                  </a:lnTo>
                  <a:lnTo>
                    <a:pt x="1816" y="1168"/>
                  </a:lnTo>
                  <a:close/>
                </a:path>
              </a:pathLst>
            </a:custGeom>
            <a:solidFill>
              <a:srgbClr val="D9D8D7"/>
            </a:solidFill>
          </p:spPr>
          <p:txBody>
            <a:bodyPr wrap="square" lIns="0" tIns="0" rIns="0" bIns="0" rtlCol="0"/>
            <a:lstStyle/>
            <a:p>
              <a:endParaRPr sz="1227"/>
            </a:p>
          </p:txBody>
        </p:sp>
        <p:sp>
          <p:nvSpPr>
            <p:cNvPr id="3350" name="object 3350"/>
            <p:cNvSpPr/>
            <p:nvPr/>
          </p:nvSpPr>
          <p:spPr>
            <a:xfrm>
              <a:off x="1878177" y="8500035"/>
              <a:ext cx="1905" cy="18415"/>
            </a:xfrm>
            <a:custGeom>
              <a:avLst/>
              <a:gdLst/>
              <a:ahLst/>
              <a:cxnLst/>
              <a:rect l="l" t="t" r="r" b="b"/>
              <a:pathLst>
                <a:path w="1905" h="18415">
                  <a:moveTo>
                    <a:pt x="0" y="0"/>
                  </a:moveTo>
                  <a:lnTo>
                    <a:pt x="0" y="16267"/>
                  </a:lnTo>
                  <a:lnTo>
                    <a:pt x="1485" y="18302"/>
                  </a:lnTo>
                  <a:lnTo>
                    <a:pt x="1485" y="949"/>
                  </a:lnTo>
                  <a:lnTo>
                    <a:pt x="0" y="0"/>
                  </a:lnTo>
                  <a:close/>
                </a:path>
              </a:pathLst>
            </a:custGeom>
            <a:solidFill>
              <a:srgbClr val="D8D7D6"/>
            </a:solidFill>
          </p:spPr>
          <p:txBody>
            <a:bodyPr wrap="square" lIns="0" tIns="0" rIns="0" bIns="0" rtlCol="0"/>
            <a:lstStyle/>
            <a:p>
              <a:endParaRPr sz="1227"/>
            </a:p>
          </p:txBody>
        </p:sp>
        <p:sp>
          <p:nvSpPr>
            <p:cNvPr id="3351" name="object 3351"/>
            <p:cNvSpPr/>
            <p:nvPr/>
          </p:nvSpPr>
          <p:spPr>
            <a:xfrm>
              <a:off x="1878863" y="8500473"/>
              <a:ext cx="1905" cy="19050"/>
            </a:xfrm>
            <a:custGeom>
              <a:avLst/>
              <a:gdLst/>
              <a:ahLst/>
              <a:cxnLst/>
              <a:rect l="l" t="t" r="r" b="b"/>
              <a:pathLst>
                <a:path w="1905" h="19050">
                  <a:moveTo>
                    <a:pt x="0" y="0"/>
                  </a:moveTo>
                  <a:lnTo>
                    <a:pt x="0" y="16768"/>
                  </a:lnTo>
                  <a:lnTo>
                    <a:pt x="1600" y="18959"/>
                  </a:lnTo>
                  <a:lnTo>
                    <a:pt x="1600" y="1022"/>
                  </a:lnTo>
                  <a:lnTo>
                    <a:pt x="0" y="0"/>
                  </a:lnTo>
                  <a:close/>
                </a:path>
              </a:pathLst>
            </a:custGeom>
            <a:solidFill>
              <a:srgbClr val="D7D6D6"/>
            </a:solidFill>
          </p:spPr>
          <p:txBody>
            <a:bodyPr wrap="square" lIns="0" tIns="0" rIns="0" bIns="0" rtlCol="0"/>
            <a:lstStyle/>
            <a:p>
              <a:endParaRPr sz="1227"/>
            </a:p>
          </p:txBody>
        </p:sp>
        <p:sp>
          <p:nvSpPr>
            <p:cNvPr id="3352" name="object 3352"/>
            <p:cNvSpPr/>
            <p:nvPr/>
          </p:nvSpPr>
          <p:spPr>
            <a:xfrm>
              <a:off x="1879663" y="8500984"/>
              <a:ext cx="1905" cy="19685"/>
            </a:xfrm>
            <a:custGeom>
              <a:avLst/>
              <a:gdLst/>
              <a:ahLst/>
              <a:cxnLst/>
              <a:rect l="l" t="t" r="r" b="b"/>
              <a:pathLst>
                <a:path w="1905" h="19684">
                  <a:moveTo>
                    <a:pt x="0" y="0"/>
                  </a:moveTo>
                  <a:lnTo>
                    <a:pt x="0" y="17352"/>
                  </a:lnTo>
                  <a:lnTo>
                    <a:pt x="1485" y="19386"/>
                  </a:lnTo>
                  <a:lnTo>
                    <a:pt x="1485" y="949"/>
                  </a:lnTo>
                  <a:lnTo>
                    <a:pt x="0" y="0"/>
                  </a:lnTo>
                  <a:close/>
                </a:path>
              </a:pathLst>
            </a:custGeom>
            <a:solidFill>
              <a:srgbClr val="D7D6D5"/>
            </a:solidFill>
          </p:spPr>
          <p:txBody>
            <a:bodyPr wrap="square" lIns="0" tIns="0" rIns="0" bIns="0" rtlCol="0"/>
            <a:lstStyle/>
            <a:p>
              <a:endParaRPr sz="1227"/>
            </a:p>
          </p:txBody>
        </p:sp>
        <p:sp>
          <p:nvSpPr>
            <p:cNvPr id="3353" name="object 3353"/>
            <p:cNvSpPr/>
            <p:nvPr/>
          </p:nvSpPr>
          <p:spPr>
            <a:xfrm>
              <a:off x="1880463" y="8501506"/>
              <a:ext cx="1905" cy="22860"/>
            </a:xfrm>
            <a:custGeom>
              <a:avLst/>
              <a:gdLst/>
              <a:ahLst/>
              <a:cxnLst/>
              <a:rect l="l" t="t" r="r" b="b"/>
              <a:pathLst>
                <a:path w="1905" h="22859">
                  <a:moveTo>
                    <a:pt x="1816" y="1892"/>
                  </a:moveTo>
                  <a:lnTo>
                    <a:pt x="1143" y="939"/>
                  </a:lnTo>
                  <a:lnTo>
                    <a:pt x="876" y="558"/>
                  </a:lnTo>
                  <a:lnTo>
                    <a:pt x="342" y="228"/>
                  </a:lnTo>
                  <a:lnTo>
                    <a:pt x="0" y="0"/>
                  </a:lnTo>
                  <a:lnTo>
                    <a:pt x="0" y="17932"/>
                  </a:lnTo>
                  <a:lnTo>
                    <a:pt x="342" y="18402"/>
                  </a:lnTo>
                  <a:lnTo>
                    <a:pt x="1244" y="19646"/>
                  </a:lnTo>
                  <a:lnTo>
                    <a:pt x="1816" y="22250"/>
                  </a:lnTo>
                  <a:lnTo>
                    <a:pt x="1816" y="1892"/>
                  </a:lnTo>
                  <a:close/>
                </a:path>
              </a:pathLst>
            </a:custGeom>
            <a:solidFill>
              <a:srgbClr val="D6D5D4"/>
            </a:solidFill>
          </p:spPr>
          <p:txBody>
            <a:bodyPr wrap="square" lIns="0" tIns="0" rIns="0" bIns="0" rtlCol="0"/>
            <a:lstStyle/>
            <a:p>
              <a:endParaRPr sz="1227"/>
            </a:p>
          </p:txBody>
        </p:sp>
        <p:sp>
          <p:nvSpPr>
            <p:cNvPr id="3354" name="object 3354"/>
            <p:cNvSpPr/>
            <p:nvPr/>
          </p:nvSpPr>
          <p:spPr>
            <a:xfrm>
              <a:off x="1881606" y="8502434"/>
              <a:ext cx="1905" cy="26670"/>
            </a:xfrm>
            <a:custGeom>
              <a:avLst/>
              <a:gdLst/>
              <a:ahLst/>
              <a:cxnLst/>
              <a:rect l="l" t="t" r="r" b="b"/>
              <a:pathLst>
                <a:path w="1905" h="26670">
                  <a:moveTo>
                    <a:pt x="1816" y="2565"/>
                  </a:moveTo>
                  <a:lnTo>
                    <a:pt x="1473" y="2082"/>
                  </a:lnTo>
                  <a:lnTo>
                    <a:pt x="685" y="977"/>
                  </a:lnTo>
                  <a:lnTo>
                    <a:pt x="0" y="0"/>
                  </a:lnTo>
                  <a:lnTo>
                    <a:pt x="101" y="18719"/>
                  </a:lnTo>
                  <a:lnTo>
                    <a:pt x="1473" y="24942"/>
                  </a:lnTo>
                  <a:lnTo>
                    <a:pt x="1816" y="26492"/>
                  </a:lnTo>
                  <a:lnTo>
                    <a:pt x="1816" y="2565"/>
                  </a:lnTo>
                  <a:close/>
                </a:path>
              </a:pathLst>
            </a:custGeom>
            <a:solidFill>
              <a:srgbClr val="D5D4D3"/>
            </a:solidFill>
          </p:spPr>
          <p:txBody>
            <a:bodyPr wrap="square" lIns="0" tIns="0" rIns="0" bIns="0" rtlCol="0"/>
            <a:lstStyle/>
            <a:p>
              <a:endParaRPr sz="1227"/>
            </a:p>
          </p:txBody>
        </p:sp>
        <p:sp>
          <p:nvSpPr>
            <p:cNvPr id="3355" name="object 3355"/>
            <p:cNvSpPr/>
            <p:nvPr/>
          </p:nvSpPr>
          <p:spPr>
            <a:xfrm>
              <a:off x="1883092" y="8504514"/>
              <a:ext cx="1270" cy="28575"/>
            </a:xfrm>
            <a:custGeom>
              <a:avLst/>
              <a:gdLst/>
              <a:ahLst/>
              <a:cxnLst/>
              <a:rect l="l" t="t" r="r" b="b"/>
              <a:pathLst>
                <a:path w="1269" h="28575">
                  <a:moveTo>
                    <a:pt x="0" y="0"/>
                  </a:moveTo>
                  <a:lnTo>
                    <a:pt x="0" y="22860"/>
                  </a:lnTo>
                  <a:lnTo>
                    <a:pt x="1143" y="28030"/>
                  </a:lnTo>
                  <a:lnTo>
                    <a:pt x="1143" y="1608"/>
                  </a:lnTo>
                  <a:lnTo>
                    <a:pt x="0" y="0"/>
                  </a:lnTo>
                  <a:close/>
                </a:path>
              </a:pathLst>
            </a:custGeom>
            <a:solidFill>
              <a:srgbClr val="D4D3D2"/>
            </a:solidFill>
          </p:spPr>
          <p:txBody>
            <a:bodyPr wrap="square" lIns="0" tIns="0" rIns="0" bIns="0" rtlCol="0"/>
            <a:lstStyle/>
            <a:p>
              <a:endParaRPr sz="1227"/>
            </a:p>
          </p:txBody>
        </p:sp>
        <p:sp>
          <p:nvSpPr>
            <p:cNvPr id="3356" name="object 3356"/>
            <p:cNvSpPr/>
            <p:nvPr/>
          </p:nvSpPr>
          <p:spPr>
            <a:xfrm>
              <a:off x="1883435" y="8504996"/>
              <a:ext cx="1905" cy="77470"/>
            </a:xfrm>
            <a:custGeom>
              <a:avLst/>
              <a:gdLst/>
              <a:ahLst/>
              <a:cxnLst/>
              <a:rect l="l" t="t" r="r" b="b"/>
              <a:pathLst>
                <a:path w="1905" h="77470">
                  <a:moveTo>
                    <a:pt x="0" y="0"/>
                  </a:moveTo>
                  <a:lnTo>
                    <a:pt x="0" y="23928"/>
                  </a:lnTo>
                  <a:lnTo>
                    <a:pt x="1143" y="29098"/>
                  </a:lnTo>
                  <a:lnTo>
                    <a:pt x="1143" y="77104"/>
                  </a:lnTo>
                  <a:lnTo>
                    <a:pt x="1600" y="77104"/>
                  </a:lnTo>
                  <a:lnTo>
                    <a:pt x="1600" y="2250"/>
                  </a:lnTo>
                  <a:lnTo>
                    <a:pt x="0" y="0"/>
                  </a:lnTo>
                  <a:close/>
                </a:path>
              </a:pathLst>
            </a:custGeom>
            <a:solidFill>
              <a:srgbClr val="D3D2D1"/>
            </a:solidFill>
          </p:spPr>
          <p:txBody>
            <a:bodyPr wrap="square" lIns="0" tIns="0" rIns="0" bIns="0" rtlCol="0"/>
            <a:lstStyle/>
            <a:p>
              <a:endParaRPr sz="1227"/>
            </a:p>
          </p:txBody>
        </p:sp>
        <p:sp>
          <p:nvSpPr>
            <p:cNvPr id="3357" name="object 3357"/>
            <p:cNvSpPr/>
            <p:nvPr/>
          </p:nvSpPr>
          <p:spPr>
            <a:xfrm>
              <a:off x="1884235" y="8506122"/>
              <a:ext cx="1270" cy="76200"/>
            </a:xfrm>
            <a:custGeom>
              <a:avLst/>
              <a:gdLst/>
              <a:ahLst/>
              <a:cxnLst/>
              <a:rect l="l" t="t" r="r" b="b"/>
              <a:pathLst>
                <a:path w="1269" h="76200">
                  <a:moveTo>
                    <a:pt x="0" y="0"/>
                  </a:moveTo>
                  <a:lnTo>
                    <a:pt x="0" y="26421"/>
                  </a:lnTo>
                  <a:lnTo>
                    <a:pt x="342" y="27972"/>
                  </a:lnTo>
                  <a:lnTo>
                    <a:pt x="342" y="75978"/>
                  </a:lnTo>
                  <a:lnTo>
                    <a:pt x="1142" y="75978"/>
                  </a:lnTo>
                  <a:lnTo>
                    <a:pt x="1142" y="1607"/>
                  </a:lnTo>
                  <a:lnTo>
                    <a:pt x="0" y="0"/>
                  </a:lnTo>
                  <a:close/>
                </a:path>
              </a:pathLst>
            </a:custGeom>
            <a:solidFill>
              <a:srgbClr val="D2D1D1"/>
            </a:solidFill>
          </p:spPr>
          <p:txBody>
            <a:bodyPr wrap="square" lIns="0" tIns="0" rIns="0" bIns="0" rtlCol="0"/>
            <a:lstStyle/>
            <a:p>
              <a:endParaRPr sz="1227"/>
            </a:p>
          </p:txBody>
        </p:sp>
        <p:sp>
          <p:nvSpPr>
            <p:cNvPr id="3358" name="object 3358"/>
            <p:cNvSpPr/>
            <p:nvPr/>
          </p:nvSpPr>
          <p:spPr>
            <a:xfrm>
              <a:off x="1884578" y="8506604"/>
              <a:ext cx="1905" cy="75565"/>
            </a:xfrm>
            <a:custGeom>
              <a:avLst/>
              <a:gdLst/>
              <a:ahLst/>
              <a:cxnLst/>
              <a:rect l="l" t="t" r="r" b="b"/>
              <a:pathLst>
                <a:path w="1905" h="75565">
                  <a:moveTo>
                    <a:pt x="0" y="0"/>
                  </a:moveTo>
                  <a:lnTo>
                    <a:pt x="0" y="75496"/>
                  </a:lnTo>
                  <a:lnTo>
                    <a:pt x="1600" y="75496"/>
                  </a:lnTo>
                  <a:lnTo>
                    <a:pt x="1600" y="2250"/>
                  </a:lnTo>
                  <a:lnTo>
                    <a:pt x="0" y="0"/>
                  </a:lnTo>
                  <a:close/>
                </a:path>
              </a:pathLst>
            </a:custGeom>
            <a:solidFill>
              <a:srgbClr val="D2D1D0"/>
            </a:solidFill>
          </p:spPr>
          <p:txBody>
            <a:bodyPr wrap="square" lIns="0" tIns="0" rIns="0" bIns="0" rtlCol="0"/>
            <a:lstStyle/>
            <a:p>
              <a:endParaRPr sz="1227"/>
            </a:p>
          </p:txBody>
        </p:sp>
        <p:sp>
          <p:nvSpPr>
            <p:cNvPr id="3359" name="object 3359"/>
            <p:cNvSpPr/>
            <p:nvPr/>
          </p:nvSpPr>
          <p:spPr>
            <a:xfrm>
              <a:off x="1885378" y="8507730"/>
              <a:ext cx="1270" cy="74930"/>
            </a:xfrm>
            <a:custGeom>
              <a:avLst/>
              <a:gdLst/>
              <a:ahLst/>
              <a:cxnLst/>
              <a:rect l="l" t="t" r="r" b="b"/>
              <a:pathLst>
                <a:path w="1269" h="74929">
                  <a:moveTo>
                    <a:pt x="0" y="0"/>
                  </a:moveTo>
                  <a:lnTo>
                    <a:pt x="0" y="74370"/>
                  </a:lnTo>
                  <a:lnTo>
                    <a:pt x="1142" y="74370"/>
                  </a:lnTo>
                  <a:lnTo>
                    <a:pt x="1142" y="1607"/>
                  </a:lnTo>
                  <a:lnTo>
                    <a:pt x="0" y="0"/>
                  </a:lnTo>
                  <a:close/>
                </a:path>
              </a:pathLst>
            </a:custGeom>
            <a:solidFill>
              <a:srgbClr val="D1D0CF"/>
            </a:solidFill>
          </p:spPr>
          <p:txBody>
            <a:bodyPr wrap="square" lIns="0" tIns="0" rIns="0" bIns="0" rtlCol="0"/>
            <a:lstStyle/>
            <a:p>
              <a:endParaRPr sz="1227"/>
            </a:p>
          </p:txBody>
        </p:sp>
        <p:sp>
          <p:nvSpPr>
            <p:cNvPr id="3360" name="object 3360"/>
            <p:cNvSpPr/>
            <p:nvPr/>
          </p:nvSpPr>
          <p:spPr>
            <a:xfrm>
              <a:off x="1885721" y="8508212"/>
              <a:ext cx="1905" cy="74295"/>
            </a:xfrm>
            <a:custGeom>
              <a:avLst/>
              <a:gdLst/>
              <a:ahLst/>
              <a:cxnLst/>
              <a:rect l="l" t="t" r="r" b="b"/>
              <a:pathLst>
                <a:path w="1905" h="74295">
                  <a:moveTo>
                    <a:pt x="0" y="0"/>
                  </a:moveTo>
                  <a:lnTo>
                    <a:pt x="0" y="73888"/>
                  </a:lnTo>
                  <a:lnTo>
                    <a:pt x="1600" y="73888"/>
                  </a:lnTo>
                  <a:lnTo>
                    <a:pt x="1600" y="2251"/>
                  </a:lnTo>
                  <a:lnTo>
                    <a:pt x="0" y="0"/>
                  </a:lnTo>
                  <a:close/>
                </a:path>
              </a:pathLst>
            </a:custGeom>
            <a:solidFill>
              <a:srgbClr val="D0CFCE"/>
            </a:solidFill>
          </p:spPr>
          <p:txBody>
            <a:bodyPr wrap="square" lIns="0" tIns="0" rIns="0" bIns="0" rtlCol="0"/>
            <a:lstStyle/>
            <a:p>
              <a:endParaRPr sz="1227"/>
            </a:p>
          </p:txBody>
        </p:sp>
        <p:sp>
          <p:nvSpPr>
            <p:cNvPr id="3361" name="object 3361"/>
            <p:cNvSpPr/>
            <p:nvPr/>
          </p:nvSpPr>
          <p:spPr>
            <a:xfrm>
              <a:off x="1886521" y="8509338"/>
              <a:ext cx="1270" cy="73025"/>
            </a:xfrm>
            <a:custGeom>
              <a:avLst/>
              <a:gdLst/>
              <a:ahLst/>
              <a:cxnLst/>
              <a:rect l="l" t="t" r="r" b="b"/>
              <a:pathLst>
                <a:path w="1269" h="73025">
                  <a:moveTo>
                    <a:pt x="0" y="0"/>
                  </a:moveTo>
                  <a:lnTo>
                    <a:pt x="0" y="72762"/>
                  </a:lnTo>
                  <a:lnTo>
                    <a:pt x="1142" y="72762"/>
                  </a:lnTo>
                  <a:lnTo>
                    <a:pt x="1142" y="1607"/>
                  </a:lnTo>
                  <a:lnTo>
                    <a:pt x="0" y="0"/>
                  </a:lnTo>
                  <a:close/>
                </a:path>
              </a:pathLst>
            </a:custGeom>
            <a:solidFill>
              <a:srgbClr val="CFCECE"/>
            </a:solidFill>
          </p:spPr>
          <p:txBody>
            <a:bodyPr wrap="square" lIns="0" tIns="0" rIns="0" bIns="0" rtlCol="0"/>
            <a:lstStyle/>
            <a:p>
              <a:endParaRPr sz="1227"/>
            </a:p>
          </p:txBody>
        </p:sp>
        <p:sp>
          <p:nvSpPr>
            <p:cNvPr id="3362" name="object 3362"/>
            <p:cNvSpPr/>
            <p:nvPr/>
          </p:nvSpPr>
          <p:spPr>
            <a:xfrm>
              <a:off x="1886864" y="8509820"/>
              <a:ext cx="1905" cy="72390"/>
            </a:xfrm>
            <a:custGeom>
              <a:avLst/>
              <a:gdLst/>
              <a:ahLst/>
              <a:cxnLst/>
              <a:rect l="l" t="t" r="r" b="b"/>
              <a:pathLst>
                <a:path w="1905" h="72390">
                  <a:moveTo>
                    <a:pt x="0" y="0"/>
                  </a:moveTo>
                  <a:lnTo>
                    <a:pt x="0" y="72280"/>
                  </a:lnTo>
                  <a:lnTo>
                    <a:pt x="1600" y="72280"/>
                  </a:lnTo>
                  <a:lnTo>
                    <a:pt x="1600" y="2250"/>
                  </a:lnTo>
                  <a:lnTo>
                    <a:pt x="0" y="0"/>
                  </a:lnTo>
                  <a:close/>
                </a:path>
              </a:pathLst>
            </a:custGeom>
            <a:solidFill>
              <a:srgbClr val="CFCECD"/>
            </a:solidFill>
          </p:spPr>
          <p:txBody>
            <a:bodyPr wrap="square" lIns="0" tIns="0" rIns="0" bIns="0" rtlCol="0"/>
            <a:lstStyle/>
            <a:p>
              <a:endParaRPr sz="1227"/>
            </a:p>
          </p:txBody>
        </p:sp>
        <p:sp>
          <p:nvSpPr>
            <p:cNvPr id="3363" name="object 3363"/>
            <p:cNvSpPr/>
            <p:nvPr/>
          </p:nvSpPr>
          <p:spPr>
            <a:xfrm>
              <a:off x="1887664" y="8510946"/>
              <a:ext cx="1270" cy="71755"/>
            </a:xfrm>
            <a:custGeom>
              <a:avLst/>
              <a:gdLst/>
              <a:ahLst/>
              <a:cxnLst/>
              <a:rect l="l" t="t" r="r" b="b"/>
              <a:pathLst>
                <a:path w="1269" h="71754">
                  <a:moveTo>
                    <a:pt x="0" y="0"/>
                  </a:moveTo>
                  <a:lnTo>
                    <a:pt x="0" y="71155"/>
                  </a:lnTo>
                  <a:lnTo>
                    <a:pt x="1143" y="71155"/>
                  </a:lnTo>
                  <a:lnTo>
                    <a:pt x="1143" y="1608"/>
                  </a:lnTo>
                  <a:lnTo>
                    <a:pt x="0" y="0"/>
                  </a:lnTo>
                  <a:close/>
                </a:path>
              </a:pathLst>
            </a:custGeom>
            <a:solidFill>
              <a:srgbClr val="CECDCC"/>
            </a:solidFill>
          </p:spPr>
          <p:txBody>
            <a:bodyPr wrap="square" lIns="0" tIns="0" rIns="0" bIns="0" rtlCol="0"/>
            <a:lstStyle/>
            <a:p>
              <a:endParaRPr sz="1227"/>
            </a:p>
          </p:txBody>
        </p:sp>
        <p:sp>
          <p:nvSpPr>
            <p:cNvPr id="3364" name="object 3364"/>
            <p:cNvSpPr/>
            <p:nvPr/>
          </p:nvSpPr>
          <p:spPr>
            <a:xfrm>
              <a:off x="1888007" y="8511428"/>
              <a:ext cx="1905" cy="71120"/>
            </a:xfrm>
            <a:custGeom>
              <a:avLst/>
              <a:gdLst/>
              <a:ahLst/>
              <a:cxnLst/>
              <a:rect l="l" t="t" r="r" b="b"/>
              <a:pathLst>
                <a:path w="1905" h="71120">
                  <a:moveTo>
                    <a:pt x="0" y="0"/>
                  </a:moveTo>
                  <a:lnTo>
                    <a:pt x="0" y="70672"/>
                  </a:lnTo>
                  <a:lnTo>
                    <a:pt x="1600" y="70672"/>
                  </a:lnTo>
                  <a:lnTo>
                    <a:pt x="1600" y="2250"/>
                  </a:lnTo>
                  <a:lnTo>
                    <a:pt x="0" y="0"/>
                  </a:lnTo>
                  <a:close/>
                </a:path>
              </a:pathLst>
            </a:custGeom>
            <a:solidFill>
              <a:srgbClr val="CDCCCB"/>
            </a:solidFill>
          </p:spPr>
          <p:txBody>
            <a:bodyPr wrap="square" lIns="0" tIns="0" rIns="0" bIns="0" rtlCol="0"/>
            <a:lstStyle/>
            <a:p>
              <a:endParaRPr sz="1227"/>
            </a:p>
          </p:txBody>
        </p:sp>
        <p:sp>
          <p:nvSpPr>
            <p:cNvPr id="3365" name="object 3365"/>
            <p:cNvSpPr/>
            <p:nvPr/>
          </p:nvSpPr>
          <p:spPr>
            <a:xfrm>
              <a:off x="1888807" y="8512553"/>
              <a:ext cx="1270" cy="69850"/>
            </a:xfrm>
            <a:custGeom>
              <a:avLst/>
              <a:gdLst/>
              <a:ahLst/>
              <a:cxnLst/>
              <a:rect l="l" t="t" r="r" b="b"/>
              <a:pathLst>
                <a:path w="1269" h="69850">
                  <a:moveTo>
                    <a:pt x="0" y="0"/>
                  </a:moveTo>
                  <a:lnTo>
                    <a:pt x="0" y="69547"/>
                  </a:lnTo>
                  <a:lnTo>
                    <a:pt x="1142" y="69547"/>
                  </a:lnTo>
                  <a:lnTo>
                    <a:pt x="1142" y="1607"/>
                  </a:lnTo>
                  <a:lnTo>
                    <a:pt x="0" y="0"/>
                  </a:lnTo>
                  <a:close/>
                </a:path>
              </a:pathLst>
            </a:custGeom>
            <a:solidFill>
              <a:srgbClr val="CCCBCB"/>
            </a:solidFill>
          </p:spPr>
          <p:txBody>
            <a:bodyPr wrap="square" lIns="0" tIns="0" rIns="0" bIns="0" rtlCol="0"/>
            <a:lstStyle/>
            <a:p>
              <a:endParaRPr sz="1227"/>
            </a:p>
          </p:txBody>
        </p:sp>
        <p:sp>
          <p:nvSpPr>
            <p:cNvPr id="3366" name="object 3366"/>
            <p:cNvSpPr/>
            <p:nvPr/>
          </p:nvSpPr>
          <p:spPr>
            <a:xfrm>
              <a:off x="1889150" y="8513036"/>
              <a:ext cx="1905" cy="69215"/>
            </a:xfrm>
            <a:custGeom>
              <a:avLst/>
              <a:gdLst/>
              <a:ahLst/>
              <a:cxnLst/>
              <a:rect l="l" t="t" r="r" b="b"/>
              <a:pathLst>
                <a:path w="1905" h="69215">
                  <a:moveTo>
                    <a:pt x="0" y="0"/>
                  </a:moveTo>
                  <a:lnTo>
                    <a:pt x="0" y="69064"/>
                  </a:lnTo>
                  <a:lnTo>
                    <a:pt x="1600" y="69064"/>
                  </a:lnTo>
                  <a:lnTo>
                    <a:pt x="1600" y="2251"/>
                  </a:lnTo>
                  <a:lnTo>
                    <a:pt x="0" y="0"/>
                  </a:lnTo>
                  <a:close/>
                </a:path>
              </a:pathLst>
            </a:custGeom>
            <a:solidFill>
              <a:srgbClr val="CBCACA"/>
            </a:solidFill>
          </p:spPr>
          <p:txBody>
            <a:bodyPr wrap="square" lIns="0" tIns="0" rIns="0" bIns="0" rtlCol="0"/>
            <a:lstStyle/>
            <a:p>
              <a:endParaRPr sz="1227"/>
            </a:p>
          </p:txBody>
        </p:sp>
        <p:sp>
          <p:nvSpPr>
            <p:cNvPr id="3367" name="object 3367"/>
            <p:cNvSpPr/>
            <p:nvPr/>
          </p:nvSpPr>
          <p:spPr>
            <a:xfrm>
              <a:off x="1889950" y="8514161"/>
              <a:ext cx="1270" cy="67945"/>
            </a:xfrm>
            <a:custGeom>
              <a:avLst/>
              <a:gdLst/>
              <a:ahLst/>
              <a:cxnLst/>
              <a:rect l="l" t="t" r="r" b="b"/>
              <a:pathLst>
                <a:path w="1269" h="67945">
                  <a:moveTo>
                    <a:pt x="0" y="0"/>
                  </a:moveTo>
                  <a:lnTo>
                    <a:pt x="0" y="67939"/>
                  </a:lnTo>
                  <a:lnTo>
                    <a:pt x="1143" y="67939"/>
                  </a:lnTo>
                  <a:lnTo>
                    <a:pt x="1143" y="1608"/>
                  </a:lnTo>
                  <a:lnTo>
                    <a:pt x="0" y="0"/>
                  </a:lnTo>
                  <a:close/>
                </a:path>
              </a:pathLst>
            </a:custGeom>
            <a:solidFill>
              <a:srgbClr val="CBCAC9"/>
            </a:solidFill>
          </p:spPr>
          <p:txBody>
            <a:bodyPr wrap="square" lIns="0" tIns="0" rIns="0" bIns="0" rtlCol="0"/>
            <a:lstStyle/>
            <a:p>
              <a:endParaRPr sz="1227"/>
            </a:p>
          </p:txBody>
        </p:sp>
        <p:sp>
          <p:nvSpPr>
            <p:cNvPr id="3368" name="object 3368"/>
            <p:cNvSpPr/>
            <p:nvPr/>
          </p:nvSpPr>
          <p:spPr>
            <a:xfrm>
              <a:off x="1890293" y="8514644"/>
              <a:ext cx="1905" cy="67945"/>
            </a:xfrm>
            <a:custGeom>
              <a:avLst/>
              <a:gdLst/>
              <a:ahLst/>
              <a:cxnLst/>
              <a:rect l="l" t="t" r="r" b="b"/>
              <a:pathLst>
                <a:path w="1905" h="67945">
                  <a:moveTo>
                    <a:pt x="0" y="0"/>
                  </a:moveTo>
                  <a:lnTo>
                    <a:pt x="0" y="67456"/>
                  </a:lnTo>
                  <a:lnTo>
                    <a:pt x="1600" y="67456"/>
                  </a:lnTo>
                  <a:lnTo>
                    <a:pt x="1600" y="4374"/>
                  </a:lnTo>
                  <a:lnTo>
                    <a:pt x="953" y="1341"/>
                  </a:lnTo>
                  <a:lnTo>
                    <a:pt x="0" y="0"/>
                  </a:lnTo>
                  <a:close/>
                </a:path>
              </a:pathLst>
            </a:custGeom>
            <a:solidFill>
              <a:srgbClr val="CAC9C8"/>
            </a:solidFill>
          </p:spPr>
          <p:txBody>
            <a:bodyPr wrap="square" lIns="0" tIns="0" rIns="0" bIns="0" rtlCol="0"/>
            <a:lstStyle/>
            <a:p>
              <a:endParaRPr sz="1227"/>
            </a:p>
          </p:txBody>
        </p:sp>
        <p:sp>
          <p:nvSpPr>
            <p:cNvPr id="3369" name="object 3369"/>
            <p:cNvSpPr/>
            <p:nvPr/>
          </p:nvSpPr>
          <p:spPr>
            <a:xfrm>
              <a:off x="1891093" y="8515769"/>
              <a:ext cx="1270" cy="66675"/>
            </a:xfrm>
            <a:custGeom>
              <a:avLst/>
              <a:gdLst/>
              <a:ahLst/>
              <a:cxnLst/>
              <a:rect l="l" t="t" r="r" b="b"/>
              <a:pathLst>
                <a:path w="1269" h="66675">
                  <a:moveTo>
                    <a:pt x="0" y="0"/>
                  </a:moveTo>
                  <a:lnTo>
                    <a:pt x="0" y="66331"/>
                  </a:lnTo>
                  <a:lnTo>
                    <a:pt x="1142" y="66331"/>
                  </a:lnTo>
                  <a:lnTo>
                    <a:pt x="1142" y="4854"/>
                  </a:lnTo>
                  <a:lnTo>
                    <a:pt x="153" y="216"/>
                  </a:lnTo>
                  <a:lnTo>
                    <a:pt x="0" y="0"/>
                  </a:lnTo>
                  <a:close/>
                </a:path>
              </a:pathLst>
            </a:custGeom>
            <a:solidFill>
              <a:srgbClr val="C9C8C8"/>
            </a:solidFill>
          </p:spPr>
          <p:txBody>
            <a:bodyPr wrap="square" lIns="0" tIns="0" rIns="0" bIns="0" rtlCol="0"/>
            <a:lstStyle/>
            <a:p>
              <a:endParaRPr sz="1227"/>
            </a:p>
          </p:txBody>
        </p:sp>
        <p:sp>
          <p:nvSpPr>
            <p:cNvPr id="3370" name="object 3370"/>
            <p:cNvSpPr/>
            <p:nvPr/>
          </p:nvSpPr>
          <p:spPr>
            <a:xfrm>
              <a:off x="1891436" y="8516873"/>
              <a:ext cx="1905" cy="65405"/>
            </a:xfrm>
            <a:custGeom>
              <a:avLst/>
              <a:gdLst/>
              <a:ahLst/>
              <a:cxnLst/>
              <a:rect l="l" t="t" r="r" b="b"/>
              <a:pathLst>
                <a:path w="1905" h="65404">
                  <a:moveTo>
                    <a:pt x="0" y="0"/>
                  </a:moveTo>
                  <a:lnTo>
                    <a:pt x="0" y="65227"/>
                  </a:lnTo>
                  <a:lnTo>
                    <a:pt x="1600" y="65227"/>
                  </a:lnTo>
                  <a:lnTo>
                    <a:pt x="1600" y="7502"/>
                  </a:lnTo>
                  <a:lnTo>
                    <a:pt x="0" y="0"/>
                  </a:lnTo>
                  <a:close/>
                </a:path>
              </a:pathLst>
            </a:custGeom>
            <a:solidFill>
              <a:srgbClr val="C8C7C7"/>
            </a:solidFill>
          </p:spPr>
          <p:txBody>
            <a:bodyPr wrap="square" lIns="0" tIns="0" rIns="0" bIns="0" rtlCol="0"/>
            <a:lstStyle/>
            <a:p>
              <a:endParaRPr sz="1227"/>
            </a:p>
          </p:txBody>
        </p:sp>
        <p:sp>
          <p:nvSpPr>
            <p:cNvPr id="3371" name="object 3371"/>
            <p:cNvSpPr/>
            <p:nvPr/>
          </p:nvSpPr>
          <p:spPr>
            <a:xfrm>
              <a:off x="1892236" y="8520625"/>
              <a:ext cx="1270" cy="61594"/>
            </a:xfrm>
            <a:custGeom>
              <a:avLst/>
              <a:gdLst/>
              <a:ahLst/>
              <a:cxnLst/>
              <a:rect l="l" t="t" r="r" b="b"/>
              <a:pathLst>
                <a:path w="1269" h="61595">
                  <a:moveTo>
                    <a:pt x="0" y="0"/>
                  </a:moveTo>
                  <a:lnTo>
                    <a:pt x="0" y="61476"/>
                  </a:lnTo>
                  <a:lnTo>
                    <a:pt x="1143" y="61476"/>
                  </a:lnTo>
                  <a:lnTo>
                    <a:pt x="1143" y="5360"/>
                  </a:lnTo>
                  <a:lnTo>
                    <a:pt x="0" y="0"/>
                  </a:lnTo>
                  <a:close/>
                </a:path>
              </a:pathLst>
            </a:custGeom>
            <a:solidFill>
              <a:srgbClr val="C7C6C6"/>
            </a:solidFill>
          </p:spPr>
          <p:txBody>
            <a:bodyPr wrap="square" lIns="0" tIns="0" rIns="0" bIns="0" rtlCol="0"/>
            <a:lstStyle/>
            <a:p>
              <a:endParaRPr sz="1227"/>
            </a:p>
          </p:txBody>
        </p:sp>
        <p:sp>
          <p:nvSpPr>
            <p:cNvPr id="3372" name="object 3372"/>
            <p:cNvSpPr/>
            <p:nvPr/>
          </p:nvSpPr>
          <p:spPr>
            <a:xfrm>
              <a:off x="1892579" y="8522233"/>
              <a:ext cx="1905" cy="60325"/>
            </a:xfrm>
            <a:custGeom>
              <a:avLst/>
              <a:gdLst/>
              <a:ahLst/>
              <a:cxnLst/>
              <a:rect l="l" t="t" r="r" b="b"/>
              <a:pathLst>
                <a:path w="1905" h="60325">
                  <a:moveTo>
                    <a:pt x="0" y="0"/>
                  </a:moveTo>
                  <a:lnTo>
                    <a:pt x="0" y="59868"/>
                  </a:lnTo>
                  <a:lnTo>
                    <a:pt x="1600" y="59868"/>
                  </a:lnTo>
                  <a:lnTo>
                    <a:pt x="1600" y="7502"/>
                  </a:lnTo>
                  <a:lnTo>
                    <a:pt x="0" y="0"/>
                  </a:lnTo>
                  <a:close/>
                </a:path>
              </a:pathLst>
            </a:custGeom>
            <a:solidFill>
              <a:srgbClr val="C7C6C5"/>
            </a:solidFill>
          </p:spPr>
          <p:txBody>
            <a:bodyPr wrap="square" lIns="0" tIns="0" rIns="0" bIns="0" rtlCol="0"/>
            <a:lstStyle/>
            <a:p>
              <a:endParaRPr sz="1227"/>
            </a:p>
          </p:txBody>
        </p:sp>
        <p:sp>
          <p:nvSpPr>
            <p:cNvPr id="3373" name="object 3373"/>
            <p:cNvSpPr/>
            <p:nvPr/>
          </p:nvSpPr>
          <p:spPr>
            <a:xfrm>
              <a:off x="1893379" y="8525984"/>
              <a:ext cx="1270" cy="56515"/>
            </a:xfrm>
            <a:custGeom>
              <a:avLst/>
              <a:gdLst/>
              <a:ahLst/>
              <a:cxnLst/>
              <a:rect l="l" t="t" r="r" b="b"/>
              <a:pathLst>
                <a:path w="1269" h="56515">
                  <a:moveTo>
                    <a:pt x="0" y="0"/>
                  </a:moveTo>
                  <a:lnTo>
                    <a:pt x="0" y="56116"/>
                  </a:lnTo>
                  <a:lnTo>
                    <a:pt x="1142" y="56116"/>
                  </a:lnTo>
                  <a:lnTo>
                    <a:pt x="1142" y="5359"/>
                  </a:lnTo>
                  <a:lnTo>
                    <a:pt x="0" y="0"/>
                  </a:lnTo>
                  <a:close/>
                </a:path>
              </a:pathLst>
            </a:custGeom>
            <a:solidFill>
              <a:srgbClr val="C6C5C5"/>
            </a:solidFill>
          </p:spPr>
          <p:txBody>
            <a:bodyPr wrap="square" lIns="0" tIns="0" rIns="0" bIns="0" rtlCol="0"/>
            <a:lstStyle/>
            <a:p>
              <a:endParaRPr sz="1227"/>
            </a:p>
          </p:txBody>
        </p:sp>
        <p:sp>
          <p:nvSpPr>
            <p:cNvPr id="3374" name="object 3374"/>
            <p:cNvSpPr/>
            <p:nvPr/>
          </p:nvSpPr>
          <p:spPr>
            <a:xfrm>
              <a:off x="1893722" y="8527592"/>
              <a:ext cx="1270" cy="54610"/>
            </a:xfrm>
            <a:custGeom>
              <a:avLst/>
              <a:gdLst/>
              <a:ahLst/>
              <a:cxnLst/>
              <a:rect l="l" t="t" r="r" b="b"/>
              <a:pathLst>
                <a:path w="1269" h="54609">
                  <a:moveTo>
                    <a:pt x="0" y="0"/>
                  </a:moveTo>
                  <a:lnTo>
                    <a:pt x="0" y="54508"/>
                  </a:lnTo>
                  <a:lnTo>
                    <a:pt x="1143" y="54508"/>
                  </a:lnTo>
                  <a:lnTo>
                    <a:pt x="1143" y="5359"/>
                  </a:lnTo>
                  <a:lnTo>
                    <a:pt x="0" y="0"/>
                  </a:lnTo>
                  <a:close/>
                </a:path>
              </a:pathLst>
            </a:custGeom>
            <a:solidFill>
              <a:srgbClr val="C5C4C4"/>
            </a:solidFill>
          </p:spPr>
          <p:txBody>
            <a:bodyPr wrap="square" lIns="0" tIns="0" rIns="0" bIns="0" rtlCol="0"/>
            <a:lstStyle/>
            <a:p>
              <a:endParaRPr sz="1227"/>
            </a:p>
          </p:txBody>
        </p:sp>
        <p:sp>
          <p:nvSpPr>
            <p:cNvPr id="3375" name="object 3375"/>
            <p:cNvSpPr/>
            <p:nvPr/>
          </p:nvSpPr>
          <p:spPr>
            <a:xfrm>
              <a:off x="1894522" y="8531344"/>
              <a:ext cx="635" cy="50800"/>
            </a:xfrm>
            <a:custGeom>
              <a:avLst/>
              <a:gdLst/>
              <a:ahLst/>
              <a:cxnLst/>
              <a:rect l="l" t="t" r="r" b="b"/>
              <a:pathLst>
                <a:path w="635" h="50800">
                  <a:moveTo>
                    <a:pt x="0" y="50756"/>
                  </a:moveTo>
                  <a:lnTo>
                    <a:pt x="342" y="50756"/>
                  </a:lnTo>
                  <a:lnTo>
                    <a:pt x="342" y="1607"/>
                  </a:lnTo>
                  <a:lnTo>
                    <a:pt x="0" y="0"/>
                  </a:lnTo>
                  <a:lnTo>
                    <a:pt x="0" y="50756"/>
                  </a:lnTo>
                  <a:close/>
                </a:path>
              </a:pathLst>
            </a:custGeom>
            <a:solidFill>
              <a:srgbClr val="C4C3C3"/>
            </a:solidFill>
          </p:spPr>
          <p:txBody>
            <a:bodyPr wrap="square" lIns="0" tIns="0" rIns="0" bIns="0" rtlCol="0"/>
            <a:lstStyle/>
            <a:p>
              <a:endParaRPr sz="1227"/>
            </a:p>
          </p:txBody>
        </p:sp>
        <p:sp>
          <p:nvSpPr>
            <p:cNvPr id="3376" name="object 3376"/>
            <p:cNvSpPr/>
            <p:nvPr/>
          </p:nvSpPr>
          <p:spPr>
            <a:xfrm>
              <a:off x="1774850" y="8567419"/>
              <a:ext cx="1270" cy="110489"/>
            </a:xfrm>
            <a:custGeom>
              <a:avLst/>
              <a:gdLst/>
              <a:ahLst/>
              <a:cxnLst/>
              <a:rect l="l" t="t" r="r" b="b"/>
              <a:pathLst>
                <a:path w="1269" h="110490">
                  <a:moveTo>
                    <a:pt x="1143" y="0"/>
                  </a:moveTo>
                  <a:lnTo>
                    <a:pt x="584" y="0"/>
                  </a:lnTo>
                  <a:lnTo>
                    <a:pt x="584" y="3810"/>
                  </a:lnTo>
                  <a:lnTo>
                    <a:pt x="0" y="3810"/>
                  </a:lnTo>
                  <a:lnTo>
                    <a:pt x="0" y="6350"/>
                  </a:lnTo>
                  <a:lnTo>
                    <a:pt x="228" y="6350"/>
                  </a:lnTo>
                  <a:lnTo>
                    <a:pt x="228" y="104140"/>
                  </a:lnTo>
                  <a:lnTo>
                    <a:pt x="457" y="104140"/>
                  </a:lnTo>
                  <a:lnTo>
                    <a:pt x="457" y="110490"/>
                  </a:lnTo>
                  <a:lnTo>
                    <a:pt x="1143" y="110490"/>
                  </a:lnTo>
                  <a:lnTo>
                    <a:pt x="1143" y="104140"/>
                  </a:lnTo>
                  <a:lnTo>
                    <a:pt x="1143" y="6350"/>
                  </a:lnTo>
                  <a:lnTo>
                    <a:pt x="1143" y="3810"/>
                  </a:lnTo>
                  <a:lnTo>
                    <a:pt x="1143" y="0"/>
                  </a:lnTo>
                  <a:close/>
                </a:path>
              </a:pathLst>
            </a:custGeom>
            <a:solidFill>
              <a:srgbClr val="B8B8B8"/>
            </a:solidFill>
          </p:spPr>
          <p:txBody>
            <a:bodyPr wrap="square" lIns="0" tIns="0" rIns="0" bIns="0" rtlCol="0"/>
            <a:lstStyle/>
            <a:p>
              <a:endParaRPr sz="1227"/>
            </a:p>
          </p:txBody>
        </p:sp>
        <p:sp>
          <p:nvSpPr>
            <p:cNvPr id="3377" name="object 3377"/>
            <p:cNvSpPr/>
            <p:nvPr/>
          </p:nvSpPr>
          <p:spPr>
            <a:xfrm>
              <a:off x="1775307" y="8567419"/>
              <a:ext cx="1905" cy="111760"/>
            </a:xfrm>
            <a:custGeom>
              <a:avLst/>
              <a:gdLst/>
              <a:ahLst/>
              <a:cxnLst/>
              <a:rect l="l" t="t" r="r" b="b"/>
              <a:pathLst>
                <a:path w="1905" h="111759">
                  <a:moveTo>
                    <a:pt x="1485" y="0"/>
                  </a:moveTo>
                  <a:lnTo>
                    <a:pt x="393" y="0"/>
                  </a:lnTo>
                  <a:lnTo>
                    <a:pt x="393" y="2540"/>
                  </a:lnTo>
                  <a:lnTo>
                    <a:pt x="0" y="2540"/>
                  </a:lnTo>
                  <a:lnTo>
                    <a:pt x="0" y="110490"/>
                  </a:lnTo>
                  <a:lnTo>
                    <a:pt x="1193" y="110490"/>
                  </a:lnTo>
                  <a:lnTo>
                    <a:pt x="1193" y="111760"/>
                  </a:lnTo>
                  <a:lnTo>
                    <a:pt x="1485" y="111760"/>
                  </a:lnTo>
                  <a:lnTo>
                    <a:pt x="1485" y="110490"/>
                  </a:lnTo>
                  <a:lnTo>
                    <a:pt x="1485" y="2540"/>
                  </a:lnTo>
                  <a:lnTo>
                    <a:pt x="1485" y="0"/>
                  </a:lnTo>
                  <a:close/>
                </a:path>
              </a:pathLst>
            </a:custGeom>
            <a:solidFill>
              <a:srgbClr val="B9B9B9"/>
            </a:solidFill>
          </p:spPr>
          <p:txBody>
            <a:bodyPr wrap="square" lIns="0" tIns="0" rIns="0" bIns="0" rtlCol="0"/>
            <a:lstStyle/>
            <a:p>
              <a:endParaRPr sz="1227"/>
            </a:p>
          </p:txBody>
        </p:sp>
        <p:sp>
          <p:nvSpPr>
            <p:cNvPr id="3378" name="object 3378"/>
            <p:cNvSpPr/>
            <p:nvPr/>
          </p:nvSpPr>
          <p:spPr>
            <a:xfrm>
              <a:off x="1775993" y="8566899"/>
              <a:ext cx="1270" cy="112395"/>
            </a:xfrm>
            <a:custGeom>
              <a:avLst/>
              <a:gdLst/>
              <a:ahLst/>
              <a:cxnLst/>
              <a:rect l="l" t="t" r="r" b="b"/>
              <a:pathLst>
                <a:path w="1269" h="112395">
                  <a:moveTo>
                    <a:pt x="0" y="111115"/>
                  </a:moveTo>
                  <a:lnTo>
                    <a:pt x="1142" y="112285"/>
                  </a:lnTo>
                  <a:lnTo>
                    <a:pt x="1142" y="0"/>
                  </a:lnTo>
                  <a:lnTo>
                    <a:pt x="0" y="1142"/>
                  </a:lnTo>
                  <a:lnTo>
                    <a:pt x="0" y="111115"/>
                  </a:lnTo>
                  <a:close/>
                </a:path>
              </a:pathLst>
            </a:custGeom>
            <a:solidFill>
              <a:srgbClr val="BABABA"/>
            </a:solidFill>
          </p:spPr>
          <p:txBody>
            <a:bodyPr wrap="square" lIns="0" tIns="0" rIns="0" bIns="0" rtlCol="0"/>
            <a:lstStyle/>
            <a:p>
              <a:endParaRPr sz="1227"/>
            </a:p>
          </p:txBody>
        </p:sp>
        <p:sp>
          <p:nvSpPr>
            <p:cNvPr id="3379" name="object 3379"/>
            <p:cNvSpPr/>
            <p:nvPr/>
          </p:nvSpPr>
          <p:spPr>
            <a:xfrm>
              <a:off x="1776450" y="8566099"/>
              <a:ext cx="1905" cy="114300"/>
            </a:xfrm>
            <a:custGeom>
              <a:avLst/>
              <a:gdLst/>
              <a:ahLst/>
              <a:cxnLst/>
              <a:rect l="l" t="t" r="r" b="b"/>
              <a:pathLst>
                <a:path w="1905" h="114300">
                  <a:moveTo>
                    <a:pt x="1485" y="0"/>
                  </a:moveTo>
                  <a:lnTo>
                    <a:pt x="0" y="1485"/>
                  </a:lnTo>
                  <a:lnTo>
                    <a:pt x="0" y="112383"/>
                  </a:lnTo>
                  <a:lnTo>
                    <a:pt x="1485" y="113903"/>
                  </a:lnTo>
                  <a:lnTo>
                    <a:pt x="1485" y="0"/>
                  </a:lnTo>
                  <a:close/>
                </a:path>
              </a:pathLst>
            </a:custGeom>
            <a:solidFill>
              <a:srgbClr val="BBBBBB"/>
            </a:solidFill>
          </p:spPr>
          <p:txBody>
            <a:bodyPr wrap="square" lIns="0" tIns="0" rIns="0" bIns="0" rtlCol="0"/>
            <a:lstStyle/>
            <a:p>
              <a:endParaRPr sz="1227"/>
            </a:p>
          </p:txBody>
        </p:sp>
        <p:sp>
          <p:nvSpPr>
            <p:cNvPr id="3380" name="object 3380"/>
            <p:cNvSpPr/>
            <p:nvPr/>
          </p:nvSpPr>
          <p:spPr>
            <a:xfrm>
              <a:off x="1777136" y="8565756"/>
              <a:ext cx="1270" cy="114935"/>
            </a:xfrm>
            <a:custGeom>
              <a:avLst/>
              <a:gdLst/>
              <a:ahLst/>
              <a:cxnLst/>
              <a:rect l="l" t="t" r="r" b="b"/>
              <a:pathLst>
                <a:path w="1269" h="114934">
                  <a:moveTo>
                    <a:pt x="0" y="113428"/>
                  </a:moveTo>
                  <a:lnTo>
                    <a:pt x="1142" y="114597"/>
                  </a:lnTo>
                  <a:lnTo>
                    <a:pt x="1142" y="0"/>
                  </a:lnTo>
                  <a:lnTo>
                    <a:pt x="0" y="1142"/>
                  </a:lnTo>
                  <a:lnTo>
                    <a:pt x="0" y="113428"/>
                  </a:lnTo>
                  <a:close/>
                </a:path>
              </a:pathLst>
            </a:custGeom>
            <a:solidFill>
              <a:srgbClr val="BCBCBC"/>
            </a:solidFill>
          </p:spPr>
          <p:txBody>
            <a:bodyPr wrap="square" lIns="0" tIns="0" rIns="0" bIns="0" rtlCol="0"/>
            <a:lstStyle/>
            <a:p>
              <a:endParaRPr sz="1227"/>
            </a:p>
          </p:txBody>
        </p:sp>
        <p:sp>
          <p:nvSpPr>
            <p:cNvPr id="3381" name="object 3381"/>
            <p:cNvSpPr/>
            <p:nvPr/>
          </p:nvSpPr>
          <p:spPr>
            <a:xfrm>
              <a:off x="1777593" y="8564956"/>
              <a:ext cx="1905" cy="116839"/>
            </a:xfrm>
            <a:custGeom>
              <a:avLst/>
              <a:gdLst/>
              <a:ahLst/>
              <a:cxnLst/>
              <a:rect l="l" t="t" r="r" b="b"/>
              <a:pathLst>
                <a:path w="1905" h="116840">
                  <a:moveTo>
                    <a:pt x="1485" y="0"/>
                  </a:moveTo>
                  <a:lnTo>
                    <a:pt x="0" y="1485"/>
                  </a:lnTo>
                  <a:lnTo>
                    <a:pt x="0" y="114695"/>
                  </a:lnTo>
                  <a:lnTo>
                    <a:pt x="1485" y="116216"/>
                  </a:lnTo>
                  <a:lnTo>
                    <a:pt x="1485" y="0"/>
                  </a:lnTo>
                  <a:close/>
                </a:path>
              </a:pathLst>
            </a:custGeom>
            <a:solidFill>
              <a:srgbClr val="BDBDBD"/>
            </a:solidFill>
          </p:spPr>
          <p:txBody>
            <a:bodyPr wrap="square" lIns="0" tIns="0" rIns="0" bIns="0" rtlCol="0"/>
            <a:lstStyle/>
            <a:p>
              <a:endParaRPr sz="1227"/>
            </a:p>
          </p:txBody>
        </p:sp>
        <p:sp>
          <p:nvSpPr>
            <p:cNvPr id="3382" name="object 3382"/>
            <p:cNvSpPr/>
            <p:nvPr/>
          </p:nvSpPr>
          <p:spPr>
            <a:xfrm>
              <a:off x="1778279" y="8564156"/>
              <a:ext cx="1905" cy="118110"/>
            </a:xfrm>
            <a:custGeom>
              <a:avLst/>
              <a:gdLst/>
              <a:ahLst/>
              <a:cxnLst/>
              <a:rect l="l" t="t" r="r" b="b"/>
              <a:pathLst>
                <a:path w="1905" h="118109">
                  <a:moveTo>
                    <a:pt x="1600" y="0"/>
                  </a:moveTo>
                  <a:lnTo>
                    <a:pt x="0" y="1600"/>
                  </a:lnTo>
                  <a:lnTo>
                    <a:pt x="0" y="116197"/>
                  </a:lnTo>
                  <a:lnTo>
                    <a:pt x="1600" y="117835"/>
                  </a:lnTo>
                  <a:lnTo>
                    <a:pt x="1600" y="0"/>
                  </a:lnTo>
                  <a:close/>
                </a:path>
              </a:pathLst>
            </a:custGeom>
            <a:solidFill>
              <a:srgbClr val="BEBEBE"/>
            </a:solidFill>
          </p:spPr>
          <p:txBody>
            <a:bodyPr wrap="square" lIns="0" tIns="0" rIns="0" bIns="0" rtlCol="0"/>
            <a:lstStyle/>
            <a:p>
              <a:endParaRPr sz="1227"/>
            </a:p>
          </p:txBody>
        </p:sp>
        <p:sp>
          <p:nvSpPr>
            <p:cNvPr id="3383" name="object 3383"/>
            <p:cNvSpPr/>
            <p:nvPr/>
          </p:nvSpPr>
          <p:spPr>
            <a:xfrm>
              <a:off x="1779079" y="8563813"/>
              <a:ext cx="1270" cy="118745"/>
            </a:xfrm>
            <a:custGeom>
              <a:avLst/>
              <a:gdLst/>
              <a:ahLst/>
              <a:cxnLst/>
              <a:rect l="l" t="t" r="r" b="b"/>
              <a:pathLst>
                <a:path w="1269" h="118745">
                  <a:moveTo>
                    <a:pt x="0" y="117359"/>
                  </a:moveTo>
                  <a:lnTo>
                    <a:pt x="1142" y="118528"/>
                  </a:lnTo>
                  <a:lnTo>
                    <a:pt x="1142" y="0"/>
                  </a:lnTo>
                  <a:lnTo>
                    <a:pt x="0" y="1142"/>
                  </a:lnTo>
                  <a:lnTo>
                    <a:pt x="0" y="117359"/>
                  </a:lnTo>
                  <a:close/>
                </a:path>
              </a:pathLst>
            </a:custGeom>
            <a:solidFill>
              <a:srgbClr val="BFBFBF"/>
            </a:solidFill>
          </p:spPr>
          <p:txBody>
            <a:bodyPr wrap="square" lIns="0" tIns="0" rIns="0" bIns="0" rtlCol="0"/>
            <a:lstStyle/>
            <a:p>
              <a:endParaRPr sz="1227"/>
            </a:p>
          </p:txBody>
        </p:sp>
        <p:sp>
          <p:nvSpPr>
            <p:cNvPr id="3384" name="object 3384"/>
            <p:cNvSpPr/>
            <p:nvPr/>
          </p:nvSpPr>
          <p:spPr>
            <a:xfrm>
              <a:off x="1779422" y="8563609"/>
              <a:ext cx="1270" cy="118110"/>
            </a:xfrm>
            <a:custGeom>
              <a:avLst/>
              <a:gdLst/>
              <a:ahLst/>
              <a:cxnLst/>
              <a:rect l="l" t="t" r="r" b="b"/>
              <a:pathLst>
                <a:path w="1269" h="118109">
                  <a:moveTo>
                    <a:pt x="1143" y="0"/>
                  </a:moveTo>
                  <a:lnTo>
                    <a:pt x="368" y="0"/>
                  </a:lnTo>
                  <a:lnTo>
                    <a:pt x="368" y="1270"/>
                  </a:lnTo>
                  <a:lnTo>
                    <a:pt x="0" y="1270"/>
                  </a:lnTo>
                  <a:lnTo>
                    <a:pt x="0" y="118110"/>
                  </a:lnTo>
                  <a:lnTo>
                    <a:pt x="1143" y="118110"/>
                  </a:lnTo>
                  <a:lnTo>
                    <a:pt x="1143" y="1270"/>
                  </a:lnTo>
                  <a:lnTo>
                    <a:pt x="1143" y="0"/>
                  </a:lnTo>
                  <a:close/>
                </a:path>
              </a:pathLst>
            </a:custGeom>
            <a:solidFill>
              <a:srgbClr val="C0C0C0"/>
            </a:solidFill>
          </p:spPr>
          <p:txBody>
            <a:bodyPr wrap="square" lIns="0" tIns="0" rIns="0" bIns="0" rtlCol="0"/>
            <a:lstStyle/>
            <a:p>
              <a:endParaRPr sz="1227"/>
            </a:p>
          </p:txBody>
        </p:sp>
        <p:sp>
          <p:nvSpPr>
            <p:cNvPr id="3385" name="object 3385"/>
            <p:cNvSpPr/>
            <p:nvPr/>
          </p:nvSpPr>
          <p:spPr>
            <a:xfrm>
              <a:off x="1779879" y="8563136"/>
              <a:ext cx="1905" cy="119380"/>
            </a:xfrm>
            <a:custGeom>
              <a:avLst/>
              <a:gdLst/>
              <a:ahLst/>
              <a:cxnLst/>
              <a:rect l="l" t="t" r="r" b="b"/>
              <a:pathLst>
                <a:path w="1905" h="119379">
                  <a:moveTo>
                    <a:pt x="1486" y="0"/>
                  </a:moveTo>
                  <a:lnTo>
                    <a:pt x="685" y="333"/>
                  </a:lnTo>
                  <a:lnTo>
                    <a:pt x="0" y="1019"/>
                  </a:lnTo>
                  <a:lnTo>
                    <a:pt x="0" y="118854"/>
                  </a:lnTo>
                  <a:lnTo>
                    <a:pt x="342" y="119205"/>
                  </a:lnTo>
                  <a:lnTo>
                    <a:pt x="1486" y="119205"/>
                  </a:lnTo>
                  <a:lnTo>
                    <a:pt x="1486" y="0"/>
                  </a:lnTo>
                  <a:close/>
                </a:path>
              </a:pathLst>
            </a:custGeom>
            <a:solidFill>
              <a:srgbClr val="C1C1C1"/>
            </a:solidFill>
          </p:spPr>
          <p:txBody>
            <a:bodyPr wrap="square" lIns="0" tIns="0" rIns="0" bIns="0" rtlCol="0"/>
            <a:lstStyle/>
            <a:p>
              <a:endParaRPr sz="1227"/>
            </a:p>
          </p:txBody>
        </p:sp>
        <p:sp>
          <p:nvSpPr>
            <p:cNvPr id="3386" name="object 3386"/>
            <p:cNvSpPr/>
            <p:nvPr/>
          </p:nvSpPr>
          <p:spPr>
            <a:xfrm>
              <a:off x="1780565" y="8562994"/>
              <a:ext cx="1270" cy="119380"/>
            </a:xfrm>
            <a:custGeom>
              <a:avLst/>
              <a:gdLst/>
              <a:ahLst/>
              <a:cxnLst/>
              <a:rect l="l" t="t" r="r" b="b"/>
              <a:pathLst>
                <a:path w="1269" h="119379">
                  <a:moveTo>
                    <a:pt x="0" y="119348"/>
                  </a:moveTo>
                  <a:lnTo>
                    <a:pt x="1142" y="119348"/>
                  </a:lnTo>
                  <a:lnTo>
                    <a:pt x="1142" y="0"/>
                  </a:lnTo>
                  <a:lnTo>
                    <a:pt x="0" y="476"/>
                  </a:lnTo>
                  <a:lnTo>
                    <a:pt x="0" y="119348"/>
                  </a:lnTo>
                  <a:close/>
                </a:path>
              </a:pathLst>
            </a:custGeom>
            <a:solidFill>
              <a:srgbClr val="C2C2C2"/>
            </a:solidFill>
          </p:spPr>
          <p:txBody>
            <a:bodyPr wrap="square" lIns="0" tIns="0" rIns="0" bIns="0" rtlCol="0"/>
            <a:lstStyle/>
            <a:p>
              <a:endParaRPr sz="1227"/>
            </a:p>
          </p:txBody>
        </p:sp>
        <p:sp>
          <p:nvSpPr>
            <p:cNvPr id="3387" name="object 3387"/>
            <p:cNvSpPr/>
            <p:nvPr/>
          </p:nvSpPr>
          <p:spPr>
            <a:xfrm>
              <a:off x="1781022" y="8562670"/>
              <a:ext cx="1905" cy="120014"/>
            </a:xfrm>
            <a:custGeom>
              <a:avLst/>
              <a:gdLst/>
              <a:ahLst/>
              <a:cxnLst/>
              <a:rect l="l" t="t" r="r" b="b"/>
              <a:pathLst>
                <a:path w="1905" h="120015">
                  <a:moveTo>
                    <a:pt x="0" y="119672"/>
                  </a:moveTo>
                  <a:lnTo>
                    <a:pt x="1485" y="119672"/>
                  </a:lnTo>
                  <a:lnTo>
                    <a:pt x="1485" y="0"/>
                  </a:lnTo>
                  <a:lnTo>
                    <a:pt x="0" y="609"/>
                  </a:lnTo>
                  <a:lnTo>
                    <a:pt x="0" y="119672"/>
                  </a:lnTo>
                  <a:close/>
                </a:path>
              </a:pathLst>
            </a:custGeom>
            <a:solidFill>
              <a:srgbClr val="C3C3C3"/>
            </a:solidFill>
          </p:spPr>
          <p:txBody>
            <a:bodyPr wrap="square" lIns="0" tIns="0" rIns="0" bIns="0" rtlCol="0"/>
            <a:lstStyle/>
            <a:p>
              <a:endParaRPr sz="1227"/>
            </a:p>
          </p:txBody>
        </p:sp>
        <p:sp>
          <p:nvSpPr>
            <p:cNvPr id="3388" name="object 3388"/>
            <p:cNvSpPr/>
            <p:nvPr/>
          </p:nvSpPr>
          <p:spPr>
            <a:xfrm>
              <a:off x="1781708" y="8562339"/>
              <a:ext cx="2540" cy="120014"/>
            </a:xfrm>
            <a:custGeom>
              <a:avLst/>
              <a:gdLst/>
              <a:ahLst/>
              <a:cxnLst/>
              <a:rect l="l" t="t" r="r" b="b"/>
              <a:pathLst>
                <a:path w="2539" h="120015">
                  <a:moveTo>
                    <a:pt x="1943" y="330"/>
                  </a:moveTo>
                  <a:lnTo>
                    <a:pt x="1587" y="330"/>
                  </a:lnTo>
                  <a:lnTo>
                    <a:pt x="1587" y="0"/>
                  </a:lnTo>
                  <a:lnTo>
                    <a:pt x="38" y="0"/>
                  </a:lnTo>
                  <a:lnTo>
                    <a:pt x="38" y="1270"/>
                  </a:lnTo>
                  <a:lnTo>
                    <a:pt x="0" y="119380"/>
                  </a:lnTo>
                  <a:lnTo>
                    <a:pt x="800" y="119380"/>
                  </a:lnTo>
                  <a:lnTo>
                    <a:pt x="800" y="120002"/>
                  </a:lnTo>
                  <a:lnTo>
                    <a:pt x="1943" y="120002"/>
                  </a:lnTo>
                  <a:lnTo>
                    <a:pt x="1943" y="330"/>
                  </a:lnTo>
                  <a:close/>
                </a:path>
              </a:pathLst>
            </a:custGeom>
            <a:solidFill>
              <a:srgbClr val="C4C4C4"/>
            </a:solidFill>
          </p:spPr>
          <p:txBody>
            <a:bodyPr wrap="square" lIns="0" tIns="0" rIns="0" bIns="0" rtlCol="0"/>
            <a:lstStyle/>
            <a:p>
              <a:endParaRPr sz="1227"/>
            </a:p>
          </p:txBody>
        </p:sp>
        <p:sp>
          <p:nvSpPr>
            <p:cNvPr id="3389" name="object 3389"/>
            <p:cNvSpPr/>
            <p:nvPr/>
          </p:nvSpPr>
          <p:spPr>
            <a:xfrm>
              <a:off x="1782851" y="8562670"/>
              <a:ext cx="1270" cy="120014"/>
            </a:xfrm>
            <a:custGeom>
              <a:avLst/>
              <a:gdLst/>
              <a:ahLst/>
              <a:cxnLst/>
              <a:rect l="l" t="t" r="r" b="b"/>
              <a:pathLst>
                <a:path w="1269" h="120015">
                  <a:moveTo>
                    <a:pt x="1142" y="0"/>
                  </a:moveTo>
                  <a:lnTo>
                    <a:pt x="0" y="0"/>
                  </a:lnTo>
                  <a:lnTo>
                    <a:pt x="0" y="119672"/>
                  </a:lnTo>
                  <a:lnTo>
                    <a:pt x="1142" y="119672"/>
                  </a:lnTo>
                  <a:lnTo>
                    <a:pt x="1142" y="0"/>
                  </a:lnTo>
                  <a:close/>
                </a:path>
              </a:pathLst>
            </a:custGeom>
            <a:solidFill>
              <a:srgbClr val="C5C5C5"/>
            </a:solidFill>
          </p:spPr>
          <p:txBody>
            <a:bodyPr wrap="square" lIns="0" tIns="0" rIns="0" bIns="0" rtlCol="0"/>
            <a:lstStyle/>
            <a:p>
              <a:endParaRPr sz="1227"/>
            </a:p>
          </p:txBody>
        </p:sp>
        <p:sp>
          <p:nvSpPr>
            <p:cNvPr id="3390" name="object 3390"/>
            <p:cNvSpPr/>
            <p:nvPr/>
          </p:nvSpPr>
          <p:spPr>
            <a:xfrm>
              <a:off x="1783308"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C6C6C6"/>
            </a:solidFill>
          </p:spPr>
          <p:txBody>
            <a:bodyPr wrap="square" lIns="0" tIns="0" rIns="0" bIns="0" rtlCol="0"/>
            <a:lstStyle/>
            <a:p>
              <a:endParaRPr sz="1227"/>
            </a:p>
          </p:txBody>
        </p:sp>
        <p:sp>
          <p:nvSpPr>
            <p:cNvPr id="3391" name="object 3391"/>
            <p:cNvSpPr/>
            <p:nvPr/>
          </p:nvSpPr>
          <p:spPr>
            <a:xfrm>
              <a:off x="1783994"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C7C7C7"/>
            </a:solidFill>
          </p:spPr>
          <p:txBody>
            <a:bodyPr wrap="square" lIns="0" tIns="0" rIns="0" bIns="0" rtlCol="0"/>
            <a:lstStyle/>
            <a:p>
              <a:endParaRPr sz="1227"/>
            </a:p>
          </p:txBody>
        </p:sp>
        <p:sp>
          <p:nvSpPr>
            <p:cNvPr id="3392" name="object 3392"/>
            <p:cNvSpPr/>
            <p:nvPr/>
          </p:nvSpPr>
          <p:spPr>
            <a:xfrm>
              <a:off x="1784794"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C8C8C8"/>
            </a:solidFill>
          </p:spPr>
          <p:txBody>
            <a:bodyPr wrap="square" lIns="0" tIns="0" rIns="0" bIns="0" rtlCol="0"/>
            <a:lstStyle/>
            <a:p>
              <a:endParaRPr sz="1227"/>
            </a:p>
          </p:txBody>
        </p:sp>
        <p:sp>
          <p:nvSpPr>
            <p:cNvPr id="3393" name="object 3393"/>
            <p:cNvSpPr/>
            <p:nvPr/>
          </p:nvSpPr>
          <p:spPr>
            <a:xfrm>
              <a:off x="1785137"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C9C9C9"/>
            </a:solidFill>
          </p:spPr>
          <p:txBody>
            <a:bodyPr wrap="square" lIns="0" tIns="0" rIns="0" bIns="0" rtlCol="0"/>
            <a:lstStyle/>
            <a:p>
              <a:endParaRPr sz="1227"/>
            </a:p>
          </p:txBody>
        </p:sp>
        <p:sp>
          <p:nvSpPr>
            <p:cNvPr id="3394" name="object 3394"/>
            <p:cNvSpPr/>
            <p:nvPr/>
          </p:nvSpPr>
          <p:spPr>
            <a:xfrm>
              <a:off x="1785937"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CACACA"/>
            </a:solidFill>
          </p:spPr>
          <p:txBody>
            <a:bodyPr wrap="square" lIns="0" tIns="0" rIns="0" bIns="0" rtlCol="0"/>
            <a:lstStyle/>
            <a:p>
              <a:endParaRPr sz="1227"/>
            </a:p>
          </p:txBody>
        </p:sp>
        <p:sp>
          <p:nvSpPr>
            <p:cNvPr id="3395" name="object 3395"/>
            <p:cNvSpPr/>
            <p:nvPr/>
          </p:nvSpPr>
          <p:spPr>
            <a:xfrm>
              <a:off x="1786280"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CBCBCB"/>
            </a:solidFill>
          </p:spPr>
          <p:txBody>
            <a:bodyPr wrap="square" lIns="0" tIns="0" rIns="0" bIns="0" rtlCol="0"/>
            <a:lstStyle/>
            <a:p>
              <a:endParaRPr sz="1227"/>
            </a:p>
          </p:txBody>
        </p:sp>
        <p:sp>
          <p:nvSpPr>
            <p:cNvPr id="3396" name="object 3396"/>
            <p:cNvSpPr/>
            <p:nvPr/>
          </p:nvSpPr>
          <p:spPr>
            <a:xfrm>
              <a:off x="1787080"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CCCCCC"/>
            </a:solidFill>
          </p:spPr>
          <p:txBody>
            <a:bodyPr wrap="square" lIns="0" tIns="0" rIns="0" bIns="0" rtlCol="0"/>
            <a:lstStyle/>
            <a:p>
              <a:endParaRPr sz="1227"/>
            </a:p>
          </p:txBody>
        </p:sp>
        <p:sp>
          <p:nvSpPr>
            <p:cNvPr id="3397" name="object 3397"/>
            <p:cNvSpPr/>
            <p:nvPr/>
          </p:nvSpPr>
          <p:spPr>
            <a:xfrm>
              <a:off x="1787423"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CDCDCD"/>
            </a:solidFill>
          </p:spPr>
          <p:txBody>
            <a:bodyPr wrap="square" lIns="0" tIns="0" rIns="0" bIns="0" rtlCol="0"/>
            <a:lstStyle/>
            <a:p>
              <a:endParaRPr sz="1227"/>
            </a:p>
          </p:txBody>
        </p:sp>
        <p:sp>
          <p:nvSpPr>
            <p:cNvPr id="3398" name="object 3398"/>
            <p:cNvSpPr/>
            <p:nvPr/>
          </p:nvSpPr>
          <p:spPr>
            <a:xfrm>
              <a:off x="1788223"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CECECE"/>
            </a:solidFill>
          </p:spPr>
          <p:txBody>
            <a:bodyPr wrap="square" lIns="0" tIns="0" rIns="0" bIns="0" rtlCol="0"/>
            <a:lstStyle/>
            <a:p>
              <a:endParaRPr sz="1227"/>
            </a:p>
          </p:txBody>
        </p:sp>
        <p:sp>
          <p:nvSpPr>
            <p:cNvPr id="3399" name="object 3399"/>
            <p:cNvSpPr/>
            <p:nvPr/>
          </p:nvSpPr>
          <p:spPr>
            <a:xfrm>
              <a:off x="1788566"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CFCFCF"/>
            </a:solidFill>
          </p:spPr>
          <p:txBody>
            <a:bodyPr wrap="square" lIns="0" tIns="0" rIns="0" bIns="0" rtlCol="0"/>
            <a:lstStyle/>
            <a:p>
              <a:endParaRPr sz="1227"/>
            </a:p>
          </p:txBody>
        </p:sp>
        <p:sp>
          <p:nvSpPr>
            <p:cNvPr id="3400" name="object 3400"/>
            <p:cNvSpPr/>
            <p:nvPr/>
          </p:nvSpPr>
          <p:spPr>
            <a:xfrm>
              <a:off x="1789366"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0D0D0"/>
            </a:solidFill>
          </p:spPr>
          <p:txBody>
            <a:bodyPr wrap="square" lIns="0" tIns="0" rIns="0" bIns="0" rtlCol="0"/>
            <a:lstStyle/>
            <a:p>
              <a:endParaRPr sz="1227"/>
            </a:p>
          </p:txBody>
        </p:sp>
        <p:sp>
          <p:nvSpPr>
            <p:cNvPr id="3401" name="object 3401"/>
            <p:cNvSpPr/>
            <p:nvPr/>
          </p:nvSpPr>
          <p:spPr>
            <a:xfrm>
              <a:off x="1789709"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D1D1D1"/>
            </a:solidFill>
          </p:spPr>
          <p:txBody>
            <a:bodyPr wrap="square" lIns="0" tIns="0" rIns="0" bIns="0" rtlCol="0"/>
            <a:lstStyle/>
            <a:p>
              <a:endParaRPr sz="1227"/>
            </a:p>
          </p:txBody>
        </p:sp>
        <p:sp>
          <p:nvSpPr>
            <p:cNvPr id="3402" name="object 3402"/>
            <p:cNvSpPr/>
            <p:nvPr/>
          </p:nvSpPr>
          <p:spPr>
            <a:xfrm>
              <a:off x="1790509"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D2D2D2"/>
            </a:solidFill>
          </p:spPr>
          <p:txBody>
            <a:bodyPr wrap="square" lIns="0" tIns="0" rIns="0" bIns="0" rtlCol="0"/>
            <a:lstStyle/>
            <a:p>
              <a:endParaRPr sz="1227"/>
            </a:p>
          </p:txBody>
        </p:sp>
        <p:sp>
          <p:nvSpPr>
            <p:cNvPr id="3403" name="object 3403"/>
            <p:cNvSpPr/>
            <p:nvPr/>
          </p:nvSpPr>
          <p:spPr>
            <a:xfrm>
              <a:off x="1790852" y="8562670"/>
              <a:ext cx="2540" cy="120014"/>
            </a:xfrm>
            <a:custGeom>
              <a:avLst/>
              <a:gdLst/>
              <a:ahLst/>
              <a:cxnLst/>
              <a:rect l="l" t="t" r="r" b="b"/>
              <a:pathLst>
                <a:path w="2539" h="120015">
                  <a:moveTo>
                    <a:pt x="1930" y="0"/>
                  </a:moveTo>
                  <a:lnTo>
                    <a:pt x="1600" y="0"/>
                  </a:lnTo>
                  <a:lnTo>
                    <a:pt x="800" y="0"/>
                  </a:lnTo>
                  <a:lnTo>
                    <a:pt x="0" y="0"/>
                  </a:lnTo>
                  <a:lnTo>
                    <a:pt x="0" y="120015"/>
                  </a:lnTo>
                  <a:lnTo>
                    <a:pt x="800" y="120015"/>
                  </a:lnTo>
                  <a:lnTo>
                    <a:pt x="1600" y="120015"/>
                  </a:lnTo>
                  <a:lnTo>
                    <a:pt x="1930" y="120015"/>
                  </a:lnTo>
                  <a:lnTo>
                    <a:pt x="1930" y="0"/>
                  </a:lnTo>
                  <a:close/>
                </a:path>
              </a:pathLst>
            </a:custGeom>
            <a:solidFill>
              <a:srgbClr val="D3D3D3"/>
            </a:solidFill>
          </p:spPr>
          <p:txBody>
            <a:bodyPr wrap="square" lIns="0" tIns="0" rIns="0" bIns="0" rtlCol="0"/>
            <a:lstStyle/>
            <a:p>
              <a:endParaRPr sz="1227"/>
            </a:p>
          </p:txBody>
        </p:sp>
        <p:sp>
          <p:nvSpPr>
            <p:cNvPr id="3404" name="object 3404"/>
            <p:cNvSpPr/>
            <p:nvPr/>
          </p:nvSpPr>
          <p:spPr>
            <a:xfrm>
              <a:off x="1791995"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D4D4D4"/>
            </a:solidFill>
          </p:spPr>
          <p:txBody>
            <a:bodyPr wrap="square" lIns="0" tIns="0" rIns="0" bIns="0" rtlCol="0"/>
            <a:lstStyle/>
            <a:p>
              <a:endParaRPr sz="1227"/>
            </a:p>
          </p:txBody>
        </p:sp>
        <p:sp>
          <p:nvSpPr>
            <p:cNvPr id="3405" name="object 3405"/>
            <p:cNvSpPr/>
            <p:nvPr/>
          </p:nvSpPr>
          <p:spPr>
            <a:xfrm>
              <a:off x="1792795"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5D5D5"/>
            </a:solidFill>
          </p:spPr>
          <p:txBody>
            <a:bodyPr wrap="square" lIns="0" tIns="0" rIns="0" bIns="0" rtlCol="0"/>
            <a:lstStyle/>
            <a:p>
              <a:endParaRPr sz="1227"/>
            </a:p>
          </p:txBody>
        </p:sp>
        <p:sp>
          <p:nvSpPr>
            <p:cNvPr id="3406" name="object 3406"/>
            <p:cNvSpPr/>
            <p:nvPr/>
          </p:nvSpPr>
          <p:spPr>
            <a:xfrm>
              <a:off x="1793138"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D6D6D6"/>
            </a:solidFill>
          </p:spPr>
          <p:txBody>
            <a:bodyPr wrap="square" lIns="0" tIns="0" rIns="0" bIns="0" rtlCol="0"/>
            <a:lstStyle/>
            <a:p>
              <a:endParaRPr sz="1227"/>
            </a:p>
          </p:txBody>
        </p:sp>
        <p:sp>
          <p:nvSpPr>
            <p:cNvPr id="3407" name="object 3407"/>
            <p:cNvSpPr/>
            <p:nvPr/>
          </p:nvSpPr>
          <p:spPr>
            <a:xfrm>
              <a:off x="1793938"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D7D7D7"/>
            </a:solidFill>
          </p:spPr>
          <p:txBody>
            <a:bodyPr wrap="square" lIns="0" tIns="0" rIns="0" bIns="0" rtlCol="0"/>
            <a:lstStyle/>
            <a:p>
              <a:endParaRPr sz="1227"/>
            </a:p>
          </p:txBody>
        </p:sp>
        <p:sp>
          <p:nvSpPr>
            <p:cNvPr id="3408" name="object 3408"/>
            <p:cNvSpPr/>
            <p:nvPr/>
          </p:nvSpPr>
          <p:spPr>
            <a:xfrm>
              <a:off x="1794281"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D8D8D8"/>
            </a:solidFill>
          </p:spPr>
          <p:txBody>
            <a:bodyPr wrap="square" lIns="0" tIns="0" rIns="0" bIns="0" rtlCol="0"/>
            <a:lstStyle/>
            <a:p>
              <a:endParaRPr sz="1227"/>
            </a:p>
          </p:txBody>
        </p:sp>
        <p:sp>
          <p:nvSpPr>
            <p:cNvPr id="3409" name="object 3409"/>
            <p:cNvSpPr/>
            <p:nvPr/>
          </p:nvSpPr>
          <p:spPr>
            <a:xfrm>
              <a:off x="1795081"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D9D9D9"/>
            </a:solidFill>
          </p:spPr>
          <p:txBody>
            <a:bodyPr wrap="square" lIns="0" tIns="0" rIns="0" bIns="0" rtlCol="0"/>
            <a:lstStyle/>
            <a:p>
              <a:endParaRPr sz="1227"/>
            </a:p>
          </p:txBody>
        </p:sp>
        <p:sp>
          <p:nvSpPr>
            <p:cNvPr id="3410" name="object 3410"/>
            <p:cNvSpPr/>
            <p:nvPr/>
          </p:nvSpPr>
          <p:spPr>
            <a:xfrm>
              <a:off x="1795424"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DADADA"/>
            </a:solidFill>
          </p:spPr>
          <p:txBody>
            <a:bodyPr wrap="square" lIns="0" tIns="0" rIns="0" bIns="0" rtlCol="0"/>
            <a:lstStyle/>
            <a:p>
              <a:endParaRPr sz="1227"/>
            </a:p>
          </p:txBody>
        </p:sp>
        <p:sp>
          <p:nvSpPr>
            <p:cNvPr id="3411" name="object 3411"/>
            <p:cNvSpPr/>
            <p:nvPr/>
          </p:nvSpPr>
          <p:spPr>
            <a:xfrm>
              <a:off x="1796224" y="8562670"/>
              <a:ext cx="2540" cy="120014"/>
            </a:xfrm>
            <a:custGeom>
              <a:avLst/>
              <a:gdLst/>
              <a:ahLst/>
              <a:cxnLst/>
              <a:rect l="l" t="t" r="r" b="b"/>
              <a:pathLst>
                <a:path w="2539" h="120015">
                  <a:moveTo>
                    <a:pt x="1930" y="0"/>
                  </a:moveTo>
                  <a:lnTo>
                    <a:pt x="1130" y="0"/>
                  </a:lnTo>
                  <a:lnTo>
                    <a:pt x="342" y="0"/>
                  </a:lnTo>
                  <a:lnTo>
                    <a:pt x="0" y="0"/>
                  </a:lnTo>
                  <a:lnTo>
                    <a:pt x="0" y="120015"/>
                  </a:lnTo>
                  <a:lnTo>
                    <a:pt x="342" y="120015"/>
                  </a:lnTo>
                  <a:lnTo>
                    <a:pt x="1130" y="120015"/>
                  </a:lnTo>
                  <a:lnTo>
                    <a:pt x="1930" y="120015"/>
                  </a:lnTo>
                  <a:lnTo>
                    <a:pt x="1930" y="0"/>
                  </a:lnTo>
                  <a:close/>
                </a:path>
              </a:pathLst>
            </a:custGeom>
            <a:solidFill>
              <a:srgbClr val="DBDBDB"/>
            </a:solidFill>
          </p:spPr>
          <p:txBody>
            <a:bodyPr wrap="square" lIns="0" tIns="0" rIns="0" bIns="0" rtlCol="0"/>
            <a:lstStyle/>
            <a:p>
              <a:endParaRPr sz="1227"/>
            </a:p>
          </p:txBody>
        </p:sp>
        <p:sp>
          <p:nvSpPr>
            <p:cNvPr id="3412" name="object 3412"/>
            <p:cNvSpPr/>
            <p:nvPr/>
          </p:nvSpPr>
          <p:spPr>
            <a:xfrm>
              <a:off x="1797367"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CDCDC"/>
            </a:solidFill>
          </p:spPr>
          <p:txBody>
            <a:bodyPr wrap="square" lIns="0" tIns="0" rIns="0" bIns="0" rtlCol="0"/>
            <a:lstStyle/>
            <a:p>
              <a:endParaRPr sz="1227"/>
            </a:p>
          </p:txBody>
        </p:sp>
        <p:sp>
          <p:nvSpPr>
            <p:cNvPr id="3413" name="object 3413"/>
            <p:cNvSpPr/>
            <p:nvPr/>
          </p:nvSpPr>
          <p:spPr>
            <a:xfrm>
              <a:off x="1797710" y="8562670"/>
              <a:ext cx="2540" cy="120014"/>
            </a:xfrm>
            <a:custGeom>
              <a:avLst/>
              <a:gdLst/>
              <a:ahLst/>
              <a:cxnLst/>
              <a:rect l="l" t="t" r="r" b="b"/>
              <a:pathLst>
                <a:path w="2539" h="120015">
                  <a:moveTo>
                    <a:pt x="2273" y="0"/>
                  </a:moveTo>
                  <a:lnTo>
                    <a:pt x="1587" y="0"/>
                  </a:lnTo>
                  <a:lnTo>
                    <a:pt x="800" y="0"/>
                  </a:lnTo>
                  <a:lnTo>
                    <a:pt x="0" y="0"/>
                  </a:lnTo>
                  <a:lnTo>
                    <a:pt x="0" y="120015"/>
                  </a:lnTo>
                  <a:lnTo>
                    <a:pt x="800" y="120015"/>
                  </a:lnTo>
                  <a:lnTo>
                    <a:pt x="1587" y="120015"/>
                  </a:lnTo>
                  <a:lnTo>
                    <a:pt x="2273" y="120015"/>
                  </a:lnTo>
                  <a:lnTo>
                    <a:pt x="2273" y="0"/>
                  </a:lnTo>
                  <a:close/>
                </a:path>
              </a:pathLst>
            </a:custGeom>
            <a:solidFill>
              <a:srgbClr val="DDDDDD"/>
            </a:solidFill>
          </p:spPr>
          <p:txBody>
            <a:bodyPr wrap="square" lIns="0" tIns="0" rIns="0" bIns="0" rtlCol="0"/>
            <a:lstStyle/>
            <a:p>
              <a:endParaRPr sz="1227"/>
            </a:p>
          </p:txBody>
        </p:sp>
        <p:sp>
          <p:nvSpPr>
            <p:cNvPr id="3414" name="object 3414"/>
            <p:cNvSpPr/>
            <p:nvPr/>
          </p:nvSpPr>
          <p:spPr>
            <a:xfrm>
              <a:off x="1799310"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EDEDE"/>
            </a:solidFill>
          </p:spPr>
          <p:txBody>
            <a:bodyPr wrap="square" lIns="0" tIns="0" rIns="0" bIns="0" rtlCol="0"/>
            <a:lstStyle/>
            <a:p>
              <a:endParaRPr sz="1227"/>
            </a:p>
          </p:txBody>
        </p:sp>
        <p:sp>
          <p:nvSpPr>
            <p:cNvPr id="3415" name="object 3415"/>
            <p:cNvSpPr/>
            <p:nvPr/>
          </p:nvSpPr>
          <p:spPr>
            <a:xfrm>
              <a:off x="1799653" y="8562670"/>
              <a:ext cx="2540" cy="120014"/>
            </a:xfrm>
            <a:custGeom>
              <a:avLst/>
              <a:gdLst/>
              <a:ahLst/>
              <a:cxnLst/>
              <a:rect l="l" t="t" r="r" b="b"/>
              <a:pathLst>
                <a:path w="2539" h="120015">
                  <a:moveTo>
                    <a:pt x="1943" y="0"/>
                  </a:moveTo>
                  <a:lnTo>
                    <a:pt x="1143" y="0"/>
                  </a:lnTo>
                  <a:lnTo>
                    <a:pt x="342" y="0"/>
                  </a:lnTo>
                  <a:lnTo>
                    <a:pt x="0" y="0"/>
                  </a:lnTo>
                  <a:lnTo>
                    <a:pt x="0" y="120015"/>
                  </a:lnTo>
                  <a:lnTo>
                    <a:pt x="342" y="120015"/>
                  </a:lnTo>
                  <a:lnTo>
                    <a:pt x="1143" y="120015"/>
                  </a:lnTo>
                  <a:lnTo>
                    <a:pt x="1943" y="120015"/>
                  </a:lnTo>
                  <a:lnTo>
                    <a:pt x="1943" y="0"/>
                  </a:lnTo>
                  <a:close/>
                </a:path>
              </a:pathLst>
            </a:custGeom>
            <a:solidFill>
              <a:srgbClr val="DFDFDF"/>
            </a:solidFill>
          </p:spPr>
          <p:txBody>
            <a:bodyPr wrap="square" lIns="0" tIns="0" rIns="0" bIns="0" rtlCol="0"/>
            <a:lstStyle/>
            <a:p>
              <a:endParaRPr sz="1227"/>
            </a:p>
          </p:txBody>
        </p:sp>
        <p:sp>
          <p:nvSpPr>
            <p:cNvPr id="3416" name="object 3416"/>
            <p:cNvSpPr/>
            <p:nvPr/>
          </p:nvSpPr>
          <p:spPr>
            <a:xfrm>
              <a:off x="1800796"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0E0E0"/>
            </a:solidFill>
          </p:spPr>
          <p:txBody>
            <a:bodyPr wrap="square" lIns="0" tIns="0" rIns="0" bIns="0" rtlCol="0"/>
            <a:lstStyle/>
            <a:p>
              <a:endParaRPr sz="1227"/>
            </a:p>
          </p:txBody>
        </p:sp>
        <p:sp>
          <p:nvSpPr>
            <p:cNvPr id="3417" name="object 3417"/>
            <p:cNvSpPr/>
            <p:nvPr/>
          </p:nvSpPr>
          <p:spPr>
            <a:xfrm>
              <a:off x="1801139" y="8562670"/>
              <a:ext cx="2540" cy="120014"/>
            </a:xfrm>
            <a:custGeom>
              <a:avLst/>
              <a:gdLst/>
              <a:ahLst/>
              <a:cxnLst/>
              <a:rect l="l" t="t" r="r" b="b"/>
              <a:pathLst>
                <a:path w="2539" h="120015">
                  <a:moveTo>
                    <a:pt x="2273" y="0"/>
                  </a:moveTo>
                  <a:lnTo>
                    <a:pt x="1587" y="0"/>
                  </a:lnTo>
                  <a:lnTo>
                    <a:pt x="800" y="0"/>
                  </a:lnTo>
                  <a:lnTo>
                    <a:pt x="0" y="0"/>
                  </a:lnTo>
                  <a:lnTo>
                    <a:pt x="0" y="120015"/>
                  </a:lnTo>
                  <a:lnTo>
                    <a:pt x="800" y="120015"/>
                  </a:lnTo>
                  <a:lnTo>
                    <a:pt x="1587" y="120015"/>
                  </a:lnTo>
                  <a:lnTo>
                    <a:pt x="2273" y="120015"/>
                  </a:lnTo>
                  <a:lnTo>
                    <a:pt x="2273" y="0"/>
                  </a:lnTo>
                  <a:close/>
                </a:path>
              </a:pathLst>
            </a:custGeom>
            <a:solidFill>
              <a:srgbClr val="E1E1E1"/>
            </a:solidFill>
          </p:spPr>
          <p:txBody>
            <a:bodyPr wrap="square" lIns="0" tIns="0" rIns="0" bIns="0" rtlCol="0"/>
            <a:lstStyle/>
            <a:p>
              <a:endParaRPr sz="1227"/>
            </a:p>
          </p:txBody>
        </p:sp>
        <p:sp>
          <p:nvSpPr>
            <p:cNvPr id="3418" name="object 3418"/>
            <p:cNvSpPr/>
            <p:nvPr/>
          </p:nvSpPr>
          <p:spPr>
            <a:xfrm>
              <a:off x="1802282"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E2E2E2"/>
            </a:solidFill>
          </p:spPr>
          <p:txBody>
            <a:bodyPr wrap="square" lIns="0" tIns="0" rIns="0" bIns="0" rtlCol="0"/>
            <a:lstStyle/>
            <a:p>
              <a:endParaRPr sz="1227"/>
            </a:p>
          </p:txBody>
        </p:sp>
        <p:sp>
          <p:nvSpPr>
            <p:cNvPr id="3419" name="object 3419"/>
            <p:cNvSpPr/>
            <p:nvPr/>
          </p:nvSpPr>
          <p:spPr>
            <a:xfrm>
              <a:off x="1803082" y="8562670"/>
              <a:ext cx="2540" cy="120014"/>
            </a:xfrm>
            <a:custGeom>
              <a:avLst/>
              <a:gdLst/>
              <a:ahLst/>
              <a:cxnLst/>
              <a:rect l="l" t="t" r="r" b="b"/>
              <a:pathLst>
                <a:path w="2539" h="120015">
                  <a:moveTo>
                    <a:pt x="1943" y="0"/>
                  </a:moveTo>
                  <a:lnTo>
                    <a:pt x="1130" y="0"/>
                  </a:lnTo>
                  <a:lnTo>
                    <a:pt x="342" y="0"/>
                  </a:lnTo>
                  <a:lnTo>
                    <a:pt x="0" y="0"/>
                  </a:lnTo>
                  <a:lnTo>
                    <a:pt x="0" y="120015"/>
                  </a:lnTo>
                  <a:lnTo>
                    <a:pt x="342" y="120015"/>
                  </a:lnTo>
                  <a:lnTo>
                    <a:pt x="1130" y="120015"/>
                  </a:lnTo>
                  <a:lnTo>
                    <a:pt x="1943" y="120015"/>
                  </a:lnTo>
                  <a:lnTo>
                    <a:pt x="1943" y="0"/>
                  </a:lnTo>
                  <a:close/>
                </a:path>
              </a:pathLst>
            </a:custGeom>
            <a:solidFill>
              <a:srgbClr val="E3E3E3"/>
            </a:solidFill>
          </p:spPr>
          <p:txBody>
            <a:bodyPr wrap="square" lIns="0" tIns="0" rIns="0" bIns="0" rtlCol="0"/>
            <a:lstStyle/>
            <a:p>
              <a:endParaRPr sz="1227"/>
            </a:p>
          </p:txBody>
        </p:sp>
        <p:sp>
          <p:nvSpPr>
            <p:cNvPr id="3420" name="object 3420"/>
            <p:cNvSpPr/>
            <p:nvPr/>
          </p:nvSpPr>
          <p:spPr>
            <a:xfrm>
              <a:off x="1804225"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4E4E4"/>
            </a:solidFill>
          </p:spPr>
          <p:txBody>
            <a:bodyPr wrap="square" lIns="0" tIns="0" rIns="0" bIns="0" rtlCol="0"/>
            <a:lstStyle/>
            <a:p>
              <a:endParaRPr sz="1227"/>
            </a:p>
          </p:txBody>
        </p:sp>
        <p:sp>
          <p:nvSpPr>
            <p:cNvPr id="3421" name="object 3421"/>
            <p:cNvSpPr/>
            <p:nvPr/>
          </p:nvSpPr>
          <p:spPr>
            <a:xfrm>
              <a:off x="1805025"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5E5E5"/>
            </a:solidFill>
          </p:spPr>
          <p:txBody>
            <a:bodyPr wrap="square" lIns="0" tIns="0" rIns="0" bIns="0" rtlCol="0"/>
            <a:lstStyle/>
            <a:p>
              <a:endParaRPr sz="1227"/>
            </a:p>
          </p:txBody>
        </p:sp>
        <p:sp>
          <p:nvSpPr>
            <p:cNvPr id="3422" name="object 3422"/>
            <p:cNvSpPr/>
            <p:nvPr/>
          </p:nvSpPr>
          <p:spPr>
            <a:xfrm>
              <a:off x="1805368" y="8562670"/>
              <a:ext cx="2540" cy="120014"/>
            </a:xfrm>
            <a:custGeom>
              <a:avLst/>
              <a:gdLst/>
              <a:ahLst/>
              <a:cxnLst/>
              <a:rect l="l" t="t" r="r" b="b"/>
              <a:pathLst>
                <a:path w="2539" h="120015">
                  <a:moveTo>
                    <a:pt x="1930" y="0"/>
                  </a:moveTo>
                  <a:lnTo>
                    <a:pt x="1130" y="0"/>
                  </a:lnTo>
                  <a:lnTo>
                    <a:pt x="342" y="0"/>
                  </a:lnTo>
                  <a:lnTo>
                    <a:pt x="0" y="0"/>
                  </a:lnTo>
                  <a:lnTo>
                    <a:pt x="0" y="120015"/>
                  </a:lnTo>
                  <a:lnTo>
                    <a:pt x="342" y="120015"/>
                  </a:lnTo>
                  <a:lnTo>
                    <a:pt x="1130" y="120015"/>
                  </a:lnTo>
                  <a:lnTo>
                    <a:pt x="1930" y="120015"/>
                  </a:lnTo>
                  <a:lnTo>
                    <a:pt x="1930" y="0"/>
                  </a:lnTo>
                  <a:close/>
                </a:path>
              </a:pathLst>
            </a:custGeom>
            <a:solidFill>
              <a:srgbClr val="E6E6E6"/>
            </a:solidFill>
          </p:spPr>
          <p:txBody>
            <a:bodyPr wrap="square" lIns="0" tIns="0" rIns="0" bIns="0" rtlCol="0"/>
            <a:lstStyle/>
            <a:p>
              <a:endParaRPr sz="1227"/>
            </a:p>
          </p:txBody>
        </p:sp>
        <p:sp>
          <p:nvSpPr>
            <p:cNvPr id="3423" name="object 3423"/>
            <p:cNvSpPr/>
            <p:nvPr/>
          </p:nvSpPr>
          <p:spPr>
            <a:xfrm>
              <a:off x="180651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7E7E7"/>
            </a:solidFill>
          </p:spPr>
          <p:txBody>
            <a:bodyPr wrap="square" lIns="0" tIns="0" rIns="0" bIns="0" rtlCol="0"/>
            <a:lstStyle/>
            <a:p>
              <a:endParaRPr sz="1227"/>
            </a:p>
          </p:txBody>
        </p:sp>
        <p:sp>
          <p:nvSpPr>
            <p:cNvPr id="3424" name="object 3424"/>
            <p:cNvSpPr/>
            <p:nvPr/>
          </p:nvSpPr>
          <p:spPr>
            <a:xfrm>
              <a:off x="1807311" y="8562670"/>
              <a:ext cx="1905" cy="120014"/>
            </a:xfrm>
            <a:custGeom>
              <a:avLst/>
              <a:gdLst/>
              <a:ahLst/>
              <a:cxnLst/>
              <a:rect l="l" t="t" r="r" b="b"/>
              <a:pathLst>
                <a:path w="1905" h="120015">
                  <a:moveTo>
                    <a:pt x="1828" y="0"/>
                  </a:moveTo>
                  <a:lnTo>
                    <a:pt x="1130" y="0"/>
                  </a:lnTo>
                  <a:lnTo>
                    <a:pt x="342" y="0"/>
                  </a:lnTo>
                  <a:lnTo>
                    <a:pt x="0" y="0"/>
                  </a:lnTo>
                  <a:lnTo>
                    <a:pt x="0" y="120015"/>
                  </a:lnTo>
                  <a:lnTo>
                    <a:pt x="342" y="120015"/>
                  </a:lnTo>
                  <a:lnTo>
                    <a:pt x="1130" y="120015"/>
                  </a:lnTo>
                  <a:lnTo>
                    <a:pt x="1828" y="120015"/>
                  </a:lnTo>
                  <a:lnTo>
                    <a:pt x="1828" y="0"/>
                  </a:lnTo>
                  <a:close/>
                </a:path>
              </a:pathLst>
            </a:custGeom>
            <a:solidFill>
              <a:srgbClr val="E8E8E8"/>
            </a:solidFill>
          </p:spPr>
          <p:txBody>
            <a:bodyPr wrap="square" lIns="0" tIns="0" rIns="0" bIns="0" rtlCol="0"/>
            <a:lstStyle/>
            <a:p>
              <a:endParaRPr sz="1227"/>
            </a:p>
          </p:txBody>
        </p:sp>
        <p:sp>
          <p:nvSpPr>
            <p:cNvPr id="3425" name="object 3425"/>
            <p:cNvSpPr/>
            <p:nvPr/>
          </p:nvSpPr>
          <p:spPr>
            <a:xfrm>
              <a:off x="1808454"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9E9E9"/>
            </a:solidFill>
          </p:spPr>
          <p:txBody>
            <a:bodyPr wrap="square" lIns="0" tIns="0" rIns="0" bIns="0" rtlCol="0"/>
            <a:lstStyle/>
            <a:p>
              <a:endParaRPr sz="1227"/>
            </a:p>
          </p:txBody>
        </p:sp>
        <p:sp>
          <p:nvSpPr>
            <p:cNvPr id="3426" name="object 3426"/>
            <p:cNvSpPr/>
            <p:nvPr/>
          </p:nvSpPr>
          <p:spPr>
            <a:xfrm>
              <a:off x="1808797" y="8562670"/>
              <a:ext cx="2540" cy="120014"/>
            </a:xfrm>
            <a:custGeom>
              <a:avLst/>
              <a:gdLst/>
              <a:ahLst/>
              <a:cxnLst/>
              <a:rect l="l" t="t" r="r" b="b"/>
              <a:pathLst>
                <a:path w="2539" h="120015">
                  <a:moveTo>
                    <a:pt x="1943" y="0"/>
                  </a:moveTo>
                  <a:lnTo>
                    <a:pt x="1143" y="0"/>
                  </a:lnTo>
                  <a:lnTo>
                    <a:pt x="342" y="0"/>
                  </a:lnTo>
                  <a:lnTo>
                    <a:pt x="0" y="0"/>
                  </a:lnTo>
                  <a:lnTo>
                    <a:pt x="0" y="120015"/>
                  </a:lnTo>
                  <a:lnTo>
                    <a:pt x="342" y="120015"/>
                  </a:lnTo>
                  <a:lnTo>
                    <a:pt x="1143" y="120015"/>
                  </a:lnTo>
                  <a:lnTo>
                    <a:pt x="1943" y="120015"/>
                  </a:lnTo>
                  <a:lnTo>
                    <a:pt x="1943" y="0"/>
                  </a:lnTo>
                  <a:close/>
                </a:path>
              </a:pathLst>
            </a:custGeom>
            <a:solidFill>
              <a:srgbClr val="EAEAEA"/>
            </a:solidFill>
          </p:spPr>
          <p:txBody>
            <a:bodyPr wrap="square" lIns="0" tIns="0" rIns="0" bIns="0" rtlCol="0"/>
            <a:lstStyle/>
            <a:p>
              <a:endParaRPr sz="1227"/>
            </a:p>
          </p:txBody>
        </p:sp>
        <p:sp>
          <p:nvSpPr>
            <p:cNvPr id="3427" name="object 3427"/>
            <p:cNvSpPr/>
            <p:nvPr/>
          </p:nvSpPr>
          <p:spPr>
            <a:xfrm>
              <a:off x="1809940"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BEBEB"/>
            </a:solidFill>
          </p:spPr>
          <p:txBody>
            <a:bodyPr wrap="square" lIns="0" tIns="0" rIns="0" bIns="0" rtlCol="0"/>
            <a:lstStyle/>
            <a:p>
              <a:endParaRPr sz="1227"/>
            </a:p>
          </p:txBody>
        </p:sp>
        <p:sp>
          <p:nvSpPr>
            <p:cNvPr id="3428" name="object 3428"/>
            <p:cNvSpPr/>
            <p:nvPr/>
          </p:nvSpPr>
          <p:spPr>
            <a:xfrm>
              <a:off x="1810740" y="8562670"/>
              <a:ext cx="1905" cy="120014"/>
            </a:xfrm>
            <a:custGeom>
              <a:avLst/>
              <a:gdLst/>
              <a:ahLst/>
              <a:cxnLst/>
              <a:rect l="l" t="t" r="r" b="b"/>
              <a:pathLst>
                <a:path w="1905" h="120015">
                  <a:moveTo>
                    <a:pt x="1816" y="0"/>
                  </a:moveTo>
                  <a:lnTo>
                    <a:pt x="1130" y="0"/>
                  </a:lnTo>
                  <a:lnTo>
                    <a:pt x="342" y="0"/>
                  </a:lnTo>
                  <a:lnTo>
                    <a:pt x="0" y="0"/>
                  </a:lnTo>
                  <a:lnTo>
                    <a:pt x="0" y="120015"/>
                  </a:lnTo>
                  <a:lnTo>
                    <a:pt x="342" y="120015"/>
                  </a:lnTo>
                  <a:lnTo>
                    <a:pt x="1130" y="120015"/>
                  </a:lnTo>
                  <a:lnTo>
                    <a:pt x="1816" y="120015"/>
                  </a:lnTo>
                  <a:lnTo>
                    <a:pt x="1816" y="0"/>
                  </a:lnTo>
                  <a:close/>
                </a:path>
              </a:pathLst>
            </a:custGeom>
            <a:solidFill>
              <a:srgbClr val="ECECEC"/>
            </a:solidFill>
          </p:spPr>
          <p:txBody>
            <a:bodyPr wrap="square" lIns="0" tIns="0" rIns="0" bIns="0" rtlCol="0"/>
            <a:lstStyle/>
            <a:p>
              <a:endParaRPr sz="1227"/>
            </a:p>
          </p:txBody>
        </p:sp>
        <p:sp>
          <p:nvSpPr>
            <p:cNvPr id="3429" name="object 3429"/>
            <p:cNvSpPr/>
            <p:nvPr/>
          </p:nvSpPr>
          <p:spPr>
            <a:xfrm>
              <a:off x="1811883"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DEDED"/>
            </a:solidFill>
          </p:spPr>
          <p:txBody>
            <a:bodyPr wrap="square" lIns="0" tIns="0" rIns="0" bIns="0" rtlCol="0"/>
            <a:lstStyle/>
            <a:p>
              <a:endParaRPr sz="1227"/>
            </a:p>
          </p:txBody>
        </p:sp>
        <p:sp>
          <p:nvSpPr>
            <p:cNvPr id="3430" name="object 3430"/>
            <p:cNvSpPr/>
            <p:nvPr/>
          </p:nvSpPr>
          <p:spPr>
            <a:xfrm>
              <a:off x="1812226" y="8562670"/>
              <a:ext cx="2540" cy="120014"/>
            </a:xfrm>
            <a:custGeom>
              <a:avLst/>
              <a:gdLst/>
              <a:ahLst/>
              <a:cxnLst/>
              <a:rect l="l" t="t" r="r" b="b"/>
              <a:pathLst>
                <a:path w="2539" h="120015">
                  <a:moveTo>
                    <a:pt x="1943" y="0"/>
                  </a:moveTo>
                  <a:lnTo>
                    <a:pt x="1473" y="0"/>
                  </a:lnTo>
                  <a:lnTo>
                    <a:pt x="800" y="0"/>
                  </a:lnTo>
                  <a:lnTo>
                    <a:pt x="0" y="0"/>
                  </a:lnTo>
                  <a:lnTo>
                    <a:pt x="0" y="120015"/>
                  </a:lnTo>
                  <a:lnTo>
                    <a:pt x="800" y="120015"/>
                  </a:lnTo>
                  <a:lnTo>
                    <a:pt x="1473" y="120015"/>
                  </a:lnTo>
                  <a:lnTo>
                    <a:pt x="1943" y="120015"/>
                  </a:lnTo>
                  <a:lnTo>
                    <a:pt x="1943" y="0"/>
                  </a:lnTo>
                  <a:close/>
                </a:path>
              </a:pathLst>
            </a:custGeom>
            <a:solidFill>
              <a:srgbClr val="EEEEEE"/>
            </a:solidFill>
          </p:spPr>
          <p:txBody>
            <a:bodyPr wrap="square" lIns="0" tIns="0" rIns="0" bIns="0" rtlCol="0"/>
            <a:lstStyle/>
            <a:p>
              <a:endParaRPr sz="1227"/>
            </a:p>
          </p:txBody>
        </p:sp>
        <p:sp>
          <p:nvSpPr>
            <p:cNvPr id="3431" name="object 3431"/>
            <p:cNvSpPr/>
            <p:nvPr/>
          </p:nvSpPr>
          <p:spPr>
            <a:xfrm>
              <a:off x="1813369"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FEFEF"/>
            </a:solidFill>
          </p:spPr>
          <p:txBody>
            <a:bodyPr wrap="square" lIns="0" tIns="0" rIns="0" bIns="0" rtlCol="0"/>
            <a:lstStyle/>
            <a:p>
              <a:endParaRPr sz="1227"/>
            </a:p>
          </p:txBody>
        </p:sp>
        <p:sp>
          <p:nvSpPr>
            <p:cNvPr id="3432" name="object 3432"/>
            <p:cNvSpPr/>
            <p:nvPr/>
          </p:nvSpPr>
          <p:spPr>
            <a:xfrm>
              <a:off x="1814169" y="8562670"/>
              <a:ext cx="3175" cy="120014"/>
            </a:xfrm>
            <a:custGeom>
              <a:avLst/>
              <a:gdLst/>
              <a:ahLst/>
              <a:cxnLst/>
              <a:rect l="l" t="t" r="r" b="b"/>
              <a:pathLst>
                <a:path w="3175" h="120015">
                  <a:moveTo>
                    <a:pt x="2616" y="0"/>
                  </a:moveTo>
                  <a:lnTo>
                    <a:pt x="1473" y="0"/>
                  </a:lnTo>
                  <a:lnTo>
                    <a:pt x="685" y="0"/>
                  </a:lnTo>
                  <a:lnTo>
                    <a:pt x="0" y="0"/>
                  </a:lnTo>
                  <a:lnTo>
                    <a:pt x="0" y="120015"/>
                  </a:lnTo>
                  <a:lnTo>
                    <a:pt x="685" y="120015"/>
                  </a:lnTo>
                  <a:lnTo>
                    <a:pt x="1473" y="120015"/>
                  </a:lnTo>
                  <a:lnTo>
                    <a:pt x="2616" y="120015"/>
                  </a:lnTo>
                  <a:lnTo>
                    <a:pt x="2616" y="0"/>
                  </a:lnTo>
                  <a:close/>
                </a:path>
              </a:pathLst>
            </a:custGeom>
            <a:solidFill>
              <a:srgbClr val="F0F0F0"/>
            </a:solidFill>
          </p:spPr>
          <p:txBody>
            <a:bodyPr wrap="square" lIns="0" tIns="0" rIns="0" bIns="0" rtlCol="0"/>
            <a:lstStyle/>
            <a:p>
              <a:endParaRPr sz="1227"/>
            </a:p>
          </p:txBody>
        </p:sp>
        <p:sp>
          <p:nvSpPr>
            <p:cNvPr id="3433" name="object 3433"/>
            <p:cNvSpPr/>
            <p:nvPr/>
          </p:nvSpPr>
          <p:spPr>
            <a:xfrm>
              <a:off x="1815998" y="8562670"/>
              <a:ext cx="2540" cy="120014"/>
            </a:xfrm>
            <a:custGeom>
              <a:avLst/>
              <a:gdLst/>
              <a:ahLst/>
              <a:cxnLst/>
              <a:rect l="l" t="t" r="r" b="b"/>
              <a:pathLst>
                <a:path w="2539" h="120015">
                  <a:moveTo>
                    <a:pt x="2286" y="0"/>
                  </a:moveTo>
                  <a:lnTo>
                    <a:pt x="1587" y="0"/>
                  </a:lnTo>
                  <a:lnTo>
                    <a:pt x="800" y="0"/>
                  </a:lnTo>
                  <a:lnTo>
                    <a:pt x="0" y="0"/>
                  </a:lnTo>
                  <a:lnTo>
                    <a:pt x="0" y="120015"/>
                  </a:lnTo>
                  <a:lnTo>
                    <a:pt x="800" y="120015"/>
                  </a:lnTo>
                  <a:lnTo>
                    <a:pt x="1587" y="120015"/>
                  </a:lnTo>
                  <a:lnTo>
                    <a:pt x="2286" y="120015"/>
                  </a:lnTo>
                  <a:lnTo>
                    <a:pt x="2286" y="0"/>
                  </a:lnTo>
                  <a:close/>
                </a:path>
              </a:pathLst>
            </a:custGeom>
            <a:solidFill>
              <a:srgbClr val="F1F1F1"/>
            </a:solidFill>
          </p:spPr>
          <p:txBody>
            <a:bodyPr wrap="square" lIns="0" tIns="0" rIns="0" bIns="0" rtlCol="0"/>
            <a:lstStyle/>
            <a:p>
              <a:endParaRPr sz="1227"/>
            </a:p>
          </p:txBody>
        </p:sp>
        <p:sp>
          <p:nvSpPr>
            <p:cNvPr id="3434" name="object 3434"/>
            <p:cNvSpPr/>
            <p:nvPr/>
          </p:nvSpPr>
          <p:spPr>
            <a:xfrm>
              <a:off x="1817598" y="8562670"/>
              <a:ext cx="3175" cy="120014"/>
            </a:xfrm>
            <a:custGeom>
              <a:avLst/>
              <a:gdLst/>
              <a:ahLst/>
              <a:cxnLst/>
              <a:rect l="l" t="t" r="r" b="b"/>
              <a:pathLst>
                <a:path w="3175" h="120015">
                  <a:moveTo>
                    <a:pt x="2616" y="0"/>
                  </a:moveTo>
                  <a:lnTo>
                    <a:pt x="1485" y="0"/>
                  </a:lnTo>
                  <a:lnTo>
                    <a:pt x="685" y="0"/>
                  </a:lnTo>
                  <a:lnTo>
                    <a:pt x="0" y="0"/>
                  </a:lnTo>
                  <a:lnTo>
                    <a:pt x="0" y="120015"/>
                  </a:lnTo>
                  <a:lnTo>
                    <a:pt x="685" y="120015"/>
                  </a:lnTo>
                  <a:lnTo>
                    <a:pt x="1485" y="120015"/>
                  </a:lnTo>
                  <a:lnTo>
                    <a:pt x="2616" y="120015"/>
                  </a:lnTo>
                  <a:lnTo>
                    <a:pt x="2616" y="0"/>
                  </a:lnTo>
                  <a:close/>
                </a:path>
              </a:pathLst>
            </a:custGeom>
            <a:solidFill>
              <a:srgbClr val="F2F2F2"/>
            </a:solidFill>
          </p:spPr>
          <p:txBody>
            <a:bodyPr wrap="square" lIns="0" tIns="0" rIns="0" bIns="0" rtlCol="0"/>
            <a:lstStyle/>
            <a:p>
              <a:endParaRPr sz="1227"/>
            </a:p>
          </p:txBody>
        </p:sp>
        <p:sp>
          <p:nvSpPr>
            <p:cNvPr id="3435" name="object 3435"/>
            <p:cNvSpPr/>
            <p:nvPr/>
          </p:nvSpPr>
          <p:spPr>
            <a:xfrm>
              <a:off x="1819427"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3F3F3"/>
            </a:solidFill>
          </p:spPr>
          <p:txBody>
            <a:bodyPr wrap="square" lIns="0" tIns="0" rIns="0" bIns="0" rtlCol="0"/>
            <a:lstStyle/>
            <a:p>
              <a:endParaRPr sz="1227"/>
            </a:p>
          </p:txBody>
        </p:sp>
        <p:sp>
          <p:nvSpPr>
            <p:cNvPr id="3436" name="object 3436"/>
            <p:cNvSpPr/>
            <p:nvPr/>
          </p:nvSpPr>
          <p:spPr>
            <a:xfrm>
              <a:off x="1820227" y="8562670"/>
              <a:ext cx="2540" cy="120014"/>
            </a:xfrm>
            <a:custGeom>
              <a:avLst/>
              <a:gdLst/>
              <a:ahLst/>
              <a:cxnLst/>
              <a:rect l="l" t="t" r="r" b="b"/>
              <a:pathLst>
                <a:path w="2539" h="120015">
                  <a:moveTo>
                    <a:pt x="2286" y="0"/>
                  </a:moveTo>
                  <a:lnTo>
                    <a:pt x="1473" y="0"/>
                  </a:lnTo>
                  <a:lnTo>
                    <a:pt x="800" y="0"/>
                  </a:lnTo>
                  <a:lnTo>
                    <a:pt x="0" y="0"/>
                  </a:lnTo>
                  <a:lnTo>
                    <a:pt x="0" y="120015"/>
                  </a:lnTo>
                  <a:lnTo>
                    <a:pt x="800" y="120015"/>
                  </a:lnTo>
                  <a:lnTo>
                    <a:pt x="1473" y="120015"/>
                  </a:lnTo>
                  <a:lnTo>
                    <a:pt x="2286" y="120015"/>
                  </a:lnTo>
                  <a:lnTo>
                    <a:pt x="2286" y="0"/>
                  </a:lnTo>
                  <a:close/>
                </a:path>
              </a:pathLst>
            </a:custGeom>
            <a:solidFill>
              <a:srgbClr val="F4F4F4"/>
            </a:solidFill>
          </p:spPr>
          <p:txBody>
            <a:bodyPr wrap="square" lIns="0" tIns="0" rIns="0" bIns="0" rtlCol="0"/>
            <a:lstStyle/>
            <a:p>
              <a:endParaRPr sz="1227"/>
            </a:p>
          </p:txBody>
        </p:sp>
        <p:sp>
          <p:nvSpPr>
            <p:cNvPr id="3437" name="object 3437"/>
            <p:cNvSpPr/>
            <p:nvPr/>
          </p:nvSpPr>
          <p:spPr>
            <a:xfrm>
              <a:off x="1821713" y="8562670"/>
              <a:ext cx="3175" cy="120014"/>
            </a:xfrm>
            <a:custGeom>
              <a:avLst/>
              <a:gdLst/>
              <a:ahLst/>
              <a:cxnLst/>
              <a:rect l="l" t="t" r="r" b="b"/>
              <a:pathLst>
                <a:path w="3175" h="120015">
                  <a:moveTo>
                    <a:pt x="2743" y="0"/>
                  </a:moveTo>
                  <a:lnTo>
                    <a:pt x="1587" y="0"/>
                  </a:lnTo>
                  <a:lnTo>
                    <a:pt x="800" y="0"/>
                  </a:lnTo>
                  <a:lnTo>
                    <a:pt x="0" y="0"/>
                  </a:lnTo>
                  <a:lnTo>
                    <a:pt x="0" y="120015"/>
                  </a:lnTo>
                  <a:lnTo>
                    <a:pt x="800" y="120015"/>
                  </a:lnTo>
                  <a:lnTo>
                    <a:pt x="1587" y="120015"/>
                  </a:lnTo>
                  <a:lnTo>
                    <a:pt x="2743" y="120015"/>
                  </a:lnTo>
                  <a:lnTo>
                    <a:pt x="2743" y="0"/>
                  </a:lnTo>
                  <a:close/>
                </a:path>
              </a:pathLst>
            </a:custGeom>
            <a:solidFill>
              <a:srgbClr val="F5F5F5"/>
            </a:solidFill>
          </p:spPr>
          <p:txBody>
            <a:bodyPr wrap="square" lIns="0" tIns="0" rIns="0" bIns="0" rtlCol="0"/>
            <a:lstStyle/>
            <a:p>
              <a:endParaRPr sz="1227"/>
            </a:p>
          </p:txBody>
        </p:sp>
        <p:sp>
          <p:nvSpPr>
            <p:cNvPr id="3438" name="object 3438"/>
            <p:cNvSpPr/>
            <p:nvPr/>
          </p:nvSpPr>
          <p:spPr>
            <a:xfrm>
              <a:off x="1823656" y="8562670"/>
              <a:ext cx="2540" cy="120014"/>
            </a:xfrm>
            <a:custGeom>
              <a:avLst/>
              <a:gdLst/>
              <a:ahLst/>
              <a:cxnLst/>
              <a:rect l="l" t="t" r="r" b="b"/>
              <a:pathLst>
                <a:path w="2539" h="120015">
                  <a:moveTo>
                    <a:pt x="2273" y="0"/>
                  </a:moveTo>
                  <a:lnTo>
                    <a:pt x="1485" y="0"/>
                  </a:lnTo>
                  <a:lnTo>
                    <a:pt x="800" y="0"/>
                  </a:lnTo>
                  <a:lnTo>
                    <a:pt x="0" y="0"/>
                  </a:lnTo>
                  <a:lnTo>
                    <a:pt x="0" y="120015"/>
                  </a:lnTo>
                  <a:lnTo>
                    <a:pt x="800" y="120015"/>
                  </a:lnTo>
                  <a:lnTo>
                    <a:pt x="1485" y="120015"/>
                  </a:lnTo>
                  <a:lnTo>
                    <a:pt x="2273" y="120015"/>
                  </a:lnTo>
                  <a:lnTo>
                    <a:pt x="2273" y="0"/>
                  </a:lnTo>
                  <a:close/>
                </a:path>
              </a:pathLst>
            </a:custGeom>
            <a:solidFill>
              <a:srgbClr val="F6F6F6"/>
            </a:solidFill>
          </p:spPr>
          <p:txBody>
            <a:bodyPr wrap="square" lIns="0" tIns="0" rIns="0" bIns="0" rtlCol="0"/>
            <a:lstStyle/>
            <a:p>
              <a:endParaRPr sz="1227"/>
            </a:p>
          </p:txBody>
        </p:sp>
        <p:sp>
          <p:nvSpPr>
            <p:cNvPr id="3439" name="object 3439"/>
            <p:cNvSpPr/>
            <p:nvPr/>
          </p:nvSpPr>
          <p:spPr>
            <a:xfrm>
              <a:off x="1825142"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7F7F7"/>
            </a:solidFill>
          </p:spPr>
          <p:txBody>
            <a:bodyPr wrap="square" lIns="0" tIns="0" rIns="0" bIns="0" rtlCol="0"/>
            <a:lstStyle/>
            <a:p>
              <a:endParaRPr sz="1227"/>
            </a:p>
          </p:txBody>
        </p:sp>
        <p:sp>
          <p:nvSpPr>
            <p:cNvPr id="3440" name="object 3440"/>
            <p:cNvSpPr/>
            <p:nvPr/>
          </p:nvSpPr>
          <p:spPr>
            <a:xfrm>
              <a:off x="1825942" y="8562670"/>
              <a:ext cx="3175" cy="120014"/>
            </a:xfrm>
            <a:custGeom>
              <a:avLst/>
              <a:gdLst/>
              <a:ahLst/>
              <a:cxnLst/>
              <a:rect l="l" t="t" r="r" b="b"/>
              <a:pathLst>
                <a:path w="3175" h="120015">
                  <a:moveTo>
                    <a:pt x="2628" y="0"/>
                  </a:moveTo>
                  <a:lnTo>
                    <a:pt x="1485" y="0"/>
                  </a:lnTo>
                  <a:lnTo>
                    <a:pt x="800" y="0"/>
                  </a:lnTo>
                  <a:lnTo>
                    <a:pt x="0" y="0"/>
                  </a:lnTo>
                  <a:lnTo>
                    <a:pt x="0" y="120015"/>
                  </a:lnTo>
                  <a:lnTo>
                    <a:pt x="800" y="120015"/>
                  </a:lnTo>
                  <a:lnTo>
                    <a:pt x="1485" y="120015"/>
                  </a:lnTo>
                  <a:lnTo>
                    <a:pt x="2628" y="120015"/>
                  </a:lnTo>
                  <a:lnTo>
                    <a:pt x="2628" y="0"/>
                  </a:lnTo>
                  <a:close/>
                </a:path>
              </a:pathLst>
            </a:custGeom>
            <a:solidFill>
              <a:srgbClr val="F8F8F8"/>
            </a:solidFill>
          </p:spPr>
          <p:txBody>
            <a:bodyPr wrap="square" lIns="0" tIns="0" rIns="0" bIns="0" rtlCol="0"/>
            <a:lstStyle/>
            <a:p>
              <a:endParaRPr sz="1227"/>
            </a:p>
          </p:txBody>
        </p:sp>
        <p:sp>
          <p:nvSpPr>
            <p:cNvPr id="3441" name="object 3441"/>
            <p:cNvSpPr/>
            <p:nvPr/>
          </p:nvSpPr>
          <p:spPr>
            <a:xfrm>
              <a:off x="1827885" y="8562670"/>
              <a:ext cx="2540" cy="120014"/>
            </a:xfrm>
            <a:custGeom>
              <a:avLst/>
              <a:gdLst/>
              <a:ahLst/>
              <a:cxnLst/>
              <a:rect l="l" t="t" r="r" b="b"/>
              <a:pathLst>
                <a:path w="2539" h="120015">
                  <a:moveTo>
                    <a:pt x="2286" y="0"/>
                  </a:moveTo>
                  <a:lnTo>
                    <a:pt x="1485" y="0"/>
                  </a:lnTo>
                  <a:lnTo>
                    <a:pt x="685" y="0"/>
                  </a:lnTo>
                  <a:lnTo>
                    <a:pt x="0" y="0"/>
                  </a:lnTo>
                  <a:lnTo>
                    <a:pt x="0" y="120015"/>
                  </a:lnTo>
                  <a:lnTo>
                    <a:pt x="685" y="120015"/>
                  </a:lnTo>
                  <a:lnTo>
                    <a:pt x="1485" y="120015"/>
                  </a:lnTo>
                  <a:lnTo>
                    <a:pt x="2286" y="120015"/>
                  </a:lnTo>
                  <a:lnTo>
                    <a:pt x="2286" y="0"/>
                  </a:lnTo>
                  <a:close/>
                </a:path>
              </a:pathLst>
            </a:custGeom>
            <a:solidFill>
              <a:srgbClr val="F9F9F9"/>
            </a:solidFill>
          </p:spPr>
          <p:txBody>
            <a:bodyPr wrap="square" lIns="0" tIns="0" rIns="0" bIns="0" rtlCol="0"/>
            <a:lstStyle/>
            <a:p>
              <a:endParaRPr sz="1227"/>
            </a:p>
          </p:txBody>
        </p:sp>
        <p:sp>
          <p:nvSpPr>
            <p:cNvPr id="3442" name="object 3442"/>
            <p:cNvSpPr/>
            <p:nvPr/>
          </p:nvSpPr>
          <p:spPr>
            <a:xfrm>
              <a:off x="1829371" y="8562670"/>
              <a:ext cx="2540" cy="120014"/>
            </a:xfrm>
            <a:custGeom>
              <a:avLst/>
              <a:gdLst/>
              <a:ahLst/>
              <a:cxnLst/>
              <a:rect l="l" t="t" r="r" b="b"/>
              <a:pathLst>
                <a:path w="2539" h="120015">
                  <a:moveTo>
                    <a:pt x="2273" y="0"/>
                  </a:moveTo>
                  <a:lnTo>
                    <a:pt x="1473" y="0"/>
                  </a:lnTo>
                  <a:lnTo>
                    <a:pt x="800" y="0"/>
                  </a:lnTo>
                  <a:lnTo>
                    <a:pt x="0" y="0"/>
                  </a:lnTo>
                  <a:lnTo>
                    <a:pt x="0" y="120015"/>
                  </a:lnTo>
                  <a:lnTo>
                    <a:pt x="800" y="120015"/>
                  </a:lnTo>
                  <a:lnTo>
                    <a:pt x="1473" y="120015"/>
                  </a:lnTo>
                  <a:lnTo>
                    <a:pt x="2273" y="120015"/>
                  </a:lnTo>
                  <a:lnTo>
                    <a:pt x="2273" y="0"/>
                  </a:lnTo>
                  <a:close/>
                </a:path>
              </a:pathLst>
            </a:custGeom>
            <a:solidFill>
              <a:srgbClr val="FAFAFA"/>
            </a:solidFill>
          </p:spPr>
          <p:txBody>
            <a:bodyPr wrap="square" lIns="0" tIns="0" rIns="0" bIns="0" rtlCol="0"/>
            <a:lstStyle/>
            <a:p>
              <a:endParaRPr sz="1227"/>
            </a:p>
          </p:txBody>
        </p:sp>
        <p:sp>
          <p:nvSpPr>
            <p:cNvPr id="3443" name="object 3443"/>
            <p:cNvSpPr/>
            <p:nvPr/>
          </p:nvSpPr>
          <p:spPr>
            <a:xfrm>
              <a:off x="1830857" y="8562670"/>
              <a:ext cx="3810" cy="120014"/>
            </a:xfrm>
            <a:custGeom>
              <a:avLst/>
              <a:gdLst/>
              <a:ahLst/>
              <a:cxnLst/>
              <a:rect l="l" t="t" r="r" b="b"/>
              <a:pathLst>
                <a:path w="3810" h="120015">
                  <a:moveTo>
                    <a:pt x="3429" y="0"/>
                  </a:moveTo>
                  <a:lnTo>
                    <a:pt x="0" y="0"/>
                  </a:lnTo>
                  <a:lnTo>
                    <a:pt x="0" y="120015"/>
                  </a:lnTo>
                  <a:lnTo>
                    <a:pt x="3429" y="120015"/>
                  </a:lnTo>
                  <a:lnTo>
                    <a:pt x="3429" y="0"/>
                  </a:lnTo>
                  <a:close/>
                </a:path>
              </a:pathLst>
            </a:custGeom>
            <a:solidFill>
              <a:srgbClr val="FBFBFB"/>
            </a:solidFill>
          </p:spPr>
          <p:txBody>
            <a:bodyPr wrap="square" lIns="0" tIns="0" rIns="0" bIns="0" rtlCol="0"/>
            <a:lstStyle/>
            <a:p>
              <a:endParaRPr sz="1227"/>
            </a:p>
          </p:txBody>
        </p:sp>
        <p:sp>
          <p:nvSpPr>
            <p:cNvPr id="3444" name="object 3444"/>
            <p:cNvSpPr/>
            <p:nvPr/>
          </p:nvSpPr>
          <p:spPr>
            <a:xfrm>
              <a:off x="1833600" y="8562670"/>
              <a:ext cx="5715" cy="120014"/>
            </a:xfrm>
            <a:custGeom>
              <a:avLst/>
              <a:gdLst/>
              <a:ahLst/>
              <a:cxnLst/>
              <a:rect l="l" t="t" r="r" b="b"/>
              <a:pathLst>
                <a:path w="5714" h="120015">
                  <a:moveTo>
                    <a:pt x="5715" y="0"/>
                  </a:moveTo>
                  <a:lnTo>
                    <a:pt x="2959" y="0"/>
                  </a:lnTo>
                  <a:lnTo>
                    <a:pt x="2286" y="0"/>
                  </a:lnTo>
                  <a:lnTo>
                    <a:pt x="0" y="0"/>
                  </a:lnTo>
                  <a:lnTo>
                    <a:pt x="0" y="120015"/>
                  </a:lnTo>
                  <a:lnTo>
                    <a:pt x="2286" y="120015"/>
                  </a:lnTo>
                  <a:lnTo>
                    <a:pt x="2959" y="120015"/>
                  </a:lnTo>
                  <a:lnTo>
                    <a:pt x="5715" y="120015"/>
                  </a:lnTo>
                  <a:lnTo>
                    <a:pt x="5715" y="0"/>
                  </a:lnTo>
                  <a:close/>
                </a:path>
              </a:pathLst>
            </a:custGeom>
            <a:solidFill>
              <a:srgbClr val="FCFCFC"/>
            </a:solidFill>
          </p:spPr>
          <p:txBody>
            <a:bodyPr wrap="square" lIns="0" tIns="0" rIns="0" bIns="0" rtlCol="0"/>
            <a:lstStyle/>
            <a:p>
              <a:endParaRPr sz="1227"/>
            </a:p>
          </p:txBody>
        </p:sp>
        <p:sp>
          <p:nvSpPr>
            <p:cNvPr id="3445" name="object 3445"/>
            <p:cNvSpPr/>
            <p:nvPr/>
          </p:nvSpPr>
          <p:spPr>
            <a:xfrm>
              <a:off x="1838515" y="8562670"/>
              <a:ext cx="5715" cy="120014"/>
            </a:xfrm>
            <a:custGeom>
              <a:avLst/>
              <a:gdLst/>
              <a:ahLst/>
              <a:cxnLst/>
              <a:rect l="l" t="t" r="r" b="b"/>
              <a:pathLst>
                <a:path w="5714" h="120015">
                  <a:moveTo>
                    <a:pt x="5372" y="0"/>
                  </a:moveTo>
                  <a:lnTo>
                    <a:pt x="3073" y="0"/>
                  </a:lnTo>
                  <a:lnTo>
                    <a:pt x="2286" y="0"/>
                  </a:lnTo>
                  <a:lnTo>
                    <a:pt x="0" y="0"/>
                  </a:lnTo>
                  <a:lnTo>
                    <a:pt x="0" y="120015"/>
                  </a:lnTo>
                  <a:lnTo>
                    <a:pt x="2286" y="120015"/>
                  </a:lnTo>
                  <a:lnTo>
                    <a:pt x="3073" y="120015"/>
                  </a:lnTo>
                  <a:lnTo>
                    <a:pt x="5372" y="120015"/>
                  </a:lnTo>
                  <a:lnTo>
                    <a:pt x="5372" y="0"/>
                  </a:lnTo>
                  <a:close/>
                </a:path>
              </a:pathLst>
            </a:custGeom>
            <a:solidFill>
              <a:srgbClr val="FDFDFD"/>
            </a:solidFill>
          </p:spPr>
          <p:txBody>
            <a:bodyPr wrap="square" lIns="0" tIns="0" rIns="0" bIns="0" rtlCol="0"/>
            <a:lstStyle/>
            <a:p>
              <a:endParaRPr sz="1227"/>
            </a:p>
          </p:txBody>
        </p:sp>
        <p:sp>
          <p:nvSpPr>
            <p:cNvPr id="3446" name="object 3446"/>
            <p:cNvSpPr/>
            <p:nvPr/>
          </p:nvSpPr>
          <p:spPr>
            <a:xfrm>
              <a:off x="1843087" y="8562670"/>
              <a:ext cx="6350" cy="120014"/>
            </a:xfrm>
            <a:custGeom>
              <a:avLst/>
              <a:gdLst/>
              <a:ahLst/>
              <a:cxnLst/>
              <a:rect l="l" t="t" r="r" b="b"/>
              <a:pathLst>
                <a:path w="6350" h="120015">
                  <a:moveTo>
                    <a:pt x="6057" y="0"/>
                  </a:moveTo>
                  <a:lnTo>
                    <a:pt x="3416" y="0"/>
                  </a:lnTo>
                  <a:lnTo>
                    <a:pt x="2628" y="0"/>
                  </a:lnTo>
                  <a:lnTo>
                    <a:pt x="0" y="0"/>
                  </a:lnTo>
                  <a:lnTo>
                    <a:pt x="0" y="120015"/>
                  </a:lnTo>
                  <a:lnTo>
                    <a:pt x="2628" y="120015"/>
                  </a:lnTo>
                  <a:lnTo>
                    <a:pt x="3416" y="120015"/>
                  </a:lnTo>
                  <a:lnTo>
                    <a:pt x="6057" y="120015"/>
                  </a:lnTo>
                  <a:lnTo>
                    <a:pt x="6057" y="0"/>
                  </a:lnTo>
                  <a:close/>
                </a:path>
              </a:pathLst>
            </a:custGeom>
            <a:solidFill>
              <a:srgbClr val="FEFEFE"/>
            </a:solidFill>
          </p:spPr>
          <p:txBody>
            <a:bodyPr wrap="square" lIns="0" tIns="0" rIns="0" bIns="0" rtlCol="0"/>
            <a:lstStyle/>
            <a:p>
              <a:endParaRPr sz="1227"/>
            </a:p>
          </p:txBody>
        </p:sp>
        <p:sp>
          <p:nvSpPr>
            <p:cNvPr id="3447" name="object 3447"/>
            <p:cNvSpPr/>
            <p:nvPr/>
          </p:nvSpPr>
          <p:spPr>
            <a:xfrm>
              <a:off x="1848459" y="8562670"/>
              <a:ext cx="2540" cy="120014"/>
            </a:xfrm>
            <a:custGeom>
              <a:avLst/>
              <a:gdLst/>
              <a:ahLst/>
              <a:cxnLst/>
              <a:rect l="l" t="t" r="r" b="b"/>
              <a:pathLst>
                <a:path w="2539" h="120015">
                  <a:moveTo>
                    <a:pt x="2285" y="0"/>
                  </a:moveTo>
                  <a:lnTo>
                    <a:pt x="0" y="0"/>
                  </a:lnTo>
                  <a:lnTo>
                    <a:pt x="0" y="120015"/>
                  </a:lnTo>
                  <a:lnTo>
                    <a:pt x="2285" y="120015"/>
                  </a:lnTo>
                  <a:lnTo>
                    <a:pt x="2285" y="0"/>
                  </a:lnTo>
                  <a:close/>
                </a:path>
              </a:pathLst>
            </a:custGeom>
            <a:solidFill>
              <a:srgbClr val="FFFFFF"/>
            </a:solidFill>
          </p:spPr>
          <p:txBody>
            <a:bodyPr wrap="square" lIns="0" tIns="0" rIns="0" bIns="0" rtlCol="0"/>
            <a:lstStyle/>
            <a:p>
              <a:endParaRPr sz="1227"/>
            </a:p>
          </p:txBody>
        </p:sp>
        <p:sp>
          <p:nvSpPr>
            <p:cNvPr id="3448" name="object 3448"/>
            <p:cNvSpPr/>
            <p:nvPr/>
          </p:nvSpPr>
          <p:spPr>
            <a:xfrm>
              <a:off x="1849945" y="8562670"/>
              <a:ext cx="5080" cy="120014"/>
            </a:xfrm>
            <a:custGeom>
              <a:avLst/>
              <a:gdLst/>
              <a:ahLst/>
              <a:cxnLst/>
              <a:rect l="l" t="t" r="r" b="b"/>
              <a:pathLst>
                <a:path w="5080" h="120015">
                  <a:moveTo>
                    <a:pt x="4572" y="0"/>
                  </a:moveTo>
                  <a:lnTo>
                    <a:pt x="2628" y="0"/>
                  </a:lnTo>
                  <a:lnTo>
                    <a:pt x="1943" y="0"/>
                  </a:lnTo>
                  <a:lnTo>
                    <a:pt x="0" y="0"/>
                  </a:lnTo>
                  <a:lnTo>
                    <a:pt x="0" y="120015"/>
                  </a:lnTo>
                  <a:lnTo>
                    <a:pt x="1943" y="120015"/>
                  </a:lnTo>
                  <a:lnTo>
                    <a:pt x="2628" y="120015"/>
                  </a:lnTo>
                  <a:lnTo>
                    <a:pt x="4572" y="120015"/>
                  </a:lnTo>
                  <a:lnTo>
                    <a:pt x="4572" y="0"/>
                  </a:lnTo>
                  <a:close/>
                </a:path>
              </a:pathLst>
            </a:custGeom>
            <a:solidFill>
              <a:srgbClr val="FEFEFE"/>
            </a:solidFill>
          </p:spPr>
          <p:txBody>
            <a:bodyPr wrap="square" lIns="0" tIns="0" rIns="0" bIns="0" rtlCol="0"/>
            <a:lstStyle/>
            <a:p>
              <a:endParaRPr sz="1227"/>
            </a:p>
          </p:txBody>
        </p:sp>
        <p:sp>
          <p:nvSpPr>
            <p:cNvPr id="3449" name="object 3449"/>
            <p:cNvSpPr/>
            <p:nvPr/>
          </p:nvSpPr>
          <p:spPr>
            <a:xfrm>
              <a:off x="1853717" y="8562670"/>
              <a:ext cx="5080" cy="120014"/>
            </a:xfrm>
            <a:custGeom>
              <a:avLst/>
              <a:gdLst/>
              <a:ahLst/>
              <a:cxnLst/>
              <a:rect l="l" t="t" r="r" b="b"/>
              <a:pathLst>
                <a:path w="5080" h="120015">
                  <a:moveTo>
                    <a:pt x="4572" y="0"/>
                  </a:moveTo>
                  <a:lnTo>
                    <a:pt x="2730" y="0"/>
                  </a:lnTo>
                  <a:lnTo>
                    <a:pt x="1943" y="0"/>
                  </a:lnTo>
                  <a:lnTo>
                    <a:pt x="0" y="0"/>
                  </a:lnTo>
                  <a:lnTo>
                    <a:pt x="0" y="120015"/>
                  </a:lnTo>
                  <a:lnTo>
                    <a:pt x="1943" y="120015"/>
                  </a:lnTo>
                  <a:lnTo>
                    <a:pt x="2730" y="120015"/>
                  </a:lnTo>
                  <a:lnTo>
                    <a:pt x="4572" y="120015"/>
                  </a:lnTo>
                  <a:lnTo>
                    <a:pt x="4572" y="0"/>
                  </a:lnTo>
                  <a:close/>
                </a:path>
              </a:pathLst>
            </a:custGeom>
            <a:solidFill>
              <a:srgbClr val="FDFDFD"/>
            </a:solidFill>
          </p:spPr>
          <p:txBody>
            <a:bodyPr wrap="square" lIns="0" tIns="0" rIns="0" bIns="0" rtlCol="0"/>
            <a:lstStyle/>
            <a:p>
              <a:endParaRPr sz="1227"/>
            </a:p>
          </p:txBody>
        </p:sp>
        <p:sp>
          <p:nvSpPr>
            <p:cNvPr id="3450" name="object 3450"/>
            <p:cNvSpPr/>
            <p:nvPr/>
          </p:nvSpPr>
          <p:spPr>
            <a:xfrm>
              <a:off x="1857146" y="8562670"/>
              <a:ext cx="5080" cy="120014"/>
            </a:xfrm>
            <a:custGeom>
              <a:avLst/>
              <a:gdLst/>
              <a:ahLst/>
              <a:cxnLst/>
              <a:rect l="l" t="t" r="r" b="b"/>
              <a:pathLst>
                <a:path w="5080" h="120015">
                  <a:moveTo>
                    <a:pt x="4559" y="0"/>
                  </a:moveTo>
                  <a:lnTo>
                    <a:pt x="2743" y="0"/>
                  </a:lnTo>
                  <a:lnTo>
                    <a:pt x="1943" y="0"/>
                  </a:lnTo>
                  <a:lnTo>
                    <a:pt x="0" y="0"/>
                  </a:lnTo>
                  <a:lnTo>
                    <a:pt x="0" y="120015"/>
                  </a:lnTo>
                  <a:lnTo>
                    <a:pt x="1943" y="120015"/>
                  </a:lnTo>
                  <a:lnTo>
                    <a:pt x="2743" y="120015"/>
                  </a:lnTo>
                  <a:lnTo>
                    <a:pt x="4559" y="120015"/>
                  </a:lnTo>
                  <a:lnTo>
                    <a:pt x="4559" y="0"/>
                  </a:lnTo>
                  <a:close/>
                </a:path>
              </a:pathLst>
            </a:custGeom>
            <a:solidFill>
              <a:srgbClr val="FCFCFC"/>
            </a:solidFill>
          </p:spPr>
          <p:txBody>
            <a:bodyPr wrap="square" lIns="0" tIns="0" rIns="0" bIns="0" rtlCol="0"/>
            <a:lstStyle/>
            <a:p>
              <a:endParaRPr sz="1227"/>
            </a:p>
          </p:txBody>
        </p:sp>
        <p:sp>
          <p:nvSpPr>
            <p:cNvPr id="3451" name="object 3451"/>
            <p:cNvSpPr/>
            <p:nvPr/>
          </p:nvSpPr>
          <p:spPr>
            <a:xfrm>
              <a:off x="1861032" y="8562670"/>
              <a:ext cx="5080" cy="120014"/>
            </a:xfrm>
            <a:custGeom>
              <a:avLst/>
              <a:gdLst/>
              <a:ahLst/>
              <a:cxnLst/>
              <a:rect l="l" t="t" r="r" b="b"/>
              <a:pathLst>
                <a:path w="5080" h="120015">
                  <a:moveTo>
                    <a:pt x="4559" y="0"/>
                  </a:moveTo>
                  <a:lnTo>
                    <a:pt x="2628" y="0"/>
                  </a:lnTo>
                  <a:lnTo>
                    <a:pt x="1828" y="0"/>
                  </a:lnTo>
                  <a:lnTo>
                    <a:pt x="0" y="0"/>
                  </a:lnTo>
                  <a:lnTo>
                    <a:pt x="0" y="120015"/>
                  </a:lnTo>
                  <a:lnTo>
                    <a:pt x="1828" y="120015"/>
                  </a:lnTo>
                  <a:lnTo>
                    <a:pt x="2628" y="120015"/>
                  </a:lnTo>
                  <a:lnTo>
                    <a:pt x="4559" y="120015"/>
                  </a:lnTo>
                  <a:lnTo>
                    <a:pt x="4559" y="0"/>
                  </a:lnTo>
                  <a:close/>
                </a:path>
              </a:pathLst>
            </a:custGeom>
            <a:solidFill>
              <a:srgbClr val="FBFBFB"/>
            </a:solidFill>
          </p:spPr>
          <p:txBody>
            <a:bodyPr wrap="square" lIns="0" tIns="0" rIns="0" bIns="0" rtlCol="0"/>
            <a:lstStyle/>
            <a:p>
              <a:endParaRPr sz="1227"/>
            </a:p>
          </p:txBody>
        </p:sp>
        <p:sp>
          <p:nvSpPr>
            <p:cNvPr id="3452" name="object 3452"/>
            <p:cNvSpPr/>
            <p:nvPr/>
          </p:nvSpPr>
          <p:spPr>
            <a:xfrm>
              <a:off x="186480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AFAFA"/>
            </a:solidFill>
          </p:spPr>
          <p:txBody>
            <a:bodyPr wrap="square" lIns="0" tIns="0" rIns="0" bIns="0" rtlCol="0"/>
            <a:lstStyle/>
            <a:p>
              <a:endParaRPr sz="1227"/>
            </a:p>
          </p:txBody>
        </p:sp>
        <p:sp>
          <p:nvSpPr>
            <p:cNvPr id="3453" name="object 3453"/>
            <p:cNvSpPr/>
            <p:nvPr/>
          </p:nvSpPr>
          <p:spPr>
            <a:xfrm>
              <a:off x="1865604" y="8562670"/>
              <a:ext cx="2540" cy="120014"/>
            </a:xfrm>
            <a:custGeom>
              <a:avLst/>
              <a:gdLst/>
              <a:ahLst/>
              <a:cxnLst/>
              <a:rect l="l" t="t" r="r" b="b"/>
              <a:pathLst>
                <a:path w="2539" h="120015">
                  <a:moveTo>
                    <a:pt x="2286" y="0"/>
                  </a:moveTo>
                  <a:lnTo>
                    <a:pt x="1485" y="0"/>
                  </a:lnTo>
                  <a:lnTo>
                    <a:pt x="685" y="0"/>
                  </a:lnTo>
                  <a:lnTo>
                    <a:pt x="0" y="0"/>
                  </a:lnTo>
                  <a:lnTo>
                    <a:pt x="0" y="120015"/>
                  </a:lnTo>
                  <a:lnTo>
                    <a:pt x="685" y="120015"/>
                  </a:lnTo>
                  <a:lnTo>
                    <a:pt x="1485" y="120015"/>
                  </a:lnTo>
                  <a:lnTo>
                    <a:pt x="2286" y="120015"/>
                  </a:lnTo>
                  <a:lnTo>
                    <a:pt x="2286" y="0"/>
                  </a:lnTo>
                  <a:close/>
                </a:path>
              </a:pathLst>
            </a:custGeom>
            <a:solidFill>
              <a:srgbClr val="F9F9F9"/>
            </a:solidFill>
          </p:spPr>
          <p:txBody>
            <a:bodyPr wrap="square" lIns="0" tIns="0" rIns="0" bIns="0" rtlCol="0"/>
            <a:lstStyle/>
            <a:p>
              <a:endParaRPr sz="1227"/>
            </a:p>
          </p:txBody>
        </p:sp>
        <p:sp>
          <p:nvSpPr>
            <p:cNvPr id="3454" name="object 3454"/>
            <p:cNvSpPr/>
            <p:nvPr/>
          </p:nvSpPr>
          <p:spPr>
            <a:xfrm>
              <a:off x="1867090" y="8562670"/>
              <a:ext cx="2540" cy="120014"/>
            </a:xfrm>
            <a:custGeom>
              <a:avLst/>
              <a:gdLst/>
              <a:ahLst/>
              <a:cxnLst/>
              <a:rect l="l" t="t" r="r" b="b"/>
              <a:pathLst>
                <a:path w="2539" h="120015">
                  <a:moveTo>
                    <a:pt x="2273" y="0"/>
                  </a:moveTo>
                  <a:lnTo>
                    <a:pt x="1473" y="0"/>
                  </a:lnTo>
                  <a:lnTo>
                    <a:pt x="800" y="0"/>
                  </a:lnTo>
                  <a:lnTo>
                    <a:pt x="0" y="0"/>
                  </a:lnTo>
                  <a:lnTo>
                    <a:pt x="0" y="120015"/>
                  </a:lnTo>
                  <a:lnTo>
                    <a:pt x="800" y="120015"/>
                  </a:lnTo>
                  <a:lnTo>
                    <a:pt x="1473" y="120015"/>
                  </a:lnTo>
                  <a:lnTo>
                    <a:pt x="2273" y="120015"/>
                  </a:lnTo>
                  <a:lnTo>
                    <a:pt x="2273" y="0"/>
                  </a:lnTo>
                  <a:close/>
                </a:path>
              </a:pathLst>
            </a:custGeom>
            <a:solidFill>
              <a:srgbClr val="F8F8F8"/>
            </a:solidFill>
          </p:spPr>
          <p:txBody>
            <a:bodyPr wrap="square" lIns="0" tIns="0" rIns="0" bIns="0" rtlCol="0"/>
            <a:lstStyle/>
            <a:p>
              <a:endParaRPr sz="1227"/>
            </a:p>
          </p:txBody>
        </p:sp>
        <p:sp>
          <p:nvSpPr>
            <p:cNvPr id="3455" name="object 3455"/>
            <p:cNvSpPr/>
            <p:nvPr/>
          </p:nvSpPr>
          <p:spPr>
            <a:xfrm>
              <a:off x="1868576" y="8562670"/>
              <a:ext cx="2540" cy="120014"/>
            </a:xfrm>
            <a:custGeom>
              <a:avLst/>
              <a:gdLst/>
              <a:ahLst/>
              <a:cxnLst/>
              <a:rect l="l" t="t" r="r" b="b"/>
              <a:pathLst>
                <a:path w="2539" h="120015">
                  <a:moveTo>
                    <a:pt x="2273" y="0"/>
                  </a:moveTo>
                  <a:lnTo>
                    <a:pt x="1587" y="0"/>
                  </a:lnTo>
                  <a:lnTo>
                    <a:pt x="800" y="0"/>
                  </a:lnTo>
                  <a:lnTo>
                    <a:pt x="0" y="0"/>
                  </a:lnTo>
                  <a:lnTo>
                    <a:pt x="0" y="120015"/>
                  </a:lnTo>
                  <a:lnTo>
                    <a:pt x="800" y="120015"/>
                  </a:lnTo>
                  <a:lnTo>
                    <a:pt x="1587" y="120015"/>
                  </a:lnTo>
                  <a:lnTo>
                    <a:pt x="2273" y="120015"/>
                  </a:lnTo>
                  <a:lnTo>
                    <a:pt x="2273" y="0"/>
                  </a:lnTo>
                  <a:close/>
                </a:path>
              </a:pathLst>
            </a:custGeom>
            <a:solidFill>
              <a:srgbClr val="F7F7F7"/>
            </a:solidFill>
          </p:spPr>
          <p:txBody>
            <a:bodyPr wrap="square" lIns="0" tIns="0" rIns="0" bIns="0" rtlCol="0"/>
            <a:lstStyle/>
            <a:p>
              <a:endParaRPr sz="1227"/>
            </a:p>
          </p:txBody>
        </p:sp>
        <p:sp>
          <p:nvSpPr>
            <p:cNvPr id="3456" name="object 3456"/>
            <p:cNvSpPr/>
            <p:nvPr/>
          </p:nvSpPr>
          <p:spPr>
            <a:xfrm>
              <a:off x="1870176"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F6F6F6"/>
            </a:solidFill>
          </p:spPr>
          <p:txBody>
            <a:bodyPr wrap="square" lIns="0" tIns="0" rIns="0" bIns="0" rtlCol="0"/>
            <a:lstStyle/>
            <a:p>
              <a:endParaRPr sz="1227"/>
            </a:p>
          </p:txBody>
        </p:sp>
        <p:sp>
          <p:nvSpPr>
            <p:cNvPr id="3457" name="object 3457"/>
            <p:cNvSpPr/>
            <p:nvPr/>
          </p:nvSpPr>
          <p:spPr>
            <a:xfrm>
              <a:off x="1870862" y="8562670"/>
              <a:ext cx="3175" cy="120014"/>
            </a:xfrm>
            <a:custGeom>
              <a:avLst/>
              <a:gdLst/>
              <a:ahLst/>
              <a:cxnLst/>
              <a:rect l="l" t="t" r="r" b="b"/>
              <a:pathLst>
                <a:path w="3175" h="120015">
                  <a:moveTo>
                    <a:pt x="2730" y="0"/>
                  </a:moveTo>
                  <a:lnTo>
                    <a:pt x="1600" y="0"/>
                  </a:lnTo>
                  <a:lnTo>
                    <a:pt x="800" y="0"/>
                  </a:lnTo>
                  <a:lnTo>
                    <a:pt x="0" y="0"/>
                  </a:lnTo>
                  <a:lnTo>
                    <a:pt x="0" y="120015"/>
                  </a:lnTo>
                  <a:lnTo>
                    <a:pt x="800" y="120015"/>
                  </a:lnTo>
                  <a:lnTo>
                    <a:pt x="1600" y="120015"/>
                  </a:lnTo>
                  <a:lnTo>
                    <a:pt x="2730" y="120015"/>
                  </a:lnTo>
                  <a:lnTo>
                    <a:pt x="2730" y="0"/>
                  </a:lnTo>
                  <a:close/>
                </a:path>
              </a:pathLst>
            </a:custGeom>
            <a:solidFill>
              <a:srgbClr val="F5F5F5"/>
            </a:solidFill>
          </p:spPr>
          <p:txBody>
            <a:bodyPr wrap="square" lIns="0" tIns="0" rIns="0" bIns="0" rtlCol="0"/>
            <a:lstStyle/>
            <a:p>
              <a:endParaRPr sz="1227"/>
            </a:p>
          </p:txBody>
        </p:sp>
        <p:sp>
          <p:nvSpPr>
            <p:cNvPr id="3458" name="object 3458"/>
            <p:cNvSpPr/>
            <p:nvPr/>
          </p:nvSpPr>
          <p:spPr>
            <a:xfrm>
              <a:off x="1872805" y="8562670"/>
              <a:ext cx="2540" cy="120014"/>
            </a:xfrm>
            <a:custGeom>
              <a:avLst/>
              <a:gdLst/>
              <a:ahLst/>
              <a:cxnLst/>
              <a:rect l="l" t="t" r="r" b="b"/>
              <a:pathLst>
                <a:path w="2539" h="120015">
                  <a:moveTo>
                    <a:pt x="2273" y="0"/>
                  </a:moveTo>
                  <a:lnTo>
                    <a:pt x="1485" y="0"/>
                  </a:lnTo>
                  <a:lnTo>
                    <a:pt x="800" y="0"/>
                  </a:lnTo>
                  <a:lnTo>
                    <a:pt x="0" y="0"/>
                  </a:lnTo>
                  <a:lnTo>
                    <a:pt x="0" y="120015"/>
                  </a:lnTo>
                  <a:lnTo>
                    <a:pt x="800" y="120015"/>
                  </a:lnTo>
                  <a:lnTo>
                    <a:pt x="1485" y="120015"/>
                  </a:lnTo>
                  <a:lnTo>
                    <a:pt x="2273" y="120015"/>
                  </a:lnTo>
                  <a:lnTo>
                    <a:pt x="2273" y="0"/>
                  </a:lnTo>
                  <a:close/>
                </a:path>
              </a:pathLst>
            </a:custGeom>
            <a:solidFill>
              <a:srgbClr val="F4F4F4"/>
            </a:solidFill>
          </p:spPr>
          <p:txBody>
            <a:bodyPr wrap="square" lIns="0" tIns="0" rIns="0" bIns="0" rtlCol="0"/>
            <a:lstStyle/>
            <a:p>
              <a:endParaRPr sz="1227"/>
            </a:p>
          </p:txBody>
        </p:sp>
        <p:sp>
          <p:nvSpPr>
            <p:cNvPr id="3459" name="object 3459"/>
            <p:cNvSpPr/>
            <p:nvPr/>
          </p:nvSpPr>
          <p:spPr>
            <a:xfrm>
              <a:off x="1874291" y="8562670"/>
              <a:ext cx="2540" cy="120014"/>
            </a:xfrm>
            <a:custGeom>
              <a:avLst/>
              <a:gdLst/>
              <a:ahLst/>
              <a:cxnLst/>
              <a:rect l="l" t="t" r="r" b="b"/>
              <a:pathLst>
                <a:path w="2539" h="120015">
                  <a:moveTo>
                    <a:pt x="2273" y="0"/>
                  </a:moveTo>
                  <a:lnTo>
                    <a:pt x="1587" y="0"/>
                  </a:lnTo>
                  <a:lnTo>
                    <a:pt x="800" y="0"/>
                  </a:lnTo>
                  <a:lnTo>
                    <a:pt x="0" y="0"/>
                  </a:lnTo>
                  <a:lnTo>
                    <a:pt x="0" y="120015"/>
                  </a:lnTo>
                  <a:lnTo>
                    <a:pt x="800" y="120015"/>
                  </a:lnTo>
                  <a:lnTo>
                    <a:pt x="1587" y="120015"/>
                  </a:lnTo>
                  <a:lnTo>
                    <a:pt x="2273" y="120015"/>
                  </a:lnTo>
                  <a:lnTo>
                    <a:pt x="2273" y="0"/>
                  </a:lnTo>
                  <a:close/>
                </a:path>
              </a:pathLst>
            </a:custGeom>
            <a:solidFill>
              <a:srgbClr val="F3F3F3"/>
            </a:solidFill>
          </p:spPr>
          <p:txBody>
            <a:bodyPr wrap="square" lIns="0" tIns="0" rIns="0" bIns="0" rtlCol="0"/>
            <a:lstStyle/>
            <a:p>
              <a:endParaRPr sz="1227"/>
            </a:p>
          </p:txBody>
        </p:sp>
        <p:sp>
          <p:nvSpPr>
            <p:cNvPr id="3460" name="object 3460"/>
            <p:cNvSpPr/>
            <p:nvPr/>
          </p:nvSpPr>
          <p:spPr>
            <a:xfrm>
              <a:off x="1875891" y="8562670"/>
              <a:ext cx="2540" cy="120014"/>
            </a:xfrm>
            <a:custGeom>
              <a:avLst/>
              <a:gdLst/>
              <a:ahLst/>
              <a:cxnLst/>
              <a:rect l="l" t="t" r="r" b="b"/>
              <a:pathLst>
                <a:path w="2539" h="120015">
                  <a:moveTo>
                    <a:pt x="2286" y="0"/>
                  </a:moveTo>
                  <a:lnTo>
                    <a:pt x="1485" y="0"/>
                  </a:lnTo>
                  <a:lnTo>
                    <a:pt x="685" y="0"/>
                  </a:lnTo>
                  <a:lnTo>
                    <a:pt x="0" y="0"/>
                  </a:lnTo>
                  <a:lnTo>
                    <a:pt x="0" y="120015"/>
                  </a:lnTo>
                  <a:lnTo>
                    <a:pt x="685" y="120015"/>
                  </a:lnTo>
                  <a:lnTo>
                    <a:pt x="1485" y="120015"/>
                  </a:lnTo>
                  <a:lnTo>
                    <a:pt x="2286" y="120015"/>
                  </a:lnTo>
                  <a:lnTo>
                    <a:pt x="2286" y="0"/>
                  </a:lnTo>
                  <a:close/>
                </a:path>
              </a:pathLst>
            </a:custGeom>
            <a:solidFill>
              <a:srgbClr val="F2F2F2"/>
            </a:solidFill>
          </p:spPr>
          <p:txBody>
            <a:bodyPr wrap="square" lIns="0" tIns="0" rIns="0" bIns="0" rtlCol="0"/>
            <a:lstStyle/>
            <a:p>
              <a:endParaRPr sz="1227"/>
            </a:p>
          </p:txBody>
        </p:sp>
        <p:sp>
          <p:nvSpPr>
            <p:cNvPr id="3461" name="object 3461"/>
            <p:cNvSpPr/>
            <p:nvPr/>
          </p:nvSpPr>
          <p:spPr>
            <a:xfrm>
              <a:off x="1877377"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1F1F1"/>
            </a:solidFill>
          </p:spPr>
          <p:txBody>
            <a:bodyPr wrap="square" lIns="0" tIns="0" rIns="0" bIns="0" rtlCol="0"/>
            <a:lstStyle/>
            <a:p>
              <a:endParaRPr sz="1227"/>
            </a:p>
          </p:txBody>
        </p:sp>
        <p:sp>
          <p:nvSpPr>
            <p:cNvPr id="3462" name="object 3462"/>
            <p:cNvSpPr/>
            <p:nvPr/>
          </p:nvSpPr>
          <p:spPr>
            <a:xfrm>
              <a:off x="1878177" y="8562670"/>
              <a:ext cx="2540" cy="120014"/>
            </a:xfrm>
            <a:custGeom>
              <a:avLst/>
              <a:gdLst/>
              <a:ahLst/>
              <a:cxnLst/>
              <a:rect l="l" t="t" r="r" b="b"/>
              <a:pathLst>
                <a:path w="2539" h="120015">
                  <a:moveTo>
                    <a:pt x="2273" y="0"/>
                  </a:moveTo>
                  <a:lnTo>
                    <a:pt x="1485" y="0"/>
                  </a:lnTo>
                  <a:lnTo>
                    <a:pt x="685" y="0"/>
                  </a:lnTo>
                  <a:lnTo>
                    <a:pt x="0" y="0"/>
                  </a:lnTo>
                  <a:lnTo>
                    <a:pt x="0" y="120015"/>
                  </a:lnTo>
                  <a:lnTo>
                    <a:pt x="685" y="120015"/>
                  </a:lnTo>
                  <a:lnTo>
                    <a:pt x="1485" y="120015"/>
                  </a:lnTo>
                  <a:lnTo>
                    <a:pt x="2273" y="120015"/>
                  </a:lnTo>
                  <a:lnTo>
                    <a:pt x="2273" y="0"/>
                  </a:lnTo>
                  <a:close/>
                </a:path>
              </a:pathLst>
            </a:custGeom>
            <a:solidFill>
              <a:srgbClr val="F0F0F0"/>
            </a:solidFill>
          </p:spPr>
          <p:txBody>
            <a:bodyPr wrap="square" lIns="0" tIns="0" rIns="0" bIns="0" rtlCol="0"/>
            <a:lstStyle/>
            <a:p>
              <a:endParaRPr sz="1227"/>
            </a:p>
          </p:txBody>
        </p:sp>
        <p:sp>
          <p:nvSpPr>
            <p:cNvPr id="3463" name="object 3463"/>
            <p:cNvSpPr/>
            <p:nvPr/>
          </p:nvSpPr>
          <p:spPr>
            <a:xfrm>
              <a:off x="1879663" y="8562670"/>
              <a:ext cx="2540" cy="120014"/>
            </a:xfrm>
            <a:custGeom>
              <a:avLst/>
              <a:gdLst/>
              <a:ahLst/>
              <a:cxnLst/>
              <a:rect l="l" t="t" r="r" b="b"/>
              <a:pathLst>
                <a:path w="2539" h="120015">
                  <a:moveTo>
                    <a:pt x="2286" y="0"/>
                  </a:moveTo>
                  <a:lnTo>
                    <a:pt x="1473" y="0"/>
                  </a:lnTo>
                  <a:lnTo>
                    <a:pt x="800" y="0"/>
                  </a:lnTo>
                  <a:lnTo>
                    <a:pt x="0" y="0"/>
                  </a:lnTo>
                  <a:lnTo>
                    <a:pt x="0" y="120015"/>
                  </a:lnTo>
                  <a:lnTo>
                    <a:pt x="800" y="120015"/>
                  </a:lnTo>
                  <a:lnTo>
                    <a:pt x="1473" y="120015"/>
                  </a:lnTo>
                  <a:lnTo>
                    <a:pt x="2286" y="120015"/>
                  </a:lnTo>
                  <a:lnTo>
                    <a:pt x="2286" y="0"/>
                  </a:lnTo>
                  <a:close/>
                </a:path>
              </a:pathLst>
            </a:custGeom>
            <a:solidFill>
              <a:srgbClr val="EFEFEF"/>
            </a:solidFill>
          </p:spPr>
          <p:txBody>
            <a:bodyPr wrap="square" lIns="0" tIns="0" rIns="0" bIns="0" rtlCol="0"/>
            <a:lstStyle/>
            <a:p>
              <a:endParaRPr sz="1227"/>
            </a:p>
          </p:txBody>
        </p:sp>
        <p:sp>
          <p:nvSpPr>
            <p:cNvPr id="3464" name="object 3464"/>
            <p:cNvSpPr/>
            <p:nvPr/>
          </p:nvSpPr>
          <p:spPr>
            <a:xfrm>
              <a:off x="1881149" y="8562670"/>
              <a:ext cx="2540" cy="120014"/>
            </a:xfrm>
            <a:custGeom>
              <a:avLst/>
              <a:gdLst/>
              <a:ahLst/>
              <a:cxnLst/>
              <a:rect l="l" t="t" r="r" b="b"/>
              <a:pathLst>
                <a:path w="2539" h="120015">
                  <a:moveTo>
                    <a:pt x="2273" y="0"/>
                  </a:moveTo>
                  <a:lnTo>
                    <a:pt x="1943" y="0"/>
                  </a:lnTo>
                  <a:lnTo>
                    <a:pt x="1143" y="0"/>
                  </a:lnTo>
                  <a:lnTo>
                    <a:pt x="0" y="0"/>
                  </a:lnTo>
                  <a:lnTo>
                    <a:pt x="0" y="120015"/>
                  </a:lnTo>
                  <a:lnTo>
                    <a:pt x="1143" y="120015"/>
                  </a:lnTo>
                  <a:lnTo>
                    <a:pt x="1943" y="120015"/>
                  </a:lnTo>
                  <a:lnTo>
                    <a:pt x="2273" y="120015"/>
                  </a:lnTo>
                  <a:lnTo>
                    <a:pt x="2273" y="0"/>
                  </a:lnTo>
                  <a:close/>
                </a:path>
              </a:pathLst>
            </a:custGeom>
            <a:solidFill>
              <a:srgbClr val="EEEEEE"/>
            </a:solidFill>
          </p:spPr>
          <p:txBody>
            <a:bodyPr wrap="square" lIns="0" tIns="0" rIns="0" bIns="0" rtlCol="0"/>
            <a:lstStyle/>
            <a:p>
              <a:endParaRPr sz="1227"/>
            </a:p>
          </p:txBody>
        </p:sp>
        <p:sp>
          <p:nvSpPr>
            <p:cNvPr id="3465" name="object 3465"/>
            <p:cNvSpPr/>
            <p:nvPr/>
          </p:nvSpPr>
          <p:spPr>
            <a:xfrm>
              <a:off x="1883092"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DEDED"/>
            </a:solidFill>
          </p:spPr>
          <p:txBody>
            <a:bodyPr wrap="square" lIns="0" tIns="0" rIns="0" bIns="0" rtlCol="0"/>
            <a:lstStyle/>
            <a:p>
              <a:endParaRPr sz="1227"/>
            </a:p>
          </p:txBody>
        </p:sp>
        <p:sp>
          <p:nvSpPr>
            <p:cNvPr id="3466" name="object 3466"/>
            <p:cNvSpPr/>
            <p:nvPr/>
          </p:nvSpPr>
          <p:spPr>
            <a:xfrm>
              <a:off x="1883435" y="8562670"/>
              <a:ext cx="2540" cy="120014"/>
            </a:xfrm>
            <a:custGeom>
              <a:avLst/>
              <a:gdLst/>
              <a:ahLst/>
              <a:cxnLst/>
              <a:rect l="l" t="t" r="r" b="b"/>
              <a:pathLst>
                <a:path w="2539" h="120015">
                  <a:moveTo>
                    <a:pt x="1930" y="0"/>
                  </a:moveTo>
                  <a:lnTo>
                    <a:pt x="1587" y="0"/>
                  </a:lnTo>
                  <a:lnTo>
                    <a:pt x="800" y="0"/>
                  </a:lnTo>
                  <a:lnTo>
                    <a:pt x="0" y="0"/>
                  </a:lnTo>
                  <a:lnTo>
                    <a:pt x="0" y="120015"/>
                  </a:lnTo>
                  <a:lnTo>
                    <a:pt x="800" y="120015"/>
                  </a:lnTo>
                  <a:lnTo>
                    <a:pt x="1587" y="120015"/>
                  </a:lnTo>
                  <a:lnTo>
                    <a:pt x="1930" y="120015"/>
                  </a:lnTo>
                  <a:lnTo>
                    <a:pt x="1930" y="0"/>
                  </a:lnTo>
                  <a:close/>
                </a:path>
              </a:pathLst>
            </a:custGeom>
            <a:solidFill>
              <a:srgbClr val="ECECEC"/>
            </a:solidFill>
          </p:spPr>
          <p:txBody>
            <a:bodyPr wrap="square" lIns="0" tIns="0" rIns="0" bIns="0" rtlCol="0"/>
            <a:lstStyle/>
            <a:p>
              <a:endParaRPr sz="1227"/>
            </a:p>
          </p:txBody>
        </p:sp>
        <p:sp>
          <p:nvSpPr>
            <p:cNvPr id="3467" name="object 3467"/>
            <p:cNvSpPr/>
            <p:nvPr/>
          </p:nvSpPr>
          <p:spPr>
            <a:xfrm>
              <a:off x="1884578"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BEBEB"/>
            </a:solidFill>
          </p:spPr>
          <p:txBody>
            <a:bodyPr wrap="square" lIns="0" tIns="0" rIns="0" bIns="0" rtlCol="0"/>
            <a:lstStyle/>
            <a:p>
              <a:endParaRPr sz="1227"/>
            </a:p>
          </p:txBody>
        </p:sp>
        <p:sp>
          <p:nvSpPr>
            <p:cNvPr id="3468" name="object 3468"/>
            <p:cNvSpPr/>
            <p:nvPr/>
          </p:nvSpPr>
          <p:spPr>
            <a:xfrm>
              <a:off x="1885035" y="8562670"/>
              <a:ext cx="2540" cy="120014"/>
            </a:xfrm>
            <a:custGeom>
              <a:avLst/>
              <a:gdLst/>
              <a:ahLst/>
              <a:cxnLst/>
              <a:rect l="l" t="t" r="r" b="b"/>
              <a:pathLst>
                <a:path w="2539" h="120015">
                  <a:moveTo>
                    <a:pt x="2286" y="0"/>
                  </a:moveTo>
                  <a:lnTo>
                    <a:pt x="1485" y="0"/>
                  </a:lnTo>
                  <a:lnTo>
                    <a:pt x="685" y="0"/>
                  </a:lnTo>
                  <a:lnTo>
                    <a:pt x="0" y="0"/>
                  </a:lnTo>
                  <a:lnTo>
                    <a:pt x="0" y="120015"/>
                  </a:lnTo>
                  <a:lnTo>
                    <a:pt x="685" y="120015"/>
                  </a:lnTo>
                  <a:lnTo>
                    <a:pt x="1485" y="120015"/>
                  </a:lnTo>
                  <a:lnTo>
                    <a:pt x="2286" y="120015"/>
                  </a:lnTo>
                  <a:lnTo>
                    <a:pt x="2286" y="0"/>
                  </a:lnTo>
                  <a:close/>
                </a:path>
              </a:pathLst>
            </a:custGeom>
            <a:solidFill>
              <a:srgbClr val="EAEAEA"/>
            </a:solidFill>
          </p:spPr>
          <p:txBody>
            <a:bodyPr wrap="square" lIns="0" tIns="0" rIns="0" bIns="0" rtlCol="0"/>
            <a:lstStyle/>
            <a:p>
              <a:endParaRPr sz="1227"/>
            </a:p>
          </p:txBody>
        </p:sp>
        <p:sp>
          <p:nvSpPr>
            <p:cNvPr id="3469" name="object 3469"/>
            <p:cNvSpPr/>
            <p:nvPr/>
          </p:nvSpPr>
          <p:spPr>
            <a:xfrm>
              <a:off x="1886521"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9E9E9"/>
            </a:solidFill>
          </p:spPr>
          <p:txBody>
            <a:bodyPr wrap="square" lIns="0" tIns="0" rIns="0" bIns="0" rtlCol="0"/>
            <a:lstStyle/>
            <a:p>
              <a:endParaRPr sz="1227"/>
            </a:p>
          </p:txBody>
        </p:sp>
        <p:sp>
          <p:nvSpPr>
            <p:cNvPr id="3470" name="object 3470"/>
            <p:cNvSpPr/>
            <p:nvPr/>
          </p:nvSpPr>
          <p:spPr>
            <a:xfrm>
              <a:off x="1886864" y="8562670"/>
              <a:ext cx="2540" cy="120014"/>
            </a:xfrm>
            <a:custGeom>
              <a:avLst/>
              <a:gdLst/>
              <a:ahLst/>
              <a:cxnLst/>
              <a:rect l="l" t="t" r="r" b="b"/>
              <a:pathLst>
                <a:path w="2539" h="120015">
                  <a:moveTo>
                    <a:pt x="1943" y="0"/>
                  </a:moveTo>
                  <a:lnTo>
                    <a:pt x="1587" y="0"/>
                  </a:lnTo>
                  <a:lnTo>
                    <a:pt x="800" y="0"/>
                  </a:lnTo>
                  <a:lnTo>
                    <a:pt x="0" y="0"/>
                  </a:lnTo>
                  <a:lnTo>
                    <a:pt x="0" y="120015"/>
                  </a:lnTo>
                  <a:lnTo>
                    <a:pt x="800" y="120015"/>
                  </a:lnTo>
                  <a:lnTo>
                    <a:pt x="1587" y="120015"/>
                  </a:lnTo>
                  <a:lnTo>
                    <a:pt x="1943" y="120015"/>
                  </a:lnTo>
                  <a:lnTo>
                    <a:pt x="1943" y="0"/>
                  </a:lnTo>
                  <a:close/>
                </a:path>
              </a:pathLst>
            </a:custGeom>
            <a:solidFill>
              <a:srgbClr val="E8E8E8"/>
            </a:solidFill>
          </p:spPr>
          <p:txBody>
            <a:bodyPr wrap="square" lIns="0" tIns="0" rIns="0" bIns="0" rtlCol="0"/>
            <a:lstStyle/>
            <a:p>
              <a:endParaRPr sz="1227"/>
            </a:p>
          </p:txBody>
        </p:sp>
        <p:sp>
          <p:nvSpPr>
            <p:cNvPr id="3471" name="object 3471"/>
            <p:cNvSpPr/>
            <p:nvPr/>
          </p:nvSpPr>
          <p:spPr>
            <a:xfrm>
              <a:off x="1888007"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E7E7E7"/>
            </a:solidFill>
          </p:spPr>
          <p:txBody>
            <a:bodyPr wrap="square" lIns="0" tIns="0" rIns="0" bIns="0" rtlCol="0"/>
            <a:lstStyle/>
            <a:p>
              <a:endParaRPr sz="1227"/>
            </a:p>
          </p:txBody>
        </p:sp>
        <p:sp>
          <p:nvSpPr>
            <p:cNvPr id="3472" name="object 3472"/>
            <p:cNvSpPr/>
            <p:nvPr/>
          </p:nvSpPr>
          <p:spPr>
            <a:xfrm>
              <a:off x="1888807" y="8562670"/>
              <a:ext cx="2540" cy="120014"/>
            </a:xfrm>
            <a:custGeom>
              <a:avLst/>
              <a:gdLst/>
              <a:ahLst/>
              <a:cxnLst/>
              <a:rect l="l" t="t" r="r" b="b"/>
              <a:pathLst>
                <a:path w="2539" h="120015">
                  <a:moveTo>
                    <a:pt x="1943" y="0"/>
                  </a:moveTo>
                  <a:lnTo>
                    <a:pt x="1130" y="0"/>
                  </a:lnTo>
                  <a:lnTo>
                    <a:pt x="342" y="0"/>
                  </a:lnTo>
                  <a:lnTo>
                    <a:pt x="0" y="0"/>
                  </a:lnTo>
                  <a:lnTo>
                    <a:pt x="0" y="120015"/>
                  </a:lnTo>
                  <a:lnTo>
                    <a:pt x="342" y="120015"/>
                  </a:lnTo>
                  <a:lnTo>
                    <a:pt x="1130" y="120015"/>
                  </a:lnTo>
                  <a:lnTo>
                    <a:pt x="1943" y="120015"/>
                  </a:lnTo>
                  <a:lnTo>
                    <a:pt x="1943" y="0"/>
                  </a:lnTo>
                  <a:close/>
                </a:path>
              </a:pathLst>
            </a:custGeom>
            <a:solidFill>
              <a:srgbClr val="E6E6E6"/>
            </a:solidFill>
          </p:spPr>
          <p:txBody>
            <a:bodyPr wrap="square" lIns="0" tIns="0" rIns="0" bIns="0" rtlCol="0"/>
            <a:lstStyle/>
            <a:p>
              <a:endParaRPr sz="1227"/>
            </a:p>
          </p:txBody>
        </p:sp>
        <p:sp>
          <p:nvSpPr>
            <p:cNvPr id="3473" name="object 3473"/>
            <p:cNvSpPr/>
            <p:nvPr/>
          </p:nvSpPr>
          <p:spPr>
            <a:xfrm>
              <a:off x="1889950"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5E5E5"/>
            </a:solidFill>
          </p:spPr>
          <p:txBody>
            <a:bodyPr wrap="square" lIns="0" tIns="0" rIns="0" bIns="0" rtlCol="0"/>
            <a:lstStyle/>
            <a:p>
              <a:endParaRPr sz="1227"/>
            </a:p>
          </p:txBody>
        </p:sp>
        <p:sp>
          <p:nvSpPr>
            <p:cNvPr id="3474" name="object 3474"/>
            <p:cNvSpPr/>
            <p:nvPr/>
          </p:nvSpPr>
          <p:spPr>
            <a:xfrm>
              <a:off x="1890293" y="8562670"/>
              <a:ext cx="2540" cy="120014"/>
            </a:xfrm>
            <a:custGeom>
              <a:avLst/>
              <a:gdLst/>
              <a:ahLst/>
              <a:cxnLst/>
              <a:rect l="l" t="t" r="r" b="b"/>
              <a:pathLst>
                <a:path w="2539" h="120015">
                  <a:moveTo>
                    <a:pt x="1930" y="0"/>
                  </a:moveTo>
                  <a:lnTo>
                    <a:pt x="1600" y="0"/>
                  </a:lnTo>
                  <a:lnTo>
                    <a:pt x="800" y="0"/>
                  </a:lnTo>
                  <a:lnTo>
                    <a:pt x="0" y="0"/>
                  </a:lnTo>
                  <a:lnTo>
                    <a:pt x="0" y="120015"/>
                  </a:lnTo>
                  <a:lnTo>
                    <a:pt x="800" y="120015"/>
                  </a:lnTo>
                  <a:lnTo>
                    <a:pt x="1600" y="120015"/>
                  </a:lnTo>
                  <a:lnTo>
                    <a:pt x="1930" y="120015"/>
                  </a:lnTo>
                  <a:lnTo>
                    <a:pt x="1930" y="0"/>
                  </a:lnTo>
                  <a:close/>
                </a:path>
              </a:pathLst>
            </a:custGeom>
            <a:solidFill>
              <a:srgbClr val="E4E4E4"/>
            </a:solidFill>
          </p:spPr>
          <p:txBody>
            <a:bodyPr wrap="square" lIns="0" tIns="0" rIns="0" bIns="0" rtlCol="0"/>
            <a:lstStyle/>
            <a:p>
              <a:endParaRPr sz="1227"/>
            </a:p>
          </p:txBody>
        </p:sp>
        <p:sp>
          <p:nvSpPr>
            <p:cNvPr id="3475" name="object 3475"/>
            <p:cNvSpPr/>
            <p:nvPr/>
          </p:nvSpPr>
          <p:spPr>
            <a:xfrm>
              <a:off x="1891436"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E3E3E3"/>
            </a:solidFill>
          </p:spPr>
          <p:txBody>
            <a:bodyPr wrap="square" lIns="0" tIns="0" rIns="0" bIns="0" rtlCol="0"/>
            <a:lstStyle/>
            <a:p>
              <a:endParaRPr sz="1227"/>
            </a:p>
          </p:txBody>
        </p:sp>
        <p:sp>
          <p:nvSpPr>
            <p:cNvPr id="3476" name="object 3476"/>
            <p:cNvSpPr/>
            <p:nvPr/>
          </p:nvSpPr>
          <p:spPr>
            <a:xfrm>
              <a:off x="1892236" y="8562670"/>
              <a:ext cx="2540" cy="120014"/>
            </a:xfrm>
            <a:custGeom>
              <a:avLst/>
              <a:gdLst/>
              <a:ahLst/>
              <a:cxnLst/>
              <a:rect l="l" t="t" r="r" b="b"/>
              <a:pathLst>
                <a:path w="2539" h="120015">
                  <a:moveTo>
                    <a:pt x="1930" y="0"/>
                  </a:moveTo>
                  <a:lnTo>
                    <a:pt x="1143" y="0"/>
                  </a:lnTo>
                  <a:lnTo>
                    <a:pt x="342" y="0"/>
                  </a:lnTo>
                  <a:lnTo>
                    <a:pt x="0" y="0"/>
                  </a:lnTo>
                  <a:lnTo>
                    <a:pt x="0" y="120015"/>
                  </a:lnTo>
                  <a:lnTo>
                    <a:pt x="342" y="120015"/>
                  </a:lnTo>
                  <a:lnTo>
                    <a:pt x="1143" y="120015"/>
                  </a:lnTo>
                  <a:lnTo>
                    <a:pt x="1930" y="120015"/>
                  </a:lnTo>
                  <a:lnTo>
                    <a:pt x="1930" y="0"/>
                  </a:lnTo>
                  <a:close/>
                </a:path>
              </a:pathLst>
            </a:custGeom>
            <a:solidFill>
              <a:srgbClr val="E2E2E2"/>
            </a:solidFill>
          </p:spPr>
          <p:txBody>
            <a:bodyPr wrap="square" lIns="0" tIns="0" rIns="0" bIns="0" rtlCol="0"/>
            <a:lstStyle/>
            <a:p>
              <a:endParaRPr sz="1227"/>
            </a:p>
          </p:txBody>
        </p:sp>
        <p:sp>
          <p:nvSpPr>
            <p:cNvPr id="3477" name="object 3477"/>
            <p:cNvSpPr/>
            <p:nvPr/>
          </p:nvSpPr>
          <p:spPr>
            <a:xfrm>
              <a:off x="1893379"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1E1E1"/>
            </a:solidFill>
          </p:spPr>
          <p:txBody>
            <a:bodyPr wrap="square" lIns="0" tIns="0" rIns="0" bIns="0" rtlCol="0"/>
            <a:lstStyle/>
            <a:p>
              <a:endParaRPr sz="1227"/>
            </a:p>
          </p:txBody>
        </p:sp>
        <p:sp>
          <p:nvSpPr>
            <p:cNvPr id="3478" name="object 3478"/>
            <p:cNvSpPr/>
            <p:nvPr/>
          </p:nvSpPr>
          <p:spPr>
            <a:xfrm>
              <a:off x="1893722" y="8562670"/>
              <a:ext cx="2540" cy="120014"/>
            </a:xfrm>
            <a:custGeom>
              <a:avLst/>
              <a:gdLst/>
              <a:ahLst/>
              <a:cxnLst/>
              <a:rect l="l" t="t" r="r" b="b"/>
              <a:pathLst>
                <a:path w="2539" h="120015">
                  <a:moveTo>
                    <a:pt x="2286" y="0"/>
                  </a:moveTo>
                  <a:lnTo>
                    <a:pt x="1600" y="0"/>
                  </a:lnTo>
                  <a:lnTo>
                    <a:pt x="800" y="0"/>
                  </a:lnTo>
                  <a:lnTo>
                    <a:pt x="0" y="0"/>
                  </a:lnTo>
                  <a:lnTo>
                    <a:pt x="0" y="120015"/>
                  </a:lnTo>
                  <a:lnTo>
                    <a:pt x="800" y="120015"/>
                  </a:lnTo>
                  <a:lnTo>
                    <a:pt x="1600" y="120015"/>
                  </a:lnTo>
                  <a:lnTo>
                    <a:pt x="2286" y="120015"/>
                  </a:lnTo>
                  <a:lnTo>
                    <a:pt x="2286" y="0"/>
                  </a:lnTo>
                  <a:close/>
                </a:path>
              </a:pathLst>
            </a:custGeom>
            <a:solidFill>
              <a:srgbClr val="E0E0E0"/>
            </a:solidFill>
          </p:spPr>
          <p:txBody>
            <a:bodyPr wrap="square" lIns="0" tIns="0" rIns="0" bIns="0" rtlCol="0"/>
            <a:lstStyle/>
            <a:p>
              <a:endParaRPr sz="1227"/>
            </a:p>
          </p:txBody>
        </p:sp>
        <p:sp>
          <p:nvSpPr>
            <p:cNvPr id="3479" name="object 3479"/>
            <p:cNvSpPr/>
            <p:nvPr/>
          </p:nvSpPr>
          <p:spPr>
            <a:xfrm>
              <a:off x="1895322"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FDFDF"/>
            </a:solidFill>
          </p:spPr>
          <p:txBody>
            <a:bodyPr wrap="square" lIns="0" tIns="0" rIns="0" bIns="0" rtlCol="0"/>
            <a:lstStyle/>
            <a:p>
              <a:endParaRPr sz="1227"/>
            </a:p>
          </p:txBody>
        </p:sp>
        <p:sp>
          <p:nvSpPr>
            <p:cNvPr id="3480" name="object 3480"/>
            <p:cNvSpPr/>
            <p:nvPr/>
          </p:nvSpPr>
          <p:spPr>
            <a:xfrm>
              <a:off x="1895665" y="8562670"/>
              <a:ext cx="2540" cy="120014"/>
            </a:xfrm>
            <a:custGeom>
              <a:avLst/>
              <a:gdLst/>
              <a:ahLst/>
              <a:cxnLst/>
              <a:rect l="l" t="t" r="r" b="b"/>
              <a:pathLst>
                <a:path w="2539" h="120015">
                  <a:moveTo>
                    <a:pt x="1930" y="0"/>
                  </a:moveTo>
                  <a:lnTo>
                    <a:pt x="1130" y="0"/>
                  </a:lnTo>
                  <a:lnTo>
                    <a:pt x="342" y="0"/>
                  </a:lnTo>
                  <a:lnTo>
                    <a:pt x="0" y="0"/>
                  </a:lnTo>
                  <a:lnTo>
                    <a:pt x="0" y="120015"/>
                  </a:lnTo>
                  <a:lnTo>
                    <a:pt x="342" y="120015"/>
                  </a:lnTo>
                  <a:lnTo>
                    <a:pt x="1130" y="120015"/>
                  </a:lnTo>
                  <a:lnTo>
                    <a:pt x="1930" y="120015"/>
                  </a:lnTo>
                  <a:lnTo>
                    <a:pt x="1930" y="0"/>
                  </a:lnTo>
                  <a:close/>
                </a:path>
              </a:pathLst>
            </a:custGeom>
            <a:solidFill>
              <a:srgbClr val="DEDEDE"/>
            </a:solidFill>
          </p:spPr>
          <p:txBody>
            <a:bodyPr wrap="square" lIns="0" tIns="0" rIns="0" bIns="0" rtlCol="0"/>
            <a:lstStyle/>
            <a:p>
              <a:endParaRPr sz="1227"/>
            </a:p>
          </p:txBody>
        </p:sp>
        <p:sp>
          <p:nvSpPr>
            <p:cNvPr id="3481" name="object 3481"/>
            <p:cNvSpPr/>
            <p:nvPr/>
          </p:nvSpPr>
          <p:spPr>
            <a:xfrm>
              <a:off x="1896808"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DDDDD"/>
            </a:solidFill>
          </p:spPr>
          <p:txBody>
            <a:bodyPr wrap="square" lIns="0" tIns="0" rIns="0" bIns="0" rtlCol="0"/>
            <a:lstStyle/>
            <a:p>
              <a:endParaRPr sz="1227"/>
            </a:p>
          </p:txBody>
        </p:sp>
        <p:sp>
          <p:nvSpPr>
            <p:cNvPr id="3482" name="object 3482"/>
            <p:cNvSpPr/>
            <p:nvPr/>
          </p:nvSpPr>
          <p:spPr>
            <a:xfrm>
              <a:off x="1897151" y="8562670"/>
              <a:ext cx="2540" cy="120014"/>
            </a:xfrm>
            <a:custGeom>
              <a:avLst/>
              <a:gdLst/>
              <a:ahLst/>
              <a:cxnLst/>
              <a:rect l="l" t="t" r="r" b="b"/>
              <a:pathLst>
                <a:path w="2539" h="120015">
                  <a:moveTo>
                    <a:pt x="2273" y="0"/>
                  </a:moveTo>
                  <a:lnTo>
                    <a:pt x="1587" y="0"/>
                  </a:lnTo>
                  <a:lnTo>
                    <a:pt x="800" y="0"/>
                  </a:lnTo>
                  <a:lnTo>
                    <a:pt x="0" y="0"/>
                  </a:lnTo>
                  <a:lnTo>
                    <a:pt x="0" y="120015"/>
                  </a:lnTo>
                  <a:lnTo>
                    <a:pt x="800" y="120015"/>
                  </a:lnTo>
                  <a:lnTo>
                    <a:pt x="1587" y="120015"/>
                  </a:lnTo>
                  <a:lnTo>
                    <a:pt x="2273" y="120015"/>
                  </a:lnTo>
                  <a:lnTo>
                    <a:pt x="2273" y="0"/>
                  </a:lnTo>
                  <a:close/>
                </a:path>
              </a:pathLst>
            </a:custGeom>
            <a:solidFill>
              <a:srgbClr val="DCDCDC"/>
            </a:solidFill>
          </p:spPr>
          <p:txBody>
            <a:bodyPr wrap="square" lIns="0" tIns="0" rIns="0" bIns="0" rtlCol="0"/>
            <a:lstStyle/>
            <a:p>
              <a:endParaRPr sz="1227"/>
            </a:p>
          </p:txBody>
        </p:sp>
        <p:sp>
          <p:nvSpPr>
            <p:cNvPr id="3483" name="object 3483"/>
            <p:cNvSpPr/>
            <p:nvPr/>
          </p:nvSpPr>
          <p:spPr>
            <a:xfrm>
              <a:off x="1898751"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BDBDB"/>
            </a:solidFill>
          </p:spPr>
          <p:txBody>
            <a:bodyPr wrap="square" lIns="0" tIns="0" rIns="0" bIns="0" rtlCol="0"/>
            <a:lstStyle/>
            <a:p>
              <a:endParaRPr sz="1227"/>
            </a:p>
          </p:txBody>
        </p:sp>
        <p:sp>
          <p:nvSpPr>
            <p:cNvPr id="3484" name="object 3484"/>
            <p:cNvSpPr/>
            <p:nvPr/>
          </p:nvSpPr>
          <p:spPr>
            <a:xfrm>
              <a:off x="1899094" y="8562670"/>
              <a:ext cx="2540" cy="120014"/>
            </a:xfrm>
            <a:custGeom>
              <a:avLst/>
              <a:gdLst/>
              <a:ahLst/>
              <a:cxnLst/>
              <a:rect l="l" t="t" r="r" b="b"/>
              <a:pathLst>
                <a:path w="2539" h="120015">
                  <a:moveTo>
                    <a:pt x="1943" y="0"/>
                  </a:moveTo>
                  <a:lnTo>
                    <a:pt x="1143" y="0"/>
                  </a:lnTo>
                  <a:lnTo>
                    <a:pt x="342" y="0"/>
                  </a:lnTo>
                  <a:lnTo>
                    <a:pt x="0" y="0"/>
                  </a:lnTo>
                  <a:lnTo>
                    <a:pt x="0" y="120015"/>
                  </a:lnTo>
                  <a:lnTo>
                    <a:pt x="342" y="120015"/>
                  </a:lnTo>
                  <a:lnTo>
                    <a:pt x="1143" y="120015"/>
                  </a:lnTo>
                  <a:lnTo>
                    <a:pt x="1943" y="120015"/>
                  </a:lnTo>
                  <a:lnTo>
                    <a:pt x="1943" y="0"/>
                  </a:lnTo>
                  <a:close/>
                </a:path>
              </a:pathLst>
            </a:custGeom>
            <a:solidFill>
              <a:srgbClr val="DADADA"/>
            </a:solidFill>
          </p:spPr>
          <p:txBody>
            <a:bodyPr wrap="square" lIns="0" tIns="0" rIns="0" bIns="0" rtlCol="0"/>
            <a:lstStyle/>
            <a:p>
              <a:endParaRPr sz="1227"/>
            </a:p>
          </p:txBody>
        </p:sp>
        <p:sp>
          <p:nvSpPr>
            <p:cNvPr id="3485" name="object 3485"/>
            <p:cNvSpPr/>
            <p:nvPr/>
          </p:nvSpPr>
          <p:spPr>
            <a:xfrm>
              <a:off x="1900237"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D9D9D9"/>
            </a:solidFill>
          </p:spPr>
          <p:txBody>
            <a:bodyPr wrap="square" lIns="0" tIns="0" rIns="0" bIns="0" rtlCol="0"/>
            <a:lstStyle/>
            <a:p>
              <a:endParaRPr sz="1227"/>
            </a:p>
          </p:txBody>
        </p:sp>
        <p:sp>
          <p:nvSpPr>
            <p:cNvPr id="3486" name="object 3486"/>
            <p:cNvSpPr/>
            <p:nvPr/>
          </p:nvSpPr>
          <p:spPr>
            <a:xfrm>
              <a:off x="1901037" y="8562670"/>
              <a:ext cx="1905" cy="120014"/>
            </a:xfrm>
            <a:custGeom>
              <a:avLst/>
              <a:gdLst/>
              <a:ahLst/>
              <a:cxnLst/>
              <a:rect l="l" t="t" r="r" b="b"/>
              <a:pathLst>
                <a:path w="1905" h="120015">
                  <a:moveTo>
                    <a:pt x="1828" y="0"/>
                  </a:moveTo>
                  <a:lnTo>
                    <a:pt x="1130" y="0"/>
                  </a:lnTo>
                  <a:lnTo>
                    <a:pt x="342" y="0"/>
                  </a:lnTo>
                  <a:lnTo>
                    <a:pt x="0" y="0"/>
                  </a:lnTo>
                  <a:lnTo>
                    <a:pt x="0" y="120015"/>
                  </a:lnTo>
                  <a:lnTo>
                    <a:pt x="342" y="120015"/>
                  </a:lnTo>
                  <a:lnTo>
                    <a:pt x="1130" y="120015"/>
                  </a:lnTo>
                  <a:lnTo>
                    <a:pt x="1828" y="120015"/>
                  </a:lnTo>
                  <a:lnTo>
                    <a:pt x="1828" y="0"/>
                  </a:lnTo>
                  <a:close/>
                </a:path>
              </a:pathLst>
            </a:custGeom>
            <a:solidFill>
              <a:srgbClr val="D8D8D8"/>
            </a:solidFill>
          </p:spPr>
          <p:txBody>
            <a:bodyPr wrap="square" lIns="0" tIns="0" rIns="0" bIns="0" rtlCol="0"/>
            <a:lstStyle/>
            <a:p>
              <a:endParaRPr sz="1227"/>
            </a:p>
          </p:txBody>
        </p:sp>
        <p:sp>
          <p:nvSpPr>
            <p:cNvPr id="3487" name="object 3487"/>
            <p:cNvSpPr/>
            <p:nvPr/>
          </p:nvSpPr>
          <p:spPr>
            <a:xfrm>
              <a:off x="1902180"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D7D7D7"/>
            </a:solidFill>
          </p:spPr>
          <p:txBody>
            <a:bodyPr wrap="square" lIns="0" tIns="0" rIns="0" bIns="0" rtlCol="0"/>
            <a:lstStyle/>
            <a:p>
              <a:endParaRPr sz="1227"/>
            </a:p>
          </p:txBody>
        </p:sp>
        <p:sp>
          <p:nvSpPr>
            <p:cNvPr id="3488" name="object 3488"/>
            <p:cNvSpPr/>
            <p:nvPr/>
          </p:nvSpPr>
          <p:spPr>
            <a:xfrm>
              <a:off x="1902523"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D6D6D6"/>
            </a:solidFill>
          </p:spPr>
          <p:txBody>
            <a:bodyPr wrap="square" lIns="0" tIns="0" rIns="0" bIns="0" rtlCol="0"/>
            <a:lstStyle/>
            <a:p>
              <a:endParaRPr sz="1227"/>
            </a:p>
          </p:txBody>
        </p:sp>
        <p:sp>
          <p:nvSpPr>
            <p:cNvPr id="3489" name="object 3489"/>
            <p:cNvSpPr/>
            <p:nvPr/>
          </p:nvSpPr>
          <p:spPr>
            <a:xfrm>
              <a:off x="1903323"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D5D5D5"/>
            </a:solidFill>
          </p:spPr>
          <p:txBody>
            <a:bodyPr wrap="square" lIns="0" tIns="0" rIns="0" bIns="0" rtlCol="0"/>
            <a:lstStyle/>
            <a:p>
              <a:endParaRPr sz="1227"/>
            </a:p>
          </p:txBody>
        </p:sp>
        <p:sp>
          <p:nvSpPr>
            <p:cNvPr id="3490" name="object 3490"/>
            <p:cNvSpPr/>
            <p:nvPr/>
          </p:nvSpPr>
          <p:spPr>
            <a:xfrm>
              <a:off x="1903666"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D4D4D4"/>
            </a:solidFill>
          </p:spPr>
          <p:txBody>
            <a:bodyPr wrap="square" lIns="0" tIns="0" rIns="0" bIns="0" rtlCol="0"/>
            <a:lstStyle/>
            <a:p>
              <a:endParaRPr sz="1227"/>
            </a:p>
          </p:txBody>
        </p:sp>
        <p:sp>
          <p:nvSpPr>
            <p:cNvPr id="3491" name="object 3491"/>
            <p:cNvSpPr/>
            <p:nvPr/>
          </p:nvSpPr>
          <p:spPr>
            <a:xfrm>
              <a:off x="1904466"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D3D3D3"/>
            </a:solidFill>
          </p:spPr>
          <p:txBody>
            <a:bodyPr wrap="square" lIns="0" tIns="0" rIns="0" bIns="0" rtlCol="0"/>
            <a:lstStyle/>
            <a:p>
              <a:endParaRPr sz="1227"/>
            </a:p>
          </p:txBody>
        </p:sp>
        <p:sp>
          <p:nvSpPr>
            <p:cNvPr id="3492" name="object 3492"/>
            <p:cNvSpPr/>
            <p:nvPr/>
          </p:nvSpPr>
          <p:spPr>
            <a:xfrm>
              <a:off x="1904809" y="8562670"/>
              <a:ext cx="2540" cy="120014"/>
            </a:xfrm>
            <a:custGeom>
              <a:avLst/>
              <a:gdLst/>
              <a:ahLst/>
              <a:cxnLst/>
              <a:rect l="l" t="t" r="r" b="b"/>
              <a:pathLst>
                <a:path w="2539" h="120015">
                  <a:moveTo>
                    <a:pt x="1930" y="0"/>
                  </a:moveTo>
                  <a:lnTo>
                    <a:pt x="1473" y="0"/>
                  </a:lnTo>
                  <a:lnTo>
                    <a:pt x="800" y="0"/>
                  </a:lnTo>
                  <a:lnTo>
                    <a:pt x="0" y="0"/>
                  </a:lnTo>
                  <a:lnTo>
                    <a:pt x="0" y="120015"/>
                  </a:lnTo>
                  <a:lnTo>
                    <a:pt x="800" y="120015"/>
                  </a:lnTo>
                  <a:lnTo>
                    <a:pt x="1473" y="120015"/>
                  </a:lnTo>
                  <a:lnTo>
                    <a:pt x="1930" y="120015"/>
                  </a:lnTo>
                  <a:lnTo>
                    <a:pt x="1930" y="0"/>
                  </a:lnTo>
                  <a:close/>
                </a:path>
              </a:pathLst>
            </a:custGeom>
            <a:solidFill>
              <a:srgbClr val="D2D2D2"/>
            </a:solidFill>
          </p:spPr>
          <p:txBody>
            <a:bodyPr wrap="square" lIns="0" tIns="0" rIns="0" bIns="0" rtlCol="0"/>
            <a:lstStyle/>
            <a:p>
              <a:endParaRPr sz="1227"/>
            </a:p>
          </p:txBody>
        </p:sp>
        <p:sp>
          <p:nvSpPr>
            <p:cNvPr id="3493" name="object 3493"/>
            <p:cNvSpPr/>
            <p:nvPr/>
          </p:nvSpPr>
          <p:spPr>
            <a:xfrm>
              <a:off x="1905952"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D1D1D1"/>
            </a:solidFill>
          </p:spPr>
          <p:txBody>
            <a:bodyPr wrap="square" lIns="0" tIns="0" rIns="0" bIns="0" rtlCol="0"/>
            <a:lstStyle/>
            <a:p>
              <a:endParaRPr sz="1227"/>
            </a:p>
          </p:txBody>
        </p:sp>
        <p:sp>
          <p:nvSpPr>
            <p:cNvPr id="3494" name="object 3494"/>
            <p:cNvSpPr/>
            <p:nvPr/>
          </p:nvSpPr>
          <p:spPr>
            <a:xfrm>
              <a:off x="1906752"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D0D0D0"/>
            </a:solidFill>
          </p:spPr>
          <p:txBody>
            <a:bodyPr wrap="square" lIns="0" tIns="0" rIns="0" bIns="0" rtlCol="0"/>
            <a:lstStyle/>
            <a:p>
              <a:endParaRPr sz="1227"/>
            </a:p>
          </p:txBody>
        </p:sp>
        <p:sp>
          <p:nvSpPr>
            <p:cNvPr id="3495" name="object 3495"/>
            <p:cNvSpPr/>
            <p:nvPr/>
          </p:nvSpPr>
          <p:spPr>
            <a:xfrm>
              <a:off x="1907095"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CFCFCF"/>
            </a:solidFill>
          </p:spPr>
          <p:txBody>
            <a:bodyPr wrap="square" lIns="0" tIns="0" rIns="0" bIns="0" rtlCol="0"/>
            <a:lstStyle/>
            <a:p>
              <a:endParaRPr sz="1227"/>
            </a:p>
          </p:txBody>
        </p:sp>
        <p:sp>
          <p:nvSpPr>
            <p:cNvPr id="3496" name="object 3496"/>
            <p:cNvSpPr/>
            <p:nvPr/>
          </p:nvSpPr>
          <p:spPr>
            <a:xfrm>
              <a:off x="1907895"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CECECE"/>
            </a:solidFill>
          </p:spPr>
          <p:txBody>
            <a:bodyPr wrap="square" lIns="0" tIns="0" rIns="0" bIns="0" rtlCol="0"/>
            <a:lstStyle/>
            <a:p>
              <a:endParaRPr sz="1227"/>
            </a:p>
          </p:txBody>
        </p:sp>
        <p:sp>
          <p:nvSpPr>
            <p:cNvPr id="3497" name="object 3497"/>
            <p:cNvSpPr/>
            <p:nvPr/>
          </p:nvSpPr>
          <p:spPr>
            <a:xfrm>
              <a:off x="1908238"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CDCDCD"/>
            </a:solidFill>
          </p:spPr>
          <p:txBody>
            <a:bodyPr wrap="square" lIns="0" tIns="0" rIns="0" bIns="0" rtlCol="0"/>
            <a:lstStyle/>
            <a:p>
              <a:endParaRPr sz="1227"/>
            </a:p>
          </p:txBody>
        </p:sp>
        <p:sp>
          <p:nvSpPr>
            <p:cNvPr id="3498" name="object 3498"/>
            <p:cNvSpPr/>
            <p:nvPr/>
          </p:nvSpPr>
          <p:spPr>
            <a:xfrm>
              <a:off x="1909038"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CCCCCC"/>
            </a:solidFill>
          </p:spPr>
          <p:txBody>
            <a:bodyPr wrap="square" lIns="0" tIns="0" rIns="0" bIns="0" rtlCol="0"/>
            <a:lstStyle/>
            <a:p>
              <a:endParaRPr sz="1227"/>
            </a:p>
          </p:txBody>
        </p:sp>
        <p:sp>
          <p:nvSpPr>
            <p:cNvPr id="3499" name="object 3499"/>
            <p:cNvSpPr/>
            <p:nvPr/>
          </p:nvSpPr>
          <p:spPr>
            <a:xfrm>
              <a:off x="190938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CBCBCB"/>
            </a:solidFill>
          </p:spPr>
          <p:txBody>
            <a:bodyPr wrap="square" lIns="0" tIns="0" rIns="0" bIns="0" rtlCol="0"/>
            <a:lstStyle/>
            <a:p>
              <a:endParaRPr sz="1227"/>
            </a:p>
          </p:txBody>
        </p:sp>
        <p:sp>
          <p:nvSpPr>
            <p:cNvPr id="3500" name="object 3500"/>
            <p:cNvSpPr/>
            <p:nvPr/>
          </p:nvSpPr>
          <p:spPr>
            <a:xfrm>
              <a:off x="1910181"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CACACA"/>
            </a:solidFill>
          </p:spPr>
          <p:txBody>
            <a:bodyPr wrap="square" lIns="0" tIns="0" rIns="0" bIns="0" rtlCol="0"/>
            <a:lstStyle/>
            <a:p>
              <a:endParaRPr sz="1227"/>
            </a:p>
          </p:txBody>
        </p:sp>
        <p:sp>
          <p:nvSpPr>
            <p:cNvPr id="3501" name="object 3501"/>
            <p:cNvSpPr/>
            <p:nvPr/>
          </p:nvSpPr>
          <p:spPr>
            <a:xfrm>
              <a:off x="191052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C9C9C9"/>
            </a:solidFill>
          </p:spPr>
          <p:txBody>
            <a:bodyPr wrap="square" lIns="0" tIns="0" rIns="0" bIns="0" rtlCol="0"/>
            <a:lstStyle/>
            <a:p>
              <a:endParaRPr sz="1227"/>
            </a:p>
          </p:txBody>
        </p:sp>
        <p:sp>
          <p:nvSpPr>
            <p:cNvPr id="3502" name="object 3502"/>
            <p:cNvSpPr/>
            <p:nvPr/>
          </p:nvSpPr>
          <p:spPr>
            <a:xfrm>
              <a:off x="1911324" y="8562670"/>
              <a:ext cx="1905" cy="120014"/>
            </a:xfrm>
            <a:custGeom>
              <a:avLst/>
              <a:gdLst/>
              <a:ahLst/>
              <a:cxnLst/>
              <a:rect l="l" t="t" r="r" b="b"/>
              <a:pathLst>
                <a:path w="1905" h="120015">
                  <a:moveTo>
                    <a:pt x="1828" y="0"/>
                  </a:moveTo>
                  <a:lnTo>
                    <a:pt x="1130" y="0"/>
                  </a:lnTo>
                  <a:lnTo>
                    <a:pt x="342" y="0"/>
                  </a:lnTo>
                  <a:lnTo>
                    <a:pt x="0" y="0"/>
                  </a:lnTo>
                  <a:lnTo>
                    <a:pt x="0" y="120015"/>
                  </a:lnTo>
                  <a:lnTo>
                    <a:pt x="342" y="120015"/>
                  </a:lnTo>
                  <a:lnTo>
                    <a:pt x="1130" y="120015"/>
                  </a:lnTo>
                  <a:lnTo>
                    <a:pt x="1828" y="120015"/>
                  </a:lnTo>
                  <a:lnTo>
                    <a:pt x="1828" y="0"/>
                  </a:lnTo>
                  <a:close/>
                </a:path>
              </a:pathLst>
            </a:custGeom>
            <a:solidFill>
              <a:srgbClr val="C8C8C8"/>
            </a:solidFill>
          </p:spPr>
          <p:txBody>
            <a:bodyPr wrap="square" lIns="0" tIns="0" rIns="0" bIns="0" rtlCol="0"/>
            <a:lstStyle/>
            <a:p>
              <a:endParaRPr sz="1227"/>
            </a:p>
          </p:txBody>
        </p:sp>
        <p:sp>
          <p:nvSpPr>
            <p:cNvPr id="3503" name="object 3503"/>
            <p:cNvSpPr/>
            <p:nvPr/>
          </p:nvSpPr>
          <p:spPr>
            <a:xfrm>
              <a:off x="1912467"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C7C7C7"/>
            </a:solidFill>
          </p:spPr>
          <p:txBody>
            <a:bodyPr wrap="square" lIns="0" tIns="0" rIns="0" bIns="0" rtlCol="0"/>
            <a:lstStyle/>
            <a:p>
              <a:endParaRPr sz="1227"/>
            </a:p>
          </p:txBody>
        </p:sp>
        <p:sp>
          <p:nvSpPr>
            <p:cNvPr id="3504" name="object 3504"/>
            <p:cNvSpPr/>
            <p:nvPr/>
          </p:nvSpPr>
          <p:spPr>
            <a:xfrm>
              <a:off x="1912810" y="8562670"/>
              <a:ext cx="1905" cy="120014"/>
            </a:xfrm>
            <a:custGeom>
              <a:avLst/>
              <a:gdLst/>
              <a:ahLst/>
              <a:cxnLst/>
              <a:rect l="l" t="t" r="r" b="b"/>
              <a:pathLst>
                <a:path w="1905" h="120015">
                  <a:moveTo>
                    <a:pt x="1485" y="0"/>
                  </a:moveTo>
                  <a:lnTo>
                    <a:pt x="0" y="0"/>
                  </a:lnTo>
                  <a:lnTo>
                    <a:pt x="0" y="119672"/>
                  </a:lnTo>
                  <a:lnTo>
                    <a:pt x="1485" y="119672"/>
                  </a:lnTo>
                  <a:lnTo>
                    <a:pt x="1485" y="0"/>
                  </a:lnTo>
                  <a:close/>
                </a:path>
              </a:pathLst>
            </a:custGeom>
            <a:solidFill>
              <a:srgbClr val="C6C6C6"/>
            </a:solidFill>
          </p:spPr>
          <p:txBody>
            <a:bodyPr wrap="square" lIns="0" tIns="0" rIns="0" bIns="0" rtlCol="0"/>
            <a:lstStyle/>
            <a:p>
              <a:endParaRPr sz="1227"/>
            </a:p>
          </p:txBody>
        </p:sp>
        <p:sp>
          <p:nvSpPr>
            <p:cNvPr id="3505" name="object 3505"/>
            <p:cNvSpPr/>
            <p:nvPr/>
          </p:nvSpPr>
          <p:spPr>
            <a:xfrm>
              <a:off x="1913610" y="8562670"/>
              <a:ext cx="1270" cy="120014"/>
            </a:xfrm>
            <a:custGeom>
              <a:avLst/>
              <a:gdLst/>
              <a:ahLst/>
              <a:cxnLst/>
              <a:rect l="l" t="t" r="r" b="b"/>
              <a:pathLst>
                <a:path w="1269" h="120015">
                  <a:moveTo>
                    <a:pt x="1143" y="0"/>
                  </a:moveTo>
                  <a:lnTo>
                    <a:pt x="0" y="0"/>
                  </a:lnTo>
                  <a:lnTo>
                    <a:pt x="0" y="119672"/>
                  </a:lnTo>
                  <a:lnTo>
                    <a:pt x="1143" y="119672"/>
                  </a:lnTo>
                  <a:lnTo>
                    <a:pt x="1143" y="0"/>
                  </a:lnTo>
                  <a:close/>
                </a:path>
              </a:pathLst>
            </a:custGeom>
            <a:solidFill>
              <a:srgbClr val="C5C5C5"/>
            </a:solidFill>
          </p:spPr>
          <p:txBody>
            <a:bodyPr wrap="square" lIns="0" tIns="0" rIns="0" bIns="0" rtlCol="0"/>
            <a:lstStyle/>
            <a:p>
              <a:endParaRPr sz="1227"/>
            </a:p>
          </p:txBody>
        </p:sp>
        <p:sp>
          <p:nvSpPr>
            <p:cNvPr id="3506" name="object 3506"/>
            <p:cNvSpPr/>
            <p:nvPr/>
          </p:nvSpPr>
          <p:spPr>
            <a:xfrm>
              <a:off x="1913953" y="8562670"/>
              <a:ext cx="1905" cy="120014"/>
            </a:xfrm>
            <a:custGeom>
              <a:avLst/>
              <a:gdLst/>
              <a:ahLst/>
              <a:cxnLst/>
              <a:rect l="l" t="t" r="r" b="b"/>
              <a:pathLst>
                <a:path w="1905" h="120015">
                  <a:moveTo>
                    <a:pt x="1485" y="0"/>
                  </a:moveTo>
                  <a:lnTo>
                    <a:pt x="0" y="0"/>
                  </a:lnTo>
                  <a:lnTo>
                    <a:pt x="0" y="119672"/>
                  </a:lnTo>
                  <a:lnTo>
                    <a:pt x="1485" y="119672"/>
                  </a:lnTo>
                  <a:lnTo>
                    <a:pt x="1485" y="0"/>
                  </a:lnTo>
                  <a:close/>
                </a:path>
              </a:pathLst>
            </a:custGeom>
            <a:solidFill>
              <a:srgbClr val="C4C4C4"/>
            </a:solidFill>
          </p:spPr>
          <p:txBody>
            <a:bodyPr wrap="square" lIns="0" tIns="0" rIns="0" bIns="0" rtlCol="0"/>
            <a:lstStyle/>
            <a:p>
              <a:endParaRPr sz="1227"/>
            </a:p>
          </p:txBody>
        </p:sp>
        <p:sp>
          <p:nvSpPr>
            <p:cNvPr id="3507" name="object 3507"/>
            <p:cNvSpPr/>
            <p:nvPr/>
          </p:nvSpPr>
          <p:spPr>
            <a:xfrm>
              <a:off x="1914753" y="8562670"/>
              <a:ext cx="1905" cy="120014"/>
            </a:xfrm>
            <a:custGeom>
              <a:avLst/>
              <a:gdLst/>
              <a:ahLst/>
              <a:cxnLst/>
              <a:rect l="l" t="t" r="r" b="b"/>
              <a:pathLst>
                <a:path w="1905" h="120015">
                  <a:moveTo>
                    <a:pt x="1485" y="0"/>
                  </a:moveTo>
                  <a:lnTo>
                    <a:pt x="0" y="0"/>
                  </a:lnTo>
                  <a:lnTo>
                    <a:pt x="0" y="119672"/>
                  </a:lnTo>
                  <a:lnTo>
                    <a:pt x="1485" y="119672"/>
                  </a:lnTo>
                  <a:lnTo>
                    <a:pt x="1485" y="0"/>
                  </a:lnTo>
                  <a:close/>
                </a:path>
              </a:pathLst>
            </a:custGeom>
            <a:solidFill>
              <a:srgbClr val="C3C3C3"/>
            </a:solidFill>
          </p:spPr>
          <p:txBody>
            <a:bodyPr wrap="square" lIns="0" tIns="0" rIns="0" bIns="0" rtlCol="0"/>
            <a:lstStyle/>
            <a:p>
              <a:endParaRPr sz="1227"/>
            </a:p>
          </p:txBody>
        </p:sp>
        <p:sp>
          <p:nvSpPr>
            <p:cNvPr id="3508" name="object 3508"/>
            <p:cNvSpPr/>
            <p:nvPr/>
          </p:nvSpPr>
          <p:spPr>
            <a:xfrm>
              <a:off x="1915439" y="8562670"/>
              <a:ext cx="1270" cy="120014"/>
            </a:xfrm>
            <a:custGeom>
              <a:avLst/>
              <a:gdLst/>
              <a:ahLst/>
              <a:cxnLst/>
              <a:rect l="l" t="t" r="r" b="b"/>
              <a:pathLst>
                <a:path w="1269" h="120015">
                  <a:moveTo>
                    <a:pt x="1142" y="0"/>
                  </a:moveTo>
                  <a:lnTo>
                    <a:pt x="0" y="0"/>
                  </a:lnTo>
                  <a:lnTo>
                    <a:pt x="0" y="119672"/>
                  </a:lnTo>
                  <a:lnTo>
                    <a:pt x="1142" y="119672"/>
                  </a:lnTo>
                  <a:lnTo>
                    <a:pt x="1142" y="0"/>
                  </a:lnTo>
                  <a:close/>
                </a:path>
              </a:pathLst>
            </a:custGeom>
            <a:solidFill>
              <a:srgbClr val="C2C2C2"/>
            </a:solidFill>
          </p:spPr>
          <p:txBody>
            <a:bodyPr wrap="square" lIns="0" tIns="0" rIns="0" bIns="0" rtlCol="0"/>
            <a:lstStyle/>
            <a:p>
              <a:endParaRPr sz="1227"/>
            </a:p>
          </p:txBody>
        </p:sp>
        <p:sp>
          <p:nvSpPr>
            <p:cNvPr id="3509" name="object 3509"/>
            <p:cNvSpPr/>
            <p:nvPr/>
          </p:nvSpPr>
          <p:spPr>
            <a:xfrm>
              <a:off x="1915896" y="8562670"/>
              <a:ext cx="1270" cy="120014"/>
            </a:xfrm>
            <a:custGeom>
              <a:avLst/>
              <a:gdLst/>
              <a:ahLst/>
              <a:cxnLst/>
              <a:rect l="l" t="t" r="r" b="b"/>
              <a:pathLst>
                <a:path w="1269" h="120015">
                  <a:moveTo>
                    <a:pt x="1036" y="0"/>
                  </a:moveTo>
                  <a:lnTo>
                    <a:pt x="0" y="0"/>
                  </a:lnTo>
                  <a:lnTo>
                    <a:pt x="0" y="119672"/>
                  </a:lnTo>
                  <a:lnTo>
                    <a:pt x="685" y="119672"/>
                  </a:lnTo>
                  <a:lnTo>
                    <a:pt x="1142" y="119244"/>
                  </a:lnTo>
                  <a:lnTo>
                    <a:pt x="1036" y="0"/>
                  </a:lnTo>
                  <a:close/>
                </a:path>
              </a:pathLst>
            </a:custGeom>
            <a:solidFill>
              <a:srgbClr val="C1C1C1"/>
            </a:solidFill>
          </p:spPr>
          <p:txBody>
            <a:bodyPr wrap="square" lIns="0" tIns="0" rIns="0" bIns="0" rtlCol="0"/>
            <a:lstStyle/>
            <a:p>
              <a:endParaRPr sz="1227"/>
            </a:p>
          </p:txBody>
        </p:sp>
        <p:sp>
          <p:nvSpPr>
            <p:cNvPr id="3510" name="object 3510"/>
            <p:cNvSpPr/>
            <p:nvPr/>
          </p:nvSpPr>
          <p:spPr>
            <a:xfrm>
              <a:off x="1916239" y="8562339"/>
              <a:ext cx="1905" cy="119380"/>
            </a:xfrm>
            <a:custGeom>
              <a:avLst/>
              <a:gdLst/>
              <a:ahLst/>
              <a:cxnLst/>
              <a:rect l="l" t="t" r="r" b="b"/>
              <a:pathLst>
                <a:path w="1905" h="119379">
                  <a:moveTo>
                    <a:pt x="1473" y="1270"/>
                  </a:moveTo>
                  <a:lnTo>
                    <a:pt x="1003" y="1270"/>
                  </a:lnTo>
                  <a:lnTo>
                    <a:pt x="1003" y="0"/>
                  </a:lnTo>
                  <a:lnTo>
                    <a:pt x="0" y="0"/>
                  </a:lnTo>
                  <a:lnTo>
                    <a:pt x="0" y="1270"/>
                  </a:lnTo>
                  <a:lnTo>
                    <a:pt x="0" y="119380"/>
                  </a:lnTo>
                  <a:lnTo>
                    <a:pt x="1473" y="119380"/>
                  </a:lnTo>
                  <a:lnTo>
                    <a:pt x="1473" y="1270"/>
                  </a:lnTo>
                  <a:close/>
                </a:path>
              </a:pathLst>
            </a:custGeom>
            <a:solidFill>
              <a:srgbClr val="C0C0C0"/>
            </a:solidFill>
          </p:spPr>
          <p:txBody>
            <a:bodyPr wrap="square" lIns="0" tIns="0" rIns="0" bIns="0" rtlCol="0"/>
            <a:lstStyle/>
            <a:p>
              <a:endParaRPr sz="1227"/>
            </a:p>
          </p:txBody>
        </p:sp>
        <p:sp>
          <p:nvSpPr>
            <p:cNvPr id="3511" name="object 3511"/>
            <p:cNvSpPr/>
            <p:nvPr/>
          </p:nvSpPr>
          <p:spPr>
            <a:xfrm>
              <a:off x="1917039" y="8562774"/>
              <a:ext cx="1270" cy="119380"/>
            </a:xfrm>
            <a:custGeom>
              <a:avLst/>
              <a:gdLst/>
              <a:ahLst/>
              <a:cxnLst/>
              <a:rect l="l" t="t" r="r" b="b"/>
              <a:pathLst>
                <a:path w="1269" h="119379">
                  <a:moveTo>
                    <a:pt x="0" y="119140"/>
                  </a:moveTo>
                  <a:lnTo>
                    <a:pt x="1142" y="118070"/>
                  </a:lnTo>
                  <a:lnTo>
                    <a:pt x="1142" y="1116"/>
                  </a:lnTo>
                  <a:lnTo>
                    <a:pt x="0" y="0"/>
                  </a:lnTo>
                  <a:lnTo>
                    <a:pt x="0" y="119140"/>
                  </a:lnTo>
                  <a:close/>
                </a:path>
              </a:pathLst>
            </a:custGeom>
            <a:solidFill>
              <a:srgbClr val="BFBFBF"/>
            </a:solidFill>
          </p:spPr>
          <p:txBody>
            <a:bodyPr wrap="square" lIns="0" tIns="0" rIns="0" bIns="0" rtlCol="0"/>
            <a:lstStyle/>
            <a:p>
              <a:endParaRPr sz="1227"/>
            </a:p>
          </p:txBody>
        </p:sp>
        <p:sp>
          <p:nvSpPr>
            <p:cNvPr id="3512" name="object 3512"/>
            <p:cNvSpPr/>
            <p:nvPr/>
          </p:nvSpPr>
          <p:spPr>
            <a:xfrm>
              <a:off x="1917725" y="8563444"/>
              <a:ext cx="1270" cy="118110"/>
            </a:xfrm>
            <a:custGeom>
              <a:avLst/>
              <a:gdLst/>
              <a:ahLst/>
              <a:cxnLst/>
              <a:rect l="l" t="t" r="r" b="b"/>
              <a:pathLst>
                <a:path w="1269" h="118109">
                  <a:moveTo>
                    <a:pt x="0" y="117827"/>
                  </a:moveTo>
                  <a:lnTo>
                    <a:pt x="1142" y="116757"/>
                  </a:lnTo>
                  <a:lnTo>
                    <a:pt x="1142" y="1116"/>
                  </a:lnTo>
                  <a:lnTo>
                    <a:pt x="0" y="0"/>
                  </a:lnTo>
                  <a:lnTo>
                    <a:pt x="0" y="117827"/>
                  </a:lnTo>
                  <a:close/>
                </a:path>
              </a:pathLst>
            </a:custGeom>
            <a:solidFill>
              <a:srgbClr val="BEBEBE"/>
            </a:solidFill>
          </p:spPr>
          <p:txBody>
            <a:bodyPr wrap="square" lIns="0" tIns="0" rIns="0" bIns="0" rtlCol="0"/>
            <a:lstStyle/>
            <a:p>
              <a:endParaRPr sz="1227"/>
            </a:p>
          </p:txBody>
        </p:sp>
        <p:sp>
          <p:nvSpPr>
            <p:cNvPr id="3513" name="object 3513"/>
            <p:cNvSpPr/>
            <p:nvPr/>
          </p:nvSpPr>
          <p:spPr>
            <a:xfrm>
              <a:off x="1918182" y="8563902"/>
              <a:ext cx="1905" cy="117475"/>
            </a:xfrm>
            <a:custGeom>
              <a:avLst/>
              <a:gdLst/>
              <a:ahLst/>
              <a:cxnLst/>
              <a:rect l="l" t="t" r="r" b="b"/>
              <a:pathLst>
                <a:path w="1905" h="117475">
                  <a:moveTo>
                    <a:pt x="1828" y="1778"/>
                  </a:moveTo>
                  <a:lnTo>
                    <a:pt x="1485" y="1447"/>
                  </a:lnTo>
                  <a:lnTo>
                    <a:pt x="685" y="673"/>
                  </a:lnTo>
                  <a:lnTo>
                    <a:pt x="0" y="0"/>
                  </a:lnTo>
                  <a:lnTo>
                    <a:pt x="0" y="116954"/>
                  </a:lnTo>
                  <a:lnTo>
                    <a:pt x="685" y="116306"/>
                  </a:lnTo>
                  <a:lnTo>
                    <a:pt x="1104" y="115912"/>
                  </a:lnTo>
                  <a:lnTo>
                    <a:pt x="1485" y="115557"/>
                  </a:lnTo>
                  <a:lnTo>
                    <a:pt x="1828" y="115239"/>
                  </a:lnTo>
                  <a:lnTo>
                    <a:pt x="1828" y="1778"/>
                  </a:lnTo>
                  <a:close/>
                </a:path>
              </a:pathLst>
            </a:custGeom>
            <a:solidFill>
              <a:srgbClr val="BDBDBD"/>
            </a:solidFill>
          </p:spPr>
          <p:txBody>
            <a:bodyPr wrap="square" lIns="0" tIns="0" rIns="0" bIns="0" rtlCol="0"/>
            <a:lstStyle/>
            <a:p>
              <a:endParaRPr sz="1227"/>
            </a:p>
          </p:txBody>
        </p:sp>
        <p:sp>
          <p:nvSpPr>
            <p:cNvPr id="3514" name="object 3514"/>
            <p:cNvSpPr/>
            <p:nvPr/>
          </p:nvSpPr>
          <p:spPr>
            <a:xfrm>
              <a:off x="1919325" y="8565008"/>
              <a:ext cx="1270" cy="114935"/>
            </a:xfrm>
            <a:custGeom>
              <a:avLst/>
              <a:gdLst/>
              <a:ahLst/>
              <a:cxnLst/>
              <a:rect l="l" t="t" r="r" b="b"/>
              <a:pathLst>
                <a:path w="1269" h="114934">
                  <a:moveTo>
                    <a:pt x="0" y="114766"/>
                  </a:moveTo>
                  <a:lnTo>
                    <a:pt x="1143" y="113695"/>
                  </a:lnTo>
                  <a:lnTo>
                    <a:pt x="1143" y="1117"/>
                  </a:lnTo>
                  <a:lnTo>
                    <a:pt x="0" y="0"/>
                  </a:lnTo>
                  <a:lnTo>
                    <a:pt x="0" y="114766"/>
                  </a:lnTo>
                  <a:close/>
                </a:path>
              </a:pathLst>
            </a:custGeom>
            <a:solidFill>
              <a:srgbClr val="BCBCBC"/>
            </a:solidFill>
          </p:spPr>
          <p:txBody>
            <a:bodyPr wrap="square" lIns="0" tIns="0" rIns="0" bIns="0" rtlCol="0"/>
            <a:lstStyle/>
            <a:p>
              <a:endParaRPr sz="1227"/>
            </a:p>
          </p:txBody>
        </p:sp>
        <p:sp>
          <p:nvSpPr>
            <p:cNvPr id="3515" name="object 3515"/>
            <p:cNvSpPr/>
            <p:nvPr/>
          </p:nvSpPr>
          <p:spPr>
            <a:xfrm>
              <a:off x="1919668" y="8565343"/>
              <a:ext cx="1905" cy="114300"/>
            </a:xfrm>
            <a:custGeom>
              <a:avLst/>
              <a:gdLst/>
              <a:ahLst/>
              <a:cxnLst/>
              <a:rect l="l" t="t" r="r" b="b"/>
              <a:pathLst>
                <a:path w="1905" h="114300">
                  <a:moveTo>
                    <a:pt x="0" y="0"/>
                  </a:moveTo>
                  <a:lnTo>
                    <a:pt x="0" y="114109"/>
                  </a:lnTo>
                  <a:lnTo>
                    <a:pt x="1485" y="112718"/>
                  </a:lnTo>
                  <a:lnTo>
                    <a:pt x="1485" y="1452"/>
                  </a:lnTo>
                  <a:lnTo>
                    <a:pt x="0" y="0"/>
                  </a:lnTo>
                  <a:close/>
                </a:path>
              </a:pathLst>
            </a:custGeom>
            <a:solidFill>
              <a:srgbClr val="BBBBBB"/>
            </a:solidFill>
          </p:spPr>
          <p:txBody>
            <a:bodyPr wrap="square" lIns="0" tIns="0" rIns="0" bIns="0" rtlCol="0"/>
            <a:lstStyle/>
            <a:p>
              <a:endParaRPr sz="1227"/>
            </a:p>
          </p:txBody>
        </p:sp>
        <p:sp>
          <p:nvSpPr>
            <p:cNvPr id="3516" name="object 3516"/>
            <p:cNvSpPr/>
            <p:nvPr/>
          </p:nvSpPr>
          <p:spPr>
            <a:xfrm>
              <a:off x="1920468" y="8566149"/>
              <a:ext cx="1905" cy="113030"/>
            </a:xfrm>
            <a:custGeom>
              <a:avLst/>
              <a:gdLst/>
              <a:ahLst/>
              <a:cxnLst/>
              <a:rect l="l" t="t" r="r" b="b"/>
              <a:pathLst>
                <a:path w="1905" h="113029">
                  <a:moveTo>
                    <a:pt x="1473" y="105410"/>
                  </a:moveTo>
                  <a:lnTo>
                    <a:pt x="1308" y="105410"/>
                  </a:lnTo>
                  <a:lnTo>
                    <a:pt x="1308" y="7620"/>
                  </a:lnTo>
                  <a:lnTo>
                    <a:pt x="1143" y="7620"/>
                  </a:lnTo>
                  <a:lnTo>
                    <a:pt x="1143" y="1270"/>
                  </a:lnTo>
                  <a:lnTo>
                    <a:pt x="673" y="1270"/>
                  </a:lnTo>
                  <a:lnTo>
                    <a:pt x="673" y="0"/>
                  </a:lnTo>
                  <a:lnTo>
                    <a:pt x="0" y="0"/>
                  </a:lnTo>
                  <a:lnTo>
                    <a:pt x="0" y="1270"/>
                  </a:lnTo>
                  <a:lnTo>
                    <a:pt x="0" y="7620"/>
                  </a:lnTo>
                  <a:lnTo>
                    <a:pt x="0" y="105410"/>
                  </a:lnTo>
                  <a:lnTo>
                    <a:pt x="0" y="111760"/>
                  </a:lnTo>
                  <a:lnTo>
                    <a:pt x="0" y="113030"/>
                  </a:lnTo>
                  <a:lnTo>
                    <a:pt x="165" y="113030"/>
                  </a:lnTo>
                  <a:lnTo>
                    <a:pt x="165" y="111760"/>
                  </a:lnTo>
                  <a:lnTo>
                    <a:pt x="1473" y="111760"/>
                  </a:lnTo>
                  <a:lnTo>
                    <a:pt x="1473" y="105410"/>
                  </a:lnTo>
                  <a:close/>
                </a:path>
              </a:pathLst>
            </a:custGeom>
            <a:solidFill>
              <a:srgbClr val="BABABA"/>
            </a:solidFill>
          </p:spPr>
          <p:txBody>
            <a:bodyPr wrap="square" lIns="0" tIns="0" rIns="0" bIns="0" rtlCol="0"/>
            <a:lstStyle/>
            <a:p>
              <a:endParaRPr sz="1227"/>
            </a:p>
          </p:txBody>
        </p:sp>
        <p:sp>
          <p:nvSpPr>
            <p:cNvPr id="3517" name="object 3517"/>
            <p:cNvSpPr/>
            <p:nvPr/>
          </p:nvSpPr>
          <p:spPr>
            <a:xfrm>
              <a:off x="1921154" y="8567419"/>
              <a:ext cx="1270" cy="110489"/>
            </a:xfrm>
            <a:custGeom>
              <a:avLst/>
              <a:gdLst/>
              <a:ahLst/>
              <a:cxnLst/>
              <a:rect l="l" t="t" r="r" b="b"/>
              <a:pathLst>
                <a:path w="1269" h="110490">
                  <a:moveTo>
                    <a:pt x="800" y="104140"/>
                  </a:moveTo>
                  <a:lnTo>
                    <a:pt x="622" y="104140"/>
                  </a:lnTo>
                  <a:lnTo>
                    <a:pt x="622" y="6350"/>
                  </a:lnTo>
                  <a:lnTo>
                    <a:pt x="457" y="6350"/>
                  </a:lnTo>
                  <a:lnTo>
                    <a:pt x="457" y="0"/>
                  </a:lnTo>
                  <a:lnTo>
                    <a:pt x="0" y="0"/>
                  </a:lnTo>
                  <a:lnTo>
                    <a:pt x="0" y="6350"/>
                  </a:lnTo>
                  <a:lnTo>
                    <a:pt x="0" y="104140"/>
                  </a:lnTo>
                  <a:lnTo>
                    <a:pt x="0" y="110490"/>
                  </a:lnTo>
                  <a:lnTo>
                    <a:pt x="800" y="110490"/>
                  </a:lnTo>
                  <a:lnTo>
                    <a:pt x="800" y="104140"/>
                  </a:lnTo>
                  <a:close/>
                </a:path>
              </a:pathLst>
            </a:custGeom>
            <a:solidFill>
              <a:srgbClr val="B9B9B9"/>
            </a:solidFill>
          </p:spPr>
          <p:txBody>
            <a:bodyPr wrap="square" lIns="0" tIns="0" rIns="0" bIns="0" rtlCol="0"/>
            <a:lstStyle/>
            <a:p>
              <a:endParaRPr sz="1227"/>
            </a:p>
          </p:txBody>
        </p:sp>
        <p:sp>
          <p:nvSpPr>
            <p:cNvPr id="3518" name="object 3518"/>
            <p:cNvSpPr/>
            <p:nvPr/>
          </p:nvSpPr>
          <p:spPr>
            <a:xfrm>
              <a:off x="1921611" y="8573757"/>
              <a:ext cx="635" cy="104139"/>
            </a:xfrm>
            <a:custGeom>
              <a:avLst/>
              <a:gdLst/>
              <a:ahLst/>
              <a:cxnLst/>
              <a:rect l="l" t="t" r="r" b="b"/>
              <a:pathLst>
                <a:path w="635" h="104140">
                  <a:moveTo>
                    <a:pt x="0" y="0"/>
                  </a:moveTo>
                  <a:lnTo>
                    <a:pt x="0" y="103876"/>
                  </a:lnTo>
                  <a:lnTo>
                    <a:pt x="342" y="103555"/>
                  </a:lnTo>
                  <a:lnTo>
                    <a:pt x="342" y="97497"/>
                  </a:lnTo>
                  <a:lnTo>
                    <a:pt x="0" y="0"/>
                  </a:lnTo>
                  <a:close/>
                </a:path>
              </a:pathLst>
            </a:custGeom>
            <a:solidFill>
              <a:srgbClr val="B8B8B8"/>
            </a:solidFill>
          </p:spPr>
          <p:txBody>
            <a:bodyPr wrap="square" lIns="0" tIns="0" rIns="0" bIns="0" rtlCol="0"/>
            <a:lstStyle/>
            <a:p>
              <a:endParaRPr sz="1227"/>
            </a:p>
          </p:txBody>
        </p:sp>
        <p:sp>
          <p:nvSpPr>
            <p:cNvPr id="3519" name="object 3519"/>
            <p:cNvSpPr/>
            <p:nvPr/>
          </p:nvSpPr>
          <p:spPr>
            <a:xfrm>
              <a:off x="1773364" y="8560727"/>
              <a:ext cx="151130" cy="123825"/>
            </a:xfrm>
            <a:custGeom>
              <a:avLst/>
              <a:gdLst/>
              <a:ahLst/>
              <a:cxnLst/>
              <a:rect l="l" t="t" r="r" b="b"/>
              <a:pathLst>
                <a:path w="151130" h="123825">
                  <a:moveTo>
                    <a:pt x="140589" y="0"/>
                  </a:moveTo>
                  <a:lnTo>
                    <a:pt x="6057" y="0"/>
                  </a:lnTo>
                  <a:lnTo>
                    <a:pt x="0" y="5715"/>
                  </a:lnTo>
                  <a:lnTo>
                    <a:pt x="0" y="13030"/>
                  </a:lnTo>
                  <a:lnTo>
                    <a:pt x="342" y="110528"/>
                  </a:lnTo>
                  <a:lnTo>
                    <a:pt x="342" y="117729"/>
                  </a:lnTo>
                  <a:lnTo>
                    <a:pt x="6057" y="123444"/>
                  </a:lnTo>
                  <a:lnTo>
                    <a:pt x="144360" y="123444"/>
                  </a:lnTo>
                  <a:lnTo>
                    <a:pt x="148064" y="120015"/>
                  </a:lnTo>
                  <a:lnTo>
                    <a:pt x="8001" y="120015"/>
                  </a:lnTo>
                  <a:lnTo>
                    <a:pt x="3771" y="115900"/>
                  </a:lnTo>
                  <a:lnTo>
                    <a:pt x="3771" y="110528"/>
                  </a:lnTo>
                  <a:lnTo>
                    <a:pt x="3429" y="13030"/>
                  </a:lnTo>
                  <a:lnTo>
                    <a:pt x="3429" y="7658"/>
                  </a:lnTo>
                  <a:lnTo>
                    <a:pt x="7658" y="3429"/>
                  </a:lnTo>
                  <a:lnTo>
                    <a:pt x="145923" y="3429"/>
                  </a:lnTo>
                  <a:lnTo>
                    <a:pt x="144018" y="1143"/>
                  </a:lnTo>
                  <a:lnTo>
                    <a:pt x="140589" y="0"/>
                  </a:lnTo>
                  <a:close/>
                </a:path>
                <a:path w="151130" h="123825">
                  <a:moveTo>
                    <a:pt x="145923" y="3429"/>
                  </a:moveTo>
                  <a:lnTo>
                    <a:pt x="142532" y="3429"/>
                  </a:lnTo>
                  <a:lnTo>
                    <a:pt x="146646" y="7658"/>
                  </a:lnTo>
                  <a:lnTo>
                    <a:pt x="146646" y="13030"/>
                  </a:lnTo>
                  <a:lnTo>
                    <a:pt x="147104" y="110528"/>
                  </a:lnTo>
                  <a:lnTo>
                    <a:pt x="147104" y="115900"/>
                  </a:lnTo>
                  <a:lnTo>
                    <a:pt x="142532" y="120015"/>
                  </a:lnTo>
                  <a:lnTo>
                    <a:pt x="148064" y="120015"/>
                  </a:lnTo>
                  <a:lnTo>
                    <a:pt x="150533" y="117729"/>
                  </a:lnTo>
                  <a:lnTo>
                    <a:pt x="150533" y="110528"/>
                  </a:lnTo>
                  <a:lnTo>
                    <a:pt x="150075" y="13030"/>
                  </a:lnTo>
                  <a:lnTo>
                    <a:pt x="150075" y="9601"/>
                  </a:lnTo>
                  <a:lnTo>
                    <a:pt x="148932" y="6172"/>
                  </a:lnTo>
                  <a:lnTo>
                    <a:pt x="146304" y="3886"/>
                  </a:lnTo>
                  <a:lnTo>
                    <a:pt x="145923" y="3429"/>
                  </a:lnTo>
                  <a:close/>
                </a:path>
              </a:pathLst>
            </a:custGeom>
            <a:solidFill>
              <a:srgbClr val="7F7F7F"/>
            </a:solidFill>
          </p:spPr>
          <p:txBody>
            <a:bodyPr wrap="square" lIns="0" tIns="0" rIns="0" bIns="0" rtlCol="0"/>
            <a:lstStyle/>
            <a:p>
              <a:endParaRPr sz="1227"/>
            </a:p>
          </p:txBody>
        </p:sp>
        <p:sp>
          <p:nvSpPr>
            <p:cNvPr id="3520" name="object 3520"/>
            <p:cNvSpPr/>
            <p:nvPr/>
          </p:nvSpPr>
          <p:spPr>
            <a:xfrm>
              <a:off x="1774850" y="8567419"/>
              <a:ext cx="2540" cy="111760"/>
            </a:xfrm>
            <a:custGeom>
              <a:avLst/>
              <a:gdLst/>
              <a:ahLst/>
              <a:cxnLst/>
              <a:rect l="l" t="t" r="r" b="b"/>
              <a:pathLst>
                <a:path w="2539" h="111759">
                  <a:moveTo>
                    <a:pt x="1943" y="0"/>
                  </a:moveTo>
                  <a:lnTo>
                    <a:pt x="1143" y="0"/>
                  </a:lnTo>
                  <a:lnTo>
                    <a:pt x="850" y="0"/>
                  </a:lnTo>
                  <a:lnTo>
                    <a:pt x="584" y="0"/>
                  </a:lnTo>
                  <a:lnTo>
                    <a:pt x="584" y="2540"/>
                  </a:lnTo>
                  <a:lnTo>
                    <a:pt x="457" y="2540"/>
                  </a:lnTo>
                  <a:lnTo>
                    <a:pt x="457" y="3810"/>
                  </a:lnTo>
                  <a:lnTo>
                    <a:pt x="0" y="3810"/>
                  </a:lnTo>
                  <a:lnTo>
                    <a:pt x="0" y="6350"/>
                  </a:lnTo>
                  <a:lnTo>
                    <a:pt x="228" y="6350"/>
                  </a:lnTo>
                  <a:lnTo>
                    <a:pt x="228" y="104140"/>
                  </a:lnTo>
                  <a:lnTo>
                    <a:pt x="457" y="104140"/>
                  </a:lnTo>
                  <a:lnTo>
                    <a:pt x="457" y="110490"/>
                  </a:lnTo>
                  <a:lnTo>
                    <a:pt x="1143" y="110490"/>
                  </a:lnTo>
                  <a:lnTo>
                    <a:pt x="1651" y="110490"/>
                  </a:lnTo>
                  <a:lnTo>
                    <a:pt x="1651" y="111760"/>
                  </a:lnTo>
                  <a:lnTo>
                    <a:pt x="1943" y="111760"/>
                  </a:lnTo>
                  <a:lnTo>
                    <a:pt x="1943" y="110490"/>
                  </a:lnTo>
                  <a:lnTo>
                    <a:pt x="1943" y="2540"/>
                  </a:lnTo>
                  <a:lnTo>
                    <a:pt x="1943" y="0"/>
                  </a:lnTo>
                  <a:close/>
                </a:path>
              </a:pathLst>
            </a:custGeom>
            <a:solidFill>
              <a:srgbClr val="EEA43A"/>
            </a:solidFill>
          </p:spPr>
          <p:txBody>
            <a:bodyPr wrap="square" lIns="0" tIns="0" rIns="0" bIns="0" rtlCol="0"/>
            <a:lstStyle/>
            <a:p>
              <a:endParaRPr sz="1227"/>
            </a:p>
          </p:txBody>
        </p:sp>
        <p:sp>
          <p:nvSpPr>
            <p:cNvPr id="3521" name="object 3521"/>
            <p:cNvSpPr/>
            <p:nvPr/>
          </p:nvSpPr>
          <p:spPr>
            <a:xfrm>
              <a:off x="1775993" y="8566441"/>
              <a:ext cx="1905" cy="113664"/>
            </a:xfrm>
            <a:custGeom>
              <a:avLst/>
              <a:gdLst/>
              <a:ahLst/>
              <a:cxnLst/>
              <a:rect l="l" t="t" r="r" b="b"/>
              <a:pathLst>
                <a:path w="1905" h="113665">
                  <a:moveTo>
                    <a:pt x="1600" y="0"/>
                  </a:moveTo>
                  <a:lnTo>
                    <a:pt x="0" y="1600"/>
                  </a:lnTo>
                  <a:lnTo>
                    <a:pt x="0" y="111572"/>
                  </a:lnTo>
                  <a:lnTo>
                    <a:pt x="1600" y="113210"/>
                  </a:lnTo>
                  <a:lnTo>
                    <a:pt x="1600" y="0"/>
                  </a:lnTo>
                  <a:close/>
                </a:path>
              </a:pathLst>
            </a:custGeom>
            <a:solidFill>
              <a:srgbClr val="EEA53B"/>
            </a:solidFill>
          </p:spPr>
          <p:txBody>
            <a:bodyPr wrap="square" lIns="0" tIns="0" rIns="0" bIns="0" rtlCol="0"/>
            <a:lstStyle/>
            <a:p>
              <a:endParaRPr sz="1227"/>
            </a:p>
          </p:txBody>
        </p:sp>
        <p:sp>
          <p:nvSpPr>
            <p:cNvPr id="3522" name="object 3522"/>
            <p:cNvSpPr/>
            <p:nvPr/>
          </p:nvSpPr>
          <p:spPr>
            <a:xfrm>
              <a:off x="1776793" y="8566099"/>
              <a:ext cx="1270" cy="114300"/>
            </a:xfrm>
            <a:custGeom>
              <a:avLst/>
              <a:gdLst/>
              <a:ahLst/>
              <a:cxnLst/>
              <a:rect l="l" t="t" r="r" b="b"/>
              <a:pathLst>
                <a:path w="1269" h="114300">
                  <a:moveTo>
                    <a:pt x="0" y="112734"/>
                  </a:moveTo>
                  <a:lnTo>
                    <a:pt x="1142" y="113903"/>
                  </a:lnTo>
                  <a:lnTo>
                    <a:pt x="1142" y="0"/>
                  </a:lnTo>
                  <a:lnTo>
                    <a:pt x="0" y="1142"/>
                  </a:lnTo>
                  <a:lnTo>
                    <a:pt x="0" y="112734"/>
                  </a:lnTo>
                  <a:close/>
                </a:path>
              </a:pathLst>
            </a:custGeom>
            <a:solidFill>
              <a:srgbClr val="EFA63C"/>
            </a:solidFill>
          </p:spPr>
          <p:txBody>
            <a:bodyPr wrap="square" lIns="0" tIns="0" rIns="0" bIns="0" rtlCol="0"/>
            <a:lstStyle/>
            <a:p>
              <a:endParaRPr sz="1227"/>
            </a:p>
          </p:txBody>
        </p:sp>
        <p:sp>
          <p:nvSpPr>
            <p:cNvPr id="3523" name="object 3523"/>
            <p:cNvSpPr/>
            <p:nvPr/>
          </p:nvSpPr>
          <p:spPr>
            <a:xfrm>
              <a:off x="1777136" y="8565756"/>
              <a:ext cx="1270" cy="114935"/>
            </a:xfrm>
            <a:custGeom>
              <a:avLst/>
              <a:gdLst/>
              <a:ahLst/>
              <a:cxnLst/>
              <a:rect l="l" t="t" r="r" b="b"/>
              <a:pathLst>
                <a:path w="1269" h="114934">
                  <a:moveTo>
                    <a:pt x="0" y="113428"/>
                  </a:moveTo>
                  <a:lnTo>
                    <a:pt x="1142" y="114597"/>
                  </a:lnTo>
                  <a:lnTo>
                    <a:pt x="1142" y="0"/>
                  </a:lnTo>
                  <a:lnTo>
                    <a:pt x="0" y="1142"/>
                  </a:lnTo>
                  <a:lnTo>
                    <a:pt x="0" y="113428"/>
                  </a:lnTo>
                  <a:close/>
                </a:path>
              </a:pathLst>
            </a:custGeom>
            <a:solidFill>
              <a:srgbClr val="EFA73D"/>
            </a:solidFill>
          </p:spPr>
          <p:txBody>
            <a:bodyPr wrap="square" lIns="0" tIns="0" rIns="0" bIns="0" rtlCol="0"/>
            <a:lstStyle/>
            <a:p>
              <a:endParaRPr sz="1227"/>
            </a:p>
          </p:txBody>
        </p:sp>
        <p:sp>
          <p:nvSpPr>
            <p:cNvPr id="3524" name="object 3524"/>
            <p:cNvSpPr/>
            <p:nvPr/>
          </p:nvSpPr>
          <p:spPr>
            <a:xfrm>
              <a:off x="1777593" y="8564956"/>
              <a:ext cx="1905" cy="116839"/>
            </a:xfrm>
            <a:custGeom>
              <a:avLst/>
              <a:gdLst/>
              <a:ahLst/>
              <a:cxnLst/>
              <a:rect l="l" t="t" r="r" b="b"/>
              <a:pathLst>
                <a:path w="1905" h="116840">
                  <a:moveTo>
                    <a:pt x="1485" y="0"/>
                  </a:moveTo>
                  <a:lnTo>
                    <a:pt x="0" y="1485"/>
                  </a:lnTo>
                  <a:lnTo>
                    <a:pt x="0" y="114695"/>
                  </a:lnTo>
                  <a:lnTo>
                    <a:pt x="1485" y="116216"/>
                  </a:lnTo>
                  <a:lnTo>
                    <a:pt x="1485" y="0"/>
                  </a:lnTo>
                  <a:close/>
                </a:path>
              </a:pathLst>
            </a:custGeom>
            <a:solidFill>
              <a:srgbClr val="EFA83E"/>
            </a:solidFill>
          </p:spPr>
          <p:txBody>
            <a:bodyPr wrap="square" lIns="0" tIns="0" rIns="0" bIns="0" rtlCol="0"/>
            <a:lstStyle/>
            <a:p>
              <a:endParaRPr sz="1227"/>
            </a:p>
          </p:txBody>
        </p:sp>
        <p:sp>
          <p:nvSpPr>
            <p:cNvPr id="3525" name="object 3525"/>
            <p:cNvSpPr/>
            <p:nvPr/>
          </p:nvSpPr>
          <p:spPr>
            <a:xfrm>
              <a:off x="1778279" y="8564613"/>
              <a:ext cx="1270" cy="117475"/>
            </a:xfrm>
            <a:custGeom>
              <a:avLst/>
              <a:gdLst/>
              <a:ahLst/>
              <a:cxnLst/>
              <a:rect l="l" t="t" r="r" b="b"/>
              <a:pathLst>
                <a:path w="1269" h="117475">
                  <a:moveTo>
                    <a:pt x="0" y="115740"/>
                  </a:moveTo>
                  <a:lnTo>
                    <a:pt x="1142" y="116910"/>
                  </a:lnTo>
                  <a:lnTo>
                    <a:pt x="1142" y="0"/>
                  </a:lnTo>
                  <a:lnTo>
                    <a:pt x="0" y="1142"/>
                  </a:lnTo>
                  <a:lnTo>
                    <a:pt x="0" y="115740"/>
                  </a:lnTo>
                  <a:close/>
                </a:path>
              </a:pathLst>
            </a:custGeom>
            <a:solidFill>
              <a:srgbClr val="F0A940"/>
            </a:solidFill>
          </p:spPr>
          <p:txBody>
            <a:bodyPr wrap="square" lIns="0" tIns="0" rIns="0" bIns="0" rtlCol="0"/>
            <a:lstStyle/>
            <a:p>
              <a:endParaRPr sz="1227"/>
            </a:p>
          </p:txBody>
        </p:sp>
        <p:sp>
          <p:nvSpPr>
            <p:cNvPr id="3526" name="object 3526"/>
            <p:cNvSpPr/>
            <p:nvPr/>
          </p:nvSpPr>
          <p:spPr>
            <a:xfrm>
              <a:off x="1778736" y="8563813"/>
              <a:ext cx="1905" cy="118745"/>
            </a:xfrm>
            <a:custGeom>
              <a:avLst/>
              <a:gdLst/>
              <a:ahLst/>
              <a:cxnLst/>
              <a:rect l="l" t="t" r="r" b="b"/>
              <a:pathLst>
                <a:path w="1905" h="118745">
                  <a:moveTo>
                    <a:pt x="1485" y="0"/>
                  </a:moveTo>
                  <a:lnTo>
                    <a:pt x="0" y="1485"/>
                  </a:lnTo>
                  <a:lnTo>
                    <a:pt x="0" y="117008"/>
                  </a:lnTo>
                  <a:lnTo>
                    <a:pt x="1485" y="118529"/>
                  </a:lnTo>
                  <a:lnTo>
                    <a:pt x="1485" y="0"/>
                  </a:lnTo>
                  <a:close/>
                </a:path>
              </a:pathLst>
            </a:custGeom>
            <a:solidFill>
              <a:srgbClr val="F0A941"/>
            </a:solidFill>
          </p:spPr>
          <p:txBody>
            <a:bodyPr wrap="square" lIns="0" tIns="0" rIns="0" bIns="0" rtlCol="0"/>
            <a:lstStyle/>
            <a:p>
              <a:endParaRPr sz="1227"/>
            </a:p>
          </p:txBody>
        </p:sp>
        <p:sp>
          <p:nvSpPr>
            <p:cNvPr id="3527" name="object 3527"/>
            <p:cNvSpPr/>
            <p:nvPr/>
          </p:nvSpPr>
          <p:spPr>
            <a:xfrm>
              <a:off x="1779422" y="8563609"/>
              <a:ext cx="1270" cy="118110"/>
            </a:xfrm>
            <a:custGeom>
              <a:avLst/>
              <a:gdLst/>
              <a:ahLst/>
              <a:cxnLst/>
              <a:rect l="l" t="t" r="r" b="b"/>
              <a:pathLst>
                <a:path w="1269" h="118109">
                  <a:moveTo>
                    <a:pt x="1143" y="0"/>
                  </a:moveTo>
                  <a:lnTo>
                    <a:pt x="368" y="0"/>
                  </a:lnTo>
                  <a:lnTo>
                    <a:pt x="368" y="1270"/>
                  </a:lnTo>
                  <a:lnTo>
                    <a:pt x="0" y="1270"/>
                  </a:lnTo>
                  <a:lnTo>
                    <a:pt x="0" y="118110"/>
                  </a:lnTo>
                  <a:lnTo>
                    <a:pt x="1143" y="118110"/>
                  </a:lnTo>
                  <a:lnTo>
                    <a:pt x="1143" y="1270"/>
                  </a:lnTo>
                  <a:lnTo>
                    <a:pt x="1143" y="0"/>
                  </a:lnTo>
                  <a:close/>
                </a:path>
              </a:pathLst>
            </a:custGeom>
            <a:solidFill>
              <a:srgbClr val="F0AA42"/>
            </a:solidFill>
          </p:spPr>
          <p:txBody>
            <a:bodyPr wrap="square" lIns="0" tIns="0" rIns="0" bIns="0" rtlCol="0"/>
            <a:lstStyle/>
            <a:p>
              <a:endParaRPr sz="1227"/>
            </a:p>
          </p:txBody>
        </p:sp>
        <p:sp>
          <p:nvSpPr>
            <p:cNvPr id="3528" name="object 3528"/>
            <p:cNvSpPr/>
            <p:nvPr/>
          </p:nvSpPr>
          <p:spPr>
            <a:xfrm>
              <a:off x="1779879" y="8563279"/>
              <a:ext cx="1270" cy="119380"/>
            </a:xfrm>
            <a:custGeom>
              <a:avLst/>
              <a:gdLst/>
              <a:ahLst/>
              <a:cxnLst/>
              <a:rect l="l" t="t" r="r" b="b"/>
              <a:pathLst>
                <a:path w="1269" h="119379">
                  <a:moveTo>
                    <a:pt x="1143" y="0"/>
                  </a:moveTo>
                  <a:lnTo>
                    <a:pt x="685" y="190"/>
                  </a:lnTo>
                  <a:lnTo>
                    <a:pt x="0" y="876"/>
                  </a:lnTo>
                  <a:lnTo>
                    <a:pt x="0" y="118711"/>
                  </a:lnTo>
                  <a:lnTo>
                    <a:pt x="342" y="119062"/>
                  </a:lnTo>
                  <a:lnTo>
                    <a:pt x="1143" y="119062"/>
                  </a:lnTo>
                  <a:lnTo>
                    <a:pt x="1143" y="0"/>
                  </a:lnTo>
                  <a:close/>
                </a:path>
              </a:pathLst>
            </a:custGeom>
            <a:solidFill>
              <a:srgbClr val="F0AB43"/>
            </a:solidFill>
          </p:spPr>
          <p:txBody>
            <a:bodyPr wrap="square" lIns="0" tIns="0" rIns="0" bIns="0" rtlCol="0"/>
            <a:lstStyle/>
            <a:p>
              <a:endParaRPr sz="1227"/>
            </a:p>
          </p:txBody>
        </p:sp>
        <p:sp>
          <p:nvSpPr>
            <p:cNvPr id="3529" name="object 3529"/>
            <p:cNvSpPr/>
            <p:nvPr/>
          </p:nvSpPr>
          <p:spPr>
            <a:xfrm>
              <a:off x="1780565" y="8562994"/>
              <a:ext cx="1270" cy="119380"/>
            </a:xfrm>
            <a:custGeom>
              <a:avLst/>
              <a:gdLst/>
              <a:ahLst/>
              <a:cxnLst/>
              <a:rect l="l" t="t" r="r" b="b"/>
              <a:pathLst>
                <a:path w="1269" h="119379">
                  <a:moveTo>
                    <a:pt x="0" y="119348"/>
                  </a:moveTo>
                  <a:lnTo>
                    <a:pt x="1142" y="119348"/>
                  </a:lnTo>
                  <a:lnTo>
                    <a:pt x="1142" y="0"/>
                  </a:lnTo>
                  <a:lnTo>
                    <a:pt x="0" y="476"/>
                  </a:lnTo>
                  <a:lnTo>
                    <a:pt x="0" y="119348"/>
                  </a:lnTo>
                  <a:close/>
                </a:path>
              </a:pathLst>
            </a:custGeom>
            <a:solidFill>
              <a:srgbClr val="F1AC44"/>
            </a:solidFill>
          </p:spPr>
          <p:txBody>
            <a:bodyPr wrap="square" lIns="0" tIns="0" rIns="0" bIns="0" rtlCol="0"/>
            <a:lstStyle/>
            <a:p>
              <a:endParaRPr sz="1227"/>
            </a:p>
          </p:txBody>
        </p:sp>
        <p:sp>
          <p:nvSpPr>
            <p:cNvPr id="3530" name="object 3530"/>
            <p:cNvSpPr/>
            <p:nvPr/>
          </p:nvSpPr>
          <p:spPr>
            <a:xfrm>
              <a:off x="1781022" y="8562803"/>
              <a:ext cx="1270" cy="120014"/>
            </a:xfrm>
            <a:custGeom>
              <a:avLst/>
              <a:gdLst/>
              <a:ahLst/>
              <a:cxnLst/>
              <a:rect l="l" t="t" r="r" b="b"/>
              <a:pathLst>
                <a:path w="1269" h="120015">
                  <a:moveTo>
                    <a:pt x="0" y="119538"/>
                  </a:moveTo>
                  <a:lnTo>
                    <a:pt x="1143" y="119538"/>
                  </a:lnTo>
                  <a:lnTo>
                    <a:pt x="1143" y="0"/>
                  </a:lnTo>
                  <a:lnTo>
                    <a:pt x="0" y="476"/>
                  </a:lnTo>
                  <a:lnTo>
                    <a:pt x="0" y="119538"/>
                  </a:lnTo>
                  <a:close/>
                </a:path>
              </a:pathLst>
            </a:custGeom>
            <a:solidFill>
              <a:srgbClr val="F1AD45"/>
            </a:solidFill>
          </p:spPr>
          <p:txBody>
            <a:bodyPr wrap="square" lIns="0" tIns="0" rIns="0" bIns="0" rtlCol="0"/>
            <a:lstStyle/>
            <a:p>
              <a:endParaRPr sz="1227"/>
            </a:p>
          </p:txBody>
        </p:sp>
        <p:sp>
          <p:nvSpPr>
            <p:cNvPr id="3531" name="object 3531"/>
            <p:cNvSpPr/>
            <p:nvPr/>
          </p:nvSpPr>
          <p:spPr>
            <a:xfrm>
              <a:off x="1781365" y="8562339"/>
              <a:ext cx="1905" cy="119380"/>
            </a:xfrm>
            <a:custGeom>
              <a:avLst/>
              <a:gdLst/>
              <a:ahLst/>
              <a:cxnLst/>
              <a:rect l="l" t="t" r="r" b="b"/>
              <a:pathLst>
                <a:path w="1905" h="119379">
                  <a:moveTo>
                    <a:pt x="1473" y="0"/>
                  </a:moveTo>
                  <a:lnTo>
                    <a:pt x="381" y="0"/>
                  </a:lnTo>
                  <a:lnTo>
                    <a:pt x="381" y="1270"/>
                  </a:lnTo>
                  <a:lnTo>
                    <a:pt x="0" y="1270"/>
                  </a:lnTo>
                  <a:lnTo>
                    <a:pt x="0" y="119380"/>
                  </a:lnTo>
                  <a:lnTo>
                    <a:pt x="1473" y="119380"/>
                  </a:lnTo>
                  <a:lnTo>
                    <a:pt x="1473" y="1270"/>
                  </a:lnTo>
                  <a:lnTo>
                    <a:pt x="1473" y="0"/>
                  </a:lnTo>
                  <a:close/>
                </a:path>
              </a:pathLst>
            </a:custGeom>
            <a:solidFill>
              <a:srgbClr val="F1AE46"/>
            </a:solidFill>
          </p:spPr>
          <p:txBody>
            <a:bodyPr wrap="square" lIns="0" tIns="0" rIns="0" bIns="0" rtlCol="0"/>
            <a:lstStyle/>
            <a:p>
              <a:endParaRPr sz="1227"/>
            </a:p>
          </p:txBody>
        </p:sp>
        <p:sp>
          <p:nvSpPr>
            <p:cNvPr id="3532" name="object 3532"/>
            <p:cNvSpPr/>
            <p:nvPr/>
          </p:nvSpPr>
          <p:spPr>
            <a:xfrm>
              <a:off x="1782165" y="8562670"/>
              <a:ext cx="1270" cy="120014"/>
            </a:xfrm>
            <a:custGeom>
              <a:avLst/>
              <a:gdLst/>
              <a:ahLst/>
              <a:cxnLst/>
              <a:rect l="l" t="t" r="r" b="b"/>
              <a:pathLst>
                <a:path w="1269" h="120015">
                  <a:moveTo>
                    <a:pt x="1142" y="0"/>
                  </a:moveTo>
                  <a:lnTo>
                    <a:pt x="320" y="0"/>
                  </a:lnTo>
                  <a:lnTo>
                    <a:pt x="0" y="133"/>
                  </a:lnTo>
                  <a:lnTo>
                    <a:pt x="0" y="119672"/>
                  </a:lnTo>
                  <a:lnTo>
                    <a:pt x="1142" y="119672"/>
                  </a:lnTo>
                  <a:lnTo>
                    <a:pt x="1142" y="0"/>
                  </a:lnTo>
                  <a:close/>
                </a:path>
              </a:pathLst>
            </a:custGeom>
            <a:solidFill>
              <a:srgbClr val="F1AE47"/>
            </a:solidFill>
          </p:spPr>
          <p:txBody>
            <a:bodyPr wrap="square" lIns="0" tIns="0" rIns="0" bIns="0" rtlCol="0"/>
            <a:lstStyle/>
            <a:p>
              <a:endParaRPr sz="1227"/>
            </a:p>
          </p:txBody>
        </p:sp>
        <p:sp>
          <p:nvSpPr>
            <p:cNvPr id="3533" name="object 3533"/>
            <p:cNvSpPr/>
            <p:nvPr/>
          </p:nvSpPr>
          <p:spPr>
            <a:xfrm>
              <a:off x="1782508" y="8562670"/>
              <a:ext cx="1905" cy="120014"/>
            </a:xfrm>
            <a:custGeom>
              <a:avLst/>
              <a:gdLst/>
              <a:ahLst/>
              <a:cxnLst/>
              <a:rect l="l" t="t" r="r" b="b"/>
              <a:pathLst>
                <a:path w="1905" h="120015">
                  <a:moveTo>
                    <a:pt x="1485" y="0"/>
                  </a:moveTo>
                  <a:lnTo>
                    <a:pt x="0" y="0"/>
                  </a:lnTo>
                  <a:lnTo>
                    <a:pt x="0" y="119672"/>
                  </a:lnTo>
                  <a:lnTo>
                    <a:pt x="1485" y="119672"/>
                  </a:lnTo>
                  <a:lnTo>
                    <a:pt x="1485" y="0"/>
                  </a:lnTo>
                  <a:close/>
                </a:path>
              </a:pathLst>
            </a:custGeom>
            <a:solidFill>
              <a:srgbClr val="F2AF48"/>
            </a:solidFill>
          </p:spPr>
          <p:txBody>
            <a:bodyPr wrap="square" lIns="0" tIns="0" rIns="0" bIns="0" rtlCol="0"/>
            <a:lstStyle/>
            <a:p>
              <a:endParaRPr sz="1227"/>
            </a:p>
          </p:txBody>
        </p:sp>
        <p:sp>
          <p:nvSpPr>
            <p:cNvPr id="3534" name="object 3534"/>
            <p:cNvSpPr/>
            <p:nvPr/>
          </p:nvSpPr>
          <p:spPr>
            <a:xfrm>
              <a:off x="1783308"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2B049"/>
            </a:solidFill>
          </p:spPr>
          <p:txBody>
            <a:bodyPr wrap="square" lIns="0" tIns="0" rIns="0" bIns="0" rtlCol="0"/>
            <a:lstStyle/>
            <a:p>
              <a:endParaRPr sz="1227"/>
            </a:p>
          </p:txBody>
        </p:sp>
        <p:sp>
          <p:nvSpPr>
            <p:cNvPr id="3535" name="object 3535"/>
            <p:cNvSpPr/>
            <p:nvPr/>
          </p:nvSpPr>
          <p:spPr>
            <a:xfrm>
              <a:off x="178365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2B14A"/>
            </a:solidFill>
          </p:spPr>
          <p:txBody>
            <a:bodyPr wrap="square" lIns="0" tIns="0" rIns="0" bIns="0" rtlCol="0"/>
            <a:lstStyle/>
            <a:p>
              <a:endParaRPr sz="1227"/>
            </a:p>
          </p:txBody>
        </p:sp>
        <p:sp>
          <p:nvSpPr>
            <p:cNvPr id="3536" name="object 3536"/>
            <p:cNvSpPr/>
            <p:nvPr/>
          </p:nvSpPr>
          <p:spPr>
            <a:xfrm>
              <a:off x="1784451"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2B14B"/>
            </a:solidFill>
          </p:spPr>
          <p:txBody>
            <a:bodyPr wrap="square" lIns="0" tIns="0" rIns="0" bIns="0" rtlCol="0"/>
            <a:lstStyle/>
            <a:p>
              <a:endParaRPr sz="1227"/>
            </a:p>
          </p:txBody>
        </p:sp>
        <p:sp>
          <p:nvSpPr>
            <p:cNvPr id="3537" name="object 3537"/>
            <p:cNvSpPr/>
            <p:nvPr/>
          </p:nvSpPr>
          <p:spPr>
            <a:xfrm>
              <a:off x="178479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3B24C"/>
            </a:solidFill>
          </p:spPr>
          <p:txBody>
            <a:bodyPr wrap="square" lIns="0" tIns="0" rIns="0" bIns="0" rtlCol="0"/>
            <a:lstStyle/>
            <a:p>
              <a:endParaRPr sz="1227"/>
            </a:p>
          </p:txBody>
        </p:sp>
        <p:sp>
          <p:nvSpPr>
            <p:cNvPr id="3538" name="object 3538"/>
            <p:cNvSpPr/>
            <p:nvPr/>
          </p:nvSpPr>
          <p:spPr>
            <a:xfrm>
              <a:off x="178559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3B34D"/>
            </a:solidFill>
          </p:spPr>
          <p:txBody>
            <a:bodyPr wrap="square" lIns="0" tIns="0" rIns="0" bIns="0" rtlCol="0"/>
            <a:lstStyle/>
            <a:p>
              <a:endParaRPr sz="1227"/>
            </a:p>
          </p:txBody>
        </p:sp>
        <p:sp>
          <p:nvSpPr>
            <p:cNvPr id="3539" name="object 3539"/>
            <p:cNvSpPr/>
            <p:nvPr/>
          </p:nvSpPr>
          <p:spPr>
            <a:xfrm>
              <a:off x="1785937"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3B34E"/>
            </a:solidFill>
          </p:spPr>
          <p:txBody>
            <a:bodyPr wrap="square" lIns="0" tIns="0" rIns="0" bIns="0" rtlCol="0"/>
            <a:lstStyle/>
            <a:p>
              <a:endParaRPr sz="1227"/>
            </a:p>
          </p:txBody>
        </p:sp>
        <p:sp>
          <p:nvSpPr>
            <p:cNvPr id="3540" name="object 3540"/>
            <p:cNvSpPr/>
            <p:nvPr/>
          </p:nvSpPr>
          <p:spPr>
            <a:xfrm>
              <a:off x="1786737"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3B44F"/>
            </a:solidFill>
          </p:spPr>
          <p:txBody>
            <a:bodyPr wrap="square" lIns="0" tIns="0" rIns="0" bIns="0" rtlCol="0"/>
            <a:lstStyle/>
            <a:p>
              <a:endParaRPr sz="1227"/>
            </a:p>
          </p:txBody>
        </p:sp>
        <p:sp>
          <p:nvSpPr>
            <p:cNvPr id="3541" name="object 3541"/>
            <p:cNvSpPr/>
            <p:nvPr/>
          </p:nvSpPr>
          <p:spPr>
            <a:xfrm>
              <a:off x="1787080"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4B550"/>
            </a:solidFill>
          </p:spPr>
          <p:txBody>
            <a:bodyPr wrap="square" lIns="0" tIns="0" rIns="0" bIns="0" rtlCol="0"/>
            <a:lstStyle/>
            <a:p>
              <a:endParaRPr sz="1227"/>
            </a:p>
          </p:txBody>
        </p:sp>
        <p:sp>
          <p:nvSpPr>
            <p:cNvPr id="3542" name="object 3542"/>
            <p:cNvSpPr/>
            <p:nvPr/>
          </p:nvSpPr>
          <p:spPr>
            <a:xfrm>
              <a:off x="1787880" y="8562670"/>
              <a:ext cx="1905" cy="120014"/>
            </a:xfrm>
            <a:custGeom>
              <a:avLst/>
              <a:gdLst/>
              <a:ahLst/>
              <a:cxnLst/>
              <a:rect l="l" t="t" r="r" b="b"/>
              <a:pathLst>
                <a:path w="1905" h="120015">
                  <a:moveTo>
                    <a:pt x="1828" y="0"/>
                  </a:moveTo>
                  <a:lnTo>
                    <a:pt x="1130" y="0"/>
                  </a:lnTo>
                  <a:lnTo>
                    <a:pt x="342" y="0"/>
                  </a:lnTo>
                  <a:lnTo>
                    <a:pt x="0" y="0"/>
                  </a:lnTo>
                  <a:lnTo>
                    <a:pt x="0" y="120015"/>
                  </a:lnTo>
                  <a:lnTo>
                    <a:pt x="342" y="120015"/>
                  </a:lnTo>
                  <a:lnTo>
                    <a:pt x="1130" y="120015"/>
                  </a:lnTo>
                  <a:lnTo>
                    <a:pt x="1828" y="120015"/>
                  </a:lnTo>
                  <a:lnTo>
                    <a:pt x="1828" y="0"/>
                  </a:lnTo>
                  <a:close/>
                </a:path>
              </a:pathLst>
            </a:custGeom>
            <a:solidFill>
              <a:srgbClr val="F4B651"/>
            </a:solidFill>
          </p:spPr>
          <p:txBody>
            <a:bodyPr wrap="square" lIns="0" tIns="0" rIns="0" bIns="0" rtlCol="0"/>
            <a:lstStyle/>
            <a:p>
              <a:endParaRPr sz="1227"/>
            </a:p>
          </p:txBody>
        </p:sp>
        <p:sp>
          <p:nvSpPr>
            <p:cNvPr id="3543" name="object 3543"/>
            <p:cNvSpPr/>
            <p:nvPr/>
          </p:nvSpPr>
          <p:spPr>
            <a:xfrm>
              <a:off x="1789023"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4B752"/>
            </a:solidFill>
          </p:spPr>
          <p:txBody>
            <a:bodyPr wrap="square" lIns="0" tIns="0" rIns="0" bIns="0" rtlCol="0"/>
            <a:lstStyle/>
            <a:p>
              <a:endParaRPr sz="1227"/>
            </a:p>
          </p:txBody>
        </p:sp>
        <p:sp>
          <p:nvSpPr>
            <p:cNvPr id="3544" name="object 3544"/>
            <p:cNvSpPr/>
            <p:nvPr/>
          </p:nvSpPr>
          <p:spPr>
            <a:xfrm>
              <a:off x="1789366"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5B853"/>
            </a:solidFill>
          </p:spPr>
          <p:txBody>
            <a:bodyPr wrap="square" lIns="0" tIns="0" rIns="0" bIns="0" rtlCol="0"/>
            <a:lstStyle/>
            <a:p>
              <a:endParaRPr sz="1227"/>
            </a:p>
          </p:txBody>
        </p:sp>
        <p:sp>
          <p:nvSpPr>
            <p:cNvPr id="3545" name="object 3545"/>
            <p:cNvSpPr/>
            <p:nvPr/>
          </p:nvSpPr>
          <p:spPr>
            <a:xfrm>
              <a:off x="1790166"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5B954"/>
            </a:solidFill>
          </p:spPr>
          <p:txBody>
            <a:bodyPr wrap="square" lIns="0" tIns="0" rIns="0" bIns="0" rtlCol="0"/>
            <a:lstStyle/>
            <a:p>
              <a:endParaRPr sz="1227"/>
            </a:p>
          </p:txBody>
        </p:sp>
        <p:sp>
          <p:nvSpPr>
            <p:cNvPr id="3546" name="object 3546"/>
            <p:cNvSpPr/>
            <p:nvPr/>
          </p:nvSpPr>
          <p:spPr>
            <a:xfrm>
              <a:off x="1790509"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5B955"/>
            </a:solidFill>
          </p:spPr>
          <p:txBody>
            <a:bodyPr wrap="square" lIns="0" tIns="0" rIns="0" bIns="0" rtlCol="0"/>
            <a:lstStyle/>
            <a:p>
              <a:endParaRPr sz="1227"/>
            </a:p>
          </p:txBody>
        </p:sp>
        <p:sp>
          <p:nvSpPr>
            <p:cNvPr id="3547" name="object 3547"/>
            <p:cNvSpPr/>
            <p:nvPr/>
          </p:nvSpPr>
          <p:spPr>
            <a:xfrm>
              <a:off x="1791309"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5BA56"/>
            </a:solidFill>
          </p:spPr>
          <p:txBody>
            <a:bodyPr wrap="square" lIns="0" tIns="0" rIns="0" bIns="0" rtlCol="0"/>
            <a:lstStyle/>
            <a:p>
              <a:endParaRPr sz="1227"/>
            </a:p>
          </p:txBody>
        </p:sp>
        <p:sp>
          <p:nvSpPr>
            <p:cNvPr id="3548" name="object 3548"/>
            <p:cNvSpPr/>
            <p:nvPr/>
          </p:nvSpPr>
          <p:spPr>
            <a:xfrm>
              <a:off x="1791652"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6BB57"/>
            </a:solidFill>
          </p:spPr>
          <p:txBody>
            <a:bodyPr wrap="square" lIns="0" tIns="0" rIns="0" bIns="0" rtlCol="0"/>
            <a:lstStyle/>
            <a:p>
              <a:endParaRPr sz="1227"/>
            </a:p>
          </p:txBody>
        </p:sp>
        <p:sp>
          <p:nvSpPr>
            <p:cNvPr id="3549" name="object 3549"/>
            <p:cNvSpPr/>
            <p:nvPr/>
          </p:nvSpPr>
          <p:spPr>
            <a:xfrm>
              <a:off x="1792452"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6BB58"/>
            </a:solidFill>
          </p:spPr>
          <p:txBody>
            <a:bodyPr wrap="square" lIns="0" tIns="0" rIns="0" bIns="0" rtlCol="0"/>
            <a:lstStyle/>
            <a:p>
              <a:endParaRPr sz="1227"/>
            </a:p>
          </p:txBody>
        </p:sp>
        <p:sp>
          <p:nvSpPr>
            <p:cNvPr id="3550" name="object 3550"/>
            <p:cNvSpPr/>
            <p:nvPr/>
          </p:nvSpPr>
          <p:spPr>
            <a:xfrm>
              <a:off x="1792795"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F6BC59"/>
            </a:solidFill>
          </p:spPr>
          <p:txBody>
            <a:bodyPr wrap="square" lIns="0" tIns="0" rIns="0" bIns="0" rtlCol="0"/>
            <a:lstStyle/>
            <a:p>
              <a:endParaRPr sz="1227"/>
            </a:p>
          </p:txBody>
        </p:sp>
        <p:sp>
          <p:nvSpPr>
            <p:cNvPr id="3551" name="object 3551"/>
            <p:cNvSpPr/>
            <p:nvPr/>
          </p:nvSpPr>
          <p:spPr>
            <a:xfrm>
              <a:off x="1793595"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6BD5A"/>
            </a:solidFill>
          </p:spPr>
          <p:txBody>
            <a:bodyPr wrap="square" lIns="0" tIns="0" rIns="0" bIns="0" rtlCol="0"/>
            <a:lstStyle/>
            <a:p>
              <a:endParaRPr sz="1227"/>
            </a:p>
          </p:txBody>
        </p:sp>
        <p:sp>
          <p:nvSpPr>
            <p:cNvPr id="3552" name="object 3552"/>
            <p:cNvSpPr/>
            <p:nvPr/>
          </p:nvSpPr>
          <p:spPr>
            <a:xfrm>
              <a:off x="1793938"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7BE5B"/>
            </a:solidFill>
          </p:spPr>
          <p:txBody>
            <a:bodyPr wrap="square" lIns="0" tIns="0" rIns="0" bIns="0" rtlCol="0"/>
            <a:lstStyle/>
            <a:p>
              <a:endParaRPr sz="1227"/>
            </a:p>
          </p:txBody>
        </p:sp>
        <p:sp>
          <p:nvSpPr>
            <p:cNvPr id="3553" name="object 3553"/>
            <p:cNvSpPr/>
            <p:nvPr/>
          </p:nvSpPr>
          <p:spPr>
            <a:xfrm>
              <a:off x="1794738"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7BE5C"/>
            </a:solidFill>
          </p:spPr>
          <p:txBody>
            <a:bodyPr wrap="square" lIns="0" tIns="0" rIns="0" bIns="0" rtlCol="0"/>
            <a:lstStyle/>
            <a:p>
              <a:endParaRPr sz="1227"/>
            </a:p>
          </p:txBody>
        </p:sp>
        <p:sp>
          <p:nvSpPr>
            <p:cNvPr id="3554" name="object 3554"/>
            <p:cNvSpPr/>
            <p:nvPr/>
          </p:nvSpPr>
          <p:spPr>
            <a:xfrm>
              <a:off x="179508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7BF5D"/>
            </a:solidFill>
          </p:spPr>
          <p:txBody>
            <a:bodyPr wrap="square" lIns="0" tIns="0" rIns="0" bIns="0" rtlCol="0"/>
            <a:lstStyle/>
            <a:p>
              <a:endParaRPr sz="1227"/>
            </a:p>
          </p:txBody>
        </p:sp>
        <p:sp>
          <p:nvSpPr>
            <p:cNvPr id="3555" name="object 3555"/>
            <p:cNvSpPr/>
            <p:nvPr/>
          </p:nvSpPr>
          <p:spPr>
            <a:xfrm>
              <a:off x="179588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7C05E"/>
            </a:solidFill>
          </p:spPr>
          <p:txBody>
            <a:bodyPr wrap="square" lIns="0" tIns="0" rIns="0" bIns="0" rtlCol="0"/>
            <a:lstStyle/>
            <a:p>
              <a:endParaRPr sz="1227"/>
            </a:p>
          </p:txBody>
        </p:sp>
        <p:sp>
          <p:nvSpPr>
            <p:cNvPr id="3556" name="object 3556"/>
            <p:cNvSpPr/>
            <p:nvPr/>
          </p:nvSpPr>
          <p:spPr>
            <a:xfrm>
              <a:off x="1796567"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7C05F"/>
            </a:solidFill>
          </p:spPr>
          <p:txBody>
            <a:bodyPr wrap="square" lIns="0" tIns="0" rIns="0" bIns="0" rtlCol="0"/>
            <a:lstStyle/>
            <a:p>
              <a:endParaRPr sz="1227"/>
            </a:p>
          </p:txBody>
        </p:sp>
        <p:sp>
          <p:nvSpPr>
            <p:cNvPr id="3557" name="object 3557"/>
            <p:cNvSpPr/>
            <p:nvPr/>
          </p:nvSpPr>
          <p:spPr>
            <a:xfrm>
              <a:off x="1797367"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8C15F"/>
            </a:solidFill>
          </p:spPr>
          <p:txBody>
            <a:bodyPr wrap="square" lIns="0" tIns="0" rIns="0" bIns="0" rtlCol="0"/>
            <a:lstStyle/>
            <a:p>
              <a:endParaRPr sz="1227"/>
            </a:p>
          </p:txBody>
        </p:sp>
        <p:sp>
          <p:nvSpPr>
            <p:cNvPr id="3558" name="object 3558"/>
            <p:cNvSpPr/>
            <p:nvPr/>
          </p:nvSpPr>
          <p:spPr>
            <a:xfrm>
              <a:off x="1797710"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8C160"/>
            </a:solidFill>
          </p:spPr>
          <p:txBody>
            <a:bodyPr wrap="square" lIns="0" tIns="0" rIns="0" bIns="0" rtlCol="0"/>
            <a:lstStyle/>
            <a:p>
              <a:endParaRPr sz="1227"/>
            </a:p>
          </p:txBody>
        </p:sp>
        <p:sp>
          <p:nvSpPr>
            <p:cNvPr id="3559" name="object 3559"/>
            <p:cNvSpPr/>
            <p:nvPr/>
          </p:nvSpPr>
          <p:spPr>
            <a:xfrm>
              <a:off x="1798510"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8C261"/>
            </a:solidFill>
          </p:spPr>
          <p:txBody>
            <a:bodyPr wrap="square" lIns="0" tIns="0" rIns="0" bIns="0" rtlCol="0"/>
            <a:lstStyle/>
            <a:p>
              <a:endParaRPr sz="1227"/>
            </a:p>
          </p:txBody>
        </p:sp>
        <p:sp>
          <p:nvSpPr>
            <p:cNvPr id="3560" name="object 3560"/>
            <p:cNvSpPr/>
            <p:nvPr/>
          </p:nvSpPr>
          <p:spPr>
            <a:xfrm>
              <a:off x="1799310"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F8C362"/>
            </a:solidFill>
          </p:spPr>
          <p:txBody>
            <a:bodyPr wrap="square" lIns="0" tIns="0" rIns="0" bIns="0" rtlCol="0"/>
            <a:lstStyle/>
            <a:p>
              <a:endParaRPr sz="1227"/>
            </a:p>
          </p:txBody>
        </p:sp>
        <p:sp>
          <p:nvSpPr>
            <p:cNvPr id="3561" name="object 3561"/>
            <p:cNvSpPr/>
            <p:nvPr/>
          </p:nvSpPr>
          <p:spPr>
            <a:xfrm>
              <a:off x="1799996"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9C362"/>
            </a:solidFill>
          </p:spPr>
          <p:txBody>
            <a:bodyPr wrap="square" lIns="0" tIns="0" rIns="0" bIns="0" rtlCol="0"/>
            <a:lstStyle/>
            <a:p>
              <a:endParaRPr sz="1227"/>
            </a:p>
          </p:txBody>
        </p:sp>
        <p:sp>
          <p:nvSpPr>
            <p:cNvPr id="3562" name="object 3562"/>
            <p:cNvSpPr/>
            <p:nvPr/>
          </p:nvSpPr>
          <p:spPr>
            <a:xfrm>
              <a:off x="1800796"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9C463"/>
            </a:solidFill>
          </p:spPr>
          <p:txBody>
            <a:bodyPr wrap="square" lIns="0" tIns="0" rIns="0" bIns="0" rtlCol="0"/>
            <a:lstStyle/>
            <a:p>
              <a:endParaRPr sz="1227"/>
            </a:p>
          </p:txBody>
        </p:sp>
        <p:sp>
          <p:nvSpPr>
            <p:cNvPr id="3563" name="object 3563"/>
            <p:cNvSpPr/>
            <p:nvPr/>
          </p:nvSpPr>
          <p:spPr>
            <a:xfrm>
              <a:off x="1801139"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9C464"/>
            </a:solidFill>
          </p:spPr>
          <p:txBody>
            <a:bodyPr wrap="square" lIns="0" tIns="0" rIns="0" bIns="0" rtlCol="0"/>
            <a:lstStyle/>
            <a:p>
              <a:endParaRPr sz="1227"/>
            </a:p>
          </p:txBody>
        </p:sp>
        <p:sp>
          <p:nvSpPr>
            <p:cNvPr id="3564" name="object 3564"/>
            <p:cNvSpPr/>
            <p:nvPr/>
          </p:nvSpPr>
          <p:spPr>
            <a:xfrm>
              <a:off x="1801939"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9C565"/>
            </a:solidFill>
          </p:spPr>
          <p:txBody>
            <a:bodyPr wrap="square" lIns="0" tIns="0" rIns="0" bIns="0" rtlCol="0"/>
            <a:lstStyle/>
            <a:p>
              <a:endParaRPr sz="1227"/>
            </a:p>
          </p:txBody>
        </p:sp>
        <p:sp>
          <p:nvSpPr>
            <p:cNvPr id="3565" name="object 3565"/>
            <p:cNvSpPr/>
            <p:nvPr/>
          </p:nvSpPr>
          <p:spPr>
            <a:xfrm>
              <a:off x="1802739" y="8562670"/>
              <a:ext cx="2540" cy="120014"/>
            </a:xfrm>
            <a:custGeom>
              <a:avLst/>
              <a:gdLst/>
              <a:ahLst/>
              <a:cxnLst/>
              <a:rect l="l" t="t" r="r" b="b"/>
              <a:pathLst>
                <a:path w="2539" h="120015">
                  <a:moveTo>
                    <a:pt x="2286" y="0"/>
                  </a:moveTo>
                  <a:lnTo>
                    <a:pt x="1485" y="0"/>
                  </a:lnTo>
                  <a:lnTo>
                    <a:pt x="685" y="0"/>
                  </a:lnTo>
                  <a:lnTo>
                    <a:pt x="0" y="0"/>
                  </a:lnTo>
                  <a:lnTo>
                    <a:pt x="0" y="120015"/>
                  </a:lnTo>
                  <a:lnTo>
                    <a:pt x="685" y="120015"/>
                  </a:lnTo>
                  <a:lnTo>
                    <a:pt x="1485" y="120015"/>
                  </a:lnTo>
                  <a:lnTo>
                    <a:pt x="2286" y="120015"/>
                  </a:lnTo>
                  <a:lnTo>
                    <a:pt x="2286" y="0"/>
                  </a:lnTo>
                  <a:close/>
                </a:path>
              </a:pathLst>
            </a:custGeom>
            <a:solidFill>
              <a:srgbClr val="FAC666"/>
            </a:solidFill>
          </p:spPr>
          <p:txBody>
            <a:bodyPr wrap="square" lIns="0" tIns="0" rIns="0" bIns="0" rtlCol="0"/>
            <a:lstStyle/>
            <a:p>
              <a:endParaRPr sz="1227"/>
            </a:p>
          </p:txBody>
        </p:sp>
        <p:sp>
          <p:nvSpPr>
            <p:cNvPr id="3566" name="object 3566"/>
            <p:cNvSpPr/>
            <p:nvPr/>
          </p:nvSpPr>
          <p:spPr>
            <a:xfrm>
              <a:off x="1804225"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AC767"/>
            </a:solidFill>
          </p:spPr>
          <p:txBody>
            <a:bodyPr wrap="square" lIns="0" tIns="0" rIns="0" bIns="0" rtlCol="0"/>
            <a:lstStyle/>
            <a:p>
              <a:endParaRPr sz="1227"/>
            </a:p>
          </p:txBody>
        </p:sp>
        <p:sp>
          <p:nvSpPr>
            <p:cNvPr id="3567" name="object 3567"/>
            <p:cNvSpPr/>
            <p:nvPr/>
          </p:nvSpPr>
          <p:spPr>
            <a:xfrm>
              <a:off x="1805025"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AC768"/>
            </a:solidFill>
          </p:spPr>
          <p:txBody>
            <a:bodyPr wrap="square" lIns="0" tIns="0" rIns="0" bIns="0" rtlCol="0"/>
            <a:lstStyle/>
            <a:p>
              <a:endParaRPr sz="1227"/>
            </a:p>
          </p:txBody>
        </p:sp>
        <p:sp>
          <p:nvSpPr>
            <p:cNvPr id="3568" name="object 3568"/>
            <p:cNvSpPr/>
            <p:nvPr/>
          </p:nvSpPr>
          <p:spPr>
            <a:xfrm>
              <a:off x="1805368"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AC869"/>
            </a:solidFill>
          </p:spPr>
          <p:txBody>
            <a:bodyPr wrap="square" lIns="0" tIns="0" rIns="0" bIns="0" rtlCol="0"/>
            <a:lstStyle/>
            <a:p>
              <a:endParaRPr sz="1227"/>
            </a:p>
          </p:txBody>
        </p:sp>
        <p:sp>
          <p:nvSpPr>
            <p:cNvPr id="3569" name="object 3569"/>
            <p:cNvSpPr/>
            <p:nvPr/>
          </p:nvSpPr>
          <p:spPr>
            <a:xfrm>
              <a:off x="1806168"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BC869"/>
            </a:solidFill>
          </p:spPr>
          <p:txBody>
            <a:bodyPr wrap="square" lIns="0" tIns="0" rIns="0" bIns="0" rtlCol="0"/>
            <a:lstStyle/>
            <a:p>
              <a:endParaRPr sz="1227"/>
            </a:p>
          </p:txBody>
        </p:sp>
        <p:sp>
          <p:nvSpPr>
            <p:cNvPr id="3570" name="object 3570"/>
            <p:cNvSpPr/>
            <p:nvPr/>
          </p:nvSpPr>
          <p:spPr>
            <a:xfrm>
              <a:off x="1806854"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BC96A"/>
            </a:solidFill>
          </p:spPr>
          <p:txBody>
            <a:bodyPr wrap="square" lIns="0" tIns="0" rIns="0" bIns="0" rtlCol="0"/>
            <a:lstStyle/>
            <a:p>
              <a:endParaRPr sz="1227"/>
            </a:p>
          </p:txBody>
        </p:sp>
        <p:sp>
          <p:nvSpPr>
            <p:cNvPr id="3571" name="object 3571"/>
            <p:cNvSpPr/>
            <p:nvPr/>
          </p:nvSpPr>
          <p:spPr>
            <a:xfrm>
              <a:off x="180765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BCA6B"/>
            </a:solidFill>
          </p:spPr>
          <p:txBody>
            <a:bodyPr wrap="square" lIns="0" tIns="0" rIns="0" bIns="0" rtlCol="0"/>
            <a:lstStyle/>
            <a:p>
              <a:endParaRPr sz="1227"/>
            </a:p>
          </p:txBody>
        </p:sp>
        <p:sp>
          <p:nvSpPr>
            <p:cNvPr id="3572" name="object 3572"/>
            <p:cNvSpPr/>
            <p:nvPr/>
          </p:nvSpPr>
          <p:spPr>
            <a:xfrm>
              <a:off x="1808454"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BCA6C"/>
            </a:solidFill>
          </p:spPr>
          <p:txBody>
            <a:bodyPr wrap="square" lIns="0" tIns="0" rIns="0" bIns="0" rtlCol="0"/>
            <a:lstStyle/>
            <a:p>
              <a:endParaRPr sz="1227"/>
            </a:p>
          </p:txBody>
        </p:sp>
        <p:sp>
          <p:nvSpPr>
            <p:cNvPr id="3573" name="object 3573"/>
            <p:cNvSpPr/>
            <p:nvPr/>
          </p:nvSpPr>
          <p:spPr>
            <a:xfrm>
              <a:off x="1808797"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CCB6C"/>
            </a:solidFill>
          </p:spPr>
          <p:txBody>
            <a:bodyPr wrap="square" lIns="0" tIns="0" rIns="0" bIns="0" rtlCol="0"/>
            <a:lstStyle/>
            <a:p>
              <a:endParaRPr sz="1227"/>
            </a:p>
          </p:txBody>
        </p:sp>
        <p:sp>
          <p:nvSpPr>
            <p:cNvPr id="3574" name="object 3574"/>
            <p:cNvSpPr/>
            <p:nvPr/>
          </p:nvSpPr>
          <p:spPr>
            <a:xfrm>
              <a:off x="1809597"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CCB6D"/>
            </a:solidFill>
          </p:spPr>
          <p:txBody>
            <a:bodyPr wrap="square" lIns="0" tIns="0" rIns="0" bIns="0" rtlCol="0"/>
            <a:lstStyle/>
            <a:p>
              <a:endParaRPr sz="1227"/>
            </a:p>
          </p:txBody>
        </p:sp>
        <p:sp>
          <p:nvSpPr>
            <p:cNvPr id="3575" name="object 3575"/>
            <p:cNvSpPr/>
            <p:nvPr/>
          </p:nvSpPr>
          <p:spPr>
            <a:xfrm>
              <a:off x="1810283" y="8562670"/>
              <a:ext cx="2540" cy="120014"/>
            </a:xfrm>
            <a:custGeom>
              <a:avLst/>
              <a:gdLst/>
              <a:ahLst/>
              <a:cxnLst/>
              <a:rect l="l" t="t" r="r" b="b"/>
              <a:pathLst>
                <a:path w="2539" h="120015">
                  <a:moveTo>
                    <a:pt x="1943" y="0"/>
                  </a:moveTo>
                  <a:lnTo>
                    <a:pt x="0" y="0"/>
                  </a:lnTo>
                  <a:lnTo>
                    <a:pt x="0" y="120015"/>
                  </a:lnTo>
                  <a:lnTo>
                    <a:pt x="1943" y="120015"/>
                  </a:lnTo>
                  <a:lnTo>
                    <a:pt x="1943" y="0"/>
                  </a:lnTo>
                  <a:close/>
                </a:path>
              </a:pathLst>
            </a:custGeom>
            <a:solidFill>
              <a:srgbClr val="FCCC6E"/>
            </a:solidFill>
          </p:spPr>
          <p:txBody>
            <a:bodyPr wrap="square" lIns="0" tIns="0" rIns="0" bIns="0" rtlCol="0"/>
            <a:lstStyle/>
            <a:p>
              <a:endParaRPr sz="1227"/>
            </a:p>
          </p:txBody>
        </p:sp>
        <p:sp>
          <p:nvSpPr>
            <p:cNvPr id="3576" name="object 3576"/>
            <p:cNvSpPr/>
            <p:nvPr/>
          </p:nvSpPr>
          <p:spPr>
            <a:xfrm>
              <a:off x="1811426" y="8562670"/>
              <a:ext cx="2540" cy="120014"/>
            </a:xfrm>
            <a:custGeom>
              <a:avLst/>
              <a:gdLst/>
              <a:ahLst/>
              <a:cxnLst/>
              <a:rect l="l" t="t" r="r" b="b"/>
              <a:pathLst>
                <a:path w="2539" h="120015">
                  <a:moveTo>
                    <a:pt x="2286" y="0"/>
                  </a:moveTo>
                  <a:lnTo>
                    <a:pt x="0" y="0"/>
                  </a:lnTo>
                  <a:lnTo>
                    <a:pt x="0" y="120015"/>
                  </a:lnTo>
                  <a:lnTo>
                    <a:pt x="2286" y="120015"/>
                  </a:lnTo>
                  <a:lnTo>
                    <a:pt x="2286" y="0"/>
                  </a:lnTo>
                  <a:close/>
                </a:path>
              </a:pathLst>
            </a:custGeom>
            <a:solidFill>
              <a:srgbClr val="FCCD6F"/>
            </a:solidFill>
          </p:spPr>
          <p:txBody>
            <a:bodyPr wrap="square" lIns="0" tIns="0" rIns="0" bIns="0" rtlCol="0"/>
            <a:lstStyle/>
            <a:p>
              <a:endParaRPr sz="1227"/>
            </a:p>
          </p:txBody>
        </p:sp>
        <p:sp>
          <p:nvSpPr>
            <p:cNvPr id="3577" name="object 3577"/>
            <p:cNvSpPr/>
            <p:nvPr/>
          </p:nvSpPr>
          <p:spPr>
            <a:xfrm>
              <a:off x="1813026" y="8562670"/>
              <a:ext cx="1905" cy="120014"/>
            </a:xfrm>
            <a:custGeom>
              <a:avLst/>
              <a:gdLst/>
              <a:ahLst/>
              <a:cxnLst/>
              <a:rect l="l" t="t" r="r" b="b"/>
              <a:pathLst>
                <a:path w="1905" h="120015">
                  <a:moveTo>
                    <a:pt x="1828" y="0"/>
                  </a:moveTo>
                  <a:lnTo>
                    <a:pt x="0" y="0"/>
                  </a:lnTo>
                  <a:lnTo>
                    <a:pt x="0" y="120015"/>
                  </a:lnTo>
                  <a:lnTo>
                    <a:pt x="1828" y="120015"/>
                  </a:lnTo>
                  <a:lnTo>
                    <a:pt x="1828" y="0"/>
                  </a:lnTo>
                  <a:close/>
                </a:path>
              </a:pathLst>
            </a:custGeom>
            <a:solidFill>
              <a:srgbClr val="FCCD70"/>
            </a:solidFill>
          </p:spPr>
          <p:txBody>
            <a:bodyPr wrap="square" lIns="0" tIns="0" rIns="0" bIns="0" rtlCol="0"/>
            <a:lstStyle/>
            <a:p>
              <a:endParaRPr sz="1227"/>
            </a:p>
          </p:txBody>
        </p:sp>
        <p:sp>
          <p:nvSpPr>
            <p:cNvPr id="3578" name="object 3578"/>
            <p:cNvSpPr/>
            <p:nvPr/>
          </p:nvSpPr>
          <p:spPr>
            <a:xfrm>
              <a:off x="1814169" y="8562670"/>
              <a:ext cx="1905" cy="120014"/>
            </a:xfrm>
            <a:custGeom>
              <a:avLst/>
              <a:gdLst/>
              <a:ahLst/>
              <a:cxnLst/>
              <a:rect l="l" t="t" r="r" b="b"/>
              <a:pathLst>
                <a:path w="1905" h="120015">
                  <a:moveTo>
                    <a:pt x="1828" y="0"/>
                  </a:moveTo>
                  <a:lnTo>
                    <a:pt x="0" y="0"/>
                  </a:lnTo>
                  <a:lnTo>
                    <a:pt x="0" y="120015"/>
                  </a:lnTo>
                  <a:lnTo>
                    <a:pt x="1828" y="120015"/>
                  </a:lnTo>
                  <a:lnTo>
                    <a:pt x="1828" y="0"/>
                  </a:lnTo>
                  <a:close/>
                </a:path>
              </a:pathLst>
            </a:custGeom>
            <a:solidFill>
              <a:srgbClr val="FCCE70"/>
            </a:solidFill>
          </p:spPr>
          <p:txBody>
            <a:bodyPr wrap="square" lIns="0" tIns="0" rIns="0" bIns="0" rtlCol="0"/>
            <a:lstStyle/>
            <a:p>
              <a:endParaRPr sz="1227"/>
            </a:p>
          </p:txBody>
        </p:sp>
        <p:sp>
          <p:nvSpPr>
            <p:cNvPr id="3579" name="object 3579"/>
            <p:cNvSpPr/>
            <p:nvPr/>
          </p:nvSpPr>
          <p:spPr>
            <a:xfrm>
              <a:off x="1815312" y="8562670"/>
              <a:ext cx="2540" cy="120014"/>
            </a:xfrm>
            <a:custGeom>
              <a:avLst/>
              <a:gdLst/>
              <a:ahLst/>
              <a:cxnLst/>
              <a:rect l="l" t="t" r="r" b="b"/>
              <a:pathLst>
                <a:path w="2539" h="120015">
                  <a:moveTo>
                    <a:pt x="2285" y="0"/>
                  </a:moveTo>
                  <a:lnTo>
                    <a:pt x="0" y="0"/>
                  </a:lnTo>
                  <a:lnTo>
                    <a:pt x="0" y="120015"/>
                  </a:lnTo>
                  <a:lnTo>
                    <a:pt x="2285" y="120015"/>
                  </a:lnTo>
                  <a:lnTo>
                    <a:pt x="2285" y="0"/>
                  </a:lnTo>
                  <a:close/>
                </a:path>
              </a:pathLst>
            </a:custGeom>
            <a:solidFill>
              <a:srgbClr val="FDCE71"/>
            </a:solidFill>
          </p:spPr>
          <p:txBody>
            <a:bodyPr wrap="square" lIns="0" tIns="0" rIns="0" bIns="0" rtlCol="0"/>
            <a:lstStyle/>
            <a:p>
              <a:endParaRPr sz="1227"/>
            </a:p>
          </p:txBody>
        </p:sp>
        <p:sp>
          <p:nvSpPr>
            <p:cNvPr id="3580" name="object 3580"/>
            <p:cNvSpPr/>
            <p:nvPr/>
          </p:nvSpPr>
          <p:spPr>
            <a:xfrm>
              <a:off x="1816798" y="8562670"/>
              <a:ext cx="2540" cy="120014"/>
            </a:xfrm>
            <a:custGeom>
              <a:avLst/>
              <a:gdLst/>
              <a:ahLst/>
              <a:cxnLst/>
              <a:rect l="l" t="t" r="r" b="b"/>
              <a:pathLst>
                <a:path w="2539" h="120015">
                  <a:moveTo>
                    <a:pt x="1943" y="0"/>
                  </a:moveTo>
                  <a:lnTo>
                    <a:pt x="0" y="0"/>
                  </a:lnTo>
                  <a:lnTo>
                    <a:pt x="0" y="120015"/>
                  </a:lnTo>
                  <a:lnTo>
                    <a:pt x="1943" y="120015"/>
                  </a:lnTo>
                  <a:lnTo>
                    <a:pt x="1943" y="0"/>
                  </a:lnTo>
                  <a:close/>
                </a:path>
              </a:pathLst>
            </a:custGeom>
            <a:solidFill>
              <a:srgbClr val="FDCF72"/>
            </a:solidFill>
          </p:spPr>
          <p:txBody>
            <a:bodyPr wrap="square" lIns="0" tIns="0" rIns="0" bIns="0" rtlCol="0"/>
            <a:lstStyle/>
            <a:p>
              <a:endParaRPr sz="1227"/>
            </a:p>
          </p:txBody>
        </p:sp>
        <p:sp>
          <p:nvSpPr>
            <p:cNvPr id="3581" name="object 3581"/>
            <p:cNvSpPr/>
            <p:nvPr/>
          </p:nvSpPr>
          <p:spPr>
            <a:xfrm>
              <a:off x="1817941" y="8562670"/>
              <a:ext cx="3810" cy="120014"/>
            </a:xfrm>
            <a:custGeom>
              <a:avLst/>
              <a:gdLst/>
              <a:ahLst/>
              <a:cxnLst/>
              <a:rect l="l" t="t" r="r" b="b"/>
              <a:pathLst>
                <a:path w="3810" h="120015">
                  <a:moveTo>
                    <a:pt x="3429" y="0"/>
                  </a:moveTo>
                  <a:lnTo>
                    <a:pt x="2273" y="0"/>
                  </a:lnTo>
                  <a:lnTo>
                    <a:pt x="1485" y="0"/>
                  </a:lnTo>
                  <a:lnTo>
                    <a:pt x="0" y="0"/>
                  </a:lnTo>
                  <a:lnTo>
                    <a:pt x="0" y="120015"/>
                  </a:lnTo>
                  <a:lnTo>
                    <a:pt x="1485" y="120015"/>
                  </a:lnTo>
                  <a:lnTo>
                    <a:pt x="2273" y="120015"/>
                  </a:lnTo>
                  <a:lnTo>
                    <a:pt x="3429" y="120015"/>
                  </a:lnTo>
                  <a:lnTo>
                    <a:pt x="3429" y="0"/>
                  </a:lnTo>
                  <a:close/>
                </a:path>
              </a:pathLst>
            </a:custGeom>
            <a:solidFill>
              <a:srgbClr val="FDD073"/>
            </a:solidFill>
          </p:spPr>
          <p:txBody>
            <a:bodyPr wrap="square" lIns="0" tIns="0" rIns="0" bIns="0" rtlCol="0"/>
            <a:lstStyle/>
            <a:p>
              <a:endParaRPr sz="1227"/>
            </a:p>
          </p:txBody>
        </p:sp>
        <p:sp>
          <p:nvSpPr>
            <p:cNvPr id="3582" name="object 3582"/>
            <p:cNvSpPr/>
            <p:nvPr/>
          </p:nvSpPr>
          <p:spPr>
            <a:xfrm>
              <a:off x="1820570" y="8562670"/>
              <a:ext cx="2540" cy="120014"/>
            </a:xfrm>
            <a:custGeom>
              <a:avLst/>
              <a:gdLst/>
              <a:ahLst/>
              <a:cxnLst/>
              <a:rect l="l" t="t" r="r" b="b"/>
              <a:pathLst>
                <a:path w="2539" h="120015">
                  <a:moveTo>
                    <a:pt x="1943" y="0"/>
                  </a:moveTo>
                  <a:lnTo>
                    <a:pt x="0" y="0"/>
                  </a:lnTo>
                  <a:lnTo>
                    <a:pt x="0" y="120015"/>
                  </a:lnTo>
                  <a:lnTo>
                    <a:pt x="1943" y="120015"/>
                  </a:lnTo>
                  <a:lnTo>
                    <a:pt x="1943" y="0"/>
                  </a:lnTo>
                  <a:close/>
                </a:path>
              </a:pathLst>
            </a:custGeom>
            <a:solidFill>
              <a:srgbClr val="FDD174"/>
            </a:solidFill>
          </p:spPr>
          <p:txBody>
            <a:bodyPr wrap="square" lIns="0" tIns="0" rIns="0" bIns="0" rtlCol="0"/>
            <a:lstStyle/>
            <a:p>
              <a:endParaRPr sz="1227"/>
            </a:p>
          </p:txBody>
        </p:sp>
        <p:sp>
          <p:nvSpPr>
            <p:cNvPr id="3583" name="object 3583"/>
            <p:cNvSpPr/>
            <p:nvPr/>
          </p:nvSpPr>
          <p:spPr>
            <a:xfrm>
              <a:off x="1821713" y="8562670"/>
              <a:ext cx="2540" cy="120014"/>
            </a:xfrm>
            <a:custGeom>
              <a:avLst/>
              <a:gdLst/>
              <a:ahLst/>
              <a:cxnLst/>
              <a:rect l="l" t="t" r="r" b="b"/>
              <a:pathLst>
                <a:path w="2539" h="120015">
                  <a:moveTo>
                    <a:pt x="1943" y="0"/>
                  </a:moveTo>
                  <a:lnTo>
                    <a:pt x="0" y="0"/>
                  </a:lnTo>
                  <a:lnTo>
                    <a:pt x="0" y="120015"/>
                  </a:lnTo>
                  <a:lnTo>
                    <a:pt x="1943" y="120015"/>
                  </a:lnTo>
                  <a:lnTo>
                    <a:pt x="1943" y="0"/>
                  </a:lnTo>
                  <a:close/>
                </a:path>
              </a:pathLst>
            </a:custGeom>
            <a:solidFill>
              <a:srgbClr val="FDD275"/>
            </a:solidFill>
          </p:spPr>
          <p:txBody>
            <a:bodyPr wrap="square" lIns="0" tIns="0" rIns="0" bIns="0" rtlCol="0"/>
            <a:lstStyle/>
            <a:p>
              <a:endParaRPr sz="1227"/>
            </a:p>
          </p:txBody>
        </p:sp>
        <p:sp>
          <p:nvSpPr>
            <p:cNvPr id="3584" name="object 3584"/>
            <p:cNvSpPr/>
            <p:nvPr/>
          </p:nvSpPr>
          <p:spPr>
            <a:xfrm>
              <a:off x="1822856" y="8562670"/>
              <a:ext cx="2540" cy="120014"/>
            </a:xfrm>
            <a:custGeom>
              <a:avLst/>
              <a:gdLst/>
              <a:ahLst/>
              <a:cxnLst/>
              <a:rect l="l" t="t" r="r" b="b"/>
              <a:pathLst>
                <a:path w="2539" h="120015">
                  <a:moveTo>
                    <a:pt x="2285" y="0"/>
                  </a:moveTo>
                  <a:lnTo>
                    <a:pt x="0" y="0"/>
                  </a:lnTo>
                  <a:lnTo>
                    <a:pt x="0" y="120015"/>
                  </a:lnTo>
                  <a:lnTo>
                    <a:pt x="2285" y="120015"/>
                  </a:lnTo>
                  <a:lnTo>
                    <a:pt x="2285" y="0"/>
                  </a:lnTo>
                  <a:close/>
                </a:path>
              </a:pathLst>
            </a:custGeom>
            <a:solidFill>
              <a:srgbClr val="FED276"/>
            </a:solidFill>
          </p:spPr>
          <p:txBody>
            <a:bodyPr wrap="square" lIns="0" tIns="0" rIns="0" bIns="0" rtlCol="0"/>
            <a:lstStyle/>
            <a:p>
              <a:endParaRPr sz="1227"/>
            </a:p>
          </p:txBody>
        </p:sp>
        <p:sp>
          <p:nvSpPr>
            <p:cNvPr id="3585" name="object 3585"/>
            <p:cNvSpPr/>
            <p:nvPr/>
          </p:nvSpPr>
          <p:spPr>
            <a:xfrm>
              <a:off x="1824456" y="8562670"/>
              <a:ext cx="1905" cy="120014"/>
            </a:xfrm>
            <a:custGeom>
              <a:avLst/>
              <a:gdLst/>
              <a:ahLst/>
              <a:cxnLst/>
              <a:rect l="l" t="t" r="r" b="b"/>
              <a:pathLst>
                <a:path w="1905" h="120015">
                  <a:moveTo>
                    <a:pt x="1828" y="0"/>
                  </a:moveTo>
                  <a:lnTo>
                    <a:pt x="0" y="0"/>
                  </a:lnTo>
                  <a:lnTo>
                    <a:pt x="0" y="120015"/>
                  </a:lnTo>
                  <a:lnTo>
                    <a:pt x="1828" y="120015"/>
                  </a:lnTo>
                  <a:lnTo>
                    <a:pt x="1828" y="0"/>
                  </a:lnTo>
                  <a:close/>
                </a:path>
              </a:pathLst>
            </a:custGeom>
            <a:solidFill>
              <a:srgbClr val="FED376"/>
            </a:solidFill>
          </p:spPr>
          <p:txBody>
            <a:bodyPr wrap="square" lIns="0" tIns="0" rIns="0" bIns="0" rtlCol="0"/>
            <a:lstStyle/>
            <a:p>
              <a:endParaRPr sz="1227"/>
            </a:p>
          </p:txBody>
        </p:sp>
        <p:sp>
          <p:nvSpPr>
            <p:cNvPr id="3586" name="object 3586"/>
            <p:cNvSpPr/>
            <p:nvPr/>
          </p:nvSpPr>
          <p:spPr>
            <a:xfrm>
              <a:off x="1825599" y="8562670"/>
              <a:ext cx="1905" cy="120014"/>
            </a:xfrm>
            <a:custGeom>
              <a:avLst/>
              <a:gdLst/>
              <a:ahLst/>
              <a:cxnLst/>
              <a:rect l="l" t="t" r="r" b="b"/>
              <a:pathLst>
                <a:path w="1905" h="120015">
                  <a:moveTo>
                    <a:pt x="1828" y="0"/>
                  </a:moveTo>
                  <a:lnTo>
                    <a:pt x="0" y="0"/>
                  </a:lnTo>
                  <a:lnTo>
                    <a:pt x="0" y="120015"/>
                  </a:lnTo>
                  <a:lnTo>
                    <a:pt x="1828" y="120015"/>
                  </a:lnTo>
                  <a:lnTo>
                    <a:pt x="1828" y="0"/>
                  </a:lnTo>
                  <a:close/>
                </a:path>
              </a:pathLst>
            </a:custGeom>
            <a:solidFill>
              <a:srgbClr val="FED377"/>
            </a:solidFill>
          </p:spPr>
          <p:txBody>
            <a:bodyPr wrap="square" lIns="0" tIns="0" rIns="0" bIns="0" rtlCol="0"/>
            <a:lstStyle/>
            <a:p>
              <a:endParaRPr sz="1227"/>
            </a:p>
          </p:txBody>
        </p:sp>
        <p:sp>
          <p:nvSpPr>
            <p:cNvPr id="3587" name="object 3587"/>
            <p:cNvSpPr/>
            <p:nvPr/>
          </p:nvSpPr>
          <p:spPr>
            <a:xfrm>
              <a:off x="1826742" y="8562670"/>
              <a:ext cx="6350" cy="120014"/>
            </a:xfrm>
            <a:custGeom>
              <a:avLst/>
              <a:gdLst/>
              <a:ahLst/>
              <a:cxnLst/>
              <a:rect l="l" t="t" r="r" b="b"/>
              <a:pathLst>
                <a:path w="6350" h="120015">
                  <a:moveTo>
                    <a:pt x="6058" y="0"/>
                  </a:moveTo>
                  <a:lnTo>
                    <a:pt x="0" y="0"/>
                  </a:lnTo>
                  <a:lnTo>
                    <a:pt x="0" y="120015"/>
                  </a:lnTo>
                  <a:lnTo>
                    <a:pt x="6058" y="120015"/>
                  </a:lnTo>
                  <a:lnTo>
                    <a:pt x="6058" y="0"/>
                  </a:lnTo>
                  <a:close/>
                </a:path>
              </a:pathLst>
            </a:custGeom>
            <a:solidFill>
              <a:srgbClr val="FED478"/>
            </a:solidFill>
          </p:spPr>
          <p:txBody>
            <a:bodyPr wrap="square" lIns="0" tIns="0" rIns="0" bIns="0" rtlCol="0"/>
            <a:lstStyle/>
            <a:p>
              <a:endParaRPr sz="1227"/>
            </a:p>
          </p:txBody>
        </p:sp>
        <p:sp>
          <p:nvSpPr>
            <p:cNvPr id="3588" name="object 3588"/>
            <p:cNvSpPr/>
            <p:nvPr/>
          </p:nvSpPr>
          <p:spPr>
            <a:xfrm>
              <a:off x="1832000" y="8562670"/>
              <a:ext cx="6350" cy="120014"/>
            </a:xfrm>
            <a:custGeom>
              <a:avLst/>
              <a:gdLst/>
              <a:ahLst/>
              <a:cxnLst/>
              <a:rect l="l" t="t" r="r" b="b"/>
              <a:pathLst>
                <a:path w="6350" h="120015">
                  <a:moveTo>
                    <a:pt x="6172" y="0"/>
                  </a:moveTo>
                  <a:lnTo>
                    <a:pt x="0" y="0"/>
                  </a:lnTo>
                  <a:lnTo>
                    <a:pt x="0" y="120015"/>
                  </a:lnTo>
                  <a:lnTo>
                    <a:pt x="6172" y="120015"/>
                  </a:lnTo>
                  <a:lnTo>
                    <a:pt x="6172" y="0"/>
                  </a:lnTo>
                  <a:close/>
                </a:path>
              </a:pathLst>
            </a:custGeom>
            <a:solidFill>
              <a:srgbClr val="FED479"/>
            </a:solidFill>
          </p:spPr>
          <p:txBody>
            <a:bodyPr wrap="square" lIns="0" tIns="0" rIns="0" bIns="0" rtlCol="0"/>
            <a:lstStyle/>
            <a:p>
              <a:endParaRPr sz="1227"/>
            </a:p>
          </p:txBody>
        </p:sp>
        <p:sp>
          <p:nvSpPr>
            <p:cNvPr id="3589" name="object 3589"/>
            <p:cNvSpPr/>
            <p:nvPr/>
          </p:nvSpPr>
          <p:spPr>
            <a:xfrm>
              <a:off x="1837372" y="8562670"/>
              <a:ext cx="5715" cy="120014"/>
            </a:xfrm>
            <a:custGeom>
              <a:avLst/>
              <a:gdLst/>
              <a:ahLst/>
              <a:cxnLst/>
              <a:rect l="l" t="t" r="r" b="b"/>
              <a:pathLst>
                <a:path w="5714" h="120015">
                  <a:moveTo>
                    <a:pt x="5715" y="0"/>
                  </a:moveTo>
                  <a:lnTo>
                    <a:pt x="0" y="0"/>
                  </a:lnTo>
                  <a:lnTo>
                    <a:pt x="0" y="120015"/>
                  </a:lnTo>
                  <a:lnTo>
                    <a:pt x="5715" y="120015"/>
                  </a:lnTo>
                  <a:lnTo>
                    <a:pt x="5715" y="0"/>
                  </a:lnTo>
                  <a:close/>
                </a:path>
              </a:pathLst>
            </a:custGeom>
            <a:solidFill>
              <a:srgbClr val="FFD57A"/>
            </a:solidFill>
          </p:spPr>
          <p:txBody>
            <a:bodyPr wrap="square" lIns="0" tIns="0" rIns="0" bIns="0" rtlCol="0"/>
            <a:lstStyle/>
            <a:p>
              <a:endParaRPr sz="1227"/>
            </a:p>
          </p:txBody>
        </p:sp>
        <p:sp>
          <p:nvSpPr>
            <p:cNvPr id="3590" name="object 3590"/>
            <p:cNvSpPr/>
            <p:nvPr/>
          </p:nvSpPr>
          <p:spPr>
            <a:xfrm>
              <a:off x="1842287" y="8562670"/>
              <a:ext cx="6350" cy="120014"/>
            </a:xfrm>
            <a:custGeom>
              <a:avLst/>
              <a:gdLst/>
              <a:ahLst/>
              <a:cxnLst/>
              <a:rect l="l" t="t" r="r" b="b"/>
              <a:pathLst>
                <a:path w="6350" h="120015">
                  <a:moveTo>
                    <a:pt x="6172" y="0"/>
                  </a:moveTo>
                  <a:lnTo>
                    <a:pt x="0" y="0"/>
                  </a:lnTo>
                  <a:lnTo>
                    <a:pt x="0" y="120015"/>
                  </a:lnTo>
                  <a:lnTo>
                    <a:pt x="6172" y="120015"/>
                  </a:lnTo>
                  <a:lnTo>
                    <a:pt x="6172" y="0"/>
                  </a:lnTo>
                  <a:close/>
                </a:path>
              </a:pathLst>
            </a:custGeom>
            <a:solidFill>
              <a:srgbClr val="FFD67A"/>
            </a:solidFill>
          </p:spPr>
          <p:txBody>
            <a:bodyPr wrap="square" lIns="0" tIns="0" rIns="0" bIns="0" rtlCol="0"/>
            <a:lstStyle/>
            <a:p>
              <a:endParaRPr sz="1227"/>
            </a:p>
          </p:txBody>
        </p:sp>
        <p:sp>
          <p:nvSpPr>
            <p:cNvPr id="3591" name="object 3591"/>
            <p:cNvSpPr/>
            <p:nvPr/>
          </p:nvSpPr>
          <p:spPr>
            <a:xfrm>
              <a:off x="1847659" y="8562670"/>
              <a:ext cx="6350" cy="120014"/>
            </a:xfrm>
            <a:custGeom>
              <a:avLst/>
              <a:gdLst/>
              <a:ahLst/>
              <a:cxnLst/>
              <a:rect l="l" t="t" r="r" b="b"/>
              <a:pathLst>
                <a:path w="6350" h="120015">
                  <a:moveTo>
                    <a:pt x="6057" y="0"/>
                  </a:moveTo>
                  <a:lnTo>
                    <a:pt x="0" y="0"/>
                  </a:lnTo>
                  <a:lnTo>
                    <a:pt x="0" y="120015"/>
                  </a:lnTo>
                  <a:lnTo>
                    <a:pt x="6057" y="120015"/>
                  </a:lnTo>
                  <a:lnTo>
                    <a:pt x="6057" y="0"/>
                  </a:lnTo>
                  <a:close/>
                </a:path>
              </a:pathLst>
            </a:custGeom>
            <a:solidFill>
              <a:srgbClr val="FFD67B"/>
            </a:solidFill>
          </p:spPr>
          <p:txBody>
            <a:bodyPr wrap="square" lIns="0" tIns="0" rIns="0" bIns="0" rtlCol="0"/>
            <a:lstStyle/>
            <a:p>
              <a:endParaRPr sz="1227"/>
            </a:p>
          </p:txBody>
        </p:sp>
        <p:sp>
          <p:nvSpPr>
            <p:cNvPr id="3592" name="object 3592"/>
            <p:cNvSpPr/>
            <p:nvPr/>
          </p:nvSpPr>
          <p:spPr>
            <a:xfrm>
              <a:off x="1853031" y="8562670"/>
              <a:ext cx="6350" cy="120014"/>
            </a:xfrm>
            <a:custGeom>
              <a:avLst/>
              <a:gdLst/>
              <a:ahLst/>
              <a:cxnLst/>
              <a:rect l="l" t="t" r="r" b="b"/>
              <a:pathLst>
                <a:path w="6350" h="120015">
                  <a:moveTo>
                    <a:pt x="6057" y="0"/>
                  </a:moveTo>
                  <a:lnTo>
                    <a:pt x="0" y="0"/>
                  </a:lnTo>
                  <a:lnTo>
                    <a:pt x="0" y="120015"/>
                  </a:lnTo>
                  <a:lnTo>
                    <a:pt x="6057" y="120015"/>
                  </a:lnTo>
                  <a:lnTo>
                    <a:pt x="6057" y="0"/>
                  </a:lnTo>
                  <a:close/>
                </a:path>
              </a:pathLst>
            </a:custGeom>
            <a:solidFill>
              <a:srgbClr val="FFD57A"/>
            </a:solidFill>
          </p:spPr>
          <p:txBody>
            <a:bodyPr wrap="square" lIns="0" tIns="0" rIns="0" bIns="0" rtlCol="0"/>
            <a:lstStyle/>
            <a:p>
              <a:endParaRPr sz="1227"/>
            </a:p>
          </p:txBody>
        </p:sp>
        <p:sp>
          <p:nvSpPr>
            <p:cNvPr id="3593" name="object 3593"/>
            <p:cNvSpPr/>
            <p:nvPr/>
          </p:nvSpPr>
          <p:spPr>
            <a:xfrm>
              <a:off x="1858289" y="8562670"/>
              <a:ext cx="6350" cy="120014"/>
            </a:xfrm>
            <a:custGeom>
              <a:avLst/>
              <a:gdLst/>
              <a:ahLst/>
              <a:cxnLst/>
              <a:rect l="l" t="t" r="r" b="b"/>
              <a:pathLst>
                <a:path w="6350" h="120015">
                  <a:moveTo>
                    <a:pt x="6172" y="0"/>
                  </a:moveTo>
                  <a:lnTo>
                    <a:pt x="0" y="0"/>
                  </a:lnTo>
                  <a:lnTo>
                    <a:pt x="0" y="120015"/>
                  </a:lnTo>
                  <a:lnTo>
                    <a:pt x="6172" y="120015"/>
                  </a:lnTo>
                  <a:lnTo>
                    <a:pt x="6172" y="0"/>
                  </a:lnTo>
                  <a:close/>
                </a:path>
              </a:pathLst>
            </a:custGeom>
            <a:solidFill>
              <a:srgbClr val="FFD47A"/>
            </a:solidFill>
          </p:spPr>
          <p:txBody>
            <a:bodyPr wrap="square" lIns="0" tIns="0" rIns="0" bIns="0" rtlCol="0"/>
            <a:lstStyle/>
            <a:p>
              <a:endParaRPr sz="1227"/>
            </a:p>
          </p:txBody>
        </p:sp>
        <p:pic>
          <p:nvPicPr>
            <p:cNvPr id="3594" name="object 3594"/>
            <p:cNvPicPr/>
            <p:nvPr/>
          </p:nvPicPr>
          <p:blipFill>
            <a:blip r:embed="rId5" cstate="print"/>
            <a:stretch>
              <a:fillRect/>
            </a:stretch>
          </p:blipFill>
          <p:spPr>
            <a:xfrm>
              <a:off x="1863661" y="8562670"/>
              <a:ext cx="23660" cy="119672"/>
            </a:xfrm>
            <a:prstGeom prst="rect">
              <a:avLst/>
            </a:prstGeom>
          </p:spPr>
        </p:pic>
        <p:sp>
          <p:nvSpPr>
            <p:cNvPr id="3595" name="object 3595"/>
            <p:cNvSpPr/>
            <p:nvPr/>
          </p:nvSpPr>
          <p:spPr>
            <a:xfrm>
              <a:off x="188652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9C86D"/>
            </a:solidFill>
          </p:spPr>
          <p:txBody>
            <a:bodyPr wrap="square" lIns="0" tIns="0" rIns="0" bIns="0" rtlCol="0"/>
            <a:lstStyle/>
            <a:p>
              <a:endParaRPr sz="1227"/>
            </a:p>
          </p:txBody>
        </p:sp>
        <p:sp>
          <p:nvSpPr>
            <p:cNvPr id="3596" name="object 3596"/>
            <p:cNvSpPr/>
            <p:nvPr/>
          </p:nvSpPr>
          <p:spPr>
            <a:xfrm>
              <a:off x="188732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8C86D"/>
            </a:solidFill>
          </p:spPr>
          <p:txBody>
            <a:bodyPr wrap="square" lIns="0" tIns="0" rIns="0" bIns="0" rtlCol="0"/>
            <a:lstStyle/>
            <a:p>
              <a:endParaRPr sz="1227"/>
            </a:p>
          </p:txBody>
        </p:sp>
        <p:sp>
          <p:nvSpPr>
            <p:cNvPr id="3597" name="object 3597"/>
            <p:cNvSpPr/>
            <p:nvPr/>
          </p:nvSpPr>
          <p:spPr>
            <a:xfrm>
              <a:off x="1888007"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8C76C"/>
            </a:solidFill>
          </p:spPr>
          <p:txBody>
            <a:bodyPr wrap="square" lIns="0" tIns="0" rIns="0" bIns="0" rtlCol="0"/>
            <a:lstStyle/>
            <a:p>
              <a:endParaRPr sz="1227"/>
            </a:p>
          </p:txBody>
        </p:sp>
        <p:sp>
          <p:nvSpPr>
            <p:cNvPr id="3598" name="object 3598"/>
            <p:cNvSpPr/>
            <p:nvPr/>
          </p:nvSpPr>
          <p:spPr>
            <a:xfrm>
              <a:off x="188846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8C66B"/>
            </a:solidFill>
          </p:spPr>
          <p:txBody>
            <a:bodyPr wrap="square" lIns="0" tIns="0" rIns="0" bIns="0" rtlCol="0"/>
            <a:lstStyle/>
            <a:p>
              <a:endParaRPr sz="1227"/>
            </a:p>
          </p:txBody>
        </p:sp>
        <p:sp>
          <p:nvSpPr>
            <p:cNvPr id="3599" name="object 3599"/>
            <p:cNvSpPr/>
            <p:nvPr/>
          </p:nvSpPr>
          <p:spPr>
            <a:xfrm>
              <a:off x="1889150"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7C66B"/>
            </a:solidFill>
          </p:spPr>
          <p:txBody>
            <a:bodyPr wrap="square" lIns="0" tIns="0" rIns="0" bIns="0" rtlCol="0"/>
            <a:lstStyle/>
            <a:p>
              <a:endParaRPr sz="1227"/>
            </a:p>
          </p:txBody>
        </p:sp>
        <p:sp>
          <p:nvSpPr>
            <p:cNvPr id="3600" name="object 3600"/>
            <p:cNvSpPr/>
            <p:nvPr/>
          </p:nvSpPr>
          <p:spPr>
            <a:xfrm>
              <a:off x="1889950"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7C56A"/>
            </a:solidFill>
          </p:spPr>
          <p:txBody>
            <a:bodyPr wrap="square" lIns="0" tIns="0" rIns="0" bIns="0" rtlCol="0"/>
            <a:lstStyle/>
            <a:p>
              <a:endParaRPr sz="1227"/>
            </a:p>
          </p:txBody>
        </p:sp>
        <p:sp>
          <p:nvSpPr>
            <p:cNvPr id="3601" name="object 3601"/>
            <p:cNvSpPr/>
            <p:nvPr/>
          </p:nvSpPr>
          <p:spPr>
            <a:xfrm>
              <a:off x="1890293"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7C469"/>
            </a:solidFill>
          </p:spPr>
          <p:txBody>
            <a:bodyPr wrap="square" lIns="0" tIns="0" rIns="0" bIns="0" rtlCol="0"/>
            <a:lstStyle/>
            <a:p>
              <a:endParaRPr sz="1227"/>
            </a:p>
          </p:txBody>
        </p:sp>
        <p:sp>
          <p:nvSpPr>
            <p:cNvPr id="3602" name="object 3602"/>
            <p:cNvSpPr/>
            <p:nvPr/>
          </p:nvSpPr>
          <p:spPr>
            <a:xfrm>
              <a:off x="1891093"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6C469"/>
            </a:solidFill>
          </p:spPr>
          <p:txBody>
            <a:bodyPr wrap="square" lIns="0" tIns="0" rIns="0" bIns="0" rtlCol="0"/>
            <a:lstStyle/>
            <a:p>
              <a:endParaRPr sz="1227"/>
            </a:p>
          </p:txBody>
        </p:sp>
        <p:sp>
          <p:nvSpPr>
            <p:cNvPr id="3603" name="object 3603"/>
            <p:cNvSpPr/>
            <p:nvPr/>
          </p:nvSpPr>
          <p:spPr>
            <a:xfrm>
              <a:off x="1891436"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6C368"/>
            </a:solidFill>
          </p:spPr>
          <p:txBody>
            <a:bodyPr wrap="square" lIns="0" tIns="0" rIns="0" bIns="0" rtlCol="0"/>
            <a:lstStyle/>
            <a:p>
              <a:endParaRPr sz="1227"/>
            </a:p>
          </p:txBody>
        </p:sp>
        <p:sp>
          <p:nvSpPr>
            <p:cNvPr id="3604" name="object 3604"/>
            <p:cNvSpPr/>
            <p:nvPr/>
          </p:nvSpPr>
          <p:spPr>
            <a:xfrm>
              <a:off x="1892236"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6C267"/>
            </a:solidFill>
          </p:spPr>
          <p:txBody>
            <a:bodyPr wrap="square" lIns="0" tIns="0" rIns="0" bIns="0" rtlCol="0"/>
            <a:lstStyle/>
            <a:p>
              <a:endParaRPr sz="1227"/>
            </a:p>
          </p:txBody>
        </p:sp>
        <p:sp>
          <p:nvSpPr>
            <p:cNvPr id="3605" name="object 3605"/>
            <p:cNvSpPr/>
            <p:nvPr/>
          </p:nvSpPr>
          <p:spPr>
            <a:xfrm>
              <a:off x="1893036"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5C267"/>
            </a:solidFill>
          </p:spPr>
          <p:txBody>
            <a:bodyPr wrap="square" lIns="0" tIns="0" rIns="0" bIns="0" rtlCol="0"/>
            <a:lstStyle/>
            <a:p>
              <a:endParaRPr sz="1227"/>
            </a:p>
          </p:txBody>
        </p:sp>
        <p:sp>
          <p:nvSpPr>
            <p:cNvPr id="3606" name="object 3606"/>
            <p:cNvSpPr/>
            <p:nvPr/>
          </p:nvSpPr>
          <p:spPr>
            <a:xfrm>
              <a:off x="1893722"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5C166"/>
            </a:solidFill>
          </p:spPr>
          <p:txBody>
            <a:bodyPr wrap="square" lIns="0" tIns="0" rIns="0" bIns="0" rtlCol="0"/>
            <a:lstStyle/>
            <a:p>
              <a:endParaRPr sz="1227"/>
            </a:p>
          </p:txBody>
        </p:sp>
        <p:sp>
          <p:nvSpPr>
            <p:cNvPr id="3607" name="object 3607"/>
            <p:cNvSpPr/>
            <p:nvPr/>
          </p:nvSpPr>
          <p:spPr>
            <a:xfrm>
              <a:off x="1894179"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F5C065"/>
            </a:solidFill>
          </p:spPr>
          <p:txBody>
            <a:bodyPr wrap="square" lIns="0" tIns="0" rIns="0" bIns="0" rtlCol="0"/>
            <a:lstStyle/>
            <a:p>
              <a:endParaRPr sz="1227"/>
            </a:p>
          </p:txBody>
        </p:sp>
        <p:sp>
          <p:nvSpPr>
            <p:cNvPr id="3608" name="object 3608"/>
            <p:cNvSpPr/>
            <p:nvPr/>
          </p:nvSpPr>
          <p:spPr>
            <a:xfrm>
              <a:off x="1894865"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F5BF64"/>
            </a:solidFill>
          </p:spPr>
          <p:txBody>
            <a:bodyPr wrap="square" lIns="0" tIns="0" rIns="0" bIns="0" rtlCol="0"/>
            <a:lstStyle/>
            <a:p>
              <a:endParaRPr sz="1227"/>
            </a:p>
          </p:txBody>
        </p:sp>
        <p:sp>
          <p:nvSpPr>
            <p:cNvPr id="3609" name="object 3609"/>
            <p:cNvSpPr/>
            <p:nvPr/>
          </p:nvSpPr>
          <p:spPr>
            <a:xfrm>
              <a:off x="1895322"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4BF64"/>
            </a:solidFill>
          </p:spPr>
          <p:txBody>
            <a:bodyPr wrap="square" lIns="0" tIns="0" rIns="0" bIns="0" rtlCol="0"/>
            <a:lstStyle/>
            <a:p>
              <a:endParaRPr sz="1227"/>
            </a:p>
          </p:txBody>
        </p:sp>
        <p:sp>
          <p:nvSpPr>
            <p:cNvPr id="3610" name="object 3610"/>
            <p:cNvSpPr/>
            <p:nvPr/>
          </p:nvSpPr>
          <p:spPr>
            <a:xfrm>
              <a:off x="1896008"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4BE63"/>
            </a:solidFill>
          </p:spPr>
          <p:txBody>
            <a:bodyPr wrap="square" lIns="0" tIns="0" rIns="0" bIns="0" rtlCol="0"/>
            <a:lstStyle/>
            <a:p>
              <a:endParaRPr sz="1227"/>
            </a:p>
          </p:txBody>
        </p:sp>
        <p:sp>
          <p:nvSpPr>
            <p:cNvPr id="3611" name="object 3611"/>
            <p:cNvSpPr/>
            <p:nvPr/>
          </p:nvSpPr>
          <p:spPr>
            <a:xfrm>
              <a:off x="1896808"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4BD62"/>
            </a:solidFill>
          </p:spPr>
          <p:txBody>
            <a:bodyPr wrap="square" lIns="0" tIns="0" rIns="0" bIns="0" rtlCol="0"/>
            <a:lstStyle/>
            <a:p>
              <a:endParaRPr sz="1227"/>
            </a:p>
          </p:txBody>
        </p:sp>
        <p:sp>
          <p:nvSpPr>
            <p:cNvPr id="3612" name="object 3612"/>
            <p:cNvSpPr/>
            <p:nvPr/>
          </p:nvSpPr>
          <p:spPr>
            <a:xfrm>
              <a:off x="1897151"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3BD62"/>
            </a:solidFill>
          </p:spPr>
          <p:txBody>
            <a:bodyPr wrap="square" lIns="0" tIns="0" rIns="0" bIns="0" rtlCol="0"/>
            <a:lstStyle/>
            <a:p>
              <a:endParaRPr sz="1227"/>
            </a:p>
          </p:txBody>
        </p:sp>
        <p:sp>
          <p:nvSpPr>
            <p:cNvPr id="3613" name="object 3613"/>
            <p:cNvSpPr/>
            <p:nvPr/>
          </p:nvSpPr>
          <p:spPr>
            <a:xfrm>
              <a:off x="189795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3BC61"/>
            </a:solidFill>
          </p:spPr>
          <p:txBody>
            <a:bodyPr wrap="square" lIns="0" tIns="0" rIns="0" bIns="0" rtlCol="0"/>
            <a:lstStyle/>
            <a:p>
              <a:endParaRPr sz="1227"/>
            </a:p>
          </p:txBody>
        </p:sp>
        <p:sp>
          <p:nvSpPr>
            <p:cNvPr id="3614" name="object 3614"/>
            <p:cNvSpPr/>
            <p:nvPr/>
          </p:nvSpPr>
          <p:spPr>
            <a:xfrm>
              <a:off x="1898751"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3BB60"/>
            </a:solidFill>
          </p:spPr>
          <p:txBody>
            <a:bodyPr wrap="square" lIns="0" tIns="0" rIns="0" bIns="0" rtlCol="0"/>
            <a:lstStyle/>
            <a:p>
              <a:endParaRPr sz="1227"/>
            </a:p>
          </p:txBody>
        </p:sp>
        <p:sp>
          <p:nvSpPr>
            <p:cNvPr id="3615" name="object 3615"/>
            <p:cNvSpPr/>
            <p:nvPr/>
          </p:nvSpPr>
          <p:spPr>
            <a:xfrm>
              <a:off x="189909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2BB60"/>
            </a:solidFill>
          </p:spPr>
          <p:txBody>
            <a:bodyPr wrap="square" lIns="0" tIns="0" rIns="0" bIns="0" rtlCol="0"/>
            <a:lstStyle/>
            <a:p>
              <a:endParaRPr sz="1227"/>
            </a:p>
          </p:txBody>
        </p:sp>
        <p:sp>
          <p:nvSpPr>
            <p:cNvPr id="3616" name="object 3616"/>
            <p:cNvSpPr/>
            <p:nvPr/>
          </p:nvSpPr>
          <p:spPr>
            <a:xfrm>
              <a:off x="189989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2BA5F"/>
            </a:solidFill>
          </p:spPr>
          <p:txBody>
            <a:bodyPr wrap="square" lIns="0" tIns="0" rIns="0" bIns="0" rtlCol="0"/>
            <a:lstStyle/>
            <a:p>
              <a:endParaRPr sz="1227"/>
            </a:p>
          </p:txBody>
        </p:sp>
        <p:sp>
          <p:nvSpPr>
            <p:cNvPr id="3617" name="object 3617"/>
            <p:cNvSpPr/>
            <p:nvPr/>
          </p:nvSpPr>
          <p:spPr>
            <a:xfrm>
              <a:off x="1900580"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2B95E"/>
            </a:solidFill>
          </p:spPr>
          <p:txBody>
            <a:bodyPr wrap="square" lIns="0" tIns="0" rIns="0" bIns="0" rtlCol="0"/>
            <a:lstStyle/>
            <a:p>
              <a:endParaRPr sz="1227"/>
            </a:p>
          </p:txBody>
        </p:sp>
        <p:sp>
          <p:nvSpPr>
            <p:cNvPr id="3618" name="object 3618"/>
            <p:cNvSpPr/>
            <p:nvPr/>
          </p:nvSpPr>
          <p:spPr>
            <a:xfrm>
              <a:off x="1901037"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F1B95E"/>
            </a:solidFill>
          </p:spPr>
          <p:txBody>
            <a:bodyPr wrap="square" lIns="0" tIns="0" rIns="0" bIns="0" rtlCol="0"/>
            <a:lstStyle/>
            <a:p>
              <a:endParaRPr sz="1227"/>
            </a:p>
          </p:txBody>
        </p:sp>
        <p:sp>
          <p:nvSpPr>
            <p:cNvPr id="3619" name="object 3619"/>
            <p:cNvSpPr/>
            <p:nvPr/>
          </p:nvSpPr>
          <p:spPr>
            <a:xfrm>
              <a:off x="1901723" y="8562670"/>
              <a:ext cx="1905" cy="120014"/>
            </a:xfrm>
            <a:custGeom>
              <a:avLst/>
              <a:gdLst/>
              <a:ahLst/>
              <a:cxnLst/>
              <a:rect l="l" t="t" r="r" b="b"/>
              <a:pathLst>
                <a:path w="1905" h="120015">
                  <a:moveTo>
                    <a:pt x="1600" y="0"/>
                  </a:moveTo>
                  <a:lnTo>
                    <a:pt x="0" y="0"/>
                  </a:lnTo>
                  <a:lnTo>
                    <a:pt x="0" y="120015"/>
                  </a:lnTo>
                  <a:lnTo>
                    <a:pt x="1600" y="120015"/>
                  </a:lnTo>
                  <a:lnTo>
                    <a:pt x="1600" y="0"/>
                  </a:lnTo>
                  <a:close/>
                </a:path>
              </a:pathLst>
            </a:custGeom>
            <a:solidFill>
              <a:srgbClr val="F1B85D"/>
            </a:solidFill>
          </p:spPr>
          <p:txBody>
            <a:bodyPr wrap="square" lIns="0" tIns="0" rIns="0" bIns="0" rtlCol="0"/>
            <a:lstStyle/>
            <a:p>
              <a:endParaRPr sz="1227"/>
            </a:p>
          </p:txBody>
        </p:sp>
        <p:sp>
          <p:nvSpPr>
            <p:cNvPr id="3620" name="object 3620"/>
            <p:cNvSpPr/>
            <p:nvPr/>
          </p:nvSpPr>
          <p:spPr>
            <a:xfrm>
              <a:off x="1902523"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1B75C"/>
            </a:solidFill>
          </p:spPr>
          <p:txBody>
            <a:bodyPr wrap="square" lIns="0" tIns="0" rIns="0" bIns="0" rtlCol="0"/>
            <a:lstStyle/>
            <a:p>
              <a:endParaRPr sz="1227"/>
            </a:p>
          </p:txBody>
        </p:sp>
        <p:sp>
          <p:nvSpPr>
            <p:cNvPr id="3621" name="object 3621"/>
            <p:cNvSpPr/>
            <p:nvPr/>
          </p:nvSpPr>
          <p:spPr>
            <a:xfrm>
              <a:off x="1902866"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F0B65B"/>
            </a:solidFill>
          </p:spPr>
          <p:txBody>
            <a:bodyPr wrap="square" lIns="0" tIns="0" rIns="0" bIns="0" rtlCol="0"/>
            <a:lstStyle/>
            <a:p>
              <a:endParaRPr sz="1227"/>
            </a:p>
          </p:txBody>
        </p:sp>
        <p:sp>
          <p:nvSpPr>
            <p:cNvPr id="3622" name="object 3622"/>
            <p:cNvSpPr/>
            <p:nvPr/>
          </p:nvSpPr>
          <p:spPr>
            <a:xfrm>
              <a:off x="1903323"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F0B55A"/>
            </a:solidFill>
          </p:spPr>
          <p:txBody>
            <a:bodyPr wrap="square" lIns="0" tIns="0" rIns="0" bIns="0" rtlCol="0"/>
            <a:lstStyle/>
            <a:p>
              <a:endParaRPr sz="1227"/>
            </a:p>
          </p:txBody>
        </p:sp>
        <p:sp>
          <p:nvSpPr>
            <p:cNvPr id="3623" name="object 3623"/>
            <p:cNvSpPr/>
            <p:nvPr/>
          </p:nvSpPr>
          <p:spPr>
            <a:xfrm>
              <a:off x="1904009"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FB459"/>
            </a:solidFill>
          </p:spPr>
          <p:txBody>
            <a:bodyPr wrap="square" lIns="0" tIns="0" rIns="0" bIns="0" rtlCol="0"/>
            <a:lstStyle/>
            <a:p>
              <a:endParaRPr sz="1227"/>
            </a:p>
          </p:txBody>
        </p:sp>
        <p:sp>
          <p:nvSpPr>
            <p:cNvPr id="3624" name="object 3624"/>
            <p:cNvSpPr/>
            <p:nvPr/>
          </p:nvSpPr>
          <p:spPr>
            <a:xfrm>
              <a:off x="1904466"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FB358"/>
            </a:solidFill>
          </p:spPr>
          <p:txBody>
            <a:bodyPr wrap="square" lIns="0" tIns="0" rIns="0" bIns="0" rtlCol="0"/>
            <a:lstStyle/>
            <a:p>
              <a:endParaRPr sz="1227"/>
            </a:p>
          </p:txBody>
        </p:sp>
        <p:sp>
          <p:nvSpPr>
            <p:cNvPr id="3625" name="object 3625"/>
            <p:cNvSpPr/>
            <p:nvPr/>
          </p:nvSpPr>
          <p:spPr>
            <a:xfrm>
              <a:off x="1905152"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FB257"/>
            </a:solidFill>
          </p:spPr>
          <p:txBody>
            <a:bodyPr wrap="square" lIns="0" tIns="0" rIns="0" bIns="0" rtlCol="0"/>
            <a:lstStyle/>
            <a:p>
              <a:endParaRPr sz="1227"/>
            </a:p>
          </p:txBody>
        </p:sp>
        <p:sp>
          <p:nvSpPr>
            <p:cNvPr id="3626" name="object 3626"/>
            <p:cNvSpPr/>
            <p:nvPr/>
          </p:nvSpPr>
          <p:spPr>
            <a:xfrm>
              <a:off x="1905609"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EB257"/>
            </a:solidFill>
          </p:spPr>
          <p:txBody>
            <a:bodyPr wrap="square" lIns="0" tIns="0" rIns="0" bIns="0" rtlCol="0"/>
            <a:lstStyle/>
            <a:p>
              <a:endParaRPr sz="1227"/>
            </a:p>
          </p:txBody>
        </p:sp>
        <p:sp>
          <p:nvSpPr>
            <p:cNvPr id="3627" name="object 3627"/>
            <p:cNvSpPr/>
            <p:nvPr/>
          </p:nvSpPr>
          <p:spPr>
            <a:xfrm>
              <a:off x="1906295"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EB156"/>
            </a:solidFill>
          </p:spPr>
          <p:txBody>
            <a:bodyPr wrap="square" lIns="0" tIns="0" rIns="0" bIns="0" rtlCol="0"/>
            <a:lstStyle/>
            <a:p>
              <a:endParaRPr sz="1227"/>
            </a:p>
          </p:txBody>
        </p:sp>
        <p:sp>
          <p:nvSpPr>
            <p:cNvPr id="3628" name="object 3628"/>
            <p:cNvSpPr/>
            <p:nvPr/>
          </p:nvSpPr>
          <p:spPr>
            <a:xfrm>
              <a:off x="1906752"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EB055"/>
            </a:solidFill>
          </p:spPr>
          <p:txBody>
            <a:bodyPr wrap="square" lIns="0" tIns="0" rIns="0" bIns="0" rtlCol="0"/>
            <a:lstStyle/>
            <a:p>
              <a:endParaRPr sz="1227"/>
            </a:p>
          </p:txBody>
        </p:sp>
        <p:sp>
          <p:nvSpPr>
            <p:cNvPr id="3629" name="object 3629"/>
            <p:cNvSpPr/>
            <p:nvPr/>
          </p:nvSpPr>
          <p:spPr>
            <a:xfrm>
              <a:off x="1907438"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DAF54"/>
            </a:solidFill>
          </p:spPr>
          <p:txBody>
            <a:bodyPr wrap="square" lIns="0" tIns="0" rIns="0" bIns="0" rtlCol="0"/>
            <a:lstStyle/>
            <a:p>
              <a:endParaRPr sz="1227"/>
            </a:p>
          </p:txBody>
        </p:sp>
        <p:sp>
          <p:nvSpPr>
            <p:cNvPr id="3630" name="object 3630"/>
            <p:cNvSpPr/>
            <p:nvPr/>
          </p:nvSpPr>
          <p:spPr>
            <a:xfrm>
              <a:off x="1907895" y="8562670"/>
              <a:ext cx="1905" cy="120014"/>
            </a:xfrm>
            <a:custGeom>
              <a:avLst/>
              <a:gdLst/>
              <a:ahLst/>
              <a:cxnLst/>
              <a:rect l="l" t="t" r="r" b="b"/>
              <a:pathLst>
                <a:path w="1905" h="120015">
                  <a:moveTo>
                    <a:pt x="1486" y="0"/>
                  </a:moveTo>
                  <a:lnTo>
                    <a:pt x="0" y="0"/>
                  </a:lnTo>
                  <a:lnTo>
                    <a:pt x="0" y="120015"/>
                  </a:lnTo>
                  <a:lnTo>
                    <a:pt x="1486" y="120015"/>
                  </a:lnTo>
                  <a:lnTo>
                    <a:pt x="1486" y="0"/>
                  </a:lnTo>
                  <a:close/>
                </a:path>
              </a:pathLst>
            </a:custGeom>
            <a:solidFill>
              <a:srgbClr val="EDAE53"/>
            </a:solidFill>
          </p:spPr>
          <p:txBody>
            <a:bodyPr wrap="square" lIns="0" tIns="0" rIns="0" bIns="0" rtlCol="0"/>
            <a:lstStyle/>
            <a:p>
              <a:endParaRPr sz="1227"/>
            </a:p>
          </p:txBody>
        </p:sp>
        <p:sp>
          <p:nvSpPr>
            <p:cNvPr id="3631" name="object 3631"/>
            <p:cNvSpPr/>
            <p:nvPr/>
          </p:nvSpPr>
          <p:spPr>
            <a:xfrm>
              <a:off x="1908581"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CAD52"/>
            </a:solidFill>
          </p:spPr>
          <p:txBody>
            <a:bodyPr wrap="square" lIns="0" tIns="0" rIns="0" bIns="0" rtlCol="0"/>
            <a:lstStyle/>
            <a:p>
              <a:endParaRPr sz="1227"/>
            </a:p>
          </p:txBody>
        </p:sp>
        <p:sp>
          <p:nvSpPr>
            <p:cNvPr id="3632" name="object 3632"/>
            <p:cNvSpPr/>
            <p:nvPr/>
          </p:nvSpPr>
          <p:spPr>
            <a:xfrm>
              <a:off x="1909038"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CAC51"/>
            </a:solidFill>
          </p:spPr>
          <p:txBody>
            <a:bodyPr wrap="square" lIns="0" tIns="0" rIns="0" bIns="0" rtlCol="0"/>
            <a:lstStyle/>
            <a:p>
              <a:endParaRPr sz="1227"/>
            </a:p>
          </p:txBody>
        </p:sp>
        <p:sp>
          <p:nvSpPr>
            <p:cNvPr id="3633" name="object 3633"/>
            <p:cNvSpPr/>
            <p:nvPr/>
          </p:nvSpPr>
          <p:spPr>
            <a:xfrm>
              <a:off x="1909724"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CAB50"/>
            </a:solidFill>
          </p:spPr>
          <p:txBody>
            <a:bodyPr wrap="square" lIns="0" tIns="0" rIns="0" bIns="0" rtlCol="0"/>
            <a:lstStyle/>
            <a:p>
              <a:endParaRPr sz="1227"/>
            </a:p>
          </p:txBody>
        </p:sp>
        <p:sp>
          <p:nvSpPr>
            <p:cNvPr id="3634" name="object 3634"/>
            <p:cNvSpPr/>
            <p:nvPr/>
          </p:nvSpPr>
          <p:spPr>
            <a:xfrm>
              <a:off x="1910181"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BAA4F"/>
            </a:solidFill>
          </p:spPr>
          <p:txBody>
            <a:bodyPr wrap="square" lIns="0" tIns="0" rIns="0" bIns="0" rtlCol="0"/>
            <a:lstStyle/>
            <a:p>
              <a:endParaRPr sz="1227"/>
            </a:p>
          </p:txBody>
        </p:sp>
        <p:sp>
          <p:nvSpPr>
            <p:cNvPr id="3635" name="object 3635"/>
            <p:cNvSpPr/>
            <p:nvPr/>
          </p:nvSpPr>
          <p:spPr>
            <a:xfrm>
              <a:off x="1910867" y="8562670"/>
              <a:ext cx="1270" cy="120014"/>
            </a:xfrm>
            <a:custGeom>
              <a:avLst/>
              <a:gdLst/>
              <a:ahLst/>
              <a:cxnLst/>
              <a:rect l="l" t="t" r="r" b="b"/>
              <a:pathLst>
                <a:path w="1269" h="120015">
                  <a:moveTo>
                    <a:pt x="1142" y="0"/>
                  </a:moveTo>
                  <a:lnTo>
                    <a:pt x="0" y="0"/>
                  </a:lnTo>
                  <a:lnTo>
                    <a:pt x="0" y="120015"/>
                  </a:lnTo>
                  <a:lnTo>
                    <a:pt x="1142" y="120015"/>
                  </a:lnTo>
                  <a:lnTo>
                    <a:pt x="1142" y="0"/>
                  </a:lnTo>
                  <a:close/>
                </a:path>
              </a:pathLst>
            </a:custGeom>
            <a:solidFill>
              <a:srgbClr val="EBA94E"/>
            </a:solidFill>
          </p:spPr>
          <p:txBody>
            <a:bodyPr wrap="square" lIns="0" tIns="0" rIns="0" bIns="0" rtlCol="0"/>
            <a:lstStyle/>
            <a:p>
              <a:endParaRPr sz="1227"/>
            </a:p>
          </p:txBody>
        </p:sp>
        <p:sp>
          <p:nvSpPr>
            <p:cNvPr id="3636" name="object 3636"/>
            <p:cNvSpPr/>
            <p:nvPr/>
          </p:nvSpPr>
          <p:spPr>
            <a:xfrm>
              <a:off x="1911324"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AA84D"/>
            </a:solidFill>
          </p:spPr>
          <p:txBody>
            <a:bodyPr wrap="square" lIns="0" tIns="0" rIns="0" bIns="0" rtlCol="0"/>
            <a:lstStyle/>
            <a:p>
              <a:endParaRPr sz="1227"/>
            </a:p>
          </p:txBody>
        </p:sp>
        <p:sp>
          <p:nvSpPr>
            <p:cNvPr id="3637" name="object 3637"/>
            <p:cNvSpPr/>
            <p:nvPr/>
          </p:nvSpPr>
          <p:spPr>
            <a:xfrm>
              <a:off x="1912010" y="8562670"/>
              <a:ext cx="1270" cy="120014"/>
            </a:xfrm>
            <a:custGeom>
              <a:avLst/>
              <a:gdLst/>
              <a:ahLst/>
              <a:cxnLst/>
              <a:rect l="l" t="t" r="r" b="b"/>
              <a:pathLst>
                <a:path w="1269" h="120015">
                  <a:moveTo>
                    <a:pt x="1143" y="0"/>
                  </a:moveTo>
                  <a:lnTo>
                    <a:pt x="0" y="0"/>
                  </a:lnTo>
                  <a:lnTo>
                    <a:pt x="0" y="120015"/>
                  </a:lnTo>
                  <a:lnTo>
                    <a:pt x="1143" y="120015"/>
                  </a:lnTo>
                  <a:lnTo>
                    <a:pt x="1143" y="0"/>
                  </a:lnTo>
                  <a:close/>
                </a:path>
              </a:pathLst>
            </a:custGeom>
            <a:solidFill>
              <a:srgbClr val="EAA74C"/>
            </a:solidFill>
          </p:spPr>
          <p:txBody>
            <a:bodyPr wrap="square" lIns="0" tIns="0" rIns="0" bIns="0" rtlCol="0"/>
            <a:lstStyle/>
            <a:p>
              <a:endParaRPr sz="1227"/>
            </a:p>
          </p:txBody>
        </p:sp>
        <p:sp>
          <p:nvSpPr>
            <p:cNvPr id="3638" name="object 3638"/>
            <p:cNvSpPr/>
            <p:nvPr/>
          </p:nvSpPr>
          <p:spPr>
            <a:xfrm>
              <a:off x="1912467" y="8562670"/>
              <a:ext cx="1905" cy="120014"/>
            </a:xfrm>
            <a:custGeom>
              <a:avLst/>
              <a:gdLst/>
              <a:ahLst/>
              <a:cxnLst/>
              <a:rect l="l" t="t" r="r" b="b"/>
              <a:pathLst>
                <a:path w="1905" h="120015">
                  <a:moveTo>
                    <a:pt x="1485" y="0"/>
                  </a:moveTo>
                  <a:lnTo>
                    <a:pt x="0" y="0"/>
                  </a:lnTo>
                  <a:lnTo>
                    <a:pt x="0" y="120015"/>
                  </a:lnTo>
                  <a:lnTo>
                    <a:pt x="1485" y="120015"/>
                  </a:lnTo>
                  <a:lnTo>
                    <a:pt x="1485" y="0"/>
                  </a:lnTo>
                  <a:close/>
                </a:path>
              </a:pathLst>
            </a:custGeom>
            <a:solidFill>
              <a:srgbClr val="EAA64B"/>
            </a:solidFill>
          </p:spPr>
          <p:txBody>
            <a:bodyPr wrap="square" lIns="0" tIns="0" rIns="0" bIns="0" rtlCol="0"/>
            <a:lstStyle/>
            <a:p>
              <a:endParaRPr sz="1227"/>
            </a:p>
          </p:txBody>
        </p:sp>
        <p:sp>
          <p:nvSpPr>
            <p:cNvPr id="3639" name="object 3639"/>
            <p:cNvSpPr/>
            <p:nvPr/>
          </p:nvSpPr>
          <p:spPr>
            <a:xfrm>
              <a:off x="1913153" y="8562670"/>
              <a:ext cx="1270" cy="120014"/>
            </a:xfrm>
            <a:custGeom>
              <a:avLst/>
              <a:gdLst/>
              <a:ahLst/>
              <a:cxnLst/>
              <a:rect l="l" t="t" r="r" b="b"/>
              <a:pathLst>
                <a:path w="1269" h="120015">
                  <a:moveTo>
                    <a:pt x="1142" y="0"/>
                  </a:moveTo>
                  <a:lnTo>
                    <a:pt x="0" y="0"/>
                  </a:lnTo>
                  <a:lnTo>
                    <a:pt x="0" y="119672"/>
                  </a:lnTo>
                  <a:lnTo>
                    <a:pt x="1142" y="119672"/>
                  </a:lnTo>
                  <a:lnTo>
                    <a:pt x="1142" y="0"/>
                  </a:lnTo>
                  <a:close/>
                </a:path>
              </a:pathLst>
            </a:custGeom>
            <a:solidFill>
              <a:srgbClr val="E9A64B"/>
            </a:solidFill>
          </p:spPr>
          <p:txBody>
            <a:bodyPr wrap="square" lIns="0" tIns="0" rIns="0" bIns="0" rtlCol="0"/>
            <a:lstStyle/>
            <a:p>
              <a:endParaRPr sz="1227"/>
            </a:p>
          </p:txBody>
        </p:sp>
        <p:sp>
          <p:nvSpPr>
            <p:cNvPr id="3640" name="object 3640"/>
            <p:cNvSpPr/>
            <p:nvPr/>
          </p:nvSpPr>
          <p:spPr>
            <a:xfrm>
              <a:off x="1913610" y="8562670"/>
              <a:ext cx="1905" cy="120014"/>
            </a:xfrm>
            <a:custGeom>
              <a:avLst/>
              <a:gdLst/>
              <a:ahLst/>
              <a:cxnLst/>
              <a:rect l="l" t="t" r="r" b="b"/>
              <a:pathLst>
                <a:path w="1905" h="120015">
                  <a:moveTo>
                    <a:pt x="1485" y="0"/>
                  </a:moveTo>
                  <a:lnTo>
                    <a:pt x="0" y="0"/>
                  </a:lnTo>
                  <a:lnTo>
                    <a:pt x="0" y="119672"/>
                  </a:lnTo>
                  <a:lnTo>
                    <a:pt x="1485" y="119672"/>
                  </a:lnTo>
                  <a:lnTo>
                    <a:pt x="1485" y="0"/>
                  </a:lnTo>
                  <a:close/>
                </a:path>
              </a:pathLst>
            </a:custGeom>
            <a:solidFill>
              <a:srgbClr val="E9A54A"/>
            </a:solidFill>
          </p:spPr>
          <p:txBody>
            <a:bodyPr wrap="square" lIns="0" tIns="0" rIns="0" bIns="0" rtlCol="0"/>
            <a:lstStyle/>
            <a:p>
              <a:endParaRPr sz="1227"/>
            </a:p>
          </p:txBody>
        </p:sp>
        <p:sp>
          <p:nvSpPr>
            <p:cNvPr id="3641" name="object 3641"/>
            <p:cNvSpPr/>
            <p:nvPr/>
          </p:nvSpPr>
          <p:spPr>
            <a:xfrm>
              <a:off x="1914296" y="8562670"/>
              <a:ext cx="1270" cy="120014"/>
            </a:xfrm>
            <a:custGeom>
              <a:avLst/>
              <a:gdLst/>
              <a:ahLst/>
              <a:cxnLst/>
              <a:rect l="l" t="t" r="r" b="b"/>
              <a:pathLst>
                <a:path w="1269" h="120015">
                  <a:moveTo>
                    <a:pt x="1143" y="0"/>
                  </a:moveTo>
                  <a:lnTo>
                    <a:pt x="0" y="0"/>
                  </a:lnTo>
                  <a:lnTo>
                    <a:pt x="0" y="119672"/>
                  </a:lnTo>
                  <a:lnTo>
                    <a:pt x="1143" y="119672"/>
                  </a:lnTo>
                  <a:lnTo>
                    <a:pt x="1143" y="0"/>
                  </a:lnTo>
                  <a:close/>
                </a:path>
              </a:pathLst>
            </a:custGeom>
            <a:solidFill>
              <a:srgbClr val="E9A449"/>
            </a:solidFill>
          </p:spPr>
          <p:txBody>
            <a:bodyPr wrap="square" lIns="0" tIns="0" rIns="0" bIns="0" rtlCol="0"/>
            <a:lstStyle/>
            <a:p>
              <a:endParaRPr sz="1227"/>
            </a:p>
          </p:txBody>
        </p:sp>
        <p:sp>
          <p:nvSpPr>
            <p:cNvPr id="3642" name="object 3642"/>
            <p:cNvSpPr/>
            <p:nvPr/>
          </p:nvSpPr>
          <p:spPr>
            <a:xfrm>
              <a:off x="1914753" y="8562670"/>
              <a:ext cx="1905" cy="120014"/>
            </a:xfrm>
            <a:custGeom>
              <a:avLst/>
              <a:gdLst/>
              <a:ahLst/>
              <a:cxnLst/>
              <a:rect l="l" t="t" r="r" b="b"/>
              <a:pathLst>
                <a:path w="1905" h="120015">
                  <a:moveTo>
                    <a:pt x="1485" y="0"/>
                  </a:moveTo>
                  <a:lnTo>
                    <a:pt x="0" y="0"/>
                  </a:lnTo>
                  <a:lnTo>
                    <a:pt x="0" y="119672"/>
                  </a:lnTo>
                  <a:lnTo>
                    <a:pt x="1485" y="119672"/>
                  </a:lnTo>
                  <a:lnTo>
                    <a:pt x="1485" y="0"/>
                  </a:lnTo>
                  <a:close/>
                </a:path>
              </a:pathLst>
            </a:custGeom>
            <a:solidFill>
              <a:srgbClr val="E8A348"/>
            </a:solidFill>
          </p:spPr>
          <p:txBody>
            <a:bodyPr wrap="square" lIns="0" tIns="0" rIns="0" bIns="0" rtlCol="0"/>
            <a:lstStyle/>
            <a:p>
              <a:endParaRPr sz="1227"/>
            </a:p>
          </p:txBody>
        </p:sp>
        <p:sp>
          <p:nvSpPr>
            <p:cNvPr id="3643" name="object 3643"/>
            <p:cNvSpPr/>
            <p:nvPr/>
          </p:nvSpPr>
          <p:spPr>
            <a:xfrm>
              <a:off x="1915439" y="8562670"/>
              <a:ext cx="1270" cy="120014"/>
            </a:xfrm>
            <a:custGeom>
              <a:avLst/>
              <a:gdLst/>
              <a:ahLst/>
              <a:cxnLst/>
              <a:rect l="l" t="t" r="r" b="b"/>
              <a:pathLst>
                <a:path w="1269" h="120015">
                  <a:moveTo>
                    <a:pt x="1142" y="0"/>
                  </a:moveTo>
                  <a:lnTo>
                    <a:pt x="0" y="0"/>
                  </a:lnTo>
                  <a:lnTo>
                    <a:pt x="0" y="119672"/>
                  </a:lnTo>
                  <a:lnTo>
                    <a:pt x="1142" y="119672"/>
                  </a:lnTo>
                  <a:lnTo>
                    <a:pt x="1142" y="0"/>
                  </a:lnTo>
                  <a:close/>
                </a:path>
              </a:pathLst>
            </a:custGeom>
            <a:solidFill>
              <a:srgbClr val="E8A247"/>
            </a:solidFill>
          </p:spPr>
          <p:txBody>
            <a:bodyPr wrap="square" lIns="0" tIns="0" rIns="0" bIns="0" rtlCol="0"/>
            <a:lstStyle/>
            <a:p>
              <a:endParaRPr sz="1227"/>
            </a:p>
          </p:txBody>
        </p:sp>
        <p:sp>
          <p:nvSpPr>
            <p:cNvPr id="3644" name="object 3644"/>
            <p:cNvSpPr/>
            <p:nvPr/>
          </p:nvSpPr>
          <p:spPr>
            <a:xfrm>
              <a:off x="1915896" y="8562339"/>
              <a:ext cx="1905" cy="119380"/>
            </a:xfrm>
            <a:custGeom>
              <a:avLst/>
              <a:gdLst/>
              <a:ahLst/>
              <a:cxnLst/>
              <a:rect l="l" t="t" r="r" b="b"/>
              <a:pathLst>
                <a:path w="1905" h="119379">
                  <a:moveTo>
                    <a:pt x="1473" y="1270"/>
                  </a:moveTo>
                  <a:lnTo>
                    <a:pt x="1346" y="1270"/>
                  </a:lnTo>
                  <a:lnTo>
                    <a:pt x="1346" y="0"/>
                  </a:lnTo>
                  <a:lnTo>
                    <a:pt x="0" y="0"/>
                  </a:lnTo>
                  <a:lnTo>
                    <a:pt x="0" y="1270"/>
                  </a:lnTo>
                  <a:lnTo>
                    <a:pt x="0" y="119380"/>
                  </a:lnTo>
                  <a:lnTo>
                    <a:pt x="1473" y="119380"/>
                  </a:lnTo>
                  <a:lnTo>
                    <a:pt x="1473" y="1270"/>
                  </a:lnTo>
                  <a:close/>
                </a:path>
              </a:pathLst>
            </a:custGeom>
            <a:solidFill>
              <a:srgbClr val="E7A146"/>
            </a:solidFill>
          </p:spPr>
          <p:txBody>
            <a:bodyPr wrap="square" lIns="0" tIns="0" rIns="0" bIns="0" rtlCol="0"/>
            <a:lstStyle/>
            <a:p>
              <a:endParaRPr sz="1227"/>
            </a:p>
          </p:txBody>
        </p:sp>
        <p:sp>
          <p:nvSpPr>
            <p:cNvPr id="3645" name="object 3645"/>
            <p:cNvSpPr/>
            <p:nvPr/>
          </p:nvSpPr>
          <p:spPr>
            <a:xfrm>
              <a:off x="1916582" y="8562339"/>
              <a:ext cx="1270" cy="119380"/>
            </a:xfrm>
            <a:custGeom>
              <a:avLst/>
              <a:gdLst/>
              <a:ahLst/>
              <a:cxnLst/>
              <a:rect l="l" t="t" r="r" b="b"/>
              <a:pathLst>
                <a:path w="1269" h="119379">
                  <a:moveTo>
                    <a:pt x="1130" y="1270"/>
                  </a:moveTo>
                  <a:lnTo>
                    <a:pt x="660" y="1270"/>
                  </a:lnTo>
                  <a:lnTo>
                    <a:pt x="660" y="0"/>
                  </a:lnTo>
                  <a:lnTo>
                    <a:pt x="0" y="0"/>
                  </a:lnTo>
                  <a:lnTo>
                    <a:pt x="0" y="1270"/>
                  </a:lnTo>
                  <a:lnTo>
                    <a:pt x="0" y="119380"/>
                  </a:lnTo>
                  <a:lnTo>
                    <a:pt x="1130" y="119380"/>
                  </a:lnTo>
                  <a:lnTo>
                    <a:pt x="1130" y="1270"/>
                  </a:lnTo>
                  <a:close/>
                </a:path>
              </a:pathLst>
            </a:custGeom>
            <a:solidFill>
              <a:srgbClr val="E7A045"/>
            </a:solidFill>
          </p:spPr>
          <p:txBody>
            <a:bodyPr wrap="square" lIns="0" tIns="0" rIns="0" bIns="0" rtlCol="0"/>
            <a:lstStyle/>
            <a:p>
              <a:endParaRPr sz="1227"/>
            </a:p>
          </p:txBody>
        </p:sp>
        <p:sp>
          <p:nvSpPr>
            <p:cNvPr id="3646" name="object 3646"/>
            <p:cNvSpPr/>
            <p:nvPr/>
          </p:nvSpPr>
          <p:spPr>
            <a:xfrm>
              <a:off x="1917039" y="8562774"/>
              <a:ext cx="1270" cy="119380"/>
            </a:xfrm>
            <a:custGeom>
              <a:avLst/>
              <a:gdLst/>
              <a:ahLst/>
              <a:cxnLst/>
              <a:rect l="l" t="t" r="r" b="b"/>
              <a:pathLst>
                <a:path w="1269" h="119379">
                  <a:moveTo>
                    <a:pt x="0" y="119140"/>
                  </a:moveTo>
                  <a:lnTo>
                    <a:pt x="1142" y="118070"/>
                  </a:lnTo>
                  <a:lnTo>
                    <a:pt x="1142" y="1116"/>
                  </a:lnTo>
                  <a:lnTo>
                    <a:pt x="0" y="0"/>
                  </a:lnTo>
                  <a:lnTo>
                    <a:pt x="0" y="119140"/>
                  </a:lnTo>
                  <a:close/>
                </a:path>
              </a:pathLst>
            </a:custGeom>
            <a:solidFill>
              <a:srgbClr val="E69F44"/>
            </a:solidFill>
          </p:spPr>
          <p:txBody>
            <a:bodyPr wrap="square" lIns="0" tIns="0" rIns="0" bIns="0" rtlCol="0"/>
            <a:lstStyle/>
            <a:p>
              <a:endParaRPr sz="1227"/>
            </a:p>
          </p:txBody>
        </p:sp>
        <p:sp>
          <p:nvSpPr>
            <p:cNvPr id="3647" name="object 3647"/>
            <p:cNvSpPr/>
            <p:nvPr/>
          </p:nvSpPr>
          <p:spPr>
            <a:xfrm>
              <a:off x="1917725" y="8563444"/>
              <a:ext cx="1270" cy="118110"/>
            </a:xfrm>
            <a:custGeom>
              <a:avLst/>
              <a:gdLst/>
              <a:ahLst/>
              <a:cxnLst/>
              <a:rect l="l" t="t" r="r" b="b"/>
              <a:pathLst>
                <a:path w="1269" h="118109">
                  <a:moveTo>
                    <a:pt x="0" y="117827"/>
                  </a:moveTo>
                  <a:lnTo>
                    <a:pt x="1142" y="116757"/>
                  </a:lnTo>
                  <a:lnTo>
                    <a:pt x="1142" y="1116"/>
                  </a:lnTo>
                  <a:lnTo>
                    <a:pt x="0" y="0"/>
                  </a:lnTo>
                  <a:lnTo>
                    <a:pt x="0" y="117827"/>
                  </a:lnTo>
                  <a:close/>
                </a:path>
              </a:pathLst>
            </a:custGeom>
            <a:solidFill>
              <a:srgbClr val="E69E43"/>
            </a:solidFill>
          </p:spPr>
          <p:txBody>
            <a:bodyPr wrap="square" lIns="0" tIns="0" rIns="0" bIns="0" rtlCol="0"/>
            <a:lstStyle/>
            <a:p>
              <a:endParaRPr sz="1227"/>
            </a:p>
          </p:txBody>
        </p:sp>
        <p:sp>
          <p:nvSpPr>
            <p:cNvPr id="3648" name="object 3648"/>
            <p:cNvSpPr/>
            <p:nvPr/>
          </p:nvSpPr>
          <p:spPr>
            <a:xfrm>
              <a:off x="1918182" y="8563891"/>
              <a:ext cx="1905" cy="117475"/>
            </a:xfrm>
            <a:custGeom>
              <a:avLst/>
              <a:gdLst/>
              <a:ahLst/>
              <a:cxnLst/>
              <a:rect l="l" t="t" r="r" b="b"/>
              <a:pathLst>
                <a:path w="1905" h="117475">
                  <a:moveTo>
                    <a:pt x="0" y="0"/>
                  </a:moveTo>
                  <a:lnTo>
                    <a:pt x="0" y="116953"/>
                  </a:lnTo>
                  <a:lnTo>
                    <a:pt x="1486" y="115561"/>
                  </a:lnTo>
                  <a:lnTo>
                    <a:pt x="1486" y="1452"/>
                  </a:lnTo>
                  <a:lnTo>
                    <a:pt x="0" y="0"/>
                  </a:lnTo>
                  <a:close/>
                </a:path>
              </a:pathLst>
            </a:custGeom>
            <a:solidFill>
              <a:srgbClr val="E59D42"/>
            </a:solidFill>
          </p:spPr>
          <p:txBody>
            <a:bodyPr wrap="square" lIns="0" tIns="0" rIns="0" bIns="0" rtlCol="0"/>
            <a:lstStyle/>
            <a:p>
              <a:endParaRPr sz="1227"/>
            </a:p>
          </p:txBody>
        </p:sp>
        <p:sp>
          <p:nvSpPr>
            <p:cNvPr id="3649" name="object 3649"/>
            <p:cNvSpPr/>
            <p:nvPr/>
          </p:nvSpPr>
          <p:spPr>
            <a:xfrm>
              <a:off x="1918868" y="8564561"/>
              <a:ext cx="1270" cy="116205"/>
            </a:xfrm>
            <a:custGeom>
              <a:avLst/>
              <a:gdLst/>
              <a:ahLst/>
              <a:cxnLst/>
              <a:rect l="l" t="t" r="r" b="b"/>
              <a:pathLst>
                <a:path w="1269" h="116204">
                  <a:moveTo>
                    <a:pt x="0" y="115640"/>
                  </a:moveTo>
                  <a:lnTo>
                    <a:pt x="1143" y="114570"/>
                  </a:lnTo>
                  <a:lnTo>
                    <a:pt x="1143" y="1117"/>
                  </a:lnTo>
                  <a:lnTo>
                    <a:pt x="0" y="0"/>
                  </a:lnTo>
                  <a:lnTo>
                    <a:pt x="0" y="115640"/>
                  </a:lnTo>
                  <a:close/>
                </a:path>
              </a:pathLst>
            </a:custGeom>
            <a:solidFill>
              <a:srgbClr val="E59C41"/>
            </a:solidFill>
          </p:spPr>
          <p:txBody>
            <a:bodyPr wrap="square" lIns="0" tIns="0" rIns="0" bIns="0" rtlCol="0"/>
            <a:lstStyle/>
            <a:p>
              <a:endParaRPr sz="1227"/>
            </a:p>
          </p:txBody>
        </p:sp>
        <p:sp>
          <p:nvSpPr>
            <p:cNvPr id="3650" name="object 3650"/>
            <p:cNvSpPr/>
            <p:nvPr/>
          </p:nvSpPr>
          <p:spPr>
            <a:xfrm>
              <a:off x="1919325" y="8565008"/>
              <a:ext cx="1905" cy="114935"/>
            </a:xfrm>
            <a:custGeom>
              <a:avLst/>
              <a:gdLst/>
              <a:ahLst/>
              <a:cxnLst/>
              <a:rect l="l" t="t" r="r" b="b"/>
              <a:pathLst>
                <a:path w="1905" h="114934">
                  <a:moveTo>
                    <a:pt x="0" y="0"/>
                  </a:moveTo>
                  <a:lnTo>
                    <a:pt x="0" y="114766"/>
                  </a:lnTo>
                  <a:lnTo>
                    <a:pt x="1485" y="113375"/>
                  </a:lnTo>
                  <a:lnTo>
                    <a:pt x="1485" y="1452"/>
                  </a:lnTo>
                  <a:lnTo>
                    <a:pt x="0" y="0"/>
                  </a:lnTo>
                  <a:close/>
                </a:path>
              </a:pathLst>
            </a:custGeom>
            <a:solidFill>
              <a:srgbClr val="E49A3F"/>
            </a:solidFill>
          </p:spPr>
          <p:txBody>
            <a:bodyPr wrap="square" lIns="0" tIns="0" rIns="0" bIns="0" rtlCol="0"/>
            <a:lstStyle/>
            <a:p>
              <a:endParaRPr sz="1227"/>
            </a:p>
          </p:txBody>
        </p:sp>
        <p:sp>
          <p:nvSpPr>
            <p:cNvPr id="3651" name="object 3651"/>
            <p:cNvSpPr/>
            <p:nvPr/>
          </p:nvSpPr>
          <p:spPr>
            <a:xfrm>
              <a:off x="1920011" y="8565678"/>
              <a:ext cx="1270" cy="113664"/>
            </a:xfrm>
            <a:custGeom>
              <a:avLst/>
              <a:gdLst/>
              <a:ahLst/>
              <a:cxnLst/>
              <a:rect l="l" t="t" r="r" b="b"/>
              <a:pathLst>
                <a:path w="1269" h="113665">
                  <a:moveTo>
                    <a:pt x="0" y="113453"/>
                  </a:moveTo>
                  <a:lnTo>
                    <a:pt x="1142" y="112383"/>
                  </a:lnTo>
                  <a:lnTo>
                    <a:pt x="1142" y="1116"/>
                  </a:lnTo>
                  <a:lnTo>
                    <a:pt x="0" y="0"/>
                  </a:lnTo>
                  <a:lnTo>
                    <a:pt x="0" y="113453"/>
                  </a:lnTo>
                  <a:close/>
                </a:path>
              </a:pathLst>
            </a:custGeom>
            <a:solidFill>
              <a:srgbClr val="E4993E"/>
            </a:solidFill>
          </p:spPr>
          <p:txBody>
            <a:bodyPr wrap="square" lIns="0" tIns="0" rIns="0" bIns="0" rtlCol="0"/>
            <a:lstStyle/>
            <a:p>
              <a:endParaRPr sz="1227"/>
            </a:p>
          </p:txBody>
        </p:sp>
        <p:sp>
          <p:nvSpPr>
            <p:cNvPr id="3652" name="object 3652"/>
            <p:cNvSpPr/>
            <p:nvPr/>
          </p:nvSpPr>
          <p:spPr>
            <a:xfrm>
              <a:off x="1920468" y="8566149"/>
              <a:ext cx="1905" cy="113030"/>
            </a:xfrm>
            <a:custGeom>
              <a:avLst/>
              <a:gdLst/>
              <a:ahLst/>
              <a:cxnLst/>
              <a:rect l="l" t="t" r="r" b="b"/>
              <a:pathLst>
                <a:path w="1905" h="113029">
                  <a:moveTo>
                    <a:pt x="1473" y="105410"/>
                  </a:moveTo>
                  <a:lnTo>
                    <a:pt x="1308" y="105410"/>
                  </a:lnTo>
                  <a:lnTo>
                    <a:pt x="1308" y="7620"/>
                  </a:lnTo>
                  <a:lnTo>
                    <a:pt x="1143" y="7620"/>
                  </a:lnTo>
                  <a:lnTo>
                    <a:pt x="1143" y="1270"/>
                  </a:lnTo>
                  <a:lnTo>
                    <a:pt x="673" y="1270"/>
                  </a:lnTo>
                  <a:lnTo>
                    <a:pt x="673" y="0"/>
                  </a:lnTo>
                  <a:lnTo>
                    <a:pt x="0" y="0"/>
                  </a:lnTo>
                  <a:lnTo>
                    <a:pt x="0" y="1270"/>
                  </a:lnTo>
                  <a:lnTo>
                    <a:pt x="0" y="7620"/>
                  </a:lnTo>
                  <a:lnTo>
                    <a:pt x="0" y="105410"/>
                  </a:lnTo>
                  <a:lnTo>
                    <a:pt x="0" y="111760"/>
                  </a:lnTo>
                  <a:lnTo>
                    <a:pt x="0" y="113030"/>
                  </a:lnTo>
                  <a:lnTo>
                    <a:pt x="165" y="113030"/>
                  </a:lnTo>
                  <a:lnTo>
                    <a:pt x="165" y="111760"/>
                  </a:lnTo>
                  <a:lnTo>
                    <a:pt x="1473" y="111760"/>
                  </a:lnTo>
                  <a:lnTo>
                    <a:pt x="1473" y="105410"/>
                  </a:lnTo>
                  <a:close/>
                </a:path>
              </a:pathLst>
            </a:custGeom>
            <a:solidFill>
              <a:srgbClr val="E3983D"/>
            </a:solidFill>
          </p:spPr>
          <p:txBody>
            <a:bodyPr wrap="square" lIns="0" tIns="0" rIns="0" bIns="0" rtlCol="0"/>
            <a:lstStyle/>
            <a:p>
              <a:endParaRPr sz="1227"/>
            </a:p>
          </p:txBody>
        </p:sp>
        <p:sp>
          <p:nvSpPr>
            <p:cNvPr id="3653" name="object 3653"/>
            <p:cNvSpPr/>
            <p:nvPr/>
          </p:nvSpPr>
          <p:spPr>
            <a:xfrm>
              <a:off x="1921154" y="8567419"/>
              <a:ext cx="1270" cy="110489"/>
            </a:xfrm>
            <a:custGeom>
              <a:avLst/>
              <a:gdLst/>
              <a:ahLst/>
              <a:cxnLst/>
              <a:rect l="l" t="t" r="r" b="b"/>
              <a:pathLst>
                <a:path w="1269" h="110490">
                  <a:moveTo>
                    <a:pt x="800" y="104140"/>
                  </a:moveTo>
                  <a:lnTo>
                    <a:pt x="622" y="104140"/>
                  </a:lnTo>
                  <a:lnTo>
                    <a:pt x="622" y="6350"/>
                  </a:lnTo>
                  <a:lnTo>
                    <a:pt x="457" y="6350"/>
                  </a:lnTo>
                  <a:lnTo>
                    <a:pt x="457" y="0"/>
                  </a:lnTo>
                  <a:lnTo>
                    <a:pt x="0" y="0"/>
                  </a:lnTo>
                  <a:lnTo>
                    <a:pt x="0" y="6350"/>
                  </a:lnTo>
                  <a:lnTo>
                    <a:pt x="0" y="104140"/>
                  </a:lnTo>
                  <a:lnTo>
                    <a:pt x="0" y="110490"/>
                  </a:lnTo>
                  <a:lnTo>
                    <a:pt x="800" y="110490"/>
                  </a:lnTo>
                  <a:lnTo>
                    <a:pt x="800" y="104140"/>
                  </a:lnTo>
                  <a:close/>
                </a:path>
              </a:pathLst>
            </a:custGeom>
            <a:solidFill>
              <a:srgbClr val="E3973C"/>
            </a:solidFill>
          </p:spPr>
          <p:txBody>
            <a:bodyPr wrap="square" lIns="0" tIns="0" rIns="0" bIns="0" rtlCol="0"/>
            <a:lstStyle/>
            <a:p>
              <a:endParaRPr sz="1227"/>
            </a:p>
          </p:txBody>
        </p:sp>
        <p:sp>
          <p:nvSpPr>
            <p:cNvPr id="3654" name="object 3654"/>
            <p:cNvSpPr/>
            <p:nvPr/>
          </p:nvSpPr>
          <p:spPr>
            <a:xfrm>
              <a:off x="1773364" y="8560727"/>
              <a:ext cx="151130" cy="123825"/>
            </a:xfrm>
            <a:custGeom>
              <a:avLst/>
              <a:gdLst/>
              <a:ahLst/>
              <a:cxnLst/>
              <a:rect l="l" t="t" r="r" b="b"/>
              <a:pathLst>
                <a:path w="151130" h="123825">
                  <a:moveTo>
                    <a:pt x="140589" y="0"/>
                  </a:moveTo>
                  <a:lnTo>
                    <a:pt x="6057" y="0"/>
                  </a:lnTo>
                  <a:lnTo>
                    <a:pt x="0" y="5715"/>
                  </a:lnTo>
                  <a:lnTo>
                    <a:pt x="0" y="13030"/>
                  </a:lnTo>
                  <a:lnTo>
                    <a:pt x="342" y="110528"/>
                  </a:lnTo>
                  <a:lnTo>
                    <a:pt x="342" y="117729"/>
                  </a:lnTo>
                  <a:lnTo>
                    <a:pt x="6057" y="123444"/>
                  </a:lnTo>
                  <a:lnTo>
                    <a:pt x="144360" y="123444"/>
                  </a:lnTo>
                  <a:lnTo>
                    <a:pt x="148064" y="120015"/>
                  </a:lnTo>
                  <a:lnTo>
                    <a:pt x="8001" y="120015"/>
                  </a:lnTo>
                  <a:lnTo>
                    <a:pt x="3771" y="115900"/>
                  </a:lnTo>
                  <a:lnTo>
                    <a:pt x="3771" y="110528"/>
                  </a:lnTo>
                  <a:lnTo>
                    <a:pt x="3429" y="13030"/>
                  </a:lnTo>
                  <a:lnTo>
                    <a:pt x="3429" y="7658"/>
                  </a:lnTo>
                  <a:lnTo>
                    <a:pt x="7658" y="3429"/>
                  </a:lnTo>
                  <a:lnTo>
                    <a:pt x="145923" y="3429"/>
                  </a:lnTo>
                  <a:lnTo>
                    <a:pt x="144018" y="1143"/>
                  </a:lnTo>
                  <a:lnTo>
                    <a:pt x="140589" y="0"/>
                  </a:lnTo>
                  <a:close/>
                </a:path>
                <a:path w="151130" h="123825">
                  <a:moveTo>
                    <a:pt x="145923" y="3429"/>
                  </a:moveTo>
                  <a:lnTo>
                    <a:pt x="142532" y="3429"/>
                  </a:lnTo>
                  <a:lnTo>
                    <a:pt x="146646" y="7658"/>
                  </a:lnTo>
                  <a:lnTo>
                    <a:pt x="146646" y="13030"/>
                  </a:lnTo>
                  <a:lnTo>
                    <a:pt x="147104" y="110528"/>
                  </a:lnTo>
                  <a:lnTo>
                    <a:pt x="147104" y="115900"/>
                  </a:lnTo>
                  <a:lnTo>
                    <a:pt x="142532" y="120015"/>
                  </a:lnTo>
                  <a:lnTo>
                    <a:pt x="148064" y="120015"/>
                  </a:lnTo>
                  <a:lnTo>
                    <a:pt x="150533" y="117729"/>
                  </a:lnTo>
                  <a:lnTo>
                    <a:pt x="150533" y="110528"/>
                  </a:lnTo>
                  <a:lnTo>
                    <a:pt x="150075" y="13030"/>
                  </a:lnTo>
                  <a:lnTo>
                    <a:pt x="150075" y="9601"/>
                  </a:lnTo>
                  <a:lnTo>
                    <a:pt x="148932" y="6172"/>
                  </a:lnTo>
                  <a:lnTo>
                    <a:pt x="146304" y="3886"/>
                  </a:lnTo>
                  <a:lnTo>
                    <a:pt x="145923" y="3429"/>
                  </a:lnTo>
                  <a:close/>
                </a:path>
              </a:pathLst>
            </a:custGeom>
            <a:solidFill>
              <a:srgbClr val="774E26"/>
            </a:solidFill>
          </p:spPr>
          <p:txBody>
            <a:bodyPr wrap="square" lIns="0" tIns="0" rIns="0" bIns="0" rtlCol="0"/>
            <a:lstStyle/>
            <a:p>
              <a:endParaRPr sz="1227"/>
            </a:p>
          </p:txBody>
        </p:sp>
        <p:pic>
          <p:nvPicPr>
            <p:cNvPr id="3655" name="object 3655"/>
            <p:cNvPicPr/>
            <p:nvPr/>
          </p:nvPicPr>
          <p:blipFill>
            <a:blip r:embed="rId6" cstate="print"/>
            <a:stretch>
              <a:fillRect/>
            </a:stretch>
          </p:blipFill>
          <p:spPr>
            <a:xfrm>
              <a:off x="1734159" y="8480374"/>
              <a:ext cx="230085" cy="105498"/>
            </a:xfrm>
            <a:prstGeom prst="rect">
              <a:avLst/>
            </a:prstGeom>
          </p:spPr>
        </p:pic>
        <p:pic>
          <p:nvPicPr>
            <p:cNvPr id="3656" name="object 3656"/>
            <p:cNvPicPr/>
            <p:nvPr/>
          </p:nvPicPr>
          <p:blipFill>
            <a:blip r:embed="rId7" cstate="print"/>
            <a:stretch>
              <a:fillRect/>
            </a:stretch>
          </p:blipFill>
          <p:spPr>
            <a:xfrm>
              <a:off x="1773364" y="8480374"/>
              <a:ext cx="150533" cy="105498"/>
            </a:xfrm>
            <a:prstGeom prst="rect">
              <a:avLst/>
            </a:prstGeom>
          </p:spPr>
        </p:pic>
        <p:pic>
          <p:nvPicPr>
            <p:cNvPr id="3657" name="object 3657"/>
            <p:cNvPicPr/>
            <p:nvPr/>
          </p:nvPicPr>
          <p:blipFill>
            <a:blip r:embed="rId8" cstate="print"/>
            <a:stretch>
              <a:fillRect/>
            </a:stretch>
          </p:blipFill>
          <p:spPr>
            <a:xfrm>
              <a:off x="1801939" y="8560384"/>
              <a:ext cx="1485" cy="342"/>
            </a:xfrm>
            <a:prstGeom prst="rect">
              <a:avLst/>
            </a:prstGeom>
          </p:spPr>
        </p:pic>
        <p:pic>
          <p:nvPicPr>
            <p:cNvPr id="3658" name="object 3658"/>
            <p:cNvPicPr/>
            <p:nvPr/>
          </p:nvPicPr>
          <p:blipFill>
            <a:blip r:embed="rId9" cstate="print"/>
            <a:stretch>
              <a:fillRect/>
            </a:stretch>
          </p:blipFill>
          <p:spPr>
            <a:xfrm>
              <a:off x="1803425" y="8560384"/>
              <a:ext cx="3886" cy="342"/>
            </a:xfrm>
            <a:prstGeom prst="rect">
              <a:avLst/>
            </a:prstGeom>
          </p:spPr>
        </p:pic>
        <p:pic>
          <p:nvPicPr>
            <p:cNvPr id="3659" name="object 3659"/>
            <p:cNvPicPr/>
            <p:nvPr/>
          </p:nvPicPr>
          <p:blipFill>
            <a:blip r:embed="rId10" cstate="print"/>
            <a:stretch>
              <a:fillRect/>
            </a:stretch>
          </p:blipFill>
          <p:spPr>
            <a:xfrm>
              <a:off x="1807311" y="8560384"/>
              <a:ext cx="3429" cy="342"/>
            </a:xfrm>
            <a:prstGeom prst="rect">
              <a:avLst/>
            </a:prstGeom>
          </p:spPr>
        </p:pic>
        <p:sp>
          <p:nvSpPr>
            <p:cNvPr id="3660" name="object 3660"/>
            <p:cNvSpPr/>
            <p:nvPr/>
          </p:nvSpPr>
          <p:spPr>
            <a:xfrm>
              <a:off x="1810740" y="8560384"/>
              <a:ext cx="635" cy="635"/>
            </a:xfrm>
            <a:custGeom>
              <a:avLst/>
              <a:gdLst/>
              <a:ahLst/>
              <a:cxnLst/>
              <a:rect l="l" t="t" r="r" b="b"/>
              <a:pathLst>
                <a:path w="635" h="634">
                  <a:moveTo>
                    <a:pt x="342" y="0"/>
                  </a:moveTo>
                  <a:lnTo>
                    <a:pt x="0" y="0"/>
                  </a:lnTo>
                  <a:lnTo>
                    <a:pt x="0" y="342"/>
                  </a:lnTo>
                  <a:lnTo>
                    <a:pt x="342" y="342"/>
                  </a:lnTo>
                  <a:lnTo>
                    <a:pt x="342" y="0"/>
                  </a:lnTo>
                  <a:close/>
                </a:path>
              </a:pathLst>
            </a:custGeom>
            <a:solidFill>
              <a:srgbClr val="E6E6E6"/>
            </a:solidFill>
          </p:spPr>
          <p:txBody>
            <a:bodyPr wrap="square" lIns="0" tIns="0" rIns="0" bIns="0" rtlCol="0"/>
            <a:lstStyle/>
            <a:p>
              <a:endParaRPr sz="1227"/>
            </a:p>
          </p:txBody>
        </p:sp>
        <p:pic>
          <p:nvPicPr>
            <p:cNvPr id="3661" name="object 3661"/>
            <p:cNvPicPr/>
            <p:nvPr/>
          </p:nvPicPr>
          <p:blipFill>
            <a:blip r:embed="rId11" cstate="print"/>
            <a:stretch>
              <a:fillRect/>
            </a:stretch>
          </p:blipFill>
          <p:spPr>
            <a:xfrm>
              <a:off x="1884578" y="8560384"/>
              <a:ext cx="2286" cy="342"/>
            </a:xfrm>
            <a:prstGeom prst="rect">
              <a:avLst/>
            </a:prstGeom>
          </p:spPr>
        </p:pic>
        <p:sp>
          <p:nvSpPr>
            <p:cNvPr id="3662" name="object 3662"/>
            <p:cNvSpPr/>
            <p:nvPr/>
          </p:nvSpPr>
          <p:spPr>
            <a:xfrm>
              <a:off x="1886864" y="8560384"/>
              <a:ext cx="1270" cy="635"/>
            </a:xfrm>
            <a:custGeom>
              <a:avLst/>
              <a:gdLst/>
              <a:ahLst/>
              <a:cxnLst/>
              <a:rect l="l" t="t" r="r" b="b"/>
              <a:pathLst>
                <a:path w="1269" h="634">
                  <a:moveTo>
                    <a:pt x="800" y="0"/>
                  </a:moveTo>
                  <a:lnTo>
                    <a:pt x="0" y="0"/>
                  </a:lnTo>
                  <a:lnTo>
                    <a:pt x="0" y="342"/>
                  </a:lnTo>
                  <a:lnTo>
                    <a:pt x="800" y="342"/>
                  </a:lnTo>
                  <a:lnTo>
                    <a:pt x="800" y="0"/>
                  </a:lnTo>
                  <a:close/>
                </a:path>
              </a:pathLst>
            </a:custGeom>
            <a:solidFill>
              <a:srgbClr val="E9E8E8"/>
            </a:solidFill>
          </p:spPr>
          <p:txBody>
            <a:bodyPr wrap="square" lIns="0" tIns="0" rIns="0" bIns="0" rtlCol="0"/>
            <a:lstStyle/>
            <a:p>
              <a:endParaRPr sz="1227"/>
            </a:p>
          </p:txBody>
        </p:sp>
        <p:sp>
          <p:nvSpPr>
            <p:cNvPr id="3663" name="object 3663"/>
            <p:cNvSpPr/>
            <p:nvPr/>
          </p:nvSpPr>
          <p:spPr>
            <a:xfrm>
              <a:off x="1887664" y="8560384"/>
              <a:ext cx="635" cy="635"/>
            </a:xfrm>
            <a:custGeom>
              <a:avLst/>
              <a:gdLst/>
              <a:ahLst/>
              <a:cxnLst/>
              <a:rect l="l" t="t" r="r" b="b"/>
              <a:pathLst>
                <a:path w="635" h="634">
                  <a:moveTo>
                    <a:pt x="342" y="0"/>
                  </a:moveTo>
                  <a:lnTo>
                    <a:pt x="0" y="0"/>
                  </a:lnTo>
                  <a:lnTo>
                    <a:pt x="0" y="342"/>
                  </a:lnTo>
                  <a:lnTo>
                    <a:pt x="342" y="342"/>
                  </a:lnTo>
                  <a:lnTo>
                    <a:pt x="342" y="0"/>
                  </a:lnTo>
                  <a:close/>
                </a:path>
              </a:pathLst>
            </a:custGeom>
            <a:solidFill>
              <a:srgbClr val="E8E8E7"/>
            </a:solidFill>
          </p:spPr>
          <p:txBody>
            <a:bodyPr wrap="square" lIns="0" tIns="0" rIns="0" bIns="0" rtlCol="0"/>
            <a:lstStyle/>
            <a:p>
              <a:endParaRPr sz="1227"/>
            </a:p>
          </p:txBody>
        </p:sp>
        <p:pic>
          <p:nvPicPr>
            <p:cNvPr id="3664" name="object 3664"/>
            <p:cNvPicPr/>
            <p:nvPr/>
          </p:nvPicPr>
          <p:blipFill>
            <a:blip r:embed="rId12" cstate="print"/>
            <a:stretch>
              <a:fillRect/>
            </a:stretch>
          </p:blipFill>
          <p:spPr>
            <a:xfrm>
              <a:off x="1734159" y="8560384"/>
              <a:ext cx="230085" cy="136359"/>
            </a:xfrm>
            <a:prstGeom prst="rect">
              <a:avLst/>
            </a:prstGeom>
          </p:spPr>
        </p:pic>
        <p:pic>
          <p:nvPicPr>
            <p:cNvPr id="3665" name="object 3665"/>
            <p:cNvPicPr/>
            <p:nvPr/>
          </p:nvPicPr>
          <p:blipFill>
            <a:blip r:embed="rId13" cstate="print"/>
            <a:stretch>
              <a:fillRect/>
            </a:stretch>
          </p:blipFill>
          <p:spPr>
            <a:xfrm>
              <a:off x="1719592" y="8505028"/>
              <a:ext cx="142557" cy="140700"/>
            </a:xfrm>
            <a:prstGeom prst="rect">
              <a:avLst/>
            </a:prstGeom>
          </p:spPr>
        </p:pic>
      </p:grpSp>
      <p:grpSp>
        <p:nvGrpSpPr>
          <p:cNvPr id="3666" name="object 3666"/>
          <p:cNvGrpSpPr/>
          <p:nvPr/>
        </p:nvGrpSpPr>
        <p:grpSpPr>
          <a:xfrm>
            <a:off x="5021476" y="5349786"/>
            <a:ext cx="131185" cy="256742"/>
            <a:chOff x="2310231" y="7846352"/>
            <a:chExt cx="192405" cy="376555"/>
          </a:xfrm>
        </p:grpSpPr>
        <p:pic>
          <p:nvPicPr>
            <p:cNvPr id="3667" name="object 3667"/>
            <p:cNvPicPr/>
            <p:nvPr/>
          </p:nvPicPr>
          <p:blipFill>
            <a:blip r:embed="rId14" cstate="print"/>
            <a:stretch>
              <a:fillRect/>
            </a:stretch>
          </p:blipFill>
          <p:spPr>
            <a:xfrm>
              <a:off x="2310231" y="7846352"/>
              <a:ext cx="192024" cy="253060"/>
            </a:xfrm>
            <a:prstGeom prst="rect">
              <a:avLst/>
            </a:prstGeom>
          </p:spPr>
        </p:pic>
        <p:pic>
          <p:nvPicPr>
            <p:cNvPr id="3668" name="object 3668"/>
            <p:cNvPicPr/>
            <p:nvPr/>
          </p:nvPicPr>
          <p:blipFill>
            <a:blip r:embed="rId15" cstate="print"/>
            <a:stretch>
              <a:fillRect/>
            </a:stretch>
          </p:blipFill>
          <p:spPr>
            <a:xfrm>
              <a:off x="2341452" y="8143193"/>
              <a:ext cx="160016" cy="79240"/>
            </a:xfrm>
            <a:prstGeom prst="rect">
              <a:avLst/>
            </a:prstGeom>
          </p:spPr>
        </p:pic>
      </p:grpSp>
      <p:grpSp>
        <p:nvGrpSpPr>
          <p:cNvPr id="3669" name="object 3669"/>
          <p:cNvGrpSpPr/>
          <p:nvPr/>
        </p:nvGrpSpPr>
        <p:grpSpPr>
          <a:xfrm>
            <a:off x="5021459" y="5658422"/>
            <a:ext cx="162358" cy="293110"/>
            <a:chOff x="2310206" y="8299018"/>
            <a:chExt cx="238125" cy="429895"/>
          </a:xfrm>
        </p:grpSpPr>
        <p:pic>
          <p:nvPicPr>
            <p:cNvPr id="3670" name="object 3670"/>
            <p:cNvPicPr/>
            <p:nvPr/>
          </p:nvPicPr>
          <p:blipFill>
            <a:blip r:embed="rId16" cstate="print"/>
            <a:stretch>
              <a:fillRect/>
            </a:stretch>
          </p:blipFill>
          <p:spPr>
            <a:xfrm>
              <a:off x="2310206" y="8299018"/>
              <a:ext cx="237744" cy="213359"/>
            </a:xfrm>
            <a:prstGeom prst="rect">
              <a:avLst/>
            </a:prstGeom>
          </p:spPr>
        </p:pic>
        <p:sp>
          <p:nvSpPr>
            <p:cNvPr id="3671" name="object 3671"/>
            <p:cNvSpPr/>
            <p:nvPr/>
          </p:nvSpPr>
          <p:spPr>
            <a:xfrm>
              <a:off x="2520543" y="8596875"/>
              <a:ext cx="1270" cy="27305"/>
            </a:xfrm>
            <a:custGeom>
              <a:avLst/>
              <a:gdLst/>
              <a:ahLst/>
              <a:cxnLst/>
              <a:rect l="l" t="t" r="r" b="b"/>
              <a:pathLst>
                <a:path w="1269" h="27304">
                  <a:moveTo>
                    <a:pt x="0" y="0"/>
                  </a:moveTo>
                  <a:lnTo>
                    <a:pt x="0" y="26716"/>
                  </a:lnTo>
                  <a:lnTo>
                    <a:pt x="685" y="26716"/>
                  </a:lnTo>
                  <a:lnTo>
                    <a:pt x="685" y="3170"/>
                  </a:lnTo>
                  <a:lnTo>
                    <a:pt x="0" y="0"/>
                  </a:lnTo>
                  <a:close/>
                </a:path>
              </a:pathLst>
            </a:custGeom>
            <a:solidFill>
              <a:srgbClr val="B8B8B8"/>
            </a:solidFill>
          </p:spPr>
          <p:txBody>
            <a:bodyPr wrap="square" lIns="0" tIns="0" rIns="0" bIns="0" rtlCol="0"/>
            <a:lstStyle/>
            <a:p>
              <a:endParaRPr sz="1227"/>
            </a:p>
          </p:txBody>
        </p:sp>
        <p:sp>
          <p:nvSpPr>
            <p:cNvPr id="3672" name="object 3672"/>
            <p:cNvSpPr/>
            <p:nvPr/>
          </p:nvSpPr>
          <p:spPr>
            <a:xfrm>
              <a:off x="2519743" y="8593177"/>
              <a:ext cx="1905" cy="30480"/>
            </a:xfrm>
            <a:custGeom>
              <a:avLst/>
              <a:gdLst/>
              <a:ahLst/>
              <a:cxnLst/>
              <a:rect l="l" t="t" r="r" b="b"/>
              <a:pathLst>
                <a:path w="1905" h="30479">
                  <a:moveTo>
                    <a:pt x="0" y="0"/>
                  </a:moveTo>
                  <a:lnTo>
                    <a:pt x="0" y="30414"/>
                  </a:lnTo>
                  <a:lnTo>
                    <a:pt x="1485" y="30414"/>
                  </a:lnTo>
                  <a:lnTo>
                    <a:pt x="1485" y="6869"/>
                  </a:lnTo>
                  <a:lnTo>
                    <a:pt x="0" y="0"/>
                  </a:lnTo>
                  <a:close/>
                </a:path>
              </a:pathLst>
            </a:custGeom>
            <a:solidFill>
              <a:srgbClr val="BABABA"/>
            </a:solidFill>
          </p:spPr>
          <p:txBody>
            <a:bodyPr wrap="square" lIns="0" tIns="0" rIns="0" bIns="0" rtlCol="0"/>
            <a:lstStyle/>
            <a:p>
              <a:endParaRPr sz="1227"/>
            </a:p>
          </p:txBody>
        </p:sp>
        <p:sp>
          <p:nvSpPr>
            <p:cNvPr id="3673" name="object 3673"/>
            <p:cNvSpPr/>
            <p:nvPr/>
          </p:nvSpPr>
          <p:spPr>
            <a:xfrm>
              <a:off x="2518943" y="8589478"/>
              <a:ext cx="1905" cy="34290"/>
            </a:xfrm>
            <a:custGeom>
              <a:avLst/>
              <a:gdLst/>
              <a:ahLst/>
              <a:cxnLst/>
              <a:rect l="l" t="t" r="r" b="b"/>
              <a:pathLst>
                <a:path w="1905" h="34290">
                  <a:moveTo>
                    <a:pt x="0" y="0"/>
                  </a:moveTo>
                  <a:lnTo>
                    <a:pt x="0" y="34113"/>
                  </a:lnTo>
                  <a:lnTo>
                    <a:pt x="1600" y="34113"/>
                  </a:lnTo>
                  <a:lnTo>
                    <a:pt x="1600" y="7398"/>
                  </a:lnTo>
                  <a:lnTo>
                    <a:pt x="0" y="0"/>
                  </a:lnTo>
                  <a:close/>
                </a:path>
              </a:pathLst>
            </a:custGeom>
            <a:solidFill>
              <a:srgbClr val="BBBBBB"/>
            </a:solidFill>
          </p:spPr>
          <p:txBody>
            <a:bodyPr wrap="square" lIns="0" tIns="0" rIns="0" bIns="0" rtlCol="0"/>
            <a:lstStyle/>
            <a:p>
              <a:endParaRPr sz="1227"/>
            </a:p>
          </p:txBody>
        </p:sp>
        <p:sp>
          <p:nvSpPr>
            <p:cNvPr id="3674" name="object 3674"/>
            <p:cNvSpPr/>
            <p:nvPr/>
          </p:nvSpPr>
          <p:spPr>
            <a:xfrm>
              <a:off x="2518600" y="8587893"/>
              <a:ext cx="1270" cy="36195"/>
            </a:xfrm>
            <a:custGeom>
              <a:avLst/>
              <a:gdLst/>
              <a:ahLst/>
              <a:cxnLst/>
              <a:rect l="l" t="t" r="r" b="b"/>
              <a:pathLst>
                <a:path w="1269" h="36195">
                  <a:moveTo>
                    <a:pt x="0" y="0"/>
                  </a:moveTo>
                  <a:lnTo>
                    <a:pt x="0" y="35698"/>
                  </a:lnTo>
                  <a:lnTo>
                    <a:pt x="1142" y="35698"/>
                  </a:lnTo>
                  <a:lnTo>
                    <a:pt x="1142" y="5282"/>
                  </a:lnTo>
                  <a:lnTo>
                    <a:pt x="0" y="0"/>
                  </a:lnTo>
                  <a:close/>
                </a:path>
              </a:pathLst>
            </a:custGeom>
            <a:solidFill>
              <a:srgbClr val="BDBDBD"/>
            </a:solidFill>
          </p:spPr>
          <p:txBody>
            <a:bodyPr wrap="square" lIns="0" tIns="0" rIns="0" bIns="0" rtlCol="0"/>
            <a:lstStyle/>
            <a:p>
              <a:endParaRPr sz="1227"/>
            </a:p>
          </p:txBody>
        </p:sp>
        <p:sp>
          <p:nvSpPr>
            <p:cNvPr id="3675" name="object 3675"/>
            <p:cNvSpPr/>
            <p:nvPr/>
          </p:nvSpPr>
          <p:spPr>
            <a:xfrm>
              <a:off x="2518257" y="8586307"/>
              <a:ext cx="1270" cy="37465"/>
            </a:xfrm>
            <a:custGeom>
              <a:avLst/>
              <a:gdLst/>
              <a:ahLst/>
              <a:cxnLst/>
              <a:rect l="l" t="t" r="r" b="b"/>
              <a:pathLst>
                <a:path w="1269" h="37465">
                  <a:moveTo>
                    <a:pt x="0" y="0"/>
                  </a:moveTo>
                  <a:lnTo>
                    <a:pt x="0" y="37284"/>
                  </a:lnTo>
                  <a:lnTo>
                    <a:pt x="1142" y="37284"/>
                  </a:lnTo>
                  <a:lnTo>
                    <a:pt x="1142" y="5283"/>
                  </a:lnTo>
                  <a:lnTo>
                    <a:pt x="0" y="0"/>
                  </a:lnTo>
                  <a:close/>
                </a:path>
              </a:pathLst>
            </a:custGeom>
            <a:solidFill>
              <a:srgbClr val="BEBEBE"/>
            </a:solidFill>
          </p:spPr>
          <p:txBody>
            <a:bodyPr wrap="square" lIns="0" tIns="0" rIns="0" bIns="0" rtlCol="0"/>
            <a:lstStyle/>
            <a:p>
              <a:endParaRPr sz="1227"/>
            </a:p>
          </p:txBody>
        </p:sp>
        <p:sp>
          <p:nvSpPr>
            <p:cNvPr id="3676" name="object 3676"/>
            <p:cNvSpPr/>
            <p:nvPr/>
          </p:nvSpPr>
          <p:spPr>
            <a:xfrm>
              <a:off x="2517457" y="8582753"/>
              <a:ext cx="1905" cy="41275"/>
            </a:xfrm>
            <a:custGeom>
              <a:avLst/>
              <a:gdLst/>
              <a:ahLst/>
              <a:cxnLst/>
              <a:rect l="l" t="t" r="r" b="b"/>
              <a:pathLst>
                <a:path w="1905" h="41275">
                  <a:moveTo>
                    <a:pt x="0" y="0"/>
                  </a:moveTo>
                  <a:lnTo>
                    <a:pt x="0" y="40838"/>
                  </a:lnTo>
                  <a:lnTo>
                    <a:pt x="1485" y="40838"/>
                  </a:lnTo>
                  <a:lnTo>
                    <a:pt x="1485" y="6722"/>
                  </a:lnTo>
                  <a:lnTo>
                    <a:pt x="44" y="61"/>
                  </a:lnTo>
                  <a:close/>
                </a:path>
              </a:pathLst>
            </a:custGeom>
            <a:solidFill>
              <a:srgbClr val="C0C0C0"/>
            </a:solidFill>
          </p:spPr>
          <p:txBody>
            <a:bodyPr wrap="square" lIns="0" tIns="0" rIns="0" bIns="0" rtlCol="0"/>
            <a:lstStyle/>
            <a:p>
              <a:endParaRPr sz="1227"/>
            </a:p>
          </p:txBody>
        </p:sp>
        <p:sp>
          <p:nvSpPr>
            <p:cNvPr id="3677" name="object 3677"/>
            <p:cNvSpPr/>
            <p:nvPr/>
          </p:nvSpPr>
          <p:spPr>
            <a:xfrm>
              <a:off x="2516657" y="8581645"/>
              <a:ext cx="1905" cy="42545"/>
            </a:xfrm>
            <a:custGeom>
              <a:avLst/>
              <a:gdLst/>
              <a:ahLst/>
              <a:cxnLst/>
              <a:rect l="l" t="t" r="r" b="b"/>
              <a:pathLst>
                <a:path w="1905" h="42545">
                  <a:moveTo>
                    <a:pt x="0" y="0"/>
                  </a:moveTo>
                  <a:lnTo>
                    <a:pt x="0" y="41947"/>
                  </a:lnTo>
                  <a:lnTo>
                    <a:pt x="1600" y="41947"/>
                  </a:lnTo>
                  <a:lnTo>
                    <a:pt x="1600" y="4663"/>
                  </a:lnTo>
                  <a:lnTo>
                    <a:pt x="844" y="1170"/>
                  </a:lnTo>
                  <a:lnTo>
                    <a:pt x="0" y="0"/>
                  </a:lnTo>
                  <a:close/>
                </a:path>
              </a:pathLst>
            </a:custGeom>
            <a:solidFill>
              <a:srgbClr val="C1C1C1"/>
            </a:solidFill>
          </p:spPr>
          <p:txBody>
            <a:bodyPr wrap="square" lIns="0" tIns="0" rIns="0" bIns="0" rtlCol="0"/>
            <a:lstStyle/>
            <a:p>
              <a:endParaRPr sz="1227"/>
            </a:p>
          </p:txBody>
        </p:sp>
        <p:sp>
          <p:nvSpPr>
            <p:cNvPr id="3678" name="object 3678"/>
            <p:cNvSpPr/>
            <p:nvPr/>
          </p:nvSpPr>
          <p:spPr>
            <a:xfrm>
              <a:off x="2516314" y="8581169"/>
              <a:ext cx="1270" cy="42545"/>
            </a:xfrm>
            <a:custGeom>
              <a:avLst/>
              <a:gdLst/>
              <a:ahLst/>
              <a:cxnLst/>
              <a:rect l="l" t="t" r="r" b="b"/>
              <a:pathLst>
                <a:path w="1269" h="42545">
                  <a:moveTo>
                    <a:pt x="0" y="0"/>
                  </a:moveTo>
                  <a:lnTo>
                    <a:pt x="0" y="42422"/>
                  </a:lnTo>
                  <a:lnTo>
                    <a:pt x="1143" y="42422"/>
                  </a:lnTo>
                  <a:lnTo>
                    <a:pt x="1143" y="1584"/>
                  </a:lnTo>
                  <a:lnTo>
                    <a:pt x="0" y="0"/>
                  </a:lnTo>
                  <a:close/>
                </a:path>
              </a:pathLst>
            </a:custGeom>
            <a:solidFill>
              <a:srgbClr val="C3C3C3"/>
            </a:solidFill>
          </p:spPr>
          <p:txBody>
            <a:bodyPr wrap="square" lIns="0" tIns="0" rIns="0" bIns="0" rtlCol="0"/>
            <a:lstStyle/>
            <a:p>
              <a:endParaRPr sz="1227"/>
            </a:p>
          </p:txBody>
        </p:sp>
        <p:sp>
          <p:nvSpPr>
            <p:cNvPr id="3679" name="object 3679"/>
            <p:cNvSpPr/>
            <p:nvPr/>
          </p:nvSpPr>
          <p:spPr>
            <a:xfrm>
              <a:off x="2515971" y="8580694"/>
              <a:ext cx="1270" cy="43180"/>
            </a:xfrm>
            <a:custGeom>
              <a:avLst/>
              <a:gdLst/>
              <a:ahLst/>
              <a:cxnLst/>
              <a:rect l="l" t="t" r="r" b="b"/>
              <a:pathLst>
                <a:path w="1269" h="43179">
                  <a:moveTo>
                    <a:pt x="0" y="0"/>
                  </a:moveTo>
                  <a:lnTo>
                    <a:pt x="0" y="42897"/>
                  </a:lnTo>
                  <a:lnTo>
                    <a:pt x="1142" y="42897"/>
                  </a:lnTo>
                  <a:lnTo>
                    <a:pt x="1142" y="1583"/>
                  </a:lnTo>
                  <a:lnTo>
                    <a:pt x="0" y="0"/>
                  </a:lnTo>
                  <a:close/>
                </a:path>
              </a:pathLst>
            </a:custGeom>
            <a:solidFill>
              <a:srgbClr val="C4C4C4"/>
            </a:solidFill>
          </p:spPr>
          <p:txBody>
            <a:bodyPr wrap="square" lIns="0" tIns="0" rIns="0" bIns="0" rtlCol="0"/>
            <a:lstStyle/>
            <a:p>
              <a:endParaRPr sz="1227"/>
            </a:p>
          </p:txBody>
        </p:sp>
        <p:sp>
          <p:nvSpPr>
            <p:cNvPr id="3680" name="object 3680"/>
            <p:cNvSpPr/>
            <p:nvPr/>
          </p:nvSpPr>
          <p:spPr>
            <a:xfrm>
              <a:off x="2515171" y="8579586"/>
              <a:ext cx="1905" cy="44450"/>
            </a:xfrm>
            <a:custGeom>
              <a:avLst/>
              <a:gdLst/>
              <a:ahLst/>
              <a:cxnLst/>
              <a:rect l="l" t="t" r="r" b="b"/>
              <a:pathLst>
                <a:path w="1905" h="44450">
                  <a:moveTo>
                    <a:pt x="0" y="0"/>
                  </a:moveTo>
                  <a:lnTo>
                    <a:pt x="0" y="44006"/>
                  </a:lnTo>
                  <a:lnTo>
                    <a:pt x="1485" y="44006"/>
                  </a:lnTo>
                  <a:lnTo>
                    <a:pt x="1485" y="2058"/>
                  </a:lnTo>
                  <a:lnTo>
                    <a:pt x="0" y="0"/>
                  </a:lnTo>
                  <a:close/>
                </a:path>
              </a:pathLst>
            </a:custGeom>
            <a:solidFill>
              <a:srgbClr val="C6C6C6"/>
            </a:solidFill>
          </p:spPr>
          <p:txBody>
            <a:bodyPr wrap="square" lIns="0" tIns="0" rIns="0" bIns="0" rtlCol="0"/>
            <a:lstStyle/>
            <a:p>
              <a:endParaRPr sz="1227"/>
            </a:p>
          </p:txBody>
        </p:sp>
        <p:sp>
          <p:nvSpPr>
            <p:cNvPr id="3681" name="object 3681"/>
            <p:cNvSpPr/>
            <p:nvPr/>
          </p:nvSpPr>
          <p:spPr>
            <a:xfrm>
              <a:off x="2514371" y="8578477"/>
              <a:ext cx="1905" cy="45720"/>
            </a:xfrm>
            <a:custGeom>
              <a:avLst/>
              <a:gdLst/>
              <a:ahLst/>
              <a:cxnLst/>
              <a:rect l="l" t="t" r="r" b="b"/>
              <a:pathLst>
                <a:path w="1905" h="45720">
                  <a:moveTo>
                    <a:pt x="0" y="0"/>
                  </a:moveTo>
                  <a:lnTo>
                    <a:pt x="0" y="45114"/>
                  </a:lnTo>
                  <a:lnTo>
                    <a:pt x="1600" y="45114"/>
                  </a:lnTo>
                  <a:lnTo>
                    <a:pt x="1600" y="2217"/>
                  </a:lnTo>
                  <a:lnTo>
                    <a:pt x="0" y="0"/>
                  </a:lnTo>
                  <a:close/>
                </a:path>
              </a:pathLst>
            </a:custGeom>
            <a:solidFill>
              <a:srgbClr val="C7C7C7"/>
            </a:solidFill>
          </p:spPr>
          <p:txBody>
            <a:bodyPr wrap="square" lIns="0" tIns="0" rIns="0" bIns="0" rtlCol="0"/>
            <a:lstStyle/>
            <a:p>
              <a:endParaRPr sz="1227"/>
            </a:p>
          </p:txBody>
        </p:sp>
        <p:sp>
          <p:nvSpPr>
            <p:cNvPr id="3682" name="object 3682"/>
            <p:cNvSpPr/>
            <p:nvPr/>
          </p:nvSpPr>
          <p:spPr>
            <a:xfrm>
              <a:off x="2514028" y="8578002"/>
              <a:ext cx="1270" cy="45720"/>
            </a:xfrm>
            <a:custGeom>
              <a:avLst/>
              <a:gdLst/>
              <a:ahLst/>
              <a:cxnLst/>
              <a:rect l="l" t="t" r="r" b="b"/>
              <a:pathLst>
                <a:path w="1269" h="45720">
                  <a:moveTo>
                    <a:pt x="0" y="0"/>
                  </a:moveTo>
                  <a:lnTo>
                    <a:pt x="0" y="45589"/>
                  </a:lnTo>
                  <a:lnTo>
                    <a:pt x="1142" y="45589"/>
                  </a:lnTo>
                  <a:lnTo>
                    <a:pt x="1142" y="1583"/>
                  </a:lnTo>
                  <a:lnTo>
                    <a:pt x="0" y="0"/>
                  </a:lnTo>
                  <a:close/>
                </a:path>
              </a:pathLst>
            </a:custGeom>
            <a:solidFill>
              <a:srgbClr val="C9C9C9"/>
            </a:solidFill>
          </p:spPr>
          <p:txBody>
            <a:bodyPr wrap="square" lIns="0" tIns="0" rIns="0" bIns="0" rtlCol="0"/>
            <a:lstStyle/>
            <a:p>
              <a:endParaRPr sz="1227"/>
            </a:p>
          </p:txBody>
        </p:sp>
        <p:sp>
          <p:nvSpPr>
            <p:cNvPr id="3683" name="object 3683"/>
            <p:cNvSpPr/>
            <p:nvPr/>
          </p:nvSpPr>
          <p:spPr>
            <a:xfrm>
              <a:off x="2513228" y="8576893"/>
              <a:ext cx="1905" cy="46990"/>
            </a:xfrm>
            <a:custGeom>
              <a:avLst/>
              <a:gdLst/>
              <a:ahLst/>
              <a:cxnLst/>
              <a:rect l="l" t="t" r="r" b="b"/>
              <a:pathLst>
                <a:path w="1905" h="46990">
                  <a:moveTo>
                    <a:pt x="0" y="0"/>
                  </a:moveTo>
                  <a:lnTo>
                    <a:pt x="0" y="46698"/>
                  </a:lnTo>
                  <a:lnTo>
                    <a:pt x="1600" y="46698"/>
                  </a:lnTo>
                  <a:lnTo>
                    <a:pt x="1600" y="2217"/>
                  </a:lnTo>
                  <a:lnTo>
                    <a:pt x="0" y="0"/>
                  </a:lnTo>
                  <a:close/>
                </a:path>
              </a:pathLst>
            </a:custGeom>
            <a:solidFill>
              <a:srgbClr val="CACACA"/>
            </a:solidFill>
          </p:spPr>
          <p:txBody>
            <a:bodyPr wrap="square" lIns="0" tIns="0" rIns="0" bIns="0" rtlCol="0"/>
            <a:lstStyle/>
            <a:p>
              <a:endParaRPr sz="1227"/>
            </a:p>
          </p:txBody>
        </p:sp>
        <p:sp>
          <p:nvSpPr>
            <p:cNvPr id="3684" name="object 3684"/>
            <p:cNvSpPr/>
            <p:nvPr/>
          </p:nvSpPr>
          <p:spPr>
            <a:xfrm>
              <a:off x="2512885" y="8576418"/>
              <a:ext cx="1270" cy="47625"/>
            </a:xfrm>
            <a:custGeom>
              <a:avLst/>
              <a:gdLst/>
              <a:ahLst/>
              <a:cxnLst/>
              <a:rect l="l" t="t" r="r" b="b"/>
              <a:pathLst>
                <a:path w="1269" h="47625">
                  <a:moveTo>
                    <a:pt x="0" y="0"/>
                  </a:moveTo>
                  <a:lnTo>
                    <a:pt x="0" y="47173"/>
                  </a:lnTo>
                  <a:lnTo>
                    <a:pt x="1142" y="47173"/>
                  </a:lnTo>
                  <a:lnTo>
                    <a:pt x="1142" y="1583"/>
                  </a:lnTo>
                  <a:lnTo>
                    <a:pt x="0" y="0"/>
                  </a:lnTo>
                  <a:close/>
                </a:path>
              </a:pathLst>
            </a:custGeom>
            <a:solidFill>
              <a:srgbClr val="CBCBCB"/>
            </a:solidFill>
          </p:spPr>
          <p:txBody>
            <a:bodyPr wrap="square" lIns="0" tIns="0" rIns="0" bIns="0" rtlCol="0"/>
            <a:lstStyle/>
            <a:p>
              <a:endParaRPr sz="1227"/>
            </a:p>
          </p:txBody>
        </p:sp>
        <p:sp>
          <p:nvSpPr>
            <p:cNvPr id="3685" name="object 3685"/>
            <p:cNvSpPr/>
            <p:nvPr/>
          </p:nvSpPr>
          <p:spPr>
            <a:xfrm>
              <a:off x="2512542" y="8575943"/>
              <a:ext cx="1270" cy="48260"/>
            </a:xfrm>
            <a:custGeom>
              <a:avLst/>
              <a:gdLst/>
              <a:ahLst/>
              <a:cxnLst/>
              <a:rect l="l" t="t" r="r" b="b"/>
              <a:pathLst>
                <a:path w="1269" h="48259">
                  <a:moveTo>
                    <a:pt x="0" y="0"/>
                  </a:moveTo>
                  <a:lnTo>
                    <a:pt x="0" y="47648"/>
                  </a:lnTo>
                  <a:lnTo>
                    <a:pt x="1142" y="47648"/>
                  </a:lnTo>
                  <a:lnTo>
                    <a:pt x="1142" y="1583"/>
                  </a:lnTo>
                  <a:lnTo>
                    <a:pt x="0" y="0"/>
                  </a:lnTo>
                  <a:close/>
                </a:path>
              </a:pathLst>
            </a:custGeom>
            <a:solidFill>
              <a:srgbClr val="CDCDCD"/>
            </a:solidFill>
          </p:spPr>
          <p:txBody>
            <a:bodyPr wrap="square" lIns="0" tIns="0" rIns="0" bIns="0" rtlCol="0"/>
            <a:lstStyle/>
            <a:p>
              <a:endParaRPr sz="1227"/>
            </a:p>
          </p:txBody>
        </p:sp>
        <p:sp>
          <p:nvSpPr>
            <p:cNvPr id="3686" name="object 3686"/>
            <p:cNvSpPr/>
            <p:nvPr/>
          </p:nvSpPr>
          <p:spPr>
            <a:xfrm>
              <a:off x="2511742" y="8574834"/>
              <a:ext cx="1905" cy="48895"/>
            </a:xfrm>
            <a:custGeom>
              <a:avLst/>
              <a:gdLst/>
              <a:ahLst/>
              <a:cxnLst/>
              <a:rect l="l" t="t" r="r" b="b"/>
              <a:pathLst>
                <a:path w="1905" h="48895">
                  <a:moveTo>
                    <a:pt x="0" y="0"/>
                  </a:moveTo>
                  <a:lnTo>
                    <a:pt x="0" y="48757"/>
                  </a:lnTo>
                  <a:lnTo>
                    <a:pt x="1486" y="48757"/>
                  </a:lnTo>
                  <a:lnTo>
                    <a:pt x="1486" y="2059"/>
                  </a:lnTo>
                  <a:lnTo>
                    <a:pt x="0" y="0"/>
                  </a:lnTo>
                  <a:close/>
                </a:path>
              </a:pathLst>
            </a:custGeom>
            <a:solidFill>
              <a:srgbClr val="CECECE"/>
            </a:solidFill>
          </p:spPr>
          <p:txBody>
            <a:bodyPr wrap="square" lIns="0" tIns="0" rIns="0" bIns="0" rtlCol="0"/>
            <a:lstStyle/>
            <a:p>
              <a:endParaRPr sz="1227"/>
            </a:p>
          </p:txBody>
        </p:sp>
        <p:sp>
          <p:nvSpPr>
            <p:cNvPr id="3687" name="object 3687"/>
            <p:cNvSpPr/>
            <p:nvPr/>
          </p:nvSpPr>
          <p:spPr>
            <a:xfrm>
              <a:off x="2510942" y="8573725"/>
              <a:ext cx="1905" cy="50165"/>
            </a:xfrm>
            <a:custGeom>
              <a:avLst/>
              <a:gdLst/>
              <a:ahLst/>
              <a:cxnLst/>
              <a:rect l="l" t="t" r="r" b="b"/>
              <a:pathLst>
                <a:path w="1905" h="50165">
                  <a:moveTo>
                    <a:pt x="0" y="0"/>
                  </a:moveTo>
                  <a:lnTo>
                    <a:pt x="0" y="49866"/>
                  </a:lnTo>
                  <a:lnTo>
                    <a:pt x="1600" y="49866"/>
                  </a:lnTo>
                  <a:lnTo>
                    <a:pt x="1600" y="2217"/>
                  </a:lnTo>
                  <a:lnTo>
                    <a:pt x="0" y="0"/>
                  </a:lnTo>
                  <a:close/>
                </a:path>
              </a:pathLst>
            </a:custGeom>
            <a:solidFill>
              <a:srgbClr val="D0D0D0"/>
            </a:solidFill>
          </p:spPr>
          <p:txBody>
            <a:bodyPr wrap="square" lIns="0" tIns="0" rIns="0" bIns="0" rtlCol="0"/>
            <a:lstStyle/>
            <a:p>
              <a:endParaRPr sz="1227"/>
            </a:p>
          </p:txBody>
        </p:sp>
        <p:sp>
          <p:nvSpPr>
            <p:cNvPr id="3688" name="object 3688"/>
            <p:cNvSpPr/>
            <p:nvPr/>
          </p:nvSpPr>
          <p:spPr>
            <a:xfrm>
              <a:off x="2510599" y="8573250"/>
              <a:ext cx="1270" cy="50800"/>
            </a:xfrm>
            <a:custGeom>
              <a:avLst/>
              <a:gdLst/>
              <a:ahLst/>
              <a:cxnLst/>
              <a:rect l="l" t="t" r="r" b="b"/>
              <a:pathLst>
                <a:path w="1269" h="50800">
                  <a:moveTo>
                    <a:pt x="0" y="0"/>
                  </a:moveTo>
                  <a:lnTo>
                    <a:pt x="0" y="50341"/>
                  </a:lnTo>
                  <a:lnTo>
                    <a:pt x="1142" y="50341"/>
                  </a:lnTo>
                  <a:lnTo>
                    <a:pt x="1142" y="1583"/>
                  </a:lnTo>
                  <a:lnTo>
                    <a:pt x="0" y="0"/>
                  </a:lnTo>
                  <a:close/>
                </a:path>
              </a:pathLst>
            </a:custGeom>
            <a:solidFill>
              <a:srgbClr val="D1D1D1"/>
            </a:solidFill>
          </p:spPr>
          <p:txBody>
            <a:bodyPr wrap="square" lIns="0" tIns="0" rIns="0" bIns="0" rtlCol="0"/>
            <a:lstStyle/>
            <a:p>
              <a:endParaRPr sz="1227"/>
            </a:p>
          </p:txBody>
        </p:sp>
        <p:sp>
          <p:nvSpPr>
            <p:cNvPr id="3689" name="object 3689"/>
            <p:cNvSpPr/>
            <p:nvPr/>
          </p:nvSpPr>
          <p:spPr>
            <a:xfrm>
              <a:off x="2509799" y="8572142"/>
              <a:ext cx="1905" cy="52069"/>
            </a:xfrm>
            <a:custGeom>
              <a:avLst/>
              <a:gdLst/>
              <a:ahLst/>
              <a:cxnLst/>
              <a:rect l="l" t="t" r="r" b="b"/>
              <a:pathLst>
                <a:path w="1905" h="52070">
                  <a:moveTo>
                    <a:pt x="0" y="0"/>
                  </a:moveTo>
                  <a:lnTo>
                    <a:pt x="0" y="51450"/>
                  </a:lnTo>
                  <a:lnTo>
                    <a:pt x="1600" y="51450"/>
                  </a:lnTo>
                  <a:lnTo>
                    <a:pt x="1600" y="2217"/>
                  </a:lnTo>
                  <a:lnTo>
                    <a:pt x="0" y="0"/>
                  </a:lnTo>
                  <a:close/>
                </a:path>
              </a:pathLst>
            </a:custGeom>
            <a:solidFill>
              <a:srgbClr val="D3D3D3"/>
            </a:solidFill>
          </p:spPr>
          <p:txBody>
            <a:bodyPr wrap="square" lIns="0" tIns="0" rIns="0" bIns="0" rtlCol="0"/>
            <a:lstStyle/>
            <a:p>
              <a:endParaRPr sz="1227"/>
            </a:p>
          </p:txBody>
        </p:sp>
        <p:sp>
          <p:nvSpPr>
            <p:cNvPr id="3690" name="object 3690"/>
            <p:cNvSpPr/>
            <p:nvPr/>
          </p:nvSpPr>
          <p:spPr>
            <a:xfrm>
              <a:off x="2509456" y="8571666"/>
              <a:ext cx="1905" cy="52069"/>
            </a:xfrm>
            <a:custGeom>
              <a:avLst/>
              <a:gdLst/>
              <a:ahLst/>
              <a:cxnLst/>
              <a:rect l="l" t="t" r="r" b="b"/>
              <a:pathLst>
                <a:path w="1905" h="52070">
                  <a:moveTo>
                    <a:pt x="0" y="0"/>
                  </a:moveTo>
                  <a:lnTo>
                    <a:pt x="0" y="51925"/>
                  </a:lnTo>
                  <a:lnTo>
                    <a:pt x="1485" y="51925"/>
                  </a:lnTo>
                  <a:lnTo>
                    <a:pt x="1485" y="2058"/>
                  </a:lnTo>
                  <a:lnTo>
                    <a:pt x="0" y="0"/>
                  </a:lnTo>
                  <a:close/>
                </a:path>
              </a:pathLst>
            </a:custGeom>
            <a:solidFill>
              <a:srgbClr val="D4D4D4"/>
            </a:solidFill>
          </p:spPr>
          <p:txBody>
            <a:bodyPr wrap="square" lIns="0" tIns="0" rIns="0" bIns="0" rtlCol="0"/>
            <a:lstStyle/>
            <a:p>
              <a:endParaRPr sz="1227"/>
            </a:p>
          </p:txBody>
        </p:sp>
        <p:sp>
          <p:nvSpPr>
            <p:cNvPr id="3691" name="object 3691"/>
            <p:cNvSpPr/>
            <p:nvPr/>
          </p:nvSpPr>
          <p:spPr>
            <a:xfrm>
              <a:off x="2508656" y="8570558"/>
              <a:ext cx="1905" cy="53340"/>
            </a:xfrm>
            <a:custGeom>
              <a:avLst/>
              <a:gdLst/>
              <a:ahLst/>
              <a:cxnLst/>
              <a:rect l="l" t="t" r="r" b="b"/>
              <a:pathLst>
                <a:path w="1905" h="53340">
                  <a:moveTo>
                    <a:pt x="0" y="0"/>
                  </a:moveTo>
                  <a:lnTo>
                    <a:pt x="0" y="53033"/>
                  </a:lnTo>
                  <a:lnTo>
                    <a:pt x="1600" y="53033"/>
                  </a:lnTo>
                  <a:lnTo>
                    <a:pt x="1600" y="2217"/>
                  </a:lnTo>
                  <a:lnTo>
                    <a:pt x="0" y="0"/>
                  </a:lnTo>
                  <a:close/>
                </a:path>
              </a:pathLst>
            </a:custGeom>
            <a:solidFill>
              <a:srgbClr val="D6D6D6"/>
            </a:solidFill>
          </p:spPr>
          <p:txBody>
            <a:bodyPr wrap="square" lIns="0" tIns="0" rIns="0" bIns="0" rtlCol="0"/>
            <a:lstStyle/>
            <a:p>
              <a:endParaRPr sz="1227"/>
            </a:p>
          </p:txBody>
        </p:sp>
        <p:sp>
          <p:nvSpPr>
            <p:cNvPr id="3692" name="object 3692"/>
            <p:cNvSpPr/>
            <p:nvPr/>
          </p:nvSpPr>
          <p:spPr>
            <a:xfrm>
              <a:off x="2508313" y="8570083"/>
              <a:ext cx="1270" cy="53975"/>
            </a:xfrm>
            <a:custGeom>
              <a:avLst/>
              <a:gdLst/>
              <a:ahLst/>
              <a:cxnLst/>
              <a:rect l="l" t="t" r="r" b="b"/>
              <a:pathLst>
                <a:path w="1269" h="53975">
                  <a:moveTo>
                    <a:pt x="0" y="0"/>
                  </a:moveTo>
                  <a:lnTo>
                    <a:pt x="0" y="53508"/>
                  </a:lnTo>
                  <a:lnTo>
                    <a:pt x="1142" y="53508"/>
                  </a:lnTo>
                  <a:lnTo>
                    <a:pt x="1142" y="1583"/>
                  </a:lnTo>
                  <a:lnTo>
                    <a:pt x="0" y="0"/>
                  </a:lnTo>
                  <a:close/>
                </a:path>
              </a:pathLst>
            </a:custGeom>
            <a:solidFill>
              <a:srgbClr val="D7D7D7"/>
            </a:solidFill>
          </p:spPr>
          <p:txBody>
            <a:bodyPr wrap="square" lIns="0" tIns="0" rIns="0" bIns="0" rtlCol="0"/>
            <a:lstStyle/>
            <a:p>
              <a:endParaRPr sz="1227"/>
            </a:p>
          </p:txBody>
        </p:sp>
        <p:sp>
          <p:nvSpPr>
            <p:cNvPr id="3693" name="object 3693"/>
            <p:cNvSpPr/>
            <p:nvPr/>
          </p:nvSpPr>
          <p:spPr>
            <a:xfrm>
              <a:off x="2507513" y="8568974"/>
              <a:ext cx="1905" cy="55244"/>
            </a:xfrm>
            <a:custGeom>
              <a:avLst/>
              <a:gdLst/>
              <a:ahLst/>
              <a:cxnLst/>
              <a:rect l="l" t="t" r="r" b="b"/>
              <a:pathLst>
                <a:path w="1905" h="55245">
                  <a:moveTo>
                    <a:pt x="0" y="0"/>
                  </a:moveTo>
                  <a:lnTo>
                    <a:pt x="0" y="54617"/>
                  </a:lnTo>
                  <a:lnTo>
                    <a:pt x="1600" y="54617"/>
                  </a:lnTo>
                  <a:lnTo>
                    <a:pt x="1600" y="2217"/>
                  </a:lnTo>
                  <a:lnTo>
                    <a:pt x="0" y="0"/>
                  </a:lnTo>
                  <a:close/>
                </a:path>
              </a:pathLst>
            </a:custGeom>
            <a:solidFill>
              <a:srgbClr val="D9D9D9"/>
            </a:solidFill>
          </p:spPr>
          <p:txBody>
            <a:bodyPr wrap="square" lIns="0" tIns="0" rIns="0" bIns="0" rtlCol="0"/>
            <a:lstStyle/>
            <a:p>
              <a:endParaRPr sz="1227"/>
            </a:p>
          </p:txBody>
        </p:sp>
        <p:sp>
          <p:nvSpPr>
            <p:cNvPr id="3694" name="object 3694"/>
            <p:cNvSpPr/>
            <p:nvPr/>
          </p:nvSpPr>
          <p:spPr>
            <a:xfrm>
              <a:off x="2507170" y="8568639"/>
              <a:ext cx="1270" cy="55244"/>
            </a:xfrm>
            <a:custGeom>
              <a:avLst/>
              <a:gdLst/>
              <a:ahLst/>
              <a:cxnLst/>
              <a:rect l="l" t="t" r="r" b="b"/>
              <a:pathLst>
                <a:path w="1269" h="55245">
                  <a:moveTo>
                    <a:pt x="0" y="0"/>
                  </a:moveTo>
                  <a:lnTo>
                    <a:pt x="0" y="54952"/>
                  </a:lnTo>
                  <a:lnTo>
                    <a:pt x="1143" y="54952"/>
                  </a:lnTo>
                  <a:lnTo>
                    <a:pt x="1143" y="1444"/>
                  </a:lnTo>
                  <a:lnTo>
                    <a:pt x="185" y="117"/>
                  </a:lnTo>
                  <a:lnTo>
                    <a:pt x="0" y="0"/>
                  </a:lnTo>
                  <a:close/>
                </a:path>
              </a:pathLst>
            </a:custGeom>
            <a:solidFill>
              <a:srgbClr val="DADADA"/>
            </a:solidFill>
          </p:spPr>
          <p:txBody>
            <a:bodyPr wrap="square" lIns="0" tIns="0" rIns="0" bIns="0" rtlCol="0"/>
            <a:lstStyle/>
            <a:p>
              <a:endParaRPr sz="1227"/>
            </a:p>
          </p:txBody>
        </p:sp>
        <p:sp>
          <p:nvSpPr>
            <p:cNvPr id="3695" name="object 3695"/>
            <p:cNvSpPr/>
            <p:nvPr/>
          </p:nvSpPr>
          <p:spPr>
            <a:xfrm>
              <a:off x="2506827" y="8568423"/>
              <a:ext cx="1270" cy="55244"/>
            </a:xfrm>
            <a:custGeom>
              <a:avLst/>
              <a:gdLst/>
              <a:ahLst/>
              <a:cxnLst/>
              <a:rect l="l" t="t" r="r" b="b"/>
              <a:pathLst>
                <a:path w="1269" h="55245">
                  <a:moveTo>
                    <a:pt x="0" y="0"/>
                  </a:moveTo>
                  <a:lnTo>
                    <a:pt x="0" y="55169"/>
                  </a:lnTo>
                  <a:lnTo>
                    <a:pt x="1142" y="55169"/>
                  </a:lnTo>
                  <a:lnTo>
                    <a:pt x="1142" y="1184"/>
                  </a:lnTo>
                  <a:lnTo>
                    <a:pt x="528" y="333"/>
                  </a:lnTo>
                  <a:lnTo>
                    <a:pt x="0" y="0"/>
                  </a:lnTo>
                  <a:close/>
                </a:path>
              </a:pathLst>
            </a:custGeom>
            <a:solidFill>
              <a:srgbClr val="DBDBDB"/>
            </a:solidFill>
          </p:spPr>
          <p:txBody>
            <a:bodyPr wrap="square" lIns="0" tIns="0" rIns="0" bIns="0" rtlCol="0"/>
            <a:lstStyle/>
            <a:p>
              <a:endParaRPr sz="1227"/>
            </a:p>
          </p:txBody>
        </p:sp>
        <p:sp>
          <p:nvSpPr>
            <p:cNvPr id="3696" name="object 3696"/>
            <p:cNvSpPr/>
            <p:nvPr/>
          </p:nvSpPr>
          <p:spPr>
            <a:xfrm>
              <a:off x="2506027" y="8567918"/>
              <a:ext cx="1905" cy="55880"/>
            </a:xfrm>
            <a:custGeom>
              <a:avLst/>
              <a:gdLst/>
              <a:ahLst/>
              <a:cxnLst/>
              <a:rect l="l" t="t" r="r" b="b"/>
              <a:pathLst>
                <a:path w="1905" h="55879">
                  <a:moveTo>
                    <a:pt x="0" y="0"/>
                  </a:moveTo>
                  <a:lnTo>
                    <a:pt x="0" y="55673"/>
                  </a:lnTo>
                  <a:lnTo>
                    <a:pt x="1485" y="55673"/>
                  </a:lnTo>
                  <a:lnTo>
                    <a:pt x="1485" y="1056"/>
                  </a:lnTo>
                  <a:lnTo>
                    <a:pt x="1328" y="838"/>
                  </a:lnTo>
                  <a:lnTo>
                    <a:pt x="0" y="0"/>
                  </a:lnTo>
                  <a:close/>
                </a:path>
              </a:pathLst>
            </a:custGeom>
            <a:solidFill>
              <a:srgbClr val="DCDCDC"/>
            </a:solidFill>
          </p:spPr>
          <p:txBody>
            <a:bodyPr wrap="square" lIns="0" tIns="0" rIns="0" bIns="0" rtlCol="0"/>
            <a:lstStyle/>
            <a:p>
              <a:endParaRPr sz="1227"/>
            </a:p>
          </p:txBody>
        </p:sp>
        <p:sp>
          <p:nvSpPr>
            <p:cNvPr id="3697" name="object 3697"/>
            <p:cNvSpPr/>
            <p:nvPr/>
          </p:nvSpPr>
          <p:spPr>
            <a:xfrm>
              <a:off x="2505227" y="8567413"/>
              <a:ext cx="1905" cy="56515"/>
            </a:xfrm>
            <a:custGeom>
              <a:avLst/>
              <a:gdLst/>
              <a:ahLst/>
              <a:cxnLst/>
              <a:rect l="l" t="t" r="r" b="b"/>
              <a:pathLst>
                <a:path w="1905" h="56515">
                  <a:moveTo>
                    <a:pt x="0" y="0"/>
                  </a:moveTo>
                  <a:lnTo>
                    <a:pt x="0" y="56178"/>
                  </a:lnTo>
                  <a:lnTo>
                    <a:pt x="1600" y="56178"/>
                  </a:lnTo>
                  <a:lnTo>
                    <a:pt x="1600" y="1009"/>
                  </a:lnTo>
                  <a:lnTo>
                    <a:pt x="0" y="0"/>
                  </a:lnTo>
                  <a:close/>
                </a:path>
              </a:pathLst>
            </a:custGeom>
            <a:solidFill>
              <a:srgbClr val="DDDDDD"/>
            </a:solidFill>
          </p:spPr>
          <p:txBody>
            <a:bodyPr wrap="square" lIns="0" tIns="0" rIns="0" bIns="0" rtlCol="0"/>
            <a:lstStyle/>
            <a:p>
              <a:endParaRPr sz="1227"/>
            </a:p>
          </p:txBody>
        </p:sp>
        <p:sp>
          <p:nvSpPr>
            <p:cNvPr id="3698" name="object 3698"/>
            <p:cNvSpPr/>
            <p:nvPr/>
          </p:nvSpPr>
          <p:spPr>
            <a:xfrm>
              <a:off x="2504884" y="8567196"/>
              <a:ext cx="1270" cy="56515"/>
            </a:xfrm>
            <a:custGeom>
              <a:avLst/>
              <a:gdLst/>
              <a:ahLst/>
              <a:cxnLst/>
              <a:rect l="l" t="t" r="r" b="b"/>
              <a:pathLst>
                <a:path w="1269" h="56515">
                  <a:moveTo>
                    <a:pt x="0" y="0"/>
                  </a:moveTo>
                  <a:lnTo>
                    <a:pt x="0" y="56395"/>
                  </a:lnTo>
                  <a:lnTo>
                    <a:pt x="1142" y="56395"/>
                  </a:lnTo>
                  <a:lnTo>
                    <a:pt x="1142" y="721"/>
                  </a:lnTo>
                  <a:lnTo>
                    <a:pt x="0" y="0"/>
                  </a:lnTo>
                  <a:close/>
                </a:path>
              </a:pathLst>
            </a:custGeom>
            <a:solidFill>
              <a:srgbClr val="DEDEDE"/>
            </a:solidFill>
          </p:spPr>
          <p:txBody>
            <a:bodyPr wrap="square" lIns="0" tIns="0" rIns="0" bIns="0" rtlCol="0"/>
            <a:lstStyle/>
            <a:p>
              <a:endParaRPr sz="1227"/>
            </a:p>
          </p:txBody>
        </p:sp>
        <p:sp>
          <p:nvSpPr>
            <p:cNvPr id="3699" name="object 3699"/>
            <p:cNvSpPr/>
            <p:nvPr/>
          </p:nvSpPr>
          <p:spPr>
            <a:xfrm>
              <a:off x="2504541" y="8566980"/>
              <a:ext cx="1270" cy="57150"/>
            </a:xfrm>
            <a:custGeom>
              <a:avLst/>
              <a:gdLst/>
              <a:ahLst/>
              <a:cxnLst/>
              <a:rect l="l" t="t" r="r" b="b"/>
              <a:pathLst>
                <a:path w="1269" h="57150">
                  <a:moveTo>
                    <a:pt x="0" y="0"/>
                  </a:moveTo>
                  <a:lnTo>
                    <a:pt x="0" y="56611"/>
                  </a:lnTo>
                  <a:lnTo>
                    <a:pt x="1143" y="56611"/>
                  </a:lnTo>
                  <a:lnTo>
                    <a:pt x="1143" y="721"/>
                  </a:lnTo>
                  <a:lnTo>
                    <a:pt x="0" y="0"/>
                  </a:lnTo>
                  <a:close/>
                </a:path>
              </a:pathLst>
            </a:custGeom>
            <a:solidFill>
              <a:srgbClr val="DFDFDF"/>
            </a:solidFill>
          </p:spPr>
          <p:txBody>
            <a:bodyPr wrap="square" lIns="0" tIns="0" rIns="0" bIns="0" rtlCol="0"/>
            <a:lstStyle/>
            <a:p>
              <a:endParaRPr sz="1227"/>
            </a:p>
          </p:txBody>
        </p:sp>
        <p:sp>
          <p:nvSpPr>
            <p:cNvPr id="3700" name="object 3700"/>
            <p:cNvSpPr/>
            <p:nvPr/>
          </p:nvSpPr>
          <p:spPr>
            <a:xfrm>
              <a:off x="2503741" y="8566475"/>
              <a:ext cx="1905" cy="57150"/>
            </a:xfrm>
            <a:custGeom>
              <a:avLst/>
              <a:gdLst/>
              <a:ahLst/>
              <a:cxnLst/>
              <a:rect l="l" t="t" r="r" b="b"/>
              <a:pathLst>
                <a:path w="1905" h="57150">
                  <a:moveTo>
                    <a:pt x="0" y="0"/>
                  </a:moveTo>
                  <a:lnTo>
                    <a:pt x="0" y="57116"/>
                  </a:lnTo>
                  <a:lnTo>
                    <a:pt x="1485" y="57116"/>
                  </a:lnTo>
                  <a:lnTo>
                    <a:pt x="1485" y="937"/>
                  </a:lnTo>
                  <a:lnTo>
                    <a:pt x="0" y="0"/>
                  </a:lnTo>
                  <a:close/>
                </a:path>
              </a:pathLst>
            </a:custGeom>
            <a:solidFill>
              <a:srgbClr val="E0E0E0"/>
            </a:solidFill>
          </p:spPr>
          <p:txBody>
            <a:bodyPr wrap="square" lIns="0" tIns="0" rIns="0" bIns="0" rtlCol="0"/>
            <a:lstStyle/>
            <a:p>
              <a:endParaRPr sz="1227"/>
            </a:p>
          </p:txBody>
        </p:sp>
        <p:sp>
          <p:nvSpPr>
            <p:cNvPr id="3701" name="object 3701"/>
            <p:cNvSpPr/>
            <p:nvPr/>
          </p:nvSpPr>
          <p:spPr>
            <a:xfrm>
              <a:off x="2502941" y="8565970"/>
              <a:ext cx="1905" cy="57785"/>
            </a:xfrm>
            <a:custGeom>
              <a:avLst/>
              <a:gdLst/>
              <a:ahLst/>
              <a:cxnLst/>
              <a:rect l="l" t="t" r="r" b="b"/>
              <a:pathLst>
                <a:path w="1905" h="57784">
                  <a:moveTo>
                    <a:pt x="0" y="0"/>
                  </a:moveTo>
                  <a:lnTo>
                    <a:pt x="0" y="57621"/>
                  </a:lnTo>
                  <a:lnTo>
                    <a:pt x="1599" y="57621"/>
                  </a:lnTo>
                  <a:lnTo>
                    <a:pt x="1599" y="1009"/>
                  </a:lnTo>
                  <a:lnTo>
                    <a:pt x="0" y="0"/>
                  </a:lnTo>
                  <a:close/>
                </a:path>
              </a:pathLst>
            </a:custGeom>
            <a:solidFill>
              <a:srgbClr val="E1E1E1"/>
            </a:solidFill>
          </p:spPr>
          <p:txBody>
            <a:bodyPr wrap="square" lIns="0" tIns="0" rIns="0" bIns="0" rtlCol="0"/>
            <a:lstStyle/>
            <a:p>
              <a:endParaRPr sz="1227"/>
            </a:p>
          </p:txBody>
        </p:sp>
        <p:sp>
          <p:nvSpPr>
            <p:cNvPr id="3702" name="object 3702"/>
            <p:cNvSpPr/>
            <p:nvPr/>
          </p:nvSpPr>
          <p:spPr>
            <a:xfrm>
              <a:off x="2502598" y="8565754"/>
              <a:ext cx="1270" cy="58419"/>
            </a:xfrm>
            <a:custGeom>
              <a:avLst/>
              <a:gdLst/>
              <a:ahLst/>
              <a:cxnLst/>
              <a:rect l="l" t="t" r="r" b="b"/>
              <a:pathLst>
                <a:path w="1269" h="58420">
                  <a:moveTo>
                    <a:pt x="0" y="0"/>
                  </a:moveTo>
                  <a:lnTo>
                    <a:pt x="0" y="57837"/>
                  </a:lnTo>
                  <a:lnTo>
                    <a:pt x="1143" y="57837"/>
                  </a:lnTo>
                  <a:lnTo>
                    <a:pt x="1143" y="721"/>
                  </a:lnTo>
                  <a:lnTo>
                    <a:pt x="0" y="0"/>
                  </a:lnTo>
                  <a:close/>
                </a:path>
              </a:pathLst>
            </a:custGeom>
            <a:solidFill>
              <a:srgbClr val="E2E2E2"/>
            </a:solidFill>
          </p:spPr>
          <p:txBody>
            <a:bodyPr wrap="square" lIns="0" tIns="0" rIns="0" bIns="0" rtlCol="0"/>
            <a:lstStyle/>
            <a:p>
              <a:endParaRPr sz="1227"/>
            </a:p>
          </p:txBody>
        </p:sp>
        <p:sp>
          <p:nvSpPr>
            <p:cNvPr id="3703" name="object 3703"/>
            <p:cNvSpPr/>
            <p:nvPr/>
          </p:nvSpPr>
          <p:spPr>
            <a:xfrm>
              <a:off x="2501798" y="8565249"/>
              <a:ext cx="1905" cy="58419"/>
            </a:xfrm>
            <a:custGeom>
              <a:avLst/>
              <a:gdLst/>
              <a:ahLst/>
              <a:cxnLst/>
              <a:rect l="l" t="t" r="r" b="b"/>
              <a:pathLst>
                <a:path w="1905" h="58420">
                  <a:moveTo>
                    <a:pt x="0" y="0"/>
                  </a:moveTo>
                  <a:lnTo>
                    <a:pt x="0" y="58342"/>
                  </a:lnTo>
                  <a:lnTo>
                    <a:pt x="1600" y="58342"/>
                  </a:lnTo>
                  <a:lnTo>
                    <a:pt x="1600" y="1009"/>
                  </a:lnTo>
                  <a:lnTo>
                    <a:pt x="0" y="0"/>
                  </a:lnTo>
                  <a:close/>
                </a:path>
              </a:pathLst>
            </a:custGeom>
            <a:solidFill>
              <a:srgbClr val="E3E3E3"/>
            </a:solidFill>
          </p:spPr>
          <p:txBody>
            <a:bodyPr wrap="square" lIns="0" tIns="0" rIns="0" bIns="0" rtlCol="0"/>
            <a:lstStyle/>
            <a:p>
              <a:endParaRPr sz="1227"/>
            </a:p>
          </p:txBody>
        </p:sp>
        <p:sp>
          <p:nvSpPr>
            <p:cNvPr id="3704" name="object 3704"/>
            <p:cNvSpPr/>
            <p:nvPr/>
          </p:nvSpPr>
          <p:spPr>
            <a:xfrm>
              <a:off x="2501455" y="8565033"/>
              <a:ext cx="1270" cy="59055"/>
            </a:xfrm>
            <a:custGeom>
              <a:avLst/>
              <a:gdLst/>
              <a:ahLst/>
              <a:cxnLst/>
              <a:rect l="l" t="t" r="r" b="b"/>
              <a:pathLst>
                <a:path w="1269" h="59054">
                  <a:moveTo>
                    <a:pt x="0" y="0"/>
                  </a:moveTo>
                  <a:lnTo>
                    <a:pt x="0" y="58559"/>
                  </a:lnTo>
                  <a:lnTo>
                    <a:pt x="1142" y="58559"/>
                  </a:lnTo>
                  <a:lnTo>
                    <a:pt x="1142" y="721"/>
                  </a:lnTo>
                  <a:lnTo>
                    <a:pt x="0" y="0"/>
                  </a:lnTo>
                  <a:close/>
                </a:path>
              </a:pathLst>
            </a:custGeom>
            <a:solidFill>
              <a:srgbClr val="E4E4E4"/>
            </a:solidFill>
          </p:spPr>
          <p:txBody>
            <a:bodyPr wrap="square" lIns="0" tIns="0" rIns="0" bIns="0" rtlCol="0"/>
            <a:lstStyle/>
            <a:p>
              <a:endParaRPr sz="1227"/>
            </a:p>
          </p:txBody>
        </p:sp>
        <p:sp>
          <p:nvSpPr>
            <p:cNvPr id="3705" name="object 3705"/>
            <p:cNvSpPr/>
            <p:nvPr/>
          </p:nvSpPr>
          <p:spPr>
            <a:xfrm>
              <a:off x="2500655" y="8564528"/>
              <a:ext cx="1905" cy="59690"/>
            </a:xfrm>
            <a:custGeom>
              <a:avLst/>
              <a:gdLst/>
              <a:ahLst/>
              <a:cxnLst/>
              <a:rect l="l" t="t" r="r" b="b"/>
              <a:pathLst>
                <a:path w="1905" h="59690">
                  <a:moveTo>
                    <a:pt x="0" y="0"/>
                  </a:moveTo>
                  <a:lnTo>
                    <a:pt x="0" y="34889"/>
                  </a:lnTo>
                  <a:lnTo>
                    <a:pt x="457" y="37004"/>
                  </a:lnTo>
                  <a:lnTo>
                    <a:pt x="457" y="59064"/>
                  </a:lnTo>
                  <a:lnTo>
                    <a:pt x="1600" y="59064"/>
                  </a:lnTo>
                  <a:lnTo>
                    <a:pt x="1600" y="1009"/>
                  </a:lnTo>
                  <a:lnTo>
                    <a:pt x="0" y="0"/>
                  </a:lnTo>
                  <a:close/>
                </a:path>
              </a:pathLst>
            </a:custGeom>
            <a:solidFill>
              <a:srgbClr val="E6E6E6"/>
            </a:solidFill>
          </p:spPr>
          <p:txBody>
            <a:bodyPr wrap="square" lIns="0" tIns="0" rIns="0" bIns="0" rtlCol="0"/>
            <a:lstStyle/>
            <a:p>
              <a:endParaRPr sz="1227"/>
            </a:p>
          </p:txBody>
        </p:sp>
        <p:sp>
          <p:nvSpPr>
            <p:cNvPr id="3706" name="object 3706"/>
            <p:cNvSpPr/>
            <p:nvPr/>
          </p:nvSpPr>
          <p:spPr>
            <a:xfrm>
              <a:off x="2500312" y="8564311"/>
              <a:ext cx="1270" cy="59690"/>
            </a:xfrm>
            <a:custGeom>
              <a:avLst/>
              <a:gdLst/>
              <a:ahLst/>
              <a:cxnLst/>
              <a:rect l="l" t="t" r="r" b="b"/>
              <a:pathLst>
                <a:path w="1269" h="59690">
                  <a:moveTo>
                    <a:pt x="0" y="0"/>
                  </a:moveTo>
                  <a:lnTo>
                    <a:pt x="0" y="33519"/>
                  </a:lnTo>
                  <a:lnTo>
                    <a:pt x="800" y="37220"/>
                  </a:lnTo>
                  <a:lnTo>
                    <a:pt x="800" y="59280"/>
                  </a:lnTo>
                  <a:lnTo>
                    <a:pt x="1142" y="59280"/>
                  </a:lnTo>
                  <a:lnTo>
                    <a:pt x="1142" y="721"/>
                  </a:lnTo>
                  <a:lnTo>
                    <a:pt x="0" y="0"/>
                  </a:lnTo>
                  <a:close/>
                </a:path>
              </a:pathLst>
            </a:custGeom>
            <a:solidFill>
              <a:srgbClr val="E7E7E7"/>
            </a:solidFill>
          </p:spPr>
          <p:txBody>
            <a:bodyPr wrap="square" lIns="0" tIns="0" rIns="0" bIns="0" rtlCol="0"/>
            <a:lstStyle/>
            <a:p>
              <a:endParaRPr sz="1227"/>
            </a:p>
          </p:txBody>
        </p:sp>
        <p:sp>
          <p:nvSpPr>
            <p:cNvPr id="3707" name="object 3707"/>
            <p:cNvSpPr/>
            <p:nvPr/>
          </p:nvSpPr>
          <p:spPr>
            <a:xfrm>
              <a:off x="2499512" y="8563806"/>
              <a:ext cx="1905" cy="60325"/>
            </a:xfrm>
            <a:custGeom>
              <a:avLst/>
              <a:gdLst/>
              <a:ahLst/>
              <a:cxnLst/>
              <a:rect l="l" t="t" r="r" b="b"/>
              <a:pathLst>
                <a:path w="1905" h="60325">
                  <a:moveTo>
                    <a:pt x="0" y="0"/>
                  </a:moveTo>
                  <a:lnTo>
                    <a:pt x="0" y="30323"/>
                  </a:lnTo>
                  <a:lnTo>
                    <a:pt x="1600" y="37725"/>
                  </a:lnTo>
                  <a:lnTo>
                    <a:pt x="1600" y="59785"/>
                  </a:lnTo>
                  <a:lnTo>
                    <a:pt x="1600" y="1009"/>
                  </a:lnTo>
                  <a:lnTo>
                    <a:pt x="0" y="0"/>
                  </a:lnTo>
                  <a:close/>
                </a:path>
              </a:pathLst>
            </a:custGeom>
            <a:solidFill>
              <a:srgbClr val="E8E8E8"/>
            </a:solidFill>
          </p:spPr>
          <p:txBody>
            <a:bodyPr wrap="square" lIns="0" tIns="0" rIns="0" bIns="0" rtlCol="0"/>
            <a:lstStyle/>
            <a:p>
              <a:endParaRPr sz="1227"/>
            </a:p>
          </p:txBody>
        </p:sp>
        <p:sp>
          <p:nvSpPr>
            <p:cNvPr id="3708" name="object 3708"/>
            <p:cNvSpPr/>
            <p:nvPr/>
          </p:nvSpPr>
          <p:spPr>
            <a:xfrm>
              <a:off x="2499169" y="8563590"/>
              <a:ext cx="1270" cy="34290"/>
            </a:xfrm>
            <a:custGeom>
              <a:avLst/>
              <a:gdLst/>
              <a:ahLst/>
              <a:cxnLst/>
              <a:rect l="l" t="t" r="r" b="b"/>
              <a:pathLst>
                <a:path w="1269" h="34290">
                  <a:moveTo>
                    <a:pt x="0" y="0"/>
                  </a:moveTo>
                  <a:lnTo>
                    <a:pt x="0" y="28953"/>
                  </a:lnTo>
                  <a:lnTo>
                    <a:pt x="1142" y="34239"/>
                  </a:lnTo>
                  <a:lnTo>
                    <a:pt x="1142" y="721"/>
                  </a:lnTo>
                  <a:lnTo>
                    <a:pt x="0" y="0"/>
                  </a:lnTo>
                  <a:close/>
                </a:path>
              </a:pathLst>
            </a:custGeom>
            <a:solidFill>
              <a:srgbClr val="E9E9E9"/>
            </a:solidFill>
          </p:spPr>
          <p:txBody>
            <a:bodyPr wrap="square" lIns="0" tIns="0" rIns="0" bIns="0" rtlCol="0"/>
            <a:lstStyle/>
            <a:p>
              <a:endParaRPr sz="1227"/>
            </a:p>
          </p:txBody>
        </p:sp>
        <p:sp>
          <p:nvSpPr>
            <p:cNvPr id="3709" name="object 3709"/>
            <p:cNvSpPr/>
            <p:nvPr/>
          </p:nvSpPr>
          <p:spPr>
            <a:xfrm>
              <a:off x="2498826" y="8563374"/>
              <a:ext cx="1270" cy="33020"/>
            </a:xfrm>
            <a:custGeom>
              <a:avLst/>
              <a:gdLst/>
              <a:ahLst/>
              <a:cxnLst/>
              <a:rect l="l" t="t" r="r" b="b"/>
              <a:pathLst>
                <a:path w="1269" h="33020">
                  <a:moveTo>
                    <a:pt x="0" y="0"/>
                  </a:moveTo>
                  <a:lnTo>
                    <a:pt x="0" y="28045"/>
                  </a:lnTo>
                  <a:lnTo>
                    <a:pt x="142" y="28244"/>
                  </a:lnTo>
                  <a:lnTo>
                    <a:pt x="1143" y="32871"/>
                  </a:lnTo>
                  <a:lnTo>
                    <a:pt x="1143" y="721"/>
                  </a:lnTo>
                  <a:lnTo>
                    <a:pt x="0" y="0"/>
                  </a:lnTo>
                  <a:close/>
                </a:path>
              </a:pathLst>
            </a:custGeom>
            <a:solidFill>
              <a:srgbClr val="EAEAEA"/>
            </a:solidFill>
          </p:spPr>
          <p:txBody>
            <a:bodyPr wrap="square" lIns="0" tIns="0" rIns="0" bIns="0" rtlCol="0"/>
            <a:lstStyle/>
            <a:p>
              <a:endParaRPr sz="1227"/>
            </a:p>
          </p:txBody>
        </p:sp>
        <p:sp>
          <p:nvSpPr>
            <p:cNvPr id="3710" name="object 3710"/>
            <p:cNvSpPr/>
            <p:nvPr/>
          </p:nvSpPr>
          <p:spPr>
            <a:xfrm>
              <a:off x="2498026" y="8562869"/>
              <a:ext cx="1905" cy="31750"/>
            </a:xfrm>
            <a:custGeom>
              <a:avLst/>
              <a:gdLst/>
              <a:ahLst/>
              <a:cxnLst/>
              <a:rect l="l" t="t" r="r" b="b"/>
              <a:pathLst>
                <a:path w="1905" h="31750">
                  <a:moveTo>
                    <a:pt x="0" y="0"/>
                  </a:moveTo>
                  <a:lnTo>
                    <a:pt x="0" y="27438"/>
                  </a:lnTo>
                  <a:lnTo>
                    <a:pt x="942" y="28749"/>
                  </a:lnTo>
                  <a:lnTo>
                    <a:pt x="1485" y="31260"/>
                  </a:lnTo>
                  <a:lnTo>
                    <a:pt x="1485" y="937"/>
                  </a:lnTo>
                  <a:lnTo>
                    <a:pt x="0" y="0"/>
                  </a:lnTo>
                  <a:close/>
                </a:path>
              </a:pathLst>
            </a:custGeom>
            <a:solidFill>
              <a:srgbClr val="EBEBEB"/>
            </a:solidFill>
          </p:spPr>
          <p:txBody>
            <a:bodyPr wrap="square" lIns="0" tIns="0" rIns="0" bIns="0" rtlCol="0"/>
            <a:lstStyle/>
            <a:p>
              <a:endParaRPr sz="1227"/>
            </a:p>
          </p:txBody>
        </p:sp>
        <p:sp>
          <p:nvSpPr>
            <p:cNvPr id="3711" name="object 3711"/>
            <p:cNvSpPr/>
            <p:nvPr/>
          </p:nvSpPr>
          <p:spPr>
            <a:xfrm>
              <a:off x="2497226" y="8562364"/>
              <a:ext cx="1905" cy="29209"/>
            </a:xfrm>
            <a:custGeom>
              <a:avLst/>
              <a:gdLst/>
              <a:ahLst/>
              <a:cxnLst/>
              <a:rect l="l" t="t" r="r" b="b"/>
              <a:pathLst>
                <a:path w="1905" h="29209">
                  <a:moveTo>
                    <a:pt x="0" y="0"/>
                  </a:moveTo>
                  <a:lnTo>
                    <a:pt x="0" y="26831"/>
                  </a:lnTo>
                  <a:lnTo>
                    <a:pt x="1600" y="29055"/>
                  </a:lnTo>
                  <a:lnTo>
                    <a:pt x="1600" y="1009"/>
                  </a:lnTo>
                  <a:lnTo>
                    <a:pt x="0" y="0"/>
                  </a:lnTo>
                  <a:close/>
                </a:path>
              </a:pathLst>
            </a:custGeom>
            <a:solidFill>
              <a:srgbClr val="ECECEC"/>
            </a:solidFill>
          </p:spPr>
          <p:txBody>
            <a:bodyPr wrap="square" lIns="0" tIns="0" rIns="0" bIns="0" rtlCol="0"/>
            <a:lstStyle/>
            <a:p>
              <a:endParaRPr sz="1227"/>
            </a:p>
          </p:txBody>
        </p:sp>
        <p:sp>
          <p:nvSpPr>
            <p:cNvPr id="3712" name="object 3712"/>
            <p:cNvSpPr/>
            <p:nvPr/>
          </p:nvSpPr>
          <p:spPr>
            <a:xfrm>
              <a:off x="2496883" y="8562147"/>
              <a:ext cx="1270" cy="28575"/>
            </a:xfrm>
            <a:custGeom>
              <a:avLst/>
              <a:gdLst/>
              <a:ahLst/>
              <a:cxnLst/>
              <a:rect l="l" t="t" r="r" b="b"/>
              <a:pathLst>
                <a:path w="1269" h="28575">
                  <a:moveTo>
                    <a:pt x="0" y="0"/>
                  </a:moveTo>
                  <a:lnTo>
                    <a:pt x="0" y="26571"/>
                  </a:lnTo>
                  <a:lnTo>
                    <a:pt x="1143" y="28160"/>
                  </a:lnTo>
                  <a:lnTo>
                    <a:pt x="1143" y="721"/>
                  </a:lnTo>
                  <a:lnTo>
                    <a:pt x="0" y="0"/>
                  </a:lnTo>
                  <a:close/>
                </a:path>
              </a:pathLst>
            </a:custGeom>
            <a:solidFill>
              <a:srgbClr val="EDEDED"/>
            </a:solidFill>
          </p:spPr>
          <p:txBody>
            <a:bodyPr wrap="square" lIns="0" tIns="0" rIns="0" bIns="0" rtlCol="0"/>
            <a:lstStyle/>
            <a:p>
              <a:endParaRPr sz="1227"/>
            </a:p>
          </p:txBody>
        </p:sp>
        <p:sp>
          <p:nvSpPr>
            <p:cNvPr id="3713" name="object 3713"/>
            <p:cNvSpPr/>
            <p:nvPr/>
          </p:nvSpPr>
          <p:spPr>
            <a:xfrm>
              <a:off x="2496540" y="8561931"/>
              <a:ext cx="1270" cy="27940"/>
            </a:xfrm>
            <a:custGeom>
              <a:avLst/>
              <a:gdLst/>
              <a:ahLst/>
              <a:cxnLst/>
              <a:rect l="l" t="t" r="r" b="b"/>
              <a:pathLst>
                <a:path w="1269" h="27940">
                  <a:moveTo>
                    <a:pt x="0" y="0"/>
                  </a:moveTo>
                  <a:lnTo>
                    <a:pt x="0" y="26310"/>
                  </a:lnTo>
                  <a:lnTo>
                    <a:pt x="1142" y="27899"/>
                  </a:lnTo>
                  <a:lnTo>
                    <a:pt x="1142" y="721"/>
                  </a:lnTo>
                  <a:lnTo>
                    <a:pt x="0" y="0"/>
                  </a:lnTo>
                  <a:close/>
                </a:path>
              </a:pathLst>
            </a:custGeom>
            <a:solidFill>
              <a:srgbClr val="EEEEEE"/>
            </a:solidFill>
          </p:spPr>
          <p:txBody>
            <a:bodyPr wrap="square" lIns="0" tIns="0" rIns="0" bIns="0" rtlCol="0"/>
            <a:lstStyle/>
            <a:p>
              <a:endParaRPr sz="1227"/>
            </a:p>
          </p:txBody>
        </p:sp>
        <p:sp>
          <p:nvSpPr>
            <p:cNvPr id="3714" name="object 3714"/>
            <p:cNvSpPr/>
            <p:nvPr/>
          </p:nvSpPr>
          <p:spPr>
            <a:xfrm>
              <a:off x="2495740" y="8561426"/>
              <a:ext cx="1905" cy="27940"/>
            </a:xfrm>
            <a:custGeom>
              <a:avLst/>
              <a:gdLst/>
              <a:ahLst/>
              <a:cxnLst/>
              <a:rect l="l" t="t" r="r" b="b"/>
              <a:pathLst>
                <a:path w="1905" h="27940">
                  <a:moveTo>
                    <a:pt x="0" y="0"/>
                  </a:moveTo>
                  <a:lnTo>
                    <a:pt x="0" y="25703"/>
                  </a:lnTo>
                  <a:lnTo>
                    <a:pt x="1485" y="27769"/>
                  </a:lnTo>
                  <a:lnTo>
                    <a:pt x="1485" y="937"/>
                  </a:lnTo>
                  <a:lnTo>
                    <a:pt x="0" y="0"/>
                  </a:lnTo>
                  <a:close/>
                </a:path>
              </a:pathLst>
            </a:custGeom>
            <a:solidFill>
              <a:srgbClr val="EFEFEF"/>
            </a:solidFill>
          </p:spPr>
          <p:txBody>
            <a:bodyPr wrap="square" lIns="0" tIns="0" rIns="0" bIns="0" rtlCol="0"/>
            <a:lstStyle/>
            <a:p>
              <a:endParaRPr sz="1227"/>
            </a:p>
          </p:txBody>
        </p:sp>
        <p:sp>
          <p:nvSpPr>
            <p:cNvPr id="3715" name="object 3715"/>
            <p:cNvSpPr/>
            <p:nvPr/>
          </p:nvSpPr>
          <p:spPr>
            <a:xfrm>
              <a:off x="2494597" y="8560714"/>
              <a:ext cx="2540" cy="27940"/>
            </a:xfrm>
            <a:custGeom>
              <a:avLst/>
              <a:gdLst/>
              <a:ahLst/>
              <a:cxnLst/>
              <a:rect l="l" t="t" r="r" b="b"/>
              <a:pathLst>
                <a:path w="2539" h="27940">
                  <a:moveTo>
                    <a:pt x="1943" y="1219"/>
                  </a:moveTo>
                  <a:lnTo>
                    <a:pt x="1130" y="723"/>
                  </a:lnTo>
                  <a:lnTo>
                    <a:pt x="342" y="228"/>
                  </a:lnTo>
                  <a:lnTo>
                    <a:pt x="0" y="0"/>
                  </a:lnTo>
                  <a:lnTo>
                    <a:pt x="0" y="24828"/>
                  </a:lnTo>
                  <a:lnTo>
                    <a:pt x="342" y="25311"/>
                  </a:lnTo>
                  <a:lnTo>
                    <a:pt x="1130" y="26416"/>
                  </a:lnTo>
                  <a:lnTo>
                    <a:pt x="1943" y="27533"/>
                  </a:lnTo>
                  <a:lnTo>
                    <a:pt x="1943" y="1219"/>
                  </a:lnTo>
                  <a:close/>
                </a:path>
              </a:pathLst>
            </a:custGeom>
            <a:solidFill>
              <a:srgbClr val="F0F0F0"/>
            </a:solidFill>
          </p:spPr>
          <p:txBody>
            <a:bodyPr wrap="square" lIns="0" tIns="0" rIns="0" bIns="0" rtlCol="0"/>
            <a:lstStyle/>
            <a:p>
              <a:endParaRPr sz="1227"/>
            </a:p>
          </p:txBody>
        </p:sp>
        <p:sp>
          <p:nvSpPr>
            <p:cNvPr id="3716" name="object 3716"/>
            <p:cNvSpPr/>
            <p:nvPr/>
          </p:nvSpPr>
          <p:spPr>
            <a:xfrm>
              <a:off x="2493454" y="8559990"/>
              <a:ext cx="2540" cy="26670"/>
            </a:xfrm>
            <a:custGeom>
              <a:avLst/>
              <a:gdLst/>
              <a:ahLst/>
              <a:cxnLst/>
              <a:rect l="l" t="t" r="r" b="b"/>
              <a:pathLst>
                <a:path w="2539" h="26670">
                  <a:moveTo>
                    <a:pt x="1943" y="1231"/>
                  </a:moveTo>
                  <a:lnTo>
                    <a:pt x="1473" y="939"/>
                  </a:lnTo>
                  <a:lnTo>
                    <a:pt x="800" y="520"/>
                  </a:lnTo>
                  <a:lnTo>
                    <a:pt x="0" y="0"/>
                  </a:lnTo>
                  <a:lnTo>
                    <a:pt x="0" y="23964"/>
                  </a:lnTo>
                  <a:lnTo>
                    <a:pt x="1473" y="26035"/>
                  </a:lnTo>
                  <a:lnTo>
                    <a:pt x="1943" y="26670"/>
                  </a:lnTo>
                  <a:lnTo>
                    <a:pt x="1943" y="1231"/>
                  </a:lnTo>
                  <a:close/>
                </a:path>
              </a:pathLst>
            </a:custGeom>
            <a:solidFill>
              <a:srgbClr val="F1F1F1"/>
            </a:solidFill>
          </p:spPr>
          <p:txBody>
            <a:bodyPr wrap="square" lIns="0" tIns="0" rIns="0" bIns="0" rtlCol="0"/>
            <a:lstStyle/>
            <a:p>
              <a:endParaRPr sz="1227"/>
            </a:p>
          </p:txBody>
        </p:sp>
        <p:sp>
          <p:nvSpPr>
            <p:cNvPr id="3717" name="object 3717"/>
            <p:cNvSpPr/>
            <p:nvPr/>
          </p:nvSpPr>
          <p:spPr>
            <a:xfrm>
              <a:off x="2493111" y="8559767"/>
              <a:ext cx="1270" cy="25400"/>
            </a:xfrm>
            <a:custGeom>
              <a:avLst/>
              <a:gdLst/>
              <a:ahLst/>
              <a:cxnLst/>
              <a:rect l="l" t="t" r="r" b="b"/>
              <a:pathLst>
                <a:path w="1269" h="25400">
                  <a:moveTo>
                    <a:pt x="0" y="0"/>
                  </a:moveTo>
                  <a:lnTo>
                    <a:pt x="0" y="23729"/>
                  </a:lnTo>
                  <a:lnTo>
                    <a:pt x="1142" y="25297"/>
                  </a:lnTo>
                  <a:lnTo>
                    <a:pt x="1142" y="721"/>
                  </a:lnTo>
                  <a:lnTo>
                    <a:pt x="0" y="0"/>
                  </a:lnTo>
                  <a:close/>
                </a:path>
              </a:pathLst>
            </a:custGeom>
            <a:solidFill>
              <a:srgbClr val="F2F2F2"/>
            </a:solidFill>
          </p:spPr>
          <p:txBody>
            <a:bodyPr wrap="square" lIns="0" tIns="0" rIns="0" bIns="0" rtlCol="0"/>
            <a:lstStyle/>
            <a:p>
              <a:endParaRPr sz="1227"/>
            </a:p>
          </p:txBody>
        </p:sp>
        <p:sp>
          <p:nvSpPr>
            <p:cNvPr id="3718" name="object 3718"/>
            <p:cNvSpPr/>
            <p:nvPr/>
          </p:nvSpPr>
          <p:spPr>
            <a:xfrm>
              <a:off x="2491968" y="8559215"/>
              <a:ext cx="1905" cy="25400"/>
            </a:xfrm>
            <a:custGeom>
              <a:avLst/>
              <a:gdLst/>
              <a:ahLst/>
              <a:cxnLst/>
              <a:rect l="l" t="t" r="r" b="b"/>
              <a:pathLst>
                <a:path w="1905" h="25400">
                  <a:moveTo>
                    <a:pt x="1828" y="990"/>
                  </a:moveTo>
                  <a:lnTo>
                    <a:pt x="1130" y="558"/>
                  </a:lnTo>
                  <a:lnTo>
                    <a:pt x="698" y="292"/>
                  </a:lnTo>
                  <a:lnTo>
                    <a:pt x="368" y="76"/>
                  </a:lnTo>
                  <a:lnTo>
                    <a:pt x="0" y="0"/>
                  </a:lnTo>
                  <a:lnTo>
                    <a:pt x="0" y="23558"/>
                  </a:lnTo>
                  <a:lnTo>
                    <a:pt x="990" y="24206"/>
                  </a:lnTo>
                  <a:lnTo>
                    <a:pt x="1168" y="24307"/>
                  </a:lnTo>
                  <a:lnTo>
                    <a:pt x="1828" y="25222"/>
                  </a:lnTo>
                  <a:lnTo>
                    <a:pt x="1828" y="990"/>
                  </a:lnTo>
                  <a:close/>
                </a:path>
              </a:pathLst>
            </a:custGeom>
            <a:solidFill>
              <a:srgbClr val="F3F3F3"/>
            </a:solidFill>
          </p:spPr>
          <p:txBody>
            <a:bodyPr wrap="square" lIns="0" tIns="0" rIns="0" bIns="0" rtlCol="0"/>
            <a:lstStyle/>
            <a:p>
              <a:endParaRPr sz="1227"/>
            </a:p>
          </p:txBody>
        </p:sp>
        <p:sp>
          <p:nvSpPr>
            <p:cNvPr id="3719" name="object 3719"/>
            <p:cNvSpPr/>
            <p:nvPr/>
          </p:nvSpPr>
          <p:spPr>
            <a:xfrm>
              <a:off x="2490825" y="8558999"/>
              <a:ext cx="1905" cy="24765"/>
            </a:xfrm>
            <a:custGeom>
              <a:avLst/>
              <a:gdLst/>
              <a:ahLst/>
              <a:cxnLst/>
              <a:rect l="l" t="t" r="r" b="b"/>
              <a:pathLst>
                <a:path w="1905" h="24765">
                  <a:moveTo>
                    <a:pt x="1828" y="482"/>
                  </a:moveTo>
                  <a:lnTo>
                    <a:pt x="1511" y="292"/>
                  </a:lnTo>
                  <a:lnTo>
                    <a:pt x="1130" y="228"/>
                  </a:lnTo>
                  <a:lnTo>
                    <a:pt x="762" y="152"/>
                  </a:lnTo>
                  <a:lnTo>
                    <a:pt x="342" y="76"/>
                  </a:lnTo>
                  <a:lnTo>
                    <a:pt x="0" y="0"/>
                  </a:lnTo>
                  <a:lnTo>
                    <a:pt x="0" y="23050"/>
                  </a:lnTo>
                  <a:lnTo>
                    <a:pt x="1130" y="23774"/>
                  </a:lnTo>
                  <a:lnTo>
                    <a:pt x="1828" y="24218"/>
                  </a:lnTo>
                  <a:lnTo>
                    <a:pt x="1828" y="482"/>
                  </a:lnTo>
                  <a:close/>
                </a:path>
              </a:pathLst>
            </a:custGeom>
            <a:solidFill>
              <a:srgbClr val="F4F4F4"/>
            </a:solidFill>
          </p:spPr>
          <p:txBody>
            <a:bodyPr wrap="square" lIns="0" tIns="0" rIns="0" bIns="0" rtlCol="0"/>
            <a:lstStyle/>
            <a:p>
              <a:endParaRPr sz="1227"/>
            </a:p>
          </p:txBody>
        </p:sp>
        <p:sp>
          <p:nvSpPr>
            <p:cNvPr id="3720" name="object 3720"/>
            <p:cNvSpPr/>
            <p:nvPr/>
          </p:nvSpPr>
          <p:spPr>
            <a:xfrm>
              <a:off x="2490025" y="8558844"/>
              <a:ext cx="1905" cy="24130"/>
            </a:xfrm>
            <a:custGeom>
              <a:avLst/>
              <a:gdLst/>
              <a:ahLst/>
              <a:cxnLst/>
              <a:rect l="l" t="t" r="r" b="b"/>
              <a:pathLst>
                <a:path w="1905" h="24129">
                  <a:moveTo>
                    <a:pt x="0" y="0"/>
                  </a:moveTo>
                  <a:lnTo>
                    <a:pt x="0" y="22694"/>
                  </a:lnTo>
                  <a:lnTo>
                    <a:pt x="1485" y="23637"/>
                  </a:lnTo>
                  <a:lnTo>
                    <a:pt x="1485" y="281"/>
                  </a:lnTo>
                  <a:lnTo>
                    <a:pt x="0" y="0"/>
                  </a:lnTo>
                  <a:close/>
                </a:path>
              </a:pathLst>
            </a:custGeom>
            <a:solidFill>
              <a:srgbClr val="F5F5F5"/>
            </a:solidFill>
          </p:spPr>
          <p:txBody>
            <a:bodyPr wrap="square" lIns="0" tIns="0" rIns="0" bIns="0" rtlCol="0"/>
            <a:lstStyle/>
            <a:p>
              <a:endParaRPr sz="1227"/>
            </a:p>
          </p:txBody>
        </p:sp>
        <p:sp>
          <p:nvSpPr>
            <p:cNvPr id="3721" name="object 3721"/>
            <p:cNvSpPr/>
            <p:nvPr/>
          </p:nvSpPr>
          <p:spPr>
            <a:xfrm>
              <a:off x="2488882" y="8558631"/>
              <a:ext cx="2540" cy="23495"/>
            </a:xfrm>
            <a:custGeom>
              <a:avLst/>
              <a:gdLst/>
              <a:ahLst/>
              <a:cxnLst/>
              <a:rect l="l" t="t" r="r" b="b"/>
              <a:pathLst>
                <a:path w="2539" h="23495">
                  <a:moveTo>
                    <a:pt x="1930" y="368"/>
                  </a:moveTo>
                  <a:lnTo>
                    <a:pt x="1473" y="292"/>
                  </a:lnTo>
                  <a:lnTo>
                    <a:pt x="800" y="152"/>
                  </a:lnTo>
                  <a:lnTo>
                    <a:pt x="0" y="0"/>
                  </a:lnTo>
                  <a:lnTo>
                    <a:pt x="0" y="22186"/>
                  </a:lnTo>
                  <a:lnTo>
                    <a:pt x="1473" y="23126"/>
                  </a:lnTo>
                  <a:lnTo>
                    <a:pt x="1930" y="23418"/>
                  </a:lnTo>
                  <a:lnTo>
                    <a:pt x="1930" y="368"/>
                  </a:lnTo>
                  <a:close/>
                </a:path>
              </a:pathLst>
            </a:custGeom>
            <a:solidFill>
              <a:srgbClr val="F6F6F6"/>
            </a:solidFill>
          </p:spPr>
          <p:txBody>
            <a:bodyPr wrap="square" lIns="0" tIns="0" rIns="0" bIns="0" rtlCol="0"/>
            <a:lstStyle/>
            <a:p>
              <a:endParaRPr sz="1227"/>
            </a:p>
          </p:txBody>
        </p:sp>
        <p:sp>
          <p:nvSpPr>
            <p:cNvPr id="3722" name="object 3722"/>
            <p:cNvSpPr/>
            <p:nvPr/>
          </p:nvSpPr>
          <p:spPr>
            <a:xfrm>
              <a:off x="2487739" y="8558415"/>
              <a:ext cx="2540" cy="23495"/>
            </a:xfrm>
            <a:custGeom>
              <a:avLst/>
              <a:gdLst/>
              <a:ahLst/>
              <a:cxnLst/>
              <a:rect l="l" t="t" r="r" b="b"/>
              <a:pathLst>
                <a:path w="2539" h="23495">
                  <a:moveTo>
                    <a:pt x="1943" y="368"/>
                  </a:moveTo>
                  <a:lnTo>
                    <a:pt x="1473" y="292"/>
                  </a:lnTo>
                  <a:lnTo>
                    <a:pt x="800" y="152"/>
                  </a:lnTo>
                  <a:lnTo>
                    <a:pt x="0" y="0"/>
                  </a:lnTo>
                  <a:lnTo>
                    <a:pt x="0" y="21678"/>
                  </a:lnTo>
                  <a:lnTo>
                    <a:pt x="1473" y="22618"/>
                  </a:lnTo>
                  <a:lnTo>
                    <a:pt x="1943" y="22910"/>
                  </a:lnTo>
                  <a:lnTo>
                    <a:pt x="1943" y="368"/>
                  </a:lnTo>
                  <a:close/>
                </a:path>
              </a:pathLst>
            </a:custGeom>
            <a:solidFill>
              <a:srgbClr val="F7F7F7"/>
            </a:solidFill>
          </p:spPr>
          <p:txBody>
            <a:bodyPr wrap="square" lIns="0" tIns="0" rIns="0" bIns="0" rtlCol="0"/>
            <a:lstStyle/>
            <a:p>
              <a:endParaRPr sz="1227"/>
            </a:p>
          </p:txBody>
        </p:sp>
        <p:sp>
          <p:nvSpPr>
            <p:cNvPr id="3723" name="object 3723"/>
            <p:cNvSpPr/>
            <p:nvPr/>
          </p:nvSpPr>
          <p:spPr>
            <a:xfrm>
              <a:off x="2487396" y="8558346"/>
              <a:ext cx="1270" cy="22860"/>
            </a:xfrm>
            <a:custGeom>
              <a:avLst/>
              <a:gdLst/>
              <a:ahLst/>
              <a:cxnLst/>
              <a:rect l="l" t="t" r="r" b="b"/>
              <a:pathLst>
                <a:path w="1269" h="22859">
                  <a:moveTo>
                    <a:pt x="0" y="0"/>
                  </a:moveTo>
                  <a:lnTo>
                    <a:pt x="0" y="21524"/>
                  </a:lnTo>
                  <a:lnTo>
                    <a:pt x="1142" y="22250"/>
                  </a:lnTo>
                  <a:lnTo>
                    <a:pt x="1142" y="216"/>
                  </a:lnTo>
                  <a:lnTo>
                    <a:pt x="0" y="0"/>
                  </a:lnTo>
                  <a:close/>
                </a:path>
              </a:pathLst>
            </a:custGeom>
            <a:solidFill>
              <a:srgbClr val="F8F8F8"/>
            </a:solidFill>
          </p:spPr>
          <p:txBody>
            <a:bodyPr wrap="square" lIns="0" tIns="0" rIns="0" bIns="0" rtlCol="0"/>
            <a:lstStyle/>
            <a:p>
              <a:endParaRPr sz="1227"/>
            </a:p>
          </p:txBody>
        </p:sp>
        <p:sp>
          <p:nvSpPr>
            <p:cNvPr id="3724" name="object 3724"/>
            <p:cNvSpPr/>
            <p:nvPr/>
          </p:nvSpPr>
          <p:spPr>
            <a:xfrm>
              <a:off x="2486253" y="8558136"/>
              <a:ext cx="1905" cy="22225"/>
            </a:xfrm>
            <a:custGeom>
              <a:avLst/>
              <a:gdLst/>
              <a:ahLst/>
              <a:cxnLst/>
              <a:rect l="l" t="t" r="r" b="b"/>
              <a:pathLst>
                <a:path w="1905" h="22225">
                  <a:moveTo>
                    <a:pt x="1816" y="342"/>
                  </a:moveTo>
                  <a:lnTo>
                    <a:pt x="1130" y="215"/>
                  </a:lnTo>
                  <a:lnTo>
                    <a:pt x="342" y="76"/>
                  </a:lnTo>
                  <a:lnTo>
                    <a:pt x="0" y="0"/>
                  </a:lnTo>
                  <a:lnTo>
                    <a:pt x="0" y="21018"/>
                  </a:lnTo>
                  <a:lnTo>
                    <a:pt x="1130" y="21742"/>
                  </a:lnTo>
                  <a:lnTo>
                    <a:pt x="1816" y="22174"/>
                  </a:lnTo>
                  <a:lnTo>
                    <a:pt x="1816" y="342"/>
                  </a:lnTo>
                  <a:close/>
                </a:path>
              </a:pathLst>
            </a:custGeom>
            <a:solidFill>
              <a:srgbClr val="F9F9F9"/>
            </a:solidFill>
          </p:spPr>
          <p:txBody>
            <a:bodyPr wrap="square" lIns="0" tIns="0" rIns="0" bIns="0" rtlCol="0"/>
            <a:lstStyle/>
            <a:p>
              <a:endParaRPr sz="1227"/>
            </a:p>
          </p:txBody>
        </p:sp>
        <p:sp>
          <p:nvSpPr>
            <p:cNvPr id="3725" name="object 3725"/>
            <p:cNvSpPr/>
            <p:nvPr/>
          </p:nvSpPr>
          <p:spPr>
            <a:xfrm>
              <a:off x="2485110" y="8557920"/>
              <a:ext cx="1905" cy="22225"/>
            </a:xfrm>
            <a:custGeom>
              <a:avLst/>
              <a:gdLst/>
              <a:ahLst/>
              <a:cxnLst/>
              <a:rect l="l" t="t" r="r" b="b"/>
              <a:pathLst>
                <a:path w="1905" h="22225">
                  <a:moveTo>
                    <a:pt x="1828" y="342"/>
                  </a:moveTo>
                  <a:lnTo>
                    <a:pt x="1143" y="215"/>
                  </a:lnTo>
                  <a:lnTo>
                    <a:pt x="342" y="76"/>
                  </a:lnTo>
                  <a:lnTo>
                    <a:pt x="0" y="0"/>
                  </a:lnTo>
                  <a:lnTo>
                    <a:pt x="0" y="20510"/>
                  </a:lnTo>
                  <a:lnTo>
                    <a:pt x="1143" y="21234"/>
                  </a:lnTo>
                  <a:lnTo>
                    <a:pt x="1828" y="21666"/>
                  </a:lnTo>
                  <a:lnTo>
                    <a:pt x="1828" y="342"/>
                  </a:lnTo>
                  <a:close/>
                </a:path>
              </a:pathLst>
            </a:custGeom>
            <a:solidFill>
              <a:srgbClr val="FAFAFA"/>
            </a:solidFill>
          </p:spPr>
          <p:txBody>
            <a:bodyPr wrap="square" lIns="0" tIns="0" rIns="0" bIns="0" rtlCol="0"/>
            <a:lstStyle/>
            <a:p>
              <a:endParaRPr sz="1227"/>
            </a:p>
          </p:txBody>
        </p:sp>
        <p:sp>
          <p:nvSpPr>
            <p:cNvPr id="3726" name="object 3726"/>
            <p:cNvSpPr/>
            <p:nvPr/>
          </p:nvSpPr>
          <p:spPr>
            <a:xfrm>
              <a:off x="2483510" y="8557609"/>
              <a:ext cx="2540" cy="21590"/>
            </a:xfrm>
            <a:custGeom>
              <a:avLst/>
              <a:gdLst/>
              <a:ahLst/>
              <a:cxnLst/>
              <a:rect l="l" t="t" r="r" b="b"/>
              <a:pathLst>
                <a:path w="2539" h="21590">
                  <a:moveTo>
                    <a:pt x="0" y="0"/>
                  </a:moveTo>
                  <a:lnTo>
                    <a:pt x="0" y="20245"/>
                  </a:lnTo>
                  <a:lnTo>
                    <a:pt x="1014" y="20439"/>
                  </a:lnTo>
                  <a:lnTo>
                    <a:pt x="2285" y="21245"/>
                  </a:lnTo>
                  <a:lnTo>
                    <a:pt x="2285" y="433"/>
                  </a:lnTo>
                  <a:lnTo>
                    <a:pt x="0" y="0"/>
                  </a:lnTo>
                  <a:close/>
                </a:path>
              </a:pathLst>
            </a:custGeom>
            <a:solidFill>
              <a:srgbClr val="FBFBFB"/>
            </a:solidFill>
          </p:spPr>
          <p:txBody>
            <a:bodyPr wrap="square" lIns="0" tIns="0" rIns="0" bIns="0" rtlCol="0"/>
            <a:lstStyle/>
            <a:p>
              <a:endParaRPr sz="1227"/>
            </a:p>
          </p:txBody>
        </p:sp>
        <p:sp>
          <p:nvSpPr>
            <p:cNvPr id="3727" name="object 3727"/>
            <p:cNvSpPr/>
            <p:nvPr/>
          </p:nvSpPr>
          <p:spPr>
            <a:xfrm>
              <a:off x="2465679" y="8556764"/>
              <a:ext cx="19050" cy="21590"/>
            </a:xfrm>
            <a:custGeom>
              <a:avLst/>
              <a:gdLst/>
              <a:ahLst/>
              <a:cxnLst/>
              <a:rect l="l" t="t" r="r" b="b"/>
              <a:pathLst>
                <a:path w="19050" h="21590">
                  <a:moveTo>
                    <a:pt x="3416" y="0"/>
                  </a:moveTo>
                  <a:lnTo>
                    <a:pt x="1828" y="317"/>
                  </a:lnTo>
                  <a:lnTo>
                    <a:pt x="1143" y="444"/>
                  </a:lnTo>
                  <a:lnTo>
                    <a:pt x="0" y="660"/>
                  </a:lnTo>
                  <a:lnTo>
                    <a:pt x="0" y="20891"/>
                  </a:lnTo>
                  <a:lnTo>
                    <a:pt x="1143" y="20675"/>
                  </a:lnTo>
                  <a:lnTo>
                    <a:pt x="3416" y="20231"/>
                  </a:lnTo>
                  <a:lnTo>
                    <a:pt x="3416" y="0"/>
                  </a:lnTo>
                  <a:close/>
                </a:path>
                <a:path w="19050" h="21590">
                  <a:moveTo>
                    <a:pt x="18630" y="1003"/>
                  </a:moveTo>
                  <a:lnTo>
                    <a:pt x="17145" y="723"/>
                  </a:lnTo>
                  <a:lnTo>
                    <a:pt x="16344" y="584"/>
                  </a:lnTo>
                  <a:lnTo>
                    <a:pt x="14401" y="203"/>
                  </a:lnTo>
                  <a:lnTo>
                    <a:pt x="14401" y="20447"/>
                  </a:lnTo>
                  <a:lnTo>
                    <a:pt x="17145" y="20967"/>
                  </a:lnTo>
                  <a:lnTo>
                    <a:pt x="18630" y="21247"/>
                  </a:lnTo>
                  <a:lnTo>
                    <a:pt x="18630" y="1003"/>
                  </a:lnTo>
                  <a:close/>
                </a:path>
              </a:pathLst>
            </a:custGeom>
            <a:solidFill>
              <a:srgbClr val="FCFCFC"/>
            </a:solidFill>
          </p:spPr>
          <p:txBody>
            <a:bodyPr wrap="square" lIns="0" tIns="0" rIns="0" bIns="0" rtlCol="0"/>
            <a:lstStyle/>
            <a:p>
              <a:endParaRPr sz="1227"/>
            </a:p>
          </p:txBody>
        </p:sp>
        <p:sp>
          <p:nvSpPr>
            <p:cNvPr id="3728" name="object 3728"/>
            <p:cNvSpPr/>
            <p:nvPr/>
          </p:nvSpPr>
          <p:spPr>
            <a:xfrm>
              <a:off x="2463393" y="8557298"/>
              <a:ext cx="3175" cy="20955"/>
            </a:xfrm>
            <a:custGeom>
              <a:avLst/>
              <a:gdLst/>
              <a:ahLst/>
              <a:cxnLst/>
              <a:rect l="l" t="t" r="r" b="b"/>
              <a:pathLst>
                <a:path w="3175" h="20954">
                  <a:moveTo>
                    <a:pt x="2971" y="0"/>
                  </a:moveTo>
                  <a:lnTo>
                    <a:pt x="2273" y="139"/>
                  </a:lnTo>
                  <a:lnTo>
                    <a:pt x="1778" y="228"/>
                  </a:lnTo>
                  <a:lnTo>
                    <a:pt x="1143" y="342"/>
                  </a:lnTo>
                  <a:lnTo>
                    <a:pt x="0" y="571"/>
                  </a:lnTo>
                  <a:lnTo>
                    <a:pt x="0" y="20891"/>
                  </a:lnTo>
                  <a:lnTo>
                    <a:pt x="190" y="20751"/>
                  </a:lnTo>
                  <a:lnTo>
                    <a:pt x="1143" y="20574"/>
                  </a:lnTo>
                  <a:lnTo>
                    <a:pt x="1549" y="20497"/>
                  </a:lnTo>
                  <a:lnTo>
                    <a:pt x="2273" y="20358"/>
                  </a:lnTo>
                  <a:lnTo>
                    <a:pt x="2971" y="20218"/>
                  </a:lnTo>
                  <a:lnTo>
                    <a:pt x="2971" y="0"/>
                  </a:lnTo>
                  <a:close/>
                </a:path>
              </a:pathLst>
            </a:custGeom>
            <a:solidFill>
              <a:srgbClr val="FBFBFB"/>
            </a:solidFill>
          </p:spPr>
          <p:txBody>
            <a:bodyPr wrap="square" lIns="0" tIns="0" rIns="0" bIns="0" rtlCol="0"/>
            <a:lstStyle/>
            <a:p>
              <a:endParaRPr sz="1227"/>
            </a:p>
          </p:txBody>
        </p:sp>
        <p:sp>
          <p:nvSpPr>
            <p:cNvPr id="3729" name="object 3729"/>
            <p:cNvSpPr/>
            <p:nvPr/>
          </p:nvSpPr>
          <p:spPr>
            <a:xfrm>
              <a:off x="2462936" y="8557725"/>
              <a:ext cx="1270" cy="20955"/>
            </a:xfrm>
            <a:custGeom>
              <a:avLst/>
              <a:gdLst/>
              <a:ahLst/>
              <a:cxnLst/>
              <a:rect l="l" t="t" r="r" b="b"/>
              <a:pathLst>
                <a:path w="1269" h="20954">
                  <a:moveTo>
                    <a:pt x="1143" y="0"/>
                  </a:moveTo>
                  <a:lnTo>
                    <a:pt x="0" y="219"/>
                  </a:lnTo>
                  <a:lnTo>
                    <a:pt x="0" y="20748"/>
                  </a:lnTo>
                  <a:lnTo>
                    <a:pt x="657" y="20323"/>
                  </a:lnTo>
                  <a:lnTo>
                    <a:pt x="1143" y="20230"/>
                  </a:lnTo>
                  <a:lnTo>
                    <a:pt x="1143" y="0"/>
                  </a:lnTo>
                  <a:close/>
                </a:path>
              </a:pathLst>
            </a:custGeom>
            <a:solidFill>
              <a:srgbClr val="FAFAFA"/>
            </a:solidFill>
          </p:spPr>
          <p:txBody>
            <a:bodyPr wrap="square" lIns="0" tIns="0" rIns="0" bIns="0" rtlCol="0"/>
            <a:lstStyle/>
            <a:p>
              <a:endParaRPr sz="1227"/>
            </a:p>
          </p:txBody>
        </p:sp>
        <p:sp>
          <p:nvSpPr>
            <p:cNvPr id="3730" name="object 3730"/>
            <p:cNvSpPr/>
            <p:nvPr/>
          </p:nvSpPr>
          <p:spPr>
            <a:xfrm>
              <a:off x="2461793" y="8557793"/>
              <a:ext cx="2540" cy="21590"/>
            </a:xfrm>
            <a:custGeom>
              <a:avLst/>
              <a:gdLst/>
              <a:ahLst/>
              <a:cxnLst/>
              <a:rect l="l" t="t" r="r" b="b"/>
              <a:pathLst>
                <a:path w="2539" h="21590">
                  <a:moveTo>
                    <a:pt x="1930" y="0"/>
                  </a:moveTo>
                  <a:lnTo>
                    <a:pt x="1143" y="165"/>
                  </a:lnTo>
                  <a:lnTo>
                    <a:pt x="457" y="292"/>
                  </a:lnTo>
                  <a:lnTo>
                    <a:pt x="0" y="381"/>
                  </a:lnTo>
                  <a:lnTo>
                    <a:pt x="0" y="21424"/>
                  </a:lnTo>
                  <a:lnTo>
                    <a:pt x="457" y="21132"/>
                  </a:lnTo>
                  <a:lnTo>
                    <a:pt x="647" y="21005"/>
                  </a:lnTo>
                  <a:lnTo>
                    <a:pt x="1143" y="20688"/>
                  </a:lnTo>
                  <a:lnTo>
                    <a:pt x="1790" y="20256"/>
                  </a:lnTo>
                  <a:lnTo>
                    <a:pt x="1930" y="20231"/>
                  </a:lnTo>
                  <a:lnTo>
                    <a:pt x="1930" y="0"/>
                  </a:lnTo>
                  <a:close/>
                </a:path>
              </a:pathLst>
            </a:custGeom>
            <a:solidFill>
              <a:srgbClr val="F9F9F9"/>
            </a:solidFill>
          </p:spPr>
          <p:txBody>
            <a:bodyPr wrap="square" lIns="0" tIns="0" rIns="0" bIns="0" rtlCol="0"/>
            <a:lstStyle/>
            <a:p>
              <a:endParaRPr sz="1227"/>
            </a:p>
          </p:txBody>
        </p:sp>
        <p:sp>
          <p:nvSpPr>
            <p:cNvPr id="3731" name="object 3731"/>
            <p:cNvSpPr/>
            <p:nvPr/>
          </p:nvSpPr>
          <p:spPr>
            <a:xfrm>
              <a:off x="2461107" y="8558011"/>
              <a:ext cx="1905" cy="22225"/>
            </a:xfrm>
            <a:custGeom>
              <a:avLst/>
              <a:gdLst/>
              <a:ahLst/>
              <a:cxnLst/>
              <a:rect l="l" t="t" r="r" b="b"/>
              <a:pathLst>
                <a:path w="1905" h="22225">
                  <a:moveTo>
                    <a:pt x="0" y="21644"/>
                  </a:moveTo>
                  <a:lnTo>
                    <a:pt x="1485" y="20684"/>
                  </a:lnTo>
                  <a:lnTo>
                    <a:pt x="1485" y="0"/>
                  </a:lnTo>
                  <a:lnTo>
                    <a:pt x="0" y="285"/>
                  </a:lnTo>
                  <a:lnTo>
                    <a:pt x="0" y="21644"/>
                  </a:lnTo>
                  <a:close/>
                </a:path>
              </a:pathLst>
            </a:custGeom>
            <a:solidFill>
              <a:srgbClr val="F8F8F8"/>
            </a:solidFill>
          </p:spPr>
          <p:txBody>
            <a:bodyPr wrap="square" lIns="0" tIns="0" rIns="0" bIns="0" rtlCol="0"/>
            <a:lstStyle/>
            <a:p>
              <a:endParaRPr sz="1227"/>
            </a:p>
          </p:txBody>
        </p:sp>
        <p:sp>
          <p:nvSpPr>
            <p:cNvPr id="3732" name="object 3732"/>
            <p:cNvSpPr/>
            <p:nvPr/>
          </p:nvSpPr>
          <p:spPr>
            <a:xfrm>
              <a:off x="2459964" y="8558174"/>
              <a:ext cx="1905" cy="22225"/>
            </a:xfrm>
            <a:custGeom>
              <a:avLst/>
              <a:gdLst/>
              <a:ahLst/>
              <a:cxnLst/>
              <a:rect l="l" t="t" r="r" b="b"/>
              <a:pathLst>
                <a:path w="1905" h="22225">
                  <a:moveTo>
                    <a:pt x="1816" y="0"/>
                  </a:moveTo>
                  <a:lnTo>
                    <a:pt x="1485" y="63"/>
                  </a:lnTo>
                  <a:lnTo>
                    <a:pt x="1333" y="101"/>
                  </a:lnTo>
                  <a:lnTo>
                    <a:pt x="685" y="215"/>
                  </a:lnTo>
                  <a:lnTo>
                    <a:pt x="0" y="342"/>
                  </a:lnTo>
                  <a:lnTo>
                    <a:pt x="0" y="22225"/>
                  </a:lnTo>
                  <a:lnTo>
                    <a:pt x="685" y="21780"/>
                  </a:lnTo>
                  <a:lnTo>
                    <a:pt x="1143" y="21488"/>
                  </a:lnTo>
                  <a:lnTo>
                    <a:pt x="1485" y="21259"/>
                  </a:lnTo>
                  <a:lnTo>
                    <a:pt x="1816" y="21043"/>
                  </a:lnTo>
                  <a:lnTo>
                    <a:pt x="1816" y="0"/>
                  </a:lnTo>
                  <a:close/>
                </a:path>
              </a:pathLst>
            </a:custGeom>
            <a:solidFill>
              <a:srgbClr val="F7F7F7"/>
            </a:solidFill>
          </p:spPr>
          <p:txBody>
            <a:bodyPr wrap="square" lIns="0" tIns="0" rIns="0" bIns="0" rtlCol="0"/>
            <a:lstStyle/>
            <a:p>
              <a:endParaRPr sz="1227"/>
            </a:p>
          </p:txBody>
        </p:sp>
        <p:sp>
          <p:nvSpPr>
            <p:cNvPr id="3733" name="object 3733"/>
            <p:cNvSpPr/>
            <p:nvPr/>
          </p:nvSpPr>
          <p:spPr>
            <a:xfrm>
              <a:off x="2459507" y="8558384"/>
              <a:ext cx="1270" cy="22860"/>
            </a:xfrm>
            <a:custGeom>
              <a:avLst/>
              <a:gdLst/>
              <a:ahLst/>
              <a:cxnLst/>
              <a:rect l="l" t="t" r="r" b="b"/>
              <a:pathLst>
                <a:path w="1269" h="22859">
                  <a:moveTo>
                    <a:pt x="0" y="22305"/>
                  </a:moveTo>
                  <a:lnTo>
                    <a:pt x="1142" y="21566"/>
                  </a:lnTo>
                  <a:lnTo>
                    <a:pt x="1142" y="0"/>
                  </a:lnTo>
                  <a:lnTo>
                    <a:pt x="0" y="219"/>
                  </a:lnTo>
                  <a:lnTo>
                    <a:pt x="0" y="22305"/>
                  </a:lnTo>
                  <a:close/>
                </a:path>
              </a:pathLst>
            </a:custGeom>
            <a:solidFill>
              <a:srgbClr val="F6F6F6"/>
            </a:solidFill>
          </p:spPr>
          <p:txBody>
            <a:bodyPr wrap="square" lIns="0" tIns="0" rIns="0" bIns="0" rtlCol="0"/>
            <a:lstStyle/>
            <a:p>
              <a:endParaRPr sz="1227"/>
            </a:p>
          </p:txBody>
        </p:sp>
        <p:sp>
          <p:nvSpPr>
            <p:cNvPr id="3734" name="object 3734"/>
            <p:cNvSpPr/>
            <p:nvPr/>
          </p:nvSpPr>
          <p:spPr>
            <a:xfrm>
              <a:off x="2458364" y="8558453"/>
              <a:ext cx="2540" cy="23495"/>
            </a:xfrm>
            <a:custGeom>
              <a:avLst/>
              <a:gdLst/>
              <a:ahLst/>
              <a:cxnLst/>
              <a:rect l="l" t="t" r="r" b="b"/>
              <a:pathLst>
                <a:path w="2539" h="23495">
                  <a:moveTo>
                    <a:pt x="1943" y="0"/>
                  </a:moveTo>
                  <a:lnTo>
                    <a:pt x="1130" y="165"/>
                  </a:lnTo>
                  <a:lnTo>
                    <a:pt x="457" y="292"/>
                  </a:lnTo>
                  <a:lnTo>
                    <a:pt x="0" y="381"/>
                  </a:lnTo>
                  <a:lnTo>
                    <a:pt x="0" y="22987"/>
                  </a:lnTo>
                  <a:lnTo>
                    <a:pt x="457" y="22682"/>
                  </a:lnTo>
                  <a:lnTo>
                    <a:pt x="1943" y="21729"/>
                  </a:lnTo>
                  <a:lnTo>
                    <a:pt x="1943" y="0"/>
                  </a:lnTo>
                  <a:close/>
                </a:path>
              </a:pathLst>
            </a:custGeom>
            <a:solidFill>
              <a:srgbClr val="F5F5F5"/>
            </a:solidFill>
          </p:spPr>
          <p:txBody>
            <a:bodyPr wrap="square" lIns="0" tIns="0" rIns="0" bIns="0" rtlCol="0"/>
            <a:lstStyle/>
            <a:p>
              <a:endParaRPr sz="1227"/>
            </a:p>
          </p:txBody>
        </p:sp>
        <p:sp>
          <p:nvSpPr>
            <p:cNvPr id="3735" name="object 3735"/>
            <p:cNvSpPr/>
            <p:nvPr/>
          </p:nvSpPr>
          <p:spPr>
            <a:xfrm>
              <a:off x="2456878" y="8558682"/>
              <a:ext cx="2540" cy="24130"/>
            </a:xfrm>
            <a:custGeom>
              <a:avLst/>
              <a:gdLst/>
              <a:ahLst/>
              <a:cxnLst/>
              <a:rect l="l" t="t" r="r" b="b"/>
              <a:pathLst>
                <a:path w="2539" h="24129">
                  <a:moveTo>
                    <a:pt x="2273" y="0"/>
                  </a:moveTo>
                  <a:lnTo>
                    <a:pt x="1485" y="152"/>
                  </a:lnTo>
                  <a:lnTo>
                    <a:pt x="800" y="279"/>
                  </a:lnTo>
                  <a:lnTo>
                    <a:pt x="0" y="431"/>
                  </a:lnTo>
                  <a:lnTo>
                    <a:pt x="0" y="23710"/>
                  </a:lnTo>
                  <a:lnTo>
                    <a:pt x="800" y="23190"/>
                  </a:lnTo>
                  <a:lnTo>
                    <a:pt x="1485" y="22758"/>
                  </a:lnTo>
                  <a:lnTo>
                    <a:pt x="2273" y="22237"/>
                  </a:lnTo>
                  <a:lnTo>
                    <a:pt x="2273" y="0"/>
                  </a:lnTo>
                  <a:close/>
                </a:path>
              </a:pathLst>
            </a:custGeom>
            <a:solidFill>
              <a:srgbClr val="F4F4F4"/>
            </a:solidFill>
          </p:spPr>
          <p:txBody>
            <a:bodyPr wrap="square" lIns="0" tIns="0" rIns="0" bIns="0" rtlCol="0"/>
            <a:lstStyle/>
            <a:p>
              <a:endParaRPr sz="1227"/>
            </a:p>
          </p:txBody>
        </p:sp>
        <p:sp>
          <p:nvSpPr>
            <p:cNvPr id="3736" name="object 3736"/>
            <p:cNvSpPr/>
            <p:nvPr/>
          </p:nvSpPr>
          <p:spPr>
            <a:xfrm>
              <a:off x="2456535" y="8558956"/>
              <a:ext cx="1270" cy="24130"/>
            </a:xfrm>
            <a:custGeom>
              <a:avLst/>
              <a:gdLst/>
              <a:ahLst/>
              <a:cxnLst/>
              <a:rect l="l" t="t" r="r" b="b"/>
              <a:pathLst>
                <a:path w="1269" h="24129">
                  <a:moveTo>
                    <a:pt x="0" y="23654"/>
                  </a:moveTo>
                  <a:lnTo>
                    <a:pt x="1143" y="22915"/>
                  </a:lnTo>
                  <a:lnTo>
                    <a:pt x="1143" y="0"/>
                  </a:lnTo>
                  <a:lnTo>
                    <a:pt x="0" y="219"/>
                  </a:lnTo>
                  <a:lnTo>
                    <a:pt x="0" y="23654"/>
                  </a:lnTo>
                  <a:close/>
                </a:path>
              </a:pathLst>
            </a:custGeom>
            <a:solidFill>
              <a:srgbClr val="F3F3F3"/>
            </a:solidFill>
          </p:spPr>
          <p:txBody>
            <a:bodyPr wrap="square" lIns="0" tIns="0" rIns="0" bIns="0" rtlCol="0"/>
            <a:lstStyle/>
            <a:p>
              <a:endParaRPr sz="1227"/>
            </a:p>
          </p:txBody>
        </p:sp>
        <p:sp>
          <p:nvSpPr>
            <p:cNvPr id="3737" name="object 3737"/>
            <p:cNvSpPr/>
            <p:nvPr/>
          </p:nvSpPr>
          <p:spPr>
            <a:xfrm>
              <a:off x="2455392" y="8559050"/>
              <a:ext cx="1905" cy="24765"/>
            </a:xfrm>
            <a:custGeom>
              <a:avLst/>
              <a:gdLst/>
              <a:ahLst/>
              <a:cxnLst/>
              <a:rect l="l" t="t" r="r" b="b"/>
              <a:pathLst>
                <a:path w="1905" h="24765">
                  <a:moveTo>
                    <a:pt x="1816" y="0"/>
                  </a:moveTo>
                  <a:lnTo>
                    <a:pt x="1130" y="139"/>
                  </a:lnTo>
                  <a:lnTo>
                    <a:pt x="546" y="241"/>
                  </a:lnTo>
                  <a:lnTo>
                    <a:pt x="342" y="381"/>
                  </a:lnTo>
                  <a:lnTo>
                    <a:pt x="0" y="596"/>
                  </a:lnTo>
                  <a:lnTo>
                    <a:pt x="0" y="24307"/>
                  </a:lnTo>
                  <a:lnTo>
                    <a:pt x="342" y="24079"/>
                  </a:lnTo>
                  <a:lnTo>
                    <a:pt x="1130" y="23571"/>
                  </a:lnTo>
                  <a:lnTo>
                    <a:pt x="1816" y="23126"/>
                  </a:lnTo>
                  <a:lnTo>
                    <a:pt x="1816" y="0"/>
                  </a:lnTo>
                  <a:close/>
                </a:path>
              </a:pathLst>
            </a:custGeom>
            <a:solidFill>
              <a:srgbClr val="F2F2F2"/>
            </a:solidFill>
          </p:spPr>
          <p:txBody>
            <a:bodyPr wrap="square" lIns="0" tIns="0" rIns="0" bIns="0" rtlCol="0"/>
            <a:lstStyle/>
            <a:p>
              <a:endParaRPr sz="1227"/>
            </a:p>
          </p:txBody>
        </p:sp>
        <p:sp>
          <p:nvSpPr>
            <p:cNvPr id="3738" name="object 3738"/>
            <p:cNvSpPr/>
            <p:nvPr/>
          </p:nvSpPr>
          <p:spPr>
            <a:xfrm>
              <a:off x="2454592" y="8559264"/>
              <a:ext cx="1905" cy="25400"/>
            </a:xfrm>
            <a:custGeom>
              <a:avLst/>
              <a:gdLst/>
              <a:ahLst/>
              <a:cxnLst/>
              <a:rect l="l" t="t" r="r" b="b"/>
              <a:pathLst>
                <a:path w="1905" h="25400">
                  <a:moveTo>
                    <a:pt x="1486" y="0"/>
                  </a:moveTo>
                  <a:lnTo>
                    <a:pt x="1355" y="25"/>
                  </a:lnTo>
                  <a:lnTo>
                    <a:pt x="0" y="889"/>
                  </a:lnTo>
                  <a:lnTo>
                    <a:pt x="0" y="25026"/>
                  </a:lnTo>
                  <a:lnTo>
                    <a:pt x="542" y="24251"/>
                  </a:lnTo>
                  <a:lnTo>
                    <a:pt x="1486" y="23641"/>
                  </a:lnTo>
                  <a:lnTo>
                    <a:pt x="1486" y="0"/>
                  </a:lnTo>
                  <a:close/>
                </a:path>
              </a:pathLst>
            </a:custGeom>
            <a:solidFill>
              <a:srgbClr val="F1F1F1"/>
            </a:solidFill>
          </p:spPr>
          <p:txBody>
            <a:bodyPr wrap="square" lIns="0" tIns="0" rIns="0" bIns="0" rtlCol="0"/>
            <a:lstStyle/>
            <a:p>
              <a:endParaRPr sz="1227"/>
            </a:p>
          </p:txBody>
        </p:sp>
        <p:sp>
          <p:nvSpPr>
            <p:cNvPr id="3739" name="object 3739"/>
            <p:cNvSpPr/>
            <p:nvPr/>
          </p:nvSpPr>
          <p:spPr>
            <a:xfrm>
              <a:off x="2453449" y="8559647"/>
              <a:ext cx="2540" cy="26670"/>
            </a:xfrm>
            <a:custGeom>
              <a:avLst/>
              <a:gdLst/>
              <a:ahLst/>
              <a:cxnLst/>
              <a:rect l="l" t="t" r="r" b="b"/>
              <a:pathLst>
                <a:path w="2539" h="26670">
                  <a:moveTo>
                    <a:pt x="1930" y="0"/>
                  </a:moveTo>
                  <a:lnTo>
                    <a:pt x="1485" y="292"/>
                  </a:lnTo>
                  <a:lnTo>
                    <a:pt x="1257" y="444"/>
                  </a:lnTo>
                  <a:lnTo>
                    <a:pt x="800" y="736"/>
                  </a:lnTo>
                  <a:lnTo>
                    <a:pt x="0" y="1244"/>
                  </a:lnTo>
                  <a:lnTo>
                    <a:pt x="0" y="26289"/>
                  </a:lnTo>
                  <a:lnTo>
                    <a:pt x="800" y="25146"/>
                  </a:lnTo>
                  <a:lnTo>
                    <a:pt x="1231" y="24511"/>
                  </a:lnTo>
                  <a:lnTo>
                    <a:pt x="1485" y="24155"/>
                  </a:lnTo>
                  <a:lnTo>
                    <a:pt x="1676" y="23876"/>
                  </a:lnTo>
                  <a:lnTo>
                    <a:pt x="1930" y="23710"/>
                  </a:lnTo>
                  <a:lnTo>
                    <a:pt x="1930" y="0"/>
                  </a:lnTo>
                  <a:close/>
                </a:path>
              </a:pathLst>
            </a:custGeom>
            <a:solidFill>
              <a:srgbClr val="F0F0F0"/>
            </a:solidFill>
          </p:spPr>
          <p:txBody>
            <a:bodyPr wrap="square" lIns="0" tIns="0" rIns="0" bIns="0" rtlCol="0"/>
            <a:lstStyle/>
            <a:p>
              <a:endParaRPr sz="1227"/>
            </a:p>
          </p:txBody>
        </p:sp>
        <p:sp>
          <p:nvSpPr>
            <p:cNvPr id="3740" name="object 3740"/>
            <p:cNvSpPr/>
            <p:nvPr/>
          </p:nvSpPr>
          <p:spPr>
            <a:xfrm>
              <a:off x="2453106" y="8560372"/>
              <a:ext cx="1270" cy="26670"/>
            </a:xfrm>
            <a:custGeom>
              <a:avLst/>
              <a:gdLst/>
              <a:ahLst/>
              <a:cxnLst/>
              <a:rect l="l" t="t" r="r" b="b"/>
              <a:pathLst>
                <a:path w="1269" h="26670">
                  <a:moveTo>
                    <a:pt x="1142" y="0"/>
                  </a:moveTo>
                  <a:lnTo>
                    <a:pt x="0" y="728"/>
                  </a:lnTo>
                  <a:lnTo>
                    <a:pt x="0" y="26041"/>
                  </a:lnTo>
                  <a:lnTo>
                    <a:pt x="1142" y="24408"/>
                  </a:lnTo>
                  <a:lnTo>
                    <a:pt x="1142" y="0"/>
                  </a:lnTo>
                  <a:close/>
                </a:path>
              </a:pathLst>
            </a:custGeom>
            <a:solidFill>
              <a:srgbClr val="EFEFEF"/>
            </a:solidFill>
          </p:spPr>
          <p:txBody>
            <a:bodyPr wrap="square" lIns="0" tIns="0" rIns="0" bIns="0" rtlCol="0"/>
            <a:lstStyle/>
            <a:p>
              <a:endParaRPr sz="1227"/>
            </a:p>
          </p:txBody>
        </p:sp>
        <p:sp>
          <p:nvSpPr>
            <p:cNvPr id="3741" name="object 3741"/>
            <p:cNvSpPr/>
            <p:nvPr/>
          </p:nvSpPr>
          <p:spPr>
            <a:xfrm>
              <a:off x="2451963" y="8560676"/>
              <a:ext cx="1905" cy="27940"/>
            </a:xfrm>
            <a:custGeom>
              <a:avLst/>
              <a:gdLst/>
              <a:ahLst/>
              <a:cxnLst/>
              <a:rect l="l" t="t" r="r" b="b"/>
              <a:pathLst>
                <a:path w="1905" h="27940">
                  <a:moveTo>
                    <a:pt x="1816" y="0"/>
                  </a:moveTo>
                  <a:lnTo>
                    <a:pt x="1130" y="431"/>
                  </a:lnTo>
                  <a:lnTo>
                    <a:pt x="342" y="939"/>
                  </a:lnTo>
                  <a:lnTo>
                    <a:pt x="0" y="1155"/>
                  </a:lnTo>
                  <a:lnTo>
                    <a:pt x="0" y="27381"/>
                  </a:lnTo>
                  <a:lnTo>
                    <a:pt x="342" y="26885"/>
                  </a:lnTo>
                  <a:lnTo>
                    <a:pt x="1130" y="25742"/>
                  </a:lnTo>
                  <a:lnTo>
                    <a:pt x="1816" y="24765"/>
                  </a:lnTo>
                  <a:lnTo>
                    <a:pt x="1816" y="0"/>
                  </a:lnTo>
                  <a:close/>
                </a:path>
              </a:pathLst>
            </a:custGeom>
            <a:solidFill>
              <a:srgbClr val="EEEEEE"/>
            </a:solidFill>
          </p:spPr>
          <p:txBody>
            <a:bodyPr wrap="square" lIns="0" tIns="0" rIns="0" bIns="0" rtlCol="0"/>
            <a:lstStyle/>
            <a:p>
              <a:endParaRPr sz="1227"/>
            </a:p>
          </p:txBody>
        </p:sp>
        <p:sp>
          <p:nvSpPr>
            <p:cNvPr id="3742" name="object 3742"/>
            <p:cNvSpPr/>
            <p:nvPr/>
          </p:nvSpPr>
          <p:spPr>
            <a:xfrm>
              <a:off x="2451163" y="8561393"/>
              <a:ext cx="1905" cy="27940"/>
            </a:xfrm>
            <a:custGeom>
              <a:avLst/>
              <a:gdLst/>
              <a:ahLst/>
              <a:cxnLst/>
              <a:rect l="l" t="t" r="r" b="b"/>
              <a:pathLst>
                <a:path w="1905" h="27940">
                  <a:moveTo>
                    <a:pt x="1485" y="0"/>
                  </a:moveTo>
                  <a:lnTo>
                    <a:pt x="0" y="947"/>
                  </a:lnTo>
                  <a:lnTo>
                    <a:pt x="0" y="27796"/>
                  </a:lnTo>
                  <a:lnTo>
                    <a:pt x="1485" y="25674"/>
                  </a:lnTo>
                  <a:lnTo>
                    <a:pt x="1485" y="0"/>
                  </a:lnTo>
                  <a:close/>
                </a:path>
              </a:pathLst>
            </a:custGeom>
            <a:solidFill>
              <a:srgbClr val="EDEDED"/>
            </a:solidFill>
          </p:spPr>
          <p:txBody>
            <a:bodyPr wrap="square" lIns="0" tIns="0" rIns="0" bIns="0" rtlCol="0"/>
            <a:lstStyle/>
            <a:p>
              <a:endParaRPr sz="1227"/>
            </a:p>
          </p:txBody>
        </p:sp>
        <p:sp>
          <p:nvSpPr>
            <p:cNvPr id="3743" name="object 3743"/>
            <p:cNvSpPr/>
            <p:nvPr/>
          </p:nvSpPr>
          <p:spPr>
            <a:xfrm>
              <a:off x="2450820" y="8561830"/>
              <a:ext cx="1270" cy="27940"/>
            </a:xfrm>
            <a:custGeom>
              <a:avLst/>
              <a:gdLst/>
              <a:ahLst/>
              <a:cxnLst/>
              <a:rect l="l" t="t" r="r" b="b"/>
              <a:pathLst>
                <a:path w="1269" h="27940">
                  <a:moveTo>
                    <a:pt x="1143" y="0"/>
                  </a:moveTo>
                  <a:lnTo>
                    <a:pt x="0" y="728"/>
                  </a:lnTo>
                  <a:lnTo>
                    <a:pt x="0" y="27849"/>
                  </a:lnTo>
                  <a:lnTo>
                    <a:pt x="1143" y="26216"/>
                  </a:lnTo>
                  <a:lnTo>
                    <a:pt x="1143" y="0"/>
                  </a:lnTo>
                  <a:close/>
                </a:path>
              </a:pathLst>
            </a:custGeom>
            <a:solidFill>
              <a:srgbClr val="ECECEC"/>
            </a:solidFill>
          </p:spPr>
          <p:txBody>
            <a:bodyPr wrap="square" lIns="0" tIns="0" rIns="0" bIns="0" rtlCol="0"/>
            <a:lstStyle/>
            <a:p>
              <a:endParaRPr sz="1227"/>
            </a:p>
          </p:txBody>
        </p:sp>
        <p:sp>
          <p:nvSpPr>
            <p:cNvPr id="3744" name="object 3744"/>
            <p:cNvSpPr/>
            <p:nvPr/>
          </p:nvSpPr>
          <p:spPr>
            <a:xfrm>
              <a:off x="2450020" y="8562121"/>
              <a:ext cx="1905" cy="29209"/>
            </a:xfrm>
            <a:custGeom>
              <a:avLst/>
              <a:gdLst/>
              <a:ahLst/>
              <a:cxnLst/>
              <a:rect l="l" t="t" r="r" b="b"/>
              <a:pathLst>
                <a:path w="1905" h="29209">
                  <a:moveTo>
                    <a:pt x="1485" y="0"/>
                  </a:moveTo>
                  <a:lnTo>
                    <a:pt x="0" y="947"/>
                  </a:lnTo>
                  <a:lnTo>
                    <a:pt x="0" y="28700"/>
                  </a:lnTo>
                  <a:lnTo>
                    <a:pt x="1485" y="26578"/>
                  </a:lnTo>
                  <a:lnTo>
                    <a:pt x="1485" y="0"/>
                  </a:lnTo>
                  <a:close/>
                </a:path>
              </a:pathLst>
            </a:custGeom>
            <a:solidFill>
              <a:srgbClr val="EBEBEB"/>
            </a:solidFill>
          </p:spPr>
          <p:txBody>
            <a:bodyPr wrap="square" lIns="0" tIns="0" rIns="0" bIns="0" rtlCol="0"/>
            <a:lstStyle/>
            <a:p>
              <a:endParaRPr sz="1227"/>
            </a:p>
          </p:txBody>
        </p:sp>
        <p:sp>
          <p:nvSpPr>
            <p:cNvPr id="3745" name="object 3745"/>
            <p:cNvSpPr/>
            <p:nvPr/>
          </p:nvSpPr>
          <p:spPr>
            <a:xfrm>
              <a:off x="2449677" y="8562558"/>
              <a:ext cx="1270" cy="29209"/>
            </a:xfrm>
            <a:custGeom>
              <a:avLst/>
              <a:gdLst/>
              <a:ahLst/>
              <a:cxnLst/>
              <a:rect l="l" t="t" r="r" b="b"/>
              <a:pathLst>
                <a:path w="1269" h="29209">
                  <a:moveTo>
                    <a:pt x="1142" y="0"/>
                  </a:moveTo>
                  <a:lnTo>
                    <a:pt x="0" y="728"/>
                  </a:lnTo>
                  <a:lnTo>
                    <a:pt x="0" y="28753"/>
                  </a:lnTo>
                  <a:lnTo>
                    <a:pt x="1142" y="27120"/>
                  </a:lnTo>
                  <a:lnTo>
                    <a:pt x="1142" y="0"/>
                  </a:lnTo>
                  <a:close/>
                </a:path>
              </a:pathLst>
            </a:custGeom>
            <a:solidFill>
              <a:srgbClr val="EAEAEA"/>
            </a:solidFill>
          </p:spPr>
          <p:txBody>
            <a:bodyPr wrap="square" lIns="0" tIns="0" rIns="0" bIns="0" rtlCol="0"/>
            <a:lstStyle/>
            <a:p>
              <a:endParaRPr sz="1227"/>
            </a:p>
          </p:txBody>
        </p:sp>
        <p:sp>
          <p:nvSpPr>
            <p:cNvPr id="3746" name="object 3746"/>
            <p:cNvSpPr/>
            <p:nvPr/>
          </p:nvSpPr>
          <p:spPr>
            <a:xfrm>
              <a:off x="2448877" y="8562850"/>
              <a:ext cx="1905" cy="31750"/>
            </a:xfrm>
            <a:custGeom>
              <a:avLst/>
              <a:gdLst/>
              <a:ahLst/>
              <a:cxnLst/>
              <a:rect l="l" t="t" r="r" b="b"/>
              <a:pathLst>
                <a:path w="1905" h="31750">
                  <a:moveTo>
                    <a:pt x="1485" y="0"/>
                  </a:moveTo>
                  <a:lnTo>
                    <a:pt x="0" y="947"/>
                  </a:lnTo>
                  <a:lnTo>
                    <a:pt x="0" y="31571"/>
                  </a:lnTo>
                  <a:lnTo>
                    <a:pt x="585" y="28768"/>
                  </a:lnTo>
                  <a:lnTo>
                    <a:pt x="1485" y="27482"/>
                  </a:lnTo>
                  <a:lnTo>
                    <a:pt x="1485" y="0"/>
                  </a:lnTo>
                  <a:close/>
                </a:path>
              </a:pathLst>
            </a:custGeom>
            <a:solidFill>
              <a:srgbClr val="E9E9E9"/>
            </a:solidFill>
          </p:spPr>
          <p:txBody>
            <a:bodyPr wrap="square" lIns="0" tIns="0" rIns="0" bIns="0" rtlCol="0"/>
            <a:lstStyle/>
            <a:p>
              <a:endParaRPr sz="1227"/>
            </a:p>
          </p:txBody>
        </p:sp>
        <p:sp>
          <p:nvSpPr>
            <p:cNvPr id="3747" name="object 3747"/>
            <p:cNvSpPr/>
            <p:nvPr/>
          </p:nvSpPr>
          <p:spPr>
            <a:xfrm>
              <a:off x="2448077" y="8563287"/>
              <a:ext cx="1905" cy="35560"/>
            </a:xfrm>
            <a:custGeom>
              <a:avLst/>
              <a:gdLst/>
              <a:ahLst/>
              <a:cxnLst/>
              <a:rect l="l" t="t" r="r" b="b"/>
              <a:pathLst>
                <a:path w="1905" h="35559">
                  <a:moveTo>
                    <a:pt x="1600" y="0"/>
                  </a:moveTo>
                  <a:lnTo>
                    <a:pt x="0" y="1020"/>
                  </a:lnTo>
                  <a:lnTo>
                    <a:pt x="0" y="34962"/>
                  </a:lnTo>
                  <a:lnTo>
                    <a:pt x="1385" y="28330"/>
                  </a:lnTo>
                  <a:lnTo>
                    <a:pt x="1600" y="28024"/>
                  </a:lnTo>
                  <a:lnTo>
                    <a:pt x="1600" y="0"/>
                  </a:lnTo>
                  <a:close/>
                </a:path>
              </a:pathLst>
            </a:custGeom>
            <a:solidFill>
              <a:srgbClr val="E8E8E8"/>
            </a:solidFill>
          </p:spPr>
          <p:txBody>
            <a:bodyPr wrap="square" lIns="0" tIns="0" rIns="0" bIns="0" rtlCol="0"/>
            <a:lstStyle/>
            <a:p>
              <a:endParaRPr sz="1227"/>
            </a:p>
          </p:txBody>
        </p:sp>
        <p:sp>
          <p:nvSpPr>
            <p:cNvPr id="3748" name="object 3748"/>
            <p:cNvSpPr/>
            <p:nvPr/>
          </p:nvSpPr>
          <p:spPr>
            <a:xfrm>
              <a:off x="2447734" y="8563798"/>
              <a:ext cx="1270" cy="36195"/>
            </a:xfrm>
            <a:custGeom>
              <a:avLst/>
              <a:gdLst/>
              <a:ahLst/>
              <a:cxnLst/>
              <a:rect l="l" t="t" r="r" b="b"/>
              <a:pathLst>
                <a:path w="1269" h="36195">
                  <a:moveTo>
                    <a:pt x="1142" y="0"/>
                  </a:moveTo>
                  <a:lnTo>
                    <a:pt x="0" y="728"/>
                  </a:lnTo>
                  <a:lnTo>
                    <a:pt x="0" y="36093"/>
                  </a:lnTo>
                  <a:lnTo>
                    <a:pt x="1142" y="30623"/>
                  </a:lnTo>
                  <a:lnTo>
                    <a:pt x="1142" y="0"/>
                  </a:lnTo>
                  <a:close/>
                </a:path>
              </a:pathLst>
            </a:custGeom>
            <a:solidFill>
              <a:srgbClr val="E7E7E7"/>
            </a:solidFill>
          </p:spPr>
          <p:txBody>
            <a:bodyPr wrap="square" lIns="0" tIns="0" rIns="0" bIns="0" rtlCol="0"/>
            <a:lstStyle/>
            <a:p>
              <a:endParaRPr sz="1227"/>
            </a:p>
          </p:txBody>
        </p:sp>
        <p:sp>
          <p:nvSpPr>
            <p:cNvPr id="3749" name="object 3749"/>
            <p:cNvSpPr/>
            <p:nvPr/>
          </p:nvSpPr>
          <p:spPr>
            <a:xfrm>
              <a:off x="2446934" y="8564016"/>
              <a:ext cx="1905" cy="79375"/>
            </a:xfrm>
            <a:custGeom>
              <a:avLst/>
              <a:gdLst/>
              <a:ahLst/>
              <a:cxnLst/>
              <a:rect l="l" t="t" r="r" b="b"/>
              <a:pathLst>
                <a:path w="1905" h="79375">
                  <a:moveTo>
                    <a:pt x="1600" y="0"/>
                  </a:moveTo>
                  <a:lnTo>
                    <a:pt x="0" y="1020"/>
                  </a:lnTo>
                  <a:lnTo>
                    <a:pt x="0" y="79006"/>
                  </a:lnTo>
                  <a:lnTo>
                    <a:pt x="457" y="79006"/>
                  </a:lnTo>
                  <a:lnTo>
                    <a:pt x="457" y="37515"/>
                  </a:lnTo>
                  <a:lnTo>
                    <a:pt x="1600" y="32043"/>
                  </a:lnTo>
                  <a:lnTo>
                    <a:pt x="1600" y="0"/>
                  </a:lnTo>
                  <a:close/>
                </a:path>
              </a:pathLst>
            </a:custGeom>
            <a:solidFill>
              <a:srgbClr val="E6E6E6"/>
            </a:solidFill>
          </p:spPr>
          <p:txBody>
            <a:bodyPr wrap="square" lIns="0" tIns="0" rIns="0" bIns="0" rtlCol="0"/>
            <a:lstStyle/>
            <a:p>
              <a:endParaRPr sz="1227"/>
            </a:p>
          </p:txBody>
        </p:sp>
        <p:sp>
          <p:nvSpPr>
            <p:cNvPr id="3750" name="object 3750"/>
            <p:cNvSpPr/>
            <p:nvPr/>
          </p:nvSpPr>
          <p:spPr>
            <a:xfrm>
              <a:off x="2446591" y="8564526"/>
              <a:ext cx="1270" cy="78740"/>
            </a:xfrm>
            <a:custGeom>
              <a:avLst/>
              <a:gdLst/>
              <a:ahLst/>
              <a:cxnLst/>
              <a:rect l="l" t="t" r="r" b="b"/>
              <a:pathLst>
                <a:path w="1269" h="78740">
                  <a:moveTo>
                    <a:pt x="1142" y="0"/>
                  </a:moveTo>
                  <a:lnTo>
                    <a:pt x="0" y="728"/>
                  </a:lnTo>
                  <a:lnTo>
                    <a:pt x="0" y="78496"/>
                  </a:lnTo>
                  <a:lnTo>
                    <a:pt x="800" y="78496"/>
                  </a:lnTo>
                  <a:lnTo>
                    <a:pt x="800" y="37005"/>
                  </a:lnTo>
                  <a:lnTo>
                    <a:pt x="1142" y="35364"/>
                  </a:lnTo>
                  <a:lnTo>
                    <a:pt x="1142" y="0"/>
                  </a:lnTo>
                  <a:close/>
                </a:path>
              </a:pathLst>
            </a:custGeom>
            <a:solidFill>
              <a:srgbClr val="E5E5E5"/>
            </a:solidFill>
          </p:spPr>
          <p:txBody>
            <a:bodyPr wrap="square" lIns="0" tIns="0" rIns="0" bIns="0" rtlCol="0"/>
            <a:lstStyle/>
            <a:p>
              <a:endParaRPr sz="1227"/>
            </a:p>
          </p:txBody>
        </p:sp>
        <p:sp>
          <p:nvSpPr>
            <p:cNvPr id="3751" name="object 3751"/>
            <p:cNvSpPr/>
            <p:nvPr/>
          </p:nvSpPr>
          <p:spPr>
            <a:xfrm>
              <a:off x="2445791" y="8564745"/>
              <a:ext cx="1905" cy="78740"/>
            </a:xfrm>
            <a:custGeom>
              <a:avLst/>
              <a:gdLst/>
              <a:ahLst/>
              <a:cxnLst/>
              <a:rect l="l" t="t" r="r" b="b"/>
              <a:pathLst>
                <a:path w="1905" h="78740">
                  <a:moveTo>
                    <a:pt x="1599" y="0"/>
                  </a:moveTo>
                  <a:lnTo>
                    <a:pt x="0" y="1020"/>
                  </a:lnTo>
                  <a:lnTo>
                    <a:pt x="0" y="78277"/>
                  </a:lnTo>
                  <a:lnTo>
                    <a:pt x="1599" y="78277"/>
                  </a:lnTo>
                  <a:lnTo>
                    <a:pt x="1599" y="0"/>
                  </a:lnTo>
                  <a:close/>
                </a:path>
              </a:pathLst>
            </a:custGeom>
            <a:solidFill>
              <a:srgbClr val="E4E4E4"/>
            </a:solidFill>
          </p:spPr>
          <p:txBody>
            <a:bodyPr wrap="square" lIns="0" tIns="0" rIns="0" bIns="0" rtlCol="0"/>
            <a:lstStyle/>
            <a:p>
              <a:endParaRPr sz="1227"/>
            </a:p>
          </p:txBody>
        </p:sp>
        <p:sp>
          <p:nvSpPr>
            <p:cNvPr id="3752" name="object 3752"/>
            <p:cNvSpPr/>
            <p:nvPr/>
          </p:nvSpPr>
          <p:spPr>
            <a:xfrm>
              <a:off x="2445448" y="8565255"/>
              <a:ext cx="1270" cy="78105"/>
            </a:xfrm>
            <a:custGeom>
              <a:avLst/>
              <a:gdLst/>
              <a:ahLst/>
              <a:cxnLst/>
              <a:rect l="l" t="t" r="r" b="b"/>
              <a:pathLst>
                <a:path w="1269" h="78104">
                  <a:moveTo>
                    <a:pt x="0" y="77767"/>
                  </a:moveTo>
                  <a:lnTo>
                    <a:pt x="1143" y="77767"/>
                  </a:lnTo>
                  <a:lnTo>
                    <a:pt x="1143" y="0"/>
                  </a:lnTo>
                  <a:lnTo>
                    <a:pt x="0" y="728"/>
                  </a:lnTo>
                  <a:lnTo>
                    <a:pt x="0" y="77767"/>
                  </a:lnTo>
                  <a:close/>
                </a:path>
              </a:pathLst>
            </a:custGeom>
            <a:solidFill>
              <a:srgbClr val="E3E3E3"/>
            </a:solidFill>
          </p:spPr>
          <p:txBody>
            <a:bodyPr wrap="square" lIns="0" tIns="0" rIns="0" bIns="0" rtlCol="0"/>
            <a:lstStyle/>
            <a:p>
              <a:endParaRPr sz="1227"/>
            </a:p>
          </p:txBody>
        </p:sp>
        <p:sp>
          <p:nvSpPr>
            <p:cNvPr id="3753" name="object 3753"/>
            <p:cNvSpPr/>
            <p:nvPr/>
          </p:nvSpPr>
          <p:spPr>
            <a:xfrm>
              <a:off x="2444648" y="8565474"/>
              <a:ext cx="1905" cy="78105"/>
            </a:xfrm>
            <a:custGeom>
              <a:avLst/>
              <a:gdLst/>
              <a:ahLst/>
              <a:cxnLst/>
              <a:rect l="l" t="t" r="r" b="b"/>
              <a:pathLst>
                <a:path w="1905" h="78104">
                  <a:moveTo>
                    <a:pt x="1600" y="0"/>
                  </a:moveTo>
                  <a:lnTo>
                    <a:pt x="0" y="1020"/>
                  </a:lnTo>
                  <a:lnTo>
                    <a:pt x="0" y="77548"/>
                  </a:lnTo>
                  <a:lnTo>
                    <a:pt x="1600" y="77548"/>
                  </a:lnTo>
                  <a:lnTo>
                    <a:pt x="1600" y="0"/>
                  </a:lnTo>
                  <a:close/>
                </a:path>
              </a:pathLst>
            </a:custGeom>
            <a:solidFill>
              <a:srgbClr val="E1E1E1"/>
            </a:solidFill>
          </p:spPr>
          <p:txBody>
            <a:bodyPr wrap="square" lIns="0" tIns="0" rIns="0" bIns="0" rtlCol="0"/>
            <a:lstStyle/>
            <a:p>
              <a:endParaRPr sz="1227"/>
            </a:p>
          </p:txBody>
        </p:sp>
        <p:sp>
          <p:nvSpPr>
            <p:cNvPr id="3754" name="object 3754"/>
            <p:cNvSpPr/>
            <p:nvPr/>
          </p:nvSpPr>
          <p:spPr>
            <a:xfrm>
              <a:off x="2444305" y="8565984"/>
              <a:ext cx="1270" cy="77470"/>
            </a:xfrm>
            <a:custGeom>
              <a:avLst/>
              <a:gdLst/>
              <a:ahLst/>
              <a:cxnLst/>
              <a:rect l="l" t="t" r="r" b="b"/>
              <a:pathLst>
                <a:path w="1269" h="77470">
                  <a:moveTo>
                    <a:pt x="0" y="77038"/>
                  </a:moveTo>
                  <a:lnTo>
                    <a:pt x="1142" y="77038"/>
                  </a:lnTo>
                  <a:lnTo>
                    <a:pt x="1142" y="0"/>
                  </a:lnTo>
                  <a:lnTo>
                    <a:pt x="0" y="728"/>
                  </a:lnTo>
                  <a:lnTo>
                    <a:pt x="0" y="77038"/>
                  </a:lnTo>
                  <a:close/>
                </a:path>
              </a:pathLst>
            </a:custGeom>
            <a:solidFill>
              <a:srgbClr val="E0E0E0"/>
            </a:solidFill>
          </p:spPr>
          <p:txBody>
            <a:bodyPr wrap="square" lIns="0" tIns="0" rIns="0" bIns="0" rtlCol="0"/>
            <a:lstStyle/>
            <a:p>
              <a:endParaRPr sz="1227"/>
            </a:p>
          </p:txBody>
        </p:sp>
        <p:sp>
          <p:nvSpPr>
            <p:cNvPr id="3755" name="object 3755"/>
            <p:cNvSpPr/>
            <p:nvPr/>
          </p:nvSpPr>
          <p:spPr>
            <a:xfrm>
              <a:off x="2443505" y="8566203"/>
              <a:ext cx="1905" cy="76835"/>
            </a:xfrm>
            <a:custGeom>
              <a:avLst/>
              <a:gdLst/>
              <a:ahLst/>
              <a:cxnLst/>
              <a:rect l="l" t="t" r="r" b="b"/>
              <a:pathLst>
                <a:path w="1905" h="76834">
                  <a:moveTo>
                    <a:pt x="1600" y="0"/>
                  </a:moveTo>
                  <a:lnTo>
                    <a:pt x="0" y="1020"/>
                  </a:lnTo>
                  <a:lnTo>
                    <a:pt x="0" y="76820"/>
                  </a:lnTo>
                  <a:lnTo>
                    <a:pt x="1600" y="76820"/>
                  </a:lnTo>
                  <a:lnTo>
                    <a:pt x="1600" y="0"/>
                  </a:lnTo>
                  <a:close/>
                </a:path>
              </a:pathLst>
            </a:custGeom>
            <a:solidFill>
              <a:srgbClr val="DFDFDF"/>
            </a:solidFill>
          </p:spPr>
          <p:txBody>
            <a:bodyPr wrap="square" lIns="0" tIns="0" rIns="0" bIns="0" rtlCol="0"/>
            <a:lstStyle/>
            <a:p>
              <a:endParaRPr sz="1227"/>
            </a:p>
          </p:txBody>
        </p:sp>
        <p:sp>
          <p:nvSpPr>
            <p:cNvPr id="3756" name="object 3756"/>
            <p:cNvSpPr/>
            <p:nvPr/>
          </p:nvSpPr>
          <p:spPr>
            <a:xfrm>
              <a:off x="2443162" y="8566713"/>
              <a:ext cx="1270" cy="76835"/>
            </a:xfrm>
            <a:custGeom>
              <a:avLst/>
              <a:gdLst/>
              <a:ahLst/>
              <a:cxnLst/>
              <a:rect l="l" t="t" r="r" b="b"/>
              <a:pathLst>
                <a:path w="1269" h="76834">
                  <a:moveTo>
                    <a:pt x="0" y="76309"/>
                  </a:moveTo>
                  <a:lnTo>
                    <a:pt x="1143" y="76309"/>
                  </a:lnTo>
                  <a:lnTo>
                    <a:pt x="1143" y="0"/>
                  </a:lnTo>
                  <a:lnTo>
                    <a:pt x="0" y="728"/>
                  </a:lnTo>
                  <a:lnTo>
                    <a:pt x="0" y="76309"/>
                  </a:lnTo>
                  <a:close/>
                </a:path>
              </a:pathLst>
            </a:custGeom>
            <a:solidFill>
              <a:srgbClr val="DEDEDE"/>
            </a:solidFill>
          </p:spPr>
          <p:txBody>
            <a:bodyPr wrap="square" lIns="0" tIns="0" rIns="0" bIns="0" rtlCol="0"/>
            <a:lstStyle/>
            <a:p>
              <a:endParaRPr sz="1227"/>
            </a:p>
          </p:txBody>
        </p:sp>
        <p:sp>
          <p:nvSpPr>
            <p:cNvPr id="3757" name="object 3757"/>
            <p:cNvSpPr/>
            <p:nvPr/>
          </p:nvSpPr>
          <p:spPr>
            <a:xfrm>
              <a:off x="2442362" y="8566931"/>
              <a:ext cx="1905" cy="76200"/>
            </a:xfrm>
            <a:custGeom>
              <a:avLst/>
              <a:gdLst/>
              <a:ahLst/>
              <a:cxnLst/>
              <a:rect l="l" t="t" r="r" b="b"/>
              <a:pathLst>
                <a:path w="1905" h="76200">
                  <a:moveTo>
                    <a:pt x="1600" y="0"/>
                  </a:moveTo>
                  <a:lnTo>
                    <a:pt x="0" y="1020"/>
                  </a:lnTo>
                  <a:lnTo>
                    <a:pt x="0" y="76091"/>
                  </a:lnTo>
                  <a:lnTo>
                    <a:pt x="1600" y="76091"/>
                  </a:lnTo>
                  <a:lnTo>
                    <a:pt x="1600" y="0"/>
                  </a:lnTo>
                  <a:close/>
                </a:path>
              </a:pathLst>
            </a:custGeom>
            <a:solidFill>
              <a:srgbClr val="DDDDDD"/>
            </a:solidFill>
          </p:spPr>
          <p:txBody>
            <a:bodyPr wrap="square" lIns="0" tIns="0" rIns="0" bIns="0" rtlCol="0"/>
            <a:lstStyle/>
            <a:p>
              <a:endParaRPr sz="1227"/>
            </a:p>
          </p:txBody>
        </p:sp>
        <p:sp>
          <p:nvSpPr>
            <p:cNvPr id="3758" name="object 3758"/>
            <p:cNvSpPr/>
            <p:nvPr/>
          </p:nvSpPr>
          <p:spPr>
            <a:xfrm>
              <a:off x="2442019" y="8567442"/>
              <a:ext cx="1270" cy="76200"/>
            </a:xfrm>
            <a:custGeom>
              <a:avLst/>
              <a:gdLst/>
              <a:ahLst/>
              <a:cxnLst/>
              <a:rect l="l" t="t" r="r" b="b"/>
              <a:pathLst>
                <a:path w="1269" h="76200">
                  <a:moveTo>
                    <a:pt x="0" y="75580"/>
                  </a:moveTo>
                  <a:lnTo>
                    <a:pt x="1142" y="75580"/>
                  </a:lnTo>
                  <a:lnTo>
                    <a:pt x="1142" y="0"/>
                  </a:lnTo>
                  <a:lnTo>
                    <a:pt x="0" y="728"/>
                  </a:lnTo>
                  <a:lnTo>
                    <a:pt x="0" y="75580"/>
                  </a:lnTo>
                  <a:close/>
                </a:path>
              </a:pathLst>
            </a:custGeom>
            <a:solidFill>
              <a:srgbClr val="DCDCDC"/>
            </a:solidFill>
          </p:spPr>
          <p:txBody>
            <a:bodyPr wrap="square" lIns="0" tIns="0" rIns="0" bIns="0" rtlCol="0"/>
            <a:lstStyle/>
            <a:p>
              <a:endParaRPr sz="1227"/>
            </a:p>
          </p:txBody>
        </p:sp>
        <p:sp>
          <p:nvSpPr>
            <p:cNvPr id="3759" name="object 3759"/>
            <p:cNvSpPr/>
            <p:nvPr/>
          </p:nvSpPr>
          <p:spPr>
            <a:xfrm>
              <a:off x="2441219" y="8567660"/>
              <a:ext cx="1905" cy="75565"/>
            </a:xfrm>
            <a:custGeom>
              <a:avLst/>
              <a:gdLst/>
              <a:ahLst/>
              <a:cxnLst/>
              <a:rect l="l" t="t" r="r" b="b"/>
              <a:pathLst>
                <a:path w="1905" h="75565">
                  <a:moveTo>
                    <a:pt x="1600" y="0"/>
                  </a:moveTo>
                  <a:lnTo>
                    <a:pt x="0" y="1020"/>
                  </a:lnTo>
                  <a:lnTo>
                    <a:pt x="0" y="75362"/>
                  </a:lnTo>
                  <a:lnTo>
                    <a:pt x="1600" y="75362"/>
                  </a:lnTo>
                  <a:lnTo>
                    <a:pt x="1600" y="0"/>
                  </a:lnTo>
                  <a:close/>
                </a:path>
              </a:pathLst>
            </a:custGeom>
            <a:solidFill>
              <a:srgbClr val="DBDBDB"/>
            </a:solidFill>
          </p:spPr>
          <p:txBody>
            <a:bodyPr wrap="square" lIns="0" tIns="0" rIns="0" bIns="0" rtlCol="0"/>
            <a:lstStyle/>
            <a:p>
              <a:endParaRPr sz="1227"/>
            </a:p>
          </p:txBody>
        </p:sp>
        <p:sp>
          <p:nvSpPr>
            <p:cNvPr id="3760" name="object 3760"/>
            <p:cNvSpPr/>
            <p:nvPr/>
          </p:nvSpPr>
          <p:spPr>
            <a:xfrm>
              <a:off x="2440876" y="8568170"/>
              <a:ext cx="1270" cy="74930"/>
            </a:xfrm>
            <a:custGeom>
              <a:avLst/>
              <a:gdLst/>
              <a:ahLst/>
              <a:cxnLst/>
              <a:rect l="l" t="t" r="r" b="b"/>
              <a:pathLst>
                <a:path w="1269" h="74929">
                  <a:moveTo>
                    <a:pt x="1143" y="0"/>
                  </a:moveTo>
                  <a:lnTo>
                    <a:pt x="157" y="628"/>
                  </a:lnTo>
                  <a:lnTo>
                    <a:pt x="0" y="848"/>
                  </a:lnTo>
                  <a:lnTo>
                    <a:pt x="0" y="74852"/>
                  </a:lnTo>
                  <a:lnTo>
                    <a:pt x="1143" y="74852"/>
                  </a:lnTo>
                  <a:lnTo>
                    <a:pt x="1143" y="0"/>
                  </a:lnTo>
                  <a:close/>
                </a:path>
              </a:pathLst>
            </a:custGeom>
            <a:solidFill>
              <a:srgbClr val="DADADA"/>
            </a:solidFill>
          </p:spPr>
          <p:txBody>
            <a:bodyPr wrap="square" lIns="0" tIns="0" rIns="0" bIns="0" rtlCol="0"/>
            <a:lstStyle/>
            <a:p>
              <a:endParaRPr sz="1227"/>
            </a:p>
          </p:txBody>
        </p:sp>
        <p:sp>
          <p:nvSpPr>
            <p:cNvPr id="3761" name="object 3761"/>
            <p:cNvSpPr/>
            <p:nvPr/>
          </p:nvSpPr>
          <p:spPr>
            <a:xfrm>
              <a:off x="2440076" y="8568389"/>
              <a:ext cx="1905" cy="74930"/>
            </a:xfrm>
            <a:custGeom>
              <a:avLst/>
              <a:gdLst/>
              <a:ahLst/>
              <a:cxnLst/>
              <a:rect l="l" t="t" r="r" b="b"/>
              <a:pathLst>
                <a:path w="1905" h="74929">
                  <a:moveTo>
                    <a:pt x="1600" y="0"/>
                  </a:moveTo>
                  <a:lnTo>
                    <a:pt x="957" y="409"/>
                  </a:lnTo>
                  <a:lnTo>
                    <a:pt x="0" y="1747"/>
                  </a:lnTo>
                  <a:lnTo>
                    <a:pt x="0" y="74633"/>
                  </a:lnTo>
                  <a:lnTo>
                    <a:pt x="1600" y="74633"/>
                  </a:lnTo>
                  <a:lnTo>
                    <a:pt x="1600" y="0"/>
                  </a:lnTo>
                  <a:close/>
                </a:path>
              </a:pathLst>
            </a:custGeom>
            <a:solidFill>
              <a:srgbClr val="D9D9D9"/>
            </a:solidFill>
          </p:spPr>
          <p:txBody>
            <a:bodyPr wrap="square" lIns="0" tIns="0" rIns="0" bIns="0" rtlCol="0"/>
            <a:lstStyle/>
            <a:p>
              <a:endParaRPr sz="1227"/>
            </a:p>
          </p:txBody>
        </p:sp>
        <p:sp>
          <p:nvSpPr>
            <p:cNvPr id="3762" name="object 3762"/>
            <p:cNvSpPr/>
            <p:nvPr/>
          </p:nvSpPr>
          <p:spPr>
            <a:xfrm>
              <a:off x="2439390" y="8569018"/>
              <a:ext cx="1905" cy="74295"/>
            </a:xfrm>
            <a:custGeom>
              <a:avLst/>
              <a:gdLst/>
              <a:ahLst/>
              <a:cxnLst/>
              <a:rect l="l" t="t" r="r" b="b"/>
              <a:pathLst>
                <a:path w="1905" h="74295">
                  <a:moveTo>
                    <a:pt x="1486" y="0"/>
                  </a:moveTo>
                  <a:lnTo>
                    <a:pt x="0" y="2076"/>
                  </a:lnTo>
                  <a:lnTo>
                    <a:pt x="0" y="74004"/>
                  </a:lnTo>
                  <a:lnTo>
                    <a:pt x="1486" y="74004"/>
                  </a:lnTo>
                  <a:lnTo>
                    <a:pt x="1486" y="0"/>
                  </a:lnTo>
                  <a:close/>
                </a:path>
              </a:pathLst>
            </a:custGeom>
            <a:solidFill>
              <a:srgbClr val="D8D8D8"/>
            </a:solidFill>
          </p:spPr>
          <p:txBody>
            <a:bodyPr wrap="square" lIns="0" tIns="0" rIns="0" bIns="0" rtlCol="0"/>
            <a:lstStyle/>
            <a:p>
              <a:endParaRPr sz="1227"/>
            </a:p>
          </p:txBody>
        </p:sp>
        <p:sp>
          <p:nvSpPr>
            <p:cNvPr id="3763" name="object 3763"/>
            <p:cNvSpPr/>
            <p:nvPr/>
          </p:nvSpPr>
          <p:spPr>
            <a:xfrm>
              <a:off x="2438933" y="8570137"/>
              <a:ext cx="1270" cy="73025"/>
            </a:xfrm>
            <a:custGeom>
              <a:avLst/>
              <a:gdLst/>
              <a:ahLst/>
              <a:cxnLst/>
              <a:rect l="l" t="t" r="r" b="b"/>
              <a:pathLst>
                <a:path w="1269" h="73025">
                  <a:moveTo>
                    <a:pt x="1142" y="0"/>
                  </a:moveTo>
                  <a:lnTo>
                    <a:pt x="0" y="1596"/>
                  </a:lnTo>
                  <a:lnTo>
                    <a:pt x="0" y="72886"/>
                  </a:lnTo>
                  <a:lnTo>
                    <a:pt x="1142" y="72886"/>
                  </a:lnTo>
                  <a:lnTo>
                    <a:pt x="1142" y="0"/>
                  </a:lnTo>
                  <a:close/>
                </a:path>
              </a:pathLst>
            </a:custGeom>
            <a:solidFill>
              <a:srgbClr val="D7D7D7"/>
            </a:solidFill>
          </p:spPr>
          <p:txBody>
            <a:bodyPr wrap="square" lIns="0" tIns="0" rIns="0" bIns="0" rtlCol="0"/>
            <a:lstStyle/>
            <a:p>
              <a:endParaRPr sz="1227"/>
            </a:p>
          </p:txBody>
        </p:sp>
        <p:sp>
          <p:nvSpPr>
            <p:cNvPr id="3764" name="object 3764"/>
            <p:cNvSpPr/>
            <p:nvPr/>
          </p:nvSpPr>
          <p:spPr>
            <a:xfrm>
              <a:off x="2438590" y="8570616"/>
              <a:ext cx="1270" cy="73025"/>
            </a:xfrm>
            <a:custGeom>
              <a:avLst/>
              <a:gdLst/>
              <a:ahLst/>
              <a:cxnLst/>
              <a:rect l="l" t="t" r="r" b="b"/>
              <a:pathLst>
                <a:path w="1269" h="73025">
                  <a:moveTo>
                    <a:pt x="1142" y="0"/>
                  </a:moveTo>
                  <a:lnTo>
                    <a:pt x="0" y="1596"/>
                  </a:lnTo>
                  <a:lnTo>
                    <a:pt x="0" y="72406"/>
                  </a:lnTo>
                  <a:lnTo>
                    <a:pt x="1142" y="72406"/>
                  </a:lnTo>
                  <a:lnTo>
                    <a:pt x="1142" y="0"/>
                  </a:lnTo>
                  <a:close/>
                </a:path>
              </a:pathLst>
            </a:custGeom>
            <a:solidFill>
              <a:srgbClr val="D6D6D6"/>
            </a:solidFill>
          </p:spPr>
          <p:txBody>
            <a:bodyPr wrap="square" lIns="0" tIns="0" rIns="0" bIns="0" rtlCol="0"/>
            <a:lstStyle/>
            <a:p>
              <a:endParaRPr sz="1227"/>
            </a:p>
          </p:txBody>
        </p:sp>
        <p:sp>
          <p:nvSpPr>
            <p:cNvPr id="3765" name="object 3765"/>
            <p:cNvSpPr/>
            <p:nvPr/>
          </p:nvSpPr>
          <p:spPr>
            <a:xfrm>
              <a:off x="2437790" y="8571095"/>
              <a:ext cx="1905" cy="72390"/>
            </a:xfrm>
            <a:custGeom>
              <a:avLst/>
              <a:gdLst/>
              <a:ahLst/>
              <a:cxnLst/>
              <a:rect l="l" t="t" r="r" b="b"/>
              <a:pathLst>
                <a:path w="1905" h="72390">
                  <a:moveTo>
                    <a:pt x="1600" y="0"/>
                  </a:moveTo>
                  <a:lnTo>
                    <a:pt x="0" y="2235"/>
                  </a:lnTo>
                  <a:lnTo>
                    <a:pt x="0" y="71927"/>
                  </a:lnTo>
                  <a:lnTo>
                    <a:pt x="1600" y="71927"/>
                  </a:lnTo>
                  <a:lnTo>
                    <a:pt x="1600" y="0"/>
                  </a:lnTo>
                  <a:close/>
                </a:path>
              </a:pathLst>
            </a:custGeom>
            <a:solidFill>
              <a:srgbClr val="D4D4D4"/>
            </a:solidFill>
          </p:spPr>
          <p:txBody>
            <a:bodyPr wrap="square" lIns="0" tIns="0" rIns="0" bIns="0" rtlCol="0"/>
            <a:lstStyle/>
            <a:p>
              <a:endParaRPr sz="1227"/>
            </a:p>
          </p:txBody>
        </p:sp>
        <p:sp>
          <p:nvSpPr>
            <p:cNvPr id="3766" name="object 3766"/>
            <p:cNvSpPr/>
            <p:nvPr/>
          </p:nvSpPr>
          <p:spPr>
            <a:xfrm>
              <a:off x="2437447" y="8572213"/>
              <a:ext cx="1270" cy="71120"/>
            </a:xfrm>
            <a:custGeom>
              <a:avLst/>
              <a:gdLst/>
              <a:ahLst/>
              <a:cxnLst/>
              <a:rect l="l" t="t" r="r" b="b"/>
              <a:pathLst>
                <a:path w="1269" h="71120">
                  <a:moveTo>
                    <a:pt x="1142" y="0"/>
                  </a:moveTo>
                  <a:lnTo>
                    <a:pt x="0" y="1596"/>
                  </a:lnTo>
                  <a:lnTo>
                    <a:pt x="0" y="70809"/>
                  </a:lnTo>
                  <a:lnTo>
                    <a:pt x="1142" y="70809"/>
                  </a:lnTo>
                  <a:lnTo>
                    <a:pt x="1142" y="0"/>
                  </a:lnTo>
                  <a:close/>
                </a:path>
              </a:pathLst>
            </a:custGeom>
            <a:solidFill>
              <a:srgbClr val="D3D3D3"/>
            </a:solidFill>
          </p:spPr>
          <p:txBody>
            <a:bodyPr wrap="square" lIns="0" tIns="0" rIns="0" bIns="0" rtlCol="0"/>
            <a:lstStyle/>
            <a:p>
              <a:endParaRPr sz="1227"/>
            </a:p>
          </p:txBody>
        </p:sp>
        <p:sp>
          <p:nvSpPr>
            <p:cNvPr id="3767" name="object 3767"/>
            <p:cNvSpPr/>
            <p:nvPr/>
          </p:nvSpPr>
          <p:spPr>
            <a:xfrm>
              <a:off x="2436647" y="8572692"/>
              <a:ext cx="1905" cy="70485"/>
            </a:xfrm>
            <a:custGeom>
              <a:avLst/>
              <a:gdLst/>
              <a:ahLst/>
              <a:cxnLst/>
              <a:rect l="l" t="t" r="r" b="b"/>
              <a:pathLst>
                <a:path w="1905" h="70484">
                  <a:moveTo>
                    <a:pt x="1600" y="0"/>
                  </a:moveTo>
                  <a:lnTo>
                    <a:pt x="0" y="2235"/>
                  </a:lnTo>
                  <a:lnTo>
                    <a:pt x="0" y="70331"/>
                  </a:lnTo>
                  <a:lnTo>
                    <a:pt x="1600" y="70331"/>
                  </a:lnTo>
                  <a:lnTo>
                    <a:pt x="1600" y="0"/>
                  </a:lnTo>
                  <a:close/>
                </a:path>
              </a:pathLst>
            </a:custGeom>
            <a:solidFill>
              <a:srgbClr val="D1D1D1"/>
            </a:solidFill>
          </p:spPr>
          <p:txBody>
            <a:bodyPr wrap="square" lIns="0" tIns="0" rIns="0" bIns="0" rtlCol="0"/>
            <a:lstStyle/>
            <a:p>
              <a:endParaRPr sz="1227"/>
            </a:p>
          </p:txBody>
        </p:sp>
        <p:sp>
          <p:nvSpPr>
            <p:cNvPr id="3768" name="object 3768"/>
            <p:cNvSpPr/>
            <p:nvPr/>
          </p:nvSpPr>
          <p:spPr>
            <a:xfrm>
              <a:off x="2436304" y="8573810"/>
              <a:ext cx="1270" cy="69215"/>
            </a:xfrm>
            <a:custGeom>
              <a:avLst/>
              <a:gdLst/>
              <a:ahLst/>
              <a:cxnLst/>
              <a:rect l="l" t="t" r="r" b="b"/>
              <a:pathLst>
                <a:path w="1269" h="69215">
                  <a:moveTo>
                    <a:pt x="1142" y="0"/>
                  </a:moveTo>
                  <a:lnTo>
                    <a:pt x="0" y="1596"/>
                  </a:lnTo>
                  <a:lnTo>
                    <a:pt x="0" y="69212"/>
                  </a:lnTo>
                  <a:lnTo>
                    <a:pt x="1142" y="69212"/>
                  </a:lnTo>
                  <a:lnTo>
                    <a:pt x="1142" y="0"/>
                  </a:lnTo>
                  <a:close/>
                </a:path>
              </a:pathLst>
            </a:custGeom>
            <a:solidFill>
              <a:srgbClr val="D0D0D0"/>
            </a:solidFill>
          </p:spPr>
          <p:txBody>
            <a:bodyPr wrap="square" lIns="0" tIns="0" rIns="0" bIns="0" rtlCol="0"/>
            <a:lstStyle/>
            <a:p>
              <a:endParaRPr sz="1227"/>
            </a:p>
          </p:txBody>
        </p:sp>
        <p:sp>
          <p:nvSpPr>
            <p:cNvPr id="3769" name="object 3769"/>
            <p:cNvSpPr/>
            <p:nvPr/>
          </p:nvSpPr>
          <p:spPr>
            <a:xfrm>
              <a:off x="2435504" y="8574289"/>
              <a:ext cx="1905" cy="69215"/>
            </a:xfrm>
            <a:custGeom>
              <a:avLst/>
              <a:gdLst/>
              <a:ahLst/>
              <a:cxnLst/>
              <a:rect l="l" t="t" r="r" b="b"/>
              <a:pathLst>
                <a:path w="1905" h="69215">
                  <a:moveTo>
                    <a:pt x="1599" y="0"/>
                  </a:moveTo>
                  <a:lnTo>
                    <a:pt x="0" y="2235"/>
                  </a:lnTo>
                  <a:lnTo>
                    <a:pt x="0" y="68733"/>
                  </a:lnTo>
                  <a:lnTo>
                    <a:pt x="1599" y="68733"/>
                  </a:lnTo>
                  <a:lnTo>
                    <a:pt x="1599" y="0"/>
                  </a:lnTo>
                  <a:close/>
                </a:path>
              </a:pathLst>
            </a:custGeom>
            <a:solidFill>
              <a:srgbClr val="CFCFCF"/>
            </a:solidFill>
          </p:spPr>
          <p:txBody>
            <a:bodyPr wrap="square" lIns="0" tIns="0" rIns="0" bIns="0" rtlCol="0"/>
            <a:lstStyle/>
            <a:p>
              <a:endParaRPr sz="1227"/>
            </a:p>
          </p:txBody>
        </p:sp>
        <p:sp>
          <p:nvSpPr>
            <p:cNvPr id="3770" name="object 3770"/>
            <p:cNvSpPr/>
            <p:nvPr/>
          </p:nvSpPr>
          <p:spPr>
            <a:xfrm>
              <a:off x="2435161" y="8575406"/>
              <a:ext cx="1270" cy="67945"/>
            </a:xfrm>
            <a:custGeom>
              <a:avLst/>
              <a:gdLst/>
              <a:ahLst/>
              <a:cxnLst/>
              <a:rect l="l" t="t" r="r" b="b"/>
              <a:pathLst>
                <a:path w="1269" h="67945">
                  <a:moveTo>
                    <a:pt x="1143" y="0"/>
                  </a:moveTo>
                  <a:lnTo>
                    <a:pt x="0" y="1597"/>
                  </a:lnTo>
                  <a:lnTo>
                    <a:pt x="0" y="67616"/>
                  </a:lnTo>
                  <a:lnTo>
                    <a:pt x="1143" y="67616"/>
                  </a:lnTo>
                  <a:lnTo>
                    <a:pt x="1143" y="0"/>
                  </a:lnTo>
                  <a:close/>
                </a:path>
              </a:pathLst>
            </a:custGeom>
            <a:solidFill>
              <a:srgbClr val="CDCDCD"/>
            </a:solidFill>
          </p:spPr>
          <p:txBody>
            <a:bodyPr wrap="square" lIns="0" tIns="0" rIns="0" bIns="0" rtlCol="0"/>
            <a:lstStyle/>
            <a:p>
              <a:endParaRPr sz="1227"/>
            </a:p>
          </p:txBody>
        </p:sp>
        <p:sp>
          <p:nvSpPr>
            <p:cNvPr id="3771" name="object 3771"/>
            <p:cNvSpPr/>
            <p:nvPr/>
          </p:nvSpPr>
          <p:spPr>
            <a:xfrm>
              <a:off x="2434361" y="8575886"/>
              <a:ext cx="1905" cy="67310"/>
            </a:xfrm>
            <a:custGeom>
              <a:avLst/>
              <a:gdLst/>
              <a:ahLst/>
              <a:cxnLst/>
              <a:rect l="l" t="t" r="r" b="b"/>
              <a:pathLst>
                <a:path w="1905" h="67309">
                  <a:moveTo>
                    <a:pt x="1600" y="0"/>
                  </a:moveTo>
                  <a:lnTo>
                    <a:pt x="0" y="2235"/>
                  </a:lnTo>
                  <a:lnTo>
                    <a:pt x="0" y="67136"/>
                  </a:lnTo>
                  <a:lnTo>
                    <a:pt x="1600" y="67136"/>
                  </a:lnTo>
                  <a:lnTo>
                    <a:pt x="1600" y="0"/>
                  </a:lnTo>
                  <a:close/>
                </a:path>
              </a:pathLst>
            </a:custGeom>
            <a:solidFill>
              <a:srgbClr val="CCCCCC"/>
            </a:solidFill>
          </p:spPr>
          <p:txBody>
            <a:bodyPr wrap="square" lIns="0" tIns="0" rIns="0" bIns="0" rtlCol="0"/>
            <a:lstStyle/>
            <a:p>
              <a:endParaRPr sz="1227"/>
            </a:p>
          </p:txBody>
        </p:sp>
        <p:sp>
          <p:nvSpPr>
            <p:cNvPr id="3772" name="object 3772"/>
            <p:cNvSpPr/>
            <p:nvPr/>
          </p:nvSpPr>
          <p:spPr>
            <a:xfrm>
              <a:off x="2433675" y="8577004"/>
              <a:ext cx="1905" cy="66040"/>
            </a:xfrm>
            <a:custGeom>
              <a:avLst/>
              <a:gdLst/>
              <a:ahLst/>
              <a:cxnLst/>
              <a:rect l="l" t="t" r="r" b="b"/>
              <a:pathLst>
                <a:path w="1905" h="66040">
                  <a:moveTo>
                    <a:pt x="1485" y="0"/>
                  </a:moveTo>
                  <a:lnTo>
                    <a:pt x="0" y="2075"/>
                  </a:lnTo>
                  <a:lnTo>
                    <a:pt x="0" y="66018"/>
                  </a:lnTo>
                  <a:lnTo>
                    <a:pt x="1485" y="66018"/>
                  </a:lnTo>
                  <a:lnTo>
                    <a:pt x="1485" y="0"/>
                  </a:lnTo>
                  <a:close/>
                </a:path>
              </a:pathLst>
            </a:custGeom>
            <a:solidFill>
              <a:srgbClr val="CACACA"/>
            </a:solidFill>
          </p:spPr>
          <p:txBody>
            <a:bodyPr wrap="square" lIns="0" tIns="0" rIns="0" bIns="0" rtlCol="0"/>
            <a:lstStyle/>
            <a:p>
              <a:endParaRPr sz="1227"/>
            </a:p>
          </p:txBody>
        </p:sp>
        <p:sp>
          <p:nvSpPr>
            <p:cNvPr id="3773" name="object 3773"/>
            <p:cNvSpPr/>
            <p:nvPr/>
          </p:nvSpPr>
          <p:spPr>
            <a:xfrm>
              <a:off x="2433218" y="8578121"/>
              <a:ext cx="1270" cy="65405"/>
            </a:xfrm>
            <a:custGeom>
              <a:avLst/>
              <a:gdLst/>
              <a:ahLst/>
              <a:cxnLst/>
              <a:rect l="l" t="t" r="r" b="b"/>
              <a:pathLst>
                <a:path w="1269" h="65404">
                  <a:moveTo>
                    <a:pt x="1143" y="0"/>
                  </a:moveTo>
                  <a:lnTo>
                    <a:pt x="0" y="1597"/>
                  </a:lnTo>
                  <a:lnTo>
                    <a:pt x="0" y="64901"/>
                  </a:lnTo>
                  <a:lnTo>
                    <a:pt x="1143" y="64901"/>
                  </a:lnTo>
                  <a:lnTo>
                    <a:pt x="1143" y="0"/>
                  </a:lnTo>
                  <a:close/>
                </a:path>
              </a:pathLst>
            </a:custGeom>
            <a:solidFill>
              <a:srgbClr val="C9C9C9"/>
            </a:solidFill>
          </p:spPr>
          <p:txBody>
            <a:bodyPr wrap="square" lIns="0" tIns="0" rIns="0" bIns="0" rtlCol="0"/>
            <a:lstStyle/>
            <a:p>
              <a:endParaRPr sz="1227"/>
            </a:p>
          </p:txBody>
        </p:sp>
        <p:sp>
          <p:nvSpPr>
            <p:cNvPr id="3774" name="object 3774"/>
            <p:cNvSpPr/>
            <p:nvPr/>
          </p:nvSpPr>
          <p:spPr>
            <a:xfrm>
              <a:off x="2432875" y="8578601"/>
              <a:ext cx="1270" cy="64769"/>
            </a:xfrm>
            <a:custGeom>
              <a:avLst/>
              <a:gdLst/>
              <a:ahLst/>
              <a:cxnLst/>
              <a:rect l="l" t="t" r="r" b="b"/>
              <a:pathLst>
                <a:path w="1269" h="64770">
                  <a:moveTo>
                    <a:pt x="1142" y="0"/>
                  </a:moveTo>
                  <a:lnTo>
                    <a:pt x="0" y="1596"/>
                  </a:lnTo>
                  <a:lnTo>
                    <a:pt x="0" y="64421"/>
                  </a:lnTo>
                  <a:lnTo>
                    <a:pt x="1142" y="64421"/>
                  </a:lnTo>
                  <a:lnTo>
                    <a:pt x="1142" y="0"/>
                  </a:lnTo>
                  <a:close/>
                </a:path>
              </a:pathLst>
            </a:custGeom>
            <a:solidFill>
              <a:srgbClr val="C8C8C8"/>
            </a:solidFill>
          </p:spPr>
          <p:txBody>
            <a:bodyPr wrap="square" lIns="0" tIns="0" rIns="0" bIns="0" rtlCol="0"/>
            <a:lstStyle/>
            <a:p>
              <a:endParaRPr sz="1227"/>
            </a:p>
          </p:txBody>
        </p:sp>
        <p:sp>
          <p:nvSpPr>
            <p:cNvPr id="3775" name="object 3775"/>
            <p:cNvSpPr/>
            <p:nvPr/>
          </p:nvSpPr>
          <p:spPr>
            <a:xfrm>
              <a:off x="2432075" y="8579079"/>
              <a:ext cx="1905" cy="64135"/>
            </a:xfrm>
            <a:custGeom>
              <a:avLst/>
              <a:gdLst/>
              <a:ahLst/>
              <a:cxnLst/>
              <a:rect l="l" t="t" r="r" b="b"/>
              <a:pathLst>
                <a:path w="1905" h="64134">
                  <a:moveTo>
                    <a:pt x="1600" y="0"/>
                  </a:moveTo>
                  <a:lnTo>
                    <a:pt x="0" y="2235"/>
                  </a:lnTo>
                  <a:lnTo>
                    <a:pt x="0" y="63943"/>
                  </a:lnTo>
                  <a:lnTo>
                    <a:pt x="1600" y="63943"/>
                  </a:lnTo>
                  <a:lnTo>
                    <a:pt x="1600" y="0"/>
                  </a:lnTo>
                  <a:close/>
                </a:path>
              </a:pathLst>
            </a:custGeom>
            <a:solidFill>
              <a:srgbClr val="C6C6C6"/>
            </a:solidFill>
          </p:spPr>
          <p:txBody>
            <a:bodyPr wrap="square" lIns="0" tIns="0" rIns="0" bIns="0" rtlCol="0"/>
            <a:lstStyle/>
            <a:p>
              <a:endParaRPr sz="1227"/>
            </a:p>
          </p:txBody>
        </p:sp>
        <p:sp>
          <p:nvSpPr>
            <p:cNvPr id="3776" name="object 3776"/>
            <p:cNvSpPr/>
            <p:nvPr/>
          </p:nvSpPr>
          <p:spPr>
            <a:xfrm>
              <a:off x="2431732" y="8580198"/>
              <a:ext cx="1270" cy="62865"/>
            </a:xfrm>
            <a:custGeom>
              <a:avLst/>
              <a:gdLst/>
              <a:ahLst/>
              <a:cxnLst/>
              <a:rect l="l" t="t" r="r" b="b"/>
              <a:pathLst>
                <a:path w="1269" h="62865">
                  <a:moveTo>
                    <a:pt x="1142" y="0"/>
                  </a:moveTo>
                  <a:lnTo>
                    <a:pt x="0" y="1596"/>
                  </a:lnTo>
                  <a:lnTo>
                    <a:pt x="0" y="62825"/>
                  </a:lnTo>
                  <a:lnTo>
                    <a:pt x="1142" y="62825"/>
                  </a:lnTo>
                  <a:lnTo>
                    <a:pt x="1142" y="0"/>
                  </a:lnTo>
                  <a:close/>
                </a:path>
              </a:pathLst>
            </a:custGeom>
            <a:solidFill>
              <a:srgbClr val="C5C5C5"/>
            </a:solidFill>
          </p:spPr>
          <p:txBody>
            <a:bodyPr wrap="square" lIns="0" tIns="0" rIns="0" bIns="0" rtlCol="0"/>
            <a:lstStyle/>
            <a:p>
              <a:endParaRPr sz="1227"/>
            </a:p>
          </p:txBody>
        </p:sp>
        <p:sp>
          <p:nvSpPr>
            <p:cNvPr id="3777" name="object 3777"/>
            <p:cNvSpPr/>
            <p:nvPr/>
          </p:nvSpPr>
          <p:spPr>
            <a:xfrm>
              <a:off x="2430932" y="8581315"/>
              <a:ext cx="1270" cy="62230"/>
            </a:xfrm>
            <a:custGeom>
              <a:avLst/>
              <a:gdLst/>
              <a:ahLst/>
              <a:cxnLst/>
              <a:rect l="l" t="t" r="r" b="b"/>
              <a:pathLst>
                <a:path w="1269" h="62229">
                  <a:moveTo>
                    <a:pt x="1142" y="0"/>
                  </a:moveTo>
                  <a:lnTo>
                    <a:pt x="0" y="1596"/>
                  </a:lnTo>
                  <a:lnTo>
                    <a:pt x="0" y="61707"/>
                  </a:lnTo>
                  <a:lnTo>
                    <a:pt x="1142" y="61707"/>
                  </a:lnTo>
                  <a:lnTo>
                    <a:pt x="1142" y="0"/>
                  </a:lnTo>
                  <a:close/>
                </a:path>
              </a:pathLst>
            </a:custGeom>
            <a:solidFill>
              <a:srgbClr val="C3C3C3"/>
            </a:solidFill>
          </p:spPr>
          <p:txBody>
            <a:bodyPr wrap="square" lIns="0" tIns="0" rIns="0" bIns="0" rtlCol="0"/>
            <a:lstStyle/>
            <a:p>
              <a:endParaRPr sz="1227"/>
            </a:p>
          </p:txBody>
        </p:sp>
        <p:sp>
          <p:nvSpPr>
            <p:cNvPr id="3778" name="object 3778"/>
            <p:cNvSpPr/>
            <p:nvPr/>
          </p:nvSpPr>
          <p:spPr>
            <a:xfrm>
              <a:off x="2430589" y="8581794"/>
              <a:ext cx="1270" cy="61594"/>
            </a:xfrm>
            <a:custGeom>
              <a:avLst/>
              <a:gdLst/>
              <a:ahLst/>
              <a:cxnLst/>
              <a:rect l="l" t="t" r="r" b="b"/>
              <a:pathLst>
                <a:path w="1269" h="61595">
                  <a:moveTo>
                    <a:pt x="1143" y="0"/>
                  </a:moveTo>
                  <a:lnTo>
                    <a:pt x="308" y="1165"/>
                  </a:lnTo>
                  <a:lnTo>
                    <a:pt x="0" y="2606"/>
                  </a:lnTo>
                  <a:lnTo>
                    <a:pt x="0" y="61228"/>
                  </a:lnTo>
                  <a:lnTo>
                    <a:pt x="1143" y="61228"/>
                  </a:lnTo>
                  <a:lnTo>
                    <a:pt x="1143" y="0"/>
                  </a:lnTo>
                  <a:close/>
                </a:path>
              </a:pathLst>
            </a:custGeom>
            <a:solidFill>
              <a:srgbClr val="C2C2C2"/>
            </a:solidFill>
          </p:spPr>
          <p:txBody>
            <a:bodyPr wrap="square" lIns="0" tIns="0" rIns="0" bIns="0" rtlCol="0"/>
            <a:lstStyle/>
            <a:p>
              <a:endParaRPr sz="1227"/>
            </a:p>
          </p:txBody>
        </p:sp>
        <p:sp>
          <p:nvSpPr>
            <p:cNvPr id="3779" name="object 3779"/>
            <p:cNvSpPr/>
            <p:nvPr/>
          </p:nvSpPr>
          <p:spPr>
            <a:xfrm>
              <a:off x="2429789" y="8582274"/>
              <a:ext cx="1905" cy="60960"/>
            </a:xfrm>
            <a:custGeom>
              <a:avLst/>
              <a:gdLst/>
              <a:ahLst/>
              <a:cxnLst/>
              <a:rect l="l" t="t" r="r" b="b"/>
              <a:pathLst>
                <a:path w="1905" h="60959">
                  <a:moveTo>
                    <a:pt x="1600" y="0"/>
                  </a:moveTo>
                  <a:lnTo>
                    <a:pt x="1109" y="686"/>
                  </a:lnTo>
                  <a:lnTo>
                    <a:pt x="0" y="5857"/>
                  </a:lnTo>
                  <a:lnTo>
                    <a:pt x="0" y="60748"/>
                  </a:lnTo>
                  <a:lnTo>
                    <a:pt x="1600" y="60748"/>
                  </a:lnTo>
                  <a:lnTo>
                    <a:pt x="1600" y="0"/>
                  </a:lnTo>
                  <a:close/>
                </a:path>
              </a:pathLst>
            </a:custGeom>
            <a:solidFill>
              <a:srgbClr val="C0C0C0"/>
            </a:solidFill>
          </p:spPr>
          <p:txBody>
            <a:bodyPr wrap="square" lIns="0" tIns="0" rIns="0" bIns="0" rtlCol="0"/>
            <a:lstStyle/>
            <a:p>
              <a:endParaRPr sz="1227"/>
            </a:p>
          </p:txBody>
        </p:sp>
        <p:sp>
          <p:nvSpPr>
            <p:cNvPr id="3780" name="object 3780"/>
            <p:cNvSpPr/>
            <p:nvPr/>
          </p:nvSpPr>
          <p:spPr>
            <a:xfrm>
              <a:off x="2429446" y="8584401"/>
              <a:ext cx="1270" cy="59055"/>
            </a:xfrm>
            <a:custGeom>
              <a:avLst/>
              <a:gdLst/>
              <a:ahLst/>
              <a:cxnLst/>
              <a:rect l="l" t="t" r="r" b="b"/>
              <a:pathLst>
                <a:path w="1269" h="59054">
                  <a:moveTo>
                    <a:pt x="1142" y="0"/>
                  </a:moveTo>
                  <a:lnTo>
                    <a:pt x="0" y="5329"/>
                  </a:lnTo>
                  <a:lnTo>
                    <a:pt x="0" y="58622"/>
                  </a:lnTo>
                  <a:lnTo>
                    <a:pt x="1142" y="58622"/>
                  </a:lnTo>
                  <a:lnTo>
                    <a:pt x="1142" y="0"/>
                  </a:lnTo>
                  <a:close/>
                </a:path>
              </a:pathLst>
            </a:custGeom>
            <a:solidFill>
              <a:srgbClr val="BFBFBF"/>
            </a:solidFill>
          </p:spPr>
          <p:txBody>
            <a:bodyPr wrap="square" lIns="0" tIns="0" rIns="0" bIns="0" rtlCol="0"/>
            <a:lstStyle/>
            <a:p>
              <a:endParaRPr sz="1227"/>
            </a:p>
          </p:txBody>
        </p:sp>
        <p:sp>
          <p:nvSpPr>
            <p:cNvPr id="3781" name="object 3781"/>
            <p:cNvSpPr/>
            <p:nvPr/>
          </p:nvSpPr>
          <p:spPr>
            <a:xfrm>
              <a:off x="2428646" y="8585999"/>
              <a:ext cx="1905" cy="57150"/>
            </a:xfrm>
            <a:custGeom>
              <a:avLst/>
              <a:gdLst/>
              <a:ahLst/>
              <a:cxnLst/>
              <a:rect l="l" t="t" r="r" b="b"/>
              <a:pathLst>
                <a:path w="1905" h="57150">
                  <a:moveTo>
                    <a:pt x="1600" y="0"/>
                  </a:moveTo>
                  <a:lnTo>
                    <a:pt x="0" y="7461"/>
                  </a:lnTo>
                  <a:lnTo>
                    <a:pt x="0" y="57024"/>
                  </a:lnTo>
                  <a:lnTo>
                    <a:pt x="1600" y="57024"/>
                  </a:lnTo>
                  <a:lnTo>
                    <a:pt x="1600" y="0"/>
                  </a:lnTo>
                  <a:close/>
                </a:path>
              </a:pathLst>
            </a:custGeom>
            <a:solidFill>
              <a:srgbClr val="BEBEBE"/>
            </a:solidFill>
          </p:spPr>
          <p:txBody>
            <a:bodyPr wrap="square" lIns="0" tIns="0" rIns="0" bIns="0" rtlCol="0"/>
            <a:lstStyle/>
            <a:p>
              <a:endParaRPr sz="1227"/>
            </a:p>
          </p:txBody>
        </p:sp>
        <p:sp>
          <p:nvSpPr>
            <p:cNvPr id="3782" name="object 3782"/>
            <p:cNvSpPr/>
            <p:nvPr/>
          </p:nvSpPr>
          <p:spPr>
            <a:xfrm>
              <a:off x="2428303" y="8589730"/>
              <a:ext cx="1270" cy="53340"/>
            </a:xfrm>
            <a:custGeom>
              <a:avLst/>
              <a:gdLst/>
              <a:ahLst/>
              <a:cxnLst/>
              <a:rect l="l" t="t" r="r" b="b"/>
              <a:pathLst>
                <a:path w="1269" h="53340">
                  <a:moveTo>
                    <a:pt x="1142" y="0"/>
                  </a:moveTo>
                  <a:lnTo>
                    <a:pt x="0" y="5329"/>
                  </a:lnTo>
                  <a:lnTo>
                    <a:pt x="0" y="53292"/>
                  </a:lnTo>
                  <a:lnTo>
                    <a:pt x="1142" y="53292"/>
                  </a:lnTo>
                  <a:lnTo>
                    <a:pt x="1142" y="0"/>
                  </a:lnTo>
                  <a:close/>
                </a:path>
              </a:pathLst>
            </a:custGeom>
            <a:solidFill>
              <a:srgbClr val="BCBCBC"/>
            </a:solidFill>
          </p:spPr>
          <p:txBody>
            <a:bodyPr wrap="square" lIns="0" tIns="0" rIns="0" bIns="0" rtlCol="0"/>
            <a:lstStyle/>
            <a:p>
              <a:endParaRPr sz="1227"/>
            </a:p>
          </p:txBody>
        </p:sp>
        <p:sp>
          <p:nvSpPr>
            <p:cNvPr id="3783" name="object 3783"/>
            <p:cNvSpPr/>
            <p:nvPr/>
          </p:nvSpPr>
          <p:spPr>
            <a:xfrm>
              <a:off x="2427503" y="8591328"/>
              <a:ext cx="1905" cy="52069"/>
            </a:xfrm>
            <a:custGeom>
              <a:avLst/>
              <a:gdLst/>
              <a:ahLst/>
              <a:cxnLst/>
              <a:rect l="l" t="t" r="r" b="b"/>
              <a:pathLst>
                <a:path w="1905" h="52070">
                  <a:moveTo>
                    <a:pt x="1600" y="0"/>
                  </a:moveTo>
                  <a:lnTo>
                    <a:pt x="0" y="7461"/>
                  </a:lnTo>
                  <a:lnTo>
                    <a:pt x="0" y="51694"/>
                  </a:lnTo>
                  <a:lnTo>
                    <a:pt x="1600" y="51694"/>
                  </a:lnTo>
                  <a:lnTo>
                    <a:pt x="1600" y="0"/>
                  </a:lnTo>
                  <a:close/>
                </a:path>
              </a:pathLst>
            </a:custGeom>
            <a:solidFill>
              <a:srgbClr val="BBBBBB"/>
            </a:solidFill>
          </p:spPr>
          <p:txBody>
            <a:bodyPr wrap="square" lIns="0" tIns="0" rIns="0" bIns="0" rtlCol="0"/>
            <a:lstStyle/>
            <a:p>
              <a:endParaRPr sz="1227"/>
            </a:p>
          </p:txBody>
        </p:sp>
        <p:sp>
          <p:nvSpPr>
            <p:cNvPr id="3784" name="object 3784"/>
            <p:cNvSpPr/>
            <p:nvPr/>
          </p:nvSpPr>
          <p:spPr>
            <a:xfrm>
              <a:off x="2427160" y="8595060"/>
              <a:ext cx="1270" cy="48260"/>
            </a:xfrm>
            <a:custGeom>
              <a:avLst/>
              <a:gdLst/>
              <a:ahLst/>
              <a:cxnLst/>
              <a:rect l="l" t="t" r="r" b="b"/>
              <a:pathLst>
                <a:path w="1269" h="48259">
                  <a:moveTo>
                    <a:pt x="1142" y="0"/>
                  </a:moveTo>
                  <a:lnTo>
                    <a:pt x="73" y="4986"/>
                  </a:lnTo>
                  <a:lnTo>
                    <a:pt x="0" y="47963"/>
                  </a:lnTo>
                  <a:lnTo>
                    <a:pt x="1142" y="47963"/>
                  </a:lnTo>
                  <a:lnTo>
                    <a:pt x="1142" y="0"/>
                  </a:lnTo>
                  <a:close/>
                </a:path>
              </a:pathLst>
            </a:custGeom>
            <a:solidFill>
              <a:srgbClr val="B9B9B9"/>
            </a:solidFill>
          </p:spPr>
          <p:txBody>
            <a:bodyPr wrap="square" lIns="0" tIns="0" rIns="0" bIns="0" rtlCol="0"/>
            <a:lstStyle/>
            <a:p>
              <a:endParaRPr sz="1227"/>
            </a:p>
          </p:txBody>
        </p:sp>
        <p:sp>
          <p:nvSpPr>
            <p:cNvPr id="3785" name="object 3785"/>
            <p:cNvSpPr/>
            <p:nvPr/>
          </p:nvSpPr>
          <p:spPr>
            <a:xfrm>
              <a:off x="2427160" y="8596668"/>
              <a:ext cx="1270" cy="46355"/>
            </a:xfrm>
            <a:custGeom>
              <a:avLst/>
              <a:gdLst/>
              <a:ahLst/>
              <a:cxnLst/>
              <a:rect l="l" t="t" r="r" b="b"/>
              <a:pathLst>
                <a:path w="1269" h="46354">
                  <a:moveTo>
                    <a:pt x="787" y="0"/>
                  </a:moveTo>
                  <a:lnTo>
                    <a:pt x="63" y="3378"/>
                  </a:lnTo>
                  <a:lnTo>
                    <a:pt x="0" y="46355"/>
                  </a:lnTo>
                  <a:lnTo>
                    <a:pt x="787" y="46355"/>
                  </a:lnTo>
                  <a:lnTo>
                    <a:pt x="787" y="0"/>
                  </a:lnTo>
                  <a:close/>
                </a:path>
              </a:pathLst>
            </a:custGeom>
            <a:solidFill>
              <a:srgbClr val="B8B8B8"/>
            </a:solidFill>
          </p:spPr>
          <p:txBody>
            <a:bodyPr wrap="square" lIns="0" tIns="0" rIns="0" bIns="0" rtlCol="0"/>
            <a:lstStyle/>
            <a:p>
              <a:endParaRPr sz="1227"/>
            </a:p>
          </p:txBody>
        </p:sp>
        <p:sp>
          <p:nvSpPr>
            <p:cNvPr id="3786" name="object 3786"/>
            <p:cNvSpPr/>
            <p:nvPr/>
          </p:nvSpPr>
          <p:spPr>
            <a:xfrm>
              <a:off x="2426017" y="8554326"/>
              <a:ext cx="97155" cy="90805"/>
            </a:xfrm>
            <a:custGeom>
              <a:avLst/>
              <a:gdLst/>
              <a:ahLst/>
              <a:cxnLst/>
              <a:rect l="l" t="t" r="r" b="b"/>
              <a:pathLst>
                <a:path w="97155" h="90804">
                  <a:moveTo>
                    <a:pt x="48348" y="0"/>
                  </a:moveTo>
                  <a:lnTo>
                    <a:pt x="8004" y="20329"/>
                  </a:lnTo>
                  <a:lnTo>
                    <a:pt x="0" y="90297"/>
                  </a:lnTo>
                  <a:lnTo>
                    <a:pt x="22859" y="90297"/>
                  </a:lnTo>
                  <a:lnTo>
                    <a:pt x="22859" y="87210"/>
                  </a:lnTo>
                  <a:lnTo>
                    <a:pt x="2628" y="87210"/>
                  </a:lnTo>
                  <a:lnTo>
                    <a:pt x="2702" y="45720"/>
                  </a:lnTo>
                  <a:lnTo>
                    <a:pt x="6236" y="29150"/>
                  </a:lnTo>
                  <a:lnTo>
                    <a:pt x="16059" y="15344"/>
                  </a:lnTo>
                  <a:lnTo>
                    <a:pt x="30624" y="6034"/>
                  </a:lnTo>
                  <a:lnTo>
                    <a:pt x="48348" y="2628"/>
                  </a:lnTo>
                  <a:lnTo>
                    <a:pt x="63925" y="2628"/>
                  </a:lnTo>
                  <a:lnTo>
                    <a:pt x="57917" y="898"/>
                  </a:lnTo>
                  <a:lnTo>
                    <a:pt x="48348" y="0"/>
                  </a:lnTo>
                  <a:close/>
                </a:path>
                <a:path w="97155" h="90804">
                  <a:moveTo>
                    <a:pt x="48348" y="20574"/>
                  </a:moveTo>
                  <a:lnTo>
                    <a:pt x="19773" y="47205"/>
                  </a:lnTo>
                  <a:lnTo>
                    <a:pt x="19773" y="87210"/>
                  </a:lnTo>
                  <a:lnTo>
                    <a:pt x="22859" y="87210"/>
                  </a:lnTo>
                  <a:lnTo>
                    <a:pt x="22859" y="47205"/>
                  </a:lnTo>
                  <a:lnTo>
                    <a:pt x="24865" y="37813"/>
                  </a:lnTo>
                  <a:lnTo>
                    <a:pt x="30332" y="30189"/>
                  </a:lnTo>
                  <a:lnTo>
                    <a:pt x="38435" y="25072"/>
                  </a:lnTo>
                  <a:lnTo>
                    <a:pt x="48348" y="23202"/>
                  </a:lnTo>
                  <a:lnTo>
                    <a:pt x="60247" y="23202"/>
                  </a:lnTo>
                  <a:lnTo>
                    <a:pt x="59366" y="22645"/>
                  </a:lnTo>
                  <a:lnTo>
                    <a:pt x="48348" y="20574"/>
                  </a:lnTo>
                  <a:close/>
                </a:path>
                <a:path w="97155" h="90804">
                  <a:moveTo>
                    <a:pt x="60247" y="23202"/>
                  </a:moveTo>
                  <a:lnTo>
                    <a:pt x="48348" y="23202"/>
                  </a:lnTo>
                  <a:lnTo>
                    <a:pt x="58328" y="25072"/>
                  </a:lnTo>
                  <a:lnTo>
                    <a:pt x="66465" y="30189"/>
                  </a:lnTo>
                  <a:lnTo>
                    <a:pt x="71944" y="37813"/>
                  </a:lnTo>
                  <a:lnTo>
                    <a:pt x="73952" y="47205"/>
                  </a:lnTo>
                  <a:lnTo>
                    <a:pt x="73952" y="70866"/>
                  </a:lnTo>
                  <a:lnTo>
                    <a:pt x="96812" y="70866"/>
                  </a:lnTo>
                  <a:lnTo>
                    <a:pt x="96812" y="68122"/>
                  </a:lnTo>
                  <a:lnTo>
                    <a:pt x="76580" y="68122"/>
                  </a:lnTo>
                  <a:lnTo>
                    <a:pt x="76580" y="47205"/>
                  </a:lnTo>
                  <a:lnTo>
                    <a:pt x="74391" y="36870"/>
                  </a:lnTo>
                  <a:lnTo>
                    <a:pt x="74336" y="36726"/>
                  </a:lnTo>
                  <a:lnTo>
                    <a:pt x="68337" y="28317"/>
                  </a:lnTo>
                  <a:lnTo>
                    <a:pt x="60247" y="23202"/>
                  </a:lnTo>
                  <a:close/>
                </a:path>
                <a:path w="97155" h="90804">
                  <a:moveTo>
                    <a:pt x="63925" y="2628"/>
                  </a:moveTo>
                  <a:lnTo>
                    <a:pt x="48348" y="2628"/>
                  </a:lnTo>
                  <a:lnTo>
                    <a:pt x="66109" y="6040"/>
                  </a:lnTo>
                  <a:lnTo>
                    <a:pt x="80638" y="15301"/>
                  </a:lnTo>
                  <a:lnTo>
                    <a:pt x="90461" y="29005"/>
                  </a:lnTo>
                  <a:lnTo>
                    <a:pt x="94068" y="45720"/>
                  </a:lnTo>
                  <a:lnTo>
                    <a:pt x="94068" y="68122"/>
                  </a:lnTo>
                  <a:lnTo>
                    <a:pt x="96812" y="68122"/>
                  </a:lnTo>
                  <a:lnTo>
                    <a:pt x="96812" y="45720"/>
                  </a:lnTo>
                  <a:lnTo>
                    <a:pt x="95883" y="36726"/>
                  </a:lnTo>
                  <a:lnTo>
                    <a:pt x="66951" y="3500"/>
                  </a:lnTo>
                  <a:lnTo>
                    <a:pt x="63925" y="2628"/>
                  </a:lnTo>
                  <a:close/>
                </a:path>
              </a:pathLst>
            </a:custGeom>
            <a:solidFill>
              <a:srgbClr val="7F7F7F"/>
            </a:solidFill>
          </p:spPr>
          <p:txBody>
            <a:bodyPr wrap="square" lIns="0" tIns="0" rIns="0" bIns="0" rtlCol="0"/>
            <a:lstStyle/>
            <a:p>
              <a:endParaRPr sz="1227"/>
            </a:p>
          </p:txBody>
        </p:sp>
        <p:sp>
          <p:nvSpPr>
            <p:cNvPr id="3787" name="object 3787"/>
            <p:cNvSpPr/>
            <p:nvPr/>
          </p:nvSpPr>
          <p:spPr>
            <a:xfrm>
              <a:off x="2510942" y="8598300"/>
              <a:ext cx="635" cy="24765"/>
            </a:xfrm>
            <a:custGeom>
              <a:avLst/>
              <a:gdLst/>
              <a:ahLst/>
              <a:cxnLst/>
              <a:rect l="l" t="t" r="r" b="b"/>
              <a:pathLst>
                <a:path w="635" h="24765">
                  <a:moveTo>
                    <a:pt x="0" y="0"/>
                  </a:moveTo>
                  <a:lnTo>
                    <a:pt x="0" y="24148"/>
                  </a:lnTo>
                  <a:lnTo>
                    <a:pt x="457" y="24148"/>
                  </a:lnTo>
                  <a:lnTo>
                    <a:pt x="457" y="2088"/>
                  </a:lnTo>
                  <a:lnTo>
                    <a:pt x="0" y="0"/>
                  </a:lnTo>
                  <a:close/>
                </a:path>
              </a:pathLst>
            </a:custGeom>
            <a:solidFill>
              <a:srgbClr val="B6B6B6"/>
            </a:solidFill>
          </p:spPr>
          <p:txBody>
            <a:bodyPr wrap="square" lIns="0" tIns="0" rIns="0" bIns="0" rtlCol="0"/>
            <a:lstStyle/>
            <a:p>
              <a:endParaRPr sz="1227"/>
            </a:p>
          </p:txBody>
        </p:sp>
        <p:sp>
          <p:nvSpPr>
            <p:cNvPr id="3788" name="object 3788"/>
            <p:cNvSpPr/>
            <p:nvPr/>
          </p:nvSpPr>
          <p:spPr>
            <a:xfrm>
              <a:off x="2510256" y="8595166"/>
              <a:ext cx="1270" cy="27305"/>
            </a:xfrm>
            <a:custGeom>
              <a:avLst/>
              <a:gdLst/>
              <a:ahLst/>
              <a:cxnLst/>
              <a:rect l="l" t="t" r="r" b="b"/>
              <a:pathLst>
                <a:path w="1269" h="27304">
                  <a:moveTo>
                    <a:pt x="0" y="0"/>
                  </a:moveTo>
                  <a:lnTo>
                    <a:pt x="0" y="27282"/>
                  </a:lnTo>
                  <a:lnTo>
                    <a:pt x="1143" y="27282"/>
                  </a:lnTo>
                  <a:lnTo>
                    <a:pt x="1143" y="5222"/>
                  </a:lnTo>
                  <a:lnTo>
                    <a:pt x="0" y="0"/>
                  </a:lnTo>
                  <a:close/>
                </a:path>
              </a:pathLst>
            </a:custGeom>
            <a:solidFill>
              <a:srgbClr val="B8B7B7"/>
            </a:solidFill>
          </p:spPr>
          <p:txBody>
            <a:bodyPr wrap="square" lIns="0" tIns="0" rIns="0" bIns="0" rtlCol="0"/>
            <a:lstStyle/>
            <a:p>
              <a:endParaRPr sz="1227"/>
            </a:p>
          </p:txBody>
        </p:sp>
        <p:sp>
          <p:nvSpPr>
            <p:cNvPr id="3789" name="object 3789"/>
            <p:cNvSpPr/>
            <p:nvPr/>
          </p:nvSpPr>
          <p:spPr>
            <a:xfrm>
              <a:off x="2509799" y="8593077"/>
              <a:ext cx="1270" cy="29845"/>
            </a:xfrm>
            <a:custGeom>
              <a:avLst/>
              <a:gdLst/>
              <a:ahLst/>
              <a:cxnLst/>
              <a:rect l="l" t="t" r="r" b="b"/>
              <a:pathLst>
                <a:path w="1269" h="29845">
                  <a:moveTo>
                    <a:pt x="0" y="0"/>
                  </a:moveTo>
                  <a:lnTo>
                    <a:pt x="0" y="29371"/>
                  </a:lnTo>
                  <a:lnTo>
                    <a:pt x="1143" y="29371"/>
                  </a:lnTo>
                  <a:lnTo>
                    <a:pt x="1143" y="5223"/>
                  </a:lnTo>
                  <a:lnTo>
                    <a:pt x="0" y="0"/>
                  </a:lnTo>
                  <a:close/>
                </a:path>
              </a:pathLst>
            </a:custGeom>
            <a:solidFill>
              <a:srgbClr val="B9B8B8"/>
            </a:solidFill>
          </p:spPr>
          <p:txBody>
            <a:bodyPr wrap="square" lIns="0" tIns="0" rIns="0" bIns="0" rtlCol="0"/>
            <a:lstStyle/>
            <a:p>
              <a:endParaRPr sz="1227"/>
            </a:p>
          </p:txBody>
        </p:sp>
        <p:sp>
          <p:nvSpPr>
            <p:cNvPr id="3790" name="object 3790"/>
            <p:cNvSpPr/>
            <p:nvPr/>
          </p:nvSpPr>
          <p:spPr>
            <a:xfrm>
              <a:off x="2509456" y="8591511"/>
              <a:ext cx="1270" cy="31115"/>
            </a:xfrm>
            <a:custGeom>
              <a:avLst/>
              <a:gdLst/>
              <a:ahLst/>
              <a:cxnLst/>
              <a:rect l="l" t="t" r="r" b="b"/>
              <a:pathLst>
                <a:path w="1269" h="31115">
                  <a:moveTo>
                    <a:pt x="0" y="0"/>
                  </a:moveTo>
                  <a:lnTo>
                    <a:pt x="0" y="30938"/>
                  </a:lnTo>
                  <a:lnTo>
                    <a:pt x="1142" y="30938"/>
                  </a:lnTo>
                  <a:lnTo>
                    <a:pt x="1142" y="5221"/>
                  </a:lnTo>
                  <a:lnTo>
                    <a:pt x="0" y="0"/>
                  </a:lnTo>
                  <a:close/>
                </a:path>
              </a:pathLst>
            </a:custGeom>
            <a:solidFill>
              <a:srgbClr val="BABABA"/>
            </a:solidFill>
          </p:spPr>
          <p:txBody>
            <a:bodyPr wrap="square" lIns="0" tIns="0" rIns="0" bIns="0" rtlCol="0"/>
            <a:lstStyle/>
            <a:p>
              <a:endParaRPr sz="1227"/>
            </a:p>
          </p:txBody>
        </p:sp>
        <p:sp>
          <p:nvSpPr>
            <p:cNvPr id="3791" name="object 3791"/>
            <p:cNvSpPr/>
            <p:nvPr/>
          </p:nvSpPr>
          <p:spPr>
            <a:xfrm>
              <a:off x="2508656" y="8587855"/>
              <a:ext cx="1905" cy="34925"/>
            </a:xfrm>
            <a:custGeom>
              <a:avLst/>
              <a:gdLst/>
              <a:ahLst/>
              <a:cxnLst/>
              <a:rect l="l" t="t" r="r" b="b"/>
              <a:pathLst>
                <a:path w="1905" h="34925">
                  <a:moveTo>
                    <a:pt x="0" y="0"/>
                  </a:moveTo>
                  <a:lnTo>
                    <a:pt x="0" y="34593"/>
                  </a:lnTo>
                  <a:lnTo>
                    <a:pt x="1600" y="34593"/>
                  </a:lnTo>
                  <a:lnTo>
                    <a:pt x="1600" y="7312"/>
                  </a:lnTo>
                  <a:lnTo>
                    <a:pt x="0" y="0"/>
                  </a:lnTo>
                  <a:close/>
                </a:path>
              </a:pathLst>
            </a:custGeom>
            <a:solidFill>
              <a:srgbClr val="BCBBBB"/>
            </a:solidFill>
          </p:spPr>
          <p:txBody>
            <a:bodyPr wrap="square" lIns="0" tIns="0" rIns="0" bIns="0" rtlCol="0"/>
            <a:lstStyle/>
            <a:p>
              <a:endParaRPr sz="1227"/>
            </a:p>
          </p:txBody>
        </p:sp>
        <p:sp>
          <p:nvSpPr>
            <p:cNvPr id="3792" name="object 3792"/>
            <p:cNvSpPr/>
            <p:nvPr/>
          </p:nvSpPr>
          <p:spPr>
            <a:xfrm>
              <a:off x="2507970" y="8586263"/>
              <a:ext cx="1905" cy="36195"/>
            </a:xfrm>
            <a:custGeom>
              <a:avLst/>
              <a:gdLst/>
              <a:ahLst/>
              <a:cxnLst/>
              <a:rect l="l" t="t" r="r" b="b"/>
              <a:pathLst>
                <a:path w="1905" h="36195">
                  <a:moveTo>
                    <a:pt x="0" y="0"/>
                  </a:moveTo>
                  <a:lnTo>
                    <a:pt x="0" y="36185"/>
                  </a:lnTo>
                  <a:lnTo>
                    <a:pt x="1486" y="36185"/>
                  </a:lnTo>
                  <a:lnTo>
                    <a:pt x="1486" y="5248"/>
                  </a:lnTo>
                  <a:lnTo>
                    <a:pt x="482" y="661"/>
                  </a:lnTo>
                  <a:lnTo>
                    <a:pt x="0" y="0"/>
                  </a:lnTo>
                  <a:close/>
                </a:path>
              </a:pathLst>
            </a:custGeom>
            <a:solidFill>
              <a:srgbClr val="BDBCBC"/>
            </a:solidFill>
          </p:spPr>
          <p:txBody>
            <a:bodyPr wrap="square" lIns="0" tIns="0" rIns="0" bIns="0" rtlCol="0"/>
            <a:lstStyle/>
            <a:p>
              <a:endParaRPr sz="1227"/>
            </a:p>
          </p:txBody>
        </p:sp>
        <p:sp>
          <p:nvSpPr>
            <p:cNvPr id="3793" name="object 3793"/>
            <p:cNvSpPr/>
            <p:nvPr/>
          </p:nvSpPr>
          <p:spPr>
            <a:xfrm>
              <a:off x="2507513" y="8585636"/>
              <a:ext cx="1270" cy="36830"/>
            </a:xfrm>
            <a:custGeom>
              <a:avLst/>
              <a:gdLst/>
              <a:ahLst/>
              <a:cxnLst/>
              <a:rect l="l" t="t" r="r" b="b"/>
              <a:pathLst>
                <a:path w="1269" h="36829">
                  <a:moveTo>
                    <a:pt x="0" y="0"/>
                  </a:moveTo>
                  <a:lnTo>
                    <a:pt x="0" y="36812"/>
                  </a:lnTo>
                  <a:lnTo>
                    <a:pt x="1142" y="36812"/>
                  </a:lnTo>
                  <a:lnTo>
                    <a:pt x="1142" y="2218"/>
                  </a:lnTo>
                  <a:lnTo>
                    <a:pt x="939" y="1288"/>
                  </a:lnTo>
                  <a:lnTo>
                    <a:pt x="0" y="0"/>
                  </a:lnTo>
                  <a:close/>
                </a:path>
              </a:pathLst>
            </a:custGeom>
            <a:solidFill>
              <a:srgbClr val="BEBDBD"/>
            </a:solidFill>
          </p:spPr>
          <p:txBody>
            <a:bodyPr wrap="square" lIns="0" tIns="0" rIns="0" bIns="0" rtlCol="0"/>
            <a:lstStyle/>
            <a:p>
              <a:endParaRPr sz="1227"/>
            </a:p>
          </p:txBody>
        </p:sp>
        <p:sp>
          <p:nvSpPr>
            <p:cNvPr id="3794" name="object 3794"/>
            <p:cNvSpPr/>
            <p:nvPr/>
          </p:nvSpPr>
          <p:spPr>
            <a:xfrm>
              <a:off x="2506827" y="8584695"/>
              <a:ext cx="1905" cy="38100"/>
            </a:xfrm>
            <a:custGeom>
              <a:avLst/>
              <a:gdLst/>
              <a:ahLst/>
              <a:cxnLst/>
              <a:rect l="l" t="t" r="r" b="b"/>
              <a:pathLst>
                <a:path w="1905" h="38100">
                  <a:moveTo>
                    <a:pt x="0" y="0"/>
                  </a:moveTo>
                  <a:lnTo>
                    <a:pt x="0" y="37753"/>
                  </a:lnTo>
                  <a:lnTo>
                    <a:pt x="1486" y="37753"/>
                  </a:lnTo>
                  <a:lnTo>
                    <a:pt x="1486" y="2038"/>
                  </a:lnTo>
                  <a:lnTo>
                    <a:pt x="0" y="0"/>
                  </a:lnTo>
                  <a:close/>
                </a:path>
              </a:pathLst>
            </a:custGeom>
            <a:solidFill>
              <a:srgbClr val="C0BFBF"/>
            </a:solidFill>
          </p:spPr>
          <p:txBody>
            <a:bodyPr wrap="square" lIns="0" tIns="0" rIns="0" bIns="0" rtlCol="0"/>
            <a:lstStyle/>
            <a:p>
              <a:endParaRPr sz="1227"/>
            </a:p>
          </p:txBody>
        </p:sp>
        <p:sp>
          <p:nvSpPr>
            <p:cNvPr id="3795" name="object 3795"/>
            <p:cNvSpPr/>
            <p:nvPr/>
          </p:nvSpPr>
          <p:spPr>
            <a:xfrm>
              <a:off x="2506370" y="8584068"/>
              <a:ext cx="1270" cy="38735"/>
            </a:xfrm>
            <a:custGeom>
              <a:avLst/>
              <a:gdLst/>
              <a:ahLst/>
              <a:cxnLst/>
              <a:rect l="l" t="t" r="r" b="b"/>
              <a:pathLst>
                <a:path w="1269" h="38734">
                  <a:moveTo>
                    <a:pt x="0" y="0"/>
                  </a:moveTo>
                  <a:lnTo>
                    <a:pt x="0" y="38380"/>
                  </a:lnTo>
                  <a:lnTo>
                    <a:pt x="1142" y="38380"/>
                  </a:lnTo>
                  <a:lnTo>
                    <a:pt x="1142" y="1567"/>
                  </a:lnTo>
                  <a:lnTo>
                    <a:pt x="0" y="0"/>
                  </a:lnTo>
                  <a:close/>
                </a:path>
              </a:pathLst>
            </a:custGeom>
            <a:solidFill>
              <a:srgbClr val="C1C0C0"/>
            </a:solidFill>
          </p:spPr>
          <p:txBody>
            <a:bodyPr wrap="square" lIns="0" tIns="0" rIns="0" bIns="0" rtlCol="0"/>
            <a:lstStyle/>
            <a:p>
              <a:endParaRPr sz="1227"/>
            </a:p>
          </p:txBody>
        </p:sp>
        <p:sp>
          <p:nvSpPr>
            <p:cNvPr id="3796" name="object 3796"/>
            <p:cNvSpPr/>
            <p:nvPr/>
          </p:nvSpPr>
          <p:spPr>
            <a:xfrm>
              <a:off x="2506027" y="8583597"/>
              <a:ext cx="1270" cy="39370"/>
            </a:xfrm>
            <a:custGeom>
              <a:avLst/>
              <a:gdLst/>
              <a:ahLst/>
              <a:cxnLst/>
              <a:rect l="l" t="t" r="r" b="b"/>
              <a:pathLst>
                <a:path w="1269" h="39370">
                  <a:moveTo>
                    <a:pt x="0" y="0"/>
                  </a:moveTo>
                  <a:lnTo>
                    <a:pt x="0" y="38851"/>
                  </a:lnTo>
                  <a:lnTo>
                    <a:pt x="1142" y="38851"/>
                  </a:lnTo>
                  <a:lnTo>
                    <a:pt x="1142" y="1567"/>
                  </a:lnTo>
                  <a:lnTo>
                    <a:pt x="0" y="0"/>
                  </a:lnTo>
                  <a:close/>
                </a:path>
              </a:pathLst>
            </a:custGeom>
            <a:solidFill>
              <a:srgbClr val="C2C1C1"/>
            </a:solidFill>
          </p:spPr>
          <p:txBody>
            <a:bodyPr wrap="square" lIns="0" tIns="0" rIns="0" bIns="0" rtlCol="0"/>
            <a:lstStyle/>
            <a:p>
              <a:endParaRPr sz="1227"/>
            </a:p>
          </p:txBody>
        </p:sp>
        <p:sp>
          <p:nvSpPr>
            <p:cNvPr id="3797" name="object 3797"/>
            <p:cNvSpPr/>
            <p:nvPr/>
          </p:nvSpPr>
          <p:spPr>
            <a:xfrm>
              <a:off x="2505227" y="8582500"/>
              <a:ext cx="1905" cy="40005"/>
            </a:xfrm>
            <a:custGeom>
              <a:avLst/>
              <a:gdLst/>
              <a:ahLst/>
              <a:cxnLst/>
              <a:rect l="l" t="t" r="r" b="b"/>
              <a:pathLst>
                <a:path w="1905" h="40004">
                  <a:moveTo>
                    <a:pt x="0" y="0"/>
                  </a:moveTo>
                  <a:lnTo>
                    <a:pt x="0" y="39948"/>
                  </a:lnTo>
                  <a:lnTo>
                    <a:pt x="1600" y="39948"/>
                  </a:lnTo>
                  <a:lnTo>
                    <a:pt x="1600" y="2195"/>
                  </a:lnTo>
                  <a:lnTo>
                    <a:pt x="0" y="0"/>
                  </a:lnTo>
                  <a:close/>
                </a:path>
              </a:pathLst>
            </a:custGeom>
            <a:solidFill>
              <a:srgbClr val="C3C2C2"/>
            </a:solidFill>
          </p:spPr>
          <p:txBody>
            <a:bodyPr wrap="square" lIns="0" tIns="0" rIns="0" bIns="0" rtlCol="0"/>
            <a:lstStyle/>
            <a:p>
              <a:endParaRPr sz="1227"/>
            </a:p>
          </p:txBody>
        </p:sp>
        <p:sp>
          <p:nvSpPr>
            <p:cNvPr id="3798" name="object 3798"/>
            <p:cNvSpPr/>
            <p:nvPr/>
          </p:nvSpPr>
          <p:spPr>
            <a:xfrm>
              <a:off x="2504541" y="8581559"/>
              <a:ext cx="1905" cy="41275"/>
            </a:xfrm>
            <a:custGeom>
              <a:avLst/>
              <a:gdLst/>
              <a:ahLst/>
              <a:cxnLst/>
              <a:rect l="l" t="t" r="r" b="b"/>
              <a:pathLst>
                <a:path w="1905" h="41275">
                  <a:moveTo>
                    <a:pt x="0" y="0"/>
                  </a:moveTo>
                  <a:lnTo>
                    <a:pt x="0" y="40889"/>
                  </a:lnTo>
                  <a:lnTo>
                    <a:pt x="1485" y="40889"/>
                  </a:lnTo>
                  <a:lnTo>
                    <a:pt x="1485" y="2038"/>
                  </a:lnTo>
                  <a:lnTo>
                    <a:pt x="0" y="0"/>
                  </a:lnTo>
                  <a:close/>
                </a:path>
              </a:pathLst>
            </a:custGeom>
            <a:solidFill>
              <a:srgbClr val="C4C3C3"/>
            </a:solidFill>
          </p:spPr>
          <p:txBody>
            <a:bodyPr wrap="square" lIns="0" tIns="0" rIns="0" bIns="0" rtlCol="0"/>
            <a:lstStyle/>
            <a:p>
              <a:endParaRPr sz="1227"/>
            </a:p>
          </p:txBody>
        </p:sp>
        <p:sp>
          <p:nvSpPr>
            <p:cNvPr id="3799" name="object 3799"/>
            <p:cNvSpPr/>
            <p:nvPr/>
          </p:nvSpPr>
          <p:spPr>
            <a:xfrm>
              <a:off x="2504084" y="8580932"/>
              <a:ext cx="1270" cy="41910"/>
            </a:xfrm>
            <a:custGeom>
              <a:avLst/>
              <a:gdLst/>
              <a:ahLst/>
              <a:cxnLst/>
              <a:rect l="l" t="t" r="r" b="b"/>
              <a:pathLst>
                <a:path w="1269" h="41909">
                  <a:moveTo>
                    <a:pt x="0" y="0"/>
                  </a:moveTo>
                  <a:lnTo>
                    <a:pt x="0" y="41516"/>
                  </a:lnTo>
                  <a:lnTo>
                    <a:pt x="1142" y="41516"/>
                  </a:lnTo>
                  <a:lnTo>
                    <a:pt x="1142" y="1567"/>
                  </a:lnTo>
                  <a:lnTo>
                    <a:pt x="0" y="0"/>
                  </a:lnTo>
                  <a:close/>
                </a:path>
              </a:pathLst>
            </a:custGeom>
            <a:solidFill>
              <a:srgbClr val="C5C4C4"/>
            </a:solidFill>
          </p:spPr>
          <p:txBody>
            <a:bodyPr wrap="square" lIns="0" tIns="0" rIns="0" bIns="0" rtlCol="0"/>
            <a:lstStyle/>
            <a:p>
              <a:endParaRPr sz="1227"/>
            </a:p>
          </p:txBody>
        </p:sp>
        <p:sp>
          <p:nvSpPr>
            <p:cNvPr id="3800" name="object 3800"/>
            <p:cNvSpPr/>
            <p:nvPr/>
          </p:nvSpPr>
          <p:spPr>
            <a:xfrm>
              <a:off x="2503398" y="8579991"/>
              <a:ext cx="1905" cy="42545"/>
            </a:xfrm>
            <a:custGeom>
              <a:avLst/>
              <a:gdLst/>
              <a:ahLst/>
              <a:cxnLst/>
              <a:rect l="l" t="t" r="r" b="b"/>
              <a:pathLst>
                <a:path w="1905" h="42545">
                  <a:moveTo>
                    <a:pt x="0" y="0"/>
                  </a:moveTo>
                  <a:lnTo>
                    <a:pt x="0" y="42457"/>
                  </a:lnTo>
                  <a:lnTo>
                    <a:pt x="1485" y="42457"/>
                  </a:lnTo>
                  <a:lnTo>
                    <a:pt x="1485" y="2038"/>
                  </a:lnTo>
                  <a:lnTo>
                    <a:pt x="0" y="0"/>
                  </a:lnTo>
                  <a:close/>
                </a:path>
              </a:pathLst>
            </a:custGeom>
            <a:solidFill>
              <a:srgbClr val="C6C5C5"/>
            </a:solidFill>
          </p:spPr>
          <p:txBody>
            <a:bodyPr wrap="square" lIns="0" tIns="0" rIns="0" bIns="0" rtlCol="0"/>
            <a:lstStyle/>
            <a:p>
              <a:endParaRPr sz="1227"/>
            </a:p>
          </p:txBody>
        </p:sp>
        <p:sp>
          <p:nvSpPr>
            <p:cNvPr id="3801" name="object 3801"/>
            <p:cNvSpPr/>
            <p:nvPr/>
          </p:nvSpPr>
          <p:spPr>
            <a:xfrm>
              <a:off x="2502941" y="8579364"/>
              <a:ext cx="1270" cy="43180"/>
            </a:xfrm>
            <a:custGeom>
              <a:avLst/>
              <a:gdLst/>
              <a:ahLst/>
              <a:cxnLst/>
              <a:rect l="l" t="t" r="r" b="b"/>
              <a:pathLst>
                <a:path w="1269" h="43179">
                  <a:moveTo>
                    <a:pt x="0" y="0"/>
                  </a:moveTo>
                  <a:lnTo>
                    <a:pt x="0" y="43084"/>
                  </a:lnTo>
                  <a:lnTo>
                    <a:pt x="1142" y="43084"/>
                  </a:lnTo>
                  <a:lnTo>
                    <a:pt x="1142" y="1567"/>
                  </a:lnTo>
                  <a:lnTo>
                    <a:pt x="0" y="0"/>
                  </a:lnTo>
                  <a:close/>
                </a:path>
              </a:pathLst>
            </a:custGeom>
            <a:solidFill>
              <a:srgbClr val="C7C6C5"/>
            </a:solidFill>
          </p:spPr>
          <p:txBody>
            <a:bodyPr wrap="square" lIns="0" tIns="0" rIns="0" bIns="0" rtlCol="0"/>
            <a:lstStyle/>
            <a:p>
              <a:endParaRPr sz="1227"/>
            </a:p>
          </p:txBody>
        </p:sp>
        <p:sp>
          <p:nvSpPr>
            <p:cNvPr id="3802" name="object 3802"/>
            <p:cNvSpPr/>
            <p:nvPr/>
          </p:nvSpPr>
          <p:spPr>
            <a:xfrm>
              <a:off x="2502255" y="8578423"/>
              <a:ext cx="1905" cy="44450"/>
            </a:xfrm>
            <a:custGeom>
              <a:avLst/>
              <a:gdLst/>
              <a:ahLst/>
              <a:cxnLst/>
              <a:rect l="l" t="t" r="r" b="b"/>
              <a:pathLst>
                <a:path w="1905" h="44450">
                  <a:moveTo>
                    <a:pt x="0" y="0"/>
                  </a:moveTo>
                  <a:lnTo>
                    <a:pt x="0" y="21495"/>
                  </a:lnTo>
                  <a:lnTo>
                    <a:pt x="342" y="23108"/>
                  </a:lnTo>
                  <a:lnTo>
                    <a:pt x="342" y="44025"/>
                  </a:lnTo>
                  <a:lnTo>
                    <a:pt x="1485" y="44025"/>
                  </a:lnTo>
                  <a:lnTo>
                    <a:pt x="1485" y="2038"/>
                  </a:lnTo>
                  <a:lnTo>
                    <a:pt x="0" y="0"/>
                  </a:lnTo>
                  <a:close/>
                </a:path>
              </a:pathLst>
            </a:custGeom>
            <a:solidFill>
              <a:srgbClr val="C8C7C6"/>
            </a:solidFill>
          </p:spPr>
          <p:txBody>
            <a:bodyPr wrap="square" lIns="0" tIns="0" rIns="0" bIns="0" rtlCol="0"/>
            <a:lstStyle/>
            <a:p>
              <a:endParaRPr sz="1227"/>
            </a:p>
          </p:txBody>
        </p:sp>
        <p:sp>
          <p:nvSpPr>
            <p:cNvPr id="3803" name="object 3803"/>
            <p:cNvSpPr/>
            <p:nvPr/>
          </p:nvSpPr>
          <p:spPr>
            <a:xfrm>
              <a:off x="2501798" y="8577796"/>
              <a:ext cx="1270" cy="45085"/>
            </a:xfrm>
            <a:custGeom>
              <a:avLst/>
              <a:gdLst/>
              <a:ahLst/>
              <a:cxnLst/>
              <a:rect l="l" t="t" r="r" b="b"/>
              <a:pathLst>
                <a:path w="1269" h="45084">
                  <a:moveTo>
                    <a:pt x="0" y="0"/>
                  </a:moveTo>
                  <a:lnTo>
                    <a:pt x="0" y="19971"/>
                  </a:lnTo>
                  <a:lnTo>
                    <a:pt x="800" y="23735"/>
                  </a:lnTo>
                  <a:lnTo>
                    <a:pt x="800" y="44652"/>
                  </a:lnTo>
                  <a:lnTo>
                    <a:pt x="1143" y="44652"/>
                  </a:lnTo>
                  <a:lnTo>
                    <a:pt x="1143" y="1568"/>
                  </a:lnTo>
                  <a:lnTo>
                    <a:pt x="0" y="0"/>
                  </a:lnTo>
                  <a:close/>
                </a:path>
              </a:pathLst>
            </a:custGeom>
            <a:solidFill>
              <a:srgbClr val="C9C8C7"/>
            </a:solidFill>
          </p:spPr>
          <p:txBody>
            <a:bodyPr wrap="square" lIns="0" tIns="0" rIns="0" bIns="0" rtlCol="0"/>
            <a:lstStyle/>
            <a:p>
              <a:endParaRPr sz="1227"/>
            </a:p>
          </p:txBody>
        </p:sp>
        <p:sp>
          <p:nvSpPr>
            <p:cNvPr id="3804" name="object 3804"/>
            <p:cNvSpPr/>
            <p:nvPr/>
          </p:nvSpPr>
          <p:spPr>
            <a:xfrm>
              <a:off x="2501112" y="8576855"/>
              <a:ext cx="1905" cy="24765"/>
            </a:xfrm>
            <a:custGeom>
              <a:avLst/>
              <a:gdLst/>
              <a:ahLst/>
              <a:cxnLst/>
              <a:rect l="l" t="t" r="r" b="b"/>
              <a:pathLst>
                <a:path w="1905" h="24765">
                  <a:moveTo>
                    <a:pt x="0" y="0"/>
                  </a:moveTo>
                  <a:lnTo>
                    <a:pt x="0" y="17685"/>
                  </a:lnTo>
                  <a:lnTo>
                    <a:pt x="1485" y="24676"/>
                  </a:lnTo>
                  <a:lnTo>
                    <a:pt x="1485" y="2038"/>
                  </a:lnTo>
                  <a:lnTo>
                    <a:pt x="0" y="0"/>
                  </a:lnTo>
                  <a:close/>
                </a:path>
              </a:pathLst>
            </a:custGeom>
            <a:solidFill>
              <a:srgbClr val="CAC9C8"/>
            </a:solidFill>
          </p:spPr>
          <p:txBody>
            <a:bodyPr wrap="square" lIns="0" tIns="0" rIns="0" bIns="0" rtlCol="0"/>
            <a:lstStyle/>
            <a:p>
              <a:endParaRPr sz="1227"/>
            </a:p>
          </p:txBody>
        </p:sp>
        <p:sp>
          <p:nvSpPr>
            <p:cNvPr id="3805" name="object 3805"/>
            <p:cNvSpPr/>
            <p:nvPr/>
          </p:nvSpPr>
          <p:spPr>
            <a:xfrm>
              <a:off x="2500655" y="8576228"/>
              <a:ext cx="1270" cy="21590"/>
            </a:xfrm>
            <a:custGeom>
              <a:avLst/>
              <a:gdLst/>
              <a:ahLst/>
              <a:cxnLst/>
              <a:rect l="l" t="t" r="r" b="b"/>
              <a:pathLst>
                <a:path w="1269" h="21590">
                  <a:moveTo>
                    <a:pt x="0" y="0"/>
                  </a:moveTo>
                  <a:lnTo>
                    <a:pt x="0" y="16161"/>
                  </a:lnTo>
                  <a:lnTo>
                    <a:pt x="1143" y="21540"/>
                  </a:lnTo>
                  <a:lnTo>
                    <a:pt x="1143" y="1568"/>
                  </a:lnTo>
                  <a:lnTo>
                    <a:pt x="0" y="0"/>
                  </a:lnTo>
                  <a:close/>
                </a:path>
              </a:pathLst>
            </a:custGeom>
            <a:solidFill>
              <a:srgbClr val="CBCAC9"/>
            </a:solidFill>
          </p:spPr>
          <p:txBody>
            <a:bodyPr wrap="square" lIns="0" tIns="0" rIns="0" bIns="0" rtlCol="0"/>
            <a:lstStyle/>
            <a:p>
              <a:endParaRPr sz="1227"/>
            </a:p>
          </p:txBody>
        </p:sp>
        <p:sp>
          <p:nvSpPr>
            <p:cNvPr id="3806" name="object 3806"/>
            <p:cNvSpPr/>
            <p:nvPr/>
          </p:nvSpPr>
          <p:spPr>
            <a:xfrm>
              <a:off x="2499969" y="8575628"/>
              <a:ext cx="1905" cy="20955"/>
            </a:xfrm>
            <a:custGeom>
              <a:avLst/>
              <a:gdLst/>
              <a:ahLst/>
              <a:cxnLst/>
              <a:rect l="l" t="t" r="r" b="b"/>
              <a:pathLst>
                <a:path w="1905" h="20954">
                  <a:moveTo>
                    <a:pt x="0" y="0"/>
                  </a:moveTo>
                  <a:lnTo>
                    <a:pt x="0" y="14745"/>
                  </a:lnTo>
                  <a:lnTo>
                    <a:pt x="366" y="15257"/>
                  </a:lnTo>
                  <a:lnTo>
                    <a:pt x="1485" y="20525"/>
                  </a:lnTo>
                  <a:lnTo>
                    <a:pt x="1485" y="1696"/>
                  </a:lnTo>
                  <a:lnTo>
                    <a:pt x="457" y="285"/>
                  </a:lnTo>
                  <a:lnTo>
                    <a:pt x="0" y="0"/>
                  </a:lnTo>
                  <a:close/>
                </a:path>
              </a:pathLst>
            </a:custGeom>
            <a:solidFill>
              <a:srgbClr val="CCCBCA"/>
            </a:solidFill>
          </p:spPr>
          <p:txBody>
            <a:bodyPr wrap="square" lIns="0" tIns="0" rIns="0" bIns="0" rtlCol="0"/>
            <a:lstStyle/>
            <a:p>
              <a:endParaRPr sz="1227"/>
            </a:p>
          </p:txBody>
        </p:sp>
        <p:sp>
          <p:nvSpPr>
            <p:cNvPr id="3807" name="object 3807"/>
            <p:cNvSpPr/>
            <p:nvPr/>
          </p:nvSpPr>
          <p:spPr>
            <a:xfrm>
              <a:off x="2499512" y="8575342"/>
              <a:ext cx="1270" cy="17145"/>
            </a:xfrm>
            <a:custGeom>
              <a:avLst/>
              <a:gdLst/>
              <a:ahLst/>
              <a:cxnLst/>
              <a:rect l="l" t="t" r="r" b="b"/>
              <a:pathLst>
                <a:path w="1269" h="17145">
                  <a:moveTo>
                    <a:pt x="0" y="0"/>
                  </a:moveTo>
                  <a:lnTo>
                    <a:pt x="0" y="14392"/>
                  </a:lnTo>
                  <a:lnTo>
                    <a:pt x="823" y="15543"/>
                  </a:lnTo>
                  <a:lnTo>
                    <a:pt x="1142" y="17047"/>
                  </a:lnTo>
                  <a:lnTo>
                    <a:pt x="1142" y="885"/>
                  </a:lnTo>
                  <a:lnTo>
                    <a:pt x="914" y="571"/>
                  </a:lnTo>
                  <a:lnTo>
                    <a:pt x="0" y="0"/>
                  </a:lnTo>
                  <a:close/>
                </a:path>
              </a:pathLst>
            </a:custGeom>
            <a:solidFill>
              <a:srgbClr val="CCCBCB"/>
            </a:solidFill>
          </p:spPr>
          <p:txBody>
            <a:bodyPr wrap="square" lIns="0" tIns="0" rIns="0" bIns="0" rtlCol="0"/>
            <a:lstStyle/>
            <a:p>
              <a:endParaRPr sz="1227"/>
            </a:p>
          </p:txBody>
        </p:sp>
        <p:sp>
          <p:nvSpPr>
            <p:cNvPr id="3808" name="object 3808"/>
            <p:cNvSpPr/>
            <p:nvPr/>
          </p:nvSpPr>
          <p:spPr>
            <a:xfrm>
              <a:off x="2498826" y="8574914"/>
              <a:ext cx="1905" cy="16510"/>
            </a:xfrm>
            <a:custGeom>
              <a:avLst/>
              <a:gdLst/>
              <a:ahLst/>
              <a:cxnLst/>
              <a:rect l="l" t="t" r="r" b="b"/>
              <a:pathLst>
                <a:path w="1905" h="16509">
                  <a:moveTo>
                    <a:pt x="0" y="0"/>
                  </a:moveTo>
                  <a:lnTo>
                    <a:pt x="0" y="13862"/>
                  </a:lnTo>
                  <a:lnTo>
                    <a:pt x="1485" y="15939"/>
                  </a:lnTo>
                  <a:lnTo>
                    <a:pt x="1485" y="929"/>
                  </a:lnTo>
                  <a:lnTo>
                    <a:pt x="0" y="0"/>
                  </a:lnTo>
                  <a:close/>
                </a:path>
              </a:pathLst>
            </a:custGeom>
            <a:solidFill>
              <a:srgbClr val="CDCCCC"/>
            </a:solidFill>
          </p:spPr>
          <p:txBody>
            <a:bodyPr wrap="square" lIns="0" tIns="0" rIns="0" bIns="0" rtlCol="0"/>
            <a:lstStyle/>
            <a:p>
              <a:endParaRPr sz="1227"/>
            </a:p>
          </p:txBody>
        </p:sp>
        <p:sp>
          <p:nvSpPr>
            <p:cNvPr id="3809" name="object 3809"/>
            <p:cNvSpPr/>
            <p:nvPr/>
          </p:nvSpPr>
          <p:spPr>
            <a:xfrm>
              <a:off x="2498369" y="8574628"/>
              <a:ext cx="1270" cy="15240"/>
            </a:xfrm>
            <a:custGeom>
              <a:avLst/>
              <a:gdLst/>
              <a:ahLst/>
              <a:cxnLst/>
              <a:rect l="l" t="t" r="r" b="b"/>
              <a:pathLst>
                <a:path w="1269" h="15240">
                  <a:moveTo>
                    <a:pt x="0" y="0"/>
                  </a:moveTo>
                  <a:lnTo>
                    <a:pt x="0" y="13509"/>
                  </a:lnTo>
                  <a:lnTo>
                    <a:pt x="1142" y="15107"/>
                  </a:lnTo>
                  <a:lnTo>
                    <a:pt x="1142" y="714"/>
                  </a:lnTo>
                  <a:lnTo>
                    <a:pt x="0" y="0"/>
                  </a:lnTo>
                  <a:close/>
                </a:path>
              </a:pathLst>
            </a:custGeom>
            <a:solidFill>
              <a:srgbClr val="CECDCD"/>
            </a:solidFill>
          </p:spPr>
          <p:txBody>
            <a:bodyPr wrap="square" lIns="0" tIns="0" rIns="0" bIns="0" rtlCol="0"/>
            <a:lstStyle/>
            <a:p>
              <a:endParaRPr sz="1227"/>
            </a:p>
          </p:txBody>
        </p:sp>
        <p:sp>
          <p:nvSpPr>
            <p:cNvPr id="3810" name="object 3810"/>
            <p:cNvSpPr/>
            <p:nvPr/>
          </p:nvSpPr>
          <p:spPr>
            <a:xfrm>
              <a:off x="2497683" y="8574199"/>
              <a:ext cx="1905" cy="15240"/>
            </a:xfrm>
            <a:custGeom>
              <a:avLst/>
              <a:gdLst/>
              <a:ahLst/>
              <a:cxnLst/>
              <a:rect l="l" t="t" r="r" b="b"/>
              <a:pathLst>
                <a:path w="1905" h="15240">
                  <a:moveTo>
                    <a:pt x="0" y="0"/>
                  </a:moveTo>
                  <a:lnTo>
                    <a:pt x="0" y="12980"/>
                  </a:lnTo>
                  <a:lnTo>
                    <a:pt x="1486" y="15057"/>
                  </a:lnTo>
                  <a:lnTo>
                    <a:pt x="1486" y="929"/>
                  </a:lnTo>
                  <a:lnTo>
                    <a:pt x="0" y="0"/>
                  </a:lnTo>
                  <a:close/>
                </a:path>
              </a:pathLst>
            </a:custGeom>
            <a:solidFill>
              <a:srgbClr val="CFCECE"/>
            </a:solidFill>
          </p:spPr>
          <p:txBody>
            <a:bodyPr wrap="square" lIns="0" tIns="0" rIns="0" bIns="0" rtlCol="0"/>
            <a:lstStyle/>
            <a:p>
              <a:endParaRPr sz="1227"/>
            </a:p>
          </p:txBody>
        </p:sp>
        <p:sp>
          <p:nvSpPr>
            <p:cNvPr id="3811" name="object 3811"/>
            <p:cNvSpPr/>
            <p:nvPr/>
          </p:nvSpPr>
          <p:spPr>
            <a:xfrm>
              <a:off x="2497226" y="8573913"/>
              <a:ext cx="1270" cy="14604"/>
            </a:xfrm>
            <a:custGeom>
              <a:avLst/>
              <a:gdLst/>
              <a:ahLst/>
              <a:cxnLst/>
              <a:rect l="l" t="t" r="r" b="b"/>
              <a:pathLst>
                <a:path w="1269" h="14604">
                  <a:moveTo>
                    <a:pt x="0" y="0"/>
                  </a:moveTo>
                  <a:lnTo>
                    <a:pt x="0" y="12627"/>
                  </a:lnTo>
                  <a:lnTo>
                    <a:pt x="1142" y="14224"/>
                  </a:lnTo>
                  <a:lnTo>
                    <a:pt x="1142" y="714"/>
                  </a:lnTo>
                  <a:lnTo>
                    <a:pt x="0" y="0"/>
                  </a:lnTo>
                  <a:close/>
                </a:path>
              </a:pathLst>
            </a:custGeom>
            <a:solidFill>
              <a:srgbClr val="D0CFCF"/>
            </a:solidFill>
          </p:spPr>
          <p:txBody>
            <a:bodyPr wrap="square" lIns="0" tIns="0" rIns="0" bIns="0" rtlCol="0"/>
            <a:lstStyle/>
            <a:p>
              <a:endParaRPr sz="1227"/>
            </a:p>
          </p:txBody>
        </p:sp>
        <p:sp>
          <p:nvSpPr>
            <p:cNvPr id="3812" name="object 3812"/>
            <p:cNvSpPr/>
            <p:nvPr/>
          </p:nvSpPr>
          <p:spPr>
            <a:xfrm>
              <a:off x="2496540" y="8573484"/>
              <a:ext cx="1905" cy="14604"/>
            </a:xfrm>
            <a:custGeom>
              <a:avLst/>
              <a:gdLst/>
              <a:ahLst/>
              <a:cxnLst/>
              <a:rect l="l" t="t" r="r" b="b"/>
              <a:pathLst>
                <a:path w="1905" h="14604">
                  <a:moveTo>
                    <a:pt x="0" y="0"/>
                  </a:moveTo>
                  <a:lnTo>
                    <a:pt x="0" y="12097"/>
                  </a:lnTo>
                  <a:lnTo>
                    <a:pt x="1485" y="14174"/>
                  </a:lnTo>
                  <a:lnTo>
                    <a:pt x="1485" y="929"/>
                  </a:lnTo>
                  <a:lnTo>
                    <a:pt x="0" y="0"/>
                  </a:lnTo>
                  <a:close/>
                </a:path>
              </a:pathLst>
            </a:custGeom>
            <a:solidFill>
              <a:srgbClr val="D1D0CF"/>
            </a:solidFill>
          </p:spPr>
          <p:txBody>
            <a:bodyPr wrap="square" lIns="0" tIns="0" rIns="0" bIns="0" rtlCol="0"/>
            <a:lstStyle/>
            <a:p>
              <a:endParaRPr sz="1227"/>
            </a:p>
          </p:txBody>
        </p:sp>
        <p:sp>
          <p:nvSpPr>
            <p:cNvPr id="3813" name="object 3813"/>
            <p:cNvSpPr/>
            <p:nvPr/>
          </p:nvSpPr>
          <p:spPr>
            <a:xfrm>
              <a:off x="2496083" y="8573198"/>
              <a:ext cx="1270" cy="13970"/>
            </a:xfrm>
            <a:custGeom>
              <a:avLst/>
              <a:gdLst/>
              <a:ahLst/>
              <a:cxnLst/>
              <a:rect l="l" t="t" r="r" b="b"/>
              <a:pathLst>
                <a:path w="1269" h="13970">
                  <a:moveTo>
                    <a:pt x="0" y="0"/>
                  </a:moveTo>
                  <a:lnTo>
                    <a:pt x="0" y="11744"/>
                  </a:lnTo>
                  <a:lnTo>
                    <a:pt x="1142" y="13341"/>
                  </a:lnTo>
                  <a:lnTo>
                    <a:pt x="1142" y="714"/>
                  </a:lnTo>
                  <a:lnTo>
                    <a:pt x="0" y="0"/>
                  </a:lnTo>
                  <a:close/>
                </a:path>
              </a:pathLst>
            </a:custGeom>
            <a:solidFill>
              <a:srgbClr val="D2D1D0"/>
            </a:solidFill>
          </p:spPr>
          <p:txBody>
            <a:bodyPr wrap="square" lIns="0" tIns="0" rIns="0" bIns="0" rtlCol="0"/>
            <a:lstStyle/>
            <a:p>
              <a:endParaRPr sz="1227"/>
            </a:p>
          </p:txBody>
        </p:sp>
        <p:sp>
          <p:nvSpPr>
            <p:cNvPr id="3814" name="object 3814"/>
            <p:cNvSpPr/>
            <p:nvPr/>
          </p:nvSpPr>
          <p:spPr>
            <a:xfrm>
              <a:off x="2495397" y="8572769"/>
              <a:ext cx="1905" cy="13335"/>
            </a:xfrm>
            <a:custGeom>
              <a:avLst/>
              <a:gdLst/>
              <a:ahLst/>
              <a:cxnLst/>
              <a:rect l="l" t="t" r="r" b="b"/>
              <a:pathLst>
                <a:path w="1905" h="13334">
                  <a:moveTo>
                    <a:pt x="0" y="0"/>
                  </a:moveTo>
                  <a:lnTo>
                    <a:pt x="0" y="11214"/>
                  </a:lnTo>
                  <a:lnTo>
                    <a:pt x="1485" y="13290"/>
                  </a:lnTo>
                  <a:lnTo>
                    <a:pt x="1485" y="928"/>
                  </a:lnTo>
                  <a:lnTo>
                    <a:pt x="0" y="0"/>
                  </a:lnTo>
                  <a:close/>
                </a:path>
              </a:pathLst>
            </a:custGeom>
            <a:solidFill>
              <a:srgbClr val="D3D2D1"/>
            </a:solidFill>
          </p:spPr>
          <p:txBody>
            <a:bodyPr wrap="square" lIns="0" tIns="0" rIns="0" bIns="0" rtlCol="0"/>
            <a:lstStyle/>
            <a:p>
              <a:endParaRPr sz="1227"/>
            </a:p>
          </p:txBody>
        </p:sp>
        <p:sp>
          <p:nvSpPr>
            <p:cNvPr id="3815" name="object 3815"/>
            <p:cNvSpPr/>
            <p:nvPr/>
          </p:nvSpPr>
          <p:spPr>
            <a:xfrm>
              <a:off x="2494940" y="8572483"/>
              <a:ext cx="1270" cy="12700"/>
            </a:xfrm>
            <a:custGeom>
              <a:avLst/>
              <a:gdLst/>
              <a:ahLst/>
              <a:cxnLst/>
              <a:rect l="l" t="t" r="r" b="b"/>
              <a:pathLst>
                <a:path w="1269" h="12700">
                  <a:moveTo>
                    <a:pt x="0" y="0"/>
                  </a:moveTo>
                  <a:lnTo>
                    <a:pt x="0" y="10861"/>
                  </a:lnTo>
                  <a:lnTo>
                    <a:pt x="1143" y="12459"/>
                  </a:lnTo>
                  <a:lnTo>
                    <a:pt x="1143" y="714"/>
                  </a:lnTo>
                  <a:lnTo>
                    <a:pt x="0" y="0"/>
                  </a:lnTo>
                  <a:close/>
                </a:path>
              </a:pathLst>
            </a:custGeom>
            <a:solidFill>
              <a:srgbClr val="D4D3D2"/>
            </a:solidFill>
          </p:spPr>
          <p:txBody>
            <a:bodyPr wrap="square" lIns="0" tIns="0" rIns="0" bIns="0" rtlCol="0"/>
            <a:lstStyle/>
            <a:p>
              <a:endParaRPr sz="1227"/>
            </a:p>
          </p:txBody>
        </p:sp>
        <p:sp>
          <p:nvSpPr>
            <p:cNvPr id="3816" name="object 3816"/>
            <p:cNvSpPr/>
            <p:nvPr/>
          </p:nvSpPr>
          <p:spPr>
            <a:xfrm>
              <a:off x="2494254" y="8572055"/>
              <a:ext cx="1905" cy="12700"/>
            </a:xfrm>
            <a:custGeom>
              <a:avLst/>
              <a:gdLst/>
              <a:ahLst/>
              <a:cxnLst/>
              <a:rect l="l" t="t" r="r" b="b"/>
              <a:pathLst>
                <a:path w="1905" h="12700">
                  <a:moveTo>
                    <a:pt x="0" y="0"/>
                  </a:moveTo>
                  <a:lnTo>
                    <a:pt x="0" y="10331"/>
                  </a:lnTo>
                  <a:lnTo>
                    <a:pt x="1485" y="12408"/>
                  </a:lnTo>
                  <a:lnTo>
                    <a:pt x="1485" y="929"/>
                  </a:lnTo>
                  <a:lnTo>
                    <a:pt x="0" y="0"/>
                  </a:lnTo>
                  <a:close/>
                </a:path>
              </a:pathLst>
            </a:custGeom>
            <a:solidFill>
              <a:srgbClr val="D5D4D3"/>
            </a:solidFill>
          </p:spPr>
          <p:txBody>
            <a:bodyPr wrap="square" lIns="0" tIns="0" rIns="0" bIns="0" rtlCol="0"/>
            <a:lstStyle/>
            <a:p>
              <a:endParaRPr sz="1227"/>
            </a:p>
          </p:txBody>
        </p:sp>
        <p:sp>
          <p:nvSpPr>
            <p:cNvPr id="3817" name="object 3817"/>
            <p:cNvSpPr/>
            <p:nvPr/>
          </p:nvSpPr>
          <p:spPr>
            <a:xfrm>
              <a:off x="2493797" y="8571769"/>
              <a:ext cx="1270" cy="12065"/>
            </a:xfrm>
            <a:custGeom>
              <a:avLst/>
              <a:gdLst/>
              <a:ahLst/>
              <a:cxnLst/>
              <a:rect l="l" t="t" r="r" b="b"/>
              <a:pathLst>
                <a:path w="1269" h="12065">
                  <a:moveTo>
                    <a:pt x="0" y="0"/>
                  </a:moveTo>
                  <a:lnTo>
                    <a:pt x="0" y="10273"/>
                  </a:lnTo>
                  <a:lnTo>
                    <a:pt x="385" y="10517"/>
                  </a:lnTo>
                  <a:lnTo>
                    <a:pt x="1142" y="11575"/>
                  </a:lnTo>
                  <a:lnTo>
                    <a:pt x="1142" y="714"/>
                  </a:lnTo>
                  <a:lnTo>
                    <a:pt x="0" y="0"/>
                  </a:lnTo>
                  <a:close/>
                </a:path>
              </a:pathLst>
            </a:custGeom>
            <a:solidFill>
              <a:srgbClr val="D6D5D4"/>
            </a:solidFill>
          </p:spPr>
          <p:txBody>
            <a:bodyPr wrap="square" lIns="0" tIns="0" rIns="0" bIns="0" rtlCol="0"/>
            <a:lstStyle/>
            <a:p>
              <a:endParaRPr sz="1227"/>
            </a:p>
          </p:txBody>
        </p:sp>
        <p:sp>
          <p:nvSpPr>
            <p:cNvPr id="3818" name="object 3818"/>
            <p:cNvSpPr/>
            <p:nvPr/>
          </p:nvSpPr>
          <p:spPr>
            <a:xfrm>
              <a:off x="2492654" y="8571064"/>
              <a:ext cx="2540" cy="12065"/>
            </a:xfrm>
            <a:custGeom>
              <a:avLst/>
              <a:gdLst/>
              <a:ahLst/>
              <a:cxnLst/>
              <a:rect l="l" t="t" r="r" b="b"/>
              <a:pathLst>
                <a:path w="2539" h="12065">
                  <a:moveTo>
                    <a:pt x="1930" y="1206"/>
                  </a:moveTo>
                  <a:lnTo>
                    <a:pt x="1130" y="711"/>
                  </a:lnTo>
                  <a:lnTo>
                    <a:pt x="457" y="292"/>
                  </a:lnTo>
                  <a:lnTo>
                    <a:pt x="0" y="0"/>
                  </a:lnTo>
                  <a:lnTo>
                    <a:pt x="0" y="10261"/>
                  </a:lnTo>
                  <a:lnTo>
                    <a:pt x="1130" y="10985"/>
                  </a:lnTo>
                  <a:lnTo>
                    <a:pt x="1524" y="11226"/>
                  </a:lnTo>
                  <a:lnTo>
                    <a:pt x="1930" y="11811"/>
                  </a:lnTo>
                  <a:lnTo>
                    <a:pt x="1930" y="1206"/>
                  </a:lnTo>
                  <a:close/>
                </a:path>
              </a:pathLst>
            </a:custGeom>
            <a:solidFill>
              <a:srgbClr val="D7D6D5"/>
            </a:solidFill>
          </p:spPr>
          <p:txBody>
            <a:bodyPr wrap="square" lIns="0" tIns="0" rIns="0" bIns="0" rtlCol="0"/>
            <a:lstStyle/>
            <a:p>
              <a:endParaRPr sz="1227"/>
            </a:p>
          </p:txBody>
        </p:sp>
        <p:sp>
          <p:nvSpPr>
            <p:cNvPr id="3819" name="object 3819"/>
            <p:cNvSpPr/>
            <p:nvPr/>
          </p:nvSpPr>
          <p:spPr>
            <a:xfrm>
              <a:off x="2491511" y="8570340"/>
              <a:ext cx="2540" cy="12065"/>
            </a:xfrm>
            <a:custGeom>
              <a:avLst/>
              <a:gdLst/>
              <a:ahLst/>
              <a:cxnLst/>
              <a:rect l="l" t="t" r="r" b="b"/>
              <a:pathLst>
                <a:path w="2539" h="12065">
                  <a:moveTo>
                    <a:pt x="1930" y="1219"/>
                  </a:moveTo>
                  <a:lnTo>
                    <a:pt x="1143" y="723"/>
                  </a:lnTo>
                  <a:lnTo>
                    <a:pt x="457" y="292"/>
                  </a:lnTo>
                  <a:lnTo>
                    <a:pt x="0" y="0"/>
                  </a:lnTo>
                  <a:lnTo>
                    <a:pt x="0" y="10261"/>
                  </a:lnTo>
                  <a:lnTo>
                    <a:pt x="457" y="10553"/>
                  </a:lnTo>
                  <a:lnTo>
                    <a:pt x="1930" y="11493"/>
                  </a:lnTo>
                  <a:lnTo>
                    <a:pt x="1930" y="1219"/>
                  </a:lnTo>
                  <a:close/>
                </a:path>
              </a:pathLst>
            </a:custGeom>
            <a:solidFill>
              <a:srgbClr val="D8D7D6"/>
            </a:solidFill>
          </p:spPr>
          <p:txBody>
            <a:bodyPr wrap="square" lIns="0" tIns="0" rIns="0" bIns="0" rtlCol="0"/>
            <a:lstStyle/>
            <a:p>
              <a:endParaRPr sz="1227"/>
            </a:p>
          </p:txBody>
        </p:sp>
        <p:sp>
          <p:nvSpPr>
            <p:cNvPr id="3820" name="object 3820"/>
            <p:cNvSpPr/>
            <p:nvPr/>
          </p:nvSpPr>
          <p:spPr>
            <a:xfrm>
              <a:off x="2490025" y="8569413"/>
              <a:ext cx="2540" cy="12065"/>
            </a:xfrm>
            <a:custGeom>
              <a:avLst/>
              <a:gdLst/>
              <a:ahLst/>
              <a:cxnLst/>
              <a:rect l="l" t="t" r="r" b="b"/>
              <a:pathLst>
                <a:path w="2539" h="12065">
                  <a:moveTo>
                    <a:pt x="2273" y="1435"/>
                  </a:moveTo>
                  <a:lnTo>
                    <a:pt x="1473" y="939"/>
                  </a:lnTo>
                  <a:lnTo>
                    <a:pt x="800" y="508"/>
                  </a:lnTo>
                  <a:lnTo>
                    <a:pt x="0" y="0"/>
                  </a:lnTo>
                  <a:lnTo>
                    <a:pt x="0" y="10248"/>
                  </a:lnTo>
                  <a:lnTo>
                    <a:pt x="1473" y="11188"/>
                  </a:lnTo>
                  <a:lnTo>
                    <a:pt x="2273" y="11696"/>
                  </a:lnTo>
                  <a:lnTo>
                    <a:pt x="2273" y="1435"/>
                  </a:lnTo>
                  <a:close/>
                </a:path>
              </a:pathLst>
            </a:custGeom>
            <a:solidFill>
              <a:srgbClr val="D9D8D7"/>
            </a:solidFill>
          </p:spPr>
          <p:txBody>
            <a:bodyPr wrap="square" lIns="0" tIns="0" rIns="0" bIns="0" rtlCol="0"/>
            <a:lstStyle/>
            <a:p>
              <a:endParaRPr sz="1227"/>
            </a:p>
          </p:txBody>
        </p:sp>
        <p:sp>
          <p:nvSpPr>
            <p:cNvPr id="3821" name="object 3821"/>
            <p:cNvSpPr/>
            <p:nvPr/>
          </p:nvSpPr>
          <p:spPr>
            <a:xfrm>
              <a:off x="2489682" y="8569195"/>
              <a:ext cx="1270" cy="11430"/>
            </a:xfrm>
            <a:custGeom>
              <a:avLst/>
              <a:gdLst/>
              <a:ahLst/>
              <a:cxnLst/>
              <a:rect l="l" t="t" r="r" b="b"/>
              <a:pathLst>
                <a:path w="1269" h="11429">
                  <a:moveTo>
                    <a:pt x="0" y="0"/>
                  </a:moveTo>
                  <a:lnTo>
                    <a:pt x="0" y="10244"/>
                  </a:lnTo>
                  <a:lnTo>
                    <a:pt x="1142" y="10967"/>
                  </a:lnTo>
                  <a:lnTo>
                    <a:pt x="1142" y="714"/>
                  </a:lnTo>
                  <a:lnTo>
                    <a:pt x="0" y="0"/>
                  </a:lnTo>
                  <a:close/>
                </a:path>
              </a:pathLst>
            </a:custGeom>
            <a:solidFill>
              <a:srgbClr val="DAD9D8"/>
            </a:solidFill>
          </p:spPr>
          <p:txBody>
            <a:bodyPr wrap="square" lIns="0" tIns="0" rIns="0" bIns="0" rtlCol="0"/>
            <a:lstStyle/>
            <a:p>
              <a:endParaRPr sz="1227"/>
            </a:p>
          </p:txBody>
        </p:sp>
        <p:sp>
          <p:nvSpPr>
            <p:cNvPr id="3822" name="object 3822"/>
            <p:cNvSpPr/>
            <p:nvPr/>
          </p:nvSpPr>
          <p:spPr>
            <a:xfrm>
              <a:off x="2488539" y="8568486"/>
              <a:ext cx="1905" cy="11430"/>
            </a:xfrm>
            <a:custGeom>
              <a:avLst/>
              <a:gdLst/>
              <a:ahLst/>
              <a:cxnLst/>
              <a:rect l="l" t="t" r="r" b="b"/>
              <a:pathLst>
                <a:path w="1905" h="11429">
                  <a:moveTo>
                    <a:pt x="1816" y="1143"/>
                  </a:moveTo>
                  <a:lnTo>
                    <a:pt x="1143" y="723"/>
                  </a:lnTo>
                  <a:lnTo>
                    <a:pt x="342" y="215"/>
                  </a:lnTo>
                  <a:lnTo>
                    <a:pt x="0" y="0"/>
                  </a:lnTo>
                  <a:lnTo>
                    <a:pt x="0" y="10236"/>
                  </a:lnTo>
                  <a:lnTo>
                    <a:pt x="609" y="10629"/>
                  </a:lnTo>
                  <a:lnTo>
                    <a:pt x="1816" y="11391"/>
                  </a:lnTo>
                  <a:lnTo>
                    <a:pt x="1816" y="1143"/>
                  </a:lnTo>
                  <a:close/>
                </a:path>
              </a:pathLst>
            </a:custGeom>
            <a:solidFill>
              <a:srgbClr val="DBDAD9"/>
            </a:solidFill>
          </p:spPr>
          <p:txBody>
            <a:bodyPr wrap="square" lIns="0" tIns="0" rIns="0" bIns="0" rtlCol="0"/>
            <a:lstStyle/>
            <a:p>
              <a:endParaRPr sz="1227"/>
            </a:p>
          </p:txBody>
        </p:sp>
        <p:sp>
          <p:nvSpPr>
            <p:cNvPr id="3823" name="object 3823"/>
            <p:cNvSpPr/>
            <p:nvPr/>
          </p:nvSpPr>
          <p:spPr>
            <a:xfrm>
              <a:off x="2487396" y="8568270"/>
              <a:ext cx="1905" cy="11430"/>
            </a:xfrm>
            <a:custGeom>
              <a:avLst/>
              <a:gdLst/>
              <a:ahLst/>
              <a:cxnLst/>
              <a:rect l="l" t="t" r="r" b="b"/>
              <a:pathLst>
                <a:path w="1905" h="11429">
                  <a:moveTo>
                    <a:pt x="1816" y="647"/>
                  </a:moveTo>
                  <a:lnTo>
                    <a:pt x="1143" y="215"/>
                  </a:lnTo>
                  <a:lnTo>
                    <a:pt x="342" y="76"/>
                  </a:lnTo>
                  <a:lnTo>
                    <a:pt x="0" y="0"/>
                  </a:lnTo>
                  <a:lnTo>
                    <a:pt x="0" y="9728"/>
                  </a:lnTo>
                  <a:lnTo>
                    <a:pt x="1130" y="10452"/>
                  </a:lnTo>
                  <a:lnTo>
                    <a:pt x="1816" y="10883"/>
                  </a:lnTo>
                  <a:lnTo>
                    <a:pt x="1816" y="647"/>
                  </a:lnTo>
                  <a:close/>
                </a:path>
              </a:pathLst>
            </a:custGeom>
            <a:solidFill>
              <a:srgbClr val="DCDBDA"/>
            </a:solidFill>
          </p:spPr>
          <p:txBody>
            <a:bodyPr wrap="square" lIns="0" tIns="0" rIns="0" bIns="0" rtlCol="0"/>
            <a:lstStyle/>
            <a:p>
              <a:endParaRPr sz="1227"/>
            </a:p>
          </p:txBody>
        </p:sp>
        <p:sp>
          <p:nvSpPr>
            <p:cNvPr id="3824" name="object 3824"/>
            <p:cNvSpPr/>
            <p:nvPr/>
          </p:nvSpPr>
          <p:spPr>
            <a:xfrm>
              <a:off x="2486253" y="8568054"/>
              <a:ext cx="1905" cy="10795"/>
            </a:xfrm>
            <a:custGeom>
              <a:avLst/>
              <a:gdLst/>
              <a:ahLst/>
              <a:cxnLst/>
              <a:rect l="l" t="t" r="r" b="b"/>
              <a:pathLst>
                <a:path w="1905" h="10795">
                  <a:moveTo>
                    <a:pt x="1816" y="342"/>
                  </a:moveTo>
                  <a:lnTo>
                    <a:pt x="1130" y="215"/>
                  </a:lnTo>
                  <a:lnTo>
                    <a:pt x="342" y="76"/>
                  </a:lnTo>
                  <a:lnTo>
                    <a:pt x="0" y="0"/>
                  </a:lnTo>
                  <a:lnTo>
                    <a:pt x="0" y="9220"/>
                  </a:lnTo>
                  <a:lnTo>
                    <a:pt x="1130" y="9944"/>
                  </a:lnTo>
                  <a:lnTo>
                    <a:pt x="1816" y="10375"/>
                  </a:lnTo>
                  <a:lnTo>
                    <a:pt x="1816" y="342"/>
                  </a:lnTo>
                  <a:close/>
                </a:path>
              </a:pathLst>
            </a:custGeom>
            <a:solidFill>
              <a:srgbClr val="DDDCDB"/>
            </a:solidFill>
          </p:spPr>
          <p:txBody>
            <a:bodyPr wrap="square" lIns="0" tIns="0" rIns="0" bIns="0" rtlCol="0"/>
            <a:lstStyle/>
            <a:p>
              <a:endParaRPr sz="1227"/>
            </a:p>
          </p:txBody>
        </p:sp>
        <p:sp>
          <p:nvSpPr>
            <p:cNvPr id="3825" name="object 3825"/>
            <p:cNvSpPr/>
            <p:nvPr/>
          </p:nvSpPr>
          <p:spPr>
            <a:xfrm>
              <a:off x="2485453" y="8567903"/>
              <a:ext cx="1905" cy="10160"/>
            </a:xfrm>
            <a:custGeom>
              <a:avLst/>
              <a:gdLst/>
              <a:ahLst/>
              <a:cxnLst/>
              <a:rect l="l" t="t" r="r" b="b"/>
              <a:pathLst>
                <a:path w="1905" h="10159">
                  <a:moveTo>
                    <a:pt x="0" y="0"/>
                  </a:moveTo>
                  <a:lnTo>
                    <a:pt x="0" y="8861"/>
                  </a:lnTo>
                  <a:lnTo>
                    <a:pt x="1485" y="9801"/>
                  </a:lnTo>
                  <a:lnTo>
                    <a:pt x="1485" y="279"/>
                  </a:lnTo>
                  <a:lnTo>
                    <a:pt x="0" y="0"/>
                  </a:lnTo>
                  <a:close/>
                </a:path>
              </a:pathLst>
            </a:custGeom>
            <a:solidFill>
              <a:srgbClr val="DEDDDC"/>
            </a:solidFill>
          </p:spPr>
          <p:txBody>
            <a:bodyPr wrap="square" lIns="0" tIns="0" rIns="0" bIns="0" rtlCol="0"/>
            <a:lstStyle/>
            <a:p>
              <a:endParaRPr sz="1227"/>
            </a:p>
          </p:txBody>
        </p:sp>
        <p:sp>
          <p:nvSpPr>
            <p:cNvPr id="3826" name="object 3826"/>
            <p:cNvSpPr/>
            <p:nvPr/>
          </p:nvSpPr>
          <p:spPr>
            <a:xfrm>
              <a:off x="2484310" y="8567699"/>
              <a:ext cx="2540" cy="10160"/>
            </a:xfrm>
            <a:custGeom>
              <a:avLst/>
              <a:gdLst/>
              <a:ahLst/>
              <a:cxnLst/>
              <a:rect l="l" t="t" r="r" b="b"/>
              <a:pathLst>
                <a:path w="2539" h="10159">
                  <a:moveTo>
                    <a:pt x="1943" y="355"/>
                  </a:moveTo>
                  <a:lnTo>
                    <a:pt x="1473" y="279"/>
                  </a:lnTo>
                  <a:lnTo>
                    <a:pt x="800" y="152"/>
                  </a:lnTo>
                  <a:lnTo>
                    <a:pt x="0" y="0"/>
                  </a:lnTo>
                  <a:lnTo>
                    <a:pt x="0" y="8699"/>
                  </a:lnTo>
                  <a:lnTo>
                    <a:pt x="774" y="8839"/>
                  </a:lnTo>
                  <a:lnTo>
                    <a:pt x="1473" y="9283"/>
                  </a:lnTo>
                  <a:lnTo>
                    <a:pt x="1943" y="9575"/>
                  </a:lnTo>
                  <a:lnTo>
                    <a:pt x="1943" y="355"/>
                  </a:lnTo>
                  <a:close/>
                </a:path>
              </a:pathLst>
            </a:custGeom>
            <a:solidFill>
              <a:srgbClr val="DFDEDD"/>
            </a:solidFill>
          </p:spPr>
          <p:txBody>
            <a:bodyPr wrap="square" lIns="0" tIns="0" rIns="0" bIns="0" rtlCol="0"/>
            <a:lstStyle/>
            <a:p>
              <a:endParaRPr sz="1227"/>
            </a:p>
          </p:txBody>
        </p:sp>
        <p:sp>
          <p:nvSpPr>
            <p:cNvPr id="3827" name="object 3827"/>
            <p:cNvSpPr/>
            <p:nvPr/>
          </p:nvSpPr>
          <p:spPr>
            <a:xfrm>
              <a:off x="2483167" y="8567483"/>
              <a:ext cx="2540" cy="9525"/>
            </a:xfrm>
            <a:custGeom>
              <a:avLst/>
              <a:gdLst/>
              <a:ahLst/>
              <a:cxnLst/>
              <a:rect l="l" t="t" r="r" b="b"/>
              <a:pathLst>
                <a:path w="2539" h="9525">
                  <a:moveTo>
                    <a:pt x="1930" y="355"/>
                  </a:moveTo>
                  <a:lnTo>
                    <a:pt x="1143" y="215"/>
                  </a:lnTo>
                  <a:lnTo>
                    <a:pt x="342" y="76"/>
                  </a:lnTo>
                  <a:lnTo>
                    <a:pt x="0" y="0"/>
                  </a:lnTo>
                  <a:lnTo>
                    <a:pt x="0" y="8699"/>
                  </a:lnTo>
                  <a:lnTo>
                    <a:pt x="749" y="8851"/>
                  </a:lnTo>
                  <a:lnTo>
                    <a:pt x="1930" y="9067"/>
                  </a:lnTo>
                  <a:lnTo>
                    <a:pt x="1930" y="355"/>
                  </a:lnTo>
                  <a:close/>
                </a:path>
              </a:pathLst>
            </a:custGeom>
            <a:solidFill>
              <a:srgbClr val="E0DFDE"/>
            </a:solidFill>
          </p:spPr>
          <p:txBody>
            <a:bodyPr wrap="square" lIns="0" tIns="0" rIns="0" bIns="0" rtlCol="0"/>
            <a:lstStyle/>
            <a:p>
              <a:endParaRPr sz="1227"/>
            </a:p>
          </p:txBody>
        </p:sp>
        <p:sp>
          <p:nvSpPr>
            <p:cNvPr id="3828" name="object 3828"/>
            <p:cNvSpPr/>
            <p:nvPr/>
          </p:nvSpPr>
          <p:spPr>
            <a:xfrm>
              <a:off x="2482024" y="8567267"/>
              <a:ext cx="2540" cy="9525"/>
            </a:xfrm>
            <a:custGeom>
              <a:avLst/>
              <a:gdLst/>
              <a:ahLst/>
              <a:cxnLst/>
              <a:rect l="l" t="t" r="r" b="b"/>
              <a:pathLst>
                <a:path w="2539" h="9525">
                  <a:moveTo>
                    <a:pt x="1930" y="368"/>
                  </a:moveTo>
                  <a:lnTo>
                    <a:pt x="1130" y="215"/>
                  </a:lnTo>
                  <a:lnTo>
                    <a:pt x="342" y="76"/>
                  </a:lnTo>
                  <a:lnTo>
                    <a:pt x="0" y="0"/>
                  </a:lnTo>
                  <a:lnTo>
                    <a:pt x="0" y="8699"/>
                  </a:lnTo>
                  <a:lnTo>
                    <a:pt x="1130" y="8915"/>
                  </a:lnTo>
                  <a:lnTo>
                    <a:pt x="1930" y="9067"/>
                  </a:lnTo>
                  <a:lnTo>
                    <a:pt x="1930" y="368"/>
                  </a:lnTo>
                  <a:close/>
                </a:path>
              </a:pathLst>
            </a:custGeom>
            <a:solidFill>
              <a:srgbClr val="E1E0DF"/>
            </a:solidFill>
          </p:spPr>
          <p:txBody>
            <a:bodyPr wrap="square" lIns="0" tIns="0" rIns="0" bIns="0" rtlCol="0"/>
            <a:lstStyle/>
            <a:p>
              <a:endParaRPr sz="1227"/>
            </a:p>
          </p:txBody>
        </p:sp>
        <p:sp>
          <p:nvSpPr>
            <p:cNvPr id="3829" name="object 3829"/>
            <p:cNvSpPr/>
            <p:nvPr/>
          </p:nvSpPr>
          <p:spPr>
            <a:xfrm>
              <a:off x="2480081" y="8566894"/>
              <a:ext cx="3175" cy="9525"/>
            </a:xfrm>
            <a:custGeom>
              <a:avLst/>
              <a:gdLst/>
              <a:ahLst/>
              <a:cxnLst/>
              <a:rect l="l" t="t" r="r" b="b"/>
              <a:pathLst>
                <a:path w="3175" h="9525">
                  <a:moveTo>
                    <a:pt x="0" y="0"/>
                  </a:moveTo>
                  <a:lnTo>
                    <a:pt x="0" y="8695"/>
                  </a:lnTo>
                  <a:lnTo>
                    <a:pt x="2743" y="9214"/>
                  </a:lnTo>
                  <a:lnTo>
                    <a:pt x="2743" y="515"/>
                  </a:lnTo>
                  <a:lnTo>
                    <a:pt x="0" y="0"/>
                  </a:lnTo>
                  <a:close/>
                </a:path>
              </a:pathLst>
            </a:custGeom>
            <a:solidFill>
              <a:srgbClr val="E2E1E0"/>
            </a:solidFill>
          </p:spPr>
          <p:txBody>
            <a:bodyPr wrap="square" lIns="0" tIns="0" rIns="0" bIns="0" rtlCol="0"/>
            <a:lstStyle/>
            <a:p>
              <a:endParaRPr sz="1227"/>
            </a:p>
          </p:txBody>
        </p:sp>
        <p:sp>
          <p:nvSpPr>
            <p:cNvPr id="3830" name="object 3830"/>
            <p:cNvSpPr/>
            <p:nvPr/>
          </p:nvSpPr>
          <p:spPr>
            <a:xfrm>
              <a:off x="2476652" y="8566251"/>
              <a:ext cx="4445" cy="9525"/>
            </a:xfrm>
            <a:custGeom>
              <a:avLst/>
              <a:gdLst/>
              <a:ahLst/>
              <a:cxnLst/>
              <a:rect l="l" t="t" r="r" b="b"/>
              <a:pathLst>
                <a:path w="4444" h="9525">
                  <a:moveTo>
                    <a:pt x="4229" y="800"/>
                  </a:moveTo>
                  <a:lnTo>
                    <a:pt x="2743" y="520"/>
                  </a:lnTo>
                  <a:lnTo>
                    <a:pt x="1943" y="381"/>
                  </a:lnTo>
                  <a:lnTo>
                    <a:pt x="0" y="0"/>
                  </a:lnTo>
                  <a:lnTo>
                    <a:pt x="0" y="8699"/>
                  </a:lnTo>
                  <a:lnTo>
                    <a:pt x="2743" y="9220"/>
                  </a:lnTo>
                  <a:lnTo>
                    <a:pt x="4229" y="9499"/>
                  </a:lnTo>
                  <a:lnTo>
                    <a:pt x="4229" y="800"/>
                  </a:lnTo>
                  <a:close/>
                </a:path>
              </a:pathLst>
            </a:custGeom>
            <a:solidFill>
              <a:srgbClr val="E3E2E1"/>
            </a:solidFill>
          </p:spPr>
          <p:txBody>
            <a:bodyPr wrap="square" lIns="0" tIns="0" rIns="0" bIns="0" rtlCol="0"/>
            <a:lstStyle/>
            <a:p>
              <a:endParaRPr sz="1227"/>
            </a:p>
          </p:txBody>
        </p:sp>
        <p:sp>
          <p:nvSpPr>
            <p:cNvPr id="3831" name="object 3831"/>
            <p:cNvSpPr/>
            <p:nvPr/>
          </p:nvSpPr>
          <p:spPr>
            <a:xfrm>
              <a:off x="2473223" y="8565768"/>
              <a:ext cx="4445" cy="9525"/>
            </a:xfrm>
            <a:custGeom>
              <a:avLst/>
              <a:gdLst/>
              <a:ahLst/>
              <a:cxnLst/>
              <a:rect l="l" t="t" r="r" b="b"/>
              <a:pathLst>
                <a:path w="4444" h="9525">
                  <a:moveTo>
                    <a:pt x="4229" y="635"/>
                  </a:moveTo>
                  <a:lnTo>
                    <a:pt x="2273" y="266"/>
                  </a:lnTo>
                  <a:lnTo>
                    <a:pt x="1600" y="152"/>
                  </a:lnTo>
                  <a:lnTo>
                    <a:pt x="800" y="0"/>
                  </a:lnTo>
                  <a:lnTo>
                    <a:pt x="0" y="152"/>
                  </a:lnTo>
                  <a:lnTo>
                    <a:pt x="0" y="8826"/>
                  </a:lnTo>
                  <a:lnTo>
                    <a:pt x="800" y="8674"/>
                  </a:lnTo>
                  <a:lnTo>
                    <a:pt x="2273" y="8966"/>
                  </a:lnTo>
                  <a:lnTo>
                    <a:pt x="4229" y="9334"/>
                  </a:lnTo>
                  <a:lnTo>
                    <a:pt x="4229" y="635"/>
                  </a:lnTo>
                  <a:close/>
                </a:path>
              </a:pathLst>
            </a:custGeom>
            <a:solidFill>
              <a:srgbClr val="E4E3E2"/>
            </a:solidFill>
          </p:spPr>
          <p:txBody>
            <a:bodyPr wrap="square" lIns="0" tIns="0" rIns="0" bIns="0" rtlCol="0"/>
            <a:lstStyle/>
            <a:p>
              <a:endParaRPr sz="1227"/>
            </a:p>
          </p:txBody>
        </p:sp>
        <p:sp>
          <p:nvSpPr>
            <p:cNvPr id="3832" name="object 3832"/>
            <p:cNvSpPr/>
            <p:nvPr/>
          </p:nvSpPr>
          <p:spPr>
            <a:xfrm>
              <a:off x="2469794" y="8565768"/>
              <a:ext cx="4445" cy="9525"/>
            </a:xfrm>
            <a:custGeom>
              <a:avLst/>
              <a:gdLst/>
              <a:ahLst/>
              <a:cxnLst/>
              <a:rect l="l" t="t" r="r" b="b"/>
              <a:pathLst>
                <a:path w="4444" h="9525">
                  <a:moveTo>
                    <a:pt x="4216" y="0"/>
                  </a:moveTo>
                  <a:lnTo>
                    <a:pt x="2273" y="368"/>
                  </a:lnTo>
                  <a:lnTo>
                    <a:pt x="1600" y="495"/>
                  </a:lnTo>
                  <a:lnTo>
                    <a:pt x="0" y="800"/>
                  </a:lnTo>
                  <a:lnTo>
                    <a:pt x="0" y="9486"/>
                  </a:lnTo>
                  <a:lnTo>
                    <a:pt x="1600" y="9182"/>
                  </a:lnTo>
                  <a:lnTo>
                    <a:pt x="2273" y="9055"/>
                  </a:lnTo>
                  <a:lnTo>
                    <a:pt x="4216" y="8686"/>
                  </a:lnTo>
                  <a:lnTo>
                    <a:pt x="4216" y="0"/>
                  </a:lnTo>
                  <a:close/>
                </a:path>
              </a:pathLst>
            </a:custGeom>
            <a:solidFill>
              <a:srgbClr val="E5E4E3"/>
            </a:solidFill>
          </p:spPr>
          <p:txBody>
            <a:bodyPr wrap="square" lIns="0" tIns="0" rIns="0" bIns="0" rtlCol="0"/>
            <a:lstStyle/>
            <a:p>
              <a:endParaRPr sz="1227"/>
            </a:p>
          </p:txBody>
        </p:sp>
        <p:sp>
          <p:nvSpPr>
            <p:cNvPr id="3833" name="object 3833"/>
            <p:cNvSpPr/>
            <p:nvPr/>
          </p:nvSpPr>
          <p:spPr>
            <a:xfrm>
              <a:off x="2468308" y="8566411"/>
              <a:ext cx="2540" cy="9525"/>
            </a:xfrm>
            <a:custGeom>
              <a:avLst/>
              <a:gdLst/>
              <a:ahLst/>
              <a:cxnLst/>
              <a:rect l="l" t="t" r="r" b="b"/>
              <a:pathLst>
                <a:path w="2539" h="9525">
                  <a:moveTo>
                    <a:pt x="0" y="9118"/>
                  </a:moveTo>
                  <a:lnTo>
                    <a:pt x="2286" y="8683"/>
                  </a:lnTo>
                  <a:lnTo>
                    <a:pt x="2286" y="0"/>
                  </a:lnTo>
                  <a:lnTo>
                    <a:pt x="0" y="436"/>
                  </a:lnTo>
                  <a:lnTo>
                    <a:pt x="0" y="9118"/>
                  </a:lnTo>
                  <a:close/>
                </a:path>
              </a:pathLst>
            </a:custGeom>
            <a:solidFill>
              <a:srgbClr val="E6E5E4"/>
            </a:solidFill>
          </p:spPr>
          <p:txBody>
            <a:bodyPr wrap="square" lIns="0" tIns="0" rIns="0" bIns="0" rtlCol="0"/>
            <a:lstStyle/>
            <a:p>
              <a:endParaRPr sz="1227"/>
            </a:p>
          </p:txBody>
        </p:sp>
        <p:sp>
          <p:nvSpPr>
            <p:cNvPr id="3834" name="object 3834"/>
            <p:cNvSpPr/>
            <p:nvPr/>
          </p:nvSpPr>
          <p:spPr>
            <a:xfrm>
              <a:off x="2465679" y="8566696"/>
              <a:ext cx="3810" cy="9525"/>
            </a:xfrm>
            <a:custGeom>
              <a:avLst/>
              <a:gdLst/>
              <a:ahLst/>
              <a:cxnLst/>
              <a:rect l="l" t="t" r="r" b="b"/>
              <a:pathLst>
                <a:path w="3810" h="9525">
                  <a:moveTo>
                    <a:pt x="3416" y="0"/>
                  </a:moveTo>
                  <a:lnTo>
                    <a:pt x="1828" y="317"/>
                  </a:lnTo>
                  <a:lnTo>
                    <a:pt x="1143" y="444"/>
                  </a:lnTo>
                  <a:lnTo>
                    <a:pt x="0" y="660"/>
                  </a:lnTo>
                  <a:lnTo>
                    <a:pt x="0" y="9334"/>
                  </a:lnTo>
                  <a:lnTo>
                    <a:pt x="1143" y="9118"/>
                  </a:lnTo>
                  <a:lnTo>
                    <a:pt x="1828" y="8991"/>
                  </a:lnTo>
                  <a:lnTo>
                    <a:pt x="3416" y="8686"/>
                  </a:lnTo>
                  <a:lnTo>
                    <a:pt x="3416" y="0"/>
                  </a:lnTo>
                  <a:close/>
                </a:path>
              </a:pathLst>
            </a:custGeom>
            <a:solidFill>
              <a:srgbClr val="E5E4E3"/>
            </a:solidFill>
          </p:spPr>
          <p:txBody>
            <a:bodyPr wrap="square" lIns="0" tIns="0" rIns="0" bIns="0" rtlCol="0"/>
            <a:lstStyle/>
            <a:p>
              <a:endParaRPr sz="1227"/>
            </a:p>
          </p:txBody>
        </p:sp>
        <p:sp>
          <p:nvSpPr>
            <p:cNvPr id="3835" name="object 3835"/>
            <p:cNvSpPr/>
            <p:nvPr/>
          </p:nvSpPr>
          <p:spPr>
            <a:xfrm>
              <a:off x="2464079" y="8567219"/>
              <a:ext cx="2540" cy="9525"/>
            </a:xfrm>
            <a:custGeom>
              <a:avLst/>
              <a:gdLst/>
              <a:ahLst/>
              <a:cxnLst/>
              <a:rect l="l" t="t" r="r" b="b"/>
              <a:pathLst>
                <a:path w="2539" h="9525">
                  <a:moveTo>
                    <a:pt x="0" y="9114"/>
                  </a:moveTo>
                  <a:lnTo>
                    <a:pt x="2285" y="8679"/>
                  </a:lnTo>
                  <a:lnTo>
                    <a:pt x="2285" y="0"/>
                  </a:lnTo>
                  <a:lnTo>
                    <a:pt x="0" y="436"/>
                  </a:lnTo>
                  <a:lnTo>
                    <a:pt x="0" y="9114"/>
                  </a:lnTo>
                  <a:close/>
                </a:path>
              </a:pathLst>
            </a:custGeom>
            <a:solidFill>
              <a:srgbClr val="E4E3E3"/>
            </a:solidFill>
          </p:spPr>
          <p:txBody>
            <a:bodyPr wrap="square" lIns="0" tIns="0" rIns="0" bIns="0" rtlCol="0"/>
            <a:lstStyle/>
            <a:p>
              <a:endParaRPr sz="1227"/>
            </a:p>
          </p:txBody>
        </p:sp>
        <p:sp>
          <p:nvSpPr>
            <p:cNvPr id="3836" name="object 3836"/>
            <p:cNvSpPr/>
            <p:nvPr/>
          </p:nvSpPr>
          <p:spPr>
            <a:xfrm>
              <a:off x="2462936" y="8567503"/>
              <a:ext cx="2540" cy="9525"/>
            </a:xfrm>
            <a:custGeom>
              <a:avLst/>
              <a:gdLst/>
              <a:ahLst/>
              <a:cxnLst/>
              <a:rect l="l" t="t" r="r" b="b"/>
              <a:pathLst>
                <a:path w="2539" h="9525">
                  <a:moveTo>
                    <a:pt x="1943" y="0"/>
                  </a:moveTo>
                  <a:lnTo>
                    <a:pt x="0" y="371"/>
                  </a:lnTo>
                  <a:lnTo>
                    <a:pt x="0" y="9079"/>
                  </a:lnTo>
                  <a:lnTo>
                    <a:pt x="1943" y="8678"/>
                  </a:lnTo>
                  <a:lnTo>
                    <a:pt x="1943" y="0"/>
                  </a:lnTo>
                  <a:close/>
                </a:path>
              </a:pathLst>
            </a:custGeom>
            <a:solidFill>
              <a:srgbClr val="E3E3E2"/>
            </a:solidFill>
          </p:spPr>
          <p:txBody>
            <a:bodyPr wrap="square" lIns="0" tIns="0" rIns="0" bIns="0" rtlCol="0"/>
            <a:lstStyle/>
            <a:p>
              <a:endParaRPr sz="1227"/>
            </a:p>
          </p:txBody>
        </p:sp>
        <p:sp>
          <p:nvSpPr>
            <p:cNvPr id="3837" name="object 3837"/>
            <p:cNvSpPr/>
            <p:nvPr/>
          </p:nvSpPr>
          <p:spPr>
            <a:xfrm>
              <a:off x="2461450" y="8567721"/>
              <a:ext cx="2540" cy="10160"/>
            </a:xfrm>
            <a:custGeom>
              <a:avLst/>
              <a:gdLst/>
              <a:ahLst/>
              <a:cxnLst/>
              <a:rect l="l" t="t" r="r" b="b"/>
              <a:pathLst>
                <a:path w="2539" h="10159">
                  <a:moveTo>
                    <a:pt x="2285" y="0"/>
                  </a:moveTo>
                  <a:lnTo>
                    <a:pt x="0" y="436"/>
                  </a:lnTo>
                  <a:lnTo>
                    <a:pt x="0" y="9813"/>
                  </a:lnTo>
                  <a:lnTo>
                    <a:pt x="1555" y="8816"/>
                  </a:lnTo>
                  <a:lnTo>
                    <a:pt x="2285" y="8677"/>
                  </a:lnTo>
                  <a:lnTo>
                    <a:pt x="2285" y="0"/>
                  </a:lnTo>
                  <a:close/>
                </a:path>
              </a:pathLst>
            </a:custGeom>
            <a:solidFill>
              <a:srgbClr val="E3E2E2"/>
            </a:solidFill>
          </p:spPr>
          <p:txBody>
            <a:bodyPr wrap="square" lIns="0" tIns="0" rIns="0" bIns="0" rtlCol="0"/>
            <a:lstStyle/>
            <a:p>
              <a:endParaRPr sz="1227"/>
            </a:p>
          </p:txBody>
        </p:sp>
        <p:sp>
          <p:nvSpPr>
            <p:cNvPr id="3838" name="object 3838"/>
            <p:cNvSpPr/>
            <p:nvPr/>
          </p:nvSpPr>
          <p:spPr>
            <a:xfrm>
              <a:off x="2458821" y="8568016"/>
              <a:ext cx="3810" cy="11430"/>
            </a:xfrm>
            <a:custGeom>
              <a:avLst/>
              <a:gdLst/>
              <a:ahLst/>
              <a:cxnLst/>
              <a:rect l="l" t="t" r="r" b="b"/>
              <a:pathLst>
                <a:path w="3810" h="11429">
                  <a:moveTo>
                    <a:pt x="3429" y="0"/>
                  </a:moveTo>
                  <a:lnTo>
                    <a:pt x="1828" y="304"/>
                  </a:lnTo>
                  <a:lnTo>
                    <a:pt x="1143" y="431"/>
                  </a:lnTo>
                  <a:lnTo>
                    <a:pt x="889" y="482"/>
                  </a:lnTo>
                  <a:lnTo>
                    <a:pt x="0" y="1054"/>
                  </a:lnTo>
                  <a:lnTo>
                    <a:pt x="0" y="11214"/>
                  </a:lnTo>
                  <a:lnTo>
                    <a:pt x="1143" y="10477"/>
                  </a:lnTo>
                  <a:lnTo>
                    <a:pt x="1828" y="10033"/>
                  </a:lnTo>
                  <a:lnTo>
                    <a:pt x="3429" y="9017"/>
                  </a:lnTo>
                  <a:lnTo>
                    <a:pt x="3429" y="0"/>
                  </a:lnTo>
                  <a:close/>
                </a:path>
              </a:pathLst>
            </a:custGeom>
            <a:solidFill>
              <a:srgbClr val="E2E1E1"/>
            </a:solidFill>
          </p:spPr>
          <p:txBody>
            <a:bodyPr wrap="square" lIns="0" tIns="0" rIns="0" bIns="0" rtlCol="0"/>
            <a:lstStyle/>
            <a:p>
              <a:endParaRPr sz="1227"/>
            </a:p>
          </p:txBody>
        </p:sp>
        <p:sp>
          <p:nvSpPr>
            <p:cNvPr id="3839" name="object 3839"/>
            <p:cNvSpPr/>
            <p:nvPr/>
          </p:nvSpPr>
          <p:spPr>
            <a:xfrm>
              <a:off x="2458021" y="8568624"/>
              <a:ext cx="1905" cy="11430"/>
            </a:xfrm>
            <a:custGeom>
              <a:avLst/>
              <a:gdLst/>
              <a:ahLst/>
              <a:cxnLst/>
              <a:rect l="l" t="t" r="r" b="b"/>
              <a:pathLst>
                <a:path w="1905" h="11429">
                  <a:moveTo>
                    <a:pt x="0" y="11108"/>
                  </a:moveTo>
                  <a:lnTo>
                    <a:pt x="1485" y="10156"/>
                  </a:lnTo>
                  <a:lnTo>
                    <a:pt x="1485" y="0"/>
                  </a:lnTo>
                  <a:lnTo>
                    <a:pt x="0" y="945"/>
                  </a:lnTo>
                  <a:lnTo>
                    <a:pt x="0" y="11108"/>
                  </a:lnTo>
                  <a:close/>
                </a:path>
              </a:pathLst>
            </a:custGeom>
            <a:solidFill>
              <a:srgbClr val="E1E0E0"/>
            </a:solidFill>
          </p:spPr>
          <p:txBody>
            <a:bodyPr wrap="square" lIns="0" tIns="0" rIns="0" bIns="0" rtlCol="0"/>
            <a:lstStyle/>
            <a:p>
              <a:endParaRPr sz="1227"/>
            </a:p>
          </p:txBody>
        </p:sp>
        <p:sp>
          <p:nvSpPr>
            <p:cNvPr id="3840" name="object 3840"/>
            <p:cNvSpPr/>
            <p:nvPr/>
          </p:nvSpPr>
          <p:spPr>
            <a:xfrm>
              <a:off x="2456878" y="8569070"/>
              <a:ext cx="2540" cy="11430"/>
            </a:xfrm>
            <a:custGeom>
              <a:avLst/>
              <a:gdLst/>
              <a:ahLst/>
              <a:cxnLst/>
              <a:rect l="l" t="t" r="r" b="b"/>
              <a:pathLst>
                <a:path w="2539" h="11429">
                  <a:moveTo>
                    <a:pt x="1930" y="0"/>
                  </a:moveTo>
                  <a:lnTo>
                    <a:pt x="1485" y="292"/>
                  </a:lnTo>
                  <a:lnTo>
                    <a:pt x="800" y="723"/>
                  </a:lnTo>
                  <a:lnTo>
                    <a:pt x="0" y="1231"/>
                  </a:lnTo>
                  <a:lnTo>
                    <a:pt x="0" y="11404"/>
                  </a:lnTo>
                  <a:lnTo>
                    <a:pt x="800" y="10883"/>
                  </a:lnTo>
                  <a:lnTo>
                    <a:pt x="1485" y="10452"/>
                  </a:lnTo>
                  <a:lnTo>
                    <a:pt x="1930" y="10160"/>
                  </a:lnTo>
                  <a:lnTo>
                    <a:pt x="1930" y="0"/>
                  </a:lnTo>
                  <a:close/>
                </a:path>
              </a:pathLst>
            </a:custGeom>
            <a:solidFill>
              <a:srgbClr val="E0DFDF"/>
            </a:solidFill>
          </p:spPr>
          <p:txBody>
            <a:bodyPr wrap="square" lIns="0" tIns="0" rIns="0" bIns="0" rtlCol="0"/>
            <a:lstStyle/>
            <a:p>
              <a:endParaRPr sz="1227"/>
            </a:p>
          </p:txBody>
        </p:sp>
        <p:sp>
          <p:nvSpPr>
            <p:cNvPr id="3841" name="object 3841"/>
            <p:cNvSpPr/>
            <p:nvPr/>
          </p:nvSpPr>
          <p:spPr>
            <a:xfrm>
              <a:off x="2456535" y="8569786"/>
              <a:ext cx="1270" cy="11430"/>
            </a:xfrm>
            <a:custGeom>
              <a:avLst/>
              <a:gdLst/>
              <a:ahLst/>
              <a:cxnLst/>
              <a:rect l="l" t="t" r="r" b="b"/>
              <a:pathLst>
                <a:path w="1269" h="11429">
                  <a:moveTo>
                    <a:pt x="0" y="10897"/>
                  </a:moveTo>
                  <a:lnTo>
                    <a:pt x="1143" y="10164"/>
                  </a:lnTo>
                  <a:lnTo>
                    <a:pt x="1143" y="0"/>
                  </a:lnTo>
                  <a:lnTo>
                    <a:pt x="0" y="727"/>
                  </a:lnTo>
                  <a:lnTo>
                    <a:pt x="0" y="10897"/>
                  </a:lnTo>
                  <a:close/>
                </a:path>
              </a:pathLst>
            </a:custGeom>
            <a:solidFill>
              <a:srgbClr val="DFDEDE"/>
            </a:solidFill>
          </p:spPr>
          <p:txBody>
            <a:bodyPr wrap="square" lIns="0" tIns="0" rIns="0" bIns="0" rtlCol="0"/>
            <a:lstStyle/>
            <a:p>
              <a:endParaRPr sz="1227"/>
            </a:p>
          </p:txBody>
        </p:sp>
        <p:sp>
          <p:nvSpPr>
            <p:cNvPr id="3842" name="object 3842"/>
            <p:cNvSpPr/>
            <p:nvPr/>
          </p:nvSpPr>
          <p:spPr>
            <a:xfrm>
              <a:off x="2455735" y="8570078"/>
              <a:ext cx="1905" cy="11430"/>
            </a:xfrm>
            <a:custGeom>
              <a:avLst/>
              <a:gdLst/>
              <a:ahLst/>
              <a:cxnLst/>
              <a:rect l="l" t="t" r="r" b="b"/>
              <a:pathLst>
                <a:path w="1905" h="11429">
                  <a:moveTo>
                    <a:pt x="0" y="11119"/>
                  </a:moveTo>
                  <a:lnTo>
                    <a:pt x="1485" y="10167"/>
                  </a:lnTo>
                  <a:lnTo>
                    <a:pt x="1485" y="0"/>
                  </a:lnTo>
                  <a:lnTo>
                    <a:pt x="0" y="945"/>
                  </a:lnTo>
                  <a:lnTo>
                    <a:pt x="0" y="11119"/>
                  </a:lnTo>
                  <a:close/>
                </a:path>
              </a:pathLst>
            </a:custGeom>
            <a:solidFill>
              <a:srgbClr val="DFDEDD"/>
            </a:solidFill>
          </p:spPr>
          <p:txBody>
            <a:bodyPr wrap="square" lIns="0" tIns="0" rIns="0" bIns="0" rtlCol="0"/>
            <a:lstStyle/>
            <a:p>
              <a:endParaRPr sz="1227"/>
            </a:p>
          </p:txBody>
        </p:sp>
        <p:sp>
          <p:nvSpPr>
            <p:cNvPr id="3843" name="object 3843"/>
            <p:cNvSpPr/>
            <p:nvPr/>
          </p:nvSpPr>
          <p:spPr>
            <a:xfrm>
              <a:off x="2455392" y="8570514"/>
              <a:ext cx="1270" cy="11430"/>
            </a:xfrm>
            <a:custGeom>
              <a:avLst/>
              <a:gdLst/>
              <a:ahLst/>
              <a:cxnLst/>
              <a:rect l="l" t="t" r="r" b="b"/>
              <a:pathLst>
                <a:path w="1269" h="11429">
                  <a:moveTo>
                    <a:pt x="0" y="10902"/>
                  </a:moveTo>
                  <a:lnTo>
                    <a:pt x="1142" y="10170"/>
                  </a:lnTo>
                  <a:lnTo>
                    <a:pt x="1142" y="0"/>
                  </a:lnTo>
                  <a:lnTo>
                    <a:pt x="0" y="726"/>
                  </a:lnTo>
                  <a:lnTo>
                    <a:pt x="0" y="10902"/>
                  </a:lnTo>
                  <a:close/>
                </a:path>
              </a:pathLst>
            </a:custGeom>
            <a:solidFill>
              <a:srgbClr val="DEDDDD"/>
            </a:solidFill>
          </p:spPr>
          <p:txBody>
            <a:bodyPr wrap="square" lIns="0" tIns="0" rIns="0" bIns="0" rtlCol="0"/>
            <a:lstStyle/>
            <a:p>
              <a:endParaRPr sz="1227"/>
            </a:p>
          </p:txBody>
        </p:sp>
        <p:sp>
          <p:nvSpPr>
            <p:cNvPr id="3844" name="object 3844"/>
            <p:cNvSpPr/>
            <p:nvPr/>
          </p:nvSpPr>
          <p:spPr>
            <a:xfrm>
              <a:off x="2454592" y="8570804"/>
              <a:ext cx="1905" cy="11430"/>
            </a:xfrm>
            <a:custGeom>
              <a:avLst/>
              <a:gdLst/>
              <a:ahLst/>
              <a:cxnLst/>
              <a:rect l="l" t="t" r="r" b="b"/>
              <a:pathLst>
                <a:path w="1905" h="11429">
                  <a:moveTo>
                    <a:pt x="0" y="11125"/>
                  </a:moveTo>
                  <a:lnTo>
                    <a:pt x="1486" y="10172"/>
                  </a:lnTo>
                  <a:lnTo>
                    <a:pt x="1486" y="0"/>
                  </a:lnTo>
                  <a:lnTo>
                    <a:pt x="0" y="945"/>
                  </a:lnTo>
                  <a:lnTo>
                    <a:pt x="0" y="11125"/>
                  </a:lnTo>
                  <a:close/>
                </a:path>
              </a:pathLst>
            </a:custGeom>
            <a:solidFill>
              <a:srgbClr val="DDDCDC"/>
            </a:solidFill>
          </p:spPr>
          <p:txBody>
            <a:bodyPr wrap="square" lIns="0" tIns="0" rIns="0" bIns="0" rtlCol="0"/>
            <a:lstStyle/>
            <a:p>
              <a:endParaRPr sz="1227"/>
            </a:p>
          </p:txBody>
        </p:sp>
        <p:sp>
          <p:nvSpPr>
            <p:cNvPr id="3845" name="object 3845"/>
            <p:cNvSpPr/>
            <p:nvPr/>
          </p:nvSpPr>
          <p:spPr>
            <a:xfrm>
              <a:off x="2453792" y="8571241"/>
              <a:ext cx="1905" cy="11430"/>
            </a:xfrm>
            <a:custGeom>
              <a:avLst/>
              <a:gdLst/>
              <a:ahLst/>
              <a:cxnLst/>
              <a:rect l="l" t="t" r="r" b="b"/>
              <a:pathLst>
                <a:path w="1905" h="11429">
                  <a:moveTo>
                    <a:pt x="1600" y="0"/>
                  </a:moveTo>
                  <a:lnTo>
                    <a:pt x="0" y="1017"/>
                  </a:lnTo>
                  <a:lnTo>
                    <a:pt x="0" y="11391"/>
                  </a:lnTo>
                  <a:lnTo>
                    <a:pt x="242" y="11045"/>
                  </a:lnTo>
                  <a:lnTo>
                    <a:pt x="1600" y="10175"/>
                  </a:lnTo>
                  <a:lnTo>
                    <a:pt x="1600" y="0"/>
                  </a:lnTo>
                  <a:close/>
                </a:path>
              </a:pathLst>
            </a:custGeom>
            <a:solidFill>
              <a:srgbClr val="DDDCDB"/>
            </a:solidFill>
          </p:spPr>
          <p:txBody>
            <a:bodyPr wrap="square" lIns="0" tIns="0" rIns="0" bIns="0" rtlCol="0"/>
            <a:lstStyle/>
            <a:p>
              <a:endParaRPr sz="1227"/>
            </a:p>
          </p:txBody>
        </p:sp>
        <p:sp>
          <p:nvSpPr>
            <p:cNvPr id="3846" name="object 3846"/>
            <p:cNvSpPr/>
            <p:nvPr/>
          </p:nvSpPr>
          <p:spPr>
            <a:xfrm>
              <a:off x="2453449" y="8571750"/>
              <a:ext cx="1270" cy="11430"/>
            </a:xfrm>
            <a:custGeom>
              <a:avLst/>
              <a:gdLst/>
              <a:ahLst/>
              <a:cxnLst/>
              <a:rect l="l" t="t" r="r" b="b"/>
              <a:pathLst>
                <a:path w="1269" h="11429">
                  <a:moveTo>
                    <a:pt x="1142" y="0"/>
                  </a:moveTo>
                  <a:lnTo>
                    <a:pt x="0" y="726"/>
                  </a:lnTo>
                  <a:lnTo>
                    <a:pt x="0" y="11371"/>
                  </a:lnTo>
                  <a:lnTo>
                    <a:pt x="585" y="10536"/>
                  </a:lnTo>
                  <a:lnTo>
                    <a:pt x="1142" y="10179"/>
                  </a:lnTo>
                  <a:lnTo>
                    <a:pt x="1142" y="0"/>
                  </a:lnTo>
                  <a:close/>
                </a:path>
              </a:pathLst>
            </a:custGeom>
            <a:solidFill>
              <a:srgbClr val="DCDBDB"/>
            </a:solidFill>
          </p:spPr>
          <p:txBody>
            <a:bodyPr wrap="square" lIns="0" tIns="0" rIns="0" bIns="0" rtlCol="0"/>
            <a:lstStyle/>
            <a:p>
              <a:endParaRPr sz="1227"/>
            </a:p>
          </p:txBody>
        </p:sp>
        <p:sp>
          <p:nvSpPr>
            <p:cNvPr id="3847" name="object 3847"/>
            <p:cNvSpPr/>
            <p:nvPr/>
          </p:nvSpPr>
          <p:spPr>
            <a:xfrm>
              <a:off x="2452649" y="8571968"/>
              <a:ext cx="1905" cy="12700"/>
            </a:xfrm>
            <a:custGeom>
              <a:avLst/>
              <a:gdLst/>
              <a:ahLst/>
              <a:cxnLst/>
              <a:rect l="l" t="t" r="r" b="b"/>
              <a:pathLst>
                <a:path w="1905" h="12700">
                  <a:moveTo>
                    <a:pt x="1600" y="0"/>
                  </a:moveTo>
                  <a:lnTo>
                    <a:pt x="0" y="1017"/>
                  </a:lnTo>
                  <a:lnTo>
                    <a:pt x="0" y="12293"/>
                  </a:lnTo>
                  <a:lnTo>
                    <a:pt x="1385" y="10318"/>
                  </a:lnTo>
                  <a:lnTo>
                    <a:pt x="1600" y="10181"/>
                  </a:lnTo>
                  <a:lnTo>
                    <a:pt x="1600" y="0"/>
                  </a:lnTo>
                  <a:close/>
                </a:path>
              </a:pathLst>
            </a:custGeom>
            <a:solidFill>
              <a:srgbClr val="DBDADA"/>
            </a:solidFill>
          </p:spPr>
          <p:txBody>
            <a:bodyPr wrap="square" lIns="0" tIns="0" rIns="0" bIns="0" rtlCol="0"/>
            <a:lstStyle/>
            <a:p>
              <a:endParaRPr sz="1227"/>
            </a:p>
          </p:txBody>
        </p:sp>
        <p:sp>
          <p:nvSpPr>
            <p:cNvPr id="3848" name="object 3848"/>
            <p:cNvSpPr/>
            <p:nvPr/>
          </p:nvSpPr>
          <p:spPr>
            <a:xfrm>
              <a:off x="2452306" y="8572259"/>
              <a:ext cx="1905" cy="12700"/>
            </a:xfrm>
            <a:custGeom>
              <a:avLst/>
              <a:gdLst/>
              <a:ahLst/>
              <a:cxnLst/>
              <a:rect l="l" t="t" r="r" b="b"/>
              <a:pathLst>
                <a:path w="1905" h="12700">
                  <a:moveTo>
                    <a:pt x="1485" y="0"/>
                  </a:moveTo>
                  <a:lnTo>
                    <a:pt x="0" y="945"/>
                  </a:lnTo>
                  <a:lnTo>
                    <a:pt x="0" y="12491"/>
                  </a:lnTo>
                  <a:lnTo>
                    <a:pt x="1485" y="10374"/>
                  </a:lnTo>
                  <a:lnTo>
                    <a:pt x="1485" y="0"/>
                  </a:lnTo>
                  <a:close/>
                </a:path>
              </a:pathLst>
            </a:custGeom>
            <a:solidFill>
              <a:srgbClr val="DBDAD9"/>
            </a:solidFill>
          </p:spPr>
          <p:txBody>
            <a:bodyPr wrap="square" lIns="0" tIns="0" rIns="0" bIns="0" rtlCol="0"/>
            <a:lstStyle/>
            <a:p>
              <a:endParaRPr sz="1227"/>
            </a:p>
          </p:txBody>
        </p:sp>
        <p:sp>
          <p:nvSpPr>
            <p:cNvPr id="3849" name="object 3849"/>
            <p:cNvSpPr/>
            <p:nvPr/>
          </p:nvSpPr>
          <p:spPr>
            <a:xfrm>
              <a:off x="2451963" y="8572695"/>
              <a:ext cx="1270" cy="12700"/>
            </a:xfrm>
            <a:custGeom>
              <a:avLst/>
              <a:gdLst/>
              <a:ahLst/>
              <a:cxnLst/>
              <a:rect l="l" t="t" r="r" b="b"/>
              <a:pathLst>
                <a:path w="1269" h="12700">
                  <a:moveTo>
                    <a:pt x="1142" y="0"/>
                  </a:moveTo>
                  <a:lnTo>
                    <a:pt x="0" y="726"/>
                  </a:lnTo>
                  <a:lnTo>
                    <a:pt x="0" y="12543"/>
                  </a:lnTo>
                  <a:lnTo>
                    <a:pt x="1142" y="10915"/>
                  </a:lnTo>
                  <a:lnTo>
                    <a:pt x="1142" y="0"/>
                  </a:lnTo>
                  <a:close/>
                </a:path>
              </a:pathLst>
            </a:custGeom>
            <a:solidFill>
              <a:srgbClr val="DAD9D9"/>
            </a:solidFill>
          </p:spPr>
          <p:txBody>
            <a:bodyPr wrap="square" lIns="0" tIns="0" rIns="0" bIns="0" rtlCol="0"/>
            <a:lstStyle/>
            <a:p>
              <a:endParaRPr sz="1227"/>
            </a:p>
          </p:txBody>
        </p:sp>
        <p:sp>
          <p:nvSpPr>
            <p:cNvPr id="3850" name="object 3850"/>
            <p:cNvSpPr/>
            <p:nvPr/>
          </p:nvSpPr>
          <p:spPr>
            <a:xfrm>
              <a:off x="2451163" y="8572986"/>
              <a:ext cx="1905" cy="13970"/>
            </a:xfrm>
            <a:custGeom>
              <a:avLst/>
              <a:gdLst/>
              <a:ahLst/>
              <a:cxnLst/>
              <a:rect l="l" t="t" r="r" b="b"/>
              <a:pathLst>
                <a:path w="1905" h="13970">
                  <a:moveTo>
                    <a:pt x="1485" y="0"/>
                  </a:moveTo>
                  <a:lnTo>
                    <a:pt x="0" y="944"/>
                  </a:lnTo>
                  <a:lnTo>
                    <a:pt x="0" y="13392"/>
                  </a:lnTo>
                  <a:lnTo>
                    <a:pt x="1485" y="11276"/>
                  </a:lnTo>
                  <a:lnTo>
                    <a:pt x="1485" y="0"/>
                  </a:lnTo>
                  <a:close/>
                </a:path>
              </a:pathLst>
            </a:custGeom>
            <a:solidFill>
              <a:srgbClr val="DAD9D8"/>
            </a:solidFill>
          </p:spPr>
          <p:txBody>
            <a:bodyPr wrap="square" lIns="0" tIns="0" rIns="0" bIns="0" rtlCol="0"/>
            <a:lstStyle/>
            <a:p>
              <a:endParaRPr sz="1227"/>
            </a:p>
          </p:txBody>
        </p:sp>
        <p:sp>
          <p:nvSpPr>
            <p:cNvPr id="3851" name="object 3851"/>
            <p:cNvSpPr/>
            <p:nvPr/>
          </p:nvSpPr>
          <p:spPr>
            <a:xfrm>
              <a:off x="2450363" y="8573422"/>
              <a:ext cx="1905" cy="14604"/>
            </a:xfrm>
            <a:custGeom>
              <a:avLst/>
              <a:gdLst/>
              <a:ahLst/>
              <a:cxnLst/>
              <a:rect l="l" t="t" r="r" b="b"/>
              <a:pathLst>
                <a:path w="1905" h="14604">
                  <a:moveTo>
                    <a:pt x="1600" y="0"/>
                  </a:moveTo>
                  <a:lnTo>
                    <a:pt x="0" y="1017"/>
                  </a:lnTo>
                  <a:lnTo>
                    <a:pt x="0" y="14097"/>
                  </a:lnTo>
                  <a:lnTo>
                    <a:pt x="1600" y="11816"/>
                  </a:lnTo>
                  <a:lnTo>
                    <a:pt x="1600" y="0"/>
                  </a:lnTo>
                  <a:close/>
                </a:path>
              </a:pathLst>
            </a:custGeom>
            <a:solidFill>
              <a:srgbClr val="D9D8D7"/>
            </a:solidFill>
          </p:spPr>
          <p:txBody>
            <a:bodyPr wrap="square" lIns="0" tIns="0" rIns="0" bIns="0" rtlCol="0"/>
            <a:lstStyle/>
            <a:p>
              <a:endParaRPr sz="1227"/>
            </a:p>
          </p:txBody>
        </p:sp>
        <p:sp>
          <p:nvSpPr>
            <p:cNvPr id="3852" name="object 3852"/>
            <p:cNvSpPr/>
            <p:nvPr/>
          </p:nvSpPr>
          <p:spPr>
            <a:xfrm>
              <a:off x="2450020" y="8573930"/>
              <a:ext cx="1270" cy="14604"/>
            </a:xfrm>
            <a:custGeom>
              <a:avLst/>
              <a:gdLst/>
              <a:ahLst/>
              <a:cxnLst/>
              <a:rect l="l" t="t" r="r" b="b"/>
              <a:pathLst>
                <a:path w="1269" h="14604">
                  <a:moveTo>
                    <a:pt x="1143" y="0"/>
                  </a:moveTo>
                  <a:lnTo>
                    <a:pt x="0" y="727"/>
                  </a:lnTo>
                  <a:lnTo>
                    <a:pt x="0" y="14077"/>
                  </a:lnTo>
                  <a:lnTo>
                    <a:pt x="1143" y="12447"/>
                  </a:lnTo>
                  <a:lnTo>
                    <a:pt x="1143" y="0"/>
                  </a:lnTo>
                  <a:close/>
                </a:path>
              </a:pathLst>
            </a:custGeom>
            <a:solidFill>
              <a:srgbClr val="D8D7D7"/>
            </a:solidFill>
          </p:spPr>
          <p:txBody>
            <a:bodyPr wrap="square" lIns="0" tIns="0" rIns="0" bIns="0" rtlCol="0"/>
            <a:lstStyle/>
            <a:p>
              <a:endParaRPr sz="1227"/>
            </a:p>
          </p:txBody>
        </p:sp>
        <p:sp>
          <p:nvSpPr>
            <p:cNvPr id="3853" name="object 3853"/>
            <p:cNvSpPr/>
            <p:nvPr/>
          </p:nvSpPr>
          <p:spPr>
            <a:xfrm>
              <a:off x="2449220" y="8574149"/>
              <a:ext cx="1905" cy="15240"/>
            </a:xfrm>
            <a:custGeom>
              <a:avLst/>
              <a:gdLst/>
              <a:ahLst/>
              <a:cxnLst/>
              <a:rect l="l" t="t" r="r" b="b"/>
              <a:pathLst>
                <a:path w="1905" h="15240">
                  <a:moveTo>
                    <a:pt x="1600" y="0"/>
                  </a:moveTo>
                  <a:lnTo>
                    <a:pt x="0" y="1017"/>
                  </a:lnTo>
                  <a:lnTo>
                    <a:pt x="0" y="14998"/>
                  </a:lnTo>
                  <a:lnTo>
                    <a:pt x="1600" y="12718"/>
                  </a:lnTo>
                  <a:lnTo>
                    <a:pt x="1600" y="0"/>
                  </a:lnTo>
                  <a:close/>
                </a:path>
              </a:pathLst>
            </a:custGeom>
            <a:solidFill>
              <a:srgbClr val="D8D7D6"/>
            </a:solidFill>
          </p:spPr>
          <p:txBody>
            <a:bodyPr wrap="square" lIns="0" tIns="0" rIns="0" bIns="0" rtlCol="0"/>
            <a:lstStyle/>
            <a:p>
              <a:endParaRPr sz="1227"/>
            </a:p>
          </p:txBody>
        </p:sp>
        <p:sp>
          <p:nvSpPr>
            <p:cNvPr id="3854" name="object 3854"/>
            <p:cNvSpPr/>
            <p:nvPr/>
          </p:nvSpPr>
          <p:spPr>
            <a:xfrm>
              <a:off x="2448877" y="8574658"/>
              <a:ext cx="1270" cy="15240"/>
            </a:xfrm>
            <a:custGeom>
              <a:avLst/>
              <a:gdLst/>
              <a:ahLst/>
              <a:cxnLst/>
              <a:rect l="l" t="t" r="r" b="b"/>
              <a:pathLst>
                <a:path w="1269" h="15240">
                  <a:moveTo>
                    <a:pt x="1142" y="0"/>
                  </a:moveTo>
                  <a:lnTo>
                    <a:pt x="0" y="726"/>
                  </a:lnTo>
                  <a:lnTo>
                    <a:pt x="0" y="14978"/>
                  </a:lnTo>
                  <a:lnTo>
                    <a:pt x="1142" y="13349"/>
                  </a:lnTo>
                  <a:lnTo>
                    <a:pt x="1142" y="0"/>
                  </a:lnTo>
                  <a:close/>
                </a:path>
              </a:pathLst>
            </a:custGeom>
            <a:solidFill>
              <a:srgbClr val="D7D6D5"/>
            </a:solidFill>
          </p:spPr>
          <p:txBody>
            <a:bodyPr wrap="square" lIns="0" tIns="0" rIns="0" bIns="0" rtlCol="0"/>
            <a:lstStyle/>
            <a:p>
              <a:endParaRPr sz="1227"/>
            </a:p>
          </p:txBody>
        </p:sp>
        <p:sp>
          <p:nvSpPr>
            <p:cNvPr id="3855" name="object 3855"/>
            <p:cNvSpPr/>
            <p:nvPr/>
          </p:nvSpPr>
          <p:spPr>
            <a:xfrm>
              <a:off x="2448077" y="8574876"/>
              <a:ext cx="1905" cy="16510"/>
            </a:xfrm>
            <a:custGeom>
              <a:avLst/>
              <a:gdLst/>
              <a:ahLst/>
              <a:cxnLst/>
              <a:rect l="l" t="t" r="r" b="b"/>
              <a:pathLst>
                <a:path w="1905" h="16509">
                  <a:moveTo>
                    <a:pt x="1600" y="0"/>
                  </a:moveTo>
                  <a:lnTo>
                    <a:pt x="0" y="1017"/>
                  </a:lnTo>
                  <a:lnTo>
                    <a:pt x="0" y="15900"/>
                  </a:lnTo>
                  <a:lnTo>
                    <a:pt x="1600" y="13620"/>
                  </a:lnTo>
                  <a:lnTo>
                    <a:pt x="1600" y="0"/>
                  </a:lnTo>
                  <a:close/>
                </a:path>
              </a:pathLst>
            </a:custGeom>
            <a:solidFill>
              <a:srgbClr val="D6D5D5"/>
            </a:solidFill>
          </p:spPr>
          <p:txBody>
            <a:bodyPr wrap="square" lIns="0" tIns="0" rIns="0" bIns="0" rtlCol="0"/>
            <a:lstStyle/>
            <a:p>
              <a:endParaRPr sz="1227"/>
            </a:p>
          </p:txBody>
        </p:sp>
        <p:sp>
          <p:nvSpPr>
            <p:cNvPr id="3856" name="object 3856"/>
            <p:cNvSpPr/>
            <p:nvPr/>
          </p:nvSpPr>
          <p:spPr>
            <a:xfrm>
              <a:off x="2447734" y="8575385"/>
              <a:ext cx="1270" cy="17145"/>
            </a:xfrm>
            <a:custGeom>
              <a:avLst/>
              <a:gdLst/>
              <a:ahLst/>
              <a:cxnLst/>
              <a:rect l="l" t="t" r="r" b="b"/>
              <a:pathLst>
                <a:path w="1269" h="17145">
                  <a:moveTo>
                    <a:pt x="1142" y="0"/>
                  </a:moveTo>
                  <a:lnTo>
                    <a:pt x="242" y="572"/>
                  </a:lnTo>
                  <a:lnTo>
                    <a:pt x="0" y="912"/>
                  </a:lnTo>
                  <a:lnTo>
                    <a:pt x="0" y="16783"/>
                  </a:lnTo>
                  <a:lnTo>
                    <a:pt x="266" y="15501"/>
                  </a:lnTo>
                  <a:lnTo>
                    <a:pt x="1142" y="14251"/>
                  </a:lnTo>
                  <a:lnTo>
                    <a:pt x="1142" y="0"/>
                  </a:lnTo>
                  <a:close/>
                </a:path>
              </a:pathLst>
            </a:custGeom>
            <a:solidFill>
              <a:srgbClr val="D6D5D4"/>
            </a:solidFill>
          </p:spPr>
          <p:txBody>
            <a:bodyPr wrap="square" lIns="0" tIns="0" rIns="0" bIns="0" rtlCol="0"/>
            <a:lstStyle/>
            <a:p>
              <a:endParaRPr sz="1227"/>
            </a:p>
          </p:txBody>
        </p:sp>
        <p:sp>
          <p:nvSpPr>
            <p:cNvPr id="3857" name="object 3857"/>
            <p:cNvSpPr/>
            <p:nvPr/>
          </p:nvSpPr>
          <p:spPr>
            <a:xfrm>
              <a:off x="2446591" y="8575611"/>
              <a:ext cx="2540" cy="22225"/>
            </a:xfrm>
            <a:custGeom>
              <a:avLst/>
              <a:gdLst/>
              <a:ahLst/>
              <a:cxnLst/>
              <a:rect l="l" t="t" r="r" b="b"/>
              <a:pathLst>
                <a:path w="2539" h="22225">
                  <a:moveTo>
                    <a:pt x="1943" y="0"/>
                  </a:moveTo>
                  <a:lnTo>
                    <a:pt x="1384" y="355"/>
                  </a:lnTo>
                  <a:lnTo>
                    <a:pt x="1130" y="723"/>
                  </a:lnTo>
                  <a:lnTo>
                    <a:pt x="0" y="2286"/>
                  </a:lnTo>
                  <a:lnTo>
                    <a:pt x="0" y="22072"/>
                  </a:lnTo>
                  <a:lnTo>
                    <a:pt x="342" y="20408"/>
                  </a:lnTo>
                  <a:lnTo>
                    <a:pt x="1130" y="16560"/>
                  </a:lnTo>
                  <a:lnTo>
                    <a:pt x="1397" y="15278"/>
                  </a:lnTo>
                  <a:lnTo>
                    <a:pt x="1943" y="14516"/>
                  </a:lnTo>
                  <a:lnTo>
                    <a:pt x="1943" y="0"/>
                  </a:lnTo>
                  <a:close/>
                </a:path>
              </a:pathLst>
            </a:custGeom>
            <a:solidFill>
              <a:srgbClr val="D5D4D3"/>
            </a:solidFill>
          </p:spPr>
          <p:txBody>
            <a:bodyPr wrap="square" lIns="0" tIns="0" rIns="0" bIns="0" rtlCol="0"/>
            <a:lstStyle/>
            <a:p>
              <a:endParaRPr sz="1227"/>
            </a:p>
          </p:txBody>
        </p:sp>
        <p:sp>
          <p:nvSpPr>
            <p:cNvPr id="3858" name="object 3858"/>
            <p:cNvSpPr/>
            <p:nvPr/>
          </p:nvSpPr>
          <p:spPr>
            <a:xfrm>
              <a:off x="2445791" y="8576776"/>
              <a:ext cx="1905" cy="24765"/>
            </a:xfrm>
            <a:custGeom>
              <a:avLst/>
              <a:gdLst/>
              <a:ahLst/>
              <a:cxnLst/>
              <a:rect l="l" t="t" r="r" b="b"/>
              <a:pathLst>
                <a:path w="1905" h="24765">
                  <a:moveTo>
                    <a:pt x="1599" y="0"/>
                  </a:moveTo>
                  <a:lnTo>
                    <a:pt x="0" y="2236"/>
                  </a:lnTo>
                  <a:lnTo>
                    <a:pt x="0" y="24755"/>
                  </a:lnTo>
                  <a:lnTo>
                    <a:pt x="1599" y="17045"/>
                  </a:lnTo>
                  <a:lnTo>
                    <a:pt x="1599" y="0"/>
                  </a:lnTo>
                  <a:close/>
                </a:path>
              </a:pathLst>
            </a:custGeom>
            <a:solidFill>
              <a:srgbClr val="D4D3D2"/>
            </a:solidFill>
          </p:spPr>
          <p:txBody>
            <a:bodyPr wrap="square" lIns="0" tIns="0" rIns="0" bIns="0" rtlCol="0"/>
            <a:lstStyle/>
            <a:p>
              <a:endParaRPr sz="1227"/>
            </a:p>
          </p:txBody>
        </p:sp>
        <p:sp>
          <p:nvSpPr>
            <p:cNvPr id="3859" name="object 3859"/>
            <p:cNvSpPr/>
            <p:nvPr/>
          </p:nvSpPr>
          <p:spPr>
            <a:xfrm>
              <a:off x="2445448" y="8577894"/>
              <a:ext cx="1270" cy="64135"/>
            </a:xfrm>
            <a:custGeom>
              <a:avLst/>
              <a:gdLst/>
              <a:ahLst/>
              <a:cxnLst/>
              <a:rect l="l" t="t" r="r" b="b"/>
              <a:pathLst>
                <a:path w="1269" h="64134">
                  <a:moveTo>
                    <a:pt x="1143" y="0"/>
                  </a:moveTo>
                  <a:lnTo>
                    <a:pt x="0" y="1597"/>
                  </a:lnTo>
                  <a:lnTo>
                    <a:pt x="0" y="63642"/>
                  </a:lnTo>
                  <a:lnTo>
                    <a:pt x="342" y="63642"/>
                  </a:lnTo>
                  <a:lnTo>
                    <a:pt x="342" y="23637"/>
                  </a:lnTo>
                  <a:lnTo>
                    <a:pt x="1143" y="19781"/>
                  </a:lnTo>
                  <a:lnTo>
                    <a:pt x="1143" y="0"/>
                  </a:lnTo>
                  <a:close/>
                </a:path>
              </a:pathLst>
            </a:custGeom>
            <a:solidFill>
              <a:srgbClr val="D3D2D1"/>
            </a:solidFill>
          </p:spPr>
          <p:txBody>
            <a:bodyPr wrap="square" lIns="0" tIns="0" rIns="0" bIns="0" rtlCol="0"/>
            <a:lstStyle/>
            <a:p>
              <a:endParaRPr sz="1227"/>
            </a:p>
          </p:txBody>
        </p:sp>
        <p:sp>
          <p:nvSpPr>
            <p:cNvPr id="3860" name="object 3860"/>
            <p:cNvSpPr/>
            <p:nvPr/>
          </p:nvSpPr>
          <p:spPr>
            <a:xfrm>
              <a:off x="2444648" y="8579013"/>
              <a:ext cx="1270" cy="62865"/>
            </a:xfrm>
            <a:custGeom>
              <a:avLst/>
              <a:gdLst/>
              <a:ahLst/>
              <a:cxnLst/>
              <a:rect l="l" t="t" r="r" b="b"/>
              <a:pathLst>
                <a:path w="1269" h="62865">
                  <a:moveTo>
                    <a:pt x="1143" y="0"/>
                  </a:moveTo>
                  <a:lnTo>
                    <a:pt x="0" y="1597"/>
                  </a:lnTo>
                  <a:lnTo>
                    <a:pt x="0" y="62524"/>
                  </a:lnTo>
                  <a:lnTo>
                    <a:pt x="1143" y="62524"/>
                  </a:lnTo>
                  <a:lnTo>
                    <a:pt x="1143" y="0"/>
                  </a:lnTo>
                  <a:close/>
                </a:path>
              </a:pathLst>
            </a:custGeom>
            <a:solidFill>
              <a:srgbClr val="D2D1D0"/>
            </a:solidFill>
          </p:spPr>
          <p:txBody>
            <a:bodyPr wrap="square" lIns="0" tIns="0" rIns="0" bIns="0" rtlCol="0"/>
            <a:lstStyle/>
            <a:p>
              <a:endParaRPr sz="1227"/>
            </a:p>
          </p:txBody>
        </p:sp>
        <p:sp>
          <p:nvSpPr>
            <p:cNvPr id="3861" name="object 3861"/>
            <p:cNvSpPr/>
            <p:nvPr/>
          </p:nvSpPr>
          <p:spPr>
            <a:xfrm>
              <a:off x="2443962" y="8579492"/>
              <a:ext cx="1905" cy="62230"/>
            </a:xfrm>
            <a:custGeom>
              <a:avLst/>
              <a:gdLst/>
              <a:ahLst/>
              <a:cxnLst/>
              <a:rect l="l" t="t" r="r" b="b"/>
              <a:pathLst>
                <a:path w="1905" h="62229">
                  <a:moveTo>
                    <a:pt x="1485" y="0"/>
                  </a:moveTo>
                  <a:lnTo>
                    <a:pt x="0" y="2076"/>
                  </a:lnTo>
                  <a:lnTo>
                    <a:pt x="0" y="62044"/>
                  </a:lnTo>
                  <a:lnTo>
                    <a:pt x="1485" y="62044"/>
                  </a:lnTo>
                  <a:lnTo>
                    <a:pt x="1485" y="0"/>
                  </a:lnTo>
                  <a:close/>
                </a:path>
              </a:pathLst>
            </a:custGeom>
            <a:solidFill>
              <a:srgbClr val="D1D0CF"/>
            </a:solidFill>
          </p:spPr>
          <p:txBody>
            <a:bodyPr wrap="square" lIns="0" tIns="0" rIns="0" bIns="0" rtlCol="0"/>
            <a:lstStyle/>
            <a:p>
              <a:endParaRPr sz="1227"/>
            </a:p>
          </p:txBody>
        </p:sp>
        <p:sp>
          <p:nvSpPr>
            <p:cNvPr id="3862" name="object 3862"/>
            <p:cNvSpPr/>
            <p:nvPr/>
          </p:nvSpPr>
          <p:spPr>
            <a:xfrm>
              <a:off x="2443505" y="8580610"/>
              <a:ext cx="1270" cy="60960"/>
            </a:xfrm>
            <a:custGeom>
              <a:avLst/>
              <a:gdLst/>
              <a:ahLst/>
              <a:cxnLst/>
              <a:rect l="l" t="t" r="r" b="b"/>
              <a:pathLst>
                <a:path w="1269" h="60959">
                  <a:moveTo>
                    <a:pt x="1143" y="0"/>
                  </a:moveTo>
                  <a:lnTo>
                    <a:pt x="0" y="1597"/>
                  </a:lnTo>
                  <a:lnTo>
                    <a:pt x="0" y="60926"/>
                  </a:lnTo>
                  <a:lnTo>
                    <a:pt x="1143" y="60926"/>
                  </a:lnTo>
                  <a:lnTo>
                    <a:pt x="1143" y="0"/>
                  </a:lnTo>
                  <a:close/>
                </a:path>
              </a:pathLst>
            </a:custGeom>
            <a:solidFill>
              <a:srgbClr val="D0CFCE"/>
            </a:solidFill>
          </p:spPr>
          <p:txBody>
            <a:bodyPr wrap="square" lIns="0" tIns="0" rIns="0" bIns="0" rtlCol="0"/>
            <a:lstStyle/>
            <a:p>
              <a:endParaRPr sz="1227"/>
            </a:p>
          </p:txBody>
        </p:sp>
        <p:sp>
          <p:nvSpPr>
            <p:cNvPr id="3863" name="object 3863"/>
            <p:cNvSpPr/>
            <p:nvPr/>
          </p:nvSpPr>
          <p:spPr>
            <a:xfrm>
              <a:off x="2443162" y="8581090"/>
              <a:ext cx="1270" cy="60960"/>
            </a:xfrm>
            <a:custGeom>
              <a:avLst/>
              <a:gdLst/>
              <a:ahLst/>
              <a:cxnLst/>
              <a:rect l="l" t="t" r="r" b="b"/>
              <a:pathLst>
                <a:path w="1269" h="60959">
                  <a:moveTo>
                    <a:pt x="1143" y="0"/>
                  </a:moveTo>
                  <a:lnTo>
                    <a:pt x="0" y="1597"/>
                  </a:lnTo>
                  <a:lnTo>
                    <a:pt x="0" y="60446"/>
                  </a:lnTo>
                  <a:lnTo>
                    <a:pt x="1143" y="60446"/>
                  </a:lnTo>
                  <a:lnTo>
                    <a:pt x="1143" y="0"/>
                  </a:lnTo>
                  <a:close/>
                </a:path>
              </a:pathLst>
            </a:custGeom>
            <a:solidFill>
              <a:srgbClr val="CFCECD"/>
            </a:solidFill>
          </p:spPr>
          <p:txBody>
            <a:bodyPr wrap="square" lIns="0" tIns="0" rIns="0" bIns="0" rtlCol="0"/>
            <a:lstStyle/>
            <a:p>
              <a:endParaRPr sz="1227"/>
            </a:p>
          </p:txBody>
        </p:sp>
        <p:sp>
          <p:nvSpPr>
            <p:cNvPr id="3864" name="object 3864"/>
            <p:cNvSpPr/>
            <p:nvPr/>
          </p:nvSpPr>
          <p:spPr>
            <a:xfrm>
              <a:off x="2442362" y="8581569"/>
              <a:ext cx="1905" cy="60325"/>
            </a:xfrm>
            <a:custGeom>
              <a:avLst/>
              <a:gdLst/>
              <a:ahLst/>
              <a:cxnLst/>
              <a:rect l="l" t="t" r="r" b="b"/>
              <a:pathLst>
                <a:path w="1905" h="60325">
                  <a:moveTo>
                    <a:pt x="1600" y="0"/>
                  </a:moveTo>
                  <a:lnTo>
                    <a:pt x="0" y="2237"/>
                  </a:lnTo>
                  <a:lnTo>
                    <a:pt x="0" y="59967"/>
                  </a:lnTo>
                  <a:lnTo>
                    <a:pt x="1600" y="59967"/>
                  </a:lnTo>
                  <a:lnTo>
                    <a:pt x="1600" y="0"/>
                  </a:lnTo>
                  <a:close/>
                </a:path>
              </a:pathLst>
            </a:custGeom>
            <a:solidFill>
              <a:srgbClr val="CECDCC"/>
            </a:solidFill>
          </p:spPr>
          <p:txBody>
            <a:bodyPr wrap="square" lIns="0" tIns="0" rIns="0" bIns="0" rtlCol="0"/>
            <a:lstStyle/>
            <a:p>
              <a:endParaRPr sz="1227"/>
            </a:p>
          </p:txBody>
        </p:sp>
        <p:sp>
          <p:nvSpPr>
            <p:cNvPr id="3865" name="object 3865"/>
            <p:cNvSpPr/>
            <p:nvPr/>
          </p:nvSpPr>
          <p:spPr>
            <a:xfrm>
              <a:off x="2441676" y="8582688"/>
              <a:ext cx="1905" cy="59055"/>
            </a:xfrm>
            <a:custGeom>
              <a:avLst/>
              <a:gdLst/>
              <a:ahLst/>
              <a:cxnLst/>
              <a:rect l="l" t="t" r="r" b="b"/>
              <a:pathLst>
                <a:path w="1905" h="59054">
                  <a:moveTo>
                    <a:pt x="1485" y="0"/>
                  </a:moveTo>
                  <a:lnTo>
                    <a:pt x="0" y="2076"/>
                  </a:lnTo>
                  <a:lnTo>
                    <a:pt x="0" y="58848"/>
                  </a:lnTo>
                  <a:lnTo>
                    <a:pt x="1485" y="58848"/>
                  </a:lnTo>
                  <a:lnTo>
                    <a:pt x="1485" y="0"/>
                  </a:lnTo>
                  <a:close/>
                </a:path>
              </a:pathLst>
            </a:custGeom>
            <a:solidFill>
              <a:srgbClr val="CDCCCB"/>
            </a:solidFill>
          </p:spPr>
          <p:txBody>
            <a:bodyPr wrap="square" lIns="0" tIns="0" rIns="0" bIns="0" rtlCol="0"/>
            <a:lstStyle/>
            <a:p>
              <a:endParaRPr sz="1227"/>
            </a:p>
          </p:txBody>
        </p:sp>
        <p:sp>
          <p:nvSpPr>
            <p:cNvPr id="3866" name="object 3866"/>
            <p:cNvSpPr/>
            <p:nvPr/>
          </p:nvSpPr>
          <p:spPr>
            <a:xfrm>
              <a:off x="2441219" y="8583806"/>
              <a:ext cx="1270" cy="57785"/>
            </a:xfrm>
            <a:custGeom>
              <a:avLst/>
              <a:gdLst/>
              <a:ahLst/>
              <a:cxnLst/>
              <a:rect l="l" t="t" r="r" b="b"/>
              <a:pathLst>
                <a:path w="1269" h="57784">
                  <a:moveTo>
                    <a:pt x="1142" y="0"/>
                  </a:moveTo>
                  <a:lnTo>
                    <a:pt x="0" y="1597"/>
                  </a:lnTo>
                  <a:lnTo>
                    <a:pt x="0" y="57730"/>
                  </a:lnTo>
                  <a:lnTo>
                    <a:pt x="1142" y="57730"/>
                  </a:lnTo>
                  <a:lnTo>
                    <a:pt x="1142" y="0"/>
                  </a:lnTo>
                  <a:close/>
                </a:path>
              </a:pathLst>
            </a:custGeom>
            <a:solidFill>
              <a:srgbClr val="CCCBCA"/>
            </a:solidFill>
          </p:spPr>
          <p:txBody>
            <a:bodyPr wrap="square" lIns="0" tIns="0" rIns="0" bIns="0" rtlCol="0"/>
            <a:lstStyle/>
            <a:p>
              <a:endParaRPr sz="1227"/>
            </a:p>
          </p:txBody>
        </p:sp>
        <p:sp>
          <p:nvSpPr>
            <p:cNvPr id="3867" name="object 3867"/>
            <p:cNvSpPr/>
            <p:nvPr/>
          </p:nvSpPr>
          <p:spPr>
            <a:xfrm>
              <a:off x="2440533" y="8584285"/>
              <a:ext cx="1905" cy="57785"/>
            </a:xfrm>
            <a:custGeom>
              <a:avLst/>
              <a:gdLst/>
              <a:ahLst/>
              <a:cxnLst/>
              <a:rect l="l" t="t" r="r" b="b"/>
              <a:pathLst>
                <a:path w="1905" h="57784">
                  <a:moveTo>
                    <a:pt x="1486" y="0"/>
                  </a:moveTo>
                  <a:lnTo>
                    <a:pt x="0" y="2077"/>
                  </a:lnTo>
                  <a:lnTo>
                    <a:pt x="0" y="57251"/>
                  </a:lnTo>
                  <a:lnTo>
                    <a:pt x="1486" y="57251"/>
                  </a:lnTo>
                  <a:lnTo>
                    <a:pt x="1486" y="0"/>
                  </a:lnTo>
                  <a:close/>
                </a:path>
              </a:pathLst>
            </a:custGeom>
            <a:solidFill>
              <a:srgbClr val="CBCAC9"/>
            </a:solidFill>
          </p:spPr>
          <p:txBody>
            <a:bodyPr wrap="square" lIns="0" tIns="0" rIns="0" bIns="0" rtlCol="0"/>
            <a:lstStyle/>
            <a:p>
              <a:endParaRPr sz="1227"/>
            </a:p>
          </p:txBody>
        </p:sp>
        <p:sp>
          <p:nvSpPr>
            <p:cNvPr id="3868" name="object 3868"/>
            <p:cNvSpPr/>
            <p:nvPr/>
          </p:nvSpPr>
          <p:spPr>
            <a:xfrm>
              <a:off x="2440076" y="8585404"/>
              <a:ext cx="1270" cy="56515"/>
            </a:xfrm>
            <a:custGeom>
              <a:avLst/>
              <a:gdLst/>
              <a:ahLst/>
              <a:cxnLst/>
              <a:rect l="l" t="t" r="r" b="b"/>
              <a:pathLst>
                <a:path w="1269" h="56515">
                  <a:moveTo>
                    <a:pt x="1142" y="0"/>
                  </a:moveTo>
                  <a:lnTo>
                    <a:pt x="0" y="1597"/>
                  </a:lnTo>
                  <a:lnTo>
                    <a:pt x="0" y="56132"/>
                  </a:lnTo>
                  <a:lnTo>
                    <a:pt x="1142" y="56132"/>
                  </a:lnTo>
                  <a:lnTo>
                    <a:pt x="1142" y="0"/>
                  </a:lnTo>
                  <a:close/>
                </a:path>
              </a:pathLst>
            </a:custGeom>
            <a:solidFill>
              <a:srgbClr val="CAC9C8"/>
            </a:solidFill>
          </p:spPr>
          <p:txBody>
            <a:bodyPr wrap="square" lIns="0" tIns="0" rIns="0" bIns="0" rtlCol="0"/>
            <a:lstStyle/>
            <a:p>
              <a:endParaRPr sz="1227"/>
            </a:p>
          </p:txBody>
        </p:sp>
        <p:sp>
          <p:nvSpPr>
            <p:cNvPr id="3869" name="object 3869"/>
            <p:cNvSpPr/>
            <p:nvPr/>
          </p:nvSpPr>
          <p:spPr>
            <a:xfrm>
              <a:off x="2439390" y="8585883"/>
              <a:ext cx="1905" cy="55880"/>
            </a:xfrm>
            <a:custGeom>
              <a:avLst/>
              <a:gdLst/>
              <a:ahLst/>
              <a:cxnLst/>
              <a:rect l="l" t="t" r="r" b="b"/>
              <a:pathLst>
                <a:path w="1905" h="55879">
                  <a:moveTo>
                    <a:pt x="1486" y="0"/>
                  </a:moveTo>
                  <a:lnTo>
                    <a:pt x="637" y="1186"/>
                  </a:lnTo>
                  <a:lnTo>
                    <a:pt x="0" y="4165"/>
                  </a:lnTo>
                  <a:lnTo>
                    <a:pt x="0" y="55653"/>
                  </a:lnTo>
                  <a:lnTo>
                    <a:pt x="1486" y="55653"/>
                  </a:lnTo>
                  <a:lnTo>
                    <a:pt x="1486" y="0"/>
                  </a:lnTo>
                  <a:close/>
                </a:path>
              </a:pathLst>
            </a:custGeom>
            <a:solidFill>
              <a:srgbClr val="C9C8C8"/>
            </a:solidFill>
          </p:spPr>
          <p:txBody>
            <a:bodyPr wrap="square" lIns="0" tIns="0" rIns="0" bIns="0" rtlCol="0"/>
            <a:lstStyle/>
            <a:p>
              <a:endParaRPr sz="1227"/>
            </a:p>
          </p:txBody>
        </p:sp>
        <p:sp>
          <p:nvSpPr>
            <p:cNvPr id="3870" name="object 3870"/>
            <p:cNvSpPr/>
            <p:nvPr/>
          </p:nvSpPr>
          <p:spPr>
            <a:xfrm>
              <a:off x="2438933" y="8587002"/>
              <a:ext cx="1270" cy="54610"/>
            </a:xfrm>
            <a:custGeom>
              <a:avLst/>
              <a:gdLst/>
              <a:ahLst/>
              <a:cxnLst/>
              <a:rect l="l" t="t" r="r" b="b"/>
              <a:pathLst>
                <a:path w="1269" h="54609">
                  <a:moveTo>
                    <a:pt x="1142" y="0"/>
                  </a:moveTo>
                  <a:lnTo>
                    <a:pt x="0" y="5183"/>
                  </a:lnTo>
                  <a:lnTo>
                    <a:pt x="0" y="54534"/>
                  </a:lnTo>
                  <a:lnTo>
                    <a:pt x="1142" y="54534"/>
                  </a:lnTo>
                  <a:lnTo>
                    <a:pt x="1142" y="0"/>
                  </a:lnTo>
                  <a:close/>
                </a:path>
              </a:pathLst>
            </a:custGeom>
            <a:solidFill>
              <a:srgbClr val="C8C7C7"/>
            </a:solidFill>
          </p:spPr>
          <p:txBody>
            <a:bodyPr wrap="square" lIns="0" tIns="0" rIns="0" bIns="0" rtlCol="0"/>
            <a:lstStyle/>
            <a:p>
              <a:endParaRPr sz="1227"/>
            </a:p>
          </p:txBody>
        </p:sp>
        <p:sp>
          <p:nvSpPr>
            <p:cNvPr id="3871" name="object 3871"/>
            <p:cNvSpPr/>
            <p:nvPr/>
          </p:nvSpPr>
          <p:spPr>
            <a:xfrm>
              <a:off x="2438247" y="8588448"/>
              <a:ext cx="1905" cy="53340"/>
            </a:xfrm>
            <a:custGeom>
              <a:avLst/>
              <a:gdLst/>
              <a:ahLst/>
              <a:cxnLst/>
              <a:rect l="l" t="t" r="r" b="b"/>
              <a:pathLst>
                <a:path w="1905" h="53340">
                  <a:moveTo>
                    <a:pt x="1485" y="0"/>
                  </a:moveTo>
                  <a:lnTo>
                    <a:pt x="0" y="6942"/>
                  </a:lnTo>
                  <a:lnTo>
                    <a:pt x="0" y="53088"/>
                  </a:lnTo>
                  <a:lnTo>
                    <a:pt x="1485" y="53088"/>
                  </a:lnTo>
                  <a:lnTo>
                    <a:pt x="1485" y="0"/>
                  </a:lnTo>
                  <a:close/>
                </a:path>
              </a:pathLst>
            </a:custGeom>
            <a:solidFill>
              <a:srgbClr val="C7C6C6"/>
            </a:solidFill>
          </p:spPr>
          <p:txBody>
            <a:bodyPr wrap="square" lIns="0" tIns="0" rIns="0" bIns="0" rtlCol="0"/>
            <a:lstStyle/>
            <a:p>
              <a:endParaRPr sz="1227"/>
            </a:p>
          </p:txBody>
        </p:sp>
        <p:sp>
          <p:nvSpPr>
            <p:cNvPr id="3872" name="object 3872"/>
            <p:cNvSpPr/>
            <p:nvPr/>
          </p:nvSpPr>
          <p:spPr>
            <a:xfrm>
              <a:off x="2437790" y="8592185"/>
              <a:ext cx="1270" cy="49530"/>
            </a:xfrm>
            <a:custGeom>
              <a:avLst/>
              <a:gdLst/>
              <a:ahLst/>
              <a:cxnLst/>
              <a:rect l="l" t="t" r="r" b="b"/>
              <a:pathLst>
                <a:path w="1269" h="49529">
                  <a:moveTo>
                    <a:pt x="1143" y="0"/>
                  </a:moveTo>
                  <a:lnTo>
                    <a:pt x="0" y="5342"/>
                  </a:lnTo>
                  <a:lnTo>
                    <a:pt x="0" y="49352"/>
                  </a:lnTo>
                  <a:lnTo>
                    <a:pt x="1143" y="49352"/>
                  </a:lnTo>
                  <a:lnTo>
                    <a:pt x="1143" y="0"/>
                  </a:lnTo>
                  <a:close/>
                </a:path>
              </a:pathLst>
            </a:custGeom>
            <a:solidFill>
              <a:srgbClr val="C6C5C5"/>
            </a:solidFill>
          </p:spPr>
          <p:txBody>
            <a:bodyPr wrap="square" lIns="0" tIns="0" rIns="0" bIns="0" rtlCol="0"/>
            <a:lstStyle/>
            <a:p>
              <a:endParaRPr sz="1227"/>
            </a:p>
          </p:txBody>
        </p:sp>
        <p:sp>
          <p:nvSpPr>
            <p:cNvPr id="3873" name="object 3873"/>
            <p:cNvSpPr/>
            <p:nvPr/>
          </p:nvSpPr>
          <p:spPr>
            <a:xfrm>
              <a:off x="2437178" y="8593788"/>
              <a:ext cx="1905" cy="48260"/>
            </a:xfrm>
            <a:custGeom>
              <a:avLst/>
              <a:gdLst/>
              <a:ahLst/>
              <a:cxnLst/>
              <a:rect l="l" t="t" r="r" b="b"/>
              <a:pathLst>
                <a:path w="1905" h="48259">
                  <a:moveTo>
                    <a:pt x="1412" y="0"/>
                  </a:moveTo>
                  <a:lnTo>
                    <a:pt x="0" y="6600"/>
                  </a:lnTo>
                  <a:lnTo>
                    <a:pt x="71" y="36695"/>
                  </a:lnTo>
                  <a:lnTo>
                    <a:pt x="269" y="47748"/>
                  </a:lnTo>
                  <a:lnTo>
                    <a:pt x="1412" y="47748"/>
                  </a:lnTo>
                  <a:lnTo>
                    <a:pt x="1412" y="0"/>
                  </a:lnTo>
                  <a:close/>
                </a:path>
              </a:pathLst>
            </a:custGeom>
            <a:solidFill>
              <a:srgbClr val="C5C4C4"/>
            </a:solidFill>
          </p:spPr>
          <p:txBody>
            <a:bodyPr wrap="square" lIns="0" tIns="0" rIns="0" bIns="0" rtlCol="0"/>
            <a:lstStyle/>
            <a:p>
              <a:endParaRPr sz="1227"/>
            </a:p>
          </p:txBody>
        </p:sp>
        <p:sp>
          <p:nvSpPr>
            <p:cNvPr id="3874" name="object 3874"/>
            <p:cNvSpPr/>
            <p:nvPr/>
          </p:nvSpPr>
          <p:spPr>
            <a:xfrm>
              <a:off x="2437178" y="8597528"/>
              <a:ext cx="635" cy="44450"/>
            </a:xfrm>
            <a:custGeom>
              <a:avLst/>
              <a:gdLst/>
              <a:ahLst/>
              <a:cxnLst/>
              <a:rect l="l" t="t" r="r" b="b"/>
              <a:pathLst>
                <a:path w="635" h="44450">
                  <a:moveTo>
                    <a:pt x="612" y="0"/>
                  </a:moveTo>
                  <a:lnTo>
                    <a:pt x="0" y="2860"/>
                  </a:lnTo>
                  <a:lnTo>
                    <a:pt x="71" y="32955"/>
                  </a:lnTo>
                  <a:lnTo>
                    <a:pt x="269" y="44008"/>
                  </a:lnTo>
                  <a:lnTo>
                    <a:pt x="612" y="44008"/>
                  </a:lnTo>
                  <a:lnTo>
                    <a:pt x="612" y="0"/>
                  </a:lnTo>
                  <a:close/>
                </a:path>
              </a:pathLst>
            </a:custGeom>
            <a:solidFill>
              <a:srgbClr val="C4C3C3"/>
            </a:solidFill>
          </p:spPr>
          <p:txBody>
            <a:bodyPr wrap="square" lIns="0" tIns="0" rIns="0" bIns="0" rtlCol="0"/>
            <a:lstStyle/>
            <a:p>
              <a:endParaRPr sz="1227"/>
            </a:p>
          </p:txBody>
        </p:sp>
        <p:sp>
          <p:nvSpPr>
            <p:cNvPr id="3875" name="object 3875"/>
            <p:cNvSpPr/>
            <p:nvPr/>
          </p:nvSpPr>
          <p:spPr>
            <a:xfrm>
              <a:off x="2437178" y="8599130"/>
              <a:ext cx="635" cy="42545"/>
            </a:xfrm>
            <a:custGeom>
              <a:avLst/>
              <a:gdLst/>
              <a:ahLst/>
              <a:cxnLst/>
              <a:rect l="l" t="t" r="r" b="b"/>
              <a:pathLst>
                <a:path w="635" h="42545">
                  <a:moveTo>
                    <a:pt x="269" y="0"/>
                  </a:moveTo>
                  <a:lnTo>
                    <a:pt x="0" y="1258"/>
                  </a:lnTo>
                  <a:lnTo>
                    <a:pt x="71" y="31353"/>
                  </a:lnTo>
                  <a:lnTo>
                    <a:pt x="269" y="42394"/>
                  </a:lnTo>
                  <a:lnTo>
                    <a:pt x="269" y="0"/>
                  </a:lnTo>
                  <a:close/>
                </a:path>
              </a:pathLst>
            </a:custGeom>
            <a:solidFill>
              <a:srgbClr val="C3C2C2"/>
            </a:solidFill>
          </p:spPr>
          <p:txBody>
            <a:bodyPr wrap="square" lIns="0" tIns="0" rIns="0" bIns="0" rtlCol="0"/>
            <a:lstStyle/>
            <a:p>
              <a:endParaRPr sz="1227"/>
            </a:p>
          </p:txBody>
        </p:sp>
        <p:sp>
          <p:nvSpPr>
            <p:cNvPr id="3876" name="object 3876"/>
            <p:cNvSpPr/>
            <p:nvPr/>
          </p:nvSpPr>
          <p:spPr>
            <a:xfrm>
              <a:off x="2346007" y="8626805"/>
              <a:ext cx="1270" cy="89535"/>
            </a:xfrm>
            <a:custGeom>
              <a:avLst/>
              <a:gdLst/>
              <a:ahLst/>
              <a:cxnLst/>
              <a:rect l="l" t="t" r="r" b="b"/>
              <a:pathLst>
                <a:path w="1269" h="89534">
                  <a:moveTo>
                    <a:pt x="1130" y="0"/>
                  </a:moveTo>
                  <a:lnTo>
                    <a:pt x="787" y="304"/>
                  </a:lnTo>
                  <a:lnTo>
                    <a:pt x="0" y="1016"/>
                  </a:lnTo>
                  <a:lnTo>
                    <a:pt x="0" y="5930"/>
                  </a:lnTo>
                  <a:lnTo>
                    <a:pt x="342" y="83312"/>
                  </a:lnTo>
                  <a:lnTo>
                    <a:pt x="342" y="88226"/>
                  </a:lnTo>
                  <a:lnTo>
                    <a:pt x="787" y="88734"/>
                  </a:lnTo>
                  <a:lnTo>
                    <a:pt x="1130" y="89103"/>
                  </a:lnTo>
                  <a:lnTo>
                    <a:pt x="1130" y="0"/>
                  </a:lnTo>
                  <a:close/>
                </a:path>
              </a:pathLst>
            </a:custGeom>
            <a:solidFill>
              <a:srgbClr val="B8B8B8"/>
            </a:solidFill>
          </p:spPr>
          <p:txBody>
            <a:bodyPr wrap="square" lIns="0" tIns="0" rIns="0" bIns="0" rtlCol="0"/>
            <a:lstStyle/>
            <a:p>
              <a:endParaRPr sz="1227"/>
            </a:p>
          </p:txBody>
        </p:sp>
        <p:sp>
          <p:nvSpPr>
            <p:cNvPr id="3877" name="object 3877"/>
            <p:cNvSpPr/>
            <p:nvPr/>
          </p:nvSpPr>
          <p:spPr>
            <a:xfrm>
              <a:off x="2346350" y="8626088"/>
              <a:ext cx="1905" cy="90805"/>
            </a:xfrm>
            <a:custGeom>
              <a:avLst/>
              <a:gdLst/>
              <a:ahLst/>
              <a:cxnLst/>
              <a:rect l="l" t="t" r="r" b="b"/>
              <a:pathLst>
                <a:path w="1905" h="90804">
                  <a:moveTo>
                    <a:pt x="1600" y="0"/>
                  </a:moveTo>
                  <a:lnTo>
                    <a:pt x="0" y="1427"/>
                  </a:lnTo>
                  <a:lnTo>
                    <a:pt x="0" y="88944"/>
                  </a:lnTo>
                  <a:lnTo>
                    <a:pt x="1600" y="90685"/>
                  </a:lnTo>
                  <a:lnTo>
                    <a:pt x="1600" y="0"/>
                  </a:lnTo>
                  <a:close/>
                </a:path>
              </a:pathLst>
            </a:custGeom>
            <a:solidFill>
              <a:srgbClr val="B9B9B9"/>
            </a:solidFill>
          </p:spPr>
          <p:txBody>
            <a:bodyPr wrap="square" lIns="0" tIns="0" rIns="0" bIns="0" rtlCol="0"/>
            <a:lstStyle/>
            <a:p>
              <a:endParaRPr sz="1227"/>
            </a:p>
          </p:txBody>
        </p:sp>
        <p:sp>
          <p:nvSpPr>
            <p:cNvPr id="3878" name="object 3878"/>
            <p:cNvSpPr/>
            <p:nvPr/>
          </p:nvSpPr>
          <p:spPr>
            <a:xfrm>
              <a:off x="2347150" y="8625782"/>
              <a:ext cx="1270" cy="91440"/>
            </a:xfrm>
            <a:custGeom>
              <a:avLst/>
              <a:gdLst/>
              <a:ahLst/>
              <a:cxnLst/>
              <a:rect l="l" t="t" r="r" b="b"/>
              <a:pathLst>
                <a:path w="1269" h="91440">
                  <a:moveTo>
                    <a:pt x="0" y="90120"/>
                  </a:moveTo>
                  <a:lnTo>
                    <a:pt x="1142" y="91363"/>
                  </a:lnTo>
                  <a:lnTo>
                    <a:pt x="1142" y="0"/>
                  </a:lnTo>
                  <a:lnTo>
                    <a:pt x="0" y="1019"/>
                  </a:lnTo>
                  <a:lnTo>
                    <a:pt x="0" y="90120"/>
                  </a:lnTo>
                  <a:close/>
                </a:path>
              </a:pathLst>
            </a:custGeom>
            <a:solidFill>
              <a:srgbClr val="BBBBBB"/>
            </a:solidFill>
          </p:spPr>
          <p:txBody>
            <a:bodyPr wrap="square" lIns="0" tIns="0" rIns="0" bIns="0" rtlCol="0"/>
            <a:lstStyle/>
            <a:p>
              <a:endParaRPr sz="1227"/>
            </a:p>
          </p:txBody>
        </p:sp>
        <p:sp>
          <p:nvSpPr>
            <p:cNvPr id="3879" name="object 3879"/>
            <p:cNvSpPr/>
            <p:nvPr/>
          </p:nvSpPr>
          <p:spPr>
            <a:xfrm>
              <a:off x="2347493" y="8625068"/>
              <a:ext cx="1905" cy="93345"/>
            </a:xfrm>
            <a:custGeom>
              <a:avLst/>
              <a:gdLst/>
              <a:ahLst/>
              <a:cxnLst/>
              <a:rect l="l" t="t" r="r" b="b"/>
              <a:pathLst>
                <a:path w="1905" h="93345">
                  <a:moveTo>
                    <a:pt x="1600" y="0"/>
                  </a:moveTo>
                  <a:lnTo>
                    <a:pt x="0" y="1427"/>
                  </a:lnTo>
                  <a:lnTo>
                    <a:pt x="0" y="91207"/>
                  </a:lnTo>
                  <a:lnTo>
                    <a:pt x="1600" y="92948"/>
                  </a:lnTo>
                  <a:lnTo>
                    <a:pt x="1600" y="0"/>
                  </a:lnTo>
                  <a:close/>
                </a:path>
              </a:pathLst>
            </a:custGeom>
            <a:solidFill>
              <a:srgbClr val="BCBCBC"/>
            </a:solidFill>
          </p:spPr>
          <p:txBody>
            <a:bodyPr wrap="square" lIns="0" tIns="0" rIns="0" bIns="0" rtlCol="0"/>
            <a:lstStyle/>
            <a:p>
              <a:endParaRPr sz="1227"/>
            </a:p>
          </p:txBody>
        </p:sp>
        <p:sp>
          <p:nvSpPr>
            <p:cNvPr id="3880" name="object 3880"/>
            <p:cNvSpPr/>
            <p:nvPr/>
          </p:nvSpPr>
          <p:spPr>
            <a:xfrm>
              <a:off x="2348293" y="8624762"/>
              <a:ext cx="1270" cy="93980"/>
            </a:xfrm>
            <a:custGeom>
              <a:avLst/>
              <a:gdLst/>
              <a:ahLst/>
              <a:cxnLst/>
              <a:rect l="l" t="t" r="r" b="b"/>
              <a:pathLst>
                <a:path w="1269" h="93979">
                  <a:moveTo>
                    <a:pt x="0" y="92383"/>
                  </a:moveTo>
                  <a:lnTo>
                    <a:pt x="1142" y="93627"/>
                  </a:lnTo>
                  <a:lnTo>
                    <a:pt x="1142" y="0"/>
                  </a:lnTo>
                  <a:lnTo>
                    <a:pt x="0" y="1019"/>
                  </a:lnTo>
                  <a:lnTo>
                    <a:pt x="0" y="92383"/>
                  </a:lnTo>
                  <a:close/>
                </a:path>
              </a:pathLst>
            </a:custGeom>
            <a:solidFill>
              <a:srgbClr val="BDBDBD"/>
            </a:solidFill>
          </p:spPr>
          <p:txBody>
            <a:bodyPr wrap="square" lIns="0" tIns="0" rIns="0" bIns="0" rtlCol="0"/>
            <a:lstStyle/>
            <a:p>
              <a:endParaRPr sz="1227"/>
            </a:p>
          </p:txBody>
        </p:sp>
        <p:sp>
          <p:nvSpPr>
            <p:cNvPr id="3881" name="object 3881"/>
            <p:cNvSpPr/>
            <p:nvPr/>
          </p:nvSpPr>
          <p:spPr>
            <a:xfrm>
              <a:off x="2348636" y="8624049"/>
              <a:ext cx="1905" cy="95250"/>
            </a:xfrm>
            <a:custGeom>
              <a:avLst/>
              <a:gdLst/>
              <a:ahLst/>
              <a:cxnLst/>
              <a:rect l="l" t="t" r="r" b="b"/>
              <a:pathLst>
                <a:path w="1905" h="95250">
                  <a:moveTo>
                    <a:pt x="1600" y="0"/>
                  </a:moveTo>
                  <a:lnTo>
                    <a:pt x="0" y="1427"/>
                  </a:lnTo>
                  <a:lnTo>
                    <a:pt x="0" y="93470"/>
                  </a:lnTo>
                  <a:lnTo>
                    <a:pt x="1600" y="95211"/>
                  </a:lnTo>
                  <a:lnTo>
                    <a:pt x="1600" y="0"/>
                  </a:lnTo>
                  <a:close/>
                </a:path>
              </a:pathLst>
            </a:custGeom>
            <a:solidFill>
              <a:srgbClr val="BEBEBE"/>
            </a:solidFill>
          </p:spPr>
          <p:txBody>
            <a:bodyPr wrap="square" lIns="0" tIns="0" rIns="0" bIns="0" rtlCol="0"/>
            <a:lstStyle/>
            <a:p>
              <a:endParaRPr sz="1227"/>
            </a:p>
          </p:txBody>
        </p:sp>
        <p:sp>
          <p:nvSpPr>
            <p:cNvPr id="3882" name="object 3882"/>
            <p:cNvSpPr/>
            <p:nvPr/>
          </p:nvSpPr>
          <p:spPr>
            <a:xfrm>
              <a:off x="2349436" y="8624569"/>
              <a:ext cx="1270" cy="95250"/>
            </a:xfrm>
            <a:custGeom>
              <a:avLst/>
              <a:gdLst/>
              <a:ahLst/>
              <a:cxnLst/>
              <a:rect l="l" t="t" r="r" b="b"/>
              <a:pathLst>
                <a:path w="1269" h="95250">
                  <a:moveTo>
                    <a:pt x="1143" y="0"/>
                  </a:moveTo>
                  <a:lnTo>
                    <a:pt x="0" y="0"/>
                  </a:lnTo>
                  <a:lnTo>
                    <a:pt x="0" y="93980"/>
                  </a:lnTo>
                  <a:lnTo>
                    <a:pt x="723" y="93980"/>
                  </a:lnTo>
                  <a:lnTo>
                    <a:pt x="723" y="95250"/>
                  </a:lnTo>
                  <a:lnTo>
                    <a:pt x="1143" y="95250"/>
                  </a:lnTo>
                  <a:lnTo>
                    <a:pt x="1143" y="93980"/>
                  </a:lnTo>
                  <a:lnTo>
                    <a:pt x="1143" y="0"/>
                  </a:lnTo>
                  <a:close/>
                </a:path>
              </a:pathLst>
            </a:custGeom>
            <a:solidFill>
              <a:srgbClr val="BFBFBF"/>
            </a:solidFill>
          </p:spPr>
          <p:txBody>
            <a:bodyPr wrap="square" lIns="0" tIns="0" rIns="0" bIns="0" rtlCol="0"/>
            <a:lstStyle/>
            <a:p>
              <a:endParaRPr sz="1227"/>
            </a:p>
          </p:txBody>
        </p:sp>
        <p:sp>
          <p:nvSpPr>
            <p:cNvPr id="3883" name="object 3883"/>
            <p:cNvSpPr/>
            <p:nvPr/>
          </p:nvSpPr>
          <p:spPr>
            <a:xfrm>
              <a:off x="2349779" y="8624569"/>
              <a:ext cx="1905" cy="95250"/>
            </a:xfrm>
            <a:custGeom>
              <a:avLst/>
              <a:gdLst/>
              <a:ahLst/>
              <a:cxnLst/>
              <a:rect l="l" t="t" r="r" b="b"/>
              <a:pathLst>
                <a:path w="1905" h="95250">
                  <a:moveTo>
                    <a:pt x="1587" y="0"/>
                  </a:moveTo>
                  <a:lnTo>
                    <a:pt x="0" y="0"/>
                  </a:lnTo>
                  <a:lnTo>
                    <a:pt x="0" y="93980"/>
                  </a:lnTo>
                  <a:lnTo>
                    <a:pt x="381" y="93980"/>
                  </a:lnTo>
                  <a:lnTo>
                    <a:pt x="381" y="95250"/>
                  </a:lnTo>
                  <a:lnTo>
                    <a:pt x="1587" y="95250"/>
                  </a:lnTo>
                  <a:lnTo>
                    <a:pt x="1587" y="93980"/>
                  </a:lnTo>
                  <a:lnTo>
                    <a:pt x="1587" y="0"/>
                  </a:lnTo>
                  <a:close/>
                </a:path>
              </a:pathLst>
            </a:custGeom>
            <a:solidFill>
              <a:srgbClr val="C0C0C0"/>
            </a:solidFill>
          </p:spPr>
          <p:txBody>
            <a:bodyPr wrap="square" lIns="0" tIns="0" rIns="0" bIns="0" rtlCol="0"/>
            <a:lstStyle/>
            <a:p>
              <a:endParaRPr sz="1227"/>
            </a:p>
          </p:txBody>
        </p:sp>
        <p:sp>
          <p:nvSpPr>
            <p:cNvPr id="3884" name="object 3884"/>
            <p:cNvSpPr/>
            <p:nvPr/>
          </p:nvSpPr>
          <p:spPr>
            <a:xfrm>
              <a:off x="2350579"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C2C2C2"/>
            </a:solidFill>
          </p:spPr>
          <p:txBody>
            <a:bodyPr wrap="square" lIns="0" tIns="0" rIns="0" bIns="0" rtlCol="0"/>
            <a:lstStyle/>
            <a:p>
              <a:endParaRPr sz="1227"/>
            </a:p>
          </p:txBody>
        </p:sp>
        <p:sp>
          <p:nvSpPr>
            <p:cNvPr id="3885" name="object 3885"/>
            <p:cNvSpPr/>
            <p:nvPr/>
          </p:nvSpPr>
          <p:spPr>
            <a:xfrm>
              <a:off x="2350922"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C3C3C3"/>
            </a:solidFill>
          </p:spPr>
          <p:txBody>
            <a:bodyPr wrap="square" lIns="0" tIns="0" rIns="0" bIns="0" rtlCol="0"/>
            <a:lstStyle/>
            <a:p>
              <a:endParaRPr sz="1227"/>
            </a:p>
          </p:txBody>
        </p:sp>
        <p:sp>
          <p:nvSpPr>
            <p:cNvPr id="3886" name="object 3886"/>
            <p:cNvSpPr/>
            <p:nvPr/>
          </p:nvSpPr>
          <p:spPr>
            <a:xfrm>
              <a:off x="2351722"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C4C4C4"/>
            </a:solidFill>
          </p:spPr>
          <p:txBody>
            <a:bodyPr wrap="square" lIns="0" tIns="0" rIns="0" bIns="0" rtlCol="0"/>
            <a:lstStyle/>
            <a:p>
              <a:endParaRPr sz="1227"/>
            </a:p>
          </p:txBody>
        </p:sp>
        <p:sp>
          <p:nvSpPr>
            <p:cNvPr id="3887" name="object 3887"/>
            <p:cNvSpPr/>
            <p:nvPr/>
          </p:nvSpPr>
          <p:spPr>
            <a:xfrm>
              <a:off x="2352065"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C5C5C5"/>
            </a:solidFill>
          </p:spPr>
          <p:txBody>
            <a:bodyPr wrap="square" lIns="0" tIns="0" rIns="0" bIns="0" rtlCol="0"/>
            <a:lstStyle/>
            <a:p>
              <a:endParaRPr sz="1227"/>
            </a:p>
          </p:txBody>
        </p:sp>
        <p:sp>
          <p:nvSpPr>
            <p:cNvPr id="3888" name="object 3888"/>
            <p:cNvSpPr/>
            <p:nvPr/>
          </p:nvSpPr>
          <p:spPr>
            <a:xfrm>
              <a:off x="2352865"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C6C6C6"/>
            </a:solidFill>
          </p:spPr>
          <p:txBody>
            <a:bodyPr wrap="square" lIns="0" tIns="0" rIns="0" bIns="0" rtlCol="0"/>
            <a:lstStyle/>
            <a:p>
              <a:endParaRPr sz="1227"/>
            </a:p>
          </p:txBody>
        </p:sp>
        <p:sp>
          <p:nvSpPr>
            <p:cNvPr id="3889" name="object 3889"/>
            <p:cNvSpPr/>
            <p:nvPr/>
          </p:nvSpPr>
          <p:spPr>
            <a:xfrm>
              <a:off x="2353208"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C7C7C7"/>
            </a:solidFill>
          </p:spPr>
          <p:txBody>
            <a:bodyPr wrap="square" lIns="0" tIns="0" rIns="0" bIns="0" rtlCol="0"/>
            <a:lstStyle/>
            <a:p>
              <a:endParaRPr sz="1227"/>
            </a:p>
          </p:txBody>
        </p:sp>
        <p:sp>
          <p:nvSpPr>
            <p:cNvPr id="3890" name="object 3890"/>
            <p:cNvSpPr/>
            <p:nvPr/>
          </p:nvSpPr>
          <p:spPr>
            <a:xfrm>
              <a:off x="2354008"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C9C9C9"/>
            </a:solidFill>
          </p:spPr>
          <p:txBody>
            <a:bodyPr wrap="square" lIns="0" tIns="0" rIns="0" bIns="0" rtlCol="0"/>
            <a:lstStyle/>
            <a:p>
              <a:endParaRPr sz="1227"/>
            </a:p>
          </p:txBody>
        </p:sp>
        <p:sp>
          <p:nvSpPr>
            <p:cNvPr id="3891" name="object 3891"/>
            <p:cNvSpPr/>
            <p:nvPr/>
          </p:nvSpPr>
          <p:spPr>
            <a:xfrm>
              <a:off x="2354351"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CACACA"/>
            </a:solidFill>
          </p:spPr>
          <p:txBody>
            <a:bodyPr wrap="square" lIns="0" tIns="0" rIns="0" bIns="0" rtlCol="0"/>
            <a:lstStyle/>
            <a:p>
              <a:endParaRPr sz="1227"/>
            </a:p>
          </p:txBody>
        </p:sp>
        <p:sp>
          <p:nvSpPr>
            <p:cNvPr id="3892" name="object 3892"/>
            <p:cNvSpPr/>
            <p:nvPr/>
          </p:nvSpPr>
          <p:spPr>
            <a:xfrm>
              <a:off x="2355151"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CBCBCB"/>
            </a:solidFill>
          </p:spPr>
          <p:txBody>
            <a:bodyPr wrap="square" lIns="0" tIns="0" rIns="0" bIns="0" rtlCol="0"/>
            <a:lstStyle/>
            <a:p>
              <a:endParaRPr sz="1227"/>
            </a:p>
          </p:txBody>
        </p:sp>
        <p:sp>
          <p:nvSpPr>
            <p:cNvPr id="3893" name="object 3893"/>
            <p:cNvSpPr/>
            <p:nvPr/>
          </p:nvSpPr>
          <p:spPr>
            <a:xfrm>
              <a:off x="2355494"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CCCCCC"/>
            </a:solidFill>
          </p:spPr>
          <p:txBody>
            <a:bodyPr wrap="square" lIns="0" tIns="0" rIns="0" bIns="0" rtlCol="0"/>
            <a:lstStyle/>
            <a:p>
              <a:endParaRPr sz="1227"/>
            </a:p>
          </p:txBody>
        </p:sp>
        <p:sp>
          <p:nvSpPr>
            <p:cNvPr id="3894" name="object 3894"/>
            <p:cNvSpPr/>
            <p:nvPr/>
          </p:nvSpPr>
          <p:spPr>
            <a:xfrm>
              <a:off x="2356294"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CDCDCD"/>
            </a:solidFill>
          </p:spPr>
          <p:txBody>
            <a:bodyPr wrap="square" lIns="0" tIns="0" rIns="0" bIns="0" rtlCol="0"/>
            <a:lstStyle/>
            <a:p>
              <a:endParaRPr sz="1227"/>
            </a:p>
          </p:txBody>
        </p:sp>
        <p:sp>
          <p:nvSpPr>
            <p:cNvPr id="3895" name="object 3895"/>
            <p:cNvSpPr/>
            <p:nvPr/>
          </p:nvSpPr>
          <p:spPr>
            <a:xfrm>
              <a:off x="2356637"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CECECE"/>
            </a:solidFill>
          </p:spPr>
          <p:txBody>
            <a:bodyPr wrap="square" lIns="0" tIns="0" rIns="0" bIns="0" rtlCol="0"/>
            <a:lstStyle/>
            <a:p>
              <a:endParaRPr sz="1227"/>
            </a:p>
          </p:txBody>
        </p:sp>
        <p:sp>
          <p:nvSpPr>
            <p:cNvPr id="3896" name="object 3896"/>
            <p:cNvSpPr/>
            <p:nvPr/>
          </p:nvSpPr>
          <p:spPr>
            <a:xfrm>
              <a:off x="235743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0D0D0"/>
            </a:solidFill>
          </p:spPr>
          <p:txBody>
            <a:bodyPr wrap="square" lIns="0" tIns="0" rIns="0" bIns="0" rtlCol="0"/>
            <a:lstStyle/>
            <a:p>
              <a:endParaRPr sz="1227"/>
            </a:p>
          </p:txBody>
        </p:sp>
        <p:sp>
          <p:nvSpPr>
            <p:cNvPr id="3897" name="object 3897"/>
            <p:cNvSpPr/>
            <p:nvPr/>
          </p:nvSpPr>
          <p:spPr>
            <a:xfrm>
              <a:off x="2357780"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D1D1D1"/>
            </a:solidFill>
          </p:spPr>
          <p:txBody>
            <a:bodyPr wrap="square" lIns="0" tIns="0" rIns="0" bIns="0" rtlCol="0"/>
            <a:lstStyle/>
            <a:p>
              <a:endParaRPr sz="1227"/>
            </a:p>
          </p:txBody>
        </p:sp>
        <p:sp>
          <p:nvSpPr>
            <p:cNvPr id="3898" name="object 3898"/>
            <p:cNvSpPr/>
            <p:nvPr/>
          </p:nvSpPr>
          <p:spPr>
            <a:xfrm>
              <a:off x="2358580"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2D2D2"/>
            </a:solidFill>
          </p:spPr>
          <p:txBody>
            <a:bodyPr wrap="square" lIns="0" tIns="0" rIns="0" bIns="0" rtlCol="0"/>
            <a:lstStyle/>
            <a:p>
              <a:endParaRPr sz="1227"/>
            </a:p>
          </p:txBody>
        </p:sp>
        <p:sp>
          <p:nvSpPr>
            <p:cNvPr id="3899" name="object 3899"/>
            <p:cNvSpPr/>
            <p:nvPr/>
          </p:nvSpPr>
          <p:spPr>
            <a:xfrm>
              <a:off x="2358923"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D3D3D3"/>
            </a:solidFill>
          </p:spPr>
          <p:txBody>
            <a:bodyPr wrap="square" lIns="0" tIns="0" rIns="0" bIns="0" rtlCol="0"/>
            <a:lstStyle/>
            <a:p>
              <a:endParaRPr sz="1227"/>
            </a:p>
          </p:txBody>
        </p:sp>
        <p:sp>
          <p:nvSpPr>
            <p:cNvPr id="3900" name="object 3900"/>
            <p:cNvSpPr/>
            <p:nvPr/>
          </p:nvSpPr>
          <p:spPr>
            <a:xfrm>
              <a:off x="2359723"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D4D4D4"/>
            </a:solidFill>
          </p:spPr>
          <p:txBody>
            <a:bodyPr wrap="square" lIns="0" tIns="0" rIns="0" bIns="0" rtlCol="0"/>
            <a:lstStyle/>
            <a:p>
              <a:endParaRPr sz="1227"/>
            </a:p>
          </p:txBody>
        </p:sp>
        <p:sp>
          <p:nvSpPr>
            <p:cNvPr id="3901" name="object 3901"/>
            <p:cNvSpPr/>
            <p:nvPr/>
          </p:nvSpPr>
          <p:spPr>
            <a:xfrm>
              <a:off x="2360066" y="8624049"/>
              <a:ext cx="1905" cy="95250"/>
            </a:xfrm>
            <a:custGeom>
              <a:avLst/>
              <a:gdLst/>
              <a:ahLst/>
              <a:cxnLst/>
              <a:rect l="l" t="t" r="r" b="b"/>
              <a:pathLst>
                <a:path w="1905" h="95250">
                  <a:moveTo>
                    <a:pt x="1599" y="0"/>
                  </a:moveTo>
                  <a:lnTo>
                    <a:pt x="0" y="0"/>
                  </a:lnTo>
                  <a:lnTo>
                    <a:pt x="0" y="95211"/>
                  </a:lnTo>
                  <a:lnTo>
                    <a:pt x="1599" y="95211"/>
                  </a:lnTo>
                  <a:lnTo>
                    <a:pt x="1599" y="0"/>
                  </a:lnTo>
                  <a:close/>
                </a:path>
              </a:pathLst>
            </a:custGeom>
            <a:solidFill>
              <a:srgbClr val="D5D5D5"/>
            </a:solidFill>
          </p:spPr>
          <p:txBody>
            <a:bodyPr wrap="square" lIns="0" tIns="0" rIns="0" bIns="0" rtlCol="0"/>
            <a:lstStyle/>
            <a:p>
              <a:endParaRPr sz="1227"/>
            </a:p>
          </p:txBody>
        </p:sp>
        <p:sp>
          <p:nvSpPr>
            <p:cNvPr id="3902" name="object 3902"/>
            <p:cNvSpPr/>
            <p:nvPr/>
          </p:nvSpPr>
          <p:spPr>
            <a:xfrm>
              <a:off x="2360866"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7D7D7"/>
            </a:solidFill>
          </p:spPr>
          <p:txBody>
            <a:bodyPr wrap="square" lIns="0" tIns="0" rIns="0" bIns="0" rtlCol="0"/>
            <a:lstStyle/>
            <a:p>
              <a:endParaRPr sz="1227"/>
            </a:p>
          </p:txBody>
        </p:sp>
        <p:sp>
          <p:nvSpPr>
            <p:cNvPr id="3903" name="object 3903"/>
            <p:cNvSpPr/>
            <p:nvPr/>
          </p:nvSpPr>
          <p:spPr>
            <a:xfrm>
              <a:off x="2361209"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D8D8D8"/>
            </a:solidFill>
          </p:spPr>
          <p:txBody>
            <a:bodyPr wrap="square" lIns="0" tIns="0" rIns="0" bIns="0" rtlCol="0"/>
            <a:lstStyle/>
            <a:p>
              <a:endParaRPr sz="1227"/>
            </a:p>
          </p:txBody>
        </p:sp>
        <p:sp>
          <p:nvSpPr>
            <p:cNvPr id="3904" name="object 3904"/>
            <p:cNvSpPr/>
            <p:nvPr/>
          </p:nvSpPr>
          <p:spPr>
            <a:xfrm>
              <a:off x="2362009"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9D9D9"/>
            </a:solidFill>
          </p:spPr>
          <p:txBody>
            <a:bodyPr wrap="square" lIns="0" tIns="0" rIns="0" bIns="0" rtlCol="0"/>
            <a:lstStyle/>
            <a:p>
              <a:endParaRPr sz="1227"/>
            </a:p>
          </p:txBody>
        </p:sp>
        <p:sp>
          <p:nvSpPr>
            <p:cNvPr id="3905" name="object 3905"/>
            <p:cNvSpPr/>
            <p:nvPr/>
          </p:nvSpPr>
          <p:spPr>
            <a:xfrm>
              <a:off x="2362352"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DADADA"/>
            </a:solidFill>
          </p:spPr>
          <p:txBody>
            <a:bodyPr wrap="square" lIns="0" tIns="0" rIns="0" bIns="0" rtlCol="0"/>
            <a:lstStyle/>
            <a:p>
              <a:endParaRPr sz="1227"/>
            </a:p>
          </p:txBody>
        </p:sp>
        <p:sp>
          <p:nvSpPr>
            <p:cNvPr id="3906" name="object 3906"/>
            <p:cNvSpPr/>
            <p:nvPr/>
          </p:nvSpPr>
          <p:spPr>
            <a:xfrm>
              <a:off x="2363152"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BDBDB"/>
            </a:solidFill>
          </p:spPr>
          <p:txBody>
            <a:bodyPr wrap="square" lIns="0" tIns="0" rIns="0" bIns="0" rtlCol="0"/>
            <a:lstStyle/>
            <a:p>
              <a:endParaRPr sz="1227"/>
            </a:p>
          </p:txBody>
        </p:sp>
        <p:sp>
          <p:nvSpPr>
            <p:cNvPr id="3907" name="object 3907"/>
            <p:cNvSpPr/>
            <p:nvPr/>
          </p:nvSpPr>
          <p:spPr>
            <a:xfrm>
              <a:off x="2363495"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DCDCDC"/>
            </a:solidFill>
          </p:spPr>
          <p:txBody>
            <a:bodyPr wrap="square" lIns="0" tIns="0" rIns="0" bIns="0" rtlCol="0"/>
            <a:lstStyle/>
            <a:p>
              <a:endParaRPr sz="1227"/>
            </a:p>
          </p:txBody>
        </p:sp>
        <p:sp>
          <p:nvSpPr>
            <p:cNvPr id="3908" name="object 3908"/>
            <p:cNvSpPr/>
            <p:nvPr/>
          </p:nvSpPr>
          <p:spPr>
            <a:xfrm>
              <a:off x="2364295" y="8624049"/>
              <a:ext cx="1905" cy="95250"/>
            </a:xfrm>
            <a:custGeom>
              <a:avLst/>
              <a:gdLst/>
              <a:ahLst/>
              <a:cxnLst/>
              <a:rect l="l" t="t" r="r" b="b"/>
              <a:pathLst>
                <a:path w="1905" h="95250">
                  <a:moveTo>
                    <a:pt x="1473" y="0"/>
                  </a:moveTo>
                  <a:lnTo>
                    <a:pt x="1143" y="0"/>
                  </a:lnTo>
                  <a:lnTo>
                    <a:pt x="342" y="0"/>
                  </a:lnTo>
                  <a:lnTo>
                    <a:pt x="0" y="0"/>
                  </a:lnTo>
                  <a:lnTo>
                    <a:pt x="0" y="95211"/>
                  </a:lnTo>
                  <a:lnTo>
                    <a:pt x="342" y="95211"/>
                  </a:lnTo>
                  <a:lnTo>
                    <a:pt x="1143" y="95211"/>
                  </a:lnTo>
                  <a:lnTo>
                    <a:pt x="1473" y="95211"/>
                  </a:lnTo>
                  <a:lnTo>
                    <a:pt x="1473" y="0"/>
                  </a:lnTo>
                  <a:close/>
                </a:path>
              </a:pathLst>
            </a:custGeom>
            <a:solidFill>
              <a:srgbClr val="DDDDDD"/>
            </a:solidFill>
          </p:spPr>
          <p:txBody>
            <a:bodyPr wrap="square" lIns="0" tIns="0" rIns="0" bIns="0" rtlCol="0"/>
            <a:lstStyle/>
            <a:p>
              <a:endParaRPr sz="1227"/>
            </a:p>
          </p:txBody>
        </p:sp>
        <p:sp>
          <p:nvSpPr>
            <p:cNvPr id="3909" name="object 3909"/>
            <p:cNvSpPr/>
            <p:nvPr/>
          </p:nvSpPr>
          <p:spPr>
            <a:xfrm>
              <a:off x="2365095"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DEDEDE"/>
            </a:solidFill>
          </p:spPr>
          <p:txBody>
            <a:bodyPr wrap="square" lIns="0" tIns="0" rIns="0" bIns="0" rtlCol="0"/>
            <a:lstStyle/>
            <a:p>
              <a:endParaRPr sz="1227"/>
            </a:p>
          </p:txBody>
        </p:sp>
        <p:sp>
          <p:nvSpPr>
            <p:cNvPr id="3910" name="object 3910"/>
            <p:cNvSpPr/>
            <p:nvPr/>
          </p:nvSpPr>
          <p:spPr>
            <a:xfrm>
              <a:off x="2365781"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DFDFDF"/>
            </a:solidFill>
          </p:spPr>
          <p:txBody>
            <a:bodyPr wrap="square" lIns="0" tIns="0" rIns="0" bIns="0" rtlCol="0"/>
            <a:lstStyle/>
            <a:p>
              <a:endParaRPr sz="1227"/>
            </a:p>
          </p:txBody>
        </p:sp>
        <p:sp>
          <p:nvSpPr>
            <p:cNvPr id="3911" name="object 3911"/>
            <p:cNvSpPr/>
            <p:nvPr/>
          </p:nvSpPr>
          <p:spPr>
            <a:xfrm>
              <a:off x="2366581"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0E0E0"/>
            </a:solidFill>
          </p:spPr>
          <p:txBody>
            <a:bodyPr wrap="square" lIns="0" tIns="0" rIns="0" bIns="0" rtlCol="0"/>
            <a:lstStyle/>
            <a:p>
              <a:endParaRPr sz="1227"/>
            </a:p>
          </p:txBody>
        </p:sp>
        <p:sp>
          <p:nvSpPr>
            <p:cNvPr id="3912" name="object 3912"/>
            <p:cNvSpPr/>
            <p:nvPr/>
          </p:nvSpPr>
          <p:spPr>
            <a:xfrm>
              <a:off x="2366924"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1E1E1"/>
            </a:solidFill>
          </p:spPr>
          <p:txBody>
            <a:bodyPr wrap="square" lIns="0" tIns="0" rIns="0" bIns="0" rtlCol="0"/>
            <a:lstStyle/>
            <a:p>
              <a:endParaRPr sz="1227"/>
            </a:p>
          </p:txBody>
        </p:sp>
        <p:sp>
          <p:nvSpPr>
            <p:cNvPr id="3913" name="object 3913"/>
            <p:cNvSpPr/>
            <p:nvPr/>
          </p:nvSpPr>
          <p:spPr>
            <a:xfrm>
              <a:off x="2367381" y="8624049"/>
              <a:ext cx="2540" cy="95250"/>
            </a:xfrm>
            <a:custGeom>
              <a:avLst/>
              <a:gdLst/>
              <a:ahLst/>
              <a:cxnLst/>
              <a:rect l="l" t="t" r="r" b="b"/>
              <a:pathLst>
                <a:path w="2539" h="95250">
                  <a:moveTo>
                    <a:pt x="2273" y="0"/>
                  </a:moveTo>
                  <a:lnTo>
                    <a:pt x="1473" y="0"/>
                  </a:lnTo>
                  <a:lnTo>
                    <a:pt x="685" y="0"/>
                  </a:lnTo>
                  <a:lnTo>
                    <a:pt x="0" y="0"/>
                  </a:lnTo>
                  <a:lnTo>
                    <a:pt x="0" y="95211"/>
                  </a:lnTo>
                  <a:lnTo>
                    <a:pt x="685" y="95211"/>
                  </a:lnTo>
                  <a:lnTo>
                    <a:pt x="1473" y="95211"/>
                  </a:lnTo>
                  <a:lnTo>
                    <a:pt x="2273" y="95211"/>
                  </a:lnTo>
                  <a:lnTo>
                    <a:pt x="2273" y="0"/>
                  </a:lnTo>
                  <a:close/>
                </a:path>
              </a:pathLst>
            </a:custGeom>
            <a:solidFill>
              <a:srgbClr val="E2E2E2"/>
            </a:solidFill>
          </p:spPr>
          <p:txBody>
            <a:bodyPr wrap="square" lIns="0" tIns="0" rIns="0" bIns="0" rtlCol="0"/>
            <a:lstStyle/>
            <a:p>
              <a:endParaRPr sz="1227"/>
            </a:p>
          </p:txBody>
        </p:sp>
        <p:sp>
          <p:nvSpPr>
            <p:cNvPr id="3914" name="object 3914"/>
            <p:cNvSpPr/>
            <p:nvPr/>
          </p:nvSpPr>
          <p:spPr>
            <a:xfrm>
              <a:off x="2368867"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3E3E3"/>
            </a:solidFill>
          </p:spPr>
          <p:txBody>
            <a:bodyPr wrap="square" lIns="0" tIns="0" rIns="0" bIns="0" rtlCol="0"/>
            <a:lstStyle/>
            <a:p>
              <a:endParaRPr sz="1227"/>
            </a:p>
          </p:txBody>
        </p:sp>
        <p:sp>
          <p:nvSpPr>
            <p:cNvPr id="3915" name="object 3915"/>
            <p:cNvSpPr/>
            <p:nvPr/>
          </p:nvSpPr>
          <p:spPr>
            <a:xfrm>
              <a:off x="2369210"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4E4E4"/>
            </a:solidFill>
          </p:spPr>
          <p:txBody>
            <a:bodyPr wrap="square" lIns="0" tIns="0" rIns="0" bIns="0" rtlCol="0"/>
            <a:lstStyle/>
            <a:p>
              <a:endParaRPr sz="1227"/>
            </a:p>
          </p:txBody>
        </p:sp>
        <p:sp>
          <p:nvSpPr>
            <p:cNvPr id="3916" name="object 3916"/>
            <p:cNvSpPr/>
            <p:nvPr/>
          </p:nvSpPr>
          <p:spPr>
            <a:xfrm>
              <a:off x="2369667"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5E5E5"/>
            </a:solidFill>
          </p:spPr>
          <p:txBody>
            <a:bodyPr wrap="square" lIns="0" tIns="0" rIns="0" bIns="0" rtlCol="0"/>
            <a:lstStyle/>
            <a:p>
              <a:endParaRPr sz="1227"/>
            </a:p>
          </p:txBody>
        </p:sp>
        <p:sp>
          <p:nvSpPr>
            <p:cNvPr id="3917" name="object 3917"/>
            <p:cNvSpPr/>
            <p:nvPr/>
          </p:nvSpPr>
          <p:spPr>
            <a:xfrm>
              <a:off x="2370353"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6E6E6"/>
            </a:solidFill>
          </p:spPr>
          <p:txBody>
            <a:bodyPr wrap="square" lIns="0" tIns="0" rIns="0" bIns="0" rtlCol="0"/>
            <a:lstStyle/>
            <a:p>
              <a:endParaRPr sz="1227"/>
            </a:p>
          </p:txBody>
        </p:sp>
        <p:sp>
          <p:nvSpPr>
            <p:cNvPr id="3918" name="object 3918"/>
            <p:cNvSpPr/>
            <p:nvPr/>
          </p:nvSpPr>
          <p:spPr>
            <a:xfrm>
              <a:off x="2370810" y="8624049"/>
              <a:ext cx="1905" cy="95250"/>
            </a:xfrm>
            <a:custGeom>
              <a:avLst/>
              <a:gdLst/>
              <a:ahLst/>
              <a:cxnLst/>
              <a:rect l="l" t="t" r="r" b="b"/>
              <a:pathLst>
                <a:path w="1905" h="95250">
                  <a:moveTo>
                    <a:pt x="1828" y="0"/>
                  </a:moveTo>
                  <a:lnTo>
                    <a:pt x="1485" y="0"/>
                  </a:lnTo>
                  <a:lnTo>
                    <a:pt x="685" y="0"/>
                  </a:lnTo>
                  <a:lnTo>
                    <a:pt x="0" y="0"/>
                  </a:lnTo>
                  <a:lnTo>
                    <a:pt x="0" y="95211"/>
                  </a:lnTo>
                  <a:lnTo>
                    <a:pt x="685" y="95211"/>
                  </a:lnTo>
                  <a:lnTo>
                    <a:pt x="1485" y="95211"/>
                  </a:lnTo>
                  <a:lnTo>
                    <a:pt x="1828" y="95211"/>
                  </a:lnTo>
                  <a:lnTo>
                    <a:pt x="1828" y="0"/>
                  </a:lnTo>
                  <a:close/>
                </a:path>
              </a:pathLst>
            </a:custGeom>
            <a:solidFill>
              <a:srgbClr val="E7E7E7"/>
            </a:solidFill>
          </p:spPr>
          <p:txBody>
            <a:bodyPr wrap="square" lIns="0" tIns="0" rIns="0" bIns="0" rtlCol="0"/>
            <a:lstStyle/>
            <a:p>
              <a:endParaRPr sz="1227"/>
            </a:p>
          </p:txBody>
        </p:sp>
        <p:sp>
          <p:nvSpPr>
            <p:cNvPr id="3919" name="object 3919"/>
            <p:cNvSpPr/>
            <p:nvPr/>
          </p:nvSpPr>
          <p:spPr>
            <a:xfrm>
              <a:off x="2371953"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8E8E8"/>
            </a:solidFill>
          </p:spPr>
          <p:txBody>
            <a:bodyPr wrap="square" lIns="0" tIns="0" rIns="0" bIns="0" rtlCol="0"/>
            <a:lstStyle/>
            <a:p>
              <a:endParaRPr sz="1227"/>
            </a:p>
          </p:txBody>
        </p:sp>
        <p:sp>
          <p:nvSpPr>
            <p:cNvPr id="3920" name="object 3920"/>
            <p:cNvSpPr/>
            <p:nvPr/>
          </p:nvSpPr>
          <p:spPr>
            <a:xfrm>
              <a:off x="2372639"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9E9E9"/>
            </a:solidFill>
          </p:spPr>
          <p:txBody>
            <a:bodyPr wrap="square" lIns="0" tIns="0" rIns="0" bIns="0" rtlCol="0"/>
            <a:lstStyle/>
            <a:p>
              <a:endParaRPr sz="1227"/>
            </a:p>
          </p:txBody>
        </p:sp>
        <p:sp>
          <p:nvSpPr>
            <p:cNvPr id="3921" name="object 3921"/>
            <p:cNvSpPr/>
            <p:nvPr/>
          </p:nvSpPr>
          <p:spPr>
            <a:xfrm>
              <a:off x="2373096"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EAEAEA"/>
            </a:solidFill>
          </p:spPr>
          <p:txBody>
            <a:bodyPr wrap="square" lIns="0" tIns="0" rIns="0" bIns="0" rtlCol="0"/>
            <a:lstStyle/>
            <a:p>
              <a:endParaRPr sz="1227"/>
            </a:p>
          </p:txBody>
        </p:sp>
        <p:sp>
          <p:nvSpPr>
            <p:cNvPr id="3922" name="object 3922"/>
            <p:cNvSpPr/>
            <p:nvPr/>
          </p:nvSpPr>
          <p:spPr>
            <a:xfrm>
              <a:off x="2373782"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BEBEB"/>
            </a:solidFill>
          </p:spPr>
          <p:txBody>
            <a:bodyPr wrap="square" lIns="0" tIns="0" rIns="0" bIns="0" rtlCol="0"/>
            <a:lstStyle/>
            <a:p>
              <a:endParaRPr sz="1227"/>
            </a:p>
          </p:txBody>
        </p:sp>
        <p:sp>
          <p:nvSpPr>
            <p:cNvPr id="3923" name="object 3923"/>
            <p:cNvSpPr/>
            <p:nvPr/>
          </p:nvSpPr>
          <p:spPr>
            <a:xfrm>
              <a:off x="2374239" y="8624049"/>
              <a:ext cx="1905" cy="95250"/>
            </a:xfrm>
            <a:custGeom>
              <a:avLst/>
              <a:gdLst/>
              <a:ahLst/>
              <a:cxnLst/>
              <a:rect l="l" t="t" r="r" b="b"/>
              <a:pathLst>
                <a:path w="1905" h="95250">
                  <a:moveTo>
                    <a:pt x="1816" y="0"/>
                  </a:moveTo>
                  <a:lnTo>
                    <a:pt x="1485" y="0"/>
                  </a:lnTo>
                  <a:lnTo>
                    <a:pt x="685" y="0"/>
                  </a:lnTo>
                  <a:lnTo>
                    <a:pt x="0" y="0"/>
                  </a:lnTo>
                  <a:lnTo>
                    <a:pt x="0" y="95211"/>
                  </a:lnTo>
                  <a:lnTo>
                    <a:pt x="685" y="95211"/>
                  </a:lnTo>
                  <a:lnTo>
                    <a:pt x="1485" y="95211"/>
                  </a:lnTo>
                  <a:lnTo>
                    <a:pt x="1816" y="95211"/>
                  </a:lnTo>
                  <a:lnTo>
                    <a:pt x="1816" y="0"/>
                  </a:lnTo>
                  <a:close/>
                </a:path>
              </a:pathLst>
            </a:custGeom>
            <a:solidFill>
              <a:srgbClr val="ECECEC"/>
            </a:solidFill>
          </p:spPr>
          <p:txBody>
            <a:bodyPr wrap="square" lIns="0" tIns="0" rIns="0" bIns="0" rtlCol="0"/>
            <a:lstStyle/>
            <a:p>
              <a:endParaRPr sz="1227"/>
            </a:p>
          </p:txBody>
        </p:sp>
        <p:sp>
          <p:nvSpPr>
            <p:cNvPr id="3924" name="object 3924"/>
            <p:cNvSpPr/>
            <p:nvPr/>
          </p:nvSpPr>
          <p:spPr>
            <a:xfrm>
              <a:off x="2375382"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DEDED"/>
            </a:solidFill>
          </p:spPr>
          <p:txBody>
            <a:bodyPr wrap="square" lIns="0" tIns="0" rIns="0" bIns="0" rtlCol="0"/>
            <a:lstStyle/>
            <a:p>
              <a:endParaRPr sz="1227"/>
            </a:p>
          </p:txBody>
        </p:sp>
        <p:sp>
          <p:nvSpPr>
            <p:cNvPr id="3925" name="object 3925"/>
            <p:cNvSpPr/>
            <p:nvPr/>
          </p:nvSpPr>
          <p:spPr>
            <a:xfrm>
              <a:off x="2376068"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EEEEE"/>
            </a:solidFill>
          </p:spPr>
          <p:txBody>
            <a:bodyPr wrap="square" lIns="0" tIns="0" rIns="0" bIns="0" rtlCol="0"/>
            <a:lstStyle/>
            <a:p>
              <a:endParaRPr sz="1227"/>
            </a:p>
          </p:txBody>
        </p:sp>
        <p:sp>
          <p:nvSpPr>
            <p:cNvPr id="3926" name="object 3926"/>
            <p:cNvSpPr/>
            <p:nvPr/>
          </p:nvSpPr>
          <p:spPr>
            <a:xfrm>
              <a:off x="2376525"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FEFEF"/>
            </a:solidFill>
          </p:spPr>
          <p:txBody>
            <a:bodyPr wrap="square" lIns="0" tIns="0" rIns="0" bIns="0" rtlCol="0"/>
            <a:lstStyle/>
            <a:p>
              <a:endParaRPr sz="1227"/>
            </a:p>
          </p:txBody>
        </p:sp>
        <p:sp>
          <p:nvSpPr>
            <p:cNvPr id="3927" name="object 3927"/>
            <p:cNvSpPr/>
            <p:nvPr/>
          </p:nvSpPr>
          <p:spPr>
            <a:xfrm>
              <a:off x="2377211" y="8624049"/>
              <a:ext cx="2540" cy="95250"/>
            </a:xfrm>
            <a:custGeom>
              <a:avLst/>
              <a:gdLst/>
              <a:ahLst/>
              <a:cxnLst/>
              <a:rect l="l" t="t" r="r" b="b"/>
              <a:pathLst>
                <a:path w="2539" h="95250">
                  <a:moveTo>
                    <a:pt x="2286" y="0"/>
                  </a:moveTo>
                  <a:lnTo>
                    <a:pt x="1587" y="0"/>
                  </a:lnTo>
                  <a:lnTo>
                    <a:pt x="800" y="0"/>
                  </a:lnTo>
                  <a:lnTo>
                    <a:pt x="0" y="0"/>
                  </a:lnTo>
                  <a:lnTo>
                    <a:pt x="0" y="95211"/>
                  </a:lnTo>
                  <a:lnTo>
                    <a:pt x="800" y="95211"/>
                  </a:lnTo>
                  <a:lnTo>
                    <a:pt x="1587" y="95211"/>
                  </a:lnTo>
                  <a:lnTo>
                    <a:pt x="2286" y="95211"/>
                  </a:lnTo>
                  <a:lnTo>
                    <a:pt x="2286" y="0"/>
                  </a:lnTo>
                  <a:close/>
                </a:path>
              </a:pathLst>
            </a:custGeom>
            <a:solidFill>
              <a:srgbClr val="F0F0F0"/>
            </a:solidFill>
          </p:spPr>
          <p:txBody>
            <a:bodyPr wrap="square" lIns="0" tIns="0" rIns="0" bIns="0" rtlCol="0"/>
            <a:lstStyle/>
            <a:p>
              <a:endParaRPr sz="1227"/>
            </a:p>
          </p:txBody>
        </p:sp>
        <p:sp>
          <p:nvSpPr>
            <p:cNvPr id="3928" name="object 3928"/>
            <p:cNvSpPr/>
            <p:nvPr/>
          </p:nvSpPr>
          <p:spPr>
            <a:xfrm>
              <a:off x="2378811" y="8624049"/>
              <a:ext cx="1905" cy="95250"/>
            </a:xfrm>
            <a:custGeom>
              <a:avLst/>
              <a:gdLst/>
              <a:ahLst/>
              <a:cxnLst/>
              <a:rect l="l" t="t" r="r" b="b"/>
              <a:pathLst>
                <a:path w="1905" h="95250">
                  <a:moveTo>
                    <a:pt x="1816" y="0"/>
                  </a:moveTo>
                  <a:lnTo>
                    <a:pt x="1130" y="0"/>
                  </a:lnTo>
                  <a:lnTo>
                    <a:pt x="342" y="0"/>
                  </a:lnTo>
                  <a:lnTo>
                    <a:pt x="0" y="0"/>
                  </a:lnTo>
                  <a:lnTo>
                    <a:pt x="0" y="95211"/>
                  </a:lnTo>
                  <a:lnTo>
                    <a:pt x="342" y="95211"/>
                  </a:lnTo>
                  <a:lnTo>
                    <a:pt x="1130" y="95211"/>
                  </a:lnTo>
                  <a:lnTo>
                    <a:pt x="1816" y="95211"/>
                  </a:lnTo>
                  <a:lnTo>
                    <a:pt x="1816" y="0"/>
                  </a:lnTo>
                  <a:close/>
                </a:path>
              </a:pathLst>
            </a:custGeom>
            <a:solidFill>
              <a:srgbClr val="F1F1F1"/>
            </a:solidFill>
          </p:spPr>
          <p:txBody>
            <a:bodyPr wrap="square" lIns="0" tIns="0" rIns="0" bIns="0" rtlCol="0"/>
            <a:lstStyle/>
            <a:p>
              <a:endParaRPr sz="1227"/>
            </a:p>
          </p:txBody>
        </p:sp>
        <p:sp>
          <p:nvSpPr>
            <p:cNvPr id="3929" name="object 3929"/>
            <p:cNvSpPr/>
            <p:nvPr/>
          </p:nvSpPr>
          <p:spPr>
            <a:xfrm>
              <a:off x="2379954" y="8624049"/>
              <a:ext cx="1905" cy="95250"/>
            </a:xfrm>
            <a:custGeom>
              <a:avLst/>
              <a:gdLst/>
              <a:ahLst/>
              <a:cxnLst/>
              <a:rect l="l" t="t" r="r" b="b"/>
              <a:pathLst>
                <a:path w="1905" h="95250">
                  <a:moveTo>
                    <a:pt x="1828" y="0"/>
                  </a:moveTo>
                  <a:lnTo>
                    <a:pt x="1485" y="0"/>
                  </a:lnTo>
                  <a:lnTo>
                    <a:pt x="685" y="0"/>
                  </a:lnTo>
                  <a:lnTo>
                    <a:pt x="0" y="0"/>
                  </a:lnTo>
                  <a:lnTo>
                    <a:pt x="0" y="95211"/>
                  </a:lnTo>
                  <a:lnTo>
                    <a:pt x="685" y="95211"/>
                  </a:lnTo>
                  <a:lnTo>
                    <a:pt x="1485" y="95211"/>
                  </a:lnTo>
                  <a:lnTo>
                    <a:pt x="1828" y="95211"/>
                  </a:lnTo>
                  <a:lnTo>
                    <a:pt x="1828" y="0"/>
                  </a:lnTo>
                  <a:close/>
                </a:path>
              </a:pathLst>
            </a:custGeom>
            <a:solidFill>
              <a:srgbClr val="F2F2F2"/>
            </a:solidFill>
          </p:spPr>
          <p:txBody>
            <a:bodyPr wrap="square" lIns="0" tIns="0" rIns="0" bIns="0" rtlCol="0"/>
            <a:lstStyle/>
            <a:p>
              <a:endParaRPr sz="1227"/>
            </a:p>
          </p:txBody>
        </p:sp>
        <p:sp>
          <p:nvSpPr>
            <p:cNvPr id="3930" name="object 3930"/>
            <p:cNvSpPr/>
            <p:nvPr/>
          </p:nvSpPr>
          <p:spPr>
            <a:xfrm>
              <a:off x="2381097"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3F3F3"/>
            </a:solidFill>
          </p:spPr>
          <p:txBody>
            <a:bodyPr wrap="square" lIns="0" tIns="0" rIns="0" bIns="0" rtlCol="0"/>
            <a:lstStyle/>
            <a:p>
              <a:endParaRPr sz="1227"/>
            </a:p>
          </p:txBody>
        </p:sp>
        <p:sp>
          <p:nvSpPr>
            <p:cNvPr id="3931" name="object 3931"/>
            <p:cNvSpPr/>
            <p:nvPr/>
          </p:nvSpPr>
          <p:spPr>
            <a:xfrm>
              <a:off x="2381783" y="8624049"/>
              <a:ext cx="2540" cy="95250"/>
            </a:xfrm>
            <a:custGeom>
              <a:avLst/>
              <a:gdLst/>
              <a:ahLst/>
              <a:cxnLst/>
              <a:rect l="l" t="t" r="r" b="b"/>
              <a:pathLst>
                <a:path w="2539" h="95250">
                  <a:moveTo>
                    <a:pt x="2273" y="0"/>
                  </a:moveTo>
                  <a:lnTo>
                    <a:pt x="1587" y="0"/>
                  </a:lnTo>
                  <a:lnTo>
                    <a:pt x="800" y="0"/>
                  </a:lnTo>
                  <a:lnTo>
                    <a:pt x="0" y="0"/>
                  </a:lnTo>
                  <a:lnTo>
                    <a:pt x="0" y="95211"/>
                  </a:lnTo>
                  <a:lnTo>
                    <a:pt x="800" y="95211"/>
                  </a:lnTo>
                  <a:lnTo>
                    <a:pt x="1587" y="95211"/>
                  </a:lnTo>
                  <a:lnTo>
                    <a:pt x="2273" y="95211"/>
                  </a:lnTo>
                  <a:lnTo>
                    <a:pt x="2273" y="0"/>
                  </a:lnTo>
                  <a:close/>
                </a:path>
              </a:pathLst>
            </a:custGeom>
            <a:solidFill>
              <a:srgbClr val="F4F4F4"/>
            </a:solidFill>
          </p:spPr>
          <p:txBody>
            <a:bodyPr wrap="square" lIns="0" tIns="0" rIns="0" bIns="0" rtlCol="0"/>
            <a:lstStyle/>
            <a:p>
              <a:endParaRPr sz="1227"/>
            </a:p>
          </p:txBody>
        </p:sp>
        <p:sp>
          <p:nvSpPr>
            <p:cNvPr id="3932" name="object 3932"/>
            <p:cNvSpPr/>
            <p:nvPr/>
          </p:nvSpPr>
          <p:spPr>
            <a:xfrm>
              <a:off x="2383383" y="8624049"/>
              <a:ext cx="1905" cy="95250"/>
            </a:xfrm>
            <a:custGeom>
              <a:avLst/>
              <a:gdLst/>
              <a:ahLst/>
              <a:cxnLst/>
              <a:rect l="l" t="t" r="r" b="b"/>
              <a:pathLst>
                <a:path w="1905" h="95250">
                  <a:moveTo>
                    <a:pt x="1816" y="0"/>
                  </a:moveTo>
                  <a:lnTo>
                    <a:pt x="1130" y="0"/>
                  </a:lnTo>
                  <a:lnTo>
                    <a:pt x="685" y="0"/>
                  </a:lnTo>
                  <a:lnTo>
                    <a:pt x="0" y="0"/>
                  </a:lnTo>
                  <a:lnTo>
                    <a:pt x="0" y="95211"/>
                  </a:lnTo>
                  <a:lnTo>
                    <a:pt x="685" y="95211"/>
                  </a:lnTo>
                  <a:lnTo>
                    <a:pt x="1130" y="95211"/>
                  </a:lnTo>
                  <a:lnTo>
                    <a:pt x="1816" y="95211"/>
                  </a:lnTo>
                  <a:lnTo>
                    <a:pt x="1816" y="0"/>
                  </a:lnTo>
                  <a:close/>
                </a:path>
              </a:pathLst>
            </a:custGeom>
            <a:solidFill>
              <a:srgbClr val="F5F5F5"/>
            </a:solidFill>
          </p:spPr>
          <p:txBody>
            <a:bodyPr wrap="square" lIns="0" tIns="0" rIns="0" bIns="0" rtlCol="0"/>
            <a:lstStyle/>
            <a:p>
              <a:endParaRPr sz="1227"/>
            </a:p>
          </p:txBody>
        </p:sp>
        <p:sp>
          <p:nvSpPr>
            <p:cNvPr id="3933" name="object 3933"/>
            <p:cNvSpPr/>
            <p:nvPr/>
          </p:nvSpPr>
          <p:spPr>
            <a:xfrm>
              <a:off x="2384526" y="8624049"/>
              <a:ext cx="2540" cy="95250"/>
            </a:xfrm>
            <a:custGeom>
              <a:avLst/>
              <a:gdLst/>
              <a:ahLst/>
              <a:cxnLst/>
              <a:rect l="l" t="t" r="r" b="b"/>
              <a:pathLst>
                <a:path w="2539" h="95250">
                  <a:moveTo>
                    <a:pt x="2286" y="0"/>
                  </a:moveTo>
                  <a:lnTo>
                    <a:pt x="1485" y="0"/>
                  </a:lnTo>
                  <a:lnTo>
                    <a:pt x="685" y="0"/>
                  </a:lnTo>
                  <a:lnTo>
                    <a:pt x="0" y="0"/>
                  </a:lnTo>
                  <a:lnTo>
                    <a:pt x="0" y="95211"/>
                  </a:lnTo>
                  <a:lnTo>
                    <a:pt x="685" y="95211"/>
                  </a:lnTo>
                  <a:lnTo>
                    <a:pt x="1485" y="95211"/>
                  </a:lnTo>
                  <a:lnTo>
                    <a:pt x="2286" y="95211"/>
                  </a:lnTo>
                  <a:lnTo>
                    <a:pt x="2286" y="0"/>
                  </a:lnTo>
                  <a:close/>
                </a:path>
              </a:pathLst>
            </a:custGeom>
            <a:solidFill>
              <a:srgbClr val="F6F6F6"/>
            </a:solidFill>
          </p:spPr>
          <p:txBody>
            <a:bodyPr wrap="square" lIns="0" tIns="0" rIns="0" bIns="0" rtlCol="0"/>
            <a:lstStyle/>
            <a:p>
              <a:endParaRPr sz="1227"/>
            </a:p>
          </p:txBody>
        </p:sp>
        <p:sp>
          <p:nvSpPr>
            <p:cNvPr id="3934" name="object 3934"/>
            <p:cNvSpPr/>
            <p:nvPr/>
          </p:nvSpPr>
          <p:spPr>
            <a:xfrm>
              <a:off x="2386012"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7F7F7"/>
            </a:solidFill>
          </p:spPr>
          <p:txBody>
            <a:bodyPr wrap="square" lIns="0" tIns="0" rIns="0" bIns="0" rtlCol="0"/>
            <a:lstStyle/>
            <a:p>
              <a:endParaRPr sz="1227"/>
            </a:p>
          </p:txBody>
        </p:sp>
        <p:sp>
          <p:nvSpPr>
            <p:cNvPr id="3935" name="object 3935"/>
            <p:cNvSpPr/>
            <p:nvPr/>
          </p:nvSpPr>
          <p:spPr>
            <a:xfrm>
              <a:off x="2386812" y="8624049"/>
              <a:ext cx="1905" cy="95250"/>
            </a:xfrm>
            <a:custGeom>
              <a:avLst/>
              <a:gdLst/>
              <a:ahLst/>
              <a:cxnLst/>
              <a:rect l="l" t="t" r="r" b="b"/>
              <a:pathLst>
                <a:path w="1905" h="95250">
                  <a:moveTo>
                    <a:pt x="1828" y="0"/>
                  </a:moveTo>
                  <a:lnTo>
                    <a:pt x="1130" y="0"/>
                  </a:lnTo>
                  <a:lnTo>
                    <a:pt x="342" y="0"/>
                  </a:lnTo>
                  <a:lnTo>
                    <a:pt x="0" y="0"/>
                  </a:lnTo>
                  <a:lnTo>
                    <a:pt x="0" y="95211"/>
                  </a:lnTo>
                  <a:lnTo>
                    <a:pt x="342" y="95211"/>
                  </a:lnTo>
                  <a:lnTo>
                    <a:pt x="1130" y="95211"/>
                  </a:lnTo>
                  <a:lnTo>
                    <a:pt x="1828" y="95211"/>
                  </a:lnTo>
                  <a:lnTo>
                    <a:pt x="1828" y="0"/>
                  </a:lnTo>
                  <a:close/>
                </a:path>
              </a:pathLst>
            </a:custGeom>
            <a:solidFill>
              <a:srgbClr val="F8F8F8"/>
            </a:solidFill>
          </p:spPr>
          <p:txBody>
            <a:bodyPr wrap="square" lIns="0" tIns="0" rIns="0" bIns="0" rtlCol="0"/>
            <a:lstStyle/>
            <a:p>
              <a:endParaRPr sz="1227"/>
            </a:p>
          </p:txBody>
        </p:sp>
        <p:sp>
          <p:nvSpPr>
            <p:cNvPr id="3936" name="object 3936"/>
            <p:cNvSpPr/>
            <p:nvPr/>
          </p:nvSpPr>
          <p:spPr>
            <a:xfrm>
              <a:off x="2387955" y="8624049"/>
              <a:ext cx="1905" cy="95250"/>
            </a:xfrm>
            <a:custGeom>
              <a:avLst/>
              <a:gdLst/>
              <a:ahLst/>
              <a:cxnLst/>
              <a:rect l="l" t="t" r="r" b="b"/>
              <a:pathLst>
                <a:path w="1905" h="95250">
                  <a:moveTo>
                    <a:pt x="1816" y="0"/>
                  </a:moveTo>
                  <a:lnTo>
                    <a:pt x="1473" y="0"/>
                  </a:lnTo>
                  <a:lnTo>
                    <a:pt x="685" y="0"/>
                  </a:lnTo>
                  <a:lnTo>
                    <a:pt x="0" y="0"/>
                  </a:lnTo>
                  <a:lnTo>
                    <a:pt x="0" y="95211"/>
                  </a:lnTo>
                  <a:lnTo>
                    <a:pt x="685" y="95211"/>
                  </a:lnTo>
                  <a:lnTo>
                    <a:pt x="1473" y="95211"/>
                  </a:lnTo>
                  <a:lnTo>
                    <a:pt x="1816" y="95211"/>
                  </a:lnTo>
                  <a:lnTo>
                    <a:pt x="1816" y="0"/>
                  </a:lnTo>
                  <a:close/>
                </a:path>
              </a:pathLst>
            </a:custGeom>
            <a:solidFill>
              <a:srgbClr val="F9F9F9"/>
            </a:solidFill>
          </p:spPr>
          <p:txBody>
            <a:bodyPr wrap="square" lIns="0" tIns="0" rIns="0" bIns="0" rtlCol="0"/>
            <a:lstStyle/>
            <a:p>
              <a:endParaRPr sz="1227"/>
            </a:p>
          </p:txBody>
        </p:sp>
        <p:sp>
          <p:nvSpPr>
            <p:cNvPr id="3937" name="object 3937"/>
            <p:cNvSpPr/>
            <p:nvPr/>
          </p:nvSpPr>
          <p:spPr>
            <a:xfrm>
              <a:off x="2389098" y="8624049"/>
              <a:ext cx="2540" cy="95250"/>
            </a:xfrm>
            <a:custGeom>
              <a:avLst/>
              <a:gdLst/>
              <a:ahLst/>
              <a:cxnLst/>
              <a:rect l="l" t="t" r="r" b="b"/>
              <a:pathLst>
                <a:path w="2539" h="95250">
                  <a:moveTo>
                    <a:pt x="2286" y="0"/>
                  </a:moveTo>
                  <a:lnTo>
                    <a:pt x="1473" y="0"/>
                  </a:lnTo>
                  <a:lnTo>
                    <a:pt x="685" y="0"/>
                  </a:lnTo>
                  <a:lnTo>
                    <a:pt x="0" y="0"/>
                  </a:lnTo>
                  <a:lnTo>
                    <a:pt x="0" y="95211"/>
                  </a:lnTo>
                  <a:lnTo>
                    <a:pt x="685" y="95211"/>
                  </a:lnTo>
                  <a:lnTo>
                    <a:pt x="1473" y="95211"/>
                  </a:lnTo>
                  <a:lnTo>
                    <a:pt x="2286" y="95211"/>
                  </a:lnTo>
                  <a:lnTo>
                    <a:pt x="2286" y="0"/>
                  </a:lnTo>
                  <a:close/>
                </a:path>
              </a:pathLst>
            </a:custGeom>
            <a:solidFill>
              <a:srgbClr val="FAFAFA"/>
            </a:solidFill>
          </p:spPr>
          <p:txBody>
            <a:bodyPr wrap="square" lIns="0" tIns="0" rIns="0" bIns="0" rtlCol="0"/>
            <a:lstStyle/>
            <a:p>
              <a:endParaRPr sz="1227"/>
            </a:p>
          </p:txBody>
        </p:sp>
        <p:sp>
          <p:nvSpPr>
            <p:cNvPr id="3938" name="object 3938"/>
            <p:cNvSpPr/>
            <p:nvPr/>
          </p:nvSpPr>
          <p:spPr>
            <a:xfrm>
              <a:off x="2390584" y="8624049"/>
              <a:ext cx="3175" cy="95250"/>
            </a:xfrm>
            <a:custGeom>
              <a:avLst/>
              <a:gdLst/>
              <a:ahLst/>
              <a:cxnLst/>
              <a:rect l="l" t="t" r="r" b="b"/>
              <a:pathLst>
                <a:path w="3175" h="95250">
                  <a:moveTo>
                    <a:pt x="2628" y="0"/>
                  </a:moveTo>
                  <a:lnTo>
                    <a:pt x="0" y="0"/>
                  </a:lnTo>
                  <a:lnTo>
                    <a:pt x="0" y="95211"/>
                  </a:lnTo>
                  <a:lnTo>
                    <a:pt x="2628" y="95211"/>
                  </a:lnTo>
                  <a:lnTo>
                    <a:pt x="2628" y="0"/>
                  </a:lnTo>
                  <a:close/>
                </a:path>
              </a:pathLst>
            </a:custGeom>
            <a:solidFill>
              <a:srgbClr val="FBFBFB"/>
            </a:solidFill>
          </p:spPr>
          <p:txBody>
            <a:bodyPr wrap="square" lIns="0" tIns="0" rIns="0" bIns="0" rtlCol="0"/>
            <a:lstStyle/>
            <a:p>
              <a:endParaRPr sz="1227"/>
            </a:p>
          </p:txBody>
        </p:sp>
        <p:sp>
          <p:nvSpPr>
            <p:cNvPr id="3939" name="object 3939"/>
            <p:cNvSpPr/>
            <p:nvPr/>
          </p:nvSpPr>
          <p:spPr>
            <a:xfrm>
              <a:off x="2392527" y="8624049"/>
              <a:ext cx="22860" cy="95250"/>
            </a:xfrm>
            <a:custGeom>
              <a:avLst/>
              <a:gdLst/>
              <a:ahLst/>
              <a:cxnLst/>
              <a:rect l="l" t="t" r="r" b="b"/>
              <a:pathLst>
                <a:path w="22860" h="95250">
                  <a:moveTo>
                    <a:pt x="4572" y="0"/>
                  </a:moveTo>
                  <a:lnTo>
                    <a:pt x="2628" y="0"/>
                  </a:lnTo>
                  <a:lnTo>
                    <a:pt x="1828" y="0"/>
                  </a:lnTo>
                  <a:lnTo>
                    <a:pt x="0" y="0"/>
                  </a:lnTo>
                  <a:lnTo>
                    <a:pt x="0" y="95211"/>
                  </a:lnTo>
                  <a:lnTo>
                    <a:pt x="1828" y="95211"/>
                  </a:lnTo>
                  <a:lnTo>
                    <a:pt x="2628" y="95211"/>
                  </a:lnTo>
                  <a:lnTo>
                    <a:pt x="4572" y="95211"/>
                  </a:lnTo>
                  <a:lnTo>
                    <a:pt x="4572" y="0"/>
                  </a:lnTo>
                  <a:close/>
                </a:path>
                <a:path w="22860" h="95250">
                  <a:moveTo>
                    <a:pt x="22390" y="0"/>
                  </a:moveTo>
                  <a:lnTo>
                    <a:pt x="20916" y="0"/>
                  </a:lnTo>
                  <a:lnTo>
                    <a:pt x="20116" y="0"/>
                  </a:lnTo>
                  <a:lnTo>
                    <a:pt x="18973" y="0"/>
                  </a:lnTo>
                  <a:lnTo>
                    <a:pt x="18973" y="95211"/>
                  </a:lnTo>
                  <a:lnTo>
                    <a:pt x="20116" y="95211"/>
                  </a:lnTo>
                  <a:lnTo>
                    <a:pt x="20916" y="95211"/>
                  </a:lnTo>
                  <a:lnTo>
                    <a:pt x="22390" y="95211"/>
                  </a:lnTo>
                  <a:lnTo>
                    <a:pt x="22390" y="0"/>
                  </a:lnTo>
                  <a:close/>
                </a:path>
              </a:pathLst>
            </a:custGeom>
            <a:solidFill>
              <a:srgbClr val="FCFCFC"/>
            </a:solidFill>
          </p:spPr>
          <p:txBody>
            <a:bodyPr wrap="square" lIns="0" tIns="0" rIns="0" bIns="0" rtlCol="0"/>
            <a:lstStyle/>
            <a:p>
              <a:endParaRPr sz="1227"/>
            </a:p>
          </p:txBody>
        </p:sp>
        <p:sp>
          <p:nvSpPr>
            <p:cNvPr id="3940" name="object 3940"/>
            <p:cNvSpPr/>
            <p:nvPr/>
          </p:nvSpPr>
          <p:spPr>
            <a:xfrm>
              <a:off x="2414244" y="8624049"/>
              <a:ext cx="3810" cy="95250"/>
            </a:xfrm>
            <a:custGeom>
              <a:avLst/>
              <a:gdLst/>
              <a:ahLst/>
              <a:cxnLst/>
              <a:rect l="l" t="t" r="r" b="b"/>
              <a:pathLst>
                <a:path w="3810" h="95250">
                  <a:moveTo>
                    <a:pt x="3771" y="0"/>
                  </a:moveTo>
                  <a:lnTo>
                    <a:pt x="2273" y="0"/>
                  </a:lnTo>
                  <a:lnTo>
                    <a:pt x="1485" y="0"/>
                  </a:lnTo>
                  <a:lnTo>
                    <a:pt x="0" y="0"/>
                  </a:lnTo>
                  <a:lnTo>
                    <a:pt x="0" y="95211"/>
                  </a:lnTo>
                  <a:lnTo>
                    <a:pt x="1485" y="95211"/>
                  </a:lnTo>
                  <a:lnTo>
                    <a:pt x="2273" y="95211"/>
                  </a:lnTo>
                  <a:lnTo>
                    <a:pt x="3771" y="95211"/>
                  </a:lnTo>
                  <a:lnTo>
                    <a:pt x="3771" y="0"/>
                  </a:lnTo>
                  <a:close/>
                </a:path>
              </a:pathLst>
            </a:custGeom>
            <a:solidFill>
              <a:srgbClr val="FBFBFB"/>
            </a:solidFill>
          </p:spPr>
          <p:txBody>
            <a:bodyPr wrap="square" lIns="0" tIns="0" rIns="0" bIns="0" rtlCol="0"/>
            <a:lstStyle/>
            <a:p>
              <a:endParaRPr sz="1227"/>
            </a:p>
          </p:txBody>
        </p:sp>
        <p:sp>
          <p:nvSpPr>
            <p:cNvPr id="3941" name="object 3941"/>
            <p:cNvSpPr/>
            <p:nvPr/>
          </p:nvSpPr>
          <p:spPr>
            <a:xfrm>
              <a:off x="2417216" y="8624049"/>
              <a:ext cx="1905" cy="95250"/>
            </a:xfrm>
            <a:custGeom>
              <a:avLst/>
              <a:gdLst/>
              <a:ahLst/>
              <a:cxnLst/>
              <a:rect l="l" t="t" r="r" b="b"/>
              <a:pathLst>
                <a:path w="1905" h="95250">
                  <a:moveTo>
                    <a:pt x="1599" y="0"/>
                  </a:moveTo>
                  <a:lnTo>
                    <a:pt x="0" y="0"/>
                  </a:lnTo>
                  <a:lnTo>
                    <a:pt x="0" y="95211"/>
                  </a:lnTo>
                  <a:lnTo>
                    <a:pt x="1599" y="95211"/>
                  </a:lnTo>
                  <a:lnTo>
                    <a:pt x="1599" y="0"/>
                  </a:lnTo>
                  <a:close/>
                </a:path>
              </a:pathLst>
            </a:custGeom>
            <a:solidFill>
              <a:srgbClr val="FAFAFA"/>
            </a:solidFill>
          </p:spPr>
          <p:txBody>
            <a:bodyPr wrap="square" lIns="0" tIns="0" rIns="0" bIns="0" rtlCol="0"/>
            <a:lstStyle/>
            <a:p>
              <a:endParaRPr sz="1227"/>
            </a:p>
          </p:txBody>
        </p:sp>
        <p:sp>
          <p:nvSpPr>
            <p:cNvPr id="3942" name="object 3942"/>
            <p:cNvSpPr/>
            <p:nvPr/>
          </p:nvSpPr>
          <p:spPr>
            <a:xfrm>
              <a:off x="2418016" y="8624049"/>
              <a:ext cx="2540" cy="95250"/>
            </a:xfrm>
            <a:custGeom>
              <a:avLst/>
              <a:gdLst/>
              <a:ahLst/>
              <a:cxnLst/>
              <a:rect l="l" t="t" r="r" b="b"/>
              <a:pathLst>
                <a:path w="2539" h="95250">
                  <a:moveTo>
                    <a:pt x="1943" y="0"/>
                  </a:moveTo>
                  <a:lnTo>
                    <a:pt x="1130" y="0"/>
                  </a:lnTo>
                  <a:lnTo>
                    <a:pt x="342" y="0"/>
                  </a:lnTo>
                  <a:lnTo>
                    <a:pt x="0" y="0"/>
                  </a:lnTo>
                  <a:lnTo>
                    <a:pt x="0" y="95211"/>
                  </a:lnTo>
                  <a:lnTo>
                    <a:pt x="342" y="95211"/>
                  </a:lnTo>
                  <a:lnTo>
                    <a:pt x="1130" y="95211"/>
                  </a:lnTo>
                  <a:lnTo>
                    <a:pt x="1943" y="95211"/>
                  </a:lnTo>
                  <a:lnTo>
                    <a:pt x="1943" y="0"/>
                  </a:lnTo>
                  <a:close/>
                </a:path>
              </a:pathLst>
            </a:custGeom>
            <a:solidFill>
              <a:srgbClr val="F9F9F9"/>
            </a:solidFill>
          </p:spPr>
          <p:txBody>
            <a:bodyPr wrap="square" lIns="0" tIns="0" rIns="0" bIns="0" rtlCol="0"/>
            <a:lstStyle/>
            <a:p>
              <a:endParaRPr sz="1227"/>
            </a:p>
          </p:txBody>
        </p:sp>
        <p:sp>
          <p:nvSpPr>
            <p:cNvPr id="3943" name="object 3943"/>
            <p:cNvSpPr/>
            <p:nvPr/>
          </p:nvSpPr>
          <p:spPr>
            <a:xfrm>
              <a:off x="2419159" y="8624049"/>
              <a:ext cx="2540" cy="95250"/>
            </a:xfrm>
            <a:custGeom>
              <a:avLst/>
              <a:gdLst/>
              <a:ahLst/>
              <a:cxnLst/>
              <a:rect l="l" t="t" r="r" b="b"/>
              <a:pathLst>
                <a:path w="2539" h="95250">
                  <a:moveTo>
                    <a:pt x="1930" y="0"/>
                  </a:moveTo>
                  <a:lnTo>
                    <a:pt x="1485" y="0"/>
                  </a:lnTo>
                  <a:lnTo>
                    <a:pt x="800" y="0"/>
                  </a:lnTo>
                  <a:lnTo>
                    <a:pt x="0" y="0"/>
                  </a:lnTo>
                  <a:lnTo>
                    <a:pt x="0" y="95211"/>
                  </a:lnTo>
                  <a:lnTo>
                    <a:pt x="800" y="95211"/>
                  </a:lnTo>
                  <a:lnTo>
                    <a:pt x="1485" y="95211"/>
                  </a:lnTo>
                  <a:lnTo>
                    <a:pt x="1930" y="95211"/>
                  </a:lnTo>
                  <a:lnTo>
                    <a:pt x="1930" y="0"/>
                  </a:lnTo>
                  <a:close/>
                </a:path>
              </a:pathLst>
            </a:custGeom>
            <a:solidFill>
              <a:srgbClr val="F8F8F8"/>
            </a:solidFill>
          </p:spPr>
          <p:txBody>
            <a:bodyPr wrap="square" lIns="0" tIns="0" rIns="0" bIns="0" rtlCol="0"/>
            <a:lstStyle/>
            <a:p>
              <a:endParaRPr sz="1227"/>
            </a:p>
          </p:txBody>
        </p:sp>
        <p:sp>
          <p:nvSpPr>
            <p:cNvPr id="3944" name="object 3944"/>
            <p:cNvSpPr/>
            <p:nvPr/>
          </p:nvSpPr>
          <p:spPr>
            <a:xfrm>
              <a:off x="2420302" y="8624049"/>
              <a:ext cx="2540" cy="95250"/>
            </a:xfrm>
            <a:custGeom>
              <a:avLst/>
              <a:gdLst/>
              <a:ahLst/>
              <a:cxnLst/>
              <a:rect l="l" t="t" r="r" b="b"/>
              <a:pathLst>
                <a:path w="2539" h="95250">
                  <a:moveTo>
                    <a:pt x="2286" y="0"/>
                  </a:moveTo>
                  <a:lnTo>
                    <a:pt x="1473" y="0"/>
                  </a:lnTo>
                  <a:lnTo>
                    <a:pt x="800" y="0"/>
                  </a:lnTo>
                  <a:lnTo>
                    <a:pt x="0" y="0"/>
                  </a:lnTo>
                  <a:lnTo>
                    <a:pt x="0" y="95211"/>
                  </a:lnTo>
                  <a:lnTo>
                    <a:pt x="800" y="95211"/>
                  </a:lnTo>
                  <a:lnTo>
                    <a:pt x="1473" y="95211"/>
                  </a:lnTo>
                  <a:lnTo>
                    <a:pt x="2286" y="95211"/>
                  </a:lnTo>
                  <a:lnTo>
                    <a:pt x="2286" y="0"/>
                  </a:lnTo>
                  <a:close/>
                </a:path>
              </a:pathLst>
            </a:custGeom>
            <a:solidFill>
              <a:srgbClr val="F7F7F7"/>
            </a:solidFill>
          </p:spPr>
          <p:txBody>
            <a:bodyPr wrap="square" lIns="0" tIns="0" rIns="0" bIns="0" rtlCol="0"/>
            <a:lstStyle/>
            <a:p>
              <a:endParaRPr sz="1227"/>
            </a:p>
          </p:txBody>
        </p:sp>
        <p:sp>
          <p:nvSpPr>
            <p:cNvPr id="3945" name="object 3945"/>
            <p:cNvSpPr/>
            <p:nvPr/>
          </p:nvSpPr>
          <p:spPr>
            <a:xfrm>
              <a:off x="2421445"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6F6F6"/>
            </a:solidFill>
          </p:spPr>
          <p:txBody>
            <a:bodyPr wrap="square" lIns="0" tIns="0" rIns="0" bIns="0" rtlCol="0"/>
            <a:lstStyle/>
            <a:p>
              <a:endParaRPr sz="1227"/>
            </a:p>
          </p:txBody>
        </p:sp>
        <p:sp>
          <p:nvSpPr>
            <p:cNvPr id="3946" name="object 3946"/>
            <p:cNvSpPr/>
            <p:nvPr/>
          </p:nvSpPr>
          <p:spPr>
            <a:xfrm>
              <a:off x="2422245" y="8624049"/>
              <a:ext cx="2540" cy="95250"/>
            </a:xfrm>
            <a:custGeom>
              <a:avLst/>
              <a:gdLst/>
              <a:ahLst/>
              <a:cxnLst/>
              <a:rect l="l" t="t" r="r" b="b"/>
              <a:pathLst>
                <a:path w="2539" h="95250">
                  <a:moveTo>
                    <a:pt x="2286" y="0"/>
                  </a:moveTo>
                  <a:lnTo>
                    <a:pt x="1485" y="0"/>
                  </a:lnTo>
                  <a:lnTo>
                    <a:pt x="685" y="0"/>
                  </a:lnTo>
                  <a:lnTo>
                    <a:pt x="0" y="0"/>
                  </a:lnTo>
                  <a:lnTo>
                    <a:pt x="0" y="95211"/>
                  </a:lnTo>
                  <a:lnTo>
                    <a:pt x="685" y="95211"/>
                  </a:lnTo>
                  <a:lnTo>
                    <a:pt x="1485" y="95211"/>
                  </a:lnTo>
                  <a:lnTo>
                    <a:pt x="2286" y="95211"/>
                  </a:lnTo>
                  <a:lnTo>
                    <a:pt x="2286" y="0"/>
                  </a:lnTo>
                  <a:close/>
                </a:path>
              </a:pathLst>
            </a:custGeom>
            <a:solidFill>
              <a:srgbClr val="F5F5F5"/>
            </a:solidFill>
          </p:spPr>
          <p:txBody>
            <a:bodyPr wrap="square" lIns="0" tIns="0" rIns="0" bIns="0" rtlCol="0"/>
            <a:lstStyle/>
            <a:p>
              <a:endParaRPr sz="1227"/>
            </a:p>
          </p:txBody>
        </p:sp>
        <p:sp>
          <p:nvSpPr>
            <p:cNvPr id="3947" name="object 3947"/>
            <p:cNvSpPr/>
            <p:nvPr/>
          </p:nvSpPr>
          <p:spPr>
            <a:xfrm>
              <a:off x="2423731" y="8624049"/>
              <a:ext cx="2540" cy="95250"/>
            </a:xfrm>
            <a:custGeom>
              <a:avLst/>
              <a:gdLst/>
              <a:ahLst/>
              <a:cxnLst/>
              <a:rect l="l" t="t" r="r" b="b"/>
              <a:pathLst>
                <a:path w="2539" h="95250">
                  <a:moveTo>
                    <a:pt x="1943" y="0"/>
                  </a:moveTo>
                  <a:lnTo>
                    <a:pt x="1130" y="0"/>
                  </a:lnTo>
                  <a:lnTo>
                    <a:pt x="342" y="0"/>
                  </a:lnTo>
                  <a:lnTo>
                    <a:pt x="0" y="0"/>
                  </a:lnTo>
                  <a:lnTo>
                    <a:pt x="0" y="95211"/>
                  </a:lnTo>
                  <a:lnTo>
                    <a:pt x="342" y="95211"/>
                  </a:lnTo>
                  <a:lnTo>
                    <a:pt x="1130" y="95211"/>
                  </a:lnTo>
                  <a:lnTo>
                    <a:pt x="1943" y="95211"/>
                  </a:lnTo>
                  <a:lnTo>
                    <a:pt x="1943" y="0"/>
                  </a:lnTo>
                  <a:close/>
                </a:path>
              </a:pathLst>
            </a:custGeom>
            <a:solidFill>
              <a:srgbClr val="F4F4F4"/>
            </a:solidFill>
          </p:spPr>
          <p:txBody>
            <a:bodyPr wrap="square" lIns="0" tIns="0" rIns="0" bIns="0" rtlCol="0"/>
            <a:lstStyle/>
            <a:p>
              <a:endParaRPr sz="1227"/>
            </a:p>
          </p:txBody>
        </p:sp>
        <p:sp>
          <p:nvSpPr>
            <p:cNvPr id="3948" name="object 3948"/>
            <p:cNvSpPr/>
            <p:nvPr/>
          </p:nvSpPr>
          <p:spPr>
            <a:xfrm>
              <a:off x="2424874" y="8624049"/>
              <a:ext cx="2540" cy="95250"/>
            </a:xfrm>
            <a:custGeom>
              <a:avLst/>
              <a:gdLst/>
              <a:ahLst/>
              <a:cxnLst/>
              <a:rect l="l" t="t" r="r" b="b"/>
              <a:pathLst>
                <a:path w="2539" h="95250">
                  <a:moveTo>
                    <a:pt x="1930" y="0"/>
                  </a:moveTo>
                  <a:lnTo>
                    <a:pt x="1130" y="0"/>
                  </a:lnTo>
                  <a:lnTo>
                    <a:pt x="342" y="0"/>
                  </a:lnTo>
                  <a:lnTo>
                    <a:pt x="0" y="0"/>
                  </a:lnTo>
                  <a:lnTo>
                    <a:pt x="0" y="95211"/>
                  </a:lnTo>
                  <a:lnTo>
                    <a:pt x="342" y="95211"/>
                  </a:lnTo>
                  <a:lnTo>
                    <a:pt x="1130" y="95211"/>
                  </a:lnTo>
                  <a:lnTo>
                    <a:pt x="1930" y="95211"/>
                  </a:lnTo>
                  <a:lnTo>
                    <a:pt x="1930" y="0"/>
                  </a:lnTo>
                  <a:close/>
                </a:path>
              </a:pathLst>
            </a:custGeom>
            <a:solidFill>
              <a:srgbClr val="F3F3F3"/>
            </a:solidFill>
          </p:spPr>
          <p:txBody>
            <a:bodyPr wrap="square" lIns="0" tIns="0" rIns="0" bIns="0" rtlCol="0"/>
            <a:lstStyle/>
            <a:p>
              <a:endParaRPr sz="1227"/>
            </a:p>
          </p:txBody>
        </p:sp>
        <p:sp>
          <p:nvSpPr>
            <p:cNvPr id="3949" name="object 3949"/>
            <p:cNvSpPr/>
            <p:nvPr/>
          </p:nvSpPr>
          <p:spPr>
            <a:xfrm>
              <a:off x="2426017" y="8624049"/>
              <a:ext cx="2540" cy="95250"/>
            </a:xfrm>
            <a:custGeom>
              <a:avLst/>
              <a:gdLst/>
              <a:ahLst/>
              <a:cxnLst/>
              <a:rect l="l" t="t" r="r" b="b"/>
              <a:pathLst>
                <a:path w="2539" h="95250">
                  <a:moveTo>
                    <a:pt x="1930" y="0"/>
                  </a:moveTo>
                  <a:lnTo>
                    <a:pt x="1485" y="0"/>
                  </a:lnTo>
                  <a:lnTo>
                    <a:pt x="800" y="0"/>
                  </a:lnTo>
                  <a:lnTo>
                    <a:pt x="0" y="0"/>
                  </a:lnTo>
                  <a:lnTo>
                    <a:pt x="0" y="95211"/>
                  </a:lnTo>
                  <a:lnTo>
                    <a:pt x="800" y="95211"/>
                  </a:lnTo>
                  <a:lnTo>
                    <a:pt x="1485" y="95211"/>
                  </a:lnTo>
                  <a:lnTo>
                    <a:pt x="1930" y="95211"/>
                  </a:lnTo>
                  <a:lnTo>
                    <a:pt x="1930" y="0"/>
                  </a:lnTo>
                  <a:close/>
                </a:path>
              </a:pathLst>
            </a:custGeom>
            <a:solidFill>
              <a:srgbClr val="F2F2F2"/>
            </a:solidFill>
          </p:spPr>
          <p:txBody>
            <a:bodyPr wrap="square" lIns="0" tIns="0" rIns="0" bIns="0" rtlCol="0"/>
            <a:lstStyle/>
            <a:p>
              <a:endParaRPr sz="1227"/>
            </a:p>
          </p:txBody>
        </p:sp>
        <p:sp>
          <p:nvSpPr>
            <p:cNvPr id="3950" name="object 3950"/>
            <p:cNvSpPr/>
            <p:nvPr/>
          </p:nvSpPr>
          <p:spPr>
            <a:xfrm>
              <a:off x="2427160"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1F1F1"/>
            </a:solidFill>
          </p:spPr>
          <p:txBody>
            <a:bodyPr wrap="square" lIns="0" tIns="0" rIns="0" bIns="0" rtlCol="0"/>
            <a:lstStyle/>
            <a:p>
              <a:endParaRPr sz="1227"/>
            </a:p>
          </p:txBody>
        </p:sp>
        <p:sp>
          <p:nvSpPr>
            <p:cNvPr id="3951" name="object 3951"/>
            <p:cNvSpPr/>
            <p:nvPr/>
          </p:nvSpPr>
          <p:spPr>
            <a:xfrm>
              <a:off x="2427960" y="8624049"/>
              <a:ext cx="1905" cy="95250"/>
            </a:xfrm>
            <a:custGeom>
              <a:avLst/>
              <a:gdLst/>
              <a:ahLst/>
              <a:cxnLst/>
              <a:rect l="l" t="t" r="r" b="b"/>
              <a:pathLst>
                <a:path w="1905" h="95250">
                  <a:moveTo>
                    <a:pt x="1828" y="0"/>
                  </a:moveTo>
                  <a:lnTo>
                    <a:pt x="1485" y="0"/>
                  </a:lnTo>
                  <a:lnTo>
                    <a:pt x="685" y="0"/>
                  </a:lnTo>
                  <a:lnTo>
                    <a:pt x="0" y="0"/>
                  </a:lnTo>
                  <a:lnTo>
                    <a:pt x="0" y="95211"/>
                  </a:lnTo>
                  <a:lnTo>
                    <a:pt x="685" y="95211"/>
                  </a:lnTo>
                  <a:lnTo>
                    <a:pt x="1485" y="95211"/>
                  </a:lnTo>
                  <a:lnTo>
                    <a:pt x="1828" y="95211"/>
                  </a:lnTo>
                  <a:lnTo>
                    <a:pt x="1828" y="0"/>
                  </a:lnTo>
                  <a:close/>
                </a:path>
              </a:pathLst>
            </a:custGeom>
            <a:solidFill>
              <a:srgbClr val="F0F0F0"/>
            </a:solidFill>
          </p:spPr>
          <p:txBody>
            <a:bodyPr wrap="square" lIns="0" tIns="0" rIns="0" bIns="0" rtlCol="0"/>
            <a:lstStyle/>
            <a:p>
              <a:endParaRPr sz="1227"/>
            </a:p>
          </p:txBody>
        </p:sp>
        <p:sp>
          <p:nvSpPr>
            <p:cNvPr id="3952" name="object 3952"/>
            <p:cNvSpPr/>
            <p:nvPr/>
          </p:nvSpPr>
          <p:spPr>
            <a:xfrm>
              <a:off x="2429103" y="8624049"/>
              <a:ext cx="2540" cy="95250"/>
            </a:xfrm>
            <a:custGeom>
              <a:avLst/>
              <a:gdLst/>
              <a:ahLst/>
              <a:cxnLst/>
              <a:rect l="l" t="t" r="r" b="b"/>
              <a:pathLst>
                <a:path w="2539" h="95250">
                  <a:moveTo>
                    <a:pt x="2273" y="0"/>
                  </a:moveTo>
                  <a:lnTo>
                    <a:pt x="1473" y="0"/>
                  </a:lnTo>
                  <a:lnTo>
                    <a:pt x="685" y="0"/>
                  </a:lnTo>
                  <a:lnTo>
                    <a:pt x="0" y="0"/>
                  </a:lnTo>
                  <a:lnTo>
                    <a:pt x="0" y="95211"/>
                  </a:lnTo>
                  <a:lnTo>
                    <a:pt x="685" y="95211"/>
                  </a:lnTo>
                  <a:lnTo>
                    <a:pt x="1473" y="95211"/>
                  </a:lnTo>
                  <a:lnTo>
                    <a:pt x="2273" y="95211"/>
                  </a:lnTo>
                  <a:lnTo>
                    <a:pt x="2273" y="0"/>
                  </a:lnTo>
                  <a:close/>
                </a:path>
              </a:pathLst>
            </a:custGeom>
            <a:solidFill>
              <a:srgbClr val="EFEFEF"/>
            </a:solidFill>
          </p:spPr>
          <p:txBody>
            <a:bodyPr wrap="square" lIns="0" tIns="0" rIns="0" bIns="0" rtlCol="0"/>
            <a:lstStyle/>
            <a:p>
              <a:endParaRPr sz="1227"/>
            </a:p>
          </p:txBody>
        </p:sp>
        <p:sp>
          <p:nvSpPr>
            <p:cNvPr id="3953" name="object 3953"/>
            <p:cNvSpPr/>
            <p:nvPr/>
          </p:nvSpPr>
          <p:spPr>
            <a:xfrm>
              <a:off x="2430589" y="8624049"/>
              <a:ext cx="2540" cy="95250"/>
            </a:xfrm>
            <a:custGeom>
              <a:avLst/>
              <a:gdLst/>
              <a:ahLst/>
              <a:cxnLst/>
              <a:rect l="l" t="t" r="r" b="b"/>
              <a:pathLst>
                <a:path w="2539" h="95250">
                  <a:moveTo>
                    <a:pt x="1943" y="0"/>
                  </a:moveTo>
                  <a:lnTo>
                    <a:pt x="1143" y="0"/>
                  </a:lnTo>
                  <a:lnTo>
                    <a:pt x="342" y="0"/>
                  </a:lnTo>
                  <a:lnTo>
                    <a:pt x="0" y="0"/>
                  </a:lnTo>
                  <a:lnTo>
                    <a:pt x="0" y="95211"/>
                  </a:lnTo>
                  <a:lnTo>
                    <a:pt x="342" y="95211"/>
                  </a:lnTo>
                  <a:lnTo>
                    <a:pt x="1143" y="95211"/>
                  </a:lnTo>
                  <a:lnTo>
                    <a:pt x="1943" y="95211"/>
                  </a:lnTo>
                  <a:lnTo>
                    <a:pt x="1943" y="0"/>
                  </a:lnTo>
                  <a:close/>
                </a:path>
              </a:pathLst>
            </a:custGeom>
            <a:solidFill>
              <a:srgbClr val="EEEEEE"/>
            </a:solidFill>
          </p:spPr>
          <p:txBody>
            <a:bodyPr wrap="square" lIns="0" tIns="0" rIns="0" bIns="0" rtlCol="0"/>
            <a:lstStyle/>
            <a:p>
              <a:endParaRPr sz="1227"/>
            </a:p>
          </p:txBody>
        </p:sp>
        <p:sp>
          <p:nvSpPr>
            <p:cNvPr id="3954" name="object 3954"/>
            <p:cNvSpPr/>
            <p:nvPr/>
          </p:nvSpPr>
          <p:spPr>
            <a:xfrm>
              <a:off x="2431732"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DEDED"/>
            </a:solidFill>
          </p:spPr>
          <p:txBody>
            <a:bodyPr wrap="square" lIns="0" tIns="0" rIns="0" bIns="0" rtlCol="0"/>
            <a:lstStyle/>
            <a:p>
              <a:endParaRPr sz="1227"/>
            </a:p>
          </p:txBody>
        </p:sp>
        <p:sp>
          <p:nvSpPr>
            <p:cNvPr id="3955" name="object 3955"/>
            <p:cNvSpPr/>
            <p:nvPr/>
          </p:nvSpPr>
          <p:spPr>
            <a:xfrm>
              <a:off x="2432075"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ECECEC"/>
            </a:solidFill>
          </p:spPr>
          <p:txBody>
            <a:bodyPr wrap="square" lIns="0" tIns="0" rIns="0" bIns="0" rtlCol="0"/>
            <a:lstStyle/>
            <a:p>
              <a:endParaRPr sz="1227"/>
            </a:p>
          </p:txBody>
        </p:sp>
        <p:sp>
          <p:nvSpPr>
            <p:cNvPr id="3956" name="object 3956"/>
            <p:cNvSpPr/>
            <p:nvPr/>
          </p:nvSpPr>
          <p:spPr>
            <a:xfrm>
              <a:off x="2432875" y="8624049"/>
              <a:ext cx="2540" cy="95250"/>
            </a:xfrm>
            <a:custGeom>
              <a:avLst/>
              <a:gdLst/>
              <a:ahLst/>
              <a:cxnLst/>
              <a:rect l="l" t="t" r="r" b="b"/>
              <a:pathLst>
                <a:path w="2539" h="95250">
                  <a:moveTo>
                    <a:pt x="1943" y="0"/>
                  </a:moveTo>
                  <a:lnTo>
                    <a:pt x="1130" y="0"/>
                  </a:lnTo>
                  <a:lnTo>
                    <a:pt x="342" y="0"/>
                  </a:lnTo>
                  <a:lnTo>
                    <a:pt x="0" y="0"/>
                  </a:lnTo>
                  <a:lnTo>
                    <a:pt x="0" y="95211"/>
                  </a:lnTo>
                  <a:lnTo>
                    <a:pt x="342" y="95211"/>
                  </a:lnTo>
                  <a:lnTo>
                    <a:pt x="1130" y="95211"/>
                  </a:lnTo>
                  <a:lnTo>
                    <a:pt x="1943" y="95211"/>
                  </a:lnTo>
                  <a:lnTo>
                    <a:pt x="1943" y="0"/>
                  </a:lnTo>
                  <a:close/>
                </a:path>
              </a:pathLst>
            </a:custGeom>
            <a:solidFill>
              <a:srgbClr val="EBEBEB"/>
            </a:solidFill>
          </p:spPr>
          <p:txBody>
            <a:bodyPr wrap="square" lIns="0" tIns="0" rIns="0" bIns="0" rtlCol="0"/>
            <a:lstStyle/>
            <a:p>
              <a:endParaRPr sz="1227"/>
            </a:p>
          </p:txBody>
        </p:sp>
        <p:sp>
          <p:nvSpPr>
            <p:cNvPr id="3957" name="object 3957"/>
            <p:cNvSpPr/>
            <p:nvPr/>
          </p:nvSpPr>
          <p:spPr>
            <a:xfrm>
              <a:off x="2434018"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AEAEA"/>
            </a:solidFill>
          </p:spPr>
          <p:txBody>
            <a:bodyPr wrap="square" lIns="0" tIns="0" rIns="0" bIns="0" rtlCol="0"/>
            <a:lstStyle/>
            <a:p>
              <a:endParaRPr sz="1227"/>
            </a:p>
          </p:txBody>
        </p:sp>
        <p:sp>
          <p:nvSpPr>
            <p:cNvPr id="3958" name="object 3958"/>
            <p:cNvSpPr/>
            <p:nvPr/>
          </p:nvSpPr>
          <p:spPr>
            <a:xfrm>
              <a:off x="2434361"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E9E9E9"/>
            </a:solidFill>
          </p:spPr>
          <p:txBody>
            <a:bodyPr wrap="square" lIns="0" tIns="0" rIns="0" bIns="0" rtlCol="0"/>
            <a:lstStyle/>
            <a:p>
              <a:endParaRPr sz="1227"/>
            </a:p>
          </p:txBody>
        </p:sp>
        <p:sp>
          <p:nvSpPr>
            <p:cNvPr id="3959" name="object 3959"/>
            <p:cNvSpPr/>
            <p:nvPr/>
          </p:nvSpPr>
          <p:spPr>
            <a:xfrm>
              <a:off x="2435161"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8E8E8"/>
            </a:solidFill>
          </p:spPr>
          <p:txBody>
            <a:bodyPr wrap="square" lIns="0" tIns="0" rIns="0" bIns="0" rtlCol="0"/>
            <a:lstStyle/>
            <a:p>
              <a:endParaRPr sz="1227"/>
            </a:p>
          </p:txBody>
        </p:sp>
        <p:sp>
          <p:nvSpPr>
            <p:cNvPr id="3960" name="object 3960"/>
            <p:cNvSpPr/>
            <p:nvPr/>
          </p:nvSpPr>
          <p:spPr>
            <a:xfrm>
              <a:off x="2435504" y="8624049"/>
              <a:ext cx="1905" cy="95250"/>
            </a:xfrm>
            <a:custGeom>
              <a:avLst/>
              <a:gdLst/>
              <a:ahLst/>
              <a:cxnLst/>
              <a:rect l="l" t="t" r="r" b="b"/>
              <a:pathLst>
                <a:path w="1905" h="95250">
                  <a:moveTo>
                    <a:pt x="1599" y="0"/>
                  </a:moveTo>
                  <a:lnTo>
                    <a:pt x="0" y="0"/>
                  </a:lnTo>
                  <a:lnTo>
                    <a:pt x="0" y="95211"/>
                  </a:lnTo>
                  <a:lnTo>
                    <a:pt x="1599" y="95211"/>
                  </a:lnTo>
                  <a:lnTo>
                    <a:pt x="1599" y="0"/>
                  </a:lnTo>
                  <a:close/>
                </a:path>
              </a:pathLst>
            </a:custGeom>
            <a:solidFill>
              <a:srgbClr val="E7E7E7"/>
            </a:solidFill>
          </p:spPr>
          <p:txBody>
            <a:bodyPr wrap="square" lIns="0" tIns="0" rIns="0" bIns="0" rtlCol="0"/>
            <a:lstStyle/>
            <a:p>
              <a:endParaRPr sz="1227"/>
            </a:p>
          </p:txBody>
        </p:sp>
        <p:sp>
          <p:nvSpPr>
            <p:cNvPr id="3961" name="object 3961"/>
            <p:cNvSpPr/>
            <p:nvPr/>
          </p:nvSpPr>
          <p:spPr>
            <a:xfrm>
              <a:off x="2436304" y="8624049"/>
              <a:ext cx="2540" cy="95250"/>
            </a:xfrm>
            <a:custGeom>
              <a:avLst/>
              <a:gdLst/>
              <a:ahLst/>
              <a:cxnLst/>
              <a:rect l="l" t="t" r="r" b="b"/>
              <a:pathLst>
                <a:path w="2539" h="95250">
                  <a:moveTo>
                    <a:pt x="1943" y="0"/>
                  </a:moveTo>
                  <a:lnTo>
                    <a:pt x="1130" y="0"/>
                  </a:lnTo>
                  <a:lnTo>
                    <a:pt x="342" y="0"/>
                  </a:lnTo>
                  <a:lnTo>
                    <a:pt x="0" y="0"/>
                  </a:lnTo>
                  <a:lnTo>
                    <a:pt x="0" y="95211"/>
                  </a:lnTo>
                  <a:lnTo>
                    <a:pt x="342" y="95211"/>
                  </a:lnTo>
                  <a:lnTo>
                    <a:pt x="1130" y="95211"/>
                  </a:lnTo>
                  <a:lnTo>
                    <a:pt x="1943" y="95211"/>
                  </a:lnTo>
                  <a:lnTo>
                    <a:pt x="1943" y="0"/>
                  </a:lnTo>
                  <a:close/>
                </a:path>
              </a:pathLst>
            </a:custGeom>
            <a:solidFill>
              <a:srgbClr val="E6E6E6"/>
            </a:solidFill>
          </p:spPr>
          <p:txBody>
            <a:bodyPr wrap="square" lIns="0" tIns="0" rIns="0" bIns="0" rtlCol="0"/>
            <a:lstStyle/>
            <a:p>
              <a:endParaRPr sz="1227"/>
            </a:p>
          </p:txBody>
        </p:sp>
        <p:sp>
          <p:nvSpPr>
            <p:cNvPr id="3962" name="object 3962"/>
            <p:cNvSpPr/>
            <p:nvPr/>
          </p:nvSpPr>
          <p:spPr>
            <a:xfrm>
              <a:off x="243744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5E5E5"/>
            </a:solidFill>
          </p:spPr>
          <p:txBody>
            <a:bodyPr wrap="square" lIns="0" tIns="0" rIns="0" bIns="0" rtlCol="0"/>
            <a:lstStyle/>
            <a:p>
              <a:endParaRPr sz="1227"/>
            </a:p>
          </p:txBody>
        </p:sp>
        <p:sp>
          <p:nvSpPr>
            <p:cNvPr id="3963" name="object 3963"/>
            <p:cNvSpPr/>
            <p:nvPr/>
          </p:nvSpPr>
          <p:spPr>
            <a:xfrm>
              <a:off x="2437790"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E4E4E4"/>
            </a:solidFill>
          </p:spPr>
          <p:txBody>
            <a:bodyPr wrap="square" lIns="0" tIns="0" rIns="0" bIns="0" rtlCol="0"/>
            <a:lstStyle/>
            <a:p>
              <a:endParaRPr sz="1227"/>
            </a:p>
          </p:txBody>
        </p:sp>
        <p:sp>
          <p:nvSpPr>
            <p:cNvPr id="3964" name="object 3964"/>
            <p:cNvSpPr/>
            <p:nvPr/>
          </p:nvSpPr>
          <p:spPr>
            <a:xfrm>
              <a:off x="2438590"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3E3E3"/>
            </a:solidFill>
          </p:spPr>
          <p:txBody>
            <a:bodyPr wrap="square" lIns="0" tIns="0" rIns="0" bIns="0" rtlCol="0"/>
            <a:lstStyle/>
            <a:p>
              <a:endParaRPr sz="1227"/>
            </a:p>
          </p:txBody>
        </p:sp>
        <p:sp>
          <p:nvSpPr>
            <p:cNvPr id="3965" name="object 3965"/>
            <p:cNvSpPr/>
            <p:nvPr/>
          </p:nvSpPr>
          <p:spPr>
            <a:xfrm>
              <a:off x="2438933" y="8624049"/>
              <a:ext cx="2540" cy="95250"/>
            </a:xfrm>
            <a:custGeom>
              <a:avLst/>
              <a:gdLst/>
              <a:ahLst/>
              <a:cxnLst/>
              <a:rect l="l" t="t" r="r" b="b"/>
              <a:pathLst>
                <a:path w="2539" h="95250">
                  <a:moveTo>
                    <a:pt x="1943" y="0"/>
                  </a:moveTo>
                  <a:lnTo>
                    <a:pt x="1130" y="0"/>
                  </a:lnTo>
                  <a:lnTo>
                    <a:pt x="457" y="0"/>
                  </a:lnTo>
                  <a:lnTo>
                    <a:pt x="0" y="0"/>
                  </a:lnTo>
                  <a:lnTo>
                    <a:pt x="0" y="95211"/>
                  </a:lnTo>
                  <a:lnTo>
                    <a:pt x="457" y="95211"/>
                  </a:lnTo>
                  <a:lnTo>
                    <a:pt x="1130" y="95211"/>
                  </a:lnTo>
                  <a:lnTo>
                    <a:pt x="1943" y="95211"/>
                  </a:lnTo>
                  <a:lnTo>
                    <a:pt x="1943" y="0"/>
                  </a:lnTo>
                  <a:close/>
                </a:path>
              </a:pathLst>
            </a:custGeom>
            <a:solidFill>
              <a:srgbClr val="E2E2E2"/>
            </a:solidFill>
          </p:spPr>
          <p:txBody>
            <a:bodyPr wrap="square" lIns="0" tIns="0" rIns="0" bIns="0" rtlCol="0"/>
            <a:lstStyle/>
            <a:p>
              <a:endParaRPr sz="1227"/>
            </a:p>
          </p:txBody>
        </p:sp>
        <p:sp>
          <p:nvSpPr>
            <p:cNvPr id="3966" name="object 3966"/>
            <p:cNvSpPr/>
            <p:nvPr/>
          </p:nvSpPr>
          <p:spPr>
            <a:xfrm>
              <a:off x="2440076"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E1E1E1"/>
            </a:solidFill>
          </p:spPr>
          <p:txBody>
            <a:bodyPr wrap="square" lIns="0" tIns="0" rIns="0" bIns="0" rtlCol="0"/>
            <a:lstStyle/>
            <a:p>
              <a:endParaRPr sz="1227"/>
            </a:p>
          </p:txBody>
        </p:sp>
        <p:sp>
          <p:nvSpPr>
            <p:cNvPr id="3967" name="object 3967"/>
            <p:cNvSpPr/>
            <p:nvPr/>
          </p:nvSpPr>
          <p:spPr>
            <a:xfrm>
              <a:off x="2440876"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0E0E0"/>
            </a:solidFill>
          </p:spPr>
          <p:txBody>
            <a:bodyPr wrap="square" lIns="0" tIns="0" rIns="0" bIns="0" rtlCol="0"/>
            <a:lstStyle/>
            <a:p>
              <a:endParaRPr sz="1227"/>
            </a:p>
          </p:txBody>
        </p:sp>
        <p:sp>
          <p:nvSpPr>
            <p:cNvPr id="3968" name="object 3968"/>
            <p:cNvSpPr/>
            <p:nvPr/>
          </p:nvSpPr>
          <p:spPr>
            <a:xfrm>
              <a:off x="2441219"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FDFDF"/>
            </a:solidFill>
          </p:spPr>
          <p:txBody>
            <a:bodyPr wrap="square" lIns="0" tIns="0" rIns="0" bIns="0" rtlCol="0"/>
            <a:lstStyle/>
            <a:p>
              <a:endParaRPr sz="1227"/>
            </a:p>
          </p:txBody>
        </p:sp>
        <p:sp>
          <p:nvSpPr>
            <p:cNvPr id="3969" name="object 3969"/>
            <p:cNvSpPr/>
            <p:nvPr/>
          </p:nvSpPr>
          <p:spPr>
            <a:xfrm>
              <a:off x="2441676" y="8624049"/>
              <a:ext cx="2540" cy="95250"/>
            </a:xfrm>
            <a:custGeom>
              <a:avLst/>
              <a:gdLst/>
              <a:ahLst/>
              <a:cxnLst/>
              <a:rect l="l" t="t" r="r" b="b"/>
              <a:pathLst>
                <a:path w="2539" h="95250">
                  <a:moveTo>
                    <a:pt x="2286" y="0"/>
                  </a:moveTo>
                  <a:lnTo>
                    <a:pt x="1473" y="0"/>
                  </a:lnTo>
                  <a:lnTo>
                    <a:pt x="685" y="0"/>
                  </a:lnTo>
                  <a:lnTo>
                    <a:pt x="0" y="0"/>
                  </a:lnTo>
                  <a:lnTo>
                    <a:pt x="0" y="95211"/>
                  </a:lnTo>
                  <a:lnTo>
                    <a:pt x="685" y="95211"/>
                  </a:lnTo>
                  <a:lnTo>
                    <a:pt x="1473" y="95211"/>
                  </a:lnTo>
                  <a:lnTo>
                    <a:pt x="2286" y="95211"/>
                  </a:lnTo>
                  <a:lnTo>
                    <a:pt x="2286" y="0"/>
                  </a:lnTo>
                  <a:close/>
                </a:path>
              </a:pathLst>
            </a:custGeom>
            <a:solidFill>
              <a:srgbClr val="DEDEDE"/>
            </a:solidFill>
          </p:spPr>
          <p:txBody>
            <a:bodyPr wrap="square" lIns="0" tIns="0" rIns="0" bIns="0" rtlCol="0"/>
            <a:lstStyle/>
            <a:p>
              <a:endParaRPr sz="1227"/>
            </a:p>
          </p:txBody>
        </p:sp>
        <p:sp>
          <p:nvSpPr>
            <p:cNvPr id="3970" name="object 3970"/>
            <p:cNvSpPr/>
            <p:nvPr/>
          </p:nvSpPr>
          <p:spPr>
            <a:xfrm>
              <a:off x="2443162"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DDDDDD"/>
            </a:solidFill>
          </p:spPr>
          <p:txBody>
            <a:bodyPr wrap="square" lIns="0" tIns="0" rIns="0" bIns="0" rtlCol="0"/>
            <a:lstStyle/>
            <a:p>
              <a:endParaRPr sz="1227"/>
            </a:p>
          </p:txBody>
        </p:sp>
        <p:sp>
          <p:nvSpPr>
            <p:cNvPr id="3971" name="object 3971"/>
            <p:cNvSpPr/>
            <p:nvPr/>
          </p:nvSpPr>
          <p:spPr>
            <a:xfrm>
              <a:off x="2443505"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DCDCDC"/>
            </a:solidFill>
          </p:spPr>
          <p:txBody>
            <a:bodyPr wrap="square" lIns="0" tIns="0" rIns="0" bIns="0" rtlCol="0"/>
            <a:lstStyle/>
            <a:p>
              <a:endParaRPr sz="1227"/>
            </a:p>
          </p:txBody>
        </p:sp>
        <p:sp>
          <p:nvSpPr>
            <p:cNvPr id="3972" name="object 3972"/>
            <p:cNvSpPr/>
            <p:nvPr/>
          </p:nvSpPr>
          <p:spPr>
            <a:xfrm>
              <a:off x="2443962"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DBDBDB"/>
            </a:solidFill>
          </p:spPr>
          <p:txBody>
            <a:bodyPr wrap="square" lIns="0" tIns="0" rIns="0" bIns="0" rtlCol="0"/>
            <a:lstStyle/>
            <a:p>
              <a:endParaRPr sz="1227"/>
            </a:p>
          </p:txBody>
        </p:sp>
        <p:sp>
          <p:nvSpPr>
            <p:cNvPr id="3973" name="object 3973"/>
            <p:cNvSpPr/>
            <p:nvPr/>
          </p:nvSpPr>
          <p:spPr>
            <a:xfrm>
              <a:off x="2444648"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DADADA"/>
            </a:solidFill>
          </p:spPr>
          <p:txBody>
            <a:bodyPr wrap="square" lIns="0" tIns="0" rIns="0" bIns="0" rtlCol="0"/>
            <a:lstStyle/>
            <a:p>
              <a:endParaRPr sz="1227"/>
            </a:p>
          </p:txBody>
        </p:sp>
        <p:sp>
          <p:nvSpPr>
            <p:cNvPr id="3974" name="object 3974"/>
            <p:cNvSpPr/>
            <p:nvPr/>
          </p:nvSpPr>
          <p:spPr>
            <a:xfrm>
              <a:off x="2445105" y="8624049"/>
              <a:ext cx="1905" cy="95250"/>
            </a:xfrm>
            <a:custGeom>
              <a:avLst/>
              <a:gdLst/>
              <a:ahLst/>
              <a:cxnLst/>
              <a:rect l="l" t="t" r="r" b="b"/>
              <a:pathLst>
                <a:path w="1905" h="95250">
                  <a:moveTo>
                    <a:pt x="1816" y="0"/>
                  </a:moveTo>
                  <a:lnTo>
                    <a:pt x="1473" y="0"/>
                  </a:lnTo>
                  <a:lnTo>
                    <a:pt x="685" y="0"/>
                  </a:lnTo>
                  <a:lnTo>
                    <a:pt x="0" y="0"/>
                  </a:lnTo>
                  <a:lnTo>
                    <a:pt x="0" y="95211"/>
                  </a:lnTo>
                  <a:lnTo>
                    <a:pt x="685" y="95211"/>
                  </a:lnTo>
                  <a:lnTo>
                    <a:pt x="1473" y="95211"/>
                  </a:lnTo>
                  <a:lnTo>
                    <a:pt x="1816" y="95211"/>
                  </a:lnTo>
                  <a:lnTo>
                    <a:pt x="1816" y="0"/>
                  </a:lnTo>
                  <a:close/>
                </a:path>
              </a:pathLst>
            </a:custGeom>
            <a:solidFill>
              <a:srgbClr val="D9D9D9"/>
            </a:solidFill>
          </p:spPr>
          <p:txBody>
            <a:bodyPr wrap="square" lIns="0" tIns="0" rIns="0" bIns="0" rtlCol="0"/>
            <a:lstStyle/>
            <a:p>
              <a:endParaRPr sz="1227"/>
            </a:p>
          </p:txBody>
        </p:sp>
        <p:sp>
          <p:nvSpPr>
            <p:cNvPr id="3975" name="object 3975"/>
            <p:cNvSpPr/>
            <p:nvPr/>
          </p:nvSpPr>
          <p:spPr>
            <a:xfrm>
              <a:off x="2446248"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D8D8D8"/>
            </a:solidFill>
          </p:spPr>
          <p:txBody>
            <a:bodyPr wrap="square" lIns="0" tIns="0" rIns="0" bIns="0" rtlCol="0"/>
            <a:lstStyle/>
            <a:p>
              <a:endParaRPr sz="1227"/>
            </a:p>
          </p:txBody>
        </p:sp>
        <p:sp>
          <p:nvSpPr>
            <p:cNvPr id="3976" name="object 3976"/>
            <p:cNvSpPr/>
            <p:nvPr/>
          </p:nvSpPr>
          <p:spPr>
            <a:xfrm>
              <a:off x="2446934"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D7D7D7"/>
            </a:solidFill>
          </p:spPr>
          <p:txBody>
            <a:bodyPr wrap="square" lIns="0" tIns="0" rIns="0" bIns="0" rtlCol="0"/>
            <a:lstStyle/>
            <a:p>
              <a:endParaRPr sz="1227"/>
            </a:p>
          </p:txBody>
        </p:sp>
        <p:sp>
          <p:nvSpPr>
            <p:cNvPr id="3977" name="object 3977"/>
            <p:cNvSpPr/>
            <p:nvPr/>
          </p:nvSpPr>
          <p:spPr>
            <a:xfrm>
              <a:off x="2447391"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D6D6D6"/>
            </a:solidFill>
          </p:spPr>
          <p:txBody>
            <a:bodyPr wrap="square" lIns="0" tIns="0" rIns="0" bIns="0" rtlCol="0"/>
            <a:lstStyle/>
            <a:p>
              <a:endParaRPr sz="1227"/>
            </a:p>
          </p:txBody>
        </p:sp>
        <p:sp>
          <p:nvSpPr>
            <p:cNvPr id="3978" name="object 3978"/>
            <p:cNvSpPr/>
            <p:nvPr/>
          </p:nvSpPr>
          <p:spPr>
            <a:xfrm>
              <a:off x="2448077"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D5D5D5"/>
            </a:solidFill>
          </p:spPr>
          <p:txBody>
            <a:bodyPr wrap="square" lIns="0" tIns="0" rIns="0" bIns="0" rtlCol="0"/>
            <a:lstStyle/>
            <a:p>
              <a:endParaRPr sz="1227"/>
            </a:p>
          </p:txBody>
        </p:sp>
        <p:sp>
          <p:nvSpPr>
            <p:cNvPr id="3979" name="object 3979"/>
            <p:cNvSpPr/>
            <p:nvPr/>
          </p:nvSpPr>
          <p:spPr>
            <a:xfrm>
              <a:off x="2448534"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D4D4D4"/>
            </a:solidFill>
          </p:spPr>
          <p:txBody>
            <a:bodyPr wrap="square" lIns="0" tIns="0" rIns="0" bIns="0" rtlCol="0"/>
            <a:lstStyle/>
            <a:p>
              <a:endParaRPr sz="1227"/>
            </a:p>
          </p:txBody>
        </p:sp>
        <p:sp>
          <p:nvSpPr>
            <p:cNvPr id="3980" name="object 3980"/>
            <p:cNvSpPr/>
            <p:nvPr/>
          </p:nvSpPr>
          <p:spPr>
            <a:xfrm>
              <a:off x="2449220"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2D2D2"/>
            </a:solidFill>
          </p:spPr>
          <p:txBody>
            <a:bodyPr wrap="square" lIns="0" tIns="0" rIns="0" bIns="0" rtlCol="0"/>
            <a:lstStyle/>
            <a:p>
              <a:endParaRPr sz="1227"/>
            </a:p>
          </p:txBody>
        </p:sp>
        <p:sp>
          <p:nvSpPr>
            <p:cNvPr id="3981" name="object 3981"/>
            <p:cNvSpPr/>
            <p:nvPr/>
          </p:nvSpPr>
          <p:spPr>
            <a:xfrm>
              <a:off x="2449677"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D1D1D1"/>
            </a:solidFill>
          </p:spPr>
          <p:txBody>
            <a:bodyPr wrap="square" lIns="0" tIns="0" rIns="0" bIns="0" rtlCol="0"/>
            <a:lstStyle/>
            <a:p>
              <a:endParaRPr sz="1227"/>
            </a:p>
          </p:txBody>
        </p:sp>
        <p:sp>
          <p:nvSpPr>
            <p:cNvPr id="3982" name="object 3982"/>
            <p:cNvSpPr/>
            <p:nvPr/>
          </p:nvSpPr>
          <p:spPr>
            <a:xfrm>
              <a:off x="2450363"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D0D0D0"/>
            </a:solidFill>
          </p:spPr>
          <p:txBody>
            <a:bodyPr wrap="square" lIns="0" tIns="0" rIns="0" bIns="0" rtlCol="0"/>
            <a:lstStyle/>
            <a:p>
              <a:endParaRPr sz="1227"/>
            </a:p>
          </p:txBody>
        </p:sp>
        <p:sp>
          <p:nvSpPr>
            <p:cNvPr id="3983" name="object 3983"/>
            <p:cNvSpPr/>
            <p:nvPr/>
          </p:nvSpPr>
          <p:spPr>
            <a:xfrm>
              <a:off x="2450820"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CFCFCF"/>
            </a:solidFill>
          </p:spPr>
          <p:txBody>
            <a:bodyPr wrap="square" lIns="0" tIns="0" rIns="0" bIns="0" rtlCol="0"/>
            <a:lstStyle/>
            <a:p>
              <a:endParaRPr sz="1227"/>
            </a:p>
          </p:txBody>
        </p:sp>
        <p:sp>
          <p:nvSpPr>
            <p:cNvPr id="3984" name="object 3984"/>
            <p:cNvSpPr/>
            <p:nvPr/>
          </p:nvSpPr>
          <p:spPr>
            <a:xfrm>
              <a:off x="2451506"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CECECE"/>
            </a:solidFill>
          </p:spPr>
          <p:txBody>
            <a:bodyPr wrap="square" lIns="0" tIns="0" rIns="0" bIns="0" rtlCol="0"/>
            <a:lstStyle/>
            <a:p>
              <a:endParaRPr sz="1227"/>
            </a:p>
          </p:txBody>
        </p:sp>
        <p:sp>
          <p:nvSpPr>
            <p:cNvPr id="3985" name="object 3985"/>
            <p:cNvSpPr/>
            <p:nvPr/>
          </p:nvSpPr>
          <p:spPr>
            <a:xfrm>
              <a:off x="2451963"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CDCDCD"/>
            </a:solidFill>
          </p:spPr>
          <p:txBody>
            <a:bodyPr wrap="square" lIns="0" tIns="0" rIns="0" bIns="0" rtlCol="0"/>
            <a:lstStyle/>
            <a:p>
              <a:endParaRPr sz="1227"/>
            </a:p>
          </p:txBody>
        </p:sp>
        <p:sp>
          <p:nvSpPr>
            <p:cNvPr id="3986" name="object 3986"/>
            <p:cNvSpPr/>
            <p:nvPr/>
          </p:nvSpPr>
          <p:spPr>
            <a:xfrm>
              <a:off x="2452649"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CCCCCC"/>
            </a:solidFill>
          </p:spPr>
          <p:txBody>
            <a:bodyPr wrap="square" lIns="0" tIns="0" rIns="0" bIns="0" rtlCol="0"/>
            <a:lstStyle/>
            <a:p>
              <a:endParaRPr sz="1227"/>
            </a:p>
          </p:txBody>
        </p:sp>
        <p:sp>
          <p:nvSpPr>
            <p:cNvPr id="3987" name="object 3987"/>
            <p:cNvSpPr/>
            <p:nvPr/>
          </p:nvSpPr>
          <p:spPr>
            <a:xfrm>
              <a:off x="2453106"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CACACA"/>
            </a:solidFill>
          </p:spPr>
          <p:txBody>
            <a:bodyPr wrap="square" lIns="0" tIns="0" rIns="0" bIns="0" rtlCol="0"/>
            <a:lstStyle/>
            <a:p>
              <a:endParaRPr sz="1227"/>
            </a:p>
          </p:txBody>
        </p:sp>
        <p:sp>
          <p:nvSpPr>
            <p:cNvPr id="3988" name="object 3988"/>
            <p:cNvSpPr/>
            <p:nvPr/>
          </p:nvSpPr>
          <p:spPr>
            <a:xfrm>
              <a:off x="2453792"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C9C9C9"/>
            </a:solidFill>
          </p:spPr>
          <p:txBody>
            <a:bodyPr wrap="square" lIns="0" tIns="0" rIns="0" bIns="0" rtlCol="0"/>
            <a:lstStyle/>
            <a:p>
              <a:endParaRPr sz="1227"/>
            </a:p>
          </p:txBody>
        </p:sp>
        <p:sp>
          <p:nvSpPr>
            <p:cNvPr id="3989" name="object 3989"/>
            <p:cNvSpPr/>
            <p:nvPr/>
          </p:nvSpPr>
          <p:spPr>
            <a:xfrm>
              <a:off x="2454249"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C8C8C8"/>
            </a:solidFill>
          </p:spPr>
          <p:txBody>
            <a:bodyPr wrap="square" lIns="0" tIns="0" rIns="0" bIns="0" rtlCol="0"/>
            <a:lstStyle/>
            <a:p>
              <a:endParaRPr sz="1227"/>
            </a:p>
          </p:txBody>
        </p:sp>
        <p:sp>
          <p:nvSpPr>
            <p:cNvPr id="3990" name="object 3990"/>
            <p:cNvSpPr/>
            <p:nvPr/>
          </p:nvSpPr>
          <p:spPr>
            <a:xfrm>
              <a:off x="2454935"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C7C7C7"/>
            </a:solidFill>
          </p:spPr>
          <p:txBody>
            <a:bodyPr wrap="square" lIns="0" tIns="0" rIns="0" bIns="0" rtlCol="0"/>
            <a:lstStyle/>
            <a:p>
              <a:endParaRPr sz="1227"/>
            </a:p>
          </p:txBody>
        </p:sp>
        <p:sp>
          <p:nvSpPr>
            <p:cNvPr id="3991" name="object 3991"/>
            <p:cNvSpPr/>
            <p:nvPr/>
          </p:nvSpPr>
          <p:spPr>
            <a:xfrm>
              <a:off x="2455392" y="8624569"/>
              <a:ext cx="1905" cy="95250"/>
            </a:xfrm>
            <a:custGeom>
              <a:avLst/>
              <a:gdLst/>
              <a:ahLst/>
              <a:cxnLst/>
              <a:rect l="l" t="t" r="r" b="b"/>
              <a:pathLst>
                <a:path w="1905" h="95250">
                  <a:moveTo>
                    <a:pt x="1473" y="0"/>
                  </a:moveTo>
                  <a:lnTo>
                    <a:pt x="0" y="0"/>
                  </a:lnTo>
                  <a:lnTo>
                    <a:pt x="0" y="93980"/>
                  </a:lnTo>
                  <a:lnTo>
                    <a:pt x="0" y="95250"/>
                  </a:lnTo>
                  <a:lnTo>
                    <a:pt x="838" y="95250"/>
                  </a:lnTo>
                  <a:lnTo>
                    <a:pt x="838" y="93980"/>
                  </a:lnTo>
                  <a:lnTo>
                    <a:pt x="1473" y="93980"/>
                  </a:lnTo>
                  <a:lnTo>
                    <a:pt x="1473" y="0"/>
                  </a:lnTo>
                  <a:close/>
                </a:path>
              </a:pathLst>
            </a:custGeom>
            <a:solidFill>
              <a:srgbClr val="C6C6C6"/>
            </a:solidFill>
          </p:spPr>
          <p:txBody>
            <a:bodyPr wrap="square" lIns="0" tIns="0" rIns="0" bIns="0" rtlCol="0"/>
            <a:lstStyle/>
            <a:p>
              <a:endParaRPr sz="1227"/>
            </a:p>
          </p:txBody>
        </p:sp>
        <p:sp>
          <p:nvSpPr>
            <p:cNvPr id="3992" name="object 3992"/>
            <p:cNvSpPr/>
            <p:nvPr/>
          </p:nvSpPr>
          <p:spPr>
            <a:xfrm>
              <a:off x="2456078" y="8624049"/>
              <a:ext cx="1905" cy="95250"/>
            </a:xfrm>
            <a:custGeom>
              <a:avLst/>
              <a:gdLst/>
              <a:ahLst/>
              <a:cxnLst/>
              <a:rect l="l" t="t" r="r" b="b"/>
              <a:pathLst>
                <a:path w="1905" h="95250">
                  <a:moveTo>
                    <a:pt x="0" y="95211"/>
                  </a:moveTo>
                  <a:lnTo>
                    <a:pt x="1600" y="94411"/>
                  </a:lnTo>
                  <a:lnTo>
                    <a:pt x="1600" y="282"/>
                  </a:lnTo>
                  <a:lnTo>
                    <a:pt x="0" y="0"/>
                  </a:lnTo>
                  <a:lnTo>
                    <a:pt x="0" y="95211"/>
                  </a:lnTo>
                  <a:close/>
                </a:path>
              </a:pathLst>
            </a:custGeom>
            <a:solidFill>
              <a:srgbClr val="C5C5C5"/>
            </a:solidFill>
          </p:spPr>
          <p:txBody>
            <a:bodyPr wrap="square" lIns="0" tIns="0" rIns="0" bIns="0" rtlCol="0"/>
            <a:lstStyle/>
            <a:p>
              <a:endParaRPr sz="1227"/>
            </a:p>
          </p:txBody>
        </p:sp>
        <p:sp>
          <p:nvSpPr>
            <p:cNvPr id="3993" name="object 3993"/>
            <p:cNvSpPr/>
            <p:nvPr/>
          </p:nvSpPr>
          <p:spPr>
            <a:xfrm>
              <a:off x="2456878" y="8624190"/>
              <a:ext cx="1270" cy="95250"/>
            </a:xfrm>
            <a:custGeom>
              <a:avLst/>
              <a:gdLst/>
              <a:ahLst/>
              <a:cxnLst/>
              <a:rect l="l" t="t" r="r" b="b"/>
              <a:pathLst>
                <a:path w="1269" h="95250">
                  <a:moveTo>
                    <a:pt x="0" y="94670"/>
                  </a:moveTo>
                  <a:lnTo>
                    <a:pt x="1142" y="94099"/>
                  </a:lnTo>
                  <a:lnTo>
                    <a:pt x="1142" y="201"/>
                  </a:lnTo>
                  <a:lnTo>
                    <a:pt x="0" y="0"/>
                  </a:lnTo>
                  <a:lnTo>
                    <a:pt x="0" y="94670"/>
                  </a:lnTo>
                  <a:close/>
                </a:path>
              </a:pathLst>
            </a:custGeom>
            <a:solidFill>
              <a:srgbClr val="C3C3C3"/>
            </a:solidFill>
          </p:spPr>
          <p:txBody>
            <a:bodyPr wrap="square" lIns="0" tIns="0" rIns="0" bIns="0" rtlCol="0"/>
            <a:lstStyle/>
            <a:p>
              <a:endParaRPr sz="1227"/>
            </a:p>
          </p:txBody>
        </p:sp>
        <p:sp>
          <p:nvSpPr>
            <p:cNvPr id="3994" name="object 3994"/>
            <p:cNvSpPr/>
            <p:nvPr/>
          </p:nvSpPr>
          <p:spPr>
            <a:xfrm>
              <a:off x="2457221" y="8624251"/>
              <a:ext cx="1270" cy="94615"/>
            </a:xfrm>
            <a:custGeom>
              <a:avLst/>
              <a:gdLst/>
              <a:ahLst/>
              <a:cxnLst/>
              <a:rect l="l" t="t" r="r" b="b"/>
              <a:pathLst>
                <a:path w="1269" h="94615">
                  <a:moveTo>
                    <a:pt x="0" y="0"/>
                  </a:moveTo>
                  <a:lnTo>
                    <a:pt x="0" y="94438"/>
                  </a:lnTo>
                  <a:lnTo>
                    <a:pt x="1143" y="93867"/>
                  </a:lnTo>
                  <a:lnTo>
                    <a:pt x="1143" y="484"/>
                  </a:lnTo>
                  <a:lnTo>
                    <a:pt x="800" y="141"/>
                  </a:lnTo>
                  <a:lnTo>
                    <a:pt x="0" y="0"/>
                  </a:lnTo>
                  <a:close/>
                </a:path>
              </a:pathLst>
            </a:custGeom>
            <a:solidFill>
              <a:srgbClr val="C2C2C2"/>
            </a:solidFill>
          </p:spPr>
          <p:txBody>
            <a:bodyPr wrap="square" lIns="0" tIns="0" rIns="0" bIns="0" rtlCol="0"/>
            <a:lstStyle/>
            <a:p>
              <a:endParaRPr sz="1227"/>
            </a:p>
          </p:txBody>
        </p:sp>
        <p:sp>
          <p:nvSpPr>
            <p:cNvPr id="3995" name="object 3995"/>
            <p:cNvSpPr/>
            <p:nvPr/>
          </p:nvSpPr>
          <p:spPr>
            <a:xfrm>
              <a:off x="2457678" y="8624569"/>
              <a:ext cx="1905" cy="93980"/>
            </a:xfrm>
            <a:custGeom>
              <a:avLst/>
              <a:gdLst/>
              <a:ahLst/>
              <a:cxnLst/>
              <a:rect l="l" t="t" r="r" b="b"/>
              <a:pathLst>
                <a:path w="1905" h="93979">
                  <a:moveTo>
                    <a:pt x="1473" y="1270"/>
                  </a:moveTo>
                  <a:lnTo>
                    <a:pt x="1143" y="1270"/>
                  </a:lnTo>
                  <a:lnTo>
                    <a:pt x="1143" y="0"/>
                  </a:lnTo>
                  <a:lnTo>
                    <a:pt x="0" y="0"/>
                  </a:lnTo>
                  <a:lnTo>
                    <a:pt x="0" y="1270"/>
                  </a:lnTo>
                  <a:lnTo>
                    <a:pt x="0" y="92710"/>
                  </a:lnTo>
                  <a:lnTo>
                    <a:pt x="0" y="93980"/>
                  </a:lnTo>
                  <a:lnTo>
                    <a:pt x="901" y="93980"/>
                  </a:lnTo>
                  <a:lnTo>
                    <a:pt x="901" y="92710"/>
                  </a:lnTo>
                  <a:lnTo>
                    <a:pt x="1473" y="92710"/>
                  </a:lnTo>
                  <a:lnTo>
                    <a:pt x="1473" y="1270"/>
                  </a:lnTo>
                  <a:close/>
                </a:path>
              </a:pathLst>
            </a:custGeom>
            <a:solidFill>
              <a:srgbClr val="C1C1C1"/>
            </a:solidFill>
          </p:spPr>
          <p:txBody>
            <a:bodyPr wrap="square" lIns="0" tIns="0" rIns="0" bIns="0" rtlCol="0"/>
            <a:lstStyle/>
            <a:p>
              <a:endParaRPr sz="1227"/>
            </a:p>
          </p:txBody>
        </p:sp>
        <p:sp>
          <p:nvSpPr>
            <p:cNvPr id="3996" name="object 3996"/>
            <p:cNvSpPr/>
            <p:nvPr/>
          </p:nvSpPr>
          <p:spPr>
            <a:xfrm>
              <a:off x="2458364" y="8624735"/>
              <a:ext cx="1270" cy="93980"/>
            </a:xfrm>
            <a:custGeom>
              <a:avLst/>
              <a:gdLst/>
              <a:ahLst/>
              <a:cxnLst/>
              <a:rect l="l" t="t" r="r" b="b"/>
              <a:pathLst>
                <a:path w="1269" h="93979">
                  <a:moveTo>
                    <a:pt x="0" y="93383"/>
                  </a:moveTo>
                  <a:lnTo>
                    <a:pt x="1142" y="92321"/>
                  </a:lnTo>
                  <a:lnTo>
                    <a:pt x="1142" y="1142"/>
                  </a:lnTo>
                  <a:lnTo>
                    <a:pt x="0" y="0"/>
                  </a:lnTo>
                  <a:lnTo>
                    <a:pt x="0" y="93383"/>
                  </a:lnTo>
                  <a:close/>
                </a:path>
              </a:pathLst>
            </a:custGeom>
            <a:solidFill>
              <a:srgbClr val="C0C0C0"/>
            </a:solidFill>
          </p:spPr>
          <p:txBody>
            <a:bodyPr wrap="square" lIns="0" tIns="0" rIns="0" bIns="0" rtlCol="0"/>
            <a:lstStyle/>
            <a:p>
              <a:endParaRPr sz="1227"/>
            </a:p>
          </p:txBody>
        </p:sp>
        <p:sp>
          <p:nvSpPr>
            <p:cNvPr id="3997" name="object 3997"/>
            <p:cNvSpPr/>
            <p:nvPr/>
          </p:nvSpPr>
          <p:spPr>
            <a:xfrm>
              <a:off x="2459164" y="8625839"/>
              <a:ext cx="1270" cy="91440"/>
            </a:xfrm>
            <a:custGeom>
              <a:avLst/>
              <a:gdLst/>
              <a:ahLst/>
              <a:cxnLst/>
              <a:rect l="l" t="t" r="r" b="b"/>
              <a:pathLst>
                <a:path w="1269" h="91440">
                  <a:moveTo>
                    <a:pt x="1143" y="1270"/>
                  </a:moveTo>
                  <a:lnTo>
                    <a:pt x="901" y="1270"/>
                  </a:lnTo>
                  <a:lnTo>
                    <a:pt x="901" y="0"/>
                  </a:lnTo>
                  <a:lnTo>
                    <a:pt x="0" y="0"/>
                  </a:lnTo>
                  <a:lnTo>
                    <a:pt x="0" y="1270"/>
                  </a:lnTo>
                  <a:lnTo>
                    <a:pt x="0" y="90170"/>
                  </a:lnTo>
                  <a:lnTo>
                    <a:pt x="0" y="91440"/>
                  </a:lnTo>
                  <a:lnTo>
                    <a:pt x="800" y="91440"/>
                  </a:lnTo>
                  <a:lnTo>
                    <a:pt x="800" y="90170"/>
                  </a:lnTo>
                  <a:lnTo>
                    <a:pt x="1143" y="90170"/>
                  </a:lnTo>
                  <a:lnTo>
                    <a:pt x="1143" y="1270"/>
                  </a:lnTo>
                  <a:close/>
                </a:path>
              </a:pathLst>
            </a:custGeom>
            <a:solidFill>
              <a:srgbClr val="BFBFBF"/>
            </a:solidFill>
          </p:spPr>
          <p:txBody>
            <a:bodyPr wrap="square" lIns="0" tIns="0" rIns="0" bIns="0" rtlCol="0"/>
            <a:lstStyle/>
            <a:p>
              <a:endParaRPr sz="1227"/>
            </a:p>
          </p:txBody>
        </p:sp>
        <p:sp>
          <p:nvSpPr>
            <p:cNvPr id="3998" name="object 3998"/>
            <p:cNvSpPr/>
            <p:nvPr/>
          </p:nvSpPr>
          <p:spPr>
            <a:xfrm>
              <a:off x="2459507" y="8625839"/>
              <a:ext cx="1905" cy="91440"/>
            </a:xfrm>
            <a:custGeom>
              <a:avLst/>
              <a:gdLst/>
              <a:ahLst/>
              <a:cxnLst/>
              <a:rect l="l" t="t" r="r" b="b"/>
              <a:pathLst>
                <a:path w="1905" h="91440">
                  <a:moveTo>
                    <a:pt x="1600" y="1270"/>
                  </a:moveTo>
                  <a:lnTo>
                    <a:pt x="558" y="1270"/>
                  </a:lnTo>
                  <a:lnTo>
                    <a:pt x="558" y="0"/>
                  </a:lnTo>
                  <a:lnTo>
                    <a:pt x="0" y="0"/>
                  </a:lnTo>
                  <a:lnTo>
                    <a:pt x="0" y="1270"/>
                  </a:lnTo>
                  <a:lnTo>
                    <a:pt x="0" y="90170"/>
                  </a:lnTo>
                  <a:lnTo>
                    <a:pt x="0" y="91440"/>
                  </a:lnTo>
                  <a:lnTo>
                    <a:pt x="457" y="91440"/>
                  </a:lnTo>
                  <a:lnTo>
                    <a:pt x="457" y="90170"/>
                  </a:lnTo>
                  <a:lnTo>
                    <a:pt x="1600" y="90170"/>
                  </a:lnTo>
                  <a:lnTo>
                    <a:pt x="1600" y="1270"/>
                  </a:lnTo>
                  <a:close/>
                </a:path>
              </a:pathLst>
            </a:custGeom>
            <a:solidFill>
              <a:srgbClr val="BEBEBE"/>
            </a:solidFill>
          </p:spPr>
          <p:txBody>
            <a:bodyPr wrap="square" lIns="0" tIns="0" rIns="0" bIns="0" rtlCol="0"/>
            <a:lstStyle/>
            <a:p>
              <a:endParaRPr sz="1227"/>
            </a:p>
          </p:txBody>
        </p:sp>
        <p:sp>
          <p:nvSpPr>
            <p:cNvPr id="3999" name="object 3999"/>
            <p:cNvSpPr/>
            <p:nvPr/>
          </p:nvSpPr>
          <p:spPr>
            <a:xfrm>
              <a:off x="2460307" y="8626757"/>
              <a:ext cx="1270" cy="89535"/>
            </a:xfrm>
            <a:custGeom>
              <a:avLst/>
              <a:gdLst/>
              <a:ahLst/>
              <a:cxnLst/>
              <a:rect l="l" t="t" r="r" b="b"/>
              <a:pathLst>
                <a:path w="1269" h="89534">
                  <a:moveTo>
                    <a:pt x="0" y="89510"/>
                  </a:moveTo>
                  <a:lnTo>
                    <a:pt x="1142" y="88296"/>
                  </a:lnTo>
                  <a:lnTo>
                    <a:pt x="1142" y="1406"/>
                  </a:lnTo>
                  <a:lnTo>
                    <a:pt x="0" y="0"/>
                  </a:lnTo>
                  <a:lnTo>
                    <a:pt x="0" y="89510"/>
                  </a:lnTo>
                  <a:close/>
                </a:path>
              </a:pathLst>
            </a:custGeom>
            <a:solidFill>
              <a:srgbClr val="BDBDBD"/>
            </a:solidFill>
          </p:spPr>
          <p:txBody>
            <a:bodyPr wrap="square" lIns="0" tIns="0" rIns="0" bIns="0" rtlCol="0"/>
            <a:lstStyle/>
            <a:p>
              <a:endParaRPr sz="1227"/>
            </a:p>
          </p:txBody>
        </p:sp>
        <p:sp>
          <p:nvSpPr>
            <p:cNvPr id="4000" name="object 4000"/>
            <p:cNvSpPr/>
            <p:nvPr/>
          </p:nvSpPr>
          <p:spPr>
            <a:xfrm>
              <a:off x="2460650" y="8627179"/>
              <a:ext cx="1270" cy="88900"/>
            </a:xfrm>
            <a:custGeom>
              <a:avLst/>
              <a:gdLst/>
              <a:ahLst/>
              <a:cxnLst/>
              <a:rect l="l" t="t" r="r" b="b"/>
              <a:pathLst>
                <a:path w="1269" h="88900">
                  <a:moveTo>
                    <a:pt x="0" y="0"/>
                  </a:moveTo>
                  <a:lnTo>
                    <a:pt x="0" y="88724"/>
                  </a:lnTo>
                  <a:lnTo>
                    <a:pt x="1142" y="87509"/>
                  </a:lnTo>
                  <a:lnTo>
                    <a:pt x="1142" y="1670"/>
                  </a:lnTo>
                  <a:lnTo>
                    <a:pt x="800" y="984"/>
                  </a:lnTo>
                  <a:lnTo>
                    <a:pt x="0" y="0"/>
                  </a:lnTo>
                  <a:close/>
                </a:path>
              </a:pathLst>
            </a:custGeom>
            <a:solidFill>
              <a:srgbClr val="BBBBBB"/>
            </a:solidFill>
          </p:spPr>
          <p:txBody>
            <a:bodyPr wrap="square" lIns="0" tIns="0" rIns="0" bIns="0" rtlCol="0"/>
            <a:lstStyle/>
            <a:p>
              <a:endParaRPr sz="1227"/>
            </a:p>
          </p:txBody>
        </p:sp>
        <p:sp>
          <p:nvSpPr>
            <p:cNvPr id="4001" name="object 4001"/>
            <p:cNvSpPr/>
            <p:nvPr/>
          </p:nvSpPr>
          <p:spPr>
            <a:xfrm>
              <a:off x="2461107" y="8627742"/>
              <a:ext cx="1905" cy="88265"/>
            </a:xfrm>
            <a:custGeom>
              <a:avLst/>
              <a:gdLst/>
              <a:ahLst/>
              <a:cxnLst/>
              <a:rect l="l" t="t" r="r" b="b"/>
              <a:pathLst>
                <a:path w="1905" h="88265">
                  <a:moveTo>
                    <a:pt x="0" y="0"/>
                  </a:moveTo>
                  <a:lnTo>
                    <a:pt x="0" y="87675"/>
                  </a:lnTo>
                  <a:lnTo>
                    <a:pt x="685" y="86947"/>
                  </a:lnTo>
                  <a:lnTo>
                    <a:pt x="1485" y="84318"/>
                  </a:lnTo>
                  <a:lnTo>
                    <a:pt x="1485" y="2707"/>
                  </a:lnTo>
                  <a:lnTo>
                    <a:pt x="342" y="422"/>
                  </a:lnTo>
                  <a:lnTo>
                    <a:pt x="0" y="0"/>
                  </a:lnTo>
                  <a:close/>
                </a:path>
              </a:pathLst>
            </a:custGeom>
            <a:solidFill>
              <a:srgbClr val="BABABA"/>
            </a:solidFill>
          </p:spPr>
          <p:txBody>
            <a:bodyPr wrap="square" lIns="0" tIns="0" rIns="0" bIns="0" rtlCol="0"/>
            <a:lstStyle/>
            <a:p>
              <a:endParaRPr sz="1227"/>
            </a:p>
          </p:txBody>
        </p:sp>
        <p:sp>
          <p:nvSpPr>
            <p:cNvPr id="4002" name="object 4002"/>
            <p:cNvSpPr/>
            <p:nvPr/>
          </p:nvSpPr>
          <p:spPr>
            <a:xfrm>
              <a:off x="2461793" y="8628849"/>
              <a:ext cx="1270" cy="86360"/>
            </a:xfrm>
            <a:custGeom>
              <a:avLst/>
              <a:gdLst/>
              <a:ahLst/>
              <a:cxnLst/>
              <a:rect l="l" t="t" r="r" b="b"/>
              <a:pathLst>
                <a:path w="1269" h="86359">
                  <a:moveTo>
                    <a:pt x="0" y="0"/>
                  </a:moveTo>
                  <a:lnTo>
                    <a:pt x="0" y="85839"/>
                  </a:lnTo>
                  <a:lnTo>
                    <a:pt x="800" y="83210"/>
                  </a:lnTo>
                  <a:lnTo>
                    <a:pt x="800" y="1600"/>
                  </a:lnTo>
                  <a:lnTo>
                    <a:pt x="0" y="0"/>
                  </a:lnTo>
                  <a:close/>
                </a:path>
              </a:pathLst>
            </a:custGeom>
            <a:solidFill>
              <a:srgbClr val="B9B9B9"/>
            </a:solidFill>
          </p:spPr>
          <p:txBody>
            <a:bodyPr wrap="square" lIns="0" tIns="0" rIns="0" bIns="0" rtlCol="0"/>
            <a:lstStyle/>
            <a:p>
              <a:endParaRPr sz="1227"/>
            </a:p>
          </p:txBody>
        </p:sp>
        <p:sp>
          <p:nvSpPr>
            <p:cNvPr id="4003" name="object 4003"/>
            <p:cNvSpPr/>
            <p:nvPr/>
          </p:nvSpPr>
          <p:spPr>
            <a:xfrm>
              <a:off x="2462593" y="8630450"/>
              <a:ext cx="0" cy="81915"/>
            </a:xfrm>
            <a:custGeom>
              <a:avLst/>
              <a:gdLst/>
              <a:ahLst/>
              <a:cxnLst/>
              <a:rect l="l" t="t" r="r" b="b"/>
              <a:pathLst>
                <a:path h="81915">
                  <a:moveTo>
                    <a:pt x="0" y="0"/>
                  </a:moveTo>
                  <a:lnTo>
                    <a:pt x="0" y="81610"/>
                  </a:lnTo>
                  <a:lnTo>
                    <a:pt x="0" y="0"/>
                  </a:lnTo>
                  <a:close/>
                </a:path>
              </a:pathLst>
            </a:custGeom>
            <a:solidFill>
              <a:srgbClr val="B8B8B8"/>
            </a:solidFill>
          </p:spPr>
          <p:txBody>
            <a:bodyPr wrap="square" lIns="0" tIns="0" rIns="0" bIns="0" rtlCol="0"/>
            <a:lstStyle/>
            <a:p>
              <a:endParaRPr sz="1227"/>
            </a:p>
          </p:txBody>
        </p:sp>
        <p:sp>
          <p:nvSpPr>
            <p:cNvPr id="4004" name="object 4004"/>
            <p:cNvSpPr/>
            <p:nvPr/>
          </p:nvSpPr>
          <p:spPr>
            <a:xfrm>
              <a:off x="2344864" y="8622449"/>
              <a:ext cx="119380" cy="98425"/>
            </a:xfrm>
            <a:custGeom>
              <a:avLst/>
              <a:gdLst/>
              <a:ahLst/>
              <a:cxnLst/>
              <a:rect l="l" t="t" r="r" b="b"/>
              <a:pathLst>
                <a:path w="119380" h="98425">
                  <a:moveTo>
                    <a:pt x="114642" y="0"/>
                  </a:moveTo>
                  <a:lnTo>
                    <a:pt x="7658" y="0"/>
                  </a:lnTo>
                  <a:lnTo>
                    <a:pt x="4914" y="1143"/>
                  </a:lnTo>
                  <a:lnTo>
                    <a:pt x="3086" y="3086"/>
                  </a:lnTo>
                  <a:lnTo>
                    <a:pt x="1142" y="5029"/>
                  </a:lnTo>
                  <a:lnTo>
                    <a:pt x="0" y="7658"/>
                  </a:lnTo>
                  <a:lnTo>
                    <a:pt x="0" y="90297"/>
                  </a:lnTo>
                  <a:lnTo>
                    <a:pt x="1142" y="93383"/>
                  </a:lnTo>
                  <a:lnTo>
                    <a:pt x="3086" y="95326"/>
                  </a:lnTo>
                  <a:lnTo>
                    <a:pt x="5372" y="97155"/>
                  </a:lnTo>
                  <a:lnTo>
                    <a:pt x="8000" y="98298"/>
                  </a:lnTo>
                  <a:lnTo>
                    <a:pt x="114642" y="98298"/>
                  </a:lnTo>
                  <a:lnTo>
                    <a:pt x="117407" y="95326"/>
                  </a:lnTo>
                  <a:lnTo>
                    <a:pt x="6515" y="95326"/>
                  </a:lnTo>
                  <a:lnTo>
                    <a:pt x="3086" y="91897"/>
                  </a:lnTo>
                  <a:lnTo>
                    <a:pt x="3086" y="87668"/>
                  </a:lnTo>
                  <a:lnTo>
                    <a:pt x="2628" y="10744"/>
                  </a:lnTo>
                  <a:lnTo>
                    <a:pt x="2628" y="6172"/>
                  </a:lnTo>
                  <a:lnTo>
                    <a:pt x="6057" y="2743"/>
                  </a:lnTo>
                  <a:lnTo>
                    <a:pt x="117386" y="2743"/>
                  </a:lnTo>
                  <a:lnTo>
                    <a:pt x="114642" y="0"/>
                  </a:lnTo>
                  <a:close/>
                </a:path>
                <a:path w="119380" h="98425">
                  <a:moveTo>
                    <a:pt x="117386" y="2743"/>
                  </a:moveTo>
                  <a:lnTo>
                    <a:pt x="113156" y="2743"/>
                  </a:lnTo>
                  <a:lnTo>
                    <a:pt x="116585" y="6172"/>
                  </a:lnTo>
                  <a:lnTo>
                    <a:pt x="116585" y="91897"/>
                  </a:lnTo>
                  <a:lnTo>
                    <a:pt x="113156" y="95326"/>
                  </a:lnTo>
                  <a:lnTo>
                    <a:pt x="117407" y="95326"/>
                  </a:lnTo>
                  <a:lnTo>
                    <a:pt x="119214" y="93383"/>
                  </a:lnTo>
                  <a:lnTo>
                    <a:pt x="119214" y="4572"/>
                  </a:lnTo>
                  <a:lnTo>
                    <a:pt x="117386" y="2743"/>
                  </a:lnTo>
                  <a:close/>
                </a:path>
              </a:pathLst>
            </a:custGeom>
            <a:solidFill>
              <a:srgbClr val="7F7F7F"/>
            </a:solidFill>
          </p:spPr>
          <p:txBody>
            <a:bodyPr wrap="square" lIns="0" tIns="0" rIns="0" bIns="0" rtlCol="0"/>
            <a:lstStyle/>
            <a:p>
              <a:endParaRPr sz="1227"/>
            </a:p>
          </p:txBody>
        </p:sp>
        <p:sp>
          <p:nvSpPr>
            <p:cNvPr id="4005" name="object 4005"/>
            <p:cNvSpPr/>
            <p:nvPr/>
          </p:nvSpPr>
          <p:spPr>
            <a:xfrm>
              <a:off x="2346007" y="8626093"/>
              <a:ext cx="2540" cy="90805"/>
            </a:xfrm>
            <a:custGeom>
              <a:avLst/>
              <a:gdLst/>
              <a:ahLst/>
              <a:cxnLst/>
              <a:rect l="l" t="t" r="r" b="b"/>
              <a:pathLst>
                <a:path w="2539" h="90804">
                  <a:moveTo>
                    <a:pt x="1943" y="0"/>
                  </a:moveTo>
                  <a:lnTo>
                    <a:pt x="1130" y="723"/>
                  </a:lnTo>
                  <a:lnTo>
                    <a:pt x="342" y="1422"/>
                  </a:lnTo>
                  <a:lnTo>
                    <a:pt x="0" y="1727"/>
                  </a:lnTo>
                  <a:lnTo>
                    <a:pt x="0" y="6642"/>
                  </a:lnTo>
                  <a:lnTo>
                    <a:pt x="342" y="84023"/>
                  </a:lnTo>
                  <a:lnTo>
                    <a:pt x="342" y="88938"/>
                  </a:lnTo>
                  <a:lnTo>
                    <a:pt x="1130" y="89814"/>
                  </a:lnTo>
                  <a:lnTo>
                    <a:pt x="1943" y="90690"/>
                  </a:lnTo>
                  <a:lnTo>
                    <a:pt x="1943" y="0"/>
                  </a:lnTo>
                  <a:close/>
                </a:path>
              </a:pathLst>
            </a:custGeom>
            <a:solidFill>
              <a:srgbClr val="EEA43A"/>
            </a:solidFill>
          </p:spPr>
          <p:txBody>
            <a:bodyPr wrap="square" lIns="0" tIns="0" rIns="0" bIns="0" rtlCol="0"/>
            <a:lstStyle/>
            <a:p>
              <a:endParaRPr sz="1227"/>
            </a:p>
          </p:txBody>
        </p:sp>
        <p:sp>
          <p:nvSpPr>
            <p:cNvPr id="4006" name="object 4006"/>
            <p:cNvSpPr/>
            <p:nvPr/>
          </p:nvSpPr>
          <p:spPr>
            <a:xfrm>
              <a:off x="2347150" y="8625782"/>
              <a:ext cx="1270" cy="91440"/>
            </a:xfrm>
            <a:custGeom>
              <a:avLst/>
              <a:gdLst/>
              <a:ahLst/>
              <a:cxnLst/>
              <a:rect l="l" t="t" r="r" b="b"/>
              <a:pathLst>
                <a:path w="1269" h="91440">
                  <a:moveTo>
                    <a:pt x="0" y="90120"/>
                  </a:moveTo>
                  <a:lnTo>
                    <a:pt x="1142" y="91363"/>
                  </a:lnTo>
                  <a:lnTo>
                    <a:pt x="1142" y="0"/>
                  </a:lnTo>
                  <a:lnTo>
                    <a:pt x="0" y="1019"/>
                  </a:lnTo>
                  <a:lnTo>
                    <a:pt x="0" y="90120"/>
                  </a:lnTo>
                  <a:close/>
                </a:path>
              </a:pathLst>
            </a:custGeom>
            <a:solidFill>
              <a:srgbClr val="EEA53B"/>
            </a:solidFill>
          </p:spPr>
          <p:txBody>
            <a:bodyPr wrap="square" lIns="0" tIns="0" rIns="0" bIns="0" rtlCol="0"/>
            <a:lstStyle/>
            <a:p>
              <a:endParaRPr sz="1227"/>
            </a:p>
          </p:txBody>
        </p:sp>
        <p:sp>
          <p:nvSpPr>
            <p:cNvPr id="4007" name="object 4007"/>
            <p:cNvSpPr/>
            <p:nvPr/>
          </p:nvSpPr>
          <p:spPr>
            <a:xfrm>
              <a:off x="2347493" y="8625068"/>
              <a:ext cx="1905" cy="93345"/>
            </a:xfrm>
            <a:custGeom>
              <a:avLst/>
              <a:gdLst/>
              <a:ahLst/>
              <a:cxnLst/>
              <a:rect l="l" t="t" r="r" b="b"/>
              <a:pathLst>
                <a:path w="1905" h="93345">
                  <a:moveTo>
                    <a:pt x="1600" y="0"/>
                  </a:moveTo>
                  <a:lnTo>
                    <a:pt x="0" y="1427"/>
                  </a:lnTo>
                  <a:lnTo>
                    <a:pt x="0" y="91207"/>
                  </a:lnTo>
                  <a:lnTo>
                    <a:pt x="1600" y="92948"/>
                  </a:lnTo>
                  <a:lnTo>
                    <a:pt x="1600" y="0"/>
                  </a:lnTo>
                  <a:close/>
                </a:path>
              </a:pathLst>
            </a:custGeom>
            <a:solidFill>
              <a:srgbClr val="EFA63D"/>
            </a:solidFill>
          </p:spPr>
          <p:txBody>
            <a:bodyPr wrap="square" lIns="0" tIns="0" rIns="0" bIns="0" rtlCol="0"/>
            <a:lstStyle/>
            <a:p>
              <a:endParaRPr sz="1227"/>
            </a:p>
          </p:txBody>
        </p:sp>
        <p:sp>
          <p:nvSpPr>
            <p:cNvPr id="4008" name="object 4008"/>
            <p:cNvSpPr/>
            <p:nvPr/>
          </p:nvSpPr>
          <p:spPr>
            <a:xfrm>
              <a:off x="2348293" y="8624762"/>
              <a:ext cx="1270" cy="93980"/>
            </a:xfrm>
            <a:custGeom>
              <a:avLst/>
              <a:gdLst/>
              <a:ahLst/>
              <a:cxnLst/>
              <a:rect l="l" t="t" r="r" b="b"/>
              <a:pathLst>
                <a:path w="1269" h="93979">
                  <a:moveTo>
                    <a:pt x="0" y="92383"/>
                  </a:moveTo>
                  <a:lnTo>
                    <a:pt x="1142" y="93627"/>
                  </a:lnTo>
                  <a:lnTo>
                    <a:pt x="1142" y="0"/>
                  </a:lnTo>
                  <a:lnTo>
                    <a:pt x="0" y="1019"/>
                  </a:lnTo>
                  <a:lnTo>
                    <a:pt x="0" y="92383"/>
                  </a:lnTo>
                  <a:close/>
                </a:path>
              </a:pathLst>
            </a:custGeom>
            <a:solidFill>
              <a:srgbClr val="EFA73E"/>
            </a:solidFill>
          </p:spPr>
          <p:txBody>
            <a:bodyPr wrap="square" lIns="0" tIns="0" rIns="0" bIns="0" rtlCol="0"/>
            <a:lstStyle/>
            <a:p>
              <a:endParaRPr sz="1227"/>
            </a:p>
          </p:txBody>
        </p:sp>
        <p:sp>
          <p:nvSpPr>
            <p:cNvPr id="4009" name="object 4009"/>
            <p:cNvSpPr/>
            <p:nvPr/>
          </p:nvSpPr>
          <p:spPr>
            <a:xfrm>
              <a:off x="2348636" y="8624456"/>
              <a:ext cx="1270" cy="94615"/>
            </a:xfrm>
            <a:custGeom>
              <a:avLst/>
              <a:gdLst/>
              <a:ahLst/>
              <a:cxnLst/>
              <a:rect l="l" t="t" r="r" b="b"/>
              <a:pathLst>
                <a:path w="1269" h="94615">
                  <a:moveTo>
                    <a:pt x="0" y="93062"/>
                  </a:moveTo>
                  <a:lnTo>
                    <a:pt x="1143" y="94306"/>
                  </a:lnTo>
                  <a:lnTo>
                    <a:pt x="1143" y="0"/>
                  </a:lnTo>
                  <a:lnTo>
                    <a:pt x="0" y="1019"/>
                  </a:lnTo>
                  <a:lnTo>
                    <a:pt x="0" y="93062"/>
                  </a:lnTo>
                  <a:close/>
                </a:path>
              </a:pathLst>
            </a:custGeom>
            <a:solidFill>
              <a:srgbClr val="F0A940"/>
            </a:solidFill>
          </p:spPr>
          <p:txBody>
            <a:bodyPr wrap="square" lIns="0" tIns="0" rIns="0" bIns="0" rtlCol="0"/>
            <a:lstStyle/>
            <a:p>
              <a:endParaRPr sz="1227"/>
            </a:p>
          </p:txBody>
        </p:sp>
        <p:sp>
          <p:nvSpPr>
            <p:cNvPr id="4010" name="object 4010"/>
            <p:cNvSpPr/>
            <p:nvPr/>
          </p:nvSpPr>
          <p:spPr>
            <a:xfrm>
              <a:off x="2349436" y="8624569"/>
              <a:ext cx="1270" cy="95250"/>
            </a:xfrm>
            <a:custGeom>
              <a:avLst/>
              <a:gdLst/>
              <a:ahLst/>
              <a:cxnLst/>
              <a:rect l="l" t="t" r="r" b="b"/>
              <a:pathLst>
                <a:path w="1269" h="95250">
                  <a:moveTo>
                    <a:pt x="1143" y="0"/>
                  </a:moveTo>
                  <a:lnTo>
                    <a:pt x="0" y="0"/>
                  </a:lnTo>
                  <a:lnTo>
                    <a:pt x="0" y="93980"/>
                  </a:lnTo>
                  <a:lnTo>
                    <a:pt x="723" y="93980"/>
                  </a:lnTo>
                  <a:lnTo>
                    <a:pt x="723" y="95250"/>
                  </a:lnTo>
                  <a:lnTo>
                    <a:pt x="1143" y="95250"/>
                  </a:lnTo>
                  <a:lnTo>
                    <a:pt x="1143" y="93980"/>
                  </a:lnTo>
                  <a:lnTo>
                    <a:pt x="1143" y="0"/>
                  </a:lnTo>
                  <a:close/>
                </a:path>
              </a:pathLst>
            </a:custGeom>
            <a:solidFill>
              <a:srgbClr val="F0AA41"/>
            </a:solidFill>
          </p:spPr>
          <p:txBody>
            <a:bodyPr wrap="square" lIns="0" tIns="0" rIns="0" bIns="0" rtlCol="0"/>
            <a:lstStyle/>
            <a:p>
              <a:endParaRPr sz="1227"/>
            </a:p>
          </p:txBody>
        </p:sp>
        <p:sp>
          <p:nvSpPr>
            <p:cNvPr id="4011" name="object 4011"/>
            <p:cNvSpPr/>
            <p:nvPr/>
          </p:nvSpPr>
          <p:spPr>
            <a:xfrm>
              <a:off x="2349779" y="8624569"/>
              <a:ext cx="1270" cy="95250"/>
            </a:xfrm>
            <a:custGeom>
              <a:avLst/>
              <a:gdLst/>
              <a:ahLst/>
              <a:cxnLst/>
              <a:rect l="l" t="t" r="r" b="b"/>
              <a:pathLst>
                <a:path w="1269" h="95250">
                  <a:moveTo>
                    <a:pt x="1130" y="0"/>
                  </a:moveTo>
                  <a:lnTo>
                    <a:pt x="0" y="0"/>
                  </a:lnTo>
                  <a:lnTo>
                    <a:pt x="0" y="93980"/>
                  </a:lnTo>
                  <a:lnTo>
                    <a:pt x="381" y="93980"/>
                  </a:lnTo>
                  <a:lnTo>
                    <a:pt x="381" y="95250"/>
                  </a:lnTo>
                  <a:lnTo>
                    <a:pt x="1130" y="95250"/>
                  </a:lnTo>
                  <a:lnTo>
                    <a:pt x="1130" y="93980"/>
                  </a:lnTo>
                  <a:lnTo>
                    <a:pt x="1130" y="0"/>
                  </a:lnTo>
                  <a:close/>
                </a:path>
              </a:pathLst>
            </a:custGeom>
            <a:solidFill>
              <a:srgbClr val="F0AB42"/>
            </a:solidFill>
          </p:spPr>
          <p:txBody>
            <a:bodyPr wrap="square" lIns="0" tIns="0" rIns="0" bIns="0" rtlCol="0"/>
            <a:lstStyle/>
            <a:p>
              <a:endParaRPr sz="1227"/>
            </a:p>
          </p:txBody>
        </p:sp>
        <p:sp>
          <p:nvSpPr>
            <p:cNvPr id="4012" name="object 4012"/>
            <p:cNvSpPr/>
            <p:nvPr/>
          </p:nvSpPr>
          <p:spPr>
            <a:xfrm>
              <a:off x="2350236"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1AC44"/>
            </a:solidFill>
          </p:spPr>
          <p:txBody>
            <a:bodyPr wrap="square" lIns="0" tIns="0" rIns="0" bIns="0" rtlCol="0"/>
            <a:lstStyle/>
            <a:p>
              <a:endParaRPr sz="1227"/>
            </a:p>
          </p:txBody>
        </p:sp>
        <p:sp>
          <p:nvSpPr>
            <p:cNvPr id="4013" name="object 4013"/>
            <p:cNvSpPr/>
            <p:nvPr/>
          </p:nvSpPr>
          <p:spPr>
            <a:xfrm>
              <a:off x="2350922"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1AD45"/>
            </a:solidFill>
          </p:spPr>
          <p:txBody>
            <a:bodyPr wrap="square" lIns="0" tIns="0" rIns="0" bIns="0" rtlCol="0"/>
            <a:lstStyle/>
            <a:p>
              <a:endParaRPr sz="1227"/>
            </a:p>
          </p:txBody>
        </p:sp>
        <p:sp>
          <p:nvSpPr>
            <p:cNvPr id="4014" name="object 4014"/>
            <p:cNvSpPr/>
            <p:nvPr/>
          </p:nvSpPr>
          <p:spPr>
            <a:xfrm>
              <a:off x="2351379"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1AE46"/>
            </a:solidFill>
          </p:spPr>
          <p:txBody>
            <a:bodyPr wrap="square" lIns="0" tIns="0" rIns="0" bIns="0" rtlCol="0"/>
            <a:lstStyle/>
            <a:p>
              <a:endParaRPr sz="1227"/>
            </a:p>
          </p:txBody>
        </p:sp>
        <p:sp>
          <p:nvSpPr>
            <p:cNvPr id="4015" name="object 4015"/>
            <p:cNvSpPr/>
            <p:nvPr/>
          </p:nvSpPr>
          <p:spPr>
            <a:xfrm>
              <a:off x="2352065"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2AF47"/>
            </a:solidFill>
          </p:spPr>
          <p:txBody>
            <a:bodyPr wrap="square" lIns="0" tIns="0" rIns="0" bIns="0" rtlCol="0"/>
            <a:lstStyle/>
            <a:p>
              <a:endParaRPr sz="1227"/>
            </a:p>
          </p:txBody>
        </p:sp>
        <p:sp>
          <p:nvSpPr>
            <p:cNvPr id="4016" name="object 4016"/>
            <p:cNvSpPr/>
            <p:nvPr/>
          </p:nvSpPr>
          <p:spPr>
            <a:xfrm>
              <a:off x="2352522"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2B049"/>
            </a:solidFill>
          </p:spPr>
          <p:txBody>
            <a:bodyPr wrap="square" lIns="0" tIns="0" rIns="0" bIns="0" rtlCol="0"/>
            <a:lstStyle/>
            <a:p>
              <a:endParaRPr sz="1227"/>
            </a:p>
          </p:txBody>
        </p:sp>
        <p:sp>
          <p:nvSpPr>
            <p:cNvPr id="4017" name="object 4017"/>
            <p:cNvSpPr/>
            <p:nvPr/>
          </p:nvSpPr>
          <p:spPr>
            <a:xfrm>
              <a:off x="2353208"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2B14A"/>
            </a:solidFill>
          </p:spPr>
          <p:txBody>
            <a:bodyPr wrap="square" lIns="0" tIns="0" rIns="0" bIns="0" rtlCol="0"/>
            <a:lstStyle/>
            <a:p>
              <a:endParaRPr sz="1227"/>
            </a:p>
          </p:txBody>
        </p:sp>
        <p:sp>
          <p:nvSpPr>
            <p:cNvPr id="4018" name="object 4018"/>
            <p:cNvSpPr/>
            <p:nvPr/>
          </p:nvSpPr>
          <p:spPr>
            <a:xfrm>
              <a:off x="2353665"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3B24B"/>
            </a:solidFill>
          </p:spPr>
          <p:txBody>
            <a:bodyPr wrap="square" lIns="0" tIns="0" rIns="0" bIns="0" rtlCol="0"/>
            <a:lstStyle/>
            <a:p>
              <a:endParaRPr sz="1227"/>
            </a:p>
          </p:txBody>
        </p:sp>
        <p:sp>
          <p:nvSpPr>
            <p:cNvPr id="4019" name="object 4019"/>
            <p:cNvSpPr/>
            <p:nvPr/>
          </p:nvSpPr>
          <p:spPr>
            <a:xfrm>
              <a:off x="2354351"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3B24C"/>
            </a:solidFill>
          </p:spPr>
          <p:txBody>
            <a:bodyPr wrap="square" lIns="0" tIns="0" rIns="0" bIns="0" rtlCol="0"/>
            <a:lstStyle/>
            <a:p>
              <a:endParaRPr sz="1227"/>
            </a:p>
          </p:txBody>
        </p:sp>
        <p:sp>
          <p:nvSpPr>
            <p:cNvPr id="4020" name="object 4020"/>
            <p:cNvSpPr/>
            <p:nvPr/>
          </p:nvSpPr>
          <p:spPr>
            <a:xfrm>
              <a:off x="2354808"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3B34D"/>
            </a:solidFill>
          </p:spPr>
          <p:txBody>
            <a:bodyPr wrap="square" lIns="0" tIns="0" rIns="0" bIns="0" rtlCol="0"/>
            <a:lstStyle/>
            <a:p>
              <a:endParaRPr sz="1227"/>
            </a:p>
          </p:txBody>
        </p:sp>
        <p:sp>
          <p:nvSpPr>
            <p:cNvPr id="4021" name="object 4021"/>
            <p:cNvSpPr/>
            <p:nvPr/>
          </p:nvSpPr>
          <p:spPr>
            <a:xfrm>
              <a:off x="2355151"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3B44F"/>
            </a:solidFill>
          </p:spPr>
          <p:txBody>
            <a:bodyPr wrap="square" lIns="0" tIns="0" rIns="0" bIns="0" rtlCol="0"/>
            <a:lstStyle/>
            <a:p>
              <a:endParaRPr sz="1227"/>
            </a:p>
          </p:txBody>
        </p:sp>
        <p:sp>
          <p:nvSpPr>
            <p:cNvPr id="4022" name="object 4022"/>
            <p:cNvSpPr/>
            <p:nvPr/>
          </p:nvSpPr>
          <p:spPr>
            <a:xfrm>
              <a:off x="2355951"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4B550"/>
            </a:solidFill>
          </p:spPr>
          <p:txBody>
            <a:bodyPr wrap="square" lIns="0" tIns="0" rIns="0" bIns="0" rtlCol="0"/>
            <a:lstStyle/>
            <a:p>
              <a:endParaRPr sz="1227"/>
            </a:p>
          </p:txBody>
        </p:sp>
        <p:sp>
          <p:nvSpPr>
            <p:cNvPr id="4023" name="object 4023"/>
            <p:cNvSpPr/>
            <p:nvPr/>
          </p:nvSpPr>
          <p:spPr>
            <a:xfrm>
              <a:off x="235663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4B651"/>
            </a:solidFill>
          </p:spPr>
          <p:txBody>
            <a:bodyPr wrap="square" lIns="0" tIns="0" rIns="0" bIns="0" rtlCol="0"/>
            <a:lstStyle/>
            <a:p>
              <a:endParaRPr sz="1227"/>
            </a:p>
          </p:txBody>
        </p:sp>
        <p:sp>
          <p:nvSpPr>
            <p:cNvPr id="4024" name="object 4024"/>
            <p:cNvSpPr/>
            <p:nvPr/>
          </p:nvSpPr>
          <p:spPr>
            <a:xfrm>
              <a:off x="2357094"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4B752"/>
            </a:solidFill>
          </p:spPr>
          <p:txBody>
            <a:bodyPr wrap="square" lIns="0" tIns="0" rIns="0" bIns="0" rtlCol="0"/>
            <a:lstStyle/>
            <a:p>
              <a:endParaRPr sz="1227"/>
            </a:p>
          </p:txBody>
        </p:sp>
        <p:sp>
          <p:nvSpPr>
            <p:cNvPr id="4025" name="object 4025"/>
            <p:cNvSpPr/>
            <p:nvPr/>
          </p:nvSpPr>
          <p:spPr>
            <a:xfrm>
              <a:off x="2357437"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5B853"/>
            </a:solidFill>
          </p:spPr>
          <p:txBody>
            <a:bodyPr wrap="square" lIns="0" tIns="0" rIns="0" bIns="0" rtlCol="0"/>
            <a:lstStyle/>
            <a:p>
              <a:endParaRPr sz="1227"/>
            </a:p>
          </p:txBody>
        </p:sp>
        <p:sp>
          <p:nvSpPr>
            <p:cNvPr id="4026" name="object 4026"/>
            <p:cNvSpPr/>
            <p:nvPr/>
          </p:nvSpPr>
          <p:spPr>
            <a:xfrm>
              <a:off x="235823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5B955"/>
            </a:solidFill>
          </p:spPr>
          <p:txBody>
            <a:bodyPr wrap="square" lIns="0" tIns="0" rIns="0" bIns="0" rtlCol="0"/>
            <a:lstStyle/>
            <a:p>
              <a:endParaRPr sz="1227"/>
            </a:p>
          </p:txBody>
        </p:sp>
        <p:sp>
          <p:nvSpPr>
            <p:cNvPr id="4027" name="object 4027"/>
            <p:cNvSpPr/>
            <p:nvPr/>
          </p:nvSpPr>
          <p:spPr>
            <a:xfrm>
              <a:off x="2358580"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5BA56"/>
            </a:solidFill>
          </p:spPr>
          <p:txBody>
            <a:bodyPr wrap="square" lIns="0" tIns="0" rIns="0" bIns="0" rtlCol="0"/>
            <a:lstStyle/>
            <a:p>
              <a:endParaRPr sz="1227"/>
            </a:p>
          </p:txBody>
        </p:sp>
        <p:sp>
          <p:nvSpPr>
            <p:cNvPr id="4028" name="object 4028"/>
            <p:cNvSpPr/>
            <p:nvPr/>
          </p:nvSpPr>
          <p:spPr>
            <a:xfrm>
              <a:off x="2359380"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6BB57"/>
            </a:solidFill>
          </p:spPr>
          <p:txBody>
            <a:bodyPr wrap="square" lIns="0" tIns="0" rIns="0" bIns="0" rtlCol="0"/>
            <a:lstStyle/>
            <a:p>
              <a:endParaRPr sz="1227"/>
            </a:p>
          </p:txBody>
        </p:sp>
        <p:sp>
          <p:nvSpPr>
            <p:cNvPr id="4029" name="object 4029"/>
            <p:cNvSpPr/>
            <p:nvPr/>
          </p:nvSpPr>
          <p:spPr>
            <a:xfrm>
              <a:off x="2359723"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6BB58"/>
            </a:solidFill>
          </p:spPr>
          <p:txBody>
            <a:bodyPr wrap="square" lIns="0" tIns="0" rIns="0" bIns="0" rtlCol="0"/>
            <a:lstStyle/>
            <a:p>
              <a:endParaRPr sz="1227"/>
            </a:p>
          </p:txBody>
        </p:sp>
        <p:sp>
          <p:nvSpPr>
            <p:cNvPr id="4030" name="object 4030"/>
            <p:cNvSpPr/>
            <p:nvPr/>
          </p:nvSpPr>
          <p:spPr>
            <a:xfrm>
              <a:off x="2360523"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6BC59"/>
            </a:solidFill>
          </p:spPr>
          <p:txBody>
            <a:bodyPr wrap="square" lIns="0" tIns="0" rIns="0" bIns="0" rtlCol="0"/>
            <a:lstStyle/>
            <a:p>
              <a:endParaRPr sz="1227"/>
            </a:p>
          </p:txBody>
        </p:sp>
        <p:sp>
          <p:nvSpPr>
            <p:cNvPr id="4031" name="object 4031"/>
            <p:cNvSpPr/>
            <p:nvPr/>
          </p:nvSpPr>
          <p:spPr>
            <a:xfrm>
              <a:off x="2360866"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6BD5B"/>
            </a:solidFill>
          </p:spPr>
          <p:txBody>
            <a:bodyPr wrap="square" lIns="0" tIns="0" rIns="0" bIns="0" rtlCol="0"/>
            <a:lstStyle/>
            <a:p>
              <a:endParaRPr sz="1227"/>
            </a:p>
          </p:txBody>
        </p:sp>
        <p:sp>
          <p:nvSpPr>
            <p:cNvPr id="4032" name="object 4032"/>
            <p:cNvSpPr/>
            <p:nvPr/>
          </p:nvSpPr>
          <p:spPr>
            <a:xfrm>
              <a:off x="2361666"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7BE5C"/>
            </a:solidFill>
          </p:spPr>
          <p:txBody>
            <a:bodyPr wrap="square" lIns="0" tIns="0" rIns="0" bIns="0" rtlCol="0"/>
            <a:lstStyle/>
            <a:p>
              <a:endParaRPr sz="1227"/>
            </a:p>
          </p:txBody>
        </p:sp>
        <p:sp>
          <p:nvSpPr>
            <p:cNvPr id="4033" name="object 4033"/>
            <p:cNvSpPr/>
            <p:nvPr/>
          </p:nvSpPr>
          <p:spPr>
            <a:xfrm>
              <a:off x="2362009"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7BF5D"/>
            </a:solidFill>
          </p:spPr>
          <p:txBody>
            <a:bodyPr wrap="square" lIns="0" tIns="0" rIns="0" bIns="0" rtlCol="0"/>
            <a:lstStyle/>
            <a:p>
              <a:endParaRPr sz="1227"/>
            </a:p>
          </p:txBody>
        </p:sp>
        <p:sp>
          <p:nvSpPr>
            <p:cNvPr id="4034" name="object 4034"/>
            <p:cNvSpPr/>
            <p:nvPr/>
          </p:nvSpPr>
          <p:spPr>
            <a:xfrm>
              <a:off x="2362809"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7C05E"/>
            </a:solidFill>
          </p:spPr>
          <p:txBody>
            <a:bodyPr wrap="square" lIns="0" tIns="0" rIns="0" bIns="0" rtlCol="0"/>
            <a:lstStyle/>
            <a:p>
              <a:endParaRPr sz="1227"/>
            </a:p>
          </p:txBody>
        </p:sp>
        <p:sp>
          <p:nvSpPr>
            <p:cNvPr id="4035" name="object 4035"/>
            <p:cNvSpPr/>
            <p:nvPr/>
          </p:nvSpPr>
          <p:spPr>
            <a:xfrm>
              <a:off x="2363152"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7C05F"/>
            </a:solidFill>
          </p:spPr>
          <p:txBody>
            <a:bodyPr wrap="square" lIns="0" tIns="0" rIns="0" bIns="0" rtlCol="0"/>
            <a:lstStyle/>
            <a:p>
              <a:endParaRPr sz="1227"/>
            </a:p>
          </p:txBody>
        </p:sp>
        <p:sp>
          <p:nvSpPr>
            <p:cNvPr id="4036" name="object 4036"/>
            <p:cNvSpPr/>
            <p:nvPr/>
          </p:nvSpPr>
          <p:spPr>
            <a:xfrm>
              <a:off x="2363952"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8C15F"/>
            </a:solidFill>
          </p:spPr>
          <p:txBody>
            <a:bodyPr wrap="square" lIns="0" tIns="0" rIns="0" bIns="0" rtlCol="0"/>
            <a:lstStyle/>
            <a:p>
              <a:endParaRPr sz="1227"/>
            </a:p>
          </p:txBody>
        </p:sp>
        <p:sp>
          <p:nvSpPr>
            <p:cNvPr id="4037" name="object 4037"/>
            <p:cNvSpPr/>
            <p:nvPr/>
          </p:nvSpPr>
          <p:spPr>
            <a:xfrm>
              <a:off x="2364295"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8C160"/>
            </a:solidFill>
          </p:spPr>
          <p:txBody>
            <a:bodyPr wrap="square" lIns="0" tIns="0" rIns="0" bIns="0" rtlCol="0"/>
            <a:lstStyle/>
            <a:p>
              <a:endParaRPr sz="1227"/>
            </a:p>
          </p:txBody>
        </p:sp>
        <p:sp>
          <p:nvSpPr>
            <p:cNvPr id="4038" name="object 4038"/>
            <p:cNvSpPr/>
            <p:nvPr/>
          </p:nvSpPr>
          <p:spPr>
            <a:xfrm>
              <a:off x="2365095"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8C261"/>
            </a:solidFill>
          </p:spPr>
          <p:txBody>
            <a:bodyPr wrap="square" lIns="0" tIns="0" rIns="0" bIns="0" rtlCol="0"/>
            <a:lstStyle/>
            <a:p>
              <a:endParaRPr sz="1227"/>
            </a:p>
          </p:txBody>
        </p:sp>
        <p:sp>
          <p:nvSpPr>
            <p:cNvPr id="4039" name="object 4039"/>
            <p:cNvSpPr/>
            <p:nvPr/>
          </p:nvSpPr>
          <p:spPr>
            <a:xfrm>
              <a:off x="2365438"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8C362"/>
            </a:solidFill>
          </p:spPr>
          <p:txBody>
            <a:bodyPr wrap="square" lIns="0" tIns="0" rIns="0" bIns="0" rtlCol="0"/>
            <a:lstStyle/>
            <a:p>
              <a:endParaRPr sz="1227"/>
            </a:p>
          </p:txBody>
        </p:sp>
        <p:sp>
          <p:nvSpPr>
            <p:cNvPr id="4040" name="object 4040"/>
            <p:cNvSpPr/>
            <p:nvPr/>
          </p:nvSpPr>
          <p:spPr>
            <a:xfrm>
              <a:off x="2366238"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9C363"/>
            </a:solidFill>
          </p:spPr>
          <p:txBody>
            <a:bodyPr wrap="square" lIns="0" tIns="0" rIns="0" bIns="0" rtlCol="0"/>
            <a:lstStyle/>
            <a:p>
              <a:endParaRPr sz="1227"/>
            </a:p>
          </p:txBody>
        </p:sp>
        <p:sp>
          <p:nvSpPr>
            <p:cNvPr id="4041" name="object 4041"/>
            <p:cNvSpPr/>
            <p:nvPr/>
          </p:nvSpPr>
          <p:spPr>
            <a:xfrm>
              <a:off x="2366581"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9C463"/>
            </a:solidFill>
          </p:spPr>
          <p:txBody>
            <a:bodyPr wrap="square" lIns="0" tIns="0" rIns="0" bIns="0" rtlCol="0"/>
            <a:lstStyle/>
            <a:p>
              <a:endParaRPr sz="1227"/>
            </a:p>
          </p:txBody>
        </p:sp>
        <p:sp>
          <p:nvSpPr>
            <p:cNvPr id="4042" name="object 4042"/>
            <p:cNvSpPr/>
            <p:nvPr/>
          </p:nvSpPr>
          <p:spPr>
            <a:xfrm>
              <a:off x="2367381"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9C564"/>
            </a:solidFill>
          </p:spPr>
          <p:txBody>
            <a:bodyPr wrap="square" lIns="0" tIns="0" rIns="0" bIns="0" rtlCol="0"/>
            <a:lstStyle/>
            <a:p>
              <a:endParaRPr sz="1227"/>
            </a:p>
          </p:txBody>
        </p:sp>
        <p:sp>
          <p:nvSpPr>
            <p:cNvPr id="4043" name="object 4043"/>
            <p:cNvSpPr/>
            <p:nvPr/>
          </p:nvSpPr>
          <p:spPr>
            <a:xfrm>
              <a:off x="2367724"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9C565"/>
            </a:solidFill>
          </p:spPr>
          <p:txBody>
            <a:bodyPr wrap="square" lIns="0" tIns="0" rIns="0" bIns="0" rtlCol="0"/>
            <a:lstStyle/>
            <a:p>
              <a:endParaRPr sz="1227"/>
            </a:p>
          </p:txBody>
        </p:sp>
        <p:sp>
          <p:nvSpPr>
            <p:cNvPr id="4044" name="object 4044"/>
            <p:cNvSpPr/>
            <p:nvPr/>
          </p:nvSpPr>
          <p:spPr>
            <a:xfrm>
              <a:off x="2368524"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AC666"/>
            </a:solidFill>
          </p:spPr>
          <p:txBody>
            <a:bodyPr wrap="square" lIns="0" tIns="0" rIns="0" bIns="0" rtlCol="0"/>
            <a:lstStyle/>
            <a:p>
              <a:endParaRPr sz="1227"/>
            </a:p>
          </p:txBody>
        </p:sp>
        <p:sp>
          <p:nvSpPr>
            <p:cNvPr id="4045" name="object 4045"/>
            <p:cNvSpPr/>
            <p:nvPr/>
          </p:nvSpPr>
          <p:spPr>
            <a:xfrm>
              <a:off x="2368867"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AC667"/>
            </a:solidFill>
          </p:spPr>
          <p:txBody>
            <a:bodyPr wrap="square" lIns="0" tIns="0" rIns="0" bIns="0" rtlCol="0"/>
            <a:lstStyle/>
            <a:p>
              <a:endParaRPr sz="1227"/>
            </a:p>
          </p:txBody>
        </p:sp>
        <p:sp>
          <p:nvSpPr>
            <p:cNvPr id="4046" name="object 4046"/>
            <p:cNvSpPr/>
            <p:nvPr/>
          </p:nvSpPr>
          <p:spPr>
            <a:xfrm>
              <a:off x="236966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AC768"/>
            </a:solidFill>
          </p:spPr>
          <p:txBody>
            <a:bodyPr wrap="square" lIns="0" tIns="0" rIns="0" bIns="0" rtlCol="0"/>
            <a:lstStyle/>
            <a:p>
              <a:endParaRPr sz="1227"/>
            </a:p>
          </p:txBody>
        </p:sp>
        <p:sp>
          <p:nvSpPr>
            <p:cNvPr id="4047" name="object 4047"/>
            <p:cNvSpPr/>
            <p:nvPr/>
          </p:nvSpPr>
          <p:spPr>
            <a:xfrm>
              <a:off x="2370010"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AC868"/>
            </a:solidFill>
          </p:spPr>
          <p:txBody>
            <a:bodyPr wrap="square" lIns="0" tIns="0" rIns="0" bIns="0" rtlCol="0"/>
            <a:lstStyle/>
            <a:p>
              <a:endParaRPr sz="1227"/>
            </a:p>
          </p:txBody>
        </p:sp>
        <p:sp>
          <p:nvSpPr>
            <p:cNvPr id="4048" name="object 4048"/>
            <p:cNvSpPr/>
            <p:nvPr/>
          </p:nvSpPr>
          <p:spPr>
            <a:xfrm>
              <a:off x="2370810"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BC869"/>
            </a:solidFill>
          </p:spPr>
          <p:txBody>
            <a:bodyPr wrap="square" lIns="0" tIns="0" rIns="0" bIns="0" rtlCol="0"/>
            <a:lstStyle/>
            <a:p>
              <a:endParaRPr sz="1227"/>
            </a:p>
          </p:txBody>
        </p:sp>
        <p:sp>
          <p:nvSpPr>
            <p:cNvPr id="4049" name="object 4049"/>
            <p:cNvSpPr/>
            <p:nvPr/>
          </p:nvSpPr>
          <p:spPr>
            <a:xfrm>
              <a:off x="2371153"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BC96A"/>
            </a:solidFill>
          </p:spPr>
          <p:txBody>
            <a:bodyPr wrap="square" lIns="0" tIns="0" rIns="0" bIns="0" rtlCol="0"/>
            <a:lstStyle/>
            <a:p>
              <a:endParaRPr sz="1227"/>
            </a:p>
          </p:txBody>
        </p:sp>
        <p:sp>
          <p:nvSpPr>
            <p:cNvPr id="4050" name="object 4050"/>
            <p:cNvSpPr/>
            <p:nvPr/>
          </p:nvSpPr>
          <p:spPr>
            <a:xfrm>
              <a:off x="2371953"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BCA6B"/>
            </a:solidFill>
          </p:spPr>
          <p:txBody>
            <a:bodyPr wrap="square" lIns="0" tIns="0" rIns="0" bIns="0" rtlCol="0"/>
            <a:lstStyle/>
            <a:p>
              <a:endParaRPr sz="1227"/>
            </a:p>
          </p:txBody>
        </p:sp>
        <p:sp>
          <p:nvSpPr>
            <p:cNvPr id="4051" name="object 4051"/>
            <p:cNvSpPr/>
            <p:nvPr/>
          </p:nvSpPr>
          <p:spPr>
            <a:xfrm>
              <a:off x="2372296"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BCA6C"/>
            </a:solidFill>
          </p:spPr>
          <p:txBody>
            <a:bodyPr wrap="square" lIns="0" tIns="0" rIns="0" bIns="0" rtlCol="0"/>
            <a:lstStyle/>
            <a:p>
              <a:endParaRPr sz="1227"/>
            </a:p>
          </p:txBody>
        </p:sp>
        <p:sp>
          <p:nvSpPr>
            <p:cNvPr id="4052" name="object 4052"/>
            <p:cNvSpPr/>
            <p:nvPr/>
          </p:nvSpPr>
          <p:spPr>
            <a:xfrm>
              <a:off x="2373096"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CCB6C"/>
            </a:solidFill>
          </p:spPr>
          <p:txBody>
            <a:bodyPr wrap="square" lIns="0" tIns="0" rIns="0" bIns="0" rtlCol="0"/>
            <a:lstStyle/>
            <a:p>
              <a:endParaRPr sz="1227"/>
            </a:p>
          </p:txBody>
        </p:sp>
        <p:sp>
          <p:nvSpPr>
            <p:cNvPr id="4053" name="object 4053"/>
            <p:cNvSpPr/>
            <p:nvPr/>
          </p:nvSpPr>
          <p:spPr>
            <a:xfrm>
              <a:off x="2373439"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CCB6D"/>
            </a:solidFill>
          </p:spPr>
          <p:txBody>
            <a:bodyPr wrap="square" lIns="0" tIns="0" rIns="0" bIns="0" rtlCol="0"/>
            <a:lstStyle/>
            <a:p>
              <a:endParaRPr sz="1227"/>
            </a:p>
          </p:txBody>
        </p:sp>
        <p:sp>
          <p:nvSpPr>
            <p:cNvPr id="4054" name="object 4054"/>
            <p:cNvSpPr/>
            <p:nvPr/>
          </p:nvSpPr>
          <p:spPr>
            <a:xfrm>
              <a:off x="2374239" y="8624049"/>
              <a:ext cx="1905" cy="95250"/>
            </a:xfrm>
            <a:custGeom>
              <a:avLst/>
              <a:gdLst/>
              <a:ahLst/>
              <a:cxnLst/>
              <a:rect l="l" t="t" r="r" b="b"/>
              <a:pathLst>
                <a:path w="1905" h="95250">
                  <a:moveTo>
                    <a:pt x="1828" y="0"/>
                  </a:moveTo>
                  <a:lnTo>
                    <a:pt x="0" y="0"/>
                  </a:lnTo>
                  <a:lnTo>
                    <a:pt x="0" y="95211"/>
                  </a:lnTo>
                  <a:lnTo>
                    <a:pt x="1828" y="95211"/>
                  </a:lnTo>
                  <a:lnTo>
                    <a:pt x="1828" y="0"/>
                  </a:lnTo>
                  <a:close/>
                </a:path>
              </a:pathLst>
            </a:custGeom>
            <a:solidFill>
              <a:srgbClr val="FCCC6E"/>
            </a:solidFill>
          </p:spPr>
          <p:txBody>
            <a:bodyPr wrap="square" lIns="0" tIns="0" rIns="0" bIns="0" rtlCol="0"/>
            <a:lstStyle/>
            <a:p>
              <a:endParaRPr sz="1227"/>
            </a:p>
          </p:txBody>
        </p:sp>
        <p:sp>
          <p:nvSpPr>
            <p:cNvPr id="4055" name="object 4055"/>
            <p:cNvSpPr/>
            <p:nvPr/>
          </p:nvSpPr>
          <p:spPr>
            <a:xfrm>
              <a:off x="2375382"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CCD6F"/>
            </a:solidFill>
          </p:spPr>
          <p:txBody>
            <a:bodyPr wrap="square" lIns="0" tIns="0" rIns="0" bIns="0" rtlCol="0"/>
            <a:lstStyle/>
            <a:p>
              <a:endParaRPr sz="1227"/>
            </a:p>
          </p:txBody>
        </p:sp>
        <p:sp>
          <p:nvSpPr>
            <p:cNvPr id="4056" name="object 4056"/>
            <p:cNvSpPr/>
            <p:nvPr/>
          </p:nvSpPr>
          <p:spPr>
            <a:xfrm>
              <a:off x="2376068"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CCD70"/>
            </a:solidFill>
          </p:spPr>
          <p:txBody>
            <a:bodyPr wrap="square" lIns="0" tIns="0" rIns="0" bIns="0" rtlCol="0"/>
            <a:lstStyle/>
            <a:p>
              <a:endParaRPr sz="1227"/>
            </a:p>
          </p:txBody>
        </p:sp>
        <p:sp>
          <p:nvSpPr>
            <p:cNvPr id="4057" name="object 4057"/>
            <p:cNvSpPr/>
            <p:nvPr/>
          </p:nvSpPr>
          <p:spPr>
            <a:xfrm>
              <a:off x="2377211"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FCCE70"/>
            </a:solidFill>
          </p:spPr>
          <p:txBody>
            <a:bodyPr wrap="square" lIns="0" tIns="0" rIns="0" bIns="0" rtlCol="0"/>
            <a:lstStyle/>
            <a:p>
              <a:endParaRPr sz="1227"/>
            </a:p>
          </p:txBody>
        </p:sp>
        <p:sp>
          <p:nvSpPr>
            <p:cNvPr id="4058" name="object 4058"/>
            <p:cNvSpPr/>
            <p:nvPr/>
          </p:nvSpPr>
          <p:spPr>
            <a:xfrm>
              <a:off x="2378011"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DCE71"/>
            </a:solidFill>
          </p:spPr>
          <p:txBody>
            <a:bodyPr wrap="square" lIns="0" tIns="0" rIns="0" bIns="0" rtlCol="0"/>
            <a:lstStyle/>
            <a:p>
              <a:endParaRPr sz="1227"/>
            </a:p>
          </p:txBody>
        </p:sp>
        <p:sp>
          <p:nvSpPr>
            <p:cNvPr id="4059" name="object 4059"/>
            <p:cNvSpPr/>
            <p:nvPr/>
          </p:nvSpPr>
          <p:spPr>
            <a:xfrm>
              <a:off x="2379154"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DCF72"/>
            </a:solidFill>
          </p:spPr>
          <p:txBody>
            <a:bodyPr wrap="square" lIns="0" tIns="0" rIns="0" bIns="0" rtlCol="0"/>
            <a:lstStyle/>
            <a:p>
              <a:endParaRPr sz="1227"/>
            </a:p>
          </p:txBody>
        </p:sp>
        <p:sp>
          <p:nvSpPr>
            <p:cNvPr id="4060" name="object 4060"/>
            <p:cNvSpPr/>
            <p:nvPr/>
          </p:nvSpPr>
          <p:spPr>
            <a:xfrm>
              <a:off x="2380297" y="8624049"/>
              <a:ext cx="3175" cy="95250"/>
            </a:xfrm>
            <a:custGeom>
              <a:avLst/>
              <a:gdLst/>
              <a:ahLst/>
              <a:cxnLst/>
              <a:rect l="l" t="t" r="r" b="b"/>
              <a:pathLst>
                <a:path w="3175" h="95250">
                  <a:moveTo>
                    <a:pt x="2616" y="0"/>
                  </a:moveTo>
                  <a:lnTo>
                    <a:pt x="1485" y="0"/>
                  </a:lnTo>
                  <a:lnTo>
                    <a:pt x="800" y="0"/>
                  </a:lnTo>
                  <a:lnTo>
                    <a:pt x="0" y="0"/>
                  </a:lnTo>
                  <a:lnTo>
                    <a:pt x="0" y="95211"/>
                  </a:lnTo>
                  <a:lnTo>
                    <a:pt x="800" y="95211"/>
                  </a:lnTo>
                  <a:lnTo>
                    <a:pt x="1485" y="95211"/>
                  </a:lnTo>
                  <a:lnTo>
                    <a:pt x="2616" y="95211"/>
                  </a:lnTo>
                  <a:lnTo>
                    <a:pt x="2616" y="0"/>
                  </a:lnTo>
                  <a:close/>
                </a:path>
              </a:pathLst>
            </a:custGeom>
            <a:solidFill>
              <a:srgbClr val="FDD073"/>
            </a:solidFill>
          </p:spPr>
          <p:txBody>
            <a:bodyPr wrap="square" lIns="0" tIns="0" rIns="0" bIns="0" rtlCol="0"/>
            <a:lstStyle/>
            <a:p>
              <a:endParaRPr sz="1227"/>
            </a:p>
          </p:txBody>
        </p:sp>
        <p:sp>
          <p:nvSpPr>
            <p:cNvPr id="4061" name="object 4061"/>
            <p:cNvSpPr/>
            <p:nvPr/>
          </p:nvSpPr>
          <p:spPr>
            <a:xfrm>
              <a:off x="2382240" y="8624049"/>
              <a:ext cx="1905" cy="95250"/>
            </a:xfrm>
            <a:custGeom>
              <a:avLst/>
              <a:gdLst/>
              <a:ahLst/>
              <a:cxnLst/>
              <a:rect l="l" t="t" r="r" b="b"/>
              <a:pathLst>
                <a:path w="1905" h="95250">
                  <a:moveTo>
                    <a:pt x="1828" y="0"/>
                  </a:moveTo>
                  <a:lnTo>
                    <a:pt x="0" y="0"/>
                  </a:lnTo>
                  <a:lnTo>
                    <a:pt x="0" y="95211"/>
                  </a:lnTo>
                  <a:lnTo>
                    <a:pt x="1828" y="95211"/>
                  </a:lnTo>
                  <a:lnTo>
                    <a:pt x="1828" y="0"/>
                  </a:lnTo>
                  <a:close/>
                </a:path>
              </a:pathLst>
            </a:custGeom>
            <a:solidFill>
              <a:srgbClr val="FDD174"/>
            </a:solidFill>
          </p:spPr>
          <p:txBody>
            <a:bodyPr wrap="square" lIns="0" tIns="0" rIns="0" bIns="0" rtlCol="0"/>
            <a:lstStyle/>
            <a:p>
              <a:endParaRPr sz="1227"/>
            </a:p>
          </p:txBody>
        </p:sp>
        <p:sp>
          <p:nvSpPr>
            <p:cNvPr id="4062" name="object 4062"/>
            <p:cNvSpPr/>
            <p:nvPr/>
          </p:nvSpPr>
          <p:spPr>
            <a:xfrm>
              <a:off x="2383383"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DD275"/>
            </a:solidFill>
          </p:spPr>
          <p:txBody>
            <a:bodyPr wrap="square" lIns="0" tIns="0" rIns="0" bIns="0" rtlCol="0"/>
            <a:lstStyle/>
            <a:p>
              <a:endParaRPr sz="1227"/>
            </a:p>
          </p:txBody>
        </p:sp>
        <p:sp>
          <p:nvSpPr>
            <p:cNvPr id="4063" name="object 4063"/>
            <p:cNvSpPr/>
            <p:nvPr/>
          </p:nvSpPr>
          <p:spPr>
            <a:xfrm>
              <a:off x="2384069"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ED276"/>
            </a:solidFill>
          </p:spPr>
          <p:txBody>
            <a:bodyPr wrap="square" lIns="0" tIns="0" rIns="0" bIns="0" rtlCol="0"/>
            <a:lstStyle/>
            <a:p>
              <a:endParaRPr sz="1227"/>
            </a:p>
          </p:txBody>
        </p:sp>
        <p:sp>
          <p:nvSpPr>
            <p:cNvPr id="4064" name="object 4064"/>
            <p:cNvSpPr/>
            <p:nvPr/>
          </p:nvSpPr>
          <p:spPr>
            <a:xfrm>
              <a:off x="2385212"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ED376"/>
            </a:solidFill>
          </p:spPr>
          <p:txBody>
            <a:bodyPr wrap="square" lIns="0" tIns="0" rIns="0" bIns="0" rtlCol="0"/>
            <a:lstStyle/>
            <a:p>
              <a:endParaRPr sz="1227"/>
            </a:p>
          </p:txBody>
        </p:sp>
        <p:sp>
          <p:nvSpPr>
            <p:cNvPr id="4065" name="object 4065"/>
            <p:cNvSpPr/>
            <p:nvPr/>
          </p:nvSpPr>
          <p:spPr>
            <a:xfrm>
              <a:off x="2386355"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FED377"/>
            </a:solidFill>
          </p:spPr>
          <p:txBody>
            <a:bodyPr wrap="square" lIns="0" tIns="0" rIns="0" bIns="0" rtlCol="0"/>
            <a:lstStyle/>
            <a:p>
              <a:endParaRPr sz="1227"/>
            </a:p>
          </p:txBody>
        </p:sp>
        <p:sp>
          <p:nvSpPr>
            <p:cNvPr id="4066" name="object 4066"/>
            <p:cNvSpPr/>
            <p:nvPr/>
          </p:nvSpPr>
          <p:spPr>
            <a:xfrm>
              <a:off x="2387155" y="8624049"/>
              <a:ext cx="5080" cy="95250"/>
            </a:xfrm>
            <a:custGeom>
              <a:avLst/>
              <a:gdLst/>
              <a:ahLst/>
              <a:cxnLst/>
              <a:rect l="l" t="t" r="r" b="b"/>
              <a:pathLst>
                <a:path w="5080" h="95250">
                  <a:moveTo>
                    <a:pt x="4915" y="0"/>
                  </a:moveTo>
                  <a:lnTo>
                    <a:pt x="0" y="0"/>
                  </a:lnTo>
                  <a:lnTo>
                    <a:pt x="0" y="95211"/>
                  </a:lnTo>
                  <a:lnTo>
                    <a:pt x="4915" y="95211"/>
                  </a:lnTo>
                  <a:lnTo>
                    <a:pt x="4915" y="0"/>
                  </a:lnTo>
                  <a:close/>
                </a:path>
              </a:pathLst>
            </a:custGeom>
            <a:solidFill>
              <a:srgbClr val="FED478"/>
            </a:solidFill>
          </p:spPr>
          <p:txBody>
            <a:bodyPr wrap="square" lIns="0" tIns="0" rIns="0" bIns="0" rtlCol="0"/>
            <a:lstStyle/>
            <a:p>
              <a:endParaRPr sz="1227"/>
            </a:p>
          </p:txBody>
        </p:sp>
        <p:sp>
          <p:nvSpPr>
            <p:cNvPr id="4067" name="object 4067"/>
            <p:cNvSpPr/>
            <p:nvPr/>
          </p:nvSpPr>
          <p:spPr>
            <a:xfrm>
              <a:off x="2391384" y="8624049"/>
              <a:ext cx="5080" cy="95250"/>
            </a:xfrm>
            <a:custGeom>
              <a:avLst/>
              <a:gdLst/>
              <a:ahLst/>
              <a:cxnLst/>
              <a:rect l="l" t="t" r="r" b="b"/>
              <a:pathLst>
                <a:path w="5080" h="95250">
                  <a:moveTo>
                    <a:pt x="4914" y="0"/>
                  </a:moveTo>
                  <a:lnTo>
                    <a:pt x="0" y="0"/>
                  </a:lnTo>
                  <a:lnTo>
                    <a:pt x="0" y="95211"/>
                  </a:lnTo>
                  <a:lnTo>
                    <a:pt x="4914" y="95211"/>
                  </a:lnTo>
                  <a:lnTo>
                    <a:pt x="4914" y="0"/>
                  </a:lnTo>
                  <a:close/>
                </a:path>
              </a:pathLst>
            </a:custGeom>
            <a:solidFill>
              <a:srgbClr val="FED479"/>
            </a:solidFill>
          </p:spPr>
          <p:txBody>
            <a:bodyPr wrap="square" lIns="0" tIns="0" rIns="0" bIns="0" rtlCol="0"/>
            <a:lstStyle/>
            <a:p>
              <a:endParaRPr sz="1227"/>
            </a:p>
          </p:txBody>
        </p:sp>
        <p:sp>
          <p:nvSpPr>
            <p:cNvPr id="4068" name="object 4068"/>
            <p:cNvSpPr/>
            <p:nvPr/>
          </p:nvSpPr>
          <p:spPr>
            <a:xfrm>
              <a:off x="2395499" y="8624049"/>
              <a:ext cx="5080" cy="95250"/>
            </a:xfrm>
            <a:custGeom>
              <a:avLst/>
              <a:gdLst/>
              <a:ahLst/>
              <a:cxnLst/>
              <a:rect l="l" t="t" r="r" b="b"/>
              <a:pathLst>
                <a:path w="5080" h="95250">
                  <a:moveTo>
                    <a:pt x="5029" y="0"/>
                  </a:moveTo>
                  <a:lnTo>
                    <a:pt x="0" y="0"/>
                  </a:lnTo>
                  <a:lnTo>
                    <a:pt x="0" y="95211"/>
                  </a:lnTo>
                  <a:lnTo>
                    <a:pt x="5029" y="95211"/>
                  </a:lnTo>
                  <a:lnTo>
                    <a:pt x="5029" y="0"/>
                  </a:lnTo>
                  <a:close/>
                </a:path>
              </a:pathLst>
            </a:custGeom>
            <a:solidFill>
              <a:srgbClr val="FFD57A"/>
            </a:solidFill>
          </p:spPr>
          <p:txBody>
            <a:bodyPr wrap="square" lIns="0" tIns="0" rIns="0" bIns="0" rtlCol="0"/>
            <a:lstStyle/>
            <a:p>
              <a:endParaRPr sz="1227"/>
            </a:p>
          </p:txBody>
        </p:sp>
        <p:sp>
          <p:nvSpPr>
            <p:cNvPr id="4069" name="object 4069"/>
            <p:cNvSpPr/>
            <p:nvPr/>
          </p:nvSpPr>
          <p:spPr>
            <a:xfrm>
              <a:off x="2399728" y="8624049"/>
              <a:ext cx="5080" cy="95250"/>
            </a:xfrm>
            <a:custGeom>
              <a:avLst/>
              <a:gdLst/>
              <a:ahLst/>
              <a:cxnLst/>
              <a:rect l="l" t="t" r="r" b="b"/>
              <a:pathLst>
                <a:path w="5080" h="95250">
                  <a:moveTo>
                    <a:pt x="4572" y="0"/>
                  </a:moveTo>
                  <a:lnTo>
                    <a:pt x="0" y="0"/>
                  </a:lnTo>
                  <a:lnTo>
                    <a:pt x="0" y="95211"/>
                  </a:lnTo>
                  <a:lnTo>
                    <a:pt x="4572" y="95211"/>
                  </a:lnTo>
                  <a:lnTo>
                    <a:pt x="4572" y="0"/>
                  </a:lnTo>
                  <a:close/>
                </a:path>
              </a:pathLst>
            </a:custGeom>
            <a:solidFill>
              <a:srgbClr val="FFD67A"/>
            </a:solidFill>
          </p:spPr>
          <p:txBody>
            <a:bodyPr wrap="square" lIns="0" tIns="0" rIns="0" bIns="0" rtlCol="0"/>
            <a:lstStyle/>
            <a:p>
              <a:endParaRPr sz="1227"/>
            </a:p>
          </p:txBody>
        </p:sp>
        <p:sp>
          <p:nvSpPr>
            <p:cNvPr id="4070" name="object 4070"/>
            <p:cNvSpPr/>
            <p:nvPr/>
          </p:nvSpPr>
          <p:spPr>
            <a:xfrm>
              <a:off x="2403500" y="8624049"/>
              <a:ext cx="5080" cy="95250"/>
            </a:xfrm>
            <a:custGeom>
              <a:avLst/>
              <a:gdLst/>
              <a:ahLst/>
              <a:cxnLst/>
              <a:rect l="l" t="t" r="r" b="b"/>
              <a:pathLst>
                <a:path w="5080" h="95250">
                  <a:moveTo>
                    <a:pt x="5029" y="0"/>
                  </a:moveTo>
                  <a:lnTo>
                    <a:pt x="0" y="0"/>
                  </a:lnTo>
                  <a:lnTo>
                    <a:pt x="0" y="95211"/>
                  </a:lnTo>
                  <a:lnTo>
                    <a:pt x="5029" y="95211"/>
                  </a:lnTo>
                  <a:lnTo>
                    <a:pt x="5029" y="0"/>
                  </a:lnTo>
                  <a:close/>
                </a:path>
              </a:pathLst>
            </a:custGeom>
            <a:solidFill>
              <a:srgbClr val="FFD67B"/>
            </a:solidFill>
          </p:spPr>
          <p:txBody>
            <a:bodyPr wrap="square" lIns="0" tIns="0" rIns="0" bIns="0" rtlCol="0"/>
            <a:lstStyle/>
            <a:p>
              <a:endParaRPr sz="1227"/>
            </a:p>
          </p:txBody>
        </p:sp>
        <p:sp>
          <p:nvSpPr>
            <p:cNvPr id="4071" name="object 4071"/>
            <p:cNvSpPr/>
            <p:nvPr/>
          </p:nvSpPr>
          <p:spPr>
            <a:xfrm>
              <a:off x="2407729" y="8624049"/>
              <a:ext cx="5080" cy="95250"/>
            </a:xfrm>
            <a:custGeom>
              <a:avLst/>
              <a:gdLst/>
              <a:ahLst/>
              <a:cxnLst/>
              <a:rect l="l" t="t" r="r" b="b"/>
              <a:pathLst>
                <a:path w="5080" h="95250">
                  <a:moveTo>
                    <a:pt x="4914" y="0"/>
                  </a:moveTo>
                  <a:lnTo>
                    <a:pt x="0" y="0"/>
                  </a:lnTo>
                  <a:lnTo>
                    <a:pt x="0" y="95211"/>
                  </a:lnTo>
                  <a:lnTo>
                    <a:pt x="4914" y="95211"/>
                  </a:lnTo>
                  <a:lnTo>
                    <a:pt x="4914" y="0"/>
                  </a:lnTo>
                  <a:close/>
                </a:path>
              </a:pathLst>
            </a:custGeom>
            <a:solidFill>
              <a:srgbClr val="FFD57A"/>
            </a:solidFill>
          </p:spPr>
          <p:txBody>
            <a:bodyPr wrap="square" lIns="0" tIns="0" rIns="0" bIns="0" rtlCol="0"/>
            <a:lstStyle/>
            <a:p>
              <a:endParaRPr sz="1227"/>
            </a:p>
          </p:txBody>
        </p:sp>
        <p:sp>
          <p:nvSpPr>
            <p:cNvPr id="4072" name="object 4072"/>
            <p:cNvSpPr/>
            <p:nvPr/>
          </p:nvSpPr>
          <p:spPr>
            <a:xfrm>
              <a:off x="2411958" y="8624049"/>
              <a:ext cx="5715" cy="95250"/>
            </a:xfrm>
            <a:custGeom>
              <a:avLst/>
              <a:gdLst/>
              <a:ahLst/>
              <a:cxnLst/>
              <a:rect l="l" t="t" r="r" b="b"/>
              <a:pathLst>
                <a:path w="5714" h="95250">
                  <a:moveTo>
                    <a:pt x="5258" y="0"/>
                  </a:moveTo>
                  <a:lnTo>
                    <a:pt x="0" y="0"/>
                  </a:lnTo>
                  <a:lnTo>
                    <a:pt x="0" y="95211"/>
                  </a:lnTo>
                  <a:lnTo>
                    <a:pt x="5258" y="95211"/>
                  </a:lnTo>
                  <a:lnTo>
                    <a:pt x="5258" y="0"/>
                  </a:lnTo>
                  <a:close/>
                </a:path>
              </a:pathLst>
            </a:custGeom>
            <a:solidFill>
              <a:srgbClr val="FFD47A"/>
            </a:solidFill>
          </p:spPr>
          <p:txBody>
            <a:bodyPr wrap="square" lIns="0" tIns="0" rIns="0" bIns="0" rtlCol="0"/>
            <a:lstStyle/>
            <a:p>
              <a:endParaRPr sz="1227"/>
            </a:p>
          </p:txBody>
        </p:sp>
        <p:sp>
          <p:nvSpPr>
            <p:cNvPr id="4073" name="object 4073"/>
            <p:cNvSpPr/>
            <p:nvPr/>
          </p:nvSpPr>
          <p:spPr>
            <a:xfrm>
              <a:off x="2416530" y="8624049"/>
              <a:ext cx="5080" cy="95250"/>
            </a:xfrm>
            <a:custGeom>
              <a:avLst/>
              <a:gdLst/>
              <a:ahLst/>
              <a:cxnLst/>
              <a:rect l="l" t="t" r="r" b="b"/>
              <a:pathLst>
                <a:path w="5080" h="95250">
                  <a:moveTo>
                    <a:pt x="4914" y="0"/>
                  </a:moveTo>
                  <a:lnTo>
                    <a:pt x="0" y="0"/>
                  </a:lnTo>
                  <a:lnTo>
                    <a:pt x="0" y="95211"/>
                  </a:lnTo>
                  <a:lnTo>
                    <a:pt x="4914" y="95211"/>
                  </a:lnTo>
                  <a:lnTo>
                    <a:pt x="4914" y="0"/>
                  </a:lnTo>
                  <a:close/>
                </a:path>
              </a:pathLst>
            </a:custGeom>
            <a:solidFill>
              <a:srgbClr val="FED479"/>
            </a:solidFill>
          </p:spPr>
          <p:txBody>
            <a:bodyPr wrap="square" lIns="0" tIns="0" rIns="0" bIns="0" rtlCol="0"/>
            <a:lstStyle/>
            <a:p>
              <a:endParaRPr sz="1227"/>
            </a:p>
          </p:txBody>
        </p:sp>
        <p:sp>
          <p:nvSpPr>
            <p:cNvPr id="4074" name="object 4074"/>
            <p:cNvSpPr/>
            <p:nvPr/>
          </p:nvSpPr>
          <p:spPr>
            <a:xfrm>
              <a:off x="2420645"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FED378"/>
            </a:solidFill>
          </p:spPr>
          <p:txBody>
            <a:bodyPr wrap="square" lIns="0" tIns="0" rIns="0" bIns="0" rtlCol="0"/>
            <a:lstStyle/>
            <a:p>
              <a:endParaRPr sz="1227"/>
            </a:p>
          </p:txBody>
        </p:sp>
        <p:sp>
          <p:nvSpPr>
            <p:cNvPr id="4075" name="object 4075"/>
            <p:cNvSpPr/>
            <p:nvPr/>
          </p:nvSpPr>
          <p:spPr>
            <a:xfrm>
              <a:off x="2421445"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ED277"/>
            </a:solidFill>
          </p:spPr>
          <p:txBody>
            <a:bodyPr wrap="square" lIns="0" tIns="0" rIns="0" bIns="0" rtlCol="0"/>
            <a:lstStyle/>
            <a:p>
              <a:endParaRPr sz="1227"/>
            </a:p>
          </p:txBody>
        </p:sp>
        <p:sp>
          <p:nvSpPr>
            <p:cNvPr id="4076" name="object 4076"/>
            <p:cNvSpPr/>
            <p:nvPr/>
          </p:nvSpPr>
          <p:spPr>
            <a:xfrm>
              <a:off x="2422245" y="8624049"/>
              <a:ext cx="1905" cy="95250"/>
            </a:xfrm>
            <a:custGeom>
              <a:avLst/>
              <a:gdLst/>
              <a:ahLst/>
              <a:cxnLst/>
              <a:rect l="l" t="t" r="r" b="b"/>
              <a:pathLst>
                <a:path w="1905" h="95250">
                  <a:moveTo>
                    <a:pt x="1828" y="0"/>
                  </a:moveTo>
                  <a:lnTo>
                    <a:pt x="0" y="0"/>
                  </a:lnTo>
                  <a:lnTo>
                    <a:pt x="0" y="95211"/>
                  </a:lnTo>
                  <a:lnTo>
                    <a:pt x="1828" y="95211"/>
                  </a:lnTo>
                  <a:lnTo>
                    <a:pt x="1828" y="0"/>
                  </a:lnTo>
                  <a:close/>
                </a:path>
              </a:pathLst>
            </a:custGeom>
            <a:solidFill>
              <a:srgbClr val="FDD277"/>
            </a:solidFill>
          </p:spPr>
          <p:txBody>
            <a:bodyPr wrap="square" lIns="0" tIns="0" rIns="0" bIns="0" rtlCol="0"/>
            <a:lstStyle/>
            <a:p>
              <a:endParaRPr sz="1227"/>
            </a:p>
          </p:txBody>
        </p:sp>
        <p:sp>
          <p:nvSpPr>
            <p:cNvPr id="4077" name="object 4077"/>
            <p:cNvSpPr/>
            <p:nvPr/>
          </p:nvSpPr>
          <p:spPr>
            <a:xfrm>
              <a:off x="2423388"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DD176"/>
            </a:solidFill>
          </p:spPr>
          <p:txBody>
            <a:bodyPr wrap="square" lIns="0" tIns="0" rIns="0" bIns="0" rtlCol="0"/>
            <a:lstStyle/>
            <a:p>
              <a:endParaRPr sz="1227"/>
            </a:p>
          </p:txBody>
        </p:sp>
        <p:sp>
          <p:nvSpPr>
            <p:cNvPr id="4078" name="object 4078"/>
            <p:cNvSpPr/>
            <p:nvPr/>
          </p:nvSpPr>
          <p:spPr>
            <a:xfrm>
              <a:off x="2424074"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DD075"/>
            </a:solidFill>
          </p:spPr>
          <p:txBody>
            <a:bodyPr wrap="square" lIns="0" tIns="0" rIns="0" bIns="0" rtlCol="0"/>
            <a:lstStyle/>
            <a:p>
              <a:endParaRPr sz="1227"/>
            </a:p>
          </p:txBody>
        </p:sp>
        <p:sp>
          <p:nvSpPr>
            <p:cNvPr id="4079" name="object 4079"/>
            <p:cNvSpPr/>
            <p:nvPr/>
          </p:nvSpPr>
          <p:spPr>
            <a:xfrm>
              <a:off x="2425217"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FCD075"/>
            </a:solidFill>
          </p:spPr>
          <p:txBody>
            <a:bodyPr wrap="square" lIns="0" tIns="0" rIns="0" bIns="0" rtlCol="0"/>
            <a:lstStyle/>
            <a:p>
              <a:endParaRPr sz="1227"/>
            </a:p>
          </p:txBody>
        </p:sp>
        <p:sp>
          <p:nvSpPr>
            <p:cNvPr id="4080" name="object 4080"/>
            <p:cNvSpPr/>
            <p:nvPr/>
          </p:nvSpPr>
          <p:spPr>
            <a:xfrm>
              <a:off x="2426017"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CCF74"/>
            </a:solidFill>
          </p:spPr>
          <p:txBody>
            <a:bodyPr wrap="square" lIns="0" tIns="0" rIns="0" bIns="0" rtlCol="0"/>
            <a:lstStyle/>
            <a:p>
              <a:endParaRPr sz="1227"/>
            </a:p>
          </p:txBody>
        </p:sp>
        <p:sp>
          <p:nvSpPr>
            <p:cNvPr id="4081" name="object 4081"/>
            <p:cNvSpPr/>
            <p:nvPr/>
          </p:nvSpPr>
          <p:spPr>
            <a:xfrm>
              <a:off x="2426817" y="8624049"/>
              <a:ext cx="1905" cy="95250"/>
            </a:xfrm>
            <a:custGeom>
              <a:avLst/>
              <a:gdLst/>
              <a:ahLst/>
              <a:cxnLst/>
              <a:rect l="l" t="t" r="r" b="b"/>
              <a:pathLst>
                <a:path w="1905" h="95250">
                  <a:moveTo>
                    <a:pt x="1828" y="0"/>
                  </a:moveTo>
                  <a:lnTo>
                    <a:pt x="0" y="0"/>
                  </a:lnTo>
                  <a:lnTo>
                    <a:pt x="0" y="95211"/>
                  </a:lnTo>
                  <a:lnTo>
                    <a:pt x="1828" y="95211"/>
                  </a:lnTo>
                  <a:lnTo>
                    <a:pt x="1828" y="0"/>
                  </a:lnTo>
                  <a:close/>
                </a:path>
              </a:pathLst>
            </a:custGeom>
            <a:solidFill>
              <a:srgbClr val="FCCE73"/>
            </a:solidFill>
          </p:spPr>
          <p:txBody>
            <a:bodyPr wrap="square" lIns="0" tIns="0" rIns="0" bIns="0" rtlCol="0"/>
            <a:lstStyle/>
            <a:p>
              <a:endParaRPr sz="1227"/>
            </a:p>
          </p:txBody>
        </p:sp>
        <p:sp>
          <p:nvSpPr>
            <p:cNvPr id="4082" name="object 4082"/>
            <p:cNvSpPr/>
            <p:nvPr/>
          </p:nvSpPr>
          <p:spPr>
            <a:xfrm>
              <a:off x="2427960"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BCE73"/>
            </a:solidFill>
          </p:spPr>
          <p:txBody>
            <a:bodyPr wrap="square" lIns="0" tIns="0" rIns="0" bIns="0" rtlCol="0"/>
            <a:lstStyle/>
            <a:p>
              <a:endParaRPr sz="1227"/>
            </a:p>
          </p:txBody>
        </p:sp>
        <p:sp>
          <p:nvSpPr>
            <p:cNvPr id="4083" name="object 4083"/>
            <p:cNvSpPr/>
            <p:nvPr/>
          </p:nvSpPr>
          <p:spPr>
            <a:xfrm>
              <a:off x="2428646"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BCD72"/>
            </a:solidFill>
          </p:spPr>
          <p:txBody>
            <a:bodyPr wrap="square" lIns="0" tIns="0" rIns="0" bIns="0" rtlCol="0"/>
            <a:lstStyle/>
            <a:p>
              <a:endParaRPr sz="1227"/>
            </a:p>
          </p:txBody>
        </p:sp>
        <p:sp>
          <p:nvSpPr>
            <p:cNvPr id="4084" name="object 4084"/>
            <p:cNvSpPr/>
            <p:nvPr/>
          </p:nvSpPr>
          <p:spPr>
            <a:xfrm>
              <a:off x="2429789" y="8624049"/>
              <a:ext cx="1905" cy="95250"/>
            </a:xfrm>
            <a:custGeom>
              <a:avLst/>
              <a:gdLst/>
              <a:ahLst/>
              <a:cxnLst/>
              <a:rect l="l" t="t" r="r" b="b"/>
              <a:pathLst>
                <a:path w="1905" h="95250">
                  <a:moveTo>
                    <a:pt x="1600" y="0"/>
                  </a:moveTo>
                  <a:lnTo>
                    <a:pt x="0" y="0"/>
                  </a:lnTo>
                  <a:lnTo>
                    <a:pt x="0" y="95211"/>
                  </a:lnTo>
                  <a:lnTo>
                    <a:pt x="1600" y="95211"/>
                  </a:lnTo>
                  <a:lnTo>
                    <a:pt x="1600" y="0"/>
                  </a:lnTo>
                  <a:close/>
                </a:path>
              </a:pathLst>
            </a:custGeom>
            <a:solidFill>
              <a:srgbClr val="FBCC71"/>
            </a:solidFill>
          </p:spPr>
          <p:txBody>
            <a:bodyPr wrap="square" lIns="0" tIns="0" rIns="0" bIns="0" rtlCol="0"/>
            <a:lstStyle/>
            <a:p>
              <a:endParaRPr sz="1227"/>
            </a:p>
          </p:txBody>
        </p:sp>
        <p:sp>
          <p:nvSpPr>
            <p:cNvPr id="4085" name="object 4085"/>
            <p:cNvSpPr/>
            <p:nvPr/>
          </p:nvSpPr>
          <p:spPr>
            <a:xfrm>
              <a:off x="2430589"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ACC71"/>
            </a:solidFill>
          </p:spPr>
          <p:txBody>
            <a:bodyPr wrap="square" lIns="0" tIns="0" rIns="0" bIns="0" rtlCol="0"/>
            <a:lstStyle/>
            <a:p>
              <a:endParaRPr sz="1227"/>
            </a:p>
          </p:txBody>
        </p:sp>
        <p:sp>
          <p:nvSpPr>
            <p:cNvPr id="4086" name="object 4086"/>
            <p:cNvSpPr/>
            <p:nvPr/>
          </p:nvSpPr>
          <p:spPr>
            <a:xfrm>
              <a:off x="2431389" y="8624049"/>
              <a:ext cx="1905" cy="95250"/>
            </a:xfrm>
            <a:custGeom>
              <a:avLst/>
              <a:gdLst/>
              <a:ahLst/>
              <a:cxnLst/>
              <a:rect l="l" t="t" r="r" b="b"/>
              <a:pathLst>
                <a:path w="1905" h="95250">
                  <a:moveTo>
                    <a:pt x="1828" y="0"/>
                  </a:moveTo>
                  <a:lnTo>
                    <a:pt x="0" y="0"/>
                  </a:lnTo>
                  <a:lnTo>
                    <a:pt x="0" y="95211"/>
                  </a:lnTo>
                  <a:lnTo>
                    <a:pt x="1828" y="95211"/>
                  </a:lnTo>
                  <a:lnTo>
                    <a:pt x="1828" y="0"/>
                  </a:lnTo>
                  <a:close/>
                </a:path>
              </a:pathLst>
            </a:custGeom>
            <a:solidFill>
              <a:srgbClr val="FACB70"/>
            </a:solidFill>
          </p:spPr>
          <p:txBody>
            <a:bodyPr wrap="square" lIns="0" tIns="0" rIns="0" bIns="0" rtlCol="0"/>
            <a:lstStyle/>
            <a:p>
              <a:endParaRPr sz="1227"/>
            </a:p>
          </p:txBody>
        </p:sp>
        <p:sp>
          <p:nvSpPr>
            <p:cNvPr id="4087" name="object 4087"/>
            <p:cNvSpPr/>
            <p:nvPr/>
          </p:nvSpPr>
          <p:spPr>
            <a:xfrm>
              <a:off x="2432532"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ACA6F"/>
            </a:solidFill>
          </p:spPr>
          <p:txBody>
            <a:bodyPr wrap="square" lIns="0" tIns="0" rIns="0" bIns="0" rtlCol="0"/>
            <a:lstStyle/>
            <a:p>
              <a:endParaRPr sz="1227"/>
            </a:p>
          </p:txBody>
        </p:sp>
        <p:sp>
          <p:nvSpPr>
            <p:cNvPr id="4088" name="object 4088"/>
            <p:cNvSpPr/>
            <p:nvPr/>
          </p:nvSpPr>
          <p:spPr>
            <a:xfrm>
              <a:off x="2433218" y="8624049"/>
              <a:ext cx="2540" cy="95250"/>
            </a:xfrm>
            <a:custGeom>
              <a:avLst/>
              <a:gdLst/>
              <a:ahLst/>
              <a:cxnLst/>
              <a:rect l="l" t="t" r="r" b="b"/>
              <a:pathLst>
                <a:path w="2539" h="95250">
                  <a:moveTo>
                    <a:pt x="1943" y="0"/>
                  </a:moveTo>
                  <a:lnTo>
                    <a:pt x="0" y="0"/>
                  </a:lnTo>
                  <a:lnTo>
                    <a:pt x="0" y="95211"/>
                  </a:lnTo>
                  <a:lnTo>
                    <a:pt x="1943" y="95211"/>
                  </a:lnTo>
                  <a:lnTo>
                    <a:pt x="1943" y="0"/>
                  </a:lnTo>
                  <a:close/>
                </a:path>
              </a:pathLst>
            </a:custGeom>
            <a:solidFill>
              <a:srgbClr val="F9CA6F"/>
            </a:solidFill>
          </p:spPr>
          <p:txBody>
            <a:bodyPr wrap="square" lIns="0" tIns="0" rIns="0" bIns="0" rtlCol="0"/>
            <a:lstStyle/>
            <a:p>
              <a:endParaRPr sz="1227"/>
            </a:p>
          </p:txBody>
        </p:sp>
        <p:sp>
          <p:nvSpPr>
            <p:cNvPr id="4089" name="object 4089"/>
            <p:cNvSpPr/>
            <p:nvPr/>
          </p:nvSpPr>
          <p:spPr>
            <a:xfrm>
              <a:off x="2434361"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9C96E"/>
            </a:solidFill>
          </p:spPr>
          <p:txBody>
            <a:bodyPr wrap="square" lIns="0" tIns="0" rIns="0" bIns="0" rtlCol="0"/>
            <a:lstStyle/>
            <a:p>
              <a:endParaRPr sz="1227"/>
            </a:p>
          </p:txBody>
        </p:sp>
        <p:sp>
          <p:nvSpPr>
            <p:cNvPr id="4090" name="object 4090"/>
            <p:cNvSpPr/>
            <p:nvPr/>
          </p:nvSpPr>
          <p:spPr>
            <a:xfrm>
              <a:off x="2434818"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9C86D"/>
            </a:solidFill>
          </p:spPr>
          <p:txBody>
            <a:bodyPr wrap="square" lIns="0" tIns="0" rIns="0" bIns="0" rtlCol="0"/>
            <a:lstStyle/>
            <a:p>
              <a:endParaRPr sz="1227"/>
            </a:p>
          </p:txBody>
        </p:sp>
        <p:sp>
          <p:nvSpPr>
            <p:cNvPr id="4091" name="object 4091"/>
            <p:cNvSpPr/>
            <p:nvPr/>
          </p:nvSpPr>
          <p:spPr>
            <a:xfrm>
              <a:off x="2435161" y="8624049"/>
              <a:ext cx="2540" cy="95250"/>
            </a:xfrm>
            <a:custGeom>
              <a:avLst/>
              <a:gdLst/>
              <a:ahLst/>
              <a:cxnLst/>
              <a:rect l="l" t="t" r="r" b="b"/>
              <a:pathLst>
                <a:path w="2539" h="95250">
                  <a:moveTo>
                    <a:pt x="2273" y="0"/>
                  </a:moveTo>
                  <a:lnTo>
                    <a:pt x="1485" y="0"/>
                  </a:lnTo>
                  <a:lnTo>
                    <a:pt x="800" y="0"/>
                  </a:lnTo>
                  <a:lnTo>
                    <a:pt x="0" y="0"/>
                  </a:lnTo>
                  <a:lnTo>
                    <a:pt x="0" y="95211"/>
                  </a:lnTo>
                  <a:lnTo>
                    <a:pt x="800" y="95211"/>
                  </a:lnTo>
                  <a:lnTo>
                    <a:pt x="1485" y="95211"/>
                  </a:lnTo>
                  <a:lnTo>
                    <a:pt x="2273" y="95211"/>
                  </a:lnTo>
                  <a:lnTo>
                    <a:pt x="2273" y="0"/>
                  </a:lnTo>
                  <a:close/>
                </a:path>
              </a:pathLst>
            </a:custGeom>
            <a:solidFill>
              <a:srgbClr val="F8C76C"/>
            </a:solidFill>
          </p:spPr>
          <p:txBody>
            <a:bodyPr wrap="square" lIns="0" tIns="0" rIns="0" bIns="0" rtlCol="0"/>
            <a:lstStyle/>
            <a:p>
              <a:endParaRPr sz="1227"/>
            </a:p>
          </p:txBody>
        </p:sp>
        <p:sp>
          <p:nvSpPr>
            <p:cNvPr id="4092" name="object 4092"/>
            <p:cNvSpPr/>
            <p:nvPr/>
          </p:nvSpPr>
          <p:spPr>
            <a:xfrm>
              <a:off x="243664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8C66B"/>
            </a:solidFill>
          </p:spPr>
          <p:txBody>
            <a:bodyPr wrap="square" lIns="0" tIns="0" rIns="0" bIns="0" rtlCol="0"/>
            <a:lstStyle/>
            <a:p>
              <a:endParaRPr sz="1227"/>
            </a:p>
          </p:txBody>
        </p:sp>
        <p:sp>
          <p:nvSpPr>
            <p:cNvPr id="4093" name="object 4093"/>
            <p:cNvSpPr/>
            <p:nvPr/>
          </p:nvSpPr>
          <p:spPr>
            <a:xfrm>
              <a:off x="2437104"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7C56A"/>
            </a:solidFill>
          </p:spPr>
          <p:txBody>
            <a:bodyPr wrap="square" lIns="0" tIns="0" rIns="0" bIns="0" rtlCol="0"/>
            <a:lstStyle/>
            <a:p>
              <a:endParaRPr sz="1227"/>
            </a:p>
          </p:txBody>
        </p:sp>
        <p:sp>
          <p:nvSpPr>
            <p:cNvPr id="4094" name="object 4094"/>
            <p:cNvSpPr/>
            <p:nvPr/>
          </p:nvSpPr>
          <p:spPr>
            <a:xfrm>
              <a:off x="2437447"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7C469"/>
            </a:solidFill>
          </p:spPr>
          <p:txBody>
            <a:bodyPr wrap="square" lIns="0" tIns="0" rIns="0" bIns="0" rtlCol="0"/>
            <a:lstStyle/>
            <a:p>
              <a:endParaRPr sz="1227"/>
            </a:p>
          </p:txBody>
        </p:sp>
        <p:sp>
          <p:nvSpPr>
            <p:cNvPr id="4095" name="object 4095"/>
            <p:cNvSpPr/>
            <p:nvPr/>
          </p:nvSpPr>
          <p:spPr>
            <a:xfrm>
              <a:off x="243824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6C469"/>
            </a:solidFill>
          </p:spPr>
          <p:txBody>
            <a:bodyPr wrap="square" lIns="0" tIns="0" rIns="0" bIns="0" rtlCol="0"/>
            <a:lstStyle/>
            <a:p>
              <a:endParaRPr sz="1227"/>
            </a:p>
          </p:txBody>
        </p:sp>
        <p:sp>
          <p:nvSpPr>
            <p:cNvPr id="4096" name="object 4096"/>
            <p:cNvSpPr/>
            <p:nvPr/>
          </p:nvSpPr>
          <p:spPr>
            <a:xfrm>
              <a:off x="2438933"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6C368"/>
            </a:solidFill>
          </p:spPr>
          <p:txBody>
            <a:bodyPr wrap="square" lIns="0" tIns="0" rIns="0" bIns="0" rtlCol="0"/>
            <a:lstStyle/>
            <a:p>
              <a:endParaRPr sz="1227"/>
            </a:p>
          </p:txBody>
        </p:sp>
        <p:sp>
          <p:nvSpPr>
            <p:cNvPr id="4097" name="object 4097"/>
            <p:cNvSpPr/>
            <p:nvPr/>
          </p:nvSpPr>
          <p:spPr>
            <a:xfrm>
              <a:off x="2439390"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6C267"/>
            </a:solidFill>
          </p:spPr>
          <p:txBody>
            <a:bodyPr wrap="square" lIns="0" tIns="0" rIns="0" bIns="0" rtlCol="0"/>
            <a:lstStyle/>
            <a:p>
              <a:endParaRPr sz="1227"/>
            </a:p>
          </p:txBody>
        </p:sp>
        <p:sp>
          <p:nvSpPr>
            <p:cNvPr id="4098" name="object 4098"/>
            <p:cNvSpPr/>
            <p:nvPr/>
          </p:nvSpPr>
          <p:spPr>
            <a:xfrm>
              <a:off x="2439733" y="8624049"/>
              <a:ext cx="2540" cy="95250"/>
            </a:xfrm>
            <a:custGeom>
              <a:avLst/>
              <a:gdLst/>
              <a:ahLst/>
              <a:cxnLst/>
              <a:rect l="l" t="t" r="r" b="b"/>
              <a:pathLst>
                <a:path w="2539" h="95250">
                  <a:moveTo>
                    <a:pt x="1930" y="0"/>
                  </a:moveTo>
                  <a:lnTo>
                    <a:pt x="1473" y="0"/>
                  </a:lnTo>
                  <a:lnTo>
                    <a:pt x="800" y="0"/>
                  </a:lnTo>
                  <a:lnTo>
                    <a:pt x="0" y="0"/>
                  </a:lnTo>
                  <a:lnTo>
                    <a:pt x="0" y="95211"/>
                  </a:lnTo>
                  <a:lnTo>
                    <a:pt x="800" y="95211"/>
                  </a:lnTo>
                  <a:lnTo>
                    <a:pt x="1473" y="95211"/>
                  </a:lnTo>
                  <a:lnTo>
                    <a:pt x="1930" y="95211"/>
                  </a:lnTo>
                  <a:lnTo>
                    <a:pt x="1930" y="0"/>
                  </a:lnTo>
                  <a:close/>
                </a:path>
              </a:pathLst>
            </a:custGeom>
            <a:solidFill>
              <a:srgbClr val="F5C166"/>
            </a:solidFill>
          </p:spPr>
          <p:txBody>
            <a:bodyPr wrap="square" lIns="0" tIns="0" rIns="0" bIns="0" rtlCol="0"/>
            <a:lstStyle/>
            <a:p>
              <a:endParaRPr sz="1227"/>
            </a:p>
          </p:txBody>
        </p:sp>
        <p:sp>
          <p:nvSpPr>
            <p:cNvPr id="4099" name="object 4099"/>
            <p:cNvSpPr/>
            <p:nvPr/>
          </p:nvSpPr>
          <p:spPr>
            <a:xfrm>
              <a:off x="2440876"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5C065"/>
            </a:solidFill>
          </p:spPr>
          <p:txBody>
            <a:bodyPr wrap="square" lIns="0" tIns="0" rIns="0" bIns="0" rtlCol="0"/>
            <a:lstStyle/>
            <a:p>
              <a:endParaRPr sz="1227"/>
            </a:p>
          </p:txBody>
        </p:sp>
        <p:sp>
          <p:nvSpPr>
            <p:cNvPr id="4100" name="object 4100"/>
            <p:cNvSpPr/>
            <p:nvPr/>
          </p:nvSpPr>
          <p:spPr>
            <a:xfrm>
              <a:off x="2441676"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4BF64"/>
            </a:solidFill>
          </p:spPr>
          <p:txBody>
            <a:bodyPr wrap="square" lIns="0" tIns="0" rIns="0" bIns="0" rtlCol="0"/>
            <a:lstStyle/>
            <a:p>
              <a:endParaRPr sz="1227"/>
            </a:p>
          </p:txBody>
        </p:sp>
        <p:sp>
          <p:nvSpPr>
            <p:cNvPr id="4101" name="object 4101"/>
            <p:cNvSpPr/>
            <p:nvPr/>
          </p:nvSpPr>
          <p:spPr>
            <a:xfrm>
              <a:off x="2442019"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4BE63"/>
            </a:solidFill>
          </p:spPr>
          <p:txBody>
            <a:bodyPr wrap="square" lIns="0" tIns="0" rIns="0" bIns="0" rtlCol="0"/>
            <a:lstStyle/>
            <a:p>
              <a:endParaRPr sz="1227"/>
            </a:p>
          </p:txBody>
        </p:sp>
        <p:sp>
          <p:nvSpPr>
            <p:cNvPr id="4102" name="object 4102"/>
            <p:cNvSpPr/>
            <p:nvPr/>
          </p:nvSpPr>
          <p:spPr>
            <a:xfrm>
              <a:off x="2442819"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4BD62"/>
            </a:solidFill>
          </p:spPr>
          <p:txBody>
            <a:bodyPr wrap="square" lIns="0" tIns="0" rIns="0" bIns="0" rtlCol="0"/>
            <a:lstStyle/>
            <a:p>
              <a:endParaRPr sz="1227"/>
            </a:p>
          </p:txBody>
        </p:sp>
        <p:sp>
          <p:nvSpPr>
            <p:cNvPr id="4103" name="object 4103"/>
            <p:cNvSpPr/>
            <p:nvPr/>
          </p:nvSpPr>
          <p:spPr>
            <a:xfrm>
              <a:off x="2443162"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3BD62"/>
            </a:solidFill>
          </p:spPr>
          <p:txBody>
            <a:bodyPr wrap="square" lIns="0" tIns="0" rIns="0" bIns="0" rtlCol="0"/>
            <a:lstStyle/>
            <a:p>
              <a:endParaRPr sz="1227"/>
            </a:p>
          </p:txBody>
        </p:sp>
        <p:sp>
          <p:nvSpPr>
            <p:cNvPr id="4104" name="object 4104"/>
            <p:cNvSpPr/>
            <p:nvPr/>
          </p:nvSpPr>
          <p:spPr>
            <a:xfrm>
              <a:off x="2443962"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3BC61"/>
            </a:solidFill>
          </p:spPr>
          <p:txBody>
            <a:bodyPr wrap="square" lIns="0" tIns="0" rIns="0" bIns="0" rtlCol="0"/>
            <a:lstStyle/>
            <a:p>
              <a:endParaRPr sz="1227"/>
            </a:p>
          </p:txBody>
        </p:sp>
        <p:sp>
          <p:nvSpPr>
            <p:cNvPr id="4105" name="object 4105"/>
            <p:cNvSpPr/>
            <p:nvPr/>
          </p:nvSpPr>
          <p:spPr>
            <a:xfrm>
              <a:off x="2444305" y="8624049"/>
              <a:ext cx="1905" cy="95250"/>
            </a:xfrm>
            <a:custGeom>
              <a:avLst/>
              <a:gdLst/>
              <a:ahLst/>
              <a:cxnLst/>
              <a:rect l="l" t="t" r="r" b="b"/>
              <a:pathLst>
                <a:path w="1905" h="95250">
                  <a:moveTo>
                    <a:pt x="1486" y="0"/>
                  </a:moveTo>
                  <a:lnTo>
                    <a:pt x="0" y="0"/>
                  </a:lnTo>
                  <a:lnTo>
                    <a:pt x="0" y="95211"/>
                  </a:lnTo>
                  <a:lnTo>
                    <a:pt x="1486" y="95211"/>
                  </a:lnTo>
                  <a:lnTo>
                    <a:pt x="1486" y="0"/>
                  </a:lnTo>
                  <a:close/>
                </a:path>
              </a:pathLst>
            </a:custGeom>
            <a:solidFill>
              <a:srgbClr val="F2BB60"/>
            </a:solidFill>
          </p:spPr>
          <p:txBody>
            <a:bodyPr wrap="square" lIns="0" tIns="0" rIns="0" bIns="0" rtlCol="0"/>
            <a:lstStyle/>
            <a:p>
              <a:endParaRPr sz="1227"/>
            </a:p>
          </p:txBody>
        </p:sp>
        <p:sp>
          <p:nvSpPr>
            <p:cNvPr id="4106" name="object 4106"/>
            <p:cNvSpPr/>
            <p:nvPr/>
          </p:nvSpPr>
          <p:spPr>
            <a:xfrm>
              <a:off x="2445105" y="8624049"/>
              <a:ext cx="1905" cy="95250"/>
            </a:xfrm>
            <a:custGeom>
              <a:avLst/>
              <a:gdLst/>
              <a:ahLst/>
              <a:cxnLst/>
              <a:rect l="l" t="t" r="r" b="b"/>
              <a:pathLst>
                <a:path w="1905" h="95250">
                  <a:moveTo>
                    <a:pt x="1816" y="0"/>
                  </a:moveTo>
                  <a:lnTo>
                    <a:pt x="1130" y="0"/>
                  </a:lnTo>
                  <a:lnTo>
                    <a:pt x="342" y="0"/>
                  </a:lnTo>
                  <a:lnTo>
                    <a:pt x="0" y="0"/>
                  </a:lnTo>
                  <a:lnTo>
                    <a:pt x="0" y="95211"/>
                  </a:lnTo>
                  <a:lnTo>
                    <a:pt x="342" y="95211"/>
                  </a:lnTo>
                  <a:lnTo>
                    <a:pt x="1130" y="95211"/>
                  </a:lnTo>
                  <a:lnTo>
                    <a:pt x="1816" y="95211"/>
                  </a:lnTo>
                  <a:lnTo>
                    <a:pt x="1816" y="0"/>
                  </a:lnTo>
                  <a:close/>
                </a:path>
              </a:pathLst>
            </a:custGeom>
            <a:solidFill>
              <a:srgbClr val="F2BA5F"/>
            </a:solidFill>
          </p:spPr>
          <p:txBody>
            <a:bodyPr wrap="square" lIns="0" tIns="0" rIns="0" bIns="0" rtlCol="0"/>
            <a:lstStyle/>
            <a:p>
              <a:endParaRPr sz="1227"/>
            </a:p>
          </p:txBody>
        </p:sp>
        <p:sp>
          <p:nvSpPr>
            <p:cNvPr id="4107" name="object 4107"/>
            <p:cNvSpPr/>
            <p:nvPr/>
          </p:nvSpPr>
          <p:spPr>
            <a:xfrm>
              <a:off x="2446248"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1B95E"/>
            </a:solidFill>
          </p:spPr>
          <p:txBody>
            <a:bodyPr wrap="square" lIns="0" tIns="0" rIns="0" bIns="0" rtlCol="0"/>
            <a:lstStyle/>
            <a:p>
              <a:endParaRPr sz="1227"/>
            </a:p>
          </p:txBody>
        </p:sp>
        <p:sp>
          <p:nvSpPr>
            <p:cNvPr id="4108" name="object 4108"/>
            <p:cNvSpPr/>
            <p:nvPr/>
          </p:nvSpPr>
          <p:spPr>
            <a:xfrm>
              <a:off x="2446591"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1B85D"/>
            </a:solidFill>
          </p:spPr>
          <p:txBody>
            <a:bodyPr wrap="square" lIns="0" tIns="0" rIns="0" bIns="0" rtlCol="0"/>
            <a:lstStyle/>
            <a:p>
              <a:endParaRPr sz="1227"/>
            </a:p>
          </p:txBody>
        </p:sp>
        <p:sp>
          <p:nvSpPr>
            <p:cNvPr id="4109" name="object 4109"/>
            <p:cNvSpPr/>
            <p:nvPr/>
          </p:nvSpPr>
          <p:spPr>
            <a:xfrm>
              <a:off x="2447391"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F1B75C"/>
            </a:solidFill>
          </p:spPr>
          <p:txBody>
            <a:bodyPr wrap="square" lIns="0" tIns="0" rIns="0" bIns="0" rtlCol="0"/>
            <a:lstStyle/>
            <a:p>
              <a:endParaRPr sz="1227"/>
            </a:p>
          </p:txBody>
        </p:sp>
        <p:sp>
          <p:nvSpPr>
            <p:cNvPr id="4110" name="object 4110"/>
            <p:cNvSpPr/>
            <p:nvPr/>
          </p:nvSpPr>
          <p:spPr>
            <a:xfrm>
              <a:off x="2447734"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F0B65B"/>
            </a:solidFill>
          </p:spPr>
          <p:txBody>
            <a:bodyPr wrap="square" lIns="0" tIns="0" rIns="0" bIns="0" rtlCol="0"/>
            <a:lstStyle/>
            <a:p>
              <a:endParaRPr sz="1227"/>
            </a:p>
          </p:txBody>
        </p:sp>
        <p:sp>
          <p:nvSpPr>
            <p:cNvPr id="4111" name="object 4111"/>
            <p:cNvSpPr/>
            <p:nvPr/>
          </p:nvSpPr>
          <p:spPr>
            <a:xfrm>
              <a:off x="2448534"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F0B459"/>
            </a:solidFill>
          </p:spPr>
          <p:txBody>
            <a:bodyPr wrap="square" lIns="0" tIns="0" rIns="0" bIns="0" rtlCol="0"/>
            <a:lstStyle/>
            <a:p>
              <a:endParaRPr sz="1227"/>
            </a:p>
          </p:txBody>
        </p:sp>
        <p:sp>
          <p:nvSpPr>
            <p:cNvPr id="4112" name="object 4112"/>
            <p:cNvSpPr/>
            <p:nvPr/>
          </p:nvSpPr>
          <p:spPr>
            <a:xfrm>
              <a:off x="2448877"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FB358"/>
            </a:solidFill>
          </p:spPr>
          <p:txBody>
            <a:bodyPr wrap="square" lIns="0" tIns="0" rIns="0" bIns="0" rtlCol="0"/>
            <a:lstStyle/>
            <a:p>
              <a:endParaRPr sz="1227"/>
            </a:p>
          </p:txBody>
        </p:sp>
        <p:sp>
          <p:nvSpPr>
            <p:cNvPr id="4113" name="object 4113"/>
            <p:cNvSpPr/>
            <p:nvPr/>
          </p:nvSpPr>
          <p:spPr>
            <a:xfrm>
              <a:off x="2449677"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FB257"/>
            </a:solidFill>
          </p:spPr>
          <p:txBody>
            <a:bodyPr wrap="square" lIns="0" tIns="0" rIns="0" bIns="0" rtlCol="0"/>
            <a:lstStyle/>
            <a:p>
              <a:endParaRPr sz="1227"/>
            </a:p>
          </p:txBody>
        </p:sp>
        <p:sp>
          <p:nvSpPr>
            <p:cNvPr id="4114" name="object 4114"/>
            <p:cNvSpPr/>
            <p:nvPr/>
          </p:nvSpPr>
          <p:spPr>
            <a:xfrm>
              <a:off x="2450020"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EB156"/>
            </a:solidFill>
          </p:spPr>
          <p:txBody>
            <a:bodyPr wrap="square" lIns="0" tIns="0" rIns="0" bIns="0" rtlCol="0"/>
            <a:lstStyle/>
            <a:p>
              <a:endParaRPr sz="1227"/>
            </a:p>
          </p:txBody>
        </p:sp>
        <p:sp>
          <p:nvSpPr>
            <p:cNvPr id="4115" name="object 4115"/>
            <p:cNvSpPr/>
            <p:nvPr/>
          </p:nvSpPr>
          <p:spPr>
            <a:xfrm>
              <a:off x="2450820"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EB055"/>
            </a:solidFill>
          </p:spPr>
          <p:txBody>
            <a:bodyPr wrap="square" lIns="0" tIns="0" rIns="0" bIns="0" rtlCol="0"/>
            <a:lstStyle/>
            <a:p>
              <a:endParaRPr sz="1227"/>
            </a:p>
          </p:txBody>
        </p:sp>
        <p:sp>
          <p:nvSpPr>
            <p:cNvPr id="4116" name="object 4116"/>
            <p:cNvSpPr/>
            <p:nvPr/>
          </p:nvSpPr>
          <p:spPr>
            <a:xfrm>
              <a:off x="2451163"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DAE53"/>
            </a:solidFill>
          </p:spPr>
          <p:txBody>
            <a:bodyPr wrap="square" lIns="0" tIns="0" rIns="0" bIns="0" rtlCol="0"/>
            <a:lstStyle/>
            <a:p>
              <a:endParaRPr sz="1227"/>
            </a:p>
          </p:txBody>
        </p:sp>
        <p:sp>
          <p:nvSpPr>
            <p:cNvPr id="4117" name="object 4117"/>
            <p:cNvSpPr/>
            <p:nvPr/>
          </p:nvSpPr>
          <p:spPr>
            <a:xfrm>
              <a:off x="2451963"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DAD52"/>
            </a:solidFill>
          </p:spPr>
          <p:txBody>
            <a:bodyPr wrap="square" lIns="0" tIns="0" rIns="0" bIns="0" rtlCol="0"/>
            <a:lstStyle/>
            <a:p>
              <a:endParaRPr sz="1227"/>
            </a:p>
          </p:txBody>
        </p:sp>
        <p:sp>
          <p:nvSpPr>
            <p:cNvPr id="4118" name="object 4118"/>
            <p:cNvSpPr/>
            <p:nvPr/>
          </p:nvSpPr>
          <p:spPr>
            <a:xfrm>
              <a:off x="2452649"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CAC51"/>
            </a:solidFill>
          </p:spPr>
          <p:txBody>
            <a:bodyPr wrap="square" lIns="0" tIns="0" rIns="0" bIns="0" rtlCol="0"/>
            <a:lstStyle/>
            <a:p>
              <a:endParaRPr sz="1227"/>
            </a:p>
          </p:txBody>
        </p:sp>
        <p:sp>
          <p:nvSpPr>
            <p:cNvPr id="4119" name="object 4119"/>
            <p:cNvSpPr/>
            <p:nvPr/>
          </p:nvSpPr>
          <p:spPr>
            <a:xfrm>
              <a:off x="2453106"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BAB50"/>
            </a:solidFill>
          </p:spPr>
          <p:txBody>
            <a:bodyPr wrap="square" lIns="0" tIns="0" rIns="0" bIns="0" rtlCol="0"/>
            <a:lstStyle/>
            <a:p>
              <a:endParaRPr sz="1227"/>
            </a:p>
          </p:txBody>
        </p:sp>
        <p:sp>
          <p:nvSpPr>
            <p:cNvPr id="4120" name="object 4120"/>
            <p:cNvSpPr/>
            <p:nvPr/>
          </p:nvSpPr>
          <p:spPr>
            <a:xfrm>
              <a:off x="2453792" y="8624049"/>
              <a:ext cx="1270" cy="95250"/>
            </a:xfrm>
            <a:custGeom>
              <a:avLst/>
              <a:gdLst/>
              <a:ahLst/>
              <a:cxnLst/>
              <a:rect l="l" t="t" r="r" b="b"/>
              <a:pathLst>
                <a:path w="1269" h="95250">
                  <a:moveTo>
                    <a:pt x="1143" y="0"/>
                  </a:moveTo>
                  <a:lnTo>
                    <a:pt x="0" y="0"/>
                  </a:lnTo>
                  <a:lnTo>
                    <a:pt x="0" y="95211"/>
                  </a:lnTo>
                  <a:lnTo>
                    <a:pt x="1143" y="95211"/>
                  </a:lnTo>
                  <a:lnTo>
                    <a:pt x="1143" y="0"/>
                  </a:lnTo>
                  <a:close/>
                </a:path>
              </a:pathLst>
            </a:custGeom>
            <a:solidFill>
              <a:srgbClr val="EBAA4F"/>
            </a:solidFill>
          </p:spPr>
          <p:txBody>
            <a:bodyPr wrap="square" lIns="0" tIns="0" rIns="0" bIns="0" rtlCol="0"/>
            <a:lstStyle/>
            <a:p>
              <a:endParaRPr sz="1227"/>
            </a:p>
          </p:txBody>
        </p:sp>
        <p:sp>
          <p:nvSpPr>
            <p:cNvPr id="4121" name="object 4121"/>
            <p:cNvSpPr/>
            <p:nvPr/>
          </p:nvSpPr>
          <p:spPr>
            <a:xfrm>
              <a:off x="2454249" y="8624049"/>
              <a:ext cx="1905" cy="95250"/>
            </a:xfrm>
            <a:custGeom>
              <a:avLst/>
              <a:gdLst/>
              <a:ahLst/>
              <a:cxnLst/>
              <a:rect l="l" t="t" r="r" b="b"/>
              <a:pathLst>
                <a:path w="1905" h="95250">
                  <a:moveTo>
                    <a:pt x="1485" y="0"/>
                  </a:moveTo>
                  <a:lnTo>
                    <a:pt x="0" y="0"/>
                  </a:lnTo>
                  <a:lnTo>
                    <a:pt x="0" y="95211"/>
                  </a:lnTo>
                  <a:lnTo>
                    <a:pt x="1485" y="95211"/>
                  </a:lnTo>
                  <a:lnTo>
                    <a:pt x="1485" y="0"/>
                  </a:lnTo>
                  <a:close/>
                </a:path>
              </a:pathLst>
            </a:custGeom>
            <a:solidFill>
              <a:srgbClr val="EBA84D"/>
            </a:solidFill>
          </p:spPr>
          <p:txBody>
            <a:bodyPr wrap="square" lIns="0" tIns="0" rIns="0" bIns="0" rtlCol="0"/>
            <a:lstStyle/>
            <a:p>
              <a:endParaRPr sz="1227"/>
            </a:p>
          </p:txBody>
        </p:sp>
        <p:sp>
          <p:nvSpPr>
            <p:cNvPr id="4122" name="object 4122"/>
            <p:cNvSpPr/>
            <p:nvPr/>
          </p:nvSpPr>
          <p:spPr>
            <a:xfrm>
              <a:off x="2454935" y="8624049"/>
              <a:ext cx="1270" cy="95250"/>
            </a:xfrm>
            <a:custGeom>
              <a:avLst/>
              <a:gdLst/>
              <a:ahLst/>
              <a:cxnLst/>
              <a:rect l="l" t="t" r="r" b="b"/>
              <a:pathLst>
                <a:path w="1269" h="95250">
                  <a:moveTo>
                    <a:pt x="1142" y="0"/>
                  </a:moveTo>
                  <a:lnTo>
                    <a:pt x="0" y="0"/>
                  </a:lnTo>
                  <a:lnTo>
                    <a:pt x="0" y="95211"/>
                  </a:lnTo>
                  <a:lnTo>
                    <a:pt x="1142" y="95211"/>
                  </a:lnTo>
                  <a:lnTo>
                    <a:pt x="1142" y="0"/>
                  </a:lnTo>
                  <a:close/>
                </a:path>
              </a:pathLst>
            </a:custGeom>
            <a:solidFill>
              <a:srgbClr val="EAA74C"/>
            </a:solidFill>
          </p:spPr>
          <p:txBody>
            <a:bodyPr wrap="square" lIns="0" tIns="0" rIns="0" bIns="0" rtlCol="0"/>
            <a:lstStyle/>
            <a:p>
              <a:endParaRPr sz="1227"/>
            </a:p>
          </p:txBody>
        </p:sp>
        <p:sp>
          <p:nvSpPr>
            <p:cNvPr id="4123" name="object 4123"/>
            <p:cNvSpPr/>
            <p:nvPr/>
          </p:nvSpPr>
          <p:spPr>
            <a:xfrm>
              <a:off x="2455392" y="8624569"/>
              <a:ext cx="1905" cy="95250"/>
            </a:xfrm>
            <a:custGeom>
              <a:avLst/>
              <a:gdLst/>
              <a:ahLst/>
              <a:cxnLst/>
              <a:rect l="l" t="t" r="r" b="b"/>
              <a:pathLst>
                <a:path w="1905" h="95250">
                  <a:moveTo>
                    <a:pt x="1473" y="0"/>
                  </a:moveTo>
                  <a:lnTo>
                    <a:pt x="0" y="0"/>
                  </a:lnTo>
                  <a:lnTo>
                    <a:pt x="0" y="93980"/>
                  </a:lnTo>
                  <a:lnTo>
                    <a:pt x="0" y="95250"/>
                  </a:lnTo>
                  <a:lnTo>
                    <a:pt x="838" y="95250"/>
                  </a:lnTo>
                  <a:lnTo>
                    <a:pt x="838" y="93980"/>
                  </a:lnTo>
                  <a:lnTo>
                    <a:pt x="1473" y="93980"/>
                  </a:lnTo>
                  <a:lnTo>
                    <a:pt x="1473" y="0"/>
                  </a:lnTo>
                  <a:close/>
                </a:path>
              </a:pathLst>
            </a:custGeom>
            <a:solidFill>
              <a:srgbClr val="EAA64B"/>
            </a:solidFill>
          </p:spPr>
          <p:txBody>
            <a:bodyPr wrap="square" lIns="0" tIns="0" rIns="0" bIns="0" rtlCol="0"/>
            <a:lstStyle/>
            <a:p>
              <a:endParaRPr sz="1227"/>
            </a:p>
          </p:txBody>
        </p:sp>
        <p:sp>
          <p:nvSpPr>
            <p:cNvPr id="4124" name="object 4124"/>
            <p:cNvSpPr/>
            <p:nvPr/>
          </p:nvSpPr>
          <p:spPr>
            <a:xfrm>
              <a:off x="2456078" y="8624049"/>
              <a:ext cx="1270" cy="95250"/>
            </a:xfrm>
            <a:custGeom>
              <a:avLst/>
              <a:gdLst/>
              <a:ahLst/>
              <a:cxnLst/>
              <a:rect l="l" t="t" r="r" b="b"/>
              <a:pathLst>
                <a:path w="1269" h="95250">
                  <a:moveTo>
                    <a:pt x="0" y="95211"/>
                  </a:moveTo>
                  <a:lnTo>
                    <a:pt x="1142" y="94640"/>
                  </a:lnTo>
                  <a:lnTo>
                    <a:pt x="1142" y="201"/>
                  </a:lnTo>
                  <a:lnTo>
                    <a:pt x="0" y="0"/>
                  </a:lnTo>
                  <a:lnTo>
                    <a:pt x="0" y="95211"/>
                  </a:lnTo>
                  <a:close/>
                </a:path>
              </a:pathLst>
            </a:custGeom>
            <a:solidFill>
              <a:srgbClr val="E9A54A"/>
            </a:solidFill>
          </p:spPr>
          <p:txBody>
            <a:bodyPr wrap="square" lIns="0" tIns="0" rIns="0" bIns="0" rtlCol="0"/>
            <a:lstStyle/>
            <a:p>
              <a:endParaRPr sz="1227"/>
            </a:p>
          </p:txBody>
        </p:sp>
        <p:sp>
          <p:nvSpPr>
            <p:cNvPr id="4125" name="object 4125"/>
            <p:cNvSpPr/>
            <p:nvPr/>
          </p:nvSpPr>
          <p:spPr>
            <a:xfrm>
              <a:off x="2456535" y="8624130"/>
              <a:ext cx="1905" cy="95250"/>
            </a:xfrm>
            <a:custGeom>
              <a:avLst/>
              <a:gdLst/>
              <a:ahLst/>
              <a:cxnLst/>
              <a:rect l="l" t="t" r="r" b="b"/>
              <a:pathLst>
                <a:path w="1905" h="95250">
                  <a:moveTo>
                    <a:pt x="0" y="94902"/>
                  </a:moveTo>
                  <a:lnTo>
                    <a:pt x="1485" y="94159"/>
                  </a:lnTo>
                  <a:lnTo>
                    <a:pt x="1485" y="262"/>
                  </a:lnTo>
                  <a:lnTo>
                    <a:pt x="0" y="0"/>
                  </a:lnTo>
                  <a:lnTo>
                    <a:pt x="0" y="94902"/>
                  </a:lnTo>
                  <a:close/>
                </a:path>
              </a:pathLst>
            </a:custGeom>
            <a:solidFill>
              <a:srgbClr val="E9A449"/>
            </a:solidFill>
          </p:spPr>
          <p:txBody>
            <a:bodyPr wrap="square" lIns="0" tIns="0" rIns="0" bIns="0" rtlCol="0"/>
            <a:lstStyle/>
            <a:p>
              <a:endParaRPr sz="1227"/>
            </a:p>
          </p:txBody>
        </p:sp>
        <p:sp>
          <p:nvSpPr>
            <p:cNvPr id="4126" name="object 4126"/>
            <p:cNvSpPr/>
            <p:nvPr/>
          </p:nvSpPr>
          <p:spPr>
            <a:xfrm>
              <a:off x="2457221" y="8624251"/>
              <a:ext cx="1270" cy="94615"/>
            </a:xfrm>
            <a:custGeom>
              <a:avLst/>
              <a:gdLst/>
              <a:ahLst/>
              <a:cxnLst/>
              <a:rect l="l" t="t" r="r" b="b"/>
              <a:pathLst>
                <a:path w="1269" h="94615">
                  <a:moveTo>
                    <a:pt x="0" y="0"/>
                  </a:moveTo>
                  <a:lnTo>
                    <a:pt x="0" y="94438"/>
                  </a:lnTo>
                  <a:lnTo>
                    <a:pt x="1143" y="93867"/>
                  </a:lnTo>
                  <a:lnTo>
                    <a:pt x="1143" y="484"/>
                  </a:lnTo>
                  <a:lnTo>
                    <a:pt x="800" y="141"/>
                  </a:lnTo>
                  <a:lnTo>
                    <a:pt x="0" y="0"/>
                  </a:lnTo>
                  <a:close/>
                </a:path>
              </a:pathLst>
            </a:custGeom>
            <a:solidFill>
              <a:srgbClr val="E8A247"/>
            </a:solidFill>
          </p:spPr>
          <p:txBody>
            <a:bodyPr wrap="square" lIns="0" tIns="0" rIns="0" bIns="0" rtlCol="0"/>
            <a:lstStyle/>
            <a:p>
              <a:endParaRPr sz="1227"/>
            </a:p>
          </p:txBody>
        </p:sp>
        <p:sp>
          <p:nvSpPr>
            <p:cNvPr id="4127" name="object 4127"/>
            <p:cNvSpPr/>
            <p:nvPr/>
          </p:nvSpPr>
          <p:spPr>
            <a:xfrm>
              <a:off x="2457678" y="8624569"/>
              <a:ext cx="1905" cy="93980"/>
            </a:xfrm>
            <a:custGeom>
              <a:avLst/>
              <a:gdLst/>
              <a:ahLst/>
              <a:cxnLst/>
              <a:rect l="l" t="t" r="r" b="b"/>
              <a:pathLst>
                <a:path w="1905" h="93979">
                  <a:moveTo>
                    <a:pt x="1473" y="1270"/>
                  </a:moveTo>
                  <a:lnTo>
                    <a:pt x="1143" y="1270"/>
                  </a:lnTo>
                  <a:lnTo>
                    <a:pt x="1143" y="0"/>
                  </a:lnTo>
                  <a:lnTo>
                    <a:pt x="0" y="0"/>
                  </a:lnTo>
                  <a:lnTo>
                    <a:pt x="0" y="1270"/>
                  </a:lnTo>
                  <a:lnTo>
                    <a:pt x="0" y="92710"/>
                  </a:lnTo>
                  <a:lnTo>
                    <a:pt x="0" y="93980"/>
                  </a:lnTo>
                  <a:lnTo>
                    <a:pt x="901" y="93980"/>
                  </a:lnTo>
                  <a:lnTo>
                    <a:pt x="901" y="92710"/>
                  </a:lnTo>
                  <a:lnTo>
                    <a:pt x="1473" y="92710"/>
                  </a:lnTo>
                  <a:lnTo>
                    <a:pt x="1473" y="1270"/>
                  </a:lnTo>
                  <a:close/>
                </a:path>
              </a:pathLst>
            </a:custGeom>
            <a:solidFill>
              <a:srgbClr val="E8A146"/>
            </a:solidFill>
          </p:spPr>
          <p:txBody>
            <a:bodyPr wrap="square" lIns="0" tIns="0" rIns="0" bIns="0" rtlCol="0"/>
            <a:lstStyle/>
            <a:p>
              <a:endParaRPr sz="1227"/>
            </a:p>
          </p:txBody>
        </p:sp>
        <p:sp>
          <p:nvSpPr>
            <p:cNvPr id="4128" name="object 4128"/>
            <p:cNvSpPr/>
            <p:nvPr/>
          </p:nvSpPr>
          <p:spPr>
            <a:xfrm>
              <a:off x="2458364" y="8624735"/>
              <a:ext cx="1270" cy="93980"/>
            </a:xfrm>
            <a:custGeom>
              <a:avLst/>
              <a:gdLst/>
              <a:ahLst/>
              <a:cxnLst/>
              <a:rect l="l" t="t" r="r" b="b"/>
              <a:pathLst>
                <a:path w="1269" h="93979">
                  <a:moveTo>
                    <a:pt x="0" y="93383"/>
                  </a:moveTo>
                  <a:lnTo>
                    <a:pt x="1142" y="92321"/>
                  </a:lnTo>
                  <a:lnTo>
                    <a:pt x="1142" y="1142"/>
                  </a:lnTo>
                  <a:lnTo>
                    <a:pt x="0" y="0"/>
                  </a:lnTo>
                  <a:lnTo>
                    <a:pt x="0" y="93383"/>
                  </a:lnTo>
                  <a:close/>
                </a:path>
              </a:pathLst>
            </a:custGeom>
            <a:solidFill>
              <a:srgbClr val="E7A045"/>
            </a:solidFill>
          </p:spPr>
          <p:txBody>
            <a:bodyPr wrap="square" lIns="0" tIns="0" rIns="0" bIns="0" rtlCol="0"/>
            <a:lstStyle/>
            <a:p>
              <a:endParaRPr sz="1227"/>
            </a:p>
          </p:txBody>
        </p:sp>
        <p:sp>
          <p:nvSpPr>
            <p:cNvPr id="4129" name="object 4129"/>
            <p:cNvSpPr/>
            <p:nvPr/>
          </p:nvSpPr>
          <p:spPr>
            <a:xfrm>
              <a:off x="2459164" y="8625839"/>
              <a:ext cx="1270" cy="91440"/>
            </a:xfrm>
            <a:custGeom>
              <a:avLst/>
              <a:gdLst/>
              <a:ahLst/>
              <a:cxnLst/>
              <a:rect l="l" t="t" r="r" b="b"/>
              <a:pathLst>
                <a:path w="1269" h="91440">
                  <a:moveTo>
                    <a:pt x="1143" y="1270"/>
                  </a:moveTo>
                  <a:lnTo>
                    <a:pt x="901" y="1270"/>
                  </a:lnTo>
                  <a:lnTo>
                    <a:pt x="901" y="0"/>
                  </a:lnTo>
                  <a:lnTo>
                    <a:pt x="0" y="0"/>
                  </a:lnTo>
                  <a:lnTo>
                    <a:pt x="0" y="1270"/>
                  </a:lnTo>
                  <a:lnTo>
                    <a:pt x="0" y="90170"/>
                  </a:lnTo>
                  <a:lnTo>
                    <a:pt x="0" y="91440"/>
                  </a:lnTo>
                  <a:lnTo>
                    <a:pt x="800" y="91440"/>
                  </a:lnTo>
                  <a:lnTo>
                    <a:pt x="800" y="90170"/>
                  </a:lnTo>
                  <a:lnTo>
                    <a:pt x="1143" y="90170"/>
                  </a:lnTo>
                  <a:lnTo>
                    <a:pt x="1143" y="1270"/>
                  </a:lnTo>
                  <a:close/>
                </a:path>
              </a:pathLst>
            </a:custGeom>
            <a:solidFill>
              <a:srgbClr val="E69F44"/>
            </a:solidFill>
          </p:spPr>
          <p:txBody>
            <a:bodyPr wrap="square" lIns="0" tIns="0" rIns="0" bIns="0" rtlCol="0"/>
            <a:lstStyle/>
            <a:p>
              <a:endParaRPr sz="1227"/>
            </a:p>
          </p:txBody>
        </p:sp>
        <p:sp>
          <p:nvSpPr>
            <p:cNvPr id="4130" name="object 4130"/>
            <p:cNvSpPr/>
            <p:nvPr/>
          </p:nvSpPr>
          <p:spPr>
            <a:xfrm>
              <a:off x="2459507" y="8625839"/>
              <a:ext cx="1905" cy="91440"/>
            </a:xfrm>
            <a:custGeom>
              <a:avLst/>
              <a:gdLst/>
              <a:ahLst/>
              <a:cxnLst/>
              <a:rect l="l" t="t" r="r" b="b"/>
              <a:pathLst>
                <a:path w="1905" h="91440">
                  <a:moveTo>
                    <a:pt x="1600" y="1270"/>
                  </a:moveTo>
                  <a:lnTo>
                    <a:pt x="558" y="1270"/>
                  </a:lnTo>
                  <a:lnTo>
                    <a:pt x="558" y="0"/>
                  </a:lnTo>
                  <a:lnTo>
                    <a:pt x="0" y="0"/>
                  </a:lnTo>
                  <a:lnTo>
                    <a:pt x="0" y="1270"/>
                  </a:lnTo>
                  <a:lnTo>
                    <a:pt x="0" y="90170"/>
                  </a:lnTo>
                  <a:lnTo>
                    <a:pt x="0" y="91440"/>
                  </a:lnTo>
                  <a:lnTo>
                    <a:pt x="457" y="91440"/>
                  </a:lnTo>
                  <a:lnTo>
                    <a:pt x="457" y="90170"/>
                  </a:lnTo>
                  <a:lnTo>
                    <a:pt x="1600" y="90170"/>
                  </a:lnTo>
                  <a:lnTo>
                    <a:pt x="1600" y="1270"/>
                  </a:lnTo>
                  <a:close/>
                </a:path>
              </a:pathLst>
            </a:custGeom>
            <a:solidFill>
              <a:srgbClr val="E69D42"/>
            </a:solidFill>
          </p:spPr>
          <p:txBody>
            <a:bodyPr wrap="square" lIns="0" tIns="0" rIns="0" bIns="0" rtlCol="0"/>
            <a:lstStyle/>
            <a:p>
              <a:endParaRPr sz="1227"/>
            </a:p>
          </p:txBody>
        </p:sp>
        <p:sp>
          <p:nvSpPr>
            <p:cNvPr id="4131" name="object 4131"/>
            <p:cNvSpPr/>
            <p:nvPr/>
          </p:nvSpPr>
          <p:spPr>
            <a:xfrm>
              <a:off x="2460307" y="8626757"/>
              <a:ext cx="1270" cy="89535"/>
            </a:xfrm>
            <a:custGeom>
              <a:avLst/>
              <a:gdLst/>
              <a:ahLst/>
              <a:cxnLst/>
              <a:rect l="l" t="t" r="r" b="b"/>
              <a:pathLst>
                <a:path w="1269" h="89534">
                  <a:moveTo>
                    <a:pt x="0" y="89510"/>
                  </a:moveTo>
                  <a:lnTo>
                    <a:pt x="1142" y="88296"/>
                  </a:lnTo>
                  <a:lnTo>
                    <a:pt x="1142" y="1406"/>
                  </a:lnTo>
                  <a:lnTo>
                    <a:pt x="0" y="0"/>
                  </a:lnTo>
                  <a:lnTo>
                    <a:pt x="0" y="89510"/>
                  </a:lnTo>
                  <a:close/>
                </a:path>
              </a:pathLst>
            </a:custGeom>
            <a:solidFill>
              <a:srgbClr val="E59C41"/>
            </a:solidFill>
          </p:spPr>
          <p:txBody>
            <a:bodyPr wrap="square" lIns="0" tIns="0" rIns="0" bIns="0" rtlCol="0"/>
            <a:lstStyle/>
            <a:p>
              <a:endParaRPr sz="1227"/>
            </a:p>
          </p:txBody>
        </p:sp>
        <p:sp>
          <p:nvSpPr>
            <p:cNvPr id="4132" name="object 4132"/>
            <p:cNvSpPr/>
            <p:nvPr/>
          </p:nvSpPr>
          <p:spPr>
            <a:xfrm>
              <a:off x="2460650" y="8627179"/>
              <a:ext cx="1905" cy="88900"/>
            </a:xfrm>
            <a:custGeom>
              <a:avLst/>
              <a:gdLst/>
              <a:ahLst/>
              <a:cxnLst/>
              <a:rect l="l" t="t" r="r" b="b"/>
              <a:pathLst>
                <a:path w="1905" h="88900">
                  <a:moveTo>
                    <a:pt x="0" y="0"/>
                  </a:moveTo>
                  <a:lnTo>
                    <a:pt x="0" y="88724"/>
                  </a:lnTo>
                  <a:lnTo>
                    <a:pt x="1143" y="87509"/>
                  </a:lnTo>
                  <a:lnTo>
                    <a:pt x="1600" y="86007"/>
                  </a:lnTo>
                  <a:lnTo>
                    <a:pt x="1600" y="2585"/>
                  </a:lnTo>
                  <a:lnTo>
                    <a:pt x="800" y="984"/>
                  </a:lnTo>
                  <a:lnTo>
                    <a:pt x="0" y="0"/>
                  </a:lnTo>
                  <a:close/>
                </a:path>
              </a:pathLst>
            </a:custGeom>
            <a:solidFill>
              <a:srgbClr val="E49A3F"/>
            </a:solidFill>
          </p:spPr>
          <p:txBody>
            <a:bodyPr wrap="square" lIns="0" tIns="0" rIns="0" bIns="0" rtlCol="0"/>
            <a:lstStyle/>
            <a:p>
              <a:endParaRPr sz="1227"/>
            </a:p>
          </p:txBody>
        </p:sp>
        <p:sp>
          <p:nvSpPr>
            <p:cNvPr id="4133" name="object 4133"/>
            <p:cNvSpPr/>
            <p:nvPr/>
          </p:nvSpPr>
          <p:spPr>
            <a:xfrm>
              <a:off x="2461107" y="8627742"/>
              <a:ext cx="1905" cy="88265"/>
            </a:xfrm>
            <a:custGeom>
              <a:avLst/>
              <a:gdLst/>
              <a:ahLst/>
              <a:cxnLst/>
              <a:rect l="l" t="t" r="r" b="b"/>
              <a:pathLst>
                <a:path w="1905" h="88265">
                  <a:moveTo>
                    <a:pt x="0" y="0"/>
                  </a:moveTo>
                  <a:lnTo>
                    <a:pt x="0" y="87675"/>
                  </a:lnTo>
                  <a:lnTo>
                    <a:pt x="685" y="86947"/>
                  </a:lnTo>
                  <a:lnTo>
                    <a:pt x="1485" y="84318"/>
                  </a:lnTo>
                  <a:lnTo>
                    <a:pt x="1485" y="2707"/>
                  </a:lnTo>
                  <a:lnTo>
                    <a:pt x="342" y="422"/>
                  </a:lnTo>
                  <a:lnTo>
                    <a:pt x="0" y="0"/>
                  </a:lnTo>
                  <a:close/>
                </a:path>
              </a:pathLst>
            </a:custGeom>
            <a:solidFill>
              <a:srgbClr val="E3993E"/>
            </a:solidFill>
          </p:spPr>
          <p:txBody>
            <a:bodyPr wrap="square" lIns="0" tIns="0" rIns="0" bIns="0" rtlCol="0"/>
            <a:lstStyle/>
            <a:p>
              <a:endParaRPr sz="1227"/>
            </a:p>
          </p:txBody>
        </p:sp>
        <p:sp>
          <p:nvSpPr>
            <p:cNvPr id="4134" name="object 4134"/>
            <p:cNvSpPr/>
            <p:nvPr/>
          </p:nvSpPr>
          <p:spPr>
            <a:xfrm>
              <a:off x="2461793" y="8628849"/>
              <a:ext cx="1270" cy="86360"/>
            </a:xfrm>
            <a:custGeom>
              <a:avLst/>
              <a:gdLst/>
              <a:ahLst/>
              <a:cxnLst/>
              <a:rect l="l" t="t" r="r" b="b"/>
              <a:pathLst>
                <a:path w="1269" h="86359">
                  <a:moveTo>
                    <a:pt x="0" y="0"/>
                  </a:moveTo>
                  <a:lnTo>
                    <a:pt x="0" y="85839"/>
                  </a:lnTo>
                  <a:lnTo>
                    <a:pt x="800" y="83210"/>
                  </a:lnTo>
                  <a:lnTo>
                    <a:pt x="800" y="1600"/>
                  </a:lnTo>
                  <a:lnTo>
                    <a:pt x="0" y="0"/>
                  </a:lnTo>
                  <a:close/>
                </a:path>
              </a:pathLst>
            </a:custGeom>
            <a:solidFill>
              <a:srgbClr val="E3973C"/>
            </a:solidFill>
          </p:spPr>
          <p:txBody>
            <a:bodyPr wrap="square" lIns="0" tIns="0" rIns="0" bIns="0" rtlCol="0"/>
            <a:lstStyle/>
            <a:p>
              <a:endParaRPr sz="1227"/>
            </a:p>
          </p:txBody>
        </p:sp>
        <p:sp>
          <p:nvSpPr>
            <p:cNvPr id="4135" name="object 4135"/>
            <p:cNvSpPr/>
            <p:nvPr/>
          </p:nvSpPr>
          <p:spPr>
            <a:xfrm>
              <a:off x="2344864" y="8622449"/>
              <a:ext cx="119380" cy="98425"/>
            </a:xfrm>
            <a:custGeom>
              <a:avLst/>
              <a:gdLst/>
              <a:ahLst/>
              <a:cxnLst/>
              <a:rect l="l" t="t" r="r" b="b"/>
              <a:pathLst>
                <a:path w="119380" h="98425">
                  <a:moveTo>
                    <a:pt x="114642" y="0"/>
                  </a:moveTo>
                  <a:lnTo>
                    <a:pt x="7658" y="0"/>
                  </a:lnTo>
                  <a:lnTo>
                    <a:pt x="4914" y="1143"/>
                  </a:lnTo>
                  <a:lnTo>
                    <a:pt x="3086" y="3086"/>
                  </a:lnTo>
                  <a:lnTo>
                    <a:pt x="1142" y="5029"/>
                  </a:lnTo>
                  <a:lnTo>
                    <a:pt x="0" y="7658"/>
                  </a:lnTo>
                  <a:lnTo>
                    <a:pt x="0" y="90297"/>
                  </a:lnTo>
                  <a:lnTo>
                    <a:pt x="1142" y="93383"/>
                  </a:lnTo>
                  <a:lnTo>
                    <a:pt x="3086" y="95326"/>
                  </a:lnTo>
                  <a:lnTo>
                    <a:pt x="5372" y="97155"/>
                  </a:lnTo>
                  <a:lnTo>
                    <a:pt x="8000" y="98298"/>
                  </a:lnTo>
                  <a:lnTo>
                    <a:pt x="114642" y="98298"/>
                  </a:lnTo>
                  <a:lnTo>
                    <a:pt x="117407" y="95326"/>
                  </a:lnTo>
                  <a:lnTo>
                    <a:pt x="6515" y="95326"/>
                  </a:lnTo>
                  <a:lnTo>
                    <a:pt x="3086" y="91897"/>
                  </a:lnTo>
                  <a:lnTo>
                    <a:pt x="3086" y="87668"/>
                  </a:lnTo>
                  <a:lnTo>
                    <a:pt x="2628" y="10744"/>
                  </a:lnTo>
                  <a:lnTo>
                    <a:pt x="2628" y="6172"/>
                  </a:lnTo>
                  <a:lnTo>
                    <a:pt x="6057" y="2743"/>
                  </a:lnTo>
                  <a:lnTo>
                    <a:pt x="117386" y="2743"/>
                  </a:lnTo>
                  <a:lnTo>
                    <a:pt x="114642" y="0"/>
                  </a:lnTo>
                  <a:close/>
                </a:path>
                <a:path w="119380" h="98425">
                  <a:moveTo>
                    <a:pt x="117386" y="2743"/>
                  </a:moveTo>
                  <a:lnTo>
                    <a:pt x="113156" y="2743"/>
                  </a:lnTo>
                  <a:lnTo>
                    <a:pt x="116585" y="6172"/>
                  </a:lnTo>
                  <a:lnTo>
                    <a:pt x="116585" y="91897"/>
                  </a:lnTo>
                  <a:lnTo>
                    <a:pt x="113156" y="95326"/>
                  </a:lnTo>
                  <a:lnTo>
                    <a:pt x="117407" y="95326"/>
                  </a:lnTo>
                  <a:lnTo>
                    <a:pt x="119214" y="93383"/>
                  </a:lnTo>
                  <a:lnTo>
                    <a:pt x="119214" y="4572"/>
                  </a:lnTo>
                  <a:lnTo>
                    <a:pt x="117386" y="2743"/>
                  </a:lnTo>
                  <a:close/>
                </a:path>
              </a:pathLst>
            </a:custGeom>
            <a:solidFill>
              <a:srgbClr val="774E26"/>
            </a:solidFill>
          </p:spPr>
          <p:txBody>
            <a:bodyPr wrap="square" lIns="0" tIns="0" rIns="0" bIns="0" rtlCol="0"/>
            <a:lstStyle/>
            <a:p>
              <a:endParaRPr sz="1227"/>
            </a:p>
          </p:txBody>
        </p:sp>
        <p:pic>
          <p:nvPicPr>
            <p:cNvPr id="4136" name="object 4136"/>
            <p:cNvPicPr/>
            <p:nvPr/>
          </p:nvPicPr>
          <p:blipFill>
            <a:blip r:embed="rId17" cstate="print"/>
            <a:stretch>
              <a:fillRect/>
            </a:stretch>
          </p:blipFill>
          <p:spPr>
            <a:xfrm>
              <a:off x="2323947" y="8559241"/>
              <a:ext cx="203796" cy="83438"/>
            </a:xfrm>
            <a:prstGeom prst="rect">
              <a:avLst/>
            </a:prstGeom>
          </p:spPr>
        </p:pic>
        <p:pic>
          <p:nvPicPr>
            <p:cNvPr id="4137" name="object 4137"/>
            <p:cNvPicPr/>
            <p:nvPr/>
          </p:nvPicPr>
          <p:blipFill>
            <a:blip r:embed="rId18" cstate="print"/>
            <a:stretch>
              <a:fillRect/>
            </a:stretch>
          </p:blipFill>
          <p:spPr>
            <a:xfrm>
              <a:off x="2323947" y="8559241"/>
              <a:ext cx="203796" cy="169506"/>
            </a:xfrm>
            <a:prstGeom prst="rect">
              <a:avLst/>
            </a:prstGeom>
          </p:spPr>
        </p:pic>
        <p:pic>
          <p:nvPicPr>
            <p:cNvPr id="4138" name="object 4138"/>
            <p:cNvPicPr/>
            <p:nvPr/>
          </p:nvPicPr>
          <p:blipFill>
            <a:blip r:embed="rId19" cstate="print"/>
            <a:stretch>
              <a:fillRect/>
            </a:stretch>
          </p:blipFill>
          <p:spPr>
            <a:xfrm>
              <a:off x="2333218" y="8583396"/>
              <a:ext cx="116814" cy="115671"/>
            </a:xfrm>
            <a:prstGeom prst="rect">
              <a:avLst/>
            </a:prstGeom>
          </p:spPr>
        </p:pic>
      </p:grpSp>
      <p:grpSp>
        <p:nvGrpSpPr>
          <p:cNvPr id="4139" name="object 4139"/>
          <p:cNvGrpSpPr/>
          <p:nvPr/>
        </p:nvGrpSpPr>
        <p:grpSpPr>
          <a:xfrm>
            <a:off x="4516478" y="4660894"/>
            <a:ext cx="384031" cy="523009"/>
            <a:chOff x="1569567" y="6835978"/>
            <a:chExt cx="563245" cy="767080"/>
          </a:xfrm>
        </p:grpSpPr>
        <p:pic>
          <p:nvPicPr>
            <p:cNvPr id="4140" name="object 4140"/>
            <p:cNvPicPr/>
            <p:nvPr/>
          </p:nvPicPr>
          <p:blipFill>
            <a:blip r:embed="rId20" cstate="print"/>
            <a:stretch>
              <a:fillRect/>
            </a:stretch>
          </p:blipFill>
          <p:spPr>
            <a:xfrm>
              <a:off x="1683867" y="7434872"/>
              <a:ext cx="242316" cy="167678"/>
            </a:xfrm>
            <a:prstGeom prst="rect">
              <a:avLst/>
            </a:prstGeom>
          </p:spPr>
        </p:pic>
        <p:pic>
          <p:nvPicPr>
            <p:cNvPr id="4141" name="object 4141"/>
            <p:cNvPicPr/>
            <p:nvPr/>
          </p:nvPicPr>
          <p:blipFill>
            <a:blip r:embed="rId21" cstate="print"/>
            <a:stretch>
              <a:fillRect/>
            </a:stretch>
          </p:blipFill>
          <p:spPr>
            <a:xfrm>
              <a:off x="1843887" y="7414297"/>
              <a:ext cx="219456" cy="144018"/>
            </a:xfrm>
            <a:prstGeom prst="rect">
              <a:avLst/>
            </a:prstGeom>
          </p:spPr>
        </p:pic>
        <p:pic>
          <p:nvPicPr>
            <p:cNvPr id="4142" name="object 4142"/>
            <p:cNvPicPr/>
            <p:nvPr/>
          </p:nvPicPr>
          <p:blipFill>
            <a:blip r:embed="rId22" cstate="print"/>
            <a:stretch>
              <a:fillRect/>
            </a:stretch>
          </p:blipFill>
          <p:spPr>
            <a:xfrm>
              <a:off x="1843887" y="7434872"/>
              <a:ext cx="82296" cy="123443"/>
            </a:xfrm>
            <a:prstGeom prst="rect">
              <a:avLst/>
            </a:prstGeom>
          </p:spPr>
        </p:pic>
        <p:pic>
          <p:nvPicPr>
            <p:cNvPr id="4143" name="object 4143"/>
            <p:cNvPicPr/>
            <p:nvPr/>
          </p:nvPicPr>
          <p:blipFill>
            <a:blip r:embed="rId23" cstate="print"/>
            <a:stretch>
              <a:fillRect/>
            </a:stretch>
          </p:blipFill>
          <p:spPr>
            <a:xfrm>
              <a:off x="1569567" y="7421155"/>
              <a:ext cx="192024" cy="125730"/>
            </a:xfrm>
            <a:prstGeom prst="rect">
              <a:avLst/>
            </a:prstGeom>
          </p:spPr>
        </p:pic>
        <p:pic>
          <p:nvPicPr>
            <p:cNvPr id="4144" name="object 4144"/>
            <p:cNvPicPr/>
            <p:nvPr/>
          </p:nvPicPr>
          <p:blipFill>
            <a:blip r:embed="rId24" cstate="print"/>
            <a:stretch>
              <a:fillRect/>
            </a:stretch>
          </p:blipFill>
          <p:spPr>
            <a:xfrm>
              <a:off x="1683867" y="7434872"/>
              <a:ext cx="77724" cy="112013"/>
            </a:xfrm>
            <a:prstGeom prst="rect">
              <a:avLst/>
            </a:prstGeom>
          </p:spPr>
        </p:pic>
        <p:pic>
          <p:nvPicPr>
            <p:cNvPr id="4145" name="object 4145"/>
            <p:cNvPicPr/>
            <p:nvPr/>
          </p:nvPicPr>
          <p:blipFill>
            <a:blip r:embed="rId25" cstate="print"/>
            <a:stretch>
              <a:fillRect/>
            </a:stretch>
          </p:blipFill>
          <p:spPr>
            <a:xfrm>
              <a:off x="1725371" y="6835978"/>
              <a:ext cx="269748" cy="242315"/>
            </a:xfrm>
            <a:prstGeom prst="rect">
              <a:avLst/>
            </a:prstGeom>
          </p:spPr>
        </p:pic>
        <p:pic>
          <p:nvPicPr>
            <p:cNvPr id="4146" name="object 4146"/>
            <p:cNvPicPr/>
            <p:nvPr/>
          </p:nvPicPr>
          <p:blipFill>
            <a:blip r:embed="rId26" cstate="print"/>
            <a:stretch>
              <a:fillRect/>
            </a:stretch>
          </p:blipFill>
          <p:spPr>
            <a:xfrm>
              <a:off x="1736039" y="7078294"/>
              <a:ext cx="396239" cy="323761"/>
            </a:xfrm>
            <a:prstGeom prst="rect">
              <a:avLst/>
            </a:prstGeom>
          </p:spPr>
        </p:pic>
      </p:grpSp>
      <p:grpSp>
        <p:nvGrpSpPr>
          <p:cNvPr id="4147" name="object 4147"/>
          <p:cNvGrpSpPr/>
          <p:nvPr/>
        </p:nvGrpSpPr>
        <p:grpSpPr>
          <a:xfrm>
            <a:off x="4973392" y="4668662"/>
            <a:ext cx="917864" cy="484476"/>
            <a:chOff x="2239708" y="6847370"/>
            <a:chExt cx="1346200" cy="710565"/>
          </a:xfrm>
        </p:grpSpPr>
        <p:pic>
          <p:nvPicPr>
            <p:cNvPr id="4148" name="object 4148"/>
            <p:cNvPicPr/>
            <p:nvPr/>
          </p:nvPicPr>
          <p:blipFill>
            <a:blip r:embed="rId27" cstate="print"/>
            <a:stretch>
              <a:fillRect/>
            </a:stretch>
          </p:blipFill>
          <p:spPr>
            <a:xfrm>
              <a:off x="2401671" y="7242848"/>
              <a:ext cx="292607" cy="314782"/>
            </a:xfrm>
            <a:prstGeom prst="rect">
              <a:avLst/>
            </a:prstGeom>
          </p:spPr>
        </p:pic>
        <p:pic>
          <p:nvPicPr>
            <p:cNvPr id="4149" name="object 4149"/>
            <p:cNvPicPr/>
            <p:nvPr/>
          </p:nvPicPr>
          <p:blipFill>
            <a:blip r:embed="rId28" cstate="print"/>
            <a:stretch>
              <a:fillRect/>
            </a:stretch>
          </p:blipFill>
          <p:spPr>
            <a:xfrm>
              <a:off x="2566035" y="7256564"/>
              <a:ext cx="98869" cy="99555"/>
            </a:xfrm>
            <a:prstGeom prst="rect">
              <a:avLst/>
            </a:prstGeom>
          </p:spPr>
        </p:pic>
        <p:pic>
          <p:nvPicPr>
            <p:cNvPr id="4150" name="object 4150"/>
            <p:cNvPicPr/>
            <p:nvPr/>
          </p:nvPicPr>
          <p:blipFill>
            <a:blip r:embed="rId29" cstate="print"/>
            <a:stretch>
              <a:fillRect/>
            </a:stretch>
          </p:blipFill>
          <p:spPr>
            <a:xfrm>
              <a:off x="2441676" y="7242848"/>
              <a:ext cx="252602" cy="240487"/>
            </a:xfrm>
            <a:prstGeom prst="rect">
              <a:avLst/>
            </a:prstGeom>
          </p:spPr>
        </p:pic>
        <p:pic>
          <p:nvPicPr>
            <p:cNvPr id="4151" name="object 4151"/>
            <p:cNvPicPr/>
            <p:nvPr/>
          </p:nvPicPr>
          <p:blipFill>
            <a:blip r:embed="rId30" cstate="print"/>
            <a:stretch>
              <a:fillRect/>
            </a:stretch>
          </p:blipFill>
          <p:spPr>
            <a:xfrm>
              <a:off x="2438933" y="7328573"/>
              <a:ext cx="185623" cy="175679"/>
            </a:xfrm>
            <a:prstGeom prst="rect">
              <a:avLst/>
            </a:prstGeom>
          </p:spPr>
        </p:pic>
        <p:pic>
          <p:nvPicPr>
            <p:cNvPr id="4152" name="object 4152"/>
            <p:cNvPicPr/>
            <p:nvPr/>
          </p:nvPicPr>
          <p:blipFill>
            <a:blip r:embed="rId31" cstate="print"/>
            <a:stretch>
              <a:fillRect/>
            </a:stretch>
          </p:blipFill>
          <p:spPr>
            <a:xfrm>
              <a:off x="2401671" y="7532484"/>
              <a:ext cx="25145" cy="25145"/>
            </a:xfrm>
            <a:prstGeom prst="rect">
              <a:avLst/>
            </a:prstGeom>
          </p:spPr>
        </p:pic>
        <p:pic>
          <p:nvPicPr>
            <p:cNvPr id="4153" name="object 4153"/>
            <p:cNvPicPr/>
            <p:nvPr/>
          </p:nvPicPr>
          <p:blipFill>
            <a:blip r:embed="rId32" cstate="print"/>
            <a:stretch>
              <a:fillRect/>
            </a:stretch>
          </p:blipFill>
          <p:spPr>
            <a:xfrm>
              <a:off x="2640558" y="7490536"/>
              <a:ext cx="25488" cy="67094"/>
            </a:xfrm>
            <a:prstGeom prst="rect">
              <a:avLst/>
            </a:prstGeom>
          </p:spPr>
        </p:pic>
        <p:pic>
          <p:nvPicPr>
            <p:cNvPr id="4154" name="object 4154"/>
            <p:cNvPicPr/>
            <p:nvPr/>
          </p:nvPicPr>
          <p:blipFill>
            <a:blip r:embed="rId33" cstate="print"/>
            <a:stretch>
              <a:fillRect/>
            </a:stretch>
          </p:blipFill>
          <p:spPr>
            <a:xfrm>
              <a:off x="2401671" y="7255421"/>
              <a:ext cx="25145" cy="25145"/>
            </a:xfrm>
            <a:prstGeom prst="rect">
              <a:avLst/>
            </a:prstGeom>
          </p:spPr>
        </p:pic>
        <p:pic>
          <p:nvPicPr>
            <p:cNvPr id="4155" name="object 4155"/>
            <p:cNvPicPr/>
            <p:nvPr/>
          </p:nvPicPr>
          <p:blipFill>
            <a:blip r:embed="rId34" cstate="print"/>
            <a:stretch>
              <a:fillRect/>
            </a:stretch>
          </p:blipFill>
          <p:spPr>
            <a:xfrm>
              <a:off x="2401671" y="7255421"/>
              <a:ext cx="264375" cy="302209"/>
            </a:xfrm>
            <a:prstGeom prst="rect">
              <a:avLst/>
            </a:prstGeom>
          </p:spPr>
        </p:pic>
        <p:pic>
          <p:nvPicPr>
            <p:cNvPr id="4156" name="object 4156"/>
            <p:cNvPicPr/>
            <p:nvPr/>
          </p:nvPicPr>
          <p:blipFill>
            <a:blip r:embed="rId35" cstate="print"/>
            <a:stretch>
              <a:fillRect/>
            </a:stretch>
          </p:blipFill>
          <p:spPr>
            <a:xfrm>
              <a:off x="2441676" y="7255421"/>
              <a:ext cx="224370" cy="227914"/>
            </a:xfrm>
            <a:prstGeom prst="rect">
              <a:avLst/>
            </a:prstGeom>
          </p:spPr>
        </p:pic>
        <p:pic>
          <p:nvPicPr>
            <p:cNvPr id="4157" name="object 4157"/>
            <p:cNvPicPr/>
            <p:nvPr/>
          </p:nvPicPr>
          <p:blipFill>
            <a:blip r:embed="rId36" cstate="print"/>
            <a:stretch>
              <a:fillRect/>
            </a:stretch>
          </p:blipFill>
          <p:spPr>
            <a:xfrm>
              <a:off x="2438933" y="7256564"/>
              <a:ext cx="225971" cy="247688"/>
            </a:xfrm>
            <a:prstGeom prst="rect">
              <a:avLst/>
            </a:prstGeom>
          </p:spPr>
        </p:pic>
        <p:sp>
          <p:nvSpPr>
            <p:cNvPr id="4158" name="object 4158"/>
            <p:cNvSpPr/>
            <p:nvPr/>
          </p:nvSpPr>
          <p:spPr>
            <a:xfrm>
              <a:off x="2898241" y="6979272"/>
              <a:ext cx="11430" cy="10795"/>
            </a:xfrm>
            <a:custGeom>
              <a:avLst/>
              <a:gdLst/>
              <a:ahLst/>
              <a:cxnLst/>
              <a:rect l="l" t="t" r="r" b="b"/>
              <a:pathLst>
                <a:path w="11430" h="10795">
                  <a:moveTo>
                    <a:pt x="11264" y="0"/>
                  </a:moveTo>
                  <a:lnTo>
                    <a:pt x="0" y="6477"/>
                  </a:lnTo>
                  <a:lnTo>
                    <a:pt x="2159" y="7213"/>
                  </a:lnTo>
                  <a:lnTo>
                    <a:pt x="11264" y="10299"/>
                  </a:lnTo>
                  <a:lnTo>
                    <a:pt x="11264" y="2425"/>
                  </a:lnTo>
                  <a:lnTo>
                    <a:pt x="11264" y="1968"/>
                  </a:lnTo>
                  <a:lnTo>
                    <a:pt x="11264" y="0"/>
                  </a:lnTo>
                  <a:close/>
                </a:path>
              </a:pathLst>
            </a:custGeom>
            <a:solidFill>
              <a:srgbClr val="143777"/>
            </a:solidFill>
          </p:spPr>
          <p:txBody>
            <a:bodyPr wrap="square" lIns="0" tIns="0" rIns="0" bIns="0" rtlCol="0"/>
            <a:lstStyle/>
            <a:p>
              <a:endParaRPr sz="1227"/>
            </a:p>
          </p:txBody>
        </p:sp>
        <p:sp>
          <p:nvSpPr>
            <p:cNvPr id="4159" name="object 4159"/>
            <p:cNvSpPr/>
            <p:nvPr/>
          </p:nvSpPr>
          <p:spPr>
            <a:xfrm>
              <a:off x="2894342" y="6975703"/>
              <a:ext cx="15240" cy="10795"/>
            </a:xfrm>
            <a:custGeom>
              <a:avLst/>
              <a:gdLst/>
              <a:ahLst/>
              <a:cxnLst/>
              <a:rect l="l" t="t" r="r" b="b"/>
              <a:pathLst>
                <a:path w="15239" h="10795">
                  <a:moveTo>
                    <a:pt x="15163" y="0"/>
                  </a:moveTo>
                  <a:lnTo>
                    <a:pt x="0" y="8724"/>
                  </a:lnTo>
                  <a:lnTo>
                    <a:pt x="1981" y="9398"/>
                  </a:lnTo>
                  <a:lnTo>
                    <a:pt x="4470" y="10236"/>
                  </a:lnTo>
                  <a:lnTo>
                    <a:pt x="15163" y="4114"/>
                  </a:lnTo>
                  <a:lnTo>
                    <a:pt x="15163" y="2324"/>
                  </a:lnTo>
                  <a:lnTo>
                    <a:pt x="15163" y="1752"/>
                  </a:lnTo>
                  <a:lnTo>
                    <a:pt x="15163" y="0"/>
                  </a:lnTo>
                  <a:close/>
                </a:path>
              </a:pathLst>
            </a:custGeom>
            <a:solidFill>
              <a:srgbClr val="143878"/>
            </a:solidFill>
          </p:spPr>
          <p:txBody>
            <a:bodyPr wrap="square" lIns="0" tIns="0" rIns="0" bIns="0" rtlCol="0"/>
            <a:lstStyle/>
            <a:p>
              <a:endParaRPr sz="1227"/>
            </a:p>
          </p:txBody>
        </p:sp>
        <p:sp>
          <p:nvSpPr>
            <p:cNvPr id="4160" name="object 4160"/>
            <p:cNvSpPr/>
            <p:nvPr/>
          </p:nvSpPr>
          <p:spPr>
            <a:xfrm>
              <a:off x="2892319" y="6973808"/>
              <a:ext cx="17780" cy="10795"/>
            </a:xfrm>
            <a:custGeom>
              <a:avLst/>
              <a:gdLst/>
              <a:ahLst/>
              <a:cxnLst/>
              <a:rect l="l" t="t" r="r" b="b"/>
              <a:pathLst>
                <a:path w="17780" h="10795">
                  <a:moveTo>
                    <a:pt x="17186" y="0"/>
                  </a:moveTo>
                  <a:lnTo>
                    <a:pt x="0" y="9924"/>
                  </a:lnTo>
                  <a:lnTo>
                    <a:pt x="2537" y="10784"/>
                  </a:lnTo>
                  <a:lnTo>
                    <a:pt x="17186" y="2408"/>
                  </a:lnTo>
                  <a:lnTo>
                    <a:pt x="17186" y="0"/>
                  </a:lnTo>
                  <a:close/>
                </a:path>
              </a:pathLst>
            </a:custGeom>
            <a:solidFill>
              <a:srgbClr val="143979"/>
            </a:solidFill>
          </p:spPr>
          <p:txBody>
            <a:bodyPr wrap="square" lIns="0" tIns="0" rIns="0" bIns="0" rtlCol="0"/>
            <a:lstStyle/>
            <a:p>
              <a:endParaRPr sz="1227"/>
            </a:p>
          </p:txBody>
        </p:sp>
        <p:sp>
          <p:nvSpPr>
            <p:cNvPr id="4161" name="object 4161"/>
            <p:cNvSpPr/>
            <p:nvPr/>
          </p:nvSpPr>
          <p:spPr>
            <a:xfrm>
              <a:off x="2890401" y="6972131"/>
              <a:ext cx="19685" cy="12065"/>
            </a:xfrm>
            <a:custGeom>
              <a:avLst/>
              <a:gdLst/>
              <a:ahLst/>
              <a:cxnLst/>
              <a:rect l="l" t="t" r="r" b="b"/>
              <a:pathLst>
                <a:path w="19685" h="12065">
                  <a:moveTo>
                    <a:pt x="19105" y="0"/>
                  </a:moveTo>
                  <a:lnTo>
                    <a:pt x="0" y="10951"/>
                  </a:lnTo>
                  <a:lnTo>
                    <a:pt x="2471" y="11789"/>
                  </a:lnTo>
                  <a:lnTo>
                    <a:pt x="19105" y="2130"/>
                  </a:lnTo>
                  <a:lnTo>
                    <a:pt x="19105" y="0"/>
                  </a:lnTo>
                  <a:close/>
                </a:path>
              </a:pathLst>
            </a:custGeom>
            <a:solidFill>
              <a:srgbClr val="153A7A"/>
            </a:solidFill>
          </p:spPr>
          <p:txBody>
            <a:bodyPr wrap="square" lIns="0" tIns="0" rIns="0" bIns="0" rtlCol="0"/>
            <a:lstStyle/>
            <a:p>
              <a:endParaRPr sz="1227"/>
            </a:p>
          </p:txBody>
        </p:sp>
        <p:sp>
          <p:nvSpPr>
            <p:cNvPr id="4162" name="object 4162"/>
            <p:cNvSpPr/>
            <p:nvPr/>
          </p:nvSpPr>
          <p:spPr>
            <a:xfrm>
              <a:off x="2888186" y="6970141"/>
              <a:ext cx="21590" cy="13335"/>
            </a:xfrm>
            <a:custGeom>
              <a:avLst/>
              <a:gdLst/>
              <a:ahLst/>
              <a:cxnLst/>
              <a:rect l="l" t="t" r="r" b="b"/>
              <a:pathLst>
                <a:path w="21589" h="13334">
                  <a:moveTo>
                    <a:pt x="21319" y="0"/>
                  </a:moveTo>
                  <a:lnTo>
                    <a:pt x="0" y="12191"/>
                  </a:lnTo>
                  <a:lnTo>
                    <a:pt x="2726" y="13115"/>
                  </a:lnTo>
                  <a:lnTo>
                    <a:pt x="21319" y="2412"/>
                  </a:lnTo>
                  <a:lnTo>
                    <a:pt x="21319" y="0"/>
                  </a:lnTo>
                  <a:close/>
                </a:path>
              </a:pathLst>
            </a:custGeom>
            <a:solidFill>
              <a:srgbClr val="153A7B"/>
            </a:solidFill>
          </p:spPr>
          <p:txBody>
            <a:bodyPr wrap="square" lIns="0" tIns="0" rIns="0" bIns="0" rtlCol="0"/>
            <a:lstStyle/>
            <a:p>
              <a:endParaRPr sz="1227"/>
            </a:p>
          </p:txBody>
        </p:sp>
        <p:sp>
          <p:nvSpPr>
            <p:cNvPr id="4163" name="object 4163"/>
            <p:cNvSpPr/>
            <p:nvPr/>
          </p:nvSpPr>
          <p:spPr>
            <a:xfrm>
              <a:off x="2886429" y="6968540"/>
              <a:ext cx="23495" cy="14604"/>
            </a:xfrm>
            <a:custGeom>
              <a:avLst/>
              <a:gdLst/>
              <a:ahLst/>
              <a:cxnLst/>
              <a:rect l="l" t="t" r="r" b="b"/>
              <a:pathLst>
                <a:path w="23494" h="14604">
                  <a:moveTo>
                    <a:pt x="23076" y="0"/>
                  </a:moveTo>
                  <a:lnTo>
                    <a:pt x="0" y="13195"/>
                  </a:lnTo>
                  <a:lnTo>
                    <a:pt x="2599" y="14077"/>
                  </a:lnTo>
                  <a:lnTo>
                    <a:pt x="23076" y="2202"/>
                  </a:lnTo>
                  <a:lnTo>
                    <a:pt x="23076" y="0"/>
                  </a:lnTo>
                  <a:close/>
                </a:path>
              </a:pathLst>
            </a:custGeom>
            <a:solidFill>
              <a:srgbClr val="153B7B"/>
            </a:solidFill>
          </p:spPr>
          <p:txBody>
            <a:bodyPr wrap="square" lIns="0" tIns="0" rIns="0" bIns="0" rtlCol="0"/>
            <a:lstStyle/>
            <a:p>
              <a:endParaRPr sz="1227"/>
            </a:p>
          </p:txBody>
        </p:sp>
        <p:sp>
          <p:nvSpPr>
            <p:cNvPr id="4164" name="object 4164"/>
            <p:cNvSpPr/>
            <p:nvPr/>
          </p:nvSpPr>
          <p:spPr>
            <a:xfrm>
              <a:off x="2884328" y="6966591"/>
              <a:ext cx="25400" cy="15875"/>
            </a:xfrm>
            <a:custGeom>
              <a:avLst/>
              <a:gdLst/>
              <a:ahLst/>
              <a:cxnLst/>
              <a:rect l="l" t="t" r="r" b="b"/>
              <a:pathLst>
                <a:path w="25400" h="15875">
                  <a:moveTo>
                    <a:pt x="25178" y="0"/>
                  </a:moveTo>
                  <a:lnTo>
                    <a:pt x="0" y="14433"/>
                  </a:lnTo>
                  <a:lnTo>
                    <a:pt x="2751" y="15365"/>
                  </a:lnTo>
                  <a:lnTo>
                    <a:pt x="25178" y="2437"/>
                  </a:lnTo>
                  <a:lnTo>
                    <a:pt x="25178" y="0"/>
                  </a:lnTo>
                  <a:close/>
                </a:path>
              </a:pathLst>
            </a:custGeom>
            <a:solidFill>
              <a:srgbClr val="153C7C"/>
            </a:solidFill>
          </p:spPr>
          <p:txBody>
            <a:bodyPr wrap="square" lIns="0" tIns="0" rIns="0" bIns="0" rtlCol="0"/>
            <a:lstStyle/>
            <a:p>
              <a:endParaRPr sz="1227"/>
            </a:p>
          </p:txBody>
        </p:sp>
        <p:sp>
          <p:nvSpPr>
            <p:cNvPr id="4165" name="object 4165"/>
            <p:cNvSpPr/>
            <p:nvPr/>
          </p:nvSpPr>
          <p:spPr>
            <a:xfrm>
              <a:off x="2880436" y="6963054"/>
              <a:ext cx="29209" cy="18415"/>
            </a:xfrm>
            <a:custGeom>
              <a:avLst/>
              <a:gdLst/>
              <a:ahLst/>
              <a:cxnLst/>
              <a:rect l="l" t="t" r="r" b="b"/>
              <a:pathLst>
                <a:path w="29210" h="18415">
                  <a:moveTo>
                    <a:pt x="29070" y="1943"/>
                  </a:moveTo>
                  <a:lnTo>
                    <a:pt x="29057" y="0"/>
                  </a:lnTo>
                  <a:lnTo>
                    <a:pt x="0" y="16662"/>
                  </a:lnTo>
                  <a:lnTo>
                    <a:pt x="2692" y="17576"/>
                  </a:lnTo>
                  <a:lnTo>
                    <a:pt x="4445" y="18161"/>
                  </a:lnTo>
                  <a:lnTo>
                    <a:pt x="29070" y="4025"/>
                  </a:lnTo>
                  <a:lnTo>
                    <a:pt x="29070" y="1943"/>
                  </a:lnTo>
                  <a:close/>
                </a:path>
              </a:pathLst>
            </a:custGeom>
            <a:solidFill>
              <a:srgbClr val="153D7D"/>
            </a:solidFill>
          </p:spPr>
          <p:txBody>
            <a:bodyPr wrap="square" lIns="0" tIns="0" rIns="0" bIns="0" rtlCol="0"/>
            <a:lstStyle/>
            <a:p>
              <a:endParaRPr sz="1227"/>
            </a:p>
          </p:txBody>
        </p:sp>
        <p:sp>
          <p:nvSpPr>
            <p:cNvPr id="4166" name="object 4166"/>
            <p:cNvSpPr/>
            <p:nvPr/>
          </p:nvSpPr>
          <p:spPr>
            <a:xfrm>
              <a:off x="2878654" y="6961285"/>
              <a:ext cx="31115" cy="19050"/>
            </a:xfrm>
            <a:custGeom>
              <a:avLst/>
              <a:gdLst/>
              <a:ahLst/>
              <a:cxnLst/>
              <a:rect l="l" t="t" r="r" b="b"/>
              <a:pathLst>
                <a:path w="31114" h="19050">
                  <a:moveTo>
                    <a:pt x="30851" y="0"/>
                  </a:moveTo>
                  <a:lnTo>
                    <a:pt x="0" y="17815"/>
                  </a:lnTo>
                  <a:lnTo>
                    <a:pt x="2366" y="18617"/>
                  </a:lnTo>
                  <a:lnTo>
                    <a:pt x="30851" y="2196"/>
                  </a:lnTo>
                  <a:lnTo>
                    <a:pt x="30851" y="0"/>
                  </a:lnTo>
                  <a:close/>
                </a:path>
              </a:pathLst>
            </a:custGeom>
            <a:solidFill>
              <a:srgbClr val="153E7E"/>
            </a:solidFill>
          </p:spPr>
          <p:txBody>
            <a:bodyPr wrap="square" lIns="0" tIns="0" rIns="0" bIns="0" rtlCol="0"/>
            <a:lstStyle/>
            <a:p>
              <a:endParaRPr sz="1227"/>
            </a:p>
          </p:txBody>
        </p:sp>
        <p:sp>
          <p:nvSpPr>
            <p:cNvPr id="4167" name="object 4167"/>
            <p:cNvSpPr/>
            <p:nvPr/>
          </p:nvSpPr>
          <p:spPr>
            <a:xfrm>
              <a:off x="2876532" y="6959525"/>
              <a:ext cx="33020" cy="20320"/>
            </a:xfrm>
            <a:custGeom>
              <a:avLst/>
              <a:gdLst/>
              <a:ahLst/>
              <a:cxnLst/>
              <a:rect l="l" t="t" r="r" b="b"/>
              <a:pathLst>
                <a:path w="33019" h="20320">
                  <a:moveTo>
                    <a:pt x="32974" y="0"/>
                  </a:moveTo>
                  <a:lnTo>
                    <a:pt x="0" y="18855"/>
                  </a:lnTo>
                  <a:lnTo>
                    <a:pt x="2756" y="19790"/>
                  </a:lnTo>
                  <a:lnTo>
                    <a:pt x="32974" y="2394"/>
                  </a:lnTo>
                  <a:lnTo>
                    <a:pt x="32974" y="0"/>
                  </a:lnTo>
                  <a:close/>
                </a:path>
              </a:pathLst>
            </a:custGeom>
            <a:solidFill>
              <a:srgbClr val="153F7F"/>
            </a:solidFill>
          </p:spPr>
          <p:txBody>
            <a:bodyPr wrap="square" lIns="0" tIns="0" rIns="0" bIns="0" rtlCol="0"/>
            <a:lstStyle/>
            <a:p>
              <a:endParaRPr sz="1227"/>
            </a:p>
          </p:txBody>
        </p:sp>
        <p:sp>
          <p:nvSpPr>
            <p:cNvPr id="4168" name="object 4168"/>
            <p:cNvSpPr/>
            <p:nvPr/>
          </p:nvSpPr>
          <p:spPr>
            <a:xfrm>
              <a:off x="2874653" y="6957618"/>
              <a:ext cx="34925" cy="21590"/>
            </a:xfrm>
            <a:custGeom>
              <a:avLst/>
              <a:gdLst/>
              <a:ahLst/>
              <a:cxnLst/>
              <a:rect l="l" t="t" r="r" b="b"/>
              <a:pathLst>
                <a:path w="34925" h="21590">
                  <a:moveTo>
                    <a:pt x="34853" y="0"/>
                  </a:moveTo>
                  <a:lnTo>
                    <a:pt x="0" y="20126"/>
                  </a:lnTo>
                  <a:lnTo>
                    <a:pt x="2507" y="20976"/>
                  </a:lnTo>
                  <a:lnTo>
                    <a:pt x="34853" y="2355"/>
                  </a:lnTo>
                  <a:lnTo>
                    <a:pt x="34853" y="0"/>
                  </a:lnTo>
                  <a:close/>
                </a:path>
              </a:pathLst>
            </a:custGeom>
            <a:solidFill>
              <a:srgbClr val="163F80"/>
            </a:solidFill>
          </p:spPr>
          <p:txBody>
            <a:bodyPr wrap="square" lIns="0" tIns="0" rIns="0" bIns="0" rtlCol="0"/>
            <a:lstStyle/>
            <a:p>
              <a:endParaRPr sz="1227"/>
            </a:p>
          </p:txBody>
        </p:sp>
        <p:sp>
          <p:nvSpPr>
            <p:cNvPr id="4169" name="object 4169"/>
            <p:cNvSpPr/>
            <p:nvPr/>
          </p:nvSpPr>
          <p:spPr>
            <a:xfrm>
              <a:off x="2872619" y="6955790"/>
              <a:ext cx="37465" cy="22225"/>
            </a:xfrm>
            <a:custGeom>
              <a:avLst/>
              <a:gdLst/>
              <a:ahLst/>
              <a:cxnLst/>
              <a:rect l="l" t="t" r="r" b="b"/>
              <a:pathLst>
                <a:path w="37464" h="22225">
                  <a:moveTo>
                    <a:pt x="36887" y="0"/>
                  </a:moveTo>
                  <a:lnTo>
                    <a:pt x="0" y="21265"/>
                  </a:lnTo>
                  <a:lnTo>
                    <a:pt x="2749" y="22197"/>
                  </a:lnTo>
                  <a:lnTo>
                    <a:pt x="36887" y="2372"/>
                  </a:lnTo>
                  <a:lnTo>
                    <a:pt x="36887" y="0"/>
                  </a:lnTo>
                  <a:close/>
                </a:path>
              </a:pathLst>
            </a:custGeom>
            <a:solidFill>
              <a:srgbClr val="164080"/>
            </a:solidFill>
          </p:spPr>
          <p:txBody>
            <a:bodyPr wrap="square" lIns="0" tIns="0" rIns="0" bIns="0" rtlCol="0"/>
            <a:lstStyle/>
            <a:p>
              <a:endParaRPr sz="1227"/>
            </a:p>
          </p:txBody>
        </p:sp>
        <p:sp>
          <p:nvSpPr>
            <p:cNvPr id="4170" name="object 4170"/>
            <p:cNvSpPr/>
            <p:nvPr/>
          </p:nvSpPr>
          <p:spPr>
            <a:xfrm>
              <a:off x="2870802" y="6953994"/>
              <a:ext cx="38735" cy="23495"/>
            </a:xfrm>
            <a:custGeom>
              <a:avLst/>
              <a:gdLst/>
              <a:ahLst/>
              <a:cxnLst/>
              <a:rect l="l" t="t" r="r" b="b"/>
              <a:pathLst>
                <a:path w="38735" h="23495">
                  <a:moveTo>
                    <a:pt x="38704" y="0"/>
                  </a:moveTo>
                  <a:lnTo>
                    <a:pt x="0" y="22445"/>
                  </a:lnTo>
                  <a:lnTo>
                    <a:pt x="2452" y="23276"/>
                  </a:lnTo>
                  <a:lnTo>
                    <a:pt x="38704" y="2459"/>
                  </a:lnTo>
                  <a:lnTo>
                    <a:pt x="38704" y="0"/>
                  </a:lnTo>
                  <a:close/>
                </a:path>
              </a:pathLst>
            </a:custGeom>
            <a:solidFill>
              <a:srgbClr val="164181"/>
            </a:solidFill>
          </p:spPr>
          <p:txBody>
            <a:bodyPr wrap="square" lIns="0" tIns="0" rIns="0" bIns="0" rtlCol="0"/>
            <a:lstStyle/>
            <a:p>
              <a:endParaRPr sz="1227"/>
            </a:p>
          </p:txBody>
        </p:sp>
        <p:sp>
          <p:nvSpPr>
            <p:cNvPr id="4171" name="object 4171"/>
            <p:cNvSpPr/>
            <p:nvPr/>
          </p:nvSpPr>
          <p:spPr>
            <a:xfrm>
              <a:off x="2868754" y="6952285"/>
              <a:ext cx="41275" cy="24765"/>
            </a:xfrm>
            <a:custGeom>
              <a:avLst/>
              <a:gdLst/>
              <a:ahLst/>
              <a:cxnLst/>
              <a:rect l="l" t="t" r="r" b="b"/>
              <a:pathLst>
                <a:path w="41275" h="24765">
                  <a:moveTo>
                    <a:pt x="40752" y="0"/>
                  </a:moveTo>
                  <a:lnTo>
                    <a:pt x="0" y="23459"/>
                  </a:lnTo>
                  <a:lnTo>
                    <a:pt x="2637" y="24353"/>
                  </a:lnTo>
                  <a:lnTo>
                    <a:pt x="40752" y="2250"/>
                  </a:lnTo>
                  <a:lnTo>
                    <a:pt x="40752" y="0"/>
                  </a:lnTo>
                  <a:close/>
                </a:path>
              </a:pathLst>
            </a:custGeom>
            <a:solidFill>
              <a:srgbClr val="164182"/>
            </a:solidFill>
          </p:spPr>
          <p:txBody>
            <a:bodyPr wrap="square" lIns="0" tIns="0" rIns="0" bIns="0" rtlCol="0"/>
            <a:lstStyle/>
            <a:p>
              <a:endParaRPr sz="1227"/>
            </a:p>
          </p:txBody>
        </p:sp>
        <p:sp>
          <p:nvSpPr>
            <p:cNvPr id="4172" name="object 4172"/>
            <p:cNvSpPr/>
            <p:nvPr/>
          </p:nvSpPr>
          <p:spPr>
            <a:xfrm>
              <a:off x="2866582" y="6950324"/>
              <a:ext cx="43180" cy="26034"/>
            </a:xfrm>
            <a:custGeom>
              <a:avLst/>
              <a:gdLst/>
              <a:ahLst/>
              <a:cxnLst/>
              <a:rect l="l" t="t" r="r" b="b"/>
              <a:pathLst>
                <a:path w="43180" h="26034">
                  <a:moveTo>
                    <a:pt x="42923" y="0"/>
                  </a:moveTo>
                  <a:lnTo>
                    <a:pt x="0" y="24684"/>
                  </a:lnTo>
                  <a:lnTo>
                    <a:pt x="2819" y="25640"/>
                  </a:lnTo>
                  <a:lnTo>
                    <a:pt x="42923" y="2520"/>
                  </a:lnTo>
                  <a:lnTo>
                    <a:pt x="42923" y="0"/>
                  </a:lnTo>
                  <a:close/>
                </a:path>
              </a:pathLst>
            </a:custGeom>
            <a:solidFill>
              <a:srgbClr val="164282"/>
            </a:solidFill>
          </p:spPr>
          <p:txBody>
            <a:bodyPr wrap="square" lIns="0" tIns="0" rIns="0" bIns="0" rtlCol="0"/>
            <a:lstStyle/>
            <a:p>
              <a:endParaRPr sz="1227"/>
            </a:p>
          </p:txBody>
        </p:sp>
        <p:sp>
          <p:nvSpPr>
            <p:cNvPr id="4173" name="object 4173"/>
            <p:cNvSpPr/>
            <p:nvPr/>
          </p:nvSpPr>
          <p:spPr>
            <a:xfrm>
              <a:off x="2864840" y="6948769"/>
              <a:ext cx="45085" cy="26670"/>
            </a:xfrm>
            <a:custGeom>
              <a:avLst/>
              <a:gdLst/>
              <a:ahLst/>
              <a:cxnLst/>
              <a:rect l="l" t="t" r="r" b="b"/>
              <a:pathLst>
                <a:path w="45085" h="26670">
                  <a:moveTo>
                    <a:pt x="44665" y="0"/>
                  </a:moveTo>
                  <a:lnTo>
                    <a:pt x="0" y="25649"/>
                  </a:lnTo>
                  <a:lnTo>
                    <a:pt x="2272" y="26419"/>
                  </a:lnTo>
                  <a:lnTo>
                    <a:pt x="44665" y="2118"/>
                  </a:lnTo>
                  <a:lnTo>
                    <a:pt x="44665" y="0"/>
                  </a:lnTo>
                  <a:close/>
                </a:path>
              </a:pathLst>
            </a:custGeom>
            <a:solidFill>
              <a:srgbClr val="164383"/>
            </a:solidFill>
          </p:spPr>
          <p:txBody>
            <a:bodyPr wrap="square" lIns="0" tIns="0" rIns="0" bIns="0" rtlCol="0"/>
            <a:lstStyle/>
            <a:p>
              <a:endParaRPr sz="1227"/>
            </a:p>
          </p:txBody>
        </p:sp>
        <p:sp>
          <p:nvSpPr>
            <p:cNvPr id="4174" name="object 4174"/>
            <p:cNvSpPr/>
            <p:nvPr/>
          </p:nvSpPr>
          <p:spPr>
            <a:xfrm>
              <a:off x="2862691" y="6946740"/>
              <a:ext cx="46990" cy="27940"/>
            </a:xfrm>
            <a:custGeom>
              <a:avLst/>
              <a:gdLst/>
              <a:ahLst/>
              <a:cxnLst/>
              <a:rect l="l" t="t" r="r" b="b"/>
              <a:pathLst>
                <a:path w="46989" h="27940">
                  <a:moveTo>
                    <a:pt x="46814" y="0"/>
                  </a:moveTo>
                  <a:lnTo>
                    <a:pt x="0" y="26949"/>
                  </a:lnTo>
                  <a:lnTo>
                    <a:pt x="2665" y="27853"/>
                  </a:lnTo>
                  <a:lnTo>
                    <a:pt x="46814" y="2545"/>
                  </a:lnTo>
                  <a:lnTo>
                    <a:pt x="46814" y="0"/>
                  </a:lnTo>
                  <a:close/>
                </a:path>
              </a:pathLst>
            </a:custGeom>
            <a:solidFill>
              <a:srgbClr val="164384"/>
            </a:solidFill>
          </p:spPr>
          <p:txBody>
            <a:bodyPr wrap="square" lIns="0" tIns="0" rIns="0" bIns="0" rtlCol="0"/>
            <a:lstStyle/>
            <a:p>
              <a:endParaRPr sz="1227"/>
            </a:p>
          </p:txBody>
        </p:sp>
        <p:sp>
          <p:nvSpPr>
            <p:cNvPr id="4175" name="object 4175"/>
            <p:cNvSpPr/>
            <p:nvPr/>
          </p:nvSpPr>
          <p:spPr>
            <a:xfrm>
              <a:off x="2861000" y="6945153"/>
              <a:ext cx="48895" cy="29209"/>
            </a:xfrm>
            <a:custGeom>
              <a:avLst/>
              <a:gdLst/>
              <a:ahLst/>
              <a:cxnLst/>
              <a:rect l="l" t="t" r="r" b="b"/>
              <a:pathLst>
                <a:path w="48894" h="29209">
                  <a:moveTo>
                    <a:pt x="48506" y="0"/>
                  </a:moveTo>
                  <a:lnTo>
                    <a:pt x="0" y="27963"/>
                  </a:lnTo>
                  <a:lnTo>
                    <a:pt x="2119" y="28681"/>
                  </a:lnTo>
                  <a:lnTo>
                    <a:pt x="48506" y="2156"/>
                  </a:lnTo>
                  <a:lnTo>
                    <a:pt x="48506" y="0"/>
                  </a:lnTo>
                  <a:close/>
                </a:path>
              </a:pathLst>
            </a:custGeom>
            <a:solidFill>
              <a:srgbClr val="164485"/>
            </a:solidFill>
          </p:spPr>
          <p:txBody>
            <a:bodyPr wrap="square" lIns="0" tIns="0" rIns="0" bIns="0" rtlCol="0"/>
            <a:lstStyle/>
            <a:p>
              <a:endParaRPr sz="1227"/>
            </a:p>
          </p:txBody>
        </p:sp>
        <p:sp>
          <p:nvSpPr>
            <p:cNvPr id="4176" name="object 4176"/>
            <p:cNvSpPr/>
            <p:nvPr/>
          </p:nvSpPr>
          <p:spPr>
            <a:xfrm>
              <a:off x="2858882" y="6943255"/>
              <a:ext cx="50800" cy="30480"/>
            </a:xfrm>
            <a:custGeom>
              <a:avLst/>
              <a:gdLst/>
              <a:ahLst/>
              <a:cxnLst/>
              <a:rect l="l" t="t" r="r" b="b"/>
              <a:pathLst>
                <a:path w="50800" h="30479">
                  <a:moveTo>
                    <a:pt x="50624" y="0"/>
                  </a:moveTo>
                  <a:lnTo>
                    <a:pt x="0" y="29142"/>
                  </a:lnTo>
                  <a:lnTo>
                    <a:pt x="2480" y="29983"/>
                  </a:lnTo>
                  <a:lnTo>
                    <a:pt x="50624" y="2182"/>
                  </a:lnTo>
                  <a:lnTo>
                    <a:pt x="50624" y="0"/>
                  </a:lnTo>
                  <a:close/>
                </a:path>
              </a:pathLst>
            </a:custGeom>
            <a:solidFill>
              <a:srgbClr val="174585"/>
            </a:solidFill>
          </p:spPr>
          <p:txBody>
            <a:bodyPr wrap="square" lIns="0" tIns="0" rIns="0" bIns="0" rtlCol="0"/>
            <a:lstStyle/>
            <a:p>
              <a:endParaRPr sz="1227"/>
            </a:p>
          </p:txBody>
        </p:sp>
        <p:sp>
          <p:nvSpPr>
            <p:cNvPr id="4177" name="object 4177"/>
            <p:cNvSpPr/>
            <p:nvPr/>
          </p:nvSpPr>
          <p:spPr>
            <a:xfrm>
              <a:off x="2857129" y="6941652"/>
              <a:ext cx="52705" cy="31115"/>
            </a:xfrm>
            <a:custGeom>
              <a:avLst/>
              <a:gdLst/>
              <a:ahLst/>
              <a:cxnLst/>
              <a:rect l="l" t="t" r="r" b="b"/>
              <a:pathLst>
                <a:path w="52705" h="31115">
                  <a:moveTo>
                    <a:pt x="52377" y="0"/>
                  </a:moveTo>
                  <a:lnTo>
                    <a:pt x="0" y="30152"/>
                  </a:lnTo>
                  <a:lnTo>
                    <a:pt x="2155" y="30882"/>
                  </a:lnTo>
                  <a:lnTo>
                    <a:pt x="52377" y="2093"/>
                  </a:lnTo>
                  <a:lnTo>
                    <a:pt x="52377" y="0"/>
                  </a:lnTo>
                  <a:close/>
                </a:path>
              </a:pathLst>
            </a:custGeom>
            <a:solidFill>
              <a:srgbClr val="174586"/>
            </a:solidFill>
          </p:spPr>
          <p:txBody>
            <a:bodyPr wrap="square" lIns="0" tIns="0" rIns="0" bIns="0" rtlCol="0"/>
            <a:lstStyle/>
            <a:p>
              <a:endParaRPr sz="1227"/>
            </a:p>
          </p:txBody>
        </p:sp>
        <p:sp>
          <p:nvSpPr>
            <p:cNvPr id="4178" name="object 4178"/>
            <p:cNvSpPr/>
            <p:nvPr/>
          </p:nvSpPr>
          <p:spPr>
            <a:xfrm>
              <a:off x="2854952" y="6939694"/>
              <a:ext cx="54610" cy="32384"/>
            </a:xfrm>
            <a:custGeom>
              <a:avLst/>
              <a:gdLst/>
              <a:ahLst/>
              <a:cxnLst/>
              <a:rect l="l" t="t" r="r" b="b"/>
              <a:pathLst>
                <a:path w="54610" h="32384">
                  <a:moveTo>
                    <a:pt x="54553" y="0"/>
                  </a:moveTo>
                  <a:lnTo>
                    <a:pt x="0" y="31372"/>
                  </a:lnTo>
                  <a:lnTo>
                    <a:pt x="2532" y="32230"/>
                  </a:lnTo>
                  <a:lnTo>
                    <a:pt x="54553" y="2190"/>
                  </a:lnTo>
                  <a:lnTo>
                    <a:pt x="54553" y="0"/>
                  </a:lnTo>
                  <a:close/>
                </a:path>
              </a:pathLst>
            </a:custGeom>
            <a:solidFill>
              <a:srgbClr val="174687"/>
            </a:solidFill>
          </p:spPr>
          <p:txBody>
            <a:bodyPr wrap="square" lIns="0" tIns="0" rIns="0" bIns="0" rtlCol="0"/>
            <a:lstStyle/>
            <a:p>
              <a:endParaRPr sz="1227"/>
            </a:p>
          </p:txBody>
        </p:sp>
        <p:sp>
          <p:nvSpPr>
            <p:cNvPr id="4179" name="object 4179"/>
            <p:cNvSpPr/>
            <p:nvPr/>
          </p:nvSpPr>
          <p:spPr>
            <a:xfrm>
              <a:off x="2853164" y="6937786"/>
              <a:ext cx="56515" cy="33655"/>
            </a:xfrm>
            <a:custGeom>
              <a:avLst/>
              <a:gdLst/>
              <a:ahLst/>
              <a:cxnLst/>
              <a:rect l="l" t="t" r="r" b="b"/>
              <a:pathLst>
                <a:path w="56514" h="33654">
                  <a:moveTo>
                    <a:pt x="56341" y="0"/>
                  </a:moveTo>
                  <a:lnTo>
                    <a:pt x="0" y="32673"/>
                  </a:lnTo>
                  <a:lnTo>
                    <a:pt x="2276" y="33445"/>
                  </a:lnTo>
                  <a:lnTo>
                    <a:pt x="56341" y="2276"/>
                  </a:lnTo>
                  <a:lnTo>
                    <a:pt x="56341" y="0"/>
                  </a:lnTo>
                  <a:close/>
                </a:path>
              </a:pathLst>
            </a:custGeom>
            <a:solidFill>
              <a:srgbClr val="174788"/>
            </a:solidFill>
          </p:spPr>
          <p:txBody>
            <a:bodyPr wrap="square" lIns="0" tIns="0" rIns="0" bIns="0" rtlCol="0"/>
            <a:lstStyle/>
            <a:p>
              <a:endParaRPr sz="1227"/>
            </a:p>
          </p:txBody>
        </p:sp>
        <p:sp>
          <p:nvSpPr>
            <p:cNvPr id="4180" name="object 4180"/>
            <p:cNvSpPr/>
            <p:nvPr/>
          </p:nvSpPr>
          <p:spPr>
            <a:xfrm>
              <a:off x="2851066" y="6936107"/>
              <a:ext cx="59055" cy="34925"/>
            </a:xfrm>
            <a:custGeom>
              <a:avLst/>
              <a:gdLst/>
              <a:ahLst/>
              <a:cxnLst/>
              <a:rect l="l" t="t" r="r" b="b"/>
              <a:pathLst>
                <a:path w="59055" h="34925">
                  <a:moveTo>
                    <a:pt x="58439" y="0"/>
                  </a:moveTo>
                  <a:lnTo>
                    <a:pt x="0" y="33642"/>
                  </a:lnTo>
                  <a:lnTo>
                    <a:pt x="2138" y="34367"/>
                  </a:lnTo>
                  <a:lnTo>
                    <a:pt x="58439" y="2035"/>
                  </a:lnTo>
                  <a:lnTo>
                    <a:pt x="58439" y="0"/>
                  </a:lnTo>
                  <a:close/>
                </a:path>
              </a:pathLst>
            </a:custGeom>
            <a:solidFill>
              <a:srgbClr val="174888"/>
            </a:solidFill>
          </p:spPr>
          <p:txBody>
            <a:bodyPr wrap="square" lIns="0" tIns="0" rIns="0" bIns="0" rtlCol="0"/>
            <a:lstStyle/>
            <a:p>
              <a:endParaRPr sz="1227"/>
            </a:p>
          </p:txBody>
        </p:sp>
        <p:sp>
          <p:nvSpPr>
            <p:cNvPr id="4181" name="object 4181"/>
            <p:cNvSpPr/>
            <p:nvPr/>
          </p:nvSpPr>
          <p:spPr>
            <a:xfrm>
              <a:off x="2849362" y="6934243"/>
              <a:ext cx="60325" cy="36195"/>
            </a:xfrm>
            <a:custGeom>
              <a:avLst/>
              <a:gdLst/>
              <a:ahLst/>
              <a:cxnLst/>
              <a:rect l="l" t="t" r="r" b="b"/>
              <a:pathLst>
                <a:path w="60325" h="36195">
                  <a:moveTo>
                    <a:pt x="60144" y="0"/>
                  </a:moveTo>
                  <a:lnTo>
                    <a:pt x="0" y="34928"/>
                  </a:lnTo>
                  <a:lnTo>
                    <a:pt x="2088" y="35635"/>
                  </a:lnTo>
                  <a:lnTo>
                    <a:pt x="60144" y="2296"/>
                  </a:lnTo>
                  <a:lnTo>
                    <a:pt x="60144" y="0"/>
                  </a:lnTo>
                  <a:close/>
                </a:path>
              </a:pathLst>
            </a:custGeom>
            <a:solidFill>
              <a:srgbClr val="174889"/>
            </a:solidFill>
          </p:spPr>
          <p:txBody>
            <a:bodyPr wrap="square" lIns="0" tIns="0" rIns="0" bIns="0" rtlCol="0"/>
            <a:lstStyle/>
            <a:p>
              <a:endParaRPr sz="1227"/>
            </a:p>
          </p:txBody>
        </p:sp>
        <p:sp>
          <p:nvSpPr>
            <p:cNvPr id="4182" name="object 4182"/>
            <p:cNvSpPr/>
            <p:nvPr/>
          </p:nvSpPr>
          <p:spPr>
            <a:xfrm>
              <a:off x="2847049" y="6932584"/>
              <a:ext cx="62865" cy="36830"/>
            </a:xfrm>
            <a:custGeom>
              <a:avLst/>
              <a:gdLst/>
              <a:ahLst/>
              <a:cxnLst/>
              <a:rect l="l" t="t" r="r" b="b"/>
              <a:pathLst>
                <a:path w="62864" h="36829">
                  <a:moveTo>
                    <a:pt x="62457" y="0"/>
                  </a:moveTo>
                  <a:lnTo>
                    <a:pt x="0" y="35802"/>
                  </a:lnTo>
                  <a:lnTo>
                    <a:pt x="2332" y="36593"/>
                  </a:lnTo>
                  <a:lnTo>
                    <a:pt x="62457" y="1932"/>
                  </a:lnTo>
                  <a:lnTo>
                    <a:pt x="62457" y="0"/>
                  </a:lnTo>
                  <a:close/>
                </a:path>
              </a:pathLst>
            </a:custGeom>
            <a:solidFill>
              <a:srgbClr val="17498A"/>
            </a:solidFill>
          </p:spPr>
          <p:txBody>
            <a:bodyPr wrap="square" lIns="0" tIns="0" rIns="0" bIns="0" rtlCol="0"/>
            <a:lstStyle/>
            <a:p>
              <a:endParaRPr sz="1227"/>
            </a:p>
          </p:txBody>
        </p:sp>
        <p:sp>
          <p:nvSpPr>
            <p:cNvPr id="4183" name="object 4183"/>
            <p:cNvSpPr/>
            <p:nvPr/>
          </p:nvSpPr>
          <p:spPr>
            <a:xfrm>
              <a:off x="2844795" y="6930619"/>
              <a:ext cx="64769" cy="38100"/>
            </a:xfrm>
            <a:custGeom>
              <a:avLst/>
              <a:gdLst/>
              <a:ahLst/>
              <a:cxnLst/>
              <a:rect l="l" t="t" r="r" b="b"/>
              <a:pathLst>
                <a:path w="64769" h="38100">
                  <a:moveTo>
                    <a:pt x="64711" y="0"/>
                  </a:moveTo>
                  <a:lnTo>
                    <a:pt x="0" y="37004"/>
                  </a:lnTo>
                  <a:lnTo>
                    <a:pt x="2837" y="37965"/>
                  </a:lnTo>
                  <a:lnTo>
                    <a:pt x="64711" y="2346"/>
                  </a:lnTo>
                  <a:lnTo>
                    <a:pt x="64711" y="0"/>
                  </a:lnTo>
                  <a:close/>
                </a:path>
              </a:pathLst>
            </a:custGeom>
            <a:solidFill>
              <a:srgbClr val="174A8A"/>
            </a:solidFill>
          </p:spPr>
          <p:txBody>
            <a:bodyPr wrap="square" lIns="0" tIns="0" rIns="0" bIns="0" rtlCol="0"/>
            <a:lstStyle/>
            <a:p>
              <a:endParaRPr sz="1227"/>
            </a:p>
          </p:txBody>
        </p:sp>
        <p:sp>
          <p:nvSpPr>
            <p:cNvPr id="4184" name="object 4184"/>
            <p:cNvSpPr/>
            <p:nvPr/>
          </p:nvSpPr>
          <p:spPr>
            <a:xfrm>
              <a:off x="2843037" y="6929018"/>
              <a:ext cx="66675" cy="39370"/>
            </a:xfrm>
            <a:custGeom>
              <a:avLst/>
              <a:gdLst/>
              <a:ahLst/>
              <a:cxnLst/>
              <a:rect l="l" t="t" r="r" b="b"/>
              <a:pathLst>
                <a:path w="66675" h="39370">
                  <a:moveTo>
                    <a:pt x="66468" y="0"/>
                  </a:moveTo>
                  <a:lnTo>
                    <a:pt x="0" y="38008"/>
                  </a:lnTo>
                  <a:lnTo>
                    <a:pt x="2466" y="38844"/>
                  </a:lnTo>
                  <a:lnTo>
                    <a:pt x="66468" y="2000"/>
                  </a:lnTo>
                  <a:lnTo>
                    <a:pt x="66468" y="0"/>
                  </a:lnTo>
                  <a:close/>
                </a:path>
              </a:pathLst>
            </a:custGeom>
            <a:solidFill>
              <a:srgbClr val="184A8B"/>
            </a:solidFill>
          </p:spPr>
          <p:txBody>
            <a:bodyPr wrap="square" lIns="0" tIns="0" rIns="0" bIns="0" rtlCol="0"/>
            <a:lstStyle/>
            <a:p>
              <a:endParaRPr sz="1227"/>
            </a:p>
          </p:txBody>
        </p:sp>
        <p:sp>
          <p:nvSpPr>
            <p:cNvPr id="4185" name="object 4185"/>
            <p:cNvSpPr/>
            <p:nvPr/>
          </p:nvSpPr>
          <p:spPr>
            <a:xfrm>
              <a:off x="2842069" y="6927045"/>
              <a:ext cx="67945" cy="40640"/>
            </a:xfrm>
            <a:custGeom>
              <a:avLst/>
              <a:gdLst/>
              <a:ahLst/>
              <a:cxnLst/>
              <a:rect l="l" t="t" r="r" b="b"/>
              <a:pathLst>
                <a:path w="67944" h="40640">
                  <a:moveTo>
                    <a:pt x="67437" y="0"/>
                  </a:moveTo>
                  <a:lnTo>
                    <a:pt x="0" y="38657"/>
                  </a:lnTo>
                  <a:lnTo>
                    <a:pt x="0" y="39436"/>
                  </a:lnTo>
                  <a:lnTo>
                    <a:pt x="159" y="39708"/>
                  </a:lnTo>
                  <a:lnTo>
                    <a:pt x="1748" y="40246"/>
                  </a:lnTo>
                  <a:lnTo>
                    <a:pt x="67437" y="2098"/>
                  </a:lnTo>
                  <a:lnTo>
                    <a:pt x="67437" y="0"/>
                  </a:lnTo>
                  <a:close/>
                </a:path>
              </a:pathLst>
            </a:custGeom>
            <a:solidFill>
              <a:srgbClr val="184B8C"/>
            </a:solidFill>
          </p:spPr>
          <p:txBody>
            <a:bodyPr wrap="square" lIns="0" tIns="0" rIns="0" bIns="0" rtlCol="0"/>
            <a:lstStyle/>
            <a:p>
              <a:endParaRPr sz="1227"/>
            </a:p>
          </p:txBody>
        </p:sp>
        <p:sp>
          <p:nvSpPr>
            <p:cNvPr id="4186" name="object 4186"/>
            <p:cNvSpPr/>
            <p:nvPr/>
          </p:nvSpPr>
          <p:spPr>
            <a:xfrm>
              <a:off x="2842056" y="6923506"/>
              <a:ext cx="67945" cy="43180"/>
            </a:xfrm>
            <a:custGeom>
              <a:avLst/>
              <a:gdLst/>
              <a:ahLst/>
              <a:cxnLst/>
              <a:rect l="l" t="t" r="r" b="b"/>
              <a:pathLst>
                <a:path w="67944" h="43179">
                  <a:moveTo>
                    <a:pt x="67437" y="0"/>
                  </a:moveTo>
                  <a:lnTo>
                    <a:pt x="0" y="38658"/>
                  </a:lnTo>
                  <a:lnTo>
                    <a:pt x="0" y="40601"/>
                  </a:lnTo>
                  <a:lnTo>
                    <a:pt x="0" y="41135"/>
                  </a:lnTo>
                  <a:lnTo>
                    <a:pt x="12" y="42735"/>
                  </a:lnTo>
                  <a:lnTo>
                    <a:pt x="67437" y="4013"/>
                  </a:lnTo>
                  <a:lnTo>
                    <a:pt x="67437" y="2032"/>
                  </a:lnTo>
                  <a:lnTo>
                    <a:pt x="67437" y="0"/>
                  </a:lnTo>
                  <a:close/>
                </a:path>
              </a:pathLst>
            </a:custGeom>
            <a:solidFill>
              <a:srgbClr val="184C8D"/>
            </a:solidFill>
          </p:spPr>
          <p:txBody>
            <a:bodyPr wrap="square" lIns="0" tIns="0" rIns="0" bIns="0" rtlCol="0"/>
            <a:lstStyle/>
            <a:p>
              <a:endParaRPr sz="1227"/>
            </a:p>
          </p:txBody>
        </p:sp>
        <p:sp>
          <p:nvSpPr>
            <p:cNvPr id="4187" name="object 4187"/>
            <p:cNvSpPr/>
            <p:nvPr/>
          </p:nvSpPr>
          <p:spPr>
            <a:xfrm>
              <a:off x="2842069" y="6921437"/>
              <a:ext cx="67945" cy="41910"/>
            </a:xfrm>
            <a:custGeom>
              <a:avLst/>
              <a:gdLst/>
              <a:ahLst/>
              <a:cxnLst/>
              <a:rect l="l" t="t" r="r" b="b"/>
              <a:pathLst>
                <a:path w="67944" h="41909">
                  <a:moveTo>
                    <a:pt x="67437" y="0"/>
                  </a:moveTo>
                  <a:lnTo>
                    <a:pt x="0" y="39163"/>
                  </a:lnTo>
                  <a:lnTo>
                    <a:pt x="0" y="41319"/>
                  </a:lnTo>
                  <a:lnTo>
                    <a:pt x="67437" y="2442"/>
                  </a:lnTo>
                  <a:lnTo>
                    <a:pt x="67437" y="0"/>
                  </a:lnTo>
                  <a:close/>
                </a:path>
              </a:pathLst>
            </a:custGeom>
            <a:solidFill>
              <a:srgbClr val="184D8E"/>
            </a:solidFill>
          </p:spPr>
          <p:txBody>
            <a:bodyPr wrap="square" lIns="0" tIns="0" rIns="0" bIns="0" rtlCol="0"/>
            <a:lstStyle/>
            <a:p>
              <a:endParaRPr sz="1227"/>
            </a:p>
          </p:txBody>
        </p:sp>
        <p:sp>
          <p:nvSpPr>
            <p:cNvPr id="4188" name="object 4188"/>
            <p:cNvSpPr/>
            <p:nvPr/>
          </p:nvSpPr>
          <p:spPr>
            <a:xfrm>
              <a:off x="2842056" y="6918007"/>
              <a:ext cx="67945" cy="43180"/>
            </a:xfrm>
            <a:custGeom>
              <a:avLst/>
              <a:gdLst/>
              <a:ahLst/>
              <a:cxnLst/>
              <a:rect l="l" t="t" r="r" b="b"/>
              <a:pathLst>
                <a:path w="67944" h="43179">
                  <a:moveTo>
                    <a:pt x="67449" y="1828"/>
                  </a:moveTo>
                  <a:lnTo>
                    <a:pt x="67437" y="0"/>
                  </a:lnTo>
                  <a:lnTo>
                    <a:pt x="0" y="38938"/>
                  </a:lnTo>
                  <a:lnTo>
                    <a:pt x="0" y="41211"/>
                  </a:lnTo>
                  <a:lnTo>
                    <a:pt x="12" y="42811"/>
                  </a:lnTo>
                  <a:lnTo>
                    <a:pt x="67449" y="3987"/>
                  </a:lnTo>
                  <a:lnTo>
                    <a:pt x="67449" y="1828"/>
                  </a:lnTo>
                  <a:close/>
                </a:path>
              </a:pathLst>
            </a:custGeom>
            <a:solidFill>
              <a:srgbClr val="184E8F"/>
            </a:solidFill>
          </p:spPr>
          <p:txBody>
            <a:bodyPr wrap="square" lIns="0" tIns="0" rIns="0" bIns="0" rtlCol="0"/>
            <a:lstStyle/>
            <a:p>
              <a:endParaRPr sz="1227"/>
            </a:p>
          </p:txBody>
        </p:sp>
        <p:sp>
          <p:nvSpPr>
            <p:cNvPr id="4189" name="object 4189"/>
            <p:cNvSpPr/>
            <p:nvPr/>
          </p:nvSpPr>
          <p:spPr>
            <a:xfrm>
              <a:off x="2842069" y="6916423"/>
              <a:ext cx="67945" cy="41275"/>
            </a:xfrm>
            <a:custGeom>
              <a:avLst/>
              <a:gdLst/>
              <a:ahLst/>
              <a:cxnLst/>
              <a:rect l="l" t="t" r="r" b="b"/>
              <a:pathLst>
                <a:path w="67944" h="41275">
                  <a:moveTo>
                    <a:pt x="67437" y="0"/>
                  </a:moveTo>
                  <a:lnTo>
                    <a:pt x="0" y="38657"/>
                  </a:lnTo>
                  <a:lnTo>
                    <a:pt x="0" y="40791"/>
                  </a:lnTo>
                  <a:lnTo>
                    <a:pt x="67437" y="2010"/>
                  </a:lnTo>
                  <a:lnTo>
                    <a:pt x="67437" y="0"/>
                  </a:lnTo>
                  <a:close/>
                </a:path>
              </a:pathLst>
            </a:custGeom>
            <a:solidFill>
              <a:srgbClr val="184F90"/>
            </a:solidFill>
          </p:spPr>
          <p:txBody>
            <a:bodyPr wrap="square" lIns="0" tIns="0" rIns="0" bIns="0" rtlCol="0"/>
            <a:lstStyle/>
            <a:p>
              <a:endParaRPr sz="1227"/>
            </a:p>
          </p:txBody>
        </p:sp>
        <p:sp>
          <p:nvSpPr>
            <p:cNvPr id="4190" name="object 4190"/>
            <p:cNvSpPr/>
            <p:nvPr/>
          </p:nvSpPr>
          <p:spPr>
            <a:xfrm>
              <a:off x="2842069" y="6914478"/>
              <a:ext cx="67945" cy="41275"/>
            </a:xfrm>
            <a:custGeom>
              <a:avLst/>
              <a:gdLst/>
              <a:ahLst/>
              <a:cxnLst/>
              <a:rect l="l" t="t" r="r" b="b"/>
              <a:pathLst>
                <a:path w="67944" h="41275">
                  <a:moveTo>
                    <a:pt x="67437" y="0"/>
                  </a:moveTo>
                  <a:lnTo>
                    <a:pt x="0" y="38657"/>
                  </a:lnTo>
                  <a:lnTo>
                    <a:pt x="0" y="40951"/>
                  </a:lnTo>
                  <a:lnTo>
                    <a:pt x="67437" y="2389"/>
                  </a:lnTo>
                  <a:lnTo>
                    <a:pt x="67437" y="0"/>
                  </a:lnTo>
                  <a:close/>
                </a:path>
              </a:pathLst>
            </a:custGeom>
            <a:solidFill>
              <a:srgbClr val="195091"/>
            </a:solidFill>
          </p:spPr>
          <p:txBody>
            <a:bodyPr wrap="square" lIns="0" tIns="0" rIns="0" bIns="0" rtlCol="0"/>
            <a:lstStyle/>
            <a:p>
              <a:endParaRPr sz="1227"/>
            </a:p>
          </p:txBody>
        </p:sp>
        <p:sp>
          <p:nvSpPr>
            <p:cNvPr id="4191" name="object 4191"/>
            <p:cNvSpPr/>
            <p:nvPr/>
          </p:nvSpPr>
          <p:spPr>
            <a:xfrm>
              <a:off x="2842069" y="6910755"/>
              <a:ext cx="67945" cy="43180"/>
            </a:xfrm>
            <a:custGeom>
              <a:avLst/>
              <a:gdLst/>
              <a:ahLst/>
              <a:cxnLst/>
              <a:rect l="l" t="t" r="r" b="b"/>
              <a:pathLst>
                <a:path w="67944" h="43179">
                  <a:moveTo>
                    <a:pt x="67437" y="0"/>
                  </a:moveTo>
                  <a:lnTo>
                    <a:pt x="0" y="38773"/>
                  </a:lnTo>
                  <a:lnTo>
                    <a:pt x="0" y="40767"/>
                  </a:lnTo>
                  <a:lnTo>
                    <a:pt x="0" y="41338"/>
                  </a:lnTo>
                  <a:lnTo>
                    <a:pt x="0" y="42913"/>
                  </a:lnTo>
                  <a:lnTo>
                    <a:pt x="67437" y="4089"/>
                  </a:lnTo>
                  <a:lnTo>
                    <a:pt x="67437" y="2184"/>
                  </a:lnTo>
                  <a:lnTo>
                    <a:pt x="67437" y="1943"/>
                  </a:lnTo>
                  <a:lnTo>
                    <a:pt x="67437" y="0"/>
                  </a:lnTo>
                  <a:close/>
                </a:path>
              </a:pathLst>
            </a:custGeom>
            <a:solidFill>
              <a:srgbClr val="195192"/>
            </a:solidFill>
          </p:spPr>
          <p:txBody>
            <a:bodyPr wrap="square" lIns="0" tIns="0" rIns="0" bIns="0" rtlCol="0"/>
            <a:lstStyle/>
            <a:p>
              <a:endParaRPr sz="1227"/>
            </a:p>
          </p:txBody>
        </p:sp>
        <p:sp>
          <p:nvSpPr>
            <p:cNvPr id="4192" name="object 4192"/>
            <p:cNvSpPr/>
            <p:nvPr/>
          </p:nvSpPr>
          <p:spPr>
            <a:xfrm>
              <a:off x="2842069" y="6908778"/>
              <a:ext cx="67945" cy="41910"/>
            </a:xfrm>
            <a:custGeom>
              <a:avLst/>
              <a:gdLst/>
              <a:ahLst/>
              <a:cxnLst/>
              <a:rect l="l" t="t" r="r" b="b"/>
              <a:pathLst>
                <a:path w="67944" h="41909">
                  <a:moveTo>
                    <a:pt x="67437" y="0"/>
                  </a:moveTo>
                  <a:lnTo>
                    <a:pt x="0" y="39107"/>
                  </a:lnTo>
                  <a:lnTo>
                    <a:pt x="0" y="41399"/>
                  </a:lnTo>
                  <a:lnTo>
                    <a:pt x="67437" y="2578"/>
                  </a:lnTo>
                  <a:lnTo>
                    <a:pt x="67437" y="0"/>
                  </a:lnTo>
                  <a:close/>
                </a:path>
              </a:pathLst>
            </a:custGeom>
            <a:solidFill>
              <a:srgbClr val="195293"/>
            </a:solidFill>
          </p:spPr>
          <p:txBody>
            <a:bodyPr wrap="square" lIns="0" tIns="0" rIns="0" bIns="0" rtlCol="0"/>
            <a:lstStyle/>
            <a:p>
              <a:endParaRPr sz="1227"/>
            </a:p>
          </p:txBody>
        </p:sp>
        <p:sp>
          <p:nvSpPr>
            <p:cNvPr id="4193" name="object 4193"/>
            <p:cNvSpPr/>
            <p:nvPr/>
          </p:nvSpPr>
          <p:spPr>
            <a:xfrm>
              <a:off x="2842069" y="6905231"/>
              <a:ext cx="67945" cy="43180"/>
            </a:xfrm>
            <a:custGeom>
              <a:avLst/>
              <a:gdLst/>
              <a:ahLst/>
              <a:cxnLst/>
              <a:rect l="l" t="t" r="r" b="b"/>
              <a:pathLst>
                <a:path w="67944" h="43179">
                  <a:moveTo>
                    <a:pt x="67437" y="0"/>
                  </a:moveTo>
                  <a:lnTo>
                    <a:pt x="0" y="39166"/>
                  </a:lnTo>
                  <a:lnTo>
                    <a:pt x="0" y="40754"/>
                  </a:lnTo>
                  <a:lnTo>
                    <a:pt x="0" y="41122"/>
                  </a:lnTo>
                  <a:lnTo>
                    <a:pt x="0" y="43141"/>
                  </a:lnTo>
                  <a:lnTo>
                    <a:pt x="67437" y="4191"/>
                  </a:lnTo>
                  <a:lnTo>
                    <a:pt x="67437" y="2565"/>
                  </a:lnTo>
                  <a:lnTo>
                    <a:pt x="67437" y="1930"/>
                  </a:lnTo>
                  <a:lnTo>
                    <a:pt x="67437" y="0"/>
                  </a:lnTo>
                  <a:close/>
                </a:path>
              </a:pathLst>
            </a:custGeom>
            <a:solidFill>
              <a:srgbClr val="195394"/>
            </a:solidFill>
          </p:spPr>
          <p:txBody>
            <a:bodyPr wrap="square" lIns="0" tIns="0" rIns="0" bIns="0" rtlCol="0"/>
            <a:lstStyle/>
            <a:p>
              <a:endParaRPr sz="1227"/>
            </a:p>
          </p:txBody>
        </p:sp>
        <p:sp>
          <p:nvSpPr>
            <p:cNvPr id="4194" name="object 4194"/>
            <p:cNvSpPr/>
            <p:nvPr/>
          </p:nvSpPr>
          <p:spPr>
            <a:xfrm>
              <a:off x="2842069" y="6903667"/>
              <a:ext cx="67945" cy="41275"/>
            </a:xfrm>
            <a:custGeom>
              <a:avLst/>
              <a:gdLst/>
              <a:ahLst/>
              <a:cxnLst/>
              <a:rect l="l" t="t" r="r" b="b"/>
              <a:pathLst>
                <a:path w="67944" h="41275">
                  <a:moveTo>
                    <a:pt x="67437" y="0"/>
                  </a:moveTo>
                  <a:lnTo>
                    <a:pt x="0" y="38821"/>
                  </a:lnTo>
                  <a:lnTo>
                    <a:pt x="0" y="40791"/>
                  </a:lnTo>
                  <a:lnTo>
                    <a:pt x="67437" y="2133"/>
                  </a:lnTo>
                  <a:lnTo>
                    <a:pt x="67437" y="0"/>
                  </a:lnTo>
                  <a:close/>
                </a:path>
              </a:pathLst>
            </a:custGeom>
            <a:solidFill>
              <a:srgbClr val="195495"/>
            </a:solidFill>
          </p:spPr>
          <p:txBody>
            <a:bodyPr wrap="square" lIns="0" tIns="0" rIns="0" bIns="0" rtlCol="0"/>
            <a:lstStyle/>
            <a:p>
              <a:endParaRPr sz="1227"/>
            </a:p>
          </p:txBody>
        </p:sp>
        <p:sp>
          <p:nvSpPr>
            <p:cNvPr id="4195" name="object 4195"/>
            <p:cNvSpPr/>
            <p:nvPr/>
          </p:nvSpPr>
          <p:spPr>
            <a:xfrm>
              <a:off x="2842069" y="6901718"/>
              <a:ext cx="67945" cy="41275"/>
            </a:xfrm>
            <a:custGeom>
              <a:avLst/>
              <a:gdLst/>
              <a:ahLst/>
              <a:cxnLst/>
              <a:rect l="l" t="t" r="r" b="b"/>
              <a:pathLst>
                <a:path w="67944" h="41275">
                  <a:moveTo>
                    <a:pt x="67437" y="0"/>
                  </a:moveTo>
                  <a:lnTo>
                    <a:pt x="0" y="38726"/>
                  </a:lnTo>
                  <a:lnTo>
                    <a:pt x="0" y="41139"/>
                  </a:lnTo>
                  <a:lnTo>
                    <a:pt x="67437" y="2481"/>
                  </a:lnTo>
                  <a:lnTo>
                    <a:pt x="67437" y="0"/>
                  </a:lnTo>
                  <a:close/>
                </a:path>
              </a:pathLst>
            </a:custGeom>
            <a:solidFill>
              <a:srgbClr val="195596"/>
            </a:solidFill>
          </p:spPr>
          <p:txBody>
            <a:bodyPr wrap="square" lIns="0" tIns="0" rIns="0" bIns="0" rtlCol="0"/>
            <a:lstStyle/>
            <a:p>
              <a:endParaRPr sz="1227"/>
            </a:p>
          </p:txBody>
        </p:sp>
        <p:sp>
          <p:nvSpPr>
            <p:cNvPr id="4196" name="object 4196"/>
            <p:cNvSpPr/>
            <p:nvPr/>
          </p:nvSpPr>
          <p:spPr>
            <a:xfrm>
              <a:off x="2842069" y="6900116"/>
              <a:ext cx="67945" cy="41275"/>
            </a:xfrm>
            <a:custGeom>
              <a:avLst/>
              <a:gdLst/>
              <a:ahLst/>
              <a:cxnLst/>
              <a:rect l="l" t="t" r="r" b="b"/>
              <a:pathLst>
                <a:path w="67944" h="41275">
                  <a:moveTo>
                    <a:pt x="67437" y="0"/>
                  </a:moveTo>
                  <a:lnTo>
                    <a:pt x="0" y="38781"/>
                  </a:lnTo>
                  <a:lnTo>
                    <a:pt x="0" y="40795"/>
                  </a:lnTo>
                  <a:lnTo>
                    <a:pt x="67437" y="2138"/>
                  </a:lnTo>
                  <a:lnTo>
                    <a:pt x="67437" y="0"/>
                  </a:lnTo>
                  <a:close/>
                </a:path>
              </a:pathLst>
            </a:custGeom>
            <a:solidFill>
              <a:srgbClr val="1A5597"/>
            </a:solidFill>
          </p:spPr>
          <p:txBody>
            <a:bodyPr wrap="square" lIns="0" tIns="0" rIns="0" bIns="0" rtlCol="0"/>
            <a:lstStyle/>
            <a:p>
              <a:endParaRPr sz="1227"/>
            </a:p>
          </p:txBody>
        </p:sp>
        <p:sp>
          <p:nvSpPr>
            <p:cNvPr id="4197" name="object 4197"/>
            <p:cNvSpPr/>
            <p:nvPr/>
          </p:nvSpPr>
          <p:spPr>
            <a:xfrm>
              <a:off x="2842069" y="6898122"/>
              <a:ext cx="67945" cy="41275"/>
            </a:xfrm>
            <a:custGeom>
              <a:avLst/>
              <a:gdLst/>
              <a:ahLst/>
              <a:cxnLst/>
              <a:rect l="l" t="t" r="r" b="b"/>
              <a:pathLst>
                <a:path w="67944" h="41275">
                  <a:moveTo>
                    <a:pt x="67437" y="0"/>
                  </a:moveTo>
                  <a:lnTo>
                    <a:pt x="0" y="38821"/>
                  </a:lnTo>
                  <a:lnTo>
                    <a:pt x="0" y="41204"/>
                  </a:lnTo>
                  <a:lnTo>
                    <a:pt x="67437" y="2261"/>
                  </a:lnTo>
                  <a:lnTo>
                    <a:pt x="67437" y="0"/>
                  </a:lnTo>
                  <a:close/>
                </a:path>
              </a:pathLst>
            </a:custGeom>
            <a:solidFill>
              <a:srgbClr val="1A5697"/>
            </a:solidFill>
          </p:spPr>
          <p:txBody>
            <a:bodyPr wrap="square" lIns="0" tIns="0" rIns="0" bIns="0" rtlCol="0"/>
            <a:lstStyle/>
            <a:p>
              <a:endParaRPr sz="1227"/>
            </a:p>
          </p:txBody>
        </p:sp>
        <p:sp>
          <p:nvSpPr>
            <p:cNvPr id="4198" name="object 4198"/>
            <p:cNvSpPr/>
            <p:nvPr/>
          </p:nvSpPr>
          <p:spPr>
            <a:xfrm>
              <a:off x="2842069" y="6896519"/>
              <a:ext cx="67945" cy="41275"/>
            </a:xfrm>
            <a:custGeom>
              <a:avLst/>
              <a:gdLst/>
              <a:ahLst/>
              <a:cxnLst/>
              <a:rect l="l" t="t" r="r" b="b"/>
              <a:pathLst>
                <a:path w="67944" h="41275">
                  <a:moveTo>
                    <a:pt x="67436" y="0"/>
                  </a:moveTo>
                  <a:lnTo>
                    <a:pt x="0" y="38821"/>
                  </a:lnTo>
                  <a:lnTo>
                    <a:pt x="0" y="40785"/>
                  </a:lnTo>
                  <a:lnTo>
                    <a:pt x="67437" y="2059"/>
                  </a:lnTo>
                  <a:lnTo>
                    <a:pt x="67436" y="0"/>
                  </a:lnTo>
                  <a:close/>
                </a:path>
              </a:pathLst>
            </a:custGeom>
            <a:solidFill>
              <a:srgbClr val="1A5798"/>
            </a:solidFill>
          </p:spPr>
          <p:txBody>
            <a:bodyPr wrap="square" lIns="0" tIns="0" rIns="0" bIns="0" rtlCol="0"/>
            <a:lstStyle/>
            <a:p>
              <a:endParaRPr sz="1227"/>
            </a:p>
          </p:txBody>
        </p:sp>
        <p:sp>
          <p:nvSpPr>
            <p:cNvPr id="4199" name="object 4199"/>
            <p:cNvSpPr/>
            <p:nvPr/>
          </p:nvSpPr>
          <p:spPr>
            <a:xfrm>
              <a:off x="2842069" y="6895576"/>
              <a:ext cx="67945" cy="40640"/>
            </a:xfrm>
            <a:custGeom>
              <a:avLst/>
              <a:gdLst/>
              <a:ahLst/>
              <a:cxnLst/>
              <a:rect l="l" t="t" r="r" b="b"/>
              <a:pathLst>
                <a:path w="67944" h="40640">
                  <a:moveTo>
                    <a:pt x="65694" y="0"/>
                  </a:moveTo>
                  <a:lnTo>
                    <a:pt x="0" y="37871"/>
                  </a:lnTo>
                  <a:lnTo>
                    <a:pt x="0" y="40050"/>
                  </a:lnTo>
                  <a:lnTo>
                    <a:pt x="67436" y="942"/>
                  </a:lnTo>
                  <a:lnTo>
                    <a:pt x="67210" y="521"/>
                  </a:lnTo>
                  <a:lnTo>
                    <a:pt x="65694" y="0"/>
                  </a:lnTo>
                  <a:close/>
                </a:path>
              </a:pathLst>
            </a:custGeom>
            <a:solidFill>
              <a:srgbClr val="1A5799"/>
            </a:solidFill>
          </p:spPr>
          <p:txBody>
            <a:bodyPr wrap="square" lIns="0" tIns="0" rIns="0" bIns="0" rtlCol="0"/>
            <a:lstStyle/>
            <a:p>
              <a:endParaRPr sz="1227"/>
            </a:p>
          </p:txBody>
        </p:sp>
        <p:sp>
          <p:nvSpPr>
            <p:cNvPr id="4200" name="object 4200"/>
            <p:cNvSpPr/>
            <p:nvPr/>
          </p:nvSpPr>
          <p:spPr>
            <a:xfrm>
              <a:off x="2842069" y="6894876"/>
              <a:ext cx="66675" cy="39370"/>
            </a:xfrm>
            <a:custGeom>
              <a:avLst/>
              <a:gdLst/>
              <a:ahLst/>
              <a:cxnLst/>
              <a:rect l="l" t="t" r="r" b="b"/>
              <a:pathLst>
                <a:path w="66675" h="39370">
                  <a:moveTo>
                    <a:pt x="63659" y="0"/>
                  </a:moveTo>
                  <a:lnTo>
                    <a:pt x="0" y="36916"/>
                  </a:lnTo>
                  <a:lnTo>
                    <a:pt x="0" y="38915"/>
                  </a:lnTo>
                  <a:lnTo>
                    <a:pt x="66066" y="828"/>
                  </a:lnTo>
                  <a:lnTo>
                    <a:pt x="63659" y="0"/>
                  </a:lnTo>
                  <a:close/>
                </a:path>
              </a:pathLst>
            </a:custGeom>
            <a:solidFill>
              <a:srgbClr val="1A5899"/>
            </a:solidFill>
          </p:spPr>
          <p:txBody>
            <a:bodyPr wrap="square" lIns="0" tIns="0" rIns="0" bIns="0" rtlCol="0"/>
            <a:lstStyle/>
            <a:p>
              <a:endParaRPr sz="1227"/>
            </a:p>
          </p:txBody>
        </p:sp>
        <p:sp>
          <p:nvSpPr>
            <p:cNvPr id="4201" name="object 4201"/>
            <p:cNvSpPr/>
            <p:nvPr/>
          </p:nvSpPr>
          <p:spPr>
            <a:xfrm>
              <a:off x="2842069" y="6894271"/>
              <a:ext cx="64135" cy="38100"/>
            </a:xfrm>
            <a:custGeom>
              <a:avLst/>
              <a:gdLst/>
              <a:ahLst/>
              <a:cxnLst/>
              <a:rect l="l" t="t" r="r" b="b"/>
              <a:pathLst>
                <a:path w="64135" h="38100">
                  <a:moveTo>
                    <a:pt x="61900" y="0"/>
                  </a:moveTo>
                  <a:lnTo>
                    <a:pt x="0" y="35546"/>
                  </a:lnTo>
                  <a:lnTo>
                    <a:pt x="0" y="37585"/>
                  </a:lnTo>
                  <a:lnTo>
                    <a:pt x="64021" y="729"/>
                  </a:lnTo>
                  <a:lnTo>
                    <a:pt x="61900" y="0"/>
                  </a:lnTo>
                  <a:close/>
                </a:path>
              </a:pathLst>
            </a:custGeom>
            <a:solidFill>
              <a:srgbClr val="1A599A"/>
            </a:solidFill>
          </p:spPr>
          <p:txBody>
            <a:bodyPr wrap="square" lIns="0" tIns="0" rIns="0" bIns="0" rtlCol="0"/>
            <a:lstStyle/>
            <a:p>
              <a:endParaRPr sz="1227"/>
            </a:p>
          </p:txBody>
        </p:sp>
        <p:sp>
          <p:nvSpPr>
            <p:cNvPr id="4202" name="object 4202"/>
            <p:cNvSpPr/>
            <p:nvPr/>
          </p:nvSpPr>
          <p:spPr>
            <a:xfrm>
              <a:off x="2842069" y="6893505"/>
              <a:ext cx="62865" cy="36830"/>
            </a:xfrm>
            <a:custGeom>
              <a:avLst/>
              <a:gdLst/>
              <a:ahLst/>
              <a:cxnLst/>
              <a:rect l="l" t="t" r="r" b="b"/>
              <a:pathLst>
                <a:path w="62864" h="36829">
                  <a:moveTo>
                    <a:pt x="59673" y="0"/>
                  </a:moveTo>
                  <a:lnTo>
                    <a:pt x="0" y="34459"/>
                  </a:lnTo>
                  <a:lnTo>
                    <a:pt x="0" y="36747"/>
                  </a:lnTo>
                  <a:lnTo>
                    <a:pt x="62277" y="896"/>
                  </a:lnTo>
                  <a:lnTo>
                    <a:pt x="59673" y="0"/>
                  </a:lnTo>
                  <a:close/>
                </a:path>
              </a:pathLst>
            </a:custGeom>
            <a:solidFill>
              <a:srgbClr val="1A5A9B"/>
            </a:solidFill>
          </p:spPr>
          <p:txBody>
            <a:bodyPr wrap="square" lIns="0" tIns="0" rIns="0" bIns="0" rtlCol="0"/>
            <a:lstStyle/>
            <a:p>
              <a:endParaRPr sz="1227"/>
            </a:p>
          </p:txBody>
        </p:sp>
        <p:sp>
          <p:nvSpPr>
            <p:cNvPr id="4203" name="object 4203"/>
            <p:cNvSpPr/>
            <p:nvPr/>
          </p:nvSpPr>
          <p:spPr>
            <a:xfrm>
              <a:off x="2842069" y="6892921"/>
              <a:ext cx="60325" cy="35560"/>
            </a:xfrm>
            <a:custGeom>
              <a:avLst/>
              <a:gdLst/>
              <a:ahLst/>
              <a:cxnLst/>
              <a:rect l="l" t="t" r="r" b="b"/>
              <a:pathLst>
                <a:path w="60325" h="35559">
                  <a:moveTo>
                    <a:pt x="57977" y="0"/>
                  </a:moveTo>
                  <a:lnTo>
                    <a:pt x="0" y="33234"/>
                  </a:lnTo>
                  <a:lnTo>
                    <a:pt x="0" y="35346"/>
                  </a:lnTo>
                  <a:lnTo>
                    <a:pt x="60158" y="750"/>
                  </a:lnTo>
                  <a:lnTo>
                    <a:pt x="57977" y="0"/>
                  </a:lnTo>
                  <a:close/>
                </a:path>
              </a:pathLst>
            </a:custGeom>
            <a:solidFill>
              <a:srgbClr val="1A5A9C"/>
            </a:solidFill>
          </p:spPr>
          <p:txBody>
            <a:bodyPr wrap="square" lIns="0" tIns="0" rIns="0" bIns="0" rtlCol="0"/>
            <a:lstStyle/>
            <a:p>
              <a:endParaRPr sz="1227"/>
            </a:p>
          </p:txBody>
        </p:sp>
        <p:sp>
          <p:nvSpPr>
            <p:cNvPr id="4204" name="object 4204"/>
            <p:cNvSpPr/>
            <p:nvPr/>
          </p:nvSpPr>
          <p:spPr>
            <a:xfrm>
              <a:off x="2842069" y="6892192"/>
              <a:ext cx="59055" cy="34925"/>
            </a:xfrm>
            <a:custGeom>
              <a:avLst/>
              <a:gdLst/>
              <a:ahLst/>
              <a:cxnLst/>
              <a:rect l="l" t="t" r="r" b="b"/>
              <a:pathLst>
                <a:path w="59055" h="34925">
                  <a:moveTo>
                    <a:pt x="55857" y="0"/>
                  </a:moveTo>
                  <a:lnTo>
                    <a:pt x="0" y="32019"/>
                  </a:lnTo>
                  <a:lnTo>
                    <a:pt x="0" y="34486"/>
                  </a:lnTo>
                  <a:lnTo>
                    <a:pt x="58481" y="902"/>
                  </a:lnTo>
                  <a:lnTo>
                    <a:pt x="55857" y="0"/>
                  </a:lnTo>
                  <a:close/>
                </a:path>
              </a:pathLst>
            </a:custGeom>
            <a:solidFill>
              <a:srgbClr val="1B5B9C"/>
            </a:solidFill>
          </p:spPr>
          <p:txBody>
            <a:bodyPr wrap="square" lIns="0" tIns="0" rIns="0" bIns="0" rtlCol="0"/>
            <a:lstStyle/>
            <a:p>
              <a:endParaRPr sz="1227"/>
            </a:p>
          </p:txBody>
        </p:sp>
        <p:sp>
          <p:nvSpPr>
            <p:cNvPr id="4205" name="object 4205"/>
            <p:cNvSpPr/>
            <p:nvPr/>
          </p:nvSpPr>
          <p:spPr>
            <a:xfrm>
              <a:off x="2842069" y="6891591"/>
              <a:ext cx="56515" cy="33655"/>
            </a:xfrm>
            <a:custGeom>
              <a:avLst/>
              <a:gdLst/>
              <a:ahLst/>
              <a:cxnLst/>
              <a:rect l="l" t="t" r="r" b="b"/>
              <a:pathLst>
                <a:path w="56514" h="33654">
                  <a:moveTo>
                    <a:pt x="54111" y="0"/>
                  </a:moveTo>
                  <a:lnTo>
                    <a:pt x="0" y="31018"/>
                  </a:lnTo>
                  <a:lnTo>
                    <a:pt x="0" y="33116"/>
                  </a:lnTo>
                  <a:lnTo>
                    <a:pt x="56248" y="735"/>
                  </a:lnTo>
                  <a:lnTo>
                    <a:pt x="54111" y="0"/>
                  </a:lnTo>
                  <a:close/>
                </a:path>
              </a:pathLst>
            </a:custGeom>
            <a:solidFill>
              <a:srgbClr val="1B5C9D"/>
            </a:solidFill>
          </p:spPr>
          <p:txBody>
            <a:bodyPr wrap="square" lIns="0" tIns="0" rIns="0" bIns="0" rtlCol="0"/>
            <a:lstStyle/>
            <a:p>
              <a:endParaRPr sz="1227"/>
            </a:p>
          </p:txBody>
        </p:sp>
        <p:sp>
          <p:nvSpPr>
            <p:cNvPr id="4206" name="object 4206"/>
            <p:cNvSpPr/>
            <p:nvPr/>
          </p:nvSpPr>
          <p:spPr>
            <a:xfrm>
              <a:off x="2842069" y="6890881"/>
              <a:ext cx="54610" cy="32384"/>
            </a:xfrm>
            <a:custGeom>
              <a:avLst/>
              <a:gdLst/>
              <a:ahLst/>
              <a:cxnLst/>
              <a:rect l="l" t="t" r="r" b="b"/>
              <a:pathLst>
                <a:path w="54610" h="32384">
                  <a:moveTo>
                    <a:pt x="52048" y="0"/>
                  </a:moveTo>
                  <a:lnTo>
                    <a:pt x="0" y="29763"/>
                  </a:lnTo>
                  <a:lnTo>
                    <a:pt x="0" y="32193"/>
                  </a:lnTo>
                  <a:lnTo>
                    <a:pt x="54175" y="731"/>
                  </a:lnTo>
                  <a:lnTo>
                    <a:pt x="52048" y="0"/>
                  </a:lnTo>
                  <a:close/>
                </a:path>
              </a:pathLst>
            </a:custGeom>
            <a:solidFill>
              <a:srgbClr val="1B5C9E"/>
            </a:solidFill>
          </p:spPr>
          <p:txBody>
            <a:bodyPr wrap="square" lIns="0" tIns="0" rIns="0" bIns="0" rtlCol="0"/>
            <a:lstStyle/>
            <a:p>
              <a:endParaRPr sz="1227"/>
            </a:p>
          </p:txBody>
        </p:sp>
        <p:sp>
          <p:nvSpPr>
            <p:cNvPr id="4207" name="object 4207"/>
            <p:cNvSpPr/>
            <p:nvPr/>
          </p:nvSpPr>
          <p:spPr>
            <a:xfrm>
              <a:off x="2842069" y="6890280"/>
              <a:ext cx="52705" cy="31115"/>
            </a:xfrm>
            <a:custGeom>
              <a:avLst/>
              <a:gdLst/>
              <a:ahLst/>
              <a:cxnLst/>
              <a:rect l="l" t="t" r="r" b="b"/>
              <a:pathLst>
                <a:path w="52705" h="31115">
                  <a:moveTo>
                    <a:pt x="50301" y="0"/>
                  </a:moveTo>
                  <a:lnTo>
                    <a:pt x="0" y="28763"/>
                  </a:lnTo>
                  <a:lnTo>
                    <a:pt x="0" y="30943"/>
                  </a:lnTo>
                  <a:lnTo>
                    <a:pt x="52460" y="742"/>
                  </a:lnTo>
                  <a:lnTo>
                    <a:pt x="50301" y="0"/>
                  </a:lnTo>
                  <a:close/>
                </a:path>
              </a:pathLst>
            </a:custGeom>
            <a:solidFill>
              <a:srgbClr val="1B5D9F"/>
            </a:solidFill>
          </p:spPr>
          <p:txBody>
            <a:bodyPr wrap="square" lIns="0" tIns="0" rIns="0" bIns="0" rtlCol="0"/>
            <a:lstStyle/>
            <a:p>
              <a:endParaRPr sz="1227"/>
            </a:p>
          </p:txBody>
        </p:sp>
        <p:sp>
          <p:nvSpPr>
            <p:cNvPr id="4208" name="object 4208"/>
            <p:cNvSpPr/>
            <p:nvPr/>
          </p:nvSpPr>
          <p:spPr>
            <a:xfrm>
              <a:off x="2842069" y="6889450"/>
              <a:ext cx="50800" cy="30480"/>
            </a:xfrm>
            <a:custGeom>
              <a:avLst/>
              <a:gdLst/>
              <a:ahLst/>
              <a:cxnLst/>
              <a:rect l="l" t="t" r="r" b="b"/>
              <a:pathLst>
                <a:path w="50800" h="30479">
                  <a:moveTo>
                    <a:pt x="47888" y="0"/>
                  </a:moveTo>
                  <a:lnTo>
                    <a:pt x="0" y="27568"/>
                  </a:lnTo>
                  <a:lnTo>
                    <a:pt x="0" y="30083"/>
                  </a:lnTo>
                  <a:lnTo>
                    <a:pt x="50391" y="860"/>
                  </a:lnTo>
                  <a:lnTo>
                    <a:pt x="47888" y="0"/>
                  </a:lnTo>
                  <a:close/>
                </a:path>
              </a:pathLst>
            </a:custGeom>
            <a:solidFill>
              <a:srgbClr val="1B5E9F"/>
            </a:solidFill>
          </p:spPr>
          <p:txBody>
            <a:bodyPr wrap="square" lIns="0" tIns="0" rIns="0" bIns="0" rtlCol="0"/>
            <a:lstStyle/>
            <a:p>
              <a:endParaRPr sz="1227"/>
            </a:p>
          </p:txBody>
        </p:sp>
        <p:sp>
          <p:nvSpPr>
            <p:cNvPr id="4209" name="object 4209"/>
            <p:cNvSpPr/>
            <p:nvPr/>
          </p:nvSpPr>
          <p:spPr>
            <a:xfrm>
              <a:off x="2842069" y="6888746"/>
              <a:ext cx="48895" cy="29209"/>
            </a:xfrm>
            <a:custGeom>
              <a:avLst/>
              <a:gdLst/>
              <a:ahLst/>
              <a:cxnLst/>
              <a:rect l="l" t="t" r="r" b="b"/>
              <a:pathLst>
                <a:path w="48894" h="29209">
                  <a:moveTo>
                    <a:pt x="45843" y="0"/>
                  </a:moveTo>
                  <a:lnTo>
                    <a:pt x="0" y="26622"/>
                  </a:lnTo>
                  <a:lnTo>
                    <a:pt x="0" y="28891"/>
                  </a:lnTo>
                  <a:lnTo>
                    <a:pt x="48593" y="946"/>
                  </a:lnTo>
                  <a:lnTo>
                    <a:pt x="45843" y="0"/>
                  </a:lnTo>
                  <a:close/>
                </a:path>
              </a:pathLst>
            </a:custGeom>
            <a:solidFill>
              <a:srgbClr val="1B5EA0"/>
            </a:solidFill>
          </p:spPr>
          <p:txBody>
            <a:bodyPr wrap="square" lIns="0" tIns="0" rIns="0" bIns="0" rtlCol="0"/>
            <a:lstStyle/>
            <a:p>
              <a:endParaRPr sz="1227"/>
            </a:p>
          </p:txBody>
        </p:sp>
        <p:sp>
          <p:nvSpPr>
            <p:cNvPr id="4210" name="object 4210"/>
            <p:cNvSpPr/>
            <p:nvPr/>
          </p:nvSpPr>
          <p:spPr>
            <a:xfrm>
              <a:off x="2842069" y="6888147"/>
              <a:ext cx="46990" cy="27940"/>
            </a:xfrm>
            <a:custGeom>
              <a:avLst/>
              <a:gdLst/>
              <a:ahLst/>
              <a:cxnLst/>
              <a:rect l="l" t="t" r="r" b="b"/>
              <a:pathLst>
                <a:path w="46989" h="27940">
                  <a:moveTo>
                    <a:pt x="44100" y="0"/>
                  </a:moveTo>
                  <a:lnTo>
                    <a:pt x="0" y="25387"/>
                  </a:lnTo>
                  <a:lnTo>
                    <a:pt x="0" y="27531"/>
                  </a:lnTo>
                  <a:lnTo>
                    <a:pt x="46431" y="802"/>
                  </a:lnTo>
                  <a:lnTo>
                    <a:pt x="44100" y="0"/>
                  </a:lnTo>
                  <a:close/>
                </a:path>
              </a:pathLst>
            </a:custGeom>
            <a:solidFill>
              <a:srgbClr val="1B5FA1"/>
            </a:solidFill>
          </p:spPr>
          <p:txBody>
            <a:bodyPr wrap="square" lIns="0" tIns="0" rIns="0" bIns="0" rtlCol="0"/>
            <a:lstStyle/>
            <a:p>
              <a:endParaRPr sz="1227"/>
            </a:p>
          </p:txBody>
        </p:sp>
        <p:sp>
          <p:nvSpPr>
            <p:cNvPr id="4211" name="object 4211"/>
            <p:cNvSpPr/>
            <p:nvPr/>
          </p:nvSpPr>
          <p:spPr>
            <a:xfrm>
              <a:off x="2842069" y="6887442"/>
              <a:ext cx="45085" cy="26670"/>
            </a:xfrm>
            <a:custGeom>
              <a:avLst/>
              <a:gdLst/>
              <a:ahLst/>
              <a:cxnLst/>
              <a:rect l="l" t="t" r="r" b="b"/>
              <a:pathLst>
                <a:path w="45085" h="26670">
                  <a:moveTo>
                    <a:pt x="42054" y="0"/>
                  </a:moveTo>
                  <a:lnTo>
                    <a:pt x="0" y="24387"/>
                  </a:lnTo>
                  <a:lnTo>
                    <a:pt x="0" y="26490"/>
                  </a:lnTo>
                  <a:lnTo>
                    <a:pt x="44652" y="893"/>
                  </a:lnTo>
                  <a:lnTo>
                    <a:pt x="42054" y="0"/>
                  </a:lnTo>
                  <a:close/>
                </a:path>
              </a:pathLst>
            </a:custGeom>
            <a:solidFill>
              <a:srgbClr val="1B60A1"/>
            </a:solidFill>
          </p:spPr>
          <p:txBody>
            <a:bodyPr wrap="square" lIns="0" tIns="0" rIns="0" bIns="0" rtlCol="0"/>
            <a:lstStyle/>
            <a:p>
              <a:endParaRPr sz="1227"/>
            </a:p>
          </p:txBody>
        </p:sp>
        <p:sp>
          <p:nvSpPr>
            <p:cNvPr id="4212" name="object 4212"/>
            <p:cNvSpPr/>
            <p:nvPr/>
          </p:nvSpPr>
          <p:spPr>
            <a:xfrm>
              <a:off x="2842069" y="6886815"/>
              <a:ext cx="42545" cy="25400"/>
            </a:xfrm>
            <a:custGeom>
              <a:avLst/>
              <a:gdLst/>
              <a:ahLst/>
              <a:cxnLst/>
              <a:rect l="l" t="t" r="r" b="b"/>
              <a:pathLst>
                <a:path w="42544" h="25400">
                  <a:moveTo>
                    <a:pt x="40230" y="0"/>
                  </a:moveTo>
                  <a:lnTo>
                    <a:pt x="0" y="23135"/>
                  </a:lnTo>
                  <a:lnTo>
                    <a:pt x="0" y="25173"/>
                  </a:lnTo>
                  <a:lnTo>
                    <a:pt x="42532" y="792"/>
                  </a:lnTo>
                  <a:lnTo>
                    <a:pt x="40230" y="0"/>
                  </a:lnTo>
                  <a:close/>
                </a:path>
              </a:pathLst>
            </a:custGeom>
            <a:solidFill>
              <a:srgbClr val="1C60A2"/>
            </a:solidFill>
          </p:spPr>
          <p:txBody>
            <a:bodyPr wrap="square" lIns="0" tIns="0" rIns="0" bIns="0" rtlCol="0"/>
            <a:lstStyle/>
            <a:p>
              <a:endParaRPr sz="1227"/>
            </a:p>
          </p:txBody>
        </p:sp>
        <p:sp>
          <p:nvSpPr>
            <p:cNvPr id="4213" name="object 4213"/>
            <p:cNvSpPr/>
            <p:nvPr/>
          </p:nvSpPr>
          <p:spPr>
            <a:xfrm>
              <a:off x="2842069" y="6886072"/>
              <a:ext cx="41275" cy="24765"/>
            </a:xfrm>
            <a:custGeom>
              <a:avLst/>
              <a:gdLst/>
              <a:ahLst/>
              <a:cxnLst/>
              <a:rect l="l" t="t" r="r" b="b"/>
              <a:pathLst>
                <a:path w="41275" h="24765">
                  <a:moveTo>
                    <a:pt x="38071" y="0"/>
                  </a:moveTo>
                  <a:lnTo>
                    <a:pt x="0" y="21916"/>
                  </a:lnTo>
                  <a:lnTo>
                    <a:pt x="0" y="24379"/>
                  </a:lnTo>
                  <a:lnTo>
                    <a:pt x="40857" y="958"/>
                  </a:lnTo>
                  <a:lnTo>
                    <a:pt x="38071" y="0"/>
                  </a:lnTo>
                  <a:close/>
                </a:path>
              </a:pathLst>
            </a:custGeom>
            <a:solidFill>
              <a:srgbClr val="1C61A3"/>
            </a:solidFill>
          </p:spPr>
          <p:txBody>
            <a:bodyPr wrap="square" lIns="0" tIns="0" rIns="0" bIns="0" rtlCol="0"/>
            <a:lstStyle/>
            <a:p>
              <a:endParaRPr sz="1227"/>
            </a:p>
          </p:txBody>
        </p:sp>
        <p:sp>
          <p:nvSpPr>
            <p:cNvPr id="4214" name="object 4214"/>
            <p:cNvSpPr/>
            <p:nvPr/>
          </p:nvSpPr>
          <p:spPr>
            <a:xfrm>
              <a:off x="2842056" y="6884758"/>
              <a:ext cx="38735" cy="24130"/>
            </a:xfrm>
            <a:custGeom>
              <a:avLst/>
              <a:gdLst/>
              <a:ahLst/>
              <a:cxnLst/>
              <a:rect l="l" t="t" r="r" b="b"/>
              <a:pathLst>
                <a:path w="38735" h="24129">
                  <a:moveTo>
                    <a:pt x="38722" y="1536"/>
                  </a:moveTo>
                  <a:lnTo>
                    <a:pt x="36588" y="812"/>
                  </a:lnTo>
                  <a:lnTo>
                    <a:pt x="36334" y="723"/>
                  </a:lnTo>
                  <a:lnTo>
                    <a:pt x="34239" y="0"/>
                  </a:lnTo>
                  <a:lnTo>
                    <a:pt x="0" y="19735"/>
                  </a:lnTo>
                  <a:lnTo>
                    <a:pt x="0" y="21932"/>
                  </a:lnTo>
                  <a:lnTo>
                    <a:pt x="12" y="23672"/>
                  </a:lnTo>
                  <a:lnTo>
                    <a:pt x="38722" y="1536"/>
                  </a:lnTo>
                  <a:close/>
                </a:path>
              </a:pathLst>
            </a:custGeom>
            <a:solidFill>
              <a:srgbClr val="1C62A4"/>
            </a:solidFill>
          </p:spPr>
          <p:txBody>
            <a:bodyPr wrap="square" lIns="0" tIns="0" rIns="0" bIns="0" rtlCol="0"/>
            <a:lstStyle/>
            <a:p>
              <a:endParaRPr sz="1227"/>
            </a:p>
          </p:txBody>
        </p:sp>
        <p:sp>
          <p:nvSpPr>
            <p:cNvPr id="4215" name="object 4215"/>
            <p:cNvSpPr/>
            <p:nvPr/>
          </p:nvSpPr>
          <p:spPr>
            <a:xfrm>
              <a:off x="2842069" y="6884074"/>
              <a:ext cx="34925" cy="20955"/>
            </a:xfrm>
            <a:custGeom>
              <a:avLst/>
              <a:gdLst/>
              <a:ahLst/>
              <a:cxnLst/>
              <a:rect l="l" t="t" r="r" b="b"/>
              <a:pathLst>
                <a:path w="34925" h="20954">
                  <a:moveTo>
                    <a:pt x="32264" y="0"/>
                  </a:moveTo>
                  <a:lnTo>
                    <a:pt x="0" y="18710"/>
                  </a:lnTo>
                  <a:lnTo>
                    <a:pt x="0" y="20838"/>
                  </a:lnTo>
                  <a:lnTo>
                    <a:pt x="34818" y="878"/>
                  </a:lnTo>
                  <a:lnTo>
                    <a:pt x="32264" y="0"/>
                  </a:lnTo>
                  <a:close/>
                </a:path>
              </a:pathLst>
            </a:custGeom>
            <a:solidFill>
              <a:srgbClr val="1C63A5"/>
            </a:solidFill>
          </p:spPr>
          <p:txBody>
            <a:bodyPr wrap="square" lIns="0" tIns="0" rIns="0" bIns="0" rtlCol="0"/>
            <a:lstStyle/>
            <a:p>
              <a:endParaRPr sz="1227"/>
            </a:p>
          </p:txBody>
        </p:sp>
        <p:sp>
          <p:nvSpPr>
            <p:cNvPr id="4216" name="object 4216"/>
            <p:cNvSpPr/>
            <p:nvPr/>
          </p:nvSpPr>
          <p:spPr>
            <a:xfrm>
              <a:off x="2842069" y="6883429"/>
              <a:ext cx="33020" cy="20320"/>
            </a:xfrm>
            <a:custGeom>
              <a:avLst/>
              <a:gdLst/>
              <a:ahLst/>
              <a:cxnLst/>
              <a:rect l="l" t="t" r="r" b="b"/>
              <a:pathLst>
                <a:path w="33019" h="20320">
                  <a:moveTo>
                    <a:pt x="30389" y="0"/>
                  </a:moveTo>
                  <a:lnTo>
                    <a:pt x="0" y="17451"/>
                  </a:lnTo>
                  <a:lnTo>
                    <a:pt x="0" y="19765"/>
                  </a:lnTo>
                  <a:lnTo>
                    <a:pt x="32795" y="827"/>
                  </a:lnTo>
                  <a:lnTo>
                    <a:pt x="30389" y="0"/>
                  </a:lnTo>
                  <a:close/>
                </a:path>
              </a:pathLst>
            </a:custGeom>
            <a:solidFill>
              <a:srgbClr val="1C64A6"/>
            </a:solidFill>
          </p:spPr>
          <p:txBody>
            <a:bodyPr wrap="square" lIns="0" tIns="0" rIns="0" bIns="0" rtlCol="0"/>
            <a:lstStyle/>
            <a:p>
              <a:endParaRPr sz="1227"/>
            </a:p>
          </p:txBody>
        </p:sp>
        <p:sp>
          <p:nvSpPr>
            <p:cNvPr id="4217" name="object 4217"/>
            <p:cNvSpPr/>
            <p:nvPr/>
          </p:nvSpPr>
          <p:spPr>
            <a:xfrm>
              <a:off x="2842069" y="6882714"/>
              <a:ext cx="31115" cy="19050"/>
            </a:xfrm>
            <a:custGeom>
              <a:avLst/>
              <a:gdLst/>
              <a:ahLst/>
              <a:cxnLst/>
              <a:rect l="l" t="t" r="r" b="b"/>
              <a:pathLst>
                <a:path w="31114" h="19050">
                  <a:moveTo>
                    <a:pt x="28311" y="0"/>
                  </a:moveTo>
                  <a:lnTo>
                    <a:pt x="0" y="16441"/>
                  </a:lnTo>
                  <a:lnTo>
                    <a:pt x="0" y="18651"/>
                  </a:lnTo>
                  <a:lnTo>
                    <a:pt x="30952" y="908"/>
                  </a:lnTo>
                  <a:lnTo>
                    <a:pt x="28311" y="0"/>
                  </a:lnTo>
                  <a:close/>
                </a:path>
              </a:pathLst>
            </a:custGeom>
            <a:solidFill>
              <a:srgbClr val="1C65A6"/>
            </a:solidFill>
          </p:spPr>
          <p:txBody>
            <a:bodyPr wrap="square" lIns="0" tIns="0" rIns="0" bIns="0" rtlCol="0"/>
            <a:lstStyle/>
            <a:p>
              <a:endParaRPr sz="1227"/>
            </a:p>
          </p:txBody>
        </p:sp>
        <p:sp>
          <p:nvSpPr>
            <p:cNvPr id="4218" name="object 4218"/>
            <p:cNvSpPr/>
            <p:nvPr/>
          </p:nvSpPr>
          <p:spPr>
            <a:xfrm>
              <a:off x="2842069" y="6882095"/>
              <a:ext cx="29209" cy="17780"/>
            </a:xfrm>
            <a:custGeom>
              <a:avLst/>
              <a:gdLst/>
              <a:ahLst/>
              <a:cxnLst/>
              <a:rect l="l" t="t" r="r" b="b"/>
              <a:pathLst>
                <a:path w="29210" h="17779">
                  <a:moveTo>
                    <a:pt x="26510" y="0"/>
                  </a:moveTo>
                  <a:lnTo>
                    <a:pt x="0" y="15261"/>
                  </a:lnTo>
                  <a:lnTo>
                    <a:pt x="0" y="17613"/>
                  </a:lnTo>
                  <a:lnTo>
                    <a:pt x="29011" y="860"/>
                  </a:lnTo>
                  <a:lnTo>
                    <a:pt x="26510" y="0"/>
                  </a:lnTo>
                  <a:close/>
                </a:path>
              </a:pathLst>
            </a:custGeom>
            <a:solidFill>
              <a:srgbClr val="1C65A7"/>
            </a:solidFill>
          </p:spPr>
          <p:txBody>
            <a:bodyPr wrap="square" lIns="0" tIns="0" rIns="0" bIns="0" rtlCol="0"/>
            <a:lstStyle/>
            <a:p>
              <a:endParaRPr sz="1227"/>
            </a:p>
          </p:txBody>
        </p:sp>
        <p:sp>
          <p:nvSpPr>
            <p:cNvPr id="4219" name="object 4219"/>
            <p:cNvSpPr/>
            <p:nvPr/>
          </p:nvSpPr>
          <p:spPr>
            <a:xfrm>
              <a:off x="2842069" y="6881343"/>
              <a:ext cx="27305" cy="16510"/>
            </a:xfrm>
            <a:custGeom>
              <a:avLst/>
              <a:gdLst/>
              <a:ahLst/>
              <a:cxnLst/>
              <a:rect l="l" t="t" r="r" b="b"/>
              <a:pathLst>
                <a:path w="27305" h="16509">
                  <a:moveTo>
                    <a:pt x="24325" y="0"/>
                  </a:moveTo>
                  <a:lnTo>
                    <a:pt x="0" y="13944"/>
                  </a:lnTo>
                  <a:lnTo>
                    <a:pt x="0" y="16470"/>
                  </a:lnTo>
                  <a:lnTo>
                    <a:pt x="27121" y="961"/>
                  </a:lnTo>
                  <a:lnTo>
                    <a:pt x="24325" y="0"/>
                  </a:lnTo>
                  <a:close/>
                </a:path>
              </a:pathLst>
            </a:custGeom>
            <a:solidFill>
              <a:srgbClr val="1D66A8"/>
            </a:solidFill>
          </p:spPr>
          <p:txBody>
            <a:bodyPr wrap="square" lIns="0" tIns="0" rIns="0" bIns="0" rtlCol="0"/>
            <a:lstStyle/>
            <a:p>
              <a:endParaRPr sz="1227"/>
            </a:p>
          </p:txBody>
        </p:sp>
        <p:sp>
          <p:nvSpPr>
            <p:cNvPr id="4220" name="object 4220"/>
            <p:cNvSpPr/>
            <p:nvPr/>
          </p:nvSpPr>
          <p:spPr>
            <a:xfrm>
              <a:off x="2842056" y="6880034"/>
              <a:ext cx="25400" cy="15875"/>
            </a:xfrm>
            <a:custGeom>
              <a:avLst/>
              <a:gdLst/>
              <a:ahLst/>
              <a:cxnLst/>
              <a:rect l="l" t="t" r="r" b="b"/>
              <a:pathLst>
                <a:path w="25400" h="15875">
                  <a:moveTo>
                    <a:pt x="24917" y="1511"/>
                  </a:moveTo>
                  <a:lnTo>
                    <a:pt x="23050" y="876"/>
                  </a:lnTo>
                  <a:lnTo>
                    <a:pt x="22580" y="711"/>
                  </a:lnTo>
                  <a:lnTo>
                    <a:pt x="20497" y="0"/>
                  </a:lnTo>
                  <a:lnTo>
                    <a:pt x="0" y="11709"/>
                  </a:lnTo>
                  <a:lnTo>
                    <a:pt x="0" y="13652"/>
                  </a:lnTo>
                  <a:lnTo>
                    <a:pt x="0" y="14160"/>
                  </a:lnTo>
                  <a:lnTo>
                    <a:pt x="0" y="15798"/>
                  </a:lnTo>
                  <a:lnTo>
                    <a:pt x="24917" y="1511"/>
                  </a:lnTo>
                  <a:close/>
                </a:path>
              </a:pathLst>
            </a:custGeom>
            <a:solidFill>
              <a:srgbClr val="1D67A9"/>
            </a:solidFill>
          </p:spPr>
          <p:txBody>
            <a:bodyPr wrap="square" lIns="0" tIns="0" rIns="0" bIns="0" rtlCol="0"/>
            <a:lstStyle/>
            <a:p>
              <a:endParaRPr sz="1227"/>
            </a:p>
          </p:txBody>
        </p:sp>
        <p:sp>
          <p:nvSpPr>
            <p:cNvPr id="4221" name="object 4221"/>
            <p:cNvSpPr/>
            <p:nvPr/>
          </p:nvSpPr>
          <p:spPr>
            <a:xfrm>
              <a:off x="2842069" y="6873001"/>
              <a:ext cx="21590" cy="19685"/>
            </a:xfrm>
            <a:custGeom>
              <a:avLst/>
              <a:gdLst/>
              <a:ahLst/>
              <a:cxnLst/>
              <a:rect l="l" t="t" r="r" b="b"/>
              <a:pathLst>
                <a:path w="21589" h="19684">
                  <a:moveTo>
                    <a:pt x="80" y="0"/>
                  </a:moveTo>
                  <a:lnTo>
                    <a:pt x="0" y="19267"/>
                  </a:lnTo>
                  <a:lnTo>
                    <a:pt x="20979" y="7190"/>
                  </a:lnTo>
                  <a:lnTo>
                    <a:pt x="80" y="0"/>
                  </a:lnTo>
                  <a:close/>
                </a:path>
              </a:pathLst>
            </a:custGeom>
            <a:solidFill>
              <a:srgbClr val="1D68AA"/>
            </a:solidFill>
          </p:spPr>
          <p:txBody>
            <a:bodyPr wrap="square" lIns="0" tIns="0" rIns="0" bIns="0" rtlCol="0"/>
            <a:lstStyle/>
            <a:p>
              <a:endParaRPr sz="1227"/>
            </a:p>
          </p:txBody>
        </p:sp>
        <p:sp>
          <p:nvSpPr>
            <p:cNvPr id="4222" name="object 4222"/>
            <p:cNvSpPr/>
            <p:nvPr/>
          </p:nvSpPr>
          <p:spPr>
            <a:xfrm>
              <a:off x="2909506" y="6895346"/>
              <a:ext cx="3175" cy="2540"/>
            </a:xfrm>
            <a:custGeom>
              <a:avLst/>
              <a:gdLst/>
              <a:ahLst/>
              <a:cxnLst/>
              <a:rect l="l" t="t" r="r" b="b"/>
              <a:pathLst>
                <a:path w="3175" h="2540">
                  <a:moveTo>
                    <a:pt x="2737" y="0"/>
                  </a:moveTo>
                  <a:lnTo>
                    <a:pt x="0" y="829"/>
                  </a:lnTo>
                  <a:lnTo>
                    <a:pt x="0" y="2520"/>
                  </a:lnTo>
                  <a:lnTo>
                    <a:pt x="2737" y="0"/>
                  </a:lnTo>
                  <a:close/>
                </a:path>
              </a:pathLst>
            </a:custGeom>
            <a:solidFill>
              <a:srgbClr val="153A7A"/>
            </a:solidFill>
          </p:spPr>
          <p:txBody>
            <a:bodyPr wrap="square" lIns="0" tIns="0" rIns="0" bIns="0" rtlCol="0"/>
            <a:lstStyle/>
            <a:p>
              <a:endParaRPr sz="1227"/>
            </a:p>
          </p:txBody>
        </p:sp>
        <p:sp>
          <p:nvSpPr>
            <p:cNvPr id="4223" name="object 4223"/>
            <p:cNvSpPr/>
            <p:nvPr/>
          </p:nvSpPr>
          <p:spPr>
            <a:xfrm>
              <a:off x="2909506" y="6894424"/>
              <a:ext cx="6350" cy="5715"/>
            </a:xfrm>
            <a:custGeom>
              <a:avLst/>
              <a:gdLst/>
              <a:ahLst/>
              <a:cxnLst/>
              <a:rect l="l" t="t" r="r" b="b"/>
              <a:pathLst>
                <a:path w="6350" h="5715">
                  <a:moveTo>
                    <a:pt x="5781" y="0"/>
                  </a:moveTo>
                  <a:lnTo>
                    <a:pt x="2483" y="999"/>
                  </a:lnTo>
                  <a:lnTo>
                    <a:pt x="0" y="3277"/>
                  </a:lnTo>
                  <a:lnTo>
                    <a:pt x="0" y="5322"/>
                  </a:lnTo>
                  <a:lnTo>
                    <a:pt x="5781" y="0"/>
                  </a:lnTo>
                  <a:close/>
                </a:path>
              </a:pathLst>
            </a:custGeom>
            <a:solidFill>
              <a:srgbClr val="153A7B"/>
            </a:solidFill>
          </p:spPr>
          <p:txBody>
            <a:bodyPr wrap="square" lIns="0" tIns="0" rIns="0" bIns="0" rtlCol="0"/>
            <a:lstStyle/>
            <a:p>
              <a:endParaRPr sz="1227"/>
            </a:p>
          </p:txBody>
        </p:sp>
        <p:sp>
          <p:nvSpPr>
            <p:cNvPr id="4224" name="object 4224"/>
            <p:cNvSpPr/>
            <p:nvPr/>
          </p:nvSpPr>
          <p:spPr>
            <a:xfrm>
              <a:off x="2909506" y="6893724"/>
              <a:ext cx="8255" cy="7620"/>
            </a:xfrm>
            <a:custGeom>
              <a:avLst/>
              <a:gdLst/>
              <a:ahLst/>
              <a:cxnLst/>
              <a:rect l="l" t="t" r="r" b="b"/>
              <a:pathLst>
                <a:path w="8255" h="7620">
                  <a:moveTo>
                    <a:pt x="8091" y="0"/>
                  </a:moveTo>
                  <a:lnTo>
                    <a:pt x="5395" y="817"/>
                  </a:lnTo>
                  <a:lnTo>
                    <a:pt x="0" y="5809"/>
                  </a:lnTo>
                  <a:lnTo>
                    <a:pt x="0" y="7449"/>
                  </a:lnTo>
                  <a:lnTo>
                    <a:pt x="8091" y="0"/>
                  </a:lnTo>
                  <a:close/>
                </a:path>
              </a:pathLst>
            </a:custGeom>
            <a:solidFill>
              <a:srgbClr val="153B7B"/>
            </a:solidFill>
          </p:spPr>
          <p:txBody>
            <a:bodyPr wrap="square" lIns="0" tIns="0" rIns="0" bIns="0" rtlCol="0"/>
            <a:lstStyle/>
            <a:p>
              <a:endParaRPr sz="1227"/>
            </a:p>
          </p:txBody>
        </p:sp>
        <p:sp>
          <p:nvSpPr>
            <p:cNvPr id="4225" name="object 4225"/>
            <p:cNvSpPr/>
            <p:nvPr/>
          </p:nvSpPr>
          <p:spPr>
            <a:xfrm>
              <a:off x="2909506" y="6892647"/>
              <a:ext cx="12065" cy="10795"/>
            </a:xfrm>
            <a:custGeom>
              <a:avLst/>
              <a:gdLst/>
              <a:ahLst/>
              <a:cxnLst/>
              <a:rect l="l" t="t" r="r" b="b"/>
              <a:pathLst>
                <a:path w="12064" h="10795">
                  <a:moveTo>
                    <a:pt x="11646" y="0"/>
                  </a:moveTo>
                  <a:lnTo>
                    <a:pt x="8091" y="1077"/>
                  </a:lnTo>
                  <a:lnTo>
                    <a:pt x="0" y="8526"/>
                  </a:lnTo>
                  <a:lnTo>
                    <a:pt x="0" y="10721"/>
                  </a:lnTo>
                  <a:lnTo>
                    <a:pt x="11646" y="0"/>
                  </a:lnTo>
                  <a:close/>
                </a:path>
              </a:pathLst>
            </a:custGeom>
            <a:solidFill>
              <a:srgbClr val="153C7C"/>
            </a:solidFill>
          </p:spPr>
          <p:txBody>
            <a:bodyPr wrap="square" lIns="0" tIns="0" rIns="0" bIns="0" rtlCol="0"/>
            <a:lstStyle/>
            <a:p>
              <a:endParaRPr sz="1227"/>
            </a:p>
          </p:txBody>
        </p:sp>
        <p:sp>
          <p:nvSpPr>
            <p:cNvPr id="4226" name="object 4226"/>
            <p:cNvSpPr/>
            <p:nvPr/>
          </p:nvSpPr>
          <p:spPr>
            <a:xfrm>
              <a:off x="2909493" y="6890854"/>
              <a:ext cx="17780" cy="16510"/>
            </a:xfrm>
            <a:custGeom>
              <a:avLst/>
              <a:gdLst/>
              <a:ahLst/>
              <a:cxnLst/>
              <a:rect l="l" t="t" r="r" b="b"/>
              <a:pathLst>
                <a:path w="17780" h="16509">
                  <a:moveTo>
                    <a:pt x="17589" y="0"/>
                  </a:moveTo>
                  <a:lnTo>
                    <a:pt x="14579" y="914"/>
                  </a:lnTo>
                  <a:lnTo>
                    <a:pt x="14274" y="1003"/>
                  </a:lnTo>
                  <a:lnTo>
                    <a:pt x="11658" y="1803"/>
                  </a:lnTo>
                  <a:lnTo>
                    <a:pt x="0" y="12522"/>
                  </a:lnTo>
                  <a:lnTo>
                    <a:pt x="0" y="14198"/>
                  </a:lnTo>
                  <a:lnTo>
                    <a:pt x="0" y="14351"/>
                  </a:lnTo>
                  <a:lnTo>
                    <a:pt x="0" y="16205"/>
                  </a:lnTo>
                  <a:lnTo>
                    <a:pt x="17589" y="0"/>
                  </a:lnTo>
                  <a:close/>
                </a:path>
              </a:pathLst>
            </a:custGeom>
            <a:solidFill>
              <a:srgbClr val="153D7D"/>
            </a:solidFill>
          </p:spPr>
          <p:txBody>
            <a:bodyPr wrap="square" lIns="0" tIns="0" rIns="0" bIns="0" rtlCol="0"/>
            <a:lstStyle/>
            <a:p>
              <a:endParaRPr sz="1227"/>
            </a:p>
          </p:txBody>
        </p:sp>
        <p:sp>
          <p:nvSpPr>
            <p:cNvPr id="4227" name="object 4227"/>
            <p:cNvSpPr/>
            <p:nvPr/>
          </p:nvSpPr>
          <p:spPr>
            <a:xfrm>
              <a:off x="2909506" y="6889926"/>
              <a:ext cx="20955" cy="19050"/>
            </a:xfrm>
            <a:custGeom>
              <a:avLst/>
              <a:gdLst/>
              <a:ahLst/>
              <a:cxnLst/>
              <a:rect l="l" t="t" r="r" b="b"/>
              <a:pathLst>
                <a:path w="20955" h="19050">
                  <a:moveTo>
                    <a:pt x="20624" y="0"/>
                  </a:moveTo>
                  <a:lnTo>
                    <a:pt x="17585" y="921"/>
                  </a:lnTo>
                  <a:lnTo>
                    <a:pt x="0" y="17129"/>
                  </a:lnTo>
                  <a:lnTo>
                    <a:pt x="0" y="19010"/>
                  </a:lnTo>
                  <a:lnTo>
                    <a:pt x="20624" y="0"/>
                  </a:lnTo>
                  <a:close/>
                </a:path>
              </a:pathLst>
            </a:custGeom>
            <a:solidFill>
              <a:srgbClr val="153E7E"/>
            </a:solidFill>
          </p:spPr>
          <p:txBody>
            <a:bodyPr wrap="square" lIns="0" tIns="0" rIns="0" bIns="0" rtlCol="0"/>
            <a:lstStyle/>
            <a:p>
              <a:endParaRPr sz="1227"/>
            </a:p>
          </p:txBody>
        </p:sp>
        <p:sp>
          <p:nvSpPr>
            <p:cNvPr id="4228" name="object 4228"/>
            <p:cNvSpPr/>
            <p:nvPr/>
          </p:nvSpPr>
          <p:spPr>
            <a:xfrm>
              <a:off x="2909506" y="6889110"/>
              <a:ext cx="23495" cy="21590"/>
            </a:xfrm>
            <a:custGeom>
              <a:avLst/>
              <a:gdLst/>
              <a:ahLst/>
              <a:cxnLst/>
              <a:rect l="l" t="t" r="r" b="b"/>
              <a:pathLst>
                <a:path w="23494" h="21590">
                  <a:moveTo>
                    <a:pt x="23318" y="0"/>
                  </a:moveTo>
                  <a:lnTo>
                    <a:pt x="20624" y="816"/>
                  </a:lnTo>
                  <a:lnTo>
                    <a:pt x="0" y="19826"/>
                  </a:lnTo>
                  <a:lnTo>
                    <a:pt x="0" y="21363"/>
                  </a:lnTo>
                  <a:lnTo>
                    <a:pt x="23318" y="0"/>
                  </a:lnTo>
                  <a:close/>
                </a:path>
              </a:pathLst>
            </a:custGeom>
            <a:solidFill>
              <a:srgbClr val="153F7F"/>
            </a:solidFill>
          </p:spPr>
          <p:txBody>
            <a:bodyPr wrap="square" lIns="0" tIns="0" rIns="0" bIns="0" rtlCol="0"/>
            <a:lstStyle/>
            <a:p>
              <a:endParaRPr sz="1227"/>
            </a:p>
          </p:txBody>
        </p:sp>
        <p:sp>
          <p:nvSpPr>
            <p:cNvPr id="4229" name="object 4229"/>
            <p:cNvSpPr/>
            <p:nvPr/>
          </p:nvSpPr>
          <p:spPr>
            <a:xfrm>
              <a:off x="2909506" y="6888132"/>
              <a:ext cx="26670" cy="24765"/>
            </a:xfrm>
            <a:custGeom>
              <a:avLst/>
              <a:gdLst/>
              <a:ahLst/>
              <a:cxnLst/>
              <a:rect l="l" t="t" r="r" b="b"/>
              <a:pathLst>
                <a:path w="26669" h="24765">
                  <a:moveTo>
                    <a:pt x="26544" y="0"/>
                  </a:moveTo>
                  <a:lnTo>
                    <a:pt x="23318" y="977"/>
                  </a:lnTo>
                  <a:lnTo>
                    <a:pt x="0" y="22341"/>
                  </a:lnTo>
                  <a:lnTo>
                    <a:pt x="0" y="24406"/>
                  </a:lnTo>
                  <a:lnTo>
                    <a:pt x="26544" y="0"/>
                  </a:lnTo>
                  <a:close/>
                </a:path>
              </a:pathLst>
            </a:custGeom>
            <a:solidFill>
              <a:srgbClr val="163F80"/>
            </a:solidFill>
          </p:spPr>
          <p:txBody>
            <a:bodyPr wrap="square" lIns="0" tIns="0" rIns="0" bIns="0" rtlCol="0"/>
            <a:lstStyle/>
            <a:p>
              <a:endParaRPr sz="1227"/>
            </a:p>
          </p:txBody>
        </p:sp>
        <p:sp>
          <p:nvSpPr>
            <p:cNvPr id="4230" name="object 4230"/>
            <p:cNvSpPr/>
            <p:nvPr/>
          </p:nvSpPr>
          <p:spPr>
            <a:xfrm>
              <a:off x="2909506" y="6887244"/>
              <a:ext cx="29845" cy="27305"/>
            </a:xfrm>
            <a:custGeom>
              <a:avLst/>
              <a:gdLst/>
              <a:ahLst/>
              <a:cxnLst/>
              <a:rect l="l" t="t" r="r" b="b"/>
              <a:pathLst>
                <a:path w="29844" h="27304">
                  <a:moveTo>
                    <a:pt x="29473" y="0"/>
                  </a:moveTo>
                  <a:lnTo>
                    <a:pt x="26544" y="887"/>
                  </a:lnTo>
                  <a:lnTo>
                    <a:pt x="0" y="25293"/>
                  </a:lnTo>
                  <a:lnTo>
                    <a:pt x="0" y="27131"/>
                  </a:lnTo>
                  <a:lnTo>
                    <a:pt x="29473" y="0"/>
                  </a:lnTo>
                  <a:close/>
                </a:path>
              </a:pathLst>
            </a:custGeom>
            <a:solidFill>
              <a:srgbClr val="164080"/>
            </a:solidFill>
          </p:spPr>
          <p:txBody>
            <a:bodyPr wrap="square" lIns="0" tIns="0" rIns="0" bIns="0" rtlCol="0"/>
            <a:lstStyle/>
            <a:p>
              <a:endParaRPr sz="1227"/>
            </a:p>
          </p:txBody>
        </p:sp>
        <p:sp>
          <p:nvSpPr>
            <p:cNvPr id="4231" name="object 4231"/>
            <p:cNvSpPr/>
            <p:nvPr/>
          </p:nvSpPr>
          <p:spPr>
            <a:xfrm>
              <a:off x="2909506" y="6886376"/>
              <a:ext cx="32384" cy="29845"/>
            </a:xfrm>
            <a:custGeom>
              <a:avLst/>
              <a:gdLst/>
              <a:ahLst/>
              <a:cxnLst/>
              <a:rect l="l" t="t" r="r" b="b"/>
              <a:pathLst>
                <a:path w="32385" h="29845">
                  <a:moveTo>
                    <a:pt x="32340" y="0"/>
                  </a:moveTo>
                  <a:lnTo>
                    <a:pt x="29473" y="868"/>
                  </a:lnTo>
                  <a:lnTo>
                    <a:pt x="0" y="28000"/>
                  </a:lnTo>
                  <a:lnTo>
                    <a:pt x="0" y="29808"/>
                  </a:lnTo>
                  <a:lnTo>
                    <a:pt x="32340" y="0"/>
                  </a:lnTo>
                  <a:close/>
                </a:path>
              </a:pathLst>
            </a:custGeom>
            <a:solidFill>
              <a:srgbClr val="164181"/>
            </a:solidFill>
          </p:spPr>
          <p:txBody>
            <a:bodyPr wrap="square" lIns="0" tIns="0" rIns="0" bIns="0" rtlCol="0"/>
            <a:lstStyle/>
            <a:p>
              <a:endParaRPr sz="1227"/>
            </a:p>
          </p:txBody>
        </p:sp>
        <p:sp>
          <p:nvSpPr>
            <p:cNvPr id="4232" name="object 4232"/>
            <p:cNvSpPr/>
            <p:nvPr/>
          </p:nvSpPr>
          <p:spPr>
            <a:xfrm>
              <a:off x="2909506" y="6885455"/>
              <a:ext cx="35560" cy="33020"/>
            </a:xfrm>
            <a:custGeom>
              <a:avLst/>
              <a:gdLst/>
              <a:ahLst/>
              <a:cxnLst/>
              <a:rect l="l" t="t" r="r" b="b"/>
              <a:pathLst>
                <a:path w="35560" h="33020">
                  <a:moveTo>
                    <a:pt x="35380" y="0"/>
                  </a:moveTo>
                  <a:lnTo>
                    <a:pt x="32340" y="921"/>
                  </a:lnTo>
                  <a:lnTo>
                    <a:pt x="0" y="30729"/>
                  </a:lnTo>
                  <a:lnTo>
                    <a:pt x="0" y="32610"/>
                  </a:lnTo>
                  <a:lnTo>
                    <a:pt x="35380" y="0"/>
                  </a:lnTo>
                  <a:close/>
                </a:path>
              </a:pathLst>
            </a:custGeom>
            <a:solidFill>
              <a:srgbClr val="164182"/>
            </a:solidFill>
          </p:spPr>
          <p:txBody>
            <a:bodyPr wrap="square" lIns="0" tIns="0" rIns="0" bIns="0" rtlCol="0"/>
            <a:lstStyle/>
            <a:p>
              <a:endParaRPr sz="1227"/>
            </a:p>
          </p:txBody>
        </p:sp>
        <p:sp>
          <p:nvSpPr>
            <p:cNvPr id="4233" name="object 4233"/>
            <p:cNvSpPr/>
            <p:nvPr/>
          </p:nvSpPr>
          <p:spPr>
            <a:xfrm>
              <a:off x="2909506" y="6884379"/>
              <a:ext cx="39370" cy="36195"/>
            </a:xfrm>
            <a:custGeom>
              <a:avLst/>
              <a:gdLst/>
              <a:ahLst/>
              <a:cxnLst/>
              <a:rect l="l" t="t" r="r" b="b"/>
              <a:pathLst>
                <a:path w="39369" h="36195">
                  <a:moveTo>
                    <a:pt x="38930" y="0"/>
                  </a:moveTo>
                  <a:lnTo>
                    <a:pt x="35380" y="1075"/>
                  </a:lnTo>
                  <a:lnTo>
                    <a:pt x="0" y="33686"/>
                  </a:lnTo>
                  <a:lnTo>
                    <a:pt x="0" y="35882"/>
                  </a:lnTo>
                  <a:lnTo>
                    <a:pt x="38930" y="0"/>
                  </a:lnTo>
                  <a:close/>
                </a:path>
              </a:pathLst>
            </a:custGeom>
            <a:solidFill>
              <a:srgbClr val="164282"/>
            </a:solidFill>
          </p:spPr>
          <p:txBody>
            <a:bodyPr wrap="square" lIns="0" tIns="0" rIns="0" bIns="0" rtlCol="0"/>
            <a:lstStyle/>
            <a:p>
              <a:endParaRPr sz="1227"/>
            </a:p>
          </p:txBody>
        </p:sp>
        <p:sp>
          <p:nvSpPr>
            <p:cNvPr id="4234" name="object 4234"/>
            <p:cNvSpPr/>
            <p:nvPr/>
          </p:nvSpPr>
          <p:spPr>
            <a:xfrm>
              <a:off x="2909506" y="6883637"/>
              <a:ext cx="41910" cy="38100"/>
            </a:xfrm>
            <a:custGeom>
              <a:avLst/>
              <a:gdLst/>
              <a:ahLst/>
              <a:cxnLst/>
              <a:rect l="l" t="t" r="r" b="b"/>
              <a:pathLst>
                <a:path w="41910" h="38100">
                  <a:moveTo>
                    <a:pt x="41378" y="0"/>
                  </a:moveTo>
                  <a:lnTo>
                    <a:pt x="38930" y="741"/>
                  </a:lnTo>
                  <a:lnTo>
                    <a:pt x="0" y="36624"/>
                  </a:lnTo>
                  <a:lnTo>
                    <a:pt x="0" y="38093"/>
                  </a:lnTo>
                  <a:lnTo>
                    <a:pt x="41378" y="0"/>
                  </a:lnTo>
                  <a:close/>
                </a:path>
              </a:pathLst>
            </a:custGeom>
            <a:solidFill>
              <a:srgbClr val="164383"/>
            </a:solidFill>
          </p:spPr>
          <p:txBody>
            <a:bodyPr wrap="square" lIns="0" tIns="0" rIns="0" bIns="0" rtlCol="0"/>
            <a:lstStyle/>
            <a:p>
              <a:endParaRPr sz="1227"/>
            </a:p>
          </p:txBody>
        </p:sp>
        <p:sp>
          <p:nvSpPr>
            <p:cNvPr id="4235" name="object 4235"/>
            <p:cNvSpPr/>
            <p:nvPr/>
          </p:nvSpPr>
          <p:spPr>
            <a:xfrm>
              <a:off x="2909506" y="6882590"/>
              <a:ext cx="45085" cy="41275"/>
            </a:xfrm>
            <a:custGeom>
              <a:avLst/>
              <a:gdLst/>
              <a:ahLst/>
              <a:cxnLst/>
              <a:rect l="l" t="t" r="r" b="b"/>
              <a:pathLst>
                <a:path w="45085" h="41275">
                  <a:moveTo>
                    <a:pt x="44833" y="0"/>
                  </a:moveTo>
                  <a:lnTo>
                    <a:pt x="41378" y="1047"/>
                  </a:lnTo>
                  <a:lnTo>
                    <a:pt x="0" y="39140"/>
                  </a:lnTo>
                  <a:lnTo>
                    <a:pt x="0" y="41128"/>
                  </a:lnTo>
                  <a:lnTo>
                    <a:pt x="44833" y="0"/>
                  </a:lnTo>
                  <a:close/>
                </a:path>
              </a:pathLst>
            </a:custGeom>
            <a:solidFill>
              <a:srgbClr val="164384"/>
            </a:solidFill>
          </p:spPr>
          <p:txBody>
            <a:bodyPr wrap="square" lIns="0" tIns="0" rIns="0" bIns="0" rtlCol="0"/>
            <a:lstStyle/>
            <a:p>
              <a:endParaRPr sz="1227"/>
            </a:p>
          </p:txBody>
        </p:sp>
        <p:sp>
          <p:nvSpPr>
            <p:cNvPr id="4236" name="object 4236"/>
            <p:cNvSpPr/>
            <p:nvPr/>
          </p:nvSpPr>
          <p:spPr>
            <a:xfrm>
              <a:off x="2909506" y="6881858"/>
              <a:ext cx="47625" cy="43815"/>
            </a:xfrm>
            <a:custGeom>
              <a:avLst/>
              <a:gdLst/>
              <a:ahLst/>
              <a:cxnLst/>
              <a:rect l="l" t="t" r="r" b="b"/>
              <a:pathLst>
                <a:path w="47625" h="43815">
                  <a:moveTo>
                    <a:pt x="47248" y="0"/>
                  </a:moveTo>
                  <a:lnTo>
                    <a:pt x="44833" y="731"/>
                  </a:lnTo>
                  <a:lnTo>
                    <a:pt x="0" y="41860"/>
                  </a:lnTo>
                  <a:lnTo>
                    <a:pt x="0" y="43493"/>
                  </a:lnTo>
                  <a:lnTo>
                    <a:pt x="47248" y="0"/>
                  </a:lnTo>
                  <a:close/>
                </a:path>
              </a:pathLst>
            </a:custGeom>
            <a:solidFill>
              <a:srgbClr val="164485"/>
            </a:solidFill>
          </p:spPr>
          <p:txBody>
            <a:bodyPr wrap="square" lIns="0" tIns="0" rIns="0" bIns="0" rtlCol="0"/>
            <a:lstStyle/>
            <a:p>
              <a:endParaRPr sz="1227"/>
            </a:p>
          </p:txBody>
        </p:sp>
        <p:sp>
          <p:nvSpPr>
            <p:cNvPr id="4237" name="object 4237"/>
            <p:cNvSpPr/>
            <p:nvPr/>
          </p:nvSpPr>
          <p:spPr>
            <a:xfrm>
              <a:off x="2909506" y="6880936"/>
              <a:ext cx="50800" cy="46355"/>
            </a:xfrm>
            <a:custGeom>
              <a:avLst/>
              <a:gdLst/>
              <a:ahLst/>
              <a:cxnLst/>
              <a:rect l="l" t="t" r="r" b="b"/>
              <a:pathLst>
                <a:path w="50800" h="46354">
                  <a:moveTo>
                    <a:pt x="50292" y="0"/>
                  </a:moveTo>
                  <a:lnTo>
                    <a:pt x="47248" y="922"/>
                  </a:lnTo>
                  <a:lnTo>
                    <a:pt x="0" y="44415"/>
                  </a:lnTo>
                  <a:lnTo>
                    <a:pt x="0" y="46295"/>
                  </a:lnTo>
                  <a:lnTo>
                    <a:pt x="50292" y="0"/>
                  </a:lnTo>
                  <a:close/>
                </a:path>
              </a:pathLst>
            </a:custGeom>
            <a:solidFill>
              <a:srgbClr val="174585"/>
            </a:solidFill>
          </p:spPr>
          <p:txBody>
            <a:bodyPr wrap="square" lIns="0" tIns="0" rIns="0" bIns="0" rtlCol="0"/>
            <a:lstStyle/>
            <a:p>
              <a:endParaRPr sz="1227"/>
            </a:p>
          </p:txBody>
        </p:sp>
        <p:sp>
          <p:nvSpPr>
            <p:cNvPr id="4238" name="object 4238"/>
            <p:cNvSpPr/>
            <p:nvPr/>
          </p:nvSpPr>
          <p:spPr>
            <a:xfrm>
              <a:off x="2909506" y="6879858"/>
              <a:ext cx="53975" cy="50165"/>
            </a:xfrm>
            <a:custGeom>
              <a:avLst/>
              <a:gdLst/>
              <a:ahLst/>
              <a:cxnLst/>
              <a:rect l="l" t="t" r="r" b="b"/>
              <a:pathLst>
                <a:path w="53975" h="50165">
                  <a:moveTo>
                    <a:pt x="53847" y="0"/>
                  </a:moveTo>
                  <a:lnTo>
                    <a:pt x="50292" y="1077"/>
                  </a:lnTo>
                  <a:lnTo>
                    <a:pt x="0" y="47372"/>
                  </a:lnTo>
                  <a:lnTo>
                    <a:pt x="0" y="49567"/>
                  </a:lnTo>
                  <a:lnTo>
                    <a:pt x="53847" y="0"/>
                  </a:lnTo>
                  <a:close/>
                </a:path>
              </a:pathLst>
            </a:custGeom>
            <a:solidFill>
              <a:srgbClr val="174586"/>
            </a:solidFill>
          </p:spPr>
          <p:txBody>
            <a:bodyPr wrap="square" lIns="0" tIns="0" rIns="0" bIns="0" rtlCol="0"/>
            <a:lstStyle/>
            <a:p>
              <a:endParaRPr sz="1227"/>
            </a:p>
          </p:txBody>
        </p:sp>
        <p:sp>
          <p:nvSpPr>
            <p:cNvPr id="4239" name="object 4239"/>
            <p:cNvSpPr/>
            <p:nvPr/>
          </p:nvSpPr>
          <p:spPr>
            <a:xfrm>
              <a:off x="2909506" y="6879160"/>
              <a:ext cx="56515" cy="52069"/>
            </a:xfrm>
            <a:custGeom>
              <a:avLst/>
              <a:gdLst/>
              <a:ahLst/>
              <a:cxnLst/>
              <a:rect l="l" t="t" r="r" b="b"/>
              <a:pathLst>
                <a:path w="56514" h="52070">
                  <a:moveTo>
                    <a:pt x="56152" y="0"/>
                  </a:moveTo>
                  <a:lnTo>
                    <a:pt x="53847" y="698"/>
                  </a:lnTo>
                  <a:lnTo>
                    <a:pt x="0" y="50266"/>
                  </a:lnTo>
                  <a:lnTo>
                    <a:pt x="0" y="51694"/>
                  </a:lnTo>
                  <a:lnTo>
                    <a:pt x="56152" y="0"/>
                  </a:lnTo>
                  <a:close/>
                </a:path>
              </a:pathLst>
            </a:custGeom>
            <a:solidFill>
              <a:srgbClr val="174687"/>
            </a:solidFill>
          </p:spPr>
          <p:txBody>
            <a:bodyPr wrap="square" lIns="0" tIns="0" rIns="0" bIns="0" rtlCol="0"/>
            <a:lstStyle/>
            <a:p>
              <a:endParaRPr sz="1227"/>
            </a:p>
          </p:txBody>
        </p:sp>
        <p:sp>
          <p:nvSpPr>
            <p:cNvPr id="4240" name="object 4240"/>
            <p:cNvSpPr/>
            <p:nvPr/>
          </p:nvSpPr>
          <p:spPr>
            <a:xfrm>
              <a:off x="2909506" y="6878083"/>
              <a:ext cx="60325" cy="55244"/>
            </a:xfrm>
            <a:custGeom>
              <a:avLst/>
              <a:gdLst/>
              <a:ahLst/>
              <a:cxnLst/>
              <a:rect l="l" t="t" r="r" b="b"/>
              <a:pathLst>
                <a:path w="60325" h="55245">
                  <a:moveTo>
                    <a:pt x="59706" y="0"/>
                  </a:moveTo>
                  <a:lnTo>
                    <a:pt x="56152" y="1077"/>
                  </a:lnTo>
                  <a:lnTo>
                    <a:pt x="0" y="52771"/>
                  </a:lnTo>
                  <a:lnTo>
                    <a:pt x="0" y="54967"/>
                  </a:lnTo>
                  <a:lnTo>
                    <a:pt x="59706" y="0"/>
                  </a:lnTo>
                  <a:close/>
                </a:path>
              </a:pathLst>
            </a:custGeom>
            <a:solidFill>
              <a:srgbClr val="174788"/>
            </a:solidFill>
          </p:spPr>
          <p:txBody>
            <a:bodyPr wrap="square" lIns="0" tIns="0" rIns="0" bIns="0" rtlCol="0"/>
            <a:lstStyle/>
            <a:p>
              <a:endParaRPr sz="1227"/>
            </a:p>
          </p:txBody>
        </p:sp>
        <p:sp>
          <p:nvSpPr>
            <p:cNvPr id="4241" name="object 4241"/>
            <p:cNvSpPr/>
            <p:nvPr/>
          </p:nvSpPr>
          <p:spPr>
            <a:xfrm>
              <a:off x="2909506" y="6877365"/>
              <a:ext cx="62230" cy="57785"/>
            </a:xfrm>
            <a:custGeom>
              <a:avLst/>
              <a:gdLst/>
              <a:ahLst/>
              <a:cxnLst/>
              <a:rect l="l" t="t" r="r" b="b"/>
              <a:pathLst>
                <a:path w="62230" h="57784">
                  <a:moveTo>
                    <a:pt x="62076" y="0"/>
                  </a:moveTo>
                  <a:lnTo>
                    <a:pt x="59706" y="717"/>
                  </a:lnTo>
                  <a:lnTo>
                    <a:pt x="0" y="55685"/>
                  </a:lnTo>
                  <a:lnTo>
                    <a:pt x="0" y="57437"/>
                  </a:lnTo>
                  <a:lnTo>
                    <a:pt x="62076" y="0"/>
                  </a:lnTo>
                  <a:close/>
                </a:path>
              </a:pathLst>
            </a:custGeom>
            <a:solidFill>
              <a:srgbClr val="174888"/>
            </a:solidFill>
          </p:spPr>
          <p:txBody>
            <a:bodyPr wrap="square" lIns="0" tIns="0" rIns="0" bIns="0" rtlCol="0"/>
            <a:lstStyle/>
            <a:p>
              <a:endParaRPr sz="1227"/>
            </a:p>
          </p:txBody>
        </p:sp>
        <p:sp>
          <p:nvSpPr>
            <p:cNvPr id="4242" name="object 4242"/>
            <p:cNvSpPr/>
            <p:nvPr/>
          </p:nvSpPr>
          <p:spPr>
            <a:xfrm>
              <a:off x="2909506" y="6876308"/>
              <a:ext cx="66040" cy="60325"/>
            </a:xfrm>
            <a:custGeom>
              <a:avLst/>
              <a:gdLst/>
              <a:ahLst/>
              <a:cxnLst/>
              <a:rect l="l" t="t" r="r" b="b"/>
              <a:pathLst>
                <a:path w="66039" h="60325">
                  <a:moveTo>
                    <a:pt x="65563" y="0"/>
                  </a:moveTo>
                  <a:lnTo>
                    <a:pt x="62076" y="1056"/>
                  </a:lnTo>
                  <a:lnTo>
                    <a:pt x="0" y="58493"/>
                  </a:lnTo>
                  <a:lnTo>
                    <a:pt x="0" y="60216"/>
                  </a:lnTo>
                  <a:lnTo>
                    <a:pt x="65563" y="0"/>
                  </a:lnTo>
                  <a:close/>
                </a:path>
              </a:pathLst>
            </a:custGeom>
            <a:solidFill>
              <a:srgbClr val="174889"/>
            </a:solidFill>
          </p:spPr>
          <p:txBody>
            <a:bodyPr wrap="square" lIns="0" tIns="0" rIns="0" bIns="0" rtlCol="0"/>
            <a:lstStyle/>
            <a:p>
              <a:endParaRPr sz="1227"/>
            </a:p>
          </p:txBody>
        </p:sp>
        <p:sp>
          <p:nvSpPr>
            <p:cNvPr id="4243" name="object 4243"/>
            <p:cNvSpPr/>
            <p:nvPr/>
          </p:nvSpPr>
          <p:spPr>
            <a:xfrm>
              <a:off x="2909506" y="6875380"/>
              <a:ext cx="69215" cy="63500"/>
            </a:xfrm>
            <a:custGeom>
              <a:avLst/>
              <a:gdLst/>
              <a:ahLst/>
              <a:cxnLst/>
              <a:rect l="l" t="t" r="r" b="b"/>
              <a:pathLst>
                <a:path w="69214" h="63500">
                  <a:moveTo>
                    <a:pt x="68626" y="0"/>
                  </a:moveTo>
                  <a:lnTo>
                    <a:pt x="65563" y="928"/>
                  </a:lnTo>
                  <a:lnTo>
                    <a:pt x="0" y="61144"/>
                  </a:lnTo>
                  <a:lnTo>
                    <a:pt x="0" y="63253"/>
                  </a:lnTo>
                  <a:lnTo>
                    <a:pt x="68626" y="0"/>
                  </a:lnTo>
                  <a:close/>
                </a:path>
              </a:pathLst>
            </a:custGeom>
            <a:solidFill>
              <a:srgbClr val="17498A"/>
            </a:solidFill>
          </p:spPr>
          <p:txBody>
            <a:bodyPr wrap="square" lIns="0" tIns="0" rIns="0" bIns="0" rtlCol="0"/>
            <a:lstStyle/>
            <a:p>
              <a:endParaRPr sz="1227"/>
            </a:p>
          </p:txBody>
        </p:sp>
        <p:sp>
          <p:nvSpPr>
            <p:cNvPr id="4244" name="object 4244"/>
            <p:cNvSpPr/>
            <p:nvPr/>
          </p:nvSpPr>
          <p:spPr>
            <a:xfrm>
              <a:off x="2909506" y="6874626"/>
              <a:ext cx="71120" cy="66040"/>
            </a:xfrm>
            <a:custGeom>
              <a:avLst/>
              <a:gdLst/>
              <a:ahLst/>
              <a:cxnLst/>
              <a:rect l="l" t="t" r="r" b="b"/>
              <a:pathLst>
                <a:path w="71119" h="66040">
                  <a:moveTo>
                    <a:pt x="71113" y="0"/>
                  </a:moveTo>
                  <a:lnTo>
                    <a:pt x="68626" y="753"/>
                  </a:lnTo>
                  <a:lnTo>
                    <a:pt x="0" y="64007"/>
                  </a:lnTo>
                  <a:lnTo>
                    <a:pt x="0" y="65721"/>
                  </a:lnTo>
                  <a:lnTo>
                    <a:pt x="71113" y="0"/>
                  </a:lnTo>
                  <a:close/>
                </a:path>
              </a:pathLst>
            </a:custGeom>
            <a:solidFill>
              <a:srgbClr val="174A8A"/>
            </a:solidFill>
          </p:spPr>
          <p:txBody>
            <a:bodyPr wrap="square" lIns="0" tIns="0" rIns="0" bIns="0" rtlCol="0"/>
            <a:lstStyle/>
            <a:p>
              <a:endParaRPr sz="1227"/>
            </a:p>
          </p:txBody>
        </p:sp>
        <p:sp>
          <p:nvSpPr>
            <p:cNvPr id="4245" name="object 4245"/>
            <p:cNvSpPr/>
            <p:nvPr/>
          </p:nvSpPr>
          <p:spPr>
            <a:xfrm>
              <a:off x="2909506" y="6874459"/>
              <a:ext cx="71755" cy="67945"/>
            </a:xfrm>
            <a:custGeom>
              <a:avLst/>
              <a:gdLst/>
              <a:ahLst/>
              <a:cxnLst/>
              <a:rect l="l" t="t" r="r" b="b"/>
              <a:pathLst>
                <a:path w="71755" h="67945">
                  <a:moveTo>
                    <a:pt x="71666" y="0"/>
                  </a:moveTo>
                  <a:lnTo>
                    <a:pt x="71109" y="168"/>
                  </a:lnTo>
                  <a:lnTo>
                    <a:pt x="0" y="65549"/>
                  </a:lnTo>
                  <a:lnTo>
                    <a:pt x="0" y="67743"/>
                  </a:lnTo>
                  <a:lnTo>
                    <a:pt x="71679" y="1838"/>
                  </a:lnTo>
                  <a:lnTo>
                    <a:pt x="71666" y="0"/>
                  </a:lnTo>
                  <a:close/>
                </a:path>
              </a:pathLst>
            </a:custGeom>
            <a:solidFill>
              <a:srgbClr val="184A8B"/>
            </a:solidFill>
          </p:spPr>
          <p:txBody>
            <a:bodyPr wrap="square" lIns="0" tIns="0" rIns="0" bIns="0" rtlCol="0"/>
            <a:lstStyle/>
            <a:p>
              <a:endParaRPr sz="1227"/>
            </a:p>
          </p:txBody>
        </p:sp>
        <p:sp>
          <p:nvSpPr>
            <p:cNvPr id="4246" name="object 4246"/>
            <p:cNvSpPr/>
            <p:nvPr/>
          </p:nvSpPr>
          <p:spPr>
            <a:xfrm>
              <a:off x="2909506" y="6876298"/>
              <a:ext cx="71755" cy="67945"/>
            </a:xfrm>
            <a:custGeom>
              <a:avLst/>
              <a:gdLst/>
              <a:ahLst/>
              <a:cxnLst/>
              <a:rect l="l" t="t" r="r" b="b"/>
              <a:pathLst>
                <a:path w="71755" h="67945">
                  <a:moveTo>
                    <a:pt x="71679" y="0"/>
                  </a:moveTo>
                  <a:lnTo>
                    <a:pt x="0" y="65904"/>
                  </a:lnTo>
                  <a:lnTo>
                    <a:pt x="0" y="67758"/>
                  </a:lnTo>
                  <a:lnTo>
                    <a:pt x="71692" y="1763"/>
                  </a:lnTo>
                  <a:lnTo>
                    <a:pt x="71679" y="0"/>
                  </a:lnTo>
                  <a:close/>
                </a:path>
              </a:pathLst>
            </a:custGeom>
            <a:solidFill>
              <a:srgbClr val="184B8C"/>
            </a:solidFill>
          </p:spPr>
          <p:txBody>
            <a:bodyPr wrap="square" lIns="0" tIns="0" rIns="0" bIns="0" rtlCol="0"/>
            <a:lstStyle/>
            <a:p>
              <a:endParaRPr sz="1227"/>
            </a:p>
          </p:txBody>
        </p:sp>
        <p:sp>
          <p:nvSpPr>
            <p:cNvPr id="4247" name="object 4247"/>
            <p:cNvSpPr/>
            <p:nvPr/>
          </p:nvSpPr>
          <p:spPr>
            <a:xfrm>
              <a:off x="2909493" y="6878066"/>
              <a:ext cx="71755" cy="69850"/>
            </a:xfrm>
            <a:custGeom>
              <a:avLst/>
              <a:gdLst/>
              <a:ahLst/>
              <a:cxnLst/>
              <a:rect l="l" t="t" r="r" b="b"/>
              <a:pathLst>
                <a:path w="71755" h="69850">
                  <a:moveTo>
                    <a:pt x="71729" y="3594"/>
                  </a:moveTo>
                  <a:lnTo>
                    <a:pt x="71716" y="1739"/>
                  </a:lnTo>
                  <a:lnTo>
                    <a:pt x="71704" y="0"/>
                  </a:lnTo>
                  <a:lnTo>
                    <a:pt x="0" y="66001"/>
                  </a:lnTo>
                  <a:lnTo>
                    <a:pt x="0" y="67818"/>
                  </a:lnTo>
                  <a:lnTo>
                    <a:pt x="0" y="68084"/>
                  </a:lnTo>
                  <a:lnTo>
                    <a:pt x="0" y="69697"/>
                  </a:lnTo>
                  <a:lnTo>
                    <a:pt x="71729" y="3594"/>
                  </a:lnTo>
                  <a:close/>
                </a:path>
              </a:pathLst>
            </a:custGeom>
            <a:solidFill>
              <a:srgbClr val="184C8D"/>
            </a:solidFill>
          </p:spPr>
          <p:txBody>
            <a:bodyPr wrap="square" lIns="0" tIns="0" rIns="0" bIns="0" rtlCol="0"/>
            <a:lstStyle/>
            <a:p>
              <a:endParaRPr sz="1227"/>
            </a:p>
          </p:txBody>
        </p:sp>
        <p:sp>
          <p:nvSpPr>
            <p:cNvPr id="4248" name="object 4248"/>
            <p:cNvSpPr/>
            <p:nvPr/>
          </p:nvSpPr>
          <p:spPr>
            <a:xfrm>
              <a:off x="2909506" y="6881659"/>
              <a:ext cx="71755" cy="68580"/>
            </a:xfrm>
            <a:custGeom>
              <a:avLst/>
              <a:gdLst/>
              <a:ahLst/>
              <a:cxnLst/>
              <a:rect l="l" t="t" r="r" b="b"/>
              <a:pathLst>
                <a:path w="71755" h="68579">
                  <a:moveTo>
                    <a:pt x="71718" y="0"/>
                  </a:moveTo>
                  <a:lnTo>
                    <a:pt x="0" y="66103"/>
                  </a:lnTo>
                  <a:lnTo>
                    <a:pt x="0" y="67966"/>
                  </a:lnTo>
                  <a:lnTo>
                    <a:pt x="71734" y="2160"/>
                  </a:lnTo>
                  <a:lnTo>
                    <a:pt x="71718" y="0"/>
                  </a:lnTo>
                  <a:close/>
                </a:path>
              </a:pathLst>
            </a:custGeom>
            <a:solidFill>
              <a:srgbClr val="184D8E"/>
            </a:solidFill>
          </p:spPr>
          <p:txBody>
            <a:bodyPr wrap="square" lIns="0" tIns="0" rIns="0" bIns="0" rtlCol="0"/>
            <a:lstStyle/>
            <a:p>
              <a:endParaRPr sz="1227"/>
            </a:p>
          </p:txBody>
        </p:sp>
        <p:sp>
          <p:nvSpPr>
            <p:cNvPr id="4249" name="object 4249"/>
            <p:cNvSpPr/>
            <p:nvPr/>
          </p:nvSpPr>
          <p:spPr>
            <a:xfrm>
              <a:off x="2909493" y="6883501"/>
              <a:ext cx="72390" cy="69850"/>
            </a:xfrm>
            <a:custGeom>
              <a:avLst/>
              <a:gdLst/>
              <a:ahLst/>
              <a:cxnLst/>
              <a:rect l="l" t="t" r="r" b="b"/>
              <a:pathLst>
                <a:path w="72389" h="69850">
                  <a:moveTo>
                    <a:pt x="71767" y="3632"/>
                  </a:moveTo>
                  <a:lnTo>
                    <a:pt x="71755" y="1866"/>
                  </a:lnTo>
                  <a:lnTo>
                    <a:pt x="71742" y="0"/>
                  </a:lnTo>
                  <a:lnTo>
                    <a:pt x="12" y="66065"/>
                  </a:lnTo>
                  <a:lnTo>
                    <a:pt x="12" y="67919"/>
                  </a:lnTo>
                  <a:lnTo>
                    <a:pt x="0" y="69773"/>
                  </a:lnTo>
                  <a:lnTo>
                    <a:pt x="71767" y="3632"/>
                  </a:lnTo>
                  <a:close/>
                </a:path>
              </a:pathLst>
            </a:custGeom>
            <a:solidFill>
              <a:srgbClr val="184E8F"/>
            </a:solidFill>
          </p:spPr>
          <p:txBody>
            <a:bodyPr wrap="square" lIns="0" tIns="0" rIns="0" bIns="0" rtlCol="0"/>
            <a:lstStyle/>
            <a:p>
              <a:endParaRPr sz="1227"/>
            </a:p>
          </p:txBody>
        </p:sp>
        <p:sp>
          <p:nvSpPr>
            <p:cNvPr id="4250" name="object 4250"/>
            <p:cNvSpPr/>
            <p:nvPr/>
          </p:nvSpPr>
          <p:spPr>
            <a:xfrm>
              <a:off x="2909506" y="6887131"/>
              <a:ext cx="72390" cy="68580"/>
            </a:xfrm>
            <a:custGeom>
              <a:avLst/>
              <a:gdLst/>
              <a:ahLst/>
              <a:cxnLst/>
              <a:rect l="l" t="t" r="r" b="b"/>
              <a:pathLst>
                <a:path w="72389" h="68579">
                  <a:moveTo>
                    <a:pt x="71758" y="0"/>
                  </a:moveTo>
                  <a:lnTo>
                    <a:pt x="0" y="66140"/>
                  </a:lnTo>
                  <a:lnTo>
                    <a:pt x="0" y="68337"/>
                  </a:lnTo>
                  <a:lnTo>
                    <a:pt x="71774" y="2181"/>
                  </a:lnTo>
                  <a:lnTo>
                    <a:pt x="71758" y="0"/>
                  </a:lnTo>
                  <a:close/>
                </a:path>
              </a:pathLst>
            </a:custGeom>
            <a:solidFill>
              <a:srgbClr val="184F90"/>
            </a:solidFill>
          </p:spPr>
          <p:txBody>
            <a:bodyPr wrap="square" lIns="0" tIns="0" rIns="0" bIns="0" rtlCol="0"/>
            <a:lstStyle/>
            <a:p>
              <a:endParaRPr sz="1227"/>
            </a:p>
          </p:txBody>
        </p:sp>
        <p:sp>
          <p:nvSpPr>
            <p:cNvPr id="4251" name="object 4251"/>
            <p:cNvSpPr/>
            <p:nvPr/>
          </p:nvSpPr>
          <p:spPr>
            <a:xfrm>
              <a:off x="2909506" y="6888999"/>
              <a:ext cx="72390" cy="67945"/>
            </a:xfrm>
            <a:custGeom>
              <a:avLst/>
              <a:gdLst/>
              <a:ahLst/>
              <a:cxnLst/>
              <a:rect l="l" t="t" r="r" b="b"/>
              <a:pathLst>
                <a:path w="72389" h="67945">
                  <a:moveTo>
                    <a:pt x="71772" y="0"/>
                  </a:moveTo>
                  <a:lnTo>
                    <a:pt x="0" y="66408"/>
                  </a:lnTo>
                  <a:lnTo>
                    <a:pt x="0" y="67912"/>
                  </a:lnTo>
                  <a:lnTo>
                    <a:pt x="71785" y="1831"/>
                  </a:lnTo>
                  <a:lnTo>
                    <a:pt x="71772" y="0"/>
                  </a:lnTo>
                  <a:close/>
                </a:path>
              </a:pathLst>
            </a:custGeom>
            <a:solidFill>
              <a:srgbClr val="195091"/>
            </a:solidFill>
          </p:spPr>
          <p:txBody>
            <a:bodyPr wrap="square" lIns="0" tIns="0" rIns="0" bIns="0" rtlCol="0"/>
            <a:lstStyle/>
            <a:p>
              <a:endParaRPr sz="1227"/>
            </a:p>
          </p:txBody>
        </p:sp>
        <p:sp>
          <p:nvSpPr>
            <p:cNvPr id="4252" name="object 4252"/>
            <p:cNvSpPr/>
            <p:nvPr/>
          </p:nvSpPr>
          <p:spPr>
            <a:xfrm>
              <a:off x="2909493" y="6890842"/>
              <a:ext cx="72390" cy="70485"/>
            </a:xfrm>
            <a:custGeom>
              <a:avLst/>
              <a:gdLst/>
              <a:ahLst/>
              <a:cxnLst/>
              <a:rect l="l" t="t" r="r" b="b"/>
              <a:pathLst>
                <a:path w="72389" h="70484">
                  <a:moveTo>
                    <a:pt x="71818" y="3619"/>
                  </a:moveTo>
                  <a:lnTo>
                    <a:pt x="71805" y="2171"/>
                  </a:lnTo>
                  <a:lnTo>
                    <a:pt x="71805" y="1892"/>
                  </a:lnTo>
                  <a:lnTo>
                    <a:pt x="71793" y="0"/>
                  </a:lnTo>
                  <a:lnTo>
                    <a:pt x="0" y="66078"/>
                  </a:lnTo>
                  <a:lnTo>
                    <a:pt x="0" y="68275"/>
                  </a:lnTo>
                  <a:lnTo>
                    <a:pt x="12" y="69989"/>
                  </a:lnTo>
                  <a:lnTo>
                    <a:pt x="71818" y="3619"/>
                  </a:lnTo>
                  <a:close/>
                </a:path>
              </a:pathLst>
            </a:custGeom>
            <a:solidFill>
              <a:srgbClr val="195192"/>
            </a:solidFill>
          </p:spPr>
          <p:txBody>
            <a:bodyPr wrap="square" lIns="0" tIns="0" rIns="0" bIns="0" rtlCol="0"/>
            <a:lstStyle/>
            <a:p>
              <a:endParaRPr sz="1227"/>
            </a:p>
          </p:txBody>
        </p:sp>
        <p:sp>
          <p:nvSpPr>
            <p:cNvPr id="4253" name="object 4253"/>
            <p:cNvSpPr/>
            <p:nvPr/>
          </p:nvSpPr>
          <p:spPr>
            <a:xfrm>
              <a:off x="2909506" y="6894461"/>
              <a:ext cx="72390" cy="68580"/>
            </a:xfrm>
            <a:custGeom>
              <a:avLst/>
              <a:gdLst/>
              <a:ahLst/>
              <a:cxnLst/>
              <a:rect l="l" t="t" r="r" b="b"/>
              <a:pathLst>
                <a:path w="72389" h="68579">
                  <a:moveTo>
                    <a:pt x="71812" y="0"/>
                  </a:moveTo>
                  <a:lnTo>
                    <a:pt x="0" y="66366"/>
                  </a:lnTo>
                  <a:lnTo>
                    <a:pt x="0" y="67999"/>
                  </a:lnTo>
                  <a:lnTo>
                    <a:pt x="71827" y="2108"/>
                  </a:lnTo>
                  <a:lnTo>
                    <a:pt x="71812" y="0"/>
                  </a:lnTo>
                  <a:close/>
                </a:path>
              </a:pathLst>
            </a:custGeom>
            <a:solidFill>
              <a:srgbClr val="195293"/>
            </a:solidFill>
          </p:spPr>
          <p:txBody>
            <a:bodyPr wrap="square" lIns="0" tIns="0" rIns="0" bIns="0" rtlCol="0"/>
            <a:lstStyle/>
            <a:p>
              <a:endParaRPr sz="1227"/>
            </a:p>
          </p:txBody>
        </p:sp>
        <p:sp>
          <p:nvSpPr>
            <p:cNvPr id="4254" name="object 4254"/>
            <p:cNvSpPr/>
            <p:nvPr/>
          </p:nvSpPr>
          <p:spPr>
            <a:xfrm>
              <a:off x="2909493" y="6896569"/>
              <a:ext cx="72390" cy="70485"/>
            </a:xfrm>
            <a:custGeom>
              <a:avLst/>
              <a:gdLst/>
              <a:ahLst/>
              <a:cxnLst/>
              <a:rect l="l" t="t" r="r" b="b"/>
              <a:pathLst>
                <a:path w="72389" h="70484">
                  <a:moveTo>
                    <a:pt x="71856" y="3390"/>
                  </a:moveTo>
                  <a:lnTo>
                    <a:pt x="71843" y="1816"/>
                  </a:lnTo>
                  <a:lnTo>
                    <a:pt x="71831" y="0"/>
                  </a:lnTo>
                  <a:lnTo>
                    <a:pt x="0" y="65900"/>
                  </a:lnTo>
                  <a:lnTo>
                    <a:pt x="0" y="68033"/>
                  </a:lnTo>
                  <a:lnTo>
                    <a:pt x="0" y="69875"/>
                  </a:lnTo>
                  <a:lnTo>
                    <a:pt x="71856" y="3390"/>
                  </a:lnTo>
                  <a:close/>
                </a:path>
              </a:pathLst>
            </a:custGeom>
            <a:solidFill>
              <a:srgbClr val="195394"/>
            </a:solidFill>
          </p:spPr>
          <p:txBody>
            <a:bodyPr wrap="square" lIns="0" tIns="0" rIns="0" bIns="0" rtlCol="0"/>
            <a:lstStyle/>
            <a:p>
              <a:endParaRPr sz="1227"/>
            </a:p>
          </p:txBody>
        </p:sp>
        <p:sp>
          <p:nvSpPr>
            <p:cNvPr id="4255" name="object 4255"/>
            <p:cNvSpPr/>
            <p:nvPr/>
          </p:nvSpPr>
          <p:spPr>
            <a:xfrm>
              <a:off x="2909506" y="6899953"/>
              <a:ext cx="72390" cy="68580"/>
            </a:xfrm>
            <a:custGeom>
              <a:avLst/>
              <a:gdLst/>
              <a:ahLst/>
              <a:cxnLst/>
              <a:rect l="l" t="t" r="r" b="b"/>
              <a:pathLst>
                <a:path w="72389" h="68579">
                  <a:moveTo>
                    <a:pt x="71852" y="0"/>
                  </a:moveTo>
                  <a:lnTo>
                    <a:pt x="0" y="66482"/>
                  </a:lnTo>
                  <a:lnTo>
                    <a:pt x="0" y="68378"/>
                  </a:lnTo>
                  <a:lnTo>
                    <a:pt x="71868" y="2136"/>
                  </a:lnTo>
                  <a:lnTo>
                    <a:pt x="71852" y="0"/>
                  </a:lnTo>
                  <a:close/>
                </a:path>
              </a:pathLst>
            </a:custGeom>
            <a:solidFill>
              <a:srgbClr val="195495"/>
            </a:solidFill>
          </p:spPr>
          <p:txBody>
            <a:bodyPr wrap="square" lIns="0" tIns="0" rIns="0" bIns="0" rtlCol="0"/>
            <a:lstStyle/>
            <a:p>
              <a:endParaRPr sz="1227"/>
            </a:p>
          </p:txBody>
        </p:sp>
        <p:sp>
          <p:nvSpPr>
            <p:cNvPr id="4256" name="object 4256"/>
            <p:cNvSpPr/>
            <p:nvPr/>
          </p:nvSpPr>
          <p:spPr>
            <a:xfrm>
              <a:off x="2909506" y="6902030"/>
              <a:ext cx="72390" cy="68580"/>
            </a:xfrm>
            <a:custGeom>
              <a:avLst/>
              <a:gdLst/>
              <a:ahLst/>
              <a:cxnLst/>
              <a:rect l="l" t="t" r="r" b="b"/>
              <a:pathLst>
                <a:path w="72389" h="68579">
                  <a:moveTo>
                    <a:pt x="71867" y="0"/>
                  </a:moveTo>
                  <a:lnTo>
                    <a:pt x="0" y="65928"/>
                  </a:lnTo>
                  <a:lnTo>
                    <a:pt x="0" y="68087"/>
                  </a:lnTo>
                  <a:lnTo>
                    <a:pt x="71881" y="1911"/>
                  </a:lnTo>
                  <a:lnTo>
                    <a:pt x="71867" y="0"/>
                  </a:lnTo>
                  <a:close/>
                </a:path>
              </a:pathLst>
            </a:custGeom>
            <a:solidFill>
              <a:srgbClr val="195596"/>
            </a:solidFill>
          </p:spPr>
          <p:txBody>
            <a:bodyPr wrap="square" lIns="0" tIns="0" rIns="0" bIns="0" rtlCol="0"/>
            <a:lstStyle/>
            <a:p>
              <a:endParaRPr sz="1227"/>
            </a:p>
          </p:txBody>
        </p:sp>
        <p:sp>
          <p:nvSpPr>
            <p:cNvPr id="4257" name="object 4257"/>
            <p:cNvSpPr/>
            <p:nvPr/>
          </p:nvSpPr>
          <p:spPr>
            <a:xfrm>
              <a:off x="2909506" y="6903942"/>
              <a:ext cx="72390" cy="68580"/>
            </a:xfrm>
            <a:custGeom>
              <a:avLst/>
              <a:gdLst/>
              <a:ahLst/>
              <a:cxnLst/>
              <a:rect l="l" t="t" r="r" b="b"/>
              <a:pathLst>
                <a:path w="72389" h="68579">
                  <a:moveTo>
                    <a:pt x="71881" y="0"/>
                  </a:moveTo>
                  <a:lnTo>
                    <a:pt x="0" y="66175"/>
                  </a:lnTo>
                  <a:lnTo>
                    <a:pt x="0" y="68339"/>
                  </a:lnTo>
                  <a:lnTo>
                    <a:pt x="71895" y="1895"/>
                  </a:lnTo>
                  <a:lnTo>
                    <a:pt x="71881" y="0"/>
                  </a:lnTo>
                  <a:close/>
                </a:path>
              </a:pathLst>
            </a:custGeom>
            <a:solidFill>
              <a:srgbClr val="1A5597"/>
            </a:solidFill>
          </p:spPr>
          <p:txBody>
            <a:bodyPr wrap="square" lIns="0" tIns="0" rIns="0" bIns="0" rtlCol="0"/>
            <a:lstStyle/>
            <a:p>
              <a:endParaRPr sz="1227"/>
            </a:p>
          </p:txBody>
        </p:sp>
        <p:sp>
          <p:nvSpPr>
            <p:cNvPr id="4258" name="object 4258"/>
            <p:cNvSpPr/>
            <p:nvPr/>
          </p:nvSpPr>
          <p:spPr>
            <a:xfrm>
              <a:off x="2909506" y="6905412"/>
              <a:ext cx="72390" cy="68580"/>
            </a:xfrm>
            <a:custGeom>
              <a:avLst/>
              <a:gdLst/>
              <a:ahLst/>
              <a:cxnLst/>
              <a:rect l="l" t="t" r="r" b="b"/>
              <a:pathLst>
                <a:path w="72389" h="68579">
                  <a:moveTo>
                    <a:pt x="71892" y="0"/>
                  </a:moveTo>
                  <a:lnTo>
                    <a:pt x="0" y="66415"/>
                  </a:lnTo>
                  <a:lnTo>
                    <a:pt x="0" y="68323"/>
                  </a:lnTo>
                  <a:lnTo>
                    <a:pt x="71908" y="2130"/>
                  </a:lnTo>
                  <a:lnTo>
                    <a:pt x="71892" y="0"/>
                  </a:lnTo>
                  <a:close/>
                </a:path>
              </a:pathLst>
            </a:custGeom>
            <a:solidFill>
              <a:srgbClr val="1A5697"/>
            </a:solidFill>
          </p:spPr>
          <p:txBody>
            <a:bodyPr wrap="square" lIns="0" tIns="0" rIns="0" bIns="0" rtlCol="0"/>
            <a:lstStyle/>
            <a:p>
              <a:endParaRPr sz="1227"/>
            </a:p>
          </p:txBody>
        </p:sp>
        <p:sp>
          <p:nvSpPr>
            <p:cNvPr id="4259" name="object 4259"/>
            <p:cNvSpPr/>
            <p:nvPr/>
          </p:nvSpPr>
          <p:spPr>
            <a:xfrm>
              <a:off x="2909506" y="6907543"/>
              <a:ext cx="72390" cy="68580"/>
            </a:xfrm>
            <a:custGeom>
              <a:avLst/>
              <a:gdLst/>
              <a:ahLst/>
              <a:cxnLst/>
              <a:rect l="l" t="t" r="r" b="b"/>
              <a:pathLst>
                <a:path w="72389" h="68579">
                  <a:moveTo>
                    <a:pt x="71908" y="0"/>
                  </a:moveTo>
                  <a:lnTo>
                    <a:pt x="0" y="66193"/>
                  </a:lnTo>
                  <a:lnTo>
                    <a:pt x="0" y="68096"/>
                  </a:lnTo>
                  <a:lnTo>
                    <a:pt x="71923" y="2123"/>
                  </a:lnTo>
                  <a:lnTo>
                    <a:pt x="71908" y="0"/>
                  </a:lnTo>
                  <a:close/>
                </a:path>
              </a:pathLst>
            </a:custGeom>
            <a:solidFill>
              <a:srgbClr val="1A5798"/>
            </a:solidFill>
          </p:spPr>
          <p:txBody>
            <a:bodyPr wrap="square" lIns="0" tIns="0" rIns="0" bIns="0" rtlCol="0"/>
            <a:lstStyle/>
            <a:p>
              <a:endParaRPr sz="1227"/>
            </a:p>
          </p:txBody>
        </p:sp>
        <p:sp>
          <p:nvSpPr>
            <p:cNvPr id="4260" name="object 4260"/>
            <p:cNvSpPr/>
            <p:nvPr/>
          </p:nvSpPr>
          <p:spPr>
            <a:xfrm>
              <a:off x="2909506" y="6909037"/>
              <a:ext cx="72390" cy="68580"/>
            </a:xfrm>
            <a:custGeom>
              <a:avLst/>
              <a:gdLst/>
              <a:ahLst/>
              <a:cxnLst/>
              <a:rect l="l" t="t" r="r" b="b"/>
              <a:pathLst>
                <a:path w="72389" h="68579">
                  <a:moveTo>
                    <a:pt x="71919" y="0"/>
                  </a:moveTo>
                  <a:lnTo>
                    <a:pt x="0" y="66544"/>
                  </a:lnTo>
                  <a:lnTo>
                    <a:pt x="0" y="68423"/>
                  </a:lnTo>
                  <a:lnTo>
                    <a:pt x="71934" y="2120"/>
                  </a:lnTo>
                  <a:lnTo>
                    <a:pt x="71919" y="0"/>
                  </a:lnTo>
                  <a:close/>
                </a:path>
              </a:pathLst>
            </a:custGeom>
            <a:solidFill>
              <a:srgbClr val="1A5799"/>
            </a:solidFill>
          </p:spPr>
          <p:txBody>
            <a:bodyPr wrap="square" lIns="0" tIns="0" rIns="0" bIns="0" rtlCol="0"/>
            <a:lstStyle/>
            <a:p>
              <a:endParaRPr sz="1227"/>
            </a:p>
          </p:txBody>
        </p:sp>
        <p:sp>
          <p:nvSpPr>
            <p:cNvPr id="4261" name="object 4261"/>
            <p:cNvSpPr/>
            <p:nvPr/>
          </p:nvSpPr>
          <p:spPr>
            <a:xfrm>
              <a:off x="2909506" y="6911158"/>
              <a:ext cx="72390" cy="68580"/>
            </a:xfrm>
            <a:custGeom>
              <a:avLst/>
              <a:gdLst/>
              <a:ahLst/>
              <a:cxnLst/>
              <a:rect l="l" t="t" r="r" b="b"/>
              <a:pathLst>
                <a:path w="72389" h="68579">
                  <a:moveTo>
                    <a:pt x="71934" y="0"/>
                  </a:moveTo>
                  <a:lnTo>
                    <a:pt x="0" y="66302"/>
                  </a:lnTo>
                  <a:lnTo>
                    <a:pt x="0" y="68083"/>
                  </a:lnTo>
                  <a:lnTo>
                    <a:pt x="71948" y="1847"/>
                  </a:lnTo>
                  <a:lnTo>
                    <a:pt x="71934" y="0"/>
                  </a:lnTo>
                  <a:close/>
                </a:path>
              </a:pathLst>
            </a:custGeom>
            <a:solidFill>
              <a:srgbClr val="1A5899"/>
            </a:solidFill>
          </p:spPr>
          <p:txBody>
            <a:bodyPr wrap="square" lIns="0" tIns="0" rIns="0" bIns="0" rtlCol="0"/>
            <a:lstStyle/>
            <a:p>
              <a:endParaRPr sz="1227"/>
            </a:p>
          </p:txBody>
        </p:sp>
        <p:sp>
          <p:nvSpPr>
            <p:cNvPr id="4262" name="object 4262"/>
            <p:cNvSpPr/>
            <p:nvPr/>
          </p:nvSpPr>
          <p:spPr>
            <a:xfrm>
              <a:off x="2909506" y="6913005"/>
              <a:ext cx="72390" cy="68580"/>
            </a:xfrm>
            <a:custGeom>
              <a:avLst/>
              <a:gdLst/>
              <a:ahLst/>
              <a:cxnLst/>
              <a:rect l="l" t="t" r="r" b="b"/>
              <a:pathLst>
                <a:path w="72389" h="68579">
                  <a:moveTo>
                    <a:pt x="71948" y="0"/>
                  </a:moveTo>
                  <a:lnTo>
                    <a:pt x="0" y="66236"/>
                  </a:lnTo>
                  <a:lnTo>
                    <a:pt x="0" y="68431"/>
                  </a:lnTo>
                  <a:lnTo>
                    <a:pt x="71964" y="2180"/>
                  </a:lnTo>
                  <a:lnTo>
                    <a:pt x="71948" y="0"/>
                  </a:lnTo>
                  <a:close/>
                </a:path>
              </a:pathLst>
            </a:custGeom>
            <a:solidFill>
              <a:srgbClr val="1A599A"/>
            </a:solidFill>
          </p:spPr>
          <p:txBody>
            <a:bodyPr wrap="square" lIns="0" tIns="0" rIns="0" bIns="0" rtlCol="0"/>
            <a:lstStyle/>
            <a:p>
              <a:endParaRPr sz="1227"/>
            </a:p>
          </p:txBody>
        </p:sp>
        <p:sp>
          <p:nvSpPr>
            <p:cNvPr id="4263" name="object 4263"/>
            <p:cNvSpPr/>
            <p:nvPr/>
          </p:nvSpPr>
          <p:spPr>
            <a:xfrm>
              <a:off x="2909506" y="6914916"/>
              <a:ext cx="72390" cy="68580"/>
            </a:xfrm>
            <a:custGeom>
              <a:avLst/>
              <a:gdLst/>
              <a:ahLst/>
              <a:cxnLst/>
              <a:rect l="l" t="t" r="r" b="b"/>
              <a:pathLst>
                <a:path w="72389" h="68579">
                  <a:moveTo>
                    <a:pt x="71962" y="0"/>
                  </a:moveTo>
                  <a:lnTo>
                    <a:pt x="0" y="66505"/>
                  </a:lnTo>
                  <a:lnTo>
                    <a:pt x="0" y="68053"/>
                  </a:lnTo>
                  <a:lnTo>
                    <a:pt x="71974" y="1713"/>
                  </a:lnTo>
                  <a:lnTo>
                    <a:pt x="71962" y="0"/>
                  </a:lnTo>
                  <a:close/>
                </a:path>
              </a:pathLst>
            </a:custGeom>
            <a:solidFill>
              <a:srgbClr val="1A5A9B"/>
            </a:solidFill>
          </p:spPr>
          <p:txBody>
            <a:bodyPr wrap="square" lIns="0" tIns="0" rIns="0" bIns="0" rtlCol="0"/>
            <a:lstStyle/>
            <a:p>
              <a:endParaRPr sz="1227"/>
            </a:p>
          </p:txBody>
        </p:sp>
        <p:sp>
          <p:nvSpPr>
            <p:cNvPr id="4264" name="object 4264"/>
            <p:cNvSpPr/>
            <p:nvPr/>
          </p:nvSpPr>
          <p:spPr>
            <a:xfrm>
              <a:off x="2909506" y="6916630"/>
              <a:ext cx="72390" cy="68580"/>
            </a:xfrm>
            <a:custGeom>
              <a:avLst/>
              <a:gdLst/>
              <a:ahLst/>
              <a:cxnLst/>
              <a:rect l="l" t="t" r="r" b="b"/>
              <a:pathLst>
                <a:path w="72389" h="68579">
                  <a:moveTo>
                    <a:pt x="71974" y="0"/>
                  </a:moveTo>
                  <a:lnTo>
                    <a:pt x="0" y="66339"/>
                  </a:lnTo>
                  <a:lnTo>
                    <a:pt x="0" y="68528"/>
                  </a:lnTo>
                  <a:lnTo>
                    <a:pt x="71988" y="1938"/>
                  </a:lnTo>
                  <a:lnTo>
                    <a:pt x="71974" y="0"/>
                  </a:lnTo>
                  <a:close/>
                </a:path>
              </a:pathLst>
            </a:custGeom>
            <a:solidFill>
              <a:srgbClr val="1A5A9C"/>
            </a:solidFill>
          </p:spPr>
          <p:txBody>
            <a:bodyPr wrap="square" lIns="0" tIns="0" rIns="0" bIns="0" rtlCol="0"/>
            <a:lstStyle/>
            <a:p>
              <a:endParaRPr sz="1227"/>
            </a:p>
          </p:txBody>
        </p:sp>
        <p:sp>
          <p:nvSpPr>
            <p:cNvPr id="4265" name="object 4265"/>
            <p:cNvSpPr/>
            <p:nvPr/>
          </p:nvSpPr>
          <p:spPr>
            <a:xfrm>
              <a:off x="2909506" y="6918498"/>
              <a:ext cx="72390" cy="68580"/>
            </a:xfrm>
            <a:custGeom>
              <a:avLst/>
              <a:gdLst/>
              <a:ahLst/>
              <a:cxnLst/>
              <a:rect l="l" t="t" r="r" b="b"/>
              <a:pathLst>
                <a:path w="72389" h="68579">
                  <a:moveTo>
                    <a:pt x="71988" y="0"/>
                  </a:moveTo>
                  <a:lnTo>
                    <a:pt x="0" y="66352"/>
                  </a:lnTo>
                  <a:lnTo>
                    <a:pt x="0" y="68093"/>
                  </a:lnTo>
                  <a:lnTo>
                    <a:pt x="72001" y="1814"/>
                  </a:lnTo>
                  <a:lnTo>
                    <a:pt x="71988" y="0"/>
                  </a:lnTo>
                  <a:close/>
                </a:path>
              </a:pathLst>
            </a:custGeom>
            <a:solidFill>
              <a:srgbClr val="1B5B9C"/>
            </a:solidFill>
          </p:spPr>
          <p:txBody>
            <a:bodyPr wrap="square" lIns="0" tIns="0" rIns="0" bIns="0" rtlCol="0"/>
            <a:lstStyle/>
            <a:p>
              <a:endParaRPr sz="1227"/>
            </a:p>
          </p:txBody>
        </p:sp>
        <p:sp>
          <p:nvSpPr>
            <p:cNvPr id="4266" name="object 4266"/>
            <p:cNvSpPr/>
            <p:nvPr/>
          </p:nvSpPr>
          <p:spPr>
            <a:xfrm>
              <a:off x="2909506" y="6920312"/>
              <a:ext cx="72390" cy="68580"/>
            </a:xfrm>
            <a:custGeom>
              <a:avLst/>
              <a:gdLst/>
              <a:ahLst/>
              <a:cxnLst/>
              <a:rect l="l" t="t" r="r" b="b"/>
              <a:pathLst>
                <a:path w="72389" h="68579">
                  <a:moveTo>
                    <a:pt x="72001" y="0"/>
                  </a:moveTo>
                  <a:lnTo>
                    <a:pt x="0" y="66279"/>
                  </a:lnTo>
                  <a:lnTo>
                    <a:pt x="0" y="68056"/>
                  </a:lnTo>
                  <a:lnTo>
                    <a:pt x="72016" y="2076"/>
                  </a:lnTo>
                  <a:lnTo>
                    <a:pt x="72001" y="0"/>
                  </a:lnTo>
                  <a:close/>
                </a:path>
              </a:pathLst>
            </a:custGeom>
            <a:solidFill>
              <a:srgbClr val="1B5C9D"/>
            </a:solidFill>
          </p:spPr>
          <p:txBody>
            <a:bodyPr wrap="square" lIns="0" tIns="0" rIns="0" bIns="0" rtlCol="0"/>
            <a:lstStyle/>
            <a:p>
              <a:endParaRPr sz="1227"/>
            </a:p>
          </p:txBody>
        </p:sp>
        <p:sp>
          <p:nvSpPr>
            <p:cNvPr id="4267" name="object 4267"/>
            <p:cNvSpPr/>
            <p:nvPr/>
          </p:nvSpPr>
          <p:spPr>
            <a:xfrm>
              <a:off x="2909506" y="6922153"/>
              <a:ext cx="72390" cy="67945"/>
            </a:xfrm>
            <a:custGeom>
              <a:avLst/>
              <a:gdLst/>
              <a:ahLst/>
              <a:cxnLst/>
              <a:rect l="l" t="t" r="r" b="b"/>
              <a:pathLst>
                <a:path w="72389" h="67945">
                  <a:moveTo>
                    <a:pt x="72015" y="0"/>
                  </a:moveTo>
                  <a:lnTo>
                    <a:pt x="0" y="66212"/>
                  </a:lnTo>
                  <a:lnTo>
                    <a:pt x="0" y="67405"/>
                  </a:lnTo>
                  <a:lnTo>
                    <a:pt x="1604" y="66931"/>
                  </a:lnTo>
                  <a:lnTo>
                    <a:pt x="72031" y="2179"/>
                  </a:lnTo>
                  <a:lnTo>
                    <a:pt x="72015" y="0"/>
                  </a:lnTo>
                  <a:close/>
                </a:path>
              </a:pathLst>
            </a:custGeom>
            <a:solidFill>
              <a:srgbClr val="1B5C9E"/>
            </a:solidFill>
          </p:spPr>
          <p:txBody>
            <a:bodyPr wrap="square" lIns="0" tIns="0" rIns="0" bIns="0" rtlCol="0"/>
            <a:lstStyle/>
            <a:p>
              <a:endParaRPr sz="1227"/>
            </a:p>
          </p:txBody>
        </p:sp>
        <p:sp>
          <p:nvSpPr>
            <p:cNvPr id="4268" name="object 4268"/>
            <p:cNvSpPr/>
            <p:nvPr/>
          </p:nvSpPr>
          <p:spPr>
            <a:xfrm>
              <a:off x="2911110" y="6924333"/>
              <a:ext cx="70485" cy="64769"/>
            </a:xfrm>
            <a:custGeom>
              <a:avLst/>
              <a:gdLst/>
              <a:ahLst/>
              <a:cxnLst/>
              <a:rect l="l" t="t" r="r" b="b"/>
              <a:pathLst>
                <a:path w="70485" h="64770">
                  <a:moveTo>
                    <a:pt x="70426" y="0"/>
                  </a:moveTo>
                  <a:lnTo>
                    <a:pt x="0" y="64752"/>
                  </a:lnTo>
                  <a:lnTo>
                    <a:pt x="2450" y="64028"/>
                  </a:lnTo>
                  <a:lnTo>
                    <a:pt x="70436" y="1365"/>
                  </a:lnTo>
                  <a:lnTo>
                    <a:pt x="70426" y="0"/>
                  </a:lnTo>
                  <a:close/>
                </a:path>
              </a:pathLst>
            </a:custGeom>
            <a:solidFill>
              <a:srgbClr val="1B5D9F"/>
            </a:solidFill>
          </p:spPr>
          <p:txBody>
            <a:bodyPr wrap="square" lIns="0" tIns="0" rIns="0" bIns="0" rtlCol="0"/>
            <a:lstStyle/>
            <a:p>
              <a:endParaRPr sz="1227"/>
            </a:p>
          </p:txBody>
        </p:sp>
        <p:sp>
          <p:nvSpPr>
            <p:cNvPr id="4269" name="object 4269"/>
            <p:cNvSpPr/>
            <p:nvPr/>
          </p:nvSpPr>
          <p:spPr>
            <a:xfrm>
              <a:off x="2913561" y="6925698"/>
              <a:ext cx="68580" cy="62865"/>
            </a:xfrm>
            <a:custGeom>
              <a:avLst/>
              <a:gdLst/>
              <a:ahLst/>
              <a:cxnLst/>
              <a:rect l="l" t="t" r="r" b="b"/>
              <a:pathLst>
                <a:path w="68580" h="62865">
                  <a:moveTo>
                    <a:pt x="67986" y="0"/>
                  </a:moveTo>
                  <a:lnTo>
                    <a:pt x="0" y="62663"/>
                  </a:lnTo>
                  <a:lnTo>
                    <a:pt x="3507" y="61627"/>
                  </a:lnTo>
                  <a:lnTo>
                    <a:pt x="68002" y="2181"/>
                  </a:lnTo>
                  <a:lnTo>
                    <a:pt x="67986" y="0"/>
                  </a:lnTo>
                  <a:close/>
                </a:path>
              </a:pathLst>
            </a:custGeom>
            <a:solidFill>
              <a:srgbClr val="1B5E9F"/>
            </a:solidFill>
          </p:spPr>
          <p:txBody>
            <a:bodyPr wrap="square" lIns="0" tIns="0" rIns="0" bIns="0" rtlCol="0"/>
            <a:lstStyle/>
            <a:p>
              <a:endParaRPr sz="1227"/>
            </a:p>
          </p:txBody>
        </p:sp>
        <p:sp>
          <p:nvSpPr>
            <p:cNvPr id="4270" name="object 4270"/>
            <p:cNvSpPr/>
            <p:nvPr/>
          </p:nvSpPr>
          <p:spPr>
            <a:xfrm>
              <a:off x="2917068" y="6927879"/>
              <a:ext cx="64769" cy="59690"/>
            </a:xfrm>
            <a:custGeom>
              <a:avLst/>
              <a:gdLst/>
              <a:ahLst/>
              <a:cxnLst/>
              <a:rect l="l" t="t" r="r" b="b"/>
              <a:pathLst>
                <a:path w="64769" h="59690">
                  <a:moveTo>
                    <a:pt x="64495" y="0"/>
                  </a:moveTo>
                  <a:lnTo>
                    <a:pt x="0" y="59445"/>
                  </a:lnTo>
                  <a:lnTo>
                    <a:pt x="3002" y="58558"/>
                  </a:lnTo>
                  <a:lnTo>
                    <a:pt x="64508" y="1867"/>
                  </a:lnTo>
                  <a:lnTo>
                    <a:pt x="64495" y="0"/>
                  </a:lnTo>
                  <a:close/>
                </a:path>
              </a:pathLst>
            </a:custGeom>
            <a:solidFill>
              <a:srgbClr val="1B5EA0"/>
            </a:solidFill>
          </p:spPr>
          <p:txBody>
            <a:bodyPr wrap="square" lIns="0" tIns="0" rIns="0" bIns="0" rtlCol="0"/>
            <a:lstStyle/>
            <a:p>
              <a:endParaRPr sz="1227"/>
            </a:p>
          </p:txBody>
        </p:sp>
        <p:sp>
          <p:nvSpPr>
            <p:cNvPr id="4271" name="object 4271"/>
            <p:cNvSpPr/>
            <p:nvPr/>
          </p:nvSpPr>
          <p:spPr>
            <a:xfrm>
              <a:off x="2920070" y="6929747"/>
              <a:ext cx="61594" cy="57150"/>
            </a:xfrm>
            <a:custGeom>
              <a:avLst/>
              <a:gdLst/>
              <a:ahLst/>
              <a:cxnLst/>
              <a:rect l="l" t="t" r="r" b="b"/>
              <a:pathLst>
                <a:path w="61594" h="57150">
                  <a:moveTo>
                    <a:pt x="61506" y="0"/>
                  </a:moveTo>
                  <a:lnTo>
                    <a:pt x="0" y="56690"/>
                  </a:lnTo>
                  <a:lnTo>
                    <a:pt x="2911" y="55830"/>
                  </a:lnTo>
                  <a:lnTo>
                    <a:pt x="61518" y="1619"/>
                  </a:lnTo>
                  <a:lnTo>
                    <a:pt x="61506" y="0"/>
                  </a:lnTo>
                  <a:close/>
                </a:path>
              </a:pathLst>
            </a:custGeom>
            <a:solidFill>
              <a:srgbClr val="1B5FA1"/>
            </a:solidFill>
          </p:spPr>
          <p:txBody>
            <a:bodyPr wrap="square" lIns="0" tIns="0" rIns="0" bIns="0" rtlCol="0"/>
            <a:lstStyle/>
            <a:p>
              <a:endParaRPr sz="1227"/>
            </a:p>
          </p:txBody>
        </p:sp>
        <p:sp>
          <p:nvSpPr>
            <p:cNvPr id="4272" name="object 4272"/>
            <p:cNvSpPr/>
            <p:nvPr/>
          </p:nvSpPr>
          <p:spPr>
            <a:xfrm>
              <a:off x="2922373" y="6931244"/>
              <a:ext cx="59690" cy="54610"/>
            </a:xfrm>
            <a:custGeom>
              <a:avLst/>
              <a:gdLst/>
              <a:ahLst/>
              <a:cxnLst/>
              <a:rect l="l" t="t" r="r" b="b"/>
              <a:pathLst>
                <a:path w="59689" h="54609">
                  <a:moveTo>
                    <a:pt x="59214" y="0"/>
                  </a:moveTo>
                  <a:lnTo>
                    <a:pt x="0" y="54513"/>
                  </a:lnTo>
                  <a:lnTo>
                    <a:pt x="3511" y="53476"/>
                  </a:lnTo>
                  <a:lnTo>
                    <a:pt x="59230" y="2180"/>
                  </a:lnTo>
                  <a:lnTo>
                    <a:pt x="59214" y="0"/>
                  </a:lnTo>
                  <a:close/>
                </a:path>
              </a:pathLst>
            </a:custGeom>
            <a:solidFill>
              <a:srgbClr val="1B60A1"/>
            </a:solidFill>
          </p:spPr>
          <p:txBody>
            <a:bodyPr wrap="square" lIns="0" tIns="0" rIns="0" bIns="0" rtlCol="0"/>
            <a:lstStyle/>
            <a:p>
              <a:endParaRPr sz="1227"/>
            </a:p>
          </p:txBody>
        </p:sp>
        <p:sp>
          <p:nvSpPr>
            <p:cNvPr id="4273" name="object 4273"/>
            <p:cNvSpPr/>
            <p:nvPr/>
          </p:nvSpPr>
          <p:spPr>
            <a:xfrm>
              <a:off x="2925884" y="6933425"/>
              <a:ext cx="55880" cy="51435"/>
            </a:xfrm>
            <a:custGeom>
              <a:avLst/>
              <a:gdLst/>
              <a:ahLst/>
              <a:cxnLst/>
              <a:rect l="l" t="t" r="r" b="b"/>
              <a:pathLst>
                <a:path w="55880" h="51434">
                  <a:moveTo>
                    <a:pt x="55719" y="0"/>
                  </a:moveTo>
                  <a:lnTo>
                    <a:pt x="0" y="51296"/>
                  </a:lnTo>
                  <a:lnTo>
                    <a:pt x="2277" y="50623"/>
                  </a:lnTo>
                  <a:lnTo>
                    <a:pt x="55729" y="1419"/>
                  </a:lnTo>
                  <a:lnTo>
                    <a:pt x="55719" y="0"/>
                  </a:lnTo>
                  <a:close/>
                </a:path>
              </a:pathLst>
            </a:custGeom>
            <a:solidFill>
              <a:srgbClr val="1C60A2"/>
            </a:solidFill>
          </p:spPr>
          <p:txBody>
            <a:bodyPr wrap="square" lIns="0" tIns="0" rIns="0" bIns="0" rtlCol="0"/>
            <a:lstStyle/>
            <a:p>
              <a:endParaRPr sz="1227"/>
            </a:p>
          </p:txBody>
        </p:sp>
        <p:sp>
          <p:nvSpPr>
            <p:cNvPr id="4274" name="object 4274"/>
            <p:cNvSpPr/>
            <p:nvPr/>
          </p:nvSpPr>
          <p:spPr>
            <a:xfrm>
              <a:off x="2928161" y="6934844"/>
              <a:ext cx="53975" cy="49530"/>
            </a:xfrm>
            <a:custGeom>
              <a:avLst/>
              <a:gdLst/>
              <a:ahLst/>
              <a:cxnLst/>
              <a:rect l="l" t="t" r="r" b="b"/>
              <a:pathLst>
                <a:path w="53975" h="49529">
                  <a:moveTo>
                    <a:pt x="53452" y="0"/>
                  </a:moveTo>
                  <a:lnTo>
                    <a:pt x="0" y="49204"/>
                  </a:lnTo>
                  <a:lnTo>
                    <a:pt x="3511" y="48166"/>
                  </a:lnTo>
                  <a:lnTo>
                    <a:pt x="53468" y="2180"/>
                  </a:lnTo>
                  <a:lnTo>
                    <a:pt x="53452" y="0"/>
                  </a:lnTo>
                  <a:close/>
                </a:path>
              </a:pathLst>
            </a:custGeom>
            <a:solidFill>
              <a:srgbClr val="1C61A3"/>
            </a:solidFill>
          </p:spPr>
          <p:txBody>
            <a:bodyPr wrap="square" lIns="0" tIns="0" rIns="0" bIns="0" rtlCol="0"/>
            <a:lstStyle/>
            <a:p>
              <a:endParaRPr sz="1227"/>
            </a:p>
          </p:txBody>
        </p:sp>
        <p:sp>
          <p:nvSpPr>
            <p:cNvPr id="4275" name="object 4275"/>
            <p:cNvSpPr/>
            <p:nvPr/>
          </p:nvSpPr>
          <p:spPr>
            <a:xfrm>
              <a:off x="2931668" y="6937032"/>
              <a:ext cx="50165" cy="46355"/>
            </a:xfrm>
            <a:custGeom>
              <a:avLst/>
              <a:gdLst/>
              <a:ahLst/>
              <a:cxnLst/>
              <a:rect l="l" t="t" r="r" b="b"/>
              <a:pathLst>
                <a:path w="50164" h="46354">
                  <a:moveTo>
                    <a:pt x="49987" y="3632"/>
                  </a:moveTo>
                  <a:lnTo>
                    <a:pt x="49974" y="1866"/>
                  </a:lnTo>
                  <a:lnTo>
                    <a:pt x="49961" y="0"/>
                  </a:lnTo>
                  <a:lnTo>
                    <a:pt x="0" y="45986"/>
                  </a:lnTo>
                  <a:lnTo>
                    <a:pt x="3009" y="45097"/>
                  </a:lnTo>
                  <a:lnTo>
                    <a:pt x="5930" y="44234"/>
                  </a:lnTo>
                  <a:lnTo>
                    <a:pt x="49987" y="3632"/>
                  </a:lnTo>
                  <a:close/>
                </a:path>
              </a:pathLst>
            </a:custGeom>
            <a:solidFill>
              <a:srgbClr val="1C62A4"/>
            </a:solidFill>
          </p:spPr>
          <p:txBody>
            <a:bodyPr wrap="square" lIns="0" tIns="0" rIns="0" bIns="0" rtlCol="0"/>
            <a:lstStyle/>
            <a:p>
              <a:endParaRPr sz="1227"/>
            </a:p>
          </p:txBody>
        </p:sp>
        <p:sp>
          <p:nvSpPr>
            <p:cNvPr id="4276" name="object 4276"/>
            <p:cNvSpPr/>
            <p:nvPr/>
          </p:nvSpPr>
          <p:spPr>
            <a:xfrm>
              <a:off x="2937607" y="6940656"/>
              <a:ext cx="44450" cy="40640"/>
            </a:xfrm>
            <a:custGeom>
              <a:avLst/>
              <a:gdLst/>
              <a:ahLst/>
              <a:cxnLst/>
              <a:rect l="l" t="t" r="r" b="b"/>
              <a:pathLst>
                <a:path w="44450" h="40640">
                  <a:moveTo>
                    <a:pt x="44050" y="0"/>
                  </a:moveTo>
                  <a:lnTo>
                    <a:pt x="0" y="40601"/>
                  </a:lnTo>
                  <a:lnTo>
                    <a:pt x="2871" y="39752"/>
                  </a:lnTo>
                  <a:lnTo>
                    <a:pt x="44063" y="1831"/>
                  </a:lnTo>
                  <a:lnTo>
                    <a:pt x="44050" y="0"/>
                  </a:lnTo>
                  <a:close/>
                </a:path>
              </a:pathLst>
            </a:custGeom>
            <a:solidFill>
              <a:srgbClr val="1C63A5"/>
            </a:solidFill>
          </p:spPr>
          <p:txBody>
            <a:bodyPr wrap="square" lIns="0" tIns="0" rIns="0" bIns="0" rtlCol="0"/>
            <a:lstStyle/>
            <a:p>
              <a:endParaRPr sz="1227"/>
            </a:p>
          </p:txBody>
        </p:sp>
        <p:sp>
          <p:nvSpPr>
            <p:cNvPr id="4277" name="object 4277"/>
            <p:cNvSpPr/>
            <p:nvPr/>
          </p:nvSpPr>
          <p:spPr>
            <a:xfrm>
              <a:off x="2940478" y="6942487"/>
              <a:ext cx="41275" cy="38100"/>
            </a:xfrm>
            <a:custGeom>
              <a:avLst/>
              <a:gdLst/>
              <a:ahLst/>
              <a:cxnLst/>
              <a:rect l="l" t="t" r="r" b="b"/>
              <a:pathLst>
                <a:path w="41275" h="38100">
                  <a:moveTo>
                    <a:pt x="41191" y="0"/>
                  </a:moveTo>
                  <a:lnTo>
                    <a:pt x="0" y="37921"/>
                  </a:lnTo>
                  <a:lnTo>
                    <a:pt x="2831" y="37085"/>
                  </a:lnTo>
                  <a:lnTo>
                    <a:pt x="41203" y="1581"/>
                  </a:lnTo>
                  <a:lnTo>
                    <a:pt x="41191" y="0"/>
                  </a:lnTo>
                  <a:close/>
                </a:path>
              </a:pathLst>
            </a:custGeom>
            <a:solidFill>
              <a:srgbClr val="1C64A6"/>
            </a:solidFill>
          </p:spPr>
          <p:txBody>
            <a:bodyPr wrap="square" lIns="0" tIns="0" rIns="0" bIns="0" rtlCol="0"/>
            <a:lstStyle/>
            <a:p>
              <a:endParaRPr sz="1227"/>
            </a:p>
          </p:txBody>
        </p:sp>
        <p:sp>
          <p:nvSpPr>
            <p:cNvPr id="4278" name="object 4278"/>
            <p:cNvSpPr/>
            <p:nvPr/>
          </p:nvSpPr>
          <p:spPr>
            <a:xfrm>
              <a:off x="2943310" y="6944069"/>
              <a:ext cx="38735" cy="35560"/>
            </a:xfrm>
            <a:custGeom>
              <a:avLst/>
              <a:gdLst/>
              <a:ahLst/>
              <a:cxnLst/>
              <a:rect l="l" t="t" r="r" b="b"/>
              <a:pathLst>
                <a:path w="38735" h="35559">
                  <a:moveTo>
                    <a:pt x="38371" y="0"/>
                  </a:moveTo>
                  <a:lnTo>
                    <a:pt x="0" y="35504"/>
                  </a:lnTo>
                  <a:lnTo>
                    <a:pt x="3093" y="34590"/>
                  </a:lnTo>
                  <a:lnTo>
                    <a:pt x="38386" y="2059"/>
                  </a:lnTo>
                  <a:lnTo>
                    <a:pt x="38371" y="0"/>
                  </a:lnTo>
                  <a:close/>
                </a:path>
              </a:pathLst>
            </a:custGeom>
            <a:solidFill>
              <a:srgbClr val="1C65A6"/>
            </a:solidFill>
          </p:spPr>
          <p:txBody>
            <a:bodyPr wrap="square" lIns="0" tIns="0" rIns="0" bIns="0" rtlCol="0"/>
            <a:lstStyle/>
            <a:p>
              <a:endParaRPr sz="1227"/>
            </a:p>
          </p:txBody>
        </p:sp>
        <p:sp>
          <p:nvSpPr>
            <p:cNvPr id="4279" name="object 4279"/>
            <p:cNvSpPr/>
            <p:nvPr/>
          </p:nvSpPr>
          <p:spPr>
            <a:xfrm>
              <a:off x="2946392" y="6946148"/>
              <a:ext cx="35560" cy="33020"/>
            </a:xfrm>
            <a:custGeom>
              <a:avLst/>
              <a:gdLst/>
              <a:ahLst/>
              <a:cxnLst/>
              <a:rect l="l" t="t" r="r" b="b"/>
              <a:pathLst>
                <a:path w="35560" h="33020">
                  <a:moveTo>
                    <a:pt x="35305" y="0"/>
                  </a:moveTo>
                  <a:lnTo>
                    <a:pt x="0" y="32514"/>
                  </a:lnTo>
                  <a:lnTo>
                    <a:pt x="2949" y="31642"/>
                  </a:lnTo>
                  <a:lnTo>
                    <a:pt x="35318" y="1832"/>
                  </a:lnTo>
                  <a:lnTo>
                    <a:pt x="35305" y="0"/>
                  </a:lnTo>
                  <a:close/>
                </a:path>
              </a:pathLst>
            </a:custGeom>
            <a:solidFill>
              <a:srgbClr val="1C65A7"/>
            </a:solidFill>
          </p:spPr>
          <p:txBody>
            <a:bodyPr wrap="square" lIns="0" tIns="0" rIns="0" bIns="0" rtlCol="0"/>
            <a:lstStyle/>
            <a:p>
              <a:endParaRPr sz="1227"/>
            </a:p>
          </p:txBody>
        </p:sp>
        <p:sp>
          <p:nvSpPr>
            <p:cNvPr id="4280" name="object 4280"/>
            <p:cNvSpPr/>
            <p:nvPr/>
          </p:nvSpPr>
          <p:spPr>
            <a:xfrm>
              <a:off x="2949341" y="6947981"/>
              <a:ext cx="32384" cy="29845"/>
            </a:xfrm>
            <a:custGeom>
              <a:avLst/>
              <a:gdLst/>
              <a:ahLst/>
              <a:cxnLst/>
              <a:rect l="l" t="t" r="r" b="b"/>
              <a:pathLst>
                <a:path w="32385" h="29845">
                  <a:moveTo>
                    <a:pt x="32369" y="0"/>
                  </a:moveTo>
                  <a:lnTo>
                    <a:pt x="0" y="29810"/>
                  </a:lnTo>
                  <a:lnTo>
                    <a:pt x="3321" y="28829"/>
                  </a:lnTo>
                  <a:lnTo>
                    <a:pt x="32383" y="1949"/>
                  </a:lnTo>
                  <a:lnTo>
                    <a:pt x="32369" y="0"/>
                  </a:lnTo>
                  <a:close/>
                </a:path>
              </a:pathLst>
            </a:custGeom>
            <a:solidFill>
              <a:srgbClr val="1D66A8"/>
            </a:solidFill>
          </p:spPr>
          <p:txBody>
            <a:bodyPr wrap="square" lIns="0" tIns="0" rIns="0" bIns="0" rtlCol="0"/>
            <a:lstStyle/>
            <a:p>
              <a:endParaRPr sz="1227"/>
            </a:p>
          </p:txBody>
        </p:sp>
        <p:sp>
          <p:nvSpPr>
            <p:cNvPr id="4281" name="object 4281"/>
            <p:cNvSpPr/>
            <p:nvPr/>
          </p:nvSpPr>
          <p:spPr>
            <a:xfrm>
              <a:off x="2952242" y="6949795"/>
              <a:ext cx="29845" cy="27305"/>
            </a:xfrm>
            <a:custGeom>
              <a:avLst/>
              <a:gdLst/>
              <a:ahLst/>
              <a:cxnLst/>
              <a:rect l="l" t="t" r="r" b="b"/>
              <a:pathLst>
                <a:path w="29844" h="27304">
                  <a:moveTo>
                    <a:pt x="29502" y="4013"/>
                  </a:moveTo>
                  <a:lnTo>
                    <a:pt x="29489" y="1828"/>
                  </a:lnTo>
                  <a:lnTo>
                    <a:pt x="29476" y="0"/>
                  </a:lnTo>
                  <a:lnTo>
                    <a:pt x="0" y="27139"/>
                  </a:lnTo>
                  <a:lnTo>
                    <a:pt x="2946" y="26276"/>
                  </a:lnTo>
                  <a:lnTo>
                    <a:pt x="6451" y="25234"/>
                  </a:lnTo>
                  <a:lnTo>
                    <a:pt x="29502" y="4013"/>
                  </a:lnTo>
                  <a:close/>
                </a:path>
              </a:pathLst>
            </a:custGeom>
            <a:solidFill>
              <a:srgbClr val="1D67A9"/>
            </a:solidFill>
          </p:spPr>
          <p:txBody>
            <a:bodyPr wrap="square" lIns="0" tIns="0" rIns="0" bIns="0" rtlCol="0"/>
            <a:lstStyle/>
            <a:p>
              <a:endParaRPr sz="1227"/>
            </a:p>
          </p:txBody>
        </p:sp>
        <p:sp>
          <p:nvSpPr>
            <p:cNvPr id="4282" name="object 4282"/>
            <p:cNvSpPr/>
            <p:nvPr/>
          </p:nvSpPr>
          <p:spPr>
            <a:xfrm>
              <a:off x="2958701" y="6953796"/>
              <a:ext cx="23495" cy="21590"/>
            </a:xfrm>
            <a:custGeom>
              <a:avLst/>
              <a:gdLst/>
              <a:ahLst/>
              <a:cxnLst/>
              <a:rect l="l" t="t" r="r" b="b"/>
              <a:pathLst>
                <a:path w="23494" h="21590">
                  <a:moveTo>
                    <a:pt x="23051" y="0"/>
                  </a:moveTo>
                  <a:lnTo>
                    <a:pt x="0" y="21229"/>
                  </a:lnTo>
                  <a:lnTo>
                    <a:pt x="23156" y="14388"/>
                  </a:lnTo>
                  <a:lnTo>
                    <a:pt x="23051" y="0"/>
                  </a:lnTo>
                  <a:close/>
                </a:path>
              </a:pathLst>
            </a:custGeom>
            <a:solidFill>
              <a:srgbClr val="1D68AA"/>
            </a:solidFill>
          </p:spPr>
          <p:txBody>
            <a:bodyPr wrap="square" lIns="0" tIns="0" rIns="0" bIns="0" rtlCol="0"/>
            <a:lstStyle/>
            <a:p>
              <a:endParaRPr sz="1227"/>
            </a:p>
          </p:txBody>
        </p:sp>
        <p:sp>
          <p:nvSpPr>
            <p:cNvPr id="4283" name="object 4283"/>
            <p:cNvSpPr/>
            <p:nvPr/>
          </p:nvSpPr>
          <p:spPr>
            <a:xfrm>
              <a:off x="2957436" y="6866420"/>
              <a:ext cx="24130" cy="14604"/>
            </a:xfrm>
            <a:custGeom>
              <a:avLst/>
              <a:gdLst/>
              <a:ahLst/>
              <a:cxnLst/>
              <a:rect l="l" t="t" r="r" b="b"/>
              <a:pathLst>
                <a:path w="24130" h="14604">
                  <a:moveTo>
                    <a:pt x="23723" y="8039"/>
                  </a:moveTo>
                  <a:lnTo>
                    <a:pt x="2286" y="787"/>
                  </a:lnTo>
                  <a:lnTo>
                    <a:pt x="1384" y="469"/>
                  </a:lnTo>
                  <a:lnTo>
                    <a:pt x="0" y="0"/>
                  </a:lnTo>
                  <a:lnTo>
                    <a:pt x="3848" y="14071"/>
                  </a:lnTo>
                  <a:lnTo>
                    <a:pt x="5016" y="13716"/>
                  </a:lnTo>
                  <a:lnTo>
                    <a:pt x="5740" y="13500"/>
                  </a:lnTo>
                  <a:lnTo>
                    <a:pt x="23723" y="8039"/>
                  </a:lnTo>
                  <a:close/>
                </a:path>
              </a:pathLst>
            </a:custGeom>
            <a:solidFill>
              <a:srgbClr val="143777"/>
            </a:solidFill>
          </p:spPr>
          <p:txBody>
            <a:bodyPr wrap="square" lIns="0" tIns="0" rIns="0" bIns="0" rtlCol="0"/>
            <a:lstStyle/>
            <a:p>
              <a:endParaRPr sz="1227"/>
            </a:p>
          </p:txBody>
        </p:sp>
        <p:sp>
          <p:nvSpPr>
            <p:cNvPr id="4284" name="object 4284"/>
            <p:cNvSpPr/>
            <p:nvPr/>
          </p:nvSpPr>
          <p:spPr>
            <a:xfrm>
              <a:off x="2954236" y="6865340"/>
              <a:ext cx="7620" cy="16510"/>
            </a:xfrm>
            <a:custGeom>
              <a:avLst/>
              <a:gdLst/>
              <a:ahLst/>
              <a:cxnLst/>
              <a:rect l="l" t="t" r="r" b="b"/>
              <a:pathLst>
                <a:path w="7619" h="16509">
                  <a:moveTo>
                    <a:pt x="7480" y="15024"/>
                  </a:moveTo>
                  <a:lnTo>
                    <a:pt x="3657" y="1231"/>
                  </a:lnTo>
                  <a:lnTo>
                    <a:pt x="2082" y="698"/>
                  </a:lnTo>
                  <a:lnTo>
                    <a:pt x="1371" y="469"/>
                  </a:lnTo>
                  <a:lnTo>
                    <a:pt x="0" y="0"/>
                  </a:lnTo>
                  <a:lnTo>
                    <a:pt x="4343" y="15963"/>
                  </a:lnTo>
                  <a:lnTo>
                    <a:pt x="5486" y="15621"/>
                  </a:lnTo>
                  <a:lnTo>
                    <a:pt x="6007" y="15468"/>
                  </a:lnTo>
                  <a:lnTo>
                    <a:pt x="7480" y="15024"/>
                  </a:lnTo>
                  <a:close/>
                </a:path>
              </a:pathLst>
            </a:custGeom>
            <a:solidFill>
              <a:srgbClr val="143878"/>
            </a:solidFill>
          </p:spPr>
          <p:txBody>
            <a:bodyPr wrap="square" lIns="0" tIns="0" rIns="0" bIns="0" rtlCol="0"/>
            <a:lstStyle/>
            <a:p>
              <a:endParaRPr sz="1227"/>
            </a:p>
          </p:txBody>
        </p:sp>
        <p:sp>
          <p:nvSpPr>
            <p:cNvPr id="4285" name="object 4285"/>
            <p:cNvSpPr/>
            <p:nvPr/>
          </p:nvSpPr>
          <p:spPr>
            <a:xfrm>
              <a:off x="2952431" y="6864716"/>
              <a:ext cx="6985" cy="17145"/>
            </a:xfrm>
            <a:custGeom>
              <a:avLst/>
              <a:gdLst/>
              <a:ahLst/>
              <a:cxnLst/>
              <a:rect l="l" t="t" r="r" b="b"/>
              <a:pathLst>
                <a:path w="6985" h="17145">
                  <a:moveTo>
                    <a:pt x="0" y="0"/>
                  </a:moveTo>
                  <a:lnTo>
                    <a:pt x="4668" y="17037"/>
                  </a:lnTo>
                  <a:lnTo>
                    <a:pt x="6661" y="16433"/>
                  </a:lnTo>
                  <a:lnTo>
                    <a:pt x="2325" y="788"/>
                  </a:lnTo>
                  <a:lnTo>
                    <a:pt x="0" y="0"/>
                  </a:lnTo>
                  <a:close/>
                </a:path>
              </a:pathLst>
            </a:custGeom>
            <a:solidFill>
              <a:srgbClr val="143979"/>
            </a:solidFill>
          </p:spPr>
          <p:txBody>
            <a:bodyPr wrap="square" lIns="0" tIns="0" rIns="0" bIns="0" rtlCol="0"/>
            <a:lstStyle/>
            <a:p>
              <a:endParaRPr sz="1227"/>
            </a:p>
          </p:txBody>
        </p:sp>
        <p:sp>
          <p:nvSpPr>
            <p:cNvPr id="4286" name="object 4286"/>
            <p:cNvSpPr/>
            <p:nvPr/>
          </p:nvSpPr>
          <p:spPr>
            <a:xfrm>
              <a:off x="2951051" y="6864248"/>
              <a:ext cx="6985" cy="18415"/>
            </a:xfrm>
            <a:custGeom>
              <a:avLst/>
              <a:gdLst/>
              <a:ahLst/>
              <a:cxnLst/>
              <a:rect l="l" t="t" r="r" b="b"/>
              <a:pathLst>
                <a:path w="6985" h="18415">
                  <a:moveTo>
                    <a:pt x="0" y="0"/>
                  </a:moveTo>
                  <a:lnTo>
                    <a:pt x="4905" y="17851"/>
                  </a:lnTo>
                  <a:lnTo>
                    <a:pt x="6483" y="17373"/>
                  </a:lnTo>
                  <a:lnTo>
                    <a:pt x="1936" y="656"/>
                  </a:lnTo>
                  <a:lnTo>
                    <a:pt x="0" y="0"/>
                  </a:lnTo>
                  <a:close/>
                </a:path>
              </a:pathLst>
            </a:custGeom>
            <a:solidFill>
              <a:srgbClr val="153A7A"/>
            </a:solidFill>
          </p:spPr>
          <p:txBody>
            <a:bodyPr wrap="square" lIns="0" tIns="0" rIns="0" bIns="0" rtlCol="0"/>
            <a:lstStyle/>
            <a:p>
              <a:endParaRPr sz="1227"/>
            </a:p>
          </p:txBody>
        </p:sp>
        <p:sp>
          <p:nvSpPr>
            <p:cNvPr id="4287" name="object 4287"/>
            <p:cNvSpPr/>
            <p:nvPr/>
          </p:nvSpPr>
          <p:spPr>
            <a:xfrm>
              <a:off x="2949308" y="6863658"/>
              <a:ext cx="7620" cy="19050"/>
            </a:xfrm>
            <a:custGeom>
              <a:avLst/>
              <a:gdLst/>
              <a:ahLst/>
              <a:cxnLst/>
              <a:rect l="l" t="t" r="r" b="b"/>
              <a:pathLst>
                <a:path w="7619" h="19050">
                  <a:moveTo>
                    <a:pt x="0" y="0"/>
                  </a:moveTo>
                  <a:lnTo>
                    <a:pt x="5189" y="18884"/>
                  </a:lnTo>
                  <a:lnTo>
                    <a:pt x="7052" y="18320"/>
                  </a:lnTo>
                  <a:lnTo>
                    <a:pt x="2234" y="757"/>
                  </a:lnTo>
                  <a:lnTo>
                    <a:pt x="0" y="0"/>
                  </a:lnTo>
                  <a:close/>
                </a:path>
              </a:pathLst>
            </a:custGeom>
            <a:solidFill>
              <a:srgbClr val="153A7B"/>
            </a:solidFill>
          </p:spPr>
          <p:txBody>
            <a:bodyPr wrap="square" lIns="0" tIns="0" rIns="0" bIns="0" rtlCol="0"/>
            <a:lstStyle/>
            <a:p>
              <a:endParaRPr sz="1227"/>
            </a:p>
          </p:txBody>
        </p:sp>
        <p:sp>
          <p:nvSpPr>
            <p:cNvPr id="4288" name="object 4288"/>
            <p:cNvSpPr/>
            <p:nvPr/>
          </p:nvSpPr>
          <p:spPr>
            <a:xfrm>
              <a:off x="2947689" y="6863108"/>
              <a:ext cx="7620" cy="20320"/>
            </a:xfrm>
            <a:custGeom>
              <a:avLst/>
              <a:gdLst/>
              <a:ahLst/>
              <a:cxnLst/>
              <a:rect l="l" t="t" r="r" b="b"/>
              <a:pathLst>
                <a:path w="7619" h="20320">
                  <a:moveTo>
                    <a:pt x="0" y="0"/>
                  </a:moveTo>
                  <a:lnTo>
                    <a:pt x="5231" y="19911"/>
                  </a:lnTo>
                  <a:lnTo>
                    <a:pt x="7212" y="19311"/>
                  </a:lnTo>
                  <a:lnTo>
                    <a:pt x="2101" y="712"/>
                  </a:lnTo>
                  <a:lnTo>
                    <a:pt x="0" y="0"/>
                  </a:lnTo>
                  <a:close/>
                </a:path>
              </a:pathLst>
            </a:custGeom>
            <a:solidFill>
              <a:srgbClr val="153B7B"/>
            </a:solidFill>
          </p:spPr>
          <p:txBody>
            <a:bodyPr wrap="square" lIns="0" tIns="0" rIns="0" bIns="0" rtlCol="0"/>
            <a:lstStyle/>
            <a:p>
              <a:endParaRPr sz="1227"/>
            </a:p>
          </p:txBody>
        </p:sp>
        <p:sp>
          <p:nvSpPr>
            <p:cNvPr id="4289" name="object 4289"/>
            <p:cNvSpPr/>
            <p:nvPr/>
          </p:nvSpPr>
          <p:spPr>
            <a:xfrm>
              <a:off x="2946110" y="6862573"/>
              <a:ext cx="8255" cy="20955"/>
            </a:xfrm>
            <a:custGeom>
              <a:avLst/>
              <a:gdLst/>
              <a:ahLst/>
              <a:cxnLst/>
              <a:rect l="l" t="t" r="r" b="b"/>
              <a:pathLst>
                <a:path w="8255" h="20954">
                  <a:moveTo>
                    <a:pt x="0" y="0"/>
                  </a:moveTo>
                  <a:lnTo>
                    <a:pt x="5655" y="20796"/>
                  </a:lnTo>
                  <a:lnTo>
                    <a:pt x="7648" y="20192"/>
                  </a:lnTo>
                  <a:lnTo>
                    <a:pt x="2315" y="785"/>
                  </a:lnTo>
                  <a:lnTo>
                    <a:pt x="0" y="0"/>
                  </a:lnTo>
                  <a:close/>
                </a:path>
              </a:pathLst>
            </a:custGeom>
            <a:solidFill>
              <a:srgbClr val="153C7C"/>
            </a:solidFill>
          </p:spPr>
          <p:txBody>
            <a:bodyPr wrap="square" lIns="0" tIns="0" rIns="0" bIns="0" rtlCol="0"/>
            <a:lstStyle/>
            <a:p>
              <a:endParaRPr sz="1227"/>
            </a:p>
          </p:txBody>
        </p:sp>
        <p:sp>
          <p:nvSpPr>
            <p:cNvPr id="4290" name="object 4290"/>
            <p:cNvSpPr/>
            <p:nvPr/>
          </p:nvSpPr>
          <p:spPr>
            <a:xfrm>
              <a:off x="2942920" y="6861492"/>
              <a:ext cx="9525" cy="22860"/>
            </a:xfrm>
            <a:custGeom>
              <a:avLst/>
              <a:gdLst/>
              <a:ahLst/>
              <a:cxnLst/>
              <a:rect l="l" t="t" r="r" b="b"/>
              <a:pathLst>
                <a:path w="9525" h="22859">
                  <a:moveTo>
                    <a:pt x="9347" y="21729"/>
                  </a:moveTo>
                  <a:lnTo>
                    <a:pt x="3746" y="1282"/>
                  </a:lnTo>
                  <a:lnTo>
                    <a:pt x="2362" y="812"/>
                  </a:lnTo>
                  <a:lnTo>
                    <a:pt x="1422" y="495"/>
                  </a:lnTo>
                  <a:lnTo>
                    <a:pt x="0" y="0"/>
                  </a:lnTo>
                  <a:lnTo>
                    <a:pt x="6210" y="22682"/>
                  </a:lnTo>
                  <a:lnTo>
                    <a:pt x="7454" y="22301"/>
                  </a:lnTo>
                  <a:lnTo>
                    <a:pt x="9347" y="21729"/>
                  </a:lnTo>
                  <a:close/>
                </a:path>
              </a:pathLst>
            </a:custGeom>
            <a:solidFill>
              <a:srgbClr val="153D7D"/>
            </a:solidFill>
          </p:spPr>
          <p:txBody>
            <a:bodyPr wrap="square" lIns="0" tIns="0" rIns="0" bIns="0" rtlCol="0"/>
            <a:lstStyle/>
            <a:p>
              <a:endParaRPr sz="1227"/>
            </a:p>
          </p:txBody>
        </p:sp>
        <p:sp>
          <p:nvSpPr>
            <p:cNvPr id="4291" name="object 4291"/>
            <p:cNvSpPr/>
            <p:nvPr/>
          </p:nvSpPr>
          <p:spPr>
            <a:xfrm>
              <a:off x="2941197" y="6860908"/>
              <a:ext cx="8890" cy="24130"/>
            </a:xfrm>
            <a:custGeom>
              <a:avLst/>
              <a:gdLst/>
              <a:ahLst/>
              <a:cxnLst/>
              <a:rect l="l" t="t" r="r" b="b"/>
              <a:pathLst>
                <a:path w="8889" h="24129">
                  <a:moveTo>
                    <a:pt x="0" y="0"/>
                  </a:moveTo>
                  <a:lnTo>
                    <a:pt x="6561" y="23676"/>
                  </a:lnTo>
                  <a:lnTo>
                    <a:pt x="8370" y="23128"/>
                  </a:lnTo>
                  <a:lnTo>
                    <a:pt x="2292" y="777"/>
                  </a:lnTo>
                  <a:lnTo>
                    <a:pt x="0" y="0"/>
                  </a:lnTo>
                  <a:close/>
                </a:path>
              </a:pathLst>
            </a:custGeom>
            <a:solidFill>
              <a:srgbClr val="153E7E"/>
            </a:solidFill>
          </p:spPr>
          <p:txBody>
            <a:bodyPr wrap="square" lIns="0" tIns="0" rIns="0" bIns="0" rtlCol="0"/>
            <a:lstStyle/>
            <a:p>
              <a:endParaRPr sz="1227"/>
            </a:p>
          </p:txBody>
        </p:sp>
        <p:sp>
          <p:nvSpPr>
            <p:cNvPr id="4292" name="object 4292"/>
            <p:cNvSpPr/>
            <p:nvPr/>
          </p:nvSpPr>
          <p:spPr>
            <a:xfrm>
              <a:off x="2939830" y="6860445"/>
              <a:ext cx="8255" cy="24765"/>
            </a:xfrm>
            <a:custGeom>
              <a:avLst/>
              <a:gdLst/>
              <a:ahLst/>
              <a:cxnLst/>
              <a:rect l="l" t="t" r="r" b="b"/>
              <a:pathLst>
                <a:path w="8255" h="24765">
                  <a:moveTo>
                    <a:pt x="0" y="0"/>
                  </a:moveTo>
                  <a:lnTo>
                    <a:pt x="6785" y="24485"/>
                  </a:lnTo>
                  <a:lnTo>
                    <a:pt x="8258" y="24039"/>
                  </a:lnTo>
                  <a:lnTo>
                    <a:pt x="2133" y="723"/>
                  </a:lnTo>
                  <a:lnTo>
                    <a:pt x="0" y="0"/>
                  </a:lnTo>
                  <a:close/>
                </a:path>
              </a:pathLst>
            </a:custGeom>
            <a:solidFill>
              <a:srgbClr val="153F7F"/>
            </a:solidFill>
          </p:spPr>
          <p:txBody>
            <a:bodyPr wrap="square" lIns="0" tIns="0" rIns="0" bIns="0" rtlCol="0"/>
            <a:lstStyle/>
            <a:p>
              <a:endParaRPr sz="1227"/>
            </a:p>
          </p:txBody>
        </p:sp>
        <p:sp>
          <p:nvSpPr>
            <p:cNvPr id="4293" name="object 4293"/>
            <p:cNvSpPr/>
            <p:nvPr/>
          </p:nvSpPr>
          <p:spPr>
            <a:xfrm>
              <a:off x="2938110" y="6859862"/>
              <a:ext cx="8890" cy="26034"/>
            </a:xfrm>
            <a:custGeom>
              <a:avLst/>
              <a:gdLst/>
              <a:ahLst/>
              <a:cxnLst/>
              <a:rect l="l" t="t" r="r" b="b"/>
              <a:pathLst>
                <a:path w="8889" h="26034">
                  <a:moveTo>
                    <a:pt x="0" y="0"/>
                  </a:moveTo>
                  <a:lnTo>
                    <a:pt x="6946" y="25541"/>
                  </a:lnTo>
                  <a:lnTo>
                    <a:pt x="8824" y="24972"/>
                  </a:lnTo>
                  <a:lnTo>
                    <a:pt x="2164" y="733"/>
                  </a:lnTo>
                  <a:lnTo>
                    <a:pt x="0" y="0"/>
                  </a:lnTo>
                  <a:close/>
                </a:path>
              </a:pathLst>
            </a:custGeom>
            <a:solidFill>
              <a:srgbClr val="163F80"/>
            </a:solidFill>
          </p:spPr>
          <p:txBody>
            <a:bodyPr wrap="square" lIns="0" tIns="0" rIns="0" bIns="0" rtlCol="0"/>
            <a:lstStyle/>
            <a:p>
              <a:endParaRPr sz="1227"/>
            </a:p>
          </p:txBody>
        </p:sp>
        <p:sp>
          <p:nvSpPr>
            <p:cNvPr id="4294" name="object 4294"/>
            <p:cNvSpPr/>
            <p:nvPr/>
          </p:nvSpPr>
          <p:spPr>
            <a:xfrm>
              <a:off x="2936644" y="6859365"/>
              <a:ext cx="8890" cy="26670"/>
            </a:xfrm>
            <a:custGeom>
              <a:avLst/>
              <a:gdLst/>
              <a:ahLst/>
              <a:cxnLst/>
              <a:rect l="l" t="t" r="r" b="b"/>
              <a:pathLst>
                <a:path w="8889" h="26670">
                  <a:moveTo>
                    <a:pt x="0" y="0"/>
                  </a:moveTo>
                  <a:lnTo>
                    <a:pt x="7239" y="26393"/>
                  </a:lnTo>
                  <a:lnTo>
                    <a:pt x="8832" y="25911"/>
                  </a:lnTo>
                  <a:lnTo>
                    <a:pt x="1887" y="639"/>
                  </a:lnTo>
                  <a:lnTo>
                    <a:pt x="0" y="0"/>
                  </a:lnTo>
                  <a:close/>
                </a:path>
              </a:pathLst>
            </a:custGeom>
            <a:solidFill>
              <a:srgbClr val="164080"/>
            </a:solidFill>
          </p:spPr>
          <p:txBody>
            <a:bodyPr wrap="square" lIns="0" tIns="0" rIns="0" bIns="0" rtlCol="0"/>
            <a:lstStyle/>
            <a:p>
              <a:endParaRPr sz="1227"/>
            </a:p>
          </p:txBody>
        </p:sp>
        <p:sp>
          <p:nvSpPr>
            <p:cNvPr id="4295" name="object 4295"/>
            <p:cNvSpPr/>
            <p:nvPr/>
          </p:nvSpPr>
          <p:spPr>
            <a:xfrm>
              <a:off x="2934887" y="6858769"/>
              <a:ext cx="9525" cy="27940"/>
            </a:xfrm>
            <a:custGeom>
              <a:avLst/>
              <a:gdLst/>
              <a:ahLst/>
              <a:cxnLst/>
              <a:rect l="l" t="t" r="r" b="b"/>
              <a:pathLst>
                <a:path w="9525" h="27940">
                  <a:moveTo>
                    <a:pt x="0" y="0"/>
                  </a:moveTo>
                  <a:lnTo>
                    <a:pt x="7537" y="27431"/>
                  </a:lnTo>
                  <a:lnTo>
                    <a:pt x="9419" y="26861"/>
                  </a:lnTo>
                  <a:lnTo>
                    <a:pt x="2269" y="769"/>
                  </a:lnTo>
                  <a:lnTo>
                    <a:pt x="0" y="0"/>
                  </a:lnTo>
                  <a:close/>
                </a:path>
              </a:pathLst>
            </a:custGeom>
            <a:solidFill>
              <a:srgbClr val="164181"/>
            </a:solidFill>
          </p:spPr>
          <p:txBody>
            <a:bodyPr wrap="square" lIns="0" tIns="0" rIns="0" bIns="0" rtlCol="0"/>
            <a:lstStyle/>
            <a:p>
              <a:endParaRPr sz="1227"/>
            </a:p>
          </p:txBody>
        </p:sp>
        <p:sp>
          <p:nvSpPr>
            <p:cNvPr id="4296" name="object 4296"/>
            <p:cNvSpPr/>
            <p:nvPr/>
          </p:nvSpPr>
          <p:spPr>
            <a:xfrm>
              <a:off x="2933344" y="6858246"/>
              <a:ext cx="9525" cy="28575"/>
            </a:xfrm>
            <a:custGeom>
              <a:avLst/>
              <a:gdLst/>
              <a:ahLst/>
              <a:cxnLst/>
              <a:rect l="l" t="t" r="r" b="b"/>
              <a:pathLst>
                <a:path w="9525" h="28575">
                  <a:moveTo>
                    <a:pt x="0" y="0"/>
                  </a:moveTo>
                  <a:lnTo>
                    <a:pt x="7626" y="28395"/>
                  </a:lnTo>
                  <a:lnTo>
                    <a:pt x="9399" y="27857"/>
                  </a:lnTo>
                  <a:lnTo>
                    <a:pt x="2008" y="680"/>
                  </a:lnTo>
                  <a:lnTo>
                    <a:pt x="0" y="0"/>
                  </a:lnTo>
                  <a:close/>
                </a:path>
              </a:pathLst>
            </a:custGeom>
            <a:solidFill>
              <a:srgbClr val="164182"/>
            </a:solidFill>
          </p:spPr>
          <p:txBody>
            <a:bodyPr wrap="square" lIns="0" tIns="0" rIns="0" bIns="0" rtlCol="0"/>
            <a:lstStyle/>
            <a:p>
              <a:endParaRPr sz="1227"/>
            </a:p>
          </p:txBody>
        </p:sp>
        <p:sp>
          <p:nvSpPr>
            <p:cNvPr id="4297" name="object 4297"/>
            <p:cNvSpPr/>
            <p:nvPr/>
          </p:nvSpPr>
          <p:spPr>
            <a:xfrm>
              <a:off x="2931771" y="6857713"/>
              <a:ext cx="10160" cy="29845"/>
            </a:xfrm>
            <a:custGeom>
              <a:avLst/>
              <a:gdLst/>
              <a:ahLst/>
              <a:cxnLst/>
              <a:rect l="l" t="t" r="r" b="b"/>
              <a:pathLst>
                <a:path w="10160" h="29845">
                  <a:moveTo>
                    <a:pt x="0" y="0"/>
                  </a:moveTo>
                  <a:lnTo>
                    <a:pt x="8024" y="29284"/>
                  </a:lnTo>
                  <a:lnTo>
                    <a:pt x="9830" y="28737"/>
                  </a:lnTo>
                  <a:lnTo>
                    <a:pt x="2219" y="752"/>
                  </a:lnTo>
                  <a:lnTo>
                    <a:pt x="0" y="0"/>
                  </a:lnTo>
                  <a:close/>
                </a:path>
              </a:pathLst>
            </a:custGeom>
            <a:solidFill>
              <a:srgbClr val="164282"/>
            </a:solidFill>
          </p:spPr>
          <p:txBody>
            <a:bodyPr wrap="square" lIns="0" tIns="0" rIns="0" bIns="0" rtlCol="0"/>
            <a:lstStyle/>
            <a:p>
              <a:endParaRPr sz="1227"/>
            </a:p>
          </p:txBody>
        </p:sp>
        <p:sp>
          <p:nvSpPr>
            <p:cNvPr id="4298" name="object 4298"/>
            <p:cNvSpPr/>
            <p:nvPr/>
          </p:nvSpPr>
          <p:spPr>
            <a:xfrm>
              <a:off x="2929894" y="6857076"/>
              <a:ext cx="10795" cy="30480"/>
            </a:xfrm>
            <a:custGeom>
              <a:avLst/>
              <a:gdLst/>
              <a:ahLst/>
              <a:cxnLst/>
              <a:rect l="l" t="t" r="r" b="b"/>
              <a:pathLst>
                <a:path w="10794" h="30479">
                  <a:moveTo>
                    <a:pt x="0" y="0"/>
                  </a:moveTo>
                  <a:lnTo>
                    <a:pt x="8336" y="30394"/>
                  </a:lnTo>
                  <a:lnTo>
                    <a:pt x="10217" y="29824"/>
                  </a:lnTo>
                  <a:lnTo>
                    <a:pt x="2255" y="764"/>
                  </a:lnTo>
                  <a:lnTo>
                    <a:pt x="0" y="0"/>
                  </a:lnTo>
                  <a:close/>
                </a:path>
              </a:pathLst>
            </a:custGeom>
            <a:solidFill>
              <a:srgbClr val="164383"/>
            </a:solidFill>
          </p:spPr>
          <p:txBody>
            <a:bodyPr wrap="square" lIns="0" tIns="0" rIns="0" bIns="0" rtlCol="0"/>
            <a:lstStyle/>
            <a:p>
              <a:endParaRPr sz="1227"/>
            </a:p>
          </p:txBody>
        </p:sp>
        <p:sp>
          <p:nvSpPr>
            <p:cNvPr id="4299" name="object 4299"/>
            <p:cNvSpPr/>
            <p:nvPr/>
          </p:nvSpPr>
          <p:spPr>
            <a:xfrm>
              <a:off x="2928612" y="6856642"/>
              <a:ext cx="10795" cy="31750"/>
            </a:xfrm>
            <a:custGeom>
              <a:avLst/>
              <a:gdLst/>
              <a:ahLst/>
              <a:cxnLst/>
              <a:rect l="l" t="t" r="r" b="b"/>
              <a:pathLst>
                <a:path w="10794" h="31750">
                  <a:moveTo>
                    <a:pt x="0" y="0"/>
                  </a:moveTo>
                  <a:lnTo>
                    <a:pt x="8478" y="31175"/>
                  </a:lnTo>
                  <a:lnTo>
                    <a:pt x="10357" y="30605"/>
                  </a:lnTo>
                  <a:lnTo>
                    <a:pt x="2147" y="727"/>
                  </a:lnTo>
                  <a:lnTo>
                    <a:pt x="0" y="0"/>
                  </a:lnTo>
                  <a:close/>
                </a:path>
              </a:pathLst>
            </a:custGeom>
            <a:solidFill>
              <a:srgbClr val="164384"/>
            </a:solidFill>
          </p:spPr>
          <p:txBody>
            <a:bodyPr wrap="square" lIns="0" tIns="0" rIns="0" bIns="0" rtlCol="0"/>
            <a:lstStyle/>
            <a:p>
              <a:endParaRPr sz="1227"/>
            </a:p>
          </p:txBody>
        </p:sp>
        <p:sp>
          <p:nvSpPr>
            <p:cNvPr id="4300" name="object 4300"/>
            <p:cNvSpPr/>
            <p:nvPr/>
          </p:nvSpPr>
          <p:spPr>
            <a:xfrm>
              <a:off x="2926764" y="6856015"/>
              <a:ext cx="10795" cy="32384"/>
            </a:xfrm>
            <a:custGeom>
              <a:avLst/>
              <a:gdLst/>
              <a:ahLst/>
              <a:cxnLst/>
              <a:rect l="l" t="t" r="r" b="b"/>
              <a:pathLst>
                <a:path w="10794" h="32384">
                  <a:moveTo>
                    <a:pt x="0" y="0"/>
                  </a:moveTo>
                  <a:lnTo>
                    <a:pt x="8837" y="32252"/>
                  </a:lnTo>
                  <a:lnTo>
                    <a:pt x="10746" y="31674"/>
                  </a:lnTo>
                  <a:lnTo>
                    <a:pt x="2253" y="763"/>
                  </a:lnTo>
                  <a:lnTo>
                    <a:pt x="0" y="0"/>
                  </a:lnTo>
                  <a:close/>
                </a:path>
              </a:pathLst>
            </a:custGeom>
            <a:solidFill>
              <a:srgbClr val="164485"/>
            </a:solidFill>
          </p:spPr>
          <p:txBody>
            <a:bodyPr wrap="square" lIns="0" tIns="0" rIns="0" bIns="0" rtlCol="0"/>
            <a:lstStyle/>
            <a:p>
              <a:endParaRPr sz="1227"/>
            </a:p>
          </p:txBody>
        </p:sp>
        <p:sp>
          <p:nvSpPr>
            <p:cNvPr id="4301" name="object 4301"/>
            <p:cNvSpPr/>
            <p:nvPr/>
          </p:nvSpPr>
          <p:spPr>
            <a:xfrm>
              <a:off x="2925371" y="6855543"/>
              <a:ext cx="11430" cy="33655"/>
            </a:xfrm>
            <a:custGeom>
              <a:avLst/>
              <a:gdLst/>
              <a:ahLst/>
              <a:cxnLst/>
              <a:rect l="l" t="t" r="r" b="b"/>
              <a:pathLst>
                <a:path w="11430" h="33654">
                  <a:moveTo>
                    <a:pt x="0" y="0"/>
                  </a:moveTo>
                  <a:lnTo>
                    <a:pt x="9087" y="33071"/>
                  </a:lnTo>
                  <a:lnTo>
                    <a:pt x="10968" y="32501"/>
                  </a:lnTo>
                  <a:lnTo>
                    <a:pt x="2274" y="771"/>
                  </a:lnTo>
                  <a:lnTo>
                    <a:pt x="0" y="0"/>
                  </a:lnTo>
                  <a:close/>
                </a:path>
              </a:pathLst>
            </a:custGeom>
            <a:solidFill>
              <a:srgbClr val="174585"/>
            </a:solidFill>
          </p:spPr>
          <p:txBody>
            <a:bodyPr wrap="square" lIns="0" tIns="0" rIns="0" bIns="0" rtlCol="0"/>
            <a:lstStyle/>
            <a:p>
              <a:endParaRPr sz="1227"/>
            </a:p>
          </p:txBody>
        </p:sp>
        <p:sp>
          <p:nvSpPr>
            <p:cNvPr id="4302" name="object 4302"/>
            <p:cNvSpPr/>
            <p:nvPr/>
          </p:nvSpPr>
          <p:spPr>
            <a:xfrm>
              <a:off x="2923629" y="6854953"/>
              <a:ext cx="11430" cy="34290"/>
            </a:xfrm>
            <a:custGeom>
              <a:avLst/>
              <a:gdLst/>
              <a:ahLst/>
              <a:cxnLst/>
              <a:rect l="l" t="t" r="r" b="b"/>
              <a:pathLst>
                <a:path w="11430" h="34290">
                  <a:moveTo>
                    <a:pt x="0" y="0"/>
                  </a:moveTo>
                  <a:lnTo>
                    <a:pt x="9371" y="34103"/>
                  </a:lnTo>
                  <a:lnTo>
                    <a:pt x="11148" y="33565"/>
                  </a:lnTo>
                  <a:lnTo>
                    <a:pt x="2225" y="754"/>
                  </a:lnTo>
                  <a:lnTo>
                    <a:pt x="0" y="0"/>
                  </a:lnTo>
                  <a:close/>
                </a:path>
              </a:pathLst>
            </a:custGeom>
            <a:solidFill>
              <a:srgbClr val="174586"/>
            </a:solidFill>
          </p:spPr>
          <p:txBody>
            <a:bodyPr wrap="square" lIns="0" tIns="0" rIns="0" bIns="0" rtlCol="0"/>
            <a:lstStyle/>
            <a:p>
              <a:endParaRPr sz="1227"/>
            </a:p>
          </p:txBody>
        </p:sp>
        <p:sp>
          <p:nvSpPr>
            <p:cNvPr id="4303" name="object 4303"/>
            <p:cNvSpPr/>
            <p:nvPr/>
          </p:nvSpPr>
          <p:spPr>
            <a:xfrm>
              <a:off x="2922260" y="6854489"/>
              <a:ext cx="11430" cy="34925"/>
            </a:xfrm>
            <a:custGeom>
              <a:avLst/>
              <a:gdLst/>
              <a:ahLst/>
              <a:cxnLst/>
              <a:rect l="l" t="t" r="r" b="b"/>
              <a:pathLst>
                <a:path w="11430" h="34925">
                  <a:moveTo>
                    <a:pt x="0" y="0"/>
                  </a:moveTo>
                  <a:lnTo>
                    <a:pt x="9569" y="34922"/>
                  </a:lnTo>
                  <a:lnTo>
                    <a:pt x="11366" y="34377"/>
                  </a:lnTo>
                  <a:lnTo>
                    <a:pt x="1800" y="610"/>
                  </a:lnTo>
                  <a:lnTo>
                    <a:pt x="0" y="0"/>
                  </a:lnTo>
                  <a:close/>
                </a:path>
              </a:pathLst>
            </a:custGeom>
            <a:solidFill>
              <a:srgbClr val="174687"/>
            </a:solidFill>
          </p:spPr>
          <p:txBody>
            <a:bodyPr wrap="square" lIns="0" tIns="0" rIns="0" bIns="0" rtlCol="0"/>
            <a:lstStyle/>
            <a:p>
              <a:endParaRPr sz="1227"/>
            </a:p>
          </p:txBody>
        </p:sp>
        <p:sp>
          <p:nvSpPr>
            <p:cNvPr id="4304" name="object 4304"/>
            <p:cNvSpPr/>
            <p:nvPr/>
          </p:nvSpPr>
          <p:spPr>
            <a:xfrm>
              <a:off x="2920476" y="6853884"/>
              <a:ext cx="12065" cy="36195"/>
            </a:xfrm>
            <a:custGeom>
              <a:avLst/>
              <a:gdLst/>
              <a:ahLst/>
              <a:cxnLst/>
              <a:rect l="l" t="t" r="r" b="b"/>
              <a:pathLst>
                <a:path w="12064" h="36195">
                  <a:moveTo>
                    <a:pt x="0" y="0"/>
                  </a:moveTo>
                  <a:lnTo>
                    <a:pt x="9790" y="36001"/>
                  </a:lnTo>
                  <a:lnTo>
                    <a:pt x="11670" y="35431"/>
                  </a:lnTo>
                  <a:lnTo>
                    <a:pt x="2162" y="733"/>
                  </a:lnTo>
                  <a:lnTo>
                    <a:pt x="0" y="0"/>
                  </a:lnTo>
                  <a:close/>
                </a:path>
              </a:pathLst>
            </a:custGeom>
            <a:solidFill>
              <a:srgbClr val="174788"/>
            </a:solidFill>
          </p:spPr>
          <p:txBody>
            <a:bodyPr wrap="square" lIns="0" tIns="0" rIns="0" bIns="0" rtlCol="0"/>
            <a:lstStyle/>
            <a:p>
              <a:endParaRPr sz="1227"/>
            </a:p>
          </p:txBody>
        </p:sp>
        <p:sp>
          <p:nvSpPr>
            <p:cNvPr id="4305" name="object 4305"/>
            <p:cNvSpPr/>
            <p:nvPr/>
          </p:nvSpPr>
          <p:spPr>
            <a:xfrm>
              <a:off x="2919086" y="6853413"/>
              <a:ext cx="12065" cy="37465"/>
            </a:xfrm>
            <a:custGeom>
              <a:avLst/>
              <a:gdLst/>
              <a:ahLst/>
              <a:cxnLst/>
              <a:rect l="l" t="t" r="r" b="b"/>
              <a:pathLst>
                <a:path w="12064" h="37465">
                  <a:moveTo>
                    <a:pt x="0" y="0"/>
                  </a:moveTo>
                  <a:lnTo>
                    <a:pt x="9724" y="36913"/>
                  </a:lnTo>
                  <a:lnTo>
                    <a:pt x="11600" y="36344"/>
                  </a:lnTo>
                  <a:lnTo>
                    <a:pt x="1779" y="603"/>
                  </a:lnTo>
                  <a:lnTo>
                    <a:pt x="0" y="0"/>
                  </a:lnTo>
                  <a:close/>
                </a:path>
              </a:pathLst>
            </a:custGeom>
            <a:solidFill>
              <a:srgbClr val="174888"/>
            </a:solidFill>
          </p:spPr>
          <p:txBody>
            <a:bodyPr wrap="square" lIns="0" tIns="0" rIns="0" bIns="0" rtlCol="0"/>
            <a:lstStyle/>
            <a:p>
              <a:endParaRPr sz="1227"/>
            </a:p>
          </p:txBody>
        </p:sp>
        <p:sp>
          <p:nvSpPr>
            <p:cNvPr id="4306" name="object 4306"/>
            <p:cNvSpPr/>
            <p:nvPr/>
          </p:nvSpPr>
          <p:spPr>
            <a:xfrm>
              <a:off x="2917253" y="6852791"/>
              <a:ext cx="12700" cy="38100"/>
            </a:xfrm>
            <a:custGeom>
              <a:avLst/>
              <a:gdLst/>
              <a:ahLst/>
              <a:cxnLst/>
              <a:rect l="l" t="t" r="r" b="b"/>
              <a:pathLst>
                <a:path w="12700" h="38100">
                  <a:moveTo>
                    <a:pt x="0" y="0"/>
                  </a:moveTo>
                  <a:lnTo>
                    <a:pt x="10382" y="37890"/>
                  </a:lnTo>
                  <a:lnTo>
                    <a:pt x="12291" y="37312"/>
                  </a:lnTo>
                  <a:lnTo>
                    <a:pt x="2248" y="762"/>
                  </a:lnTo>
                  <a:lnTo>
                    <a:pt x="0" y="0"/>
                  </a:lnTo>
                  <a:close/>
                </a:path>
              </a:pathLst>
            </a:custGeom>
            <a:solidFill>
              <a:srgbClr val="174889"/>
            </a:solidFill>
          </p:spPr>
          <p:txBody>
            <a:bodyPr wrap="square" lIns="0" tIns="0" rIns="0" bIns="0" rtlCol="0"/>
            <a:lstStyle/>
            <a:p>
              <a:endParaRPr sz="1227"/>
            </a:p>
          </p:txBody>
        </p:sp>
        <p:sp>
          <p:nvSpPr>
            <p:cNvPr id="4307" name="object 4307"/>
            <p:cNvSpPr/>
            <p:nvPr/>
          </p:nvSpPr>
          <p:spPr>
            <a:xfrm>
              <a:off x="2915478" y="6852189"/>
              <a:ext cx="12700" cy="39370"/>
            </a:xfrm>
            <a:custGeom>
              <a:avLst/>
              <a:gdLst/>
              <a:ahLst/>
              <a:cxnLst/>
              <a:rect l="l" t="t" r="r" b="b"/>
              <a:pathLst>
                <a:path w="12700" h="39370">
                  <a:moveTo>
                    <a:pt x="0" y="0"/>
                  </a:moveTo>
                  <a:lnTo>
                    <a:pt x="10698" y="38934"/>
                  </a:lnTo>
                  <a:lnTo>
                    <a:pt x="12476" y="38396"/>
                  </a:lnTo>
                  <a:lnTo>
                    <a:pt x="2272" y="770"/>
                  </a:lnTo>
                  <a:lnTo>
                    <a:pt x="0" y="0"/>
                  </a:lnTo>
                  <a:close/>
                </a:path>
              </a:pathLst>
            </a:custGeom>
            <a:solidFill>
              <a:srgbClr val="17498A"/>
            </a:solidFill>
          </p:spPr>
          <p:txBody>
            <a:bodyPr wrap="square" lIns="0" tIns="0" rIns="0" bIns="0" rtlCol="0"/>
            <a:lstStyle/>
            <a:p>
              <a:endParaRPr sz="1227"/>
            </a:p>
          </p:txBody>
        </p:sp>
        <p:sp>
          <p:nvSpPr>
            <p:cNvPr id="4308" name="object 4308"/>
            <p:cNvSpPr/>
            <p:nvPr/>
          </p:nvSpPr>
          <p:spPr>
            <a:xfrm>
              <a:off x="2914113" y="6851727"/>
              <a:ext cx="12700" cy="40005"/>
            </a:xfrm>
            <a:custGeom>
              <a:avLst/>
              <a:gdLst/>
              <a:ahLst/>
              <a:cxnLst/>
              <a:rect l="l" t="t" r="r" b="b"/>
              <a:pathLst>
                <a:path w="12700" h="40004">
                  <a:moveTo>
                    <a:pt x="0" y="0"/>
                  </a:moveTo>
                  <a:lnTo>
                    <a:pt x="10920" y="39743"/>
                  </a:lnTo>
                  <a:lnTo>
                    <a:pt x="12697" y="39204"/>
                  </a:lnTo>
                  <a:lnTo>
                    <a:pt x="2242" y="760"/>
                  </a:lnTo>
                  <a:lnTo>
                    <a:pt x="0" y="0"/>
                  </a:lnTo>
                  <a:close/>
                </a:path>
              </a:pathLst>
            </a:custGeom>
            <a:solidFill>
              <a:srgbClr val="174A8A"/>
            </a:solidFill>
          </p:spPr>
          <p:txBody>
            <a:bodyPr wrap="square" lIns="0" tIns="0" rIns="0" bIns="0" rtlCol="0"/>
            <a:lstStyle/>
            <a:p>
              <a:endParaRPr sz="1227"/>
            </a:p>
          </p:txBody>
        </p:sp>
        <p:sp>
          <p:nvSpPr>
            <p:cNvPr id="4309" name="object 4309"/>
            <p:cNvSpPr/>
            <p:nvPr/>
          </p:nvSpPr>
          <p:spPr>
            <a:xfrm>
              <a:off x="2912592" y="6851682"/>
              <a:ext cx="13335" cy="40640"/>
            </a:xfrm>
            <a:custGeom>
              <a:avLst/>
              <a:gdLst/>
              <a:ahLst/>
              <a:cxnLst/>
              <a:rect l="l" t="t" r="r" b="b"/>
              <a:pathLst>
                <a:path w="13335" h="40640">
                  <a:moveTo>
                    <a:pt x="1387" y="0"/>
                  </a:moveTo>
                  <a:lnTo>
                    <a:pt x="0" y="260"/>
                  </a:lnTo>
                  <a:lnTo>
                    <a:pt x="10850" y="40271"/>
                  </a:lnTo>
                  <a:lnTo>
                    <a:pt x="12758" y="39692"/>
                  </a:lnTo>
                  <a:lnTo>
                    <a:pt x="1899" y="173"/>
                  </a:lnTo>
                  <a:lnTo>
                    <a:pt x="1387" y="0"/>
                  </a:lnTo>
                  <a:close/>
                </a:path>
              </a:pathLst>
            </a:custGeom>
            <a:solidFill>
              <a:srgbClr val="184A8B"/>
            </a:solidFill>
          </p:spPr>
          <p:txBody>
            <a:bodyPr wrap="square" lIns="0" tIns="0" rIns="0" bIns="0" rtlCol="0"/>
            <a:lstStyle/>
            <a:p>
              <a:endParaRPr sz="1227"/>
            </a:p>
          </p:txBody>
        </p:sp>
        <p:sp>
          <p:nvSpPr>
            <p:cNvPr id="4310" name="object 4310"/>
            <p:cNvSpPr/>
            <p:nvPr/>
          </p:nvSpPr>
          <p:spPr>
            <a:xfrm>
              <a:off x="2911449" y="6851942"/>
              <a:ext cx="13335" cy="40640"/>
            </a:xfrm>
            <a:custGeom>
              <a:avLst/>
              <a:gdLst/>
              <a:ahLst/>
              <a:cxnLst/>
              <a:rect l="l" t="t" r="r" b="b"/>
              <a:pathLst>
                <a:path w="13335" h="40640">
                  <a:moveTo>
                    <a:pt x="1828" y="0"/>
                  </a:moveTo>
                  <a:lnTo>
                    <a:pt x="0" y="457"/>
                  </a:lnTo>
                  <a:lnTo>
                    <a:pt x="10850" y="40357"/>
                  </a:lnTo>
                  <a:lnTo>
                    <a:pt x="12730" y="39787"/>
                  </a:lnTo>
                  <a:lnTo>
                    <a:pt x="1828" y="0"/>
                  </a:lnTo>
                  <a:close/>
                </a:path>
              </a:pathLst>
            </a:custGeom>
            <a:solidFill>
              <a:srgbClr val="184B8C"/>
            </a:solidFill>
          </p:spPr>
          <p:txBody>
            <a:bodyPr wrap="square" lIns="0" tIns="0" rIns="0" bIns="0" rtlCol="0"/>
            <a:lstStyle/>
            <a:p>
              <a:endParaRPr sz="1227"/>
            </a:p>
          </p:txBody>
        </p:sp>
        <p:sp>
          <p:nvSpPr>
            <p:cNvPr id="4311" name="object 4311"/>
            <p:cNvSpPr/>
            <p:nvPr/>
          </p:nvSpPr>
          <p:spPr>
            <a:xfrm>
              <a:off x="2908706" y="6852399"/>
              <a:ext cx="14604" cy="41275"/>
            </a:xfrm>
            <a:custGeom>
              <a:avLst/>
              <a:gdLst/>
              <a:ahLst/>
              <a:cxnLst/>
              <a:rect l="l" t="t" r="r" b="b"/>
              <a:pathLst>
                <a:path w="14605" h="41275">
                  <a:moveTo>
                    <a:pt x="14008" y="39776"/>
                  </a:moveTo>
                  <a:lnTo>
                    <a:pt x="3086" y="0"/>
                  </a:lnTo>
                  <a:lnTo>
                    <a:pt x="1270" y="330"/>
                  </a:lnTo>
                  <a:lnTo>
                    <a:pt x="1143" y="368"/>
                  </a:lnTo>
                  <a:lnTo>
                    <a:pt x="0" y="711"/>
                  </a:lnTo>
                  <a:lnTo>
                    <a:pt x="10642" y="40792"/>
                  </a:lnTo>
                  <a:lnTo>
                    <a:pt x="12115" y="40347"/>
                  </a:lnTo>
                  <a:lnTo>
                    <a:pt x="12954" y="40093"/>
                  </a:lnTo>
                  <a:lnTo>
                    <a:pt x="14008" y="39776"/>
                  </a:lnTo>
                  <a:close/>
                </a:path>
              </a:pathLst>
            </a:custGeom>
            <a:solidFill>
              <a:srgbClr val="184C8D"/>
            </a:solidFill>
          </p:spPr>
          <p:txBody>
            <a:bodyPr wrap="square" lIns="0" tIns="0" rIns="0" bIns="0" rtlCol="0"/>
            <a:lstStyle/>
            <a:p>
              <a:endParaRPr sz="1227"/>
            </a:p>
          </p:txBody>
        </p:sp>
        <p:sp>
          <p:nvSpPr>
            <p:cNvPr id="4312" name="object 4312"/>
            <p:cNvSpPr/>
            <p:nvPr/>
          </p:nvSpPr>
          <p:spPr>
            <a:xfrm>
              <a:off x="2907220" y="6853085"/>
              <a:ext cx="13335" cy="40640"/>
            </a:xfrm>
            <a:custGeom>
              <a:avLst/>
              <a:gdLst/>
              <a:ahLst/>
              <a:cxnLst/>
              <a:rect l="l" t="t" r="r" b="b"/>
              <a:pathLst>
                <a:path w="13335" h="40640">
                  <a:moveTo>
                    <a:pt x="1942" y="0"/>
                  </a:moveTo>
                  <a:lnTo>
                    <a:pt x="0" y="457"/>
                  </a:lnTo>
                  <a:lnTo>
                    <a:pt x="10990" y="40453"/>
                  </a:lnTo>
                  <a:lnTo>
                    <a:pt x="12767" y="39914"/>
                  </a:lnTo>
                  <a:lnTo>
                    <a:pt x="1942" y="0"/>
                  </a:lnTo>
                  <a:close/>
                </a:path>
              </a:pathLst>
            </a:custGeom>
            <a:solidFill>
              <a:srgbClr val="184D8E"/>
            </a:solidFill>
          </p:spPr>
          <p:txBody>
            <a:bodyPr wrap="square" lIns="0" tIns="0" rIns="0" bIns="0" rtlCol="0"/>
            <a:lstStyle/>
            <a:p>
              <a:endParaRPr sz="1227"/>
            </a:p>
          </p:txBody>
        </p:sp>
        <p:sp>
          <p:nvSpPr>
            <p:cNvPr id="4313" name="object 4313"/>
            <p:cNvSpPr/>
            <p:nvPr/>
          </p:nvSpPr>
          <p:spPr>
            <a:xfrm>
              <a:off x="2904604" y="6853542"/>
              <a:ext cx="14604" cy="41275"/>
            </a:xfrm>
            <a:custGeom>
              <a:avLst/>
              <a:gdLst/>
              <a:ahLst/>
              <a:cxnLst/>
              <a:rect l="l" t="t" r="r" b="b"/>
              <a:pathLst>
                <a:path w="14605" h="41275">
                  <a:moveTo>
                    <a:pt x="14312" y="39789"/>
                  </a:moveTo>
                  <a:lnTo>
                    <a:pt x="2959" y="0"/>
                  </a:lnTo>
                  <a:lnTo>
                    <a:pt x="2032" y="177"/>
                  </a:lnTo>
                  <a:lnTo>
                    <a:pt x="1143" y="444"/>
                  </a:lnTo>
                  <a:lnTo>
                    <a:pt x="863" y="520"/>
                  </a:lnTo>
                  <a:lnTo>
                    <a:pt x="0" y="787"/>
                  </a:lnTo>
                  <a:lnTo>
                    <a:pt x="10871" y="40830"/>
                  </a:lnTo>
                  <a:lnTo>
                    <a:pt x="12776" y="40259"/>
                  </a:lnTo>
                  <a:lnTo>
                    <a:pt x="14312" y="39789"/>
                  </a:lnTo>
                  <a:close/>
                </a:path>
              </a:pathLst>
            </a:custGeom>
            <a:solidFill>
              <a:srgbClr val="184E8F"/>
            </a:solidFill>
          </p:spPr>
          <p:txBody>
            <a:bodyPr wrap="square" lIns="0" tIns="0" rIns="0" bIns="0" rtlCol="0"/>
            <a:lstStyle/>
            <a:p>
              <a:endParaRPr sz="1227"/>
            </a:p>
          </p:txBody>
        </p:sp>
        <p:sp>
          <p:nvSpPr>
            <p:cNvPr id="4314" name="object 4314"/>
            <p:cNvSpPr/>
            <p:nvPr/>
          </p:nvSpPr>
          <p:spPr>
            <a:xfrm>
              <a:off x="2903021" y="6854228"/>
              <a:ext cx="13335" cy="40640"/>
            </a:xfrm>
            <a:custGeom>
              <a:avLst/>
              <a:gdLst/>
              <a:ahLst/>
              <a:cxnLst/>
              <a:rect l="l" t="t" r="r" b="b"/>
              <a:pathLst>
                <a:path w="13335" h="40640">
                  <a:moveTo>
                    <a:pt x="1913" y="0"/>
                  </a:moveTo>
                  <a:lnTo>
                    <a:pt x="0" y="566"/>
                  </a:lnTo>
                  <a:lnTo>
                    <a:pt x="10995" y="40581"/>
                  </a:lnTo>
                  <a:lnTo>
                    <a:pt x="12992" y="39976"/>
                  </a:lnTo>
                  <a:lnTo>
                    <a:pt x="1913" y="0"/>
                  </a:lnTo>
                  <a:close/>
                </a:path>
              </a:pathLst>
            </a:custGeom>
            <a:solidFill>
              <a:srgbClr val="184F90"/>
            </a:solidFill>
          </p:spPr>
          <p:txBody>
            <a:bodyPr wrap="square" lIns="0" tIns="0" rIns="0" bIns="0" rtlCol="0"/>
            <a:lstStyle/>
            <a:p>
              <a:endParaRPr sz="1227"/>
            </a:p>
          </p:txBody>
        </p:sp>
        <p:sp>
          <p:nvSpPr>
            <p:cNvPr id="4315" name="object 4315"/>
            <p:cNvSpPr/>
            <p:nvPr/>
          </p:nvSpPr>
          <p:spPr>
            <a:xfrm>
              <a:off x="2901877" y="6854685"/>
              <a:ext cx="13335" cy="40640"/>
            </a:xfrm>
            <a:custGeom>
              <a:avLst/>
              <a:gdLst/>
              <a:ahLst/>
              <a:cxnLst/>
              <a:rect l="l" t="t" r="r" b="b"/>
              <a:pathLst>
                <a:path w="13335" h="40640">
                  <a:moveTo>
                    <a:pt x="1913" y="0"/>
                  </a:moveTo>
                  <a:lnTo>
                    <a:pt x="925" y="174"/>
                  </a:lnTo>
                  <a:lnTo>
                    <a:pt x="0" y="450"/>
                  </a:lnTo>
                  <a:lnTo>
                    <a:pt x="10996" y="40470"/>
                  </a:lnTo>
                  <a:lnTo>
                    <a:pt x="12877" y="39900"/>
                  </a:lnTo>
                  <a:lnTo>
                    <a:pt x="1913" y="0"/>
                  </a:lnTo>
                  <a:close/>
                </a:path>
              </a:pathLst>
            </a:custGeom>
            <a:solidFill>
              <a:srgbClr val="195091"/>
            </a:solidFill>
          </p:spPr>
          <p:txBody>
            <a:bodyPr wrap="square" lIns="0" tIns="0" rIns="0" bIns="0" rtlCol="0"/>
            <a:lstStyle/>
            <a:p>
              <a:endParaRPr sz="1227"/>
            </a:p>
          </p:txBody>
        </p:sp>
        <p:sp>
          <p:nvSpPr>
            <p:cNvPr id="4316" name="object 4316"/>
            <p:cNvSpPr/>
            <p:nvPr/>
          </p:nvSpPr>
          <p:spPr>
            <a:xfrm>
              <a:off x="2899245" y="6855028"/>
              <a:ext cx="14604" cy="41275"/>
            </a:xfrm>
            <a:custGeom>
              <a:avLst/>
              <a:gdLst/>
              <a:ahLst/>
              <a:cxnLst/>
              <a:rect l="l" t="t" r="r" b="b"/>
              <a:pathLst>
                <a:path w="14605" h="41275">
                  <a:moveTo>
                    <a:pt x="14033" y="40005"/>
                  </a:moveTo>
                  <a:lnTo>
                    <a:pt x="3060" y="0"/>
                  </a:lnTo>
                  <a:lnTo>
                    <a:pt x="2895" y="38"/>
                  </a:lnTo>
                  <a:lnTo>
                    <a:pt x="1562" y="431"/>
                  </a:lnTo>
                  <a:lnTo>
                    <a:pt x="1168" y="546"/>
                  </a:lnTo>
                  <a:lnTo>
                    <a:pt x="0" y="901"/>
                  </a:lnTo>
                  <a:lnTo>
                    <a:pt x="10998" y="40932"/>
                  </a:lnTo>
                  <a:lnTo>
                    <a:pt x="12128" y="40589"/>
                  </a:lnTo>
                  <a:lnTo>
                    <a:pt x="14033" y="40005"/>
                  </a:lnTo>
                  <a:close/>
                </a:path>
              </a:pathLst>
            </a:custGeom>
            <a:solidFill>
              <a:srgbClr val="195192"/>
            </a:solidFill>
          </p:spPr>
          <p:txBody>
            <a:bodyPr wrap="square" lIns="0" tIns="0" rIns="0" bIns="0" rtlCol="0"/>
            <a:lstStyle/>
            <a:p>
              <a:endParaRPr sz="1227"/>
            </a:p>
          </p:txBody>
        </p:sp>
        <p:sp>
          <p:nvSpPr>
            <p:cNvPr id="4317" name="object 4317"/>
            <p:cNvSpPr/>
            <p:nvPr/>
          </p:nvSpPr>
          <p:spPr>
            <a:xfrm>
              <a:off x="2897784" y="6855792"/>
              <a:ext cx="13335" cy="40640"/>
            </a:xfrm>
            <a:custGeom>
              <a:avLst/>
              <a:gdLst/>
              <a:ahLst/>
              <a:cxnLst/>
              <a:rect l="l" t="t" r="r" b="b"/>
              <a:pathLst>
                <a:path w="13335" h="40640">
                  <a:moveTo>
                    <a:pt x="1893" y="0"/>
                  </a:moveTo>
                  <a:lnTo>
                    <a:pt x="0" y="564"/>
                  </a:lnTo>
                  <a:lnTo>
                    <a:pt x="10736" y="40045"/>
                  </a:lnTo>
                  <a:lnTo>
                    <a:pt x="11722" y="40384"/>
                  </a:lnTo>
                  <a:lnTo>
                    <a:pt x="12864" y="40038"/>
                  </a:lnTo>
                  <a:lnTo>
                    <a:pt x="1893" y="0"/>
                  </a:lnTo>
                  <a:close/>
                </a:path>
              </a:pathLst>
            </a:custGeom>
            <a:solidFill>
              <a:srgbClr val="195293"/>
            </a:solidFill>
          </p:spPr>
          <p:txBody>
            <a:bodyPr wrap="square" lIns="0" tIns="0" rIns="0" bIns="0" rtlCol="0"/>
            <a:lstStyle/>
            <a:p>
              <a:endParaRPr sz="1227"/>
            </a:p>
          </p:txBody>
        </p:sp>
        <p:sp>
          <p:nvSpPr>
            <p:cNvPr id="4318" name="object 4318"/>
            <p:cNvSpPr/>
            <p:nvPr/>
          </p:nvSpPr>
          <p:spPr>
            <a:xfrm>
              <a:off x="2895041" y="6856171"/>
              <a:ext cx="14604" cy="40005"/>
            </a:xfrm>
            <a:custGeom>
              <a:avLst/>
              <a:gdLst/>
              <a:ahLst/>
              <a:cxnLst/>
              <a:rect l="l" t="t" r="r" b="b"/>
              <a:pathLst>
                <a:path w="14605" h="40004">
                  <a:moveTo>
                    <a:pt x="14465" y="40005"/>
                  </a:moveTo>
                  <a:lnTo>
                    <a:pt x="3378" y="0"/>
                  </a:lnTo>
                  <a:lnTo>
                    <a:pt x="1993" y="419"/>
                  </a:lnTo>
                  <a:lnTo>
                    <a:pt x="1587" y="533"/>
                  </a:lnTo>
                  <a:lnTo>
                    <a:pt x="0" y="1003"/>
                  </a:lnTo>
                  <a:lnTo>
                    <a:pt x="10325" y="38582"/>
                  </a:lnTo>
                  <a:lnTo>
                    <a:pt x="12065" y="39192"/>
                  </a:lnTo>
                  <a:lnTo>
                    <a:pt x="14465" y="40005"/>
                  </a:lnTo>
                  <a:close/>
                </a:path>
              </a:pathLst>
            </a:custGeom>
            <a:solidFill>
              <a:srgbClr val="195394"/>
            </a:solidFill>
          </p:spPr>
          <p:txBody>
            <a:bodyPr wrap="square" lIns="0" tIns="0" rIns="0" bIns="0" rtlCol="0"/>
            <a:lstStyle/>
            <a:p>
              <a:endParaRPr sz="1227"/>
            </a:p>
          </p:txBody>
        </p:sp>
        <p:sp>
          <p:nvSpPr>
            <p:cNvPr id="4319" name="object 4319"/>
            <p:cNvSpPr/>
            <p:nvPr/>
          </p:nvSpPr>
          <p:spPr>
            <a:xfrm>
              <a:off x="2893587" y="6856971"/>
              <a:ext cx="12700" cy="38100"/>
            </a:xfrm>
            <a:custGeom>
              <a:avLst/>
              <a:gdLst/>
              <a:ahLst/>
              <a:cxnLst/>
              <a:rect l="l" t="t" r="r" b="b"/>
              <a:pathLst>
                <a:path w="12700" h="38100">
                  <a:moveTo>
                    <a:pt x="2202" y="0"/>
                  </a:moveTo>
                  <a:lnTo>
                    <a:pt x="2067" y="20"/>
                  </a:lnTo>
                  <a:lnTo>
                    <a:pt x="0" y="636"/>
                  </a:lnTo>
                  <a:lnTo>
                    <a:pt x="10386" y="37301"/>
                  </a:lnTo>
                  <a:lnTo>
                    <a:pt x="12288" y="37955"/>
                  </a:lnTo>
                  <a:lnTo>
                    <a:pt x="2202" y="0"/>
                  </a:lnTo>
                  <a:close/>
                </a:path>
              </a:pathLst>
            </a:custGeom>
            <a:solidFill>
              <a:srgbClr val="195495"/>
            </a:solidFill>
          </p:spPr>
          <p:txBody>
            <a:bodyPr wrap="square" lIns="0" tIns="0" rIns="0" bIns="0" rtlCol="0"/>
            <a:lstStyle/>
            <a:p>
              <a:endParaRPr sz="1227"/>
            </a:p>
          </p:txBody>
        </p:sp>
        <p:sp>
          <p:nvSpPr>
            <p:cNvPr id="4320" name="object 4320"/>
            <p:cNvSpPr/>
            <p:nvPr/>
          </p:nvSpPr>
          <p:spPr>
            <a:xfrm>
              <a:off x="2892441" y="6857362"/>
              <a:ext cx="12065" cy="37465"/>
            </a:xfrm>
            <a:custGeom>
              <a:avLst/>
              <a:gdLst/>
              <a:ahLst/>
              <a:cxnLst/>
              <a:rect l="l" t="t" r="r" b="b"/>
              <a:pathLst>
                <a:path w="12064" h="37465">
                  <a:moveTo>
                    <a:pt x="1969" y="0"/>
                  </a:moveTo>
                  <a:lnTo>
                    <a:pt x="0" y="587"/>
                  </a:lnTo>
                  <a:lnTo>
                    <a:pt x="9788" y="36309"/>
                  </a:lnTo>
                  <a:lnTo>
                    <a:pt x="12056" y="37090"/>
                  </a:lnTo>
                  <a:lnTo>
                    <a:pt x="1969" y="0"/>
                  </a:lnTo>
                  <a:close/>
                </a:path>
              </a:pathLst>
            </a:custGeom>
            <a:solidFill>
              <a:srgbClr val="195596"/>
            </a:solidFill>
          </p:spPr>
          <p:txBody>
            <a:bodyPr wrap="square" lIns="0" tIns="0" rIns="0" bIns="0" rtlCol="0"/>
            <a:lstStyle/>
            <a:p>
              <a:endParaRPr sz="1227"/>
            </a:p>
          </p:txBody>
        </p:sp>
        <p:sp>
          <p:nvSpPr>
            <p:cNvPr id="4321" name="object 4321"/>
            <p:cNvSpPr/>
            <p:nvPr/>
          </p:nvSpPr>
          <p:spPr>
            <a:xfrm>
              <a:off x="2890951" y="6857829"/>
              <a:ext cx="12065" cy="36195"/>
            </a:xfrm>
            <a:custGeom>
              <a:avLst/>
              <a:gdLst/>
              <a:ahLst/>
              <a:cxnLst/>
              <a:rect l="l" t="t" r="r" b="b"/>
              <a:pathLst>
                <a:path w="12064" h="36195">
                  <a:moveTo>
                    <a:pt x="1894" y="0"/>
                  </a:moveTo>
                  <a:lnTo>
                    <a:pt x="0" y="564"/>
                  </a:lnTo>
                  <a:lnTo>
                    <a:pt x="9420" y="35203"/>
                  </a:lnTo>
                  <a:lnTo>
                    <a:pt x="11792" y="36019"/>
                  </a:lnTo>
                  <a:lnTo>
                    <a:pt x="1894" y="0"/>
                  </a:lnTo>
                  <a:close/>
                </a:path>
              </a:pathLst>
            </a:custGeom>
            <a:solidFill>
              <a:srgbClr val="1A5597"/>
            </a:solidFill>
          </p:spPr>
          <p:txBody>
            <a:bodyPr wrap="square" lIns="0" tIns="0" rIns="0" bIns="0" rtlCol="0"/>
            <a:lstStyle/>
            <a:p>
              <a:endParaRPr sz="1227"/>
            </a:p>
          </p:txBody>
        </p:sp>
        <p:sp>
          <p:nvSpPr>
            <p:cNvPr id="4322" name="object 4322"/>
            <p:cNvSpPr/>
            <p:nvPr/>
          </p:nvSpPr>
          <p:spPr>
            <a:xfrm>
              <a:off x="2889808" y="6858170"/>
              <a:ext cx="12065" cy="35560"/>
            </a:xfrm>
            <a:custGeom>
              <a:avLst/>
              <a:gdLst/>
              <a:ahLst/>
              <a:cxnLst/>
              <a:rect l="l" t="t" r="r" b="b"/>
              <a:pathLst>
                <a:path w="12064" h="35559">
                  <a:moveTo>
                    <a:pt x="1893" y="0"/>
                  </a:moveTo>
                  <a:lnTo>
                    <a:pt x="0" y="564"/>
                  </a:lnTo>
                  <a:lnTo>
                    <a:pt x="9287" y="34423"/>
                  </a:lnTo>
                  <a:lnTo>
                    <a:pt x="11537" y="35198"/>
                  </a:lnTo>
                  <a:lnTo>
                    <a:pt x="1893" y="0"/>
                  </a:lnTo>
                  <a:close/>
                </a:path>
              </a:pathLst>
            </a:custGeom>
            <a:solidFill>
              <a:srgbClr val="1A5697"/>
            </a:solidFill>
          </p:spPr>
          <p:txBody>
            <a:bodyPr wrap="square" lIns="0" tIns="0" rIns="0" bIns="0" rtlCol="0"/>
            <a:lstStyle/>
            <a:p>
              <a:endParaRPr sz="1227"/>
            </a:p>
          </p:txBody>
        </p:sp>
        <p:sp>
          <p:nvSpPr>
            <p:cNvPr id="4323" name="object 4323"/>
            <p:cNvSpPr/>
            <p:nvPr/>
          </p:nvSpPr>
          <p:spPr>
            <a:xfrm>
              <a:off x="2888242" y="6858614"/>
              <a:ext cx="11430" cy="34290"/>
            </a:xfrm>
            <a:custGeom>
              <a:avLst/>
              <a:gdLst/>
              <a:ahLst/>
              <a:cxnLst/>
              <a:rect l="l" t="t" r="r" b="b"/>
              <a:pathLst>
                <a:path w="11430" h="34290">
                  <a:moveTo>
                    <a:pt x="1970" y="0"/>
                  </a:moveTo>
                  <a:lnTo>
                    <a:pt x="0" y="587"/>
                  </a:lnTo>
                  <a:lnTo>
                    <a:pt x="8972" y="33332"/>
                  </a:lnTo>
                  <a:lnTo>
                    <a:pt x="11354" y="34152"/>
                  </a:lnTo>
                  <a:lnTo>
                    <a:pt x="1970" y="0"/>
                  </a:lnTo>
                  <a:close/>
                </a:path>
              </a:pathLst>
            </a:custGeom>
            <a:solidFill>
              <a:srgbClr val="1A5798"/>
            </a:solidFill>
          </p:spPr>
          <p:txBody>
            <a:bodyPr wrap="square" lIns="0" tIns="0" rIns="0" bIns="0" rtlCol="0"/>
            <a:lstStyle/>
            <a:p>
              <a:endParaRPr sz="1227"/>
            </a:p>
          </p:txBody>
        </p:sp>
        <p:sp>
          <p:nvSpPr>
            <p:cNvPr id="4324" name="object 4324"/>
            <p:cNvSpPr/>
            <p:nvPr/>
          </p:nvSpPr>
          <p:spPr>
            <a:xfrm>
              <a:off x="2887071" y="6858955"/>
              <a:ext cx="11430" cy="33655"/>
            </a:xfrm>
            <a:custGeom>
              <a:avLst/>
              <a:gdLst/>
              <a:ahLst/>
              <a:cxnLst/>
              <a:rect l="l" t="t" r="r" b="b"/>
              <a:pathLst>
                <a:path w="11430" h="33654">
                  <a:moveTo>
                    <a:pt x="1998" y="0"/>
                  </a:moveTo>
                  <a:lnTo>
                    <a:pt x="0" y="596"/>
                  </a:lnTo>
                  <a:lnTo>
                    <a:pt x="8855" y="32547"/>
                  </a:lnTo>
                  <a:lnTo>
                    <a:pt x="11160" y="33341"/>
                  </a:lnTo>
                  <a:lnTo>
                    <a:pt x="1998" y="0"/>
                  </a:lnTo>
                  <a:close/>
                </a:path>
              </a:pathLst>
            </a:custGeom>
            <a:solidFill>
              <a:srgbClr val="1A5799"/>
            </a:solidFill>
          </p:spPr>
          <p:txBody>
            <a:bodyPr wrap="square" lIns="0" tIns="0" rIns="0" bIns="0" rtlCol="0"/>
            <a:lstStyle/>
            <a:p>
              <a:endParaRPr sz="1227"/>
            </a:p>
          </p:txBody>
        </p:sp>
        <p:sp>
          <p:nvSpPr>
            <p:cNvPr id="4325" name="object 4325"/>
            <p:cNvSpPr/>
            <p:nvPr/>
          </p:nvSpPr>
          <p:spPr>
            <a:xfrm>
              <a:off x="2885610" y="6859392"/>
              <a:ext cx="10795" cy="32384"/>
            </a:xfrm>
            <a:custGeom>
              <a:avLst/>
              <a:gdLst/>
              <a:ahLst/>
              <a:cxnLst/>
              <a:rect l="l" t="t" r="r" b="b"/>
              <a:pathLst>
                <a:path w="10794" h="32384">
                  <a:moveTo>
                    <a:pt x="1997" y="0"/>
                  </a:moveTo>
                  <a:lnTo>
                    <a:pt x="0" y="595"/>
                  </a:lnTo>
                  <a:lnTo>
                    <a:pt x="8487" y="31482"/>
                  </a:lnTo>
                  <a:lnTo>
                    <a:pt x="10745" y="32259"/>
                  </a:lnTo>
                  <a:lnTo>
                    <a:pt x="1997" y="0"/>
                  </a:lnTo>
                  <a:close/>
                </a:path>
              </a:pathLst>
            </a:custGeom>
            <a:solidFill>
              <a:srgbClr val="1A5899"/>
            </a:solidFill>
          </p:spPr>
          <p:txBody>
            <a:bodyPr wrap="square" lIns="0" tIns="0" rIns="0" bIns="0" rtlCol="0"/>
            <a:lstStyle/>
            <a:p>
              <a:endParaRPr sz="1227"/>
            </a:p>
          </p:txBody>
        </p:sp>
        <p:sp>
          <p:nvSpPr>
            <p:cNvPr id="4326" name="object 4326"/>
            <p:cNvSpPr/>
            <p:nvPr/>
          </p:nvSpPr>
          <p:spPr>
            <a:xfrm>
              <a:off x="2884467" y="6859741"/>
              <a:ext cx="10795" cy="31750"/>
            </a:xfrm>
            <a:custGeom>
              <a:avLst/>
              <a:gdLst/>
              <a:ahLst/>
              <a:cxnLst/>
              <a:rect l="l" t="t" r="r" b="b"/>
              <a:pathLst>
                <a:path w="10794" h="31750">
                  <a:moveTo>
                    <a:pt x="1967" y="0"/>
                  </a:moveTo>
                  <a:lnTo>
                    <a:pt x="0" y="586"/>
                  </a:lnTo>
                  <a:lnTo>
                    <a:pt x="8342" y="30690"/>
                  </a:lnTo>
                  <a:lnTo>
                    <a:pt x="10517" y="31438"/>
                  </a:lnTo>
                  <a:lnTo>
                    <a:pt x="1967" y="0"/>
                  </a:lnTo>
                  <a:close/>
                </a:path>
              </a:pathLst>
            </a:custGeom>
            <a:solidFill>
              <a:srgbClr val="1A599A"/>
            </a:solidFill>
          </p:spPr>
          <p:txBody>
            <a:bodyPr wrap="square" lIns="0" tIns="0" rIns="0" bIns="0" rtlCol="0"/>
            <a:lstStyle/>
            <a:p>
              <a:endParaRPr sz="1227"/>
            </a:p>
          </p:txBody>
        </p:sp>
        <p:sp>
          <p:nvSpPr>
            <p:cNvPr id="4327" name="object 4327"/>
            <p:cNvSpPr/>
            <p:nvPr/>
          </p:nvSpPr>
          <p:spPr>
            <a:xfrm>
              <a:off x="2882976" y="6860208"/>
              <a:ext cx="10795" cy="30480"/>
            </a:xfrm>
            <a:custGeom>
              <a:avLst/>
              <a:gdLst/>
              <a:ahLst/>
              <a:cxnLst/>
              <a:rect l="l" t="t" r="r" b="b"/>
              <a:pathLst>
                <a:path w="10794" h="30479">
                  <a:moveTo>
                    <a:pt x="1893" y="0"/>
                  </a:moveTo>
                  <a:lnTo>
                    <a:pt x="0" y="564"/>
                  </a:lnTo>
                  <a:lnTo>
                    <a:pt x="7957" y="29578"/>
                  </a:lnTo>
                  <a:lnTo>
                    <a:pt x="10236" y="30362"/>
                  </a:lnTo>
                  <a:lnTo>
                    <a:pt x="1893" y="0"/>
                  </a:lnTo>
                  <a:close/>
                </a:path>
              </a:pathLst>
            </a:custGeom>
            <a:solidFill>
              <a:srgbClr val="1A5A9B"/>
            </a:solidFill>
          </p:spPr>
          <p:txBody>
            <a:bodyPr wrap="square" lIns="0" tIns="0" rIns="0" bIns="0" rtlCol="0"/>
            <a:lstStyle/>
            <a:p>
              <a:endParaRPr sz="1227"/>
            </a:p>
          </p:txBody>
        </p:sp>
        <p:sp>
          <p:nvSpPr>
            <p:cNvPr id="4328" name="object 4328"/>
            <p:cNvSpPr/>
            <p:nvPr/>
          </p:nvSpPr>
          <p:spPr>
            <a:xfrm>
              <a:off x="2881504" y="6860550"/>
              <a:ext cx="10160" cy="29845"/>
            </a:xfrm>
            <a:custGeom>
              <a:avLst/>
              <a:gdLst/>
              <a:ahLst/>
              <a:cxnLst/>
              <a:rect l="l" t="t" r="r" b="b"/>
              <a:pathLst>
                <a:path w="10160" h="29845">
                  <a:moveTo>
                    <a:pt x="2217" y="0"/>
                  </a:moveTo>
                  <a:lnTo>
                    <a:pt x="0" y="661"/>
                  </a:lnTo>
                  <a:lnTo>
                    <a:pt x="7950" y="28726"/>
                  </a:lnTo>
                  <a:lnTo>
                    <a:pt x="10035" y="29443"/>
                  </a:lnTo>
                  <a:lnTo>
                    <a:pt x="2217" y="0"/>
                  </a:lnTo>
                  <a:close/>
                </a:path>
              </a:pathLst>
            </a:custGeom>
            <a:solidFill>
              <a:srgbClr val="1A5A9C"/>
            </a:solidFill>
          </p:spPr>
          <p:txBody>
            <a:bodyPr wrap="square" lIns="0" tIns="0" rIns="0" bIns="0" rtlCol="0"/>
            <a:lstStyle/>
            <a:p>
              <a:endParaRPr sz="1227"/>
            </a:p>
          </p:txBody>
        </p:sp>
        <p:sp>
          <p:nvSpPr>
            <p:cNvPr id="4329" name="object 4329"/>
            <p:cNvSpPr/>
            <p:nvPr/>
          </p:nvSpPr>
          <p:spPr>
            <a:xfrm>
              <a:off x="2880268" y="6860993"/>
              <a:ext cx="10160" cy="28575"/>
            </a:xfrm>
            <a:custGeom>
              <a:avLst/>
              <a:gdLst/>
              <a:ahLst/>
              <a:cxnLst/>
              <a:rect l="l" t="t" r="r" b="b"/>
              <a:pathLst>
                <a:path w="10160" h="28575">
                  <a:moveTo>
                    <a:pt x="1969" y="0"/>
                  </a:moveTo>
                  <a:lnTo>
                    <a:pt x="0" y="587"/>
                  </a:lnTo>
                  <a:lnTo>
                    <a:pt x="7516" y="27709"/>
                  </a:lnTo>
                  <a:lnTo>
                    <a:pt x="9798" y="28494"/>
                  </a:lnTo>
                  <a:lnTo>
                    <a:pt x="1969" y="0"/>
                  </a:lnTo>
                  <a:close/>
                </a:path>
              </a:pathLst>
            </a:custGeom>
            <a:solidFill>
              <a:srgbClr val="1B5B9C"/>
            </a:solidFill>
          </p:spPr>
          <p:txBody>
            <a:bodyPr wrap="square" lIns="0" tIns="0" rIns="0" bIns="0" rtlCol="0"/>
            <a:lstStyle/>
            <a:p>
              <a:endParaRPr sz="1227"/>
            </a:p>
          </p:txBody>
        </p:sp>
        <p:sp>
          <p:nvSpPr>
            <p:cNvPr id="4330" name="object 4330"/>
            <p:cNvSpPr/>
            <p:nvPr/>
          </p:nvSpPr>
          <p:spPr>
            <a:xfrm>
              <a:off x="2878900" y="6861429"/>
              <a:ext cx="9525" cy="27940"/>
            </a:xfrm>
            <a:custGeom>
              <a:avLst/>
              <a:gdLst/>
              <a:ahLst/>
              <a:cxnLst/>
              <a:rect l="l" t="t" r="r" b="b"/>
              <a:pathLst>
                <a:path w="9525" h="27940">
                  <a:moveTo>
                    <a:pt x="1874" y="0"/>
                  </a:moveTo>
                  <a:lnTo>
                    <a:pt x="0" y="559"/>
                  </a:lnTo>
                  <a:lnTo>
                    <a:pt x="7402" y="26763"/>
                  </a:lnTo>
                  <a:lnTo>
                    <a:pt x="9333" y="27427"/>
                  </a:lnTo>
                  <a:lnTo>
                    <a:pt x="1874" y="0"/>
                  </a:lnTo>
                  <a:close/>
                </a:path>
              </a:pathLst>
            </a:custGeom>
            <a:solidFill>
              <a:srgbClr val="1B5C9D"/>
            </a:solidFill>
          </p:spPr>
          <p:txBody>
            <a:bodyPr wrap="square" lIns="0" tIns="0" rIns="0" bIns="0" rtlCol="0"/>
            <a:lstStyle/>
            <a:p>
              <a:endParaRPr sz="1227"/>
            </a:p>
          </p:txBody>
        </p:sp>
        <p:sp>
          <p:nvSpPr>
            <p:cNvPr id="4331" name="object 4331"/>
            <p:cNvSpPr/>
            <p:nvPr/>
          </p:nvSpPr>
          <p:spPr>
            <a:xfrm>
              <a:off x="2877635" y="6861770"/>
              <a:ext cx="9525" cy="26670"/>
            </a:xfrm>
            <a:custGeom>
              <a:avLst/>
              <a:gdLst/>
              <a:ahLst/>
              <a:cxnLst/>
              <a:rect l="l" t="t" r="r" b="b"/>
              <a:pathLst>
                <a:path w="9525" h="26670">
                  <a:moveTo>
                    <a:pt x="1995" y="0"/>
                  </a:moveTo>
                  <a:lnTo>
                    <a:pt x="0" y="595"/>
                  </a:lnTo>
                  <a:lnTo>
                    <a:pt x="6998" y="25847"/>
                  </a:lnTo>
                  <a:lnTo>
                    <a:pt x="9211" y="26609"/>
                  </a:lnTo>
                  <a:lnTo>
                    <a:pt x="1995" y="0"/>
                  </a:lnTo>
                  <a:close/>
                </a:path>
              </a:pathLst>
            </a:custGeom>
            <a:solidFill>
              <a:srgbClr val="1B5C9E"/>
            </a:solidFill>
          </p:spPr>
          <p:txBody>
            <a:bodyPr wrap="square" lIns="0" tIns="0" rIns="0" bIns="0" rtlCol="0"/>
            <a:lstStyle/>
            <a:p>
              <a:endParaRPr sz="1227"/>
            </a:p>
          </p:txBody>
        </p:sp>
        <p:sp>
          <p:nvSpPr>
            <p:cNvPr id="4332" name="object 4332"/>
            <p:cNvSpPr/>
            <p:nvPr/>
          </p:nvSpPr>
          <p:spPr>
            <a:xfrm>
              <a:off x="2876258" y="6862245"/>
              <a:ext cx="8890" cy="26034"/>
            </a:xfrm>
            <a:custGeom>
              <a:avLst/>
              <a:gdLst/>
              <a:ahLst/>
              <a:cxnLst/>
              <a:rect l="l" t="t" r="r" b="b"/>
              <a:pathLst>
                <a:path w="8889" h="26034">
                  <a:moveTo>
                    <a:pt x="1779" y="0"/>
                  </a:moveTo>
                  <a:lnTo>
                    <a:pt x="0" y="530"/>
                  </a:lnTo>
                  <a:lnTo>
                    <a:pt x="6588" y="24758"/>
                  </a:lnTo>
                  <a:lnTo>
                    <a:pt x="8791" y="25515"/>
                  </a:lnTo>
                  <a:lnTo>
                    <a:pt x="1779" y="0"/>
                  </a:lnTo>
                  <a:close/>
                </a:path>
              </a:pathLst>
            </a:custGeom>
            <a:solidFill>
              <a:srgbClr val="1B5D9F"/>
            </a:solidFill>
          </p:spPr>
          <p:txBody>
            <a:bodyPr wrap="square" lIns="0" tIns="0" rIns="0" bIns="0" rtlCol="0"/>
            <a:lstStyle/>
            <a:p>
              <a:endParaRPr sz="1227"/>
            </a:p>
          </p:txBody>
        </p:sp>
        <p:sp>
          <p:nvSpPr>
            <p:cNvPr id="4333" name="object 4333"/>
            <p:cNvSpPr/>
            <p:nvPr/>
          </p:nvSpPr>
          <p:spPr>
            <a:xfrm>
              <a:off x="2875001" y="6862586"/>
              <a:ext cx="8890" cy="24765"/>
            </a:xfrm>
            <a:custGeom>
              <a:avLst/>
              <a:gdLst/>
              <a:ahLst/>
              <a:cxnLst/>
              <a:rect l="l" t="t" r="r" b="b"/>
              <a:pathLst>
                <a:path w="8889" h="24765">
                  <a:moveTo>
                    <a:pt x="1893" y="0"/>
                  </a:moveTo>
                  <a:lnTo>
                    <a:pt x="0" y="564"/>
                  </a:lnTo>
                  <a:lnTo>
                    <a:pt x="6406" y="23921"/>
                  </a:lnTo>
                  <a:lnTo>
                    <a:pt x="8682" y="24704"/>
                  </a:lnTo>
                  <a:lnTo>
                    <a:pt x="1893" y="0"/>
                  </a:lnTo>
                  <a:close/>
                </a:path>
              </a:pathLst>
            </a:custGeom>
            <a:solidFill>
              <a:srgbClr val="1B5E9F"/>
            </a:solidFill>
          </p:spPr>
          <p:txBody>
            <a:bodyPr wrap="square" lIns="0" tIns="0" rIns="0" bIns="0" rtlCol="0"/>
            <a:lstStyle/>
            <a:p>
              <a:endParaRPr sz="1227"/>
            </a:p>
          </p:txBody>
        </p:sp>
        <p:sp>
          <p:nvSpPr>
            <p:cNvPr id="4334" name="object 4334"/>
            <p:cNvSpPr/>
            <p:nvPr/>
          </p:nvSpPr>
          <p:spPr>
            <a:xfrm>
              <a:off x="2873522" y="6863022"/>
              <a:ext cx="8890" cy="24130"/>
            </a:xfrm>
            <a:custGeom>
              <a:avLst/>
              <a:gdLst/>
              <a:ahLst/>
              <a:cxnLst/>
              <a:rect l="l" t="t" r="r" b="b"/>
              <a:pathLst>
                <a:path w="8889" h="24129">
                  <a:moveTo>
                    <a:pt x="1911" y="0"/>
                  </a:moveTo>
                  <a:lnTo>
                    <a:pt x="0" y="570"/>
                  </a:lnTo>
                  <a:lnTo>
                    <a:pt x="6131" y="22882"/>
                  </a:lnTo>
                  <a:lnTo>
                    <a:pt x="8394" y="23661"/>
                  </a:lnTo>
                  <a:lnTo>
                    <a:pt x="1911" y="0"/>
                  </a:lnTo>
                  <a:close/>
                </a:path>
              </a:pathLst>
            </a:custGeom>
            <a:solidFill>
              <a:srgbClr val="1B5EA0"/>
            </a:solidFill>
          </p:spPr>
          <p:txBody>
            <a:bodyPr wrap="square" lIns="0" tIns="0" rIns="0" bIns="0" rtlCol="0"/>
            <a:lstStyle/>
            <a:p>
              <a:endParaRPr sz="1227"/>
            </a:p>
          </p:txBody>
        </p:sp>
        <p:sp>
          <p:nvSpPr>
            <p:cNvPr id="4335" name="object 4335"/>
            <p:cNvSpPr/>
            <p:nvPr/>
          </p:nvSpPr>
          <p:spPr>
            <a:xfrm>
              <a:off x="2872378" y="6863374"/>
              <a:ext cx="8255" cy="22860"/>
            </a:xfrm>
            <a:custGeom>
              <a:avLst/>
              <a:gdLst/>
              <a:ahLst/>
              <a:cxnLst/>
              <a:rect l="l" t="t" r="r" b="b"/>
              <a:pathLst>
                <a:path w="8255" h="22859">
                  <a:moveTo>
                    <a:pt x="1875" y="0"/>
                  </a:moveTo>
                  <a:lnTo>
                    <a:pt x="0" y="559"/>
                  </a:lnTo>
                  <a:lnTo>
                    <a:pt x="5908" y="22060"/>
                  </a:lnTo>
                  <a:lnTo>
                    <a:pt x="7865" y="22733"/>
                  </a:lnTo>
                  <a:lnTo>
                    <a:pt x="1875" y="0"/>
                  </a:lnTo>
                  <a:close/>
                </a:path>
              </a:pathLst>
            </a:custGeom>
            <a:solidFill>
              <a:srgbClr val="1B5FA1"/>
            </a:solidFill>
          </p:spPr>
          <p:txBody>
            <a:bodyPr wrap="square" lIns="0" tIns="0" rIns="0" bIns="0" rtlCol="0"/>
            <a:lstStyle/>
            <a:p>
              <a:endParaRPr sz="1227"/>
            </a:p>
          </p:txBody>
        </p:sp>
        <p:sp>
          <p:nvSpPr>
            <p:cNvPr id="4336" name="object 4336"/>
            <p:cNvSpPr/>
            <p:nvPr/>
          </p:nvSpPr>
          <p:spPr>
            <a:xfrm>
              <a:off x="2870917" y="6863808"/>
              <a:ext cx="8255" cy="22225"/>
            </a:xfrm>
            <a:custGeom>
              <a:avLst/>
              <a:gdLst/>
              <a:ahLst/>
              <a:cxnLst/>
              <a:rect l="l" t="t" r="r" b="b"/>
              <a:pathLst>
                <a:path w="8255" h="22225">
                  <a:moveTo>
                    <a:pt x="1881" y="0"/>
                  </a:moveTo>
                  <a:lnTo>
                    <a:pt x="0" y="561"/>
                  </a:lnTo>
                  <a:lnTo>
                    <a:pt x="5605" y="21019"/>
                  </a:lnTo>
                  <a:lnTo>
                    <a:pt x="7803" y="21775"/>
                  </a:lnTo>
                  <a:lnTo>
                    <a:pt x="1881" y="0"/>
                  </a:lnTo>
                  <a:close/>
                </a:path>
              </a:pathLst>
            </a:custGeom>
            <a:solidFill>
              <a:srgbClr val="1B60A1"/>
            </a:solidFill>
          </p:spPr>
          <p:txBody>
            <a:bodyPr wrap="square" lIns="0" tIns="0" rIns="0" bIns="0" rtlCol="0"/>
            <a:lstStyle/>
            <a:p>
              <a:endParaRPr sz="1227"/>
            </a:p>
          </p:txBody>
        </p:sp>
        <p:sp>
          <p:nvSpPr>
            <p:cNvPr id="4337" name="object 4337"/>
            <p:cNvSpPr/>
            <p:nvPr/>
          </p:nvSpPr>
          <p:spPr>
            <a:xfrm>
              <a:off x="2869746" y="6864275"/>
              <a:ext cx="7620" cy="20955"/>
            </a:xfrm>
            <a:custGeom>
              <a:avLst/>
              <a:gdLst/>
              <a:ahLst/>
              <a:cxnLst/>
              <a:rect l="l" t="t" r="r" b="b"/>
              <a:pathLst>
                <a:path w="7619" h="20954">
                  <a:moveTo>
                    <a:pt x="1488" y="0"/>
                  </a:moveTo>
                  <a:lnTo>
                    <a:pt x="0" y="444"/>
                  </a:lnTo>
                  <a:lnTo>
                    <a:pt x="5394" y="20077"/>
                  </a:lnTo>
                  <a:lnTo>
                    <a:pt x="7156" y="20683"/>
                  </a:lnTo>
                  <a:lnTo>
                    <a:pt x="1488" y="0"/>
                  </a:lnTo>
                  <a:close/>
                </a:path>
              </a:pathLst>
            </a:custGeom>
            <a:solidFill>
              <a:srgbClr val="1C60A2"/>
            </a:solidFill>
          </p:spPr>
          <p:txBody>
            <a:bodyPr wrap="square" lIns="0" tIns="0" rIns="0" bIns="0" rtlCol="0"/>
            <a:lstStyle/>
            <a:p>
              <a:endParaRPr sz="1227"/>
            </a:p>
          </p:txBody>
        </p:sp>
        <p:sp>
          <p:nvSpPr>
            <p:cNvPr id="4338" name="object 4338"/>
            <p:cNvSpPr/>
            <p:nvPr/>
          </p:nvSpPr>
          <p:spPr>
            <a:xfrm>
              <a:off x="2868282" y="6864624"/>
              <a:ext cx="7620" cy="20320"/>
            </a:xfrm>
            <a:custGeom>
              <a:avLst/>
              <a:gdLst/>
              <a:ahLst/>
              <a:cxnLst/>
              <a:rect l="l" t="t" r="r" b="b"/>
              <a:pathLst>
                <a:path w="7619" h="20320">
                  <a:moveTo>
                    <a:pt x="1779" y="0"/>
                  </a:moveTo>
                  <a:lnTo>
                    <a:pt x="0" y="530"/>
                  </a:lnTo>
                  <a:lnTo>
                    <a:pt x="5051" y="19106"/>
                  </a:lnTo>
                  <a:lnTo>
                    <a:pt x="7236" y="19858"/>
                  </a:lnTo>
                  <a:lnTo>
                    <a:pt x="1779" y="0"/>
                  </a:lnTo>
                  <a:close/>
                </a:path>
              </a:pathLst>
            </a:custGeom>
            <a:solidFill>
              <a:srgbClr val="1C61A3"/>
            </a:solidFill>
          </p:spPr>
          <p:txBody>
            <a:bodyPr wrap="square" lIns="0" tIns="0" rIns="0" bIns="0" rtlCol="0"/>
            <a:lstStyle/>
            <a:p>
              <a:endParaRPr sz="1227"/>
            </a:p>
          </p:txBody>
        </p:sp>
        <p:sp>
          <p:nvSpPr>
            <p:cNvPr id="4339" name="object 4339"/>
            <p:cNvSpPr/>
            <p:nvPr/>
          </p:nvSpPr>
          <p:spPr>
            <a:xfrm>
              <a:off x="2865539" y="6865061"/>
              <a:ext cx="8255" cy="19050"/>
            </a:xfrm>
            <a:custGeom>
              <a:avLst/>
              <a:gdLst/>
              <a:ahLst/>
              <a:cxnLst/>
              <a:rect l="l" t="t" r="r" b="b"/>
              <a:pathLst>
                <a:path w="8255" h="19050">
                  <a:moveTo>
                    <a:pt x="8229" y="18821"/>
                  </a:moveTo>
                  <a:lnTo>
                    <a:pt x="3060" y="0"/>
                  </a:lnTo>
                  <a:lnTo>
                    <a:pt x="1917" y="342"/>
                  </a:lnTo>
                  <a:lnTo>
                    <a:pt x="1587" y="444"/>
                  </a:lnTo>
                  <a:lnTo>
                    <a:pt x="0" y="914"/>
                  </a:lnTo>
                  <a:lnTo>
                    <a:pt x="4572" y="17576"/>
                  </a:lnTo>
                  <a:lnTo>
                    <a:pt x="6832" y="18351"/>
                  </a:lnTo>
                  <a:lnTo>
                    <a:pt x="8229" y="18821"/>
                  </a:lnTo>
                  <a:close/>
                </a:path>
              </a:pathLst>
            </a:custGeom>
            <a:solidFill>
              <a:srgbClr val="1C62A4"/>
            </a:solidFill>
          </p:spPr>
          <p:txBody>
            <a:bodyPr wrap="square" lIns="0" tIns="0" rIns="0" bIns="0" rtlCol="0"/>
            <a:lstStyle/>
            <a:p>
              <a:endParaRPr sz="1227"/>
            </a:p>
          </p:txBody>
        </p:sp>
        <p:sp>
          <p:nvSpPr>
            <p:cNvPr id="4340" name="object 4340"/>
            <p:cNvSpPr/>
            <p:nvPr/>
          </p:nvSpPr>
          <p:spPr>
            <a:xfrm>
              <a:off x="2864086" y="6865846"/>
              <a:ext cx="6985" cy="17145"/>
            </a:xfrm>
            <a:custGeom>
              <a:avLst/>
              <a:gdLst/>
              <a:ahLst/>
              <a:cxnLst/>
              <a:rect l="l" t="t" r="r" b="b"/>
              <a:pathLst>
                <a:path w="6985" h="17145">
                  <a:moveTo>
                    <a:pt x="1880" y="0"/>
                  </a:moveTo>
                  <a:lnTo>
                    <a:pt x="0" y="560"/>
                  </a:lnTo>
                  <a:lnTo>
                    <a:pt x="4291" y="16179"/>
                  </a:lnTo>
                  <a:lnTo>
                    <a:pt x="6486" y="16934"/>
                  </a:lnTo>
                  <a:lnTo>
                    <a:pt x="1880" y="0"/>
                  </a:lnTo>
                  <a:close/>
                </a:path>
              </a:pathLst>
            </a:custGeom>
            <a:solidFill>
              <a:srgbClr val="1C63A5"/>
            </a:solidFill>
          </p:spPr>
          <p:txBody>
            <a:bodyPr wrap="square" lIns="0" tIns="0" rIns="0" bIns="0" rtlCol="0"/>
            <a:lstStyle/>
            <a:p>
              <a:endParaRPr sz="1227"/>
            </a:p>
          </p:txBody>
        </p:sp>
        <p:sp>
          <p:nvSpPr>
            <p:cNvPr id="4341" name="object 4341"/>
            <p:cNvSpPr/>
            <p:nvPr/>
          </p:nvSpPr>
          <p:spPr>
            <a:xfrm>
              <a:off x="2862942" y="6866187"/>
              <a:ext cx="6350" cy="16510"/>
            </a:xfrm>
            <a:custGeom>
              <a:avLst/>
              <a:gdLst/>
              <a:ahLst/>
              <a:cxnLst/>
              <a:rect l="l" t="t" r="r" b="b"/>
              <a:pathLst>
                <a:path w="6350" h="16509">
                  <a:moveTo>
                    <a:pt x="1881" y="0"/>
                  </a:moveTo>
                  <a:lnTo>
                    <a:pt x="0" y="561"/>
                  </a:lnTo>
                  <a:lnTo>
                    <a:pt x="4055" y="15363"/>
                  </a:lnTo>
                  <a:lnTo>
                    <a:pt x="6266" y="16124"/>
                  </a:lnTo>
                  <a:lnTo>
                    <a:pt x="1881" y="0"/>
                  </a:lnTo>
                  <a:close/>
                </a:path>
              </a:pathLst>
            </a:custGeom>
            <a:solidFill>
              <a:srgbClr val="1C64A6"/>
            </a:solidFill>
          </p:spPr>
          <p:txBody>
            <a:bodyPr wrap="square" lIns="0" tIns="0" rIns="0" bIns="0" rtlCol="0"/>
            <a:lstStyle/>
            <a:p>
              <a:endParaRPr sz="1227"/>
            </a:p>
          </p:txBody>
        </p:sp>
        <p:sp>
          <p:nvSpPr>
            <p:cNvPr id="4342" name="object 4342"/>
            <p:cNvSpPr/>
            <p:nvPr/>
          </p:nvSpPr>
          <p:spPr>
            <a:xfrm>
              <a:off x="2861450" y="6866653"/>
              <a:ext cx="6350" cy="15240"/>
            </a:xfrm>
            <a:custGeom>
              <a:avLst/>
              <a:gdLst/>
              <a:ahLst/>
              <a:cxnLst/>
              <a:rect l="l" t="t" r="r" b="b"/>
              <a:pathLst>
                <a:path w="6350" h="15240">
                  <a:moveTo>
                    <a:pt x="1808" y="0"/>
                  </a:moveTo>
                  <a:lnTo>
                    <a:pt x="0" y="539"/>
                  </a:lnTo>
                  <a:lnTo>
                    <a:pt x="3734" y="14273"/>
                  </a:lnTo>
                  <a:lnTo>
                    <a:pt x="5926" y="15027"/>
                  </a:lnTo>
                  <a:lnTo>
                    <a:pt x="1808" y="0"/>
                  </a:lnTo>
                  <a:close/>
                </a:path>
              </a:pathLst>
            </a:custGeom>
            <a:solidFill>
              <a:srgbClr val="1C65A6"/>
            </a:solidFill>
          </p:spPr>
          <p:txBody>
            <a:bodyPr wrap="square" lIns="0" tIns="0" rIns="0" bIns="0" rtlCol="0"/>
            <a:lstStyle/>
            <a:p>
              <a:endParaRPr sz="1227"/>
            </a:p>
          </p:txBody>
        </p:sp>
        <p:sp>
          <p:nvSpPr>
            <p:cNvPr id="4343" name="object 4343"/>
            <p:cNvSpPr/>
            <p:nvPr/>
          </p:nvSpPr>
          <p:spPr>
            <a:xfrm>
              <a:off x="2860307" y="6867005"/>
              <a:ext cx="5715" cy="14604"/>
            </a:xfrm>
            <a:custGeom>
              <a:avLst/>
              <a:gdLst/>
              <a:ahLst/>
              <a:cxnLst/>
              <a:rect l="l" t="t" r="r" b="b"/>
              <a:pathLst>
                <a:path w="5714" h="14604">
                  <a:moveTo>
                    <a:pt x="1773" y="0"/>
                  </a:moveTo>
                  <a:lnTo>
                    <a:pt x="0" y="528"/>
                  </a:lnTo>
                  <a:lnTo>
                    <a:pt x="3514" y="13452"/>
                  </a:lnTo>
                  <a:lnTo>
                    <a:pt x="5541" y="14149"/>
                  </a:lnTo>
                  <a:lnTo>
                    <a:pt x="1773" y="0"/>
                  </a:lnTo>
                  <a:close/>
                </a:path>
              </a:pathLst>
            </a:custGeom>
            <a:solidFill>
              <a:srgbClr val="1C65A7"/>
            </a:solidFill>
          </p:spPr>
          <p:txBody>
            <a:bodyPr wrap="square" lIns="0" tIns="0" rIns="0" bIns="0" rtlCol="0"/>
            <a:lstStyle/>
            <a:p>
              <a:endParaRPr sz="1227"/>
            </a:p>
          </p:txBody>
        </p:sp>
        <p:sp>
          <p:nvSpPr>
            <p:cNvPr id="4344" name="object 4344"/>
            <p:cNvSpPr/>
            <p:nvPr/>
          </p:nvSpPr>
          <p:spPr>
            <a:xfrm>
              <a:off x="2858743" y="6867438"/>
              <a:ext cx="5715" cy="13335"/>
            </a:xfrm>
            <a:custGeom>
              <a:avLst/>
              <a:gdLst/>
              <a:ahLst/>
              <a:cxnLst/>
              <a:rect l="l" t="t" r="r" b="b"/>
              <a:pathLst>
                <a:path w="5714" h="13334">
                  <a:moveTo>
                    <a:pt x="1883" y="0"/>
                  </a:moveTo>
                  <a:lnTo>
                    <a:pt x="0" y="561"/>
                  </a:lnTo>
                  <a:lnTo>
                    <a:pt x="3240" y="12386"/>
                  </a:lnTo>
                  <a:lnTo>
                    <a:pt x="5501" y="13164"/>
                  </a:lnTo>
                  <a:lnTo>
                    <a:pt x="1883" y="0"/>
                  </a:lnTo>
                  <a:close/>
                </a:path>
              </a:pathLst>
            </a:custGeom>
            <a:solidFill>
              <a:srgbClr val="1D66A8"/>
            </a:solidFill>
          </p:spPr>
          <p:txBody>
            <a:bodyPr wrap="square" lIns="0" tIns="0" rIns="0" bIns="0" rtlCol="0"/>
            <a:lstStyle/>
            <a:p>
              <a:endParaRPr sz="1227"/>
            </a:p>
          </p:txBody>
        </p:sp>
        <p:sp>
          <p:nvSpPr>
            <p:cNvPr id="4345" name="object 4345"/>
            <p:cNvSpPr/>
            <p:nvPr/>
          </p:nvSpPr>
          <p:spPr>
            <a:xfrm>
              <a:off x="2856103" y="6867880"/>
              <a:ext cx="6350" cy="12700"/>
            </a:xfrm>
            <a:custGeom>
              <a:avLst/>
              <a:gdLst/>
              <a:ahLst/>
              <a:cxnLst/>
              <a:rect l="l" t="t" r="r" b="b"/>
              <a:pathLst>
                <a:path w="6350" h="12700">
                  <a:moveTo>
                    <a:pt x="6337" y="12115"/>
                  </a:moveTo>
                  <a:lnTo>
                    <a:pt x="3048" y="0"/>
                  </a:lnTo>
                  <a:lnTo>
                    <a:pt x="1879" y="355"/>
                  </a:lnTo>
                  <a:lnTo>
                    <a:pt x="1460" y="469"/>
                  </a:lnTo>
                  <a:lnTo>
                    <a:pt x="0" y="914"/>
                  </a:lnTo>
                  <a:lnTo>
                    <a:pt x="2743" y="10871"/>
                  </a:lnTo>
                  <a:lnTo>
                    <a:pt x="4965" y="11645"/>
                  </a:lnTo>
                  <a:lnTo>
                    <a:pt x="6337" y="12115"/>
                  </a:lnTo>
                  <a:close/>
                </a:path>
              </a:pathLst>
            </a:custGeom>
            <a:solidFill>
              <a:srgbClr val="1D67A9"/>
            </a:solidFill>
          </p:spPr>
          <p:txBody>
            <a:bodyPr wrap="square" lIns="0" tIns="0" rIns="0" bIns="0" rtlCol="0"/>
            <a:lstStyle/>
            <a:p>
              <a:endParaRPr sz="1227"/>
            </a:p>
          </p:txBody>
        </p:sp>
        <p:sp>
          <p:nvSpPr>
            <p:cNvPr id="4346" name="object 4346"/>
            <p:cNvSpPr/>
            <p:nvPr/>
          </p:nvSpPr>
          <p:spPr>
            <a:xfrm>
              <a:off x="2842153" y="6868691"/>
              <a:ext cx="17145" cy="10795"/>
            </a:xfrm>
            <a:custGeom>
              <a:avLst/>
              <a:gdLst/>
              <a:ahLst/>
              <a:cxnLst/>
              <a:rect l="l" t="t" r="r" b="b"/>
              <a:pathLst>
                <a:path w="17144" h="10795">
                  <a:moveTo>
                    <a:pt x="14274" y="0"/>
                  </a:moveTo>
                  <a:lnTo>
                    <a:pt x="0" y="4257"/>
                  </a:lnTo>
                  <a:lnTo>
                    <a:pt x="17072" y="10185"/>
                  </a:lnTo>
                  <a:lnTo>
                    <a:pt x="14274" y="0"/>
                  </a:lnTo>
                  <a:close/>
                </a:path>
              </a:pathLst>
            </a:custGeom>
            <a:solidFill>
              <a:srgbClr val="1D68AA"/>
            </a:solidFill>
          </p:spPr>
          <p:txBody>
            <a:bodyPr wrap="square" lIns="0" tIns="0" rIns="0" bIns="0" rtlCol="0"/>
            <a:lstStyle/>
            <a:p>
              <a:endParaRPr sz="1227"/>
            </a:p>
          </p:txBody>
        </p:sp>
        <p:sp>
          <p:nvSpPr>
            <p:cNvPr id="4347" name="object 4347"/>
            <p:cNvSpPr/>
            <p:nvPr/>
          </p:nvSpPr>
          <p:spPr>
            <a:xfrm>
              <a:off x="2906877" y="6896100"/>
              <a:ext cx="5080" cy="93980"/>
            </a:xfrm>
            <a:custGeom>
              <a:avLst/>
              <a:gdLst/>
              <a:ahLst/>
              <a:cxnLst/>
              <a:rect l="l" t="t" r="r" b="b"/>
              <a:pathLst>
                <a:path w="5080" h="93979">
                  <a:moveTo>
                    <a:pt x="0" y="92570"/>
                  </a:moveTo>
                  <a:lnTo>
                    <a:pt x="2628" y="93802"/>
                  </a:lnTo>
                  <a:lnTo>
                    <a:pt x="3608" y="93459"/>
                  </a:lnTo>
                  <a:lnTo>
                    <a:pt x="2628" y="93459"/>
                  </a:lnTo>
                  <a:lnTo>
                    <a:pt x="0" y="92570"/>
                  </a:lnTo>
                  <a:close/>
                </a:path>
                <a:path w="5080" h="93979">
                  <a:moveTo>
                    <a:pt x="4914" y="92786"/>
                  </a:moveTo>
                  <a:lnTo>
                    <a:pt x="2628" y="93459"/>
                  </a:lnTo>
                  <a:lnTo>
                    <a:pt x="3608" y="93459"/>
                  </a:lnTo>
                  <a:lnTo>
                    <a:pt x="4914" y="93002"/>
                  </a:lnTo>
                  <a:lnTo>
                    <a:pt x="4914" y="92786"/>
                  </a:lnTo>
                  <a:close/>
                </a:path>
                <a:path w="5080" h="93979">
                  <a:moveTo>
                    <a:pt x="2400" y="0"/>
                  </a:moveTo>
                  <a:lnTo>
                    <a:pt x="2628" y="419"/>
                  </a:lnTo>
                  <a:lnTo>
                    <a:pt x="2628" y="76"/>
                  </a:lnTo>
                  <a:lnTo>
                    <a:pt x="2400" y="0"/>
                  </a:lnTo>
                  <a:close/>
                </a:path>
              </a:pathLst>
            </a:custGeom>
            <a:solidFill>
              <a:srgbClr val="FFFFFF"/>
            </a:solidFill>
          </p:spPr>
          <p:txBody>
            <a:bodyPr wrap="square" lIns="0" tIns="0" rIns="0" bIns="0" rtlCol="0"/>
            <a:lstStyle/>
            <a:p>
              <a:endParaRPr sz="1227"/>
            </a:p>
          </p:txBody>
        </p:sp>
        <p:sp>
          <p:nvSpPr>
            <p:cNvPr id="4348" name="object 4348"/>
            <p:cNvSpPr/>
            <p:nvPr/>
          </p:nvSpPr>
          <p:spPr>
            <a:xfrm>
              <a:off x="2906877" y="6979805"/>
              <a:ext cx="3175" cy="10160"/>
            </a:xfrm>
            <a:custGeom>
              <a:avLst/>
              <a:gdLst/>
              <a:ahLst/>
              <a:cxnLst/>
              <a:rect l="l" t="t" r="r" b="b"/>
              <a:pathLst>
                <a:path w="3175" h="10159">
                  <a:moveTo>
                    <a:pt x="2628" y="0"/>
                  </a:moveTo>
                  <a:lnTo>
                    <a:pt x="0" y="1511"/>
                  </a:lnTo>
                  <a:lnTo>
                    <a:pt x="0" y="3390"/>
                  </a:lnTo>
                  <a:lnTo>
                    <a:pt x="0" y="8864"/>
                  </a:lnTo>
                  <a:lnTo>
                    <a:pt x="2628" y="9753"/>
                  </a:lnTo>
                  <a:lnTo>
                    <a:pt x="2628" y="1879"/>
                  </a:lnTo>
                  <a:lnTo>
                    <a:pt x="2628" y="0"/>
                  </a:lnTo>
                  <a:close/>
                </a:path>
              </a:pathLst>
            </a:custGeom>
            <a:solidFill>
              <a:srgbClr val="5B73A0"/>
            </a:solidFill>
          </p:spPr>
          <p:txBody>
            <a:bodyPr wrap="square" lIns="0" tIns="0" rIns="0" bIns="0" rtlCol="0"/>
            <a:lstStyle/>
            <a:p>
              <a:endParaRPr sz="1227"/>
            </a:p>
          </p:txBody>
        </p:sp>
        <p:sp>
          <p:nvSpPr>
            <p:cNvPr id="4349" name="object 4349"/>
            <p:cNvSpPr/>
            <p:nvPr/>
          </p:nvSpPr>
          <p:spPr>
            <a:xfrm>
              <a:off x="2906877" y="6976211"/>
              <a:ext cx="3175" cy="5715"/>
            </a:xfrm>
            <a:custGeom>
              <a:avLst/>
              <a:gdLst/>
              <a:ahLst/>
              <a:cxnLst/>
              <a:rect l="l" t="t" r="r" b="b"/>
              <a:pathLst>
                <a:path w="3175" h="5715">
                  <a:moveTo>
                    <a:pt x="2628" y="0"/>
                  </a:moveTo>
                  <a:lnTo>
                    <a:pt x="0" y="1511"/>
                  </a:lnTo>
                  <a:lnTo>
                    <a:pt x="0" y="3327"/>
                  </a:lnTo>
                  <a:lnTo>
                    <a:pt x="0" y="5105"/>
                  </a:lnTo>
                  <a:lnTo>
                    <a:pt x="2628" y="3594"/>
                  </a:lnTo>
                  <a:lnTo>
                    <a:pt x="2628" y="1803"/>
                  </a:lnTo>
                  <a:lnTo>
                    <a:pt x="2628" y="0"/>
                  </a:lnTo>
                  <a:close/>
                </a:path>
              </a:pathLst>
            </a:custGeom>
            <a:solidFill>
              <a:srgbClr val="5B74A1"/>
            </a:solidFill>
          </p:spPr>
          <p:txBody>
            <a:bodyPr wrap="square" lIns="0" tIns="0" rIns="0" bIns="0" rtlCol="0"/>
            <a:lstStyle/>
            <a:p>
              <a:endParaRPr sz="1227"/>
            </a:p>
          </p:txBody>
        </p:sp>
        <p:sp>
          <p:nvSpPr>
            <p:cNvPr id="4350" name="object 4350"/>
            <p:cNvSpPr/>
            <p:nvPr/>
          </p:nvSpPr>
          <p:spPr>
            <a:xfrm>
              <a:off x="2906877" y="6974255"/>
              <a:ext cx="3175" cy="3810"/>
            </a:xfrm>
            <a:custGeom>
              <a:avLst/>
              <a:gdLst/>
              <a:ahLst/>
              <a:cxnLst/>
              <a:rect l="l" t="t" r="r" b="b"/>
              <a:pathLst>
                <a:path w="3175" h="3809">
                  <a:moveTo>
                    <a:pt x="2628" y="0"/>
                  </a:moveTo>
                  <a:lnTo>
                    <a:pt x="0" y="1536"/>
                  </a:lnTo>
                  <a:lnTo>
                    <a:pt x="0" y="3467"/>
                  </a:lnTo>
                  <a:lnTo>
                    <a:pt x="2628" y="1955"/>
                  </a:lnTo>
                  <a:lnTo>
                    <a:pt x="2628" y="0"/>
                  </a:lnTo>
                  <a:close/>
                </a:path>
              </a:pathLst>
            </a:custGeom>
            <a:solidFill>
              <a:srgbClr val="5B75A1"/>
            </a:solidFill>
          </p:spPr>
          <p:txBody>
            <a:bodyPr wrap="square" lIns="0" tIns="0" rIns="0" bIns="0" rtlCol="0"/>
            <a:lstStyle/>
            <a:p>
              <a:endParaRPr sz="1227"/>
            </a:p>
          </p:txBody>
        </p:sp>
        <p:sp>
          <p:nvSpPr>
            <p:cNvPr id="4351" name="object 4351"/>
            <p:cNvSpPr/>
            <p:nvPr/>
          </p:nvSpPr>
          <p:spPr>
            <a:xfrm>
              <a:off x="2906877" y="6972554"/>
              <a:ext cx="3175" cy="3810"/>
            </a:xfrm>
            <a:custGeom>
              <a:avLst/>
              <a:gdLst/>
              <a:ahLst/>
              <a:cxnLst/>
              <a:rect l="l" t="t" r="r" b="b"/>
              <a:pathLst>
                <a:path w="3175" h="3809">
                  <a:moveTo>
                    <a:pt x="2628" y="0"/>
                  </a:moveTo>
                  <a:lnTo>
                    <a:pt x="0" y="1511"/>
                  </a:lnTo>
                  <a:lnTo>
                    <a:pt x="0" y="3238"/>
                  </a:lnTo>
                  <a:lnTo>
                    <a:pt x="2628" y="1701"/>
                  </a:lnTo>
                  <a:lnTo>
                    <a:pt x="2628" y="0"/>
                  </a:lnTo>
                  <a:close/>
                </a:path>
              </a:pathLst>
            </a:custGeom>
            <a:solidFill>
              <a:srgbClr val="5C75A2"/>
            </a:solidFill>
          </p:spPr>
          <p:txBody>
            <a:bodyPr wrap="square" lIns="0" tIns="0" rIns="0" bIns="0" rtlCol="0"/>
            <a:lstStyle/>
            <a:p>
              <a:endParaRPr sz="1227"/>
            </a:p>
          </p:txBody>
        </p:sp>
        <p:sp>
          <p:nvSpPr>
            <p:cNvPr id="4352" name="object 4352"/>
            <p:cNvSpPr/>
            <p:nvPr/>
          </p:nvSpPr>
          <p:spPr>
            <a:xfrm>
              <a:off x="2906877" y="6970738"/>
              <a:ext cx="3175" cy="3810"/>
            </a:xfrm>
            <a:custGeom>
              <a:avLst/>
              <a:gdLst/>
              <a:ahLst/>
              <a:cxnLst/>
              <a:rect l="l" t="t" r="r" b="b"/>
              <a:pathLst>
                <a:path w="3175" h="3809">
                  <a:moveTo>
                    <a:pt x="2628" y="0"/>
                  </a:moveTo>
                  <a:lnTo>
                    <a:pt x="0" y="1524"/>
                  </a:lnTo>
                  <a:lnTo>
                    <a:pt x="0" y="3327"/>
                  </a:lnTo>
                  <a:lnTo>
                    <a:pt x="2628" y="1816"/>
                  </a:lnTo>
                  <a:lnTo>
                    <a:pt x="2628" y="0"/>
                  </a:lnTo>
                  <a:close/>
                </a:path>
              </a:pathLst>
            </a:custGeom>
            <a:solidFill>
              <a:srgbClr val="5C75A3"/>
            </a:solidFill>
          </p:spPr>
          <p:txBody>
            <a:bodyPr wrap="square" lIns="0" tIns="0" rIns="0" bIns="0" rtlCol="0"/>
            <a:lstStyle/>
            <a:p>
              <a:endParaRPr sz="1227"/>
            </a:p>
          </p:txBody>
        </p:sp>
        <p:sp>
          <p:nvSpPr>
            <p:cNvPr id="4353" name="object 4353"/>
            <p:cNvSpPr/>
            <p:nvPr/>
          </p:nvSpPr>
          <p:spPr>
            <a:xfrm>
              <a:off x="2906877" y="6969023"/>
              <a:ext cx="3175" cy="3810"/>
            </a:xfrm>
            <a:custGeom>
              <a:avLst/>
              <a:gdLst/>
              <a:ahLst/>
              <a:cxnLst/>
              <a:rect l="l" t="t" r="r" b="b"/>
              <a:pathLst>
                <a:path w="3175" h="3809">
                  <a:moveTo>
                    <a:pt x="2628" y="0"/>
                  </a:moveTo>
                  <a:lnTo>
                    <a:pt x="0" y="1524"/>
                  </a:lnTo>
                  <a:lnTo>
                    <a:pt x="0" y="3238"/>
                  </a:lnTo>
                  <a:lnTo>
                    <a:pt x="2628" y="1714"/>
                  </a:lnTo>
                  <a:lnTo>
                    <a:pt x="2628" y="0"/>
                  </a:lnTo>
                  <a:close/>
                </a:path>
              </a:pathLst>
            </a:custGeom>
            <a:solidFill>
              <a:srgbClr val="5C76A3"/>
            </a:solidFill>
          </p:spPr>
          <p:txBody>
            <a:bodyPr wrap="square" lIns="0" tIns="0" rIns="0" bIns="0" rtlCol="0"/>
            <a:lstStyle/>
            <a:p>
              <a:endParaRPr sz="1227"/>
            </a:p>
          </p:txBody>
        </p:sp>
        <p:sp>
          <p:nvSpPr>
            <p:cNvPr id="4354" name="object 4354"/>
            <p:cNvSpPr/>
            <p:nvPr/>
          </p:nvSpPr>
          <p:spPr>
            <a:xfrm>
              <a:off x="2906877" y="6967080"/>
              <a:ext cx="3175" cy="3810"/>
            </a:xfrm>
            <a:custGeom>
              <a:avLst/>
              <a:gdLst/>
              <a:ahLst/>
              <a:cxnLst/>
              <a:rect l="l" t="t" r="r" b="b"/>
              <a:pathLst>
                <a:path w="3175" h="3809">
                  <a:moveTo>
                    <a:pt x="2628" y="0"/>
                  </a:moveTo>
                  <a:lnTo>
                    <a:pt x="0" y="1511"/>
                  </a:lnTo>
                  <a:lnTo>
                    <a:pt x="0" y="3467"/>
                  </a:lnTo>
                  <a:lnTo>
                    <a:pt x="2628" y="1943"/>
                  </a:lnTo>
                  <a:lnTo>
                    <a:pt x="2628" y="0"/>
                  </a:lnTo>
                  <a:close/>
                </a:path>
              </a:pathLst>
            </a:custGeom>
            <a:solidFill>
              <a:srgbClr val="5C77A4"/>
            </a:solidFill>
          </p:spPr>
          <p:txBody>
            <a:bodyPr wrap="square" lIns="0" tIns="0" rIns="0" bIns="0" rtlCol="0"/>
            <a:lstStyle/>
            <a:p>
              <a:endParaRPr sz="1227"/>
            </a:p>
          </p:txBody>
        </p:sp>
        <p:sp>
          <p:nvSpPr>
            <p:cNvPr id="4355" name="object 4355"/>
            <p:cNvSpPr/>
            <p:nvPr/>
          </p:nvSpPr>
          <p:spPr>
            <a:xfrm>
              <a:off x="2906877" y="6963486"/>
              <a:ext cx="3175" cy="5715"/>
            </a:xfrm>
            <a:custGeom>
              <a:avLst/>
              <a:gdLst/>
              <a:ahLst/>
              <a:cxnLst/>
              <a:rect l="l" t="t" r="r" b="b"/>
              <a:pathLst>
                <a:path w="3175" h="5715">
                  <a:moveTo>
                    <a:pt x="2628" y="0"/>
                  </a:moveTo>
                  <a:lnTo>
                    <a:pt x="0" y="1511"/>
                  </a:lnTo>
                  <a:lnTo>
                    <a:pt x="0" y="3505"/>
                  </a:lnTo>
                  <a:lnTo>
                    <a:pt x="0" y="5105"/>
                  </a:lnTo>
                  <a:lnTo>
                    <a:pt x="2628" y="3594"/>
                  </a:lnTo>
                  <a:lnTo>
                    <a:pt x="2628" y="1993"/>
                  </a:lnTo>
                  <a:lnTo>
                    <a:pt x="2628" y="0"/>
                  </a:lnTo>
                  <a:close/>
                </a:path>
              </a:pathLst>
            </a:custGeom>
            <a:solidFill>
              <a:srgbClr val="5C78A4"/>
            </a:solidFill>
          </p:spPr>
          <p:txBody>
            <a:bodyPr wrap="square" lIns="0" tIns="0" rIns="0" bIns="0" rtlCol="0"/>
            <a:lstStyle/>
            <a:p>
              <a:endParaRPr sz="1227"/>
            </a:p>
          </p:txBody>
        </p:sp>
        <p:sp>
          <p:nvSpPr>
            <p:cNvPr id="4356" name="object 4356"/>
            <p:cNvSpPr/>
            <p:nvPr/>
          </p:nvSpPr>
          <p:spPr>
            <a:xfrm>
              <a:off x="2906877" y="6961924"/>
              <a:ext cx="3175" cy="3175"/>
            </a:xfrm>
            <a:custGeom>
              <a:avLst/>
              <a:gdLst/>
              <a:ahLst/>
              <a:cxnLst/>
              <a:rect l="l" t="t" r="r" b="b"/>
              <a:pathLst>
                <a:path w="3175" h="3175">
                  <a:moveTo>
                    <a:pt x="2628" y="0"/>
                  </a:moveTo>
                  <a:lnTo>
                    <a:pt x="0" y="1511"/>
                  </a:lnTo>
                  <a:lnTo>
                    <a:pt x="0" y="3073"/>
                  </a:lnTo>
                  <a:lnTo>
                    <a:pt x="2628" y="1562"/>
                  </a:lnTo>
                  <a:lnTo>
                    <a:pt x="2628" y="0"/>
                  </a:lnTo>
                  <a:close/>
                </a:path>
              </a:pathLst>
            </a:custGeom>
            <a:solidFill>
              <a:srgbClr val="5C78A5"/>
            </a:solidFill>
          </p:spPr>
          <p:txBody>
            <a:bodyPr wrap="square" lIns="0" tIns="0" rIns="0" bIns="0" rtlCol="0"/>
            <a:lstStyle/>
            <a:p>
              <a:endParaRPr sz="1227"/>
            </a:p>
          </p:txBody>
        </p:sp>
        <p:sp>
          <p:nvSpPr>
            <p:cNvPr id="4357" name="object 4357"/>
            <p:cNvSpPr/>
            <p:nvPr/>
          </p:nvSpPr>
          <p:spPr>
            <a:xfrm>
              <a:off x="2906877" y="6958164"/>
              <a:ext cx="3175" cy="5715"/>
            </a:xfrm>
            <a:custGeom>
              <a:avLst/>
              <a:gdLst/>
              <a:ahLst/>
              <a:cxnLst/>
              <a:rect l="l" t="t" r="r" b="b"/>
              <a:pathLst>
                <a:path w="3175" h="5715">
                  <a:moveTo>
                    <a:pt x="2628" y="0"/>
                  </a:moveTo>
                  <a:lnTo>
                    <a:pt x="0" y="1524"/>
                  </a:lnTo>
                  <a:lnTo>
                    <a:pt x="0" y="3327"/>
                  </a:lnTo>
                  <a:lnTo>
                    <a:pt x="0" y="5270"/>
                  </a:lnTo>
                  <a:lnTo>
                    <a:pt x="2628" y="3759"/>
                  </a:lnTo>
                  <a:lnTo>
                    <a:pt x="2628" y="1803"/>
                  </a:lnTo>
                  <a:lnTo>
                    <a:pt x="2628" y="0"/>
                  </a:lnTo>
                  <a:close/>
                </a:path>
              </a:pathLst>
            </a:custGeom>
            <a:solidFill>
              <a:srgbClr val="5C79A6"/>
            </a:solidFill>
          </p:spPr>
          <p:txBody>
            <a:bodyPr wrap="square" lIns="0" tIns="0" rIns="0" bIns="0" rtlCol="0"/>
            <a:lstStyle/>
            <a:p>
              <a:endParaRPr sz="1227"/>
            </a:p>
          </p:txBody>
        </p:sp>
        <p:sp>
          <p:nvSpPr>
            <p:cNvPr id="4358" name="object 4358"/>
            <p:cNvSpPr/>
            <p:nvPr/>
          </p:nvSpPr>
          <p:spPr>
            <a:xfrm>
              <a:off x="2906877" y="6956450"/>
              <a:ext cx="3175" cy="3810"/>
            </a:xfrm>
            <a:custGeom>
              <a:avLst/>
              <a:gdLst/>
              <a:ahLst/>
              <a:cxnLst/>
              <a:rect l="l" t="t" r="r" b="b"/>
              <a:pathLst>
                <a:path w="3175" h="3809">
                  <a:moveTo>
                    <a:pt x="2628" y="0"/>
                  </a:moveTo>
                  <a:lnTo>
                    <a:pt x="0" y="1511"/>
                  </a:lnTo>
                  <a:lnTo>
                    <a:pt x="0" y="3238"/>
                  </a:lnTo>
                  <a:lnTo>
                    <a:pt x="2628" y="1714"/>
                  </a:lnTo>
                  <a:lnTo>
                    <a:pt x="2628" y="0"/>
                  </a:lnTo>
                  <a:close/>
                </a:path>
              </a:pathLst>
            </a:custGeom>
            <a:solidFill>
              <a:srgbClr val="5C7AA6"/>
            </a:solidFill>
          </p:spPr>
          <p:txBody>
            <a:bodyPr wrap="square" lIns="0" tIns="0" rIns="0" bIns="0" rtlCol="0"/>
            <a:lstStyle/>
            <a:p>
              <a:endParaRPr sz="1227"/>
            </a:p>
          </p:txBody>
        </p:sp>
        <p:sp>
          <p:nvSpPr>
            <p:cNvPr id="4359" name="object 4359"/>
            <p:cNvSpPr/>
            <p:nvPr/>
          </p:nvSpPr>
          <p:spPr>
            <a:xfrm>
              <a:off x="2906877" y="6954532"/>
              <a:ext cx="3175" cy="3810"/>
            </a:xfrm>
            <a:custGeom>
              <a:avLst/>
              <a:gdLst/>
              <a:ahLst/>
              <a:cxnLst/>
              <a:rect l="l" t="t" r="r" b="b"/>
              <a:pathLst>
                <a:path w="3175" h="3809">
                  <a:moveTo>
                    <a:pt x="2628" y="0"/>
                  </a:moveTo>
                  <a:lnTo>
                    <a:pt x="0" y="1524"/>
                  </a:lnTo>
                  <a:lnTo>
                    <a:pt x="0" y="3429"/>
                  </a:lnTo>
                  <a:lnTo>
                    <a:pt x="2628" y="1917"/>
                  </a:lnTo>
                  <a:lnTo>
                    <a:pt x="2628" y="0"/>
                  </a:lnTo>
                  <a:close/>
                </a:path>
              </a:pathLst>
            </a:custGeom>
            <a:solidFill>
              <a:srgbClr val="5C7AA7"/>
            </a:solidFill>
          </p:spPr>
          <p:txBody>
            <a:bodyPr wrap="square" lIns="0" tIns="0" rIns="0" bIns="0" rtlCol="0"/>
            <a:lstStyle/>
            <a:p>
              <a:endParaRPr sz="1227"/>
            </a:p>
          </p:txBody>
        </p:sp>
        <p:sp>
          <p:nvSpPr>
            <p:cNvPr id="4360" name="object 4360"/>
            <p:cNvSpPr/>
            <p:nvPr/>
          </p:nvSpPr>
          <p:spPr>
            <a:xfrm>
              <a:off x="2906877" y="6952843"/>
              <a:ext cx="3175" cy="3810"/>
            </a:xfrm>
            <a:custGeom>
              <a:avLst/>
              <a:gdLst/>
              <a:ahLst/>
              <a:cxnLst/>
              <a:rect l="l" t="t" r="r" b="b"/>
              <a:pathLst>
                <a:path w="3175" h="3809">
                  <a:moveTo>
                    <a:pt x="2628" y="0"/>
                  </a:moveTo>
                  <a:lnTo>
                    <a:pt x="0" y="1511"/>
                  </a:lnTo>
                  <a:lnTo>
                    <a:pt x="0" y="3213"/>
                  </a:lnTo>
                  <a:lnTo>
                    <a:pt x="2628" y="1689"/>
                  </a:lnTo>
                  <a:lnTo>
                    <a:pt x="2628" y="0"/>
                  </a:lnTo>
                  <a:close/>
                </a:path>
              </a:pathLst>
            </a:custGeom>
            <a:solidFill>
              <a:srgbClr val="5C7AA8"/>
            </a:solidFill>
          </p:spPr>
          <p:txBody>
            <a:bodyPr wrap="square" lIns="0" tIns="0" rIns="0" bIns="0" rtlCol="0"/>
            <a:lstStyle/>
            <a:p>
              <a:endParaRPr sz="1227"/>
            </a:p>
          </p:txBody>
        </p:sp>
        <p:sp>
          <p:nvSpPr>
            <p:cNvPr id="4361" name="object 4361"/>
            <p:cNvSpPr/>
            <p:nvPr/>
          </p:nvSpPr>
          <p:spPr>
            <a:xfrm>
              <a:off x="2906877" y="6950887"/>
              <a:ext cx="3175" cy="3810"/>
            </a:xfrm>
            <a:custGeom>
              <a:avLst/>
              <a:gdLst/>
              <a:ahLst/>
              <a:cxnLst/>
              <a:rect l="l" t="t" r="r" b="b"/>
              <a:pathLst>
                <a:path w="3175" h="3809">
                  <a:moveTo>
                    <a:pt x="2628" y="0"/>
                  </a:moveTo>
                  <a:lnTo>
                    <a:pt x="0" y="1511"/>
                  </a:lnTo>
                  <a:lnTo>
                    <a:pt x="0" y="3467"/>
                  </a:lnTo>
                  <a:lnTo>
                    <a:pt x="2628" y="1955"/>
                  </a:lnTo>
                  <a:lnTo>
                    <a:pt x="2628" y="0"/>
                  </a:lnTo>
                  <a:close/>
                </a:path>
              </a:pathLst>
            </a:custGeom>
            <a:solidFill>
              <a:srgbClr val="5C7BA8"/>
            </a:solidFill>
          </p:spPr>
          <p:txBody>
            <a:bodyPr wrap="square" lIns="0" tIns="0" rIns="0" bIns="0" rtlCol="0"/>
            <a:lstStyle/>
            <a:p>
              <a:endParaRPr sz="1227"/>
            </a:p>
          </p:txBody>
        </p:sp>
        <p:sp>
          <p:nvSpPr>
            <p:cNvPr id="4362" name="object 4362"/>
            <p:cNvSpPr/>
            <p:nvPr/>
          </p:nvSpPr>
          <p:spPr>
            <a:xfrm>
              <a:off x="2906877" y="6949287"/>
              <a:ext cx="3175" cy="3175"/>
            </a:xfrm>
            <a:custGeom>
              <a:avLst/>
              <a:gdLst/>
              <a:ahLst/>
              <a:cxnLst/>
              <a:rect l="l" t="t" r="r" b="b"/>
              <a:pathLst>
                <a:path w="3175" h="3175">
                  <a:moveTo>
                    <a:pt x="2628" y="0"/>
                  </a:moveTo>
                  <a:lnTo>
                    <a:pt x="0" y="1498"/>
                  </a:lnTo>
                  <a:lnTo>
                    <a:pt x="0" y="3111"/>
                  </a:lnTo>
                  <a:lnTo>
                    <a:pt x="2628" y="1600"/>
                  </a:lnTo>
                  <a:lnTo>
                    <a:pt x="2628" y="0"/>
                  </a:lnTo>
                  <a:close/>
                </a:path>
              </a:pathLst>
            </a:custGeom>
            <a:solidFill>
              <a:srgbClr val="5C7CA8"/>
            </a:solidFill>
          </p:spPr>
          <p:txBody>
            <a:bodyPr wrap="square" lIns="0" tIns="0" rIns="0" bIns="0" rtlCol="0"/>
            <a:lstStyle/>
            <a:p>
              <a:endParaRPr sz="1227"/>
            </a:p>
          </p:txBody>
        </p:sp>
        <p:sp>
          <p:nvSpPr>
            <p:cNvPr id="4363" name="object 4363"/>
            <p:cNvSpPr/>
            <p:nvPr/>
          </p:nvSpPr>
          <p:spPr>
            <a:xfrm>
              <a:off x="2906877" y="6947306"/>
              <a:ext cx="3175" cy="3810"/>
            </a:xfrm>
            <a:custGeom>
              <a:avLst/>
              <a:gdLst/>
              <a:ahLst/>
              <a:cxnLst/>
              <a:rect l="l" t="t" r="r" b="b"/>
              <a:pathLst>
                <a:path w="3175" h="3809">
                  <a:moveTo>
                    <a:pt x="2628" y="0"/>
                  </a:moveTo>
                  <a:lnTo>
                    <a:pt x="0" y="1511"/>
                  </a:lnTo>
                  <a:lnTo>
                    <a:pt x="0" y="3479"/>
                  </a:lnTo>
                  <a:lnTo>
                    <a:pt x="2628" y="1981"/>
                  </a:lnTo>
                  <a:lnTo>
                    <a:pt x="2628" y="0"/>
                  </a:lnTo>
                  <a:close/>
                </a:path>
              </a:pathLst>
            </a:custGeom>
            <a:solidFill>
              <a:srgbClr val="5C7CA9"/>
            </a:solidFill>
          </p:spPr>
          <p:txBody>
            <a:bodyPr wrap="square" lIns="0" tIns="0" rIns="0" bIns="0" rtlCol="0"/>
            <a:lstStyle/>
            <a:p>
              <a:endParaRPr sz="1227"/>
            </a:p>
          </p:txBody>
        </p:sp>
        <p:sp>
          <p:nvSpPr>
            <p:cNvPr id="4364" name="object 4364"/>
            <p:cNvSpPr/>
            <p:nvPr/>
          </p:nvSpPr>
          <p:spPr>
            <a:xfrm>
              <a:off x="2906877" y="6945439"/>
              <a:ext cx="3175" cy="3810"/>
            </a:xfrm>
            <a:custGeom>
              <a:avLst/>
              <a:gdLst/>
              <a:ahLst/>
              <a:cxnLst/>
              <a:rect l="l" t="t" r="r" b="b"/>
              <a:pathLst>
                <a:path w="3175" h="3809">
                  <a:moveTo>
                    <a:pt x="2628" y="0"/>
                  </a:moveTo>
                  <a:lnTo>
                    <a:pt x="0" y="1511"/>
                  </a:lnTo>
                  <a:lnTo>
                    <a:pt x="0" y="3378"/>
                  </a:lnTo>
                  <a:lnTo>
                    <a:pt x="2628" y="1866"/>
                  </a:lnTo>
                  <a:lnTo>
                    <a:pt x="2628" y="0"/>
                  </a:lnTo>
                  <a:close/>
                </a:path>
              </a:pathLst>
            </a:custGeom>
            <a:solidFill>
              <a:srgbClr val="5C7CAA"/>
            </a:solidFill>
          </p:spPr>
          <p:txBody>
            <a:bodyPr wrap="square" lIns="0" tIns="0" rIns="0" bIns="0" rtlCol="0"/>
            <a:lstStyle/>
            <a:p>
              <a:endParaRPr sz="1227"/>
            </a:p>
          </p:txBody>
        </p:sp>
        <p:sp>
          <p:nvSpPr>
            <p:cNvPr id="4365" name="object 4365"/>
            <p:cNvSpPr/>
            <p:nvPr/>
          </p:nvSpPr>
          <p:spPr>
            <a:xfrm>
              <a:off x="2906877" y="6943750"/>
              <a:ext cx="3175" cy="3810"/>
            </a:xfrm>
            <a:custGeom>
              <a:avLst/>
              <a:gdLst/>
              <a:ahLst/>
              <a:cxnLst/>
              <a:rect l="l" t="t" r="r" b="b"/>
              <a:pathLst>
                <a:path w="3175" h="3809">
                  <a:moveTo>
                    <a:pt x="2628" y="0"/>
                  </a:moveTo>
                  <a:lnTo>
                    <a:pt x="0" y="1498"/>
                  </a:lnTo>
                  <a:lnTo>
                    <a:pt x="0" y="3200"/>
                  </a:lnTo>
                  <a:lnTo>
                    <a:pt x="2628" y="1689"/>
                  </a:lnTo>
                  <a:lnTo>
                    <a:pt x="2628" y="0"/>
                  </a:lnTo>
                  <a:close/>
                </a:path>
              </a:pathLst>
            </a:custGeom>
            <a:solidFill>
              <a:srgbClr val="5D7DAA"/>
            </a:solidFill>
          </p:spPr>
          <p:txBody>
            <a:bodyPr wrap="square" lIns="0" tIns="0" rIns="0" bIns="0" rtlCol="0"/>
            <a:lstStyle/>
            <a:p>
              <a:endParaRPr sz="1227"/>
            </a:p>
          </p:txBody>
        </p:sp>
        <p:sp>
          <p:nvSpPr>
            <p:cNvPr id="4366" name="object 4366"/>
            <p:cNvSpPr/>
            <p:nvPr/>
          </p:nvSpPr>
          <p:spPr>
            <a:xfrm>
              <a:off x="2906877" y="6941883"/>
              <a:ext cx="3175" cy="3810"/>
            </a:xfrm>
            <a:custGeom>
              <a:avLst/>
              <a:gdLst/>
              <a:ahLst/>
              <a:cxnLst/>
              <a:rect l="l" t="t" r="r" b="b"/>
              <a:pathLst>
                <a:path w="3175" h="3809">
                  <a:moveTo>
                    <a:pt x="2628" y="0"/>
                  </a:moveTo>
                  <a:lnTo>
                    <a:pt x="0" y="1523"/>
                  </a:lnTo>
                  <a:lnTo>
                    <a:pt x="0" y="3365"/>
                  </a:lnTo>
                  <a:lnTo>
                    <a:pt x="2628" y="1866"/>
                  </a:lnTo>
                  <a:lnTo>
                    <a:pt x="2628" y="0"/>
                  </a:lnTo>
                  <a:close/>
                </a:path>
              </a:pathLst>
            </a:custGeom>
            <a:solidFill>
              <a:srgbClr val="5D7DAB"/>
            </a:solidFill>
          </p:spPr>
          <p:txBody>
            <a:bodyPr wrap="square" lIns="0" tIns="0" rIns="0" bIns="0" rtlCol="0"/>
            <a:lstStyle/>
            <a:p>
              <a:endParaRPr sz="1227"/>
            </a:p>
          </p:txBody>
        </p:sp>
        <p:sp>
          <p:nvSpPr>
            <p:cNvPr id="4367" name="object 4367"/>
            <p:cNvSpPr/>
            <p:nvPr/>
          </p:nvSpPr>
          <p:spPr>
            <a:xfrm>
              <a:off x="2906877" y="6940067"/>
              <a:ext cx="3175" cy="3810"/>
            </a:xfrm>
            <a:custGeom>
              <a:avLst/>
              <a:gdLst/>
              <a:ahLst/>
              <a:cxnLst/>
              <a:rect l="l" t="t" r="r" b="b"/>
              <a:pathLst>
                <a:path w="3175" h="3809">
                  <a:moveTo>
                    <a:pt x="2628" y="0"/>
                  </a:moveTo>
                  <a:lnTo>
                    <a:pt x="0" y="1511"/>
                  </a:lnTo>
                  <a:lnTo>
                    <a:pt x="0" y="3340"/>
                  </a:lnTo>
                  <a:lnTo>
                    <a:pt x="2628" y="1816"/>
                  </a:lnTo>
                  <a:lnTo>
                    <a:pt x="2628" y="0"/>
                  </a:lnTo>
                  <a:close/>
                </a:path>
              </a:pathLst>
            </a:custGeom>
            <a:solidFill>
              <a:srgbClr val="5D7EAB"/>
            </a:solidFill>
          </p:spPr>
          <p:txBody>
            <a:bodyPr wrap="square" lIns="0" tIns="0" rIns="0" bIns="0" rtlCol="0"/>
            <a:lstStyle/>
            <a:p>
              <a:endParaRPr sz="1227"/>
            </a:p>
          </p:txBody>
        </p:sp>
        <p:sp>
          <p:nvSpPr>
            <p:cNvPr id="4368" name="object 4368"/>
            <p:cNvSpPr/>
            <p:nvPr/>
          </p:nvSpPr>
          <p:spPr>
            <a:xfrm>
              <a:off x="2906877" y="6936536"/>
              <a:ext cx="3175" cy="5080"/>
            </a:xfrm>
            <a:custGeom>
              <a:avLst/>
              <a:gdLst/>
              <a:ahLst/>
              <a:cxnLst/>
              <a:rect l="l" t="t" r="r" b="b"/>
              <a:pathLst>
                <a:path w="3175" h="5079">
                  <a:moveTo>
                    <a:pt x="2628" y="0"/>
                  </a:moveTo>
                  <a:lnTo>
                    <a:pt x="0" y="1511"/>
                  </a:lnTo>
                  <a:lnTo>
                    <a:pt x="0" y="3111"/>
                  </a:lnTo>
                  <a:lnTo>
                    <a:pt x="0" y="5041"/>
                  </a:lnTo>
                  <a:lnTo>
                    <a:pt x="2628" y="3530"/>
                  </a:lnTo>
                  <a:lnTo>
                    <a:pt x="2628" y="1600"/>
                  </a:lnTo>
                  <a:lnTo>
                    <a:pt x="2628" y="0"/>
                  </a:lnTo>
                  <a:close/>
                </a:path>
              </a:pathLst>
            </a:custGeom>
            <a:solidFill>
              <a:srgbClr val="5D7FAC"/>
            </a:solidFill>
          </p:spPr>
          <p:txBody>
            <a:bodyPr wrap="square" lIns="0" tIns="0" rIns="0" bIns="0" rtlCol="0"/>
            <a:lstStyle/>
            <a:p>
              <a:endParaRPr sz="1227"/>
            </a:p>
          </p:txBody>
        </p:sp>
        <p:sp>
          <p:nvSpPr>
            <p:cNvPr id="4369" name="object 4369"/>
            <p:cNvSpPr/>
            <p:nvPr/>
          </p:nvSpPr>
          <p:spPr>
            <a:xfrm>
              <a:off x="2906877" y="6934517"/>
              <a:ext cx="3175" cy="3810"/>
            </a:xfrm>
            <a:custGeom>
              <a:avLst/>
              <a:gdLst/>
              <a:ahLst/>
              <a:cxnLst/>
              <a:rect l="l" t="t" r="r" b="b"/>
              <a:pathLst>
                <a:path w="3175" h="3809">
                  <a:moveTo>
                    <a:pt x="2628" y="0"/>
                  </a:moveTo>
                  <a:lnTo>
                    <a:pt x="0" y="1511"/>
                  </a:lnTo>
                  <a:lnTo>
                    <a:pt x="0" y="3530"/>
                  </a:lnTo>
                  <a:lnTo>
                    <a:pt x="2628" y="2019"/>
                  </a:lnTo>
                  <a:lnTo>
                    <a:pt x="2628" y="0"/>
                  </a:lnTo>
                  <a:close/>
                </a:path>
              </a:pathLst>
            </a:custGeom>
            <a:solidFill>
              <a:srgbClr val="5D7FAD"/>
            </a:solidFill>
          </p:spPr>
          <p:txBody>
            <a:bodyPr wrap="square" lIns="0" tIns="0" rIns="0" bIns="0" rtlCol="0"/>
            <a:lstStyle/>
            <a:p>
              <a:endParaRPr sz="1227"/>
            </a:p>
          </p:txBody>
        </p:sp>
        <p:sp>
          <p:nvSpPr>
            <p:cNvPr id="4370" name="object 4370"/>
            <p:cNvSpPr/>
            <p:nvPr/>
          </p:nvSpPr>
          <p:spPr>
            <a:xfrm>
              <a:off x="2906877" y="6932968"/>
              <a:ext cx="3175" cy="3175"/>
            </a:xfrm>
            <a:custGeom>
              <a:avLst/>
              <a:gdLst/>
              <a:ahLst/>
              <a:cxnLst/>
              <a:rect l="l" t="t" r="r" b="b"/>
              <a:pathLst>
                <a:path w="3175" h="3175">
                  <a:moveTo>
                    <a:pt x="2628" y="0"/>
                  </a:moveTo>
                  <a:lnTo>
                    <a:pt x="0" y="1511"/>
                  </a:lnTo>
                  <a:lnTo>
                    <a:pt x="0" y="3060"/>
                  </a:lnTo>
                  <a:lnTo>
                    <a:pt x="2628" y="1549"/>
                  </a:lnTo>
                  <a:lnTo>
                    <a:pt x="2628" y="0"/>
                  </a:lnTo>
                  <a:close/>
                </a:path>
              </a:pathLst>
            </a:custGeom>
            <a:solidFill>
              <a:srgbClr val="5D80AD"/>
            </a:solidFill>
          </p:spPr>
          <p:txBody>
            <a:bodyPr wrap="square" lIns="0" tIns="0" rIns="0" bIns="0" rtlCol="0"/>
            <a:lstStyle/>
            <a:p>
              <a:endParaRPr sz="1227"/>
            </a:p>
          </p:txBody>
        </p:sp>
        <p:sp>
          <p:nvSpPr>
            <p:cNvPr id="4371" name="object 4371"/>
            <p:cNvSpPr/>
            <p:nvPr/>
          </p:nvSpPr>
          <p:spPr>
            <a:xfrm>
              <a:off x="2906877" y="6931025"/>
              <a:ext cx="3175" cy="3810"/>
            </a:xfrm>
            <a:custGeom>
              <a:avLst/>
              <a:gdLst/>
              <a:ahLst/>
              <a:cxnLst/>
              <a:rect l="l" t="t" r="r" b="b"/>
              <a:pathLst>
                <a:path w="3175" h="3809">
                  <a:moveTo>
                    <a:pt x="2628" y="0"/>
                  </a:moveTo>
                  <a:lnTo>
                    <a:pt x="0" y="1511"/>
                  </a:lnTo>
                  <a:lnTo>
                    <a:pt x="0" y="3454"/>
                  </a:lnTo>
                  <a:lnTo>
                    <a:pt x="2628" y="1943"/>
                  </a:lnTo>
                  <a:lnTo>
                    <a:pt x="2628" y="0"/>
                  </a:lnTo>
                  <a:close/>
                </a:path>
              </a:pathLst>
            </a:custGeom>
            <a:solidFill>
              <a:srgbClr val="5D81AD"/>
            </a:solidFill>
          </p:spPr>
          <p:txBody>
            <a:bodyPr wrap="square" lIns="0" tIns="0" rIns="0" bIns="0" rtlCol="0"/>
            <a:lstStyle/>
            <a:p>
              <a:endParaRPr sz="1227"/>
            </a:p>
          </p:txBody>
        </p:sp>
        <p:sp>
          <p:nvSpPr>
            <p:cNvPr id="4372" name="object 4372"/>
            <p:cNvSpPr/>
            <p:nvPr/>
          </p:nvSpPr>
          <p:spPr>
            <a:xfrm>
              <a:off x="2906877" y="6929145"/>
              <a:ext cx="3175" cy="3810"/>
            </a:xfrm>
            <a:custGeom>
              <a:avLst/>
              <a:gdLst/>
              <a:ahLst/>
              <a:cxnLst/>
              <a:rect l="l" t="t" r="r" b="b"/>
              <a:pathLst>
                <a:path w="3175" h="3809">
                  <a:moveTo>
                    <a:pt x="2628" y="0"/>
                  </a:moveTo>
                  <a:lnTo>
                    <a:pt x="0" y="1524"/>
                  </a:lnTo>
                  <a:lnTo>
                    <a:pt x="0" y="3390"/>
                  </a:lnTo>
                  <a:lnTo>
                    <a:pt x="2628" y="1879"/>
                  </a:lnTo>
                  <a:lnTo>
                    <a:pt x="2628" y="0"/>
                  </a:lnTo>
                  <a:close/>
                </a:path>
              </a:pathLst>
            </a:custGeom>
            <a:solidFill>
              <a:srgbClr val="5E81AE"/>
            </a:solidFill>
          </p:spPr>
          <p:txBody>
            <a:bodyPr wrap="square" lIns="0" tIns="0" rIns="0" bIns="0" rtlCol="0"/>
            <a:lstStyle/>
            <a:p>
              <a:endParaRPr sz="1227"/>
            </a:p>
          </p:txBody>
        </p:sp>
        <p:sp>
          <p:nvSpPr>
            <p:cNvPr id="4373" name="object 4373"/>
            <p:cNvSpPr/>
            <p:nvPr/>
          </p:nvSpPr>
          <p:spPr>
            <a:xfrm>
              <a:off x="2906877" y="6927519"/>
              <a:ext cx="3175" cy="3175"/>
            </a:xfrm>
            <a:custGeom>
              <a:avLst/>
              <a:gdLst/>
              <a:ahLst/>
              <a:cxnLst/>
              <a:rect l="l" t="t" r="r" b="b"/>
              <a:pathLst>
                <a:path w="3175" h="3175">
                  <a:moveTo>
                    <a:pt x="2628" y="0"/>
                  </a:moveTo>
                  <a:lnTo>
                    <a:pt x="0" y="1511"/>
                  </a:lnTo>
                  <a:lnTo>
                    <a:pt x="0" y="3149"/>
                  </a:lnTo>
                  <a:lnTo>
                    <a:pt x="2628" y="1625"/>
                  </a:lnTo>
                  <a:lnTo>
                    <a:pt x="2628" y="0"/>
                  </a:lnTo>
                  <a:close/>
                </a:path>
              </a:pathLst>
            </a:custGeom>
            <a:solidFill>
              <a:srgbClr val="5E81AF"/>
            </a:solidFill>
          </p:spPr>
          <p:txBody>
            <a:bodyPr wrap="square" lIns="0" tIns="0" rIns="0" bIns="0" rtlCol="0"/>
            <a:lstStyle/>
            <a:p>
              <a:endParaRPr sz="1227"/>
            </a:p>
          </p:txBody>
        </p:sp>
        <p:sp>
          <p:nvSpPr>
            <p:cNvPr id="4374" name="object 4374"/>
            <p:cNvSpPr/>
            <p:nvPr/>
          </p:nvSpPr>
          <p:spPr>
            <a:xfrm>
              <a:off x="2906877" y="6923874"/>
              <a:ext cx="3175" cy="5715"/>
            </a:xfrm>
            <a:custGeom>
              <a:avLst/>
              <a:gdLst/>
              <a:ahLst/>
              <a:cxnLst/>
              <a:rect l="l" t="t" r="r" b="b"/>
              <a:pathLst>
                <a:path w="3175" h="5715">
                  <a:moveTo>
                    <a:pt x="2628" y="0"/>
                  </a:moveTo>
                  <a:lnTo>
                    <a:pt x="0" y="1524"/>
                  </a:lnTo>
                  <a:lnTo>
                    <a:pt x="0" y="3175"/>
                  </a:lnTo>
                  <a:lnTo>
                    <a:pt x="0" y="5156"/>
                  </a:lnTo>
                  <a:lnTo>
                    <a:pt x="2628" y="3644"/>
                  </a:lnTo>
                  <a:lnTo>
                    <a:pt x="2628" y="1651"/>
                  </a:lnTo>
                  <a:lnTo>
                    <a:pt x="2628" y="0"/>
                  </a:lnTo>
                  <a:close/>
                </a:path>
              </a:pathLst>
            </a:custGeom>
            <a:solidFill>
              <a:srgbClr val="5E82AF"/>
            </a:solidFill>
          </p:spPr>
          <p:txBody>
            <a:bodyPr wrap="square" lIns="0" tIns="0" rIns="0" bIns="0" rtlCol="0"/>
            <a:lstStyle/>
            <a:p>
              <a:endParaRPr sz="1227"/>
            </a:p>
          </p:txBody>
        </p:sp>
        <p:sp>
          <p:nvSpPr>
            <p:cNvPr id="4375" name="object 4375"/>
            <p:cNvSpPr/>
            <p:nvPr/>
          </p:nvSpPr>
          <p:spPr>
            <a:xfrm>
              <a:off x="2906877" y="6921995"/>
              <a:ext cx="3175" cy="3810"/>
            </a:xfrm>
            <a:custGeom>
              <a:avLst/>
              <a:gdLst/>
              <a:ahLst/>
              <a:cxnLst/>
              <a:rect l="l" t="t" r="r" b="b"/>
              <a:pathLst>
                <a:path w="3175" h="3809">
                  <a:moveTo>
                    <a:pt x="2628" y="0"/>
                  </a:moveTo>
                  <a:lnTo>
                    <a:pt x="0" y="1511"/>
                  </a:lnTo>
                  <a:lnTo>
                    <a:pt x="0" y="3403"/>
                  </a:lnTo>
                  <a:lnTo>
                    <a:pt x="2628" y="1879"/>
                  </a:lnTo>
                  <a:lnTo>
                    <a:pt x="2628" y="0"/>
                  </a:lnTo>
                  <a:close/>
                </a:path>
              </a:pathLst>
            </a:custGeom>
            <a:solidFill>
              <a:srgbClr val="5E83B0"/>
            </a:solidFill>
          </p:spPr>
          <p:txBody>
            <a:bodyPr wrap="square" lIns="0" tIns="0" rIns="0" bIns="0" rtlCol="0"/>
            <a:lstStyle/>
            <a:p>
              <a:endParaRPr sz="1227"/>
            </a:p>
          </p:txBody>
        </p:sp>
        <p:sp>
          <p:nvSpPr>
            <p:cNvPr id="4376" name="object 4376"/>
            <p:cNvSpPr/>
            <p:nvPr/>
          </p:nvSpPr>
          <p:spPr>
            <a:xfrm>
              <a:off x="2906877" y="6918439"/>
              <a:ext cx="3175" cy="5080"/>
            </a:xfrm>
            <a:custGeom>
              <a:avLst/>
              <a:gdLst/>
              <a:ahLst/>
              <a:cxnLst/>
              <a:rect l="l" t="t" r="r" b="b"/>
              <a:pathLst>
                <a:path w="3175" h="5079">
                  <a:moveTo>
                    <a:pt x="2628" y="0"/>
                  </a:moveTo>
                  <a:lnTo>
                    <a:pt x="0" y="1511"/>
                  </a:lnTo>
                  <a:lnTo>
                    <a:pt x="0" y="3454"/>
                  </a:lnTo>
                  <a:lnTo>
                    <a:pt x="0" y="5067"/>
                  </a:lnTo>
                  <a:lnTo>
                    <a:pt x="2628" y="3556"/>
                  </a:lnTo>
                  <a:lnTo>
                    <a:pt x="2628" y="1943"/>
                  </a:lnTo>
                  <a:lnTo>
                    <a:pt x="2628" y="0"/>
                  </a:lnTo>
                  <a:close/>
                </a:path>
              </a:pathLst>
            </a:custGeom>
            <a:solidFill>
              <a:srgbClr val="5E83B1"/>
            </a:solidFill>
          </p:spPr>
          <p:txBody>
            <a:bodyPr wrap="square" lIns="0" tIns="0" rIns="0" bIns="0" rtlCol="0"/>
            <a:lstStyle/>
            <a:p>
              <a:endParaRPr sz="1227"/>
            </a:p>
          </p:txBody>
        </p:sp>
        <p:sp>
          <p:nvSpPr>
            <p:cNvPr id="4377" name="object 4377"/>
            <p:cNvSpPr/>
            <p:nvPr/>
          </p:nvSpPr>
          <p:spPr>
            <a:xfrm>
              <a:off x="2906877" y="6916864"/>
              <a:ext cx="3175" cy="3175"/>
            </a:xfrm>
            <a:custGeom>
              <a:avLst/>
              <a:gdLst/>
              <a:ahLst/>
              <a:cxnLst/>
              <a:rect l="l" t="t" r="r" b="b"/>
              <a:pathLst>
                <a:path w="3175" h="3175">
                  <a:moveTo>
                    <a:pt x="2628" y="0"/>
                  </a:moveTo>
                  <a:lnTo>
                    <a:pt x="0" y="1511"/>
                  </a:lnTo>
                  <a:lnTo>
                    <a:pt x="0" y="3086"/>
                  </a:lnTo>
                  <a:lnTo>
                    <a:pt x="2628" y="1574"/>
                  </a:lnTo>
                  <a:lnTo>
                    <a:pt x="2628" y="0"/>
                  </a:lnTo>
                  <a:close/>
                </a:path>
              </a:pathLst>
            </a:custGeom>
            <a:solidFill>
              <a:srgbClr val="5E84B2"/>
            </a:solidFill>
          </p:spPr>
          <p:txBody>
            <a:bodyPr wrap="square" lIns="0" tIns="0" rIns="0" bIns="0" rtlCol="0"/>
            <a:lstStyle/>
            <a:p>
              <a:endParaRPr sz="1227"/>
            </a:p>
          </p:txBody>
        </p:sp>
        <p:sp>
          <p:nvSpPr>
            <p:cNvPr id="4378" name="object 4378"/>
            <p:cNvSpPr/>
            <p:nvPr/>
          </p:nvSpPr>
          <p:spPr>
            <a:xfrm>
              <a:off x="2906877" y="6914845"/>
              <a:ext cx="3175" cy="3810"/>
            </a:xfrm>
            <a:custGeom>
              <a:avLst/>
              <a:gdLst/>
              <a:ahLst/>
              <a:cxnLst/>
              <a:rect l="l" t="t" r="r" b="b"/>
              <a:pathLst>
                <a:path w="3175" h="3809">
                  <a:moveTo>
                    <a:pt x="2628" y="0"/>
                  </a:moveTo>
                  <a:lnTo>
                    <a:pt x="0" y="1511"/>
                  </a:lnTo>
                  <a:lnTo>
                    <a:pt x="0" y="3530"/>
                  </a:lnTo>
                  <a:lnTo>
                    <a:pt x="2628" y="2019"/>
                  </a:lnTo>
                  <a:lnTo>
                    <a:pt x="2628" y="0"/>
                  </a:lnTo>
                  <a:close/>
                </a:path>
              </a:pathLst>
            </a:custGeom>
            <a:solidFill>
              <a:srgbClr val="5E85B2"/>
            </a:solidFill>
          </p:spPr>
          <p:txBody>
            <a:bodyPr wrap="square" lIns="0" tIns="0" rIns="0" bIns="0" rtlCol="0"/>
            <a:lstStyle/>
            <a:p>
              <a:endParaRPr sz="1227"/>
            </a:p>
          </p:txBody>
        </p:sp>
        <p:sp>
          <p:nvSpPr>
            <p:cNvPr id="4379" name="object 4379"/>
            <p:cNvSpPr/>
            <p:nvPr/>
          </p:nvSpPr>
          <p:spPr>
            <a:xfrm>
              <a:off x="2906877" y="6911352"/>
              <a:ext cx="3175" cy="5080"/>
            </a:xfrm>
            <a:custGeom>
              <a:avLst/>
              <a:gdLst/>
              <a:ahLst/>
              <a:cxnLst/>
              <a:rect l="l" t="t" r="r" b="b"/>
              <a:pathLst>
                <a:path w="3175" h="5079">
                  <a:moveTo>
                    <a:pt x="2628" y="0"/>
                  </a:moveTo>
                  <a:lnTo>
                    <a:pt x="0" y="1511"/>
                  </a:lnTo>
                  <a:lnTo>
                    <a:pt x="0" y="3098"/>
                  </a:lnTo>
                  <a:lnTo>
                    <a:pt x="0" y="5003"/>
                  </a:lnTo>
                  <a:lnTo>
                    <a:pt x="2628" y="3492"/>
                  </a:lnTo>
                  <a:lnTo>
                    <a:pt x="2628" y="1574"/>
                  </a:lnTo>
                  <a:lnTo>
                    <a:pt x="2628" y="0"/>
                  </a:lnTo>
                  <a:close/>
                </a:path>
              </a:pathLst>
            </a:custGeom>
            <a:solidFill>
              <a:srgbClr val="5E86B3"/>
            </a:solidFill>
          </p:spPr>
          <p:txBody>
            <a:bodyPr wrap="square" lIns="0" tIns="0" rIns="0" bIns="0" rtlCol="0"/>
            <a:lstStyle/>
            <a:p>
              <a:endParaRPr sz="1227"/>
            </a:p>
          </p:txBody>
        </p:sp>
        <p:sp>
          <p:nvSpPr>
            <p:cNvPr id="4380" name="object 4380"/>
            <p:cNvSpPr/>
            <p:nvPr/>
          </p:nvSpPr>
          <p:spPr>
            <a:xfrm>
              <a:off x="2906877" y="6909422"/>
              <a:ext cx="3175" cy="3810"/>
            </a:xfrm>
            <a:custGeom>
              <a:avLst/>
              <a:gdLst/>
              <a:ahLst/>
              <a:cxnLst/>
              <a:rect l="l" t="t" r="r" b="b"/>
              <a:pathLst>
                <a:path w="3175" h="3809">
                  <a:moveTo>
                    <a:pt x="2628" y="0"/>
                  </a:moveTo>
                  <a:lnTo>
                    <a:pt x="0" y="1511"/>
                  </a:lnTo>
                  <a:lnTo>
                    <a:pt x="0" y="3441"/>
                  </a:lnTo>
                  <a:lnTo>
                    <a:pt x="2628" y="1930"/>
                  </a:lnTo>
                  <a:lnTo>
                    <a:pt x="2628" y="0"/>
                  </a:lnTo>
                  <a:close/>
                </a:path>
              </a:pathLst>
            </a:custGeom>
            <a:solidFill>
              <a:srgbClr val="5E86B4"/>
            </a:solidFill>
          </p:spPr>
          <p:txBody>
            <a:bodyPr wrap="square" lIns="0" tIns="0" rIns="0" bIns="0" rtlCol="0"/>
            <a:lstStyle/>
            <a:p>
              <a:endParaRPr sz="1227"/>
            </a:p>
          </p:txBody>
        </p:sp>
        <p:sp>
          <p:nvSpPr>
            <p:cNvPr id="4381" name="object 4381"/>
            <p:cNvSpPr/>
            <p:nvPr/>
          </p:nvSpPr>
          <p:spPr>
            <a:xfrm>
              <a:off x="2906877" y="6905802"/>
              <a:ext cx="3175" cy="5715"/>
            </a:xfrm>
            <a:custGeom>
              <a:avLst/>
              <a:gdLst/>
              <a:ahLst/>
              <a:cxnLst/>
              <a:rect l="l" t="t" r="r" b="b"/>
              <a:pathLst>
                <a:path w="3175" h="5715">
                  <a:moveTo>
                    <a:pt x="2628" y="0"/>
                  </a:moveTo>
                  <a:lnTo>
                    <a:pt x="0" y="1511"/>
                  </a:lnTo>
                  <a:lnTo>
                    <a:pt x="0" y="3492"/>
                  </a:lnTo>
                  <a:lnTo>
                    <a:pt x="0" y="5130"/>
                  </a:lnTo>
                  <a:lnTo>
                    <a:pt x="2628" y="3619"/>
                  </a:lnTo>
                  <a:lnTo>
                    <a:pt x="2628" y="1981"/>
                  </a:lnTo>
                  <a:lnTo>
                    <a:pt x="2628" y="0"/>
                  </a:lnTo>
                  <a:close/>
                </a:path>
              </a:pathLst>
            </a:custGeom>
            <a:solidFill>
              <a:srgbClr val="5E87B4"/>
            </a:solidFill>
          </p:spPr>
          <p:txBody>
            <a:bodyPr wrap="square" lIns="0" tIns="0" rIns="0" bIns="0" rtlCol="0"/>
            <a:lstStyle/>
            <a:p>
              <a:endParaRPr sz="1227"/>
            </a:p>
          </p:txBody>
        </p:sp>
        <p:sp>
          <p:nvSpPr>
            <p:cNvPr id="4382" name="object 4382"/>
            <p:cNvSpPr/>
            <p:nvPr/>
          </p:nvSpPr>
          <p:spPr>
            <a:xfrm>
              <a:off x="2906877" y="6904202"/>
              <a:ext cx="3175" cy="3175"/>
            </a:xfrm>
            <a:custGeom>
              <a:avLst/>
              <a:gdLst/>
              <a:ahLst/>
              <a:cxnLst/>
              <a:rect l="l" t="t" r="r" b="b"/>
              <a:pathLst>
                <a:path w="3175" h="3175">
                  <a:moveTo>
                    <a:pt x="2628" y="0"/>
                  </a:moveTo>
                  <a:lnTo>
                    <a:pt x="0" y="1498"/>
                  </a:lnTo>
                  <a:lnTo>
                    <a:pt x="0" y="3111"/>
                  </a:lnTo>
                  <a:lnTo>
                    <a:pt x="2628" y="1600"/>
                  </a:lnTo>
                  <a:lnTo>
                    <a:pt x="2628" y="0"/>
                  </a:lnTo>
                  <a:close/>
                </a:path>
              </a:pathLst>
            </a:custGeom>
            <a:solidFill>
              <a:srgbClr val="5E88B5"/>
            </a:solidFill>
          </p:spPr>
          <p:txBody>
            <a:bodyPr wrap="square" lIns="0" tIns="0" rIns="0" bIns="0" rtlCol="0"/>
            <a:lstStyle/>
            <a:p>
              <a:endParaRPr sz="1227"/>
            </a:p>
          </p:txBody>
        </p:sp>
        <p:sp>
          <p:nvSpPr>
            <p:cNvPr id="4383" name="object 4383"/>
            <p:cNvSpPr/>
            <p:nvPr/>
          </p:nvSpPr>
          <p:spPr>
            <a:xfrm>
              <a:off x="2906877" y="6902259"/>
              <a:ext cx="3175" cy="3810"/>
            </a:xfrm>
            <a:custGeom>
              <a:avLst/>
              <a:gdLst/>
              <a:ahLst/>
              <a:cxnLst/>
              <a:rect l="l" t="t" r="r" b="b"/>
              <a:pathLst>
                <a:path w="3175" h="3809">
                  <a:moveTo>
                    <a:pt x="2628" y="0"/>
                  </a:moveTo>
                  <a:lnTo>
                    <a:pt x="0" y="1498"/>
                  </a:lnTo>
                  <a:lnTo>
                    <a:pt x="0" y="3441"/>
                  </a:lnTo>
                  <a:lnTo>
                    <a:pt x="2628" y="1943"/>
                  </a:lnTo>
                  <a:lnTo>
                    <a:pt x="2628" y="0"/>
                  </a:lnTo>
                  <a:close/>
                </a:path>
              </a:pathLst>
            </a:custGeom>
            <a:solidFill>
              <a:srgbClr val="5E88B6"/>
            </a:solidFill>
          </p:spPr>
          <p:txBody>
            <a:bodyPr wrap="square" lIns="0" tIns="0" rIns="0" bIns="0" rtlCol="0"/>
            <a:lstStyle/>
            <a:p>
              <a:endParaRPr sz="1227"/>
            </a:p>
          </p:txBody>
        </p:sp>
        <p:sp>
          <p:nvSpPr>
            <p:cNvPr id="4384" name="object 4384"/>
            <p:cNvSpPr/>
            <p:nvPr/>
          </p:nvSpPr>
          <p:spPr>
            <a:xfrm>
              <a:off x="2906877" y="6900380"/>
              <a:ext cx="3175" cy="3810"/>
            </a:xfrm>
            <a:custGeom>
              <a:avLst/>
              <a:gdLst/>
              <a:ahLst/>
              <a:cxnLst/>
              <a:rect l="l" t="t" r="r" b="b"/>
              <a:pathLst>
                <a:path w="3175" h="3809">
                  <a:moveTo>
                    <a:pt x="2628" y="0"/>
                  </a:moveTo>
                  <a:lnTo>
                    <a:pt x="0" y="1524"/>
                  </a:lnTo>
                  <a:lnTo>
                    <a:pt x="0" y="3378"/>
                  </a:lnTo>
                  <a:lnTo>
                    <a:pt x="2628" y="1879"/>
                  </a:lnTo>
                  <a:lnTo>
                    <a:pt x="2628" y="0"/>
                  </a:lnTo>
                  <a:close/>
                </a:path>
              </a:pathLst>
            </a:custGeom>
            <a:solidFill>
              <a:srgbClr val="5F88B6"/>
            </a:solidFill>
          </p:spPr>
          <p:txBody>
            <a:bodyPr wrap="square" lIns="0" tIns="0" rIns="0" bIns="0" rtlCol="0"/>
            <a:lstStyle/>
            <a:p>
              <a:endParaRPr sz="1227"/>
            </a:p>
          </p:txBody>
        </p:sp>
        <p:sp>
          <p:nvSpPr>
            <p:cNvPr id="4385" name="object 4385"/>
            <p:cNvSpPr/>
            <p:nvPr/>
          </p:nvSpPr>
          <p:spPr>
            <a:xfrm>
              <a:off x="2906877" y="6898576"/>
              <a:ext cx="3175" cy="3810"/>
            </a:xfrm>
            <a:custGeom>
              <a:avLst/>
              <a:gdLst/>
              <a:ahLst/>
              <a:cxnLst/>
              <a:rect l="l" t="t" r="r" b="b"/>
              <a:pathLst>
                <a:path w="3175" h="3809">
                  <a:moveTo>
                    <a:pt x="2628" y="0"/>
                  </a:moveTo>
                  <a:lnTo>
                    <a:pt x="0" y="1511"/>
                  </a:lnTo>
                  <a:lnTo>
                    <a:pt x="0" y="3327"/>
                  </a:lnTo>
                  <a:lnTo>
                    <a:pt x="2628" y="1803"/>
                  </a:lnTo>
                  <a:lnTo>
                    <a:pt x="2628" y="0"/>
                  </a:lnTo>
                  <a:close/>
                </a:path>
              </a:pathLst>
            </a:custGeom>
            <a:solidFill>
              <a:srgbClr val="5F89B6"/>
            </a:solidFill>
          </p:spPr>
          <p:txBody>
            <a:bodyPr wrap="square" lIns="0" tIns="0" rIns="0" bIns="0" rtlCol="0"/>
            <a:lstStyle/>
            <a:p>
              <a:endParaRPr sz="1227"/>
            </a:p>
          </p:txBody>
        </p:sp>
        <p:sp>
          <p:nvSpPr>
            <p:cNvPr id="4386" name="object 4386"/>
            <p:cNvSpPr/>
            <p:nvPr/>
          </p:nvSpPr>
          <p:spPr>
            <a:xfrm>
              <a:off x="2906801" y="6896519"/>
              <a:ext cx="3175" cy="3810"/>
            </a:xfrm>
            <a:custGeom>
              <a:avLst/>
              <a:gdLst/>
              <a:ahLst/>
              <a:cxnLst/>
              <a:rect l="l" t="t" r="r" b="b"/>
              <a:pathLst>
                <a:path w="3175" h="3809">
                  <a:moveTo>
                    <a:pt x="2705" y="0"/>
                  </a:moveTo>
                  <a:lnTo>
                    <a:pt x="0" y="1574"/>
                  </a:lnTo>
                  <a:lnTo>
                    <a:pt x="76" y="3568"/>
                  </a:lnTo>
                  <a:lnTo>
                    <a:pt x="2705" y="2057"/>
                  </a:lnTo>
                  <a:lnTo>
                    <a:pt x="2705" y="0"/>
                  </a:lnTo>
                  <a:close/>
                </a:path>
              </a:pathLst>
            </a:custGeom>
            <a:solidFill>
              <a:srgbClr val="5F8AB7"/>
            </a:solidFill>
          </p:spPr>
          <p:txBody>
            <a:bodyPr wrap="square" lIns="0" tIns="0" rIns="0" bIns="0" rtlCol="0"/>
            <a:lstStyle/>
            <a:p>
              <a:endParaRPr sz="1227"/>
            </a:p>
          </p:txBody>
        </p:sp>
        <p:sp>
          <p:nvSpPr>
            <p:cNvPr id="4387" name="object 4387"/>
            <p:cNvSpPr/>
            <p:nvPr/>
          </p:nvSpPr>
          <p:spPr>
            <a:xfrm>
              <a:off x="2902991" y="6894995"/>
              <a:ext cx="6985" cy="3175"/>
            </a:xfrm>
            <a:custGeom>
              <a:avLst/>
              <a:gdLst/>
              <a:ahLst/>
              <a:cxnLst/>
              <a:rect l="l" t="t" r="r" b="b"/>
              <a:pathLst>
                <a:path w="6985" h="3175">
                  <a:moveTo>
                    <a:pt x="6515" y="1524"/>
                  </a:moveTo>
                  <a:lnTo>
                    <a:pt x="6286" y="1104"/>
                  </a:lnTo>
                  <a:lnTo>
                    <a:pt x="5143" y="711"/>
                  </a:lnTo>
                  <a:lnTo>
                    <a:pt x="3098" y="0"/>
                  </a:lnTo>
                  <a:lnTo>
                    <a:pt x="0" y="1790"/>
                  </a:lnTo>
                  <a:lnTo>
                    <a:pt x="2057" y="2489"/>
                  </a:lnTo>
                  <a:lnTo>
                    <a:pt x="3810" y="3098"/>
                  </a:lnTo>
                  <a:lnTo>
                    <a:pt x="6515" y="1524"/>
                  </a:lnTo>
                  <a:close/>
                </a:path>
              </a:pathLst>
            </a:custGeom>
            <a:solidFill>
              <a:srgbClr val="5F8AB8"/>
            </a:solidFill>
          </p:spPr>
          <p:txBody>
            <a:bodyPr wrap="square" lIns="0" tIns="0" rIns="0" bIns="0" rtlCol="0"/>
            <a:lstStyle/>
            <a:p>
              <a:endParaRPr sz="1227"/>
            </a:p>
          </p:txBody>
        </p:sp>
        <p:sp>
          <p:nvSpPr>
            <p:cNvPr id="4388" name="object 4388"/>
            <p:cNvSpPr/>
            <p:nvPr/>
          </p:nvSpPr>
          <p:spPr>
            <a:xfrm>
              <a:off x="2901251" y="6894398"/>
              <a:ext cx="5080" cy="2540"/>
            </a:xfrm>
            <a:custGeom>
              <a:avLst/>
              <a:gdLst/>
              <a:ahLst/>
              <a:cxnLst/>
              <a:rect l="l" t="t" r="r" b="b"/>
              <a:pathLst>
                <a:path w="5080" h="2540">
                  <a:moveTo>
                    <a:pt x="3098" y="0"/>
                  </a:moveTo>
                  <a:lnTo>
                    <a:pt x="0" y="1790"/>
                  </a:lnTo>
                  <a:lnTo>
                    <a:pt x="1739" y="2387"/>
                  </a:lnTo>
                  <a:lnTo>
                    <a:pt x="4838" y="596"/>
                  </a:lnTo>
                  <a:lnTo>
                    <a:pt x="4622" y="533"/>
                  </a:lnTo>
                  <a:lnTo>
                    <a:pt x="3098" y="0"/>
                  </a:lnTo>
                  <a:close/>
                </a:path>
              </a:pathLst>
            </a:custGeom>
            <a:solidFill>
              <a:srgbClr val="5F8BB8"/>
            </a:solidFill>
          </p:spPr>
          <p:txBody>
            <a:bodyPr wrap="square" lIns="0" tIns="0" rIns="0" bIns="0" rtlCol="0"/>
            <a:lstStyle/>
            <a:p>
              <a:endParaRPr sz="1227"/>
            </a:p>
          </p:txBody>
        </p:sp>
        <p:sp>
          <p:nvSpPr>
            <p:cNvPr id="4389" name="object 4389"/>
            <p:cNvSpPr/>
            <p:nvPr/>
          </p:nvSpPr>
          <p:spPr>
            <a:xfrm>
              <a:off x="2899130" y="6893674"/>
              <a:ext cx="5715" cy="2540"/>
            </a:xfrm>
            <a:custGeom>
              <a:avLst/>
              <a:gdLst/>
              <a:ahLst/>
              <a:cxnLst/>
              <a:rect l="l" t="t" r="r" b="b"/>
              <a:pathLst>
                <a:path w="5714" h="2540">
                  <a:moveTo>
                    <a:pt x="3098" y="0"/>
                  </a:moveTo>
                  <a:lnTo>
                    <a:pt x="0" y="1778"/>
                  </a:lnTo>
                  <a:lnTo>
                    <a:pt x="2120" y="2514"/>
                  </a:lnTo>
                  <a:lnTo>
                    <a:pt x="5219" y="723"/>
                  </a:lnTo>
                  <a:lnTo>
                    <a:pt x="3098" y="0"/>
                  </a:lnTo>
                  <a:close/>
                </a:path>
              </a:pathLst>
            </a:custGeom>
            <a:solidFill>
              <a:srgbClr val="5F8CB9"/>
            </a:solidFill>
          </p:spPr>
          <p:txBody>
            <a:bodyPr wrap="square" lIns="0" tIns="0" rIns="0" bIns="0" rtlCol="0"/>
            <a:lstStyle/>
            <a:p>
              <a:endParaRPr sz="1227"/>
            </a:p>
          </p:txBody>
        </p:sp>
        <p:sp>
          <p:nvSpPr>
            <p:cNvPr id="4390" name="object 4390"/>
            <p:cNvSpPr/>
            <p:nvPr/>
          </p:nvSpPr>
          <p:spPr>
            <a:xfrm>
              <a:off x="2897454" y="6893090"/>
              <a:ext cx="5080" cy="2540"/>
            </a:xfrm>
            <a:custGeom>
              <a:avLst/>
              <a:gdLst/>
              <a:ahLst/>
              <a:cxnLst/>
              <a:rect l="l" t="t" r="r" b="b"/>
              <a:pathLst>
                <a:path w="5080" h="2540">
                  <a:moveTo>
                    <a:pt x="3098" y="0"/>
                  </a:moveTo>
                  <a:lnTo>
                    <a:pt x="0" y="1790"/>
                  </a:lnTo>
                  <a:lnTo>
                    <a:pt x="1676" y="2362"/>
                  </a:lnTo>
                  <a:lnTo>
                    <a:pt x="4775" y="584"/>
                  </a:lnTo>
                  <a:lnTo>
                    <a:pt x="3098" y="0"/>
                  </a:lnTo>
                  <a:close/>
                </a:path>
              </a:pathLst>
            </a:custGeom>
            <a:solidFill>
              <a:srgbClr val="5F8CBA"/>
            </a:solidFill>
          </p:spPr>
          <p:txBody>
            <a:bodyPr wrap="square" lIns="0" tIns="0" rIns="0" bIns="0" rtlCol="0"/>
            <a:lstStyle/>
            <a:p>
              <a:endParaRPr sz="1227"/>
            </a:p>
          </p:txBody>
        </p:sp>
        <p:sp>
          <p:nvSpPr>
            <p:cNvPr id="4391" name="object 4391"/>
            <p:cNvSpPr/>
            <p:nvPr/>
          </p:nvSpPr>
          <p:spPr>
            <a:xfrm>
              <a:off x="2895219" y="6892328"/>
              <a:ext cx="5715" cy="3175"/>
            </a:xfrm>
            <a:custGeom>
              <a:avLst/>
              <a:gdLst/>
              <a:ahLst/>
              <a:cxnLst/>
              <a:rect l="l" t="t" r="r" b="b"/>
              <a:pathLst>
                <a:path w="5714" h="3175">
                  <a:moveTo>
                    <a:pt x="3098" y="0"/>
                  </a:moveTo>
                  <a:lnTo>
                    <a:pt x="0" y="1778"/>
                  </a:lnTo>
                  <a:lnTo>
                    <a:pt x="2235" y="2552"/>
                  </a:lnTo>
                  <a:lnTo>
                    <a:pt x="5333" y="762"/>
                  </a:lnTo>
                  <a:lnTo>
                    <a:pt x="4381" y="444"/>
                  </a:lnTo>
                  <a:lnTo>
                    <a:pt x="3098" y="0"/>
                  </a:lnTo>
                  <a:close/>
                </a:path>
              </a:pathLst>
            </a:custGeom>
            <a:solidFill>
              <a:srgbClr val="608DBA"/>
            </a:solidFill>
          </p:spPr>
          <p:txBody>
            <a:bodyPr wrap="square" lIns="0" tIns="0" rIns="0" bIns="0" rtlCol="0"/>
            <a:lstStyle/>
            <a:p>
              <a:endParaRPr sz="1227"/>
            </a:p>
          </p:txBody>
        </p:sp>
        <p:sp>
          <p:nvSpPr>
            <p:cNvPr id="4392" name="object 4392"/>
            <p:cNvSpPr/>
            <p:nvPr/>
          </p:nvSpPr>
          <p:spPr>
            <a:xfrm>
              <a:off x="2891434" y="6891020"/>
              <a:ext cx="6985" cy="3175"/>
            </a:xfrm>
            <a:custGeom>
              <a:avLst/>
              <a:gdLst/>
              <a:ahLst/>
              <a:cxnLst/>
              <a:rect l="l" t="t" r="r" b="b"/>
              <a:pathLst>
                <a:path w="6985" h="3175">
                  <a:moveTo>
                    <a:pt x="6883" y="1308"/>
                  </a:moveTo>
                  <a:lnTo>
                    <a:pt x="4813" y="596"/>
                  </a:lnTo>
                  <a:lnTo>
                    <a:pt x="3556" y="165"/>
                  </a:lnTo>
                  <a:lnTo>
                    <a:pt x="3098" y="0"/>
                  </a:lnTo>
                  <a:lnTo>
                    <a:pt x="0" y="1790"/>
                  </a:lnTo>
                  <a:lnTo>
                    <a:pt x="1727" y="2387"/>
                  </a:lnTo>
                  <a:lnTo>
                    <a:pt x="3784" y="3086"/>
                  </a:lnTo>
                  <a:lnTo>
                    <a:pt x="6883" y="1308"/>
                  </a:lnTo>
                  <a:close/>
                </a:path>
              </a:pathLst>
            </a:custGeom>
            <a:solidFill>
              <a:srgbClr val="608DBB"/>
            </a:solidFill>
          </p:spPr>
          <p:txBody>
            <a:bodyPr wrap="square" lIns="0" tIns="0" rIns="0" bIns="0" rtlCol="0"/>
            <a:lstStyle/>
            <a:p>
              <a:endParaRPr sz="1227"/>
            </a:p>
          </p:txBody>
        </p:sp>
        <p:sp>
          <p:nvSpPr>
            <p:cNvPr id="4393" name="object 4393"/>
            <p:cNvSpPr/>
            <p:nvPr/>
          </p:nvSpPr>
          <p:spPr>
            <a:xfrm>
              <a:off x="2889377" y="6890308"/>
              <a:ext cx="5715" cy="2540"/>
            </a:xfrm>
            <a:custGeom>
              <a:avLst/>
              <a:gdLst/>
              <a:ahLst/>
              <a:cxnLst/>
              <a:rect l="l" t="t" r="r" b="b"/>
              <a:pathLst>
                <a:path w="5714" h="2540">
                  <a:moveTo>
                    <a:pt x="3086" y="0"/>
                  </a:moveTo>
                  <a:lnTo>
                    <a:pt x="0" y="1790"/>
                  </a:lnTo>
                  <a:lnTo>
                    <a:pt x="2057" y="2501"/>
                  </a:lnTo>
                  <a:lnTo>
                    <a:pt x="5156" y="711"/>
                  </a:lnTo>
                  <a:lnTo>
                    <a:pt x="3835" y="266"/>
                  </a:lnTo>
                  <a:lnTo>
                    <a:pt x="3086" y="0"/>
                  </a:lnTo>
                  <a:close/>
                </a:path>
              </a:pathLst>
            </a:custGeom>
            <a:solidFill>
              <a:srgbClr val="608EBC"/>
            </a:solidFill>
          </p:spPr>
          <p:txBody>
            <a:bodyPr wrap="square" lIns="0" tIns="0" rIns="0" bIns="0" rtlCol="0"/>
            <a:lstStyle/>
            <a:p>
              <a:endParaRPr sz="1227"/>
            </a:p>
          </p:txBody>
        </p:sp>
        <p:sp>
          <p:nvSpPr>
            <p:cNvPr id="4394" name="object 4394"/>
            <p:cNvSpPr/>
            <p:nvPr/>
          </p:nvSpPr>
          <p:spPr>
            <a:xfrm>
              <a:off x="2887560" y="6889686"/>
              <a:ext cx="5080" cy="2540"/>
            </a:xfrm>
            <a:custGeom>
              <a:avLst/>
              <a:gdLst/>
              <a:ahLst/>
              <a:cxnLst/>
              <a:rect l="l" t="t" r="r" b="b"/>
              <a:pathLst>
                <a:path w="5080" h="2540">
                  <a:moveTo>
                    <a:pt x="3098" y="0"/>
                  </a:moveTo>
                  <a:lnTo>
                    <a:pt x="0" y="1790"/>
                  </a:lnTo>
                  <a:lnTo>
                    <a:pt x="1816" y="2412"/>
                  </a:lnTo>
                  <a:lnTo>
                    <a:pt x="4902" y="622"/>
                  </a:lnTo>
                  <a:lnTo>
                    <a:pt x="3098" y="0"/>
                  </a:lnTo>
                  <a:close/>
                </a:path>
              </a:pathLst>
            </a:custGeom>
            <a:solidFill>
              <a:srgbClr val="608FBC"/>
            </a:solidFill>
          </p:spPr>
          <p:txBody>
            <a:bodyPr wrap="square" lIns="0" tIns="0" rIns="0" bIns="0" rtlCol="0"/>
            <a:lstStyle/>
            <a:p>
              <a:endParaRPr sz="1227"/>
            </a:p>
          </p:txBody>
        </p:sp>
        <p:sp>
          <p:nvSpPr>
            <p:cNvPr id="4395" name="object 4395"/>
            <p:cNvSpPr/>
            <p:nvPr/>
          </p:nvSpPr>
          <p:spPr>
            <a:xfrm>
              <a:off x="2883611" y="6888340"/>
              <a:ext cx="7620" cy="3175"/>
            </a:xfrm>
            <a:custGeom>
              <a:avLst/>
              <a:gdLst/>
              <a:ahLst/>
              <a:cxnLst/>
              <a:rect l="l" t="t" r="r" b="b"/>
              <a:pathLst>
                <a:path w="7619" h="3175">
                  <a:moveTo>
                    <a:pt x="7048" y="1346"/>
                  </a:moveTo>
                  <a:lnTo>
                    <a:pt x="4889" y="609"/>
                  </a:lnTo>
                  <a:lnTo>
                    <a:pt x="3238" y="38"/>
                  </a:lnTo>
                  <a:lnTo>
                    <a:pt x="3111" y="0"/>
                  </a:lnTo>
                  <a:lnTo>
                    <a:pt x="0" y="1778"/>
                  </a:lnTo>
                  <a:lnTo>
                    <a:pt x="1790" y="2387"/>
                  </a:lnTo>
                  <a:lnTo>
                    <a:pt x="3949" y="3136"/>
                  </a:lnTo>
                  <a:lnTo>
                    <a:pt x="7048" y="1346"/>
                  </a:lnTo>
                  <a:close/>
                </a:path>
              </a:pathLst>
            </a:custGeom>
            <a:solidFill>
              <a:srgbClr val="608FBD"/>
            </a:solidFill>
          </p:spPr>
          <p:txBody>
            <a:bodyPr wrap="square" lIns="0" tIns="0" rIns="0" bIns="0" rtlCol="0"/>
            <a:lstStyle/>
            <a:p>
              <a:endParaRPr sz="1227"/>
            </a:p>
          </p:txBody>
        </p:sp>
        <p:sp>
          <p:nvSpPr>
            <p:cNvPr id="4396" name="object 4396"/>
            <p:cNvSpPr/>
            <p:nvPr/>
          </p:nvSpPr>
          <p:spPr>
            <a:xfrm>
              <a:off x="2881490" y="6887603"/>
              <a:ext cx="5715" cy="2540"/>
            </a:xfrm>
            <a:custGeom>
              <a:avLst/>
              <a:gdLst/>
              <a:ahLst/>
              <a:cxnLst/>
              <a:rect l="l" t="t" r="r" b="b"/>
              <a:pathLst>
                <a:path w="5714" h="2540">
                  <a:moveTo>
                    <a:pt x="3111" y="0"/>
                  </a:moveTo>
                  <a:lnTo>
                    <a:pt x="0" y="1777"/>
                  </a:lnTo>
                  <a:lnTo>
                    <a:pt x="2120" y="2514"/>
                  </a:lnTo>
                  <a:lnTo>
                    <a:pt x="5232" y="736"/>
                  </a:lnTo>
                  <a:lnTo>
                    <a:pt x="3111" y="0"/>
                  </a:lnTo>
                  <a:close/>
                </a:path>
              </a:pathLst>
            </a:custGeom>
            <a:solidFill>
              <a:srgbClr val="6090BD"/>
            </a:solidFill>
          </p:spPr>
          <p:txBody>
            <a:bodyPr wrap="square" lIns="0" tIns="0" rIns="0" bIns="0" rtlCol="0"/>
            <a:lstStyle/>
            <a:p>
              <a:endParaRPr sz="1227"/>
            </a:p>
          </p:txBody>
        </p:sp>
        <p:sp>
          <p:nvSpPr>
            <p:cNvPr id="4397" name="object 4397"/>
            <p:cNvSpPr/>
            <p:nvPr/>
          </p:nvSpPr>
          <p:spPr>
            <a:xfrm>
              <a:off x="2879813" y="6887032"/>
              <a:ext cx="5080" cy="2540"/>
            </a:xfrm>
            <a:custGeom>
              <a:avLst/>
              <a:gdLst/>
              <a:ahLst/>
              <a:cxnLst/>
              <a:rect l="l" t="t" r="r" b="b"/>
              <a:pathLst>
                <a:path w="5080" h="2540">
                  <a:moveTo>
                    <a:pt x="3111" y="0"/>
                  </a:moveTo>
                  <a:lnTo>
                    <a:pt x="0" y="1777"/>
                  </a:lnTo>
                  <a:lnTo>
                    <a:pt x="1676" y="2349"/>
                  </a:lnTo>
                  <a:lnTo>
                    <a:pt x="4787" y="571"/>
                  </a:lnTo>
                  <a:lnTo>
                    <a:pt x="3873" y="253"/>
                  </a:lnTo>
                  <a:lnTo>
                    <a:pt x="3111" y="0"/>
                  </a:lnTo>
                  <a:close/>
                </a:path>
              </a:pathLst>
            </a:custGeom>
            <a:solidFill>
              <a:srgbClr val="6190BE"/>
            </a:solidFill>
          </p:spPr>
          <p:txBody>
            <a:bodyPr wrap="square" lIns="0" tIns="0" rIns="0" bIns="0" rtlCol="0"/>
            <a:lstStyle/>
            <a:p>
              <a:endParaRPr sz="1227"/>
            </a:p>
          </p:txBody>
        </p:sp>
        <p:sp>
          <p:nvSpPr>
            <p:cNvPr id="4398" name="object 4398"/>
            <p:cNvSpPr/>
            <p:nvPr/>
          </p:nvSpPr>
          <p:spPr>
            <a:xfrm>
              <a:off x="2873781" y="6884949"/>
              <a:ext cx="9525" cy="4445"/>
            </a:xfrm>
            <a:custGeom>
              <a:avLst/>
              <a:gdLst/>
              <a:ahLst/>
              <a:cxnLst/>
              <a:rect l="l" t="t" r="r" b="b"/>
              <a:pathLst>
                <a:path w="9525" h="4445">
                  <a:moveTo>
                    <a:pt x="9144" y="2082"/>
                  </a:moveTo>
                  <a:lnTo>
                    <a:pt x="6997" y="1346"/>
                  </a:lnTo>
                  <a:lnTo>
                    <a:pt x="6464" y="1155"/>
                  </a:lnTo>
                  <a:lnTo>
                    <a:pt x="4864" y="609"/>
                  </a:lnTo>
                  <a:lnTo>
                    <a:pt x="3124" y="12"/>
                  </a:lnTo>
                  <a:lnTo>
                    <a:pt x="0" y="1790"/>
                  </a:lnTo>
                  <a:lnTo>
                    <a:pt x="1778" y="2400"/>
                  </a:lnTo>
                  <a:lnTo>
                    <a:pt x="3886" y="3124"/>
                  </a:lnTo>
                  <a:lnTo>
                    <a:pt x="6032" y="3860"/>
                  </a:lnTo>
                  <a:lnTo>
                    <a:pt x="9144" y="2082"/>
                  </a:lnTo>
                  <a:close/>
                </a:path>
              </a:pathLst>
            </a:custGeom>
            <a:solidFill>
              <a:srgbClr val="6191BF"/>
            </a:solidFill>
          </p:spPr>
          <p:txBody>
            <a:bodyPr wrap="square" lIns="0" tIns="0" rIns="0" bIns="0" rtlCol="0"/>
            <a:lstStyle/>
            <a:p>
              <a:endParaRPr sz="1227"/>
            </a:p>
          </p:txBody>
        </p:sp>
        <p:sp>
          <p:nvSpPr>
            <p:cNvPr id="4399" name="object 4399"/>
            <p:cNvSpPr/>
            <p:nvPr/>
          </p:nvSpPr>
          <p:spPr>
            <a:xfrm>
              <a:off x="2871774" y="6884263"/>
              <a:ext cx="5715" cy="2540"/>
            </a:xfrm>
            <a:custGeom>
              <a:avLst/>
              <a:gdLst/>
              <a:ahLst/>
              <a:cxnLst/>
              <a:rect l="l" t="t" r="r" b="b"/>
              <a:pathLst>
                <a:path w="5714" h="2540">
                  <a:moveTo>
                    <a:pt x="3086" y="0"/>
                  </a:moveTo>
                  <a:lnTo>
                    <a:pt x="0" y="1778"/>
                  </a:lnTo>
                  <a:lnTo>
                    <a:pt x="2006" y="2476"/>
                  </a:lnTo>
                  <a:lnTo>
                    <a:pt x="5118" y="685"/>
                  </a:lnTo>
                  <a:lnTo>
                    <a:pt x="3746" y="215"/>
                  </a:lnTo>
                  <a:lnTo>
                    <a:pt x="3086" y="0"/>
                  </a:lnTo>
                  <a:close/>
                </a:path>
              </a:pathLst>
            </a:custGeom>
            <a:solidFill>
              <a:srgbClr val="6192C0"/>
            </a:solidFill>
          </p:spPr>
          <p:txBody>
            <a:bodyPr wrap="square" lIns="0" tIns="0" rIns="0" bIns="0" rtlCol="0"/>
            <a:lstStyle/>
            <a:p>
              <a:endParaRPr sz="1227"/>
            </a:p>
          </p:txBody>
        </p:sp>
        <p:sp>
          <p:nvSpPr>
            <p:cNvPr id="4400" name="object 4400"/>
            <p:cNvSpPr/>
            <p:nvPr/>
          </p:nvSpPr>
          <p:spPr>
            <a:xfrm>
              <a:off x="2869907" y="6883628"/>
              <a:ext cx="5080" cy="2540"/>
            </a:xfrm>
            <a:custGeom>
              <a:avLst/>
              <a:gdLst/>
              <a:ahLst/>
              <a:cxnLst/>
              <a:rect l="l" t="t" r="r" b="b"/>
              <a:pathLst>
                <a:path w="5080" h="2540">
                  <a:moveTo>
                    <a:pt x="3111" y="0"/>
                  </a:moveTo>
                  <a:lnTo>
                    <a:pt x="0" y="1777"/>
                  </a:lnTo>
                  <a:lnTo>
                    <a:pt x="1866" y="2412"/>
                  </a:lnTo>
                  <a:lnTo>
                    <a:pt x="4952" y="634"/>
                  </a:lnTo>
                  <a:lnTo>
                    <a:pt x="3111" y="0"/>
                  </a:lnTo>
                  <a:close/>
                </a:path>
              </a:pathLst>
            </a:custGeom>
            <a:solidFill>
              <a:srgbClr val="6193C1"/>
            </a:solidFill>
          </p:spPr>
          <p:txBody>
            <a:bodyPr wrap="square" lIns="0" tIns="0" rIns="0" bIns="0" rtlCol="0"/>
            <a:lstStyle/>
            <a:p>
              <a:endParaRPr sz="1227"/>
            </a:p>
          </p:txBody>
        </p:sp>
        <p:sp>
          <p:nvSpPr>
            <p:cNvPr id="4401" name="object 4401"/>
            <p:cNvSpPr/>
            <p:nvPr/>
          </p:nvSpPr>
          <p:spPr>
            <a:xfrm>
              <a:off x="2867990" y="6882955"/>
              <a:ext cx="5080" cy="2540"/>
            </a:xfrm>
            <a:custGeom>
              <a:avLst/>
              <a:gdLst/>
              <a:ahLst/>
              <a:cxnLst/>
              <a:rect l="l" t="t" r="r" b="b"/>
              <a:pathLst>
                <a:path w="5080" h="2540">
                  <a:moveTo>
                    <a:pt x="3086" y="0"/>
                  </a:moveTo>
                  <a:lnTo>
                    <a:pt x="0" y="1790"/>
                  </a:lnTo>
                  <a:lnTo>
                    <a:pt x="1917" y="2451"/>
                  </a:lnTo>
                  <a:lnTo>
                    <a:pt x="5029" y="673"/>
                  </a:lnTo>
                  <a:lnTo>
                    <a:pt x="4406" y="444"/>
                  </a:lnTo>
                  <a:lnTo>
                    <a:pt x="3086" y="0"/>
                  </a:lnTo>
                  <a:close/>
                </a:path>
              </a:pathLst>
            </a:custGeom>
            <a:solidFill>
              <a:srgbClr val="6194C1"/>
            </a:solidFill>
          </p:spPr>
          <p:txBody>
            <a:bodyPr wrap="square" lIns="0" tIns="0" rIns="0" bIns="0" rtlCol="0"/>
            <a:lstStyle/>
            <a:p>
              <a:endParaRPr sz="1227"/>
            </a:p>
          </p:txBody>
        </p:sp>
        <p:sp>
          <p:nvSpPr>
            <p:cNvPr id="4402" name="object 4402"/>
            <p:cNvSpPr/>
            <p:nvPr/>
          </p:nvSpPr>
          <p:spPr>
            <a:xfrm>
              <a:off x="2863875" y="6881545"/>
              <a:ext cx="7620" cy="3810"/>
            </a:xfrm>
            <a:custGeom>
              <a:avLst/>
              <a:gdLst/>
              <a:ahLst/>
              <a:cxnLst/>
              <a:rect l="l" t="t" r="r" b="b"/>
              <a:pathLst>
                <a:path w="7619" h="3809">
                  <a:moveTo>
                    <a:pt x="7200" y="1409"/>
                  </a:moveTo>
                  <a:lnTo>
                    <a:pt x="5321" y="762"/>
                  </a:lnTo>
                  <a:lnTo>
                    <a:pt x="3111" y="0"/>
                  </a:lnTo>
                  <a:lnTo>
                    <a:pt x="0" y="1778"/>
                  </a:lnTo>
                  <a:lnTo>
                    <a:pt x="2197" y="2540"/>
                  </a:lnTo>
                  <a:lnTo>
                    <a:pt x="4114" y="3200"/>
                  </a:lnTo>
                  <a:lnTo>
                    <a:pt x="7200" y="1409"/>
                  </a:lnTo>
                  <a:close/>
                </a:path>
              </a:pathLst>
            </a:custGeom>
            <a:solidFill>
              <a:srgbClr val="6194C2"/>
            </a:solidFill>
          </p:spPr>
          <p:txBody>
            <a:bodyPr wrap="square" lIns="0" tIns="0" rIns="0" bIns="0" rtlCol="0"/>
            <a:lstStyle/>
            <a:p>
              <a:endParaRPr sz="1227"/>
            </a:p>
          </p:txBody>
        </p:sp>
        <p:sp>
          <p:nvSpPr>
            <p:cNvPr id="4403" name="object 4403"/>
            <p:cNvSpPr/>
            <p:nvPr/>
          </p:nvSpPr>
          <p:spPr>
            <a:xfrm>
              <a:off x="2859951" y="6880186"/>
              <a:ext cx="7620" cy="3175"/>
            </a:xfrm>
            <a:custGeom>
              <a:avLst/>
              <a:gdLst/>
              <a:ahLst/>
              <a:cxnLst/>
              <a:rect l="l" t="t" r="r" b="b"/>
              <a:pathLst>
                <a:path w="7619" h="3175">
                  <a:moveTo>
                    <a:pt x="7035" y="1358"/>
                  </a:moveTo>
                  <a:lnTo>
                    <a:pt x="5168" y="711"/>
                  </a:lnTo>
                  <a:lnTo>
                    <a:pt x="4292" y="419"/>
                  </a:lnTo>
                  <a:lnTo>
                    <a:pt x="3098" y="0"/>
                  </a:lnTo>
                  <a:lnTo>
                    <a:pt x="0" y="1790"/>
                  </a:lnTo>
                  <a:lnTo>
                    <a:pt x="2070" y="2501"/>
                  </a:lnTo>
                  <a:lnTo>
                    <a:pt x="3924" y="3136"/>
                  </a:lnTo>
                  <a:lnTo>
                    <a:pt x="7035" y="1358"/>
                  </a:lnTo>
                  <a:close/>
                </a:path>
              </a:pathLst>
            </a:custGeom>
            <a:solidFill>
              <a:srgbClr val="6195C3"/>
            </a:solidFill>
          </p:spPr>
          <p:txBody>
            <a:bodyPr wrap="square" lIns="0" tIns="0" rIns="0" bIns="0" rtlCol="0"/>
            <a:lstStyle/>
            <a:p>
              <a:endParaRPr sz="1227"/>
            </a:p>
          </p:txBody>
        </p:sp>
        <p:sp>
          <p:nvSpPr>
            <p:cNvPr id="4404" name="object 4404"/>
            <p:cNvSpPr/>
            <p:nvPr/>
          </p:nvSpPr>
          <p:spPr>
            <a:xfrm>
              <a:off x="2842412" y="6873202"/>
              <a:ext cx="20955" cy="8890"/>
            </a:xfrm>
            <a:custGeom>
              <a:avLst/>
              <a:gdLst/>
              <a:ahLst/>
              <a:cxnLst/>
              <a:rect l="l" t="t" r="r" b="b"/>
              <a:pathLst>
                <a:path w="20955" h="8890">
                  <a:moveTo>
                    <a:pt x="317" y="0"/>
                  </a:moveTo>
                  <a:lnTo>
                    <a:pt x="0" y="114"/>
                  </a:lnTo>
                  <a:lnTo>
                    <a:pt x="0" y="2743"/>
                  </a:lnTo>
                  <a:lnTo>
                    <a:pt x="17538" y="8775"/>
                  </a:lnTo>
                  <a:lnTo>
                    <a:pt x="20637" y="6985"/>
                  </a:lnTo>
                  <a:lnTo>
                    <a:pt x="317" y="0"/>
                  </a:lnTo>
                  <a:close/>
                </a:path>
              </a:pathLst>
            </a:custGeom>
            <a:solidFill>
              <a:srgbClr val="6196C4"/>
            </a:solidFill>
          </p:spPr>
          <p:txBody>
            <a:bodyPr wrap="square" lIns="0" tIns="0" rIns="0" bIns="0" rtlCol="0"/>
            <a:lstStyle/>
            <a:p>
              <a:endParaRPr sz="1227"/>
            </a:p>
          </p:txBody>
        </p:sp>
        <p:sp>
          <p:nvSpPr>
            <p:cNvPr id="4405" name="object 4405"/>
            <p:cNvSpPr/>
            <p:nvPr/>
          </p:nvSpPr>
          <p:spPr>
            <a:xfrm>
              <a:off x="2977934" y="6873316"/>
              <a:ext cx="3810" cy="4445"/>
            </a:xfrm>
            <a:custGeom>
              <a:avLst/>
              <a:gdLst/>
              <a:ahLst/>
              <a:cxnLst/>
              <a:rect l="l" t="t" r="r" b="b"/>
              <a:pathLst>
                <a:path w="3810" h="4445">
                  <a:moveTo>
                    <a:pt x="152" y="0"/>
                  </a:moveTo>
                  <a:lnTo>
                    <a:pt x="0" y="50"/>
                  </a:lnTo>
                  <a:lnTo>
                    <a:pt x="3238" y="1142"/>
                  </a:lnTo>
                  <a:lnTo>
                    <a:pt x="3263" y="4330"/>
                  </a:lnTo>
                  <a:lnTo>
                    <a:pt x="3581" y="4229"/>
                  </a:lnTo>
                  <a:lnTo>
                    <a:pt x="3581" y="1142"/>
                  </a:lnTo>
                  <a:lnTo>
                    <a:pt x="152" y="0"/>
                  </a:lnTo>
                  <a:close/>
                </a:path>
              </a:pathLst>
            </a:custGeom>
            <a:solidFill>
              <a:srgbClr val="FFFFFF"/>
            </a:solidFill>
          </p:spPr>
          <p:txBody>
            <a:bodyPr wrap="square" lIns="0" tIns="0" rIns="0" bIns="0" rtlCol="0"/>
            <a:lstStyle/>
            <a:p>
              <a:endParaRPr sz="1227"/>
            </a:p>
          </p:txBody>
        </p:sp>
        <p:sp>
          <p:nvSpPr>
            <p:cNvPr id="4406" name="object 4406"/>
            <p:cNvSpPr/>
            <p:nvPr/>
          </p:nvSpPr>
          <p:spPr>
            <a:xfrm>
              <a:off x="2909506" y="6895427"/>
              <a:ext cx="2540" cy="2540"/>
            </a:xfrm>
            <a:custGeom>
              <a:avLst/>
              <a:gdLst/>
              <a:ahLst/>
              <a:cxnLst/>
              <a:rect l="l" t="t" r="r" b="b"/>
              <a:pathLst>
                <a:path w="2539" h="2540">
                  <a:moveTo>
                    <a:pt x="2489" y="0"/>
                  </a:moveTo>
                  <a:lnTo>
                    <a:pt x="0" y="749"/>
                  </a:lnTo>
                  <a:lnTo>
                    <a:pt x="0" y="2273"/>
                  </a:lnTo>
                  <a:lnTo>
                    <a:pt x="2489" y="0"/>
                  </a:lnTo>
                  <a:close/>
                </a:path>
              </a:pathLst>
            </a:custGeom>
            <a:solidFill>
              <a:srgbClr val="5C75A2"/>
            </a:solidFill>
          </p:spPr>
          <p:txBody>
            <a:bodyPr wrap="square" lIns="0" tIns="0" rIns="0" bIns="0" rtlCol="0"/>
            <a:lstStyle/>
            <a:p>
              <a:endParaRPr sz="1227"/>
            </a:p>
          </p:txBody>
        </p:sp>
        <p:sp>
          <p:nvSpPr>
            <p:cNvPr id="4407" name="object 4407"/>
            <p:cNvSpPr/>
            <p:nvPr/>
          </p:nvSpPr>
          <p:spPr>
            <a:xfrm>
              <a:off x="2909506" y="6894538"/>
              <a:ext cx="5715" cy="5080"/>
            </a:xfrm>
            <a:custGeom>
              <a:avLst/>
              <a:gdLst/>
              <a:ahLst/>
              <a:cxnLst/>
              <a:rect l="l" t="t" r="r" b="b"/>
              <a:pathLst>
                <a:path w="5714" h="5079">
                  <a:moveTo>
                    <a:pt x="5397" y="0"/>
                  </a:moveTo>
                  <a:lnTo>
                    <a:pt x="2489" y="889"/>
                  </a:lnTo>
                  <a:lnTo>
                    <a:pt x="0" y="3162"/>
                  </a:lnTo>
                  <a:lnTo>
                    <a:pt x="0" y="4991"/>
                  </a:lnTo>
                  <a:lnTo>
                    <a:pt x="5397" y="0"/>
                  </a:lnTo>
                  <a:close/>
                </a:path>
              </a:pathLst>
            </a:custGeom>
            <a:solidFill>
              <a:srgbClr val="5C75A3"/>
            </a:solidFill>
          </p:spPr>
          <p:txBody>
            <a:bodyPr wrap="square" lIns="0" tIns="0" rIns="0" bIns="0" rtlCol="0"/>
            <a:lstStyle/>
            <a:p>
              <a:endParaRPr sz="1227"/>
            </a:p>
          </p:txBody>
        </p:sp>
        <p:sp>
          <p:nvSpPr>
            <p:cNvPr id="4408" name="object 4408"/>
            <p:cNvSpPr/>
            <p:nvPr/>
          </p:nvSpPr>
          <p:spPr>
            <a:xfrm>
              <a:off x="2909506" y="6893725"/>
              <a:ext cx="8255" cy="7620"/>
            </a:xfrm>
            <a:custGeom>
              <a:avLst/>
              <a:gdLst/>
              <a:ahLst/>
              <a:cxnLst/>
              <a:rect l="l" t="t" r="r" b="b"/>
              <a:pathLst>
                <a:path w="8255" h="7620">
                  <a:moveTo>
                    <a:pt x="8089" y="0"/>
                  </a:moveTo>
                  <a:lnTo>
                    <a:pt x="5397" y="812"/>
                  </a:lnTo>
                  <a:lnTo>
                    <a:pt x="0" y="5803"/>
                  </a:lnTo>
                  <a:lnTo>
                    <a:pt x="0" y="7442"/>
                  </a:lnTo>
                  <a:lnTo>
                    <a:pt x="1943" y="5651"/>
                  </a:lnTo>
                  <a:lnTo>
                    <a:pt x="1943" y="4737"/>
                  </a:lnTo>
                  <a:lnTo>
                    <a:pt x="3429" y="4292"/>
                  </a:lnTo>
                  <a:lnTo>
                    <a:pt x="8089" y="0"/>
                  </a:lnTo>
                  <a:close/>
                </a:path>
              </a:pathLst>
            </a:custGeom>
            <a:solidFill>
              <a:srgbClr val="5C76A3"/>
            </a:solidFill>
          </p:spPr>
          <p:txBody>
            <a:bodyPr wrap="square" lIns="0" tIns="0" rIns="0" bIns="0" rtlCol="0"/>
            <a:lstStyle/>
            <a:p>
              <a:endParaRPr sz="1227"/>
            </a:p>
          </p:txBody>
        </p:sp>
        <p:sp>
          <p:nvSpPr>
            <p:cNvPr id="4409" name="object 4409"/>
            <p:cNvSpPr/>
            <p:nvPr/>
          </p:nvSpPr>
          <p:spPr>
            <a:xfrm>
              <a:off x="2909506" y="6892645"/>
              <a:ext cx="12065" cy="10795"/>
            </a:xfrm>
            <a:custGeom>
              <a:avLst/>
              <a:gdLst/>
              <a:ahLst/>
              <a:cxnLst/>
              <a:rect l="l" t="t" r="r" b="b"/>
              <a:pathLst>
                <a:path w="12064" h="10795">
                  <a:moveTo>
                    <a:pt x="1943" y="6730"/>
                  </a:moveTo>
                  <a:lnTo>
                    <a:pt x="0" y="8521"/>
                  </a:lnTo>
                  <a:lnTo>
                    <a:pt x="0" y="10718"/>
                  </a:lnTo>
                  <a:lnTo>
                    <a:pt x="1955" y="8928"/>
                  </a:lnTo>
                  <a:lnTo>
                    <a:pt x="1943" y="6730"/>
                  </a:lnTo>
                  <a:close/>
                </a:path>
                <a:path w="12064" h="10795">
                  <a:moveTo>
                    <a:pt x="11645" y="0"/>
                  </a:moveTo>
                  <a:lnTo>
                    <a:pt x="8089" y="1079"/>
                  </a:lnTo>
                  <a:lnTo>
                    <a:pt x="3429" y="5372"/>
                  </a:lnTo>
                  <a:lnTo>
                    <a:pt x="6959" y="4317"/>
                  </a:lnTo>
                  <a:lnTo>
                    <a:pt x="11645" y="0"/>
                  </a:lnTo>
                  <a:close/>
                </a:path>
              </a:pathLst>
            </a:custGeom>
            <a:solidFill>
              <a:srgbClr val="5C77A4"/>
            </a:solidFill>
          </p:spPr>
          <p:txBody>
            <a:bodyPr wrap="square" lIns="0" tIns="0" rIns="0" bIns="0" rtlCol="0"/>
            <a:lstStyle/>
            <a:p>
              <a:endParaRPr sz="1227"/>
            </a:p>
          </p:txBody>
        </p:sp>
        <p:sp>
          <p:nvSpPr>
            <p:cNvPr id="4410" name="object 4410"/>
            <p:cNvSpPr/>
            <p:nvPr/>
          </p:nvSpPr>
          <p:spPr>
            <a:xfrm>
              <a:off x="2909506" y="6890842"/>
              <a:ext cx="17780" cy="16510"/>
            </a:xfrm>
            <a:custGeom>
              <a:avLst/>
              <a:gdLst/>
              <a:ahLst/>
              <a:cxnLst/>
              <a:rect l="l" t="t" r="r" b="b"/>
              <a:pathLst>
                <a:path w="17780" h="16509">
                  <a:moveTo>
                    <a:pt x="1968" y="14401"/>
                  </a:moveTo>
                  <a:lnTo>
                    <a:pt x="1955" y="12395"/>
                  </a:lnTo>
                  <a:lnTo>
                    <a:pt x="1955" y="10731"/>
                  </a:lnTo>
                  <a:lnTo>
                    <a:pt x="0" y="12522"/>
                  </a:lnTo>
                  <a:lnTo>
                    <a:pt x="0" y="14211"/>
                  </a:lnTo>
                  <a:lnTo>
                    <a:pt x="0" y="16217"/>
                  </a:lnTo>
                  <a:lnTo>
                    <a:pt x="1968" y="14401"/>
                  </a:lnTo>
                  <a:close/>
                </a:path>
                <a:path w="17780" h="16509">
                  <a:moveTo>
                    <a:pt x="17589" y="0"/>
                  </a:moveTo>
                  <a:lnTo>
                    <a:pt x="14262" y="1016"/>
                  </a:lnTo>
                  <a:lnTo>
                    <a:pt x="11645" y="1803"/>
                  </a:lnTo>
                  <a:lnTo>
                    <a:pt x="6959" y="6121"/>
                  </a:lnTo>
                  <a:lnTo>
                    <a:pt x="9588" y="5334"/>
                  </a:lnTo>
                  <a:lnTo>
                    <a:pt x="12865" y="4356"/>
                  </a:lnTo>
                  <a:lnTo>
                    <a:pt x="17589" y="0"/>
                  </a:lnTo>
                  <a:close/>
                </a:path>
              </a:pathLst>
            </a:custGeom>
            <a:solidFill>
              <a:srgbClr val="5C78A4"/>
            </a:solidFill>
          </p:spPr>
          <p:txBody>
            <a:bodyPr wrap="square" lIns="0" tIns="0" rIns="0" bIns="0" rtlCol="0"/>
            <a:lstStyle/>
            <a:p>
              <a:endParaRPr sz="1227"/>
            </a:p>
          </p:txBody>
        </p:sp>
        <p:sp>
          <p:nvSpPr>
            <p:cNvPr id="4411" name="object 4411"/>
            <p:cNvSpPr/>
            <p:nvPr/>
          </p:nvSpPr>
          <p:spPr>
            <a:xfrm>
              <a:off x="2909506" y="6889927"/>
              <a:ext cx="20955" cy="19050"/>
            </a:xfrm>
            <a:custGeom>
              <a:avLst/>
              <a:gdLst/>
              <a:ahLst/>
              <a:cxnLst/>
              <a:rect l="l" t="t" r="r" b="b"/>
              <a:pathLst>
                <a:path w="20955" h="19050">
                  <a:moveTo>
                    <a:pt x="1968" y="15316"/>
                  </a:moveTo>
                  <a:lnTo>
                    <a:pt x="0" y="17132"/>
                  </a:lnTo>
                  <a:lnTo>
                    <a:pt x="0" y="19011"/>
                  </a:lnTo>
                  <a:lnTo>
                    <a:pt x="1981" y="17183"/>
                  </a:lnTo>
                  <a:lnTo>
                    <a:pt x="1968" y="15316"/>
                  </a:lnTo>
                  <a:close/>
                </a:path>
                <a:path w="20955" h="19050">
                  <a:moveTo>
                    <a:pt x="20624" y="0"/>
                  </a:moveTo>
                  <a:lnTo>
                    <a:pt x="17589" y="914"/>
                  </a:lnTo>
                  <a:lnTo>
                    <a:pt x="12865" y="5270"/>
                  </a:lnTo>
                  <a:lnTo>
                    <a:pt x="15875" y="4368"/>
                  </a:lnTo>
                  <a:lnTo>
                    <a:pt x="20624" y="0"/>
                  </a:lnTo>
                  <a:close/>
                </a:path>
              </a:pathLst>
            </a:custGeom>
            <a:solidFill>
              <a:srgbClr val="5C78A5"/>
            </a:solidFill>
          </p:spPr>
          <p:txBody>
            <a:bodyPr wrap="square" lIns="0" tIns="0" rIns="0" bIns="0" rtlCol="0"/>
            <a:lstStyle/>
            <a:p>
              <a:endParaRPr sz="1227"/>
            </a:p>
          </p:txBody>
        </p:sp>
        <p:sp>
          <p:nvSpPr>
            <p:cNvPr id="4412" name="object 4412"/>
            <p:cNvSpPr/>
            <p:nvPr/>
          </p:nvSpPr>
          <p:spPr>
            <a:xfrm>
              <a:off x="2909506" y="6888137"/>
              <a:ext cx="26670" cy="24765"/>
            </a:xfrm>
            <a:custGeom>
              <a:avLst/>
              <a:gdLst/>
              <a:ahLst/>
              <a:cxnLst/>
              <a:rect l="l" t="t" r="r" b="b"/>
              <a:pathLst>
                <a:path w="26669" h="24765">
                  <a:moveTo>
                    <a:pt x="1993" y="22567"/>
                  </a:moveTo>
                  <a:lnTo>
                    <a:pt x="1981" y="20523"/>
                  </a:lnTo>
                  <a:lnTo>
                    <a:pt x="1981" y="18973"/>
                  </a:lnTo>
                  <a:lnTo>
                    <a:pt x="0" y="20802"/>
                  </a:lnTo>
                  <a:lnTo>
                    <a:pt x="0" y="22339"/>
                  </a:lnTo>
                  <a:lnTo>
                    <a:pt x="0" y="24396"/>
                  </a:lnTo>
                  <a:lnTo>
                    <a:pt x="1993" y="22567"/>
                  </a:lnTo>
                  <a:close/>
                </a:path>
                <a:path w="26669" h="24765">
                  <a:moveTo>
                    <a:pt x="26543" y="0"/>
                  </a:moveTo>
                  <a:lnTo>
                    <a:pt x="23317" y="977"/>
                  </a:lnTo>
                  <a:lnTo>
                    <a:pt x="20624" y="1790"/>
                  </a:lnTo>
                  <a:lnTo>
                    <a:pt x="15875" y="6159"/>
                  </a:lnTo>
                  <a:lnTo>
                    <a:pt x="18503" y="5384"/>
                  </a:lnTo>
                  <a:lnTo>
                    <a:pt x="21742" y="4419"/>
                  </a:lnTo>
                  <a:lnTo>
                    <a:pt x="26543" y="0"/>
                  </a:lnTo>
                  <a:close/>
                </a:path>
              </a:pathLst>
            </a:custGeom>
            <a:solidFill>
              <a:srgbClr val="5C79A6"/>
            </a:solidFill>
          </p:spPr>
          <p:txBody>
            <a:bodyPr wrap="square" lIns="0" tIns="0" rIns="0" bIns="0" rtlCol="0"/>
            <a:lstStyle/>
            <a:p>
              <a:endParaRPr sz="1227"/>
            </a:p>
          </p:txBody>
        </p:sp>
        <p:sp>
          <p:nvSpPr>
            <p:cNvPr id="4413" name="object 4413"/>
            <p:cNvSpPr/>
            <p:nvPr/>
          </p:nvSpPr>
          <p:spPr>
            <a:xfrm>
              <a:off x="2909506" y="6887248"/>
              <a:ext cx="29845" cy="27305"/>
            </a:xfrm>
            <a:custGeom>
              <a:avLst/>
              <a:gdLst/>
              <a:ahLst/>
              <a:cxnLst/>
              <a:rect l="l" t="t" r="r" b="b"/>
              <a:pathLst>
                <a:path w="29844" h="27304">
                  <a:moveTo>
                    <a:pt x="1993" y="23456"/>
                  </a:moveTo>
                  <a:lnTo>
                    <a:pt x="0" y="25285"/>
                  </a:lnTo>
                  <a:lnTo>
                    <a:pt x="0" y="27127"/>
                  </a:lnTo>
                  <a:lnTo>
                    <a:pt x="1993" y="25285"/>
                  </a:lnTo>
                  <a:lnTo>
                    <a:pt x="1993" y="23456"/>
                  </a:lnTo>
                  <a:close/>
                </a:path>
                <a:path w="29844" h="27304">
                  <a:moveTo>
                    <a:pt x="29476" y="0"/>
                  </a:moveTo>
                  <a:lnTo>
                    <a:pt x="26543" y="888"/>
                  </a:lnTo>
                  <a:lnTo>
                    <a:pt x="21742" y="5308"/>
                  </a:lnTo>
                  <a:lnTo>
                    <a:pt x="24650" y="4432"/>
                  </a:lnTo>
                  <a:lnTo>
                    <a:pt x="29476" y="0"/>
                  </a:lnTo>
                  <a:close/>
                </a:path>
              </a:pathLst>
            </a:custGeom>
            <a:solidFill>
              <a:srgbClr val="5C7AA6"/>
            </a:solidFill>
          </p:spPr>
          <p:txBody>
            <a:bodyPr wrap="square" lIns="0" tIns="0" rIns="0" bIns="0" rtlCol="0"/>
            <a:lstStyle/>
            <a:p>
              <a:endParaRPr sz="1227"/>
            </a:p>
          </p:txBody>
        </p:sp>
        <p:sp>
          <p:nvSpPr>
            <p:cNvPr id="4414" name="object 4414"/>
            <p:cNvSpPr/>
            <p:nvPr/>
          </p:nvSpPr>
          <p:spPr>
            <a:xfrm>
              <a:off x="2909506" y="6886371"/>
              <a:ext cx="32384" cy="29845"/>
            </a:xfrm>
            <a:custGeom>
              <a:avLst/>
              <a:gdLst/>
              <a:ahLst/>
              <a:cxnLst/>
              <a:rect l="l" t="t" r="r" b="b"/>
              <a:pathLst>
                <a:path w="32385" h="29845">
                  <a:moveTo>
                    <a:pt x="1993" y="26162"/>
                  </a:moveTo>
                  <a:lnTo>
                    <a:pt x="41" y="27965"/>
                  </a:lnTo>
                  <a:lnTo>
                    <a:pt x="0" y="29806"/>
                  </a:lnTo>
                  <a:lnTo>
                    <a:pt x="1965" y="28003"/>
                  </a:lnTo>
                  <a:lnTo>
                    <a:pt x="1993" y="26162"/>
                  </a:lnTo>
                  <a:close/>
                </a:path>
                <a:path w="32385" h="29845">
                  <a:moveTo>
                    <a:pt x="32346" y="0"/>
                  </a:moveTo>
                  <a:lnTo>
                    <a:pt x="29476" y="876"/>
                  </a:lnTo>
                  <a:lnTo>
                    <a:pt x="24650" y="5308"/>
                  </a:lnTo>
                  <a:lnTo>
                    <a:pt x="27508" y="4457"/>
                  </a:lnTo>
                  <a:lnTo>
                    <a:pt x="32346" y="0"/>
                  </a:lnTo>
                  <a:close/>
                </a:path>
              </a:pathLst>
            </a:custGeom>
            <a:solidFill>
              <a:srgbClr val="5C7AA7"/>
            </a:solidFill>
          </p:spPr>
          <p:txBody>
            <a:bodyPr wrap="square" lIns="0" tIns="0" rIns="0" bIns="0" rtlCol="0"/>
            <a:lstStyle/>
            <a:p>
              <a:endParaRPr sz="1227"/>
            </a:p>
          </p:txBody>
        </p:sp>
        <p:sp>
          <p:nvSpPr>
            <p:cNvPr id="4415" name="object 4415"/>
            <p:cNvSpPr/>
            <p:nvPr/>
          </p:nvSpPr>
          <p:spPr>
            <a:xfrm>
              <a:off x="2909506" y="6885457"/>
              <a:ext cx="35560" cy="33020"/>
            </a:xfrm>
            <a:custGeom>
              <a:avLst/>
              <a:gdLst/>
              <a:ahLst/>
              <a:cxnLst/>
              <a:rect l="l" t="t" r="r" b="b"/>
              <a:pathLst>
                <a:path w="35560" h="33020">
                  <a:moveTo>
                    <a:pt x="2006" y="28879"/>
                  </a:moveTo>
                  <a:lnTo>
                    <a:pt x="0" y="30721"/>
                  </a:lnTo>
                  <a:lnTo>
                    <a:pt x="0" y="32613"/>
                  </a:lnTo>
                  <a:lnTo>
                    <a:pt x="2006" y="30759"/>
                  </a:lnTo>
                  <a:lnTo>
                    <a:pt x="2006" y="28879"/>
                  </a:lnTo>
                  <a:close/>
                </a:path>
                <a:path w="35560" h="33020">
                  <a:moveTo>
                    <a:pt x="35382" y="0"/>
                  </a:moveTo>
                  <a:lnTo>
                    <a:pt x="32346" y="914"/>
                  </a:lnTo>
                  <a:lnTo>
                    <a:pt x="27508" y="5372"/>
                  </a:lnTo>
                  <a:lnTo>
                    <a:pt x="30530" y="4470"/>
                  </a:lnTo>
                  <a:lnTo>
                    <a:pt x="35382" y="0"/>
                  </a:lnTo>
                  <a:close/>
                </a:path>
              </a:pathLst>
            </a:custGeom>
            <a:solidFill>
              <a:srgbClr val="5C7AA8"/>
            </a:solidFill>
          </p:spPr>
          <p:txBody>
            <a:bodyPr wrap="square" lIns="0" tIns="0" rIns="0" bIns="0" rtlCol="0"/>
            <a:lstStyle/>
            <a:p>
              <a:endParaRPr sz="1227"/>
            </a:p>
          </p:txBody>
        </p:sp>
        <p:sp>
          <p:nvSpPr>
            <p:cNvPr id="4416" name="object 4416"/>
            <p:cNvSpPr/>
            <p:nvPr/>
          </p:nvSpPr>
          <p:spPr>
            <a:xfrm>
              <a:off x="2909506" y="6884378"/>
              <a:ext cx="39370" cy="36195"/>
            </a:xfrm>
            <a:custGeom>
              <a:avLst/>
              <a:gdLst/>
              <a:ahLst/>
              <a:cxnLst/>
              <a:rect l="l" t="t" r="r" b="b"/>
              <a:pathLst>
                <a:path w="39369" h="36195">
                  <a:moveTo>
                    <a:pt x="2006" y="31838"/>
                  </a:moveTo>
                  <a:lnTo>
                    <a:pt x="0" y="33693"/>
                  </a:lnTo>
                  <a:lnTo>
                    <a:pt x="0" y="35877"/>
                  </a:lnTo>
                  <a:lnTo>
                    <a:pt x="2019" y="34023"/>
                  </a:lnTo>
                  <a:lnTo>
                    <a:pt x="2006" y="31838"/>
                  </a:lnTo>
                  <a:close/>
                </a:path>
                <a:path w="39369" h="36195">
                  <a:moveTo>
                    <a:pt x="38925" y="0"/>
                  </a:moveTo>
                  <a:lnTo>
                    <a:pt x="35382" y="1079"/>
                  </a:lnTo>
                  <a:lnTo>
                    <a:pt x="30530" y="5549"/>
                  </a:lnTo>
                  <a:lnTo>
                    <a:pt x="34048" y="4495"/>
                  </a:lnTo>
                  <a:lnTo>
                    <a:pt x="38925" y="0"/>
                  </a:lnTo>
                  <a:close/>
                </a:path>
              </a:pathLst>
            </a:custGeom>
            <a:solidFill>
              <a:srgbClr val="5C7BA8"/>
            </a:solidFill>
          </p:spPr>
          <p:txBody>
            <a:bodyPr wrap="square" lIns="0" tIns="0" rIns="0" bIns="0" rtlCol="0"/>
            <a:lstStyle/>
            <a:p>
              <a:endParaRPr sz="1227"/>
            </a:p>
          </p:txBody>
        </p:sp>
        <p:sp>
          <p:nvSpPr>
            <p:cNvPr id="4417" name="object 4417"/>
            <p:cNvSpPr/>
            <p:nvPr/>
          </p:nvSpPr>
          <p:spPr>
            <a:xfrm>
              <a:off x="2909506" y="6883641"/>
              <a:ext cx="41910" cy="38100"/>
            </a:xfrm>
            <a:custGeom>
              <a:avLst/>
              <a:gdLst/>
              <a:ahLst/>
              <a:cxnLst/>
              <a:rect l="l" t="t" r="r" b="b"/>
              <a:pathLst>
                <a:path w="41910" h="38100">
                  <a:moveTo>
                    <a:pt x="2019" y="34759"/>
                  </a:moveTo>
                  <a:lnTo>
                    <a:pt x="0" y="36614"/>
                  </a:lnTo>
                  <a:lnTo>
                    <a:pt x="0" y="38087"/>
                  </a:lnTo>
                  <a:lnTo>
                    <a:pt x="2019" y="36220"/>
                  </a:lnTo>
                  <a:lnTo>
                    <a:pt x="2019" y="34759"/>
                  </a:lnTo>
                  <a:close/>
                </a:path>
                <a:path w="41910" h="38100">
                  <a:moveTo>
                    <a:pt x="41376" y="0"/>
                  </a:moveTo>
                  <a:lnTo>
                    <a:pt x="38925" y="736"/>
                  </a:lnTo>
                  <a:lnTo>
                    <a:pt x="34048" y="5232"/>
                  </a:lnTo>
                  <a:lnTo>
                    <a:pt x="36474" y="4508"/>
                  </a:lnTo>
                  <a:lnTo>
                    <a:pt x="41376" y="0"/>
                  </a:lnTo>
                  <a:close/>
                </a:path>
              </a:pathLst>
            </a:custGeom>
            <a:solidFill>
              <a:srgbClr val="5C7CA8"/>
            </a:solidFill>
          </p:spPr>
          <p:txBody>
            <a:bodyPr wrap="square" lIns="0" tIns="0" rIns="0" bIns="0" rtlCol="0"/>
            <a:lstStyle/>
            <a:p>
              <a:endParaRPr sz="1227"/>
            </a:p>
          </p:txBody>
        </p:sp>
        <p:sp>
          <p:nvSpPr>
            <p:cNvPr id="4418" name="object 4418"/>
            <p:cNvSpPr/>
            <p:nvPr/>
          </p:nvSpPr>
          <p:spPr>
            <a:xfrm>
              <a:off x="2909506" y="6882587"/>
              <a:ext cx="45085" cy="41275"/>
            </a:xfrm>
            <a:custGeom>
              <a:avLst/>
              <a:gdLst/>
              <a:ahLst/>
              <a:cxnLst/>
              <a:rect l="l" t="t" r="r" b="b"/>
              <a:pathLst>
                <a:path w="45085" h="41275">
                  <a:moveTo>
                    <a:pt x="2019" y="37274"/>
                  </a:moveTo>
                  <a:lnTo>
                    <a:pt x="0" y="39141"/>
                  </a:lnTo>
                  <a:lnTo>
                    <a:pt x="0" y="41135"/>
                  </a:lnTo>
                  <a:lnTo>
                    <a:pt x="2032" y="39268"/>
                  </a:lnTo>
                  <a:lnTo>
                    <a:pt x="2019" y="37274"/>
                  </a:lnTo>
                  <a:close/>
                </a:path>
                <a:path w="45085" h="41275">
                  <a:moveTo>
                    <a:pt x="44831" y="0"/>
                  </a:moveTo>
                  <a:lnTo>
                    <a:pt x="41376" y="1054"/>
                  </a:lnTo>
                  <a:lnTo>
                    <a:pt x="36474" y="5562"/>
                  </a:lnTo>
                  <a:lnTo>
                    <a:pt x="39878" y="4546"/>
                  </a:lnTo>
                  <a:lnTo>
                    <a:pt x="44831" y="0"/>
                  </a:lnTo>
                  <a:close/>
                </a:path>
              </a:pathLst>
            </a:custGeom>
            <a:solidFill>
              <a:srgbClr val="5C7CA9"/>
            </a:solidFill>
          </p:spPr>
          <p:txBody>
            <a:bodyPr wrap="square" lIns="0" tIns="0" rIns="0" bIns="0" rtlCol="0"/>
            <a:lstStyle/>
            <a:p>
              <a:endParaRPr sz="1227"/>
            </a:p>
          </p:txBody>
        </p:sp>
        <p:sp>
          <p:nvSpPr>
            <p:cNvPr id="4419" name="object 4419"/>
            <p:cNvSpPr/>
            <p:nvPr/>
          </p:nvSpPr>
          <p:spPr>
            <a:xfrm>
              <a:off x="2909506" y="6881863"/>
              <a:ext cx="47625" cy="43815"/>
            </a:xfrm>
            <a:custGeom>
              <a:avLst/>
              <a:gdLst/>
              <a:ahLst/>
              <a:cxnLst/>
              <a:rect l="l" t="t" r="r" b="b"/>
              <a:pathLst>
                <a:path w="47625" h="43815">
                  <a:moveTo>
                    <a:pt x="2032" y="39992"/>
                  </a:moveTo>
                  <a:lnTo>
                    <a:pt x="0" y="41859"/>
                  </a:lnTo>
                  <a:lnTo>
                    <a:pt x="0" y="43484"/>
                  </a:lnTo>
                  <a:lnTo>
                    <a:pt x="2032" y="41617"/>
                  </a:lnTo>
                  <a:lnTo>
                    <a:pt x="2032" y="39992"/>
                  </a:lnTo>
                  <a:close/>
                </a:path>
                <a:path w="47625" h="43815">
                  <a:moveTo>
                    <a:pt x="47244" y="0"/>
                  </a:moveTo>
                  <a:lnTo>
                    <a:pt x="44831" y="723"/>
                  </a:lnTo>
                  <a:lnTo>
                    <a:pt x="39878" y="5270"/>
                  </a:lnTo>
                  <a:lnTo>
                    <a:pt x="42303" y="4546"/>
                  </a:lnTo>
                  <a:lnTo>
                    <a:pt x="47244" y="0"/>
                  </a:lnTo>
                  <a:close/>
                </a:path>
              </a:pathLst>
            </a:custGeom>
            <a:solidFill>
              <a:srgbClr val="5C7CAA"/>
            </a:solidFill>
          </p:spPr>
          <p:txBody>
            <a:bodyPr wrap="square" lIns="0" tIns="0" rIns="0" bIns="0" rtlCol="0"/>
            <a:lstStyle/>
            <a:p>
              <a:endParaRPr sz="1227"/>
            </a:p>
          </p:txBody>
        </p:sp>
        <p:sp>
          <p:nvSpPr>
            <p:cNvPr id="4420" name="object 4420"/>
            <p:cNvSpPr/>
            <p:nvPr/>
          </p:nvSpPr>
          <p:spPr>
            <a:xfrm>
              <a:off x="2909506" y="6880936"/>
              <a:ext cx="50800" cy="46355"/>
            </a:xfrm>
            <a:custGeom>
              <a:avLst/>
              <a:gdLst/>
              <a:ahLst/>
              <a:cxnLst/>
              <a:rect l="l" t="t" r="r" b="b"/>
              <a:pathLst>
                <a:path w="50800" h="46354">
                  <a:moveTo>
                    <a:pt x="2032" y="42544"/>
                  </a:moveTo>
                  <a:lnTo>
                    <a:pt x="0" y="44411"/>
                  </a:lnTo>
                  <a:lnTo>
                    <a:pt x="0" y="46291"/>
                  </a:lnTo>
                  <a:lnTo>
                    <a:pt x="2044" y="44411"/>
                  </a:lnTo>
                  <a:lnTo>
                    <a:pt x="2032" y="42544"/>
                  </a:lnTo>
                  <a:close/>
                </a:path>
                <a:path w="50800" h="46354">
                  <a:moveTo>
                    <a:pt x="50292" y="0"/>
                  </a:moveTo>
                  <a:lnTo>
                    <a:pt x="47244" y="927"/>
                  </a:lnTo>
                  <a:lnTo>
                    <a:pt x="42303" y="5473"/>
                  </a:lnTo>
                  <a:lnTo>
                    <a:pt x="45326" y="4571"/>
                  </a:lnTo>
                  <a:lnTo>
                    <a:pt x="50292" y="0"/>
                  </a:lnTo>
                  <a:close/>
                </a:path>
              </a:pathLst>
            </a:custGeom>
            <a:solidFill>
              <a:srgbClr val="5D7DAA"/>
            </a:solidFill>
          </p:spPr>
          <p:txBody>
            <a:bodyPr wrap="square" lIns="0" tIns="0" rIns="0" bIns="0" rtlCol="0"/>
            <a:lstStyle/>
            <a:p>
              <a:endParaRPr sz="1227"/>
            </a:p>
          </p:txBody>
        </p:sp>
        <p:sp>
          <p:nvSpPr>
            <p:cNvPr id="4421" name="object 4421"/>
            <p:cNvSpPr/>
            <p:nvPr/>
          </p:nvSpPr>
          <p:spPr>
            <a:xfrm>
              <a:off x="2909506" y="6879856"/>
              <a:ext cx="53975" cy="50165"/>
            </a:xfrm>
            <a:custGeom>
              <a:avLst/>
              <a:gdLst/>
              <a:ahLst/>
              <a:cxnLst/>
              <a:rect l="l" t="t" r="r" b="b"/>
              <a:pathLst>
                <a:path w="53975" h="50165">
                  <a:moveTo>
                    <a:pt x="2044" y="45491"/>
                  </a:moveTo>
                  <a:lnTo>
                    <a:pt x="0" y="47370"/>
                  </a:lnTo>
                  <a:lnTo>
                    <a:pt x="0" y="49568"/>
                  </a:lnTo>
                  <a:lnTo>
                    <a:pt x="2057" y="47675"/>
                  </a:lnTo>
                  <a:lnTo>
                    <a:pt x="2044" y="45491"/>
                  </a:lnTo>
                  <a:close/>
                </a:path>
                <a:path w="53975" h="50165">
                  <a:moveTo>
                    <a:pt x="53848" y="0"/>
                  </a:moveTo>
                  <a:lnTo>
                    <a:pt x="50292" y="1079"/>
                  </a:lnTo>
                  <a:lnTo>
                    <a:pt x="45326" y="5651"/>
                  </a:lnTo>
                  <a:lnTo>
                    <a:pt x="48844" y="4597"/>
                  </a:lnTo>
                  <a:lnTo>
                    <a:pt x="53848" y="0"/>
                  </a:lnTo>
                  <a:close/>
                </a:path>
              </a:pathLst>
            </a:custGeom>
            <a:solidFill>
              <a:srgbClr val="5D7DAB"/>
            </a:solidFill>
          </p:spPr>
          <p:txBody>
            <a:bodyPr wrap="square" lIns="0" tIns="0" rIns="0" bIns="0" rtlCol="0"/>
            <a:lstStyle/>
            <a:p>
              <a:endParaRPr sz="1227"/>
            </a:p>
          </p:txBody>
        </p:sp>
        <p:sp>
          <p:nvSpPr>
            <p:cNvPr id="4422" name="object 4422"/>
            <p:cNvSpPr/>
            <p:nvPr/>
          </p:nvSpPr>
          <p:spPr>
            <a:xfrm>
              <a:off x="2909506" y="6879158"/>
              <a:ext cx="56515" cy="52069"/>
            </a:xfrm>
            <a:custGeom>
              <a:avLst/>
              <a:gdLst/>
              <a:ahLst/>
              <a:cxnLst/>
              <a:rect l="l" t="t" r="r" b="b"/>
              <a:pathLst>
                <a:path w="56514" h="52070">
                  <a:moveTo>
                    <a:pt x="2057" y="48374"/>
                  </a:moveTo>
                  <a:lnTo>
                    <a:pt x="0" y="50266"/>
                  </a:lnTo>
                  <a:lnTo>
                    <a:pt x="0" y="51701"/>
                  </a:lnTo>
                  <a:lnTo>
                    <a:pt x="2057" y="49796"/>
                  </a:lnTo>
                  <a:lnTo>
                    <a:pt x="2057" y="48374"/>
                  </a:lnTo>
                  <a:close/>
                </a:path>
                <a:path w="56514" h="52070">
                  <a:moveTo>
                    <a:pt x="56146" y="0"/>
                  </a:moveTo>
                  <a:lnTo>
                    <a:pt x="53848" y="698"/>
                  </a:lnTo>
                  <a:lnTo>
                    <a:pt x="48844" y="5295"/>
                  </a:lnTo>
                  <a:lnTo>
                    <a:pt x="51142" y="4622"/>
                  </a:lnTo>
                  <a:lnTo>
                    <a:pt x="56146" y="0"/>
                  </a:lnTo>
                  <a:close/>
                </a:path>
              </a:pathLst>
            </a:custGeom>
            <a:solidFill>
              <a:srgbClr val="5D7EAB"/>
            </a:solidFill>
          </p:spPr>
          <p:txBody>
            <a:bodyPr wrap="square" lIns="0" tIns="0" rIns="0" bIns="0" rtlCol="0"/>
            <a:lstStyle/>
            <a:p>
              <a:endParaRPr sz="1227"/>
            </a:p>
          </p:txBody>
        </p:sp>
        <p:sp>
          <p:nvSpPr>
            <p:cNvPr id="4423" name="object 4423"/>
            <p:cNvSpPr/>
            <p:nvPr/>
          </p:nvSpPr>
          <p:spPr>
            <a:xfrm>
              <a:off x="2909506" y="6877367"/>
              <a:ext cx="62230" cy="57785"/>
            </a:xfrm>
            <a:custGeom>
              <a:avLst/>
              <a:gdLst/>
              <a:ahLst/>
              <a:cxnLst/>
              <a:rect l="l" t="t" r="r" b="b"/>
              <a:pathLst>
                <a:path w="62230" h="57784">
                  <a:moveTo>
                    <a:pt x="2070" y="53784"/>
                  </a:moveTo>
                  <a:lnTo>
                    <a:pt x="2057" y="51587"/>
                  </a:lnTo>
                  <a:lnTo>
                    <a:pt x="0" y="53492"/>
                  </a:lnTo>
                  <a:lnTo>
                    <a:pt x="0" y="55676"/>
                  </a:lnTo>
                  <a:lnTo>
                    <a:pt x="0" y="57429"/>
                  </a:lnTo>
                  <a:lnTo>
                    <a:pt x="2070" y="55511"/>
                  </a:lnTo>
                  <a:lnTo>
                    <a:pt x="2070" y="53784"/>
                  </a:lnTo>
                  <a:close/>
                </a:path>
                <a:path w="62230" h="57784">
                  <a:moveTo>
                    <a:pt x="62077" y="0"/>
                  </a:moveTo>
                  <a:lnTo>
                    <a:pt x="59702" y="711"/>
                  </a:lnTo>
                  <a:lnTo>
                    <a:pt x="56146" y="1790"/>
                  </a:lnTo>
                  <a:lnTo>
                    <a:pt x="51142" y="6413"/>
                  </a:lnTo>
                  <a:lnTo>
                    <a:pt x="54673" y="5359"/>
                  </a:lnTo>
                  <a:lnTo>
                    <a:pt x="57061" y="4635"/>
                  </a:lnTo>
                  <a:lnTo>
                    <a:pt x="62077" y="0"/>
                  </a:lnTo>
                  <a:close/>
                </a:path>
              </a:pathLst>
            </a:custGeom>
            <a:solidFill>
              <a:srgbClr val="5D7FAC"/>
            </a:solidFill>
          </p:spPr>
          <p:txBody>
            <a:bodyPr wrap="square" lIns="0" tIns="0" rIns="0" bIns="0" rtlCol="0"/>
            <a:lstStyle/>
            <a:p>
              <a:endParaRPr sz="1227"/>
            </a:p>
          </p:txBody>
        </p:sp>
        <p:sp>
          <p:nvSpPr>
            <p:cNvPr id="4424" name="object 4424"/>
            <p:cNvSpPr/>
            <p:nvPr/>
          </p:nvSpPr>
          <p:spPr>
            <a:xfrm>
              <a:off x="2909506" y="6876313"/>
              <a:ext cx="66040" cy="60325"/>
            </a:xfrm>
            <a:custGeom>
              <a:avLst/>
              <a:gdLst/>
              <a:ahLst/>
              <a:cxnLst/>
              <a:rect l="l" t="t" r="r" b="b"/>
              <a:pathLst>
                <a:path w="66039" h="60325">
                  <a:moveTo>
                    <a:pt x="2070" y="56565"/>
                  </a:moveTo>
                  <a:lnTo>
                    <a:pt x="0" y="58483"/>
                  </a:lnTo>
                  <a:lnTo>
                    <a:pt x="0" y="60210"/>
                  </a:lnTo>
                  <a:lnTo>
                    <a:pt x="2082" y="58305"/>
                  </a:lnTo>
                  <a:lnTo>
                    <a:pt x="2070" y="56565"/>
                  </a:lnTo>
                  <a:close/>
                </a:path>
                <a:path w="66039" h="60325">
                  <a:moveTo>
                    <a:pt x="65557" y="0"/>
                  </a:moveTo>
                  <a:lnTo>
                    <a:pt x="62077" y="1054"/>
                  </a:lnTo>
                  <a:lnTo>
                    <a:pt x="57061" y="5689"/>
                  </a:lnTo>
                  <a:lnTo>
                    <a:pt x="60464" y="4673"/>
                  </a:lnTo>
                  <a:lnTo>
                    <a:pt x="65557" y="0"/>
                  </a:lnTo>
                  <a:close/>
                </a:path>
              </a:pathLst>
            </a:custGeom>
            <a:solidFill>
              <a:srgbClr val="5D7FAD"/>
            </a:solidFill>
          </p:spPr>
          <p:txBody>
            <a:bodyPr wrap="square" lIns="0" tIns="0" rIns="0" bIns="0" rtlCol="0"/>
            <a:lstStyle/>
            <a:p>
              <a:endParaRPr sz="1227"/>
            </a:p>
          </p:txBody>
        </p:sp>
        <p:sp>
          <p:nvSpPr>
            <p:cNvPr id="4425" name="object 4425"/>
            <p:cNvSpPr/>
            <p:nvPr/>
          </p:nvSpPr>
          <p:spPr>
            <a:xfrm>
              <a:off x="2909506" y="6875386"/>
              <a:ext cx="69215" cy="63500"/>
            </a:xfrm>
            <a:custGeom>
              <a:avLst/>
              <a:gdLst/>
              <a:ahLst/>
              <a:cxnLst/>
              <a:rect l="l" t="t" r="r" b="b"/>
              <a:pathLst>
                <a:path w="69214" h="63500">
                  <a:moveTo>
                    <a:pt x="2082" y="59232"/>
                  </a:moveTo>
                  <a:lnTo>
                    <a:pt x="0" y="61137"/>
                  </a:lnTo>
                  <a:lnTo>
                    <a:pt x="0" y="63245"/>
                  </a:lnTo>
                  <a:lnTo>
                    <a:pt x="2082" y="61328"/>
                  </a:lnTo>
                  <a:lnTo>
                    <a:pt x="2082" y="59232"/>
                  </a:lnTo>
                  <a:close/>
                </a:path>
                <a:path w="69214" h="63500">
                  <a:moveTo>
                    <a:pt x="68630" y="0"/>
                  </a:moveTo>
                  <a:lnTo>
                    <a:pt x="65557" y="927"/>
                  </a:lnTo>
                  <a:lnTo>
                    <a:pt x="60464" y="5600"/>
                  </a:lnTo>
                  <a:lnTo>
                    <a:pt x="63538" y="4686"/>
                  </a:lnTo>
                  <a:lnTo>
                    <a:pt x="68630" y="0"/>
                  </a:lnTo>
                  <a:close/>
                </a:path>
              </a:pathLst>
            </a:custGeom>
            <a:solidFill>
              <a:srgbClr val="5D80AD"/>
            </a:solidFill>
          </p:spPr>
          <p:txBody>
            <a:bodyPr wrap="square" lIns="0" tIns="0" rIns="0" bIns="0" rtlCol="0"/>
            <a:lstStyle/>
            <a:p>
              <a:endParaRPr sz="1227"/>
            </a:p>
          </p:txBody>
        </p:sp>
        <p:sp>
          <p:nvSpPr>
            <p:cNvPr id="4426" name="object 4426"/>
            <p:cNvSpPr/>
            <p:nvPr/>
          </p:nvSpPr>
          <p:spPr>
            <a:xfrm>
              <a:off x="2909506" y="6874624"/>
              <a:ext cx="71120" cy="65405"/>
            </a:xfrm>
            <a:custGeom>
              <a:avLst/>
              <a:gdLst/>
              <a:ahLst/>
              <a:cxnLst/>
              <a:rect l="l" t="t" r="r" b="b"/>
              <a:pathLst>
                <a:path w="71119" h="65404">
                  <a:moveTo>
                    <a:pt x="2082" y="62090"/>
                  </a:moveTo>
                  <a:lnTo>
                    <a:pt x="0" y="64008"/>
                  </a:lnTo>
                  <a:lnTo>
                    <a:pt x="0" y="65379"/>
                  </a:lnTo>
                  <a:lnTo>
                    <a:pt x="2095" y="63461"/>
                  </a:lnTo>
                  <a:lnTo>
                    <a:pt x="2082" y="62090"/>
                  </a:lnTo>
                  <a:close/>
                </a:path>
                <a:path w="71119" h="65404">
                  <a:moveTo>
                    <a:pt x="71107" y="0"/>
                  </a:moveTo>
                  <a:lnTo>
                    <a:pt x="68630" y="762"/>
                  </a:lnTo>
                  <a:lnTo>
                    <a:pt x="63538" y="5448"/>
                  </a:lnTo>
                  <a:lnTo>
                    <a:pt x="65976" y="4724"/>
                  </a:lnTo>
                  <a:lnTo>
                    <a:pt x="71107" y="0"/>
                  </a:lnTo>
                  <a:close/>
                </a:path>
              </a:pathLst>
            </a:custGeom>
            <a:solidFill>
              <a:srgbClr val="5D81AD"/>
            </a:solidFill>
          </p:spPr>
          <p:txBody>
            <a:bodyPr wrap="square" lIns="0" tIns="0" rIns="0" bIns="0" rtlCol="0"/>
            <a:lstStyle/>
            <a:p>
              <a:endParaRPr sz="1227"/>
            </a:p>
          </p:txBody>
        </p:sp>
        <p:sp>
          <p:nvSpPr>
            <p:cNvPr id="4427" name="object 4427"/>
            <p:cNvSpPr/>
            <p:nvPr/>
          </p:nvSpPr>
          <p:spPr>
            <a:xfrm>
              <a:off x="2909506" y="6874459"/>
              <a:ext cx="71755" cy="67945"/>
            </a:xfrm>
            <a:custGeom>
              <a:avLst/>
              <a:gdLst/>
              <a:ahLst/>
              <a:cxnLst/>
              <a:rect l="l" t="t" r="r" b="b"/>
              <a:pathLst>
                <a:path w="71755" h="67945">
                  <a:moveTo>
                    <a:pt x="2095" y="63626"/>
                  </a:moveTo>
                  <a:lnTo>
                    <a:pt x="0" y="65544"/>
                  </a:lnTo>
                  <a:lnTo>
                    <a:pt x="0" y="67741"/>
                  </a:lnTo>
                  <a:lnTo>
                    <a:pt x="2095" y="65811"/>
                  </a:lnTo>
                  <a:lnTo>
                    <a:pt x="2095" y="63626"/>
                  </a:lnTo>
                  <a:close/>
                </a:path>
                <a:path w="71755" h="67945">
                  <a:moveTo>
                    <a:pt x="71666" y="0"/>
                  </a:moveTo>
                  <a:lnTo>
                    <a:pt x="71107" y="165"/>
                  </a:lnTo>
                  <a:lnTo>
                    <a:pt x="65976" y="4889"/>
                  </a:lnTo>
                  <a:lnTo>
                    <a:pt x="69507" y="3835"/>
                  </a:lnTo>
                  <a:lnTo>
                    <a:pt x="71678" y="1841"/>
                  </a:lnTo>
                  <a:lnTo>
                    <a:pt x="71666" y="0"/>
                  </a:lnTo>
                  <a:close/>
                </a:path>
              </a:pathLst>
            </a:custGeom>
            <a:solidFill>
              <a:srgbClr val="5E81AE"/>
            </a:solidFill>
          </p:spPr>
          <p:txBody>
            <a:bodyPr wrap="square" lIns="0" tIns="0" rIns="0" bIns="0" rtlCol="0"/>
            <a:lstStyle/>
            <a:p>
              <a:endParaRPr sz="1227"/>
            </a:p>
          </p:txBody>
        </p:sp>
        <p:sp>
          <p:nvSpPr>
            <p:cNvPr id="4428" name="object 4428"/>
            <p:cNvSpPr/>
            <p:nvPr/>
          </p:nvSpPr>
          <p:spPr>
            <a:xfrm>
              <a:off x="2909506" y="6876300"/>
              <a:ext cx="71755" cy="67945"/>
            </a:xfrm>
            <a:custGeom>
              <a:avLst/>
              <a:gdLst/>
              <a:ahLst/>
              <a:cxnLst/>
              <a:rect l="l" t="t" r="r" b="b"/>
              <a:pathLst>
                <a:path w="71755" h="67945">
                  <a:moveTo>
                    <a:pt x="2095" y="63969"/>
                  </a:moveTo>
                  <a:lnTo>
                    <a:pt x="96" y="65811"/>
                  </a:lnTo>
                  <a:lnTo>
                    <a:pt x="0" y="67754"/>
                  </a:lnTo>
                  <a:lnTo>
                    <a:pt x="2011" y="65900"/>
                  </a:lnTo>
                  <a:lnTo>
                    <a:pt x="2095" y="63969"/>
                  </a:lnTo>
                  <a:close/>
                </a:path>
                <a:path w="71755" h="67945">
                  <a:moveTo>
                    <a:pt x="71678" y="0"/>
                  </a:moveTo>
                  <a:lnTo>
                    <a:pt x="69507" y="1993"/>
                  </a:lnTo>
                  <a:lnTo>
                    <a:pt x="71691" y="1346"/>
                  </a:lnTo>
                  <a:lnTo>
                    <a:pt x="71678" y="0"/>
                  </a:lnTo>
                  <a:close/>
                </a:path>
              </a:pathLst>
            </a:custGeom>
            <a:solidFill>
              <a:srgbClr val="5E81AF"/>
            </a:solidFill>
          </p:spPr>
          <p:txBody>
            <a:bodyPr wrap="square" lIns="0" tIns="0" rIns="0" bIns="0" rtlCol="0"/>
            <a:lstStyle/>
            <a:p>
              <a:endParaRPr sz="1227"/>
            </a:p>
          </p:txBody>
        </p:sp>
        <p:sp>
          <p:nvSpPr>
            <p:cNvPr id="4429" name="object 4429"/>
            <p:cNvSpPr/>
            <p:nvPr/>
          </p:nvSpPr>
          <p:spPr>
            <a:xfrm>
              <a:off x="2909506" y="6942112"/>
              <a:ext cx="2540" cy="5715"/>
            </a:xfrm>
            <a:custGeom>
              <a:avLst/>
              <a:gdLst/>
              <a:ahLst/>
              <a:cxnLst/>
              <a:rect l="l" t="t" r="r" b="b"/>
              <a:pathLst>
                <a:path w="2539" h="5715">
                  <a:moveTo>
                    <a:pt x="2120" y="1816"/>
                  </a:moveTo>
                  <a:lnTo>
                    <a:pt x="2108" y="0"/>
                  </a:lnTo>
                  <a:lnTo>
                    <a:pt x="0" y="1943"/>
                  </a:lnTo>
                  <a:lnTo>
                    <a:pt x="0" y="3771"/>
                  </a:lnTo>
                  <a:lnTo>
                    <a:pt x="0" y="5651"/>
                  </a:lnTo>
                  <a:lnTo>
                    <a:pt x="2120" y="3695"/>
                  </a:lnTo>
                  <a:lnTo>
                    <a:pt x="2120" y="1816"/>
                  </a:lnTo>
                  <a:close/>
                </a:path>
              </a:pathLst>
            </a:custGeom>
            <a:solidFill>
              <a:srgbClr val="5E82AF"/>
            </a:solidFill>
          </p:spPr>
          <p:txBody>
            <a:bodyPr wrap="square" lIns="0" tIns="0" rIns="0" bIns="0" rtlCol="0"/>
            <a:lstStyle/>
            <a:p>
              <a:endParaRPr sz="1227"/>
            </a:p>
          </p:txBody>
        </p:sp>
        <p:sp>
          <p:nvSpPr>
            <p:cNvPr id="4430" name="object 4430"/>
            <p:cNvSpPr/>
            <p:nvPr/>
          </p:nvSpPr>
          <p:spPr>
            <a:xfrm>
              <a:off x="2909506" y="6945807"/>
              <a:ext cx="2540" cy="3810"/>
            </a:xfrm>
            <a:custGeom>
              <a:avLst/>
              <a:gdLst/>
              <a:ahLst/>
              <a:cxnLst/>
              <a:rect l="l" t="t" r="r" b="b"/>
              <a:pathLst>
                <a:path w="2539" h="3809">
                  <a:moveTo>
                    <a:pt x="2120" y="0"/>
                  </a:moveTo>
                  <a:lnTo>
                    <a:pt x="0" y="1955"/>
                  </a:lnTo>
                  <a:lnTo>
                    <a:pt x="0" y="3746"/>
                  </a:lnTo>
                  <a:lnTo>
                    <a:pt x="2133" y="1790"/>
                  </a:lnTo>
                  <a:lnTo>
                    <a:pt x="2120" y="0"/>
                  </a:lnTo>
                  <a:close/>
                </a:path>
              </a:pathLst>
            </a:custGeom>
            <a:solidFill>
              <a:srgbClr val="5E83B0"/>
            </a:solidFill>
          </p:spPr>
          <p:txBody>
            <a:bodyPr wrap="square" lIns="0" tIns="0" rIns="0" bIns="0" rtlCol="0"/>
            <a:lstStyle/>
            <a:p>
              <a:endParaRPr sz="1227"/>
            </a:p>
          </p:txBody>
        </p:sp>
        <p:sp>
          <p:nvSpPr>
            <p:cNvPr id="4431" name="object 4431"/>
            <p:cNvSpPr/>
            <p:nvPr/>
          </p:nvSpPr>
          <p:spPr>
            <a:xfrm>
              <a:off x="2909506" y="6947598"/>
              <a:ext cx="2540" cy="5715"/>
            </a:xfrm>
            <a:custGeom>
              <a:avLst/>
              <a:gdLst/>
              <a:ahLst/>
              <a:cxnLst/>
              <a:rect l="l" t="t" r="r" b="b"/>
              <a:pathLst>
                <a:path w="2539" h="5715">
                  <a:moveTo>
                    <a:pt x="2146" y="3695"/>
                  </a:moveTo>
                  <a:lnTo>
                    <a:pt x="2133" y="1841"/>
                  </a:lnTo>
                  <a:lnTo>
                    <a:pt x="2133" y="0"/>
                  </a:lnTo>
                  <a:lnTo>
                    <a:pt x="0" y="1955"/>
                  </a:lnTo>
                  <a:lnTo>
                    <a:pt x="0" y="3810"/>
                  </a:lnTo>
                  <a:lnTo>
                    <a:pt x="0" y="5676"/>
                  </a:lnTo>
                  <a:lnTo>
                    <a:pt x="2146" y="3695"/>
                  </a:lnTo>
                  <a:close/>
                </a:path>
              </a:pathLst>
            </a:custGeom>
            <a:solidFill>
              <a:srgbClr val="5E83B1"/>
            </a:solidFill>
          </p:spPr>
          <p:txBody>
            <a:bodyPr wrap="square" lIns="0" tIns="0" rIns="0" bIns="0" rtlCol="0"/>
            <a:lstStyle/>
            <a:p>
              <a:endParaRPr sz="1227"/>
            </a:p>
          </p:txBody>
        </p:sp>
        <p:sp>
          <p:nvSpPr>
            <p:cNvPr id="4432" name="object 4432"/>
            <p:cNvSpPr/>
            <p:nvPr/>
          </p:nvSpPr>
          <p:spPr>
            <a:xfrm>
              <a:off x="2909506" y="6951294"/>
              <a:ext cx="2540" cy="4445"/>
            </a:xfrm>
            <a:custGeom>
              <a:avLst/>
              <a:gdLst/>
              <a:ahLst/>
              <a:cxnLst/>
              <a:rect l="l" t="t" r="r" b="b"/>
              <a:pathLst>
                <a:path w="2539" h="4445">
                  <a:moveTo>
                    <a:pt x="2146" y="0"/>
                  </a:moveTo>
                  <a:lnTo>
                    <a:pt x="0" y="1981"/>
                  </a:lnTo>
                  <a:lnTo>
                    <a:pt x="0" y="4114"/>
                  </a:lnTo>
                  <a:lnTo>
                    <a:pt x="2146" y="2120"/>
                  </a:lnTo>
                  <a:lnTo>
                    <a:pt x="2146" y="0"/>
                  </a:lnTo>
                  <a:close/>
                </a:path>
              </a:pathLst>
            </a:custGeom>
            <a:solidFill>
              <a:srgbClr val="5E84B2"/>
            </a:solidFill>
          </p:spPr>
          <p:txBody>
            <a:bodyPr wrap="square" lIns="0" tIns="0" rIns="0" bIns="0" rtlCol="0"/>
            <a:lstStyle/>
            <a:p>
              <a:endParaRPr sz="1227"/>
            </a:p>
          </p:txBody>
        </p:sp>
        <p:sp>
          <p:nvSpPr>
            <p:cNvPr id="4433" name="object 4433"/>
            <p:cNvSpPr/>
            <p:nvPr/>
          </p:nvSpPr>
          <p:spPr>
            <a:xfrm>
              <a:off x="2909506" y="6953415"/>
              <a:ext cx="2540" cy="3810"/>
            </a:xfrm>
            <a:custGeom>
              <a:avLst/>
              <a:gdLst/>
              <a:ahLst/>
              <a:cxnLst/>
              <a:rect l="l" t="t" r="r" b="b"/>
              <a:pathLst>
                <a:path w="2539" h="3809">
                  <a:moveTo>
                    <a:pt x="2146" y="0"/>
                  </a:moveTo>
                  <a:lnTo>
                    <a:pt x="0" y="1993"/>
                  </a:lnTo>
                  <a:lnTo>
                    <a:pt x="0" y="3492"/>
                  </a:lnTo>
                  <a:lnTo>
                    <a:pt x="2159" y="1511"/>
                  </a:lnTo>
                  <a:lnTo>
                    <a:pt x="2146" y="0"/>
                  </a:lnTo>
                  <a:close/>
                </a:path>
              </a:pathLst>
            </a:custGeom>
            <a:solidFill>
              <a:srgbClr val="5E85B2"/>
            </a:solidFill>
          </p:spPr>
          <p:txBody>
            <a:bodyPr wrap="square" lIns="0" tIns="0" rIns="0" bIns="0" rtlCol="0"/>
            <a:lstStyle/>
            <a:p>
              <a:endParaRPr sz="1227"/>
            </a:p>
          </p:txBody>
        </p:sp>
        <p:sp>
          <p:nvSpPr>
            <p:cNvPr id="4434" name="object 4434"/>
            <p:cNvSpPr/>
            <p:nvPr/>
          </p:nvSpPr>
          <p:spPr>
            <a:xfrm>
              <a:off x="2909506" y="6954926"/>
              <a:ext cx="2540" cy="6350"/>
            </a:xfrm>
            <a:custGeom>
              <a:avLst/>
              <a:gdLst/>
              <a:ahLst/>
              <a:cxnLst/>
              <a:rect l="l" t="t" r="r" b="b"/>
              <a:pathLst>
                <a:path w="2539" h="6350">
                  <a:moveTo>
                    <a:pt x="2171" y="3898"/>
                  </a:moveTo>
                  <a:lnTo>
                    <a:pt x="2159" y="2133"/>
                  </a:lnTo>
                  <a:lnTo>
                    <a:pt x="2159" y="0"/>
                  </a:lnTo>
                  <a:lnTo>
                    <a:pt x="0" y="1981"/>
                  </a:lnTo>
                  <a:lnTo>
                    <a:pt x="0" y="4127"/>
                  </a:lnTo>
                  <a:lnTo>
                    <a:pt x="0" y="5905"/>
                  </a:lnTo>
                  <a:lnTo>
                    <a:pt x="2171" y="3898"/>
                  </a:lnTo>
                  <a:close/>
                </a:path>
              </a:pathLst>
            </a:custGeom>
            <a:solidFill>
              <a:srgbClr val="5E86B3"/>
            </a:solidFill>
          </p:spPr>
          <p:txBody>
            <a:bodyPr wrap="square" lIns="0" tIns="0" rIns="0" bIns="0" rtlCol="0"/>
            <a:lstStyle/>
            <a:p>
              <a:endParaRPr sz="1227"/>
            </a:p>
          </p:txBody>
        </p:sp>
        <p:sp>
          <p:nvSpPr>
            <p:cNvPr id="4435" name="object 4435"/>
            <p:cNvSpPr/>
            <p:nvPr/>
          </p:nvSpPr>
          <p:spPr>
            <a:xfrm>
              <a:off x="2909506" y="6958825"/>
              <a:ext cx="2540" cy="3810"/>
            </a:xfrm>
            <a:custGeom>
              <a:avLst/>
              <a:gdLst/>
              <a:ahLst/>
              <a:cxnLst/>
              <a:rect l="l" t="t" r="r" b="b"/>
              <a:pathLst>
                <a:path w="2539" h="3809">
                  <a:moveTo>
                    <a:pt x="2171" y="0"/>
                  </a:moveTo>
                  <a:lnTo>
                    <a:pt x="0" y="2006"/>
                  </a:lnTo>
                  <a:lnTo>
                    <a:pt x="0" y="3632"/>
                  </a:lnTo>
                  <a:lnTo>
                    <a:pt x="2171" y="1638"/>
                  </a:lnTo>
                  <a:lnTo>
                    <a:pt x="2171" y="0"/>
                  </a:lnTo>
                  <a:close/>
                </a:path>
              </a:pathLst>
            </a:custGeom>
            <a:solidFill>
              <a:srgbClr val="5E86B4"/>
            </a:solidFill>
          </p:spPr>
          <p:txBody>
            <a:bodyPr wrap="square" lIns="0" tIns="0" rIns="0" bIns="0" rtlCol="0"/>
            <a:lstStyle/>
            <a:p>
              <a:endParaRPr sz="1227"/>
            </a:p>
          </p:txBody>
        </p:sp>
        <p:sp>
          <p:nvSpPr>
            <p:cNvPr id="4436" name="object 4436"/>
            <p:cNvSpPr/>
            <p:nvPr/>
          </p:nvSpPr>
          <p:spPr>
            <a:xfrm>
              <a:off x="2909506" y="6960463"/>
              <a:ext cx="2540" cy="6350"/>
            </a:xfrm>
            <a:custGeom>
              <a:avLst/>
              <a:gdLst/>
              <a:ahLst/>
              <a:cxnLst/>
              <a:rect l="l" t="t" r="r" b="b"/>
              <a:pathLst>
                <a:path w="2539" h="6350">
                  <a:moveTo>
                    <a:pt x="2197" y="3949"/>
                  </a:moveTo>
                  <a:lnTo>
                    <a:pt x="2184" y="2120"/>
                  </a:lnTo>
                  <a:lnTo>
                    <a:pt x="2171" y="0"/>
                  </a:lnTo>
                  <a:lnTo>
                    <a:pt x="0" y="1993"/>
                  </a:lnTo>
                  <a:lnTo>
                    <a:pt x="0" y="4127"/>
                  </a:lnTo>
                  <a:lnTo>
                    <a:pt x="0" y="5969"/>
                  </a:lnTo>
                  <a:lnTo>
                    <a:pt x="2197" y="3949"/>
                  </a:lnTo>
                  <a:close/>
                </a:path>
              </a:pathLst>
            </a:custGeom>
            <a:solidFill>
              <a:srgbClr val="5E87B4"/>
            </a:solidFill>
          </p:spPr>
          <p:txBody>
            <a:bodyPr wrap="square" lIns="0" tIns="0" rIns="0" bIns="0" rtlCol="0"/>
            <a:lstStyle/>
            <a:p>
              <a:endParaRPr sz="1227"/>
            </a:p>
          </p:txBody>
        </p:sp>
        <p:sp>
          <p:nvSpPr>
            <p:cNvPr id="4437" name="object 4437"/>
            <p:cNvSpPr/>
            <p:nvPr/>
          </p:nvSpPr>
          <p:spPr>
            <a:xfrm>
              <a:off x="2909506" y="6964413"/>
              <a:ext cx="2540" cy="3810"/>
            </a:xfrm>
            <a:custGeom>
              <a:avLst/>
              <a:gdLst/>
              <a:ahLst/>
              <a:cxnLst/>
              <a:rect l="l" t="t" r="r" b="b"/>
              <a:pathLst>
                <a:path w="2539" h="3809">
                  <a:moveTo>
                    <a:pt x="2197" y="0"/>
                  </a:moveTo>
                  <a:lnTo>
                    <a:pt x="0" y="2019"/>
                  </a:lnTo>
                  <a:lnTo>
                    <a:pt x="0" y="3543"/>
                  </a:lnTo>
                  <a:lnTo>
                    <a:pt x="2197" y="1523"/>
                  </a:lnTo>
                  <a:lnTo>
                    <a:pt x="2197" y="0"/>
                  </a:lnTo>
                  <a:close/>
                </a:path>
              </a:pathLst>
            </a:custGeom>
            <a:solidFill>
              <a:srgbClr val="5E88B5"/>
            </a:solidFill>
          </p:spPr>
          <p:txBody>
            <a:bodyPr wrap="square" lIns="0" tIns="0" rIns="0" bIns="0" rtlCol="0"/>
            <a:lstStyle/>
            <a:p>
              <a:endParaRPr sz="1227"/>
            </a:p>
          </p:txBody>
        </p:sp>
        <p:sp>
          <p:nvSpPr>
            <p:cNvPr id="4438" name="object 4438"/>
            <p:cNvSpPr/>
            <p:nvPr/>
          </p:nvSpPr>
          <p:spPr>
            <a:xfrm>
              <a:off x="2909506" y="6965937"/>
              <a:ext cx="2540" cy="4445"/>
            </a:xfrm>
            <a:custGeom>
              <a:avLst/>
              <a:gdLst/>
              <a:ahLst/>
              <a:cxnLst/>
              <a:rect l="l" t="t" r="r" b="b"/>
              <a:pathLst>
                <a:path w="2539" h="4445">
                  <a:moveTo>
                    <a:pt x="2197" y="0"/>
                  </a:moveTo>
                  <a:lnTo>
                    <a:pt x="0" y="2019"/>
                  </a:lnTo>
                  <a:lnTo>
                    <a:pt x="0" y="4178"/>
                  </a:lnTo>
                  <a:lnTo>
                    <a:pt x="2209" y="2146"/>
                  </a:lnTo>
                  <a:lnTo>
                    <a:pt x="2197" y="0"/>
                  </a:lnTo>
                  <a:close/>
                </a:path>
              </a:pathLst>
            </a:custGeom>
            <a:solidFill>
              <a:srgbClr val="5E88B6"/>
            </a:solidFill>
          </p:spPr>
          <p:txBody>
            <a:bodyPr wrap="square" lIns="0" tIns="0" rIns="0" bIns="0" rtlCol="0"/>
            <a:lstStyle/>
            <a:p>
              <a:endParaRPr sz="1227"/>
            </a:p>
          </p:txBody>
        </p:sp>
        <p:sp>
          <p:nvSpPr>
            <p:cNvPr id="4439" name="object 4439"/>
            <p:cNvSpPr/>
            <p:nvPr/>
          </p:nvSpPr>
          <p:spPr>
            <a:xfrm>
              <a:off x="2909506" y="6968083"/>
              <a:ext cx="2540" cy="3810"/>
            </a:xfrm>
            <a:custGeom>
              <a:avLst/>
              <a:gdLst/>
              <a:ahLst/>
              <a:cxnLst/>
              <a:rect l="l" t="t" r="r" b="b"/>
              <a:pathLst>
                <a:path w="2539" h="3809">
                  <a:moveTo>
                    <a:pt x="2209" y="0"/>
                  </a:moveTo>
                  <a:lnTo>
                    <a:pt x="0" y="2031"/>
                  </a:lnTo>
                  <a:lnTo>
                    <a:pt x="0" y="3746"/>
                  </a:lnTo>
                  <a:lnTo>
                    <a:pt x="2209" y="1701"/>
                  </a:lnTo>
                  <a:lnTo>
                    <a:pt x="2209" y="0"/>
                  </a:lnTo>
                  <a:close/>
                </a:path>
              </a:pathLst>
            </a:custGeom>
            <a:solidFill>
              <a:srgbClr val="5F88B6"/>
            </a:solidFill>
          </p:spPr>
          <p:txBody>
            <a:bodyPr wrap="square" lIns="0" tIns="0" rIns="0" bIns="0" rtlCol="0"/>
            <a:lstStyle/>
            <a:p>
              <a:endParaRPr sz="1227"/>
            </a:p>
          </p:txBody>
        </p:sp>
        <p:sp>
          <p:nvSpPr>
            <p:cNvPr id="4440" name="object 4440"/>
            <p:cNvSpPr/>
            <p:nvPr/>
          </p:nvSpPr>
          <p:spPr>
            <a:xfrm>
              <a:off x="2909506" y="6969785"/>
              <a:ext cx="2540" cy="4445"/>
            </a:xfrm>
            <a:custGeom>
              <a:avLst/>
              <a:gdLst/>
              <a:ahLst/>
              <a:cxnLst/>
              <a:rect l="l" t="t" r="r" b="b"/>
              <a:pathLst>
                <a:path w="2539" h="4445">
                  <a:moveTo>
                    <a:pt x="2209" y="0"/>
                  </a:moveTo>
                  <a:lnTo>
                    <a:pt x="0" y="2044"/>
                  </a:lnTo>
                  <a:lnTo>
                    <a:pt x="0" y="3949"/>
                  </a:lnTo>
                  <a:lnTo>
                    <a:pt x="2222" y="1904"/>
                  </a:lnTo>
                  <a:lnTo>
                    <a:pt x="2209" y="0"/>
                  </a:lnTo>
                  <a:close/>
                </a:path>
              </a:pathLst>
            </a:custGeom>
            <a:solidFill>
              <a:srgbClr val="5F89B6"/>
            </a:solidFill>
          </p:spPr>
          <p:txBody>
            <a:bodyPr wrap="square" lIns="0" tIns="0" rIns="0" bIns="0" rtlCol="0"/>
            <a:lstStyle/>
            <a:p>
              <a:endParaRPr sz="1227"/>
            </a:p>
          </p:txBody>
        </p:sp>
        <p:sp>
          <p:nvSpPr>
            <p:cNvPr id="4441" name="object 4441"/>
            <p:cNvSpPr/>
            <p:nvPr/>
          </p:nvSpPr>
          <p:spPr>
            <a:xfrm>
              <a:off x="2909506" y="6971690"/>
              <a:ext cx="2540" cy="4445"/>
            </a:xfrm>
            <a:custGeom>
              <a:avLst/>
              <a:gdLst/>
              <a:ahLst/>
              <a:cxnLst/>
              <a:rect l="l" t="t" r="r" b="b"/>
              <a:pathLst>
                <a:path w="2539" h="4445">
                  <a:moveTo>
                    <a:pt x="2222" y="0"/>
                  </a:moveTo>
                  <a:lnTo>
                    <a:pt x="0" y="2044"/>
                  </a:lnTo>
                  <a:lnTo>
                    <a:pt x="0" y="3886"/>
                  </a:lnTo>
                  <a:lnTo>
                    <a:pt x="2222" y="1828"/>
                  </a:lnTo>
                  <a:lnTo>
                    <a:pt x="2222" y="0"/>
                  </a:lnTo>
                  <a:close/>
                </a:path>
              </a:pathLst>
            </a:custGeom>
            <a:solidFill>
              <a:srgbClr val="5F8AB7"/>
            </a:solidFill>
          </p:spPr>
          <p:txBody>
            <a:bodyPr wrap="square" lIns="0" tIns="0" rIns="0" bIns="0" rtlCol="0"/>
            <a:lstStyle/>
            <a:p>
              <a:endParaRPr sz="1227"/>
            </a:p>
          </p:txBody>
        </p:sp>
        <p:sp>
          <p:nvSpPr>
            <p:cNvPr id="4442" name="object 4442"/>
            <p:cNvSpPr/>
            <p:nvPr/>
          </p:nvSpPr>
          <p:spPr>
            <a:xfrm>
              <a:off x="2909506" y="6973519"/>
              <a:ext cx="2540" cy="6350"/>
            </a:xfrm>
            <a:custGeom>
              <a:avLst/>
              <a:gdLst/>
              <a:ahLst/>
              <a:cxnLst/>
              <a:rect l="l" t="t" r="r" b="b"/>
              <a:pathLst>
                <a:path w="2539" h="6350">
                  <a:moveTo>
                    <a:pt x="2235" y="1879"/>
                  </a:moveTo>
                  <a:lnTo>
                    <a:pt x="2222" y="0"/>
                  </a:lnTo>
                  <a:lnTo>
                    <a:pt x="0" y="2057"/>
                  </a:lnTo>
                  <a:lnTo>
                    <a:pt x="0" y="3937"/>
                  </a:lnTo>
                  <a:lnTo>
                    <a:pt x="0" y="5727"/>
                  </a:lnTo>
                  <a:lnTo>
                    <a:pt x="2235" y="3657"/>
                  </a:lnTo>
                  <a:lnTo>
                    <a:pt x="2235" y="1879"/>
                  </a:lnTo>
                  <a:close/>
                </a:path>
              </a:pathLst>
            </a:custGeom>
            <a:solidFill>
              <a:srgbClr val="5F8AB8"/>
            </a:solidFill>
          </p:spPr>
          <p:txBody>
            <a:bodyPr wrap="square" lIns="0" tIns="0" rIns="0" bIns="0" rtlCol="0"/>
            <a:lstStyle/>
            <a:p>
              <a:endParaRPr sz="1227"/>
            </a:p>
          </p:txBody>
        </p:sp>
        <p:sp>
          <p:nvSpPr>
            <p:cNvPr id="4443" name="object 4443"/>
            <p:cNvSpPr/>
            <p:nvPr/>
          </p:nvSpPr>
          <p:spPr>
            <a:xfrm>
              <a:off x="2909506" y="6977176"/>
              <a:ext cx="2540" cy="4445"/>
            </a:xfrm>
            <a:custGeom>
              <a:avLst/>
              <a:gdLst/>
              <a:ahLst/>
              <a:cxnLst/>
              <a:rect l="l" t="t" r="r" b="b"/>
              <a:pathLst>
                <a:path w="2539" h="4445">
                  <a:moveTo>
                    <a:pt x="2235" y="0"/>
                  </a:moveTo>
                  <a:lnTo>
                    <a:pt x="0" y="2070"/>
                  </a:lnTo>
                  <a:lnTo>
                    <a:pt x="0" y="4241"/>
                  </a:lnTo>
                  <a:lnTo>
                    <a:pt x="2247" y="2171"/>
                  </a:lnTo>
                  <a:lnTo>
                    <a:pt x="2235" y="0"/>
                  </a:lnTo>
                  <a:close/>
                </a:path>
              </a:pathLst>
            </a:custGeom>
            <a:solidFill>
              <a:srgbClr val="5F8BB8"/>
            </a:solidFill>
          </p:spPr>
          <p:txBody>
            <a:bodyPr wrap="square" lIns="0" tIns="0" rIns="0" bIns="0" rtlCol="0"/>
            <a:lstStyle/>
            <a:p>
              <a:endParaRPr sz="1227"/>
            </a:p>
          </p:txBody>
        </p:sp>
        <p:sp>
          <p:nvSpPr>
            <p:cNvPr id="4444" name="object 4444"/>
            <p:cNvSpPr/>
            <p:nvPr/>
          </p:nvSpPr>
          <p:spPr>
            <a:xfrm>
              <a:off x="2909506" y="6979348"/>
              <a:ext cx="2540" cy="3810"/>
            </a:xfrm>
            <a:custGeom>
              <a:avLst/>
              <a:gdLst/>
              <a:ahLst/>
              <a:cxnLst/>
              <a:rect l="l" t="t" r="r" b="b"/>
              <a:pathLst>
                <a:path w="2539" h="3809">
                  <a:moveTo>
                    <a:pt x="2247" y="0"/>
                  </a:moveTo>
                  <a:lnTo>
                    <a:pt x="0" y="2070"/>
                  </a:lnTo>
                  <a:lnTo>
                    <a:pt x="0" y="3619"/>
                  </a:lnTo>
                  <a:lnTo>
                    <a:pt x="2260" y="1536"/>
                  </a:lnTo>
                  <a:lnTo>
                    <a:pt x="2247" y="0"/>
                  </a:lnTo>
                  <a:close/>
                </a:path>
              </a:pathLst>
            </a:custGeom>
            <a:solidFill>
              <a:srgbClr val="5F8CB9"/>
            </a:solidFill>
          </p:spPr>
          <p:txBody>
            <a:bodyPr wrap="square" lIns="0" tIns="0" rIns="0" bIns="0" rtlCol="0"/>
            <a:lstStyle/>
            <a:p>
              <a:endParaRPr sz="1227"/>
            </a:p>
          </p:txBody>
        </p:sp>
        <p:sp>
          <p:nvSpPr>
            <p:cNvPr id="4445" name="object 4445"/>
            <p:cNvSpPr/>
            <p:nvPr/>
          </p:nvSpPr>
          <p:spPr>
            <a:xfrm>
              <a:off x="2909506" y="6980885"/>
              <a:ext cx="2540" cy="4445"/>
            </a:xfrm>
            <a:custGeom>
              <a:avLst/>
              <a:gdLst/>
              <a:ahLst/>
              <a:cxnLst/>
              <a:rect l="l" t="t" r="r" b="b"/>
              <a:pathLst>
                <a:path w="2539" h="4445">
                  <a:moveTo>
                    <a:pt x="2260" y="0"/>
                  </a:moveTo>
                  <a:lnTo>
                    <a:pt x="0" y="2082"/>
                  </a:lnTo>
                  <a:lnTo>
                    <a:pt x="0" y="3962"/>
                  </a:lnTo>
                  <a:lnTo>
                    <a:pt x="2260" y="1879"/>
                  </a:lnTo>
                  <a:lnTo>
                    <a:pt x="2260" y="0"/>
                  </a:lnTo>
                  <a:close/>
                </a:path>
              </a:pathLst>
            </a:custGeom>
            <a:solidFill>
              <a:srgbClr val="5F8CBA"/>
            </a:solidFill>
          </p:spPr>
          <p:txBody>
            <a:bodyPr wrap="square" lIns="0" tIns="0" rIns="0" bIns="0" rtlCol="0"/>
            <a:lstStyle/>
            <a:p>
              <a:endParaRPr sz="1227"/>
            </a:p>
          </p:txBody>
        </p:sp>
        <p:sp>
          <p:nvSpPr>
            <p:cNvPr id="4446" name="object 4446"/>
            <p:cNvSpPr/>
            <p:nvPr/>
          </p:nvSpPr>
          <p:spPr>
            <a:xfrm>
              <a:off x="2909506" y="6982764"/>
              <a:ext cx="2540" cy="4445"/>
            </a:xfrm>
            <a:custGeom>
              <a:avLst/>
              <a:gdLst/>
              <a:ahLst/>
              <a:cxnLst/>
              <a:rect l="l" t="t" r="r" b="b"/>
              <a:pathLst>
                <a:path w="2539" h="4445">
                  <a:moveTo>
                    <a:pt x="2260" y="0"/>
                  </a:moveTo>
                  <a:lnTo>
                    <a:pt x="0" y="2082"/>
                  </a:lnTo>
                  <a:lnTo>
                    <a:pt x="0" y="3822"/>
                  </a:lnTo>
                  <a:lnTo>
                    <a:pt x="2273" y="1739"/>
                  </a:lnTo>
                  <a:lnTo>
                    <a:pt x="2260" y="0"/>
                  </a:lnTo>
                  <a:close/>
                </a:path>
              </a:pathLst>
            </a:custGeom>
            <a:solidFill>
              <a:srgbClr val="608DBA"/>
            </a:solidFill>
          </p:spPr>
          <p:txBody>
            <a:bodyPr wrap="square" lIns="0" tIns="0" rIns="0" bIns="0" rtlCol="0"/>
            <a:lstStyle/>
            <a:p>
              <a:endParaRPr sz="1227"/>
            </a:p>
          </p:txBody>
        </p:sp>
        <p:sp>
          <p:nvSpPr>
            <p:cNvPr id="4447" name="object 4447"/>
            <p:cNvSpPr/>
            <p:nvPr/>
          </p:nvSpPr>
          <p:spPr>
            <a:xfrm>
              <a:off x="2909506" y="6984504"/>
              <a:ext cx="2540" cy="5080"/>
            </a:xfrm>
            <a:custGeom>
              <a:avLst/>
              <a:gdLst/>
              <a:ahLst/>
              <a:cxnLst/>
              <a:rect l="l" t="t" r="r" b="b"/>
              <a:pathLst>
                <a:path w="2539" h="5079">
                  <a:moveTo>
                    <a:pt x="2286" y="3962"/>
                  </a:moveTo>
                  <a:lnTo>
                    <a:pt x="2273" y="1765"/>
                  </a:lnTo>
                  <a:lnTo>
                    <a:pt x="2273" y="0"/>
                  </a:lnTo>
                  <a:lnTo>
                    <a:pt x="0" y="2082"/>
                  </a:lnTo>
                  <a:lnTo>
                    <a:pt x="0" y="3860"/>
                  </a:lnTo>
                  <a:lnTo>
                    <a:pt x="0" y="5054"/>
                  </a:lnTo>
                  <a:lnTo>
                    <a:pt x="1600" y="4584"/>
                  </a:lnTo>
                  <a:lnTo>
                    <a:pt x="2286" y="3962"/>
                  </a:lnTo>
                  <a:close/>
                </a:path>
              </a:pathLst>
            </a:custGeom>
            <a:solidFill>
              <a:srgbClr val="608DBB"/>
            </a:solidFill>
          </p:spPr>
          <p:txBody>
            <a:bodyPr wrap="square" lIns="0" tIns="0" rIns="0" bIns="0" rtlCol="0"/>
            <a:lstStyle/>
            <a:p>
              <a:endParaRPr sz="1227"/>
            </a:p>
          </p:txBody>
        </p:sp>
        <p:sp>
          <p:nvSpPr>
            <p:cNvPr id="4448" name="object 4448"/>
            <p:cNvSpPr/>
            <p:nvPr/>
          </p:nvSpPr>
          <p:spPr>
            <a:xfrm>
              <a:off x="2911106" y="6988467"/>
              <a:ext cx="1270" cy="635"/>
            </a:xfrm>
            <a:custGeom>
              <a:avLst/>
              <a:gdLst/>
              <a:ahLst/>
              <a:cxnLst/>
              <a:rect l="l" t="t" r="r" b="b"/>
              <a:pathLst>
                <a:path w="1269" h="634">
                  <a:moveTo>
                    <a:pt x="685" y="0"/>
                  </a:moveTo>
                  <a:lnTo>
                    <a:pt x="0" y="622"/>
                  </a:lnTo>
                  <a:lnTo>
                    <a:pt x="685" y="419"/>
                  </a:lnTo>
                  <a:lnTo>
                    <a:pt x="685" y="0"/>
                  </a:lnTo>
                  <a:close/>
                </a:path>
              </a:pathLst>
            </a:custGeom>
            <a:solidFill>
              <a:srgbClr val="608EBC"/>
            </a:solidFill>
          </p:spPr>
          <p:txBody>
            <a:bodyPr wrap="square" lIns="0" tIns="0" rIns="0" bIns="0" rtlCol="0"/>
            <a:lstStyle/>
            <a:p>
              <a:endParaRPr sz="1227"/>
            </a:p>
          </p:txBody>
        </p:sp>
        <p:sp>
          <p:nvSpPr>
            <p:cNvPr id="4449" name="object 4449"/>
            <p:cNvSpPr/>
            <p:nvPr/>
          </p:nvSpPr>
          <p:spPr>
            <a:xfrm>
              <a:off x="2961182" y="6873367"/>
              <a:ext cx="20320" cy="6985"/>
            </a:xfrm>
            <a:custGeom>
              <a:avLst/>
              <a:gdLst/>
              <a:ahLst/>
              <a:cxnLst/>
              <a:rect l="l" t="t" r="r" b="b"/>
              <a:pathLst>
                <a:path w="20319" h="6984">
                  <a:moveTo>
                    <a:pt x="19989" y="1092"/>
                  </a:moveTo>
                  <a:lnTo>
                    <a:pt x="16751" y="0"/>
                  </a:lnTo>
                  <a:lnTo>
                    <a:pt x="1473" y="4584"/>
                  </a:lnTo>
                  <a:lnTo>
                    <a:pt x="0" y="5016"/>
                  </a:lnTo>
                  <a:lnTo>
                    <a:pt x="533" y="6985"/>
                  </a:lnTo>
                  <a:lnTo>
                    <a:pt x="2006" y="6540"/>
                  </a:lnTo>
                  <a:lnTo>
                    <a:pt x="19989" y="1092"/>
                  </a:lnTo>
                  <a:close/>
                </a:path>
              </a:pathLst>
            </a:custGeom>
            <a:solidFill>
              <a:srgbClr val="5B73A0"/>
            </a:solidFill>
          </p:spPr>
          <p:txBody>
            <a:bodyPr wrap="square" lIns="0" tIns="0" rIns="0" bIns="0" rtlCol="0"/>
            <a:lstStyle/>
            <a:p>
              <a:endParaRPr sz="1227"/>
            </a:p>
          </p:txBody>
        </p:sp>
        <p:sp>
          <p:nvSpPr>
            <p:cNvPr id="4450" name="object 4450"/>
            <p:cNvSpPr/>
            <p:nvPr/>
          </p:nvSpPr>
          <p:spPr>
            <a:xfrm>
              <a:off x="2958541" y="6878383"/>
              <a:ext cx="3175" cy="3175"/>
            </a:xfrm>
            <a:custGeom>
              <a:avLst/>
              <a:gdLst/>
              <a:ahLst/>
              <a:cxnLst/>
              <a:rect l="l" t="t" r="r" b="b"/>
              <a:pathLst>
                <a:path w="3175" h="3175">
                  <a:moveTo>
                    <a:pt x="3175" y="1968"/>
                  </a:moveTo>
                  <a:lnTo>
                    <a:pt x="2641" y="0"/>
                  </a:lnTo>
                  <a:lnTo>
                    <a:pt x="1181" y="444"/>
                  </a:lnTo>
                  <a:lnTo>
                    <a:pt x="0" y="800"/>
                  </a:lnTo>
                  <a:lnTo>
                    <a:pt x="546" y="2768"/>
                  </a:lnTo>
                  <a:lnTo>
                    <a:pt x="1257" y="2552"/>
                  </a:lnTo>
                  <a:lnTo>
                    <a:pt x="1701" y="2413"/>
                  </a:lnTo>
                  <a:lnTo>
                    <a:pt x="3175" y="1968"/>
                  </a:lnTo>
                  <a:close/>
                </a:path>
              </a:pathLst>
            </a:custGeom>
            <a:solidFill>
              <a:srgbClr val="5B74A1"/>
            </a:solidFill>
          </p:spPr>
          <p:txBody>
            <a:bodyPr wrap="square" lIns="0" tIns="0" rIns="0" bIns="0" rtlCol="0"/>
            <a:lstStyle/>
            <a:p>
              <a:endParaRPr sz="1227"/>
            </a:p>
          </p:txBody>
        </p:sp>
        <p:sp>
          <p:nvSpPr>
            <p:cNvPr id="4451" name="object 4451"/>
            <p:cNvSpPr/>
            <p:nvPr/>
          </p:nvSpPr>
          <p:spPr>
            <a:xfrm>
              <a:off x="2956991" y="6879183"/>
              <a:ext cx="2540" cy="2540"/>
            </a:xfrm>
            <a:custGeom>
              <a:avLst/>
              <a:gdLst/>
              <a:ahLst/>
              <a:cxnLst/>
              <a:rect l="l" t="t" r="r" b="b"/>
              <a:pathLst>
                <a:path w="2539" h="2540">
                  <a:moveTo>
                    <a:pt x="1549" y="0"/>
                  </a:moveTo>
                  <a:lnTo>
                    <a:pt x="0" y="457"/>
                  </a:lnTo>
                  <a:lnTo>
                    <a:pt x="546" y="2438"/>
                  </a:lnTo>
                  <a:lnTo>
                    <a:pt x="2095" y="1968"/>
                  </a:lnTo>
                  <a:lnTo>
                    <a:pt x="1549" y="0"/>
                  </a:lnTo>
                  <a:close/>
                </a:path>
              </a:pathLst>
            </a:custGeom>
            <a:solidFill>
              <a:srgbClr val="5B75A1"/>
            </a:solidFill>
          </p:spPr>
          <p:txBody>
            <a:bodyPr wrap="square" lIns="0" tIns="0" rIns="0" bIns="0" rtlCol="0"/>
            <a:lstStyle/>
            <a:p>
              <a:endParaRPr sz="1227"/>
            </a:p>
          </p:txBody>
        </p:sp>
        <p:sp>
          <p:nvSpPr>
            <p:cNvPr id="4452" name="object 4452"/>
            <p:cNvSpPr/>
            <p:nvPr/>
          </p:nvSpPr>
          <p:spPr>
            <a:xfrm>
              <a:off x="2955823" y="6879640"/>
              <a:ext cx="1905" cy="2540"/>
            </a:xfrm>
            <a:custGeom>
              <a:avLst/>
              <a:gdLst/>
              <a:ahLst/>
              <a:cxnLst/>
              <a:rect l="l" t="t" r="r" b="b"/>
              <a:pathLst>
                <a:path w="1905" h="2540">
                  <a:moveTo>
                    <a:pt x="1168" y="0"/>
                  </a:moveTo>
                  <a:lnTo>
                    <a:pt x="0" y="355"/>
                  </a:lnTo>
                  <a:lnTo>
                    <a:pt x="533" y="2336"/>
                  </a:lnTo>
                  <a:lnTo>
                    <a:pt x="927" y="2222"/>
                  </a:lnTo>
                  <a:lnTo>
                    <a:pt x="1714" y="1981"/>
                  </a:lnTo>
                  <a:lnTo>
                    <a:pt x="1168" y="0"/>
                  </a:lnTo>
                  <a:close/>
                </a:path>
              </a:pathLst>
            </a:custGeom>
            <a:solidFill>
              <a:srgbClr val="5C75A2"/>
            </a:solidFill>
          </p:spPr>
          <p:txBody>
            <a:bodyPr wrap="square" lIns="0" tIns="0" rIns="0" bIns="0" rtlCol="0"/>
            <a:lstStyle/>
            <a:p>
              <a:endParaRPr sz="1227"/>
            </a:p>
          </p:txBody>
        </p:sp>
        <p:sp>
          <p:nvSpPr>
            <p:cNvPr id="4453" name="object 4453"/>
            <p:cNvSpPr/>
            <p:nvPr/>
          </p:nvSpPr>
          <p:spPr>
            <a:xfrm>
              <a:off x="2954350" y="6879996"/>
              <a:ext cx="2540" cy="2540"/>
            </a:xfrm>
            <a:custGeom>
              <a:avLst/>
              <a:gdLst/>
              <a:ahLst/>
              <a:cxnLst/>
              <a:rect l="l" t="t" r="r" b="b"/>
              <a:pathLst>
                <a:path w="2539" h="2540">
                  <a:moveTo>
                    <a:pt x="1473" y="0"/>
                  </a:moveTo>
                  <a:lnTo>
                    <a:pt x="0" y="444"/>
                  </a:lnTo>
                  <a:lnTo>
                    <a:pt x="546" y="2425"/>
                  </a:lnTo>
                  <a:lnTo>
                    <a:pt x="2006" y="1981"/>
                  </a:lnTo>
                  <a:lnTo>
                    <a:pt x="1473" y="0"/>
                  </a:lnTo>
                  <a:close/>
                </a:path>
              </a:pathLst>
            </a:custGeom>
            <a:solidFill>
              <a:srgbClr val="5C75A3"/>
            </a:solidFill>
          </p:spPr>
          <p:txBody>
            <a:bodyPr wrap="square" lIns="0" tIns="0" rIns="0" bIns="0" rtlCol="0"/>
            <a:lstStyle/>
            <a:p>
              <a:endParaRPr sz="1227"/>
            </a:p>
          </p:txBody>
        </p:sp>
        <p:sp>
          <p:nvSpPr>
            <p:cNvPr id="4454" name="object 4454"/>
            <p:cNvSpPr/>
            <p:nvPr/>
          </p:nvSpPr>
          <p:spPr>
            <a:xfrm>
              <a:off x="2953207" y="6880441"/>
              <a:ext cx="1905" cy="2540"/>
            </a:xfrm>
            <a:custGeom>
              <a:avLst/>
              <a:gdLst/>
              <a:ahLst/>
              <a:cxnLst/>
              <a:rect l="l" t="t" r="r" b="b"/>
              <a:pathLst>
                <a:path w="1905" h="2540">
                  <a:moveTo>
                    <a:pt x="1143" y="0"/>
                  </a:moveTo>
                  <a:lnTo>
                    <a:pt x="0" y="342"/>
                  </a:lnTo>
                  <a:lnTo>
                    <a:pt x="546" y="2324"/>
                  </a:lnTo>
                  <a:lnTo>
                    <a:pt x="1130" y="2146"/>
                  </a:lnTo>
                  <a:lnTo>
                    <a:pt x="1689" y="1981"/>
                  </a:lnTo>
                  <a:lnTo>
                    <a:pt x="1143" y="0"/>
                  </a:lnTo>
                  <a:close/>
                </a:path>
              </a:pathLst>
            </a:custGeom>
            <a:solidFill>
              <a:srgbClr val="5C76A3"/>
            </a:solidFill>
          </p:spPr>
          <p:txBody>
            <a:bodyPr wrap="square" lIns="0" tIns="0" rIns="0" bIns="0" rtlCol="0"/>
            <a:lstStyle/>
            <a:p>
              <a:endParaRPr sz="1227"/>
            </a:p>
          </p:txBody>
        </p:sp>
        <p:sp>
          <p:nvSpPr>
            <p:cNvPr id="4455" name="object 4455"/>
            <p:cNvSpPr/>
            <p:nvPr/>
          </p:nvSpPr>
          <p:spPr>
            <a:xfrm>
              <a:off x="2951721" y="6880783"/>
              <a:ext cx="2540" cy="2540"/>
            </a:xfrm>
            <a:custGeom>
              <a:avLst/>
              <a:gdLst/>
              <a:ahLst/>
              <a:cxnLst/>
              <a:rect l="l" t="t" r="r" b="b"/>
              <a:pathLst>
                <a:path w="2539" h="2540">
                  <a:moveTo>
                    <a:pt x="1485" y="0"/>
                  </a:moveTo>
                  <a:lnTo>
                    <a:pt x="0" y="444"/>
                  </a:lnTo>
                  <a:lnTo>
                    <a:pt x="546" y="2438"/>
                  </a:lnTo>
                  <a:lnTo>
                    <a:pt x="2032" y="1981"/>
                  </a:lnTo>
                  <a:lnTo>
                    <a:pt x="1485" y="0"/>
                  </a:lnTo>
                  <a:close/>
                </a:path>
              </a:pathLst>
            </a:custGeom>
            <a:solidFill>
              <a:srgbClr val="5C77A4"/>
            </a:solidFill>
          </p:spPr>
          <p:txBody>
            <a:bodyPr wrap="square" lIns="0" tIns="0" rIns="0" bIns="0" rtlCol="0"/>
            <a:lstStyle/>
            <a:p>
              <a:endParaRPr sz="1227"/>
            </a:p>
          </p:txBody>
        </p:sp>
        <p:sp>
          <p:nvSpPr>
            <p:cNvPr id="4456" name="object 4456"/>
            <p:cNvSpPr/>
            <p:nvPr/>
          </p:nvSpPr>
          <p:spPr>
            <a:xfrm>
              <a:off x="2949029" y="6881228"/>
              <a:ext cx="3810" cy="3175"/>
            </a:xfrm>
            <a:custGeom>
              <a:avLst/>
              <a:gdLst/>
              <a:ahLst/>
              <a:cxnLst/>
              <a:rect l="l" t="t" r="r" b="b"/>
              <a:pathLst>
                <a:path w="3810" h="3175">
                  <a:moveTo>
                    <a:pt x="3238" y="1993"/>
                  </a:moveTo>
                  <a:lnTo>
                    <a:pt x="2692" y="0"/>
                  </a:lnTo>
                  <a:lnTo>
                    <a:pt x="1549" y="342"/>
                  </a:lnTo>
                  <a:lnTo>
                    <a:pt x="0" y="812"/>
                  </a:lnTo>
                  <a:lnTo>
                    <a:pt x="533" y="2806"/>
                  </a:lnTo>
                  <a:lnTo>
                    <a:pt x="1854" y="2413"/>
                  </a:lnTo>
                  <a:lnTo>
                    <a:pt x="2095" y="2336"/>
                  </a:lnTo>
                  <a:lnTo>
                    <a:pt x="3238" y="1993"/>
                  </a:lnTo>
                  <a:close/>
                </a:path>
              </a:pathLst>
            </a:custGeom>
            <a:solidFill>
              <a:srgbClr val="5C78A4"/>
            </a:solidFill>
          </p:spPr>
          <p:txBody>
            <a:bodyPr wrap="square" lIns="0" tIns="0" rIns="0" bIns="0" rtlCol="0"/>
            <a:lstStyle/>
            <a:p>
              <a:endParaRPr sz="1227"/>
            </a:p>
          </p:txBody>
        </p:sp>
        <p:sp>
          <p:nvSpPr>
            <p:cNvPr id="4457" name="object 4457"/>
            <p:cNvSpPr/>
            <p:nvPr/>
          </p:nvSpPr>
          <p:spPr>
            <a:xfrm>
              <a:off x="2947555" y="6882041"/>
              <a:ext cx="2540" cy="2540"/>
            </a:xfrm>
            <a:custGeom>
              <a:avLst/>
              <a:gdLst/>
              <a:ahLst/>
              <a:cxnLst/>
              <a:rect l="l" t="t" r="r" b="b"/>
              <a:pathLst>
                <a:path w="2539" h="2540">
                  <a:moveTo>
                    <a:pt x="1473" y="0"/>
                  </a:moveTo>
                  <a:lnTo>
                    <a:pt x="0" y="431"/>
                  </a:lnTo>
                  <a:lnTo>
                    <a:pt x="533" y="2438"/>
                  </a:lnTo>
                  <a:lnTo>
                    <a:pt x="2006" y="1993"/>
                  </a:lnTo>
                  <a:lnTo>
                    <a:pt x="1473" y="0"/>
                  </a:lnTo>
                  <a:close/>
                </a:path>
              </a:pathLst>
            </a:custGeom>
            <a:solidFill>
              <a:srgbClr val="5C78A5"/>
            </a:solidFill>
          </p:spPr>
          <p:txBody>
            <a:bodyPr wrap="square" lIns="0" tIns="0" rIns="0" bIns="0" rtlCol="0"/>
            <a:lstStyle/>
            <a:p>
              <a:endParaRPr sz="1227"/>
            </a:p>
          </p:txBody>
        </p:sp>
        <p:sp>
          <p:nvSpPr>
            <p:cNvPr id="4458" name="object 4458"/>
            <p:cNvSpPr/>
            <p:nvPr/>
          </p:nvSpPr>
          <p:spPr>
            <a:xfrm>
              <a:off x="2944926" y="6882472"/>
              <a:ext cx="3175" cy="3175"/>
            </a:xfrm>
            <a:custGeom>
              <a:avLst/>
              <a:gdLst/>
              <a:ahLst/>
              <a:cxnLst/>
              <a:rect l="l" t="t" r="r" b="b"/>
              <a:pathLst>
                <a:path w="3175" h="3175">
                  <a:moveTo>
                    <a:pt x="3162" y="2006"/>
                  </a:moveTo>
                  <a:lnTo>
                    <a:pt x="2628" y="0"/>
                  </a:lnTo>
                  <a:lnTo>
                    <a:pt x="1460" y="355"/>
                  </a:lnTo>
                  <a:lnTo>
                    <a:pt x="0" y="787"/>
                  </a:lnTo>
                  <a:lnTo>
                    <a:pt x="546" y="2806"/>
                  </a:lnTo>
                  <a:lnTo>
                    <a:pt x="2006" y="2362"/>
                  </a:lnTo>
                  <a:lnTo>
                    <a:pt x="3162" y="2006"/>
                  </a:lnTo>
                  <a:close/>
                </a:path>
              </a:pathLst>
            </a:custGeom>
            <a:solidFill>
              <a:srgbClr val="5C79A6"/>
            </a:solidFill>
          </p:spPr>
          <p:txBody>
            <a:bodyPr wrap="square" lIns="0" tIns="0" rIns="0" bIns="0" rtlCol="0"/>
            <a:lstStyle/>
            <a:p>
              <a:endParaRPr sz="1227"/>
            </a:p>
          </p:txBody>
        </p:sp>
        <p:sp>
          <p:nvSpPr>
            <p:cNvPr id="4459" name="object 4459"/>
            <p:cNvSpPr/>
            <p:nvPr/>
          </p:nvSpPr>
          <p:spPr>
            <a:xfrm>
              <a:off x="2943758" y="6883260"/>
              <a:ext cx="1905" cy="2540"/>
            </a:xfrm>
            <a:custGeom>
              <a:avLst/>
              <a:gdLst/>
              <a:ahLst/>
              <a:cxnLst/>
              <a:rect l="l" t="t" r="r" b="b"/>
              <a:pathLst>
                <a:path w="1905" h="2540">
                  <a:moveTo>
                    <a:pt x="1168" y="0"/>
                  </a:moveTo>
                  <a:lnTo>
                    <a:pt x="0" y="355"/>
                  </a:lnTo>
                  <a:lnTo>
                    <a:pt x="546" y="2374"/>
                  </a:lnTo>
                  <a:lnTo>
                    <a:pt x="1714" y="2019"/>
                  </a:lnTo>
                  <a:lnTo>
                    <a:pt x="1168" y="0"/>
                  </a:lnTo>
                  <a:close/>
                </a:path>
              </a:pathLst>
            </a:custGeom>
            <a:solidFill>
              <a:srgbClr val="5C7AA6"/>
            </a:solidFill>
          </p:spPr>
          <p:txBody>
            <a:bodyPr wrap="square" lIns="0" tIns="0" rIns="0" bIns="0" rtlCol="0"/>
            <a:lstStyle/>
            <a:p>
              <a:endParaRPr sz="1227"/>
            </a:p>
          </p:txBody>
        </p:sp>
        <p:sp>
          <p:nvSpPr>
            <p:cNvPr id="4460" name="object 4460"/>
            <p:cNvSpPr/>
            <p:nvPr/>
          </p:nvSpPr>
          <p:spPr>
            <a:xfrm>
              <a:off x="2942196" y="6883616"/>
              <a:ext cx="2540" cy="2540"/>
            </a:xfrm>
            <a:custGeom>
              <a:avLst/>
              <a:gdLst/>
              <a:ahLst/>
              <a:cxnLst/>
              <a:rect l="l" t="t" r="r" b="b"/>
              <a:pathLst>
                <a:path w="2539" h="2540">
                  <a:moveTo>
                    <a:pt x="1562" y="0"/>
                  </a:moveTo>
                  <a:lnTo>
                    <a:pt x="0" y="469"/>
                  </a:lnTo>
                  <a:lnTo>
                    <a:pt x="546" y="2489"/>
                  </a:lnTo>
                  <a:lnTo>
                    <a:pt x="2108" y="2019"/>
                  </a:lnTo>
                  <a:lnTo>
                    <a:pt x="1562" y="0"/>
                  </a:lnTo>
                  <a:close/>
                </a:path>
              </a:pathLst>
            </a:custGeom>
            <a:solidFill>
              <a:srgbClr val="5C7AA7"/>
            </a:solidFill>
          </p:spPr>
          <p:txBody>
            <a:bodyPr wrap="square" lIns="0" tIns="0" rIns="0" bIns="0" rtlCol="0"/>
            <a:lstStyle/>
            <a:p>
              <a:endParaRPr sz="1227"/>
            </a:p>
          </p:txBody>
        </p:sp>
        <p:sp>
          <p:nvSpPr>
            <p:cNvPr id="4461" name="object 4461"/>
            <p:cNvSpPr/>
            <p:nvPr/>
          </p:nvSpPr>
          <p:spPr>
            <a:xfrm>
              <a:off x="2941053" y="6884085"/>
              <a:ext cx="1905" cy="2540"/>
            </a:xfrm>
            <a:custGeom>
              <a:avLst/>
              <a:gdLst/>
              <a:ahLst/>
              <a:cxnLst/>
              <a:rect l="l" t="t" r="r" b="b"/>
              <a:pathLst>
                <a:path w="1905" h="2540">
                  <a:moveTo>
                    <a:pt x="1143" y="0"/>
                  </a:moveTo>
                  <a:lnTo>
                    <a:pt x="0" y="342"/>
                  </a:lnTo>
                  <a:lnTo>
                    <a:pt x="546" y="2362"/>
                  </a:lnTo>
                  <a:lnTo>
                    <a:pt x="1689" y="2019"/>
                  </a:lnTo>
                  <a:lnTo>
                    <a:pt x="1143" y="0"/>
                  </a:lnTo>
                  <a:close/>
                </a:path>
              </a:pathLst>
            </a:custGeom>
            <a:solidFill>
              <a:srgbClr val="5C7AA8"/>
            </a:solidFill>
          </p:spPr>
          <p:txBody>
            <a:bodyPr wrap="square" lIns="0" tIns="0" rIns="0" bIns="0" rtlCol="0"/>
            <a:lstStyle/>
            <a:p>
              <a:endParaRPr sz="1227"/>
            </a:p>
          </p:txBody>
        </p:sp>
        <p:sp>
          <p:nvSpPr>
            <p:cNvPr id="4462" name="object 4462"/>
            <p:cNvSpPr/>
            <p:nvPr/>
          </p:nvSpPr>
          <p:spPr>
            <a:xfrm>
              <a:off x="2939554" y="6884428"/>
              <a:ext cx="2540" cy="2540"/>
            </a:xfrm>
            <a:custGeom>
              <a:avLst/>
              <a:gdLst/>
              <a:ahLst/>
              <a:cxnLst/>
              <a:rect l="l" t="t" r="r" b="b"/>
              <a:pathLst>
                <a:path w="2539" h="2540">
                  <a:moveTo>
                    <a:pt x="1498" y="0"/>
                  </a:moveTo>
                  <a:lnTo>
                    <a:pt x="0" y="444"/>
                  </a:lnTo>
                  <a:lnTo>
                    <a:pt x="558" y="2476"/>
                  </a:lnTo>
                  <a:lnTo>
                    <a:pt x="2044" y="2019"/>
                  </a:lnTo>
                  <a:lnTo>
                    <a:pt x="1498" y="0"/>
                  </a:lnTo>
                  <a:close/>
                </a:path>
              </a:pathLst>
            </a:custGeom>
            <a:solidFill>
              <a:srgbClr val="5C7BA8"/>
            </a:solidFill>
          </p:spPr>
          <p:txBody>
            <a:bodyPr wrap="square" lIns="0" tIns="0" rIns="0" bIns="0" rtlCol="0"/>
            <a:lstStyle/>
            <a:p>
              <a:endParaRPr sz="1227"/>
            </a:p>
          </p:txBody>
        </p:sp>
        <p:sp>
          <p:nvSpPr>
            <p:cNvPr id="4463" name="object 4463"/>
            <p:cNvSpPr/>
            <p:nvPr/>
          </p:nvSpPr>
          <p:spPr>
            <a:xfrm>
              <a:off x="2938411" y="6884873"/>
              <a:ext cx="1905" cy="2540"/>
            </a:xfrm>
            <a:custGeom>
              <a:avLst/>
              <a:gdLst/>
              <a:ahLst/>
              <a:cxnLst/>
              <a:rect l="l" t="t" r="r" b="b"/>
              <a:pathLst>
                <a:path w="1905" h="2540">
                  <a:moveTo>
                    <a:pt x="1143" y="0"/>
                  </a:moveTo>
                  <a:lnTo>
                    <a:pt x="0" y="342"/>
                  </a:lnTo>
                  <a:lnTo>
                    <a:pt x="558" y="2374"/>
                  </a:lnTo>
                  <a:lnTo>
                    <a:pt x="1701" y="2032"/>
                  </a:lnTo>
                  <a:lnTo>
                    <a:pt x="1143" y="0"/>
                  </a:lnTo>
                  <a:close/>
                </a:path>
              </a:pathLst>
            </a:custGeom>
            <a:solidFill>
              <a:srgbClr val="5C7CA8"/>
            </a:solidFill>
          </p:spPr>
          <p:txBody>
            <a:bodyPr wrap="square" lIns="0" tIns="0" rIns="0" bIns="0" rtlCol="0"/>
            <a:lstStyle/>
            <a:p>
              <a:endParaRPr sz="1227"/>
            </a:p>
          </p:txBody>
        </p:sp>
        <p:sp>
          <p:nvSpPr>
            <p:cNvPr id="4464" name="object 4464"/>
            <p:cNvSpPr/>
            <p:nvPr/>
          </p:nvSpPr>
          <p:spPr>
            <a:xfrm>
              <a:off x="2936951" y="6885216"/>
              <a:ext cx="2540" cy="2540"/>
            </a:xfrm>
            <a:custGeom>
              <a:avLst/>
              <a:gdLst/>
              <a:ahLst/>
              <a:cxnLst/>
              <a:rect l="l" t="t" r="r" b="b"/>
              <a:pathLst>
                <a:path w="2539" h="2540">
                  <a:moveTo>
                    <a:pt x="1460" y="0"/>
                  </a:moveTo>
                  <a:lnTo>
                    <a:pt x="0" y="444"/>
                  </a:lnTo>
                  <a:lnTo>
                    <a:pt x="558" y="2476"/>
                  </a:lnTo>
                  <a:lnTo>
                    <a:pt x="2019" y="2031"/>
                  </a:lnTo>
                  <a:lnTo>
                    <a:pt x="1460" y="0"/>
                  </a:lnTo>
                  <a:close/>
                </a:path>
              </a:pathLst>
            </a:custGeom>
            <a:solidFill>
              <a:srgbClr val="5C7CA9"/>
            </a:solidFill>
          </p:spPr>
          <p:txBody>
            <a:bodyPr wrap="square" lIns="0" tIns="0" rIns="0" bIns="0" rtlCol="0"/>
            <a:lstStyle/>
            <a:p>
              <a:endParaRPr sz="1227"/>
            </a:p>
          </p:txBody>
        </p:sp>
        <p:sp>
          <p:nvSpPr>
            <p:cNvPr id="4465" name="object 4465"/>
            <p:cNvSpPr/>
            <p:nvPr/>
          </p:nvSpPr>
          <p:spPr>
            <a:xfrm>
              <a:off x="2935782" y="6885660"/>
              <a:ext cx="1905" cy="2540"/>
            </a:xfrm>
            <a:custGeom>
              <a:avLst/>
              <a:gdLst/>
              <a:ahLst/>
              <a:cxnLst/>
              <a:rect l="l" t="t" r="r" b="b"/>
              <a:pathLst>
                <a:path w="1905" h="2540">
                  <a:moveTo>
                    <a:pt x="1168" y="0"/>
                  </a:moveTo>
                  <a:lnTo>
                    <a:pt x="0" y="342"/>
                  </a:lnTo>
                  <a:lnTo>
                    <a:pt x="558" y="2387"/>
                  </a:lnTo>
                  <a:lnTo>
                    <a:pt x="1727" y="2032"/>
                  </a:lnTo>
                  <a:lnTo>
                    <a:pt x="1168" y="0"/>
                  </a:lnTo>
                  <a:close/>
                </a:path>
              </a:pathLst>
            </a:custGeom>
            <a:solidFill>
              <a:srgbClr val="5C7CAA"/>
            </a:solidFill>
          </p:spPr>
          <p:txBody>
            <a:bodyPr wrap="square" lIns="0" tIns="0" rIns="0" bIns="0" rtlCol="0"/>
            <a:lstStyle/>
            <a:p>
              <a:endParaRPr sz="1227"/>
            </a:p>
          </p:txBody>
        </p:sp>
        <p:sp>
          <p:nvSpPr>
            <p:cNvPr id="4466" name="object 4466"/>
            <p:cNvSpPr/>
            <p:nvPr/>
          </p:nvSpPr>
          <p:spPr>
            <a:xfrm>
              <a:off x="2934220" y="6886003"/>
              <a:ext cx="2540" cy="2540"/>
            </a:xfrm>
            <a:custGeom>
              <a:avLst/>
              <a:gdLst/>
              <a:ahLst/>
              <a:cxnLst/>
              <a:rect l="l" t="t" r="r" b="b"/>
              <a:pathLst>
                <a:path w="2539" h="2540">
                  <a:moveTo>
                    <a:pt x="1562" y="0"/>
                  </a:moveTo>
                  <a:lnTo>
                    <a:pt x="0" y="469"/>
                  </a:lnTo>
                  <a:lnTo>
                    <a:pt x="558" y="2514"/>
                  </a:lnTo>
                  <a:lnTo>
                    <a:pt x="2120" y="2044"/>
                  </a:lnTo>
                  <a:lnTo>
                    <a:pt x="1562" y="0"/>
                  </a:lnTo>
                  <a:close/>
                </a:path>
              </a:pathLst>
            </a:custGeom>
            <a:solidFill>
              <a:srgbClr val="5D7DAA"/>
            </a:solidFill>
          </p:spPr>
          <p:txBody>
            <a:bodyPr wrap="square" lIns="0" tIns="0" rIns="0" bIns="0" rtlCol="0"/>
            <a:lstStyle/>
            <a:p>
              <a:endParaRPr sz="1227"/>
            </a:p>
          </p:txBody>
        </p:sp>
        <p:sp>
          <p:nvSpPr>
            <p:cNvPr id="4467" name="object 4467"/>
            <p:cNvSpPr/>
            <p:nvPr/>
          </p:nvSpPr>
          <p:spPr>
            <a:xfrm>
              <a:off x="2933052" y="6886473"/>
              <a:ext cx="1905" cy="2540"/>
            </a:xfrm>
            <a:custGeom>
              <a:avLst/>
              <a:gdLst/>
              <a:ahLst/>
              <a:cxnLst/>
              <a:rect l="l" t="t" r="r" b="b"/>
              <a:pathLst>
                <a:path w="1905" h="2540">
                  <a:moveTo>
                    <a:pt x="1168" y="0"/>
                  </a:moveTo>
                  <a:lnTo>
                    <a:pt x="0" y="355"/>
                  </a:lnTo>
                  <a:lnTo>
                    <a:pt x="571" y="2387"/>
                  </a:lnTo>
                  <a:lnTo>
                    <a:pt x="1727" y="2044"/>
                  </a:lnTo>
                  <a:lnTo>
                    <a:pt x="1168" y="0"/>
                  </a:lnTo>
                  <a:close/>
                </a:path>
              </a:pathLst>
            </a:custGeom>
            <a:solidFill>
              <a:srgbClr val="5D7DAB"/>
            </a:solidFill>
          </p:spPr>
          <p:txBody>
            <a:bodyPr wrap="square" lIns="0" tIns="0" rIns="0" bIns="0" rtlCol="0"/>
            <a:lstStyle/>
            <a:p>
              <a:endParaRPr sz="1227"/>
            </a:p>
          </p:txBody>
        </p:sp>
        <p:sp>
          <p:nvSpPr>
            <p:cNvPr id="4468" name="object 4468"/>
            <p:cNvSpPr/>
            <p:nvPr/>
          </p:nvSpPr>
          <p:spPr>
            <a:xfrm>
              <a:off x="2931579" y="6886829"/>
              <a:ext cx="2540" cy="2540"/>
            </a:xfrm>
            <a:custGeom>
              <a:avLst/>
              <a:gdLst/>
              <a:ahLst/>
              <a:cxnLst/>
              <a:rect l="l" t="t" r="r" b="b"/>
              <a:pathLst>
                <a:path w="2539" h="2540">
                  <a:moveTo>
                    <a:pt x="1473" y="0"/>
                  </a:moveTo>
                  <a:lnTo>
                    <a:pt x="0" y="431"/>
                  </a:lnTo>
                  <a:lnTo>
                    <a:pt x="571" y="2489"/>
                  </a:lnTo>
                  <a:lnTo>
                    <a:pt x="1244" y="2286"/>
                  </a:lnTo>
                  <a:lnTo>
                    <a:pt x="2044" y="2032"/>
                  </a:lnTo>
                  <a:lnTo>
                    <a:pt x="1473" y="0"/>
                  </a:lnTo>
                  <a:close/>
                </a:path>
              </a:pathLst>
            </a:custGeom>
            <a:solidFill>
              <a:srgbClr val="5D7EAB"/>
            </a:solidFill>
          </p:spPr>
          <p:txBody>
            <a:bodyPr wrap="square" lIns="0" tIns="0" rIns="0" bIns="0" rtlCol="0"/>
            <a:lstStyle/>
            <a:p>
              <a:endParaRPr sz="1227"/>
            </a:p>
          </p:txBody>
        </p:sp>
        <p:sp>
          <p:nvSpPr>
            <p:cNvPr id="4469" name="object 4469"/>
            <p:cNvSpPr/>
            <p:nvPr/>
          </p:nvSpPr>
          <p:spPr>
            <a:xfrm>
              <a:off x="2928975" y="6887260"/>
              <a:ext cx="3175" cy="3175"/>
            </a:xfrm>
            <a:custGeom>
              <a:avLst/>
              <a:gdLst/>
              <a:ahLst/>
              <a:cxnLst/>
              <a:rect l="l" t="t" r="r" b="b"/>
              <a:pathLst>
                <a:path w="3175" h="3175">
                  <a:moveTo>
                    <a:pt x="3175" y="2057"/>
                  </a:moveTo>
                  <a:lnTo>
                    <a:pt x="2603" y="0"/>
                  </a:lnTo>
                  <a:lnTo>
                    <a:pt x="1143" y="444"/>
                  </a:lnTo>
                  <a:lnTo>
                    <a:pt x="0" y="787"/>
                  </a:lnTo>
                  <a:lnTo>
                    <a:pt x="571" y="2844"/>
                  </a:lnTo>
                  <a:lnTo>
                    <a:pt x="1155" y="2667"/>
                  </a:lnTo>
                  <a:lnTo>
                    <a:pt x="1714" y="2501"/>
                  </a:lnTo>
                  <a:lnTo>
                    <a:pt x="3175" y="2057"/>
                  </a:lnTo>
                  <a:close/>
                </a:path>
              </a:pathLst>
            </a:custGeom>
            <a:solidFill>
              <a:srgbClr val="5D7FAC"/>
            </a:solidFill>
          </p:spPr>
          <p:txBody>
            <a:bodyPr wrap="square" lIns="0" tIns="0" rIns="0" bIns="0" rtlCol="0"/>
            <a:lstStyle/>
            <a:p>
              <a:endParaRPr sz="1227"/>
            </a:p>
          </p:txBody>
        </p:sp>
        <p:sp>
          <p:nvSpPr>
            <p:cNvPr id="4470" name="object 4470"/>
            <p:cNvSpPr/>
            <p:nvPr/>
          </p:nvSpPr>
          <p:spPr>
            <a:xfrm>
              <a:off x="2927400" y="6888048"/>
              <a:ext cx="2540" cy="2540"/>
            </a:xfrm>
            <a:custGeom>
              <a:avLst/>
              <a:gdLst/>
              <a:ahLst/>
              <a:cxnLst/>
              <a:rect l="l" t="t" r="r" b="b"/>
              <a:pathLst>
                <a:path w="2539" h="2540">
                  <a:moveTo>
                    <a:pt x="1574" y="0"/>
                  </a:moveTo>
                  <a:lnTo>
                    <a:pt x="0" y="469"/>
                  </a:lnTo>
                  <a:lnTo>
                    <a:pt x="558" y="2540"/>
                  </a:lnTo>
                  <a:lnTo>
                    <a:pt x="2146" y="2057"/>
                  </a:lnTo>
                  <a:lnTo>
                    <a:pt x="1574" y="0"/>
                  </a:lnTo>
                  <a:close/>
                </a:path>
              </a:pathLst>
            </a:custGeom>
            <a:solidFill>
              <a:srgbClr val="5D7FAD"/>
            </a:solidFill>
          </p:spPr>
          <p:txBody>
            <a:bodyPr wrap="square" lIns="0" tIns="0" rIns="0" bIns="0" rtlCol="0"/>
            <a:lstStyle/>
            <a:p>
              <a:endParaRPr sz="1227"/>
            </a:p>
          </p:txBody>
        </p:sp>
        <p:sp>
          <p:nvSpPr>
            <p:cNvPr id="4471" name="object 4471"/>
            <p:cNvSpPr/>
            <p:nvPr/>
          </p:nvSpPr>
          <p:spPr>
            <a:xfrm>
              <a:off x="2926245" y="6888518"/>
              <a:ext cx="1905" cy="2540"/>
            </a:xfrm>
            <a:custGeom>
              <a:avLst/>
              <a:gdLst/>
              <a:ahLst/>
              <a:cxnLst/>
              <a:rect l="l" t="t" r="r" b="b"/>
              <a:pathLst>
                <a:path w="1905" h="2540">
                  <a:moveTo>
                    <a:pt x="1155" y="0"/>
                  </a:moveTo>
                  <a:lnTo>
                    <a:pt x="0" y="342"/>
                  </a:lnTo>
                  <a:lnTo>
                    <a:pt x="571" y="2412"/>
                  </a:lnTo>
                  <a:lnTo>
                    <a:pt x="850" y="2324"/>
                  </a:lnTo>
                  <a:lnTo>
                    <a:pt x="1714" y="2070"/>
                  </a:lnTo>
                  <a:lnTo>
                    <a:pt x="1155" y="0"/>
                  </a:lnTo>
                  <a:close/>
                </a:path>
              </a:pathLst>
            </a:custGeom>
            <a:solidFill>
              <a:srgbClr val="5D80AD"/>
            </a:solidFill>
          </p:spPr>
          <p:txBody>
            <a:bodyPr wrap="square" lIns="0" tIns="0" rIns="0" bIns="0" rtlCol="0"/>
            <a:lstStyle/>
            <a:p>
              <a:endParaRPr sz="1227"/>
            </a:p>
          </p:txBody>
        </p:sp>
        <p:sp>
          <p:nvSpPr>
            <p:cNvPr id="4472" name="object 4472"/>
            <p:cNvSpPr/>
            <p:nvPr/>
          </p:nvSpPr>
          <p:spPr>
            <a:xfrm>
              <a:off x="2924784" y="6888861"/>
              <a:ext cx="2540" cy="2540"/>
            </a:xfrm>
            <a:custGeom>
              <a:avLst/>
              <a:gdLst/>
              <a:ahLst/>
              <a:cxnLst/>
              <a:rect l="l" t="t" r="r" b="b"/>
              <a:pathLst>
                <a:path w="2539" h="2540">
                  <a:moveTo>
                    <a:pt x="1460" y="0"/>
                  </a:moveTo>
                  <a:lnTo>
                    <a:pt x="0" y="444"/>
                  </a:lnTo>
                  <a:lnTo>
                    <a:pt x="571" y="2514"/>
                  </a:lnTo>
                  <a:lnTo>
                    <a:pt x="2031" y="2070"/>
                  </a:lnTo>
                  <a:lnTo>
                    <a:pt x="1460" y="0"/>
                  </a:lnTo>
                  <a:close/>
                </a:path>
              </a:pathLst>
            </a:custGeom>
            <a:solidFill>
              <a:srgbClr val="5D81AD"/>
            </a:solidFill>
          </p:spPr>
          <p:txBody>
            <a:bodyPr wrap="square" lIns="0" tIns="0" rIns="0" bIns="0" rtlCol="0"/>
            <a:lstStyle/>
            <a:p>
              <a:endParaRPr sz="1227"/>
            </a:p>
          </p:txBody>
        </p:sp>
        <p:sp>
          <p:nvSpPr>
            <p:cNvPr id="4473" name="object 4473"/>
            <p:cNvSpPr/>
            <p:nvPr/>
          </p:nvSpPr>
          <p:spPr>
            <a:xfrm>
              <a:off x="2923616" y="6889305"/>
              <a:ext cx="1905" cy="2540"/>
            </a:xfrm>
            <a:custGeom>
              <a:avLst/>
              <a:gdLst/>
              <a:ahLst/>
              <a:cxnLst/>
              <a:rect l="l" t="t" r="r" b="b"/>
              <a:pathLst>
                <a:path w="1905" h="2540">
                  <a:moveTo>
                    <a:pt x="1168" y="0"/>
                  </a:moveTo>
                  <a:lnTo>
                    <a:pt x="0" y="355"/>
                  </a:lnTo>
                  <a:lnTo>
                    <a:pt x="558" y="2425"/>
                  </a:lnTo>
                  <a:lnTo>
                    <a:pt x="1739" y="2070"/>
                  </a:lnTo>
                  <a:lnTo>
                    <a:pt x="1168" y="0"/>
                  </a:lnTo>
                  <a:close/>
                </a:path>
              </a:pathLst>
            </a:custGeom>
            <a:solidFill>
              <a:srgbClr val="5E81AE"/>
            </a:solidFill>
          </p:spPr>
          <p:txBody>
            <a:bodyPr wrap="square" lIns="0" tIns="0" rIns="0" bIns="0" rtlCol="0"/>
            <a:lstStyle/>
            <a:p>
              <a:endParaRPr sz="1227"/>
            </a:p>
          </p:txBody>
        </p:sp>
        <p:sp>
          <p:nvSpPr>
            <p:cNvPr id="4474" name="object 4474"/>
            <p:cNvSpPr/>
            <p:nvPr/>
          </p:nvSpPr>
          <p:spPr>
            <a:xfrm>
              <a:off x="2922155" y="6889661"/>
              <a:ext cx="2540" cy="2540"/>
            </a:xfrm>
            <a:custGeom>
              <a:avLst/>
              <a:gdLst/>
              <a:ahLst/>
              <a:cxnLst/>
              <a:rect l="l" t="t" r="r" b="b"/>
              <a:pathLst>
                <a:path w="2539" h="2540">
                  <a:moveTo>
                    <a:pt x="1460" y="0"/>
                  </a:moveTo>
                  <a:lnTo>
                    <a:pt x="0" y="431"/>
                  </a:lnTo>
                  <a:lnTo>
                    <a:pt x="571" y="2514"/>
                  </a:lnTo>
                  <a:lnTo>
                    <a:pt x="2019" y="2070"/>
                  </a:lnTo>
                  <a:lnTo>
                    <a:pt x="1460" y="0"/>
                  </a:lnTo>
                  <a:close/>
                </a:path>
              </a:pathLst>
            </a:custGeom>
            <a:solidFill>
              <a:srgbClr val="5E81AF"/>
            </a:solidFill>
          </p:spPr>
          <p:txBody>
            <a:bodyPr wrap="square" lIns="0" tIns="0" rIns="0" bIns="0" rtlCol="0"/>
            <a:lstStyle/>
            <a:p>
              <a:endParaRPr sz="1227"/>
            </a:p>
          </p:txBody>
        </p:sp>
        <p:sp>
          <p:nvSpPr>
            <p:cNvPr id="4475" name="object 4475"/>
            <p:cNvSpPr/>
            <p:nvPr/>
          </p:nvSpPr>
          <p:spPr>
            <a:xfrm>
              <a:off x="2919425" y="6890092"/>
              <a:ext cx="3810" cy="3175"/>
            </a:xfrm>
            <a:custGeom>
              <a:avLst/>
              <a:gdLst/>
              <a:ahLst/>
              <a:cxnLst/>
              <a:rect l="l" t="t" r="r" b="b"/>
              <a:pathLst>
                <a:path w="3810" h="3175">
                  <a:moveTo>
                    <a:pt x="3302" y="2082"/>
                  </a:moveTo>
                  <a:lnTo>
                    <a:pt x="2730" y="0"/>
                  </a:lnTo>
                  <a:lnTo>
                    <a:pt x="1651" y="330"/>
                  </a:lnTo>
                  <a:lnTo>
                    <a:pt x="0" y="825"/>
                  </a:lnTo>
                  <a:lnTo>
                    <a:pt x="558" y="2908"/>
                  </a:lnTo>
                  <a:lnTo>
                    <a:pt x="2235" y="2400"/>
                  </a:lnTo>
                  <a:lnTo>
                    <a:pt x="3302" y="2082"/>
                  </a:lnTo>
                  <a:close/>
                </a:path>
              </a:pathLst>
            </a:custGeom>
            <a:solidFill>
              <a:srgbClr val="5E82AF"/>
            </a:solidFill>
          </p:spPr>
          <p:txBody>
            <a:bodyPr wrap="square" lIns="0" tIns="0" rIns="0" bIns="0" rtlCol="0"/>
            <a:lstStyle/>
            <a:p>
              <a:endParaRPr sz="1227"/>
            </a:p>
          </p:txBody>
        </p:sp>
        <p:sp>
          <p:nvSpPr>
            <p:cNvPr id="4476" name="object 4476"/>
            <p:cNvSpPr/>
            <p:nvPr/>
          </p:nvSpPr>
          <p:spPr>
            <a:xfrm>
              <a:off x="2918333" y="6890918"/>
              <a:ext cx="1905" cy="2540"/>
            </a:xfrm>
            <a:custGeom>
              <a:avLst/>
              <a:gdLst/>
              <a:ahLst/>
              <a:cxnLst/>
              <a:rect l="l" t="t" r="r" b="b"/>
              <a:pathLst>
                <a:path w="1905" h="2540">
                  <a:moveTo>
                    <a:pt x="1092" y="0"/>
                  </a:moveTo>
                  <a:lnTo>
                    <a:pt x="0" y="317"/>
                  </a:lnTo>
                  <a:lnTo>
                    <a:pt x="596" y="2400"/>
                  </a:lnTo>
                  <a:lnTo>
                    <a:pt x="1650" y="2082"/>
                  </a:lnTo>
                  <a:lnTo>
                    <a:pt x="1092" y="0"/>
                  </a:lnTo>
                  <a:close/>
                </a:path>
              </a:pathLst>
            </a:custGeom>
            <a:solidFill>
              <a:srgbClr val="5E83B0"/>
            </a:solidFill>
          </p:spPr>
          <p:txBody>
            <a:bodyPr wrap="square" lIns="0" tIns="0" rIns="0" bIns="0" rtlCol="0"/>
            <a:lstStyle/>
            <a:p>
              <a:endParaRPr sz="1227"/>
            </a:p>
          </p:txBody>
        </p:sp>
        <p:sp>
          <p:nvSpPr>
            <p:cNvPr id="4477" name="object 4477"/>
            <p:cNvSpPr/>
            <p:nvPr/>
          </p:nvSpPr>
          <p:spPr>
            <a:xfrm>
              <a:off x="2915437" y="6891235"/>
              <a:ext cx="3810" cy="3175"/>
            </a:xfrm>
            <a:custGeom>
              <a:avLst/>
              <a:gdLst/>
              <a:ahLst/>
              <a:cxnLst/>
              <a:rect l="l" t="t" r="r" b="b"/>
              <a:pathLst>
                <a:path w="3810" h="3175">
                  <a:moveTo>
                    <a:pt x="3492" y="2082"/>
                  </a:moveTo>
                  <a:lnTo>
                    <a:pt x="2895" y="0"/>
                  </a:lnTo>
                  <a:lnTo>
                    <a:pt x="1371" y="457"/>
                  </a:lnTo>
                  <a:lnTo>
                    <a:pt x="0" y="876"/>
                  </a:lnTo>
                  <a:lnTo>
                    <a:pt x="571" y="2971"/>
                  </a:lnTo>
                  <a:lnTo>
                    <a:pt x="1943" y="2552"/>
                  </a:lnTo>
                  <a:lnTo>
                    <a:pt x="3492" y="2082"/>
                  </a:lnTo>
                  <a:close/>
                </a:path>
              </a:pathLst>
            </a:custGeom>
            <a:solidFill>
              <a:srgbClr val="5E83B1"/>
            </a:solidFill>
          </p:spPr>
          <p:txBody>
            <a:bodyPr wrap="square" lIns="0" tIns="0" rIns="0" bIns="0" rtlCol="0"/>
            <a:lstStyle/>
            <a:p>
              <a:endParaRPr sz="1227"/>
            </a:p>
          </p:txBody>
        </p:sp>
        <p:sp>
          <p:nvSpPr>
            <p:cNvPr id="4478" name="object 4478"/>
            <p:cNvSpPr/>
            <p:nvPr/>
          </p:nvSpPr>
          <p:spPr>
            <a:xfrm>
              <a:off x="2914180" y="6892112"/>
              <a:ext cx="1905" cy="2540"/>
            </a:xfrm>
            <a:custGeom>
              <a:avLst/>
              <a:gdLst/>
              <a:ahLst/>
              <a:cxnLst/>
              <a:rect l="l" t="t" r="r" b="b"/>
              <a:pathLst>
                <a:path w="1905" h="2540">
                  <a:moveTo>
                    <a:pt x="1257" y="0"/>
                  </a:moveTo>
                  <a:lnTo>
                    <a:pt x="0" y="380"/>
                  </a:lnTo>
                  <a:lnTo>
                    <a:pt x="571" y="2476"/>
                  </a:lnTo>
                  <a:lnTo>
                    <a:pt x="723" y="2425"/>
                  </a:lnTo>
                  <a:lnTo>
                    <a:pt x="1828" y="2095"/>
                  </a:lnTo>
                  <a:lnTo>
                    <a:pt x="1257" y="0"/>
                  </a:lnTo>
                  <a:close/>
                </a:path>
              </a:pathLst>
            </a:custGeom>
            <a:solidFill>
              <a:srgbClr val="5E84B2"/>
            </a:solidFill>
          </p:spPr>
          <p:txBody>
            <a:bodyPr wrap="square" lIns="0" tIns="0" rIns="0" bIns="0" rtlCol="0"/>
            <a:lstStyle/>
            <a:p>
              <a:endParaRPr sz="1227"/>
            </a:p>
          </p:txBody>
        </p:sp>
        <p:sp>
          <p:nvSpPr>
            <p:cNvPr id="4479" name="object 4479"/>
            <p:cNvSpPr/>
            <p:nvPr/>
          </p:nvSpPr>
          <p:spPr>
            <a:xfrm>
              <a:off x="2912706" y="6892493"/>
              <a:ext cx="2540" cy="2540"/>
            </a:xfrm>
            <a:custGeom>
              <a:avLst/>
              <a:gdLst/>
              <a:ahLst/>
              <a:cxnLst/>
              <a:rect l="l" t="t" r="r" b="b"/>
              <a:pathLst>
                <a:path w="2539" h="2540">
                  <a:moveTo>
                    <a:pt x="1473" y="0"/>
                  </a:moveTo>
                  <a:lnTo>
                    <a:pt x="0" y="431"/>
                  </a:lnTo>
                  <a:lnTo>
                    <a:pt x="571" y="2539"/>
                  </a:lnTo>
                  <a:lnTo>
                    <a:pt x="2044" y="2095"/>
                  </a:lnTo>
                  <a:lnTo>
                    <a:pt x="1473" y="0"/>
                  </a:lnTo>
                  <a:close/>
                </a:path>
              </a:pathLst>
            </a:custGeom>
            <a:solidFill>
              <a:srgbClr val="5E85B2"/>
            </a:solidFill>
          </p:spPr>
          <p:txBody>
            <a:bodyPr wrap="square" lIns="0" tIns="0" rIns="0" bIns="0" rtlCol="0"/>
            <a:lstStyle/>
            <a:p>
              <a:endParaRPr sz="1227"/>
            </a:p>
          </p:txBody>
        </p:sp>
        <p:sp>
          <p:nvSpPr>
            <p:cNvPr id="4480" name="object 4480"/>
            <p:cNvSpPr/>
            <p:nvPr/>
          </p:nvSpPr>
          <p:spPr>
            <a:xfrm>
              <a:off x="2910065" y="6892925"/>
              <a:ext cx="3810" cy="3175"/>
            </a:xfrm>
            <a:custGeom>
              <a:avLst/>
              <a:gdLst/>
              <a:ahLst/>
              <a:cxnLst/>
              <a:rect l="l" t="t" r="r" b="b"/>
              <a:pathLst>
                <a:path w="3810" h="3175">
                  <a:moveTo>
                    <a:pt x="3213" y="2108"/>
                  </a:moveTo>
                  <a:lnTo>
                    <a:pt x="2641" y="0"/>
                  </a:lnTo>
                  <a:lnTo>
                    <a:pt x="1498" y="355"/>
                  </a:lnTo>
                  <a:lnTo>
                    <a:pt x="0" y="800"/>
                  </a:lnTo>
                  <a:lnTo>
                    <a:pt x="584" y="2908"/>
                  </a:lnTo>
                  <a:lnTo>
                    <a:pt x="1930" y="2501"/>
                  </a:lnTo>
                  <a:lnTo>
                    <a:pt x="3213" y="2108"/>
                  </a:lnTo>
                  <a:close/>
                </a:path>
              </a:pathLst>
            </a:custGeom>
            <a:solidFill>
              <a:srgbClr val="5E86B3"/>
            </a:solidFill>
          </p:spPr>
          <p:txBody>
            <a:bodyPr wrap="square" lIns="0" tIns="0" rIns="0" bIns="0" rtlCol="0"/>
            <a:lstStyle/>
            <a:p>
              <a:endParaRPr sz="1227"/>
            </a:p>
          </p:txBody>
        </p:sp>
        <p:sp>
          <p:nvSpPr>
            <p:cNvPr id="4481" name="object 4481"/>
            <p:cNvSpPr/>
            <p:nvPr/>
          </p:nvSpPr>
          <p:spPr>
            <a:xfrm>
              <a:off x="2908808" y="6893649"/>
              <a:ext cx="1905" cy="2540"/>
            </a:xfrm>
            <a:custGeom>
              <a:avLst/>
              <a:gdLst/>
              <a:ahLst/>
              <a:cxnLst/>
              <a:rect l="l" t="t" r="r" b="b"/>
              <a:pathLst>
                <a:path w="1905" h="2540">
                  <a:moveTo>
                    <a:pt x="0" y="0"/>
                  </a:moveTo>
                  <a:lnTo>
                    <a:pt x="698" y="2527"/>
                  </a:lnTo>
                  <a:lnTo>
                    <a:pt x="1841" y="2184"/>
                  </a:lnTo>
                  <a:lnTo>
                    <a:pt x="1257" y="76"/>
                  </a:lnTo>
                  <a:lnTo>
                    <a:pt x="698" y="241"/>
                  </a:lnTo>
                  <a:lnTo>
                    <a:pt x="0" y="0"/>
                  </a:lnTo>
                  <a:close/>
                </a:path>
              </a:pathLst>
            </a:custGeom>
            <a:solidFill>
              <a:srgbClr val="5E86B4"/>
            </a:solidFill>
          </p:spPr>
          <p:txBody>
            <a:bodyPr wrap="square" lIns="0" tIns="0" rIns="0" bIns="0" rtlCol="0"/>
            <a:lstStyle/>
            <a:p>
              <a:endParaRPr sz="1227"/>
            </a:p>
          </p:txBody>
        </p:sp>
        <p:sp>
          <p:nvSpPr>
            <p:cNvPr id="4482" name="object 4482"/>
            <p:cNvSpPr/>
            <p:nvPr/>
          </p:nvSpPr>
          <p:spPr>
            <a:xfrm>
              <a:off x="2905214" y="6892429"/>
              <a:ext cx="4445" cy="3810"/>
            </a:xfrm>
            <a:custGeom>
              <a:avLst/>
              <a:gdLst/>
              <a:ahLst/>
              <a:cxnLst/>
              <a:rect l="l" t="t" r="r" b="b"/>
              <a:pathLst>
                <a:path w="4444" h="3809">
                  <a:moveTo>
                    <a:pt x="4292" y="3746"/>
                  </a:moveTo>
                  <a:lnTo>
                    <a:pt x="3594" y="1219"/>
                  </a:lnTo>
                  <a:lnTo>
                    <a:pt x="1854" y="635"/>
                  </a:lnTo>
                  <a:lnTo>
                    <a:pt x="0" y="0"/>
                  </a:lnTo>
                  <a:lnTo>
                    <a:pt x="660" y="2501"/>
                  </a:lnTo>
                  <a:lnTo>
                    <a:pt x="876" y="2565"/>
                  </a:lnTo>
                  <a:lnTo>
                    <a:pt x="2552" y="3149"/>
                  </a:lnTo>
                  <a:lnTo>
                    <a:pt x="4292" y="3746"/>
                  </a:lnTo>
                  <a:close/>
                </a:path>
              </a:pathLst>
            </a:custGeom>
            <a:solidFill>
              <a:srgbClr val="5E87B4"/>
            </a:solidFill>
          </p:spPr>
          <p:txBody>
            <a:bodyPr wrap="square" lIns="0" tIns="0" rIns="0" bIns="0" rtlCol="0"/>
            <a:lstStyle/>
            <a:p>
              <a:endParaRPr sz="1227"/>
            </a:p>
          </p:txBody>
        </p:sp>
        <p:sp>
          <p:nvSpPr>
            <p:cNvPr id="4483" name="object 4483"/>
            <p:cNvSpPr/>
            <p:nvPr/>
          </p:nvSpPr>
          <p:spPr>
            <a:xfrm>
              <a:off x="2903816" y="6891959"/>
              <a:ext cx="2540" cy="3175"/>
            </a:xfrm>
            <a:custGeom>
              <a:avLst/>
              <a:gdLst/>
              <a:ahLst/>
              <a:cxnLst/>
              <a:rect l="l" t="t" r="r" b="b"/>
              <a:pathLst>
                <a:path w="2539" h="3175">
                  <a:moveTo>
                    <a:pt x="0" y="0"/>
                  </a:moveTo>
                  <a:lnTo>
                    <a:pt x="685" y="2489"/>
                  </a:lnTo>
                  <a:lnTo>
                    <a:pt x="2057" y="2971"/>
                  </a:lnTo>
                  <a:lnTo>
                    <a:pt x="1397" y="469"/>
                  </a:lnTo>
                  <a:lnTo>
                    <a:pt x="0" y="0"/>
                  </a:lnTo>
                  <a:close/>
                </a:path>
              </a:pathLst>
            </a:custGeom>
            <a:solidFill>
              <a:srgbClr val="5E88B5"/>
            </a:solidFill>
          </p:spPr>
          <p:txBody>
            <a:bodyPr wrap="square" lIns="0" tIns="0" rIns="0" bIns="0" rtlCol="0"/>
            <a:lstStyle/>
            <a:p>
              <a:endParaRPr sz="1227"/>
            </a:p>
          </p:txBody>
        </p:sp>
        <p:sp>
          <p:nvSpPr>
            <p:cNvPr id="4484" name="object 4484"/>
            <p:cNvSpPr/>
            <p:nvPr/>
          </p:nvSpPr>
          <p:spPr>
            <a:xfrm>
              <a:off x="2902064" y="6891363"/>
              <a:ext cx="2540" cy="3175"/>
            </a:xfrm>
            <a:custGeom>
              <a:avLst/>
              <a:gdLst/>
              <a:ahLst/>
              <a:cxnLst/>
              <a:rect l="l" t="t" r="r" b="b"/>
              <a:pathLst>
                <a:path w="2539" h="3175">
                  <a:moveTo>
                    <a:pt x="0" y="0"/>
                  </a:moveTo>
                  <a:lnTo>
                    <a:pt x="685" y="2489"/>
                  </a:lnTo>
                  <a:lnTo>
                    <a:pt x="2438" y="3086"/>
                  </a:lnTo>
                  <a:lnTo>
                    <a:pt x="1752" y="596"/>
                  </a:lnTo>
                  <a:lnTo>
                    <a:pt x="0" y="0"/>
                  </a:lnTo>
                  <a:close/>
                </a:path>
              </a:pathLst>
            </a:custGeom>
            <a:solidFill>
              <a:srgbClr val="5E88B6"/>
            </a:solidFill>
          </p:spPr>
          <p:txBody>
            <a:bodyPr wrap="square" lIns="0" tIns="0" rIns="0" bIns="0" rtlCol="0"/>
            <a:lstStyle/>
            <a:p>
              <a:endParaRPr sz="1227"/>
            </a:p>
          </p:txBody>
        </p:sp>
        <p:sp>
          <p:nvSpPr>
            <p:cNvPr id="4485" name="object 4485"/>
            <p:cNvSpPr/>
            <p:nvPr/>
          </p:nvSpPr>
          <p:spPr>
            <a:xfrm>
              <a:off x="2900667" y="6890893"/>
              <a:ext cx="2540" cy="3175"/>
            </a:xfrm>
            <a:custGeom>
              <a:avLst/>
              <a:gdLst/>
              <a:ahLst/>
              <a:cxnLst/>
              <a:rect l="l" t="t" r="r" b="b"/>
              <a:pathLst>
                <a:path w="2539" h="3175">
                  <a:moveTo>
                    <a:pt x="0" y="0"/>
                  </a:moveTo>
                  <a:lnTo>
                    <a:pt x="673" y="2476"/>
                  </a:lnTo>
                  <a:lnTo>
                    <a:pt x="2082" y="2959"/>
                  </a:lnTo>
                  <a:lnTo>
                    <a:pt x="1396" y="469"/>
                  </a:lnTo>
                  <a:lnTo>
                    <a:pt x="0" y="0"/>
                  </a:lnTo>
                  <a:close/>
                </a:path>
              </a:pathLst>
            </a:custGeom>
            <a:solidFill>
              <a:srgbClr val="5F88B6"/>
            </a:solidFill>
          </p:spPr>
          <p:txBody>
            <a:bodyPr wrap="square" lIns="0" tIns="0" rIns="0" bIns="0" rtlCol="0"/>
            <a:lstStyle/>
            <a:p>
              <a:endParaRPr sz="1227"/>
            </a:p>
          </p:txBody>
        </p:sp>
        <p:sp>
          <p:nvSpPr>
            <p:cNvPr id="4486" name="object 4486"/>
            <p:cNvSpPr/>
            <p:nvPr/>
          </p:nvSpPr>
          <p:spPr>
            <a:xfrm>
              <a:off x="2898914" y="6890296"/>
              <a:ext cx="2540" cy="3175"/>
            </a:xfrm>
            <a:custGeom>
              <a:avLst/>
              <a:gdLst/>
              <a:ahLst/>
              <a:cxnLst/>
              <a:rect l="l" t="t" r="r" b="b"/>
              <a:pathLst>
                <a:path w="2539" h="3175">
                  <a:moveTo>
                    <a:pt x="0" y="0"/>
                  </a:moveTo>
                  <a:lnTo>
                    <a:pt x="685" y="2476"/>
                  </a:lnTo>
                  <a:lnTo>
                    <a:pt x="1638" y="2793"/>
                  </a:lnTo>
                  <a:lnTo>
                    <a:pt x="2425" y="3073"/>
                  </a:lnTo>
                  <a:lnTo>
                    <a:pt x="1752" y="596"/>
                  </a:lnTo>
                  <a:lnTo>
                    <a:pt x="0" y="0"/>
                  </a:lnTo>
                  <a:close/>
                </a:path>
              </a:pathLst>
            </a:custGeom>
            <a:solidFill>
              <a:srgbClr val="5F89B6"/>
            </a:solidFill>
          </p:spPr>
          <p:txBody>
            <a:bodyPr wrap="square" lIns="0" tIns="0" rIns="0" bIns="0" rtlCol="0"/>
            <a:lstStyle/>
            <a:p>
              <a:endParaRPr sz="1227"/>
            </a:p>
          </p:txBody>
        </p:sp>
        <p:sp>
          <p:nvSpPr>
            <p:cNvPr id="4487" name="object 4487"/>
            <p:cNvSpPr/>
            <p:nvPr/>
          </p:nvSpPr>
          <p:spPr>
            <a:xfrm>
              <a:off x="2897555" y="6889839"/>
              <a:ext cx="2540" cy="3175"/>
            </a:xfrm>
            <a:custGeom>
              <a:avLst/>
              <a:gdLst/>
              <a:ahLst/>
              <a:cxnLst/>
              <a:rect l="l" t="t" r="r" b="b"/>
              <a:pathLst>
                <a:path w="2539" h="3175">
                  <a:moveTo>
                    <a:pt x="0" y="0"/>
                  </a:moveTo>
                  <a:lnTo>
                    <a:pt x="673" y="2463"/>
                  </a:lnTo>
                  <a:lnTo>
                    <a:pt x="2044" y="2933"/>
                  </a:lnTo>
                  <a:lnTo>
                    <a:pt x="1358" y="457"/>
                  </a:lnTo>
                  <a:lnTo>
                    <a:pt x="0" y="0"/>
                  </a:lnTo>
                  <a:close/>
                </a:path>
              </a:pathLst>
            </a:custGeom>
            <a:solidFill>
              <a:srgbClr val="5F8AB7"/>
            </a:solidFill>
          </p:spPr>
          <p:txBody>
            <a:bodyPr wrap="square" lIns="0" tIns="0" rIns="0" bIns="0" rtlCol="0"/>
            <a:lstStyle/>
            <a:p>
              <a:endParaRPr sz="1227"/>
            </a:p>
          </p:txBody>
        </p:sp>
        <p:sp>
          <p:nvSpPr>
            <p:cNvPr id="4488" name="object 4488"/>
            <p:cNvSpPr/>
            <p:nvPr/>
          </p:nvSpPr>
          <p:spPr>
            <a:xfrm>
              <a:off x="2894317" y="6888734"/>
              <a:ext cx="4445" cy="3810"/>
            </a:xfrm>
            <a:custGeom>
              <a:avLst/>
              <a:gdLst/>
              <a:ahLst/>
              <a:cxnLst/>
              <a:rect l="l" t="t" r="r" b="b"/>
              <a:pathLst>
                <a:path w="4444" h="3809">
                  <a:moveTo>
                    <a:pt x="3911" y="3568"/>
                  </a:moveTo>
                  <a:lnTo>
                    <a:pt x="3238" y="1104"/>
                  </a:lnTo>
                  <a:lnTo>
                    <a:pt x="1371" y="469"/>
                  </a:lnTo>
                  <a:lnTo>
                    <a:pt x="0" y="0"/>
                  </a:lnTo>
                  <a:lnTo>
                    <a:pt x="673" y="2451"/>
                  </a:lnTo>
                  <a:lnTo>
                    <a:pt x="2032" y="2921"/>
                  </a:lnTo>
                  <a:lnTo>
                    <a:pt x="3911" y="3568"/>
                  </a:lnTo>
                  <a:close/>
                </a:path>
              </a:pathLst>
            </a:custGeom>
            <a:solidFill>
              <a:srgbClr val="5F8AB8"/>
            </a:solidFill>
          </p:spPr>
          <p:txBody>
            <a:bodyPr wrap="square" lIns="0" tIns="0" rIns="0" bIns="0" rtlCol="0"/>
            <a:lstStyle/>
            <a:p>
              <a:endParaRPr sz="1227"/>
            </a:p>
          </p:txBody>
        </p:sp>
        <p:sp>
          <p:nvSpPr>
            <p:cNvPr id="4489" name="object 4489"/>
            <p:cNvSpPr/>
            <p:nvPr/>
          </p:nvSpPr>
          <p:spPr>
            <a:xfrm>
              <a:off x="2892539" y="6888137"/>
              <a:ext cx="2540" cy="3175"/>
            </a:xfrm>
            <a:custGeom>
              <a:avLst/>
              <a:gdLst/>
              <a:ahLst/>
              <a:cxnLst/>
              <a:rect l="l" t="t" r="r" b="b"/>
              <a:pathLst>
                <a:path w="2539" h="3175">
                  <a:moveTo>
                    <a:pt x="0" y="0"/>
                  </a:moveTo>
                  <a:lnTo>
                    <a:pt x="673" y="2438"/>
                  </a:lnTo>
                  <a:lnTo>
                    <a:pt x="1993" y="2882"/>
                  </a:lnTo>
                  <a:lnTo>
                    <a:pt x="2451" y="3047"/>
                  </a:lnTo>
                  <a:lnTo>
                    <a:pt x="1778" y="596"/>
                  </a:lnTo>
                  <a:lnTo>
                    <a:pt x="0" y="0"/>
                  </a:lnTo>
                  <a:close/>
                </a:path>
              </a:pathLst>
            </a:custGeom>
            <a:solidFill>
              <a:srgbClr val="5F8BB8"/>
            </a:solidFill>
          </p:spPr>
          <p:txBody>
            <a:bodyPr wrap="square" lIns="0" tIns="0" rIns="0" bIns="0" rtlCol="0"/>
            <a:lstStyle/>
            <a:p>
              <a:endParaRPr sz="1227"/>
            </a:p>
          </p:txBody>
        </p:sp>
        <p:sp>
          <p:nvSpPr>
            <p:cNvPr id="4490" name="object 4490"/>
            <p:cNvSpPr/>
            <p:nvPr/>
          </p:nvSpPr>
          <p:spPr>
            <a:xfrm>
              <a:off x="2890901" y="6887578"/>
              <a:ext cx="2540" cy="3175"/>
            </a:xfrm>
            <a:custGeom>
              <a:avLst/>
              <a:gdLst/>
              <a:ahLst/>
              <a:cxnLst/>
              <a:rect l="l" t="t" r="r" b="b"/>
              <a:pathLst>
                <a:path w="2539" h="3175">
                  <a:moveTo>
                    <a:pt x="0" y="0"/>
                  </a:moveTo>
                  <a:lnTo>
                    <a:pt x="634" y="2413"/>
                  </a:lnTo>
                  <a:lnTo>
                    <a:pt x="1562" y="2730"/>
                  </a:lnTo>
                  <a:lnTo>
                    <a:pt x="2311" y="2997"/>
                  </a:lnTo>
                  <a:lnTo>
                    <a:pt x="1638" y="558"/>
                  </a:lnTo>
                  <a:lnTo>
                    <a:pt x="0" y="0"/>
                  </a:lnTo>
                  <a:close/>
                </a:path>
              </a:pathLst>
            </a:custGeom>
            <a:solidFill>
              <a:srgbClr val="5F8CB9"/>
            </a:solidFill>
          </p:spPr>
          <p:txBody>
            <a:bodyPr wrap="square" lIns="0" tIns="0" rIns="0" bIns="0" rtlCol="0"/>
            <a:lstStyle/>
            <a:p>
              <a:endParaRPr sz="1227"/>
            </a:p>
          </p:txBody>
        </p:sp>
        <p:sp>
          <p:nvSpPr>
            <p:cNvPr id="4491" name="object 4491"/>
            <p:cNvSpPr/>
            <p:nvPr/>
          </p:nvSpPr>
          <p:spPr>
            <a:xfrm>
              <a:off x="2889402" y="6887070"/>
              <a:ext cx="2540" cy="3175"/>
            </a:xfrm>
            <a:custGeom>
              <a:avLst/>
              <a:gdLst/>
              <a:ahLst/>
              <a:cxnLst/>
              <a:rect l="l" t="t" r="r" b="b"/>
              <a:pathLst>
                <a:path w="2539" h="3175">
                  <a:moveTo>
                    <a:pt x="0" y="0"/>
                  </a:moveTo>
                  <a:lnTo>
                    <a:pt x="660" y="2413"/>
                  </a:lnTo>
                  <a:lnTo>
                    <a:pt x="2133" y="2921"/>
                  </a:lnTo>
                  <a:lnTo>
                    <a:pt x="1498" y="508"/>
                  </a:lnTo>
                  <a:lnTo>
                    <a:pt x="0" y="0"/>
                  </a:lnTo>
                  <a:close/>
                </a:path>
              </a:pathLst>
            </a:custGeom>
            <a:solidFill>
              <a:srgbClr val="5F8CBA"/>
            </a:solidFill>
          </p:spPr>
          <p:txBody>
            <a:bodyPr wrap="square" lIns="0" tIns="0" rIns="0" bIns="0" rtlCol="0"/>
            <a:lstStyle/>
            <a:p>
              <a:endParaRPr sz="1227"/>
            </a:p>
          </p:txBody>
        </p:sp>
        <p:sp>
          <p:nvSpPr>
            <p:cNvPr id="4492" name="object 4492"/>
            <p:cNvSpPr/>
            <p:nvPr/>
          </p:nvSpPr>
          <p:spPr>
            <a:xfrm>
              <a:off x="2887573" y="6886448"/>
              <a:ext cx="2540" cy="3175"/>
            </a:xfrm>
            <a:custGeom>
              <a:avLst/>
              <a:gdLst/>
              <a:ahLst/>
              <a:cxnLst/>
              <a:rect l="l" t="t" r="r" b="b"/>
              <a:pathLst>
                <a:path w="2539" h="3175">
                  <a:moveTo>
                    <a:pt x="0" y="0"/>
                  </a:moveTo>
                  <a:lnTo>
                    <a:pt x="660" y="2413"/>
                  </a:lnTo>
                  <a:lnTo>
                    <a:pt x="2489" y="3035"/>
                  </a:lnTo>
                  <a:lnTo>
                    <a:pt x="1828" y="622"/>
                  </a:lnTo>
                  <a:lnTo>
                    <a:pt x="0" y="0"/>
                  </a:lnTo>
                  <a:close/>
                </a:path>
              </a:pathLst>
            </a:custGeom>
            <a:solidFill>
              <a:srgbClr val="608DBA"/>
            </a:solidFill>
          </p:spPr>
          <p:txBody>
            <a:bodyPr wrap="square" lIns="0" tIns="0" rIns="0" bIns="0" rtlCol="0"/>
            <a:lstStyle/>
            <a:p>
              <a:endParaRPr sz="1227"/>
            </a:p>
          </p:txBody>
        </p:sp>
        <p:sp>
          <p:nvSpPr>
            <p:cNvPr id="4493" name="object 4493"/>
            <p:cNvSpPr/>
            <p:nvPr/>
          </p:nvSpPr>
          <p:spPr>
            <a:xfrm>
              <a:off x="2884398" y="6885368"/>
              <a:ext cx="4445" cy="3810"/>
            </a:xfrm>
            <a:custGeom>
              <a:avLst/>
              <a:gdLst/>
              <a:ahLst/>
              <a:cxnLst/>
              <a:rect l="l" t="t" r="r" b="b"/>
              <a:pathLst>
                <a:path w="4444" h="3809">
                  <a:moveTo>
                    <a:pt x="3835" y="3492"/>
                  </a:moveTo>
                  <a:lnTo>
                    <a:pt x="3175" y="1079"/>
                  </a:lnTo>
                  <a:lnTo>
                    <a:pt x="1803" y="609"/>
                  </a:lnTo>
                  <a:lnTo>
                    <a:pt x="0" y="0"/>
                  </a:lnTo>
                  <a:lnTo>
                    <a:pt x="647" y="2387"/>
                  </a:lnTo>
                  <a:lnTo>
                    <a:pt x="2324" y="2971"/>
                  </a:lnTo>
                  <a:lnTo>
                    <a:pt x="2451" y="3009"/>
                  </a:lnTo>
                  <a:lnTo>
                    <a:pt x="3835" y="3492"/>
                  </a:lnTo>
                  <a:close/>
                </a:path>
              </a:pathLst>
            </a:custGeom>
            <a:solidFill>
              <a:srgbClr val="608DBB"/>
            </a:solidFill>
          </p:spPr>
          <p:txBody>
            <a:bodyPr wrap="square" lIns="0" tIns="0" rIns="0" bIns="0" rtlCol="0"/>
            <a:lstStyle/>
            <a:p>
              <a:endParaRPr sz="1227"/>
            </a:p>
          </p:txBody>
        </p:sp>
        <p:sp>
          <p:nvSpPr>
            <p:cNvPr id="4494" name="object 4494"/>
            <p:cNvSpPr/>
            <p:nvPr/>
          </p:nvSpPr>
          <p:spPr>
            <a:xfrm>
              <a:off x="2883027" y="6884911"/>
              <a:ext cx="2540" cy="3175"/>
            </a:xfrm>
            <a:custGeom>
              <a:avLst/>
              <a:gdLst/>
              <a:ahLst/>
              <a:cxnLst/>
              <a:rect l="l" t="t" r="r" b="b"/>
              <a:pathLst>
                <a:path w="2539" h="3175">
                  <a:moveTo>
                    <a:pt x="0" y="0"/>
                  </a:moveTo>
                  <a:lnTo>
                    <a:pt x="660" y="2374"/>
                  </a:lnTo>
                  <a:lnTo>
                    <a:pt x="2019" y="2844"/>
                  </a:lnTo>
                  <a:lnTo>
                    <a:pt x="1371" y="457"/>
                  </a:lnTo>
                  <a:lnTo>
                    <a:pt x="0" y="0"/>
                  </a:lnTo>
                  <a:close/>
                </a:path>
              </a:pathLst>
            </a:custGeom>
            <a:solidFill>
              <a:srgbClr val="608EBC"/>
            </a:solidFill>
          </p:spPr>
          <p:txBody>
            <a:bodyPr wrap="square" lIns="0" tIns="0" rIns="0" bIns="0" rtlCol="0"/>
            <a:lstStyle/>
            <a:p>
              <a:endParaRPr sz="1227"/>
            </a:p>
          </p:txBody>
        </p:sp>
        <p:sp>
          <p:nvSpPr>
            <p:cNvPr id="4495" name="object 4495"/>
            <p:cNvSpPr/>
            <p:nvPr/>
          </p:nvSpPr>
          <p:spPr>
            <a:xfrm>
              <a:off x="2881261" y="6884314"/>
              <a:ext cx="2540" cy="3175"/>
            </a:xfrm>
            <a:custGeom>
              <a:avLst/>
              <a:gdLst/>
              <a:ahLst/>
              <a:cxnLst/>
              <a:rect l="l" t="t" r="r" b="b"/>
              <a:pathLst>
                <a:path w="2539" h="3175">
                  <a:moveTo>
                    <a:pt x="0" y="0"/>
                  </a:moveTo>
                  <a:lnTo>
                    <a:pt x="660" y="2374"/>
                  </a:lnTo>
                  <a:lnTo>
                    <a:pt x="1663" y="2717"/>
                  </a:lnTo>
                  <a:lnTo>
                    <a:pt x="2425" y="2971"/>
                  </a:lnTo>
                  <a:lnTo>
                    <a:pt x="1765" y="596"/>
                  </a:lnTo>
                  <a:lnTo>
                    <a:pt x="0" y="0"/>
                  </a:lnTo>
                  <a:close/>
                </a:path>
              </a:pathLst>
            </a:custGeom>
            <a:solidFill>
              <a:srgbClr val="608FBC"/>
            </a:solidFill>
          </p:spPr>
          <p:txBody>
            <a:bodyPr wrap="square" lIns="0" tIns="0" rIns="0" bIns="0" rtlCol="0"/>
            <a:lstStyle/>
            <a:p>
              <a:endParaRPr sz="1227"/>
            </a:p>
          </p:txBody>
        </p:sp>
        <p:sp>
          <p:nvSpPr>
            <p:cNvPr id="4496" name="object 4496"/>
            <p:cNvSpPr/>
            <p:nvPr/>
          </p:nvSpPr>
          <p:spPr>
            <a:xfrm>
              <a:off x="2878086" y="6883222"/>
              <a:ext cx="4445" cy="3810"/>
            </a:xfrm>
            <a:custGeom>
              <a:avLst/>
              <a:gdLst/>
              <a:ahLst/>
              <a:cxnLst/>
              <a:rect l="l" t="t" r="r" b="b"/>
              <a:pathLst>
                <a:path w="4444" h="3809">
                  <a:moveTo>
                    <a:pt x="3835" y="3467"/>
                  </a:moveTo>
                  <a:lnTo>
                    <a:pt x="3175" y="1092"/>
                  </a:lnTo>
                  <a:lnTo>
                    <a:pt x="1536" y="533"/>
                  </a:lnTo>
                  <a:lnTo>
                    <a:pt x="0" y="0"/>
                  </a:lnTo>
                  <a:lnTo>
                    <a:pt x="635" y="2362"/>
                  </a:lnTo>
                  <a:lnTo>
                    <a:pt x="2159" y="2882"/>
                  </a:lnTo>
                  <a:lnTo>
                    <a:pt x="2692" y="3073"/>
                  </a:lnTo>
                  <a:lnTo>
                    <a:pt x="3835" y="3467"/>
                  </a:lnTo>
                  <a:close/>
                </a:path>
              </a:pathLst>
            </a:custGeom>
            <a:solidFill>
              <a:srgbClr val="608FBD"/>
            </a:solidFill>
          </p:spPr>
          <p:txBody>
            <a:bodyPr wrap="square" lIns="0" tIns="0" rIns="0" bIns="0" rtlCol="0"/>
            <a:lstStyle/>
            <a:p>
              <a:endParaRPr sz="1227"/>
            </a:p>
          </p:txBody>
        </p:sp>
        <p:sp>
          <p:nvSpPr>
            <p:cNvPr id="4497" name="object 4497"/>
            <p:cNvSpPr/>
            <p:nvPr/>
          </p:nvSpPr>
          <p:spPr>
            <a:xfrm>
              <a:off x="2876257" y="6882612"/>
              <a:ext cx="2540" cy="3175"/>
            </a:xfrm>
            <a:custGeom>
              <a:avLst/>
              <a:gdLst/>
              <a:ahLst/>
              <a:cxnLst/>
              <a:rect l="l" t="t" r="r" b="b"/>
              <a:pathLst>
                <a:path w="2539" h="3175">
                  <a:moveTo>
                    <a:pt x="0" y="0"/>
                  </a:moveTo>
                  <a:lnTo>
                    <a:pt x="647" y="2349"/>
                  </a:lnTo>
                  <a:lnTo>
                    <a:pt x="2463" y="2971"/>
                  </a:lnTo>
                  <a:lnTo>
                    <a:pt x="1828" y="609"/>
                  </a:lnTo>
                  <a:lnTo>
                    <a:pt x="0" y="0"/>
                  </a:lnTo>
                  <a:close/>
                </a:path>
              </a:pathLst>
            </a:custGeom>
            <a:solidFill>
              <a:srgbClr val="6090BD"/>
            </a:solidFill>
          </p:spPr>
          <p:txBody>
            <a:bodyPr wrap="square" lIns="0" tIns="0" rIns="0" bIns="0" rtlCol="0"/>
            <a:lstStyle/>
            <a:p>
              <a:endParaRPr sz="1227"/>
            </a:p>
          </p:txBody>
        </p:sp>
        <p:sp>
          <p:nvSpPr>
            <p:cNvPr id="4498" name="object 4498"/>
            <p:cNvSpPr/>
            <p:nvPr/>
          </p:nvSpPr>
          <p:spPr>
            <a:xfrm>
              <a:off x="2874873" y="6882142"/>
              <a:ext cx="2540" cy="3175"/>
            </a:xfrm>
            <a:custGeom>
              <a:avLst/>
              <a:gdLst/>
              <a:ahLst/>
              <a:cxnLst/>
              <a:rect l="l" t="t" r="r" b="b"/>
              <a:pathLst>
                <a:path w="2539" h="3175">
                  <a:moveTo>
                    <a:pt x="0" y="0"/>
                  </a:moveTo>
                  <a:lnTo>
                    <a:pt x="647" y="2336"/>
                  </a:lnTo>
                  <a:lnTo>
                    <a:pt x="2019" y="2806"/>
                  </a:lnTo>
                  <a:lnTo>
                    <a:pt x="1384" y="469"/>
                  </a:lnTo>
                  <a:lnTo>
                    <a:pt x="0" y="0"/>
                  </a:lnTo>
                  <a:close/>
                </a:path>
              </a:pathLst>
            </a:custGeom>
            <a:solidFill>
              <a:srgbClr val="6190BE"/>
            </a:solidFill>
          </p:spPr>
          <p:txBody>
            <a:bodyPr wrap="square" lIns="0" tIns="0" rIns="0" bIns="0" rtlCol="0"/>
            <a:lstStyle/>
            <a:p>
              <a:endParaRPr sz="1227"/>
            </a:p>
          </p:txBody>
        </p:sp>
        <p:sp>
          <p:nvSpPr>
            <p:cNvPr id="4499" name="object 4499"/>
            <p:cNvSpPr/>
            <p:nvPr/>
          </p:nvSpPr>
          <p:spPr>
            <a:xfrm>
              <a:off x="2869946" y="6880466"/>
              <a:ext cx="5715" cy="4445"/>
            </a:xfrm>
            <a:custGeom>
              <a:avLst/>
              <a:gdLst/>
              <a:ahLst/>
              <a:cxnLst/>
              <a:rect l="l" t="t" r="r" b="b"/>
              <a:pathLst>
                <a:path w="5714" h="4445">
                  <a:moveTo>
                    <a:pt x="5575" y="4013"/>
                  </a:moveTo>
                  <a:lnTo>
                    <a:pt x="4927" y="1676"/>
                  </a:lnTo>
                  <a:lnTo>
                    <a:pt x="3187" y="1079"/>
                  </a:lnTo>
                  <a:lnTo>
                    <a:pt x="1803" y="609"/>
                  </a:lnTo>
                  <a:lnTo>
                    <a:pt x="0" y="0"/>
                  </a:lnTo>
                  <a:lnTo>
                    <a:pt x="622" y="2311"/>
                  </a:lnTo>
                  <a:lnTo>
                    <a:pt x="1130" y="2489"/>
                  </a:lnTo>
                  <a:lnTo>
                    <a:pt x="2451" y="2933"/>
                  </a:lnTo>
                  <a:lnTo>
                    <a:pt x="3073" y="3162"/>
                  </a:lnTo>
                  <a:lnTo>
                    <a:pt x="3822" y="3416"/>
                  </a:lnTo>
                  <a:lnTo>
                    <a:pt x="4914" y="3797"/>
                  </a:lnTo>
                  <a:lnTo>
                    <a:pt x="5575" y="4013"/>
                  </a:lnTo>
                  <a:close/>
                </a:path>
              </a:pathLst>
            </a:custGeom>
            <a:solidFill>
              <a:srgbClr val="6191BF"/>
            </a:solidFill>
          </p:spPr>
          <p:txBody>
            <a:bodyPr wrap="square" lIns="0" tIns="0" rIns="0" bIns="0" rtlCol="0"/>
            <a:lstStyle/>
            <a:p>
              <a:endParaRPr sz="1227"/>
            </a:p>
          </p:txBody>
        </p:sp>
        <p:sp>
          <p:nvSpPr>
            <p:cNvPr id="4500" name="object 4500"/>
            <p:cNvSpPr/>
            <p:nvPr/>
          </p:nvSpPr>
          <p:spPr>
            <a:xfrm>
              <a:off x="2868587" y="6880009"/>
              <a:ext cx="2540" cy="3175"/>
            </a:xfrm>
            <a:custGeom>
              <a:avLst/>
              <a:gdLst/>
              <a:ahLst/>
              <a:cxnLst/>
              <a:rect l="l" t="t" r="r" b="b"/>
              <a:pathLst>
                <a:path w="2539" h="3175">
                  <a:moveTo>
                    <a:pt x="0" y="0"/>
                  </a:moveTo>
                  <a:lnTo>
                    <a:pt x="622" y="2298"/>
                  </a:lnTo>
                  <a:lnTo>
                    <a:pt x="1981" y="2768"/>
                  </a:lnTo>
                  <a:lnTo>
                    <a:pt x="1358" y="457"/>
                  </a:lnTo>
                  <a:lnTo>
                    <a:pt x="0" y="0"/>
                  </a:lnTo>
                  <a:close/>
                </a:path>
              </a:pathLst>
            </a:custGeom>
            <a:solidFill>
              <a:srgbClr val="6192C0"/>
            </a:solidFill>
          </p:spPr>
          <p:txBody>
            <a:bodyPr wrap="square" lIns="0" tIns="0" rIns="0" bIns="0" rtlCol="0"/>
            <a:lstStyle/>
            <a:p>
              <a:endParaRPr sz="1227"/>
            </a:p>
          </p:txBody>
        </p:sp>
        <p:sp>
          <p:nvSpPr>
            <p:cNvPr id="4501" name="object 4501"/>
            <p:cNvSpPr/>
            <p:nvPr/>
          </p:nvSpPr>
          <p:spPr>
            <a:xfrm>
              <a:off x="2866745" y="6879386"/>
              <a:ext cx="2540" cy="3175"/>
            </a:xfrm>
            <a:custGeom>
              <a:avLst/>
              <a:gdLst/>
              <a:ahLst/>
              <a:cxnLst/>
              <a:rect l="l" t="t" r="r" b="b"/>
              <a:pathLst>
                <a:path w="2539" h="3175">
                  <a:moveTo>
                    <a:pt x="0" y="0"/>
                  </a:moveTo>
                  <a:lnTo>
                    <a:pt x="634" y="2298"/>
                  </a:lnTo>
                  <a:lnTo>
                    <a:pt x="2451" y="2921"/>
                  </a:lnTo>
                  <a:lnTo>
                    <a:pt x="1841" y="622"/>
                  </a:lnTo>
                  <a:lnTo>
                    <a:pt x="0" y="0"/>
                  </a:lnTo>
                  <a:close/>
                </a:path>
              </a:pathLst>
            </a:custGeom>
            <a:solidFill>
              <a:srgbClr val="6193C1"/>
            </a:solidFill>
          </p:spPr>
          <p:txBody>
            <a:bodyPr wrap="square" lIns="0" tIns="0" rIns="0" bIns="0" rtlCol="0"/>
            <a:lstStyle/>
            <a:p>
              <a:endParaRPr sz="1227"/>
            </a:p>
          </p:txBody>
        </p:sp>
        <p:sp>
          <p:nvSpPr>
            <p:cNvPr id="4502" name="object 4502"/>
            <p:cNvSpPr/>
            <p:nvPr/>
          </p:nvSpPr>
          <p:spPr>
            <a:xfrm>
              <a:off x="2865234" y="6878866"/>
              <a:ext cx="2540" cy="3175"/>
            </a:xfrm>
            <a:custGeom>
              <a:avLst/>
              <a:gdLst/>
              <a:ahLst/>
              <a:cxnLst/>
              <a:rect l="l" t="t" r="r" b="b"/>
              <a:pathLst>
                <a:path w="2539" h="3175">
                  <a:moveTo>
                    <a:pt x="0" y="0"/>
                  </a:moveTo>
                  <a:lnTo>
                    <a:pt x="609" y="2285"/>
                  </a:lnTo>
                  <a:lnTo>
                    <a:pt x="1752" y="2679"/>
                  </a:lnTo>
                  <a:lnTo>
                    <a:pt x="2146" y="2819"/>
                  </a:lnTo>
                  <a:lnTo>
                    <a:pt x="1511" y="520"/>
                  </a:lnTo>
                  <a:lnTo>
                    <a:pt x="0" y="0"/>
                  </a:lnTo>
                  <a:close/>
                </a:path>
              </a:pathLst>
            </a:custGeom>
            <a:solidFill>
              <a:srgbClr val="6194C1"/>
            </a:solidFill>
          </p:spPr>
          <p:txBody>
            <a:bodyPr wrap="square" lIns="0" tIns="0" rIns="0" bIns="0" rtlCol="0"/>
            <a:lstStyle/>
            <a:p>
              <a:endParaRPr sz="1227"/>
            </a:p>
          </p:txBody>
        </p:sp>
        <p:sp>
          <p:nvSpPr>
            <p:cNvPr id="4503" name="object 4503"/>
            <p:cNvSpPr/>
            <p:nvPr/>
          </p:nvSpPr>
          <p:spPr>
            <a:xfrm>
              <a:off x="2861830" y="6877710"/>
              <a:ext cx="4445" cy="3810"/>
            </a:xfrm>
            <a:custGeom>
              <a:avLst/>
              <a:gdLst/>
              <a:ahLst/>
              <a:cxnLst/>
              <a:rect l="l" t="t" r="r" b="b"/>
              <a:pathLst>
                <a:path w="4444" h="3809">
                  <a:moveTo>
                    <a:pt x="4013" y="3441"/>
                  </a:moveTo>
                  <a:lnTo>
                    <a:pt x="3403" y="1155"/>
                  </a:lnTo>
                  <a:lnTo>
                    <a:pt x="1790" y="609"/>
                  </a:lnTo>
                  <a:lnTo>
                    <a:pt x="0" y="0"/>
                  </a:lnTo>
                  <a:lnTo>
                    <a:pt x="622" y="2273"/>
                  </a:lnTo>
                  <a:lnTo>
                    <a:pt x="1219" y="2476"/>
                  </a:lnTo>
                  <a:lnTo>
                    <a:pt x="2413" y="2895"/>
                  </a:lnTo>
                  <a:lnTo>
                    <a:pt x="3289" y="3187"/>
                  </a:lnTo>
                  <a:lnTo>
                    <a:pt x="4013" y="3441"/>
                  </a:lnTo>
                  <a:close/>
                </a:path>
              </a:pathLst>
            </a:custGeom>
            <a:solidFill>
              <a:srgbClr val="6194C2"/>
            </a:solidFill>
          </p:spPr>
          <p:txBody>
            <a:bodyPr wrap="square" lIns="0" tIns="0" rIns="0" bIns="0" rtlCol="0"/>
            <a:lstStyle/>
            <a:p>
              <a:endParaRPr sz="1227"/>
            </a:p>
          </p:txBody>
        </p:sp>
        <p:sp>
          <p:nvSpPr>
            <p:cNvPr id="4504" name="object 4504"/>
            <p:cNvSpPr/>
            <p:nvPr/>
          </p:nvSpPr>
          <p:spPr>
            <a:xfrm>
              <a:off x="2858605" y="6876618"/>
              <a:ext cx="4445" cy="3810"/>
            </a:xfrm>
            <a:custGeom>
              <a:avLst/>
              <a:gdLst/>
              <a:ahLst/>
              <a:cxnLst/>
              <a:rect l="l" t="t" r="r" b="b"/>
              <a:pathLst>
                <a:path w="4444" h="3809">
                  <a:moveTo>
                    <a:pt x="3848" y="3365"/>
                  </a:moveTo>
                  <a:lnTo>
                    <a:pt x="3225" y="1092"/>
                  </a:lnTo>
                  <a:lnTo>
                    <a:pt x="1866" y="635"/>
                  </a:lnTo>
                  <a:lnTo>
                    <a:pt x="0" y="0"/>
                  </a:lnTo>
                  <a:lnTo>
                    <a:pt x="622" y="2260"/>
                  </a:lnTo>
                  <a:lnTo>
                    <a:pt x="2489" y="2895"/>
                  </a:lnTo>
                  <a:lnTo>
                    <a:pt x="3848" y="3365"/>
                  </a:lnTo>
                  <a:close/>
                </a:path>
              </a:pathLst>
            </a:custGeom>
            <a:solidFill>
              <a:srgbClr val="6195C3"/>
            </a:solidFill>
          </p:spPr>
          <p:txBody>
            <a:bodyPr wrap="square" lIns="0" tIns="0" rIns="0" bIns="0" rtlCol="0"/>
            <a:lstStyle/>
            <a:p>
              <a:endParaRPr sz="1227"/>
            </a:p>
          </p:txBody>
        </p:sp>
        <p:sp>
          <p:nvSpPr>
            <p:cNvPr id="4505" name="object 4505"/>
            <p:cNvSpPr/>
            <p:nvPr/>
          </p:nvSpPr>
          <p:spPr>
            <a:xfrm>
              <a:off x="2842729" y="6872173"/>
              <a:ext cx="16510" cy="6985"/>
            </a:xfrm>
            <a:custGeom>
              <a:avLst/>
              <a:gdLst/>
              <a:ahLst/>
              <a:cxnLst/>
              <a:rect l="l" t="t" r="r" b="b"/>
              <a:pathLst>
                <a:path w="16510" h="6984">
                  <a:moveTo>
                    <a:pt x="2768" y="0"/>
                  </a:moveTo>
                  <a:lnTo>
                    <a:pt x="0" y="1028"/>
                  </a:lnTo>
                  <a:lnTo>
                    <a:pt x="16497" y="6705"/>
                  </a:lnTo>
                  <a:lnTo>
                    <a:pt x="15875" y="4445"/>
                  </a:lnTo>
                  <a:lnTo>
                    <a:pt x="2768" y="0"/>
                  </a:lnTo>
                  <a:close/>
                </a:path>
              </a:pathLst>
            </a:custGeom>
            <a:solidFill>
              <a:srgbClr val="6196C4"/>
            </a:solidFill>
          </p:spPr>
          <p:txBody>
            <a:bodyPr wrap="square" lIns="0" tIns="0" rIns="0" bIns="0" rtlCol="0"/>
            <a:lstStyle/>
            <a:p>
              <a:endParaRPr sz="1227"/>
            </a:p>
          </p:txBody>
        </p:sp>
        <p:sp>
          <p:nvSpPr>
            <p:cNvPr id="4506" name="object 4506"/>
            <p:cNvSpPr/>
            <p:nvPr/>
          </p:nvSpPr>
          <p:spPr>
            <a:xfrm>
              <a:off x="2747264" y="6979475"/>
              <a:ext cx="11430" cy="10160"/>
            </a:xfrm>
            <a:custGeom>
              <a:avLst/>
              <a:gdLst/>
              <a:ahLst/>
              <a:cxnLst/>
              <a:rect l="l" t="t" r="r" b="b"/>
              <a:pathLst>
                <a:path w="11430" h="10159">
                  <a:moveTo>
                    <a:pt x="11023" y="0"/>
                  </a:moveTo>
                  <a:lnTo>
                    <a:pt x="0" y="6337"/>
                  </a:lnTo>
                  <a:lnTo>
                    <a:pt x="2159" y="7073"/>
                  </a:lnTo>
                  <a:lnTo>
                    <a:pt x="11023" y="10096"/>
                  </a:lnTo>
                  <a:lnTo>
                    <a:pt x="11023" y="2413"/>
                  </a:lnTo>
                  <a:lnTo>
                    <a:pt x="11023" y="1968"/>
                  </a:lnTo>
                  <a:lnTo>
                    <a:pt x="11023" y="0"/>
                  </a:lnTo>
                  <a:close/>
                </a:path>
              </a:pathLst>
            </a:custGeom>
            <a:solidFill>
              <a:srgbClr val="143777"/>
            </a:solidFill>
          </p:spPr>
          <p:txBody>
            <a:bodyPr wrap="square" lIns="0" tIns="0" rIns="0" bIns="0" rtlCol="0"/>
            <a:lstStyle/>
            <a:p>
              <a:endParaRPr sz="1227"/>
            </a:p>
          </p:txBody>
        </p:sp>
        <p:sp>
          <p:nvSpPr>
            <p:cNvPr id="4507" name="object 4507"/>
            <p:cNvSpPr/>
            <p:nvPr/>
          </p:nvSpPr>
          <p:spPr>
            <a:xfrm>
              <a:off x="2743365" y="6975894"/>
              <a:ext cx="15240" cy="10160"/>
            </a:xfrm>
            <a:custGeom>
              <a:avLst/>
              <a:gdLst/>
              <a:ahLst/>
              <a:cxnLst/>
              <a:rect l="l" t="t" r="r" b="b"/>
              <a:pathLst>
                <a:path w="15239" h="10159">
                  <a:moveTo>
                    <a:pt x="14922" y="1752"/>
                  </a:moveTo>
                  <a:lnTo>
                    <a:pt x="14909" y="0"/>
                  </a:lnTo>
                  <a:lnTo>
                    <a:pt x="0" y="8585"/>
                  </a:lnTo>
                  <a:lnTo>
                    <a:pt x="2565" y="9461"/>
                  </a:lnTo>
                  <a:lnTo>
                    <a:pt x="4470" y="10109"/>
                  </a:lnTo>
                  <a:lnTo>
                    <a:pt x="14922" y="4114"/>
                  </a:lnTo>
                  <a:lnTo>
                    <a:pt x="14922" y="1752"/>
                  </a:lnTo>
                  <a:close/>
                </a:path>
              </a:pathLst>
            </a:custGeom>
            <a:solidFill>
              <a:srgbClr val="143878"/>
            </a:solidFill>
          </p:spPr>
          <p:txBody>
            <a:bodyPr wrap="square" lIns="0" tIns="0" rIns="0" bIns="0" rtlCol="0"/>
            <a:lstStyle/>
            <a:p>
              <a:endParaRPr sz="1227"/>
            </a:p>
          </p:txBody>
        </p:sp>
        <p:sp>
          <p:nvSpPr>
            <p:cNvPr id="4508" name="object 4508"/>
            <p:cNvSpPr/>
            <p:nvPr/>
          </p:nvSpPr>
          <p:spPr>
            <a:xfrm>
              <a:off x="2741348" y="6974006"/>
              <a:ext cx="17145" cy="10795"/>
            </a:xfrm>
            <a:custGeom>
              <a:avLst/>
              <a:gdLst/>
              <a:ahLst/>
              <a:cxnLst/>
              <a:rect l="l" t="t" r="r" b="b"/>
              <a:pathLst>
                <a:path w="17144" h="10795">
                  <a:moveTo>
                    <a:pt x="16938" y="0"/>
                  </a:moveTo>
                  <a:lnTo>
                    <a:pt x="0" y="9781"/>
                  </a:lnTo>
                  <a:lnTo>
                    <a:pt x="2532" y="10644"/>
                  </a:lnTo>
                  <a:lnTo>
                    <a:pt x="16938" y="2406"/>
                  </a:lnTo>
                  <a:lnTo>
                    <a:pt x="16938" y="0"/>
                  </a:lnTo>
                  <a:close/>
                </a:path>
              </a:pathLst>
            </a:custGeom>
            <a:solidFill>
              <a:srgbClr val="143979"/>
            </a:solidFill>
          </p:spPr>
          <p:txBody>
            <a:bodyPr wrap="square" lIns="0" tIns="0" rIns="0" bIns="0" rtlCol="0"/>
            <a:lstStyle/>
            <a:p>
              <a:endParaRPr sz="1227"/>
            </a:p>
          </p:txBody>
        </p:sp>
        <p:sp>
          <p:nvSpPr>
            <p:cNvPr id="4509" name="object 4509"/>
            <p:cNvSpPr/>
            <p:nvPr/>
          </p:nvSpPr>
          <p:spPr>
            <a:xfrm>
              <a:off x="2739433" y="6972327"/>
              <a:ext cx="19050" cy="12065"/>
            </a:xfrm>
            <a:custGeom>
              <a:avLst/>
              <a:gdLst/>
              <a:ahLst/>
              <a:cxnLst/>
              <a:rect l="l" t="t" r="r" b="b"/>
              <a:pathLst>
                <a:path w="19050" h="12065">
                  <a:moveTo>
                    <a:pt x="18854" y="0"/>
                  </a:moveTo>
                  <a:lnTo>
                    <a:pt x="0" y="10807"/>
                  </a:lnTo>
                  <a:lnTo>
                    <a:pt x="2467" y="11648"/>
                  </a:lnTo>
                  <a:lnTo>
                    <a:pt x="18854" y="2132"/>
                  </a:lnTo>
                  <a:lnTo>
                    <a:pt x="18854" y="0"/>
                  </a:lnTo>
                  <a:close/>
                </a:path>
              </a:pathLst>
            </a:custGeom>
            <a:solidFill>
              <a:srgbClr val="153A7A"/>
            </a:solidFill>
          </p:spPr>
          <p:txBody>
            <a:bodyPr wrap="square" lIns="0" tIns="0" rIns="0" bIns="0" rtlCol="0"/>
            <a:lstStyle/>
            <a:p>
              <a:endParaRPr sz="1227"/>
            </a:p>
          </p:txBody>
        </p:sp>
        <p:sp>
          <p:nvSpPr>
            <p:cNvPr id="4510" name="object 4510"/>
            <p:cNvSpPr/>
            <p:nvPr/>
          </p:nvSpPr>
          <p:spPr>
            <a:xfrm>
              <a:off x="2737223" y="6970337"/>
              <a:ext cx="21590" cy="13335"/>
            </a:xfrm>
            <a:custGeom>
              <a:avLst/>
              <a:gdLst/>
              <a:ahLst/>
              <a:cxnLst/>
              <a:rect l="l" t="t" r="r" b="b"/>
              <a:pathLst>
                <a:path w="21589" h="13334">
                  <a:moveTo>
                    <a:pt x="21064" y="0"/>
                  </a:moveTo>
                  <a:lnTo>
                    <a:pt x="0" y="12045"/>
                  </a:lnTo>
                  <a:lnTo>
                    <a:pt x="2722" y="12972"/>
                  </a:lnTo>
                  <a:lnTo>
                    <a:pt x="21064" y="2413"/>
                  </a:lnTo>
                  <a:lnTo>
                    <a:pt x="21064" y="0"/>
                  </a:lnTo>
                  <a:close/>
                </a:path>
              </a:pathLst>
            </a:custGeom>
            <a:solidFill>
              <a:srgbClr val="153A7B"/>
            </a:solidFill>
          </p:spPr>
          <p:txBody>
            <a:bodyPr wrap="square" lIns="0" tIns="0" rIns="0" bIns="0" rtlCol="0"/>
            <a:lstStyle/>
            <a:p>
              <a:endParaRPr sz="1227"/>
            </a:p>
          </p:txBody>
        </p:sp>
        <p:sp>
          <p:nvSpPr>
            <p:cNvPr id="4511" name="object 4511"/>
            <p:cNvSpPr/>
            <p:nvPr/>
          </p:nvSpPr>
          <p:spPr>
            <a:xfrm>
              <a:off x="2735469" y="6968736"/>
              <a:ext cx="22860" cy="13970"/>
            </a:xfrm>
            <a:custGeom>
              <a:avLst/>
              <a:gdLst/>
              <a:ahLst/>
              <a:cxnLst/>
              <a:rect l="l" t="t" r="r" b="b"/>
              <a:pathLst>
                <a:path w="22860" h="13970">
                  <a:moveTo>
                    <a:pt x="22818" y="0"/>
                  </a:moveTo>
                  <a:lnTo>
                    <a:pt x="0" y="13048"/>
                  </a:lnTo>
                  <a:lnTo>
                    <a:pt x="2595" y="13932"/>
                  </a:lnTo>
                  <a:lnTo>
                    <a:pt x="22818" y="2204"/>
                  </a:lnTo>
                  <a:lnTo>
                    <a:pt x="22818" y="0"/>
                  </a:lnTo>
                  <a:close/>
                </a:path>
              </a:pathLst>
            </a:custGeom>
            <a:solidFill>
              <a:srgbClr val="153B7B"/>
            </a:solidFill>
          </p:spPr>
          <p:txBody>
            <a:bodyPr wrap="square" lIns="0" tIns="0" rIns="0" bIns="0" rtlCol="0"/>
            <a:lstStyle/>
            <a:p>
              <a:endParaRPr sz="1227"/>
            </a:p>
          </p:txBody>
        </p:sp>
        <p:sp>
          <p:nvSpPr>
            <p:cNvPr id="4512" name="object 4512"/>
            <p:cNvSpPr/>
            <p:nvPr/>
          </p:nvSpPr>
          <p:spPr>
            <a:xfrm>
              <a:off x="2733372" y="6966787"/>
              <a:ext cx="25400" cy="15240"/>
            </a:xfrm>
            <a:custGeom>
              <a:avLst/>
              <a:gdLst/>
              <a:ahLst/>
              <a:cxnLst/>
              <a:rect l="l" t="t" r="r" b="b"/>
              <a:pathLst>
                <a:path w="25400" h="15240">
                  <a:moveTo>
                    <a:pt x="24915" y="0"/>
                  </a:moveTo>
                  <a:lnTo>
                    <a:pt x="0" y="14282"/>
                  </a:lnTo>
                  <a:lnTo>
                    <a:pt x="2747" y="15218"/>
                  </a:lnTo>
                  <a:lnTo>
                    <a:pt x="24915" y="2438"/>
                  </a:lnTo>
                  <a:lnTo>
                    <a:pt x="24915" y="0"/>
                  </a:lnTo>
                  <a:close/>
                </a:path>
              </a:pathLst>
            </a:custGeom>
            <a:solidFill>
              <a:srgbClr val="153C7C"/>
            </a:solidFill>
          </p:spPr>
          <p:txBody>
            <a:bodyPr wrap="square" lIns="0" tIns="0" rIns="0" bIns="0" rtlCol="0"/>
            <a:lstStyle/>
            <a:p>
              <a:endParaRPr sz="1227"/>
            </a:p>
          </p:txBody>
        </p:sp>
        <p:sp>
          <p:nvSpPr>
            <p:cNvPr id="4513" name="object 4513"/>
            <p:cNvSpPr/>
            <p:nvPr/>
          </p:nvSpPr>
          <p:spPr>
            <a:xfrm>
              <a:off x="2729484" y="6963244"/>
              <a:ext cx="29209" cy="18415"/>
            </a:xfrm>
            <a:custGeom>
              <a:avLst/>
              <a:gdLst/>
              <a:ahLst/>
              <a:cxnLst/>
              <a:rect l="l" t="t" r="r" b="b"/>
              <a:pathLst>
                <a:path w="29210" h="18415">
                  <a:moveTo>
                    <a:pt x="28790" y="0"/>
                  </a:moveTo>
                  <a:lnTo>
                    <a:pt x="0" y="16510"/>
                  </a:lnTo>
                  <a:lnTo>
                    <a:pt x="2692" y="17424"/>
                  </a:lnTo>
                  <a:lnTo>
                    <a:pt x="4445" y="18021"/>
                  </a:lnTo>
                  <a:lnTo>
                    <a:pt x="28790" y="4038"/>
                  </a:lnTo>
                  <a:lnTo>
                    <a:pt x="28790" y="2438"/>
                  </a:lnTo>
                  <a:lnTo>
                    <a:pt x="28790" y="1943"/>
                  </a:lnTo>
                  <a:lnTo>
                    <a:pt x="28790" y="0"/>
                  </a:lnTo>
                  <a:close/>
                </a:path>
              </a:pathLst>
            </a:custGeom>
            <a:solidFill>
              <a:srgbClr val="153D7D"/>
            </a:solidFill>
          </p:spPr>
          <p:txBody>
            <a:bodyPr wrap="square" lIns="0" tIns="0" rIns="0" bIns="0" rtlCol="0"/>
            <a:lstStyle/>
            <a:p>
              <a:endParaRPr sz="1227"/>
            </a:p>
          </p:txBody>
        </p:sp>
        <p:sp>
          <p:nvSpPr>
            <p:cNvPr id="4514" name="object 4514"/>
            <p:cNvSpPr/>
            <p:nvPr/>
          </p:nvSpPr>
          <p:spPr>
            <a:xfrm>
              <a:off x="2727709" y="6961483"/>
              <a:ext cx="31115" cy="19050"/>
            </a:xfrm>
            <a:custGeom>
              <a:avLst/>
              <a:gdLst/>
              <a:ahLst/>
              <a:cxnLst/>
              <a:rect l="l" t="t" r="r" b="b"/>
              <a:pathLst>
                <a:path w="31114" h="19050">
                  <a:moveTo>
                    <a:pt x="30577" y="0"/>
                  </a:moveTo>
                  <a:lnTo>
                    <a:pt x="0" y="17657"/>
                  </a:lnTo>
                  <a:lnTo>
                    <a:pt x="2361" y="18462"/>
                  </a:lnTo>
                  <a:lnTo>
                    <a:pt x="30577" y="2196"/>
                  </a:lnTo>
                  <a:lnTo>
                    <a:pt x="30577" y="0"/>
                  </a:lnTo>
                  <a:close/>
                </a:path>
              </a:pathLst>
            </a:custGeom>
            <a:solidFill>
              <a:srgbClr val="153E7E"/>
            </a:solidFill>
          </p:spPr>
          <p:txBody>
            <a:bodyPr wrap="square" lIns="0" tIns="0" rIns="0" bIns="0" rtlCol="0"/>
            <a:lstStyle/>
            <a:p>
              <a:endParaRPr sz="1227"/>
            </a:p>
          </p:txBody>
        </p:sp>
        <p:sp>
          <p:nvSpPr>
            <p:cNvPr id="4515" name="object 4515"/>
            <p:cNvSpPr/>
            <p:nvPr/>
          </p:nvSpPr>
          <p:spPr>
            <a:xfrm>
              <a:off x="2725590" y="6959722"/>
              <a:ext cx="33020" cy="19685"/>
            </a:xfrm>
            <a:custGeom>
              <a:avLst/>
              <a:gdLst/>
              <a:ahLst/>
              <a:cxnLst/>
              <a:rect l="l" t="t" r="r" b="b"/>
              <a:pathLst>
                <a:path w="33019" h="19684">
                  <a:moveTo>
                    <a:pt x="32697" y="0"/>
                  </a:moveTo>
                  <a:lnTo>
                    <a:pt x="0" y="18697"/>
                  </a:lnTo>
                  <a:lnTo>
                    <a:pt x="2751" y="19634"/>
                  </a:lnTo>
                  <a:lnTo>
                    <a:pt x="32697" y="2396"/>
                  </a:lnTo>
                  <a:lnTo>
                    <a:pt x="32697" y="0"/>
                  </a:lnTo>
                  <a:close/>
                </a:path>
              </a:pathLst>
            </a:custGeom>
            <a:solidFill>
              <a:srgbClr val="153F7F"/>
            </a:solidFill>
          </p:spPr>
          <p:txBody>
            <a:bodyPr wrap="square" lIns="0" tIns="0" rIns="0" bIns="0" rtlCol="0"/>
            <a:lstStyle/>
            <a:p>
              <a:endParaRPr sz="1227"/>
            </a:p>
          </p:txBody>
        </p:sp>
        <p:sp>
          <p:nvSpPr>
            <p:cNvPr id="4516" name="object 4516"/>
            <p:cNvSpPr/>
            <p:nvPr/>
          </p:nvSpPr>
          <p:spPr>
            <a:xfrm>
              <a:off x="2723715" y="6957816"/>
              <a:ext cx="34925" cy="20955"/>
            </a:xfrm>
            <a:custGeom>
              <a:avLst/>
              <a:gdLst/>
              <a:ahLst/>
              <a:cxnLst/>
              <a:rect l="l" t="t" r="r" b="b"/>
              <a:pathLst>
                <a:path w="34925" h="20954">
                  <a:moveTo>
                    <a:pt x="34571" y="0"/>
                  </a:moveTo>
                  <a:lnTo>
                    <a:pt x="0" y="19964"/>
                  </a:lnTo>
                  <a:lnTo>
                    <a:pt x="2502" y="20816"/>
                  </a:lnTo>
                  <a:lnTo>
                    <a:pt x="34571" y="2355"/>
                  </a:lnTo>
                  <a:lnTo>
                    <a:pt x="34571" y="0"/>
                  </a:lnTo>
                  <a:close/>
                </a:path>
              </a:pathLst>
            </a:custGeom>
            <a:solidFill>
              <a:srgbClr val="163F80"/>
            </a:solidFill>
          </p:spPr>
          <p:txBody>
            <a:bodyPr wrap="square" lIns="0" tIns="0" rIns="0" bIns="0" rtlCol="0"/>
            <a:lstStyle/>
            <a:p>
              <a:endParaRPr sz="1227"/>
            </a:p>
          </p:txBody>
        </p:sp>
        <p:sp>
          <p:nvSpPr>
            <p:cNvPr id="4517" name="object 4517"/>
            <p:cNvSpPr/>
            <p:nvPr/>
          </p:nvSpPr>
          <p:spPr>
            <a:xfrm>
              <a:off x="2721685" y="6955987"/>
              <a:ext cx="36830" cy="22225"/>
            </a:xfrm>
            <a:custGeom>
              <a:avLst/>
              <a:gdLst/>
              <a:ahLst/>
              <a:cxnLst/>
              <a:rect l="l" t="t" r="r" b="b"/>
              <a:pathLst>
                <a:path w="36830" h="22225">
                  <a:moveTo>
                    <a:pt x="36602" y="0"/>
                  </a:moveTo>
                  <a:lnTo>
                    <a:pt x="0" y="21100"/>
                  </a:lnTo>
                  <a:lnTo>
                    <a:pt x="2744" y="22035"/>
                  </a:lnTo>
                  <a:lnTo>
                    <a:pt x="36602" y="2373"/>
                  </a:lnTo>
                  <a:lnTo>
                    <a:pt x="36602" y="0"/>
                  </a:lnTo>
                  <a:close/>
                </a:path>
              </a:pathLst>
            </a:custGeom>
            <a:solidFill>
              <a:srgbClr val="164080"/>
            </a:solidFill>
          </p:spPr>
          <p:txBody>
            <a:bodyPr wrap="square" lIns="0" tIns="0" rIns="0" bIns="0" rtlCol="0"/>
            <a:lstStyle/>
            <a:p>
              <a:endParaRPr sz="1227"/>
            </a:p>
          </p:txBody>
        </p:sp>
        <p:sp>
          <p:nvSpPr>
            <p:cNvPr id="4518" name="object 4518"/>
            <p:cNvSpPr/>
            <p:nvPr/>
          </p:nvSpPr>
          <p:spPr>
            <a:xfrm>
              <a:off x="2719872" y="6954192"/>
              <a:ext cx="38735" cy="23495"/>
            </a:xfrm>
            <a:custGeom>
              <a:avLst/>
              <a:gdLst/>
              <a:ahLst/>
              <a:cxnLst/>
              <a:rect l="l" t="t" r="r" b="b"/>
              <a:pathLst>
                <a:path w="38735" h="23495">
                  <a:moveTo>
                    <a:pt x="38415" y="0"/>
                  </a:moveTo>
                  <a:lnTo>
                    <a:pt x="0" y="22277"/>
                  </a:lnTo>
                  <a:lnTo>
                    <a:pt x="2448" y="23111"/>
                  </a:lnTo>
                  <a:lnTo>
                    <a:pt x="38415" y="2457"/>
                  </a:lnTo>
                  <a:lnTo>
                    <a:pt x="38415" y="0"/>
                  </a:lnTo>
                  <a:close/>
                </a:path>
              </a:pathLst>
            </a:custGeom>
            <a:solidFill>
              <a:srgbClr val="164181"/>
            </a:solidFill>
          </p:spPr>
          <p:txBody>
            <a:bodyPr wrap="square" lIns="0" tIns="0" rIns="0" bIns="0" rtlCol="0"/>
            <a:lstStyle/>
            <a:p>
              <a:endParaRPr sz="1227"/>
            </a:p>
          </p:txBody>
        </p:sp>
        <p:sp>
          <p:nvSpPr>
            <p:cNvPr id="4519" name="object 4519"/>
            <p:cNvSpPr/>
            <p:nvPr/>
          </p:nvSpPr>
          <p:spPr>
            <a:xfrm>
              <a:off x="2717827" y="6952482"/>
              <a:ext cx="40640" cy="24765"/>
            </a:xfrm>
            <a:custGeom>
              <a:avLst/>
              <a:gdLst/>
              <a:ahLst/>
              <a:cxnLst/>
              <a:rect l="l" t="t" r="r" b="b"/>
              <a:pathLst>
                <a:path w="40639" h="24765">
                  <a:moveTo>
                    <a:pt x="40459" y="0"/>
                  </a:moveTo>
                  <a:lnTo>
                    <a:pt x="0" y="23291"/>
                  </a:lnTo>
                  <a:lnTo>
                    <a:pt x="2632" y="24188"/>
                  </a:lnTo>
                  <a:lnTo>
                    <a:pt x="40459" y="2252"/>
                  </a:lnTo>
                  <a:lnTo>
                    <a:pt x="40459" y="0"/>
                  </a:lnTo>
                  <a:close/>
                </a:path>
              </a:pathLst>
            </a:custGeom>
            <a:solidFill>
              <a:srgbClr val="164182"/>
            </a:solidFill>
          </p:spPr>
          <p:txBody>
            <a:bodyPr wrap="square" lIns="0" tIns="0" rIns="0" bIns="0" rtlCol="0"/>
            <a:lstStyle/>
            <a:p>
              <a:endParaRPr sz="1227"/>
            </a:p>
          </p:txBody>
        </p:sp>
        <p:sp>
          <p:nvSpPr>
            <p:cNvPr id="4520" name="object 4520"/>
            <p:cNvSpPr/>
            <p:nvPr/>
          </p:nvSpPr>
          <p:spPr>
            <a:xfrm>
              <a:off x="2715660" y="6950521"/>
              <a:ext cx="43180" cy="26034"/>
            </a:xfrm>
            <a:custGeom>
              <a:avLst/>
              <a:gdLst/>
              <a:ahLst/>
              <a:cxnLst/>
              <a:rect l="l" t="t" r="r" b="b"/>
              <a:pathLst>
                <a:path w="43180" h="26034">
                  <a:moveTo>
                    <a:pt x="42627" y="0"/>
                  </a:moveTo>
                  <a:lnTo>
                    <a:pt x="0" y="24513"/>
                  </a:lnTo>
                  <a:lnTo>
                    <a:pt x="2814" y="25472"/>
                  </a:lnTo>
                  <a:lnTo>
                    <a:pt x="42627" y="2521"/>
                  </a:lnTo>
                  <a:lnTo>
                    <a:pt x="42627" y="0"/>
                  </a:lnTo>
                  <a:close/>
                </a:path>
              </a:pathLst>
            </a:custGeom>
            <a:solidFill>
              <a:srgbClr val="164282"/>
            </a:solidFill>
          </p:spPr>
          <p:txBody>
            <a:bodyPr wrap="square" lIns="0" tIns="0" rIns="0" bIns="0" rtlCol="0"/>
            <a:lstStyle/>
            <a:p>
              <a:endParaRPr sz="1227"/>
            </a:p>
          </p:txBody>
        </p:sp>
        <p:sp>
          <p:nvSpPr>
            <p:cNvPr id="4521" name="object 4521"/>
            <p:cNvSpPr/>
            <p:nvPr/>
          </p:nvSpPr>
          <p:spPr>
            <a:xfrm>
              <a:off x="2713921" y="6948966"/>
              <a:ext cx="44450" cy="26670"/>
            </a:xfrm>
            <a:custGeom>
              <a:avLst/>
              <a:gdLst/>
              <a:ahLst/>
              <a:cxnLst/>
              <a:rect l="l" t="t" r="r" b="b"/>
              <a:pathLst>
                <a:path w="44450" h="26670">
                  <a:moveTo>
                    <a:pt x="44365" y="0"/>
                  </a:moveTo>
                  <a:lnTo>
                    <a:pt x="0" y="25477"/>
                  </a:lnTo>
                  <a:lnTo>
                    <a:pt x="2267" y="26250"/>
                  </a:lnTo>
                  <a:lnTo>
                    <a:pt x="44365" y="2117"/>
                  </a:lnTo>
                  <a:lnTo>
                    <a:pt x="44365" y="0"/>
                  </a:lnTo>
                  <a:close/>
                </a:path>
              </a:pathLst>
            </a:custGeom>
            <a:solidFill>
              <a:srgbClr val="164383"/>
            </a:solidFill>
          </p:spPr>
          <p:txBody>
            <a:bodyPr wrap="square" lIns="0" tIns="0" rIns="0" bIns="0" rtlCol="0"/>
            <a:lstStyle/>
            <a:p>
              <a:endParaRPr sz="1227"/>
            </a:p>
          </p:txBody>
        </p:sp>
        <p:sp>
          <p:nvSpPr>
            <p:cNvPr id="4522" name="object 4522"/>
            <p:cNvSpPr/>
            <p:nvPr/>
          </p:nvSpPr>
          <p:spPr>
            <a:xfrm>
              <a:off x="2711776" y="6946937"/>
              <a:ext cx="46990" cy="27940"/>
            </a:xfrm>
            <a:custGeom>
              <a:avLst/>
              <a:gdLst/>
              <a:ahLst/>
              <a:cxnLst/>
              <a:rect l="l" t="t" r="r" b="b"/>
              <a:pathLst>
                <a:path w="46989" h="27940">
                  <a:moveTo>
                    <a:pt x="46510" y="0"/>
                  </a:moveTo>
                  <a:lnTo>
                    <a:pt x="0" y="26774"/>
                  </a:lnTo>
                  <a:lnTo>
                    <a:pt x="2660" y="27681"/>
                  </a:lnTo>
                  <a:lnTo>
                    <a:pt x="46510" y="2544"/>
                  </a:lnTo>
                  <a:lnTo>
                    <a:pt x="46510" y="0"/>
                  </a:lnTo>
                  <a:close/>
                </a:path>
              </a:pathLst>
            </a:custGeom>
            <a:solidFill>
              <a:srgbClr val="164384"/>
            </a:solidFill>
          </p:spPr>
          <p:txBody>
            <a:bodyPr wrap="square" lIns="0" tIns="0" rIns="0" bIns="0" rtlCol="0"/>
            <a:lstStyle/>
            <a:p>
              <a:endParaRPr sz="1227"/>
            </a:p>
          </p:txBody>
        </p:sp>
        <p:sp>
          <p:nvSpPr>
            <p:cNvPr id="4523" name="object 4523"/>
            <p:cNvSpPr/>
            <p:nvPr/>
          </p:nvSpPr>
          <p:spPr>
            <a:xfrm>
              <a:off x="2710088" y="6945351"/>
              <a:ext cx="48260" cy="28575"/>
            </a:xfrm>
            <a:custGeom>
              <a:avLst/>
              <a:gdLst/>
              <a:ahLst/>
              <a:cxnLst/>
              <a:rect l="l" t="t" r="r" b="b"/>
              <a:pathLst>
                <a:path w="48260" h="28575">
                  <a:moveTo>
                    <a:pt x="48199" y="0"/>
                  </a:moveTo>
                  <a:lnTo>
                    <a:pt x="0" y="27786"/>
                  </a:lnTo>
                  <a:lnTo>
                    <a:pt x="2115" y="28506"/>
                  </a:lnTo>
                  <a:lnTo>
                    <a:pt x="48199" y="2154"/>
                  </a:lnTo>
                  <a:lnTo>
                    <a:pt x="48199" y="0"/>
                  </a:lnTo>
                  <a:close/>
                </a:path>
              </a:pathLst>
            </a:custGeom>
            <a:solidFill>
              <a:srgbClr val="164485"/>
            </a:solidFill>
          </p:spPr>
          <p:txBody>
            <a:bodyPr wrap="square" lIns="0" tIns="0" rIns="0" bIns="0" rtlCol="0"/>
            <a:lstStyle/>
            <a:p>
              <a:endParaRPr sz="1227"/>
            </a:p>
          </p:txBody>
        </p:sp>
        <p:sp>
          <p:nvSpPr>
            <p:cNvPr id="4524" name="object 4524"/>
            <p:cNvSpPr/>
            <p:nvPr/>
          </p:nvSpPr>
          <p:spPr>
            <a:xfrm>
              <a:off x="2707974" y="6943453"/>
              <a:ext cx="50800" cy="29845"/>
            </a:xfrm>
            <a:custGeom>
              <a:avLst/>
              <a:gdLst/>
              <a:ahLst/>
              <a:cxnLst/>
              <a:rect l="l" t="t" r="r" b="b"/>
              <a:pathLst>
                <a:path w="50800" h="29845">
                  <a:moveTo>
                    <a:pt x="50313" y="0"/>
                  </a:moveTo>
                  <a:lnTo>
                    <a:pt x="0" y="28963"/>
                  </a:lnTo>
                  <a:lnTo>
                    <a:pt x="2475" y="29807"/>
                  </a:lnTo>
                  <a:lnTo>
                    <a:pt x="50313" y="2182"/>
                  </a:lnTo>
                  <a:lnTo>
                    <a:pt x="50313" y="0"/>
                  </a:lnTo>
                  <a:close/>
                </a:path>
              </a:pathLst>
            </a:custGeom>
            <a:solidFill>
              <a:srgbClr val="174585"/>
            </a:solidFill>
          </p:spPr>
          <p:txBody>
            <a:bodyPr wrap="square" lIns="0" tIns="0" rIns="0" bIns="0" rtlCol="0"/>
            <a:lstStyle/>
            <a:p>
              <a:endParaRPr sz="1227"/>
            </a:p>
          </p:txBody>
        </p:sp>
        <p:sp>
          <p:nvSpPr>
            <p:cNvPr id="4525" name="object 4525"/>
            <p:cNvSpPr/>
            <p:nvPr/>
          </p:nvSpPr>
          <p:spPr>
            <a:xfrm>
              <a:off x="2706224" y="6941849"/>
              <a:ext cx="52069" cy="31115"/>
            </a:xfrm>
            <a:custGeom>
              <a:avLst/>
              <a:gdLst/>
              <a:ahLst/>
              <a:cxnLst/>
              <a:rect l="l" t="t" r="r" b="b"/>
              <a:pathLst>
                <a:path w="52069" h="31115">
                  <a:moveTo>
                    <a:pt x="52062" y="0"/>
                  </a:moveTo>
                  <a:lnTo>
                    <a:pt x="0" y="29971"/>
                  </a:lnTo>
                  <a:lnTo>
                    <a:pt x="2151" y="30704"/>
                  </a:lnTo>
                  <a:lnTo>
                    <a:pt x="52062" y="2093"/>
                  </a:lnTo>
                  <a:lnTo>
                    <a:pt x="52062" y="0"/>
                  </a:lnTo>
                  <a:close/>
                </a:path>
              </a:pathLst>
            </a:custGeom>
            <a:solidFill>
              <a:srgbClr val="174586"/>
            </a:solidFill>
          </p:spPr>
          <p:txBody>
            <a:bodyPr wrap="square" lIns="0" tIns="0" rIns="0" bIns="0" rtlCol="0"/>
            <a:lstStyle/>
            <a:p>
              <a:endParaRPr sz="1227"/>
            </a:p>
          </p:txBody>
        </p:sp>
        <p:sp>
          <p:nvSpPr>
            <p:cNvPr id="4526" name="object 4526"/>
            <p:cNvSpPr/>
            <p:nvPr/>
          </p:nvSpPr>
          <p:spPr>
            <a:xfrm>
              <a:off x="2704052" y="6939891"/>
              <a:ext cx="54610" cy="32384"/>
            </a:xfrm>
            <a:custGeom>
              <a:avLst/>
              <a:gdLst/>
              <a:ahLst/>
              <a:cxnLst/>
              <a:rect l="l" t="t" r="r" b="b"/>
              <a:pathLst>
                <a:path w="54610" h="32384">
                  <a:moveTo>
                    <a:pt x="54235" y="0"/>
                  </a:moveTo>
                  <a:lnTo>
                    <a:pt x="0" y="31189"/>
                  </a:lnTo>
                  <a:lnTo>
                    <a:pt x="2528" y="32050"/>
                  </a:lnTo>
                  <a:lnTo>
                    <a:pt x="54235" y="2191"/>
                  </a:lnTo>
                  <a:lnTo>
                    <a:pt x="54235" y="0"/>
                  </a:lnTo>
                  <a:close/>
                </a:path>
              </a:pathLst>
            </a:custGeom>
            <a:solidFill>
              <a:srgbClr val="174687"/>
            </a:solidFill>
          </p:spPr>
          <p:txBody>
            <a:bodyPr wrap="square" lIns="0" tIns="0" rIns="0" bIns="0" rtlCol="0"/>
            <a:lstStyle/>
            <a:p>
              <a:endParaRPr sz="1227"/>
            </a:p>
          </p:txBody>
        </p:sp>
        <p:sp>
          <p:nvSpPr>
            <p:cNvPr id="4527" name="object 4527"/>
            <p:cNvSpPr/>
            <p:nvPr/>
          </p:nvSpPr>
          <p:spPr>
            <a:xfrm>
              <a:off x="2702267" y="6937985"/>
              <a:ext cx="56515" cy="33655"/>
            </a:xfrm>
            <a:custGeom>
              <a:avLst/>
              <a:gdLst/>
              <a:ahLst/>
              <a:cxnLst/>
              <a:rect l="l" t="t" r="r" b="b"/>
              <a:pathLst>
                <a:path w="56514" h="33654">
                  <a:moveTo>
                    <a:pt x="56019" y="0"/>
                  </a:moveTo>
                  <a:lnTo>
                    <a:pt x="0" y="32486"/>
                  </a:lnTo>
                  <a:lnTo>
                    <a:pt x="2271" y="33260"/>
                  </a:lnTo>
                  <a:lnTo>
                    <a:pt x="56019" y="2275"/>
                  </a:lnTo>
                  <a:lnTo>
                    <a:pt x="56019" y="0"/>
                  </a:lnTo>
                  <a:close/>
                </a:path>
              </a:pathLst>
            </a:custGeom>
            <a:solidFill>
              <a:srgbClr val="174788"/>
            </a:solidFill>
          </p:spPr>
          <p:txBody>
            <a:bodyPr wrap="square" lIns="0" tIns="0" rIns="0" bIns="0" rtlCol="0"/>
            <a:lstStyle/>
            <a:p>
              <a:endParaRPr sz="1227"/>
            </a:p>
          </p:txBody>
        </p:sp>
        <p:sp>
          <p:nvSpPr>
            <p:cNvPr id="4528" name="object 4528"/>
            <p:cNvSpPr/>
            <p:nvPr/>
          </p:nvSpPr>
          <p:spPr>
            <a:xfrm>
              <a:off x="2700173" y="6936304"/>
              <a:ext cx="58419" cy="34290"/>
            </a:xfrm>
            <a:custGeom>
              <a:avLst/>
              <a:gdLst/>
              <a:ahLst/>
              <a:cxnLst/>
              <a:rect l="l" t="t" r="r" b="b"/>
              <a:pathLst>
                <a:path w="58419" h="34290">
                  <a:moveTo>
                    <a:pt x="58113" y="0"/>
                  </a:moveTo>
                  <a:lnTo>
                    <a:pt x="0" y="33454"/>
                  </a:lnTo>
                  <a:lnTo>
                    <a:pt x="2134" y="34181"/>
                  </a:lnTo>
                  <a:lnTo>
                    <a:pt x="58113" y="2034"/>
                  </a:lnTo>
                  <a:lnTo>
                    <a:pt x="58113" y="0"/>
                  </a:lnTo>
                  <a:close/>
                </a:path>
              </a:pathLst>
            </a:custGeom>
            <a:solidFill>
              <a:srgbClr val="174888"/>
            </a:solidFill>
          </p:spPr>
          <p:txBody>
            <a:bodyPr wrap="square" lIns="0" tIns="0" rIns="0" bIns="0" rtlCol="0"/>
            <a:lstStyle/>
            <a:p>
              <a:endParaRPr sz="1227"/>
            </a:p>
          </p:txBody>
        </p:sp>
        <p:sp>
          <p:nvSpPr>
            <p:cNvPr id="4529" name="object 4529"/>
            <p:cNvSpPr/>
            <p:nvPr/>
          </p:nvSpPr>
          <p:spPr>
            <a:xfrm>
              <a:off x="2698472" y="6934442"/>
              <a:ext cx="60325" cy="35560"/>
            </a:xfrm>
            <a:custGeom>
              <a:avLst/>
              <a:gdLst/>
              <a:ahLst/>
              <a:cxnLst/>
              <a:rect l="l" t="t" r="r" b="b"/>
              <a:pathLst>
                <a:path w="60325" h="35559">
                  <a:moveTo>
                    <a:pt x="59815" y="0"/>
                  </a:moveTo>
                  <a:lnTo>
                    <a:pt x="0" y="34736"/>
                  </a:lnTo>
                  <a:lnTo>
                    <a:pt x="2084" y="35446"/>
                  </a:lnTo>
                  <a:lnTo>
                    <a:pt x="59815" y="2294"/>
                  </a:lnTo>
                  <a:lnTo>
                    <a:pt x="59815" y="0"/>
                  </a:lnTo>
                  <a:close/>
                </a:path>
              </a:pathLst>
            </a:custGeom>
            <a:solidFill>
              <a:srgbClr val="174889"/>
            </a:solidFill>
          </p:spPr>
          <p:txBody>
            <a:bodyPr wrap="square" lIns="0" tIns="0" rIns="0" bIns="0" rtlCol="0"/>
            <a:lstStyle/>
            <a:p>
              <a:endParaRPr sz="1227"/>
            </a:p>
          </p:txBody>
        </p:sp>
        <p:sp>
          <p:nvSpPr>
            <p:cNvPr id="4530" name="object 4530"/>
            <p:cNvSpPr/>
            <p:nvPr/>
          </p:nvSpPr>
          <p:spPr>
            <a:xfrm>
              <a:off x="2696164" y="6932781"/>
              <a:ext cx="62230" cy="36830"/>
            </a:xfrm>
            <a:custGeom>
              <a:avLst/>
              <a:gdLst/>
              <a:ahLst/>
              <a:cxnLst/>
              <a:rect l="l" t="t" r="r" b="b"/>
              <a:pathLst>
                <a:path w="62230" h="36829">
                  <a:moveTo>
                    <a:pt x="62123" y="0"/>
                  </a:moveTo>
                  <a:lnTo>
                    <a:pt x="0" y="35611"/>
                  </a:lnTo>
                  <a:lnTo>
                    <a:pt x="2327" y="36404"/>
                  </a:lnTo>
                  <a:lnTo>
                    <a:pt x="62123" y="1933"/>
                  </a:lnTo>
                  <a:lnTo>
                    <a:pt x="62123" y="0"/>
                  </a:lnTo>
                  <a:close/>
                </a:path>
              </a:pathLst>
            </a:custGeom>
            <a:solidFill>
              <a:srgbClr val="17498A"/>
            </a:solidFill>
          </p:spPr>
          <p:txBody>
            <a:bodyPr wrap="square" lIns="0" tIns="0" rIns="0" bIns="0" rtlCol="0"/>
            <a:lstStyle/>
            <a:p>
              <a:endParaRPr sz="1227"/>
            </a:p>
          </p:txBody>
        </p:sp>
        <p:sp>
          <p:nvSpPr>
            <p:cNvPr id="4531" name="object 4531"/>
            <p:cNvSpPr/>
            <p:nvPr/>
          </p:nvSpPr>
          <p:spPr>
            <a:xfrm>
              <a:off x="2693913" y="6930815"/>
              <a:ext cx="64769" cy="38100"/>
            </a:xfrm>
            <a:custGeom>
              <a:avLst/>
              <a:gdLst/>
              <a:ahLst/>
              <a:cxnLst/>
              <a:rect l="l" t="t" r="r" b="b"/>
              <a:pathLst>
                <a:path w="64769" h="38100">
                  <a:moveTo>
                    <a:pt x="64373" y="0"/>
                  </a:moveTo>
                  <a:lnTo>
                    <a:pt x="0" y="36810"/>
                  </a:lnTo>
                  <a:lnTo>
                    <a:pt x="2831" y="37775"/>
                  </a:lnTo>
                  <a:lnTo>
                    <a:pt x="64373" y="2347"/>
                  </a:lnTo>
                  <a:lnTo>
                    <a:pt x="64373" y="0"/>
                  </a:lnTo>
                  <a:close/>
                </a:path>
              </a:pathLst>
            </a:custGeom>
            <a:solidFill>
              <a:srgbClr val="174A8A"/>
            </a:solidFill>
          </p:spPr>
          <p:txBody>
            <a:bodyPr wrap="square" lIns="0" tIns="0" rIns="0" bIns="0" rtlCol="0"/>
            <a:lstStyle/>
            <a:p>
              <a:endParaRPr sz="1227"/>
            </a:p>
          </p:txBody>
        </p:sp>
        <p:sp>
          <p:nvSpPr>
            <p:cNvPr id="4532" name="object 4532"/>
            <p:cNvSpPr/>
            <p:nvPr/>
          </p:nvSpPr>
          <p:spPr>
            <a:xfrm>
              <a:off x="2692159" y="6929214"/>
              <a:ext cx="66675" cy="38735"/>
            </a:xfrm>
            <a:custGeom>
              <a:avLst/>
              <a:gdLst/>
              <a:ahLst/>
              <a:cxnLst/>
              <a:rect l="l" t="t" r="r" b="b"/>
              <a:pathLst>
                <a:path w="66675" h="38734">
                  <a:moveTo>
                    <a:pt x="66127" y="0"/>
                  </a:moveTo>
                  <a:lnTo>
                    <a:pt x="0" y="37813"/>
                  </a:lnTo>
                  <a:lnTo>
                    <a:pt x="2461" y="38652"/>
                  </a:lnTo>
                  <a:lnTo>
                    <a:pt x="66127" y="2001"/>
                  </a:lnTo>
                  <a:lnTo>
                    <a:pt x="66127" y="0"/>
                  </a:lnTo>
                  <a:close/>
                </a:path>
              </a:pathLst>
            </a:custGeom>
            <a:solidFill>
              <a:srgbClr val="184A8B"/>
            </a:solidFill>
          </p:spPr>
          <p:txBody>
            <a:bodyPr wrap="square" lIns="0" tIns="0" rIns="0" bIns="0" rtlCol="0"/>
            <a:lstStyle/>
            <a:p>
              <a:endParaRPr sz="1227"/>
            </a:p>
          </p:txBody>
        </p:sp>
        <p:sp>
          <p:nvSpPr>
            <p:cNvPr id="4533" name="object 4533"/>
            <p:cNvSpPr/>
            <p:nvPr/>
          </p:nvSpPr>
          <p:spPr>
            <a:xfrm>
              <a:off x="2691193" y="6927241"/>
              <a:ext cx="67310" cy="40640"/>
            </a:xfrm>
            <a:custGeom>
              <a:avLst/>
              <a:gdLst/>
              <a:ahLst/>
              <a:cxnLst/>
              <a:rect l="l" t="t" r="r" b="b"/>
              <a:pathLst>
                <a:path w="67310" h="40640">
                  <a:moveTo>
                    <a:pt x="67094" y="0"/>
                  </a:moveTo>
                  <a:lnTo>
                    <a:pt x="0" y="38460"/>
                  </a:lnTo>
                  <a:lnTo>
                    <a:pt x="0" y="39240"/>
                  </a:lnTo>
                  <a:lnTo>
                    <a:pt x="159" y="39512"/>
                  </a:lnTo>
                  <a:lnTo>
                    <a:pt x="1744" y="40052"/>
                  </a:lnTo>
                  <a:lnTo>
                    <a:pt x="67094" y="2101"/>
                  </a:lnTo>
                  <a:lnTo>
                    <a:pt x="67094" y="0"/>
                  </a:lnTo>
                  <a:close/>
                </a:path>
              </a:pathLst>
            </a:custGeom>
            <a:solidFill>
              <a:srgbClr val="184B8C"/>
            </a:solidFill>
          </p:spPr>
          <p:txBody>
            <a:bodyPr wrap="square" lIns="0" tIns="0" rIns="0" bIns="0" rtlCol="0"/>
            <a:lstStyle/>
            <a:p>
              <a:endParaRPr sz="1227"/>
            </a:p>
          </p:txBody>
        </p:sp>
        <p:sp>
          <p:nvSpPr>
            <p:cNvPr id="4534" name="object 4534"/>
            <p:cNvSpPr/>
            <p:nvPr/>
          </p:nvSpPr>
          <p:spPr>
            <a:xfrm>
              <a:off x="2691193" y="6923697"/>
              <a:ext cx="67310" cy="42545"/>
            </a:xfrm>
            <a:custGeom>
              <a:avLst/>
              <a:gdLst/>
              <a:ahLst/>
              <a:cxnLst/>
              <a:rect l="l" t="t" r="r" b="b"/>
              <a:pathLst>
                <a:path w="67310" h="42545">
                  <a:moveTo>
                    <a:pt x="67094" y="0"/>
                  </a:moveTo>
                  <a:lnTo>
                    <a:pt x="0" y="38468"/>
                  </a:lnTo>
                  <a:lnTo>
                    <a:pt x="0" y="40411"/>
                  </a:lnTo>
                  <a:lnTo>
                    <a:pt x="0" y="40944"/>
                  </a:lnTo>
                  <a:lnTo>
                    <a:pt x="0" y="42545"/>
                  </a:lnTo>
                  <a:lnTo>
                    <a:pt x="67094" y="4025"/>
                  </a:lnTo>
                  <a:lnTo>
                    <a:pt x="67094" y="2032"/>
                  </a:lnTo>
                  <a:lnTo>
                    <a:pt x="67094" y="0"/>
                  </a:lnTo>
                  <a:close/>
                </a:path>
              </a:pathLst>
            </a:custGeom>
            <a:solidFill>
              <a:srgbClr val="184C8D"/>
            </a:solidFill>
          </p:spPr>
          <p:txBody>
            <a:bodyPr wrap="square" lIns="0" tIns="0" rIns="0" bIns="0" rtlCol="0"/>
            <a:lstStyle/>
            <a:p>
              <a:endParaRPr sz="1227"/>
            </a:p>
          </p:txBody>
        </p:sp>
        <p:sp>
          <p:nvSpPr>
            <p:cNvPr id="4535" name="object 4535"/>
            <p:cNvSpPr/>
            <p:nvPr/>
          </p:nvSpPr>
          <p:spPr>
            <a:xfrm>
              <a:off x="2691193" y="6921636"/>
              <a:ext cx="67310" cy="41275"/>
            </a:xfrm>
            <a:custGeom>
              <a:avLst/>
              <a:gdLst/>
              <a:ahLst/>
              <a:cxnLst/>
              <a:rect l="l" t="t" r="r" b="b"/>
              <a:pathLst>
                <a:path w="67310" h="41275">
                  <a:moveTo>
                    <a:pt x="67094" y="0"/>
                  </a:moveTo>
                  <a:lnTo>
                    <a:pt x="0" y="38963"/>
                  </a:lnTo>
                  <a:lnTo>
                    <a:pt x="0" y="41119"/>
                  </a:lnTo>
                  <a:lnTo>
                    <a:pt x="67094" y="2441"/>
                  </a:lnTo>
                  <a:lnTo>
                    <a:pt x="67094" y="0"/>
                  </a:lnTo>
                  <a:close/>
                </a:path>
              </a:pathLst>
            </a:custGeom>
            <a:solidFill>
              <a:srgbClr val="184D8E"/>
            </a:solidFill>
          </p:spPr>
          <p:txBody>
            <a:bodyPr wrap="square" lIns="0" tIns="0" rIns="0" bIns="0" rtlCol="0"/>
            <a:lstStyle/>
            <a:p>
              <a:endParaRPr sz="1227"/>
            </a:p>
          </p:txBody>
        </p:sp>
        <p:sp>
          <p:nvSpPr>
            <p:cNvPr id="4536" name="object 4536"/>
            <p:cNvSpPr/>
            <p:nvPr/>
          </p:nvSpPr>
          <p:spPr>
            <a:xfrm>
              <a:off x="2691180" y="6918198"/>
              <a:ext cx="67310" cy="43180"/>
            </a:xfrm>
            <a:custGeom>
              <a:avLst/>
              <a:gdLst/>
              <a:ahLst/>
              <a:cxnLst/>
              <a:rect l="l" t="t" r="r" b="b"/>
              <a:pathLst>
                <a:path w="67310" h="43179">
                  <a:moveTo>
                    <a:pt x="67094" y="0"/>
                  </a:moveTo>
                  <a:lnTo>
                    <a:pt x="0" y="38747"/>
                  </a:lnTo>
                  <a:lnTo>
                    <a:pt x="0" y="40360"/>
                  </a:lnTo>
                  <a:lnTo>
                    <a:pt x="0" y="41021"/>
                  </a:lnTo>
                  <a:lnTo>
                    <a:pt x="0" y="42621"/>
                  </a:lnTo>
                  <a:lnTo>
                    <a:pt x="67094" y="4000"/>
                  </a:lnTo>
                  <a:lnTo>
                    <a:pt x="67094" y="2387"/>
                  </a:lnTo>
                  <a:lnTo>
                    <a:pt x="67094" y="1841"/>
                  </a:lnTo>
                  <a:lnTo>
                    <a:pt x="67094" y="0"/>
                  </a:lnTo>
                  <a:close/>
                </a:path>
              </a:pathLst>
            </a:custGeom>
            <a:solidFill>
              <a:srgbClr val="184E8F"/>
            </a:solidFill>
          </p:spPr>
          <p:txBody>
            <a:bodyPr wrap="square" lIns="0" tIns="0" rIns="0" bIns="0" rtlCol="0"/>
            <a:lstStyle/>
            <a:p>
              <a:endParaRPr sz="1227"/>
            </a:p>
          </p:txBody>
        </p:sp>
        <p:sp>
          <p:nvSpPr>
            <p:cNvPr id="4537" name="object 4537"/>
            <p:cNvSpPr/>
            <p:nvPr/>
          </p:nvSpPr>
          <p:spPr>
            <a:xfrm>
              <a:off x="2691193" y="6916619"/>
              <a:ext cx="67310" cy="40640"/>
            </a:xfrm>
            <a:custGeom>
              <a:avLst/>
              <a:gdLst/>
              <a:ahLst/>
              <a:cxnLst/>
              <a:rect l="l" t="t" r="r" b="b"/>
              <a:pathLst>
                <a:path w="67310" h="40640">
                  <a:moveTo>
                    <a:pt x="67094" y="0"/>
                  </a:moveTo>
                  <a:lnTo>
                    <a:pt x="0" y="38460"/>
                  </a:lnTo>
                  <a:lnTo>
                    <a:pt x="0" y="40595"/>
                  </a:lnTo>
                  <a:lnTo>
                    <a:pt x="67094" y="2011"/>
                  </a:lnTo>
                  <a:lnTo>
                    <a:pt x="67094" y="0"/>
                  </a:lnTo>
                  <a:close/>
                </a:path>
              </a:pathLst>
            </a:custGeom>
            <a:solidFill>
              <a:srgbClr val="184F90"/>
            </a:solidFill>
          </p:spPr>
          <p:txBody>
            <a:bodyPr wrap="square" lIns="0" tIns="0" rIns="0" bIns="0" rtlCol="0"/>
            <a:lstStyle/>
            <a:p>
              <a:endParaRPr sz="1227"/>
            </a:p>
          </p:txBody>
        </p:sp>
        <p:sp>
          <p:nvSpPr>
            <p:cNvPr id="4538" name="object 4538"/>
            <p:cNvSpPr/>
            <p:nvPr/>
          </p:nvSpPr>
          <p:spPr>
            <a:xfrm>
              <a:off x="2691193" y="6914675"/>
              <a:ext cx="67310" cy="41275"/>
            </a:xfrm>
            <a:custGeom>
              <a:avLst/>
              <a:gdLst/>
              <a:ahLst/>
              <a:cxnLst/>
              <a:rect l="l" t="t" r="r" b="b"/>
              <a:pathLst>
                <a:path w="67310" h="41275">
                  <a:moveTo>
                    <a:pt x="67094" y="0"/>
                  </a:moveTo>
                  <a:lnTo>
                    <a:pt x="0" y="38460"/>
                  </a:lnTo>
                  <a:lnTo>
                    <a:pt x="0" y="40755"/>
                  </a:lnTo>
                  <a:lnTo>
                    <a:pt x="67094" y="2388"/>
                  </a:lnTo>
                  <a:lnTo>
                    <a:pt x="67094" y="0"/>
                  </a:lnTo>
                  <a:close/>
                </a:path>
              </a:pathLst>
            </a:custGeom>
            <a:solidFill>
              <a:srgbClr val="195091"/>
            </a:solidFill>
          </p:spPr>
          <p:txBody>
            <a:bodyPr wrap="square" lIns="0" tIns="0" rIns="0" bIns="0" rtlCol="0"/>
            <a:lstStyle/>
            <a:p>
              <a:endParaRPr sz="1227"/>
            </a:p>
          </p:txBody>
        </p:sp>
        <p:sp>
          <p:nvSpPr>
            <p:cNvPr id="4539" name="object 4539"/>
            <p:cNvSpPr/>
            <p:nvPr/>
          </p:nvSpPr>
          <p:spPr>
            <a:xfrm>
              <a:off x="2691193" y="6910946"/>
              <a:ext cx="67310" cy="43180"/>
            </a:xfrm>
            <a:custGeom>
              <a:avLst/>
              <a:gdLst/>
              <a:ahLst/>
              <a:cxnLst/>
              <a:rect l="l" t="t" r="r" b="b"/>
              <a:pathLst>
                <a:path w="67310" h="43179">
                  <a:moveTo>
                    <a:pt x="67094" y="0"/>
                  </a:moveTo>
                  <a:lnTo>
                    <a:pt x="0" y="38582"/>
                  </a:lnTo>
                  <a:lnTo>
                    <a:pt x="0" y="40576"/>
                  </a:lnTo>
                  <a:lnTo>
                    <a:pt x="0" y="41148"/>
                  </a:lnTo>
                  <a:lnTo>
                    <a:pt x="0" y="42722"/>
                  </a:lnTo>
                  <a:lnTo>
                    <a:pt x="67094" y="4102"/>
                  </a:lnTo>
                  <a:lnTo>
                    <a:pt x="67094" y="2184"/>
                  </a:lnTo>
                  <a:lnTo>
                    <a:pt x="67094" y="1955"/>
                  </a:lnTo>
                  <a:lnTo>
                    <a:pt x="67094" y="0"/>
                  </a:lnTo>
                  <a:close/>
                </a:path>
              </a:pathLst>
            </a:custGeom>
            <a:solidFill>
              <a:srgbClr val="195192"/>
            </a:solidFill>
          </p:spPr>
          <p:txBody>
            <a:bodyPr wrap="square" lIns="0" tIns="0" rIns="0" bIns="0" rtlCol="0"/>
            <a:lstStyle/>
            <a:p>
              <a:endParaRPr sz="1227"/>
            </a:p>
          </p:txBody>
        </p:sp>
        <p:sp>
          <p:nvSpPr>
            <p:cNvPr id="4540" name="object 4540"/>
            <p:cNvSpPr/>
            <p:nvPr/>
          </p:nvSpPr>
          <p:spPr>
            <a:xfrm>
              <a:off x="2691193" y="6908977"/>
              <a:ext cx="67310" cy="41275"/>
            </a:xfrm>
            <a:custGeom>
              <a:avLst/>
              <a:gdLst/>
              <a:ahLst/>
              <a:cxnLst/>
              <a:rect l="l" t="t" r="r" b="b"/>
              <a:pathLst>
                <a:path w="67310" h="41275">
                  <a:moveTo>
                    <a:pt x="67094" y="0"/>
                  </a:moveTo>
                  <a:lnTo>
                    <a:pt x="0" y="38908"/>
                  </a:lnTo>
                  <a:lnTo>
                    <a:pt x="0" y="41201"/>
                  </a:lnTo>
                  <a:lnTo>
                    <a:pt x="67094" y="2576"/>
                  </a:lnTo>
                  <a:lnTo>
                    <a:pt x="67094" y="0"/>
                  </a:lnTo>
                  <a:close/>
                </a:path>
              </a:pathLst>
            </a:custGeom>
            <a:solidFill>
              <a:srgbClr val="195293"/>
            </a:solidFill>
          </p:spPr>
          <p:txBody>
            <a:bodyPr wrap="square" lIns="0" tIns="0" rIns="0" bIns="0" rtlCol="0"/>
            <a:lstStyle/>
            <a:p>
              <a:endParaRPr sz="1227"/>
            </a:p>
          </p:txBody>
        </p:sp>
        <p:sp>
          <p:nvSpPr>
            <p:cNvPr id="4541" name="object 4541"/>
            <p:cNvSpPr/>
            <p:nvPr/>
          </p:nvSpPr>
          <p:spPr>
            <a:xfrm>
              <a:off x="2691180" y="6905434"/>
              <a:ext cx="67310" cy="43180"/>
            </a:xfrm>
            <a:custGeom>
              <a:avLst/>
              <a:gdLst/>
              <a:ahLst/>
              <a:cxnLst/>
              <a:rect l="l" t="t" r="r" b="b"/>
              <a:pathLst>
                <a:path w="67310" h="43179">
                  <a:moveTo>
                    <a:pt x="67106" y="1917"/>
                  </a:moveTo>
                  <a:lnTo>
                    <a:pt x="67094" y="0"/>
                  </a:lnTo>
                  <a:lnTo>
                    <a:pt x="0" y="38963"/>
                  </a:lnTo>
                  <a:lnTo>
                    <a:pt x="0" y="40919"/>
                  </a:lnTo>
                  <a:lnTo>
                    <a:pt x="12" y="42938"/>
                  </a:lnTo>
                  <a:lnTo>
                    <a:pt x="67106" y="4191"/>
                  </a:lnTo>
                  <a:lnTo>
                    <a:pt x="67106" y="1917"/>
                  </a:lnTo>
                  <a:close/>
                </a:path>
              </a:pathLst>
            </a:custGeom>
            <a:solidFill>
              <a:srgbClr val="195394"/>
            </a:solidFill>
          </p:spPr>
          <p:txBody>
            <a:bodyPr wrap="square" lIns="0" tIns="0" rIns="0" bIns="0" rtlCol="0"/>
            <a:lstStyle/>
            <a:p>
              <a:endParaRPr sz="1227"/>
            </a:p>
          </p:txBody>
        </p:sp>
        <p:sp>
          <p:nvSpPr>
            <p:cNvPr id="4542" name="object 4542"/>
            <p:cNvSpPr/>
            <p:nvPr/>
          </p:nvSpPr>
          <p:spPr>
            <a:xfrm>
              <a:off x="2691193" y="6903865"/>
              <a:ext cx="67310" cy="40640"/>
            </a:xfrm>
            <a:custGeom>
              <a:avLst/>
              <a:gdLst/>
              <a:ahLst/>
              <a:cxnLst/>
              <a:rect l="l" t="t" r="r" b="b"/>
              <a:pathLst>
                <a:path w="67310" h="40640">
                  <a:moveTo>
                    <a:pt x="67094" y="0"/>
                  </a:moveTo>
                  <a:lnTo>
                    <a:pt x="0" y="38624"/>
                  </a:lnTo>
                  <a:lnTo>
                    <a:pt x="0" y="40593"/>
                  </a:lnTo>
                  <a:lnTo>
                    <a:pt x="67094" y="2132"/>
                  </a:lnTo>
                  <a:lnTo>
                    <a:pt x="67094" y="0"/>
                  </a:lnTo>
                  <a:close/>
                </a:path>
              </a:pathLst>
            </a:custGeom>
            <a:solidFill>
              <a:srgbClr val="195495"/>
            </a:solidFill>
          </p:spPr>
          <p:txBody>
            <a:bodyPr wrap="square" lIns="0" tIns="0" rIns="0" bIns="0" rtlCol="0"/>
            <a:lstStyle/>
            <a:p>
              <a:endParaRPr sz="1227"/>
            </a:p>
          </p:txBody>
        </p:sp>
        <p:sp>
          <p:nvSpPr>
            <p:cNvPr id="4543" name="object 4543"/>
            <p:cNvSpPr/>
            <p:nvPr/>
          </p:nvSpPr>
          <p:spPr>
            <a:xfrm>
              <a:off x="2691193" y="6901915"/>
              <a:ext cx="67310" cy="41275"/>
            </a:xfrm>
            <a:custGeom>
              <a:avLst/>
              <a:gdLst/>
              <a:ahLst/>
              <a:cxnLst/>
              <a:rect l="l" t="t" r="r" b="b"/>
              <a:pathLst>
                <a:path w="67310" h="41275">
                  <a:moveTo>
                    <a:pt x="67094" y="0"/>
                  </a:moveTo>
                  <a:lnTo>
                    <a:pt x="0" y="38529"/>
                  </a:lnTo>
                  <a:lnTo>
                    <a:pt x="0" y="40942"/>
                  </a:lnTo>
                  <a:lnTo>
                    <a:pt x="67094" y="2481"/>
                  </a:lnTo>
                  <a:lnTo>
                    <a:pt x="67094" y="0"/>
                  </a:lnTo>
                  <a:close/>
                </a:path>
              </a:pathLst>
            </a:custGeom>
            <a:solidFill>
              <a:srgbClr val="195596"/>
            </a:solidFill>
          </p:spPr>
          <p:txBody>
            <a:bodyPr wrap="square" lIns="0" tIns="0" rIns="0" bIns="0" rtlCol="0"/>
            <a:lstStyle/>
            <a:p>
              <a:endParaRPr sz="1227"/>
            </a:p>
          </p:txBody>
        </p:sp>
        <p:sp>
          <p:nvSpPr>
            <p:cNvPr id="4544" name="object 4544"/>
            <p:cNvSpPr/>
            <p:nvPr/>
          </p:nvSpPr>
          <p:spPr>
            <a:xfrm>
              <a:off x="2691193" y="6900314"/>
              <a:ext cx="67310" cy="40640"/>
            </a:xfrm>
            <a:custGeom>
              <a:avLst/>
              <a:gdLst/>
              <a:ahLst/>
              <a:cxnLst/>
              <a:rect l="l" t="t" r="r" b="b"/>
              <a:pathLst>
                <a:path w="67310" h="40640">
                  <a:moveTo>
                    <a:pt x="67094" y="0"/>
                  </a:moveTo>
                  <a:lnTo>
                    <a:pt x="0" y="38583"/>
                  </a:lnTo>
                  <a:lnTo>
                    <a:pt x="0" y="40598"/>
                  </a:lnTo>
                  <a:lnTo>
                    <a:pt x="67094" y="2137"/>
                  </a:lnTo>
                  <a:lnTo>
                    <a:pt x="67094" y="0"/>
                  </a:lnTo>
                  <a:close/>
                </a:path>
              </a:pathLst>
            </a:custGeom>
            <a:solidFill>
              <a:srgbClr val="1A5597"/>
            </a:solidFill>
          </p:spPr>
          <p:txBody>
            <a:bodyPr wrap="square" lIns="0" tIns="0" rIns="0" bIns="0" rtlCol="0"/>
            <a:lstStyle/>
            <a:p>
              <a:endParaRPr sz="1227"/>
            </a:p>
          </p:txBody>
        </p:sp>
        <p:sp>
          <p:nvSpPr>
            <p:cNvPr id="4545" name="object 4545"/>
            <p:cNvSpPr/>
            <p:nvPr/>
          </p:nvSpPr>
          <p:spPr>
            <a:xfrm>
              <a:off x="2691193" y="6898320"/>
              <a:ext cx="67310" cy="41275"/>
            </a:xfrm>
            <a:custGeom>
              <a:avLst/>
              <a:gdLst/>
              <a:ahLst/>
              <a:cxnLst/>
              <a:rect l="l" t="t" r="r" b="b"/>
              <a:pathLst>
                <a:path w="67310" h="41275">
                  <a:moveTo>
                    <a:pt x="67094" y="0"/>
                  </a:moveTo>
                  <a:lnTo>
                    <a:pt x="0" y="38624"/>
                  </a:lnTo>
                  <a:lnTo>
                    <a:pt x="0" y="41006"/>
                  </a:lnTo>
                  <a:lnTo>
                    <a:pt x="67094" y="2262"/>
                  </a:lnTo>
                  <a:lnTo>
                    <a:pt x="67094" y="0"/>
                  </a:lnTo>
                  <a:close/>
                </a:path>
              </a:pathLst>
            </a:custGeom>
            <a:solidFill>
              <a:srgbClr val="1A5697"/>
            </a:solidFill>
          </p:spPr>
          <p:txBody>
            <a:bodyPr wrap="square" lIns="0" tIns="0" rIns="0" bIns="0" rtlCol="0"/>
            <a:lstStyle/>
            <a:p>
              <a:endParaRPr sz="1227"/>
            </a:p>
          </p:txBody>
        </p:sp>
        <p:sp>
          <p:nvSpPr>
            <p:cNvPr id="4546" name="object 4546"/>
            <p:cNvSpPr/>
            <p:nvPr/>
          </p:nvSpPr>
          <p:spPr>
            <a:xfrm>
              <a:off x="2691193" y="6896716"/>
              <a:ext cx="67310" cy="40640"/>
            </a:xfrm>
            <a:custGeom>
              <a:avLst/>
              <a:gdLst/>
              <a:ahLst/>
              <a:cxnLst/>
              <a:rect l="l" t="t" r="r" b="b"/>
              <a:pathLst>
                <a:path w="67310" h="40640">
                  <a:moveTo>
                    <a:pt x="67094" y="0"/>
                  </a:moveTo>
                  <a:lnTo>
                    <a:pt x="0" y="38624"/>
                  </a:lnTo>
                  <a:lnTo>
                    <a:pt x="0" y="40588"/>
                  </a:lnTo>
                  <a:lnTo>
                    <a:pt x="67094" y="2059"/>
                  </a:lnTo>
                  <a:lnTo>
                    <a:pt x="67094" y="0"/>
                  </a:lnTo>
                  <a:close/>
                </a:path>
              </a:pathLst>
            </a:custGeom>
            <a:solidFill>
              <a:srgbClr val="1A5798"/>
            </a:solidFill>
          </p:spPr>
          <p:txBody>
            <a:bodyPr wrap="square" lIns="0" tIns="0" rIns="0" bIns="0" rtlCol="0"/>
            <a:lstStyle/>
            <a:p>
              <a:endParaRPr sz="1227"/>
            </a:p>
          </p:txBody>
        </p:sp>
        <p:sp>
          <p:nvSpPr>
            <p:cNvPr id="4547" name="object 4547"/>
            <p:cNvSpPr/>
            <p:nvPr/>
          </p:nvSpPr>
          <p:spPr>
            <a:xfrm>
              <a:off x="2691193" y="6895648"/>
              <a:ext cx="67310" cy="40005"/>
            </a:xfrm>
            <a:custGeom>
              <a:avLst/>
              <a:gdLst/>
              <a:ahLst/>
              <a:cxnLst/>
              <a:rect l="l" t="t" r="r" b="b"/>
              <a:pathLst>
                <a:path w="67310" h="40004">
                  <a:moveTo>
                    <a:pt x="65569" y="0"/>
                  </a:moveTo>
                  <a:lnTo>
                    <a:pt x="0" y="37799"/>
                  </a:lnTo>
                  <a:lnTo>
                    <a:pt x="0" y="39978"/>
                  </a:lnTo>
                  <a:lnTo>
                    <a:pt x="67094" y="1069"/>
                  </a:lnTo>
                  <a:lnTo>
                    <a:pt x="67094" y="527"/>
                  </a:lnTo>
                  <a:lnTo>
                    <a:pt x="65569" y="0"/>
                  </a:lnTo>
                  <a:close/>
                </a:path>
              </a:pathLst>
            </a:custGeom>
            <a:solidFill>
              <a:srgbClr val="1A5799"/>
            </a:solidFill>
          </p:spPr>
          <p:txBody>
            <a:bodyPr wrap="square" lIns="0" tIns="0" rIns="0" bIns="0" rtlCol="0"/>
            <a:lstStyle/>
            <a:p>
              <a:endParaRPr sz="1227"/>
            </a:p>
          </p:txBody>
        </p:sp>
        <p:sp>
          <p:nvSpPr>
            <p:cNvPr id="4548" name="object 4548"/>
            <p:cNvSpPr/>
            <p:nvPr/>
          </p:nvSpPr>
          <p:spPr>
            <a:xfrm>
              <a:off x="2691193" y="6894946"/>
              <a:ext cx="66040" cy="39370"/>
            </a:xfrm>
            <a:custGeom>
              <a:avLst/>
              <a:gdLst/>
              <a:ahLst/>
              <a:cxnLst/>
              <a:rect l="l" t="t" r="r" b="b"/>
              <a:pathLst>
                <a:path w="66039" h="39370">
                  <a:moveTo>
                    <a:pt x="63538" y="0"/>
                  </a:moveTo>
                  <a:lnTo>
                    <a:pt x="0" y="36846"/>
                  </a:lnTo>
                  <a:lnTo>
                    <a:pt x="0" y="38844"/>
                  </a:lnTo>
                  <a:lnTo>
                    <a:pt x="65940" y="830"/>
                  </a:lnTo>
                  <a:lnTo>
                    <a:pt x="63538" y="0"/>
                  </a:lnTo>
                  <a:close/>
                </a:path>
              </a:pathLst>
            </a:custGeom>
            <a:solidFill>
              <a:srgbClr val="1A5899"/>
            </a:solidFill>
          </p:spPr>
          <p:txBody>
            <a:bodyPr wrap="square" lIns="0" tIns="0" rIns="0" bIns="0" rtlCol="0"/>
            <a:lstStyle/>
            <a:p>
              <a:endParaRPr sz="1227"/>
            </a:p>
          </p:txBody>
        </p:sp>
        <p:sp>
          <p:nvSpPr>
            <p:cNvPr id="4549" name="object 4549"/>
            <p:cNvSpPr/>
            <p:nvPr/>
          </p:nvSpPr>
          <p:spPr>
            <a:xfrm>
              <a:off x="2691193" y="6894339"/>
              <a:ext cx="64135" cy="38100"/>
            </a:xfrm>
            <a:custGeom>
              <a:avLst/>
              <a:gdLst/>
              <a:ahLst/>
              <a:cxnLst/>
              <a:rect l="l" t="t" r="r" b="b"/>
              <a:pathLst>
                <a:path w="64135" h="38100">
                  <a:moveTo>
                    <a:pt x="61781" y="0"/>
                  </a:moveTo>
                  <a:lnTo>
                    <a:pt x="0" y="35478"/>
                  </a:lnTo>
                  <a:lnTo>
                    <a:pt x="0" y="37517"/>
                  </a:lnTo>
                  <a:lnTo>
                    <a:pt x="63899" y="732"/>
                  </a:lnTo>
                  <a:lnTo>
                    <a:pt x="61781" y="0"/>
                  </a:lnTo>
                  <a:close/>
                </a:path>
              </a:pathLst>
            </a:custGeom>
            <a:solidFill>
              <a:srgbClr val="1A599A"/>
            </a:solidFill>
          </p:spPr>
          <p:txBody>
            <a:bodyPr wrap="square" lIns="0" tIns="0" rIns="0" bIns="0" rtlCol="0"/>
            <a:lstStyle/>
            <a:p>
              <a:endParaRPr sz="1227"/>
            </a:p>
          </p:txBody>
        </p:sp>
        <p:sp>
          <p:nvSpPr>
            <p:cNvPr id="4550" name="object 4550"/>
            <p:cNvSpPr/>
            <p:nvPr/>
          </p:nvSpPr>
          <p:spPr>
            <a:xfrm>
              <a:off x="2691193" y="6893570"/>
              <a:ext cx="62230" cy="36830"/>
            </a:xfrm>
            <a:custGeom>
              <a:avLst/>
              <a:gdLst/>
              <a:ahLst/>
              <a:cxnLst/>
              <a:rect l="l" t="t" r="r" b="b"/>
              <a:pathLst>
                <a:path w="62230" h="36829">
                  <a:moveTo>
                    <a:pt x="59559" y="0"/>
                  </a:moveTo>
                  <a:lnTo>
                    <a:pt x="0" y="34393"/>
                  </a:lnTo>
                  <a:lnTo>
                    <a:pt x="0" y="36682"/>
                  </a:lnTo>
                  <a:lnTo>
                    <a:pt x="62159" y="898"/>
                  </a:lnTo>
                  <a:lnTo>
                    <a:pt x="59559" y="0"/>
                  </a:lnTo>
                  <a:close/>
                </a:path>
              </a:pathLst>
            </a:custGeom>
            <a:solidFill>
              <a:srgbClr val="1A5A9B"/>
            </a:solidFill>
          </p:spPr>
          <p:txBody>
            <a:bodyPr wrap="square" lIns="0" tIns="0" rIns="0" bIns="0" rtlCol="0"/>
            <a:lstStyle/>
            <a:p>
              <a:endParaRPr sz="1227"/>
            </a:p>
          </p:txBody>
        </p:sp>
        <p:sp>
          <p:nvSpPr>
            <p:cNvPr id="4551" name="object 4551"/>
            <p:cNvSpPr/>
            <p:nvPr/>
          </p:nvSpPr>
          <p:spPr>
            <a:xfrm>
              <a:off x="2691193" y="6892985"/>
              <a:ext cx="60325" cy="35560"/>
            </a:xfrm>
            <a:custGeom>
              <a:avLst/>
              <a:gdLst/>
              <a:ahLst/>
              <a:cxnLst/>
              <a:rect l="l" t="t" r="r" b="b"/>
              <a:pathLst>
                <a:path w="60325" h="35559">
                  <a:moveTo>
                    <a:pt x="57866" y="0"/>
                  </a:moveTo>
                  <a:lnTo>
                    <a:pt x="0" y="33171"/>
                  </a:lnTo>
                  <a:lnTo>
                    <a:pt x="0" y="35282"/>
                  </a:lnTo>
                  <a:lnTo>
                    <a:pt x="60043" y="753"/>
                  </a:lnTo>
                  <a:lnTo>
                    <a:pt x="57866" y="0"/>
                  </a:lnTo>
                  <a:close/>
                </a:path>
              </a:pathLst>
            </a:custGeom>
            <a:solidFill>
              <a:srgbClr val="1A5A9C"/>
            </a:solidFill>
          </p:spPr>
          <p:txBody>
            <a:bodyPr wrap="square" lIns="0" tIns="0" rIns="0" bIns="0" rtlCol="0"/>
            <a:lstStyle/>
            <a:p>
              <a:endParaRPr sz="1227"/>
            </a:p>
          </p:txBody>
        </p:sp>
        <p:sp>
          <p:nvSpPr>
            <p:cNvPr id="4552" name="object 4552"/>
            <p:cNvSpPr/>
            <p:nvPr/>
          </p:nvSpPr>
          <p:spPr>
            <a:xfrm>
              <a:off x="2691193" y="6892253"/>
              <a:ext cx="58419" cy="34925"/>
            </a:xfrm>
            <a:custGeom>
              <a:avLst/>
              <a:gdLst/>
              <a:ahLst/>
              <a:cxnLst/>
              <a:rect l="l" t="t" r="r" b="b"/>
              <a:pathLst>
                <a:path w="58419" h="34925">
                  <a:moveTo>
                    <a:pt x="55750" y="0"/>
                  </a:moveTo>
                  <a:lnTo>
                    <a:pt x="0" y="31958"/>
                  </a:lnTo>
                  <a:lnTo>
                    <a:pt x="0" y="34425"/>
                  </a:lnTo>
                  <a:lnTo>
                    <a:pt x="58369" y="905"/>
                  </a:lnTo>
                  <a:lnTo>
                    <a:pt x="55750" y="0"/>
                  </a:lnTo>
                  <a:close/>
                </a:path>
              </a:pathLst>
            </a:custGeom>
            <a:solidFill>
              <a:srgbClr val="1B5B9C"/>
            </a:solidFill>
          </p:spPr>
          <p:txBody>
            <a:bodyPr wrap="square" lIns="0" tIns="0" rIns="0" bIns="0" rtlCol="0"/>
            <a:lstStyle/>
            <a:p>
              <a:endParaRPr sz="1227"/>
            </a:p>
          </p:txBody>
        </p:sp>
        <p:sp>
          <p:nvSpPr>
            <p:cNvPr id="4553" name="object 4553"/>
            <p:cNvSpPr/>
            <p:nvPr/>
          </p:nvSpPr>
          <p:spPr>
            <a:xfrm>
              <a:off x="2691193" y="6891650"/>
              <a:ext cx="56515" cy="33655"/>
            </a:xfrm>
            <a:custGeom>
              <a:avLst/>
              <a:gdLst/>
              <a:ahLst/>
              <a:cxnLst/>
              <a:rect l="l" t="t" r="r" b="b"/>
              <a:pathLst>
                <a:path w="56514" h="33654">
                  <a:moveTo>
                    <a:pt x="54008" y="0"/>
                  </a:moveTo>
                  <a:lnTo>
                    <a:pt x="0" y="30959"/>
                  </a:lnTo>
                  <a:lnTo>
                    <a:pt x="0" y="33056"/>
                  </a:lnTo>
                  <a:lnTo>
                    <a:pt x="56141" y="737"/>
                  </a:lnTo>
                  <a:lnTo>
                    <a:pt x="54008" y="0"/>
                  </a:lnTo>
                  <a:close/>
                </a:path>
              </a:pathLst>
            </a:custGeom>
            <a:solidFill>
              <a:srgbClr val="1B5C9D"/>
            </a:solidFill>
          </p:spPr>
          <p:txBody>
            <a:bodyPr wrap="square" lIns="0" tIns="0" rIns="0" bIns="0" rtlCol="0"/>
            <a:lstStyle/>
            <a:p>
              <a:endParaRPr sz="1227"/>
            </a:p>
          </p:txBody>
        </p:sp>
        <p:sp>
          <p:nvSpPr>
            <p:cNvPr id="4554" name="object 4554"/>
            <p:cNvSpPr/>
            <p:nvPr/>
          </p:nvSpPr>
          <p:spPr>
            <a:xfrm>
              <a:off x="2691193" y="6890938"/>
              <a:ext cx="54610" cy="32384"/>
            </a:xfrm>
            <a:custGeom>
              <a:avLst/>
              <a:gdLst/>
              <a:ahLst/>
              <a:cxnLst/>
              <a:rect l="l" t="t" r="r" b="b"/>
              <a:pathLst>
                <a:path w="54610" h="32384">
                  <a:moveTo>
                    <a:pt x="51949" y="0"/>
                  </a:moveTo>
                  <a:lnTo>
                    <a:pt x="0" y="29706"/>
                  </a:lnTo>
                  <a:lnTo>
                    <a:pt x="0" y="32136"/>
                  </a:lnTo>
                  <a:lnTo>
                    <a:pt x="54073" y="734"/>
                  </a:lnTo>
                  <a:lnTo>
                    <a:pt x="51949" y="0"/>
                  </a:lnTo>
                  <a:close/>
                </a:path>
              </a:pathLst>
            </a:custGeom>
            <a:solidFill>
              <a:srgbClr val="1B5C9E"/>
            </a:solidFill>
          </p:spPr>
          <p:txBody>
            <a:bodyPr wrap="square" lIns="0" tIns="0" rIns="0" bIns="0" rtlCol="0"/>
            <a:lstStyle/>
            <a:p>
              <a:endParaRPr sz="1227"/>
            </a:p>
          </p:txBody>
        </p:sp>
        <p:sp>
          <p:nvSpPr>
            <p:cNvPr id="4555" name="object 4555"/>
            <p:cNvSpPr/>
            <p:nvPr/>
          </p:nvSpPr>
          <p:spPr>
            <a:xfrm>
              <a:off x="2691193" y="6890335"/>
              <a:ext cx="52705" cy="31115"/>
            </a:xfrm>
            <a:custGeom>
              <a:avLst/>
              <a:gdLst/>
              <a:ahLst/>
              <a:cxnLst/>
              <a:rect l="l" t="t" r="r" b="b"/>
              <a:pathLst>
                <a:path w="52705" h="31115">
                  <a:moveTo>
                    <a:pt x="50204" y="0"/>
                  </a:moveTo>
                  <a:lnTo>
                    <a:pt x="0" y="28708"/>
                  </a:lnTo>
                  <a:lnTo>
                    <a:pt x="0" y="30887"/>
                  </a:lnTo>
                  <a:lnTo>
                    <a:pt x="52360" y="745"/>
                  </a:lnTo>
                  <a:lnTo>
                    <a:pt x="50204" y="0"/>
                  </a:lnTo>
                  <a:close/>
                </a:path>
              </a:pathLst>
            </a:custGeom>
            <a:solidFill>
              <a:srgbClr val="1B5D9F"/>
            </a:solidFill>
          </p:spPr>
          <p:txBody>
            <a:bodyPr wrap="square" lIns="0" tIns="0" rIns="0" bIns="0" rtlCol="0"/>
            <a:lstStyle/>
            <a:p>
              <a:endParaRPr sz="1227"/>
            </a:p>
          </p:txBody>
        </p:sp>
        <p:sp>
          <p:nvSpPr>
            <p:cNvPr id="4556" name="object 4556"/>
            <p:cNvSpPr/>
            <p:nvPr/>
          </p:nvSpPr>
          <p:spPr>
            <a:xfrm>
              <a:off x="2691193" y="6889503"/>
              <a:ext cx="50800" cy="30480"/>
            </a:xfrm>
            <a:custGeom>
              <a:avLst/>
              <a:gdLst/>
              <a:ahLst/>
              <a:cxnLst/>
              <a:rect l="l" t="t" r="r" b="b"/>
              <a:pathLst>
                <a:path w="50800" h="30479">
                  <a:moveTo>
                    <a:pt x="47797" y="0"/>
                  </a:moveTo>
                  <a:lnTo>
                    <a:pt x="0" y="27515"/>
                  </a:lnTo>
                  <a:lnTo>
                    <a:pt x="0" y="30030"/>
                  </a:lnTo>
                  <a:lnTo>
                    <a:pt x="50295" y="863"/>
                  </a:lnTo>
                  <a:lnTo>
                    <a:pt x="47797" y="0"/>
                  </a:lnTo>
                  <a:close/>
                </a:path>
              </a:pathLst>
            </a:custGeom>
            <a:solidFill>
              <a:srgbClr val="1B5E9F"/>
            </a:solidFill>
          </p:spPr>
          <p:txBody>
            <a:bodyPr wrap="square" lIns="0" tIns="0" rIns="0" bIns="0" rtlCol="0"/>
            <a:lstStyle/>
            <a:p>
              <a:endParaRPr sz="1227"/>
            </a:p>
          </p:txBody>
        </p:sp>
        <p:sp>
          <p:nvSpPr>
            <p:cNvPr id="4557" name="object 4557"/>
            <p:cNvSpPr/>
            <p:nvPr/>
          </p:nvSpPr>
          <p:spPr>
            <a:xfrm>
              <a:off x="2691193" y="6888797"/>
              <a:ext cx="48895" cy="29209"/>
            </a:xfrm>
            <a:custGeom>
              <a:avLst/>
              <a:gdLst/>
              <a:ahLst/>
              <a:cxnLst/>
              <a:rect l="l" t="t" r="r" b="b"/>
              <a:pathLst>
                <a:path w="48894" h="29209">
                  <a:moveTo>
                    <a:pt x="45756" y="0"/>
                  </a:moveTo>
                  <a:lnTo>
                    <a:pt x="0" y="26572"/>
                  </a:lnTo>
                  <a:lnTo>
                    <a:pt x="0" y="28840"/>
                  </a:lnTo>
                  <a:lnTo>
                    <a:pt x="48500" y="949"/>
                  </a:lnTo>
                  <a:lnTo>
                    <a:pt x="45756" y="0"/>
                  </a:lnTo>
                  <a:close/>
                </a:path>
              </a:pathLst>
            </a:custGeom>
            <a:solidFill>
              <a:srgbClr val="1B5EA0"/>
            </a:solidFill>
          </p:spPr>
          <p:txBody>
            <a:bodyPr wrap="square" lIns="0" tIns="0" rIns="0" bIns="0" rtlCol="0"/>
            <a:lstStyle/>
            <a:p>
              <a:endParaRPr sz="1227"/>
            </a:p>
          </p:txBody>
        </p:sp>
        <p:sp>
          <p:nvSpPr>
            <p:cNvPr id="4558" name="object 4558"/>
            <p:cNvSpPr/>
            <p:nvPr/>
          </p:nvSpPr>
          <p:spPr>
            <a:xfrm>
              <a:off x="2691193" y="6888195"/>
              <a:ext cx="46355" cy="27940"/>
            </a:xfrm>
            <a:custGeom>
              <a:avLst/>
              <a:gdLst/>
              <a:ahLst/>
              <a:cxnLst/>
              <a:rect l="l" t="t" r="r" b="b"/>
              <a:pathLst>
                <a:path w="46355" h="27940">
                  <a:moveTo>
                    <a:pt x="44016" y="0"/>
                  </a:moveTo>
                  <a:lnTo>
                    <a:pt x="0" y="25339"/>
                  </a:lnTo>
                  <a:lnTo>
                    <a:pt x="0" y="27483"/>
                  </a:lnTo>
                  <a:lnTo>
                    <a:pt x="46343" y="804"/>
                  </a:lnTo>
                  <a:lnTo>
                    <a:pt x="44016" y="0"/>
                  </a:lnTo>
                  <a:close/>
                </a:path>
              </a:pathLst>
            </a:custGeom>
            <a:solidFill>
              <a:srgbClr val="1B5FA1"/>
            </a:solidFill>
          </p:spPr>
          <p:txBody>
            <a:bodyPr wrap="square" lIns="0" tIns="0" rIns="0" bIns="0" rtlCol="0"/>
            <a:lstStyle/>
            <a:p>
              <a:endParaRPr sz="1227"/>
            </a:p>
          </p:txBody>
        </p:sp>
        <p:sp>
          <p:nvSpPr>
            <p:cNvPr id="4559" name="object 4559"/>
            <p:cNvSpPr/>
            <p:nvPr/>
          </p:nvSpPr>
          <p:spPr>
            <a:xfrm>
              <a:off x="2691193" y="6887489"/>
              <a:ext cx="45085" cy="26670"/>
            </a:xfrm>
            <a:custGeom>
              <a:avLst/>
              <a:gdLst/>
              <a:ahLst/>
              <a:cxnLst/>
              <a:rect l="l" t="t" r="r" b="b"/>
              <a:pathLst>
                <a:path w="45085" h="26670">
                  <a:moveTo>
                    <a:pt x="41974" y="0"/>
                  </a:moveTo>
                  <a:lnTo>
                    <a:pt x="0" y="24341"/>
                  </a:lnTo>
                  <a:lnTo>
                    <a:pt x="0" y="26443"/>
                  </a:lnTo>
                  <a:lnTo>
                    <a:pt x="44566" y="896"/>
                  </a:lnTo>
                  <a:lnTo>
                    <a:pt x="41974" y="0"/>
                  </a:lnTo>
                  <a:close/>
                </a:path>
              </a:pathLst>
            </a:custGeom>
            <a:solidFill>
              <a:srgbClr val="1B60A1"/>
            </a:solidFill>
          </p:spPr>
          <p:txBody>
            <a:bodyPr wrap="square" lIns="0" tIns="0" rIns="0" bIns="0" rtlCol="0"/>
            <a:lstStyle/>
            <a:p>
              <a:endParaRPr sz="1227"/>
            </a:p>
          </p:txBody>
        </p:sp>
        <p:sp>
          <p:nvSpPr>
            <p:cNvPr id="4560" name="object 4560"/>
            <p:cNvSpPr/>
            <p:nvPr/>
          </p:nvSpPr>
          <p:spPr>
            <a:xfrm>
              <a:off x="2691193" y="6886859"/>
              <a:ext cx="42545" cy="25400"/>
            </a:xfrm>
            <a:custGeom>
              <a:avLst/>
              <a:gdLst/>
              <a:ahLst/>
              <a:cxnLst/>
              <a:rect l="l" t="t" r="r" b="b"/>
              <a:pathLst>
                <a:path w="42544" h="25400">
                  <a:moveTo>
                    <a:pt x="40153" y="0"/>
                  </a:moveTo>
                  <a:lnTo>
                    <a:pt x="0" y="23091"/>
                  </a:lnTo>
                  <a:lnTo>
                    <a:pt x="0" y="25129"/>
                  </a:lnTo>
                  <a:lnTo>
                    <a:pt x="42450" y="794"/>
                  </a:lnTo>
                  <a:lnTo>
                    <a:pt x="40153" y="0"/>
                  </a:lnTo>
                  <a:close/>
                </a:path>
              </a:pathLst>
            </a:custGeom>
            <a:solidFill>
              <a:srgbClr val="1C60A2"/>
            </a:solidFill>
          </p:spPr>
          <p:txBody>
            <a:bodyPr wrap="square" lIns="0" tIns="0" rIns="0" bIns="0" rtlCol="0"/>
            <a:lstStyle/>
            <a:p>
              <a:endParaRPr sz="1227"/>
            </a:p>
          </p:txBody>
        </p:sp>
        <p:sp>
          <p:nvSpPr>
            <p:cNvPr id="4561" name="object 4561"/>
            <p:cNvSpPr/>
            <p:nvPr/>
          </p:nvSpPr>
          <p:spPr>
            <a:xfrm>
              <a:off x="2691193" y="6886114"/>
              <a:ext cx="41275" cy="24765"/>
            </a:xfrm>
            <a:custGeom>
              <a:avLst/>
              <a:gdLst/>
              <a:ahLst/>
              <a:cxnLst/>
              <a:rect l="l" t="t" r="r" b="b"/>
              <a:pathLst>
                <a:path w="41275" h="24765">
                  <a:moveTo>
                    <a:pt x="37999" y="0"/>
                  </a:moveTo>
                  <a:lnTo>
                    <a:pt x="0" y="21875"/>
                  </a:lnTo>
                  <a:lnTo>
                    <a:pt x="0" y="24337"/>
                  </a:lnTo>
                  <a:lnTo>
                    <a:pt x="40779" y="961"/>
                  </a:lnTo>
                  <a:lnTo>
                    <a:pt x="37999" y="0"/>
                  </a:lnTo>
                  <a:close/>
                </a:path>
              </a:pathLst>
            </a:custGeom>
            <a:solidFill>
              <a:srgbClr val="1C61A3"/>
            </a:solidFill>
          </p:spPr>
          <p:txBody>
            <a:bodyPr wrap="square" lIns="0" tIns="0" rIns="0" bIns="0" rtlCol="0"/>
            <a:lstStyle/>
            <a:p>
              <a:endParaRPr sz="1227"/>
            </a:p>
          </p:txBody>
        </p:sp>
        <p:sp>
          <p:nvSpPr>
            <p:cNvPr id="4562" name="object 4562"/>
            <p:cNvSpPr/>
            <p:nvPr/>
          </p:nvSpPr>
          <p:spPr>
            <a:xfrm>
              <a:off x="2691180" y="6884797"/>
              <a:ext cx="38735" cy="24130"/>
            </a:xfrm>
            <a:custGeom>
              <a:avLst/>
              <a:gdLst/>
              <a:ahLst/>
              <a:cxnLst/>
              <a:rect l="l" t="t" r="r" b="b"/>
              <a:pathLst>
                <a:path w="38735" h="24129">
                  <a:moveTo>
                    <a:pt x="38646" y="1549"/>
                  </a:moveTo>
                  <a:lnTo>
                    <a:pt x="36512" y="812"/>
                  </a:lnTo>
                  <a:lnTo>
                    <a:pt x="36271" y="723"/>
                  </a:lnTo>
                  <a:lnTo>
                    <a:pt x="34175" y="0"/>
                  </a:lnTo>
                  <a:lnTo>
                    <a:pt x="12" y="19697"/>
                  </a:lnTo>
                  <a:lnTo>
                    <a:pt x="12" y="21590"/>
                  </a:lnTo>
                  <a:lnTo>
                    <a:pt x="0" y="23634"/>
                  </a:lnTo>
                  <a:lnTo>
                    <a:pt x="38646" y="1549"/>
                  </a:lnTo>
                  <a:close/>
                </a:path>
              </a:pathLst>
            </a:custGeom>
            <a:solidFill>
              <a:srgbClr val="1C62A4"/>
            </a:solidFill>
          </p:spPr>
          <p:txBody>
            <a:bodyPr wrap="square" lIns="0" tIns="0" rIns="0" bIns="0" rtlCol="0"/>
            <a:lstStyle/>
            <a:p>
              <a:endParaRPr sz="1227"/>
            </a:p>
          </p:txBody>
        </p:sp>
        <p:sp>
          <p:nvSpPr>
            <p:cNvPr id="4563" name="object 4563"/>
            <p:cNvSpPr/>
            <p:nvPr/>
          </p:nvSpPr>
          <p:spPr>
            <a:xfrm>
              <a:off x="2691193" y="6884110"/>
              <a:ext cx="34925" cy="20955"/>
            </a:xfrm>
            <a:custGeom>
              <a:avLst/>
              <a:gdLst/>
              <a:ahLst/>
              <a:cxnLst/>
              <a:rect l="l" t="t" r="r" b="b"/>
              <a:pathLst>
                <a:path w="34925" h="20954">
                  <a:moveTo>
                    <a:pt x="32203" y="0"/>
                  </a:moveTo>
                  <a:lnTo>
                    <a:pt x="0" y="18675"/>
                  </a:lnTo>
                  <a:lnTo>
                    <a:pt x="0" y="20802"/>
                  </a:lnTo>
                  <a:lnTo>
                    <a:pt x="34752" y="881"/>
                  </a:lnTo>
                  <a:lnTo>
                    <a:pt x="32203" y="0"/>
                  </a:lnTo>
                  <a:close/>
                </a:path>
              </a:pathLst>
            </a:custGeom>
            <a:solidFill>
              <a:srgbClr val="1C63A5"/>
            </a:solidFill>
          </p:spPr>
          <p:txBody>
            <a:bodyPr wrap="square" lIns="0" tIns="0" rIns="0" bIns="0" rtlCol="0"/>
            <a:lstStyle/>
            <a:p>
              <a:endParaRPr sz="1227"/>
            </a:p>
          </p:txBody>
        </p:sp>
        <p:sp>
          <p:nvSpPr>
            <p:cNvPr id="4564" name="object 4564"/>
            <p:cNvSpPr/>
            <p:nvPr/>
          </p:nvSpPr>
          <p:spPr>
            <a:xfrm>
              <a:off x="2691193" y="6883462"/>
              <a:ext cx="33020" cy="20320"/>
            </a:xfrm>
            <a:custGeom>
              <a:avLst/>
              <a:gdLst/>
              <a:ahLst/>
              <a:cxnLst/>
              <a:rect l="l" t="t" r="r" b="b"/>
              <a:pathLst>
                <a:path w="33019" h="20320">
                  <a:moveTo>
                    <a:pt x="30331" y="0"/>
                  </a:moveTo>
                  <a:lnTo>
                    <a:pt x="0" y="17417"/>
                  </a:lnTo>
                  <a:lnTo>
                    <a:pt x="0" y="19732"/>
                  </a:lnTo>
                  <a:lnTo>
                    <a:pt x="32732" y="830"/>
                  </a:lnTo>
                  <a:lnTo>
                    <a:pt x="30331" y="0"/>
                  </a:lnTo>
                  <a:close/>
                </a:path>
              </a:pathLst>
            </a:custGeom>
            <a:solidFill>
              <a:srgbClr val="1C64A6"/>
            </a:solidFill>
          </p:spPr>
          <p:txBody>
            <a:bodyPr wrap="square" lIns="0" tIns="0" rIns="0" bIns="0" rtlCol="0"/>
            <a:lstStyle/>
            <a:p>
              <a:endParaRPr sz="1227"/>
            </a:p>
          </p:txBody>
        </p:sp>
        <p:sp>
          <p:nvSpPr>
            <p:cNvPr id="4565" name="object 4565"/>
            <p:cNvSpPr/>
            <p:nvPr/>
          </p:nvSpPr>
          <p:spPr>
            <a:xfrm>
              <a:off x="2691193" y="6882746"/>
              <a:ext cx="31115" cy="19050"/>
            </a:xfrm>
            <a:custGeom>
              <a:avLst/>
              <a:gdLst/>
              <a:ahLst/>
              <a:cxnLst/>
              <a:rect l="l" t="t" r="r" b="b"/>
              <a:pathLst>
                <a:path w="31114" h="19050">
                  <a:moveTo>
                    <a:pt x="28258" y="0"/>
                  </a:moveTo>
                  <a:lnTo>
                    <a:pt x="0" y="16410"/>
                  </a:lnTo>
                  <a:lnTo>
                    <a:pt x="0" y="18620"/>
                  </a:lnTo>
                  <a:lnTo>
                    <a:pt x="30893" y="911"/>
                  </a:lnTo>
                  <a:lnTo>
                    <a:pt x="28258" y="0"/>
                  </a:lnTo>
                  <a:close/>
                </a:path>
              </a:pathLst>
            </a:custGeom>
            <a:solidFill>
              <a:srgbClr val="1C65A6"/>
            </a:solidFill>
          </p:spPr>
          <p:txBody>
            <a:bodyPr wrap="square" lIns="0" tIns="0" rIns="0" bIns="0" rtlCol="0"/>
            <a:lstStyle/>
            <a:p>
              <a:endParaRPr sz="1227"/>
            </a:p>
          </p:txBody>
        </p:sp>
        <p:sp>
          <p:nvSpPr>
            <p:cNvPr id="4566" name="object 4566"/>
            <p:cNvSpPr/>
            <p:nvPr/>
          </p:nvSpPr>
          <p:spPr>
            <a:xfrm>
              <a:off x="2691193" y="6882124"/>
              <a:ext cx="29209" cy="17780"/>
            </a:xfrm>
            <a:custGeom>
              <a:avLst/>
              <a:gdLst/>
              <a:ahLst/>
              <a:cxnLst/>
              <a:rect l="l" t="t" r="r" b="b"/>
              <a:pathLst>
                <a:path w="29210" h="17779">
                  <a:moveTo>
                    <a:pt x="26460" y="0"/>
                  </a:moveTo>
                  <a:lnTo>
                    <a:pt x="0" y="15232"/>
                  </a:lnTo>
                  <a:lnTo>
                    <a:pt x="0" y="17584"/>
                  </a:lnTo>
                  <a:lnTo>
                    <a:pt x="28956" y="863"/>
                  </a:lnTo>
                  <a:lnTo>
                    <a:pt x="26460" y="0"/>
                  </a:lnTo>
                  <a:close/>
                </a:path>
              </a:pathLst>
            </a:custGeom>
            <a:solidFill>
              <a:srgbClr val="1C65A7"/>
            </a:solidFill>
          </p:spPr>
          <p:txBody>
            <a:bodyPr wrap="square" lIns="0" tIns="0" rIns="0" bIns="0" rtlCol="0"/>
            <a:lstStyle/>
            <a:p>
              <a:endParaRPr sz="1227"/>
            </a:p>
          </p:txBody>
        </p:sp>
        <p:sp>
          <p:nvSpPr>
            <p:cNvPr id="4567" name="object 4567"/>
            <p:cNvSpPr/>
            <p:nvPr/>
          </p:nvSpPr>
          <p:spPr>
            <a:xfrm>
              <a:off x="2691193" y="6881369"/>
              <a:ext cx="27305" cy="16510"/>
            </a:xfrm>
            <a:custGeom>
              <a:avLst/>
              <a:gdLst/>
              <a:ahLst/>
              <a:cxnLst/>
              <a:rect l="l" t="t" r="r" b="b"/>
              <a:pathLst>
                <a:path w="27305" h="16509">
                  <a:moveTo>
                    <a:pt x="24279" y="0"/>
                  </a:moveTo>
                  <a:lnTo>
                    <a:pt x="0" y="13917"/>
                  </a:lnTo>
                  <a:lnTo>
                    <a:pt x="0" y="16443"/>
                  </a:lnTo>
                  <a:lnTo>
                    <a:pt x="27069" y="964"/>
                  </a:lnTo>
                  <a:lnTo>
                    <a:pt x="24279" y="0"/>
                  </a:lnTo>
                  <a:close/>
                </a:path>
              </a:pathLst>
            </a:custGeom>
            <a:solidFill>
              <a:srgbClr val="1D66A8"/>
            </a:solidFill>
          </p:spPr>
          <p:txBody>
            <a:bodyPr wrap="square" lIns="0" tIns="0" rIns="0" bIns="0" rtlCol="0"/>
            <a:lstStyle/>
            <a:p>
              <a:endParaRPr sz="1227"/>
            </a:p>
          </p:txBody>
        </p:sp>
        <p:sp>
          <p:nvSpPr>
            <p:cNvPr id="4568" name="object 4568"/>
            <p:cNvSpPr/>
            <p:nvPr/>
          </p:nvSpPr>
          <p:spPr>
            <a:xfrm>
              <a:off x="2691193" y="6880047"/>
              <a:ext cx="25400" cy="15875"/>
            </a:xfrm>
            <a:custGeom>
              <a:avLst/>
              <a:gdLst/>
              <a:ahLst/>
              <a:cxnLst/>
              <a:rect l="l" t="t" r="r" b="b"/>
              <a:pathLst>
                <a:path w="25400" h="15875">
                  <a:moveTo>
                    <a:pt x="24853" y="1536"/>
                  </a:moveTo>
                  <a:lnTo>
                    <a:pt x="22999" y="889"/>
                  </a:lnTo>
                  <a:lnTo>
                    <a:pt x="22529" y="723"/>
                  </a:lnTo>
                  <a:lnTo>
                    <a:pt x="20447" y="0"/>
                  </a:lnTo>
                  <a:lnTo>
                    <a:pt x="0" y="11696"/>
                  </a:lnTo>
                  <a:lnTo>
                    <a:pt x="0" y="13639"/>
                  </a:lnTo>
                  <a:lnTo>
                    <a:pt x="0" y="14147"/>
                  </a:lnTo>
                  <a:lnTo>
                    <a:pt x="0" y="15786"/>
                  </a:lnTo>
                  <a:lnTo>
                    <a:pt x="24853" y="1536"/>
                  </a:lnTo>
                  <a:close/>
                </a:path>
              </a:pathLst>
            </a:custGeom>
            <a:solidFill>
              <a:srgbClr val="1D67A9"/>
            </a:solidFill>
          </p:spPr>
          <p:txBody>
            <a:bodyPr wrap="square" lIns="0" tIns="0" rIns="0" bIns="0" rtlCol="0"/>
            <a:lstStyle/>
            <a:p>
              <a:endParaRPr sz="1227"/>
            </a:p>
          </p:txBody>
        </p:sp>
        <p:sp>
          <p:nvSpPr>
            <p:cNvPr id="4569" name="object 4569"/>
            <p:cNvSpPr/>
            <p:nvPr/>
          </p:nvSpPr>
          <p:spPr>
            <a:xfrm>
              <a:off x="2691193" y="6873001"/>
              <a:ext cx="20955" cy="19685"/>
            </a:xfrm>
            <a:custGeom>
              <a:avLst/>
              <a:gdLst/>
              <a:ahLst/>
              <a:cxnLst/>
              <a:rect l="l" t="t" r="r" b="b"/>
              <a:pathLst>
                <a:path w="20955" h="19684">
                  <a:moveTo>
                    <a:pt x="80" y="0"/>
                  </a:moveTo>
                  <a:lnTo>
                    <a:pt x="0" y="19267"/>
                  </a:lnTo>
                  <a:lnTo>
                    <a:pt x="20938" y="7213"/>
                  </a:lnTo>
                  <a:lnTo>
                    <a:pt x="80" y="0"/>
                  </a:lnTo>
                  <a:close/>
                </a:path>
              </a:pathLst>
            </a:custGeom>
            <a:solidFill>
              <a:srgbClr val="1D68AA"/>
            </a:solidFill>
          </p:spPr>
          <p:txBody>
            <a:bodyPr wrap="square" lIns="0" tIns="0" rIns="0" bIns="0" rtlCol="0"/>
            <a:lstStyle/>
            <a:p>
              <a:endParaRPr sz="1227"/>
            </a:p>
          </p:txBody>
        </p:sp>
        <p:sp>
          <p:nvSpPr>
            <p:cNvPr id="4570" name="object 4570"/>
            <p:cNvSpPr/>
            <p:nvPr/>
          </p:nvSpPr>
          <p:spPr>
            <a:xfrm>
              <a:off x="2758287" y="6896153"/>
              <a:ext cx="635" cy="635"/>
            </a:xfrm>
            <a:custGeom>
              <a:avLst/>
              <a:gdLst/>
              <a:ahLst/>
              <a:cxnLst/>
              <a:rect l="l" t="t" r="r" b="b"/>
              <a:pathLst>
                <a:path w="635" h="634">
                  <a:moveTo>
                    <a:pt x="76" y="0"/>
                  </a:moveTo>
                  <a:close/>
                </a:path>
              </a:pathLst>
            </a:custGeom>
            <a:solidFill>
              <a:srgbClr val="143979"/>
            </a:solidFill>
          </p:spPr>
          <p:txBody>
            <a:bodyPr wrap="square" lIns="0" tIns="0" rIns="0" bIns="0" rtlCol="0"/>
            <a:lstStyle/>
            <a:p>
              <a:endParaRPr sz="1227"/>
            </a:p>
          </p:txBody>
        </p:sp>
        <p:sp>
          <p:nvSpPr>
            <p:cNvPr id="4571" name="object 4571"/>
            <p:cNvSpPr/>
            <p:nvPr/>
          </p:nvSpPr>
          <p:spPr>
            <a:xfrm>
              <a:off x="2758287" y="6895198"/>
              <a:ext cx="3810" cy="3175"/>
            </a:xfrm>
            <a:custGeom>
              <a:avLst/>
              <a:gdLst/>
              <a:ahLst/>
              <a:cxnLst/>
              <a:rect l="l" t="t" r="r" b="b"/>
              <a:pathLst>
                <a:path w="3810" h="3175">
                  <a:moveTo>
                    <a:pt x="3241" y="0"/>
                  </a:moveTo>
                  <a:lnTo>
                    <a:pt x="0" y="977"/>
                  </a:lnTo>
                  <a:lnTo>
                    <a:pt x="0" y="2983"/>
                  </a:lnTo>
                  <a:lnTo>
                    <a:pt x="3241" y="0"/>
                  </a:lnTo>
                  <a:close/>
                </a:path>
              </a:pathLst>
            </a:custGeom>
            <a:solidFill>
              <a:srgbClr val="153A7A"/>
            </a:solidFill>
          </p:spPr>
          <p:txBody>
            <a:bodyPr wrap="square" lIns="0" tIns="0" rIns="0" bIns="0" rtlCol="0"/>
            <a:lstStyle/>
            <a:p>
              <a:endParaRPr sz="1227"/>
            </a:p>
          </p:txBody>
        </p:sp>
        <p:sp>
          <p:nvSpPr>
            <p:cNvPr id="4572" name="object 4572"/>
            <p:cNvSpPr/>
            <p:nvPr/>
          </p:nvSpPr>
          <p:spPr>
            <a:xfrm>
              <a:off x="2758287" y="6894283"/>
              <a:ext cx="6350" cy="6350"/>
            </a:xfrm>
            <a:custGeom>
              <a:avLst/>
              <a:gdLst/>
              <a:ahLst/>
              <a:cxnLst/>
              <a:rect l="l" t="t" r="r" b="b"/>
              <a:pathLst>
                <a:path w="6350" h="6350">
                  <a:moveTo>
                    <a:pt x="6277" y="0"/>
                  </a:moveTo>
                  <a:lnTo>
                    <a:pt x="2988" y="992"/>
                  </a:lnTo>
                  <a:lnTo>
                    <a:pt x="0" y="3733"/>
                  </a:lnTo>
                  <a:lnTo>
                    <a:pt x="0" y="5779"/>
                  </a:lnTo>
                  <a:lnTo>
                    <a:pt x="6277" y="0"/>
                  </a:lnTo>
                  <a:close/>
                </a:path>
              </a:pathLst>
            </a:custGeom>
            <a:solidFill>
              <a:srgbClr val="153A7B"/>
            </a:solidFill>
          </p:spPr>
          <p:txBody>
            <a:bodyPr wrap="square" lIns="0" tIns="0" rIns="0" bIns="0" rtlCol="0"/>
            <a:lstStyle/>
            <a:p>
              <a:endParaRPr sz="1227"/>
            </a:p>
          </p:txBody>
        </p:sp>
        <p:sp>
          <p:nvSpPr>
            <p:cNvPr id="4573" name="object 4573"/>
            <p:cNvSpPr/>
            <p:nvPr/>
          </p:nvSpPr>
          <p:spPr>
            <a:xfrm>
              <a:off x="2758287" y="6893587"/>
              <a:ext cx="8890" cy="8255"/>
            </a:xfrm>
            <a:custGeom>
              <a:avLst/>
              <a:gdLst/>
              <a:ahLst/>
              <a:cxnLst/>
              <a:rect l="l" t="t" r="r" b="b"/>
              <a:pathLst>
                <a:path w="8889" h="8254">
                  <a:moveTo>
                    <a:pt x="8582" y="0"/>
                  </a:moveTo>
                  <a:lnTo>
                    <a:pt x="5891" y="811"/>
                  </a:lnTo>
                  <a:lnTo>
                    <a:pt x="0" y="6262"/>
                  </a:lnTo>
                  <a:lnTo>
                    <a:pt x="0" y="7901"/>
                  </a:lnTo>
                  <a:lnTo>
                    <a:pt x="8582" y="0"/>
                  </a:lnTo>
                  <a:close/>
                </a:path>
              </a:pathLst>
            </a:custGeom>
            <a:solidFill>
              <a:srgbClr val="153B7B"/>
            </a:solidFill>
          </p:spPr>
          <p:txBody>
            <a:bodyPr wrap="square" lIns="0" tIns="0" rIns="0" bIns="0" rtlCol="0"/>
            <a:lstStyle/>
            <a:p>
              <a:endParaRPr sz="1227"/>
            </a:p>
          </p:txBody>
        </p:sp>
        <p:sp>
          <p:nvSpPr>
            <p:cNvPr id="4574" name="object 4574"/>
            <p:cNvSpPr/>
            <p:nvPr/>
          </p:nvSpPr>
          <p:spPr>
            <a:xfrm>
              <a:off x="2758287" y="6892518"/>
              <a:ext cx="12700" cy="11430"/>
            </a:xfrm>
            <a:custGeom>
              <a:avLst/>
              <a:gdLst/>
              <a:ahLst/>
              <a:cxnLst/>
              <a:rect l="l" t="t" r="r" b="b"/>
              <a:pathLst>
                <a:path w="12700" h="11429">
                  <a:moveTo>
                    <a:pt x="12129" y="0"/>
                  </a:moveTo>
                  <a:lnTo>
                    <a:pt x="8583" y="1069"/>
                  </a:lnTo>
                  <a:lnTo>
                    <a:pt x="0" y="8971"/>
                  </a:lnTo>
                  <a:lnTo>
                    <a:pt x="0" y="11166"/>
                  </a:lnTo>
                  <a:lnTo>
                    <a:pt x="12129" y="0"/>
                  </a:lnTo>
                  <a:close/>
                </a:path>
              </a:pathLst>
            </a:custGeom>
            <a:solidFill>
              <a:srgbClr val="153C7C"/>
            </a:solidFill>
          </p:spPr>
          <p:txBody>
            <a:bodyPr wrap="square" lIns="0" tIns="0" rIns="0" bIns="0" rtlCol="0"/>
            <a:lstStyle/>
            <a:p>
              <a:endParaRPr sz="1227"/>
            </a:p>
          </p:txBody>
        </p:sp>
        <p:sp>
          <p:nvSpPr>
            <p:cNvPr id="4575" name="object 4575"/>
            <p:cNvSpPr/>
            <p:nvPr/>
          </p:nvSpPr>
          <p:spPr>
            <a:xfrm>
              <a:off x="2758275" y="6890740"/>
              <a:ext cx="18415" cy="17145"/>
            </a:xfrm>
            <a:custGeom>
              <a:avLst/>
              <a:gdLst/>
              <a:ahLst/>
              <a:cxnLst/>
              <a:rect l="l" t="t" r="r" b="b"/>
              <a:pathLst>
                <a:path w="18414" h="17145">
                  <a:moveTo>
                    <a:pt x="18059" y="0"/>
                  </a:moveTo>
                  <a:lnTo>
                    <a:pt x="15074" y="901"/>
                  </a:lnTo>
                  <a:lnTo>
                    <a:pt x="14744" y="990"/>
                  </a:lnTo>
                  <a:lnTo>
                    <a:pt x="12141" y="1778"/>
                  </a:lnTo>
                  <a:lnTo>
                    <a:pt x="12" y="12954"/>
                  </a:lnTo>
                  <a:lnTo>
                    <a:pt x="12" y="14630"/>
                  </a:lnTo>
                  <a:lnTo>
                    <a:pt x="0" y="16637"/>
                  </a:lnTo>
                  <a:lnTo>
                    <a:pt x="18059" y="0"/>
                  </a:lnTo>
                  <a:close/>
                </a:path>
              </a:pathLst>
            </a:custGeom>
            <a:solidFill>
              <a:srgbClr val="153D7D"/>
            </a:solidFill>
          </p:spPr>
          <p:txBody>
            <a:bodyPr wrap="square" lIns="0" tIns="0" rIns="0" bIns="0" rtlCol="0"/>
            <a:lstStyle/>
            <a:p>
              <a:endParaRPr sz="1227"/>
            </a:p>
          </p:txBody>
        </p:sp>
        <p:sp>
          <p:nvSpPr>
            <p:cNvPr id="4576" name="object 4576"/>
            <p:cNvSpPr/>
            <p:nvPr/>
          </p:nvSpPr>
          <p:spPr>
            <a:xfrm>
              <a:off x="2758287" y="6889816"/>
              <a:ext cx="21590" cy="19685"/>
            </a:xfrm>
            <a:custGeom>
              <a:avLst/>
              <a:gdLst/>
              <a:ahLst/>
              <a:cxnLst/>
              <a:rect l="l" t="t" r="r" b="b"/>
              <a:pathLst>
                <a:path w="21589" h="19684">
                  <a:moveTo>
                    <a:pt x="21086" y="0"/>
                  </a:moveTo>
                  <a:lnTo>
                    <a:pt x="18054" y="914"/>
                  </a:lnTo>
                  <a:lnTo>
                    <a:pt x="0" y="17555"/>
                  </a:lnTo>
                  <a:lnTo>
                    <a:pt x="0" y="19435"/>
                  </a:lnTo>
                  <a:lnTo>
                    <a:pt x="21086" y="0"/>
                  </a:lnTo>
                  <a:close/>
                </a:path>
              </a:pathLst>
            </a:custGeom>
            <a:solidFill>
              <a:srgbClr val="153E7E"/>
            </a:solidFill>
          </p:spPr>
          <p:txBody>
            <a:bodyPr wrap="square" lIns="0" tIns="0" rIns="0" bIns="0" rtlCol="0"/>
            <a:lstStyle/>
            <a:p>
              <a:endParaRPr sz="1227"/>
            </a:p>
          </p:txBody>
        </p:sp>
        <p:sp>
          <p:nvSpPr>
            <p:cNvPr id="4577" name="object 4577"/>
            <p:cNvSpPr/>
            <p:nvPr/>
          </p:nvSpPr>
          <p:spPr>
            <a:xfrm>
              <a:off x="2758287" y="6889006"/>
              <a:ext cx="24130" cy="22225"/>
            </a:xfrm>
            <a:custGeom>
              <a:avLst/>
              <a:gdLst/>
              <a:ahLst/>
              <a:cxnLst/>
              <a:rect l="l" t="t" r="r" b="b"/>
              <a:pathLst>
                <a:path w="24130" h="22225">
                  <a:moveTo>
                    <a:pt x="23774" y="0"/>
                  </a:moveTo>
                  <a:lnTo>
                    <a:pt x="21086" y="810"/>
                  </a:lnTo>
                  <a:lnTo>
                    <a:pt x="0" y="20246"/>
                  </a:lnTo>
                  <a:lnTo>
                    <a:pt x="0" y="21781"/>
                  </a:lnTo>
                  <a:lnTo>
                    <a:pt x="23774" y="0"/>
                  </a:lnTo>
                  <a:close/>
                </a:path>
              </a:pathLst>
            </a:custGeom>
            <a:solidFill>
              <a:srgbClr val="153F7F"/>
            </a:solidFill>
          </p:spPr>
          <p:txBody>
            <a:bodyPr wrap="square" lIns="0" tIns="0" rIns="0" bIns="0" rtlCol="0"/>
            <a:lstStyle/>
            <a:p>
              <a:endParaRPr sz="1227"/>
            </a:p>
          </p:txBody>
        </p:sp>
        <p:sp>
          <p:nvSpPr>
            <p:cNvPr id="4578" name="object 4578"/>
            <p:cNvSpPr/>
            <p:nvPr/>
          </p:nvSpPr>
          <p:spPr>
            <a:xfrm>
              <a:off x="2758287" y="6888035"/>
              <a:ext cx="27305" cy="25400"/>
            </a:xfrm>
            <a:custGeom>
              <a:avLst/>
              <a:gdLst/>
              <a:ahLst/>
              <a:cxnLst/>
              <a:rect l="l" t="t" r="r" b="b"/>
              <a:pathLst>
                <a:path w="27305" h="25400">
                  <a:moveTo>
                    <a:pt x="26993" y="0"/>
                  </a:moveTo>
                  <a:lnTo>
                    <a:pt x="23774" y="970"/>
                  </a:lnTo>
                  <a:lnTo>
                    <a:pt x="0" y="22752"/>
                  </a:lnTo>
                  <a:lnTo>
                    <a:pt x="0" y="24818"/>
                  </a:lnTo>
                  <a:lnTo>
                    <a:pt x="26993" y="0"/>
                  </a:lnTo>
                  <a:close/>
                </a:path>
              </a:pathLst>
            </a:custGeom>
            <a:solidFill>
              <a:srgbClr val="163F80"/>
            </a:solidFill>
          </p:spPr>
          <p:txBody>
            <a:bodyPr wrap="square" lIns="0" tIns="0" rIns="0" bIns="0" rtlCol="0"/>
            <a:lstStyle/>
            <a:p>
              <a:endParaRPr sz="1227"/>
            </a:p>
          </p:txBody>
        </p:sp>
        <p:sp>
          <p:nvSpPr>
            <p:cNvPr id="4579" name="object 4579"/>
            <p:cNvSpPr/>
            <p:nvPr/>
          </p:nvSpPr>
          <p:spPr>
            <a:xfrm>
              <a:off x="2758287" y="6887154"/>
              <a:ext cx="30480" cy="27940"/>
            </a:xfrm>
            <a:custGeom>
              <a:avLst/>
              <a:gdLst/>
              <a:ahLst/>
              <a:cxnLst/>
              <a:rect l="l" t="t" r="r" b="b"/>
              <a:pathLst>
                <a:path w="30480" h="27940">
                  <a:moveTo>
                    <a:pt x="29914" y="0"/>
                  </a:moveTo>
                  <a:lnTo>
                    <a:pt x="26993" y="881"/>
                  </a:lnTo>
                  <a:lnTo>
                    <a:pt x="0" y="25699"/>
                  </a:lnTo>
                  <a:lnTo>
                    <a:pt x="0" y="27537"/>
                  </a:lnTo>
                  <a:lnTo>
                    <a:pt x="29914" y="0"/>
                  </a:lnTo>
                  <a:close/>
                </a:path>
              </a:pathLst>
            </a:custGeom>
            <a:solidFill>
              <a:srgbClr val="164080"/>
            </a:solidFill>
          </p:spPr>
          <p:txBody>
            <a:bodyPr wrap="square" lIns="0" tIns="0" rIns="0" bIns="0" rtlCol="0"/>
            <a:lstStyle/>
            <a:p>
              <a:endParaRPr sz="1227"/>
            </a:p>
          </p:txBody>
        </p:sp>
        <p:sp>
          <p:nvSpPr>
            <p:cNvPr id="4580" name="object 4580"/>
            <p:cNvSpPr/>
            <p:nvPr/>
          </p:nvSpPr>
          <p:spPr>
            <a:xfrm>
              <a:off x="2758287" y="6886291"/>
              <a:ext cx="33020" cy="30480"/>
            </a:xfrm>
            <a:custGeom>
              <a:avLst/>
              <a:gdLst/>
              <a:ahLst/>
              <a:cxnLst/>
              <a:rect l="l" t="t" r="r" b="b"/>
              <a:pathLst>
                <a:path w="33019" h="30479">
                  <a:moveTo>
                    <a:pt x="32775" y="0"/>
                  </a:moveTo>
                  <a:lnTo>
                    <a:pt x="29914" y="862"/>
                  </a:lnTo>
                  <a:lnTo>
                    <a:pt x="0" y="28399"/>
                  </a:lnTo>
                  <a:lnTo>
                    <a:pt x="0" y="30209"/>
                  </a:lnTo>
                  <a:lnTo>
                    <a:pt x="32775" y="0"/>
                  </a:lnTo>
                  <a:close/>
                </a:path>
              </a:pathLst>
            </a:custGeom>
            <a:solidFill>
              <a:srgbClr val="164181"/>
            </a:solidFill>
          </p:spPr>
          <p:txBody>
            <a:bodyPr wrap="square" lIns="0" tIns="0" rIns="0" bIns="0" rtlCol="0"/>
            <a:lstStyle/>
            <a:p>
              <a:endParaRPr sz="1227"/>
            </a:p>
          </p:txBody>
        </p:sp>
        <p:sp>
          <p:nvSpPr>
            <p:cNvPr id="4581" name="object 4581"/>
            <p:cNvSpPr/>
            <p:nvPr/>
          </p:nvSpPr>
          <p:spPr>
            <a:xfrm>
              <a:off x="2758287" y="6885377"/>
              <a:ext cx="36195" cy="33020"/>
            </a:xfrm>
            <a:custGeom>
              <a:avLst/>
              <a:gdLst/>
              <a:ahLst/>
              <a:cxnLst/>
              <a:rect l="l" t="t" r="r" b="b"/>
              <a:pathLst>
                <a:path w="36194" h="33020">
                  <a:moveTo>
                    <a:pt x="35807" y="0"/>
                  </a:moveTo>
                  <a:lnTo>
                    <a:pt x="32775" y="914"/>
                  </a:lnTo>
                  <a:lnTo>
                    <a:pt x="0" y="31123"/>
                  </a:lnTo>
                  <a:lnTo>
                    <a:pt x="0" y="33004"/>
                  </a:lnTo>
                  <a:lnTo>
                    <a:pt x="35807" y="0"/>
                  </a:lnTo>
                  <a:close/>
                </a:path>
              </a:pathLst>
            </a:custGeom>
            <a:solidFill>
              <a:srgbClr val="164182"/>
            </a:solidFill>
          </p:spPr>
          <p:txBody>
            <a:bodyPr wrap="square" lIns="0" tIns="0" rIns="0" bIns="0" rtlCol="0"/>
            <a:lstStyle/>
            <a:p>
              <a:endParaRPr sz="1227"/>
            </a:p>
          </p:txBody>
        </p:sp>
        <p:sp>
          <p:nvSpPr>
            <p:cNvPr id="4582" name="object 4582"/>
            <p:cNvSpPr/>
            <p:nvPr/>
          </p:nvSpPr>
          <p:spPr>
            <a:xfrm>
              <a:off x="2758287" y="6884309"/>
              <a:ext cx="39370" cy="36830"/>
            </a:xfrm>
            <a:custGeom>
              <a:avLst/>
              <a:gdLst/>
              <a:ahLst/>
              <a:cxnLst/>
              <a:rect l="l" t="t" r="r" b="b"/>
              <a:pathLst>
                <a:path w="39369" h="36829">
                  <a:moveTo>
                    <a:pt x="39349" y="0"/>
                  </a:moveTo>
                  <a:lnTo>
                    <a:pt x="35807" y="1068"/>
                  </a:lnTo>
                  <a:lnTo>
                    <a:pt x="0" y="34072"/>
                  </a:lnTo>
                  <a:lnTo>
                    <a:pt x="0" y="36268"/>
                  </a:lnTo>
                  <a:lnTo>
                    <a:pt x="39349" y="0"/>
                  </a:lnTo>
                  <a:close/>
                </a:path>
              </a:pathLst>
            </a:custGeom>
            <a:solidFill>
              <a:srgbClr val="164282"/>
            </a:solidFill>
          </p:spPr>
          <p:txBody>
            <a:bodyPr wrap="square" lIns="0" tIns="0" rIns="0" bIns="0" rtlCol="0"/>
            <a:lstStyle/>
            <a:p>
              <a:endParaRPr sz="1227"/>
            </a:p>
          </p:txBody>
        </p:sp>
        <p:sp>
          <p:nvSpPr>
            <p:cNvPr id="4583" name="object 4583"/>
            <p:cNvSpPr/>
            <p:nvPr/>
          </p:nvSpPr>
          <p:spPr>
            <a:xfrm>
              <a:off x="2758287" y="6883572"/>
              <a:ext cx="41910" cy="38735"/>
            </a:xfrm>
            <a:custGeom>
              <a:avLst/>
              <a:gdLst/>
              <a:ahLst/>
              <a:cxnLst/>
              <a:rect l="l" t="t" r="r" b="b"/>
              <a:pathLst>
                <a:path w="41910" h="38734">
                  <a:moveTo>
                    <a:pt x="41792" y="0"/>
                  </a:moveTo>
                  <a:lnTo>
                    <a:pt x="39349" y="736"/>
                  </a:lnTo>
                  <a:lnTo>
                    <a:pt x="0" y="37005"/>
                  </a:lnTo>
                  <a:lnTo>
                    <a:pt x="0" y="38474"/>
                  </a:lnTo>
                  <a:lnTo>
                    <a:pt x="41792" y="0"/>
                  </a:lnTo>
                  <a:close/>
                </a:path>
              </a:pathLst>
            </a:custGeom>
            <a:solidFill>
              <a:srgbClr val="164383"/>
            </a:solidFill>
          </p:spPr>
          <p:txBody>
            <a:bodyPr wrap="square" lIns="0" tIns="0" rIns="0" bIns="0" rtlCol="0"/>
            <a:lstStyle/>
            <a:p>
              <a:endParaRPr sz="1227"/>
            </a:p>
          </p:txBody>
        </p:sp>
        <p:sp>
          <p:nvSpPr>
            <p:cNvPr id="4584" name="object 4584"/>
            <p:cNvSpPr/>
            <p:nvPr/>
          </p:nvSpPr>
          <p:spPr>
            <a:xfrm>
              <a:off x="2758287" y="6882532"/>
              <a:ext cx="45720" cy="41910"/>
            </a:xfrm>
            <a:custGeom>
              <a:avLst/>
              <a:gdLst/>
              <a:ahLst/>
              <a:cxnLst/>
              <a:rect l="l" t="t" r="r" b="b"/>
              <a:pathLst>
                <a:path w="45719" h="41909">
                  <a:moveTo>
                    <a:pt x="45239" y="0"/>
                  </a:moveTo>
                  <a:lnTo>
                    <a:pt x="41791" y="1039"/>
                  </a:lnTo>
                  <a:lnTo>
                    <a:pt x="0" y="39514"/>
                  </a:lnTo>
                  <a:lnTo>
                    <a:pt x="0" y="41500"/>
                  </a:lnTo>
                  <a:lnTo>
                    <a:pt x="45239" y="0"/>
                  </a:lnTo>
                  <a:close/>
                </a:path>
              </a:pathLst>
            </a:custGeom>
            <a:solidFill>
              <a:srgbClr val="164384"/>
            </a:solidFill>
          </p:spPr>
          <p:txBody>
            <a:bodyPr wrap="square" lIns="0" tIns="0" rIns="0" bIns="0" rtlCol="0"/>
            <a:lstStyle/>
            <a:p>
              <a:endParaRPr sz="1227"/>
            </a:p>
          </p:txBody>
        </p:sp>
        <p:sp>
          <p:nvSpPr>
            <p:cNvPr id="4585" name="object 4585"/>
            <p:cNvSpPr/>
            <p:nvPr/>
          </p:nvSpPr>
          <p:spPr>
            <a:xfrm>
              <a:off x="2758287" y="6881806"/>
              <a:ext cx="48260" cy="44450"/>
            </a:xfrm>
            <a:custGeom>
              <a:avLst/>
              <a:gdLst/>
              <a:ahLst/>
              <a:cxnLst/>
              <a:rect l="l" t="t" r="r" b="b"/>
              <a:pathLst>
                <a:path w="48260" h="44450">
                  <a:moveTo>
                    <a:pt x="47648" y="0"/>
                  </a:moveTo>
                  <a:lnTo>
                    <a:pt x="45239" y="726"/>
                  </a:lnTo>
                  <a:lnTo>
                    <a:pt x="0" y="42227"/>
                  </a:lnTo>
                  <a:lnTo>
                    <a:pt x="0" y="43861"/>
                  </a:lnTo>
                  <a:lnTo>
                    <a:pt x="47648" y="0"/>
                  </a:lnTo>
                  <a:close/>
                </a:path>
              </a:pathLst>
            </a:custGeom>
            <a:solidFill>
              <a:srgbClr val="164485"/>
            </a:solidFill>
          </p:spPr>
          <p:txBody>
            <a:bodyPr wrap="square" lIns="0" tIns="0" rIns="0" bIns="0" rtlCol="0"/>
            <a:lstStyle/>
            <a:p>
              <a:endParaRPr sz="1227"/>
            </a:p>
          </p:txBody>
        </p:sp>
        <p:sp>
          <p:nvSpPr>
            <p:cNvPr id="4586" name="object 4586"/>
            <p:cNvSpPr/>
            <p:nvPr/>
          </p:nvSpPr>
          <p:spPr>
            <a:xfrm>
              <a:off x="2758287" y="6880890"/>
              <a:ext cx="50800" cy="46990"/>
            </a:xfrm>
            <a:custGeom>
              <a:avLst/>
              <a:gdLst/>
              <a:ahLst/>
              <a:cxnLst/>
              <a:rect l="l" t="t" r="r" b="b"/>
              <a:pathLst>
                <a:path w="50800" h="46990">
                  <a:moveTo>
                    <a:pt x="50685" y="0"/>
                  </a:moveTo>
                  <a:lnTo>
                    <a:pt x="47648" y="915"/>
                  </a:lnTo>
                  <a:lnTo>
                    <a:pt x="0" y="44777"/>
                  </a:lnTo>
                  <a:lnTo>
                    <a:pt x="0" y="46656"/>
                  </a:lnTo>
                  <a:lnTo>
                    <a:pt x="50685" y="0"/>
                  </a:lnTo>
                  <a:close/>
                </a:path>
              </a:pathLst>
            </a:custGeom>
            <a:solidFill>
              <a:srgbClr val="174585"/>
            </a:solidFill>
          </p:spPr>
          <p:txBody>
            <a:bodyPr wrap="square" lIns="0" tIns="0" rIns="0" bIns="0" rtlCol="0"/>
            <a:lstStyle/>
            <a:p>
              <a:endParaRPr sz="1227"/>
            </a:p>
          </p:txBody>
        </p:sp>
        <p:sp>
          <p:nvSpPr>
            <p:cNvPr id="4587" name="object 4587"/>
            <p:cNvSpPr/>
            <p:nvPr/>
          </p:nvSpPr>
          <p:spPr>
            <a:xfrm>
              <a:off x="2758287" y="6879820"/>
              <a:ext cx="54610" cy="50165"/>
            </a:xfrm>
            <a:custGeom>
              <a:avLst/>
              <a:gdLst/>
              <a:ahLst/>
              <a:cxnLst/>
              <a:rect l="l" t="t" r="r" b="b"/>
              <a:pathLst>
                <a:path w="54610" h="50165">
                  <a:moveTo>
                    <a:pt x="54231" y="0"/>
                  </a:moveTo>
                  <a:lnTo>
                    <a:pt x="50685" y="1069"/>
                  </a:lnTo>
                  <a:lnTo>
                    <a:pt x="0" y="47726"/>
                  </a:lnTo>
                  <a:lnTo>
                    <a:pt x="0" y="49921"/>
                  </a:lnTo>
                  <a:lnTo>
                    <a:pt x="54231" y="0"/>
                  </a:lnTo>
                  <a:close/>
                </a:path>
              </a:pathLst>
            </a:custGeom>
            <a:solidFill>
              <a:srgbClr val="174586"/>
            </a:solidFill>
          </p:spPr>
          <p:txBody>
            <a:bodyPr wrap="square" lIns="0" tIns="0" rIns="0" bIns="0" rtlCol="0"/>
            <a:lstStyle/>
            <a:p>
              <a:endParaRPr sz="1227"/>
            </a:p>
          </p:txBody>
        </p:sp>
        <p:sp>
          <p:nvSpPr>
            <p:cNvPr id="4588" name="object 4588"/>
            <p:cNvSpPr/>
            <p:nvPr/>
          </p:nvSpPr>
          <p:spPr>
            <a:xfrm>
              <a:off x="2758287" y="6879127"/>
              <a:ext cx="57150" cy="52069"/>
            </a:xfrm>
            <a:custGeom>
              <a:avLst/>
              <a:gdLst/>
              <a:ahLst/>
              <a:cxnLst/>
              <a:rect l="l" t="t" r="r" b="b"/>
              <a:pathLst>
                <a:path w="57150" h="52070">
                  <a:moveTo>
                    <a:pt x="56531" y="0"/>
                  </a:moveTo>
                  <a:lnTo>
                    <a:pt x="54231" y="693"/>
                  </a:lnTo>
                  <a:lnTo>
                    <a:pt x="0" y="50614"/>
                  </a:lnTo>
                  <a:lnTo>
                    <a:pt x="0" y="52043"/>
                  </a:lnTo>
                  <a:lnTo>
                    <a:pt x="56531" y="0"/>
                  </a:lnTo>
                  <a:close/>
                </a:path>
              </a:pathLst>
            </a:custGeom>
            <a:solidFill>
              <a:srgbClr val="174687"/>
            </a:solidFill>
          </p:spPr>
          <p:txBody>
            <a:bodyPr wrap="square" lIns="0" tIns="0" rIns="0" bIns="0" rtlCol="0"/>
            <a:lstStyle/>
            <a:p>
              <a:endParaRPr sz="1227"/>
            </a:p>
          </p:txBody>
        </p:sp>
        <p:sp>
          <p:nvSpPr>
            <p:cNvPr id="4589" name="object 4589"/>
            <p:cNvSpPr/>
            <p:nvPr/>
          </p:nvSpPr>
          <p:spPr>
            <a:xfrm>
              <a:off x="2758287" y="6878057"/>
              <a:ext cx="60325" cy="55880"/>
            </a:xfrm>
            <a:custGeom>
              <a:avLst/>
              <a:gdLst/>
              <a:ahLst/>
              <a:cxnLst/>
              <a:rect l="l" t="t" r="r" b="b"/>
              <a:pathLst>
                <a:path w="60325" h="55879">
                  <a:moveTo>
                    <a:pt x="60077" y="0"/>
                  </a:moveTo>
                  <a:lnTo>
                    <a:pt x="56531" y="1069"/>
                  </a:lnTo>
                  <a:lnTo>
                    <a:pt x="0" y="53113"/>
                  </a:lnTo>
                  <a:lnTo>
                    <a:pt x="0" y="55308"/>
                  </a:lnTo>
                  <a:lnTo>
                    <a:pt x="60077" y="0"/>
                  </a:lnTo>
                  <a:close/>
                </a:path>
              </a:pathLst>
            </a:custGeom>
            <a:solidFill>
              <a:srgbClr val="174788"/>
            </a:solidFill>
          </p:spPr>
          <p:txBody>
            <a:bodyPr wrap="square" lIns="0" tIns="0" rIns="0" bIns="0" rtlCol="0"/>
            <a:lstStyle/>
            <a:p>
              <a:endParaRPr sz="1227"/>
            </a:p>
          </p:txBody>
        </p:sp>
        <p:sp>
          <p:nvSpPr>
            <p:cNvPr id="4590" name="object 4590"/>
            <p:cNvSpPr/>
            <p:nvPr/>
          </p:nvSpPr>
          <p:spPr>
            <a:xfrm>
              <a:off x="2758287" y="6877344"/>
              <a:ext cx="62865" cy="57785"/>
            </a:xfrm>
            <a:custGeom>
              <a:avLst/>
              <a:gdLst/>
              <a:ahLst/>
              <a:cxnLst/>
              <a:rect l="l" t="t" r="r" b="b"/>
              <a:pathLst>
                <a:path w="62864" h="57784">
                  <a:moveTo>
                    <a:pt x="62441" y="0"/>
                  </a:moveTo>
                  <a:lnTo>
                    <a:pt x="60077" y="712"/>
                  </a:lnTo>
                  <a:lnTo>
                    <a:pt x="0" y="56021"/>
                  </a:lnTo>
                  <a:lnTo>
                    <a:pt x="0" y="57774"/>
                  </a:lnTo>
                  <a:lnTo>
                    <a:pt x="62441" y="0"/>
                  </a:lnTo>
                  <a:close/>
                </a:path>
              </a:pathLst>
            </a:custGeom>
            <a:solidFill>
              <a:srgbClr val="174888"/>
            </a:solidFill>
          </p:spPr>
          <p:txBody>
            <a:bodyPr wrap="square" lIns="0" tIns="0" rIns="0" bIns="0" rtlCol="0"/>
            <a:lstStyle/>
            <a:p>
              <a:endParaRPr sz="1227"/>
            </a:p>
          </p:txBody>
        </p:sp>
        <p:sp>
          <p:nvSpPr>
            <p:cNvPr id="4591" name="object 4591"/>
            <p:cNvSpPr/>
            <p:nvPr/>
          </p:nvSpPr>
          <p:spPr>
            <a:xfrm>
              <a:off x="2758287" y="6876295"/>
              <a:ext cx="66040" cy="60960"/>
            </a:xfrm>
            <a:custGeom>
              <a:avLst/>
              <a:gdLst/>
              <a:ahLst/>
              <a:cxnLst/>
              <a:rect l="l" t="t" r="r" b="b"/>
              <a:pathLst>
                <a:path w="66039" h="60959">
                  <a:moveTo>
                    <a:pt x="65920" y="0"/>
                  </a:moveTo>
                  <a:lnTo>
                    <a:pt x="62441" y="1049"/>
                  </a:lnTo>
                  <a:lnTo>
                    <a:pt x="0" y="58824"/>
                  </a:lnTo>
                  <a:lnTo>
                    <a:pt x="0" y="60544"/>
                  </a:lnTo>
                  <a:lnTo>
                    <a:pt x="65920" y="0"/>
                  </a:lnTo>
                  <a:close/>
                </a:path>
              </a:pathLst>
            </a:custGeom>
            <a:solidFill>
              <a:srgbClr val="174889"/>
            </a:solidFill>
          </p:spPr>
          <p:txBody>
            <a:bodyPr wrap="square" lIns="0" tIns="0" rIns="0" bIns="0" rtlCol="0"/>
            <a:lstStyle/>
            <a:p>
              <a:endParaRPr sz="1227"/>
            </a:p>
          </p:txBody>
        </p:sp>
        <p:sp>
          <p:nvSpPr>
            <p:cNvPr id="4592" name="object 4592"/>
            <p:cNvSpPr/>
            <p:nvPr/>
          </p:nvSpPr>
          <p:spPr>
            <a:xfrm>
              <a:off x="2758287" y="6875374"/>
              <a:ext cx="69215" cy="64135"/>
            </a:xfrm>
            <a:custGeom>
              <a:avLst/>
              <a:gdLst/>
              <a:ahLst/>
              <a:cxnLst/>
              <a:rect l="l" t="t" r="r" b="b"/>
              <a:pathLst>
                <a:path w="69214" h="64134">
                  <a:moveTo>
                    <a:pt x="68976" y="0"/>
                  </a:moveTo>
                  <a:lnTo>
                    <a:pt x="65920" y="921"/>
                  </a:lnTo>
                  <a:lnTo>
                    <a:pt x="0" y="61465"/>
                  </a:lnTo>
                  <a:lnTo>
                    <a:pt x="0" y="63576"/>
                  </a:lnTo>
                  <a:lnTo>
                    <a:pt x="68976" y="0"/>
                  </a:lnTo>
                  <a:close/>
                </a:path>
              </a:pathLst>
            </a:custGeom>
            <a:solidFill>
              <a:srgbClr val="17498A"/>
            </a:solidFill>
          </p:spPr>
          <p:txBody>
            <a:bodyPr wrap="square" lIns="0" tIns="0" rIns="0" bIns="0" rtlCol="0"/>
            <a:lstStyle/>
            <a:p>
              <a:endParaRPr sz="1227"/>
            </a:p>
          </p:txBody>
        </p:sp>
        <p:sp>
          <p:nvSpPr>
            <p:cNvPr id="4593" name="object 4593"/>
            <p:cNvSpPr/>
            <p:nvPr/>
          </p:nvSpPr>
          <p:spPr>
            <a:xfrm>
              <a:off x="2758287" y="6874625"/>
              <a:ext cx="71755" cy="66040"/>
            </a:xfrm>
            <a:custGeom>
              <a:avLst/>
              <a:gdLst/>
              <a:ahLst/>
              <a:cxnLst/>
              <a:rect l="l" t="t" r="r" b="b"/>
              <a:pathLst>
                <a:path w="71755" h="66040">
                  <a:moveTo>
                    <a:pt x="71458" y="0"/>
                  </a:moveTo>
                  <a:lnTo>
                    <a:pt x="68976" y="748"/>
                  </a:lnTo>
                  <a:lnTo>
                    <a:pt x="0" y="64324"/>
                  </a:lnTo>
                  <a:lnTo>
                    <a:pt x="0" y="66039"/>
                  </a:lnTo>
                  <a:lnTo>
                    <a:pt x="71458" y="0"/>
                  </a:lnTo>
                  <a:close/>
                </a:path>
              </a:pathLst>
            </a:custGeom>
            <a:solidFill>
              <a:srgbClr val="174A8A"/>
            </a:solidFill>
          </p:spPr>
          <p:txBody>
            <a:bodyPr wrap="square" lIns="0" tIns="0" rIns="0" bIns="0" rtlCol="0"/>
            <a:lstStyle/>
            <a:p>
              <a:endParaRPr sz="1227"/>
            </a:p>
          </p:txBody>
        </p:sp>
        <p:sp>
          <p:nvSpPr>
            <p:cNvPr id="4594" name="object 4594"/>
            <p:cNvSpPr/>
            <p:nvPr/>
          </p:nvSpPr>
          <p:spPr>
            <a:xfrm>
              <a:off x="2758287" y="6874459"/>
              <a:ext cx="72390" cy="68580"/>
            </a:xfrm>
            <a:custGeom>
              <a:avLst/>
              <a:gdLst/>
              <a:ahLst/>
              <a:cxnLst/>
              <a:rect l="l" t="t" r="r" b="b"/>
              <a:pathLst>
                <a:path w="72389" h="68579">
                  <a:moveTo>
                    <a:pt x="72009" y="0"/>
                  </a:moveTo>
                  <a:lnTo>
                    <a:pt x="71453" y="167"/>
                  </a:lnTo>
                  <a:lnTo>
                    <a:pt x="0" y="65864"/>
                  </a:lnTo>
                  <a:lnTo>
                    <a:pt x="0" y="68058"/>
                  </a:lnTo>
                  <a:lnTo>
                    <a:pt x="72015" y="1844"/>
                  </a:lnTo>
                  <a:lnTo>
                    <a:pt x="72009" y="0"/>
                  </a:lnTo>
                  <a:close/>
                </a:path>
              </a:pathLst>
            </a:custGeom>
            <a:solidFill>
              <a:srgbClr val="184A8B"/>
            </a:solidFill>
          </p:spPr>
          <p:txBody>
            <a:bodyPr wrap="square" lIns="0" tIns="0" rIns="0" bIns="0" rtlCol="0"/>
            <a:lstStyle/>
            <a:p>
              <a:endParaRPr sz="1227"/>
            </a:p>
          </p:txBody>
        </p:sp>
        <p:sp>
          <p:nvSpPr>
            <p:cNvPr id="4595" name="object 4595"/>
            <p:cNvSpPr/>
            <p:nvPr/>
          </p:nvSpPr>
          <p:spPr>
            <a:xfrm>
              <a:off x="2758287" y="6876304"/>
              <a:ext cx="72390" cy="68580"/>
            </a:xfrm>
            <a:custGeom>
              <a:avLst/>
              <a:gdLst/>
              <a:ahLst/>
              <a:cxnLst/>
              <a:rect l="l" t="t" r="r" b="b"/>
              <a:pathLst>
                <a:path w="72389" h="68579">
                  <a:moveTo>
                    <a:pt x="72015" y="0"/>
                  </a:moveTo>
                  <a:lnTo>
                    <a:pt x="0" y="66213"/>
                  </a:lnTo>
                  <a:lnTo>
                    <a:pt x="0" y="68067"/>
                  </a:lnTo>
                  <a:lnTo>
                    <a:pt x="72022" y="1769"/>
                  </a:lnTo>
                  <a:lnTo>
                    <a:pt x="72015" y="0"/>
                  </a:lnTo>
                  <a:close/>
                </a:path>
              </a:pathLst>
            </a:custGeom>
            <a:solidFill>
              <a:srgbClr val="184B8C"/>
            </a:solidFill>
          </p:spPr>
          <p:txBody>
            <a:bodyPr wrap="square" lIns="0" tIns="0" rIns="0" bIns="0" rtlCol="0"/>
            <a:lstStyle/>
            <a:p>
              <a:endParaRPr sz="1227"/>
            </a:p>
          </p:txBody>
        </p:sp>
        <p:sp>
          <p:nvSpPr>
            <p:cNvPr id="4596" name="object 4596"/>
            <p:cNvSpPr/>
            <p:nvPr/>
          </p:nvSpPr>
          <p:spPr>
            <a:xfrm>
              <a:off x="2758287" y="6878078"/>
              <a:ext cx="72390" cy="70485"/>
            </a:xfrm>
            <a:custGeom>
              <a:avLst/>
              <a:gdLst/>
              <a:ahLst/>
              <a:cxnLst/>
              <a:rect l="l" t="t" r="r" b="b"/>
              <a:pathLst>
                <a:path w="72389" h="70484">
                  <a:moveTo>
                    <a:pt x="72034" y="3606"/>
                  </a:moveTo>
                  <a:lnTo>
                    <a:pt x="72021" y="1752"/>
                  </a:lnTo>
                  <a:lnTo>
                    <a:pt x="72021" y="0"/>
                  </a:lnTo>
                  <a:lnTo>
                    <a:pt x="0" y="66294"/>
                  </a:lnTo>
                  <a:lnTo>
                    <a:pt x="0" y="68122"/>
                  </a:lnTo>
                  <a:lnTo>
                    <a:pt x="0" y="68389"/>
                  </a:lnTo>
                  <a:lnTo>
                    <a:pt x="0" y="70002"/>
                  </a:lnTo>
                  <a:lnTo>
                    <a:pt x="72034" y="3606"/>
                  </a:lnTo>
                  <a:close/>
                </a:path>
              </a:pathLst>
            </a:custGeom>
            <a:solidFill>
              <a:srgbClr val="184C8D"/>
            </a:solidFill>
          </p:spPr>
          <p:txBody>
            <a:bodyPr wrap="square" lIns="0" tIns="0" rIns="0" bIns="0" rtlCol="0"/>
            <a:lstStyle/>
            <a:p>
              <a:endParaRPr sz="1227"/>
            </a:p>
          </p:txBody>
        </p:sp>
        <p:sp>
          <p:nvSpPr>
            <p:cNvPr id="4597" name="object 4597"/>
            <p:cNvSpPr/>
            <p:nvPr/>
          </p:nvSpPr>
          <p:spPr>
            <a:xfrm>
              <a:off x="2758287" y="6881683"/>
              <a:ext cx="72390" cy="68580"/>
            </a:xfrm>
            <a:custGeom>
              <a:avLst/>
              <a:gdLst/>
              <a:ahLst/>
              <a:cxnLst/>
              <a:rect l="l" t="t" r="r" b="b"/>
              <a:pathLst>
                <a:path w="72389" h="68579">
                  <a:moveTo>
                    <a:pt x="72035" y="0"/>
                  </a:moveTo>
                  <a:lnTo>
                    <a:pt x="0" y="66395"/>
                  </a:lnTo>
                  <a:lnTo>
                    <a:pt x="0" y="68257"/>
                  </a:lnTo>
                  <a:lnTo>
                    <a:pt x="72043" y="2167"/>
                  </a:lnTo>
                  <a:lnTo>
                    <a:pt x="72035" y="0"/>
                  </a:lnTo>
                  <a:close/>
                </a:path>
              </a:pathLst>
            </a:custGeom>
            <a:solidFill>
              <a:srgbClr val="184D8E"/>
            </a:solidFill>
          </p:spPr>
          <p:txBody>
            <a:bodyPr wrap="square" lIns="0" tIns="0" rIns="0" bIns="0" rtlCol="0"/>
            <a:lstStyle/>
            <a:p>
              <a:endParaRPr sz="1227"/>
            </a:p>
          </p:txBody>
        </p:sp>
        <p:sp>
          <p:nvSpPr>
            <p:cNvPr id="4598" name="object 4598"/>
            <p:cNvSpPr/>
            <p:nvPr/>
          </p:nvSpPr>
          <p:spPr>
            <a:xfrm>
              <a:off x="2758287" y="6883527"/>
              <a:ext cx="72390" cy="70485"/>
            </a:xfrm>
            <a:custGeom>
              <a:avLst/>
              <a:gdLst/>
              <a:ahLst/>
              <a:cxnLst/>
              <a:rect l="l" t="t" r="r" b="b"/>
              <a:pathLst>
                <a:path w="72389" h="70484">
                  <a:moveTo>
                    <a:pt x="72047" y="1879"/>
                  </a:moveTo>
                  <a:lnTo>
                    <a:pt x="72034" y="0"/>
                  </a:lnTo>
                  <a:lnTo>
                    <a:pt x="0" y="66344"/>
                  </a:lnTo>
                  <a:lnTo>
                    <a:pt x="0" y="68211"/>
                  </a:lnTo>
                  <a:lnTo>
                    <a:pt x="0" y="70065"/>
                  </a:lnTo>
                  <a:lnTo>
                    <a:pt x="72047" y="3657"/>
                  </a:lnTo>
                  <a:lnTo>
                    <a:pt x="72047" y="1879"/>
                  </a:lnTo>
                  <a:close/>
                </a:path>
              </a:pathLst>
            </a:custGeom>
            <a:solidFill>
              <a:srgbClr val="184E8F"/>
            </a:solidFill>
          </p:spPr>
          <p:txBody>
            <a:bodyPr wrap="square" lIns="0" tIns="0" rIns="0" bIns="0" rtlCol="0"/>
            <a:lstStyle/>
            <a:p>
              <a:endParaRPr sz="1227"/>
            </a:p>
          </p:txBody>
        </p:sp>
        <p:sp>
          <p:nvSpPr>
            <p:cNvPr id="4599" name="object 4599"/>
            <p:cNvSpPr/>
            <p:nvPr/>
          </p:nvSpPr>
          <p:spPr>
            <a:xfrm>
              <a:off x="2758287" y="6887174"/>
              <a:ext cx="72390" cy="69215"/>
            </a:xfrm>
            <a:custGeom>
              <a:avLst/>
              <a:gdLst/>
              <a:ahLst/>
              <a:cxnLst/>
              <a:rect l="l" t="t" r="r" b="b"/>
              <a:pathLst>
                <a:path w="72389" h="69215">
                  <a:moveTo>
                    <a:pt x="72055" y="0"/>
                  </a:moveTo>
                  <a:lnTo>
                    <a:pt x="0" y="66414"/>
                  </a:lnTo>
                  <a:lnTo>
                    <a:pt x="0" y="68610"/>
                  </a:lnTo>
                  <a:lnTo>
                    <a:pt x="72063" y="2189"/>
                  </a:lnTo>
                  <a:lnTo>
                    <a:pt x="72055" y="0"/>
                  </a:lnTo>
                  <a:close/>
                </a:path>
              </a:pathLst>
            </a:custGeom>
            <a:solidFill>
              <a:srgbClr val="184F90"/>
            </a:solidFill>
          </p:spPr>
          <p:txBody>
            <a:bodyPr wrap="square" lIns="0" tIns="0" rIns="0" bIns="0" rtlCol="0"/>
            <a:lstStyle/>
            <a:p>
              <a:endParaRPr sz="1227"/>
            </a:p>
          </p:txBody>
        </p:sp>
        <p:sp>
          <p:nvSpPr>
            <p:cNvPr id="4600" name="object 4600"/>
            <p:cNvSpPr/>
            <p:nvPr/>
          </p:nvSpPr>
          <p:spPr>
            <a:xfrm>
              <a:off x="2758287" y="6889048"/>
              <a:ext cx="72390" cy="68580"/>
            </a:xfrm>
            <a:custGeom>
              <a:avLst/>
              <a:gdLst/>
              <a:ahLst/>
              <a:cxnLst/>
              <a:rect l="l" t="t" r="r" b="b"/>
              <a:pathLst>
                <a:path w="72389" h="68579">
                  <a:moveTo>
                    <a:pt x="72062" y="0"/>
                  </a:moveTo>
                  <a:lnTo>
                    <a:pt x="0" y="66676"/>
                  </a:lnTo>
                  <a:lnTo>
                    <a:pt x="0" y="68178"/>
                  </a:lnTo>
                  <a:lnTo>
                    <a:pt x="72069" y="1837"/>
                  </a:lnTo>
                  <a:lnTo>
                    <a:pt x="72062" y="0"/>
                  </a:lnTo>
                  <a:close/>
                </a:path>
              </a:pathLst>
            </a:custGeom>
            <a:solidFill>
              <a:srgbClr val="195091"/>
            </a:solidFill>
          </p:spPr>
          <p:txBody>
            <a:bodyPr wrap="square" lIns="0" tIns="0" rIns="0" bIns="0" rtlCol="0"/>
            <a:lstStyle/>
            <a:p>
              <a:endParaRPr sz="1227"/>
            </a:p>
          </p:txBody>
        </p:sp>
        <p:sp>
          <p:nvSpPr>
            <p:cNvPr id="4601" name="object 4601"/>
            <p:cNvSpPr/>
            <p:nvPr/>
          </p:nvSpPr>
          <p:spPr>
            <a:xfrm>
              <a:off x="2758275" y="6890893"/>
              <a:ext cx="72390" cy="70485"/>
            </a:xfrm>
            <a:custGeom>
              <a:avLst/>
              <a:gdLst/>
              <a:ahLst/>
              <a:cxnLst/>
              <a:rect l="l" t="t" r="r" b="b"/>
              <a:pathLst>
                <a:path w="72389" h="70484">
                  <a:moveTo>
                    <a:pt x="72085" y="1905"/>
                  </a:moveTo>
                  <a:lnTo>
                    <a:pt x="72072" y="0"/>
                  </a:lnTo>
                  <a:lnTo>
                    <a:pt x="12" y="66344"/>
                  </a:lnTo>
                  <a:lnTo>
                    <a:pt x="12" y="68491"/>
                  </a:lnTo>
                  <a:lnTo>
                    <a:pt x="0" y="70256"/>
                  </a:lnTo>
                  <a:lnTo>
                    <a:pt x="72085" y="3644"/>
                  </a:lnTo>
                  <a:lnTo>
                    <a:pt x="72085" y="2184"/>
                  </a:lnTo>
                  <a:lnTo>
                    <a:pt x="72085" y="1905"/>
                  </a:lnTo>
                  <a:close/>
                </a:path>
              </a:pathLst>
            </a:custGeom>
            <a:solidFill>
              <a:srgbClr val="195192"/>
            </a:solidFill>
          </p:spPr>
          <p:txBody>
            <a:bodyPr wrap="square" lIns="0" tIns="0" rIns="0" bIns="0" rtlCol="0"/>
            <a:lstStyle/>
            <a:p>
              <a:endParaRPr sz="1227"/>
            </a:p>
          </p:txBody>
        </p:sp>
        <p:sp>
          <p:nvSpPr>
            <p:cNvPr id="4602" name="object 4602"/>
            <p:cNvSpPr/>
            <p:nvPr/>
          </p:nvSpPr>
          <p:spPr>
            <a:xfrm>
              <a:off x="2758287" y="6894528"/>
              <a:ext cx="72390" cy="68580"/>
            </a:xfrm>
            <a:custGeom>
              <a:avLst/>
              <a:gdLst/>
              <a:ahLst/>
              <a:cxnLst/>
              <a:rect l="l" t="t" r="r" b="b"/>
              <a:pathLst>
                <a:path w="72389" h="68579">
                  <a:moveTo>
                    <a:pt x="72082" y="0"/>
                  </a:moveTo>
                  <a:lnTo>
                    <a:pt x="0" y="66616"/>
                  </a:lnTo>
                  <a:lnTo>
                    <a:pt x="0" y="68247"/>
                  </a:lnTo>
                  <a:lnTo>
                    <a:pt x="72090" y="2114"/>
                  </a:lnTo>
                  <a:lnTo>
                    <a:pt x="72082" y="0"/>
                  </a:lnTo>
                  <a:close/>
                </a:path>
              </a:pathLst>
            </a:custGeom>
            <a:solidFill>
              <a:srgbClr val="195293"/>
            </a:solidFill>
          </p:spPr>
          <p:txBody>
            <a:bodyPr wrap="square" lIns="0" tIns="0" rIns="0" bIns="0" rtlCol="0"/>
            <a:lstStyle/>
            <a:p>
              <a:endParaRPr sz="1227"/>
            </a:p>
          </p:txBody>
        </p:sp>
        <p:sp>
          <p:nvSpPr>
            <p:cNvPr id="4603" name="object 4603"/>
            <p:cNvSpPr/>
            <p:nvPr/>
          </p:nvSpPr>
          <p:spPr>
            <a:xfrm>
              <a:off x="2758287" y="6896646"/>
              <a:ext cx="72390" cy="70485"/>
            </a:xfrm>
            <a:custGeom>
              <a:avLst/>
              <a:gdLst/>
              <a:ahLst/>
              <a:cxnLst/>
              <a:rect l="l" t="t" r="r" b="b"/>
              <a:pathLst>
                <a:path w="72389" h="70484">
                  <a:moveTo>
                    <a:pt x="72097" y="3403"/>
                  </a:moveTo>
                  <a:lnTo>
                    <a:pt x="72085" y="1816"/>
                  </a:lnTo>
                  <a:lnTo>
                    <a:pt x="72085" y="0"/>
                  </a:lnTo>
                  <a:lnTo>
                    <a:pt x="0" y="66141"/>
                  </a:lnTo>
                  <a:lnTo>
                    <a:pt x="0" y="68275"/>
                  </a:lnTo>
                  <a:lnTo>
                    <a:pt x="0" y="70116"/>
                  </a:lnTo>
                  <a:lnTo>
                    <a:pt x="72097" y="3403"/>
                  </a:lnTo>
                  <a:close/>
                </a:path>
              </a:pathLst>
            </a:custGeom>
            <a:solidFill>
              <a:srgbClr val="195394"/>
            </a:solidFill>
          </p:spPr>
          <p:txBody>
            <a:bodyPr wrap="square" lIns="0" tIns="0" rIns="0" bIns="0" rtlCol="0"/>
            <a:lstStyle/>
            <a:p>
              <a:endParaRPr sz="1227"/>
            </a:p>
          </p:txBody>
        </p:sp>
        <p:sp>
          <p:nvSpPr>
            <p:cNvPr id="4604" name="object 4604"/>
            <p:cNvSpPr/>
            <p:nvPr/>
          </p:nvSpPr>
          <p:spPr>
            <a:xfrm>
              <a:off x="2758287" y="6900039"/>
              <a:ext cx="72390" cy="69215"/>
            </a:xfrm>
            <a:custGeom>
              <a:avLst/>
              <a:gdLst/>
              <a:ahLst/>
              <a:cxnLst/>
              <a:rect l="l" t="t" r="r" b="b"/>
              <a:pathLst>
                <a:path w="72389" h="69215">
                  <a:moveTo>
                    <a:pt x="72102" y="0"/>
                  </a:moveTo>
                  <a:lnTo>
                    <a:pt x="0" y="66714"/>
                  </a:lnTo>
                  <a:lnTo>
                    <a:pt x="0" y="68608"/>
                  </a:lnTo>
                  <a:lnTo>
                    <a:pt x="72110" y="2143"/>
                  </a:lnTo>
                  <a:lnTo>
                    <a:pt x="72102" y="0"/>
                  </a:lnTo>
                  <a:close/>
                </a:path>
              </a:pathLst>
            </a:custGeom>
            <a:solidFill>
              <a:srgbClr val="195495"/>
            </a:solidFill>
          </p:spPr>
          <p:txBody>
            <a:bodyPr wrap="square" lIns="0" tIns="0" rIns="0" bIns="0" rtlCol="0"/>
            <a:lstStyle/>
            <a:p>
              <a:endParaRPr sz="1227"/>
            </a:p>
          </p:txBody>
        </p:sp>
        <p:sp>
          <p:nvSpPr>
            <p:cNvPr id="4605" name="object 4605"/>
            <p:cNvSpPr/>
            <p:nvPr/>
          </p:nvSpPr>
          <p:spPr>
            <a:xfrm>
              <a:off x="2758287" y="6902122"/>
              <a:ext cx="72390" cy="68580"/>
            </a:xfrm>
            <a:custGeom>
              <a:avLst/>
              <a:gdLst/>
              <a:ahLst/>
              <a:cxnLst/>
              <a:rect l="l" t="t" r="r" b="b"/>
              <a:pathLst>
                <a:path w="72389" h="68579">
                  <a:moveTo>
                    <a:pt x="72110" y="0"/>
                  </a:moveTo>
                  <a:lnTo>
                    <a:pt x="0" y="66150"/>
                  </a:lnTo>
                  <a:lnTo>
                    <a:pt x="0" y="68310"/>
                  </a:lnTo>
                  <a:lnTo>
                    <a:pt x="72117" y="1918"/>
                  </a:lnTo>
                  <a:lnTo>
                    <a:pt x="72110" y="0"/>
                  </a:lnTo>
                  <a:close/>
                </a:path>
              </a:pathLst>
            </a:custGeom>
            <a:solidFill>
              <a:srgbClr val="195596"/>
            </a:solidFill>
          </p:spPr>
          <p:txBody>
            <a:bodyPr wrap="square" lIns="0" tIns="0" rIns="0" bIns="0" rtlCol="0"/>
            <a:lstStyle/>
            <a:p>
              <a:endParaRPr sz="1227"/>
            </a:p>
          </p:txBody>
        </p:sp>
        <p:sp>
          <p:nvSpPr>
            <p:cNvPr id="4606" name="object 4606"/>
            <p:cNvSpPr/>
            <p:nvPr/>
          </p:nvSpPr>
          <p:spPr>
            <a:xfrm>
              <a:off x="2758287" y="6904041"/>
              <a:ext cx="72390" cy="68580"/>
            </a:xfrm>
            <a:custGeom>
              <a:avLst/>
              <a:gdLst/>
              <a:ahLst/>
              <a:cxnLst/>
              <a:rect l="l" t="t" r="r" b="b"/>
              <a:pathLst>
                <a:path w="72389" h="68579">
                  <a:moveTo>
                    <a:pt x="72117" y="0"/>
                  </a:moveTo>
                  <a:lnTo>
                    <a:pt x="0" y="66392"/>
                  </a:lnTo>
                  <a:lnTo>
                    <a:pt x="0" y="68557"/>
                  </a:lnTo>
                  <a:lnTo>
                    <a:pt x="72124" y="1902"/>
                  </a:lnTo>
                  <a:lnTo>
                    <a:pt x="72117" y="0"/>
                  </a:lnTo>
                  <a:close/>
                </a:path>
              </a:pathLst>
            </a:custGeom>
            <a:solidFill>
              <a:srgbClr val="1A5597"/>
            </a:solidFill>
          </p:spPr>
          <p:txBody>
            <a:bodyPr wrap="square" lIns="0" tIns="0" rIns="0" bIns="0" rtlCol="0"/>
            <a:lstStyle/>
            <a:p>
              <a:endParaRPr sz="1227"/>
            </a:p>
          </p:txBody>
        </p:sp>
        <p:sp>
          <p:nvSpPr>
            <p:cNvPr id="4607" name="object 4607"/>
            <p:cNvSpPr/>
            <p:nvPr/>
          </p:nvSpPr>
          <p:spPr>
            <a:xfrm>
              <a:off x="2758287" y="6905516"/>
              <a:ext cx="72390" cy="68580"/>
            </a:xfrm>
            <a:custGeom>
              <a:avLst/>
              <a:gdLst/>
              <a:ahLst/>
              <a:cxnLst/>
              <a:rect l="l" t="t" r="r" b="b"/>
              <a:pathLst>
                <a:path w="72389" h="68579">
                  <a:moveTo>
                    <a:pt x="72122" y="0"/>
                  </a:moveTo>
                  <a:lnTo>
                    <a:pt x="0" y="66627"/>
                  </a:lnTo>
                  <a:lnTo>
                    <a:pt x="0" y="68534"/>
                  </a:lnTo>
                  <a:lnTo>
                    <a:pt x="72130" y="2137"/>
                  </a:lnTo>
                  <a:lnTo>
                    <a:pt x="72122" y="0"/>
                  </a:lnTo>
                  <a:close/>
                </a:path>
              </a:pathLst>
            </a:custGeom>
            <a:solidFill>
              <a:srgbClr val="1A5697"/>
            </a:solidFill>
          </p:spPr>
          <p:txBody>
            <a:bodyPr wrap="square" lIns="0" tIns="0" rIns="0" bIns="0" rtlCol="0"/>
            <a:lstStyle/>
            <a:p>
              <a:endParaRPr sz="1227"/>
            </a:p>
          </p:txBody>
        </p:sp>
        <p:sp>
          <p:nvSpPr>
            <p:cNvPr id="4608" name="object 4608"/>
            <p:cNvSpPr/>
            <p:nvPr/>
          </p:nvSpPr>
          <p:spPr>
            <a:xfrm>
              <a:off x="2758287" y="6907654"/>
              <a:ext cx="72390" cy="68580"/>
            </a:xfrm>
            <a:custGeom>
              <a:avLst/>
              <a:gdLst/>
              <a:ahLst/>
              <a:cxnLst/>
              <a:rect l="l" t="t" r="r" b="b"/>
              <a:pathLst>
                <a:path w="72389" h="68579">
                  <a:moveTo>
                    <a:pt x="72130" y="0"/>
                  </a:moveTo>
                  <a:lnTo>
                    <a:pt x="0" y="66397"/>
                  </a:lnTo>
                  <a:lnTo>
                    <a:pt x="0" y="68299"/>
                  </a:lnTo>
                  <a:lnTo>
                    <a:pt x="72138" y="2130"/>
                  </a:lnTo>
                  <a:lnTo>
                    <a:pt x="72130" y="0"/>
                  </a:lnTo>
                  <a:close/>
                </a:path>
              </a:pathLst>
            </a:custGeom>
            <a:solidFill>
              <a:srgbClr val="1A5798"/>
            </a:solidFill>
          </p:spPr>
          <p:txBody>
            <a:bodyPr wrap="square" lIns="0" tIns="0" rIns="0" bIns="0" rtlCol="0"/>
            <a:lstStyle/>
            <a:p>
              <a:endParaRPr sz="1227"/>
            </a:p>
          </p:txBody>
        </p:sp>
        <p:sp>
          <p:nvSpPr>
            <p:cNvPr id="4609" name="object 4609"/>
            <p:cNvSpPr/>
            <p:nvPr/>
          </p:nvSpPr>
          <p:spPr>
            <a:xfrm>
              <a:off x="2758287" y="6909153"/>
              <a:ext cx="72390" cy="69215"/>
            </a:xfrm>
            <a:custGeom>
              <a:avLst/>
              <a:gdLst/>
              <a:ahLst/>
              <a:cxnLst/>
              <a:rect l="l" t="t" r="r" b="b"/>
              <a:pathLst>
                <a:path w="72389" h="69215">
                  <a:moveTo>
                    <a:pt x="72135" y="0"/>
                  </a:moveTo>
                  <a:lnTo>
                    <a:pt x="0" y="66744"/>
                  </a:lnTo>
                  <a:lnTo>
                    <a:pt x="0" y="68623"/>
                  </a:lnTo>
                  <a:lnTo>
                    <a:pt x="72143" y="2127"/>
                  </a:lnTo>
                  <a:lnTo>
                    <a:pt x="72135" y="0"/>
                  </a:lnTo>
                  <a:close/>
                </a:path>
              </a:pathLst>
            </a:custGeom>
            <a:solidFill>
              <a:srgbClr val="1A5799"/>
            </a:solidFill>
          </p:spPr>
          <p:txBody>
            <a:bodyPr wrap="square" lIns="0" tIns="0" rIns="0" bIns="0" rtlCol="0"/>
            <a:lstStyle/>
            <a:p>
              <a:endParaRPr sz="1227"/>
            </a:p>
          </p:txBody>
        </p:sp>
        <p:sp>
          <p:nvSpPr>
            <p:cNvPr id="4610" name="object 4610"/>
            <p:cNvSpPr/>
            <p:nvPr/>
          </p:nvSpPr>
          <p:spPr>
            <a:xfrm>
              <a:off x="2758287" y="6911281"/>
              <a:ext cx="72390" cy="68580"/>
            </a:xfrm>
            <a:custGeom>
              <a:avLst/>
              <a:gdLst/>
              <a:ahLst/>
              <a:cxnLst/>
              <a:rect l="l" t="t" r="r" b="b"/>
              <a:pathLst>
                <a:path w="72389" h="68579">
                  <a:moveTo>
                    <a:pt x="72143" y="0"/>
                  </a:moveTo>
                  <a:lnTo>
                    <a:pt x="0" y="66495"/>
                  </a:lnTo>
                  <a:lnTo>
                    <a:pt x="0" y="68276"/>
                  </a:lnTo>
                  <a:lnTo>
                    <a:pt x="72150" y="1853"/>
                  </a:lnTo>
                  <a:lnTo>
                    <a:pt x="72143" y="0"/>
                  </a:lnTo>
                  <a:close/>
                </a:path>
              </a:pathLst>
            </a:custGeom>
            <a:solidFill>
              <a:srgbClr val="1A5899"/>
            </a:solidFill>
          </p:spPr>
          <p:txBody>
            <a:bodyPr wrap="square" lIns="0" tIns="0" rIns="0" bIns="0" rtlCol="0"/>
            <a:lstStyle/>
            <a:p>
              <a:endParaRPr sz="1227"/>
            </a:p>
          </p:txBody>
        </p:sp>
        <p:sp>
          <p:nvSpPr>
            <p:cNvPr id="4611" name="object 4611"/>
            <p:cNvSpPr/>
            <p:nvPr/>
          </p:nvSpPr>
          <p:spPr>
            <a:xfrm>
              <a:off x="2758287" y="6913134"/>
              <a:ext cx="72390" cy="69215"/>
            </a:xfrm>
            <a:custGeom>
              <a:avLst/>
              <a:gdLst/>
              <a:ahLst/>
              <a:cxnLst/>
              <a:rect l="l" t="t" r="r" b="b"/>
              <a:pathLst>
                <a:path w="72389" h="69215">
                  <a:moveTo>
                    <a:pt x="72150" y="0"/>
                  </a:moveTo>
                  <a:lnTo>
                    <a:pt x="0" y="66422"/>
                  </a:lnTo>
                  <a:lnTo>
                    <a:pt x="0" y="68618"/>
                  </a:lnTo>
                  <a:lnTo>
                    <a:pt x="72158" y="2187"/>
                  </a:lnTo>
                  <a:lnTo>
                    <a:pt x="72150" y="0"/>
                  </a:lnTo>
                  <a:close/>
                </a:path>
              </a:pathLst>
            </a:custGeom>
            <a:solidFill>
              <a:srgbClr val="1A599A"/>
            </a:solidFill>
          </p:spPr>
          <p:txBody>
            <a:bodyPr wrap="square" lIns="0" tIns="0" rIns="0" bIns="0" rtlCol="0"/>
            <a:lstStyle/>
            <a:p>
              <a:endParaRPr sz="1227"/>
            </a:p>
          </p:txBody>
        </p:sp>
        <p:sp>
          <p:nvSpPr>
            <p:cNvPr id="4612" name="object 4612"/>
            <p:cNvSpPr/>
            <p:nvPr/>
          </p:nvSpPr>
          <p:spPr>
            <a:xfrm>
              <a:off x="2758287" y="6915052"/>
              <a:ext cx="72390" cy="68580"/>
            </a:xfrm>
            <a:custGeom>
              <a:avLst/>
              <a:gdLst/>
              <a:ahLst/>
              <a:cxnLst/>
              <a:rect l="l" t="t" r="r" b="b"/>
              <a:pathLst>
                <a:path w="72389" h="68579">
                  <a:moveTo>
                    <a:pt x="72157" y="0"/>
                  </a:moveTo>
                  <a:lnTo>
                    <a:pt x="0" y="66685"/>
                  </a:lnTo>
                  <a:lnTo>
                    <a:pt x="0" y="68232"/>
                  </a:lnTo>
                  <a:lnTo>
                    <a:pt x="72163" y="1719"/>
                  </a:lnTo>
                  <a:lnTo>
                    <a:pt x="72157" y="0"/>
                  </a:lnTo>
                  <a:close/>
                </a:path>
              </a:pathLst>
            </a:custGeom>
            <a:solidFill>
              <a:srgbClr val="1A5A9B"/>
            </a:solidFill>
          </p:spPr>
          <p:txBody>
            <a:bodyPr wrap="square" lIns="0" tIns="0" rIns="0" bIns="0" rtlCol="0"/>
            <a:lstStyle/>
            <a:p>
              <a:endParaRPr sz="1227"/>
            </a:p>
          </p:txBody>
        </p:sp>
        <p:sp>
          <p:nvSpPr>
            <p:cNvPr id="4613" name="object 4613"/>
            <p:cNvSpPr/>
            <p:nvPr/>
          </p:nvSpPr>
          <p:spPr>
            <a:xfrm>
              <a:off x="2758287" y="6916772"/>
              <a:ext cx="72390" cy="69215"/>
            </a:xfrm>
            <a:custGeom>
              <a:avLst/>
              <a:gdLst/>
              <a:ahLst/>
              <a:cxnLst/>
              <a:rect l="l" t="t" r="r" b="b"/>
              <a:pathLst>
                <a:path w="72389" h="69215">
                  <a:moveTo>
                    <a:pt x="72163" y="0"/>
                  </a:moveTo>
                  <a:lnTo>
                    <a:pt x="0" y="66513"/>
                  </a:lnTo>
                  <a:lnTo>
                    <a:pt x="0" y="68704"/>
                  </a:lnTo>
                  <a:lnTo>
                    <a:pt x="72170" y="1945"/>
                  </a:lnTo>
                  <a:lnTo>
                    <a:pt x="72163" y="0"/>
                  </a:lnTo>
                  <a:close/>
                </a:path>
              </a:pathLst>
            </a:custGeom>
            <a:solidFill>
              <a:srgbClr val="1A5A9C"/>
            </a:solidFill>
          </p:spPr>
          <p:txBody>
            <a:bodyPr wrap="square" lIns="0" tIns="0" rIns="0" bIns="0" rtlCol="0"/>
            <a:lstStyle/>
            <a:p>
              <a:endParaRPr sz="1227"/>
            </a:p>
          </p:txBody>
        </p:sp>
        <p:sp>
          <p:nvSpPr>
            <p:cNvPr id="4614" name="object 4614"/>
            <p:cNvSpPr/>
            <p:nvPr/>
          </p:nvSpPr>
          <p:spPr>
            <a:xfrm>
              <a:off x="2758287" y="6918646"/>
              <a:ext cx="72390" cy="68580"/>
            </a:xfrm>
            <a:custGeom>
              <a:avLst/>
              <a:gdLst/>
              <a:ahLst/>
              <a:cxnLst/>
              <a:rect l="l" t="t" r="r" b="b"/>
              <a:pathLst>
                <a:path w="72389" h="68579">
                  <a:moveTo>
                    <a:pt x="72170" y="0"/>
                  </a:moveTo>
                  <a:lnTo>
                    <a:pt x="0" y="66520"/>
                  </a:lnTo>
                  <a:lnTo>
                    <a:pt x="0" y="68260"/>
                  </a:lnTo>
                  <a:lnTo>
                    <a:pt x="72177" y="1820"/>
                  </a:lnTo>
                  <a:lnTo>
                    <a:pt x="72170" y="0"/>
                  </a:lnTo>
                  <a:close/>
                </a:path>
              </a:pathLst>
            </a:custGeom>
            <a:solidFill>
              <a:srgbClr val="1B5B9C"/>
            </a:solidFill>
          </p:spPr>
          <p:txBody>
            <a:bodyPr wrap="square" lIns="0" tIns="0" rIns="0" bIns="0" rtlCol="0"/>
            <a:lstStyle/>
            <a:p>
              <a:endParaRPr sz="1227"/>
            </a:p>
          </p:txBody>
        </p:sp>
        <p:sp>
          <p:nvSpPr>
            <p:cNvPr id="4615" name="object 4615"/>
            <p:cNvSpPr/>
            <p:nvPr/>
          </p:nvSpPr>
          <p:spPr>
            <a:xfrm>
              <a:off x="2758287" y="6920466"/>
              <a:ext cx="72390" cy="68580"/>
            </a:xfrm>
            <a:custGeom>
              <a:avLst/>
              <a:gdLst/>
              <a:ahLst/>
              <a:cxnLst/>
              <a:rect l="l" t="t" r="r" b="b"/>
              <a:pathLst>
                <a:path w="72389" h="68579">
                  <a:moveTo>
                    <a:pt x="72177" y="0"/>
                  </a:moveTo>
                  <a:lnTo>
                    <a:pt x="0" y="66440"/>
                  </a:lnTo>
                  <a:lnTo>
                    <a:pt x="0" y="68217"/>
                  </a:lnTo>
                  <a:lnTo>
                    <a:pt x="72184" y="2083"/>
                  </a:lnTo>
                  <a:lnTo>
                    <a:pt x="72177" y="0"/>
                  </a:lnTo>
                  <a:close/>
                </a:path>
              </a:pathLst>
            </a:custGeom>
            <a:solidFill>
              <a:srgbClr val="1B5C9D"/>
            </a:solidFill>
          </p:spPr>
          <p:txBody>
            <a:bodyPr wrap="square" lIns="0" tIns="0" rIns="0" bIns="0" rtlCol="0"/>
            <a:lstStyle/>
            <a:p>
              <a:endParaRPr sz="1227"/>
            </a:p>
          </p:txBody>
        </p:sp>
        <p:sp>
          <p:nvSpPr>
            <p:cNvPr id="4616" name="object 4616"/>
            <p:cNvSpPr/>
            <p:nvPr/>
          </p:nvSpPr>
          <p:spPr>
            <a:xfrm>
              <a:off x="2758287" y="6922313"/>
              <a:ext cx="72390" cy="67310"/>
            </a:xfrm>
            <a:custGeom>
              <a:avLst/>
              <a:gdLst/>
              <a:ahLst/>
              <a:cxnLst/>
              <a:rect l="l" t="t" r="r" b="b"/>
              <a:pathLst>
                <a:path w="72389" h="67309">
                  <a:moveTo>
                    <a:pt x="72184" y="0"/>
                  </a:moveTo>
                  <a:lnTo>
                    <a:pt x="0" y="66368"/>
                  </a:lnTo>
                  <a:lnTo>
                    <a:pt x="0" y="67245"/>
                  </a:lnTo>
                  <a:lnTo>
                    <a:pt x="2109" y="66622"/>
                  </a:lnTo>
                  <a:lnTo>
                    <a:pt x="72192" y="2186"/>
                  </a:lnTo>
                  <a:lnTo>
                    <a:pt x="72184" y="0"/>
                  </a:lnTo>
                  <a:close/>
                </a:path>
              </a:pathLst>
            </a:custGeom>
            <a:solidFill>
              <a:srgbClr val="1B5C9E"/>
            </a:solidFill>
          </p:spPr>
          <p:txBody>
            <a:bodyPr wrap="square" lIns="0" tIns="0" rIns="0" bIns="0" rtlCol="0"/>
            <a:lstStyle/>
            <a:p>
              <a:endParaRPr sz="1227"/>
            </a:p>
          </p:txBody>
        </p:sp>
        <p:sp>
          <p:nvSpPr>
            <p:cNvPr id="4617" name="object 4617"/>
            <p:cNvSpPr/>
            <p:nvPr/>
          </p:nvSpPr>
          <p:spPr>
            <a:xfrm>
              <a:off x="2760397" y="6924500"/>
              <a:ext cx="70485" cy="64769"/>
            </a:xfrm>
            <a:custGeom>
              <a:avLst/>
              <a:gdLst/>
              <a:ahLst/>
              <a:cxnLst/>
              <a:rect l="l" t="t" r="r" b="b"/>
              <a:pathLst>
                <a:path w="70485" h="64770">
                  <a:moveTo>
                    <a:pt x="70082" y="0"/>
                  </a:moveTo>
                  <a:lnTo>
                    <a:pt x="0" y="64436"/>
                  </a:lnTo>
                  <a:lnTo>
                    <a:pt x="2449" y="63712"/>
                  </a:lnTo>
                  <a:lnTo>
                    <a:pt x="70087" y="1370"/>
                  </a:lnTo>
                  <a:lnTo>
                    <a:pt x="70082" y="0"/>
                  </a:lnTo>
                  <a:close/>
                </a:path>
              </a:pathLst>
            </a:custGeom>
            <a:solidFill>
              <a:srgbClr val="1B5D9F"/>
            </a:solidFill>
          </p:spPr>
          <p:txBody>
            <a:bodyPr wrap="square" lIns="0" tIns="0" rIns="0" bIns="0" rtlCol="0"/>
            <a:lstStyle/>
            <a:p>
              <a:endParaRPr sz="1227"/>
            </a:p>
          </p:txBody>
        </p:sp>
        <p:sp>
          <p:nvSpPr>
            <p:cNvPr id="4618" name="object 4618"/>
            <p:cNvSpPr/>
            <p:nvPr/>
          </p:nvSpPr>
          <p:spPr>
            <a:xfrm>
              <a:off x="2762847" y="6925870"/>
              <a:ext cx="67945" cy="62865"/>
            </a:xfrm>
            <a:custGeom>
              <a:avLst/>
              <a:gdLst/>
              <a:ahLst/>
              <a:cxnLst/>
              <a:rect l="l" t="t" r="r" b="b"/>
              <a:pathLst>
                <a:path w="67944" h="62865">
                  <a:moveTo>
                    <a:pt x="67637" y="0"/>
                  </a:moveTo>
                  <a:lnTo>
                    <a:pt x="0" y="62342"/>
                  </a:lnTo>
                  <a:lnTo>
                    <a:pt x="3507" y="61306"/>
                  </a:lnTo>
                  <a:lnTo>
                    <a:pt x="67645" y="2189"/>
                  </a:lnTo>
                  <a:lnTo>
                    <a:pt x="67637" y="0"/>
                  </a:lnTo>
                  <a:close/>
                </a:path>
              </a:pathLst>
            </a:custGeom>
            <a:solidFill>
              <a:srgbClr val="1B5E9F"/>
            </a:solidFill>
          </p:spPr>
          <p:txBody>
            <a:bodyPr wrap="square" lIns="0" tIns="0" rIns="0" bIns="0" rtlCol="0"/>
            <a:lstStyle/>
            <a:p>
              <a:endParaRPr sz="1227"/>
            </a:p>
          </p:txBody>
        </p:sp>
        <p:sp>
          <p:nvSpPr>
            <p:cNvPr id="4619" name="object 4619"/>
            <p:cNvSpPr/>
            <p:nvPr/>
          </p:nvSpPr>
          <p:spPr>
            <a:xfrm>
              <a:off x="2766354" y="6928059"/>
              <a:ext cx="64769" cy="59690"/>
            </a:xfrm>
            <a:custGeom>
              <a:avLst/>
              <a:gdLst/>
              <a:ahLst/>
              <a:cxnLst/>
              <a:rect l="l" t="t" r="r" b="b"/>
              <a:pathLst>
                <a:path w="64769" h="59690">
                  <a:moveTo>
                    <a:pt x="64138" y="0"/>
                  </a:moveTo>
                  <a:lnTo>
                    <a:pt x="0" y="59117"/>
                  </a:lnTo>
                  <a:lnTo>
                    <a:pt x="3002" y="58230"/>
                  </a:lnTo>
                  <a:lnTo>
                    <a:pt x="64145" y="1874"/>
                  </a:lnTo>
                  <a:lnTo>
                    <a:pt x="64138" y="0"/>
                  </a:lnTo>
                  <a:close/>
                </a:path>
              </a:pathLst>
            </a:custGeom>
            <a:solidFill>
              <a:srgbClr val="1B5EA0"/>
            </a:solidFill>
          </p:spPr>
          <p:txBody>
            <a:bodyPr wrap="square" lIns="0" tIns="0" rIns="0" bIns="0" rtlCol="0"/>
            <a:lstStyle/>
            <a:p>
              <a:endParaRPr sz="1227"/>
            </a:p>
          </p:txBody>
        </p:sp>
        <p:sp>
          <p:nvSpPr>
            <p:cNvPr id="4620" name="object 4620"/>
            <p:cNvSpPr/>
            <p:nvPr/>
          </p:nvSpPr>
          <p:spPr>
            <a:xfrm>
              <a:off x="2769356" y="6929933"/>
              <a:ext cx="61594" cy="56515"/>
            </a:xfrm>
            <a:custGeom>
              <a:avLst/>
              <a:gdLst/>
              <a:ahLst/>
              <a:cxnLst/>
              <a:rect l="l" t="t" r="r" b="b"/>
              <a:pathLst>
                <a:path w="61594" h="56515">
                  <a:moveTo>
                    <a:pt x="61143" y="0"/>
                  </a:moveTo>
                  <a:lnTo>
                    <a:pt x="0" y="56356"/>
                  </a:lnTo>
                  <a:lnTo>
                    <a:pt x="2910" y="55496"/>
                  </a:lnTo>
                  <a:lnTo>
                    <a:pt x="61148" y="1625"/>
                  </a:lnTo>
                  <a:lnTo>
                    <a:pt x="61143" y="0"/>
                  </a:lnTo>
                  <a:close/>
                </a:path>
              </a:pathLst>
            </a:custGeom>
            <a:solidFill>
              <a:srgbClr val="1B5FA1"/>
            </a:solidFill>
          </p:spPr>
          <p:txBody>
            <a:bodyPr wrap="square" lIns="0" tIns="0" rIns="0" bIns="0" rtlCol="0"/>
            <a:lstStyle/>
            <a:p>
              <a:endParaRPr sz="1227"/>
            </a:p>
          </p:txBody>
        </p:sp>
        <p:sp>
          <p:nvSpPr>
            <p:cNvPr id="4621" name="object 4621"/>
            <p:cNvSpPr/>
            <p:nvPr/>
          </p:nvSpPr>
          <p:spPr>
            <a:xfrm>
              <a:off x="2771659" y="6931435"/>
              <a:ext cx="59055" cy="54610"/>
            </a:xfrm>
            <a:custGeom>
              <a:avLst/>
              <a:gdLst/>
              <a:ahLst/>
              <a:cxnLst/>
              <a:rect l="l" t="t" r="r" b="b"/>
              <a:pathLst>
                <a:path w="59055" h="54609">
                  <a:moveTo>
                    <a:pt x="58845" y="0"/>
                  </a:moveTo>
                  <a:lnTo>
                    <a:pt x="0" y="54174"/>
                  </a:lnTo>
                  <a:lnTo>
                    <a:pt x="3511" y="53136"/>
                  </a:lnTo>
                  <a:lnTo>
                    <a:pt x="58853" y="2187"/>
                  </a:lnTo>
                  <a:lnTo>
                    <a:pt x="58845" y="0"/>
                  </a:lnTo>
                  <a:close/>
                </a:path>
              </a:pathLst>
            </a:custGeom>
            <a:solidFill>
              <a:srgbClr val="1B60A1"/>
            </a:solidFill>
          </p:spPr>
          <p:txBody>
            <a:bodyPr wrap="square" lIns="0" tIns="0" rIns="0" bIns="0" rtlCol="0"/>
            <a:lstStyle/>
            <a:p>
              <a:endParaRPr sz="1227"/>
            </a:p>
          </p:txBody>
        </p:sp>
        <p:sp>
          <p:nvSpPr>
            <p:cNvPr id="4622" name="object 4622"/>
            <p:cNvSpPr/>
            <p:nvPr/>
          </p:nvSpPr>
          <p:spPr>
            <a:xfrm>
              <a:off x="2775170" y="6933622"/>
              <a:ext cx="55880" cy="51435"/>
            </a:xfrm>
            <a:custGeom>
              <a:avLst/>
              <a:gdLst/>
              <a:ahLst/>
              <a:cxnLst/>
              <a:rect l="l" t="t" r="r" b="b"/>
              <a:pathLst>
                <a:path w="55880" h="51434">
                  <a:moveTo>
                    <a:pt x="55342" y="0"/>
                  </a:moveTo>
                  <a:lnTo>
                    <a:pt x="0" y="50948"/>
                  </a:lnTo>
                  <a:lnTo>
                    <a:pt x="2277" y="50276"/>
                  </a:lnTo>
                  <a:lnTo>
                    <a:pt x="55347" y="1423"/>
                  </a:lnTo>
                  <a:lnTo>
                    <a:pt x="55342" y="0"/>
                  </a:lnTo>
                  <a:close/>
                </a:path>
              </a:pathLst>
            </a:custGeom>
            <a:solidFill>
              <a:srgbClr val="1C60A2"/>
            </a:solidFill>
          </p:spPr>
          <p:txBody>
            <a:bodyPr wrap="square" lIns="0" tIns="0" rIns="0" bIns="0" rtlCol="0"/>
            <a:lstStyle/>
            <a:p>
              <a:endParaRPr sz="1227"/>
            </a:p>
          </p:txBody>
        </p:sp>
        <p:sp>
          <p:nvSpPr>
            <p:cNvPr id="4623" name="object 4623"/>
            <p:cNvSpPr/>
            <p:nvPr/>
          </p:nvSpPr>
          <p:spPr>
            <a:xfrm>
              <a:off x="2777448" y="6935046"/>
              <a:ext cx="53340" cy="48895"/>
            </a:xfrm>
            <a:custGeom>
              <a:avLst/>
              <a:gdLst/>
              <a:ahLst/>
              <a:cxnLst/>
              <a:rect l="l" t="t" r="r" b="b"/>
              <a:pathLst>
                <a:path w="53339" h="48895">
                  <a:moveTo>
                    <a:pt x="53070" y="0"/>
                  </a:moveTo>
                  <a:lnTo>
                    <a:pt x="0" y="48852"/>
                  </a:lnTo>
                  <a:lnTo>
                    <a:pt x="3511" y="47814"/>
                  </a:lnTo>
                  <a:lnTo>
                    <a:pt x="53078" y="2187"/>
                  </a:lnTo>
                  <a:lnTo>
                    <a:pt x="53070" y="0"/>
                  </a:lnTo>
                  <a:close/>
                </a:path>
              </a:pathLst>
            </a:custGeom>
            <a:solidFill>
              <a:srgbClr val="1C61A3"/>
            </a:solidFill>
          </p:spPr>
          <p:txBody>
            <a:bodyPr wrap="square" lIns="0" tIns="0" rIns="0" bIns="0" rtlCol="0"/>
            <a:lstStyle/>
            <a:p>
              <a:endParaRPr sz="1227"/>
            </a:p>
          </p:txBody>
        </p:sp>
        <p:sp>
          <p:nvSpPr>
            <p:cNvPr id="4624" name="object 4624"/>
            <p:cNvSpPr/>
            <p:nvPr/>
          </p:nvSpPr>
          <p:spPr>
            <a:xfrm>
              <a:off x="2780957" y="6937235"/>
              <a:ext cx="50165" cy="45720"/>
            </a:xfrm>
            <a:custGeom>
              <a:avLst/>
              <a:gdLst/>
              <a:ahLst/>
              <a:cxnLst/>
              <a:rect l="l" t="t" r="r" b="b"/>
              <a:pathLst>
                <a:path w="50164" h="45720">
                  <a:moveTo>
                    <a:pt x="49580" y="3644"/>
                  </a:moveTo>
                  <a:lnTo>
                    <a:pt x="49568" y="1879"/>
                  </a:lnTo>
                  <a:lnTo>
                    <a:pt x="49568" y="0"/>
                  </a:lnTo>
                  <a:lnTo>
                    <a:pt x="0" y="45631"/>
                  </a:lnTo>
                  <a:lnTo>
                    <a:pt x="2997" y="44742"/>
                  </a:lnTo>
                  <a:lnTo>
                    <a:pt x="5930" y="43878"/>
                  </a:lnTo>
                  <a:lnTo>
                    <a:pt x="49580" y="3644"/>
                  </a:lnTo>
                  <a:close/>
                </a:path>
              </a:pathLst>
            </a:custGeom>
            <a:solidFill>
              <a:srgbClr val="1C62A4"/>
            </a:solidFill>
          </p:spPr>
          <p:txBody>
            <a:bodyPr wrap="square" lIns="0" tIns="0" rIns="0" bIns="0" rtlCol="0"/>
            <a:lstStyle/>
            <a:p>
              <a:endParaRPr sz="1227"/>
            </a:p>
          </p:txBody>
        </p:sp>
        <p:sp>
          <p:nvSpPr>
            <p:cNvPr id="4625" name="object 4625"/>
            <p:cNvSpPr/>
            <p:nvPr/>
          </p:nvSpPr>
          <p:spPr>
            <a:xfrm>
              <a:off x="2786892" y="6940879"/>
              <a:ext cx="43815" cy="40640"/>
            </a:xfrm>
            <a:custGeom>
              <a:avLst/>
              <a:gdLst/>
              <a:ahLst/>
              <a:cxnLst/>
              <a:rect l="l" t="t" r="r" b="b"/>
              <a:pathLst>
                <a:path w="43814" h="40640">
                  <a:moveTo>
                    <a:pt x="43646" y="0"/>
                  </a:moveTo>
                  <a:lnTo>
                    <a:pt x="0" y="40229"/>
                  </a:lnTo>
                  <a:lnTo>
                    <a:pt x="2872" y="39381"/>
                  </a:lnTo>
                  <a:lnTo>
                    <a:pt x="43653" y="1837"/>
                  </a:lnTo>
                  <a:lnTo>
                    <a:pt x="43646" y="0"/>
                  </a:lnTo>
                  <a:close/>
                </a:path>
              </a:pathLst>
            </a:custGeom>
            <a:solidFill>
              <a:srgbClr val="1C63A5"/>
            </a:solidFill>
          </p:spPr>
          <p:txBody>
            <a:bodyPr wrap="square" lIns="0" tIns="0" rIns="0" bIns="0" rtlCol="0"/>
            <a:lstStyle/>
            <a:p>
              <a:endParaRPr sz="1227"/>
            </a:p>
          </p:txBody>
        </p:sp>
        <p:sp>
          <p:nvSpPr>
            <p:cNvPr id="4626" name="object 4626"/>
            <p:cNvSpPr/>
            <p:nvPr/>
          </p:nvSpPr>
          <p:spPr>
            <a:xfrm>
              <a:off x="2789764" y="6942716"/>
              <a:ext cx="41275" cy="38100"/>
            </a:xfrm>
            <a:custGeom>
              <a:avLst/>
              <a:gdLst/>
              <a:ahLst/>
              <a:cxnLst/>
              <a:rect l="l" t="t" r="r" b="b"/>
              <a:pathLst>
                <a:path w="41275" h="38100">
                  <a:moveTo>
                    <a:pt x="40781" y="0"/>
                  </a:moveTo>
                  <a:lnTo>
                    <a:pt x="0" y="37544"/>
                  </a:lnTo>
                  <a:lnTo>
                    <a:pt x="2830" y="36708"/>
                  </a:lnTo>
                  <a:lnTo>
                    <a:pt x="40787" y="1587"/>
                  </a:lnTo>
                  <a:lnTo>
                    <a:pt x="40781" y="0"/>
                  </a:lnTo>
                  <a:close/>
                </a:path>
              </a:pathLst>
            </a:custGeom>
            <a:solidFill>
              <a:srgbClr val="1C64A6"/>
            </a:solidFill>
          </p:spPr>
          <p:txBody>
            <a:bodyPr wrap="square" lIns="0" tIns="0" rIns="0" bIns="0" rtlCol="0"/>
            <a:lstStyle/>
            <a:p>
              <a:endParaRPr sz="1227"/>
            </a:p>
          </p:txBody>
        </p:sp>
        <p:sp>
          <p:nvSpPr>
            <p:cNvPr id="4627" name="object 4627"/>
            <p:cNvSpPr/>
            <p:nvPr/>
          </p:nvSpPr>
          <p:spPr>
            <a:xfrm>
              <a:off x="2792595" y="6944303"/>
              <a:ext cx="38100" cy="35560"/>
            </a:xfrm>
            <a:custGeom>
              <a:avLst/>
              <a:gdLst/>
              <a:ahLst/>
              <a:cxnLst/>
              <a:rect l="l" t="t" r="r" b="b"/>
              <a:pathLst>
                <a:path w="38100" h="35559">
                  <a:moveTo>
                    <a:pt x="37957" y="0"/>
                  </a:moveTo>
                  <a:lnTo>
                    <a:pt x="0" y="35120"/>
                  </a:lnTo>
                  <a:lnTo>
                    <a:pt x="3094" y="34206"/>
                  </a:lnTo>
                  <a:lnTo>
                    <a:pt x="37964" y="2065"/>
                  </a:lnTo>
                  <a:lnTo>
                    <a:pt x="37957" y="0"/>
                  </a:lnTo>
                  <a:close/>
                </a:path>
              </a:pathLst>
            </a:custGeom>
            <a:solidFill>
              <a:srgbClr val="1C65A6"/>
            </a:solidFill>
          </p:spPr>
          <p:txBody>
            <a:bodyPr wrap="square" lIns="0" tIns="0" rIns="0" bIns="0" rtlCol="0"/>
            <a:lstStyle/>
            <a:p>
              <a:endParaRPr sz="1227"/>
            </a:p>
          </p:txBody>
        </p:sp>
        <p:sp>
          <p:nvSpPr>
            <p:cNvPr id="4628" name="object 4628"/>
            <p:cNvSpPr/>
            <p:nvPr/>
          </p:nvSpPr>
          <p:spPr>
            <a:xfrm>
              <a:off x="2795678" y="6946389"/>
              <a:ext cx="34925" cy="32384"/>
            </a:xfrm>
            <a:custGeom>
              <a:avLst/>
              <a:gdLst/>
              <a:ahLst/>
              <a:cxnLst/>
              <a:rect l="l" t="t" r="r" b="b"/>
              <a:pathLst>
                <a:path w="34925" h="32384">
                  <a:moveTo>
                    <a:pt x="34881" y="0"/>
                  </a:moveTo>
                  <a:lnTo>
                    <a:pt x="0" y="32124"/>
                  </a:lnTo>
                  <a:lnTo>
                    <a:pt x="2949" y="31253"/>
                  </a:lnTo>
                  <a:lnTo>
                    <a:pt x="34888" y="1838"/>
                  </a:lnTo>
                  <a:lnTo>
                    <a:pt x="34881" y="0"/>
                  </a:lnTo>
                  <a:close/>
                </a:path>
              </a:pathLst>
            </a:custGeom>
            <a:solidFill>
              <a:srgbClr val="1C65A7"/>
            </a:solidFill>
          </p:spPr>
          <p:txBody>
            <a:bodyPr wrap="square" lIns="0" tIns="0" rIns="0" bIns="0" rtlCol="0"/>
            <a:lstStyle/>
            <a:p>
              <a:endParaRPr sz="1227"/>
            </a:p>
          </p:txBody>
        </p:sp>
        <p:sp>
          <p:nvSpPr>
            <p:cNvPr id="4629" name="object 4629"/>
            <p:cNvSpPr/>
            <p:nvPr/>
          </p:nvSpPr>
          <p:spPr>
            <a:xfrm>
              <a:off x="2798627" y="6948228"/>
              <a:ext cx="32384" cy="29845"/>
            </a:xfrm>
            <a:custGeom>
              <a:avLst/>
              <a:gdLst/>
              <a:ahLst/>
              <a:cxnLst/>
              <a:rect l="l" t="t" r="r" b="b"/>
              <a:pathLst>
                <a:path w="32385" h="29845">
                  <a:moveTo>
                    <a:pt x="31939" y="0"/>
                  </a:moveTo>
                  <a:lnTo>
                    <a:pt x="0" y="29414"/>
                  </a:lnTo>
                  <a:lnTo>
                    <a:pt x="3320" y="28433"/>
                  </a:lnTo>
                  <a:lnTo>
                    <a:pt x="31946" y="1957"/>
                  </a:lnTo>
                  <a:lnTo>
                    <a:pt x="31939" y="0"/>
                  </a:lnTo>
                  <a:close/>
                </a:path>
              </a:pathLst>
            </a:custGeom>
            <a:solidFill>
              <a:srgbClr val="1D66A8"/>
            </a:solidFill>
          </p:spPr>
          <p:txBody>
            <a:bodyPr wrap="square" lIns="0" tIns="0" rIns="0" bIns="0" rtlCol="0"/>
            <a:lstStyle/>
            <a:p>
              <a:endParaRPr sz="1227"/>
            </a:p>
          </p:txBody>
        </p:sp>
        <p:sp>
          <p:nvSpPr>
            <p:cNvPr id="4630" name="object 4630"/>
            <p:cNvSpPr/>
            <p:nvPr/>
          </p:nvSpPr>
          <p:spPr>
            <a:xfrm>
              <a:off x="2801518" y="6950036"/>
              <a:ext cx="29209" cy="27305"/>
            </a:xfrm>
            <a:custGeom>
              <a:avLst/>
              <a:gdLst/>
              <a:ahLst/>
              <a:cxnLst/>
              <a:rect l="l" t="t" r="r" b="b"/>
              <a:pathLst>
                <a:path w="29210" h="27304">
                  <a:moveTo>
                    <a:pt x="29057" y="1841"/>
                  </a:moveTo>
                  <a:lnTo>
                    <a:pt x="29044" y="0"/>
                  </a:lnTo>
                  <a:lnTo>
                    <a:pt x="0" y="26758"/>
                  </a:lnTo>
                  <a:lnTo>
                    <a:pt x="2946" y="25882"/>
                  </a:lnTo>
                  <a:lnTo>
                    <a:pt x="6464" y="24841"/>
                  </a:lnTo>
                  <a:lnTo>
                    <a:pt x="29057" y="4038"/>
                  </a:lnTo>
                  <a:lnTo>
                    <a:pt x="29057" y="1841"/>
                  </a:lnTo>
                  <a:close/>
                </a:path>
              </a:pathLst>
            </a:custGeom>
            <a:solidFill>
              <a:srgbClr val="1D67A9"/>
            </a:solidFill>
          </p:spPr>
          <p:txBody>
            <a:bodyPr wrap="square" lIns="0" tIns="0" rIns="0" bIns="0" rtlCol="0"/>
            <a:lstStyle/>
            <a:p>
              <a:endParaRPr sz="1227"/>
            </a:p>
          </p:txBody>
        </p:sp>
        <p:sp>
          <p:nvSpPr>
            <p:cNvPr id="4631" name="object 4631"/>
            <p:cNvSpPr/>
            <p:nvPr/>
          </p:nvSpPr>
          <p:spPr>
            <a:xfrm>
              <a:off x="2807987" y="6954063"/>
              <a:ext cx="22860" cy="20955"/>
            </a:xfrm>
            <a:custGeom>
              <a:avLst/>
              <a:gdLst/>
              <a:ahLst/>
              <a:cxnLst/>
              <a:rect l="l" t="t" r="r" b="b"/>
              <a:pathLst>
                <a:path w="22860" h="20954">
                  <a:moveTo>
                    <a:pt x="22600" y="0"/>
                  </a:moveTo>
                  <a:lnTo>
                    <a:pt x="0" y="20813"/>
                  </a:lnTo>
                  <a:lnTo>
                    <a:pt x="22652" y="14122"/>
                  </a:lnTo>
                  <a:lnTo>
                    <a:pt x="22600" y="0"/>
                  </a:lnTo>
                  <a:close/>
                </a:path>
              </a:pathLst>
            </a:custGeom>
            <a:solidFill>
              <a:srgbClr val="1D68AA"/>
            </a:solidFill>
          </p:spPr>
          <p:txBody>
            <a:bodyPr wrap="square" lIns="0" tIns="0" rIns="0" bIns="0" rtlCol="0"/>
            <a:lstStyle/>
            <a:p>
              <a:endParaRPr sz="1227"/>
            </a:p>
          </p:txBody>
        </p:sp>
        <p:sp>
          <p:nvSpPr>
            <p:cNvPr id="4632" name="object 4632"/>
            <p:cNvSpPr/>
            <p:nvPr/>
          </p:nvSpPr>
          <p:spPr>
            <a:xfrm>
              <a:off x="2806560" y="6866420"/>
              <a:ext cx="24130" cy="14604"/>
            </a:xfrm>
            <a:custGeom>
              <a:avLst/>
              <a:gdLst/>
              <a:ahLst/>
              <a:cxnLst/>
              <a:rect l="l" t="t" r="r" b="b"/>
              <a:pathLst>
                <a:path w="24130" h="14604">
                  <a:moveTo>
                    <a:pt x="23736" y="8039"/>
                  </a:moveTo>
                  <a:lnTo>
                    <a:pt x="2286" y="787"/>
                  </a:lnTo>
                  <a:lnTo>
                    <a:pt x="1384" y="469"/>
                  </a:lnTo>
                  <a:lnTo>
                    <a:pt x="0" y="0"/>
                  </a:lnTo>
                  <a:lnTo>
                    <a:pt x="3848" y="14071"/>
                  </a:lnTo>
                  <a:lnTo>
                    <a:pt x="5016" y="13716"/>
                  </a:lnTo>
                  <a:lnTo>
                    <a:pt x="5740" y="13500"/>
                  </a:lnTo>
                  <a:lnTo>
                    <a:pt x="23736" y="8039"/>
                  </a:lnTo>
                  <a:close/>
                </a:path>
              </a:pathLst>
            </a:custGeom>
            <a:solidFill>
              <a:srgbClr val="143777"/>
            </a:solidFill>
          </p:spPr>
          <p:txBody>
            <a:bodyPr wrap="square" lIns="0" tIns="0" rIns="0" bIns="0" rtlCol="0"/>
            <a:lstStyle/>
            <a:p>
              <a:endParaRPr sz="1227"/>
            </a:p>
          </p:txBody>
        </p:sp>
        <p:sp>
          <p:nvSpPr>
            <p:cNvPr id="4633" name="object 4633"/>
            <p:cNvSpPr/>
            <p:nvPr/>
          </p:nvSpPr>
          <p:spPr>
            <a:xfrm>
              <a:off x="2803360" y="6865340"/>
              <a:ext cx="7620" cy="16510"/>
            </a:xfrm>
            <a:custGeom>
              <a:avLst/>
              <a:gdLst/>
              <a:ahLst/>
              <a:cxnLst/>
              <a:rect l="l" t="t" r="r" b="b"/>
              <a:pathLst>
                <a:path w="7619" h="16509">
                  <a:moveTo>
                    <a:pt x="7480" y="15024"/>
                  </a:moveTo>
                  <a:lnTo>
                    <a:pt x="3657" y="1231"/>
                  </a:lnTo>
                  <a:lnTo>
                    <a:pt x="2082" y="698"/>
                  </a:lnTo>
                  <a:lnTo>
                    <a:pt x="1371" y="469"/>
                  </a:lnTo>
                  <a:lnTo>
                    <a:pt x="0" y="0"/>
                  </a:lnTo>
                  <a:lnTo>
                    <a:pt x="4343" y="15963"/>
                  </a:lnTo>
                  <a:lnTo>
                    <a:pt x="5486" y="15621"/>
                  </a:lnTo>
                  <a:lnTo>
                    <a:pt x="6007" y="15468"/>
                  </a:lnTo>
                  <a:lnTo>
                    <a:pt x="7480" y="15024"/>
                  </a:lnTo>
                  <a:close/>
                </a:path>
              </a:pathLst>
            </a:custGeom>
            <a:solidFill>
              <a:srgbClr val="143878"/>
            </a:solidFill>
          </p:spPr>
          <p:txBody>
            <a:bodyPr wrap="square" lIns="0" tIns="0" rIns="0" bIns="0" rtlCol="0"/>
            <a:lstStyle/>
            <a:p>
              <a:endParaRPr sz="1227"/>
            </a:p>
          </p:txBody>
        </p:sp>
        <p:sp>
          <p:nvSpPr>
            <p:cNvPr id="4634" name="object 4634"/>
            <p:cNvSpPr/>
            <p:nvPr/>
          </p:nvSpPr>
          <p:spPr>
            <a:xfrm>
              <a:off x="2801555" y="6864716"/>
              <a:ext cx="6985" cy="17145"/>
            </a:xfrm>
            <a:custGeom>
              <a:avLst/>
              <a:gdLst/>
              <a:ahLst/>
              <a:cxnLst/>
              <a:rect l="l" t="t" r="r" b="b"/>
              <a:pathLst>
                <a:path w="6985" h="17145">
                  <a:moveTo>
                    <a:pt x="0" y="0"/>
                  </a:moveTo>
                  <a:lnTo>
                    <a:pt x="4668" y="17037"/>
                  </a:lnTo>
                  <a:lnTo>
                    <a:pt x="6661" y="16433"/>
                  </a:lnTo>
                  <a:lnTo>
                    <a:pt x="2325" y="788"/>
                  </a:lnTo>
                  <a:lnTo>
                    <a:pt x="0" y="0"/>
                  </a:lnTo>
                  <a:close/>
                </a:path>
              </a:pathLst>
            </a:custGeom>
            <a:solidFill>
              <a:srgbClr val="143979"/>
            </a:solidFill>
          </p:spPr>
          <p:txBody>
            <a:bodyPr wrap="square" lIns="0" tIns="0" rIns="0" bIns="0" rtlCol="0"/>
            <a:lstStyle/>
            <a:p>
              <a:endParaRPr sz="1227"/>
            </a:p>
          </p:txBody>
        </p:sp>
        <p:sp>
          <p:nvSpPr>
            <p:cNvPr id="4635" name="object 4635"/>
            <p:cNvSpPr/>
            <p:nvPr/>
          </p:nvSpPr>
          <p:spPr>
            <a:xfrm>
              <a:off x="2800175" y="6864248"/>
              <a:ext cx="6985" cy="18415"/>
            </a:xfrm>
            <a:custGeom>
              <a:avLst/>
              <a:gdLst/>
              <a:ahLst/>
              <a:cxnLst/>
              <a:rect l="l" t="t" r="r" b="b"/>
              <a:pathLst>
                <a:path w="6985" h="18415">
                  <a:moveTo>
                    <a:pt x="0" y="0"/>
                  </a:moveTo>
                  <a:lnTo>
                    <a:pt x="4905" y="17851"/>
                  </a:lnTo>
                  <a:lnTo>
                    <a:pt x="6483" y="17373"/>
                  </a:lnTo>
                  <a:lnTo>
                    <a:pt x="1936" y="656"/>
                  </a:lnTo>
                  <a:lnTo>
                    <a:pt x="0" y="0"/>
                  </a:lnTo>
                  <a:close/>
                </a:path>
              </a:pathLst>
            </a:custGeom>
            <a:solidFill>
              <a:srgbClr val="153A7A"/>
            </a:solidFill>
          </p:spPr>
          <p:txBody>
            <a:bodyPr wrap="square" lIns="0" tIns="0" rIns="0" bIns="0" rtlCol="0"/>
            <a:lstStyle/>
            <a:p>
              <a:endParaRPr sz="1227"/>
            </a:p>
          </p:txBody>
        </p:sp>
        <p:sp>
          <p:nvSpPr>
            <p:cNvPr id="4636" name="object 4636"/>
            <p:cNvSpPr/>
            <p:nvPr/>
          </p:nvSpPr>
          <p:spPr>
            <a:xfrm>
              <a:off x="2798432" y="6863658"/>
              <a:ext cx="7620" cy="19050"/>
            </a:xfrm>
            <a:custGeom>
              <a:avLst/>
              <a:gdLst/>
              <a:ahLst/>
              <a:cxnLst/>
              <a:rect l="l" t="t" r="r" b="b"/>
              <a:pathLst>
                <a:path w="7619" h="19050">
                  <a:moveTo>
                    <a:pt x="0" y="0"/>
                  </a:moveTo>
                  <a:lnTo>
                    <a:pt x="5189" y="18884"/>
                  </a:lnTo>
                  <a:lnTo>
                    <a:pt x="7052" y="18320"/>
                  </a:lnTo>
                  <a:lnTo>
                    <a:pt x="2234" y="757"/>
                  </a:lnTo>
                  <a:lnTo>
                    <a:pt x="0" y="0"/>
                  </a:lnTo>
                  <a:close/>
                </a:path>
              </a:pathLst>
            </a:custGeom>
            <a:solidFill>
              <a:srgbClr val="153A7B"/>
            </a:solidFill>
          </p:spPr>
          <p:txBody>
            <a:bodyPr wrap="square" lIns="0" tIns="0" rIns="0" bIns="0" rtlCol="0"/>
            <a:lstStyle/>
            <a:p>
              <a:endParaRPr sz="1227"/>
            </a:p>
          </p:txBody>
        </p:sp>
        <p:sp>
          <p:nvSpPr>
            <p:cNvPr id="4637" name="object 4637"/>
            <p:cNvSpPr/>
            <p:nvPr/>
          </p:nvSpPr>
          <p:spPr>
            <a:xfrm>
              <a:off x="2796813" y="6863108"/>
              <a:ext cx="7620" cy="20320"/>
            </a:xfrm>
            <a:custGeom>
              <a:avLst/>
              <a:gdLst/>
              <a:ahLst/>
              <a:cxnLst/>
              <a:rect l="l" t="t" r="r" b="b"/>
              <a:pathLst>
                <a:path w="7619" h="20320">
                  <a:moveTo>
                    <a:pt x="0" y="0"/>
                  </a:moveTo>
                  <a:lnTo>
                    <a:pt x="5231" y="19911"/>
                  </a:lnTo>
                  <a:lnTo>
                    <a:pt x="7212" y="19311"/>
                  </a:lnTo>
                  <a:lnTo>
                    <a:pt x="2101" y="712"/>
                  </a:lnTo>
                  <a:lnTo>
                    <a:pt x="0" y="0"/>
                  </a:lnTo>
                  <a:close/>
                </a:path>
              </a:pathLst>
            </a:custGeom>
            <a:solidFill>
              <a:srgbClr val="153B7B"/>
            </a:solidFill>
          </p:spPr>
          <p:txBody>
            <a:bodyPr wrap="square" lIns="0" tIns="0" rIns="0" bIns="0" rtlCol="0"/>
            <a:lstStyle/>
            <a:p>
              <a:endParaRPr sz="1227"/>
            </a:p>
          </p:txBody>
        </p:sp>
        <p:sp>
          <p:nvSpPr>
            <p:cNvPr id="4638" name="object 4638"/>
            <p:cNvSpPr/>
            <p:nvPr/>
          </p:nvSpPr>
          <p:spPr>
            <a:xfrm>
              <a:off x="2795234" y="6862573"/>
              <a:ext cx="8255" cy="20955"/>
            </a:xfrm>
            <a:custGeom>
              <a:avLst/>
              <a:gdLst/>
              <a:ahLst/>
              <a:cxnLst/>
              <a:rect l="l" t="t" r="r" b="b"/>
              <a:pathLst>
                <a:path w="8255" h="20954">
                  <a:moveTo>
                    <a:pt x="0" y="0"/>
                  </a:moveTo>
                  <a:lnTo>
                    <a:pt x="5655" y="20796"/>
                  </a:lnTo>
                  <a:lnTo>
                    <a:pt x="7648" y="20192"/>
                  </a:lnTo>
                  <a:lnTo>
                    <a:pt x="2315" y="785"/>
                  </a:lnTo>
                  <a:lnTo>
                    <a:pt x="0" y="0"/>
                  </a:lnTo>
                  <a:close/>
                </a:path>
              </a:pathLst>
            </a:custGeom>
            <a:solidFill>
              <a:srgbClr val="153C7C"/>
            </a:solidFill>
          </p:spPr>
          <p:txBody>
            <a:bodyPr wrap="square" lIns="0" tIns="0" rIns="0" bIns="0" rtlCol="0"/>
            <a:lstStyle/>
            <a:p>
              <a:endParaRPr sz="1227"/>
            </a:p>
          </p:txBody>
        </p:sp>
        <p:sp>
          <p:nvSpPr>
            <p:cNvPr id="4639" name="object 4639"/>
            <p:cNvSpPr/>
            <p:nvPr/>
          </p:nvSpPr>
          <p:spPr>
            <a:xfrm>
              <a:off x="2792044" y="6861492"/>
              <a:ext cx="9525" cy="22860"/>
            </a:xfrm>
            <a:custGeom>
              <a:avLst/>
              <a:gdLst/>
              <a:ahLst/>
              <a:cxnLst/>
              <a:rect l="l" t="t" r="r" b="b"/>
              <a:pathLst>
                <a:path w="9525" h="22859">
                  <a:moveTo>
                    <a:pt x="9347" y="21729"/>
                  </a:moveTo>
                  <a:lnTo>
                    <a:pt x="3746" y="1282"/>
                  </a:lnTo>
                  <a:lnTo>
                    <a:pt x="2362" y="812"/>
                  </a:lnTo>
                  <a:lnTo>
                    <a:pt x="1422" y="495"/>
                  </a:lnTo>
                  <a:lnTo>
                    <a:pt x="0" y="0"/>
                  </a:lnTo>
                  <a:lnTo>
                    <a:pt x="6210" y="22682"/>
                  </a:lnTo>
                  <a:lnTo>
                    <a:pt x="7454" y="22301"/>
                  </a:lnTo>
                  <a:lnTo>
                    <a:pt x="9347" y="21729"/>
                  </a:lnTo>
                  <a:close/>
                </a:path>
              </a:pathLst>
            </a:custGeom>
            <a:solidFill>
              <a:srgbClr val="153D7D"/>
            </a:solidFill>
          </p:spPr>
          <p:txBody>
            <a:bodyPr wrap="square" lIns="0" tIns="0" rIns="0" bIns="0" rtlCol="0"/>
            <a:lstStyle/>
            <a:p>
              <a:endParaRPr sz="1227"/>
            </a:p>
          </p:txBody>
        </p:sp>
        <p:sp>
          <p:nvSpPr>
            <p:cNvPr id="4640" name="object 4640"/>
            <p:cNvSpPr/>
            <p:nvPr/>
          </p:nvSpPr>
          <p:spPr>
            <a:xfrm>
              <a:off x="2790321" y="6860908"/>
              <a:ext cx="8890" cy="24130"/>
            </a:xfrm>
            <a:custGeom>
              <a:avLst/>
              <a:gdLst/>
              <a:ahLst/>
              <a:cxnLst/>
              <a:rect l="l" t="t" r="r" b="b"/>
              <a:pathLst>
                <a:path w="8889" h="24129">
                  <a:moveTo>
                    <a:pt x="0" y="0"/>
                  </a:moveTo>
                  <a:lnTo>
                    <a:pt x="6561" y="23676"/>
                  </a:lnTo>
                  <a:lnTo>
                    <a:pt x="8370" y="23128"/>
                  </a:lnTo>
                  <a:lnTo>
                    <a:pt x="2292" y="777"/>
                  </a:lnTo>
                  <a:lnTo>
                    <a:pt x="0" y="0"/>
                  </a:lnTo>
                  <a:close/>
                </a:path>
              </a:pathLst>
            </a:custGeom>
            <a:solidFill>
              <a:srgbClr val="153E7E"/>
            </a:solidFill>
          </p:spPr>
          <p:txBody>
            <a:bodyPr wrap="square" lIns="0" tIns="0" rIns="0" bIns="0" rtlCol="0"/>
            <a:lstStyle/>
            <a:p>
              <a:endParaRPr sz="1227"/>
            </a:p>
          </p:txBody>
        </p:sp>
        <p:sp>
          <p:nvSpPr>
            <p:cNvPr id="4641" name="object 4641"/>
            <p:cNvSpPr/>
            <p:nvPr/>
          </p:nvSpPr>
          <p:spPr>
            <a:xfrm>
              <a:off x="2788954" y="6860445"/>
              <a:ext cx="8255" cy="24765"/>
            </a:xfrm>
            <a:custGeom>
              <a:avLst/>
              <a:gdLst/>
              <a:ahLst/>
              <a:cxnLst/>
              <a:rect l="l" t="t" r="r" b="b"/>
              <a:pathLst>
                <a:path w="8255" h="24765">
                  <a:moveTo>
                    <a:pt x="0" y="0"/>
                  </a:moveTo>
                  <a:lnTo>
                    <a:pt x="6786" y="24485"/>
                  </a:lnTo>
                  <a:lnTo>
                    <a:pt x="8258" y="24039"/>
                  </a:lnTo>
                  <a:lnTo>
                    <a:pt x="2133" y="723"/>
                  </a:lnTo>
                  <a:lnTo>
                    <a:pt x="0" y="0"/>
                  </a:lnTo>
                  <a:close/>
                </a:path>
              </a:pathLst>
            </a:custGeom>
            <a:solidFill>
              <a:srgbClr val="153F7F"/>
            </a:solidFill>
          </p:spPr>
          <p:txBody>
            <a:bodyPr wrap="square" lIns="0" tIns="0" rIns="0" bIns="0" rtlCol="0"/>
            <a:lstStyle/>
            <a:p>
              <a:endParaRPr sz="1227"/>
            </a:p>
          </p:txBody>
        </p:sp>
        <p:sp>
          <p:nvSpPr>
            <p:cNvPr id="4642" name="object 4642"/>
            <p:cNvSpPr/>
            <p:nvPr/>
          </p:nvSpPr>
          <p:spPr>
            <a:xfrm>
              <a:off x="2787234" y="6859862"/>
              <a:ext cx="8890" cy="26034"/>
            </a:xfrm>
            <a:custGeom>
              <a:avLst/>
              <a:gdLst/>
              <a:ahLst/>
              <a:cxnLst/>
              <a:rect l="l" t="t" r="r" b="b"/>
              <a:pathLst>
                <a:path w="8889" h="26034">
                  <a:moveTo>
                    <a:pt x="0" y="0"/>
                  </a:moveTo>
                  <a:lnTo>
                    <a:pt x="6946" y="25541"/>
                  </a:lnTo>
                  <a:lnTo>
                    <a:pt x="8824" y="24972"/>
                  </a:lnTo>
                  <a:lnTo>
                    <a:pt x="2164" y="733"/>
                  </a:lnTo>
                  <a:lnTo>
                    <a:pt x="0" y="0"/>
                  </a:lnTo>
                  <a:close/>
                </a:path>
              </a:pathLst>
            </a:custGeom>
            <a:solidFill>
              <a:srgbClr val="163F80"/>
            </a:solidFill>
          </p:spPr>
          <p:txBody>
            <a:bodyPr wrap="square" lIns="0" tIns="0" rIns="0" bIns="0" rtlCol="0"/>
            <a:lstStyle/>
            <a:p>
              <a:endParaRPr sz="1227"/>
            </a:p>
          </p:txBody>
        </p:sp>
        <p:sp>
          <p:nvSpPr>
            <p:cNvPr id="4643" name="object 4643"/>
            <p:cNvSpPr/>
            <p:nvPr/>
          </p:nvSpPr>
          <p:spPr>
            <a:xfrm>
              <a:off x="2785768" y="6859365"/>
              <a:ext cx="8890" cy="26670"/>
            </a:xfrm>
            <a:custGeom>
              <a:avLst/>
              <a:gdLst/>
              <a:ahLst/>
              <a:cxnLst/>
              <a:rect l="l" t="t" r="r" b="b"/>
              <a:pathLst>
                <a:path w="8889" h="26670">
                  <a:moveTo>
                    <a:pt x="0" y="0"/>
                  </a:moveTo>
                  <a:lnTo>
                    <a:pt x="7239" y="26393"/>
                  </a:lnTo>
                  <a:lnTo>
                    <a:pt x="8832" y="25911"/>
                  </a:lnTo>
                  <a:lnTo>
                    <a:pt x="1887" y="639"/>
                  </a:lnTo>
                  <a:lnTo>
                    <a:pt x="0" y="0"/>
                  </a:lnTo>
                  <a:close/>
                </a:path>
              </a:pathLst>
            </a:custGeom>
            <a:solidFill>
              <a:srgbClr val="164080"/>
            </a:solidFill>
          </p:spPr>
          <p:txBody>
            <a:bodyPr wrap="square" lIns="0" tIns="0" rIns="0" bIns="0" rtlCol="0"/>
            <a:lstStyle/>
            <a:p>
              <a:endParaRPr sz="1227"/>
            </a:p>
          </p:txBody>
        </p:sp>
        <p:sp>
          <p:nvSpPr>
            <p:cNvPr id="4644" name="object 4644"/>
            <p:cNvSpPr/>
            <p:nvPr/>
          </p:nvSpPr>
          <p:spPr>
            <a:xfrm>
              <a:off x="2784011" y="6858769"/>
              <a:ext cx="9525" cy="27940"/>
            </a:xfrm>
            <a:custGeom>
              <a:avLst/>
              <a:gdLst/>
              <a:ahLst/>
              <a:cxnLst/>
              <a:rect l="l" t="t" r="r" b="b"/>
              <a:pathLst>
                <a:path w="9525" h="27940">
                  <a:moveTo>
                    <a:pt x="0" y="0"/>
                  </a:moveTo>
                  <a:lnTo>
                    <a:pt x="7537" y="27431"/>
                  </a:lnTo>
                  <a:lnTo>
                    <a:pt x="9419" y="26861"/>
                  </a:lnTo>
                  <a:lnTo>
                    <a:pt x="2269" y="769"/>
                  </a:lnTo>
                  <a:lnTo>
                    <a:pt x="0" y="0"/>
                  </a:lnTo>
                  <a:close/>
                </a:path>
              </a:pathLst>
            </a:custGeom>
            <a:solidFill>
              <a:srgbClr val="164181"/>
            </a:solidFill>
          </p:spPr>
          <p:txBody>
            <a:bodyPr wrap="square" lIns="0" tIns="0" rIns="0" bIns="0" rtlCol="0"/>
            <a:lstStyle/>
            <a:p>
              <a:endParaRPr sz="1227"/>
            </a:p>
          </p:txBody>
        </p:sp>
        <p:sp>
          <p:nvSpPr>
            <p:cNvPr id="4645" name="object 4645"/>
            <p:cNvSpPr/>
            <p:nvPr/>
          </p:nvSpPr>
          <p:spPr>
            <a:xfrm>
              <a:off x="2782468" y="6858246"/>
              <a:ext cx="9525" cy="28575"/>
            </a:xfrm>
            <a:custGeom>
              <a:avLst/>
              <a:gdLst/>
              <a:ahLst/>
              <a:cxnLst/>
              <a:rect l="l" t="t" r="r" b="b"/>
              <a:pathLst>
                <a:path w="9525" h="28575">
                  <a:moveTo>
                    <a:pt x="0" y="0"/>
                  </a:moveTo>
                  <a:lnTo>
                    <a:pt x="7626" y="28395"/>
                  </a:lnTo>
                  <a:lnTo>
                    <a:pt x="9399" y="27857"/>
                  </a:lnTo>
                  <a:lnTo>
                    <a:pt x="2008" y="680"/>
                  </a:lnTo>
                  <a:lnTo>
                    <a:pt x="0" y="0"/>
                  </a:lnTo>
                  <a:close/>
                </a:path>
              </a:pathLst>
            </a:custGeom>
            <a:solidFill>
              <a:srgbClr val="164182"/>
            </a:solidFill>
          </p:spPr>
          <p:txBody>
            <a:bodyPr wrap="square" lIns="0" tIns="0" rIns="0" bIns="0" rtlCol="0"/>
            <a:lstStyle/>
            <a:p>
              <a:endParaRPr sz="1227"/>
            </a:p>
          </p:txBody>
        </p:sp>
        <p:sp>
          <p:nvSpPr>
            <p:cNvPr id="4646" name="object 4646"/>
            <p:cNvSpPr/>
            <p:nvPr/>
          </p:nvSpPr>
          <p:spPr>
            <a:xfrm>
              <a:off x="2780895" y="6857713"/>
              <a:ext cx="10160" cy="29845"/>
            </a:xfrm>
            <a:custGeom>
              <a:avLst/>
              <a:gdLst/>
              <a:ahLst/>
              <a:cxnLst/>
              <a:rect l="l" t="t" r="r" b="b"/>
              <a:pathLst>
                <a:path w="10160" h="29845">
                  <a:moveTo>
                    <a:pt x="0" y="0"/>
                  </a:moveTo>
                  <a:lnTo>
                    <a:pt x="8024" y="29284"/>
                  </a:lnTo>
                  <a:lnTo>
                    <a:pt x="9830" y="28737"/>
                  </a:lnTo>
                  <a:lnTo>
                    <a:pt x="2219" y="752"/>
                  </a:lnTo>
                  <a:lnTo>
                    <a:pt x="0" y="0"/>
                  </a:lnTo>
                  <a:close/>
                </a:path>
              </a:pathLst>
            </a:custGeom>
            <a:solidFill>
              <a:srgbClr val="164282"/>
            </a:solidFill>
          </p:spPr>
          <p:txBody>
            <a:bodyPr wrap="square" lIns="0" tIns="0" rIns="0" bIns="0" rtlCol="0"/>
            <a:lstStyle/>
            <a:p>
              <a:endParaRPr sz="1227"/>
            </a:p>
          </p:txBody>
        </p:sp>
        <p:sp>
          <p:nvSpPr>
            <p:cNvPr id="4647" name="object 4647"/>
            <p:cNvSpPr/>
            <p:nvPr/>
          </p:nvSpPr>
          <p:spPr>
            <a:xfrm>
              <a:off x="2779018" y="6857077"/>
              <a:ext cx="10795" cy="30480"/>
            </a:xfrm>
            <a:custGeom>
              <a:avLst/>
              <a:gdLst/>
              <a:ahLst/>
              <a:cxnLst/>
              <a:rect l="l" t="t" r="r" b="b"/>
              <a:pathLst>
                <a:path w="10794" h="30479">
                  <a:moveTo>
                    <a:pt x="0" y="0"/>
                  </a:moveTo>
                  <a:lnTo>
                    <a:pt x="8336" y="30394"/>
                  </a:lnTo>
                  <a:lnTo>
                    <a:pt x="10217" y="29824"/>
                  </a:lnTo>
                  <a:lnTo>
                    <a:pt x="2255" y="764"/>
                  </a:lnTo>
                  <a:lnTo>
                    <a:pt x="0" y="0"/>
                  </a:lnTo>
                  <a:close/>
                </a:path>
              </a:pathLst>
            </a:custGeom>
            <a:solidFill>
              <a:srgbClr val="164383"/>
            </a:solidFill>
          </p:spPr>
          <p:txBody>
            <a:bodyPr wrap="square" lIns="0" tIns="0" rIns="0" bIns="0" rtlCol="0"/>
            <a:lstStyle/>
            <a:p>
              <a:endParaRPr sz="1227"/>
            </a:p>
          </p:txBody>
        </p:sp>
        <p:sp>
          <p:nvSpPr>
            <p:cNvPr id="4648" name="object 4648"/>
            <p:cNvSpPr/>
            <p:nvPr/>
          </p:nvSpPr>
          <p:spPr>
            <a:xfrm>
              <a:off x="2777736" y="6856642"/>
              <a:ext cx="10795" cy="31750"/>
            </a:xfrm>
            <a:custGeom>
              <a:avLst/>
              <a:gdLst/>
              <a:ahLst/>
              <a:cxnLst/>
              <a:rect l="l" t="t" r="r" b="b"/>
              <a:pathLst>
                <a:path w="10794" h="31750">
                  <a:moveTo>
                    <a:pt x="0" y="0"/>
                  </a:moveTo>
                  <a:lnTo>
                    <a:pt x="8478" y="31175"/>
                  </a:lnTo>
                  <a:lnTo>
                    <a:pt x="10357" y="30605"/>
                  </a:lnTo>
                  <a:lnTo>
                    <a:pt x="2147" y="727"/>
                  </a:lnTo>
                  <a:lnTo>
                    <a:pt x="0" y="0"/>
                  </a:lnTo>
                  <a:close/>
                </a:path>
              </a:pathLst>
            </a:custGeom>
            <a:solidFill>
              <a:srgbClr val="164384"/>
            </a:solidFill>
          </p:spPr>
          <p:txBody>
            <a:bodyPr wrap="square" lIns="0" tIns="0" rIns="0" bIns="0" rtlCol="0"/>
            <a:lstStyle/>
            <a:p>
              <a:endParaRPr sz="1227"/>
            </a:p>
          </p:txBody>
        </p:sp>
        <p:sp>
          <p:nvSpPr>
            <p:cNvPr id="4649" name="object 4649"/>
            <p:cNvSpPr/>
            <p:nvPr/>
          </p:nvSpPr>
          <p:spPr>
            <a:xfrm>
              <a:off x="2775888" y="6856015"/>
              <a:ext cx="10795" cy="32384"/>
            </a:xfrm>
            <a:custGeom>
              <a:avLst/>
              <a:gdLst/>
              <a:ahLst/>
              <a:cxnLst/>
              <a:rect l="l" t="t" r="r" b="b"/>
              <a:pathLst>
                <a:path w="10794" h="32384">
                  <a:moveTo>
                    <a:pt x="0" y="0"/>
                  </a:moveTo>
                  <a:lnTo>
                    <a:pt x="8837" y="32252"/>
                  </a:lnTo>
                  <a:lnTo>
                    <a:pt x="10746" y="31674"/>
                  </a:lnTo>
                  <a:lnTo>
                    <a:pt x="2253" y="763"/>
                  </a:lnTo>
                  <a:lnTo>
                    <a:pt x="0" y="0"/>
                  </a:lnTo>
                  <a:close/>
                </a:path>
              </a:pathLst>
            </a:custGeom>
            <a:solidFill>
              <a:srgbClr val="164485"/>
            </a:solidFill>
          </p:spPr>
          <p:txBody>
            <a:bodyPr wrap="square" lIns="0" tIns="0" rIns="0" bIns="0" rtlCol="0"/>
            <a:lstStyle/>
            <a:p>
              <a:endParaRPr sz="1227"/>
            </a:p>
          </p:txBody>
        </p:sp>
        <p:sp>
          <p:nvSpPr>
            <p:cNvPr id="4650" name="object 4650"/>
            <p:cNvSpPr/>
            <p:nvPr/>
          </p:nvSpPr>
          <p:spPr>
            <a:xfrm>
              <a:off x="2774495" y="6855543"/>
              <a:ext cx="11430" cy="33655"/>
            </a:xfrm>
            <a:custGeom>
              <a:avLst/>
              <a:gdLst/>
              <a:ahLst/>
              <a:cxnLst/>
              <a:rect l="l" t="t" r="r" b="b"/>
              <a:pathLst>
                <a:path w="11430" h="33654">
                  <a:moveTo>
                    <a:pt x="0" y="0"/>
                  </a:moveTo>
                  <a:lnTo>
                    <a:pt x="9087" y="33071"/>
                  </a:lnTo>
                  <a:lnTo>
                    <a:pt x="10968" y="32500"/>
                  </a:lnTo>
                  <a:lnTo>
                    <a:pt x="2274" y="771"/>
                  </a:lnTo>
                  <a:lnTo>
                    <a:pt x="0" y="0"/>
                  </a:lnTo>
                  <a:close/>
                </a:path>
              </a:pathLst>
            </a:custGeom>
            <a:solidFill>
              <a:srgbClr val="174585"/>
            </a:solidFill>
          </p:spPr>
          <p:txBody>
            <a:bodyPr wrap="square" lIns="0" tIns="0" rIns="0" bIns="0" rtlCol="0"/>
            <a:lstStyle/>
            <a:p>
              <a:endParaRPr sz="1227"/>
            </a:p>
          </p:txBody>
        </p:sp>
        <p:sp>
          <p:nvSpPr>
            <p:cNvPr id="4651" name="object 4651"/>
            <p:cNvSpPr/>
            <p:nvPr/>
          </p:nvSpPr>
          <p:spPr>
            <a:xfrm>
              <a:off x="2772753" y="6854953"/>
              <a:ext cx="11430" cy="34290"/>
            </a:xfrm>
            <a:custGeom>
              <a:avLst/>
              <a:gdLst/>
              <a:ahLst/>
              <a:cxnLst/>
              <a:rect l="l" t="t" r="r" b="b"/>
              <a:pathLst>
                <a:path w="11430" h="34290">
                  <a:moveTo>
                    <a:pt x="0" y="0"/>
                  </a:moveTo>
                  <a:lnTo>
                    <a:pt x="9371" y="34103"/>
                  </a:lnTo>
                  <a:lnTo>
                    <a:pt x="11148" y="33565"/>
                  </a:lnTo>
                  <a:lnTo>
                    <a:pt x="2225" y="754"/>
                  </a:lnTo>
                  <a:lnTo>
                    <a:pt x="0" y="0"/>
                  </a:lnTo>
                  <a:close/>
                </a:path>
              </a:pathLst>
            </a:custGeom>
            <a:solidFill>
              <a:srgbClr val="174586"/>
            </a:solidFill>
          </p:spPr>
          <p:txBody>
            <a:bodyPr wrap="square" lIns="0" tIns="0" rIns="0" bIns="0" rtlCol="0"/>
            <a:lstStyle/>
            <a:p>
              <a:endParaRPr sz="1227"/>
            </a:p>
          </p:txBody>
        </p:sp>
        <p:sp>
          <p:nvSpPr>
            <p:cNvPr id="4652" name="object 4652"/>
            <p:cNvSpPr/>
            <p:nvPr/>
          </p:nvSpPr>
          <p:spPr>
            <a:xfrm>
              <a:off x="2771384" y="6854489"/>
              <a:ext cx="11430" cy="34925"/>
            </a:xfrm>
            <a:custGeom>
              <a:avLst/>
              <a:gdLst/>
              <a:ahLst/>
              <a:cxnLst/>
              <a:rect l="l" t="t" r="r" b="b"/>
              <a:pathLst>
                <a:path w="11430" h="34925">
                  <a:moveTo>
                    <a:pt x="0" y="0"/>
                  </a:moveTo>
                  <a:lnTo>
                    <a:pt x="9569" y="34922"/>
                  </a:lnTo>
                  <a:lnTo>
                    <a:pt x="11366" y="34377"/>
                  </a:lnTo>
                  <a:lnTo>
                    <a:pt x="1800" y="610"/>
                  </a:lnTo>
                  <a:lnTo>
                    <a:pt x="0" y="0"/>
                  </a:lnTo>
                  <a:close/>
                </a:path>
              </a:pathLst>
            </a:custGeom>
            <a:solidFill>
              <a:srgbClr val="174687"/>
            </a:solidFill>
          </p:spPr>
          <p:txBody>
            <a:bodyPr wrap="square" lIns="0" tIns="0" rIns="0" bIns="0" rtlCol="0"/>
            <a:lstStyle/>
            <a:p>
              <a:endParaRPr sz="1227"/>
            </a:p>
          </p:txBody>
        </p:sp>
        <p:sp>
          <p:nvSpPr>
            <p:cNvPr id="4653" name="object 4653"/>
            <p:cNvSpPr/>
            <p:nvPr/>
          </p:nvSpPr>
          <p:spPr>
            <a:xfrm>
              <a:off x="2769600" y="6853884"/>
              <a:ext cx="12065" cy="36195"/>
            </a:xfrm>
            <a:custGeom>
              <a:avLst/>
              <a:gdLst/>
              <a:ahLst/>
              <a:cxnLst/>
              <a:rect l="l" t="t" r="r" b="b"/>
              <a:pathLst>
                <a:path w="12064" h="36195">
                  <a:moveTo>
                    <a:pt x="0" y="0"/>
                  </a:moveTo>
                  <a:lnTo>
                    <a:pt x="9790" y="36001"/>
                  </a:lnTo>
                  <a:lnTo>
                    <a:pt x="11670" y="35431"/>
                  </a:lnTo>
                  <a:lnTo>
                    <a:pt x="2162" y="733"/>
                  </a:lnTo>
                  <a:lnTo>
                    <a:pt x="0" y="0"/>
                  </a:lnTo>
                  <a:close/>
                </a:path>
              </a:pathLst>
            </a:custGeom>
            <a:solidFill>
              <a:srgbClr val="174788"/>
            </a:solidFill>
          </p:spPr>
          <p:txBody>
            <a:bodyPr wrap="square" lIns="0" tIns="0" rIns="0" bIns="0" rtlCol="0"/>
            <a:lstStyle/>
            <a:p>
              <a:endParaRPr sz="1227"/>
            </a:p>
          </p:txBody>
        </p:sp>
        <p:sp>
          <p:nvSpPr>
            <p:cNvPr id="4654" name="object 4654"/>
            <p:cNvSpPr/>
            <p:nvPr/>
          </p:nvSpPr>
          <p:spPr>
            <a:xfrm>
              <a:off x="2768210" y="6853413"/>
              <a:ext cx="12065" cy="37465"/>
            </a:xfrm>
            <a:custGeom>
              <a:avLst/>
              <a:gdLst/>
              <a:ahLst/>
              <a:cxnLst/>
              <a:rect l="l" t="t" r="r" b="b"/>
              <a:pathLst>
                <a:path w="12064" h="37465">
                  <a:moveTo>
                    <a:pt x="0" y="0"/>
                  </a:moveTo>
                  <a:lnTo>
                    <a:pt x="9724" y="36913"/>
                  </a:lnTo>
                  <a:lnTo>
                    <a:pt x="11600" y="36344"/>
                  </a:lnTo>
                  <a:lnTo>
                    <a:pt x="1779" y="603"/>
                  </a:lnTo>
                  <a:lnTo>
                    <a:pt x="0" y="0"/>
                  </a:lnTo>
                  <a:close/>
                </a:path>
              </a:pathLst>
            </a:custGeom>
            <a:solidFill>
              <a:srgbClr val="174888"/>
            </a:solidFill>
          </p:spPr>
          <p:txBody>
            <a:bodyPr wrap="square" lIns="0" tIns="0" rIns="0" bIns="0" rtlCol="0"/>
            <a:lstStyle/>
            <a:p>
              <a:endParaRPr sz="1227"/>
            </a:p>
          </p:txBody>
        </p:sp>
        <p:sp>
          <p:nvSpPr>
            <p:cNvPr id="4655" name="object 4655"/>
            <p:cNvSpPr/>
            <p:nvPr/>
          </p:nvSpPr>
          <p:spPr>
            <a:xfrm>
              <a:off x="2766377" y="6852791"/>
              <a:ext cx="12700" cy="38100"/>
            </a:xfrm>
            <a:custGeom>
              <a:avLst/>
              <a:gdLst/>
              <a:ahLst/>
              <a:cxnLst/>
              <a:rect l="l" t="t" r="r" b="b"/>
              <a:pathLst>
                <a:path w="12700" h="38100">
                  <a:moveTo>
                    <a:pt x="0" y="0"/>
                  </a:moveTo>
                  <a:lnTo>
                    <a:pt x="10382" y="37890"/>
                  </a:lnTo>
                  <a:lnTo>
                    <a:pt x="12291" y="37312"/>
                  </a:lnTo>
                  <a:lnTo>
                    <a:pt x="2248" y="762"/>
                  </a:lnTo>
                  <a:lnTo>
                    <a:pt x="0" y="0"/>
                  </a:lnTo>
                  <a:close/>
                </a:path>
              </a:pathLst>
            </a:custGeom>
            <a:solidFill>
              <a:srgbClr val="174889"/>
            </a:solidFill>
          </p:spPr>
          <p:txBody>
            <a:bodyPr wrap="square" lIns="0" tIns="0" rIns="0" bIns="0" rtlCol="0"/>
            <a:lstStyle/>
            <a:p>
              <a:endParaRPr sz="1227"/>
            </a:p>
          </p:txBody>
        </p:sp>
        <p:sp>
          <p:nvSpPr>
            <p:cNvPr id="4656" name="object 4656"/>
            <p:cNvSpPr/>
            <p:nvPr/>
          </p:nvSpPr>
          <p:spPr>
            <a:xfrm>
              <a:off x="2764602" y="6852190"/>
              <a:ext cx="12700" cy="39370"/>
            </a:xfrm>
            <a:custGeom>
              <a:avLst/>
              <a:gdLst/>
              <a:ahLst/>
              <a:cxnLst/>
              <a:rect l="l" t="t" r="r" b="b"/>
              <a:pathLst>
                <a:path w="12700" h="39370">
                  <a:moveTo>
                    <a:pt x="0" y="0"/>
                  </a:moveTo>
                  <a:lnTo>
                    <a:pt x="10698" y="38934"/>
                  </a:lnTo>
                  <a:lnTo>
                    <a:pt x="12476" y="38396"/>
                  </a:lnTo>
                  <a:lnTo>
                    <a:pt x="2272" y="770"/>
                  </a:lnTo>
                  <a:lnTo>
                    <a:pt x="0" y="0"/>
                  </a:lnTo>
                  <a:close/>
                </a:path>
              </a:pathLst>
            </a:custGeom>
            <a:solidFill>
              <a:srgbClr val="17498A"/>
            </a:solidFill>
          </p:spPr>
          <p:txBody>
            <a:bodyPr wrap="square" lIns="0" tIns="0" rIns="0" bIns="0" rtlCol="0"/>
            <a:lstStyle/>
            <a:p>
              <a:endParaRPr sz="1227"/>
            </a:p>
          </p:txBody>
        </p:sp>
        <p:sp>
          <p:nvSpPr>
            <p:cNvPr id="4657" name="object 4657"/>
            <p:cNvSpPr/>
            <p:nvPr/>
          </p:nvSpPr>
          <p:spPr>
            <a:xfrm>
              <a:off x="2763237" y="6851727"/>
              <a:ext cx="12700" cy="40005"/>
            </a:xfrm>
            <a:custGeom>
              <a:avLst/>
              <a:gdLst/>
              <a:ahLst/>
              <a:cxnLst/>
              <a:rect l="l" t="t" r="r" b="b"/>
              <a:pathLst>
                <a:path w="12700" h="40004">
                  <a:moveTo>
                    <a:pt x="0" y="0"/>
                  </a:moveTo>
                  <a:lnTo>
                    <a:pt x="10920" y="39743"/>
                  </a:lnTo>
                  <a:lnTo>
                    <a:pt x="12697" y="39204"/>
                  </a:lnTo>
                  <a:lnTo>
                    <a:pt x="2242" y="760"/>
                  </a:lnTo>
                  <a:lnTo>
                    <a:pt x="0" y="0"/>
                  </a:lnTo>
                  <a:close/>
                </a:path>
              </a:pathLst>
            </a:custGeom>
            <a:solidFill>
              <a:srgbClr val="174A8A"/>
            </a:solidFill>
          </p:spPr>
          <p:txBody>
            <a:bodyPr wrap="square" lIns="0" tIns="0" rIns="0" bIns="0" rtlCol="0"/>
            <a:lstStyle/>
            <a:p>
              <a:endParaRPr sz="1227"/>
            </a:p>
          </p:txBody>
        </p:sp>
        <p:sp>
          <p:nvSpPr>
            <p:cNvPr id="4658" name="object 4658"/>
            <p:cNvSpPr/>
            <p:nvPr/>
          </p:nvSpPr>
          <p:spPr>
            <a:xfrm>
              <a:off x="2761716" y="6851682"/>
              <a:ext cx="13335" cy="40640"/>
            </a:xfrm>
            <a:custGeom>
              <a:avLst/>
              <a:gdLst/>
              <a:ahLst/>
              <a:cxnLst/>
              <a:rect l="l" t="t" r="r" b="b"/>
              <a:pathLst>
                <a:path w="13335" h="40640">
                  <a:moveTo>
                    <a:pt x="1387" y="0"/>
                  </a:moveTo>
                  <a:lnTo>
                    <a:pt x="0" y="260"/>
                  </a:lnTo>
                  <a:lnTo>
                    <a:pt x="10850" y="40270"/>
                  </a:lnTo>
                  <a:lnTo>
                    <a:pt x="12758" y="39692"/>
                  </a:lnTo>
                  <a:lnTo>
                    <a:pt x="1899" y="173"/>
                  </a:lnTo>
                  <a:lnTo>
                    <a:pt x="1387" y="0"/>
                  </a:lnTo>
                  <a:close/>
                </a:path>
              </a:pathLst>
            </a:custGeom>
            <a:solidFill>
              <a:srgbClr val="184A8B"/>
            </a:solidFill>
          </p:spPr>
          <p:txBody>
            <a:bodyPr wrap="square" lIns="0" tIns="0" rIns="0" bIns="0" rtlCol="0"/>
            <a:lstStyle/>
            <a:p>
              <a:endParaRPr sz="1227"/>
            </a:p>
          </p:txBody>
        </p:sp>
        <p:sp>
          <p:nvSpPr>
            <p:cNvPr id="4659" name="object 4659"/>
            <p:cNvSpPr/>
            <p:nvPr/>
          </p:nvSpPr>
          <p:spPr>
            <a:xfrm>
              <a:off x="2760573" y="6851942"/>
              <a:ext cx="13335" cy="40640"/>
            </a:xfrm>
            <a:custGeom>
              <a:avLst/>
              <a:gdLst/>
              <a:ahLst/>
              <a:cxnLst/>
              <a:rect l="l" t="t" r="r" b="b"/>
              <a:pathLst>
                <a:path w="13335" h="40640">
                  <a:moveTo>
                    <a:pt x="1828" y="0"/>
                  </a:moveTo>
                  <a:lnTo>
                    <a:pt x="0" y="457"/>
                  </a:lnTo>
                  <a:lnTo>
                    <a:pt x="10850" y="40357"/>
                  </a:lnTo>
                  <a:lnTo>
                    <a:pt x="12731" y="39787"/>
                  </a:lnTo>
                  <a:lnTo>
                    <a:pt x="1828" y="0"/>
                  </a:lnTo>
                  <a:close/>
                </a:path>
              </a:pathLst>
            </a:custGeom>
            <a:solidFill>
              <a:srgbClr val="184B8C"/>
            </a:solidFill>
          </p:spPr>
          <p:txBody>
            <a:bodyPr wrap="square" lIns="0" tIns="0" rIns="0" bIns="0" rtlCol="0"/>
            <a:lstStyle/>
            <a:p>
              <a:endParaRPr sz="1227"/>
            </a:p>
          </p:txBody>
        </p:sp>
        <p:sp>
          <p:nvSpPr>
            <p:cNvPr id="4660" name="object 4660"/>
            <p:cNvSpPr/>
            <p:nvPr/>
          </p:nvSpPr>
          <p:spPr>
            <a:xfrm>
              <a:off x="2757830" y="6852399"/>
              <a:ext cx="14604" cy="41275"/>
            </a:xfrm>
            <a:custGeom>
              <a:avLst/>
              <a:gdLst/>
              <a:ahLst/>
              <a:cxnLst/>
              <a:rect l="l" t="t" r="r" b="b"/>
              <a:pathLst>
                <a:path w="14605" h="41275">
                  <a:moveTo>
                    <a:pt x="14008" y="39776"/>
                  </a:moveTo>
                  <a:lnTo>
                    <a:pt x="3086" y="0"/>
                  </a:lnTo>
                  <a:lnTo>
                    <a:pt x="1270" y="330"/>
                  </a:lnTo>
                  <a:lnTo>
                    <a:pt x="1143" y="368"/>
                  </a:lnTo>
                  <a:lnTo>
                    <a:pt x="0" y="711"/>
                  </a:lnTo>
                  <a:lnTo>
                    <a:pt x="10642" y="40792"/>
                  </a:lnTo>
                  <a:lnTo>
                    <a:pt x="12115" y="40347"/>
                  </a:lnTo>
                  <a:lnTo>
                    <a:pt x="12954" y="40093"/>
                  </a:lnTo>
                  <a:lnTo>
                    <a:pt x="14008" y="39776"/>
                  </a:lnTo>
                  <a:close/>
                </a:path>
              </a:pathLst>
            </a:custGeom>
            <a:solidFill>
              <a:srgbClr val="184C8D"/>
            </a:solidFill>
          </p:spPr>
          <p:txBody>
            <a:bodyPr wrap="square" lIns="0" tIns="0" rIns="0" bIns="0" rtlCol="0"/>
            <a:lstStyle/>
            <a:p>
              <a:endParaRPr sz="1227"/>
            </a:p>
          </p:txBody>
        </p:sp>
        <p:sp>
          <p:nvSpPr>
            <p:cNvPr id="4661" name="object 4661"/>
            <p:cNvSpPr/>
            <p:nvPr/>
          </p:nvSpPr>
          <p:spPr>
            <a:xfrm>
              <a:off x="2756345" y="6853085"/>
              <a:ext cx="13335" cy="40640"/>
            </a:xfrm>
            <a:custGeom>
              <a:avLst/>
              <a:gdLst/>
              <a:ahLst/>
              <a:cxnLst/>
              <a:rect l="l" t="t" r="r" b="b"/>
              <a:pathLst>
                <a:path w="13335" h="40640">
                  <a:moveTo>
                    <a:pt x="1942" y="0"/>
                  </a:moveTo>
                  <a:lnTo>
                    <a:pt x="0" y="457"/>
                  </a:lnTo>
                  <a:lnTo>
                    <a:pt x="10989" y="40453"/>
                  </a:lnTo>
                  <a:lnTo>
                    <a:pt x="12766" y="39914"/>
                  </a:lnTo>
                  <a:lnTo>
                    <a:pt x="1942" y="0"/>
                  </a:lnTo>
                  <a:close/>
                </a:path>
              </a:pathLst>
            </a:custGeom>
            <a:solidFill>
              <a:srgbClr val="184D8E"/>
            </a:solidFill>
          </p:spPr>
          <p:txBody>
            <a:bodyPr wrap="square" lIns="0" tIns="0" rIns="0" bIns="0" rtlCol="0"/>
            <a:lstStyle/>
            <a:p>
              <a:endParaRPr sz="1227"/>
            </a:p>
          </p:txBody>
        </p:sp>
        <p:sp>
          <p:nvSpPr>
            <p:cNvPr id="4662" name="object 4662"/>
            <p:cNvSpPr/>
            <p:nvPr/>
          </p:nvSpPr>
          <p:spPr>
            <a:xfrm>
              <a:off x="2753728" y="6853542"/>
              <a:ext cx="14604" cy="41275"/>
            </a:xfrm>
            <a:custGeom>
              <a:avLst/>
              <a:gdLst/>
              <a:ahLst/>
              <a:cxnLst/>
              <a:rect l="l" t="t" r="r" b="b"/>
              <a:pathLst>
                <a:path w="14605" h="41275">
                  <a:moveTo>
                    <a:pt x="14312" y="39789"/>
                  </a:moveTo>
                  <a:lnTo>
                    <a:pt x="2959" y="0"/>
                  </a:lnTo>
                  <a:lnTo>
                    <a:pt x="2032" y="177"/>
                  </a:lnTo>
                  <a:lnTo>
                    <a:pt x="1143" y="444"/>
                  </a:lnTo>
                  <a:lnTo>
                    <a:pt x="863" y="520"/>
                  </a:lnTo>
                  <a:lnTo>
                    <a:pt x="0" y="787"/>
                  </a:lnTo>
                  <a:lnTo>
                    <a:pt x="10871" y="40830"/>
                  </a:lnTo>
                  <a:lnTo>
                    <a:pt x="12776" y="40259"/>
                  </a:lnTo>
                  <a:lnTo>
                    <a:pt x="14312" y="39789"/>
                  </a:lnTo>
                  <a:close/>
                </a:path>
              </a:pathLst>
            </a:custGeom>
            <a:solidFill>
              <a:srgbClr val="184E8F"/>
            </a:solidFill>
          </p:spPr>
          <p:txBody>
            <a:bodyPr wrap="square" lIns="0" tIns="0" rIns="0" bIns="0" rtlCol="0"/>
            <a:lstStyle/>
            <a:p>
              <a:endParaRPr sz="1227"/>
            </a:p>
          </p:txBody>
        </p:sp>
        <p:sp>
          <p:nvSpPr>
            <p:cNvPr id="4663" name="object 4663"/>
            <p:cNvSpPr/>
            <p:nvPr/>
          </p:nvSpPr>
          <p:spPr>
            <a:xfrm>
              <a:off x="2752145" y="6854228"/>
              <a:ext cx="13335" cy="40640"/>
            </a:xfrm>
            <a:custGeom>
              <a:avLst/>
              <a:gdLst/>
              <a:ahLst/>
              <a:cxnLst/>
              <a:rect l="l" t="t" r="r" b="b"/>
              <a:pathLst>
                <a:path w="13335" h="40640">
                  <a:moveTo>
                    <a:pt x="1913" y="0"/>
                  </a:moveTo>
                  <a:lnTo>
                    <a:pt x="0" y="566"/>
                  </a:lnTo>
                  <a:lnTo>
                    <a:pt x="10995" y="40581"/>
                  </a:lnTo>
                  <a:lnTo>
                    <a:pt x="12992" y="39976"/>
                  </a:lnTo>
                  <a:lnTo>
                    <a:pt x="1913" y="0"/>
                  </a:lnTo>
                  <a:close/>
                </a:path>
              </a:pathLst>
            </a:custGeom>
            <a:solidFill>
              <a:srgbClr val="184F90"/>
            </a:solidFill>
          </p:spPr>
          <p:txBody>
            <a:bodyPr wrap="square" lIns="0" tIns="0" rIns="0" bIns="0" rtlCol="0"/>
            <a:lstStyle/>
            <a:p>
              <a:endParaRPr sz="1227"/>
            </a:p>
          </p:txBody>
        </p:sp>
        <p:sp>
          <p:nvSpPr>
            <p:cNvPr id="4664" name="object 4664"/>
            <p:cNvSpPr/>
            <p:nvPr/>
          </p:nvSpPr>
          <p:spPr>
            <a:xfrm>
              <a:off x="2751001" y="6854685"/>
              <a:ext cx="13335" cy="40640"/>
            </a:xfrm>
            <a:custGeom>
              <a:avLst/>
              <a:gdLst/>
              <a:ahLst/>
              <a:cxnLst/>
              <a:rect l="l" t="t" r="r" b="b"/>
              <a:pathLst>
                <a:path w="13335" h="40640">
                  <a:moveTo>
                    <a:pt x="1913" y="0"/>
                  </a:moveTo>
                  <a:lnTo>
                    <a:pt x="925" y="174"/>
                  </a:lnTo>
                  <a:lnTo>
                    <a:pt x="0" y="450"/>
                  </a:lnTo>
                  <a:lnTo>
                    <a:pt x="10996" y="40470"/>
                  </a:lnTo>
                  <a:lnTo>
                    <a:pt x="12877" y="39900"/>
                  </a:lnTo>
                  <a:lnTo>
                    <a:pt x="1913" y="0"/>
                  </a:lnTo>
                  <a:close/>
                </a:path>
              </a:pathLst>
            </a:custGeom>
            <a:solidFill>
              <a:srgbClr val="195091"/>
            </a:solidFill>
          </p:spPr>
          <p:txBody>
            <a:bodyPr wrap="square" lIns="0" tIns="0" rIns="0" bIns="0" rtlCol="0"/>
            <a:lstStyle/>
            <a:p>
              <a:endParaRPr sz="1227"/>
            </a:p>
          </p:txBody>
        </p:sp>
        <p:sp>
          <p:nvSpPr>
            <p:cNvPr id="4665" name="object 4665"/>
            <p:cNvSpPr/>
            <p:nvPr/>
          </p:nvSpPr>
          <p:spPr>
            <a:xfrm>
              <a:off x="2748369" y="6855028"/>
              <a:ext cx="14604" cy="41275"/>
            </a:xfrm>
            <a:custGeom>
              <a:avLst/>
              <a:gdLst/>
              <a:ahLst/>
              <a:cxnLst/>
              <a:rect l="l" t="t" r="r" b="b"/>
              <a:pathLst>
                <a:path w="14605" h="41275">
                  <a:moveTo>
                    <a:pt x="14033" y="40005"/>
                  </a:moveTo>
                  <a:lnTo>
                    <a:pt x="3060" y="0"/>
                  </a:lnTo>
                  <a:lnTo>
                    <a:pt x="2895" y="38"/>
                  </a:lnTo>
                  <a:lnTo>
                    <a:pt x="1562" y="431"/>
                  </a:lnTo>
                  <a:lnTo>
                    <a:pt x="1168" y="546"/>
                  </a:lnTo>
                  <a:lnTo>
                    <a:pt x="0" y="901"/>
                  </a:lnTo>
                  <a:lnTo>
                    <a:pt x="10998" y="40932"/>
                  </a:lnTo>
                  <a:lnTo>
                    <a:pt x="12128" y="40589"/>
                  </a:lnTo>
                  <a:lnTo>
                    <a:pt x="14033" y="40005"/>
                  </a:lnTo>
                  <a:close/>
                </a:path>
              </a:pathLst>
            </a:custGeom>
            <a:solidFill>
              <a:srgbClr val="195192"/>
            </a:solidFill>
          </p:spPr>
          <p:txBody>
            <a:bodyPr wrap="square" lIns="0" tIns="0" rIns="0" bIns="0" rtlCol="0"/>
            <a:lstStyle/>
            <a:p>
              <a:endParaRPr sz="1227"/>
            </a:p>
          </p:txBody>
        </p:sp>
        <p:sp>
          <p:nvSpPr>
            <p:cNvPr id="4666" name="object 4666"/>
            <p:cNvSpPr/>
            <p:nvPr/>
          </p:nvSpPr>
          <p:spPr>
            <a:xfrm>
              <a:off x="2746908" y="6855792"/>
              <a:ext cx="13335" cy="40640"/>
            </a:xfrm>
            <a:custGeom>
              <a:avLst/>
              <a:gdLst/>
              <a:ahLst/>
              <a:cxnLst/>
              <a:rect l="l" t="t" r="r" b="b"/>
              <a:pathLst>
                <a:path w="13335" h="40640">
                  <a:moveTo>
                    <a:pt x="1893" y="0"/>
                  </a:moveTo>
                  <a:lnTo>
                    <a:pt x="0" y="564"/>
                  </a:lnTo>
                  <a:lnTo>
                    <a:pt x="10736" y="40045"/>
                  </a:lnTo>
                  <a:lnTo>
                    <a:pt x="11722" y="40384"/>
                  </a:lnTo>
                  <a:lnTo>
                    <a:pt x="12864" y="40038"/>
                  </a:lnTo>
                  <a:lnTo>
                    <a:pt x="1893" y="0"/>
                  </a:lnTo>
                  <a:close/>
                </a:path>
              </a:pathLst>
            </a:custGeom>
            <a:solidFill>
              <a:srgbClr val="195293"/>
            </a:solidFill>
          </p:spPr>
          <p:txBody>
            <a:bodyPr wrap="square" lIns="0" tIns="0" rIns="0" bIns="0" rtlCol="0"/>
            <a:lstStyle/>
            <a:p>
              <a:endParaRPr sz="1227"/>
            </a:p>
          </p:txBody>
        </p:sp>
        <p:sp>
          <p:nvSpPr>
            <p:cNvPr id="4667" name="object 4667"/>
            <p:cNvSpPr/>
            <p:nvPr/>
          </p:nvSpPr>
          <p:spPr>
            <a:xfrm>
              <a:off x="2744165" y="6856171"/>
              <a:ext cx="14604" cy="40005"/>
            </a:xfrm>
            <a:custGeom>
              <a:avLst/>
              <a:gdLst/>
              <a:ahLst/>
              <a:cxnLst/>
              <a:rect l="l" t="t" r="r" b="b"/>
              <a:pathLst>
                <a:path w="14605" h="40004">
                  <a:moveTo>
                    <a:pt x="14465" y="40005"/>
                  </a:moveTo>
                  <a:lnTo>
                    <a:pt x="3378" y="0"/>
                  </a:lnTo>
                  <a:lnTo>
                    <a:pt x="1993" y="419"/>
                  </a:lnTo>
                  <a:lnTo>
                    <a:pt x="1587" y="533"/>
                  </a:lnTo>
                  <a:lnTo>
                    <a:pt x="0" y="1003"/>
                  </a:lnTo>
                  <a:lnTo>
                    <a:pt x="10325" y="38595"/>
                  </a:lnTo>
                  <a:lnTo>
                    <a:pt x="12065" y="39192"/>
                  </a:lnTo>
                  <a:lnTo>
                    <a:pt x="14465" y="40005"/>
                  </a:lnTo>
                  <a:close/>
                </a:path>
              </a:pathLst>
            </a:custGeom>
            <a:solidFill>
              <a:srgbClr val="195394"/>
            </a:solidFill>
          </p:spPr>
          <p:txBody>
            <a:bodyPr wrap="square" lIns="0" tIns="0" rIns="0" bIns="0" rtlCol="0"/>
            <a:lstStyle/>
            <a:p>
              <a:endParaRPr sz="1227"/>
            </a:p>
          </p:txBody>
        </p:sp>
        <p:sp>
          <p:nvSpPr>
            <p:cNvPr id="4668" name="object 4668"/>
            <p:cNvSpPr/>
            <p:nvPr/>
          </p:nvSpPr>
          <p:spPr>
            <a:xfrm>
              <a:off x="2742711" y="6856971"/>
              <a:ext cx="12700" cy="38100"/>
            </a:xfrm>
            <a:custGeom>
              <a:avLst/>
              <a:gdLst/>
              <a:ahLst/>
              <a:cxnLst/>
              <a:rect l="l" t="t" r="r" b="b"/>
              <a:pathLst>
                <a:path w="12700" h="38100">
                  <a:moveTo>
                    <a:pt x="2202" y="0"/>
                  </a:moveTo>
                  <a:lnTo>
                    <a:pt x="2067" y="20"/>
                  </a:lnTo>
                  <a:lnTo>
                    <a:pt x="0" y="636"/>
                  </a:lnTo>
                  <a:lnTo>
                    <a:pt x="10386" y="37301"/>
                  </a:lnTo>
                  <a:lnTo>
                    <a:pt x="12288" y="37955"/>
                  </a:lnTo>
                  <a:lnTo>
                    <a:pt x="2202" y="0"/>
                  </a:lnTo>
                  <a:close/>
                </a:path>
              </a:pathLst>
            </a:custGeom>
            <a:solidFill>
              <a:srgbClr val="195495"/>
            </a:solidFill>
          </p:spPr>
          <p:txBody>
            <a:bodyPr wrap="square" lIns="0" tIns="0" rIns="0" bIns="0" rtlCol="0"/>
            <a:lstStyle/>
            <a:p>
              <a:endParaRPr sz="1227"/>
            </a:p>
          </p:txBody>
        </p:sp>
        <p:sp>
          <p:nvSpPr>
            <p:cNvPr id="4669" name="object 4669"/>
            <p:cNvSpPr/>
            <p:nvPr/>
          </p:nvSpPr>
          <p:spPr>
            <a:xfrm>
              <a:off x="2741565" y="6857362"/>
              <a:ext cx="12065" cy="37465"/>
            </a:xfrm>
            <a:custGeom>
              <a:avLst/>
              <a:gdLst/>
              <a:ahLst/>
              <a:cxnLst/>
              <a:rect l="l" t="t" r="r" b="b"/>
              <a:pathLst>
                <a:path w="12064" h="37465">
                  <a:moveTo>
                    <a:pt x="1969" y="0"/>
                  </a:moveTo>
                  <a:lnTo>
                    <a:pt x="0" y="587"/>
                  </a:lnTo>
                  <a:lnTo>
                    <a:pt x="9788" y="36310"/>
                  </a:lnTo>
                  <a:lnTo>
                    <a:pt x="12056" y="37090"/>
                  </a:lnTo>
                  <a:lnTo>
                    <a:pt x="1969" y="0"/>
                  </a:lnTo>
                  <a:close/>
                </a:path>
              </a:pathLst>
            </a:custGeom>
            <a:solidFill>
              <a:srgbClr val="195596"/>
            </a:solidFill>
          </p:spPr>
          <p:txBody>
            <a:bodyPr wrap="square" lIns="0" tIns="0" rIns="0" bIns="0" rtlCol="0"/>
            <a:lstStyle/>
            <a:p>
              <a:endParaRPr sz="1227"/>
            </a:p>
          </p:txBody>
        </p:sp>
        <p:sp>
          <p:nvSpPr>
            <p:cNvPr id="4670" name="object 4670"/>
            <p:cNvSpPr/>
            <p:nvPr/>
          </p:nvSpPr>
          <p:spPr>
            <a:xfrm>
              <a:off x="2740075" y="6857829"/>
              <a:ext cx="12065" cy="36195"/>
            </a:xfrm>
            <a:custGeom>
              <a:avLst/>
              <a:gdLst/>
              <a:ahLst/>
              <a:cxnLst/>
              <a:rect l="l" t="t" r="r" b="b"/>
              <a:pathLst>
                <a:path w="12064" h="36195">
                  <a:moveTo>
                    <a:pt x="1894" y="0"/>
                  </a:moveTo>
                  <a:lnTo>
                    <a:pt x="0" y="564"/>
                  </a:lnTo>
                  <a:lnTo>
                    <a:pt x="9420" y="35203"/>
                  </a:lnTo>
                  <a:lnTo>
                    <a:pt x="11792" y="36019"/>
                  </a:lnTo>
                  <a:lnTo>
                    <a:pt x="1894" y="0"/>
                  </a:lnTo>
                  <a:close/>
                </a:path>
              </a:pathLst>
            </a:custGeom>
            <a:solidFill>
              <a:srgbClr val="1A5597"/>
            </a:solidFill>
          </p:spPr>
          <p:txBody>
            <a:bodyPr wrap="square" lIns="0" tIns="0" rIns="0" bIns="0" rtlCol="0"/>
            <a:lstStyle/>
            <a:p>
              <a:endParaRPr sz="1227"/>
            </a:p>
          </p:txBody>
        </p:sp>
        <p:sp>
          <p:nvSpPr>
            <p:cNvPr id="4671" name="object 4671"/>
            <p:cNvSpPr/>
            <p:nvPr/>
          </p:nvSpPr>
          <p:spPr>
            <a:xfrm>
              <a:off x="2738932" y="6858170"/>
              <a:ext cx="12065" cy="35560"/>
            </a:xfrm>
            <a:custGeom>
              <a:avLst/>
              <a:gdLst/>
              <a:ahLst/>
              <a:cxnLst/>
              <a:rect l="l" t="t" r="r" b="b"/>
              <a:pathLst>
                <a:path w="12064" h="35559">
                  <a:moveTo>
                    <a:pt x="1893" y="0"/>
                  </a:moveTo>
                  <a:lnTo>
                    <a:pt x="0" y="564"/>
                  </a:lnTo>
                  <a:lnTo>
                    <a:pt x="9287" y="34423"/>
                  </a:lnTo>
                  <a:lnTo>
                    <a:pt x="11537" y="35198"/>
                  </a:lnTo>
                  <a:lnTo>
                    <a:pt x="1893" y="0"/>
                  </a:lnTo>
                  <a:close/>
                </a:path>
              </a:pathLst>
            </a:custGeom>
            <a:solidFill>
              <a:srgbClr val="1A5697"/>
            </a:solidFill>
          </p:spPr>
          <p:txBody>
            <a:bodyPr wrap="square" lIns="0" tIns="0" rIns="0" bIns="0" rtlCol="0"/>
            <a:lstStyle/>
            <a:p>
              <a:endParaRPr sz="1227"/>
            </a:p>
          </p:txBody>
        </p:sp>
        <p:sp>
          <p:nvSpPr>
            <p:cNvPr id="4672" name="object 4672"/>
            <p:cNvSpPr/>
            <p:nvPr/>
          </p:nvSpPr>
          <p:spPr>
            <a:xfrm>
              <a:off x="2737366" y="6858614"/>
              <a:ext cx="11430" cy="34290"/>
            </a:xfrm>
            <a:custGeom>
              <a:avLst/>
              <a:gdLst/>
              <a:ahLst/>
              <a:cxnLst/>
              <a:rect l="l" t="t" r="r" b="b"/>
              <a:pathLst>
                <a:path w="11430" h="34290">
                  <a:moveTo>
                    <a:pt x="1970" y="0"/>
                  </a:moveTo>
                  <a:lnTo>
                    <a:pt x="0" y="587"/>
                  </a:lnTo>
                  <a:lnTo>
                    <a:pt x="8972" y="33332"/>
                  </a:lnTo>
                  <a:lnTo>
                    <a:pt x="11354" y="34152"/>
                  </a:lnTo>
                  <a:lnTo>
                    <a:pt x="1970" y="0"/>
                  </a:lnTo>
                  <a:close/>
                </a:path>
              </a:pathLst>
            </a:custGeom>
            <a:solidFill>
              <a:srgbClr val="1A5798"/>
            </a:solidFill>
          </p:spPr>
          <p:txBody>
            <a:bodyPr wrap="square" lIns="0" tIns="0" rIns="0" bIns="0" rtlCol="0"/>
            <a:lstStyle/>
            <a:p>
              <a:endParaRPr sz="1227"/>
            </a:p>
          </p:txBody>
        </p:sp>
        <p:sp>
          <p:nvSpPr>
            <p:cNvPr id="4673" name="object 4673"/>
            <p:cNvSpPr/>
            <p:nvPr/>
          </p:nvSpPr>
          <p:spPr>
            <a:xfrm>
              <a:off x="2736195" y="6858955"/>
              <a:ext cx="11430" cy="33655"/>
            </a:xfrm>
            <a:custGeom>
              <a:avLst/>
              <a:gdLst/>
              <a:ahLst/>
              <a:cxnLst/>
              <a:rect l="l" t="t" r="r" b="b"/>
              <a:pathLst>
                <a:path w="11430" h="33654">
                  <a:moveTo>
                    <a:pt x="1998" y="0"/>
                  </a:moveTo>
                  <a:lnTo>
                    <a:pt x="0" y="596"/>
                  </a:lnTo>
                  <a:lnTo>
                    <a:pt x="8855" y="32547"/>
                  </a:lnTo>
                  <a:lnTo>
                    <a:pt x="11160" y="33340"/>
                  </a:lnTo>
                  <a:lnTo>
                    <a:pt x="1998" y="0"/>
                  </a:lnTo>
                  <a:close/>
                </a:path>
              </a:pathLst>
            </a:custGeom>
            <a:solidFill>
              <a:srgbClr val="1A5799"/>
            </a:solidFill>
          </p:spPr>
          <p:txBody>
            <a:bodyPr wrap="square" lIns="0" tIns="0" rIns="0" bIns="0" rtlCol="0"/>
            <a:lstStyle/>
            <a:p>
              <a:endParaRPr sz="1227"/>
            </a:p>
          </p:txBody>
        </p:sp>
        <p:sp>
          <p:nvSpPr>
            <p:cNvPr id="4674" name="object 4674"/>
            <p:cNvSpPr/>
            <p:nvPr/>
          </p:nvSpPr>
          <p:spPr>
            <a:xfrm>
              <a:off x="2734733" y="6859392"/>
              <a:ext cx="10795" cy="32384"/>
            </a:xfrm>
            <a:custGeom>
              <a:avLst/>
              <a:gdLst/>
              <a:ahLst/>
              <a:cxnLst/>
              <a:rect l="l" t="t" r="r" b="b"/>
              <a:pathLst>
                <a:path w="10794" h="32384">
                  <a:moveTo>
                    <a:pt x="1997" y="0"/>
                  </a:moveTo>
                  <a:lnTo>
                    <a:pt x="0" y="595"/>
                  </a:lnTo>
                  <a:lnTo>
                    <a:pt x="8487" y="31482"/>
                  </a:lnTo>
                  <a:lnTo>
                    <a:pt x="10745" y="32259"/>
                  </a:lnTo>
                  <a:lnTo>
                    <a:pt x="1997" y="0"/>
                  </a:lnTo>
                  <a:close/>
                </a:path>
              </a:pathLst>
            </a:custGeom>
            <a:solidFill>
              <a:srgbClr val="1A5899"/>
            </a:solidFill>
          </p:spPr>
          <p:txBody>
            <a:bodyPr wrap="square" lIns="0" tIns="0" rIns="0" bIns="0" rtlCol="0"/>
            <a:lstStyle/>
            <a:p>
              <a:endParaRPr sz="1227"/>
            </a:p>
          </p:txBody>
        </p:sp>
        <p:sp>
          <p:nvSpPr>
            <p:cNvPr id="4675" name="object 4675"/>
            <p:cNvSpPr/>
            <p:nvPr/>
          </p:nvSpPr>
          <p:spPr>
            <a:xfrm>
              <a:off x="2733591" y="6859741"/>
              <a:ext cx="10795" cy="31750"/>
            </a:xfrm>
            <a:custGeom>
              <a:avLst/>
              <a:gdLst/>
              <a:ahLst/>
              <a:cxnLst/>
              <a:rect l="l" t="t" r="r" b="b"/>
              <a:pathLst>
                <a:path w="10794" h="31750">
                  <a:moveTo>
                    <a:pt x="1967" y="0"/>
                  </a:moveTo>
                  <a:lnTo>
                    <a:pt x="0" y="586"/>
                  </a:lnTo>
                  <a:lnTo>
                    <a:pt x="8342" y="30690"/>
                  </a:lnTo>
                  <a:lnTo>
                    <a:pt x="10517" y="31438"/>
                  </a:lnTo>
                  <a:lnTo>
                    <a:pt x="1967" y="0"/>
                  </a:lnTo>
                  <a:close/>
                </a:path>
              </a:pathLst>
            </a:custGeom>
            <a:solidFill>
              <a:srgbClr val="1A599A"/>
            </a:solidFill>
          </p:spPr>
          <p:txBody>
            <a:bodyPr wrap="square" lIns="0" tIns="0" rIns="0" bIns="0" rtlCol="0"/>
            <a:lstStyle/>
            <a:p>
              <a:endParaRPr sz="1227"/>
            </a:p>
          </p:txBody>
        </p:sp>
        <p:sp>
          <p:nvSpPr>
            <p:cNvPr id="4676" name="object 4676"/>
            <p:cNvSpPr/>
            <p:nvPr/>
          </p:nvSpPr>
          <p:spPr>
            <a:xfrm>
              <a:off x="2732100" y="6860208"/>
              <a:ext cx="10795" cy="30480"/>
            </a:xfrm>
            <a:custGeom>
              <a:avLst/>
              <a:gdLst/>
              <a:ahLst/>
              <a:cxnLst/>
              <a:rect l="l" t="t" r="r" b="b"/>
              <a:pathLst>
                <a:path w="10794" h="30479">
                  <a:moveTo>
                    <a:pt x="1893" y="0"/>
                  </a:moveTo>
                  <a:lnTo>
                    <a:pt x="0" y="564"/>
                  </a:lnTo>
                  <a:lnTo>
                    <a:pt x="7957" y="29578"/>
                  </a:lnTo>
                  <a:lnTo>
                    <a:pt x="10236" y="30362"/>
                  </a:lnTo>
                  <a:lnTo>
                    <a:pt x="1893" y="0"/>
                  </a:lnTo>
                  <a:close/>
                </a:path>
              </a:pathLst>
            </a:custGeom>
            <a:solidFill>
              <a:srgbClr val="1A5A9B"/>
            </a:solidFill>
          </p:spPr>
          <p:txBody>
            <a:bodyPr wrap="square" lIns="0" tIns="0" rIns="0" bIns="0" rtlCol="0"/>
            <a:lstStyle/>
            <a:p>
              <a:endParaRPr sz="1227"/>
            </a:p>
          </p:txBody>
        </p:sp>
        <p:sp>
          <p:nvSpPr>
            <p:cNvPr id="4677" name="object 4677"/>
            <p:cNvSpPr/>
            <p:nvPr/>
          </p:nvSpPr>
          <p:spPr>
            <a:xfrm>
              <a:off x="2730628" y="6860550"/>
              <a:ext cx="10160" cy="29845"/>
            </a:xfrm>
            <a:custGeom>
              <a:avLst/>
              <a:gdLst/>
              <a:ahLst/>
              <a:cxnLst/>
              <a:rect l="l" t="t" r="r" b="b"/>
              <a:pathLst>
                <a:path w="10160" h="29845">
                  <a:moveTo>
                    <a:pt x="2217" y="0"/>
                  </a:moveTo>
                  <a:lnTo>
                    <a:pt x="0" y="661"/>
                  </a:lnTo>
                  <a:lnTo>
                    <a:pt x="7950" y="28726"/>
                  </a:lnTo>
                  <a:lnTo>
                    <a:pt x="10035" y="29443"/>
                  </a:lnTo>
                  <a:lnTo>
                    <a:pt x="2217" y="0"/>
                  </a:lnTo>
                  <a:close/>
                </a:path>
              </a:pathLst>
            </a:custGeom>
            <a:solidFill>
              <a:srgbClr val="1A5A9C"/>
            </a:solidFill>
          </p:spPr>
          <p:txBody>
            <a:bodyPr wrap="square" lIns="0" tIns="0" rIns="0" bIns="0" rtlCol="0"/>
            <a:lstStyle/>
            <a:p>
              <a:endParaRPr sz="1227"/>
            </a:p>
          </p:txBody>
        </p:sp>
        <p:sp>
          <p:nvSpPr>
            <p:cNvPr id="4678" name="object 4678"/>
            <p:cNvSpPr/>
            <p:nvPr/>
          </p:nvSpPr>
          <p:spPr>
            <a:xfrm>
              <a:off x="2729392" y="6860993"/>
              <a:ext cx="10160" cy="28575"/>
            </a:xfrm>
            <a:custGeom>
              <a:avLst/>
              <a:gdLst/>
              <a:ahLst/>
              <a:cxnLst/>
              <a:rect l="l" t="t" r="r" b="b"/>
              <a:pathLst>
                <a:path w="10160" h="28575">
                  <a:moveTo>
                    <a:pt x="1969" y="0"/>
                  </a:moveTo>
                  <a:lnTo>
                    <a:pt x="0" y="587"/>
                  </a:lnTo>
                  <a:lnTo>
                    <a:pt x="7516" y="27709"/>
                  </a:lnTo>
                  <a:lnTo>
                    <a:pt x="9798" y="28494"/>
                  </a:lnTo>
                  <a:lnTo>
                    <a:pt x="1969" y="0"/>
                  </a:lnTo>
                  <a:close/>
                </a:path>
              </a:pathLst>
            </a:custGeom>
            <a:solidFill>
              <a:srgbClr val="1B5B9C"/>
            </a:solidFill>
          </p:spPr>
          <p:txBody>
            <a:bodyPr wrap="square" lIns="0" tIns="0" rIns="0" bIns="0" rtlCol="0"/>
            <a:lstStyle/>
            <a:p>
              <a:endParaRPr sz="1227"/>
            </a:p>
          </p:txBody>
        </p:sp>
        <p:sp>
          <p:nvSpPr>
            <p:cNvPr id="4679" name="object 4679"/>
            <p:cNvSpPr/>
            <p:nvPr/>
          </p:nvSpPr>
          <p:spPr>
            <a:xfrm>
              <a:off x="2728024" y="6861429"/>
              <a:ext cx="9525" cy="27940"/>
            </a:xfrm>
            <a:custGeom>
              <a:avLst/>
              <a:gdLst/>
              <a:ahLst/>
              <a:cxnLst/>
              <a:rect l="l" t="t" r="r" b="b"/>
              <a:pathLst>
                <a:path w="9525" h="27940">
                  <a:moveTo>
                    <a:pt x="1874" y="0"/>
                  </a:moveTo>
                  <a:lnTo>
                    <a:pt x="0" y="559"/>
                  </a:lnTo>
                  <a:lnTo>
                    <a:pt x="7402" y="26763"/>
                  </a:lnTo>
                  <a:lnTo>
                    <a:pt x="9333" y="27427"/>
                  </a:lnTo>
                  <a:lnTo>
                    <a:pt x="1874" y="0"/>
                  </a:lnTo>
                  <a:close/>
                </a:path>
              </a:pathLst>
            </a:custGeom>
            <a:solidFill>
              <a:srgbClr val="1B5C9D"/>
            </a:solidFill>
          </p:spPr>
          <p:txBody>
            <a:bodyPr wrap="square" lIns="0" tIns="0" rIns="0" bIns="0" rtlCol="0"/>
            <a:lstStyle/>
            <a:p>
              <a:endParaRPr sz="1227"/>
            </a:p>
          </p:txBody>
        </p:sp>
        <p:sp>
          <p:nvSpPr>
            <p:cNvPr id="4680" name="object 4680"/>
            <p:cNvSpPr/>
            <p:nvPr/>
          </p:nvSpPr>
          <p:spPr>
            <a:xfrm>
              <a:off x="2726759" y="6861770"/>
              <a:ext cx="9525" cy="26670"/>
            </a:xfrm>
            <a:custGeom>
              <a:avLst/>
              <a:gdLst/>
              <a:ahLst/>
              <a:cxnLst/>
              <a:rect l="l" t="t" r="r" b="b"/>
              <a:pathLst>
                <a:path w="9525" h="26670">
                  <a:moveTo>
                    <a:pt x="1995" y="0"/>
                  </a:moveTo>
                  <a:lnTo>
                    <a:pt x="0" y="595"/>
                  </a:lnTo>
                  <a:lnTo>
                    <a:pt x="6998" y="25847"/>
                  </a:lnTo>
                  <a:lnTo>
                    <a:pt x="9211" y="26609"/>
                  </a:lnTo>
                  <a:lnTo>
                    <a:pt x="1995" y="0"/>
                  </a:lnTo>
                  <a:close/>
                </a:path>
              </a:pathLst>
            </a:custGeom>
            <a:solidFill>
              <a:srgbClr val="1B5C9E"/>
            </a:solidFill>
          </p:spPr>
          <p:txBody>
            <a:bodyPr wrap="square" lIns="0" tIns="0" rIns="0" bIns="0" rtlCol="0"/>
            <a:lstStyle/>
            <a:p>
              <a:endParaRPr sz="1227"/>
            </a:p>
          </p:txBody>
        </p:sp>
        <p:sp>
          <p:nvSpPr>
            <p:cNvPr id="4681" name="object 4681"/>
            <p:cNvSpPr/>
            <p:nvPr/>
          </p:nvSpPr>
          <p:spPr>
            <a:xfrm>
              <a:off x="2725382" y="6862245"/>
              <a:ext cx="8890" cy="26034"/>
            </a:xfrm>
            <a:custGeom>
              <a:avLst/>
              <a:gdLst/>
              <a:ahLst/>
              <a:cxnLst/>
              <a:rect l="l" t="t" r="r" b="b"/>
              <a:pathLst>
                <a:path w="8889" h="26034">
                  <a:moveTo>
                    <a:pt x="1779" y="0"/>
                  </a:moveTo>
                  <a:lnTo>
                    <a:pt x="0" y="530"/>
                  </a:lnTo>
                  <a:lnTo>
                    <a:pt x="6588" y="24757"/>
                  </a:lnTo>
                  <a:lnTo>
                    <a:pt x="8791" y="25515"/>
                  </a:lnTo>
                  <a:lnTo>
                    <a:pt x="1779" y="0"/>
                  </a:lnTo>
                  <a:close/>
                </a:path>
              </a:pathLst>
            </a:custGeom>
            <a:solidFill>
              <a:srgbClr val="1B5D9F"/>
            </a:solidFill>
          </p:spPr>
          <p:txBody>
            <a:bodyPr wrap="square" lIns="0" tIns="0" rIns="0" bIns="0" rtlCol="0"/>
            <a:lstStyle/>
            <a:p>
              <a:endParaRPr sz="1227"/>
            </a:p>
          </p:txBody>
        </p:sp>
        <p:sp>
          <p:nvSpPr>
            <p:cNvPr id="4682" name="object 4682"/>
            <p:cNvSpPr/>
            <p:nvPr/>
          </p:nvSpPr>
          <p:spPr>
            <a:xfrm>
              <a:off x="2724125" y="6862586"/>
              <a:ext cx="8890" cy="24765"/>
            </a:xfrm>
            <a:custGeom>
              <a:avLst/>
              <a:gdLst/>
              <a:ahLst/>
              <a:cxnLst/>
              <a:rect l="l" t="t" r="r" b="b"/>
              <a:pathLst>
                <a:path w="8889" h="24765">
                  <a:moveTo>
                    <a:pt x="1893" y="0"/>
                  </a:moveTo>
                  <a:lnTo>
                    <a:pt x="0" y="564"/>
                  </a:lnTo>
                  <a:lnTo>
                    <a:pt x="6406" y="23921"/>
                  </a:lnTo>
                  <a:lnTo>
                    <a:pt x="8682" y="24704"/>
                  </a:lnTo>
                  <a:lnTo>
                    <a:pt x="1893" y="0"/>
                  </a:lnTo>
                  <a:close/>
                </a:path>
              </a:pathLst>
            </a:custGeom>
            <a:solidFill>
              <a:srgbClr val="1B5E9F"/>
            </a:solidFill>
          </p:spPr>
          <p:txBody>
            <a:bodyPr wrap="square" lIns="0" tIns="0" rIns="0" bIns="0" rtlCol="0"/>
            <a:lstStyle/>
            <a:p>
              <a:endParaRPr sz="1227"/>
            </a:p>
          </p:txBody>
        </p:sp>
        <p:sp>
          <p:nvSpPr>
            <p:cNvPr id="4683" name="object 4683"/>
            <p:cNvSpPr/>
            <p:nvPr/>
          </p:nvSpPr>
          <p:spPr>
            <a:xfrm>
              <a:off x="2722646" y="6863022"/>
              <a:ext cx="8890" cy="24130"/>
            </a:xfrm>
            <a:custGeom>
              <a:avLst/>
              <a:gdLst/>
              <a:ahLst/>
              <a:cxnLst/>
              <a:rect l="l" t="t" r="r" b="b"/>
              <a:pathLst>
                <a:path w="8889" h="24129">
                  <a:moveTo>
                    <a:pt x="1911" y="0"/>
                  </a:moveTo>
                  <a:lnTo>
                    <a:pt x="0" y="570"/>
                  </a:lnTo>
                  <a:lnTo>
                    <a:pt x="6131" y="22882"/>
                  </a:lnTo>
                  <a:lnTo>
                    <a:pt x="8394" y="23661"/>
                  </a:lnTo>
                  <a:lnTo>
                    <a:pt x="1911" y="0"/>
                  </a:lnTo>
                  <a:close/>
                </a:path>
              </a:pathLst>
            </a:custGeom>
            <a:solidFill>
              <a:srgbClr val="1B5EA0"/>
            </a:solidFill>
          </p:spPr>
          <p:txBody>
            <a:bodyPr wrap="square" lIns="0" tIns="0" rIns="0" bIns="0" rtlCol="0"/>
            <a:lstStyle/>
            <a:p>
              <a:endParaRPr sz="1227"/>
            </a:p>
          </p:txBody>
        </p:sp>
        <p:sp>
          <p:nvSpPr>
            <p:cNvPr id="4684" name="object 4684"/>
            <p:cNvSpPr/>
            <p:nvPr/>
          </p:nvSpPr>
          <p:spPr>
            <a:xfrm>
              <a:off x="2721502" y="6863374"/>
              <a:ext cx="8255" cy="22860"/>
            </a:xfrm>
            <a:custGeom>
              <a:avLst/>
              <a:gdLst/>
              <a:ahLst/>
              <a:cxnLst/>
              <a:rect l="l" t="t" r="r" b="b"/>
              <a:pathLst>
                <a:path w="8255" h="22859">
                  <a:moveTo>
                    <a:pt x="1875" y="0"/>
                  </a:moveTo>
                  <a:lnTo>
                    <a:pt x="0" y="559"/>
                  </a:lnTo>
                  <a:lnTo>
                    <a:pt x="5908" y="22060"/>
                  </a:lnTo>
                  <a:lnTo>
                    <a:pt x="7865" y="22733"/>
                  </a:lnTo>
                  <a:lnTo>
                    <a:pt x="1875" y="0"/>
                  </a:lnTo>
                  <a:close/>
                </a:path>
              </a:pathLst>
            </a:custGeom>
            <a:solidFill>
              <a:srgbClr val="1B5FA1"/>
            </a:solidFill>
          </p:spPr>
          <p:txBody>
            <a:bodyPr wrap="square" lIns="0" tIns="0" rIns="0" bIns="0" rtlCol="0"/>
            <a:lstStyle/>
            <a:p>
              <a:endParaRPr sz="1227"/>
            </a:p>
          </p:txBody>
        </p:sp>
        <p:sp>
          <p:nvSpPr>
            <p:cNvPr id="4685" name="object 4685"/>
            <p:cNvSpPr/>
            <p:nvPr/>
          </p:nvSpPr>
          <p:spPr>
            <a:xfrm>
              <a:off x="2720041" y="6863808"/>
              <a:ext cx="8255" cy="22225"/>
            </a:xfrm>
            <a:custGeom>
              <a:avLst/>
              <a:gdLst/>
              <a:ahLst/>
              <a:cxnLst/>
              <a:rect l="l" t="t" r="r" b="b"/>
              <a:pathLst>
                <a:path w="8255" h="22225">
                  <a:moveTo>
                    <a:pt x="1881" y="0"/>
                  </a:moveTo>
                  <a:lnTo>
                    <a:pt x="0" y="561"/>
                  </a:lnTo>
                  <a:lnTo>
                    <a:pt x="5605" y="21019"/>
                  </a:lnTo>
                  <a:lnTo>
                    <a:pt x="7803" y="21775"/>
                  </a:lnTo>
                  <a:lnTo>
                    <a:pt x="1881" y="0"/>
                  </a:lnTo>
                  <a:close/>
                </a:path>
              </a:pathLst>
            </a:custGeom>
            <a:solidFill>
              <a:srgbClr val="1B60A1"/>
            </a:solidFill>
          </p:spPr>
          <p:txBody>
            <a:bodyPr wrap="square" lIns="0" tIns="0" rIns="0" bIns="0" rtlCol="0"/>
            <a:lstStyle/>
            <a:p>
              <a:endParaRPr sz="1227"/>
            </a:p>
          </p:txBody>
        </p:sp>
        <p:sp>
          <p:nvSpPr>
            <p:cNvPr id="4686" name="object 4686"/>
            <p:cNvSpPr/>
            <p:nvPr/>
          </p:nvSpPr>
          <p:spPr>
            <a:xfrm>
              <a:off x="2718870" y="6864275"/>
              <a:ext cx="7620" cy="20955"/>
            </a:xfrm>
            <a:custGeom>
              <a:avLst/>
              <a:gdLst/>
              <a:ahLst/>
              <a:cxnLst/>
              <a:rect l="l" t="t" r="r" b="b"/>
              <a:pathLst>
                <a:path w="7619" h="20954">
                  <a:moveTo>
                    <a:pt x="1488" y="0"/>
                  </a:moveTo>
                  <a:lnTo>
                    <a:pt x="0" y="444"/>
                  </a:lnTo>
                  <a:lnTo>
                    <a:pt x="5394" y="20077"/>
                  </a:lnTo>
                  <a:lnTo>
                    <a:pt x="7156" y="20683"/>
                  </a:lnTo>
                  <a:lnTo>
                    <a:pt x="1488" y="0"/>
                  </a:lnTo>
                  <a:close/>
                </a:path>
              </a:pathLst>
            </a:custGeom>
            <a:solidFill>
              <a:srgbClr val="1C60A2"/>
            </a:solidFill>
          </p:spPr>
          <p:txBody>
            <a:bodyPr wrap="square" lIns="0" tIns="0" rIns="0" bIns="0" rtlCol="0"/>
            <a:lstStyle/>
            <a:p>
              <a:endParaRPr sz="1227"/>
            </a:p>
          </p:txBody>
        </p:sp>
        <p:sp>
          <p:nvSpPr>
            <p:cNvPr id="4687" name="object 4687"/>
            <p:cNvSpPr/>
            <p:nvPr/>
          </p:nvSpPr>
          <p:spPr>
            <a:xfrm>
              <a:off x="2717407" y="6864624"/>
              <a:ext cx="7620" cy="20320"/>
            </a:xfrm>
            <a:custGeom>
              <a:avLst/>
              <a:gdLst/>
              <a:ahLst/>
              <a:cxnLst/>
              <a:rect l="l" t="t" r="r" b="b"/>
              <a:pathLst>
                <a:path w="7619" h="20320">
                  <a:moveTo>
                    <a:pt x="1779" y="0"/>
                  </a:moveTo>
                  <a:lnTo>
                    <a:pt x="0" y="530"/>
                  </a:lnTo>
                  <a:lnTo>
                    <a:pt x="5051" y="19106"/>
                  </a:lnTo>
                  <a:lnTo>
                    <a:pt x="7236" y="19857"/>
                  </a:lnTo>
                  <a:lnTo>
                    <a:pt x="1779" y="0"/>
                  </a:lnTo>
                  <a:close/>
                </a:path>
              </a:pathLst>
            </a:custGeom>
            <a:solidFill>
              <a:srgbClr val="1C61A3"/>
            </a:solidFill>
          </p:spPr>
          <p:txBody>
            <a:bodyPr wrap="square" lIns="0" tIns="0" rIns="0" bIns="0" rtlCol="0"/>
            <a:lstStyle/>
            <a:p>
              <a:endParaRPr sz="1227"/>
            </a:p>
          </p:txBody>
        </p:sp>
        <p:sp>
          <p:nvSpPr>
            <p:cNvPr id="4688" name="object 4688"/>
            <p:cNvSpPr/>
            <p:nvPr/>
          </p:nvSpPr>
          <p:spPr>
            <a:xfrm>
              <a:off x="2714663" y="6865061"/>
              <a:ext cx="8255" cy="19050"/>
            </a:xfrm>
            <a:custGeom>
              <a:avLst/>
              <a:gdLst/>
              <a:ahLst/>
              <a:cxnLst/>
              <a:rect l="l" t="t" r="r" b="b"/>
              <a:pathLst>
                <a:path w="8255" h="19050">
                  <a:moveTo>
                    <a:pt x="8229" y="18821"/>
                  </a:moveTo>
                  <a:lnTo>
                    <a:pt x="3060" y="0"/>
                  </a:lnTo>
                  <a:lnTo>
                    <a:pt x="1917" y="342"/>
                  </a:lnTo>
                  <a:lnTo>
                    <a:pt x="1587" y="444"/>
                  </a:lnTo>
                  <a:lnTo>
                    <a:pt x="0" y="914"/>
                  </a:lnTo>
                  <a:lnTo>
                    <a:pt x="4572" y="17576"/>
                  </a:lnTo>
                  <a:lnTo>
                    <a:pt x="6832" y="18351"/>
                  </a:lnTo>
                  <a:lnTo>
                    <a:pt x="8229" y="18821"/>
                  </a:lnTo>
                  <a:close/>
                </a:path>
              </a:pathLst>
            </a:custGeom>
            <a:solidFill>
              <a:srgbClr val="1C62A4"/>
            </a:solidFill>
          </p:spPr>
          <p:txBody>
            <a:bodyPr wrap="square" lIns="0" tIns="0" rIns="0" bIns="0" rtlCol="0"/>
            <a:lstStyle/>
            <a:p>
              <a:endParaRPr sz="1227"/>
            </a:p>
          </p:txBody>
        </p:sp>
        <p:sp>
          <p:nvSpPr>
            <p:cNvPr id="4689" name="object 4689"/>
            <p:cNvSpPr/>
            <p:nvPr/>
          </p:nvSpPr>
          <p:spPr>
            <a:xfrm>
              <a:off x="2713210" y="6865846"/>
              <a:ext cx="6985" cy="17145"/>
            </a:xfrm>
            <a:custGeom>
              <a:avLst/>
              <a:gdLst/>
              <a:ahLst/>
              <a:cxnLst/>
              <a:rect l="l" t="t" r="r" b="b"/>
              <a:pathLst>
                <a:path w="6985" h="17145">
                  <a:moveTo>
                    <a:pt x="1880" y="0"/>
                  </a:moveTo>
                  <a:lnTo>
                    <a:pt x="0" y="560"/>
                  </a:lnTo>
                  <a:lnTo>
                    <a:pt x="4291" y="16179"/>
                  </a:lnTo>
                  <a:lnTo>
                    <a:pt x="6486" y="16934"/>
                  </a:lnTo>
                  <a:lnTo>
                    <a:pt x="1880" y="0"/>
                  </a:lnTo>
                  <a:close/>
                </a:path>
              </a:pathLst>
            </a:custGeom>
            <a:solidFill>
              <a:srgbClr val="1C63A5"/>
            </a:solidFill>
          </p:spPr>
          <p:txBody>
            <a:bodyPr wrap="square" lIns="0" tIns="0" rIns="0" bIns="0" rtlCol="0"/>
            <a:lstStyle/>
            <a:p>
              <a:endParaRPr sz="1227"/>
            </a:p>
          </p:txBody>
        </p:sp>
        <p:sp>
          <p:nvSpPr>
            <p:cNvPr id="4690" name="object 4690"/>
            <p:cNvSpPr/>
            <p:nvPr/>
          </p:nvSpPr>
          <p:spPr>
            <a:xfrm>
              <a:off x="2712066" y="6866187"/>
              <a:ext cx="6350" cy="16510"/>
            </a:xfrm>
            <a:custGeom>
              <a:avLst/>
              <a:gdLst/>
              <a:ahLst/>
              <a:cxnLst/>
              <a:rect l="l" t="t" r="r" b="b"/>
              <a:pathLst>
                <a:path w="6350" h="16509">
                  <a:moveTo>
                    <a:pt x="1881" y="0"/>
                  </a:moveTo>
                  <a:lnTo>
                    <a:pt x="0" y="561"/>
                  </a:lnTo>
                  <a:lnTo>
                    <a:pt x="4056" y="15363"/>
                  </a:lnTo>
                  <a:lnTo>
                    <a:pt x="6266" y="16124"/>
                  </a:lnTo>
                  <a:lnTo>
                    <a:pt x="1881" y="0"/>
                  </a:lnTo>
                  <a:close/>
                </a:path>
              </a:pathLst>
            </a:custGeom>
            <a:solidFill>
              <a:srgbClr val="1C64A6"/>
            </a:solidFill>
          </p:spPr>
          <p:txBody>
            <a:bodyPr wrap="square" lIns="0" tIns="0" rIns="0" bIns="0" rtlCol="0"/>
            <a:lstStyle/>
            <a:p>
              <a:endParaRPr sz="1227"/>
            </a:p>
          </p:txBody>
        </p:sp>
        <p:sp>
          <p:nvSpPr>
            <p:cNvPr id="4691" name="object 4691"/>
            <p:cNvSpPr/>
            <p:nvPr/>
          </p:nvSpPr>
          <p:spPr>
            <a:xfrm>
              <a:off x="2710574" y="6866653"/>
              <a:ext cx="6350" cy="15240"/>
            </a:xfrm>
            <a:custGeom>
              <a:avLst/>
              <a:gdLst/>
              <a:ahLst/>
              <a:cxnLst/>
              <a:rect l="l" t="t" r="r" b="b"/>
              <a:pathLst>
                <a:path w="6350" h="15240">
                  <a:moveTo>
                    <a:pt x="1808" y="0"/>
                  </a:moveTo>
                  <a:lnTo>
                    <a:pt x="0" y="539"/>
                  </a:lnTo>
                  <a:lnTo>
                    <a:pt x="3734" y="14273"/>
                  </a:lnTo>
                  <a:lnTo>
                    <a:pt x="5926" y="15027"/>
                  </a:lnTo>
                  <a:lnTo>
                    <a:pt x="1808" y="0"/>
                  </a:lnTo>
                  <a:close/>
                </a:path>
              </a:pathLst>
            </a:custGeom>
            <a:solidFill>
              <a:srgbClr val="1C65A6"/>
            </a:solidFill>
          </p:spPr>
          <p:txBody>
            <a:bodyPr wrap="square" lIns="0" tIns="0" rIns="0" bIns="0" rtlCol="0"/>
            <a:lstStyle/>
            <a:p>
              <a:endParaRPr sz="1227"/>
            </a:p>
          </p:txBody>
        </p:sp>
        <p:sp>
          <p:nvSpPr>
            <p:cNvPr id="4692" name="object 4692"/>
            <p:cNvSpPr/>
            <p:nvPr/>
          </p:nvSpPr>
          <p:spPr>
            <a:xfrm>
              <a:off x="2709431" y="6867005"/>
              <a:ext cx="5715" cy="14604"/>
            </a:xfrm>
            <a:custGeom>
              <a:avLst/>
              <a:gdLst/>
              <a:ahLst/>
              <a:cxnLst/>
              <a:rect l="l" t="t" r="r" b="b"/>
              <a:pathLst>
                <a:path w="5714" h="14604">
                  <a:moveTo>
                    <a:pt x="1773" y="0"/>
                  </a:moveTo>
                  <a:lnTo>
                    <a:pt x="0" y="528"/>
                  </a:lnTo>
                  <a:lnTo>
                    <a:pt x="3514" y="13452"/>
                  </a:lnTo>
                  <a:lnTo>
                    <a:pt x="5541" y="14149"/>
                  </a:lnTo>
                  <a:lnTo>
                    <a:pt x="1773" y="0"/>
                  </a:lnTo>
                  <a:close/>
                </a:path>
              </a:pathLst>
            </a:custGeom>
            <a:solidFill>
              <a:srgbClr val="1C65A7"/>
            </a:solidFill>
          </p:spPr>
          <p:txBody>
            <a:bodyPr wrap="square" lIns="0" tIns="0" rIns="0" bIns="0" rtlCol="0"/>
            <a:lstStyle/>
            <a:p>
              <a:endParaRPr sz="1227"/>
            </a:p>
          </p:txBody>
        </p:sp>
        <p:sp>
          <p:nvSpPr>
            <p:cNvPr id="4693" name="object 4693"/>
            <p:cNvSpPr/>
            <p:nvPr/>
          </p:nvSpPr>
          <p:spPr>
            <a:xfrm>
              <a:off x="2707867" y="6867438"/>
              <a:ext cx="5715" cy="13335"/>
            </a:xfrm>
            <a:custGeom>
              <a:avLst/>
              <a:gdLst/>
              <a:ahLst/>
              <a:cxnLst/>
              <a:rect l="l" t="t" r="r" b="b"/>
              <a:pathLst>
                <a:path w="5714" h="13334">
                  <a:moveTo>
                    <a:pt x="1883" y="0"/>
                  </a:moveTo>
                  <a:lnTo>
                    <a:pt x="0" y="561"/>
                  </a:lnTo>
                  <a:lnTo>
                    <a:pt x="3240" y="12386"/>
                  </a:lnTo>
                  <a:lnTo>
                    <a:pt x="5501" y="13164"/>
                  </a:lnTo>
                  <a:lnTo>
                    <a:pt x="1883" y="0"/>
                  </a:lnTo>
                  <a:close/>
                </a:path>
              </a:pathLst>
            </a:custGeom>
            <a:solidFill>
              <a:srgbClr val="1D66A8"/>
            </a:solidFill>
          </p:spPr>
          <p:txBody>
            <a:bodyPr wrap="square" lIns="0" tIns="0" rIns="0" bIns="0" rtlCol="0"/>
            <a:lstStyle/>
            <a:p>
              <a:endParaRPr sz="1227"/>
            </a:p>
          </p:txBody>
        </p:sp>
        <p:sp>
          <p:nvSpPr>
            <p:cNvPr id="4694" name="object 4694"/>
            <p:cNvSpPr/>
            <p:nvPr/>
          </p:nvSpPr>
          <p:spPr>
            <a:xfrm>
              <a:off x="2705227" y="6867880"/>
              <a:ext cx="6350" cy="12700"/>
            </a:xfrm>
            <a:custGeom>
              <a:avLst/>
              <a:gdLst/>
              <a:ahLst/>
              <a:cxnLst/>
              <a:rect l="l" t="t" r="r" b="b"/>
              <a:pathLst>
                <a:path w="6350" h="12700">
                  <a:moveTo>
                    <a:pt x="6337" y="12115"/>
                  </a:moveTo>
                  <a:lnTo>
                    <a:pt x="3048" y="0"/>
                  </a:lnTo>
                  <a:lnTo>
                    <a:pt x="1879" y="355"/>
                  </a:lnTo>
                  <a:lnTo>
                    <a:pt x="1460" y="469"/>
                  </a:lnTo>
                  <a:lnTo>
                    <a:pt x="0" y="914"/>
                  </a:lnTo>
                  <a:lnTo>
                    <a:pt x="2743" y="10871"/>
                  </a:lnTo>
                  <a:lnTo>
                    <a:pt x="4965" y="11645"/>
                  </a:lnTo>
                  <a:lnTo>
                    <a:pt x="6337" y="12115"/>
                  </a:lnTo>
                  <a:close/>
                </a:path>
              </a:pathLst>
            </a:custGeom>
            <a:solidFill>
              <a:srgbClr val="1D67A9"/>
            </a:solidFill>
          </p:spPr>
          <p:txBody>
            <a:bodyPr wrap="square" lIns="0" tIns="0" rIns="0" bIns="0" rtlCol="0"/>
            <a:lstStyle/>
            <a:p>
              <a:endParaRPr sz="1227"/>
            </a:p>
          </p:txBody>
        </p:sp>
        <p:sp>
          <p:nvSpPr>
            <p:cNvPr id="4695" name="object 4695"/>
            <p:cNvSpPr/>
            <p:nvPr/>
          </p:nvSpPr>
          <p:spPr>
            <a:xfrm>
              <a:off x="2691277" y="6868691"/>
              <a:ext cx="17145" cy="10795"/>
            </a:xfrm>
            <a:custGeom>
              <a:avLst/>
              <a:gdLst/>
              <a:ahLst/>
              <a:cxnLst/>
              <a:rect l="l" t="t" r="r" b="b"/>
              <a:pathLst>
                <a:path w="17144" h="10795">
                  <a:moveTo>
                    <a:pt x="14274" y="0"/>
                  </a:moveTo>
                  <a:lnTo>
                    <a:pt x="0" y="4257"/>
                  </a:lnTo>
                  <a:lnTo>
                    <a:pt x="17072" y="10185"/>
                  </a:lnTo>
                  <a:lnTo>
                    <a:pt x="14274" y="0"/>
                  </a:lnTo>
                  <a:close/>
                </a:path>
              </a:pathLst>
            </a:custGeom>
            <a:solidFill>
              <a:srgbClr val="1D68AA"/>
            </a:solidFill>
          </p:spPr>
          <p:txBody>
            <a:bodyPr wrap="square" lIns="0" tIns="0" rIns="0" bIns="0" rtlCol="0"/>
            <a:lstStyle/>
            <a:p>
              <a:endParaRPr sz="1227"/>
            </a:p>
          </p:txBody>
        </p:sp>
        <p:sp>
          <p:nvSpPr>
            <p:cNvPr id="4696" name="object 4696"/>
            <p:cNvSpPr/>
            <p:nvPr/>
          </p:nvSpPr>
          <p:spPr>
            <a:xfrm>
              <a:off x="2691853" y="6873202"/>
              <a:ext cx="139065" cy="116839"/>
            </a:xfrm>
            <a:custGeom>
              <a:avLst/>
              <a:gdLst/>
              <a:ahLst/>
              <a:cxnLst/>
              <a:rect l="l" t="t" r="r" b="b"/>
              <a:pathLst>
                <a:path w="139064" h="116840">
                  <a:moveTo>
                    <a:pt x="64376" y="115658"/>
                  </a:moveTo>
                  <a:lnTo>
                    <a:pt x="66776" y="116700"/>
                  </a:lnTo>
                  <a:lnTo>
                    <a:pt x="67756" y="116357"/>
                  </a:lnTo>
                  <a:lnTo>
                    <a:pt x="66433" y="116357"/>
                  </a:lnTo>
                  <a:lnTo>
                    <a:pt x="64376" y="115658"/>
                  </a:lnTo>
                  <a:close/>
                </a:path>
                <a:path w="139064" h="116840">
                  <a:moveTo>
                    <a:pt x="69062" y="115582"/>
                  </a:moveTo>
                  <a:lnTo>
                    <a:pt x="66433" y="116357"/>
                  </a:lnTo>
                  <a:lnTo>
                    <a:pt x="67756" y="116357"/>
                  </a:lnTo>
                  <a:lnTo>
                    <a:pt x="69062" y="115900"/>
                  </a:lnTo>
                  <a:lnTo>
                    <a:pt x="69062" y="115582"/>
                  </a:lnTo>
                  <a:close/>
                </a:path>
                <a:path w="139064" h="116840">
                  <a:moveTo>
                    <a:pt x="0" y="0"/>
                  </a:moveTo>
                  <a:lnTo>
                    <a:pt x="66433" y="22974"/>
                  </a:lnTo>
                  <a:lnTo>
                    <a:pt x="66611" y="22923"/>
                  </a:lnTo>
                  <a:lnTo>
                    <a:pt x="0" y="0"/>
                  </a:lnTo>
                  <a:close/>
                </a:path>
                <a:path w="139064" h="116840">
                  <a:moveTo>
                    <a:pt x="135356" y="114"/>
                  </a:moveTo>
                  <a:lnTo>
                    <a:pt x="135204" y="165"/>
                  </a:lnTo>
                  <a:lnTo>
                    <a:pt x="138442" y="1257"/>
                  </a:lnTo>
                  <a:lnTo>
                    <a:pt x="138455" y="4444"/>
                  </a:lnTo>
                  <a:lnTo>
                    <a:pt x="138785" y="4343"/>
                  </a:lnTo>
                  <a:lnTo>
                    <a:pt x="138785" y="1257"/>
                  </a:lnTo>
                  <a:lnTo>
                    <a:pt x="135356" y="114"/>
                  </a:lnTo>
                  <a:close/>
                </a:path>
              </a:pathLst>
            </a:custGeom>
            <a:solidFill>
              <a:srgbClr val="FFFFFF"/>
            </a:solidFill>
          </p:spPr>
          <p:txBody>
            <a:bodyPr wrap="square" lIns="0" tIns="0" rIns="0" bIns="0" rtlCol="0"/>
            <a:lstStyle/>
            <a:p>
              <a:endParaRPr sz="1227"/>
            </a:p>
          </p:txBody>
        </p:sp>
        <p:sp>
          <p:nvSpPr>
            <p:cNvPr id="4697" name="object 4697"/>
            <p:cNvSpPr/>
            <p:nvPr/>
          </p:nvSpPr>
          <p:spPr>
            <a:xfrm>
              <a:off x="2756001" y="6980008"/>
              <a:ext cx="2540" cy="10160"/>
            </a:xfrm>
            <a:custGeom>
              <a:avLst/>
              <a:gdLst/>
              <a:ahLst/>
              <a:cxnLst/>
              <a:rect l="l" t="t" r="r" b="b"/>
              <a:pathLst>
                <a:path w="2539" h="10159">
                  <a:moveTo>
                    <a:pt x="2286" y="0"/>
                  </a:moveTo>
                  <a:lnTo>
                    <a:pt x="0" y="1308"/>
                  </a:lnTo>
                  <a:lnTo>
                    <a:pt x="0" y="3187"/>
                  </a:lnTo>
                  <a:lnTo>
                    <a:pt x="0" y="8750"/>
                  </a:lnTo>
                  <a:lnTo>
                    <a:pt x="228" y="8851"/>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4698" name="object 4698"/>
            <p:cNvSpPr/>
            <p:nvPr/>
          </p:nvSpPr>
          <p:spPr>
            <a:xfrm>
              <a:off x="2756001" y="69764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4699" name="object 4699"/>
            <p:cNvSpPr/>
            <p:nvPr/>
          </p:nvSpPr>
          <p:spPr>
            <a:xfrm>
              <a:off x="2756001" y="6974459"/>
              <a:ext cx="2540" cy="3810"/>
            </a:xfrm>
            <a:custGeom>
              <a:avLst/>
              <a:gdLst/>
              <a:ahLst/>
              <a:cxnLst/>
              <a:rect l="l" t="t" r="r" b="b"/>
              <a:pathLst>
                <a:path w="2539" h="3809">
                  <a:moveTo>
                    <a:pt x="2286" y="0"/>
                  </a:moveTo>
                  <a:lnTo>
                    <a:pt x="0" y="1333"/>
                  </a:lnTo>
                  <a:lnTo>
                    <a:pt x="0" y="3263"/>
                  </a:lnTo>
                  <a:lnTo>
                    <a:pt x="2286" y="1955"/>
                  </a:lnTo>
                  <a:lnTo>
                    <a:pt x="2286" y="0"/>
                  </a:lnTo>
                  <a:close/>
                </a:path>
              </a:pathLst>
            </a:custGeom>
            <a:solidFill>
              <a:srgbClr val="5B75A1"/>
            </a:solidFill>
          </p:spPr>
          <p:txBody>
            <a:bodyPr wrap="square" lIns="0" tIns="0" rIns="0" bIns="0" rtlCol="0"/>
            <a:lstStyle/>
            <a:p>
              <a:endParaRPr sz="1227"/>
            </a:p>
          </p:txBody>
        </p:sp>
        <p:sp>
          <p:nvSpPr>
            <p:cNvPr id="4700" name="object 4700"/>
            <p:cNvSpPr/>
            <p:nvPr/>
          </p:nvSpPr>
          <p:spPr>
            <a:xfrm>
              <a:off x="2756001" y="6972757"/>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5A2"/>
            </a:solidFill>
          </p:spPr>
          <p:txBody>
            <a:bodyPr wrap="square" lIns="0" tIns="0" rIns="0" bIns="0" rtlCol="0"/>
            <a:lstStyle/>
            <a:p>
              <a:endParaRPr sz="1227"/>
            </a:p>
          </p:txBody>
        </p:sp>
        <p:sp>
          <p:nvSpPr>
            <p:cNvPr id="4701" name="object 4701"/>
            <p:cNvSpPr/>
            <p:nvPr/>
          </p:nvSpPr>
          <p:spPr>
            <a:xfrm>
              <a:off x="2756001" y="6970941"/>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4702" name="object 4702"/>
            <p:cNvSpPr/>
            <p:nvPr/>
          </p:nvSpPr>
          <p:spPr>
            <a:xfrm>
              <a:off x="2756001" y="6969226"/>
              <a:ext cx="2540" cy="3175"/>
            </a:xfrm>
            <a:custGeom>
              <a:avLst/>
              <a:gdLst/>
              <a:ahLst/>
              <a:cxnLst/>
              <a:rect l="l" t="t" r="r" b="b"/>
              <a:pathLst>
                <a:path w="2539" h="3175">
                  <a:moveTo>
                    <a:pt x="2286" y="0"/>
                  </a:moveTo>
                  <a:lnTo>
                    <a:pt x="0" y="1320"/>
                  </a:lnTo>
                  <a:lnTo>
                    <a:pt x="0" y="3035"/>
                  </a:lnTo>
                  <a:lnTo>
                    <a:pt x="2286" y="1714"/>
                  </a:lnTo>
                  <a:lnTo>
                    <a:pt x="2286" y="0"/>
                  </a:lnTo>
                  <a:close/>
                </a:path>
              </a:pathLst>
            </a:custGeom>
            <a:solidFill>
              <a:srgbClr val="5C76A3"/>
            </a:solidFill>
          </p:spPr>
          <p:txBody>
            <a:bodyPr wrap="square" lIns="0" tIns="0" rIns="0" bIns="0" rtlCol="0"/>
            <a:lstStyle/>
            <a:p>
              <a:endParaRPr sz="1227"/>
            </a:p>
          </p:txBody>
        </p:sp>
        <p:sp>
          <p:nvSpPr>
            <p:cNvPr id="4703" name="object 4703"/>
            <p:cNvSpPr/>
            <p:nvPr/>
          </p:nvSpPr>
          <p:spPr>
            <a:xfrm>
              <a:off x="2756001" y="6967270"/>
              <a:ext cx="2540" cy="3810"/>
            </a:xfrm>
            <a:custGeom>
              <a:avLst/>
              <a:gdLst/>
              <a:ahLst/>
              <a:cxnLst/>
              <a:rect l="l" t="t" r="r" b="b"/>
              <a:pathLst>
                <a:path w="2539" h="3809">
                  <a:moveTo>
                    <a:pt x="2286" y="0"/>
                  </a:moveTo>
                  <a:lnTo>
                    <a:pt x="0" y="1320"/>
                  </a:lnTo>
                  <a:lnTo>
                    <a:pt x="0" y="3276"/>
                  </a:lnTo>
                  <a:lnTo>
                    <a:pt x="2286" y="1955"/>
                  </a:lnTo>
                  <a:lnTo>
                    <a:pt x="2286" y="0"/>
                  </a:lnTo>
                  <a:close/>
                </a:path>
              </a:pathLst>
            </a:custGeom>
            <a:solidFill>
              <a:srgbClr val="5C77A4"/>
            </a:solidFill>
          </p:spPr>
          <p:txBody>
            <a:bodyPr wrap="square" lIns="0" tIns="0" rIns="0" bIns="0" rtlCol="0"/>
            <a:lstStyle/>
            <a:p>
              <a:endParaRPr sz="1227"/>
            </a:p>
          </p:txBody>
        </p:sp>
        <p:sp>
          <p:nvSpPr>
            <p:cNvPr id="4704" name="object 4704"/>
            <p:cNvSpPr/>
            <p:nvPr/>
          </p:nvSpPr>
          <p:spPr>
            <a:xfrm>
              <a:off x="2756001" y="6963676"/>
              <a:ext cx="2540" cy="5080"/>
            </a:xfrm>
            <a:custGeom>
              <a:avLst/>
              <a:gdLst/>
              <a:ahLst/>
              <a:cxnLst/>
              <a:rect l="l" t="t" r="r" b="b"/>
              <a:pathLst>
                <a:path w="2539" h="5079">
                  <a:moveTo>
                    <a:pt x="2286" y="0"/>
                  </a:moveTo>
                  <a:lnTo>
                    <a:pt x="0" y="1320"/>
                  </a:lnTo>
                  <a:lnTo>
                    <a:pt x="0" y="3314"/>
                  </a:lnTo>
                  <a:lnTo>
                    <a:pt x="0" y="4914"/>
                  </a:lnTo>
                  <a:lnTo>
                    <a:pt x="2286" y="3594"/>
                  </a:lnTo>
                  <a:lnTo>
                    <a:pt x="2286" y="1993"/>
                  </a:lnTo>
                  <a:lnTo>
                    <a:pt x="2286" y="0"/>
                  </a:lnTo>
                  <a:close/>
                </a:path>
              </a:pathLst>
            </a:custGeom>
            <a:solidFill>
              <a:srgbClr val="5C78A4"/>
            </a:solidFill>
          </p:spPr>
          <p:txBody>
            <a:bodyPr wrap="square" lIns="0" tIns="0" rIns="0" bIns="0" rtlCol="0"/>
            <a:lstStyle/>
            <a:p>
              <a:endParaRPr sz="1227"/>
            </a:p>
          </p:txBody>
        </p:sp>
        <p:sp>
          <p:nvSpPr>
            <p:cNvPr id="4705" name="object 4705"/>
            <p:cNvSpPr/>
            <p:nvPr/>
          </p:nvSpPr>
          <p:spPr>
            <a:xfrm>
              <a:off x="2756001" y="69621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4706" name="object 4706"/>
            <p:cNvSpPr/>
            <p:nvPr/>
          </p:nvSpPr>
          <p:spPr>
            <a:xfrm>
              <a:off x="2756001" y="69583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4707" name="object 4707"/>
            <p:cNvSpPr/>
            <p:nvPr/>
          </p:nvSpPr>
          <p:spPr>
            <a:xfrm>
              <a:off x="2756001" y="69566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4708" name="object 4708"/>
            <p:cNvSpPr/>
            <p:nvPr/>
          </p:nvSpPr>
          <p:spPr>
            <a:xfrm>
              <a:off x="2756001" y="69547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4709" name="object 4709"/>
            <p:cNvSpPr/>
            <p:nvPr/>
          </p:nvSpPr>
          <p:spPr>
            <a:xfrm>
              <a:off x="2756001" y="6953046"/>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4710" name="object 4710"/>
            <p:cNvSpPr/>
            <p:nvPr/>
          </p:nvSpPr>
          <p:spPr>
            <a:xfrm>
              <a:off x="2756001" y="6951078"/>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BA8"/>
            </a:solidFill>
          </p:spPr>
          <p:txBody>
            <a:bodyPr wrap="square" lIns="0" tIns="0" rIns="0" bIns="0" rtlCol="0"/>
            <a:lstStyle/>
            <a:p>
              <a:endParaRPr sz="1227"/>
            </a:p>
          </p:txBody>
        </p:sp>
        <p:sp>
          <p:nvSpPr>
            <p:cNvPr id="4711" name="object 4711"/>
            <p:cNvSpPr/>
            <p:nvPr/>
          </p:nvSpPr>
          <p:spPr>
            <a:xfrm>
              <a:off x="2756001" y="6949478"/>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4712" name="object 4712"/>
            <p:cNvSpPr/>
            <p:nvPr/>
          </p:nvSpPr>
          <p:spPr>
            <a:xfrm>
              <a:off x="2756001" y="6947509"/>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4713" name="object 4713"/>
            <p:cNvSpPr/>
            <p:nvPr/>
          </p:nvSpPr>
          <p:spPr>
            <a:xfrm>
              <a:off x="2756001" y="6945630"/>
              <a:ext cx="2540" cy="3810"/>
            </a:xfrm>
            <a:custGeom>
              <a:avLst/>
              <a:gdLst/>
              <a:ahLst/>
              <a:cxnLst/>
              <a:rect l="l" t="t" r="r" b="b"/>
              <a:pathLst>
                <a:path w="2539" h="3809">
                  <a:moveTo>
                    <a:pt x="2286" y="0"/>
                  </a:moveTo>
                  <a:lnTo>
                    <a:pt x="0" y="1320"/>
                  </a:lnTo>
                  <a:lnTo>
                    <a:pt x="0" y="3187"/>
                  </a:lnTo>
                  <a:lnTo>
                    <a:pt x="2286" y="1879"/>
                  </a:lnTo>
                  <a:lnTo>
                    <a:pt x="2286" y="0"/>
                  </a:lnTo>
                  <a:close/>
                </a:path>
              </a:pathLst>
            </a:custGeom>
            <a:solidFill>
              <a:srgbClr val="5C7CAA"/>
            </a:solidFill>
          </p:spPr>
          <p:txBody>
            <a:bodyPr wrap="square" lIns="0" tIns="0" rIns="0" bIns="0" rtlCol="0"/>
            <a:lstStyle/>
            <a:p>
              <a:endParaRPr sz="1227"/>
            </a:p>
          </p:txBody>
        </p:sp>
        <p:sp>
          <p:nvSpPr>
            <p:cNvPr id="4714" name="object 4714"/>
            <p:cNvSpPr/>
            <p:nvPr/>
          </p:nvSpPr>
          <p:spPr>
            <a:xfrm>
              <a:off x="2756001" y="6943941"/>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D7DAA"/>
            </a:solidFill>
          </p:spPr>
          <p:txBody>
            <a:bodyPr wrap="square" lIns="0" tIns="0" rIns="0" bIns="0" rtlCol="0"/>
            <a:lstStyle/>
            <a:p>
              <a:endParaRPr sz="1227"/>
            </a:p>
          </p:txBody>
        </p:sp>
        <p:sp>
          <p:nvSpPr>
            <p:cNvPr id="4715" name="object 4715"/>
            <p:cNvSpPr/>
            <p:nvPr/>
          </p:nvSpPr>
          <p:spPr>
            <a:xfrm>
              <a:off x="2756001" y="69420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4716" name="object 4716"/>
            <p:cNvSpPr/>
            <p:nvPr/>
          </p:nvSpPr>
          <p:spPr>
            <a:xfrm>
              <a:off x="2756001" y="6940258"/>
              <a:ext cx="2540" cy="3175"/>
            </a:xfrm>
            <a:custGeom>
              <a:avLst/>
              <a:gdLst/>
              <a:ahLst/>
              <a:cxnLst/>
              <a:rect l="l" t="t" r="r" b="b"/>
              <a:pathLst>
                <a:path w="2539" h="3175">
                  <a:moveTo>
                    <a:pt x="2286" y="0"/>
                  </a:moveTo>
                  <a:lnTo>
                    <a:pt x="0" y="1320"/>
                  </a:lnTo>
                  <a:lnTo>
                    <a:pt x="0" y="3149"/>
                  </a:lnTo>
                  <a:lnTo>
                    <a:pt x="2286" y="1828"/>
                  </a:lnTo>
                  <a:lnTo>
                    <a:pt x="2286" y="0"/>
                  </a:lnTo>
                  <a:close/>
                </a:path>
              </a:pathLst>
            </a:custGeom>
            <a:solidFill>
              <a:srgbClr val="5D7EAB"/>
            </a:solidFill>
          </p:spPr>
          <p:txBody>
            <a:bodyPr wrap="square" lIns="0" tIns="0" rIns="0" bIns="0" rtlCol="0"/>
            <a:lstStyle/>
            <a:p>
              <a:endParaRPr sz="1227"/>
            </a:p>
          </p:txBody>
        </p:sp>
        <p:sp>
          <p:nvSpPr>
            <p:cNvPr id="4717" name="object 4717"/>
            <p:cNvSpPr/>
            <p:nvPr/>
          </p:nvSpPr>
          <p:spPr>
            <a:xfrm>
              <a:off x="2756001" y="6936740"/>
              <a:ext cx="2540" cy="5080"/>
            </a:xfrm>
            <a:custGeom>
              <a:avLst/>
              <a:gdLst/>
              <a:ahLst/>
              <a:cxnLst/>
              <a:rect l="l" t="t" r="r" b="b"/>
              <a:pathLst>
                <a:path w="2539" h="5079">
                  <a:moveTo>
                    <a:pt x="2286" y="0"/>
                  </a:moveTo>
                  <a:lnTo>
                    <a:pt x="0" y="1308"/>
                  </a:lnTo>
                  <a:lnTo>
                    <a:pt x="0" y="2908"/>
                  </a:lnTo>
                  <a:lnTo>
                    <a:pt x="0" y="4838"/>
                  </a:lnTo>
                  <a:lnTo>
                    <a:pt x="2286" y="3517"/>
                  </a:lnTo>
                  <a:lnTo>
                    <a:pt x="2286" y="1600"/>
                  </a:lnTo>
                  <a:lnTo>
                    <a:pt x="2286" y="0"/>
                  </a:lnTo>
                  <a:close/>
                </a:path>
              </a:pathLst>
            </a:custGeom>
            <a:solidFill>
              <a:srgbClr val="5D7FAC"/>
            </a:solidFill>
          </p:spPr>
          <p:txBody>
            <a:bodyPr wrap="square" lIns="0" tIns="0" rIns="0" bIns="0" rtlCol="0"/>
            <a:lstStyle/>
            <a:p>
              <a:endParaRPr sz="1227"/>
            </a:p>
          </p:txBody>
        </p:sp>
        <p:sp>
          <p:nvSpPr>
            <p:cNvPr id="4718" name="object 4718"/>
            <p:cNvSpPr/>
            <p:nvPr/>
          </p:nvSpPr>
          <p:spPr>
            <a:xfrm>
              <a:off x="2756001" y="6934708"/>
              <a:ext cx="2540" cy="3810"/>
            </a:xfrm>
            <a:custGeom>
              <a:avLst/>
              <a:gdLst/>
              <a:ahLst/>
              <a:cxnLst/>
              <a:rect l="l" t="t" r="r" b="b"/>
              <a:pathLst>
                <a:path w="2539" h="3809">
                  <a:moveTo>
                    <a:pt x="2286" y="0"/>
                  </a:moveTo>
                  <a:lnTo>
                    <a:pt x="0" y="1320"/>
                  </a:lnTo>
                  <a:lnTo>
                    <a:pt x="0" y="3340"/>
                  </a:lnTo>
                  <a:lnTo>
                    <a:pt x="2286" y="2032"/>
                  </a:lnTo>
                  <a:lnTo>
                    <a:pt x="2286" y="0"/>
                  </a:lnTo>
                  <a:close/>
                </a:path>
              </a:pathLst>
            </a:custGeom>
            <a:solidFill>
              <a:srgbClr val="5D7FAD"/>
            </a:solidFill>
          </p:spPr>
          <p:txBody>
            <a:bodyPr wrap="square" lIns="0" tIns="0" rIns="0" bIns="0" rtlCol="0"/>
            <a:lstStyle/>
            <a:p>
              <a:endParaRPr sz="1227"/>
            </a:p>
          </p:txBody>
        </p:sp>
        <p:sp>
          <p:nvSpPr>
            <p:cNvPr id="4719" name="object 4719"/>
            <p:cNvSpPr/>
            <p:nvPr/>
          </p:nvSpPr>
          <p:spPr>
            <a:xfrm>
              <a:off x="2756001" y="6933158"/>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D80AD"/>
            </a:solidFill>
          </p:spPr>
          <p:txBody>
            <a:bodyPr wrap="square" lIns="0" tIns="0" rIns="0" bIns="0" rtlCol="0"/>
            <a:lstStyle/>
            <a:p>
              <a:endParaRPr sz="1227"/>
            </a:p>
          </p:txBody>
        </p:sp>
        <p:sp>
          <p:nvSpPr>
            <p:cNvPr id="4720" name="object 4720"/>
            <p:cNvSpPr/>
            <p:nvPr/>
          </p:nvSpPr>
          <p:spPr>
            <a:xfrm>
              <a:off x="2756001" y="69312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4721" name="object 4721"/>
            <p:cNvSpPr/>
            <p:nvPr/>
          </p:nvSpPr>
          <p:spPr>
            <a:xfrm>
              <a:off x="2756001" y="69293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4722" name="object 4722"/>
            <p:cNvSpPr/>
            <p:nvPr/>
          </p:nvSpPr>
          <p:spPr>
            <a:xfrm>
              <a:off x="2756001" y="6927710"/>
              <a:ext cx="2540" cy="3175"/>
            </a:xfrm>
            <a:custGeom>
              <a:avLst/>
              <a:gdLst/>
              <a:ahLst/>
              <a:cxnLst/>
              <a:rect l="l" t="t" r="r" b="b"/>
              <a:pathLst>
                <a:path w="2539" h="3175">
                  <a:moveTo>
                    <a:pt x="2286" y="0"/>
                  </a:moveTo>
                  <a:lnTo>
                    <a:pt x="0" y="1320"/>
                  </a:lnTo>
                  <a:lnTo>
                    <a:pt x="0" y="2959"/>
                  </a:lnTo>
                  <a:lnTo>
                    <a:pt x="2286" y="1638"/>
                  </a:lnTo>
                  <a:lnTo>
                    <a:pt x="2286" y="0"/>
                  </a:lnTo>
                  <a:close/>
                </a:path>
              </a:pathLst>
            </a:custGeom>
            <a:solidFill>
              <a:srgbClr val="5E81AF"/>
            </a:solidFill>
          </p:spPr>
          <p:txBody>
            <a:bodyPr wrap="square" lIns="0" tIns="0" rIns="0" bIns="0" rtlCol="0"/>
            <a:lstStyle/>
            <a:p>
              <a:endParaRPr sz="1227"/>
            </a:p>
          </p:txBody>
        </p:sp>
        <p:sp>
          <p:nvSpPr>
            <p:cNvPr id="4723" name="object 4723"/>
            <p:cNvSpPr/>
            <p:nvPr/>
          </p:nvSpPr>
          <p:spPr>
            <a:xfrm>
              <a:off x="2756001" y="6924078"/>
              <a:ext cx="2540" cy="5080"/>
            </a:xfrm>
            <a:custGeom>
              <a:avLst/>
              <a:gdLst/>
              <a:ahLst/>
              <a:cxnLst/>
              <a:rect l="l" t="t" r="r" b="b"/>
              <a:pathLst>
                <a:path w="2539" h="5079">
                  <a:moveTo>
                    <a:pt x="2286" y="0"/>
                  </a:moveTo>
                  <a:lnTo>
                    <a:pt x="0" y="1320"/>
                  </a:lnTo>
                  <a:lnTo>
                    <a:pt x="0" y="2971"/>
                  </a:lnTo>
                  <a:lnTo>
                    <a:pt x="0" y="4953"/>
                  </a:lnTo>
                  <a:lnTo>
                    <a:pt x="2286" y="3632"/>
                  </a:lnTo>
                  <a:lnTo>
                    <a:pt x="2286" y="1651"/>
                  </a:lnTo>
                  <a:lnTo>
                    <a:pt x="2286" y="0"/>
                  </a:lnTo>
                  <a:close/>
                </a:path>
              </a:pathLst>
            </a:custGeom>
            <a:solidFill>
              <a:srgbClr val="5E82AF"/>
            </a:solidFill>
          </p:spPr>
          <p:txBody>
            <a:bodyPr wrap="square" lIns="0" tIns="0" rIns="0" bIns="0" rtlCol="0"/>
            <a:lstStyle/>
            <a:p>
              <a:endParaRPr sz="1227"/>
            </a:p>
          </p:txBody>
        </p:sp>
        <p:sp>
          <p:nvSpPr>
            <p:cNvPr id="4724" name="object 4724"/>
            <p:cNvSpPr/>
            <p:nvPr/>
          </p:nvSpPr>
          <p:spPr>
            <a:xfrm>
              <a:off x="2756001" y="6922185"/>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4725" name="object 4725"/>
            <p:cNvSpPr/>
            <p:nvPr/>
          </p:nvSpPr>
          <p:spPr>
            <a:xfrm>
              <a:off x="2756001" y="69186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4726" name="object 4726"/>
            <p:cNvSpPr/>
            <p:nvPr/>
          </p:nvSpPr>
          <p:spPr>
            <a:xfrm>
              <a:off x="2756001" y="6917067"/>
              <a:ext cx="2540" cy="3175"/>
            </a:xfrm>
            <a:custGeom>
              <a:avLst/>
              <a:gdLst/>
              <a:ahLst/>
              <a:cxnLst/>
              <a:rect l="l" t="t" r="r" b="b"/>
              <a:pathLst>
                <a:path w="2539" h="3175">
                  <a:moveTo>
                    <a:pt x="2286" y="0"/>
                  </a:moveTo>
                  <a:lnTo>
                    <a:pt x="0" y="1308"/>
                  </a:lnTo>
                  <a:lnTo>
                    <a:pt x="0" y="2882"/>
                  </a:lnTo>
                  <a:lnTo>
                    <a:pt x="2286" y="1562"/>
                  </a:lnTo>
                  <a:lnTo>
                    <a:pt x="2286" y="0"/>
                  </a:lnTo>
                  <a:close/>
                </a:path>
              </a:pathLst>
            </a:custGeom>
            <a:solidFill>
              <a:srgbClr val="5E84B2"/>
            </a:solidFill>
          </p:spPr>
          <p:txBody>
            <a:bodyPr wrap="square" lIns="0" tIns="0" rIns="0" bIns="0" rtlCol="0"/>
            <a:lstStyle/>
            <a:p>
              <a:endParaRPr sz="1227"/>
            </a:p>
          </p:txBody>
        </p:sp>
        <p:sp>
          <p:nvSpPr>
            <p:cNvPr id="4727" name="object 4727"/>
            <p:cNvSpPr/>
            <p:nvPr/>
          </p:nvSpPr>
          <p:spPr>
            <a:xfrm>
              <a:off x="2756001" y="6915035"/>
              <a:ext cx="2540" cy="3810"/>
            </a:xfrm>
            <a:custGeom>
              <a:avLst/>
              <a:gdLst/>
              <a:ahLst/>
              <a:cxnLst/>
              <a:rect l="l" t="t" r="r" b="b"/>
              <a:pathLst>
                <a:path w="2539" h="3809">
                  <a:moveTo>
                    <a:pt x="2286" y="0"/>
                  </a:moveTo>
                  <a:lnTo>
                    <a:pt x="0" y="1320"/>
                  </a:lnTo>
                  <a:lnTo>
                    <a:pt x="0" y="3340"/>
                  </a:lnTo>
                  <a:lnTo>
                    <a:pt x="2286" y="2032"/>
                  </a:lnTo>
                  <a:lnTo>
                    <a:pt x="2286" y="0"/>
                  </a:lnTo>
                  <a:close/>
                </a:path>
              </a:pathLst>
            </a:custGeom>
            <a:solidFill>
              <a:srgbClr val="5E85B2"/>
            </a:solidFill>
          </p:spPr>
          <p:txBody>
            <a:bodyPr wrap="square" lIns="0" tIns="0" rIns="0" bIns="0" rtlCol="0"/>
            <a:lstStyle/>
            <a:p>
              <a:endParaRPr sz="1227"/>
            </a:p>
          </p:txBody>
        </p:sp>
        <p:sp>
          <p:nvSpPr>
            <p:cNvPr id="4728" name="object 4728"/>
            <p:cNvSpPr/>
            <p:nvPr/>
          </p:nvSpPr>
          <p:spPr>
            <a:xfrm>
              <a:off x="2756001" y="6911555"/>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4729" name="object 4729"/>
            <p:cNvSpPr/>
            <p:nvPr/>
          </p:nvSpPr>
          <p:spPr>
            <a:xfrm>
              <a:off x="2756001" y="6909612"/>
              <a:ext cx="2540" cy="3810"/>
            </a:xfrm>
            <a:custGeom>
              <a:avLst/>
              <a:gdLst/>
              <a:ahLst/>
              <a:cxnLst/>
              <a:rect l="l" t="t" r="r" b="b"/>
              <a:pathLst>
                <a:path w="2539" h="3809">
                  <a:moveTo>
                    <a:pt x="2286" y="0"/>
                  </a:moveTo>
                  <a:lnTo>
                    <a:pt x="0" y="1320"/>
                  </a:lnTo>
                  <a:lnTo>
                    <a:pt x="0" y="3251"/>
                  </a:lnTo>
                  <a:lnTo>
                    <a:pt x="2286" y="1943"/>
                  </a:lnTo>
                  <a:lnTo>
                    <a:pt x="2286" y="0"/>
                  </a:lnTo>
                  <a:close/>
                </a:path>
              </a:pathLst>
            </a:custGeom>
            <a:solidFill>
              <a:srgbClr val="5E86B4"/>
            </a:solidFill>
          </p:spPr>
          <p:txBody>
            <a:bodyPr wrap="square" lIns="0" tIns="0" rIns="0" bIns="0" rtlCol="0"/>
            <a:lstStyle/>
            <a:p>
              <a:endParaRPr sz="1227"/>
            </a:p>
          </p:txBody>
        </p:sp>
        <p:sp>
          <p:nvSpPr>
            <p:cNvPr id="4730" name="object 4730"/>
            <p:cNvSpPr/>
            <p:nvPr/>
          </p:nvSpPr>
          <p:spPr>
            <a:xfrm>
              <a:off x="2756001" y="6905993"/>
              <a:ext cx="2540" cy="5080"/>
            </a:xfrm>
            <a:custGeom>
              <a:avLst/>
              <a:gdLst/>
              <a:ahLst/>
              <a:cxnLst/>
              <a:rect l="l" t="t" r="r" b="b"/>
              <a:pathLst>
                <a:path w="2539" h="5079">
                  <a:moveTo>
                    <a:pt x="2286" y="0"/>
                  </a:moveTo>
                  <a:lnTo>
                    <a:pt x="0" y="1320"/>
                  </a:lnTo>
                  <a:lnTo>
                    <a:pt x="0" y="3302"/>
                  </a:lnTo>
                  <a:lnTo>
                    <a:pt x="0" y="4940"/>
                  </a:lnTo>
                  <a:lnTo>
                    <a:pt x="2286" y="3619"/>
                  </a:lnTo>
                  <a:lnTo>
                    <a:pt x="2286" y="1993"/>
                  </a:lnTo>
                  <a:lnTo>
                    <a:pt x="2286" y="0"/>
                  </a:lnTo>
                  <a:close/>
                </a:path>
              </a:pathLst>
            </a:custGeom>
            <a:solidFill>
              <a:srgbClr val="5E87B4"/>
            </a:solidFill>
          </p:spPr>
          <p:txBody>
            <a:bodyPr wrap="square" lIns="0" tIns="0" rIns="0" bIns="0" rtlCol="0"/>
            <a:lstStyle/>
            <a:p>
              <a:endParaRPr sz="1227"/>
            </a:p>
          </p:txBody>
        </p:sp>
        <p:sp>
          <p:nvSpPr>
            <p:cNvPr id="4731" name="object 4731"/>
            <p:cNvSpPr/>
            <p:nvPr/>
          </p:nvSpPr>
          <p:spPr>
            <a:xfrm>
              <a:off x="2756001" y="6904393"/>
              <a:ext cx="2540" cy="3175"/>
            </a:xfrm>
            <a:custGeom>
              <a:avLst/>
              <a:gdLst/>
              <a:ahLst/>
              <a:cxnLst/>
              <a:rect l="l" t="t" r="r" b="b"/>
              <a:pathLst>
                <a:path w="2539" h="3175">
                  <a:moveTo>
                    <a:pt x="2286" y="0"/>
                  </a:moveTo>
                  <a:lnTo>
                    <a:pt x="0" y="1308"/>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4732" name="object 4732"/>
            <p:cNvSpPr/>
            <p:nvPr/>
          </p:nvSpPr>
          <p:spPr>
            <a:xfrm>
              <a:off x="2756001" y="6902450"/>
              <a:ext cx="2540" cy="3810"/>
            </a:xfrm>
            <a:custGeom>
              <a:avLst/>
              <a:gdLst/>
              <a:ahLst/>
              <a:cxnLst/>
              <a:rect l="l" t="t" r="r" b="b"/>
              <a:pathLst>
                <a:path w="2539" h="3809">
                  <a:moveTo>
                    <a:pt x="2286" y="0"/>
                  </a:moveTo>
                  <a:lnTo>
                    <a:pt x="0" y="1308"/>
                  </a:lnTo>
                  <a:lnTo>
                    <a:pt x="0" y="3251"/>
                  </a:lnTo>
                  <a:lnTo>
                    <a:pt x="2286" y="1943"/>
                  </a:lnTo>
                  <a:lnTo>
                    <a:pt x="2286" y="0"/>
                  </a:lnTo>
                  <a:close/>
                </a:path>
              </a:pathLst>
            </a:custGeom>
            <a:solidFill>
              <a:srgbClr val="5E88B6"/>
            </a:solidFill>
          </p:spPr>
          <p:txBody>
            <a:bodyPr wrap="square" lIns="0" tIns="0" rIns="0" bIns="0" rtlCol="0"/>
            <a:lstStyle/>
            <a:p>
              <a:endParaRPr sz="1227"/>
            </a:p>
          </p:txBody>
        </p:sp>
        <p:sp>
          <p:nvSpPr>
            <p:cNvPr id="4733" name="object 4733"/>
            <p:cNvSpPr/>
            <p:nvPr/>
          </p:nvSpPr>
          <p:spPr>
            <a:xfrm>
              <a:off x="2756001" y="6900583"/>
              <a:ext cx="2540" cy="3175"/>
            </a:xfrm>
            <a:custGeom>
              <a:avLst/>
              <a:gdLst/>
              <a:ahLst/>
              <a:cxnLst/>
              <a:rect l="l" t="t" r="r" b="b"/>
              <a:pathLst>
                <a:path w="2539" h="3175">
                  <a:moveTo>
                    <a:pt x="2286" y="0"/>
                  </a:moveTo>
                  <a:lnTo>
                    <a:pt x="0" y="1320"/>
                  </a:lnTo>
                  <a:lnTo>
                    <a:pt x="0" y="3174"/>
                  </a:lnTo>
                  <a:lnTo>
                    <a:pt x="2286" y="1866"/>
                  </a:lnTo>
                  <a:lnTo>
                    <a:pt x="2286" y="0"/>
                  </a:lnTo>
                  <a:close/>
                </a:path>
              </a:pathLst>
            </a:custGeom>
            <a:solidFill>
              <a:srgbClr val="5F88B6"/>
            </a:solidFill>
          </p:spPr>
          <p:txBody>
            <a:bodyPr wrap="square" lIns="0" tIns="0" rIns="0" bIns="0" rtlCol="0"/>
            <a:lstStyle/>
            <a:p>
              <a:endParaRPr sz="1227"/>
            </a:p>
          </p:txBody>
        </p:sp>
        <p:sp>
          <p:nvSpPr>
            <p:cNvPr id="4734" name="object 4734"/>
            <p:cNvSpPr/>
            <p:nvPr/>
          </p:nvSpPr>
          <p:spPr>
            <a:xfrm>
              <a:off x="2756001" y="6898779"/>
              <a:ext cx="2540" cy="3175"/>
            </a:xfrm>
            <a:custGeom>
              <a:avLst/>
              <a:gdLst/>
              <a:ahLst/>
              <a:cxnLst/>
              <a:rect l="l" t="t" r="r" b="b"/>
              <a:pathLst>
                <a:path w="2539" h="3175">
                  <a:moveTo>
                    <a:pt x="2286" y="0"/>
                  </a:moveTo>
                  <a:lnTo>
                    <a:pt x="0" y="1308"/>
                  </a:lnTo>
                  <a:lnTo>
                    <a:pt x="0" y="3124"/>
                  </a:lnTo>
                  <a:lnTo>
                    <a:pt x="2286" y="1803"/>
                  </a:lnTo>
                  <a:lnTo>
                    <a:pt x="2286" y="0"/>
                  </a:lnTo>
                  <a:close/>
                </a:path>
              </a:pathLst>
            </a:custGeom>
            <a:solidFill>
              <a:srgbClr val="5F89B6"/>
            </a:solidFill>
          </p:spPr>
          <p:txBody>
            <a:bodyPr wrap="square" lIns="0" tIns="0" rIns="0" bIns="0" rtlCol="0"/>
            <a:lstStyle/>
            <a:p>
              <a:endParaRPr sz="1227"/>
            </a:p>
          </p:txBody>
        </p:sp>
        <p:sp>
          <p:nvSpPr>
            <p:cNvPr id="4735" name="object 4735"/>
            <p:cNvSpPr/>
            <p:nvPr/>
          </p:nvSpPr>
          <p:spPr>
            <a:xfrm>
              <a:off x="2755925" y="6896722"/>
              <a:ext cx="2540" cy="3810"/>
            </a:xfrm>
            <a:custGeom>
              <a:avLst/>
              <a:gdLst/>
              <a:ahLst/>
              <a:cxnLst/>
              <a:rect l="l" t="t" r="r" b="b"/>
              <a:pathLst>
                <a:path w="2539" h="3809">
                  <a:moveTo>
                    <a:pt x="2362" y="0"/>
                  </a:moveTo>
                  <a:lnTo>
                    <a:pt x="0" y="1371"/>
                  </a:lnTo>
                  <a:lnTo>
                    <a:pt x="76" y="3365"/>
                  </a:lnTo>
                  <a:lnTo>
                    <a:pt x="2362" y="2057"/>
                  </a:lnTo>
                  <a:lnTo>
                    <a:pt x="2362" y="0"/>
                  </a:lnTo>
                  <a:close/>
                </a:path>
              </a:pathLst>
            </a:custGeom>
            <a:solidFill>
              <a:srgbClr val="5F8AB7"/>
            </a:solidFill>
          </p:spPr>
          <p:txBody>
            <a:bodyPr wrap="square" lIns="0" tIns="0" rIns="0" bIns="0" rtlCol="0"/>
            <a:lstStyle/>
            <a:p>
              <a:endParaRPr sz="1227"/>
            </a:p>
          </p:txBody>
        </p:sp>
        <p:sp>
          <p:nvSpPr>
            <p:cNvPr id="4736" name="object 4736"/>
            <p:cNvSpPr/>
            <p:nvPr/>
          </p:nvSpPr>
          <p:spPr>
            <a:xfrm>
              <a:off x="2752115" y="6895071"/>
              <a:ext cx="6350" cy="3175"/>
            </a:xfrm>
            <a:custGeom>
              <a:avLst/>
              <a:gdLst/>
              <a:ahLst/>
              <a:cxnLst/>
              <a:rect l="l" t="t" r="r" b="b"/>
              <a:pathLst>
                <a:path w="6350" h="3175">
                  <a:moveTo>
                    <a:pt x="6172" y="1104"/>
                  </a:moveTo>
                  <a:lnTo>
                    <a:pt x="5016" y="711"/>
                  </a:lnTo>
                  <a:lnTo>
                    <a:pt x="2971" y="0"/>
                  </a:lnTo>
                  <a:lnTo>
                    <a:pt x="0" y="1714"/>
                  </a:lnTo>
                  <a:lnTo>
                    <a:pt x="2057" y="2413"/>
                  </a:lnTo>
                  <a:lnTo>
                    <a:pt x="3810" y="3022"/>
                  </a:lnTo>
                  <a:lnTo>
                    <a:pt x="6172" y="1651"/>
                  </a:lnTo>
                  <a:lnTo>
                    <a:pt x="6172" y="1104"/>
                  </a:lnTo>
                  <a:close/>
                </a:path>
              </a:pathLst>
            </a:custGeom>
            <a:solidFill>
              <a:srgbClr val="5F8AB8"/>
            </a:solidFill>
          </p:spPr>
          <p:txBody>
            <a:bodyPr wrap="square" lIns="0" tIns="0" rIns="0" bIns="0" rtlCol="0"/>
            <a:lstStyle/>
            <a:p>
              <a:endParaRPr sz="1227"/>
            </a:p>
          </p:txBody>
        </p:sp>
        <p:sp>
          <p:nvSpPr>
            <p:cNvPr id="4737" name="object 4737"/>
            <p:cNvSpPr/>
            <p:nvPr/>
          </p:nvSpPr>
          <p:spPr>
            <a:xfrm>
              <a:off x="2750375" y="6894474"/>
              <a:ext cx="5080" cy="2540"/>
            </a:xfrm>
            <a:custGeom>
              <a:avLst/>
              <a:gdLst/>
              <a:ahLst/>
              <a:cxnLst/>
              <a:rect l="l" t="t" r="r" b="b"/>
              <a:pathLst>
                <a:path w="5080" h="2540">
                  <a:moveTo>
                    <a:pt x="2971" y="0"/>
                  </a:moveTo>
                  <a:lnTo>
                    <a:pt x="0" y="1714"/>
                  </a:lnTo>
                  <a:lnTo>
                    <a:pt x="1739" y="2311"/>
                  </a:lnTo>
                  <a:lnTo>
                    <a:pt x="4711" y="596"/>
                  </a:lnTo>
                  <a:lnTo>
                    <a:pt x="2971" y="0"/>
                  </a:lnTo>
                  <a:close/>
                </a:path>
              </a:pathLst>
            </a:custGeom>
            <a:solidFill>
              <a:srgbClr val="5F8BB8"/>
            </a:solidFill>
          </p:spPr>
          <p:txBody>
            <a:bodyPr wrap="square" lIns="0" tIns="0" rIns="0" bIns="0" rtlCol="0"/>
            <a:lstStyle/>
            <a:p>
              <a:endParaRPr sz="1227"/>
            </a:p>
          </p:txBody>
        </p:sp>
        <p:sp>
          <p:nvSpPr>
            <p:cNvPr id="4738" name="object 4738"/>
            <p:cNvSpPr/>
            <p:nvPr/>
          </p:nvSpPr>
          <p:spPr>
            <a:xfrm>
              <a:off x="2748254" y="6893737"/>
              <a:ext cx="5715" cy="2540"/>
            </a:xfrm>
            <a:custGeom>
              <a:avLst/>
              <a:gdLst/>
              <a:ahLst/>
              <a:cxnLst/>
              <a:rect l="l" t="t" r="r" b="b"/>
              <a:pathLst>
                <a:path w="5714" h="2540">
                  <a:moveTo>
                    <a:pt x="2984" y="0"/>
                  </a:moveTo>
                  <a:lnTo>
                    <a:pt x="0" y="1714"/>
                  </a:lnTo>
                  <a:lnTo>
                    <a:pt x="2120" y="2451"/>
                  </a:lnTo>
                  <a:lnTo>
                    <a:pt x="5092" y="736"/>
                  </a:lnTo>
                  <a:lnTo>
                    <a:pt x="2984" y="0"/>
                  </a:lnTo>
                  <a:close/>
                </a:path>
              </a:pathLst>
            </a:custGeom>
            <a:solidFill>
              <a:srgbClr val="5F8CB9"/>
            </a:solidFill>
          </p:spPr>
          <p:txBody>
            <a:bodyPr wrap="square" lIns="0" tIns="0" rIns="0" bIns="0" rtlCol="0"/>
            <a:lstStyle/>
            <a:p>
              <a:endParaRPr sz="1227"/>
            </a:p>
          </p:txBody>
        </p:sp>
        <p:sp>
          <p:nvSpPr>
            <p:cNvPr id="4739" name="object 4739"/>
            <p:cNvSpPr/>
            <p:nvPr/>
          </p:nvSpPr>
          <p:spPr>
            <a:xfrm>
              <a:off x="2746578" y="6893153"/>
              <a:ext cx="5080" cy="2540"/>
            </a:xfrm>
            <a:custGeom>
              <a:avLst/>
              <a:gdLst/>
              <a:ahLst/>
              <a:cxnLst/>
              <a:rect l="l" t="t" r="r" b="b"/>
              <a:pathLst>
                <a:path w="5080" h="2540">
                  <a:moveTo>
                    <a:pt x="2984" y="0"/>
                  </a:moveTo>
                  <a:lnTo>
                    <a:pt x="0" y="1727"/>
                  </a:lnTo>
                  <a:lnTo>
                    <a:pt x="1676" y="2298"/>
                  </a:lnTo>
                  <a:lnTo>
                    <a:pt x="4660" y="584"/>
                  </a:lnTo>
                  <a:lnTo>
                    <a:pt x="2984" y="0"/>
                  </a:lnTo>
                  <a:close/>
                </a:path>
              </a:pathLst>
            </a:custGeom>
            <a:solidFill>
              <a:srgbClr val="5F8CBA"/>
            </a:solidFill>
          </p:spPr>
          <p:txBody>
            <a:bodyPr wrap="square" lIns="0" tIns="0" rIns="0" bIns="0" rtlCol="0"/>
            <a:lstStyle/>
            <a:p>
              <a:endParaRPr sz="1227"/>
            </a:p>
          </p:txBody>
        </p:sp>
        <p:sp>
          <p:nvSpPr>
            <p:cNvPr id="4740" name="object 4740"/>
            <p:cNvSpPr/>
            <p:nvPr/>
          </p:nvSpPr>
          <p:spPr>
            <a:xfrm>
              <a:off x="2744343" y="6892391"/>
              <a:ext cx="5715" cy="2540"/>
            </a:xfrm>
            <a:custGeom>
              <a:avLst/>
              <a:gdLst/>
              <a:ahLst/>
              <a:cxnLst/>
              <a:rect l="l" t="t" r="r" b="b"/>
              <a:pathLst>
                <a:path w="5714" h="2540">
                  <a:moveTo>
                    <a:pt x="2997" y="0"/>
                  </a:moveTo>
                  <a:lnTo>
                    <a:pt x="0" y="1714"/>
                  </a:lnTo>
                  <a:lnTo>
                    <a:pt x="2235" y="2489"/>
                  </a:lnTo>
                  <a:lnTo>
                    <a:pt x="5219" y="762"/>
                  </a:lnTo>
                  <a:lnTo>
                    <a:pt x="2997" y="0"/>
                  </a:lnTo>
                  <a:close/>
                </a:path>
              </a:pathLst>
            </a:custGeom>
            <a:solidFill>
              <a:srgbClr val="608DBA"/>
            </a:solidFill>
          </p:spPr>
          <p:txBody>
            <a:bodyPr wrap="square" lIns="0" tIns="0" rIns="0" bIns="0" rtlCol="0"/>
            <a:lstStyle/>
            <a:p>
              <a:endParaRPr sz="1227"/>
            </a:p>
          </p:txBody>
        </p:sp>
        <p:sp>
          <p:nvSpPr>
            <p:cNvPr id="4741" name="object 4741"/>
            <p:cNvSpPr/>
            <p:nvPr/>
          </p:nvSpPr>
          <p:spPr>
            <a:xfrm>
              <a:off x="2740558" y="6891083"/>
              <a:ext cx="6985" cy="3175"/>
            </a:xfrm>
            <a:custGeom>
              <a:avLst/>
              <a:gdLst/>
              <a:ahLst/>
              <a:cxnLst/>
              <a:rect l="l" t="t" r="r" b="b"/>
              <a:pathLst>
                <a:path w="6985" h="3175">
                  <a:moveTo>
                    <a:pt x="6781" y="1308"/>
                  </a:moveTo>
                  <a:lnTo>
                    <a:pt x="4711" y="584"/>
                  </a:lnTo>
                  <a:lnTo>
                    <a:pt x="2997" y="0"/>
                  </a:lnTo>
                  <a:lnTo>
                    <a:pt x="0" y="1727"/>
                  </a:lnTo>
                  <a:lnTo>
                    <a:pt x="1727" y="2324"/>
                  </a:lnTo>
                  <a:lnTo>
                    <a:pt x="3784" y="3022"/>
                  </a:lnTo>
                  <a:lnTo>
                    <a:pt x="6781" y="1308"/>
                  </a:lnTo>
                  <a:close/>
                </a:path>
              </a:pathLst>
            </a:custGeom>
            <a:solidFill>
              <a:srgbClr val="608DBB"/>
            </a:solidFill>
          </p:spPr>
          <p:txBody>
            <a:bodyPr wrap="square" lIns="0" tIns="0" rIns="0" bIns="0" rtlCol="0"/>
            <a:lstStyle/>
            <a:p>
              <a:endParaRPr sz="1227"/>
            </a:p>
          </p:txBody>
        </p:sp>
        <p:sp>
          <p:nvSpPr>
            <p:cNvPr id="4742" name="object 4742"/>
            <p:cNvSpPr/>
            <p:nvPr/>
          </p:nvSpPr>
          <p:spPr>
            <a:xfrm>
              <a:off x="2738501" y="6890372"/>
              <a:ext cx="5080" cy="2540"/>
            </a:xfrm>
            <a:custGeom>
              <a:avLst/>
              <a:gdLst/>
              <a:ahLst/>
              <a:cxnLst/>
              <a:rect l="l" t="t" r="r" b="b"/>
              <a:pathLst>
                <a:path w="5080" h="2540">
                  <a:moveTo>
                    <a:pt x="2984" y="0"/>
                  </a:moveTo>
                  <a:lnTo>
                    <a:pt x="0" y="1727"/>
                  </a:lnTo>
                  <a:lnTo>
                    <a:pt x="2057" y="2438"/>
                  </a:lnTo>
                  <a:lnTo>
                    <a:pt x="5054" y="711"/>
                  </a:lnTo>
                  <a:lnTo>
                    <a:pt x="2984" y="0"/>
                  </a:lnTo>
                  <a:close/>
                </a:path>
              </a:pathLst>
            </a:custGeom>
            <a:solidFill>
              <a:srgbClr val="608EBC"/>
            </a:solidFill>
          </p:spPr>
          <p:txBody>
            <a:bodyPr wrap="square" lIns="0" tIns="0" rIns="0" bIns="0" rtlCol="0"/>
            <a:lstStyle/>
            <a:p>
              <a:endParaRPr sz="1227"/>
            </a:p>
          </p:txBody>
        </p:sp>
        <p:sp>
          <p:nvSpPr>
            <p:cNvPr id="4743" name="object 4743"/>
            <p:cNvSpPr/>
            <p:nvPr/>
          </p:nvSpPr>
          <p:spPr>
            <a:xfrm>
              <a:off x="2736684" y="6889750"/>
              <a:ext cx="5080" cy="2540"/>
            </a:xfrm>
            <a:custGeom>
              <a:avLst/>
              <a:gdLst/>
              <a:ahLst/>
              <a:cxnLst/>
              <a:rect l="l" t="t" r="r" b="b"/>
              <a:pathLst>
                <a:path w="5080" h="2540">
                  <a:moveTo>
                    <a:pt x="3009" y="0"/>
                  </a:moveTo>
                  <a:lnTo>
                    <a:pt x="0" y="1727"/>
                  </a:lnTo>
                  <a:lnTo>
                    <a:pt x="1816" y="2349"/>
                  </a:lnTo>
                  <a:lnTo>
                    <a:pt x="4800" y="622"/>
                  </a:lnTo>
                  <a:lnTo>
                    <a:pt x="3009" y="0"/>
                  </a:lnTo>
                  <a:close/>
                </a:path>
              </a:pathLst>
            </a:custGeom>
            <a:solidFill>
              <a:srgbClr val="608FBC"/>
            </a:solidFill>
          </p:spPr>
          <p:txBody>
            <a:bodyPr wrap="square" lIns="0" tIns="0" rIns="0" bIns="0" rtlCol="0"/>
            <a:lstStyle/>
            <a:p>
              <a:endParaRPr sz="1227"/>
            </a:p>
          </p:txBody>
        </p:sp>
        <p:sp>
          <p:nvSpPr>
            <p:cNvPr id="4744" name="object 4744"/>
            <p:cNvSpPr/>
            <p:nvPr/>
          </p:nvSpPr>
          <p:spPr>
            <a:xfrm>
              <a:off x="2732735" y="6888391"/>
              <a:ext cx="6985" cy="3175"/>
            </a:xfrm>
            <a:custGeom>
              <a:avLst/>
              <a:gdLst/>
              <a:ahLst/>
              <a:cxnLst/>
              <a:rect l="l" t="t" r="r" b="b"/>
              <a:pathLst>
                <a:path w="6985" h="3175">
                  <a:moveTo>
                    <a:pt x="6959" y="1358"/>
                  </a:moveTo>
                  <a:lnTo>
                    <a:pt x="4800" y="609"/>
                  </a:lnTo>
                  <a:lnTo>
                    <a:pt x="3022" y="0"/>
                  </a:lnTo>
                  <a:lnTo>
                    <a:pt x="0" y="1727"/>
                  </a:lnTo>
                  <a:lnTo>
                    <a:pt x="1790" y="2336"/>
                  </a:lnTo>
                  <a:lnTo>
                    <a:pt x="3949" y="3086"/>
                  </a:lnTo>
                  <a:lnTo>
                    <a:pt x="6959" y="1358"/>
                  </a:lnTo>
                  <a:close/>
                </a:path>
              </a:pathLst>
            </a:custGeom>
            <a:solidFill>
              <a:srgbClr val="608FBD"/>
            </a:solidFill>
          </p:spPr>
          <p:txBody>
            <a:bodyPr wrap="square" lIns="0" tIns="0" rIns="0" bIns="0" rtlCol="0"/>
            <a:lstStyle/>
            <a:p>
              <a:endParaRPr sz="1227"/>
            </a:p>
          </p:txBody>
        </p:sp>
        <p:sp>
          <p:nvSpPr>
            <p:cNvPr id="4745" name="object 4745"/>
            <p:cNvSpPr/>
            <p:nvPr/>
          </p:nvSpPr>
          <p:spPr>
            <a:xfrm>
              <a:off x="2730614" y="6887654"/>
              <a:ext cx="5715" cy="2540"/>
            </a:xfrm>
            <a:custGeom>
              <a:avLst/>
              <a:gdLst/>
              <a:ahLst/>
              <a:cxnLst/>
              <a:rect l="l" t="t" r="r" b="b"/>
              <a:pathLst>
                <a:path w="5714" h="2540">
                  <a:moveTo>
                    <a:pt x="3035" y="0"/>
                  </a:moveTo>
                  <a:lnTo>
                    <a:pt x="0" y="1727"/>
                  </a:lnTo>
                  <a:lnTo>
                    <a:pt x="2120" y="2463"/>
                  </a:lnTo>
                  <a:lnTo>
                    <a:pt x="5143" y="736"/>
                  </a:lnTo>
                  <a:lnTo>
                    <a:pt x="3035" y="0"/>
                  </a:lnTo>
                  <a:close/>
                </a:path>
              </a:pathLst>
            </a:custGeom>
            <a:solidFill>
              <a:srgbClr val="6090BD"/>
            </a:solidFill>
          </p:spPr>
          <p:txBody>
            <a:bodyPr wrap="square" lIns="0" tIns="0" rIns="0" bIns="0" rtlCol="0"/>
            <a:lstStyle/>
            <a:p>
              <a:endParaRPr sz="1227"/>
            </a:p>
          </p:txBody>
        </p:sp>
        <p:sp>
          <p:nvSpPr>
            <p:cNvPr id="4746" name="object 4746"/>
            <p:cNvSpPr/>
            <p:nvPr/>
          </p:nvSpPr>
          <p:spPr>
            <a:xfrm>
              <a:off x="2728937" y="6887070"/>
              <a:ext cx="5080" cy="2540"/>
            </a:xfrm>
            <a:custGeom>
              <a:avLst/>
              <a:gdLst/>
              <a:ahLst/>
              <a:cxnLst/>
              <a:rect l="l" t="t" r="r" b="b"/>
              <a:pathLst>
                <a:path w="5080" h="2540">
                  <a:moveTo>
                    <a:pt x="3035" y="0"/>
                  </a:moveTo>
                  <a:lnTo>
                    <a:pt x="0" y="1739"/>
                  </a:lnTo>
                  <a:lnTo>
                    <a:pt x="1676" y="2311"/>
                  </a:lnTo>
                  <a:lnTo>
                    <a:pt x="4711" y="584"/>
                  </a:lnTo>
                  <a:lnTo>
                    <a:pt x="3035" y="0"/>
                  </a:lnTo>
                  <a:close/>
                </a:path>
              </a:pathLst>
            </a:custGeom>
            <a:solidFill>
              <a:srgbClr val="6190BE"/>
            </a:solidFill>
          </p:spPr>
          <p:txBody>
            <a:bodyPr wrap="square" lIns="0" tIns="0" rIns="0" bIns="0" rtlCol="0"/>
            <a:lstStyle/>
            <a:p>
              <a:endParaRPr sz="1227"/>
            </a:p>
          </p:txBody>
        </p:sp>
        <p:sp>
          <p:nvSpPr>
            <p:cNvPr id="4747" name="object 4747"/>
            <p:cNvSpPr/>
            <p:nvPr/>
          </p:nvSpPr>
          <p:spPr>
            <a:xfrm>
              <a:off x="2722905" y="6884987"/>
              <a:ext cx="9525" cy="4445"/>
            </a:xfrm>
            <a:custGeom>
              <a:avLst/>
              <a:gdLst/>
              <a:ahLst/>
              <a:cxnLst/>
              <a:rect l="l" t="t" r="r" b="b"/>
              <a:pathLst>
                <a:path w="9525" h="4445">
                  <a:moveTo>
                    <a:pt x="9067" y="2082"/>
                  </a:moveTo>
                  <a:lnTo>
                    <a:pt x="6921" y="1346"/>
                  </a:lnTo>
                  <a:lnTo>
                    <a:pt x="4800" y="609"/>
                  </a:lnTo>
                  <a:lnTo>
                    <a:pt x="3035" y="0"/>
                  </a:lnTo>
                  <a:lnTo>
                    <a:pt x="0" y="1752"/>
                  </a:lnTo>
                  <a:lnTo>
                    <a:pt x="1778" y="2362"/>
                  </a:lnTo>
                  <a:lnTo>
                    <a:pt x="3886" y="3086"/>
                  </a:lnTo>
                  <a:lnTo>
                    <a:pt x="6032" y="3822"/>
                  </a:lnTo>
                  <a:lnTo>
                    <a:pt x="9067" y="2082"/>
                  </a:lnTo>
                  <a:close/>
                </a:path>
              </a:pathLst>
            </a:custGeom>
            <a:solidFill>
              <a:srgbClr val="6191BF"/>
            </a:solidFill>
          </p:spPr>
          <p:txBody>
            <a:bodyPr wrap="square" lIns="0" tIns="0" rIns="0" bIns="0" rtlCol="0"/>
            <a:lstStyle/>
            <a:p>
              <a:endParaRPr sz="1227"/>
            </a:p>
          </p:txBody>
        </p:sp>
        <p:sp>
          <p:nvSpPr>
            <p:cNvPr id="4748" name="object 4748"/>
            <p:cNvSpPr/>
            <p:nvPr/>
          </p:nvSpPr>
          <p:spPr>
            <a:xfrm>
              <a:off x="2720898" y="6884289"/>
              <a:ext cx="5080" cy="2540"/>
            </a:xfrm>
            <a:custGeom>
              <a:avLst/>
              <a:gdLst/>
              <a:ahLst/>
              <a:cxnLst/>
              <a:rect l="l" t="t" r="r" b="b"/>
              <a:pathLst>
                <a:path w="5080" h="2540">
                  <a:moveTo>
                    <a:pt x="3022" y="0"/>
                  </a:moveTo>
                  <a:lnTo>
                    <a:pt x="0" y="1752"/>
                  </a:lnTo>
                  <a:lnTo>
                    <a:pt x="2006" y="2451"/>
                  </a:lnTo>
                  <a:lnTo>
                    <a:pt x="5041" y="698"/>
                  </a:lnTo>
                  <a:lnTo>
                    <a:pt x="3022" y="0"/>
                  </a:lnTo>
                  <a:close/>
                </a:path>
              </a:pathLst>
            </a:custGeom>
            <a:solidFill>
              <a:srgbClr val="6192C0"/>
            </a:solidFill>
          </p:spPr>
          <p:txBody>
            <a:bodyPr wrap="square" lIns="0" tIns="0" rIns="0" bIns="0" rtlCol="0"/>
            <a:lstStyle/>
            <a:p>
              <a:endParaRPr sz="1227"/>
            </a:p>
          </p:txBody>
        </p:sp>
        <p:sp>
          <p:nvSpPr>
            <p:cNvPr id="4749" name="object 4749"/>
            <p:cNvSpPr/>
            <p:nvPr/>
          </p:nvSpPr>
          <p:spPr>
            <a:xfrm>
              <a:off x="2719031" y="6883654"/>
              <a:ext cx="5080" cy="2540"/>
            </a:xfrm>
            <a:custGeom>
              <a:avLst/>
              <a:gdLst/>
              <a:ahLst/>
              <a:cxnLst/>
              <a:rect l="l" t="t" r="r" b="b"/>
              <a:pathLst>
                <a:path w="5080" h="2540">
                  <a:moveTo>
                    <a:pt x="3060" y="0"/>
                  </a:moveTo>
                  <a:lnTo>
                    <a:pt x="0" y="1752"/>
                  </a:lnTo>
                  <a:lnTo>
                    <a:pt x="1866" y="2387"/>
                  </a:lnTo>
                  <a:lnTo>
                    <a:pt x="4889" y="635"/>
                  </a:lnTo>
                  <a:lnTo>
                    <a:pt x="3060" y="0"/>
                  </a:lnTo>
                  <a:close/>
                </a:path>
              </a:pathLst>
            </a:custGeom>
            <a:solidFill>
              <a:srgbClr val="6193C1"/>
            </a:solidFill>
          </p:spPr>
          <p:txBody>
            <a:bodyPr wrap="square" lIns="0" tIns="0" rIns="0" bIns="0" rtlCol="0"/>
            <a:lstStyle/>
            <a:p>
              <a:endParaRPr sz="1227"/>
            </a:p>
          </p:txBody>
        </p:sp>
        <p:sp>
          <p:nvSpPr>
            <p:cNvPr id="4750" name="object 4750"/>
            <p:cNvSpPr/>
            <p:nvPr/>
          </p:nvSpPr>
          <p:spPr>
            <a:xfrm>
              <a:off x="2717114" y="6882981"/>
              <a:ext cx="5080" cy="2540"/>
            </a:xfrm>
            <a:custGeom>
              <a:avLst/>
              <a:gdLst/>
              <a:ahLst/>
              <a:cxnLst/>
              <a:rect l="l" t="t" r="r" b="b"/>
              <a:pathLst>
                <a:path w="5080" h="2540">
                  <a:moveTo>
                    <a:pt x="3035" y="0"/>
                  </a:moveTo>
                  <a:lnTo>
                    <a:pt x="0" y="1765"/>
                  </a:lnTo>
                  <a:lnTo>
                    <a:pt x="1917" y="2425"/>
                  </a:lnTo>
                  <a:lnTo>
                    <a:pt x="4978" y="673"/>
                  </a:lnTo>
                  <a:lnTo>
                    <a:pt x="3035" y="0"/>
                  </a:lnTo>
                  <a:close/>
                </a:path>
              </a:pathLst>
            </a:custGeom>
            <a:solidFill>
              <a:srgbClr val="6194C1"/>
            </a:solidFill>
          </p:spPr>
          <p:txBody>
            <a:bodyPr wrap="square" lIns="0" tIns="0" rIns="0" bIns="0" rtlCol="0"/>
            <a:lstStyle/>
            <a:p>
              <a:endParaRPr sz="1227"/>
            </a:p>
          </p:txBody>
        </p:sp>
        <p:sp>
          <p:nvSpPr>
            <p:cNvPr id="4751" name="object 4751"/>
            <p:cNvSpPr/>
            <p:nvPr/>
          </p:nvSpPr>
          <p:spPr>
            <a:xfrm>
              <a:off x="2712999" y="6881571"/>
              <a:ext cx="7620" cy="3175"/>
            </a:xfrm>
            <a:custGeom>
              <a:avLst/>
              <a:gdLst/>
              <a:ahLst/>
              <a:cxnLst/>
              <a:rect l="l" t="t" r="r" b="b"/>
              <a:pathLst>
                <a:path w="7619" h="3175">
                  <a:moveTo>
                    <a:pt x="7150" y="1409"/>
                  </a:moveTo>
                  <a:lnTo>
                    <a:pt x="5257" y="762"/>
                  </a:lnTo>
                  <a:lnTo>
                    <a:pt x="3060" y="0"/>
                  </a:lnTo>
                  <a:lnTo>
                    <a:pt x="0" y="1752"/>
                  </a:lnTo>
                  <a:lnTo>
                    <a:pt x="2197" y="2514"/>
                  </a:lnTo>
                  <a:lnTo>
                    <a:pt x="4114" y="3175"/>
                  </a:lnTo>
                  <a:lnTo>
                    <a:pt x="7150" y="1409"/>
                  </a:lnTo>
                  <a:close/>
                </a:path>
              </a:pathLst>
            </a:custGeom>
            <a:solidFill>
              <a:srgbClr val="6194C2"/>
            </a:solidFill>
          </p:spPr>
          <p:txBody>
            <a:bodyPr wrap="square" lIns="0" tIns="0" rIns="0" bIns="0" rtlCol="0"/>
            <a:lstStyle/>
            <a:p>
              <a:endParaRPr sz="1227"/>
            </a:p>
          </p:txBody>
        </p:sp>
        <p:sp>
          <p:nvSpPr>
            <p:cNvPr id="4752" name="object 4752"/>
            <p:cNvSpPr/>
            <p:nvPr/>
          </p:nvSpPr>
          <p:spPr>
            <a:xfrm>
              <a:off x="2709075" y="6880212"/>
              <a:ext cx="6985" cy="3175"/>
            </a:xfrm>
            <a:custGeom>
              <a:avLst/>
              <a:gdLst/>
              <a:ahLst/>
              <a:cxnLst/>
              <a:rect l="l" t="t" r="r" b="b"/>
              <a:pathLst>
                <a:path w="6985" h="3175">
                  <a:moveTo>
                    <a:pt x="6985" y="1358"/>
                  </a:moveTo>
                  <a:lnTo>
                    <a:pt x="5118" y="711"/>
                  </a:lnTo>
                  <a:lnTo>
                    <a:pt x="3060" y="0"/>
                  </a:lnTo>
                  <a:lnTo>
                    <a:pt x="0" y="1765"/>
                  </a:lnTo>
                  <a:lnTo>
                    <a:pt x="2070" y="2476"/>
                  </a:lnTo>
                  <a:lnTo>
                    <a:pt x="3924" y="3111"/>
                  </a:lnTo>
                  <a:lnTo>
                    <a:pt x="6985" y="1358"/>
                  </a:lnTo>
                  <a:close/>
                </a:path>
              </a:pathLst>
            </a:custGeom>
            <a:solidFill>
              <a:srgbClr val="6195C3"/>
            </a:solidFill>
          </p:spPr>
          <p:txBody>
            <a:bodyPr wrap="square" lIns="0" tIns="0" rIns="0" bIns="0" rtlCol="0"/>
            <a:lstStyle/>
            <a:p>
              <a:endParaRPr sz="1227"/>
            </a:p>
          </p:txBody>
        </p:sp>
        <p:sp>
          <p:nvSpPr>
            <p:cNvPr id="4753" name="object 4753"/>
            <p:cNvSpPr/>
            <p:nvPr/>
          </p:nvSpPr>
          <p:spPr>
            <a:xfrm>
              <a:off x="2691536" y="6873202"/>
              <a:ext cx="20955" cy="8890"/>
            </a:xfrm>
            <a:custGeom>
              <a:avLst/>
              <a:gdLst/>
              <a:ahLst/>
              <a:cxnLst/>
              <a:rect l="l" t="t" r="r" b="b"/>
              <a:pathLst>
                <a:path w="20955" h="8890">
                  <a:moveTo>
                    <a:pt x="317" y="0"/>
                  </a:moveTo>
                  <a:lnTo>
                    <a:pt x="0" y="114"/>
                  </a:lnTo>
                  <a:lnTo>
                    <a:pt x="0" y="2743"/>
                  </a:lnTo>
                  <a:lnTo>
                    <a:pt x="17538" y="8775"/>
                  </a:lnTo>
                  <a:lnTo>
                    <a:pt x="20599" y="7010"/>
                  </a:lnTo>
                  <a:lnTo>
                    <a:pt x="317" y="0"/>
                  </a:lnTo>
                  <a:close/>
                </a:path>
              </a:pathLst>
            </a:custGeom>
            <a:solidFill>
              <a:srgbClr val="6196C4"/>
            </a:solidFill>
          </p:spPr>
          <p:txBody>
            <a:bodyPr wrap="square" lIns="0" tIns="0" rIns="0" bIns="0" rtlCol="0"/>
            <a:lstStyle/>
            <a:p>
              <a:endParaRPr sz="1227"/>
            </a:p>
          </p:txBody>
        </p:sp>
        <p:sp>
          <p:nvSpPr>
            <p:cNvPr id="4754" name="object 4754"/>
            <p:cNvSpPr/>
            <p:nvPr/>
          </p:nvSpPr>
          <p:spPr>
            <a:xfrm>
              <a:off x="2758287" y="6895427"/>
              <a:ext cx="3175" cy="3175"/>
            </a:xfrm>
            <a:custGeom>
              <a:avLst/>
              <a:gdLst/>
              <a:ahLst/>
              <a:cxnLst/>
              <a:rect l="l" t="t" r="r" b="b"/>
              <a:pathLst>
                <a:path w="3175" h="3175">
                  <a:moveTo>
                    <a:pt x="2832" y="0"/>
                  </a:moveTo>
                  <a:lnTo>
                    <a:pt x="342" y="749"/>
                  </a:lnTo>
                  <a:lnTo>
                    <a:pt x="177" y="698"/>
                  </a:lnTo>
                  <a:lnTo>
                    <a:pt x="0" y="749"/>
                  </a:lnTo>
                  <a:lnTo>
                    <a:pt x="0" y="2590"/>
                  </a:lnTo>
                  <a:lnTo>
                    <a:pt x="2832" y="0"/>
                  </a:lnTo>
                  <a:close/>
                </a:path>
              </a:pathLst>
            </a:custGeom>
            <a:solidFill>
              <a:srgbClr val="5C75A2"/>
            </a:solidFill>
          </p:spPr>
          <p:txBody>
            <a:bodyPr wrap="square" lIns="0" tIns="0" rIns="0" bIns="0" rtlCol="0"/>
            <a:lstStyle/>
            <a:p>
              <a:endParaRPr sz="1227"/>
            </a:p>
          </p:txBody>
        </p:sp>
        <p:sp>
          <p:nvSpPr>
            <p:cNvPr id="4755" name="object 4755"/>
            <p:cNvSpPr/>
            <p:nvPr/>
          </p:nvSpPr>
          <p:spPr>
            <a:xfrm>
              <a:off x="2758287" y="6894538"/>
              <a:ext cx="6350" cy="5715"/>
            </a:xfrm>
            <a:custGeom>
              <a:avLst/>
              <a:gdLst/>
              <a:ahLst/>
              <a:cxnLst/>
              <a:rect l="l" t="t" r="r" b="b"/>
              <a:pathLst>
                <a:path w="6350" h="5715">
                  <a:moveTo>
                    <a:pt x="5740" y="0"/>
                  </a:moveTo>
                  <a:lnTo>
                    <a:pt x="2832" y="889"/>
                  </a:lnTo>
                  <a:lnTo>
                    <a:pt x="0" y="3479"/>
                  </a:lnTo>
                  <a:lnTo>
                    <a:pt x="0" y="5308"/>
                  </a:lnTo>
                  <a:lnTo>
                    <a:pt x="5740" y="0"/>
                  </a:lnTo>
                  <a:close/>
                </a:path>
              </a:pathLst>
            </a:custGeom>
            <a:solidFill>
              <a:srgbClr val="5C75A3"/>
            </a:solidFill>
          </p:spPr>
          <p:txBody>
            <a:bodyPr wrap="square" lIns="0" tIns="0" rIns="0" bIns="0" rtlCol="0"/>
            <a:lstStyle/>
            <a:p>
              <a:endParaRPr sz="1227"/>
            </a:p>
          </p:txBody>
        </p:sp>
        <p:sp>
          <p:nvSpPr>
            <p:cNvPr id="4756" name="object 4756"/>
            <p:cNvSpPr/>
            <p:nvPr/>
          </p:nvSpPr>
          <p:spPr>
            <a:xfrm>
              <a:off x="2758287" y="6893725"/>
              <a:ext cx="8890" cy="8255"/>
            </a:xfrm>
            <a:custGeom>
              <a:avLst/>
              <a:gdLst/>
              <a:ahLst/>
              <a:cxnLst/>
              <a:rect l="l" t="t" r="r" b="b"/>
              <a:pathLst>
                <a:path w="8889" h="8254">
                  <a:moveTo>
                    <a:pt x="8432" y="0"/>
                  </a:moveTo>
                  <a:lnTo>
                    <a:pt x="5740" y="812"/>
                  </a:lnTo>
                  <a:lnTo>
                    <a:pt x="0" y="6121"/>
                  </a:lnTo>
                  <a:lnTo>
                    <a:pt x="0" y="7759"/>
                  </a:lnTo>
                  <a:lnTo>
                    <a:pt x="2286" y="5651"/>
                  </a:lnTo>
                  <a:lnTo>
                    <a:pt x="2286" y="4737"/>
                  </a:lnTo>
                  <a:lnTo>
                    <a:pt x="3771" y="4292"/>
                  </a:lnTo>
                  <a:lnTo>
                    <a:pt x="8432" y="0"/>
                  </a:lnTo>
                  <a:close/>
                </a:path>
              </a:pathLst>
            </a:custGeom>
            <a:solidFill>
              <a:srgbClr val="5C76A3"/>
            </a:solidFill>
          </p:spPr>
          <p:txBody>
            <a:bodyPr wrap="square" lIns="0" tIns="0" rIns="0" bIns="0" rtlCol="0"/>
            <a:lstStyle/>
            <a:p>
              <a:endParaRPr sz="1227"/>
            </a:p>
          </p:txBody>
        </p:sp>
        <p:sp>
          <p:nvSpPr>
            <p:cNvPr id="4757" name="object 4757"/>
            <p:cNvSpPr/>
            <p:nvPr/>
          </p:nvSpPr>
          <p:spPr>
            <a:xfrm>
              <a:off x="2758287" y="6892645"/>
              <a:ext cx="12065" cy="11430"/>
            </a:xfrm>
            <a:custGeom>
              <a:avLst/>
              <a:gdLst/>
              <a:ahLst/>
              <a:cxnLst/>
              <a:rect l="l" t="t" r="r" b="b"/>
              <a:pathLst>
                <a:path w="12064" h="11429">
                  <a:moveTo>
                    <a:pt x="2286" y="6730"/>
                  </a:moveTo>
                  <a:lnTo>
                    <a:pt x="0" y="8839"/>
                  </a:lnTo>
                  <a:lnTo>
                    <a:pt x="0" y="11036"/>
                  </a:lnTo>
                  <a:lnTo>
                    <a:pt x="2298" y="8928"/>
                  </a:lnTo>
                  <a:lnTo>
                    <a:pt x="2286" y="6730"/>
                  </a:lnTo>
                  <a:close/>
                </a:path>
                <a:path w="12064" h="11429">
                  <a:moveTo>
                    <a:pt x="11988" y="0"/>
                  </a:moveTo>
                  <a:lnTo>
                    <a:pt x="8432" y="1079"/>
                  </a:lnTo>
                  <a:lnTo>
                    <a:pt x="3771" y="5372"/>
                  </a:lnTo>
                  <a:lnTo>
                    <a:pt x="7302" y="4317"/>
                  </a:lnTo>
                  <a:lnTo>
                    <a:pt x="11988" y="0"/>
                  </a:lnTo>
                  <a:close/>
                </a:path>
              </a:pathLst>
            </a:custGeom>
            <a:solidFill>
              <a:srgbClr val="5C77A4"/>
            </a:solidFill>
          </p:spPr>
          <p:txBody>
            <a:bodyPr wrap="square" lIns="0" tIns="0" rIns="0" bIns="0" rtlCol="0"/>
            <a:lstStyle/>
            <a:p>
              <a:endParaRPr sz="1227"/>
            </a:p>
          </p:txBody>
        </p:sp>
        <p:sp>
          <p:nvSpPr>
            <p:cNvPr id="4758" name="object 4758"/>
            <p:cNvSpPr/>
            <p:nvPr/>
          </p:nvSpPr>
          <p:spPr>
            <a:xfrm>
              <a:off x="2758287" y="6890842"/>
              <a:ext cx="18415" cy="17145"/>
            </a:xfrm>
            <a:custGeom>
              <a:avLst/>
              <a:gdLst/>
              <a:ahLst/>
              <a:cxnLst/>
              <a:rect l="l" t="t" r="r" b="b"/>
              <a:pathLst>
                <a:path w="18414" h="17145">
                  <a:moveTo>
                    <a:pt x="2311" y="14401"/>
                  </a:moveTo>
                  <a:lnTo>
                    <a:pt x="2298" y="12395"/>
                  </a:lnTo>
                  <a:lnTo>
                    <a:pt x="2298" y="10731"/>
                  </a:lnTo>
                  <a:lnTo>
                    <a:pt x="0" y="12839"/>
                  </a:lnTo>
                  <a:lnTo>
                    <a:pt x="0" y="14528"/>
                  </a:lnTo>
                  <a:lnTo>
                    <a:pt x="0" y="16535"/>
                  </a:lnTo>
                  <a:lnTo>
                    <a:pt x="2311" y="14401"/>
                  </a:lnTo>
                  <a:close/>
                </a:path>
                <a:path w="18414" h="17145">
                  <a:moveTo>
                    <a:pt x="17932" y="0"/>
                  </a:moveTo>
                  <a:lnTo>
                    <a:pt x="14605" y="1016"/>
                  </a:lnTo>
                  <a:lnTo>
                    <a:pt x="11988" y="1803"/>
                  </a:lnTo>
                  <a:lnTo>
                    <a:pt x="7302" y="6121"/>
                  </a:lnTo>
                  <a:lnTo>
                    <a:pt x="9931" y="5334"/>
                  </a:lnTo>
                  <a:lnTo>
                    <a:pt x="13208" y="4356"/>
                  </a:lnTo>
                  <a:lnTo>
                    <a:pt x="17932" y="0"/>
                  </a:lnTo>
                  <a:close/>
                </a:path>
              </a:pathLst>
            </a:custGeom>
            <a:solidFill>
              <a:srgbClr val="5C78A4"/>
            </a:solidFill>
          </p:spPr>
          <p:txBody>
            <a:bodyPr wrap="square" lIns="0" tIns="0" rIns="0" bIns="0" rtlCol="0"/>
            <a:lstStyle/>
            <a:p>
              <a:endParaRPr sz="1227"/>
            </a:p>
          </p:txBody>
        </p:sp>
        <p:sp>
          <p:nvSpPr>
            <p:cNvPr id="4759" name="object 4759"/>
            <p:cNvSpPr/>
            <p:nvPr/>
          </p:nvSpPr>
          <p:spPr>
            <a:xfrm>
              <a:off x="2758287" y="6889927"/>
              <a:ext cx="21590" cy="19685"/>
            </a:xfrm>
            <a:custGeom>
              <a:avLst/>
              <a:gdLst/>
              <a:ahLst/>
              <a:cxnLst/>
              <a:rect l="l" t="t" r="r" b="b"/>
              <a:pathLst>
                <a:path w="21589" h="19684">
                  <a:moveTo>
                    <a:pt x="2311" y="15316"/>
                  </a:moveTo>
                  <a:lnTo>
                    <a:pt x="0" y="17449"/>
                  </a:lnTo>
                  <a:lnTo>
                    <a:pt x="0" y="19329"/>
                  </a:lnTo>
                  <a:lnTo>
                    <a:pt x="2324" y="17183"/>
                  </a:lnTo>
                  <a:lnTo>
                    <a:pt x="2311" y="15316"/>
                  </a:lnTo>
                  <a:close/>
                </a:path>
                <a:path w="21589" h="19684">
                  <a:moveTo>
                    <a:pt x="20967" y="0"/>
                  </a:moveTo>
                  <a:lnTo>
                    <a:pt x="17932" y="914"/>
                  </a:lnTo>
                  <a:lnTo>
                    <a:pt x="13208" y="5270"/>
                  </a:lnTo>
                  <a:lnTo>
                    <a:pt x="16217" y="4368"/>
                  </a:lnTo>
                  <a:lnTo>
                    <a:pt x="20967" y="0"/>
                  </a:lnTo>
                  <a:close/>
                </a:path>
              </a:pathLst>
            </a:custGeom>
            <a:solidFill>
              <a:srgbClr val="5C78A5"/>
            </a:solidFill>
          </p:spPr>
          <p:txBody>
            <a:bodyPr wrap="square" lIns="0" tIns="0" rIns="0" bIns="0" rtlCol="0"/>
            <a:lstStyle/>
            <a:p>
              <a:endParaRPr sz="1227"/>
            </a:p>
          </p:txBody>
        </p:sp>
        <p:sp>
          <p:nvSpPr>
            <p:cNvPr id="4760" name="object 4760"/>
            <p:cNvSpPr/>
            <p:nvPr/>
          </p:nvSpPr>
          <p:spPr>
            <a:xfrm>
              <a:off x="2758287" y="6888137"/>
              <a:ext cx="27305" cy="24765"/>
            </a:xfrm>
            <a:custGeom>
              <a:avLst/>
              <a:gdLst/>
              <a:ahLst/>
              <a:cxnLst/>
              <a:rect l="l" t="t" r="r" b="b"/>
              <a:pathLst>
                <a:path w="27305" h="24765">
                  <a:moveTo>
                    <a:pt x="2324" y="18973"/>
                  </a:moveTo>
                  <a:lnTo>
                    <a:pt x="0" y="21120"/>
                  </a:lnTo>
                  <a:lnTo>
                    <a:pt x="0" y="22644"/>
                  </a:lnTo>
                  <a:lnTo>
                    <a:pt x="0" y="24714"/>
                  </a:lnTo>
                  <a:lnTo>
                    <a:pt x="2247" y="22644"/>
                  </a:lnTo>
                  <a:lnTo>
                    <a:pt x="2324" y="20523"/>
                  </a:lnTo>
                  <a:lnTo>
                    <a:pt x="2324" y="18973"/>
                  </a:lnTo>
                  <a:close/>
                </a:path>
                <a:path w="27305" h="24765">
                  <a:moveTo>
                    <a:pt x="26885" y="0"/>
                  </a:moveTo>
                  <a:lnTo>
                    <a:pt x="23660" y="977"/>
                  </a:lnTo>
                  <a:lnTo>
                    <a:pt x="20967" y="1790"/>
                  </a:lnTo>
                  <a:lnTo>
                    <a:pt x="16217" y="6159"/>
                  </a:lnTo>
                  <a:lnTo>
                    <a:pt x="18846" y="5384"/>
                  </a:lnTo>
                  <a:lnTo>
                    <a:pt x="22085" y="4419"/>
                  </a:lnTo>
                  <a:lnTo>
                    <a:pt x="26885" y="0"/>
                  </a:lnTo>
                  <a:close/>
                </a:path>
              </a:pathLst>
            </a:custGeom>
            <a:solidFill>
              <a:srgbClr val="5C79A6"/>
            </a:solidFill>
          </p:spPr>
          <p:txBody>
            <a:bodyPr wrap="square" lIns="0" tIns="0" rIns="0" bIns="0" rtlCol="0"/>
            <a:lstStyle/>
            <a:p>
              <a:endParaRPr sz="1227"/>
            </a:p>
          </p:txBody>
        </p:sp>
        <p:sp>
          <p:nvSpPr>
            <p:cNvPr id="4761" name="object 4761"/>
            <p:cNvSpPr/>
            <p:nvPr/>
          </p:nvSpPr>
          <p:spPr>
            <a:xfrm>
              <a:off x="2758287" y="6887248"/>
              <a:ext cx="29845" cy="27940"/>
            </a:xfrm>
            <a:custGeom>
              <a:avLst/>
              <a:gdLst/>
              <a:ahLst/>
              <a:cxnLst/>
              <a:rect l="l" t="t" r="r" b="b"/>
              <a:pathLst>
                <a:path w="29844" h="27940">
                  <a:moveTo>
                    <a:pt x="2336" y="23456"/>
                  </a:moveTo>
                  <a:lnTo>
                    <a:pt x="0" y="25603"/>
                  </a:lnTo>
                  <a:lnTo>
                    <a:pt x="0" y="27444"/>
                  </a:lnTo>
                  <a:lnTo>
                    <a:pt x="2336" y="25285"/>
                  </a:lnTo>
                  <a:lnTo>
                    <a:pt x="2336" y="23456"/>
                  </a:lnTo>
                  <a:close/>
                </a:path>
                <a:path w="29844" h="27940">
                  <a:moveTo>
                    <a:pt x="29819" y="0"/>
                  </a:moveTo>
                  <a:lnTo>
                    <a:pt x="26885" y="889"/>
                  </a:lnTo>
                  <a:lnTo>
                    <a:pt x="22085" y="5308"/>
                  </a:lnTo>
                  <a:lnTo>
                    <a:pt x="24993" y="4432"/>
                  </a:lnTo>
                  <a:lnTo>
                    <a:pt x="29819" y="0"/>
                  </a:lnTo>
                  <a:close/>
                </a:path>
              </a:pathLst>
            </a:custGeom>
            <a:solidFill>
              <a:srgbClr val="5C7AA6"/>
            </a:solidFill>
          </p:spPr>
          <p:txBody>
            <a:bodyPr wrap="square" lIns="0" tIns="0" rIns="0" bIns="0" rtlCol="0"/>
            <a:lstStyle/>
            <a:p>
              <a:endParaRPr sz="1227"/>
            </a:p>
          </p:txBody>
        </p:sp>
        <p:sp>
          <p:nvSpPr>
            <p:cNvPr id="4762" name="object 4762"/>
            <p:cNvSpPr/>
            <p:nvPr/>
          </p:nvSpPr>
          <p:spPr>
            <a:xfrm>
              <a:off x="2758287" y="6886371"/>
              <a:ext cx="33020" cy="30480"/>
            </a:xfrm>
            <a:custGeom>
              <a:avLst/>
              <a:gdLst/>
              <a:ahLst/>
              <a:cxnLst/>
              <a:rect l="l" t="t" r="r" b="b"/>
              <a:pathLst>
                <a:path w="33019" h="30479">
                  <a:moveTo>
                    <a:pt x="2336" y="26162"/>
                  </a:moveTo>
                  <a:lnTo>
                    <a:pt x="0" y="28321"/>
                  </a:lnTo>
                  <a:lnTo>
                    <a:pt x="0" y="30124"/>
                  </a:lnTo>
                  <a:lnTo>
                    <a:pt x="2349" y="27965"/>
                  </a:lnTo>
                  <a:lnTo>
                    <a:pt x="2336" y="26162"/>
                  </a:lnTo>
                  <a:close/>
                </a:path>
                <a:path w="33019" h="30479">
                  <a:moveTo>
                    <a:pt x="32689" y="0"/>
                  </a:moveTo>
                  <a:lnTo>
                    <a:pt x="29819" y="876"/>
                  </a:lnTo>
                  <a:lnTo>
                    <a:pt x="24993" y="5308"/>
                  </a:lnTo>
                  <a:lnTo>
                    <a:pt x="27851" y="4457"/>
                  </a:lnTo>
                  <a:lnTo>
                    <a:pt x="32689" y="0"/>
                  </a:lnTo>
                  <a:close/>
                </a:path>
              </a:pathLst>
            </a:custGeom>
            <a:solidFill>
              <a:srgbClr val="5C7AA7"/>
            </a:solidFill>
          </p:spPr>
          <p:txBody>
            <a:bodyPr wrap="square" lIns="0" tIns="0" rIns="0" bIns="0" rtlCol="0"/>
            <a:lstStyle/>
            <a:p>
              <a:endParaRPr sz="1227"/>
            </a:p>
          </p:txBody>
        </p:sp>
        <p:sp>
          <p:nvSpPr>
            <p:cNvPr id="4763" name="object 4763"/>
            <p:cNvSpPr/>
            <p:nvPr/>
          </p:nvSpPr>
          <p:spPr>
            <a:xfrm>
              <a:off x="2758287" y="6885457"/>
              <a:ext cx="36195" cy="33020"/>
            </a:xfrm>
            <a:custGeom>
              <a:avLst/>
              <a:gdLst/>
              <a:ahLst/>
              <a:cxnLst/>
              <a:rect l="l" t="t" r="r" b="b"/>
              <a:pathLst>
                <a:path w="36194" h="33020">
                  <a:moveTo>
                    <a:pt x="2349" y="28879"/>
                  </a:moveTo>
                  <a:lnTo>
                    <a:pt x="0" y="31038"/>
                  </a:lnTo>
                  <a:lnTo>
                    <a:pt x="0" y="32918"/>
                  </a:lnTo>
                  <a:lnTo>
                    <a:pt x="2349" y="30759"/>
                  </a:lnTo>
                  <a:lnTo>
                    <a:pt x="2349" y="28879"/>
                  </a:lnTo>
                  <a:close/>
                </a:path>
                <a:path w="36194" h="33020">
                  <a:moveTo>
                    <a:pt x="35725" y="0"/>
                  </a:moveTo>
                  <a:lnTo>
                    <a:pt x="32689" y="914"/>
                  </a:lnTo>
                  <a:lnTo>
                    <a:pt x="27851" y="5372"/>
                  </a:lnTo>
                  <a:lnTo>
                    <a:pt x="30873" y="4470"/>
                  </a:lnTo>
                  <a:lnTo>
                    <a:pt x="35725" y="0"/>
                  </a:lnTo>
                  <a:close/>
                </a:path>
              </a:pathLst>
            </a:custGeom>
            <a:solidFill>
              <a:srgbClr val="5C7AA8"/>
            </a:solidFill>
          </p:spPr>
          <p:txBody>
            <a:bodyPr wrap="square" lIns="0" tIns="0" rIns="0" bIns="0" rtlCol="0"/>
            <a:lstStyle/>
            <a:p>
              <a:endParaRPr sz="1227"/>
            </a:p>
          </p:txBody>
        </p:sp>
        <p:sp>
          <p:nvSpPr>
            <p:cNvPr id="4764" name="object 4764"/>
            <p:cNvSpPr/>
            <p:nvPr/>
          </p:nvSpPr>
          <p:spPr>
            <a:xfrm>
              <a:off x="2758287" y="6884378"/>
              <a:ext cx="39370" cy="36195"/>
            </a:xfrm>
            <a:custGeom>
              <a:avLst/>
              <a:gdLst/>
              <a:ahLst/>
              <a:cxnLst/>
              <a:rect l="l" t="t" r="r" b="b"/>
              <a:pathLst>
                <a:path w="39369" h="36195">
                  <a:moveTo>
                    <a:pt x="2349" y="31838"/>
                  </a:moveTo>
                  <a:lnTo>
                    <a:pt x="0" y="33997"/>
                  </a:lnTo>
                  <a:lnTo>
                    <a:pt x="0" y="36194"/>
                  </a:lnTo>
                  <a:lnTo>
                    <a:pt x="2362" y="34023"/>
                  </a:lnTo>
                  <a:lnTo>
                    <a:pt x="2349" y="31838"/>
                  </a:lnTo>
                  <a:close/>
                </a:path>
                <a:path w="39369" h="36195">
                  <a:moveTo>
                    <a:pt x="39268" y="0"/>
                  </a:moveTo>
                  <a:lnTo>
                    <a:pt x="35725" y="1079"/>
                  </a:lnTo>
                  <a:lnTo>
                    <a:pt x="30873" y="5549"/>
                  </a:lnTo>
                  <a:lnTo>
                    <a:pt x="34391" y="4495"/>
                  </a:lnTo>
                  <a:lnTo>
                    <a:pt x="39268" y="0"/>
                  </a:lnTo>
                  <a:close/>
                </a:path>
              </a:pathLst>
            </a:custGeom>
            <a:solidFill>
              <a:srgbClr val="5C7BA8"/>
            </a:solidFill>
          </p:spPr>
          <p:txBody>
            <a:bodyPr wrap="square" lIns="0" tIns="0" rIns="0" bIns="0" rtlCol="0"/>
            <a:lstStyle/>
            <a:p>
              <a:endParaRPr sz="1227"/>
            </a:p>
          </p:txBody>
        </p:sp>
        <p:sp>
          <p:nvSpPr>
            <p:cNvPr id="4765" name="object 4765"/>
            <p:cNvSpPr/>
            <p:nvPr/>
          </p:nvSpPr>
          <p:spPr>
            <a:xfrm>
              <a:off x="2758287" y="6883641"/>
              <a:ext cx="41910" cy="38735"/>
            </a:xfrm>
            <a:custGeom>
              <a:avLst/>
              <a:gdLst/>
              <a:ahLst/>
              <a:cxnLst/>
              <a:rect l="l" t="t" r="r" b="b"/>
              <a:pathLst>
                <a:path w="41910" h="38734">
                  <a:moveTo>
                    <a:pt x="2362" y="34759"/>
                  </a:moveTo>
                  <a:lnTo>
                    <a:pt x="0" y="36931"/>
                  </a:lnTo>
                  <a:lnTo>
                    <a:pt x="0" y="38404"/>
                  </a:lnTo>
                  <a:lnTo>
                    <a:pt x="2362" y="36220"/>
                  </a:lnTo>
                  <a:lnTo>
                    <a:pt x="2362" y="34759"/>
                  </a:lnTo>
                  <a:close/>
                </a:path>
                <a:path w="41910" h="38734">
                  <a:moveTo>
                    <a:pt x="41719" y="0"/>
                  </a:moveTo>
                  <a:lnTo>
                    <a:pt x="39268" y="736"/>
                  </a:lnTo>
                  <a:lnTo>
                    <a:pt x="34391" y="5232"/>
                  </a:lnTo>
                  <a:lnTo>
                    <a:pt x="36817" y="4508"/>
                  </a:lnTo>
                  <a:lnTo>
                    <a:pt x="41719" y="0"/>
                  </a:lnTo>
                  <a:close/>
                </a:path>
              </a:pathLst>
            </a:custGeom>
            <a:solidFill>
              <a:srgbClr val="5C7CA8"/>
            </a:solidFill>
          </p:spPr>
          <p:txBody>
            <a:bodyPr wrap="square" lIns="0" tIns="0" rIns="0" bIns="0" rtlCol="0"/>
            <a:lstStyle/>
            <a:p>
              <a:endParaRPr sz="1227"/>
            </a:p>
          </p:txBody>
        </p:sp>
        <p:sp>
          <p:nvSpPr>
            <p:cNvPr id="4766" name="object 4766"/>
            <p:cNvSpPr/>
            <p:nvPr/>
          </p:nvSpPr>
          <p:spPr>
            <a:xfrm>
              <a:off x="2758287" y="6882587"/>
              <a:ext cx="45720" cy="41910"/>
            </a:xfrm>
            <a:custGeom>
              <a:avLst/>
              <a:gdLst/>
              <a:ahLst/>
              <a:cxnLst/>
              <a:rect l="l" t="t" r="r" b="b"/>
              <a:pathLst>
                <a:path w="45719" h="41909">
                  <a:moveTo>
                    <a:pt x="2362" y="37274"/>
                  </a:moveTo>
                  <a:lnTo>
                    <a:pt x="0" y="39458"/>
                  </a:lnTo>
                  <a:lnTo>
                    <a:pt x="0" y="41440"/>
                  </a:lnTo>
                  <a:lnTo>
                    <a:pt x="2374" y="39268"/>
                  </a:lnTo>
                  <a:lnTo>
                    <a:pt x="2362" y="37274"/>
                  </a:lnTo>
                  <a:close/>
                </a:path>
                <a:path w="45719" h="41909">
                  <a:moveTo>
                    <a:pt x="45173" y="0"/>
                  </a:moveTo>
                  <a:lnTo>
                    <a:pt x="41719" y="1054"/>
                  </a:lnTo>
                  <a:lnTo>
                    <a:pt x="36817" y="5562"/>
                  </a:lnTo>
                  <a:lnTo>
                    <a:pt x="40220" y="4546"/>
                  </a:lnTo>
                  <a:lnTo>
                    <a:pt x="45173" y="0"/>
                  </a:lnTo>
                  <a:close/>
                </a:path>
              </a:pathLst>
            </a:custGeom>
            <a:solidFill>
              <a:srgbClr val="5C7CA9"/>
            </a:solidFill>
          </p:spPr>
          <p:txBody>
            <a:bodyPr wrap="square" lIns="0" tIns="0" rIns="0" bIns="0" rtlCol="0"/>
            <a:lstStyle/>
            <a:p>
              <a:endParaRPr sz="1227"/>
            </a:p>
          </p:txBody>
        </p:sp>
        <p:sp>
          <p:nvSpPr>
            <p:cNvPr id="4767" name="object 4767"/>
            <p:cNvSpPr/>
            <p:nvPr/>
          </p:nvSpPr>
          <p:spPr>
            <a:xfrm>
              <a:off x="2758287" y="6881863"/>
              <a:ext cx="47625" cy="43815"/>
            </a:xfrm>
            <a:custGeom>
              <a:avLst/>
              <a:gdLst/>
              <a:ahLst/>
              <a:cxnLst/>
              <a:rect l="l" t="t" r="r" b="b"/>
              <a:pathLst>
                <a:path w="47625" h="43815">
                  <a:moveTo>
                    <a:pt x="2374" y="39992"/>
                  </a:moveTo>
                  <a:lnTo>
                    <a:pt x="0" y="42163"/>
                  </a:lnTo>
                  <a:lnTo>
                    <a:pt x="0" y="43802"/>
                  </a:lnTo>
                  <a:lnTo>
                    <a:pt x="2374" y="41617"/>
                  </a:lnTo>
                  <a:lnTo>
                    <a:pt x="2374" y="39992"/>
                  </a:lnTo>
                  <a:close/>
                </a:path>
                <a:path w="47625" h="43815">
                  <a:moveTo>
                    <a:pt x="47586" y="0"/>
                  </a:moveTo>
                  <a:lnTo>
                    <a:pt x="45173" y="723"/>
                  </a:lnTo>
                  <a:lnTo>
                    <a:pt x="40220" y="5270"/>
                  </a:lnTo>
                  <a:lnTo>
                    <a:pt x="42646" y="4546"/>
                  </a:lnTo>
                  <a:lnTo>
                    <a:pt x="47586" y="0"/>
                  </a:lnTo>
                  <a:close/>
                </a:path>
              </a:pathLst>
            </a:custGeom>
            <a:solidFill>
              <a:srgbClr val="5C7CAA"/>
            </a:solidFill>
          </p:spPr>
          <p:txBody>
            <a:bodyPr wrap="square" lIns="0" tIns="0" rIns="0" bIns="0" rtlCol="0"/>
            <a:lstStyle/>
            <a:p>
              <a:endParaRPr sz="1227"/>
            </a:p>
          </p:txBody>
        </p:sp>
        <p:sp>
          <p:nvSpPr>
            <p:cNvPr id="4768" name="object 4768"/>
            <p:cNvSpPr/>
            <p:nvPr/>
          </p:nvSpPr>
          <p:spPr>
            <a:xfrm>
              <a:off x="2758287" y="6880936"/>
              <a:ext cx="50800" cy="46990"/>
            </a:xfrm>
            <a:custGeom>
              <a:avLst/>
              <a:gdLst/>
              <a:ahLst/>
              <a:cxnLst/>
              <a:rect l="l" t="t" r="r" b="b"/>
              <a:pathLst>
                <a:path w="50800" h="46990">
                  <a:moveTo>
                    <a:pt x="2374" y="42544"/>
                  </a:moveTo>
                  <a:lnTo>
                    <a:pt x="0" y="44729"/>
                  </a:lnTo>
                  <a:lnTo>
                    <a:pt x="0" y="46608"/>
                  </a:lnTo>
                  <a:lnTo>
                    <a:pt x="2387" y="44411"/>
                  </a:lnTo>
                  <a:lnTo>
                    <a:pt x="2374" y="42544"/>
                  </a:lnTo>
                  <a:close/>
                </a:path>
                <a:path w="50800" h="46990">
                  <a:moveTo>
                    <a:pt x="50634" y="0"/>
                  </a:moveTo>
                  <a:lnTo>
                    <a:pt x="47586" y="927"/>
                  </a:lnTo>
                  <a:lnTo>
                    <a:pt x="42646" y="5473"/>
                  </a:lnTo>
                  <a:lnTo>
                    <a:pt x="45669" y="4571"/>
                  </a:lnTo>
                  <a:lnTo>
                    <a:pt x="50634" y="0"/>
                  </a:lnTo>
                  <a:close/>
                </a:path>
              </a:pathLst>
            </a:custGeom>
            <a:solidFill>
              <a:srgbClr val="5D7DAA"/>
            </a:solidFill>
          </p:spPr>
          <p:txBody>
            <a:bodyPr wrap="square" lIns="0" tIns="0" rIns="0" bIns="0" rtlCol="0"/>
            <a:lstStyle/>
            <a:p>
              <a:endParaRPr sz="1227"/>
            </a:p>
          </p:txBody>
        </p:sp>
        <p:sp>
          <p:nvSpPr>
            <p:cNvPr id="4769" name="object 4769"/>
            <p:cNvSpPr/>
            <p:nvPr/>
          </p:nvSpPr>
          <p:spPr>
            <a:xfrm>
              <a:off x="2758287" y="6879856"/>
              <a:ext cx="54610" cy="50165"/>
            </a:xfrm>
            <a:custGeom>
              <a:avLst/>
              <a:gdLst/>
              <a:ahLst/>
              <a:cxnLst/>
              <a:rect l="l" t="t" r="r" b="b"/>
              <a:pathLst>
                <a:path w="54610" h="50165">
                  <a:moveTo>
                    <a:pt x="2387" y="45491"/>
                  </a:moveTo>
                  <a:lnTo>
                    <a:pt x="13" y="47675"/>
                  </a:lnTo>
                  <a:lnTo>
                    <a:pt x="0" y="49885"/>
                  </a:lnTo>
                  <a:lnTo>
                    <a:pt x="2386" y="47688"/>
                  </a:lnTo>
                  <a:lnTo>
                    <a:pt x="2387" y="45491"/>
                  </a:lnTo>
                  <a:close/>
                </a:path>
                <a:path w="54610" h="50165">
                  <a:moveTo>
                    <a:pt x="54190" y="0"/>
                  </a:moveTo>
                  <a:lnTo>
                    <a:pt x="50634" y="1079"/>
                  </a:lnTo>
                  <a:lnTo>
                    <a:pt x="45669" y="5651"/>
                  </a:lnTo>
                  <a:lnTo>
                    <a:pt x="49187" y="4597"/>
                  </a:lnTo>
                  <a:lnTo>
                    <a:pt x="54190" y="0"/>
                  </a:lnTo>
                  <a:close/>
                </a:path>
              </a:pathLst>
            </a:custGeom>
            <a:solidFill>
              <a:srgbClr val="5D7DAB"/>
            </a:solidFill>
          </p:spPr>
          <p:txBody>
            <a:bodyPr wrap="square" lIns="0" tIns="0" rIns="0" bIns="0" rtlCol="0"/>
            <a:lstStyle/>
            <a:p>
              <a:endParaRPr sz="1227"/>
            </a:p>
          </p:txBody>
        </p:sp>
        <p:sp>
          <p:nvSpPr>
            <p:cNvPr id="4770" name="object 4770"/>
            <p:cNvSpPr/>
            <p:nvPr/>
          </p:nvSpPr>
          <p:spPr>
            <a:xfrm>
              <a:off x="2758287" y="6879158"/>
              <a:ext cx="56515" cy="52069"/>
            </a:xfrm>
            <a:custGeom>
              <a:avLst/>
              <a:gdLst/>
              <a:ahLst/>
              <a:cxnLst/>
              <a:rect l="l" t="t" r="r" b="b"/>
              <a:pathLst>
                <a:path w="56514" h="52070">
                  <a:moveTo>
                    <a:pt x="2400" y="48374"/>
                  </a:moveTo>
                  <a:lnTo>
                    <a:pt x="0" y="50584"/>
                  </a:lnTo>
                  <a:lnTo>
                    <a:pt x="0" y="52006"/>
                  </a:lnTo>
                  <a:lnTo>
                    <a:pt x="2400" y="49796"/>
                  </a:lnTo>
                  <a:lnTo>
                    <a:pt x="2400" y="48374"/>
                  </a:lnTo>
                  <a:close/>
                </a:path>
                <a:path w="56514" h="52070">
                  <a:moveTo>
                    <a:pt x="56489" y="0"/>
                  </a:moveTo>
                  <a:lnTo>
                    <a:pt x="54190" y="698"/>
                  </a:lnTo>
                  <a:lnTo>
                    <a:pt x="49187" y="5295"/>
                  </a:lnTo>
                  <a:lnTo>
                    <a:pt x="51485" y="4622"/>
                  </a:lnTo>
                  <a:lnTo>
                    <a:pt x="56489" y="0"/>
                  </a:lnTo>
                  <a:close/>
                </a:path>
              </a:pathLst>
            </a:custGeom>
            <a:solidFill>
              <a:srgbClr val="5D7EAB"/>
            </a:solidFill>
          </p:spPr>
          <p:txBody>
            <a:bodyPr wrap="square" lIns="0" tIns="0" rIns="0" bIns="0" rtlCol="0"/>
            <a:lstStyle/>
            <a:p>
              <a:endParaRPr sz="1227"/>
            </a:p>
          </p:txBody>
        </p:sp>
        <p:sp>
          <p:nvSpPr>
            <p:cNvPr id="4771" name="object 4771"/>
            <p:cNvSpPr/>
            <p:nvPr/>
          </p:nvSpPr>
          <p:spPr>
            <a:xfrm>
              <a:off x="2758287" y="6877367"/>
              <a:ext cx="62865" cy="57785"/>
            </a:xfrm>
            <a:custGeom>
              <a:avLst/>
              <a:gdLst/>
              <a:ahLst/>
              <a:cxnLst/>
              <a:rect l="l" t="t" r="r" b="b"/>
              <a:pathLst>
                <a:path w="62864" h="57784">
                  <a:moveTo>
                    <a:pt x="2413" y="53784"/>
                  </a:moveTo>
                  <a:lnTo>
                    <a:pt x="2400" y="51587"/>
                  </a:lnTo>
                  <a:lnTo>
                    <a:pt x="12" y="53784"/>
                  </a:lnTo>
                  <a:lnTo>
                    <a:pt x="0" y="55994"/>
                  </a:lnTo>
                  <a:lnTo>
                    <a:pt x="0" y="57746"/>
                  </a:lnTo>
                  <a:lnTo>
                    <a:pt x="2413" y="55511"/>
                  </a:lnTo>
                  <a:lnTo>
                    <a:pt x="2413" y="53784"/>
                  </a:lnTo>
                  <a:close/>
                </a:path>
                <a:path w="62864" h="57784">
                  <a:moveTo>
                    <a:pt x="62420" y="0"/>
                  </a:moveTo>
                  <a:lnTo>
                    <a:pt x="60045" y="711"/>
                  </a:lnTo>
                  <a:lnTo>
                    <a:pt x="56489" y="1790"/>
                  </a:lnTo>
                  <a:lnTo>
                    <a:pt x="51485" y="6413"/>
                  </a:lnTo>
                  <a:lnTo>
                    <a:pt x="55016" y="5359"/>
                  </a:lnTo>
                  <a:lnTo>
                    <a:pt x="57404" y="4635"/>
                  </a:lnTo>
                  <a:lnTo>
                    <a:pt x="62420" y="0"/>
                  </a:lnTo>
                  <a:close/>
                </a:path>
              </a:pathLst>
            </a:custGeom>
            <a:solidFill>
              <a:srgbClr val="5D7FAC"/>
            </a:solidFill>
          </p:spPr>
          <p:txBody>
            <a:bodyPr wrap="square" lIns="0" tIns="0" rIns="0" bIns="0" rtlCol="0"/>
            <a:lstStyle/>
            <a:p>
              <a:endParaRPr sz="1227"/>
            </a:p>
          </p:txBody>
        </p:sp>
        <p:sp>
          <p:nvSpPr>
            <p:cNvPr id="4772" name="object 4772"/>
            <p:cNvSpPr/>
            <p:nvPr/>
          </p:nvSpPr>
          <p:spPr>
            <a:xfrm>
              <a:off x="2758287" y="6876313"/>
              <a:ext cx="66040" cy="60960"/>
            </a:xfrm>
            <a:custGeom>
              <a:avLst/>
              <a:gdLst/>
              <a:ahLst/>
              <a:cxnLst/>
              <a:rect l="l" t="t" r="r" b="b"/>
              <a:pathLst>
                <a:path w="66039" h="60959">
                  <a:moveTo>
                    <a:pt x="2413" y="56565"/>
                  </a:moveTo>
                  <a:lnTo>
                    <a:pt x="0" y="58800"/>
                  </a:lnTo>
                  <a:lnTo>
                    <a:pt x="0" y="60528"/>
                  </a:lnTo>
                  <a:lnTo>
                    <a:pt x="2425" y="58305"/>
                  </a:lnTo>
                  <a:lnTo>
                    <a:pt x="2413" y="56565"/>
                  </a:lnTo>
                  <a:close/>
                </a:path>
                <a:path w="66039" h="60959">
                  <a:moveTo>
                    <a:pt x="65900" y="0"/>
                  </a:moveTo>
                  <a:lnTo>
                    <a:pt x="62420" y="1054"/>
                  </a:lnTo>
                  <a:lnTo>
                    <a:pt x="57403" y="5689"/>
                  </a:lnTo>
                  <a:lnTo>
                    <a:pt x="60807" y="4673"/>
                  </a:lnTo>
                  <a:lnTo>
                    <a:pt x="65900" y="0"/>
                  </a:lnTo>
                  <a:close/>
                </a:path>
              </a:pathLst>
            </a:custGeom>
            <a:solidFill>
              <a:srgbClr val="5D7FAD"/>
            </a:solidFill>
          </p:spPr>
          <p:txBody>
            <a:bodyPr wrap="square" lIns="0" tIns="0" rIns="0" bIns="0" rtlCol="0"/>
            <a:lstStyle/>
            <a:p>
              <a:endParaRPr sz="1227"/>
            </a:p>
          </p:txBody>
        </p:sp>
        <p:sp>
          <p:nvSpPr>
            <p:cNvPr id="4773" name="object 4773"/>
            <p:cNvSpPr/>
            <p:nvPr/>
          </p:nvSpPr>
          <p:spPr>
            <a:xfrm>
              <a:off x="2758287" y="6875386"/>
              <a:ext cx="69215" cy="64135"/>
            </a:xfrm>
            <a:custGeom>
              <a:avLst/>
              <a:gdLst/>
              <a:ahLst/>
              <a:cxnLst/>
              <a:rect l="l" t="t" r="r" b="b"/>
              <a:pathLst>
                <a:path w="69214" h="64134">
                  <a:moveTo>
                    <a:pt x="2425" y="59232"/>
                  </a:moveTo>
                  <a:lnTo>
                    <a:pt x="0" y="61455"/>
                  </a:lnTo>
                  <a:lnTo>
                    <a:pt x="0" y="63563"/>
                  </a:lnTo>
                  <a:lnTo>
                    <a:pt x="2425" y="61328"/>
                  </a:lnTo>
                  <a:lnTo>
                    <a:pt x="2425" y="59232"/>
                  </a:lnTo>
                  <a:close/>
                </a:path>
                <a:path w="69214" h="64134">
                  <a:moveTo>
                    <a:pt x="68973" y="0"/>
                  </a:moveTo>
                  <a:lnTo>
                    <a:pt x="65900" y="927"/>
                  </a:lnTo>
                  <a:lnTo>
                    <a:pt x="60807" y="5600"/>
                  </a:lnTo>
                  <a:lnTo>
                    <a:pt x="63881" y="4686"/>
                  </a:lnTo>
                  <a:lnTo>
                    <a:pt x="68973" y="0"/>
                  </a:lnTo>
                  <a:close/>
                </a:path>
              </a:pathLst>
            </a:custGeom>
            <a:solidFill>
              <a:srgbClr val="5D80AD"/>
            </a:solidFill>
          </p:spPr>
          <p:txBody>
            <a:bodyPr wrap="square" lIns="0" tIns="0" rIns="0" bIns="0" rtlCol="0"/>
            <a:lstStyle/>
            <a:p>
              <a:endParaRPr sz="1227"/>
            </a:p>
          </p:txBody>
        </p:sp>
        <p:sp>
          <p:nvSpPr>
            <p:cNvPr id="4774" name="object 4774"/>
            <p:cNvSpPr/>
            <p:nvPr/>
          </p:nvSpPr>
          <p:spPr>
            <a:xfrm>
              <a:off x="2758287" y="6874624"/>
              <a:ext cx="71755" cy="66040"/>
            </a:xfrm>
            <a:custGeom>
              <a:avLst/>
              <a:gdLst/>
              <a:ahLst/>
              <a:cxnLst/>
              <a:rect l="l" t="t" r="r" b="b"/>
              <a:pathLst>
                <a:path w="71755" h="66040">
                  <a:moveTo>
                    <a:pt x="2425" y="62090"/>
                  </a:moveTo>
                  <a:lnTo>
                    <a:pt x="0" y="64325"/>
                  </a:lnTo>
                  <a:lnTo>
                    <a:pt x="0" y="65697"/>
                  </a:lnTo>
                  <a:lnTo>
                    <a:pt x="2438" y="63461"/>
                  </a:lnTo>
                  <a:lnTo>
                    <a:pt x="2425" y="62090"/>
                  </a:lnTo>
                  <a:close/>
                </a:path>
                <a:path w="71755" h="66040">
                  <a:moveTo>
                    <a:pt x="71450" y="0"/>
                  </a:moveTo>
                  <a:lnTo>
                    <a:pt x="68973" y="762"/>
                  </a:lnTo>
                  <a:lnTo>
                    <a:pt x="63881" y="5448"/>
                  </a:lnTo>
                  <a:lnTo>
                    <a:pt x="66319" y="4724"/>
                  </a:lnTo>
                  <a:lnTo>
                    <a:pt x="71450" y="0"/>
                  </a:lnTo>
                  <a:close/>
                </a:path>
              </a:pathLst>
            </a:custGeom>
            <a:solidFill>
              <a:srgbClr val="5D81AD"/>
            </a:solidFill>
          </p:spPr>
          <p:txBody>
            <a:bodyPr wrap="square" lIns="0" tIns="0" rIns="0" bIns="0" rtlCol="0"/>
            <a:lstStyle/>
            <a:p>
              <a:endParaRPr sz="1227"/>
            </a:p>
          </p:txBody>
        </p:sp>
        <p:sp>
          <p:nvSpPr>
            <p:cNvPr id="4775" name="object 4775"/>
            <p:cNvSpPr/>
            <p:nvPr/>
          </p:nvSpPr>
          <p:spPr>
            <a:xfrm>
              <a:off x="2758287" y="6874459"/>
              <a:ext cx="72390" cy="68580"/>
            </a:xfrm>
            <a:custGeom>
              <a:avLst/>
              <a:gdLst/>
              <a:ahLst/>
              <a:cxnLst/>
              <a:rect l="l" t="t" r="r" b="b"/>
              <a:pathLst>
                <a:path w="72389" h="68579">
                  <a:moveTo>
                    <a:pt x="2438" y="63626"/>
                  </a:moveTo>
                  <a:lnTo>
                    <a:pt x="55" y="65811"/>
                  </a:lnTo>
                  <a:lnTo>
                    <a:pt x="0" y="68059"/>
                  </a:lnTo>
                  <a:lnTo>
                    <a:pt x="2383" y="65862"/>
                  </a:lnTo>
                  <a:lnTo>
                    <a:pt x="2438" y="63626"/>
                  </a:lnTo>
                  <a:close/>
                </a:path>
                <a:path w="72389" h="68579">
                  <a:moveTo>
                    <a:pt x="72009" y="0"/>
                  </a:moveTo>
                  <a:lnTo>
                    <a:pt x="71450" y="165"/>
                  </a:lnTo>
                  <a:lnTo>
                    <a:pt x="66319" y="4889"/>
                  </a:lnTo>
                  <a:lnTo>
                    <a:pt x="69850" y="3835"/>
                  </a:lnTo>
                  <a:lnTo>
                    <a:pt x="72021" y="1841"/>
                  </a:lnTo>
                  <a:lnTo>
                    <a:pt x="72009" y="0"/>
                  </a:lnTo>
                  <a:close/>
                </a:path>
              </a:pathLst>
            </a:custGeom>
            <a:solidFill>
              <a:srgbClr val="5E81AE"/>
            </a:solidFill>
          </p:spPr>
          <p:txBody>
            <a:bodyPr wrap="square" lIns="0" tIns="0" rIns="0" bIns="0" rtlCol="0"/>
            <a:lstStyle/>
            <a:p>
              <a:endParaRPr sz="1227"/>
            </a:p>
          </p:txBody>
        </p:sp>
        <p:sp>
          <p:nvSpPr>
            <p:cNvPr id="4776" name="object 4776"/>
            <p:cNvSpPr/>
            <p:nvPr/>
          </p:nvSpPr>
          <p:spPr>
            <a:xfrm>
              <a:off x="2758287" y="6876300"/>
              <a:ext cx="72390" cy="68580"/>
            </a:xfrm>
            <a:custGeom>
              <a:avLst/>
              <a:gdLst/>
              <a:ahLst/>
              <a:cxnLst/>
              <a:rect l="l" t="t" r="r" b="b"/>
              <a:pathLst>
                <a:path w="72389" h="68579">
                  <a:moveTo>
                    <a:pt x="2438" y="63969"/>
                  </a:moveTo>
                  <a:lnTo>
                    <a:pt x="0" y="66217"/>
                  </a:lnTo>
                  <a:lnTo>
                    <a:pt x="0" y="68071"/>
                  </a:lnTo>
                  <a:lnTo>
                    <a:pt x="2451" y="65811"/>
                  </a:lnTo>
                  <a:lnTo>
                    <a:pt x="2438" y="63969"/>
                  </a:lnTo>
                  <a:close/>
                </a:path>
                <a:path w="72389" h="68579">
                  <a:moveTo>
                    <a:pt x="72021" y="0"/>
                  </a:moveTo>
                  <a:lnTo>
                    <a:pt x="69850" y="1993"/>
                  </a:lnTo>
                  <a:lnTo>
                    <a:pt x="72021" y="1346"/>
                  </a:lnTo>
                  <a:lnTo>
                    <a:pt x="72021" y="0"/>
                  </a:lnTo>
                  <a:close/>
                </a:path>
              </a:pathLst>
            </a:custGeom>
            <a:solidFill>
              <a:srgbClr val="5E81AF"/>
            </a:solidFill>
          </p:spPr>
          <p:txBody>
            <a:bodyPr wrap="square" lIns="0" tIns="0" rIns="0" bIns="0" rtlCol="0"/>
            <a:lstStyle/>
            <a:p>
              <a:endParaRPr sz="1227"/>
            </a:p>
          </p:txBody>
        </p:sp>
        <p:sp>
          <p:nvSpPr>
            <p:cNvPr id="4777" name="object 4777"/>
            <p:cNvSpPr/>
            <p:nvPr/>
          </p:nvSpPr>
          <p:spPr>
            <a:xfrm>
              <a:off x="2758287" y="69421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4778" name="object 4778"/>
            <p:cNvSpPr/>
            <p:nvPr/>
          </p:nvSpPr>
          <p:spPr>
            <a:xfrm>
              <a:off x="2758287" y="6945807"/>
              <a:ext cx="2540" cy="4445"/>
            </a:xfrm>
            <a:custGeom>
              <a:avLst/>
              <a:gdLst/>
              <a:ahLst/>
              <a:cxnLst/>
              <a:rect l="l" t="t" r="r" b="b"/>
              <a:pathLst>
                <a:path w="2539" h="4445">
                  <a:moveTo>
                    <a:pt x="2463" y="0"/>
                  </a:moveTo>
                  <a:lnTo>
                    <a:pt x="0" y="2273"/>
                  </a:lnTo>
                  <a:lnTo>
                    <a:pt x="0" y="4064"/>
                  </a:lnTo>
                  <a:lnTo>
                    <a:pt x="2476" y="1790"/>
                  </a:lnTo>
                  <a:lnTo>
                    <a:pt x="2463" y="0"/>
                  </a:lnTo>
                  <a:close/>
                </a:path>
              </a:pathLst>
            </a:custGeom>
            <a:solidFill>
              <a:srgbClr val="5E83B0"/>
            </a:solidFill>
          </p:spPr>
          <p:txBody>
            <a:bodyPr wrap="square" lIns="0" tIns="0" rIns="0" bIns="0" rtlCol="0"/>
            <a:lstStyle/>
            <a:p>
              <a:endParaRPr sz="1227"/>
            </a:p>
          </p:txBody>
        </p:sp>
        <p:sp>
          <p:nvSpPr>
            <p:cNvPr id="4779" name="object 4779"/>
            <p:cNvSpPr/>
            <p:nvPr/>
          </p:nvSpPr>
          <p:spPr>
            <a:xfrm>
              <a:off x="2758287" y="6947598"/>
              <a:ext cx="2540" cy="6350"/>
            </a:xfrm>
            <a:custGeom>
              <a:avLst/>
              <a:gdLst/>
              <a:ahLst/>
              <a:cxnLst/>
              <a:rect l="l" t="t" r="r" b="b"/>
              <a:pathLst>
                <a:path w="2539" h="6350">
                  <a:moveTo>
                    <a:pt x="2489" y="3695"/>
                  </a:moveTo>
                  <a:lnTo>
                    <a:pt x="2476" y="1841"/>
                  </a:lnTo>
                  <a:lnTo>
                    <a:pt x="2476" y="0"/>
                  </a:lnTo>
                  <a:lnTo>
                    <a:pt x="0" y="2273"/>
                  </a:lnTo>
                  <a:lnTo>
                    <a:pt x="0" y="4127"/>
                  </a:lnTo>
                  <a:lnTo>
                    <a:pt x="0" y="5994"/>
                  </a:lnTo>
                  <a:lnTo>
                    <a:pt x="2489" y="3695"/>
                  </a:lnTo>
                  <a:close/>
                </a:path>
              </a:pathLst>
            </a:custGeom>
            <a:solidFill>
              <a:srgbClr val="5E83B1"/>
            </a:solidFill>
          </p:spPr>
          <p:txBody>
            <a:bodyPr wrap="square" lIns="0" tIns="0" rIns="0" bIns="0" rtlCol="0"/>
            <a:lstStyle/>
            <a:p>
              <a:endParaRPr sz="1227"/>
            </a:p>
          </p:txBody>
        </p:sp>
        <p:sp>
          <p:nvSpPr>
            <p:cNvPr id="4780" name="object 4780"/>
            <p:cNvSpPr/>
            <p:nvPr/>
          </p:nvSpPr>
          <p:spPr>
            <a:xfrm>
              <a:off x="2758287" y="6951294"/>
              <a:ext cx="2540" cy="4445"/>
            </a:xfrm>
            <a:custGeom>
              <a:avLst/>
              <a:gdLst/>
              <a:ahLst/>
              <a:cxnLst/>
              <a:rect l="l" t="t" r="r" b="b"/>
              <a:pathLst>
                <a:path w="2539" h="4445">
                  <a:moveTo>
                    <a:pt x="2489" y="0"/>
                  </a:moveTo>
                  <a:lnTo>
                    <a:pt x="0" y="2298"/>
                  </a:lnTo>
                  <a:lnTo>
                    <a:pt x="0" y="4432"/>
                  </a:lnTo>
                  <a:lnTo>
                    <a:pt x="2489" y="2120"/>
                  </a:lnTo>
                  <a:lnTo>
                    <a:pt x="2489" y="0"/>
                  </a:lnTo>
                  <a:close/>
                </a:path>
              </a:pathLst>
            </a:custGeom>
            <a:solidFill>
              <a:srgbClr val="5E84B2"/>
            </a:solidFill>
          </p:spPr>
          <p:txBody>
            <a:bodyPr wrap="square" lIns="0" tIns="0" rIns="0" bIns="0" rtlCol="0"/>
            <a:lstStyle/>
            <a:p>
              <a:endParaRPr sz="1227"/>
            </a:p>
          </p:txBody>
        </p:sp>
        <p:sp>
          <p:nvSpPr>
            <p:cNvPr id="4781" name="object 4781"/>
            <p:cNvSpPr/>
            <p:nvPr/>
          </p:nvSpPr>
          <p:spPr>
            <a:xfrm>
              <a:off x="2758287" y="69534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4782" name="object 4782"/>
            <p:cNvSpPr/>
            <p:nvPr/>
          </p:nvSpPr>
          <p:spPr>
            <a:xfrm>
              <a:off x="2758287" y="6954926"/>
              <a:ext cx="2540" cy="6350"/>
            </a:xfrm>
            <a:custGeom>
              <a:avLst/>
              <a:gdLst/>
              <a:ahLst/>
              <a:cxnLst/>
              <a:rect l="l" t="t" r="r" b="b"/>
              <a:pathLst>
                <a:path w="2539" h="6350">
                  <a:moveTo>
                    <a:pt x="2514" y="3898"/>
                  </a:moveTo>
                  <a:lnTo>
                    <a:pt x="2501" y="2133"/>
                  </a:lnTo>
                  <a:lnTo>
                    <a:pt x="2501" y="0"/>
                  </a:lnTo>
                  <a:lnTo>
                    <a:pt x="0" y="2298"/>
                  </a:lnTo>
                  <a:lnTo>
                    <a:pt x="0" y="4445"/>
                  </a:lnTo>
                  <a:lnTo>
                    <a:pt x="0" y="6223"/>
                  </a:lnTo>
                  <a:lnTo>
                    <a:pt x="2514" y="3898"/>
                  </a:lnTo>
                  <a:close/>
                </a:path>
              </a:pathLst>
            </a:custGeom>
            <a:solidFill>
              <a:srgbClr val="5E86B3"/>
            </a:solidFill>
          </p:spPr>
          <p:txBody>
            <a:bodyPr wrap="square" lIns="0" tIns="0" rIns="0" bIns="0" rtlCol="0"/>
            <a:lstStyle/>
            <a:p>
              <a:endParaRPr sz="1227"/>
            </a:p>
          </p:txBody>
        </p:sp>
        <p:sp>
          <p:nvSpPr>
            <p:cNvPr id="4783" name="object 4783"/>
            <p:cNvSpPr/>
            <p:nvPr/>
          </p:nvSpPr>
          <p:spPr>
            <a:xfrm>
              <a:off x="2758287" y="6958825"/>
              <a:ext cx="2540" cy="4445"/>
            </a:xfrm>
            <a:custGeom>
              <a:avLst/>
              <a:gdLst/>
              <a:ahLst/>
              <a:cxnLst/>
              <a:rect l="l" t="t" r="r" b="b"/>
              <a:pathLst>
                <a:path w="2539" h="4445">
                  <a:moveTo>
                    <a:pt x="2514" y="0"/>
                  </a:moveTo>
                  <a:lnTo>
                    <a:pt x="0" y="2324"/>
                  </a:lnTo>
                  <a:lnTo>
                    <a:pt x="0" y="3949"/>
                  </a:lnTo>
                  <a:lnTo>
                    <a:pt x="2514" y="1638"/>
                  </a:lnTo>
                  <a:lnTo>
                    <a:pt x="2514" y="0"/>
                  </a:lnTo>
                  <a:close/>
                </a:path>
              </a:pathLst>
            </a:custGeom>
            <a:solidFill>
              <a:srgbClr val="5E86B4"/>
            </a:solidFill>
          </p:spPr>
          <p:txBody>
            <a:bodyPr wrap="square" lIns="0" tIns="0" rIns="0" bIns="0" rtlCol="0"/>
            <a:lstStyle/>
            <a:p>
              <a:endParaRPr sz="1227"/>
            </a:p>
          </p:txBody>
        </p:sp>
        <p:sp>
          <p:nvSpPr>
            <p:cNvPr id="4784" name="object 4784"/>
            <p:cNvSpPr/>
            <p:nvPr/>
          </p:nvSpPr>
          <p:spPr>
            <a:xfrm>
              <a:off x="2758287" y="6960463"/>
              <a:ext cx="2540" cy="6350"/>
            </a:xfrm>
            <a:custGeom>
              <a:avLst/>
              <a:gdLst/>
              <a:ahLst/>
              <a:cxnLst/>
              <a:rect l="l" t="t" r="r" b="b"/>
              <a:pathLst>
                <a:path w="2539" h="6350">
                  <a:moveTo>
                    <a:pt x="2540" y="3949"/>
                  </a:moveTo>
                  <a:lnTo>
                    <a:pt x="2527" y="2120"/>
                  </a:lnTo>
                  <a:lnTo>
                    <a:pt x="2514" y="0"/>
                  </a:lnTo>
                  <a:lnTo>
                    <a:pt x="0" y="2311"/>
                  </a:lnTo>
                  <a:lnTo>
                    <a:pt x="0" y="4445"/>
                  </a:lnTo>
                  <a:lnTo>
                    <a:pt x="0" y="6286"/>
                  </a:lnTo>
                  <a:lnTo>
                    <a:pt x="2540" y="3949"/>
                  </a:lnTo>
                  <a:close/>
                </a:path>
              </a:pathLst>
            </a:custGeom>
            <a:solidFill>
              <a:srgbClr val="5E87B4"/>
            </a:solidFill>
          </p:spPr>
          <p:txBody>
            <a:bodyPr wrap="square" lIns="0" tIns="0" rIns="0" bIns="0" rtlCol="0"/>
            <a:lstStyle/>
            <a:p>
              <a:endParaRPr sz="1227"/>
            </a:p>
          </p:txBody>
        </p:sp>
        <p:sp>
          <p:nvSpPr>
            <p:cNvPr id="4785" name="object 4785"/>
            <p:cNvSpPr/>
            <p:nvPr/>
          </p:nvSpPr>
          <p:spPr>
            <a:xfrm>
              <a:off x="2758287" y="6964413"/>
              <a:ext cx="2540" cy="4445"/>
            </a:xfrm>
            <a:custGeom>
              <a:avLst/>
              <a:gdLst/>
              <a:ahLst/>
              <a:cxnLst/>
              <a:rect l="l" t="t" r="r" b="b"/>
              <a:pathLst>
                <a:path w="2539" h="4445">
                  <a:moveTo>
                    <a:pt x="2540" y="0"/>
                  </a:moveTo>
                  <a:lnTo>
                    <a:pt x="0" y="2336"/>
                  </a:lnTo>
                  <a:lnTo>
                    <a:pt x="0" y="3860"/>
                  </a:lnTo>
                  <a:lnTo>
                    <a:pt x="2540" y="1523"/>
                  </a:lnTo>
                  <a:lnTo>
                    <a:pt x="2540" y="0"/>
                  </a:lnTo>
                  <a:close/>
                </a:path>
              </a:pathLst>
            </a:custGeom>
            <a:solidFill>
              <a:srgbClr val="5E88B5"/>
            </a:solidFill>
          </p:spPr>
          <p:txBody>
            <a:bodyPr wrap="square" lIns="0" tIns="0" rIns="0" bIns="0" rtlCol="0"/>
            <a:lstStyle/>
            <a:p>
              <a:endParaRPr sz="1227"/>
            </a:p>
          </p:txBody>
        </p:sp>
        <p:sp>
          <p:nvSpPr>
            <p:cNvPr id="4786" name="object 4786"/>
            <p:cNvSpPr/>
            <p:nvPr/>
          </p:nvSpPr>
          <p:spPr>
            <a:xfrm>
              <a:off x="2758287" y="6965937"/>
              <a:ext cx="3175" cy="5080"/>
            </a:xfrm>
            <a:custGeom>
              <a:avLst/>
              <a:gdLst/>
              <a:ahLst/>
              <a:cxnLst/>
              <a:rect l="l" t="t" r="r" b="b"/>
              <a:pathLst>
                <a:path w="3175" h="5079">
                  <a:moveTo>
                    <a:pt x="2540" y="0"/>
                  </a:moveTo>
                  <a:lnTo>
                    <a:pt x="0" y="2336"/>
                  </a:lnTo>
                  <a:lnTo>
                    <a:pt x="0" y="4495"/>
                  </a:lnTo>
                  <a:lnTo>
                    <a:pt x="2552" y="2146"/>
                  </a:lnTo>
                  <a:lnTo>
                    <a:pt x="2540" y="0"/>
                  </a:lnTo>
                  <a:close/>
                </a:path>
              </a:pathLst>
            </a:custGeom>
            <a:solidFill>
              <a:srgbClr val="5E88B6"/>
            </a:solidFill>
          </p:spPr>
          <p:txBody>
            <a:bodyPr wrap="square" lIns="0" tIns="0" rIns="0" bIns="0" rtlCol="0"/>
            <a:lstStyle/>
            <a:p>
              <a:endParaRPr sz="1227"/>
            </a:p>
          </p:txBody>
        </p:sp>
        <p:sp>
          <p:nvSpPr>
            <p:cNvPr id="4787" name="object 4787"/>
            <p:cNvSpPr/>
            <p:nvPr/>
          </p:nvSpPr>
          <p:spPr>
            <a:xfrm>
              <a:off x="2758287" y="6968083"/>
              <a:ext cx="3175" cy="4445"/>
            </a:xfrm>
            <a:custGeom>
              <a:avLst/>
              <a:gdLst/>
              <a:ahLst/>
              <a:cxnLst/>
              <a:rect l="l" t="t" r="r" b="b"/>
              <a:pathLst>
                <a:path w="3175" h="4445">
                  <a:moveTo>
                    <a:pt x="2552" y="0"/>
                  </a:moveTo>
                  <a:lnTo>
                    <a:pt x="0" y="2349"/>
                  </a:lnTo>
                  <a:lnTo>
                    <a:pt x="0" y="4063"/>
                  </a:lnTo>
                  <a:lnTo>
                    <a:pt x="2552" y="1701"/>
                  </a:lnTo>
                  <a:lnTo>
                    <a:pt x="2552" y="0"/>
                  </a:lnTo>
                  <a:close/>
                </a:path>
              </a:pathLst>
            </a:custGeom>
            <a:solidFill>
              <a:srgbClr val="5F88B6"/>
            </a:solidFill>
          </p:spPr>
          <p:txBody>
            <a:bodyPr wrap="square" lIns="0" tIns="0" rIns="0" bIns="0" rtlCol="0"/>
            <a:lstStyle/>
            <a:p>
              <a:endParaRPr sz="1227"/>
            </a:p>
          </p:txBody>
        </p:sp>
        <p:sp>
          <p:nvSpPr>
            <p:cNvPr id="4788" name="object 4788"/>
            <p:cNvSpPr/>
            <p:nvPr/>
          </p:nvSpPr>
          <p:spPr>
            <a:xfrm>
              <a:off x="2758287" y="6969785"/>
              <a:ext cx="3175" cy="4445"/>
            </a:xfrm>
            <a:custGeom>
              <a:avLst/>
              <a:gdLst/>
              <a:ahLst/>
              <a:cxnLst/>
              <a:rect l="l" t="t" r="r" b="b"/>
              <a:pathLst>
                <a:path w="3175" h="4445">
                  <a:moveTo>
                    <a:pt x="2552" y="0"/>
                  </a:moveTo>
                  <a:lnTo>
                    <a:pt x="0" y="2362"/>
                  </a:lnTo>
                  <a:lnTo>
                    <a:pt x="0" y="4267"/>
                  </a:lnTo>
                  <a:lnTo>
                    <a:pt x="2565" y="1904"/>
                  </a:lnTo>
                  <a:lnTo>
                    <a:pt x="2552" y="0"/>
                  </a:lnTo>
                  <a:close/>
                </a:path>
              </a:pathLst>
            </a:custGeom>
            <a:solidFill>
              <a:srgbClr val="5F89B6"/>
            </a:solidFill>
          </p:spPr>
          <p:txBody>
            <a:bodyPr wrap="square" lIns="0" tIns="0" rIns="0" bIns="0" rtlCol="0"/>
            <a:lstStyle/>
            <a:p>
              <a:endParaRPr sz="1227"/>
            </a:p>
          </p:txBody>
        </p:sp>
        <p:sp>
          <p:nvSpPr>
            <p:cNvPr id="4789" name="object 4789"/>
            <p:cNvSpPr/>
            <p:nvPr/>
          </p:nvSpPr>
          <p:spPr>
            <a:xfrm>
              <a:off x="2758287" y="6971690"/>
              <a:ext cx="3175" cy="4445"/>
            </a:xfrm>
            <a:custGeom>
              <a:avLst/>
              <a:gdLst/>
              <a:ahLst/>
              <a:cxnLst/>
              <a:rect l="l" t="t" r="r" b="b"/>
              <a:pathLst>
                <a:path w="3175" h="4445">
                  <a:moveTo>
                    <a:pt x="2565" y="0"/>
                  </a:moveTo>
                  <a:lnTo>
                    <a:pt x="0" y="2362"/>
                  </a:lnTo>
                  <a:lnTo>
                    <a:pt x="0" y="4203"/>
                  </a:lnTo>
                  <a:lnTo>
                    <a:pt x="2565" y="1828"/>
                  </a:lnTo>
                  <a:lnTo>
                    <a:pt x="2565" y="0"/>
                  </a:lnTo>
                  <a:close/>
                </a:path>
              </a:pathLst>
            </a:custGeom>
            <a:solidFill>
              <a:srgbClr val="5F8AB7"/>
            </a:solidFill>
          </p:spPr>
          <p:txBody>
            <a:bodyPr wrap="square" lIns="0" tIns="0" rIns="0" bIns="0" rtlCol="0"/>
            <a:lstStyle/>
            <a:p>
              <a:endParaRPr sz="1227"/>
            </a:p>
          </p:txBody>
        </p:sp>
        <p:sp>
          <p:nvSpPr>
            <p:cNvPr id="4790" name="object 4790"/>
            <p:cNvSpPr/>
            <p:nvPr/>
          </p:nvSpPr>
          <p:spPr>
            <a:xfrm>
              <a:off x="2758287" y="6973519"/>
              <a:ext cx="3175" cy="6350"/>
            </a:xfrm>
            <a:custGeom>
              <a:avLst/>
              <a:gdLst/>
              <a:ahLst/>
              <a:cxnLst/>
              <a:rect l="l" t="t" r="r" b="b"/>
              <a:pathLst>
                <a:path w="3175" h="6350">
                  <a:moveTo>
                    <a:pt x="2578" y="1879"/>
                  </a:moveTo>
                  <a:lnTo>
                    <a:pt x="2565" y="0"/>
                  </a:lnTo>
                  <a:lnTo>
                    <a:pt x="0" y="2374"/>
                  </a:lnTo>
                  <a:lnTo>
                    <a:pt x="0" y="4254"/>
                  </a:lnTo>
                  <a:lnTo>
                    <a:pt x="0" y="6032"/>
                  </a:lnTo>
                  <a:lnTo>
                    <a:pt x="2578" y="3657"/>
                  </a:lnTo>
                  <a:lnTo>
                    <a:pt x="2578" y="1879"/>
                  </a:lnTo>
                  <a:close/>
                </a:path>
              </a:pathLst>
            </a:custGeom>
            <a:solidFill>
              <a:srgbClr val="5F8AB8"/>
            </a:solidFill>
          </p:spPr>
          <p:txBody>
            <a:bodyPr wrap="square" lIns="0" tIns="0" rIns="0" bIns="0" rtlCol="0"/>
            <a:lstStyle/>
            <a:p>
              <a:endParaRPr sz="1227"/>
            </a:p>
          </p:txBody>
        </p:sp>
        <p:sp>
          <p:nvSpPr>
            <p:cNvPr id="4791" name="object 4791"/>
            <p:cNvSpPr/>
            <p:nvPr/>
          </p:nvSpPr>
          <p:spPr>
            <a:xfrm>
              <a:off x="2758287" y="6977176"/>
              <a:ext cx="3175" cy="5080"/>
            </a:xfrm>
            <a:custGeom>
              <a:avLst/>
              <a:gdLst/>
              <a:ahLst/>
              <a:cxnLst/>
              <a:rect l="l" t="t" r="r" b="b"/>
              <a:pathLst>
                <a:path w="3175" h="5079">
                  <a:moveTo>
                    <a:pt x="2578" y="0"/>
                  </a:moveTo>
                  <a:lnTo>
                    <a:pt x="0" y="2374"/>
                  </a:lnTo>
                  <a:lnTo>
                    <a:pt x="0" y="4559"/>
                  </a:lnTo>
                  <a:lnTo>
                    <a:pt x="2590" y="2171"/>
                  </a:lnTo>
                  <a:lnTo>
                    <a:pt x="2578" y="0"/>
                  </a:lnTo>
                  <a:close/>
                </a:path>
              </a:pathLst>
            </a:custGeom>
            <a:solidFill>
              <a:srgbClr val="5F8BB8"/>
            </a:solidFill>
          </p:spPr>
          <p:txBody>
            <a:bodyPr wrap="square" lIns="0" tIns="0" rIns="0" bIns="0" rtlCol="0"/>
            <a:lstStyle/>
            <a:p>
              <a:endParaRPr sz="1227"/>
            </a:p>
          </p:txBody>
        </p:sp>
        <p:sp>
          <p:nvSpPr>
            <p:cNvPr id="4792" name="object 4792"/>
            <p:cNvSpPr/>
            <p:nvPr/>
          </p:nvSpPr>
          <p:spPr>
            <a:xfrm>
              <a:off x="2758287" y="69793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4793" name="object 4793"/>
            <p:cNvSpPr/>
            <p:nvPr/>
          </p:nvSpPr>
          <p:spPr>
            <a:xfrm>
              <a:off x="2758287" y="6980885"/>
              <a:ext cx="3175" cy="4445"/>
            </a:xfrm>
            <a:custGeom>
              <a:avLst/>
              <a:gdLst/>
              <a:ahLst/>
              <a:cxnLst/>
              <a:rect l="l" t="t" r="r" b="b"/>
              <a:pathLst>
                <a:path w="3175" h="4445">
                  <a:moveTo>
                    <a:pt x="2603" y="0"/>
                  </a:moveTo>
                  <a:lnTo>
                    <a:pt x="0" y="2400"/>
                  </a:lnTo>
                  <a:lnTo>
                    <a:pt x="0" y="4279"/>
                  </a:lnTo>
                  <a:lnTo>
                    <a:pt x="2603" y="1879"/>
                  </a:lnTo>
                  <a:lnTo>
                    <a:pt x="2603" y="0"/>
                  </a:lnTo>
                  <a:close/>
                </a:path>
              </a:pathLst>
            </a:custGeom>
            <a:solidFill>
              <a:srgbClr val="5F8CBA"/>
            </a:solidFill>
          </p:spPr>
          <p:txBody>
            <a:bodyPr wrap="square" lIns="0" tIns="0" rIns="0" bIns="0" rtlCol="0"/>
            <a:lstStyle/>
            <a:p>
              <a:endParaRPr sz="1227"/>
            </a:p>
          </p:txBody>
        </p:sp>
        <p:sp>
          <p:nvSpPr>
            <p:cNvPr id="4794" name="object 4794"/>
            <p:cNvSpPr/>
            <p:nvPr/>
          </p:nvSpPr>
          <p:spPr>
            <a:xfrm>
              <a:off x="2758287" y="6982764"/>
              <a:ext cx="3175" cy="4445"/>
            </a:xfrm>
            <a:custGeom>
              <a:avLst/>
              <a:gdLst/>
              <a:ahLst/>
              <a:cxnLst/>
              <a:rect l="l" t="t" r="r" b="b"/>
              <a:pathLst>
                <a:path w="3175" h="4445">
                  <a:moveTo>
                    <a:pt x="2603" y="0"/>
                  </a:moveTo>
                  <a:lnTo>
                    <a:pt x="0" y="2400"/>
                  </a:lnTo>
                  <a:lnTo>
                    <a:pt x="0" y="4140"/>
                  </a:lnTo>
                  <a:lnTo>
                    <a:pt x="2616" y="1739"/>
                  </a:lnTo>
                  <a:lnTo>
                    <a:pt x="2603" y="0"/>
                  </a:lnTo>
                  <a:close/>
                </a:path>
              </a:pathLst>
            </a:custGeom>
            <a:solidFill>
              <a:srgbClr val="608DBA"/>
            </a:solidFill>
          </p:spPr>
          <p:txBody>
            <a:bodyPr wrap="square" lIns="0" tIns="0" rIns="0" bIns="0" rtlCol="0"/>
            <a:lstStyle/>
            <a:p>
              <a:endParaRPr sz="1227"/>
            </a:p>
          </p:txBody>
        </p:sp>
        <p:sp>
          <p:nvSpPr>
            <p:cNvPr id="4795" name="object 4795"/>
            <p:cNvSpPr/>
            <p:nvPr/>
          </p:nvSpPr>
          <p:spPr>
            <a:xfrm>
              <a:off x="2758287" y="6984504"/>
              <a:ext cx="3175" cy="5080"/>
            </a:xfrm>
            <a:custGeom>
              <a:avLst/>
              <a:gdLst/>
              <a:ahLst/>
              <a:cxnLst/>
              <a:rect l="l" t="t" r="r" b="b"/>
              <a:pathLst>
                <a:path w="3175" h="5079">
                  <a:moveTo>
                    <a:pt x="2628" y="3962"/>
                  </a:moveTo>
                  <a:lnTo>
                    <a:pt x="2616" y="1765"/>
                  </a:lnTo>
                  <a:lnTo>
                    <a:pt x="2616" y="0"/>
                  </a:lnTo>
                  <a:lnTo>
                    <a:pt x="0" y="2400"/>
                  </a:lnTo>
                  <a:lnTo>
                    <a:pt x="0" y="4178"/>
                  </a:lnTo>
                  <a:lnTo>
                    <a:pt x="0" y="5054"/>
                  </a:lnTo>
                  <a:lnTo>
                    <a:pt x="2108" y="4432"/>
                  </a:lnTo>
                  <a:lnTo>
                    <a:pt x="2628" y="3962"/>
                  </a:lnTo>
                  <a:close/>
                </a:path>
              </a:pathLst>
            </a:custGeom>
            <a:solidFill>
              <a:srgbClr val="608DBB"/>
            </a:solidFill>
          </p:spPr>
          <p:txBody>
            <a:bodyPr wrap="square" lIns="0" tIns="0" rIns="0" bIns="0" rtlCol="0"/>
            <a:lstStyle/>
            <a:p>
              <a:endParaRPr sz="1227"/>
            </a:p>
          </p:txBody>
        </p:sp>
        <p:sp>
          <p:nvSpPr>
            <p:cNvPr id="4796" name="object 4796"/>
            <p:cNvSpPr/>
            <p:nvPr/>
          </p:nvSpPr>
          <p:spPr>
            <a:xfrm>
              <a:off x="2760395" y="6988467"/>
              <a:ext cx="635" cy="635"/>
            </a:xfrm>
            <a:custGeom>
              <a:avLst/>
              <a:gdLst/>
              <a:ahLst/>
              <a:cxnLst/>
              <a:rect l="l" t="t" r="r" b="b"/>
              <a:pathLst>
                <a:path w="635" h="634">
                  <a:moveTo>
                    <a:pt x="520" y="0"/>
                  </a:moveTo>
                  <a:lnTo>
                    <a:pt x="0" y="469"/>
                  </a:lnTo>
                  <a:lnTo>
                    <a:pt x="520" y="317"/>
                  </a:lnTo>
                  <a:lnTo>
                    <a:pt x="520" y="0"/>
                  </a:lnTo>
                  <a:close/>
                </a:path>
              </a:pathLst>
            </a:custGeom>
            <a:solidFill>
              <a:srgbClr val="608EBC"/>
            </a:solidFill>
          </p:spPr>
          <p:txBody>
            <a:bodyPr wrap="square" lIns="0" tIns="0" rIns="0" bIns="0" rtlCol="0"/>
            <a:lstStyle/>
            <a:p>
              <a:endParaRPr sz="1227"/>
            </a:p>
          </p:txBody>
        </p:sp>
        <p:sp>
          <p:nvSpPr>
            <p:cNvPr id="4797" name="object 4797"/>
            <p:cNvSpPr/>
            <p:nvPr/>
          </p:nvSpPr>
          <p:spPr>
            <a:xfrm>
              <a:off x="2810306" y="6873367"/>
              <a:ext cx="20320" cy="6985"/>
            </a:xfrm>
            <a:custGeom>
              <a:avLst/>
              <a:gdLst/>
              <a:ahLst/>
              <a:cxnLst/>
              <a:rect l="l" t="t" r="r" b="b"/>
              <a:pathLst>
                <a:path w="20319" h="6984">
                  <a:moveTo>
                    <a:pt x="19989" y="1092"/>
                  </a:moveTo>
                  <a:lnTo>
                    <a:pt x="16751" y="0"/>
                  </a:lnTo>
                  <a:lnTo>
                    <a:pt x="1473" y="4584"/>
                  </a:lnTo>
                  <a:lnTo>
                    <a:pt x="0" y="5016"/>
                  </a:lnTo>
                  <a:lnTo>
                    <a:pt x="533" y="6985"/>
                  </a:lnTo>
                  <a:lnTo>
                    <a:pt x="2006" y="6540"/>
                  </a:lnTo>
                  <a:lnTo>
                    <a:pt x="19989" y="1092"/>
                  </a:lnTo>
                  <a:close/>
                </a:path>
              </a:pathLst>
            </a:custGeom>
            <a:solidFill>
              <a:srgbClr val="5B73A0"/>
            </a:solidFill>
          </p:spPr>
          <p:txBody>
            <a:bodyPr wrap="square" lIns="0" tIns="0" rIns="0" bIns="0" rtlCol="0"/>
            <a:lstStyle/>
            <a:p>
              <a:endParaRPr sz="1227"/>
            </a:p>
          </p:txBody>
        </p:sp>
        <p:sp>
          <p:nvSpPr>
            <p:cNvPr id="4798" name="object 4798"/>
            <p:cNvSpPr/>
            <p:nvPr/>
          </p:nvSpPr>
          <p:spPr>
            <a:xfrm>
              <a:off x="2807665" y="6878383"/>
              <a:ext cx="3175" cy="3175"/>
            </a:xfrm>
            <a:custGeom>
              <a:avLst/>
              <a:gdLst/>
              <a:ahLst/>
              <a:cxnLst/>
              <a:rect l="l" t="t" r="r" b="b"/>
              <a:pathLst>
                <a:path w="3175" h="3175">
                  <a:moveTo>
                    <a:pt x="3175" y="1968"/>
                  </a:moveTo>
                  <a:lnTo>
                    <a:pt x="2641" y="0"/>
                  </a:lnTo>
                  <a:lnTo>
                    <a:pt x="1181" y="444"/>
                  </a:lnTo>
                  <a:lnTo>
                    <a:pt x="0" y="800"/>
                  </a:lnTo>
                  <a:lnTo>
                    <a:pt x="546" y="2768"/>
                  </a:lnTo>
                  <a:lnTo>
                    <a:pt x="1257" y="2552"/>
                  </a:lnTo>
                  <a:lnTo>
                    <a:pt x="1701" y="2413"/>
                  </a:lnTo>
                  <a:lnTo>
                    <a:pt x="3175" y="1968"/>
                  </a:lnTo>
                  <a:close/>
                </a:path>
              </a:pathLst>
            </a:custGeom>
            <a:solidFill>
              <a:srgbClr val="5B74A1"/>
            </a:solidFill>
          </p:spPr>
          <p:txBody>
            <a:bodyPr wrap="square" lIns="0" tIns="0" rIns="0" bIns="0" rtlCol="0"/>
            <a:lstStyle/>
            <a:p>
              <a:endParaRPr sz="1227"/>
            </a:p>
          </p:txBody>
        </p:sp>
        <p:sp>
          <p:nvSpPr>
            <p:cNvPr id="4799" name="object 4799"/>
            <p:cNvSpPr/>
            <p:nvPr/>
          </p:nvSpPr>
          <p:spPr>
            <a:xfrm>
              <a:off x="2806115" y="6879183"/>
              <a:ext cx="2540" cy="2540"/>
            </a:xfrm>
            <a:custGeom>
              <a:avLst/>
              <a:gdLst/>
              <a:ahLst/>
              <a:cxnLst/>
              <a:rect l="l" t="t" r="r" b="b"/>
              <a:pathLst>
                <a:path w="2539" h="2540">
                  <a:moveTo>
                    <a:pt x="1549" y="0"/>
                  </a:moveTo>
                  <a:lnTo>
                    <a:pt x="0" y="457"/>
                  </a:lnTo>
                  <a:lnTo>
                    <a:pt x="546" y="2438"/>
                  </a:lnTo>
                  <a:lnTo>
                    <a:pt x="2095" y="1968"/>
                  </a:lnTo>
                  <a:lnTo>
                    <a:pt x="1549" y="0"/>
                  </a:lnTo>
                  <a:close/>
                </a:path>
              </a:pathLst>
            </a:custGeom>
            <a:solidFill>
              <a:srgbClr val="5B75A1"/>
            </a:solidFill>
          </p:spPr>
          <p:txBody>
            <a:bodyPr wrap="square" lIns="0" tIns="0" rIns="0" bIns="0" rtlCol="0"/>
            <a:lstStyle/>
            <a:p>
              <a:endParaRPr sz="1227"/>
            </a:p>
          </p:txBody>
        </p:sp>
        <p:sp>
          <p:nvSpPr>
            <p:cNvPr id="4800" name="object 4800"/>
            <p:cNvSpPr/>
            <p:nvPr/>
          </p:nvSpPr>
          <p:spPr>
            <a:xfrm>
              <a:off x="2804947" y="6879640"/>
              <a:ext cx="1905" cy="2540"/>
            </a:xfrm>
            <a:custGeom>
              <a:avLst/>
              <a:gdLst/>
              <a:ahLst/>
              <a:cxnLst/>
              <a:rect l="l" t="t" r="r" b="b"/>
              <a:pathLst>
                <a:path w="1905" h="2540">
                  <a:moveTo>
                    <a:pt x="1168" y="0"/>
                  </a:moveTo>
                  <a:lnTo>
                    <a:pt x="0" y="355"/>
                  </a:lnTo>
                  <a:lnTo>
                    <a:pt x="533" y="2336"/>
                  </a:lnTo>
                  <a:lnTo>
                    <a:pt x="927" y="2222"/>
                  </a:lnTo>
                  <a:lnTo>
                    <a:pt x="1714" y="1981"/>
                  </a:lnTo>
                  <a:lnTo>
                    <a:pt x="1168" y="0"/>
                  </a:lnTo>
                  <a:close/>
                </a:path>
              </a:pathLst>
            </a:custGeom>
            <a:solidFill>
              <a:srgbClr val="5C75A2"/>
            </a:solidFill>
          </p:spPr>
          <p:txBody>
            <a:bodyPr wrap="square" lIns="0" tIns="0" rIns="0" bIns="0" rtlCol="0"/>
            <a:lstStyle/>
            <a:p>
              <a:endParaRPr sz="1227"/>
            </a:p>
          </p:txBody>
        </p:sp>
        <p:sp>
          <p:nvSpPr>
            <p:cNvPr id="4801" name="object 4801"/>
            <p:cNvSpPr/>
            <p:nvPr/>
          </p:nvSpPr>
          <p:spPr>
            <a:xfrm>
              <a:off x="2803474" y="6879996"/>
              <a:ext cx="2540" cy="2540"/>
            </a:xfrm>
            <a:custGeom>
              <a:avLst/>
              <a:gdLst/>
              <a:ahLst/>
              <a:cxnLst/>
              <a:rect l="l" t="t" r="r" b="b"/>
              <a:pathLst>
                <a:path w="2539" h="2540">
                  <a:moveTo>
                    <a:pt x="1473" y="0"/>
                  </a:moveTo>
                  <a:lnTo>
                    <a:pt x="0" y="444"/>
                  </a:lnTo>
                  <a:lnTo>
                    <a:pt x="546" y="2425"/>
                  </a:lnTo>
                  <a:lnTo>
                    <a:pt x="2006" y="1981"/>
                  </a:lnTo>
                  <a:lnTo>
                    <a:pt x="1473" y="0"/>
                  </a:lnTo>
                  <a:close/>
                </a:path>
              </a:pathLst>
            </a:custGeom>
            <a:solidFill>
              <a:srgbClr val="5C75A3"/>
            </a:solidFill>
          </p:spPr>
          <p:txBody>
            <a:bodyPr wrap="square" lIns="0" tIns="0" rIns="0" bIns="0" rtlCol="0"/>
            <a:lstStyle/>
            <a:p>
              <a:endParaRPr sz="1227"/>
            </a:p>
          </p:txBody>
        </p:sp>
        <p:sp>
          <p:nvSpPr>
            <p:cNvPr id="4802" name="object 4802"/>
            <p:cNvSpPr/>
            <p:nvPr/>
          </p:nvSpPr>
          <p:spPr>
            <a:xfrm>
              <a:off x="2802331" y="6880441"/>
              <a:ext cx="1905" cy="2540"/>
            </a:xfrm>
            <a:custGeom>
              <a:avLst/>
              <a:gdLst/>
              <a:ahLst/>
              <a:cxnLst/>
              <a:rect l="l" t="t" r="r" b="b"/>
              <a:pathLst>
                <a:path w="1905" h="2540">
                  <a:moveTo>
                    <a:pt x="1143" y="0"/>
                  </a:moveTo>
                  <a:lnTo>
                    <a:pt x="0" y="342"/>
                  </a:lnTo>
                  <a:lnTo>
                    <a:pt x="546" y="2324"/>
                  </a:lnTo>
                  <a:lnTo>
                    <a:pt x="1130" y="2146"/>
                  </a:lnTo>
                  <a:lnTo>
                    <a:pt x="1689" y="1981"/>
                  </a:lnTo>
                  <a:lnTo>
                    <a:pt x="1143" y="0"/>
                  </a:lnTo>
                  <a:close/>
                </a:path>
              </a:pathLst>
            </a:custGeom>
            <a:solidFill>
              <a:srgbClr val="5C76A3"/>
            </a:solidFill>
          </p:spPr>
          <p:txBody>
            <a:bodyPr wrap="square" lIns="0" tIns="0" rIns="0" bIns="0" rtlCol="0"/>
            <a:lstStyle/>
            <a:p>
              <a:endParaRPr sz="1227"/>
            </a:p>
          </p:txBody>
        </p:sp>
        <p:sp>
          <p:nvSpPr>
            <p:cNvPr id="4803" name="object 4803"/>
            <p:cNvSpPr/>
            <p:nvPr/>
          </p:nvSpPr>
          <p:spPr>
            <a:xfrm>
              <a:off x="2800845" y="6880783"/>
              <a:ext cx="2540" cy="2540"/>
            </a:xfrm>
            <a:custGeom>
              <a:avLst/>
              <a:gdLst/>
              <a:ahLst/>
              <a:cxnLst/>
              <a:rect l="l" t="t" r="r" b="b"/>
              <a:pathLst>
                <a:path w="2539" h="2540">
                  <a:moveTo>
                    <a:pt x="1485" y="0"/>
                  </a:moveTo>
                  <a:lnTo>
                    <a:pt x="0" y="444"/>
                  </a:lnTo>
                  <a:lnTo>
                    <a:pt x="546" y="2438"/>
                  </a:lnTo>
                  <a:lnTo>
                    <a:pt x="2032" y="1981"/>
                  </a:lnTo>
                  <a:lnTo>
                    <a:pt x="1485" y="0"/>
                  </a:lnTo>
                  <a:close/>
                </a:path>
              </a:pathLst>
            </a:custGeom>
            <a:solidFill>
              <a:srgbClr val="5C77A4"/>
            </a:solidFill>
          </p:spPr>
          <p:txBody>
            <a:bodyPr wrap="square" lIns="0" tIns="0" rIns="0" bIns="0" rtlCol="0"/>
            <a:lstStyle/>
            <a:p>
              <a:endParaRPr sz="1227"/>
            </a:p>
          </p:txBody>
        </p:sp>
        <p:sp>
          <p:nvSpPr>
            <p:cNvPr id="4804" name="object 4804"/>
            <p:cNvSpPr/>
            <p:nvPr/>
          </p:nvSpPr>
          <p:spPr>
            <a:xfrm>
              <a:off x="2798153" y="6881228"/>
              <a:ext cx="3810" cy="3175"/>
            </a:xfrm>
            <a:custGeom>
              <a:avLst/>
              <a:gdLst/>
              <a:ahLst/>
              <a:cxnLst/>
              <a:rect l="l" t="t" r="r" b="b"/>
              <a:pathLst>
                <a:path w="3810" h="3175">
                  <a:moveTo>
                    <a:pt x="3238" y="1993"/>
                  </a:moveTo>
                  <a:lnTo>
                    <a:pt x="2692" y="0"/>
                  </a:lnTo>
                  <a:lnTo>
                    <a:pt x="1549" y="342"/>
                  </a:lnTo>
                  <a:lnTo>
                    <a:pt x="0" y="812"/>
                  </a:lnTo>
                  <a:lnTo>
                    <a:pt x="533" y="2806"/>
                  </a:lnTo>
                  <a:lnTo>
                    <a:pt x="1854" y="2413"/>
                  </a:lnTo>
                  <a:lnTo>
                    <a:pt x="2095" y="2336"/>
                  </a:lnTo>
                  <a:lnTo>
                    <a:pt x="3238" y="1993"/>
                  </a:lnTo>
                  <a:close/>
                </a:path>
              </a:pathLst>
            </a:custGeom>
            <a:solidFill>
              <a:srgbClr val="5C78A4"/>
            </a:solidFill>
          </p:spPr>
          <p:txBody>
            <a:bodyPr wrap="square" lIns="0" tIns="0" rIns="0" bIns="0" rtlCol="0"/>
            <a:lstStyle/>
            <a:p>
              <a:endParaRPr sz="1227"/>
            </a:p>
          </p:txBody>
        </p:sp>
        <p:sp>
          <p:nvSpPr>
            <p:cNvPr id="4805" name="object 4805"/>
            <p:cNvSpPr/>
            <p:nvPr/>
          </p:nvSpPr>
          <p:spPr>
            <a:xfrm>
              <a:off x="2796679" y="6882041"/>
              <a:ext cx="2540" cy="2540"/>
            </a:xfrm>
            <a:custGeom>
              <a:avLst/>
              <a:gdLst/>
              <a:ahLst/>
              <a:cxnLst/>
              <a:rect l="l" t="t" r="r" b="b"/>
              <a:pathLst>
                <a:path w="2539" h="2540">
                  <a:moveTo>
                    <a:pt x="1473" y="0"/>
                  </a:moveTo>
                  <a:lnTo>
                    <a:pt x="0" y="431"/>
                  </a:lnTo>
                  <a:lnTo>
                    <a:pt x="533" y="2438"/>
                  </a:lnTo>
                  <a:lnTo>
                    <a:pt x="2006" y="1993"/>
                  </a:lnTo>
                  <a:lnTo>
                    <a:pt x="1473" y="0"/>
                  </a:lnTo>
                  <a:close/>
                </a:path>
              </a:pathLst>
            </a:custGeom>
            <a:solidFill>
              <a:srgbClr val="5C78A5"/>
            </a:solidFill>
          </p:spPr>
          <p:txBody>
            <a:bodyPr wrap="square" lIns="0" tIns="0" rIns="0" bIns="0" rtlCol="0"/>
            <a:lstStyle/>
            <a:p>
              <a:endParaRPr sz="1227"/>
            </a:p>
          </p:txBody>
        </p:sp>
        <p:sp>
          <p:nvSpPr>
            <p:cNvPr id="4806" name="object 4806"/>
            <p:cNvSpPr/>
            <p:nvPr/>
          </p:nvSpPr>
          <p:spPr>
            <a:xfrm>
              <a:off x="2794050" y="6882472"/>
              <a:ext cx="3175" cy="3175"/>
            </a:xfrm>
            <a:custGeom>
              <a:avLst/>
              <a:gdLst/>
              <a:ahLst/>
              <a:cxnLst/>
              <a:rect l="l" t="t" r="r" b="b"/>
              <a:pathLst>
                <a:path w="3175" h="3175">
                  <a:moveTo>
                    <a:pt x="3162" y="2006"/>
                  </a:moveTo>
                  <a:lnTo>
                    <a:pt x="2628" y="0"/>
                  </a:lnTo>
                  <a:lnTo>
                    <a:pt x="1460" y="355"/>
                  </a:lnTo>
                  <a:lnTo>
                    <a:pt x="0" y="787"/>
                  </a:lnTo>
                  <a:lnTo>
                    <a:pt x="546" y="2806"/>
                  </a:lnTo>
                  <a:lnTo>
                    <a:pt x="2006" y="2362"/>
                  </a:lnTo>
                  <a:lnTo>
                    <a:pt x="3162" y="2006"/>
                  </a:lnTo>
                  <a:close/>
                </a:path>
              </a:pathLst>
            </a:custGeom>
            <a:solidFill>
              <a:srgbClr val="5C79A6"/>
            </a:solidFill>
          </p:spPr>
          <p:txBody>
            <a:bodyPr wrap="square" lIns="0" tIns="0" rIns="0" bIns="0" rtlCol="0"/>
            <a:lstStyle/>
            <a:p>
              <a:endParaRPr sz="1227"/>
            </a:p>
          </p:txBody>
        </p:sp>
        <p:sp>
          <p:nvSpPr>
            <p:cNvPr id="4807" name="object 4807"/>
            <p:cNvSpPr/>
            <p:nvPr/>
          </p:nvSpPr>
          <p:spPr>
            <a:xfrm>
              <a:off x="2792882" y="6883260"/>
              <a:ext cx="1905" cy="2540"/>
            </a:xfrm>
            <a:custGeom>
              <a:avLst/>
              <a:gdLst/>
              <a:ahLst/>
              <a:cxnLst/>
              <a:rect l="l" t="t" r="r" b="b"/>
              <a:pathLst>
                <a:path w="1905" h="2540">
                  <a:moveTo>
                    <a:pt x="1168" y="0"/>
                  </a:moveTo>
                  <a:lnTo>
                    <a:pt x="0" y="355"/>
                  </a:lnTo>
                  <a:lnTo>
                    <a:pt x="546" y="2374"/>
                  </a:lnTo>
                  <a:lnTo>
                    <a:pt x="1714" y="2019"/>
                  </a:lnTo>
                  <a:lnTo>
                    <a:pt x="1168" y="0"/>
                  </a:lnTo>
                  <a:close/>
                </a:path>
              </a:pathLst>
            </a:custGeom>
            <a:solidFill>
              <a:srgbClr val="5C7AA6"/>
            </a:solidFill>
          </p:spPr>
          <p:txBody>
            <a:bodyPr wrap="square" lIns="0" tIns="0" rIns="0" bIns="0" rtlCol="0"/>
            <a:lstStyle/>
            <a:p>
              <a:endParaRPr sz="1227"/>
            </a:p>
          </p:txBody>
        </p:sp>
        <p:sp>
          <p:nvSpPr>
            <p:cNvPr id="4808" name="object 4808"/>
            <p:cNvSpPr/>
            <p:nvPr/>
          </p:nvSpPr>
          <p:spPr>
            <a:xfrm>
              <a:off x="2791320" y="6883616"/>
              <a:ext cx="2540" cy="2540"/>
            </a:xfrm>
            <a:custGeom>
              <a:avLst/>
              <a:gdLst/>
              <a:ahLst/>
              <a:cxnLst/>
              <a:rect l="l" t="t" r="r" b="b"/>
              <a:pathLst>
                <a:path w="2539" h="2540">
                  <a:moveTo>
                    <a:pt x="1562" y="0"/>
                  </a:moveTo>
                  <a:lnTo>
                    <a:pt x="0" y="469"/>
                  </a:lnTo>
                  <a:lnTo>
                    <a:pt x="546" y="2489"/>
                  </a:lnTo>
                  <a:lnTo>
                    <a:pt x="2108" y="2019"/>
                  </a:lnTo>
                  <a:lnTo>
                    <a:pt x="1562" y="0"/>
                  </a:lnTo>
                  <a:close/>
                </a:path>
              </a:pathLst>
            </a:custGeom>
            <a:solidFill>
              <a:srgbClr val="5C7AA7"/>
            </a:solidFill>
          </p:spPr>
          <p:txBody>
            <a:bodyPr wrap="square" lIns="0" tIns="0" rIns="0" bIns="0" rtlCol="0"/>
            <a:lstStyle/>
            <a:p>
              <a:endParaRPr sz="1227"/>
            </a:p>
          </p:txBody>
        </p:sp>
        <p:sp>
          <p:nvSpPr>
            <p:cNvPr id="4809" name="object 4809"/>
            <p:cNvSpPr/>
            <p:nvPr/>
          </p:nvSpPr>
          <p:spPr>
            <a:xfrm>
              <a:off x="2790177" y="6884085"/>
              <a:ext cx="1905" cy="2540"/>
            </a:xfrm>
            <a:custGeom>
              <a:avLst/>
              <a:gdLst/>
              <a:ahLst/>
              <a:cxnLst/>
              <a:rect l="l" t="t" r="r" b="b"/>
              <a:pathLst>
                <a:path w="1905" h="2540">
                  <a:moveTo>
                    <a:pt x="1143" y="0"/>
                  </a:moveTo>
                  <a:lnTo>
                    <a:pt x="0" y="342"/>
                  </a:lnTo>
                  <a:lnTo>
                    <a:pt x="546" y="2362"/>
                  </a:lnTo>
                  <a:lnTo>
                    <a:pt x="1689" y="2019"/>
                  </a:lnTo>
                  <a:lnTo>
                    <a:pt x="1143" y="0"/>
                  </a:lnTo>
                  <a:close/>
                </a:path>
              </a:pathLst>
            </a:custGeom>
            <a:solidFill>
              <a:srgbClr val="5C7AA8"/>
            </a:solidFill>
          </p:spPr>
          <p:txBody>
            <a:bodyPr wrap="square" lIns="0" tIns="0" rIns="0" bIns="0" rtlCol="0"/>
            <a:lstStyle/>
            <a:p>
              <a:endParaRPr sz="1227"/>
            </a:p>
          </p:txBody>
        </p:sp>
        <p:sp>
          <p:nvSpPr>
            <p:cNvPr id="4810" name="object 4810"/>
            <p:cNvSpPr/>
            <p:nvPr/>
          </p:nvSpPr>
          <p:spPr>
            <a:xfrm>
              <a:off x="2788678" y="6884428"/>
              <a:ext cx="2540" cy="2540"/>
            </a:xfrm>
            <a:custGeom>
              <a:avLst/>
              <a:gdLst/>
              <a:ahLst/>
              <a:cxnLst/>
              <a:rect l="l" t="t" r="r" b="b"/>
              <a:pathLst>
                <a:path w="2539" h="2540">
                  <a:moveTo>
                    <a:pt x="1498" y="0"/>
                  </a:moveTo>
                  <a:lnTo>
                    <a:pt x="0" y="444"/>
                  </a:lnTo>
                  <a:lnTo>
                    <a:pt x="558" y="2476"/>
                  </a:lnTo>
                  <a:lnTo>
                    <a:pt x="2044" y="2019"/>
                  </a:lnTo>
                  <a:lnTo>
                    <a:pt x="1498" y="0"/>
                  </a:lnTo>
                  <a:close/>
                </a:path>
              </a:pathLst>
            </a:custGeom>
            <a:solidFill>
              <a:srgbClr val="5C7BA8"/>
            </a:solidFill>
          </p:spPr>
          <p:txBody>
            <a:bodyPr wrap="square" lIns="0" tIns="0" rIns="0" bIns="0" rtlCol="0"/>
            <a:lstStyle/>
            <a:p>
              <a:endParaRPr sz="1227"/>
            </a:p>
          </p:txBody>
        </p:sp>
        <p:sp>
          <p:nvSpPr>
            <p:cNvPr id="4811" name="object 4811"/>
            <p:cNvSpPr/>
            <p:nvPr/>
          </p:nvSpPr>
          <p:spPr>
            <a:xfrm>
              <a:off x="2787535" y="6884873"/>
              <a:ext cx="1905" cy="2540"/>
            </a:xfrm>
            <a:custGeom>
              <a:avLst/>
              <a:gdLst/>
              <a:ahLst/>
              <a:cxnLst/>
              <a:rect l="l" t="t" r="r" b="b"/>
              <a:pathLst>
                <a:path w="1905" h="2540">
                  <a:moveTo>
                    <a:pt x="1143" y="0"/>
                  </a:moveTo>
                  <a:lnTo>
                    <a:pt x="0" y="342"/>
                  </a:lnTo>
                  <a:lnTo>
                    <a:pt x="558" y="2374"/>
                  </a:lnTo>
                  <a:lnTo>
                    <a:pt x="1701" y="2032"/>
                  </a:lnTo>
                  <a:lnTo>
                    <a:pt x="1143" y="0"/>
                  </a:lnTo>
                  <a:close/>
                </a:path>
              </a:pathLst>
            </a:custGeom>
            <a:solidFill>
              <a:srgbClr val="5C7CA8"/>
            </a:solidFill>
          </p:spPr>
          <p:txBody>
            <a:bodyPr wrap="square" lIns="0" tIns="0" rIns="0" bIns="0" rtlCol="0"/>
            <a:lstStyle/>
            <a:p>
              <a:endParaRPr sz="1227"/>
            </a:p>
          </p:txBody>
        </p:sp>
        <p:sp>
          <p:nvSpPr>
            <p:cNvPr id="4812" name="object 4812"/>
            <p:cNvSpPr/>
            <p:nvPr/>
          </p:nvSpPr>
          <p:spPr>
            <a:xfrm>
              <a:off x="2786075" y="6885216"/>
              <a:ext cx="2540" cy="2540"/>
            </a:xfrm>
            <a:custGeom>
              <a:avLst/>
              <a:gdLst/>
              <a:ahLst/>
              <a:cxnLst/>
              <a:rect l="l" t="t" r="r" b="b"/>
              <a:pathLst>
                <a:path w="2539" h="2540">
                  <a:moveTo>
                    <a:pt x="1460" y="0"/>
                  </a:moveTo>
                  <a:lnTo>
                    <a:pt x="0" y="444"/>
                  </a:lnTo>
                  <a:lnTo>
                    <a:pt x="558" y="2476"/>
                  </a:lnTo>
                  <a:lnTo>
                    <a:pt x="2019" y="2031"/>
                  </a:lnTo>
                  <a:lnTo>
                    <a:pt x="1460" y="0"/>
                  </a:lnTo>
                  <a:close/>
                </a:path>
              </a:pathLst>
            </a:custGeom>
            <a:solidFill>
              <a:srgbClr val="5C7CA9"/>
            </a:solidFill>
          </p:spPr>
          <p:txBody>
            <a:bodyPr wrap="square" lIns="0" tIns="0" rIns="0" bIns="0" rtlCol="0"/>
            <a:lstStyle/>
            <a:p>
              <a:endParaRPr sz="1227"/>
            </a:p>
          </p:txBody>
        </p:sp>
        <p:sp>
          <p:nvSpPr>
            <p:cNvPr id="4813" name="object 4813"/>
            <p:cNvSpPr/>
            <p:nvPr/>
          </p:nvSpPr>
          <p:spPr>
            <a:xfrm>
              <a:off x="2784906" y="6885660"/>
              <a:ext cx="1905" cy="2540"/>
            </a:xfrm>
            <a:custGeom>
              <a:avLst/>
              <a:gdLst/>
              <a:ahLst/>
              <a:cxnLst/>
              <a:rect l="l" t="t" r="r" b="b"/>
              <a:pathLst>
                <a:path w="1905" h="2540">
                  <a:moveTo>
                    <a:pt x="1168" y="0"/>
                  </a:moveTo>
                  <a:lnTo>
                    <a:pt x="0" y="342"/>
                  </a:lnTo>
                  <a:lnTo>
                    <a:pt x="558" y="2387"/>
                  </a:lnTo>
                  <a:lnTo>
                    <a:pt x="1727" y="2032"/>
                  </a:lnTo>
                  <a:lnTo>
                    <a:pt x="1168" y="0"/>
                  </a:lnTo>
                  <a:close/>
                </a:path>
              </a:pathLst>
            </a:custGeom>
            <a:solidFill>
              <a:srgbClr val="5C7CAA"/>
            </a:solidFill>
          </p:spPr>
          <p:txBody>
            <a:bodyPr wrap="square" lIns="0" tIns="0" rIns="0" bIns="0" rtlCol="0"/>
            <a:lstStyle/>
            <a:p>
              <a:endParaRPr sz="1227"/>
            </a:p>
          </p:txBody>
        </p:sp>
        <p:sp>
          <p:nvSpPr>
            <p:cNvPr id="4814" name="object 4814"/>
            <p:cNvSpPr/>
            <p:nvPr/>
          </p:nvSpPr>
          <p:spPr>
            <a:xfrm>
              <a:off x="2783344" y="6886003"/>
              <a:ext cx="2540" cy="2540"/>
            </a:xfrm>
            <a:custGeom>
              <a:avLst/>
              <a:gdLst/>
              <a:ahLst/>
              <a:cxnLst/>
              <a:rect l="l" t="t" r="r" b="b"/>
              <a:pathLst>
                <a:path w="2539" h="2540">
                  <a:moveTo>
                    <a:pt x="1562" y="0"/>
                  </a:moveTo>
                  <a:lnTo>
                    <a:pt x="0" y="469"/>
                  </a:lnTo>
                  <a:lnTo>
                    <a:pt x="558" y="2514"/>
                  </a:lnTo>
                  <a:lnTo>
                    <a:pt x="2120" y="2044"/>
                  </a:lnTo>
                  <a:lnTo>
                    <a:pt x="1562" y="0"/>
                  </a:lnTo>
                  <a:close/>
                </a:path>
              </a:pathLst>
            </a:custGeom>
            <a:solidFill>
              <a:srgbClr val="5D7DAA"/>
            </a:solidFill>
          </p:spPr>
          <p:txBody>
            <a:bodyPr wrap="square" lIns="0" tIns="0" rIns="0" bIns="0" rtlCol="0"/>
            <a:lstStyle/>
            <a:p>
              <a:endParaRPr sz="1227"/>
            </a:p>
          </p:txBody>
        </p:sp>
        <p:sp>
          <p:nvSpPr>
            <p:cNvPr id="4815" name="object 4815"/>
            <p:cNvSpPr/>
            <p:nvPr/>
          </p:nvSpPr>
          <p:spPr>
            <a:xfrm>
              <a:off x="2782176" y="6886473"/>
              <a:ext cx="1905" cy="2540"/>
            </a:xfrm>
            <a:custGeom>
              <a:avLst/>
              <a:gdLst/>
              <a:ahLst/>
              <a:cxnLst/>
              <a:rect l="l" t="t" r="r" b="b"/>
              <a:pathLst>
                <a:path w="1905" h="2540">
                  <a:moveTo>
                    <a:pt x="1168" y="0"/>
                  </a:moveTo>
                  <a:lnTo>
                    <a:pt x="0" y="355"/>
                  </a:lnTo>
                  <a:lnTo>
                    <a:pt x="571" y="2387"/>
                  </a:lnTo>
                  <a:lnTo>
                    <a:pt x="1727" y="2044"/>
                  </a:lnTo>
                  <a:lnTo>
                    <a:pt x="1168" y="0"/>
                  </a:lnTo>
                  <a:close/>
                </a:path>
              </a:pathLst>
            </a:custGeom>
            <a:solidFill>
              <a:srgbClr val="5D7DAB"/>
            </a:solidFill>
          </p:spPr>
          <p:txBody>
            <a:bodyPr wrap="square" lIns="0" tIns="0" rIns="0" bIns="0" rtlCol="0"/>
            <a:lstStyle/>
            <a:p>
              <a:endParaRPr sz="1227"/>
            </a:p>
          </p:txBody>
        </p:sp>
        <p:sp>
          <p:nvSpPr>
            <p:cNvPr id="4816" name="object 4816"/>
            <p:cNvSpPr/>
            <p:nvPr/>
          </p:nvSpPr>
          <p:spPr>
            <a:xfrm>
              <a:off x="2780703" y="6886829"/>
              <a:ext cx="2540" cy="2540"/>
            </a:xfrm>
            <a:custGeom>
              <a:avLst/>
              <a:gdLst/>
              <a:ahLst/>
              <a:cxnLst/>
              <a:rect l="l" t="t" r="r" b="b"/>
              <a:pathLst>
                <a:path w="2539" h="2540">
                  <a:moveTo>
                    <a:pt x="1473" y="0"/>
                  </a:moveTo>
                  <a:lnTo>
                    <a:pt x="0" y="431"/>
                  </a:lnTo>
                  <a:lnTo>
                    <a:pt x="571" y="2489"/>
                  </a:lnTo>
                  <a:lnTo>
                    <a:pt x="1244" y="2286"/>
                  </a:lnTo>
                  <a:lnTo>
                    <a:pt x="2044" y="2032"/>
                  </a:lnTo>
                  <a:lnTo>
                    <a:pt x="1473" y="0"/>
                  </a:lnTo>
                  <a:close/>
                </a:path>
              </a:pathLst>
            </a:custGeom>
            <a:solidFill>
              <a:srgbClr val="5D7EAB"/>
            </a:solidFill>
          </p:spPr>
          <p:txBody>
            <a:bodyPr wrap="square" lIns="0" tIns="0" rIns="0" bIns="0" rtlCol="0"/>
            <a:lstStyle/>
            <a:p>
              <a:endParaRPr sz="1227"/>
            </a:p>
          </p:txBody>
        </p:sp>
        <p:sp>
          <p:nvSpPr>
            <p:cNvPr id="4817" name="object 4817"/>
            <p:cNvSpPr/>
            <p:nvPr/>
          </p:nvSpPr>
          <p:spPr>
            <a:xfrm>
              <a:off x="2778099" y="6887260"/>
              <a:ext cx="3175" cy="3175"/>
            </a:xfrm>
            <a:custGeom>
              <a:avLst/>
              <a:gdLst/>
              <a:ahLst/>
              <a:cxnLst/>
              <a:rect l="l" t="t" r="r" b="b"/>
              <a:pathLst>
                <a:path w="3175" h="3175">
                  <a:moveTo>
                    <a:pt x="3175" y="2057"/>
                  </a:moveTo>
                  <a:lnTo>
                    <a:pt x="2603" y="0"/>
                  </a:lnTo>
                  <a:lnTo>
                    <a:pt x="1143" y="444"/>
                  </a:lnTo>
                  <a:lnTo>
                    <a:pt x="0" y="787"/>
                  </a:lnTo>
                  <a:lnTo>
                    <a:pt x="571" y="2844"/>
                  </a:lnTo>
                  <a:lnTo>
                    <a:pt x="1155" y="2667"/>
                  </a:lnTo>
                  <a:lnTo>
                    <a:pt x="1714" y="2501"/>
                  </a:lnTo>
                  <a:lnTo>
                    <a:pt x="3175" y="2057"/>
                  </a:lnTo>
                  <a:close/>
                </a:path>
              </a:pathLst>
            </a:custGeom>
            <a:solidFill>
              <a:srgbClr val="5D7FAC"/>
            </a:solidFill>
          </p:spPr>
          <p:txBody>
            <a:bodyPr wrap="square" lIns="0" tIns="0" rIns="0" bIns="0" rtlCol="0"/>
            <a:lstStyle/>
            <a:p>
              <a:endParaRPr sz="1227"/>
            </a:p>
          </p:txBody>
        </p:sp>
        <p:sp>
          <p:nvSpPr>
            <p:cNvPr id="4818" name="object 4818"/>
            <p:cNvSpPr/>
            <p:nvPr/>
          </p:nvSpPr>
          <p:spPr>
            <a:xfrm>
              <a:off x="2776524" y="6888048"/>
              <a:ext cx="2540" cy="2540"/>
            </a:xfrm>
            <a:custGeom>
              <a:avLst/>
              <a:gdLst/>
              <a:ahLst/>
              <a:cxnLst/>
              <a:rect l="l" t="t" r="r" b="b"/>
              <a:pathLst>
                <a:path w="2539" h="2540">
                  <a:moveTo>
                    <a:pt x="1574" y="0"/>
                  </a:moveTo>
                  <a:lnTo>
                    <a:pt x="0" y="469"/>
                  </a:lnTo>
                  <a:lnTo>
                    <a:pt x="558" y="2540"/>
                  </a:lnTo>
                  <a:lnTo>
                    <a:pt x="2146" y="2057"/>
                  </a:lnTo>
                  <a:lnTo>
                    <a:pt x="1574" y="0"/>
                  </a:lnTo>
                  <a:close/>
                </a:path>
              </a:pathLst>
            </a:custGeom>
            <a:solidFill>
              <a:srgbClr val="5D7FAD"/>
            </a:solidFill>
          </p:spPr>
          <p:txBody>
            <a:bodyPr wrap="square" lIns="0" tIns="0" rIns="0" bIns="0" rtlCol="0"/>
            <a:lstStyle/>
            <a:p>
              <a:endParaRPr sz="1227"/>
            </a:p>
          </p:txBody>
        </p:sp>
        <p:sp>
          <p:nvSpPr>
            <p:cNvPr id="4819" name="object 4819"/>
            <p:cNvSpPr/>
            <p:nvPr/>
          </p:nvSpPr>
          <p:spPr>
            <a:xfrm>
              <a:off x="2775369" y="6888518"/>
              <a:ext cx="1905" cy="2540"/>
            </a:xfrm>
            <a:custGeom>
              <a:avLst/>
              <a:gdLst/>
              <a:ahLst/>
              <a:cxnLst/>
              <a:rect l="l" t="t" r="r" b="b"/>
              <a:pathLst>
                <a:path w="1905" h="2540">
                  <a:moveTo>
                    <a:pt x="1155" y="0"/>
                  </a:moveTo>
                  <a:lnTo>
                    <a:pt x="0" y="342"/>
                  </a:lnTo>
                  <a:lnTo>
                    <a:pt x="571" y="2412"/>
                  </a:lnTo>
                  <a:lnTo>
                    <a:pt x="850" y="2324"/>
                  </a:lnTo>
                  <a:lnTo>
                    <a:pt x="1714" y="2070"/>
                  </a:lnTo>
                  <a:lnTo>
                    <a:pt x="1155" y="0"/>
                  </a:lnTo>
                  <a:close/>
                </a:path>
              </a:pathLst>
            </a:custGeom>
            <a:solidFill>
              <a:srgbClr val="5D80AD"/>
            </a:solidFill>
          </p:spPr>
          <p:txBody>
            <a:bodyPr wrap="square" lIns="0" tIns="0" rIns="0" bIns="0" rtlCol="0"/>
            <a:lstStyle/>
            <a:p>
              <a:endParaRPr sz="1227"/>
            </a:p>
          </p:txBody>
        </p:sp>
        <p:sp>
          <p:nvSpPr>
            <p:cNvPr id="4820" name="object 4820"/>
            <p:cNvSpPr/>
            <p:nvPr/>
          </p:nvSpPr>
          <p:spPr>
            <a:xfrm>
              <a:off x="2773908" y="6888861"/>
              <a:ext cx="2540" cy="2540"/>
            </a:xfrm>
            <a:custGeom>
              <a:avLst/>
              <a:gdLst/>
              <a:ahLst/>
              <a:cxnLst/>
              <a:rect l="l" t="t" r="r" b="b"/>
              <a:pathLst>
                <a:path w="2539" h="2540">
                  <a:moveTo>
                    <a:pt x="1460" y="0"/>
                  </a:moveTo>
                  <a:lnTo>
                    <a:pt x="0" y="444"/>
                  </a:lnTo>
                  <a:lnTo>
                    <a:pt x="571" y="2514"/>
                  </a:lnTo>
                  <a:lnTo>
                    <a:pt x="2031" y="2070"/>
                  </a:lnTo>
                  <a:lnTo>
                    <a:pt x="1460" y="0"/>
                  </a:lnTo>
                  <a:close/>
                </a:path>
              </a:pathLst>
            </a:custGeom>
            <a:solidFill>
              <a:srgbClr val="5D81AD"/>
            </a:solidFill>
          </p:spPr>
          <p:txBody>
            <a:bodyPr wrap="square" lIns="0" tIns="0" rIns="0" bIns="0" rtlCol="0"/>
            <a:lstStyle/>
            <a:p>
              <a:endParaRPr sz="1227"/>
            </a:p>
          </p:txBody>
        </p:sp>
        <p:sp>
          <p:nvSpPr>
            <p:cNvPr id="4821" name="object 4821"/>
            <p:cNvSpPr/>
            <p:nvPr/>
          </p:nvSpPr>
          <p:spPr>
            <a:xfrm>
              <a:off x="2772740" y="6889305"/>
              <a:ext cx="1905" cy="2540"/>
            </a:xfrm>
            <a:custGeom>
              <a:avLst/>
              <a:gdLst/>
              <a:ahLst/>
              <a:cxnLst/>
              <a:rect l="l" t="t" r="r" b="b"/>
              <a:pathLst>
                <a:path w="1905" h="2540">
                  <a:moveTo>
                    <a:pt x="1168" y="0"/>
                  </a:moveTo>
                  <a:lnTo>
                    <a:pt x="0" y="355"/>
                  </a:lnTo>
                  <a:lnTo>
                    <a:pt x="558" y="2425"/>
                  </a:lnTo>
                  <a:lnTo>
                    <a:pt x="1739" y="2070"/>
                  </a:lnTo>
                  <a:lnTo>
                    <a:pt x="1168" y="0"/>
                  </a:lnTo>
                  <a:close/>
                </a:path>
              </a:pathLst>
            </a:custGeom>
            <a:solidFill>
              <a:srgbClr val="5E81AE"/>
            </a:solidFill>
          </p:spPr>
          <p:txBody>
            <a:bodyPr wrap="square" lIns="0" tIns="0" rIns="0" bIns="0" rtlCol="0"/>
            <a:lstStyle/>
            <a:p>
              <a:endParaRPr sz="1227"/>
            </a:p>
          </p:txBody>
        </p:sp>
        <p:sp>
          <p:nvSpPr>
            <p:cNvPr id="4822" name="object 4822"/>
            <p:cNvSpPr/>
            <p:nvPr/>
          </p:nvSpPr>
          <p:spPr>
            <a:xfrm>
              <a:off x="2771279" y="6889661"/>
              <a:ext cx="2540" cy="2540"/>
            </a:xfrm>
            <a:custGeom>
              <a:avLst/>
              <a:gdLst/>
              <a:ahLst/>
              <a:cxnLst/>
              <a:rect l="l" t="t" r="r" b="b"/>
              <a:pathLst>
                <a:path w="2539" h="2540">
                  <a:moveTo>
                    <a:pt x="1460" y="0"/>
                  </a:moveTo>
                  <a:lnTo>
                    <a:pt x="0" y="431"/>
                  </a:lnTo>
                  <a:lnTo>
                    <a:pt x="571" y="2514"/>
                  </a:lnTo>
                  <a:lnTo>
                    <a:pt x="2019" y="2070"/>
                  </a:lnTo>
                  <a:lnTo>
                    <a:pt x="1460" y="0"/>
                  </a:lnTo>
                  <a:close/>
                </a:path>
              </a:pathLst>
            </a:custGeom>
            <a:solidFill>
              <a:srgbClr val="5E81AF"/>
            </a:solidFill>
          </p:spPr>
          <p:txBody>
            <a:bodyPr wrap="square" lIns="0" tIns="0" rIns="0" bIns="0" rtlCol="0"/>
            <a:lstStyle/>
            <a:p>
              <a:endParaRPr sz="1227"/>
            </a:p>
          </p:txBody>
        </p:sp>
        <p:sp>
          <p:nvSpPr>
            <p:cNvPr id="4823" name="object 4823"/>
            <p:cNvSpPr/>
            <p:nvPr/>
          </p:nvSpPr>
          <p:spPr>
            <a:xfrm>
              <a:off x="2768549" y="6890092"/>
              <a:ext cx="3810" cy="3175"/>
            </a:xfrm>
            <a:custGeom>
              <a:avLst/>
              <a:gdLst/>
              <a:ahLst/>
              <a:cxnLst/>
              <a:rect l="l" t="t" r="r" b="b"/>
              <a:pathLst>
                <a:path w="3810" h="3175">
                  <a:moveTo>
                    <a:pt x="3302" y="2082"/>
                  </a:moveTo>
                  <a:lnTo>
                    <a:pt x="2730" y="0"/>
                  </a:lnTo>
                  <a:lnTo>
                    <a:pt x="1651" y="330"/>
                  </a:lnTo>
                  <a:lnTo>
                    <a:pt x="0" y="825"/>
                  </a:lnTo>
                  <a:lnTo>
                    <a:pt x="558" y="2908"/>
                  </a:lnTo>
                  <a:lnTo>
                    <a:pt x="2235" y="2400"/>
                  </a:lnTo>
                  <a:lnTo>
                    <a:pt x="3302" y="2082"/>
                  </a:lnTo>
                  <a:close/>
                </a:path>
              </a:pathLst>
            </a:custGeom>
            <a:solidFill>
              <a:srgbClr val="5E82AF"/>
            </a:solidFill>
          </p:spPr>
          <p:txBody>
            <a:bodyPr wrap="square" lIns="0" tIns="0" rIns="0" bIns="0" rtlCol="0"/>
            <a:lstStyle/>
            <a:p>
              <a:endParaRPr sz="1227"/>
            </a:p>
          </p:txBody>
        </p:sp>
        <p:sp>
          <p:nvSpPr>
            <p:cNvPr id="4824" name="object 4824"/>
            <p:cNvSpPr/>
            <p:nvPr/>
          </p:nvSpPr>
          <p:spPr>
            <a:xfrm>
              <a:off x="2767457" y="6890918"/>
              <a:ext cx="1905" cy="2540"/>
            </a:xfrm>
            <a:custGeom>
              <a:avLst/>
              <a:gdLst/>
              <a:ahLst/>
              <a:cxnLst/>
              <a:rect l="l" t="t" r="r" b="b"/>
              <a:pathLst>
                <a:path w="1905" h="2540">
                  <a:moveTo>
                    <a:pt x="1092" y="0"/>
                  </a:moveTo>
                  <a:lnTo>
                    <a:pt x="0" y="317"/>
                  </a:lnTo>
                  <a:lnTo>
                    <a:pt x="596" y="2400"/>
                  </a:lnTo>
                  <a:lnTo>
                    <a:pt x="1650" y="2082"/>
                  </a:lnTo>
                  <a:lnTo>
                    <a:pt x="1092" y="0"/>
                  </a:lnTo>
                  <a:close/>
                </a:path>
              </a:pathLst>
            </a:custGeom>
            <a:solidFill>
              <a:srgbClr val="5E83B0"/>
            </a:solidFill>
          </p:spPr>
          <p:txBody>
            <a:bodyPr wrap="square" lIns="0" tIns="0" rIns="0" bIns="0" rtlCol="0"/>
            <a:lstStyle/>
            <a:p>
              <a:endParaRPr sz="1227"/>
            </a:p>
          </p:txBody>
        </p:sp>
        <p:sp>
          <p:nvSpPr>
            <p:cNvPr id="4825" name="object 4825"/>
            <p:cNvSpPr/>
            <p:nvPr/>
          </p:nvSpPr>
          <p:spPr>
            <a:xfrm>
              <a:off x="2764561" y="6891235"/>
              <a:ext cx="3810" cy="3175"/>
            </a:xfrm>
            <a:custGeom>
              <a:avLst/>
              <a:gdLst/>
              <a:ahLst/>
              <a:cxnLst/>
              <a:rect l="l" t="t" r="r" b="b"/>
              <a:pathLst>
                <a:path w="3810" h="3175">
                  <a:moveTo>
                    <a:pt x="3492" y="2082"/>
                  </a:moveTo>
                  <a:lnTo>
                    <a:pt x="2895" y="0"/>
                  </a:lnTo>
                  <a:lnTo>
                    <a:pt x="1371" y="457"/>
                  </a:lnTo>
                  <a:lnTo>
                    <a:pt x="0" y="876"/>
                  </a:lnTo>
                  <a:lnTo>
                    <a:pt x="571" y="2971"/>
                  </a:lnTo>
                  <a:lnTo>
                    <a:pt x="1943" y="2552"/>
                  </a:lnTo>
                  <a:lnTo>
                    <a:pt x="3492" y="2082"/>
                  </a:lnTo>
                  <a:close/>
                </a:path>
              </a:pathLst>
            </a:custGeom>
            <a:solidFill>
              <a:srgbClr val="5E83B1"/>
            </a:solidFill>
          </p:spPr>
          <p:txBody>
            <a:bodyPr wrap="square" lIns="0" tIns="0" rIns="0" bIns="0" rtlCol="0"/>
            <a:lstStyle/>
            <a:p>
              <a:endParaRPr sz="1227"/>
            </a:p>
          </p:txBody>
        </p:sp>
        <p:sp>
          <p:nvSpPr>
            <p:cNvPr id="4826" name="object 4826"/>
            <p:cNvSpPr/>
            <p:nvPr/>
          </p:nvSpPr>
          <p:spPr>
            <a:xfrm>
              <a:off x="2763304" y="6892112"/>
              <a:ext cx="1905" cy="2540"/>
            </a:xfrm>
            <a:custGeom>
              <a:avLst/>
              <a:gdLst/>
              <a:ahLst/>
              <a:cxnLst/>
              <a:rect l="l" t="t" r="r" b="b"/>
              <a:pathLst>
                <a:path w="1905" h="2540">
                  <a:moveTo>
                    <a:pt x="1257" y="0"/>
                  </a:moveTo>
                  <a:lnTo>
                    <a:pt x="0" y="380"/>
                  </a:lnTo>
                  <a:lnTo>
                    <a:pt x="571" y="2476"/>
                  </a:lnTo>
                  <a:lnTo>
                    <a:pt x="723" y="2425"/>
                  </a:lnTo>
                  <a:lnTo>
                    <a:pt x="1828" y="2095"/>
                  </a:lnTo>
                  <a:lnTo>
                    <a:pt x="1257" y="0"/>
                  </a:lnTo>
                  <a:close/>
                </a:path>
              </a:pathLst>
            </a:custGeom>
            <a:solidFill>
              <a:srgbClr val="5E84B2"/>
            </a:solidFill>
          </p:spPr>
          <p:txBody>
            <a:bodyPr wrap="square" lIns="0" tIns="0" rIns="0" bIns="0" rtlCol="0"/>
            <a:lstStyle/>
            <a:p>
              <a:endParaRPr sz="1227"/>
            </a:p>
          </p:txBody>
        </p:sp>
        <p:sp>
          <p:nvSpPr>
            <p:cNvPr id="4827" name="object 4827"/>
            <p:cNvSpPr/>
            <p:nvPr/>
          </p:nvSpPr>
          <p:spPr>
            <a:xfrm>
              <a:off x="2761830" y="6892493"/>
              <a:ext cx="2540" cy="2540"/>
            </a:xfrm>
            <a:custGeom>
              <a:avLst/>
              <a:gdLst/>
              <a:ahLst/>
              <a:cxnLst/>
              <a:rect l="l" t="t" r="r" b="b"/>
              <a:pathLst>
                <a:path w="2539" h="2540">
                  <a:moveTo>
                    <a:pt x="1473" y="0"/>
                  </a:moveTo>
                  <a:lnTo>
                    <a:pt x="0" y="431"/>
                  </a:lnTo>
                  <a:lnTo>
                    <a:pt x="571" y="2539"/>
                  </a:lnTo>
                  <a:lnTo>
                    <a:pt x="2044" y="2095"/>
                  </a:lnTo>
                  <a:lnTo>
                    <a:pt x="1473" y="0"/>
                  </a:lnTo>
                  <a:close/>
                </a:path>
              </a:pathLst>
            </a:custGeom>
            <a:solidFill>
              <a:srgbClr val="5E85B2"/>
            </a:solidFill>
          </p:spPr>
          <p:txBody>
            <a:bodyPr wrap="square" lIns="0" tIns="0" rIns="0" bIns="0" rtlCol="0"/>
            <a:lstStyle/>
            <a:p>
              <a:endParaRPr sz="1227"/>
            </a:p>
          </p:txBody>
        </p:sp>
        <p:sp>
          <p:nvSpPr>
            <p:cNvPr id="4828" name="object 4828"/>
            <p:cNvSpPr/>
            <p:nvPr/>
          </p:nvSpPr>
          <p:spPr>
            <a:xfrm>
              <a:off x="2759189" y="6892925"/>
              <a:ext cx="3810" cy="3175"/>
            </a:xfrm>
            <a:custGeom>
              <a:avLst/>
              <a:gdLst/>
              <a:ahLst/>
              <a:cxnLst/>
              <a:rect l="l" t="t" r="r" b="b"/>
              <a:pathLst>
                <a:path w="3810" h="3175">
                  <a:moveTo>
                    <a:pt x="3213" y="2108"/>
                  </a:moveTo>
                  <a:lnTo>
                    <a:pt x="2641" y="0"/>
                  </a:lnTo>
                  <a:lnTo>
                    <a:pt x="1498" y="355"/>
                  </a:lnTo>
                  <a:lnTo>
                    <a:pt x="0" y="800"/>
                  </a:lnTo>
                  <a:lnTo>
                    <a:pt x="584" y="2908"/>
                  </a:lnTo>
                  <a:lnTo>
                    <a:pt x="1930" y="2501"/>
                  </a:lnTo>
                  <a:lnTo>
                    <a:pt x="3213" y="2108"/>
                  </a:lnTo>
                  <a:close/>
                </a:path>
              </a:pathLst>
            </a:custGeom>
            <a:solidFill>
              <a:srgbClr val="5E86B3"/>
            </a:solidFill>
          </p:spPr>
          <p:txBody>
            <a:bodyPr wrap="square" lIns="0" tIns="0" rIns="0" bIns="0" rtlCol="0"/>
            <a:lstStyle/>
            <a:p>
              <a:endParaRPr sz="1227"/>
            </a:p>
          </p:txBody>
        </p:sp>
        <p:sp>
          <p:nvSpPr>
            <p:cNvPr id="4829" name="object 4829"/>
            <p:cNvSpPr/>
            <p:nvPr/>
          </p:nvSpPr>
          <p:spPr>
            <a:xfrm>
              <a:off x="2757932" y="6893649"/>
              <a:ext cx="1905" cy="2540"/>
            </a:xfrm>
            <a:custGeom>
              <a:avLst/>
              <a:gdLst/>
              <a:ahLst/>
              <a:cxnLst/>
              <a:rect l="l" t="t" r="r" b="b"/>
              <a:pathLst>
                <a:path w="1905" h="2540">
                  <a:moveTo>
                    <a:pt x="0" y="0"/>
                  </a:moveTo>
                  <a:lnTo>
                    <a:pt x="698" y="2527"/>
                  </a:lnTo>
                  <a:lnTo>
                    <a:pt x="1841" y="2184"/>
                  </a:lnTo>
                  <a:lnTo>
                    <a:pt x="1257" y="76"/>
                  </a:lnTo>
                  <a:lnTo>
                    <a:pt x="698" y="241"/>
                  </a:lnTo>
                  <a:lnTo>
                    <a:pt x="0" y="0"/>
                  </a:lnTo>
                  <a:close/>
                </a:path>
              </a:pathLst>
            </a:custGeom>
            <a:solidFill>
              <a:srgbClr val="5E86B4"/>
            </a:solidFill>
          </p:spPr>
          <p:txBody>
            <a:bodyPr wrap="square" lIns="0" tIns="0" rIns="0" bIns="0" rtlCol="0"/>
            <a:lstStyle/>
            <a:p>
              <a:endParaRPr sz="1227"/>
            </a:p>
          </p:txBody>
        </p:sp>
        <p:sp>
          <p:nvSpPr>
            <p:cNvPr id="4830" name="object 4830"/>
            <p:cNvSpPr/>
            <p:nvPr/>
          </p:nvSpPr>
          <p:spPr>
            <a:xfrm>
              <a:off x="2754338" y="6892429"/>
              <a:ext cx="4445" cy="3810"/>
            </a:xfrm>
            <a:custGeom>
              <a:avLst/>
              <a:gdLst/>
              <a:ahLst/>
              <a:cxnLst/>
              <a:rect l="l" t="t" r="r" b="b"/>
              <a:pathLst>
                <a:path w="4444" h="3809">
                  <a:moveTo>
                    <a:pt x="4292" y="3746"/>
                  </a:moveTo>
                  <a:lnTo>
                    <a:pt x="3594" y="1219"/>
                  </a:lnTo>
                  <a:lnTo>
                    <a:pt x="1854" y="635"/>
                  </a:lnTo>
                  <a:lnTo>
                    <a:pt x="0" y="0"/>
                  </a:lnTo>
                  <a:lnTo>
                    <a:pt x="660" y="2501"/>
                  </a:lnTo>
                  <a:lnTo>
                    <a:pt x="2552" y="3149"/>
                  </a:lnTo>
                  <a:lnTo>
                    <a:pt x="4127" y="3695"/>
                  </a:lnTo>
                  <a:lnTo>
                    <a:pt x="4292" y="3746"/>
                  </a:lnTo>
                  <a:close/>
                </a:path>
              </a:pathLst>
            </a:custGeom>
            <a:solidFill>
              <a:srgbClr val="5E87B4"/>
            </a:solidFill>
          </p:spPr>
          <p:txBody>
            <a:bodyPr wrap="square" lIns="0" tIns="0" rIns="0" bIns="0" rtlCol="0"/>
            <a:lstStyle/>
            <a:p>
              <a:endParaRPr sz="1227"/>
            </a:p>
          </p:txBody>
        </p:sp>
        <p:sp>
          <p:nvSpPr>
            <p:cNvPr id="4831" name="object 4831"/>
            <p:cNvSpPr/>
            <p:nvPr/>
          </p:nvSpPr>
          <p:spPr>
            <a:xfrm>
              <a:off x="2752940" y="6891959"/>
              <a:ext cx="2540" cy="3175"/>
            </a:xfrm>
            <a:custGeom>
              <a:avLst/>
              <a:gdLst/>
              <a:ahLst/>
              <a:cxnLst/>
              <a:rect l="l" t="t" r="r" b="b"/>
              <a:pathLst>
                <a:path w="2539" h="3175">
                  <a:moveTo>
                    <a:pt x="0" y="0"/>
                  </a:moveTo>
                  <a:lnTo>
                    <a:pt x="685" y="2489"/>
                  </a:lnTo>
                  <a:lnTo>
                    <a:pt x="2057" y="2971"/>
                  </a:lnTo>
                  <a:lnTo>
                    <a:pt x="1397" y="469"/>
                  </a:lnTo>
                  <a:lnTo>
                    <a:pt x="0" y="0"/>
                  </a:lnTo>
                  <a:close/>
                </a:path>
              </a:pathLst>
            </a:custGeom>
            <a:solidFill>
              <a:srgbClr val="5E88B5"/>
            </a:solidFill>
          </p:spPr>
          <p:txBody>
            <a:bodyPr wrap="square" lIns="0" tIns="0" rIns="0" bIns="0" rtlCol="0"/>
            <a:lstStyle/>
            <a:p>
              <a:endParaRPr sz="1227"/>
            </a:p>
          </p:txBody>
        </p:sp>
        <p:sp>
          <p:nvSpPr>
            <p:cNvPr id="4832" name="object 4832"/>
            <p:cNvSpPr/>
            <p:nvPr/>
          </p:nvSpPr>
          <p:spPr>
            <a:xfrm>
              <a:off x="2751188" y="6891363"/>
              <a:ext cx="2540" cy="3175"/>
            </a:xfrm>
            <a:custGeom>
              <a:avLst/>
              <a:gdLst/>
              <a:ahLst/>
              <a:cxnLst/>
              <a:rect l="l" t="t" r="r" b="b"/>
              <a:pathLst>
                <a:path w="2539" h="3175">
                  <a:moveTo>
                    <a:pt x="0" y="0"/>
                  </a:moveTo>
                  <a:lnTo>
                    <a:pt x="685" y="2489"/>
                  </a:lnTo>
                  <a:lnTo>
                    <a:pt x="2438" y="3086"/>
                  </a:lnTo>
                  <a:lnTo>
                    <a:pt x="1752" y="596"/>
                  </a:lnTo>
                  <a:lnTo>
                    <a:pt x="0" y="0"/>
                  </a:lnTo>
                  <a:close/>
                </a:path>
              </a:pathLst>
            </a:custGeom>
            <a:solidFill>
              <a:srgbClr val="5E88B6"/>
            </a:solidFill>
          </p:spPr>
          <p:txBody>
            <a:bodyPr wrap="square" lIns="0" tIns="0" rIns="0" bIns="0" rtlCol="0"/>
            <a:lstStyle/>
            <a:p>
              <a:endParaRPr sz="1227"/>
            </a:p>
          </p:txBody>
        </p:sp>
        <p:sp>
          <p:nvSpPr>
            <p:cNvPr id="4833" name="object 4833"/>
            <p:cNvSpPr/>
            <p:nvPr/>
          </p:nvSpPr>
          <p:spPr>
            <a:xfrm>
              <a:off x="2749791" y="6890893"/>
              <a:ext cx="2540" cy="3175"/>
            </a:xfrm>
            <a:custGeom>
              <a:avLst/>
              <a:gdLst/>
              <a:ahLst/>
              <a:cxnLst/>
              <a:rect l="l" t="t" r="r" b="b"/>
              <a:pathLst>
                <a:path w="2539" h="3175">
                  <a:moveTo>
                    <a:pt x="0" y="0"/>
                  </a:moveTo>
                  <a:lnTo>
                    <a:pt x="685" y="2476"/>
                  </a:lnTo>
                  <a:lnTo>
                    <a:pt x="2082" y="2959"/>
                  </a:lnTo>
                  <a:lnTo>
                    <a:pt x="1396" y="469"/>
                  </a:lnTo>
                  <a:lnTo>
                    <a:pt x="0" y="0"/>
                  </a:lnTo>
                  <a:close/>
                </a:path>
              </a:pathLst>
            </a:custGeom>
            <a:solidFill>
              <a:srgbClr val="5F88B6"/>
            </a:solidFill>
          </p:spPr>
          <p:txBody>
            <a:bodyPr wrap="square" lIns="0" tIns="0" rIns="0" bIns="0" rtlCol="0"/>
            <a:lstStyle/>
            <a:p>
              <a:endParaRPr sz="1227"/>
            </a:p>
          </p:txBody>
        </p:sp>
        <p:sp>
          <p:nvSpPr>
            <p:cNvPr id="4834" name="object 4834"/>
            <p:cNvSpPr/>
            <p:nvPr/>
          </p:nvSpPr>
          <p:spPr>
            <a:xfrm>
              <a:off x="2748038" y="6890296"/>
              <a:ext cx="2540" cy="3175"/>
            </a:xfrm>
            <a:custGeom>
              <a:avLst/>
              <a:gdLst/>
              <a:ahLst/>
              <a:cxnLst/>
              <a:rect l="l" t="t" r="r" b="b"/>
              <a:pathLst>
                <a:path w="2539" h="3175">
                  <a:moveTo>
                    <a:pt x="0" y="0"/>
                  </a:moveTo>
                  <a:lnTo>
                    <a:pt x="685" y="2476"/>
                  </a:lnTo>
                  <a:lnTo>
                    <a:pt x="2438" y="3073"/>
                  </a:lnTo>
                  <a:lnTo>
                    <a:pt x="1752" y="596"/>
                  </a:lnTo>
                  <a:lnTo>
                    <a:pt x="0" y="0"/>
                  </a:lnTo>
                  <a:close/>
                </a:path>
              </a:pathLst>
            </a:custGeom>
            <a:solidFill>
              <a:srgbClr val="5F89B6"/>
            </a:solidFill>
          </p:spPr>
          <p:txBody>
            <a:bodyPr wrap="square" lIns="0" tIns="0" rIns="0" bIns="0" rtlCol="0"/>
            <a:lstStyle/>
            <a:p>
              <a:endParaRPr sz="1227"/>
            </a:p>
          </p:txBody>
        </p:sp>
        <p:sp>
          <p:nvSpPr>
            <p:cNvPr id="4835" name="object 4835"/>
            <p:cNvSpPr/>
            <p:nvPr/>
          </p:nvSpPr>
          <p:spPr>
            <a:xfrm>
              <a:off x="2746679" y="6889839"/>
              <a:ext cx="2540" cy="3175"/>
            </a:xfrm>
            <a:custGeom>
              <a:avLst/>
              <a:gdLst/>
              <a:ahLst/>
              <a:cxnLst/>
              <a:rect l="l" t="t" r="r" b="b"/>
              <a:pathLst>
                <a:path w="2539" h="3175">
                  <a:moveTo>
                    <a:pt x="0" y="0"/>
                  </a:moveTo>
                  <a:lnTo>
                    <a:pt x="673" y="2463"/>
                  </a:lnTo>
                  <a:lnTo>
                    <a:pt x="2044" y="2933"/>
                  </a:lnTo>
                  <a:lnTo>
                    <a:pt x="1358" y="457"/>
                  </a:lnTo>
                  <a:lnTo>
                    <a:pt x="0" y="0"/>
                  </a:lnTo>
                  <a:close/>
                </a:path>
              </a:pathLst>
            </a:custGeom>
            <a:solidFill>
              <a:srgbClr val="5F8AB7"/>
            </a:solidFill>
          </p:spPr>
          <p:txBody>
            <a:bodyPr wrap="square" lIns="0" tIns="0" rIns="0" bIns="0" rtlCol="0"/>
            <a:lstStyle/>
            <a:p>
              <a:endParaRPr sz="1227"/>
            </a:p>
          </p:txBody>
        </p:sp>
        <p:sp>
          <p:nvSpPr>
            <p:cNvPr id="4836" name="object 4836"/>
            <p:cNvSpPr/>
            <p:nvPr/>
          </p:nvSpPr>
          <p:spPr>
            <a:xfrm>
              <a:off x="2743441" y="6888734"/>
              <a:ext cx="4445" cy="3810"/>
            </a:xfrm>
            <a:custGeom>
              <a:avLst/>
              <a:gdLst/>
              <a:ahLst/>
              <a:cxnLst/>
              <a:rect l="l" t="t" r="r" b="b"/>
              <a:pathLst>
                <a:path w="4444" h="3809">
                  <a:moveTo>
                    <a:pt x="3911" y="3568"/>
                  </a:moveTo>
                  <a:lnTo>
                    <a:pt x="3238" y="1104"/>
                  </a:lnTo>
                  <a:lnTo>
                    <a:pt x="1371" y="469"/>
                  </a:lnTo>
                  <a:lnTo>
                    <a:pt x="0" y="0"/>
                  </a:lnTo>
                  <a:lnTo>
                    <a:pt x="673" y="2451"/>
                  </a:lnTo>
                  <a:lnTo>
                    <a:pt x="2032" y="2921"/>
                  </a:lnTo>
                  <a:lnTo>
                    <a:pt x="3911" y="3568"/>
                  </a:lnTo>
                  <a:close/>
                </a:path>
              </a:pathLst>
            </a:custGeom>
            <a:solidFill>
              <a:srgbClr val="5F8AB8"/>
            </a:solidFill>
          </p:spPr>
          <p:txBody>
            <a:bodyPr wrap="square" lIns="0" tIns="0" rIns="0" bIns="0" rtlCol="0"/>
            <a:lstStyle/>
            <a:p>
              <a:endParaRPr sz="1227"/>
            </a:p>
          </p:txBody>
        </p:sp>
        <p:sp>
          <p:nvSpPr>
            <p:cNvPr id="4837" name="object 4837"/>
            <p:cNvSpPr/>
            <p:nvPr/>
          </p:nvSpPr>
          <p:spPr>
            <a:xfrm>
              <a:off x="2741663" y="6888137"/>
              <a:ext cx="2540" cy="3175"/>
            </a:xfrm>
            <a:custGeom>
              <a:avLst/>
              <a:gdLst/>
              <a:ahLst/>
              <a:cxnLst/>
              <a:rect l="l" t="t" r="r" b="b"/>
              <a:pathLst>
                <a:path w="2539" h="3175">
                  <a:moveTo>
                    <a:pt x="0" y="0"/>
                  </a:moveTo>
                  <a:lnTo>
                    <a:pt x="673" y="2438"/>
                  </a:lnTo>
                  <a:lnTo>
                    <a:pt x="2451" y="3047"/>
                  </a:lnTo>
                  <a:lnTo>
                    <a:pt x="1778" y="596"/>
                  </a:lnTo>
                  <a:lnTo>
                    <a:pt x="0" y="0"/>
                  </a:lnTo>
                  <a:close/>
                </a:path>
              </a:pathLst>
            </a:custGeom>
            <a:solidFill>
              <a:srgbClr val="5F8BB8"/>
            </a:solidFill>
          </p:spPr>
          <p:txBody>
            <a:bodyPr wrap="square" lIns="0" tIns="0" rIns="0" bIns="0" rtlCol="0"/>
            <a:lstStyle/>
            <a:p>
              <a:endParaRPr sz="1227"/>
            </a:p>
          </p:txBody>
        </p:sp>
        <p:sp>
          <p:nvSpPr>
            <p:cNvPr id="4838" name="object 4838"/>
            <p:cNvSpPr/>
            <p:nvPr/>
          </p:nvSpPr>
          <p:spPr>
            <a:xfrm>
              <a:off x="2740025" y="6887578"/>
              <a:ext cx="2540" cy="3175"/>
            </a:xfrm>
            <a:custGeom>
              <a:avLst/>
              <a:gdLst/>
              <a:ahLst/>
              <a:cxnLst/>
              <a:rect l="l" t="t" r="r" b="b"/>
              <a:pathLst>
                <a:path w="2539" h="3175">
                  <a:moveTo>
                    <a:pt x="0" y="0"/>
                  </a:moveTo>
                  <a:lnTo>
                    <a:pt x="634" y="2413"/>
                  </a:lnTo>
                  <a:lnTo>
                    <a:pt x="2311" y="2997"/>
                  </a:lnTo>
                  <a:lnTo>
                    <a:pt x="1638" y="558"/>
                  </a:lnTo>
                  <a:lnTo>
                    <a:pt x="0" y="0"/>
                  </a:lnTo>
                  <a:close/>
                </a:path>
              </a:pathLst>
            </a:custGeom>
            <a:solidFill>
              <a:srgbClr val="5F8CB9"/>
            </a:solidFill>
          </p:spPr>
          <p:txBody>
            <a:bodyPr wrap="square" lIns="0" tIns="0" rIns="0" bIns="0" rtlCol="0"/>
            <a:lstStyle/>
            <a:p>
              <a:endParaRPr sz="1227"/>
            </a:p>
          </p:txBody>
        </p:sp>
        <p:sp>
          <p:nvSpPr>
            <p:cNvPr id="4839" name="object 4839"/>
            <p:cNvSpPr/>
            <p:nvPr/>
          </p:nvSpPr>
          <p:spPr>
            <a:xfrm>
              <a:off x="2738526" y="6887070"/>
              <a:ext cx="2540" cy="3175"/>
            </a:xfrm>
            <a:custGeom>
              <a:avLst/>
              <a:gdLst/>
              <a:ahLst/>
              <a:cxnLst/>
              <a:rect l="l" t="t" r="r" b="b"/>
              <a:pathLst>
                <a:path w="2539" h="3175">
                  <a:moveTo>
                    <a:pt x="0" y="0"/>
                  </a:moveTo>
                  <a:lnTo>
                    <a:pt x="660" y="2413"/>
                  </a:lnTo>
                  <a:lnTo>
                    <a:pt x="2133" y="2921"/>
                  </a:lnTo>
                  <a:lnTo>
                    <a:pt x="1498" y="508"/>
                  </a:lnTo>
                  <a:lnTo>
                    <a:pt x="0" y="0"/>
                  </a:lnTo>
                  <a:close/>
                </a:path>
              </a:pathLst>
            </a:custGeom>
            <a:solidFill>
              <a:srgbClr val="5F8CBA"/>
            </a:solidFill>
          </p:spPr>
          <p:txBody>
            <a:bodyPr wrap="square" lIns="0" tIns="0" rIns="0" bIns="0" rtlCol="0"/>
            <a:lstStyle/>
            <a:p>
              <a:endParaRPr sz="1227"/>
            </a:p>
          </p:txBody>
        </p:sp>
        <p:sp>
          <p:nvSpPr>
            <p:cNvPr id="4840" name="object 4840"/>
            <p:cNvSpPr/>
            <p:nvPr/>
          </p:nvSpPr>
          <p:spPr>
            <a:xfrm>
              <a:off x="2736697" y="6886448"/>
              <a:ext cx="2540" cy="3175"/>
            </a:xfrm>
            <a:custGeom>
              <a:avLst/>
              <a:gdLst/>
              <a:ahLst/>
              <a:cxnLst/>
              <a:rect l="l" t="t" r="r" b="b"/>
              <a:pathLst>
                <a:path w="2539" h="3175">
                  <a:moveTo>
                    <a:pt x="0" y="0"/>
                  </a:moveTo>
                  <a:lnTo>
                    <a:pt x="660" y="2413"/>
                  </a:lnTo>
                  <a:lnTo>
                    <a:pt x="2489" y="3035"/>
                  </a:lnTo>
                  <a:lnTo>
                    <a:pt x="1828" y="622"/>
                  </a:lnTo>
                  <a:lnTo>
                    <a:pt x="0" y="0"/>
                  </a:lnTo>
                  <a:close/>
                </a:path>
              </a:pathLst>
            </a:custGeom>
            <a:solidFill>
              <a:srgbClr val="608DBA"/>
            </a:solidFill>
          </p:spPr>
          <p:txBody>
            <a:bodyPr wrap="square" lIns="0" tIns="0" rIns="0" bIns="0" rtlCol="0"/>
            <a:lstStyle/>
            <a:p>
              <a:endParaRPr sz="1227"/>
            </a:p>
          </p:txBody>
        </p:sp>
        <p:sp>
          <p:nvSpPr>
            <p:cNvPr id="4841" name="object 4841"/>
            <p:cNvSpPr/>
            <p:nvPr/>
          </p:nvSpPr>
          <p:spPr>
            <a:xfrm>
              <a:off x="2733522" y="6885368"/>
              <a:ext cx="4445" cy="3810"/>
            </a:xfrm>
            <a:custGeom>
              <a:avLst/>
              <a:gdLst/>
              <a:ahLst/>
              <a:cxnLst/>
              <a:rect l="l" t="t" r="r" b="b"/>
              <a:pathLst>
                <a:path w="4444" h="3809">
                  <a:moveTo>
                    <a:pt x="3835" y="3492"/>
                  </a:moveTo>
                  <a:lnTo>
                    <a:pt x="3175" y="1079"/>
                  </a:lnTo>
                  <a:lnTo>
                    <a:pt x="1803" y="609"/>
                  </a:lnTo>
                  <a:lnTo>
                    <a:pt x="0" y="0"/>
                  </a:lnTo>
                  <a:lnTo>
                    <a:pt x="647" y="2387"/>
                  </a:lnTo>
                  <a:lnTo>
                    <a:pt x="2451" y="3009"/>
                  </a:lnTo>
                  <a:lnTo>
                    <a:pt x="3835" y="3492"/>
                  </a:lnTo>
                  <a:close/>
                </a:path>
              </a:pathLst>
            </a:custGeom>
            <a:solidFill>
              <a:srgbClr val="608DBB"/>
            </a:solidFill>
          </p:spPr>
          <p:txBody>
            <a:bodyPr wrap="square" lIns="0" tIns="0" rIns="0" bIns="0" rtlCol="0"/>
            <a:lstStyle/>
            <a:p>
              <a:endParaRPr sz="1227"/>
            </a:p>
          </p:txBody>
        </p:sp>
        <p:sp>
          <p:nvSpPr>
            <p:cNvPr id="4842" name="object 4842"/>
            <p:cNvSpPr/>
            <p:nvPr/>
          </p:nvSpPr>
          <p:spPr>
            <a:xfrm>
              <a:off x="2732151" y="6884911"/>
              <a:ext cx="2540" cy="3175"/>
            </a:xfrm>
            <a:custGeom>
              <a:avLst/>
              <a:gdLst/>
              <a:ahLst/>
              <a:cxnLst/>
              <a:rect l="l" t="t" r="r" b="b"/>
              <a:pathLst>
                <a:path w="2539" h="3175">
                  <a:moveTo>
                    <a:pt x="0" y="0"/>
                  </a:moveTo>
                  <a:lnTo>
                    <a:pt x="660" y="2374"/>
                  </a:lnTo>
                  <a:lnTo>
                    <a:pt x="2019" y="2844"/>
                  </a:lnTo>
                  <a:lnTo>
                    <a:pt x="1371" y="457"/>
                  </a:lnTo>
                  <a:lnTo>
                    <a:pt x="0" y="0"/>
                  </a:lnTo>
                  <a:close/>
                </a:path>
              </a:pathLst>
            </a:custGeom>
            <a:solidFill>
              <a:srgbClr val="608EBC"/>
            </a:solidFill>
          </p:spPr>
          <p:txBody>
            <a:bodyPr wrap="square" lIns="0" tIns="0" rIns="0" bIns="0" rtlCol="0"/>
            <a:lstStyle/>
            <a:p>
              <a:endParaRPr sz="1227"/>
            </a:p>
          </p:txBody>
        </p:sp>
        <p:sp>
          <p:nvSpPr>
            <p:cNvPr id="4843" name="object 4843"/>
            <p:cNvSpPr/>
            <p:nvPr/>
          </p:nvSpPr>
          <p:spPr>
            <a:xfrm>
              <a:off x="2730385" y="6884314"/>
              <a:ext cx="2540" cy="3175"/>
            </a:xfrm>
            <a:custGeom>
              <a:avLst/>
              <a:gdLst/>
              <a:ahLst/>
              <a:cxnLst/>
              <a:rect l="l" t="t" r="r" b="b"/>
              <a:pathLst>
                <a:path w="2539" h="3175">
                  <a:moveTo>
                    <a:pt x="0" y="0"/>
                  </a:moveTo>
                  <a:lnTo>
                    <a:pt x="660" y="2374"/>
                  </a:lnTo>
                  <a:lnTo>
                    <a:pt x="2425" y="2971"/>
                  </a:lnTo>
                  <a:lnTo>
                    <a:pt x="1765" y="596"/>
                  </a:lnTo>
                  <a:lnTo>
                    <a:pt x="0" y="0"/>
                  </a:lnTo>
                  <a:close/>
                </a:path>
              </a:pathLst>
            </a:custGeom>
            <a:solidFill>
              <a:srgbClr val="608FBC"/>
            </a:solidFill>
          </p:spPr>
          <p:txBody>
            <a:bodyPr wrap="square" lIns="0" tIns="0" rIns="0" bIns="0" rtlCol="0"/>
            <a:lstStyle/>
            <a:p>
              <a:endParaRPr sz="1227"/>
            </a:p>
          </p:txBody>
        </p:sp>
        <p:sp>
          <p:nvSpPr>
            <p:cNvPr id="4844" name="object 4844"/>
            <p:cNvSpPr/>
            <p:nvPr/>
          </p:nvSpPr>
          <p:spPr>
            <a:xfrm>
              <a:off x="2727210" y="6883222"/>
              <a:ext cx="4445" cy="3810"/>
            </a:xfrm>
            <a:custGeom>
              <a:avLst/>
              <a:gdLst/>
              <a:ahLst/>
              <a:cxnLst/>
              <a:rect l="l" t="t" r="r" b="b"/>
              <a:pathLst>
                <a:path w="4444" h="3809">
                  <a:moveTo>
                    <a:pt x="3835" y="3467"/>
                  </a:moveTo>
                  <a:lnTo>
                    <a:pt x="3175" y="1092"/>
                  </a:lnTo>
                  <a:lnTo>
                    <a:pt x="1536" y="533"/>
                  </a:lnTo>
                  <a:lnTo>
                    <a:pt x="0" y="0"/>
                  </a:lnTo>
                  <a:lnTo>
                    <a:pt x="635" y="2362"/>
                  </a:lnTo>
                  <a:lnTo>
                    <a:pt x="2159" y="2882"/>
                  </a:lnTo>
                  <a:lnTo>
                    <a:pt x="3835" y="3467"/>
                  </a:lnTo>
                  <a:close/>
                </a:path>
              </a:pathLst>
            </a:custGeom>
            <a:solidFill>
              <a:srgbClr val="608FBD"/>
            </a:solidFill>
          </p:spPr>
          <p:txBody>
            <a:bodyPr wrap="square" lIns="0" tIns="0" rIns="0" bIns="0" rtlCol="0"/>
            <a:lstStyle/>
            <a:p>
              <a:endParaRPr sz="1227"/>
            </a:p>
          </p:txBody>
        </p:sp>
        <p:sp>
          <p:nvSpPr>
            <p:cNvPr id="4845" name="object 4845"/>
            <p:cNvSpPr/>
            <p:nvPr/>
          </p:nvSpPr>
          <p:spPr>
            <a:xfrm>
              <a:off x="2725381" y="6882612"/>
              <a:ext cx="2540" cy="3175"/>
            </a:xfrm>
            <a:custGeom>
              <a:avLst/>
              <a:gdLst/>
              <a:ahLst/>
              <a:cxnLst/>
              <a:rect l="l" t="t" r="r" b="b"/>
              <a:pathLst>
                <a:path w="2539" h="3175">
                  <a:moveTo>
                    <a:pt x="0" y="0"/>
                  </a:moveTo>
                  <a:lnTo>
                    <a:pt x="647" y="2349"/>
                  </a:lnTo>
                  <a:lnTo>
                    <a:pt x="2463" y="2971"/>
                  </a:lnTo>
                  <a:lnTo>
                    <a:pt x="1828" y="609"/>
                  </a:lnTo>
                  <a:lnTo>
                    <a:pt x="0" y="0"/>
                  </a:lnTo>
                  <a:close/>
                </a:path>
              </a:pathLst>
            </a:custGeom>
            <a:solidFill>
              <a:srgbClr val="6090BD"/>
            </a:solidFill>
          </p:spPr>
          <p:txBody>
            <a:bodyPr wrap="square" lIns="0" tIns="0" rIns="0" bIns="0" rtlCol="0"/>
            <a:lstStyle/>
            <a:p>
              <a:endParaRPr sz="1227"/>
            </a:p>
          </p:txBody>
        </p:sp>
        <p:sp>
          <p:nvSpPr>
            <p:cNvPr id="4846" name="object 4846"/>
            <p:cNvSpPr/>
            <p:nvPr/>
          </p:nvSpPr>
          <p:spPr>
            <a:xfrm>
              <a:off x="2723997" y="6882142"/>
              <a:ext cx="2540" cy="3175"/>
            </a:xfrm>
            <a:custGeom>
              <a:avLst/>
              <a:gdLst/>
              <a:ahLst/>
              <a:cxnLst/>
              <a:rect l="l" t="t" r="r" b="b"/>
              <a:pathLst>
                <a:path w="2539" h="3175">
                  <a:moveTo>
                    <a:pt x="0" y="0"/>
                  </a:moveTo>
                  <a:lnTo>
                    <a:pt x="647" y="2336"/>
                  </a:lnTo>
                  <a:lnTo>
                    <a:pt x="2031" y="2819"/>
                  </a:lnTo>
                  <a:lnTo>
                    <a:pt x="1384" y="469"/>
                  </a:lnTo>
                  <a:lnTo>
                    <a:pt x="0" y="0"/>
                  </a:lnTo>
                  <a:close/>
                </a:path>
              </a:pathLst>
            </a:custGeom>
            <a:solidFill>
              <a:srgbClr val="6190BE"/>
            </a:solidFill>
          </p:spPr>
          <p:txBody>
            <a:bodyPr wrap="square" lIns="0" tIns="0" rIns="0" bIns="0" rtlCol="0"/>
            <a:lstStyle/>
            <a:p>
              <a:endParaRPr sz="1227"/>
            </a:p>
          </p:txBody>
        </p:sp>
        <p:sp>
          <p:nvSpPr>
            <p:cNvPr id="4847" name="object 4847"/>
            <p:cNvSpPr/>
            <p:nvPr/>
          </p:nvSpPr>
          <p:spPr>
            <a:xfrm>
              <a:off x="2719070" y="6880466"/>
              <a:ext cx="5715" cy="4445"/>
            </a:xfrm>
            <a:custGeom>
              <a:avLst/>
              <a:gdLst/>
              <a:ahLst/>
              <a:cxnLst/>
              <a:rect l="l" t="t" r="r" b="b"/>
              <a:pathLst>
                <a:path w="5714" h="4445">
                  <a:moveTo>
                    <a:pt x="5575" y="4013"/>
                  </a:moveTo>
                  <a:lnTo>
                    <a:pt x="4927" y="1676"/>
                  </a:lnTo>
                  <a:lnTo>
                    <a:pt x="3187" y="1079"/>
                  </a:lnTo>
                  <a:lnTo>
                    <a:pt x="1803" y="609"/>
                  </a:lnTo>
                  <a:lnTo>
                    <a:pt x="0" y="0"/>
                  </a:lnTo>
                  <a:lnTo>
                    <a:pt x="622" y="2311"/>
                  </a:lnTo>
                  <a:lnTo>
                    <a:pt x="2451" y="2933"/>
                  </a:lnTo>
                  <a:lnTo>
                    <a:pt x="3822" y="3416"/>
                  </a:lnTo>
                  <a:lnTo>
                    <a:pt x="5575" y="4013"/>
                  </a:lnTo>
                  <a:close/>
                </a:path>
              </a:pathLst>
            </a:custGeom>
            <a:solidFill>
              <a:srgbClr val="6191BF"/>
            </a:solidFill>
          </p:spPr>
          <p:txBody>
            <a:bodyPr wrap="square" lIns="0" tIns="0" rIns="0" bIns="0" rtlCol="0"/>
            <a:lstStyle/>
            <a:p>
              <a:endParaRPr sz="1227"/>
            </a:p>
          </p:txBody>
        </p:sp>
        <p:sp>
          <p:nvSpPr>
            <p:cNvPr id="4848" name="object 4848"/>
            <p:cNvSpPr/>
            <p:nvPr/>
          </p:nvSpPr>
          <p:spPr>
            <a:xfrm>
              <a:off x="2717711" y="6880009"/>
              <a:ext cx="2540" cy="3175"/>
            </a:xfrm>
            <a:custGeom>
              <a:avLst/>
              <a:gdLst/>
              <a:ahLst/>
              <a:cxnLst/>
              <a:rect l="l" t="t" r="r" b="b"/>
              <a:pathLst>
                <a:path w="2539" h="3175">
                  <a:moveTo>
                    <a:pt x="0" y="0"/>
                  </a:moveTo>
                  <a:lnTo>
                    <a:pt x="622" y="2298"/>
                  </a:lnTo>
                  <a:lnTo>
                    <a:pt x="1981" y="2768"/>
                  </a:lnTo>
                  <a:lnTo>
                    <a:pt x="1358" y="457"/>
                  </a:lnTo>
                  <a:lnTo>
                    <a:pt x="0" y="0"/>
                  </a:lnTo>
                  <a:close/>
                </a:path>
              </a:pathLst>
            </a:custGeom>
            <a:solidFill>
              <a:srgbClr val="6192C0"/>
            </a:solidFill>
          </p:spPr>
          <p:txBody>
            <a:bodyPr wrap="square" lIns="0" tIns="0" rIns="0" bIns="0" rtlCol="0"/>
            <a:lstStyle/>
            <a:p>
              <a:endParaRPr sz="1227"/>
            </a:p>
          </p:txBody>
        </p:sp>
        <p:sp>
          <p:nvSpPr>
            <p:cNvPr id="4849" name="object 4849"/>
            <p:cNvSpPr/>
            <p:nvPr/>
          </p:nvSpPr>
          <p:spPr>
            <a:xfrm>
              <a:off x="2715869" y="6879386"/>
              <a:ext cx="2540" cy="3175"/>
            </a:xfrm>
            <a:custGeom>
              <a:avLst/>
              <a:gdLst/>
              <a:ahLst/>
              <a:cxnLst/>
              <a:rect l="l" t="t" r="r" b="b"/>
              <a:pathLst>
                <a:path w="2539" h="3175">
                  <a:moveTo>
                    <a:pt x="0" y="0"/>
                  </a:moveTo>
                  <a:lnTo>
                    <a:pt x="634" y="2298"/>
                  </a:lnTo>
                  <a:lnTo>
                    <a:pt x="2463" y="2921"/>
                  </a:lnTo>
                  <a:lnTo>
                    <a:pt x="1841" y="622"/>
                  </a:lnTo>
                  <a:lnTo>
                    <a:pt x="0" y="0"/>
                  </a:lnTo>
                  <a:close/>
                </a:path>
              </a:pathLst>
            </a:custGeom>
            <a:solidFill>
              <a:srgbClr val="6193C1"/>
            </a:solidFill>
          </p:spPr>
          <p:txBody>
            <a:bodyPr wrap="square" lIns="0" tIns="0" rIns="0" bIns="0" rtlCol="0"/>
            <a:lstStyle/>
            <a:p>
              <a:endParaRPr sz="1227"/>
            </a:p>
          </p:txBody>
        </p:sp>
        <p:sp>
          <p:nvSpPr>
            <p:cNvPr id="4850" name="object 4850"/>
            <p:cNvSpPr/>
            <p:nvPr/>
          </p:nvSpPr>
          <p:spPr>
            <a:xfrm>
              <a:off x="2714358" y="6878866"/>
              <a:ext cx="2540" cy="3175"/>
            </a:xfrm>
            <a:custGeom>
              <a:avLst/>
              <a:gdLst/>
              <a:ahLst/>
              <a:cxnLst/>
              <a:rect l="l" t="t" r="r" b="b"/>
              <a:pathLst>
                <a:path w="2539" h="3175">
                  <a:moveTo>
                    <a:pt x="0" y="0"/>
                  </a:moveTo>
                  <a:lnTo>
                    <a:pt x="609" y="2285"/>
                  </a:lnTo>
                  <a:lnTo>
                    <a:pt x="2146" y="2819"/>
                  </a:lnTo>
                  <a:lnTo>
                    <a:pt x="1511" y="520"/>
                  </a:lnTo>
                  <a:lnTo>
                    <a:pt x="0" y="0"/>
                  </a:lnTo>
                  <a:close/>
                </a:path>
              </a:pathLst>
            </a:custGeom>
            <a:solidFill>
              <a:srgbClr val="6194C1"/>
            </a:solidFill>
          </p:spPr>
          <p:txBody>
            <a:bodyPr wrap="square" lIns="0" tIns="0" rIns="0" bIns="0" rtlCol="0"/>
            <a:lstStyle/>
            <a:p>
              <a:endParaRPr sz="1227"/>
            </a:p>
          </p:txBody>
        </p:sp>
        <p:sp>
          <p:nvSpPr>
            <p:cNvPr id="4851" name="object 4851"/>
            <p:cNvSpPr/>
            <p:nvPr/>
          </p:nvSpPr>
          <p:spPr>
            <a:xfrm>
              <a:off x="2710954" y="6877710"/>
              <a:ext cx="4445" cy="3810"/>
            </a:xfrm>
            <a:custGeom>
              <a:avLst/>
              <a:gdLst/>
              <a:ahLst/>
              <a:cxnLst/>
              <a:rect l="l" t="t" r="r" b="b"/>
              <a:pathLst>
                <a:path w="4444" h="3809">
                  <a:moveTo>
                    <a:pt x="4013" y="3441"/>
                  </a:moveTo>
                  <a:lnTo>
                    <a:pt x="3403" y="1155"/>
                  </a:lnTo>
                  <a:lnTo>
                    <a:pt x="1790" y="609"/>
                  </a:lnTo>
                  <a:lnTo>
                    <a:pt x="0" y="0"/>
                  </a:lnTo>
                  <a:lnTo>
                    <a:pt x="622" y="2273"/>
                  </a:lnTo>
                  <a:lnTo>
                    <a:pt x="2413" y="2895"/>
                  </a:lnTo>
                  <a:lnTo>
                    <a:pt x="4013" y="3441"/>
                  </a:lnTo>
                  <a:close/>
                </a:path>
              </a:pathLst>
            </a:custGeom>
            <a:solidFill>
              <a:srgbClr val="6194C2"/>
            </a:solidFill>
          </p:spPr>
          <p:txBody>
            <a:bodyPr wrap="square" lIns="0" tIns="0" rIns="0" bIns="0" rtlCol="0"/>
            <a:lstStyle/>
            <a:p>
              <a:endParaRPr sz="1227"/>
            </a:p>
          </p:txBody>
        </p:sp>
        <p:sp>
          <p:nvSpPr>
            <p:cNvPr id="4852" name="object 4852"/>
            <p:cNvSpPr/>
            <p:nvPr/>
          </p:nvSpPr>
          <p:spPr>
            <a:xfrm>
              <a:off x="2707729" y="6876618"/>
              <a:ext cx="4445" cy="3810"/>
            </a:xfrm>
            <a:custGeom>
              <a:avLst/>
              <a:gdLst/>
              <a:ahLst/>
              <a:cxnLst/>
              <a:rect l="l" t="t" r="r" b="b"/>
              <a:pathLst>
                <a:path w="4444" h="3809">
                  <a:moveTo>
                    <a:pt x="3848" y="3365"/>
                  </a:moveTo>
                  <a:lnTo>
                    <a:pt x="3225" y="1092"/>
                  </a:lnTo>
                  <a:lnTo>
                    <a:pt x="1866" y="635"/>
                  </a:lnTo>
                  <a:lnTo>
                    <a:pt x="0" y="0"/>
                  </a:lnTo>
                  <a:lnTo>
                    <a:pt x="622" y="2260"/>
                  </a:lnTo>
                  <a:lnTo>
                    <a:pt x="2489" y="2895"/>
                  </a:lnTo>
                  <a:lnTo>
                    <a:pt x="3848" y="3365"/>
                  </a:lnTo>
                  <a:close/>
                </a:path>
              </a:pathLst>
            </a:custGeom>
            <a:solidFill>
              <a:srgbClr val="6195C3"/>
            </a:solidFill>
          </p:spPr>
          <p:txBody>
            <a:bodyPr wrap="square" lIns="0" tIns="0" rIns="0" bIns="0" rtlCol="0"/>
            <a:lstStyle/>
            <a:p>
              <a:endParaRPr sz="1227"/>
            </a:p>
          </p:txBody>
        </p:sp>
        <p:sp>
          <p:nvSpPr>
            <p:cNvPr id="4853" name="object 4853"/>
            <p:cNvSpPr/>
            <p:nvPr/>
          </p:nvSpPr>
          <p:spPr>
            <a:xfrm>
              <a:off x="2691853" y="6872173"/>
              <a:ext cx="16510" cy="6985"/>
            </a:xfrm>
            <a:custGeom>
              <a:avLst/>
              <a:gdLst/>
              <a:ahLst/>
              <a:cxnLst/>
              <a:rect l="l" t="t" r="r" b="b"/>
              <a:pathLst>
                <a:path w="16510" h="6984">
                  <a:moveTo>
                    <a:pt x="2768" y="0"/>
                  </a:moveTo>
                  <a:lnTo>
                    <a:pt x="0" y="1028"/>
                  </a:lnTo>
                  <a:lnTo>
                    <a:pt x="16497" y="6705"/>
                  </a:lnTo>
                  <a:lnTo>
                    <a:pt x="15875" y="4445"/>
                  </a:lnTo>
                  <a:lnTo>
                    <a:pt x="2768" y="0"/>
                  </a:lnTo>
                  <a:close/>
                </a:path>
              </a:pathLst>
            </a:custGeom>
            <a:solidFill>
              <a:srgbClr val="6196C4"/>
            </a:solidFill>
          </p:spPr>
          <p:txBody>
            <a:bodyPr wrap="square" lIns="0" tIns="0" rIns="0" bIns="0" rtlCol="0"/>
            <a:lstStyle/>
            <a:p>
              <a:endParaRPr sz="1227"/>
            </a:p>
          </p:txBody>
        </p:sp>
        <p:sp>
          <p:nvSpPr>
            <p:cNvPr id="4854" name="object 4854"/>
            <p:cNvSpPr/>
            <p:nvPr/>
          </p:nvSpPr>
          <p:spPr>
            <a:xfrm>
              <a:off x="2597531" y="6979475"/>
              <a:ext cx="11430" cy="10160"/>
            </a:xfrm>
            <a:custGeom>
              <a:avLst/>
              <a:gdLst/>
              <a:ahLst/>
              <a:cxnLst/>
              <a:rect l="l" t="t" r="r" b="b"/>
              <a:pathLst>
                <a:path w="11430" h="10159">
                  <a:moveTo>
                    <a:pt x="11010" y="0"/>
                  </a:moveTo>
                  <a:lnTo>
                    <a:pt x="0" y="6337"/>
                  </a:lnTo>
                  <a:lnTo>
                    <a:pt x="2159" y="7073"/>
                  </a:lnTo>
                  <a:lnTo>
                    <a:pt x="11010" y="10096"/>
                  </a:lnTo>
                  <a:lnTo>
                    <a:pt x="11010" y="2413"/>
                  </a:lnTo>
                  <a:lnTo>
                    <a:pt x="11010" y="1968"/>
                  </a:lnTo>
                  <a:lnTo>
                    <a:pt x="11010" y="0"/>
                  </a:lnTo>
                  <a:close/>
                </a:path>
              </a:pathLst>
            </a:custGeom>
            <a:solidFill>
              <a:srgbClr val="143777"/>
            </a:solidFill>
          </p:spPr>
          <p:txBody>
            <a:bodyPr wrap="square" lIns="0" tIns="0" rIns="0" bIns="0" rtlCol="0"/>
            <a:lstStyle/>
            <a:p>
              <a:endParaRPr sz="1227"/>
            </a:p>
          </p:txBody>
        </p:sp>
        <p:sp>
          <p:nvSpPr>
            <p:cNvPr id="4855" name="object 4855"/>
            <p:cNvSpPr/>
            <p:nvPr/>
          </p:nvSpPr>
          <p:spPr>
            <a:xfrm>
              <a:off x="2593632" y="6975894"/>
              <a:ext cx="15240" cy="10160"/>
            </a:xfrm>
            <a:custGeom>
              <a:avLst/>
              <a:gdLst/>
              <a:ahLst/>
              <a:cxnLst/>
              <a:rect l="l" t="t" r="r" b="b"/>
              <a:pathLst>
                <a:path w="15239" h="10159">
                  <a:moveTo>
                    <a:pt x="14922" y="0"/>
                  </a:moveTo>
                  <a:lnTo>
                    <a:pt x="0" y="8585"/>
                  </a:lnTo>
                  <a:lnTo>
                    <a:pt x="2565" y="9461"/>
                  </a:lnTo>
                  <a:lnTo>
                    <a:pt x="4470" y="10109"/>
                  </a:lnTo>
                  <a:lnTo>
                    <a:pt x="14909" y="4114"/>
                  </a:lnTo>
                  <a:lnTo>
                    <a:pt x="14909" y="2336"/>
                  </a:lnTo>
                  <a:lnTo>
                    <a:pt x="14922" y="0"/>
                  </a:lnTo>
                  <a:close/>
                </a:path>
              </a:pathLst>
            </a:custGeom>
            <a:solidFill>
              <a:srgbClr val="143878"/>
            </a:solidFill>
          </p:spPr>
          <p:txBody>
            <a:bodyPr wrap="square" lIns="0" tIns="0" rIns="0" bIns="0" rtlCol="0"/>
            <a:lstStyle/>
            <a:p>
              <a:endParaRPr sz="1227"/>
            </a:p>
          </p:txBody>
        </p:sp>
        <p:sp>
          <p:nvSpPr>
            <p:cNvPr id="4856" name="object 4856"/>
            <p:cNvSpPr/>
            <p:nvPr/>
          </p:nvSpPr>
          <p:spPr>
            <a:xfrm>
              <a:off x="2591796" y="6974117"/>
              <a:ext cx="17145" cy="10795"/>
            </a:xfrm>
            <a:custGeom>
              <a:avLst/>
              <a:gdLst/>
              <a:ahLst/>
              <a:cxnLst/>
              <a:rect l="l" t="t" r="r" b="b"/>
              <a:pathLst>
                <a:path w="17144" h="10795">
                  <a:moveTo>
                    <a:pt x="16758" y="0"/>
                  </a:moveTo>
                  <a:lnTo>
                    <a:pt x="0" y="9732"/>
                  </a:lnTo>
                  <a:lnTo>
                    <a:pt x="2351" y="10533"/>
                  </a:lnTo>
                  <a:lnTo>
                    <a:pt x="16758" y="2295"/>
                  </a:lnTo>
                  <a:lnTo>
                    <a:pt x="16758" y="0"/>
                  </a:lnTo>
                  <a:close/>
                </a:path>
              </a:pathLst>
            </a:custGeom>
            <a:solidFill>
              <a:srgbClr val="143979"/>
            </a:solidFill>
          </p:spPr>
          <p:txBody>
            <a:bodyPr wrap="square" lIns="0" tIns="0" rIns="0" bIns="0" rtlCol="0"/>
            <a:lstStyle/>
            <a:p>
              <a:endParaRPr sz="1227"/>
            </a:p>
          </p:txBody>
        </p:sp>
        <p:sp>
          <p:nvSpPr>
            <p:cNvPr id="4857" name="object 4857"/>
            <p:cNvSpPr/>
            <p:nvPr/>
          </p:nvSpPr>
          <p:spPr>
            <a:xfrm>
              <a:off x="2589838" y="6972408"/>
              <a:ext cx="19050" cy="12065"/>
            </a:xfrm>
            <a:custGeom>
              <a:avLst/>
              <a:gdLst/>
              <a:ahLst/>
              <a:cxnLst/>
              <a:rect l="l" t="t" r="r" b="b"/>
              <a:pathLst>
                <a:path w="19050" h="12065">
                  <a:moveTo>
                    <a:pt x="18716" y="0"/>
                  </a:moveTo>
                  <a:lnTo>
                    <a:pt x="0" y="10774"/>
                  </a:lnTo>
                  <a:lnTo>
                    <a:pt x="2329" y="11568"/>
                  </a:lnTo>
                  <a:lnTo>
                    <a:pt x="18716" y="2052"/>
                  </a:lnTo>
                  <a:lnTo>
                    <a:pt x="18716" y="0"/>
                  </a:lnTo>
                  <a:close/>
                </a:path>
              </a:pathLst>
            </a:custGeom>
            <a:solidFill>
              <a:srgbClr val="153A7A"/>
            </a:solidFill>
          </p:spPr>
          <p:txBody>
            <a:bodyPr wrap="square" lIns="0" tIns="0" rIns="0" bIns="0" rtlCol="0"/>
            <a:lstStyle/>
            <a:p>
              <a:endParaRPr sz="1227"/>
            </a:p>
          </p:txBody>
        </p:sp>
        <p:sp>
          <p:nvSpPr>
            <p:cNvPr id="4858" name="object 4858"/>
            <p:cNvSpPr/>
            <p:nvPr/>
          </p:nvSpPr>
          <p:spPr>
            <a:xfrm>
              <a:off x="2587632" y="6970415"/>
              <a:ext cx="20955" cy="13335"/>
            </a:xfrm>
            <a:custGeom>
              <a:avLst/>
              <a:gdLst/>
              <a:ahLst/>
              <a:cxnLst/>
              <a:rect l="l" t="t" r="r" b="b"/>
              <a:pathLst>
                <a:path w="20955" h="13334">
                  <a:moveTo>
                    <a:pt x="20922" y="0"/>
                  </a:moveTo>
                  <a:lnTo>
                    <a:pt x="0" y="12014"/>
                  </a:lnTo>
                  <a:lnTo>
                    <a:pt x="2580" y="12894"/>
                  </a:lnTo>
                  <a:lnTo>
                    <a:pt x="20922" y="2335"/>
                  </a:lnTo>
                  <a:lnTo>
                    <a:pt x="20922" y="0"/>
                  </a:lnTo>
                  <a:close/>
                </a:path>
              </a:pathLst>
            </a:custGeom>
            <a:solidFill>
              <a:srgbClr val="153A7B"/>
            </a:solidFill>
          </p:spPr>
          <p:txBody>
            <a:bodyPr wrap="square" lIns="0" tIns="0" rIns="0" bIns="0" rtlCol="0"/>
            <a:lstStyle/>
            <a:p>
              <a:endParaRPr sz="1227"/>
            </a:p>
          </p:txBody>
        </p:sp>
        <p:sp>
          <p:nvSpPr>
            <p:cNvPr id="4859" name="object 4859"/>
            <p:cNvSpPr/>
            <p:nvPr/>
          </p:nvSpPr>
          <p:spPr>
            <a:xfrm>
              <a:off x="2585928" y="6968839"/>
              <a:ext cx="22860" cy="13970"/>
            </a:xfrm>
            <a:custGeom>
              <a:avLst/>
              <a:gdLst/>
              <a:ahLst/>
              <a:cxnLst/>
              <a:rect l="l" t="t" r="r" b="b"/>
              <a:pathLst>
                <a:path w="22860" h="13970">
                  <a:moveTo>
                    <a:pt x="22625" y="0"/>
                  </a:moveTo>
                  <a:lnTo>
                    <a:pt x="0" y="13011"/>
                  </a:lnTo>
                  <a:lnTo>
                    <a:pt x="2403" y="13830"/>
                  </a:lnTo>
                  <a:lnTo>
                    <a:pt x="22625" y="2102"/>
                  </a:lnTo>
                  <a:lnTo>
                    <a:pt x="22625" y="0"/>
                  </a:lnTo>
                  <a:close/>
                </a:path>
              </a:pathLst>
            </a:custGeom>
            <a:solidFill>
              <a:srgbClr val="153B7B"/>
            </a:solidFill>
          </p:spPr>
          <p:txBody>
            <a:bodyPr wrap="square" lIns="0" tIns="0" rIns="0" bIns="0" rtlCol="0"/>
            <a:lstStyle/>
            <a:p>
              <a:endParaRPr sz="1227"/>
            </a:p>
          </p:txBody>
        </p:sp>
        <p:sp>
          <p:nvSpPr>
            <p:cNvPr id="4860" name="object 4860"/>
            <p:cNvSpPr/>
            <p:nvPr/>
          </p:nvSpPr>
          <p:spPr>
            <a:xfrm>
              <a:off x="2583639" y="6966788"/>
              <a:ext cx="25400" cy="15240"/>
            </a:xfrm>
            <a:custGeom>
              <a:avLst/>
              <a:gdLst/>
              <a:ahLst/>
              <a:cxnLst/>
              <a:rect l="l" t="t" r="r" b="b"/>
              <a:pathLst>
                <a:path w="25400" h="15240">
                  <a:moveTo>
                    <a:pt x="24915" y="0"/>
                  </a:moveTo>
                  <a:lnTo>
                    <a:pt x="0" y="14282"/>
                  </a:lnTo>
                  <a:lnTo>
                    <a:pt x="2747" y="15218"/>
                  </a:lnTo>
                  <a:lnTo>
                    <a:pt x="24915" y="2438"/>
                  </a:lnTo>
                  <a:lnTo>
                    <a:pt x="24915" y="0"/>
                  </a:lnTo>
                  <a:close/>
                </a:path>
              </a:pathLst>
            </a:custGeom>
            <a:solidFill>
              <a:srgbClr val="153C7C"/>
            </a:solidFill>
          </p:spPr>
          <p:txBody>
            <a:bodyPr wrap="square" lIns="0" tIns="0" rIns="0" bIns="0" rtlCol="0"/>
            <a:lstStyle/>
            <a:p>
              <a:endParaRPr sz="1227"/>
            </a:p>
          </p:txBody>
        </p:sp>
        <p:sp>
          <p:nvSpPr>
            <p:cNvPr id="4861" name="object 4861"/>
            <p:cNvSpPr/>
            <p:nvPr/>
          </p:nvSpPr>
          <p:spPr>
            <a:xfrm>
              <a:off x="2579751" y="6963244"/>
              <a:ext cx="29209" cy="18415"/>
            </a:xfrm>
            <a:custGeom>
              <a:avLst/>
              <a:gdLst/>
              <a:ahLst/>
              <a:cxnLst/>
              <a:rect l="l" t="t" r="r" b="b"/>
              <a:pathLst>
                <a:path w="29210" h="18415">
                  <a:moveTo>
                    <a:pt x="28803" y="0"/>
                  </a:moveTo>
                  <a:lnTo>
                    <a:pt x="0" y="16510"/>
                  </a:lnTo>
                  <a:lnTo>
                    <a:pt x="2692" y="17424"/>
                  </a:lnTo>
                  <a:lnTo>
                    <a:pt x="4445" y="18021"/>
                  </a:lnTo>
                  <a:lnTo>
                    <a:pt x="28803" y="4038"/>
                  </a:lnTo>
                  <a:lnTo>
                    <a:pt x="28803" y="2438"/>
                  </a:lnTo>
                  <a:lnTo>
                    <a:pt x="28803" y="1943"/>
                  </a:lnTo>
                  <a:lnTo>
                    <a:pt x="28803" y="0"/>
                  </a:lnTo>
                  <a:close/>
                </a:path>
              </a:pathLst>
            </a:custGeom>
            <a:solidFill>
              <a:srgbClr val="153D7D"/>
            </a:solidFill>
          </p:spPr>
          <p:txBody>
            <a:bodyPr wrap="square" lIns="0" tIns="0" rIns="0" bIns="0" rtlCol="0"/>
            <a:lstStyle/>
            <a:p>
              <a:endParaRPr sz="1227"/>
            </a:p>
          </p:txBody>
        </p:sp>
        <p:sp>
          <p:nvSpPr>
            <p:cNvPr id="4862" name="object 4862"/>
            <p:cNvSpPr/>
            <p:nvPr/>
          </p:nvSpPr>
          <p:spPr>
            <a:xfrm>
              <a:off x="2577976" y="6961483"/>
              <a:ext cx="31115" cy="19050"/>
            </a:xfrm>
            <a:custGeom>
              <a:avLst/>
              <a:gdLst/>
              <a:ahLst/>
              <a:cxnLst/>
              <a:rect l="l" t="t" r="r" b="b"/>
              <a:pathLst>
                <a:path w="31114" h="19050">
                  <a:moveTo>
                    <a:pt x="30577" y="0"/>
                  </a:moveTo>
                  <a:lnTo>
                    <a:pt x="0" y="17657"/>
                  </a:lnTo>
                  <a:lnTo>
                    <a:pt x="2361" y="18462"/>
                  </a:lnTo>
                  <a:lnTo>
                    <a:pt x="30577" y="2196"/>
                  </a:lnTo>
                  <a:lnTo>
                    <a:pt x="30577" y="0"/>
                  </a:lnTo>
                  <a:close/>
                </a:path>
              </a:pathLst>
            </a:custGeom>
            <a:solidFill>
              <a:srgbClr val="153E7E"/>
            </a:solidFill>
          </p:spPr>
          <p:txBody>
            <a:bodyPr wrap="square" lIns="0" tIns="0" rIns="0" bIns="0" rtlCol="0"/>
            <a:lstStyle/>
            <a:p>
              <a:endParaRPr sz="1227"/>
            </a:p>
          </p:txBody>
        </p:sp>
        <p:sp>
          <p:nvSpPr>
            <p:cNvPr id="4863" name="object 4863"/>
            <p:cNvSpPr/>
            <p:nvPr/>
          </p:nvSpPr>
          <p:spPr>
            <a:xfrm>
              <a:off x="2575857" y="6959722"/>
              <a:ext cx="33020" cy="19685"/>
            </a:xfrm>
            <a:custGeom>
              <a:avLst/>
              <a:gdLst/>
              <a:ahLst/>
              <a:cxnLst/>
              <a:rect l="l" t="t" r="r" b="b"/>
              <a:pathLst>
                <a:path w="33019" h="19684">
                  <a:moveTo>
                    <a:pt x="32696" y="0"/>
                  </a:moveTo>
                  <a:lnTo>
                    <a:pt x="0" y="18697"/>
                  </a:lnTo>
                  <a:lnTo>
                    <a:pt x="2751" y="19634"/>
                  </a:lnTo>
                  <a:lnTo>
                    <a:pt x="32696" y="2396"/>
                  </a:lnTo>
                  <a:lnTo>
                    <a:pt x="32696" y="0"/>
                  </a:lnTo>
                  <a:close/>
                </a:path>
              </a:pathLst>
            </a:custGeom>
            <a:solidFill>
              <a:srgbClr val="153F7F"/>
            </a:solidFill>
          </p:spPr>
          <p:txBody>
            <a:bodyPr wrap="square" lIns="0" tIns="0" rIns="0" bIns="0" rtlCol="0"/>
            <a:lstStyle/>
            <a:p>
              <a:endParaRPr sz="1227"/>
            </a:p>
          </p:txBody>
        </p:sp>
        <p:sp>
          <p:nvSpPr>
            <p:cNvPr id="4864" name="object 4864"/>
            <p:cNvSpPr/>
            <p:nvPr/>
          </p:nvSpPr>
          <p:spPr>
            <a:xfrm>
              <a:off x="2573982" y="6957816"/>
              <a:ext cx="34925" cy="20955"/>
            </a:xfrm>
            <a:custGeom>
              <a:avLst/>
              <a:gdLst/>
              <a:ahLst/>
              <a:cxnLst/>
              <a:rect l="l" t="t" r="r" b="b"/>
              <a:pathLst>
                <a:path w="34925" h="20954">
                  <a:moveTo>
                    <a:pt x="34571" y="0"/>
                  </a:moveTo>
                  <a:lnTo>
                    <a:pt x="0" y="19963"/>
                  </a:lnTo>
                  <a:lnTo>
                    <a:pt x="2502" y="20816"/>
                  </a:lnTo>
                  <a:lnTo>
                    <a:pt x="34571" y="2355"/>
                  </a:lnTo>
                  <a:lnTo>
                    <a:pt x="34571" y="0"/>
                  </a:lnTo>
                  <a:close/>
                </a:path>
              </a:pathLst>
            </a:custGeom>
            <a:solidFill>
              <a:srgbClr val="163F80"/>
            </a:solidFill>
          </p:spPr>
          <p:txBody>
            <a:bodyPr wrap="square" lIns="0" tIns="0" rIns="0" bIns="0" rtlCol="0"/>
            <a:lstStyle/>
            <a:p>
              <a:endParaRPr sz="1227"/>
            </a:p>
          </p:txBody>
        </p:sp>
        <p:sp>
          <p:nvSpPr>
            <p:cNvPr id="4865" name="object 4865"/>
            <p:cNvSpPr/>
            <p:nvPr/>
          </p:nvSpPr>
          <p:spPr>
            <a:xfrm>
              <a:off x="2571952" y="6955987"/>
              <a:ext cx="36830" cy="22225"/>
            </a:xfrm>
            <a:custGeom>
              <a:avLst/>
              <a:gdLst/>
              <a:ahLst/>
              <a:cxnLst/>
              <a:rect l="l" t="t" r="r" b="b"/>
              <a:pathLst>
                <a:path w="36830" h="22225">
                  <a:moveTo>
                    <a:pt x="36602" y="0"/>
                  </a:moveTo>
                  <a:lnTo>
                    <a:pt x="0" y="21100"/>
                  </a:lnTo>
                  <a:lnTo>
                    <a:pt x="2744" y="22035"/>
                  </a:lnTo>
                  <a:lnTo>
                    <a:pt x="36602" y="2373"/>
                  </a:lnTo>
                  <a:lnTo>
                    <a:pt x="36602" y="0"/>
                  </a:lnTo>
                  <a:close/>
                </a:path>
              </a:pathLst>
            </a:custGeom>
            <a:solidFill>
              <a:srgbClr val="164080"/>
            </a:solidFill>
          </p:spPr>
          <p:txBody>
            <a:bodyPr wrap="square" lIns="0" tIns="0" rIns="0" bIns="0" rtlCol="0"/>
            <a:lstStyle/>
            <a:p>
              <a:endParaRPr sz="1227"/>
            </a:p>
          </p:txBody>
        </p:sp>
        <p:sp>
          <p:nvSpPr>
            <p:cNvPr id="4866" name="object 4866"/>
            <p:cNvSpPr/>
            <p:nvPr/>
          </p:nvSpPr>
          <p:spPr>
            <a:xfrm>
              <a:off x="2570139" y="6954192"/>
              <a:ext cx="38735" cy="23495"/>
            </a:xfrm>
            <a:custGeom>
              <a:avLst/>
              <a:gdLst/>
              <a:ahLst/>
              <a:cxnLst/>
              <a:rect l="l" t="t" r="r" b="b"/>
              <a:pathLst>
                <a:path w="38735" h="23495">
                  <a:moveTo>
                    <a:pt x="38415" y="0"/>
                  </a:moveTo>
                  <a:lnTo>
                    <a:pt x="0" y="22277"/>
                  </a:lnTo>
                  <a:lnTo>
                    <a:pt x="2448" y="23111"/>
                  </a:lnTo>
                  <a:lnTo>
                    <a:pt x="38415" y="2457"/>
                  </a:lnTo>
                  <a:lnTo>
                    <a:pt x="38415" y="0"/>
                  </a:lnTo>
                  <a:close/>
                </a:path>
              </a:pathLst>
            </a:custGeom>
            <a:solidFill>
              <a:srgbClr val="164181"/>
            </a:solidFill>
          </p:spPr>
          <p:txBody>
            <a:bodyPr wrap="square" lIns="0" tIns="0" rIns="0" bIns="0" rtlCol="0"/>
            <a:lstStyle/>
            <a:p>
              <a:endParaRPr sz="1227"/>
            </a:p>
          </p:txBody>
        </p:sp>
        <p:sp>
          <p:nvSpPr>
            <p:cNvPr id="4867" name="object 4867"/>
            <p:cNvSpPr/>
            <p:nvPr/>
          </p:nvSpPr>
          <p:spPr>
            <a:xfrm>
              <a:off x="2568094" y="6952482"/>
              <a:ext cx="40640" cy="24765"/>
            </a:xfrm>
            <a:custGeom>
              <a:avLst/>
              <a:gdLst/>
              <a:ahLst/>
              <a:cxnLst/>
              <a:rect l="l" t="t" r="r" b="b"/>
              <a:pathLst>
                <a:path w="40639" h="24765">
                  <a:moveTo>
                    <a:pt x="40459" y="0"/>
                  </a:moveTo>
                  <a:lnTo>
                    <a:pt x="0" y="23291"/>
                  </a:lnTo>
                  <a:lnTo>
                    <a:pt x="2632" y="24188"/>
                  </a:lnTo>
                  <a:lnTo>
                    <a:pt x="40459" y="2252"/>
                  </a:lnTo>
                  <a:lnTo>
                    <a:pt x="40459" y="0"/>
                  </a:lnTo>
                  <a:close/>
                </a:path>
              </a:pathLst>
            </a:custGeom>
            <a:solidFill>
              <a:srgbClr val="164182"/>
            </a:solidFill>
          </p:spPr>
          <p:txBody>
            <a:bodyPr wrap="square" lIns="0" tIns="0" rIns="0" bIns="0" rtlCol="0"/>
            <a:lstStyle/>
            <a:p>
              <a:endParaRPr sz="1227"/>
            </a:p>
          </p:txBody>
        </p:sp>
        <p:sp>
          <p:nvSpPr>
            <p:cNvPr id="4868" name="object 4868"/>
            <p:cNvSpPr/>
            <p:nvPr/>
          </p:nvSpPr>
          <p:spPr>
            <a:xfrm>
              <a:off x="2565927" y="6950522"/>
              <a:ext cx="43180" cy="26034"/>
            </a:xfrm>
            <a:custGeom>
              <a:avLst/>
              <a:gdLst/>
              <a:ahLst/>
              <a:cxnLst/>
              <a:rect l="l" t="t" r="r" b="b"/>
              <a:pathLst>
                <a:path w="43180" h="26034">
                  <a:moveTo>
                    <a:pt x="42627" y="0"/>
                  </a:moveTo>
                  <a:lnTo>
                    <a:pt x="0" y="24513"/>
                  </a:lnTo>
                  <a:lnTo>
                    <a:pt x="2814" y="25472"/>
                  </a:lnTo>
                  <a:lnTo>
                    <a:pt x="42627" y="2521"/>
                  </a:lnTo>
                  <a:lnTo>
                    <a:pt x="42627" y="0"/>
                  </a:lnTo>
                  <a:close/>
                </a:path>
              </a:pathLst>
            </a:custGeom>
            <a:solidFill>
              <a:srgbClr val="164282"/>
            </a:solidFill>
          </p:spPr>
          <p:txBody>
            <a:bodyPr wrap="square" lIns="0" tIns="0" rIns="0" bIns="0" rtlCol="0"/>
            <a:lstStyle/>
            <a:p>
              <a:endParaRPr sz="1227"/>
            </a:p>
          </p:txBody>
        </p:sp>
        <p:sp>
          <p:nvSpPr>
            <p:cNvPr id="4869" name="object 4869"/>
            <p:cNvSpPr/>
            <p:nvPr/>
          </p:nvSpPr>
          <p:spPr>
            <a:xfrm>
              <a:off x="2564188" y="6948965"/>
              <a:ext cx="44450" cy="26670"/>
            </a:xfrm>
            <a:custGeom>
              <a:avLst/>
              <a:gdLst/>
              <a:ahLst/>
              <a:cxnLst/>
              <a:rect l="l" t="t" r="r" b="b"/>
              <a:pathLst>
                <a:path w="44450" h="26670">
                  <a:moveTo>
                    <a:pt x="44365" y="0"/>
                  </a:moveTo>
                  <a:lnTo>
                    <a:pt x="0" y="25477"/>
                  </a:lnTo>
                  <a:lnTo>
                    <a:pt x="2267" y="26250"/>
                  </a:lnTo>
                  <a:lnTo>
                    <a:pt x="44365" y="2117"/>
                  </a:lnTo>
                  <a:lnTo>
                    <a:pt x="44365" y="0"/>
                  </a:lnTo>
                  <a:close/>
                </a:path>
              </a:pathLst>
            </a:custGeom>
            <a:solidFill>
              <a:srgbClr val="164383"/>
            </a:solidFill>
          </p:spPr>
          <p:txBody>
            <a:bodyPr wrap="square" lIns="0" tIns="0" rIns="0" bIns="0" rtlCol="0"/>
            <a:lstStyle/>
            <a:p>
              <a:endParaRPr sz="1227"/>
            </a:p>
          </p:txBody>
        </p:sp>
        <p:sp>
          <p:nvSpPr>
            <p:cNvPr id="4870" name="object 4870"/>
            <p:cNvSpPr/>
            <p:nvPr/>
          </p:nvSpPr>
          <p:spPr>
            <a:xfrm>
              <a:off x="2562043" y="6946937"/>
              <a:ext cx="46990" cy="27940"/>
            </a:xfrm>
            <a:custGeom>
              <a:avLst/>
              <a:gdLst/>
              <a:ahLst/>
              <a:cxnLst/>
              <a:rect l="l" t="t" r="r" b="b"/>
              <a:pathLst>
                <a:path w="46989" h="27940">
                  <a:moveTo>
                    <a:pt x="46510" y="0"/>
                  </a:moveTo>
                  <a:lnTo>
                    <a:pt x="0" y="26774"/>
                  </a:lnTo>
                  <a:lnTo>
                    <a:pt x="2660" y="27681"/>
                  </a:lnTo>
                  <a:lnTo>
                    <a:pt x="46510" y="2544"/>
                  </a:lnTo>
                  <a:lnTo>
                    <a:pt x="46510" y="0"/>
                  </a:lnTo>
                  <a:close/>
                </a:path>
              </a:pathLst>
            </a:custGeom>
            <a:solidFill>
              <a:srgbClr val="164384"/>
            </a:solidFill>
          </p:spPr>
          <p:txBody>
            <a:bodyPr wrap="square" lIns="0" tIns="0" rIns="0" bIns="0" rtlCol="0"/>
            <a:lstStyle/>
            <a:p>
              <a:endParaRPr sz="1227"/>
            </a:p>
          </p:txBody>
        </p:sp>
        <p:sp>
          <p:nvSpPr>
            <p:cNvPr id="4871" name="object 4871"/>
            <p:cNvSpPr/>
            <p:nvPr/>
          </p:nvSpPr>
          <p:spPr>
            <a:xfrm>
              <a:off x="2560355" y="6945351"/>
              <a:ext cx="48260" cy="28575"/>
            </a:xfrm>
            <a:custGeom>
              <a:avLst/>
              <a:gdLst/>
              <a:ahLst/>
              <a:cxnLst/>
              <a:rect l="l" t="t" r="r" b="b"/>
              <a:pathLst>
                <a:path w="48260" h="28575">
                  <a:moveTo>
                    <a:pt x="48199" y="0"/>
                  </a:moveTo>
                  <a:lnTo>
                    <a:pt x="0" y="27786"/>
                  </a:lnTo>
                  <a:lnTo>
                    <a:pt x="2115" y="28506"/>
                  </a:lnTo>
                  <a:lnTo>
                    <a:pt x="48199" y="2154"/>
                  </a:lnTo>
                  <a:lnTo>
                    <a:pt x="48199" y="0"/>
                  </a:lnTo>
                  <a:close/>
                </a:path>
              </a:pathLst>
            </a:custGeom>
            <a:solidFill>
              <a:srgbClr val="164485"/>
            </a:solidFill>
          </p:spPr>
          <p:txBody>
            <a:bodyPr wrap="square" lIns="0" tIns="0" rIns="0" bIns="0" rtlCol="0"/>
            <a:lstStyle/>
            <a:p>
              <a:endParaRPr sz="1227"/>
            </a:p>
          </p:txBody>
        </p:sp>
        <p:sp>
          <p:nvSpPr>
            <p:cNvPr id="4872" name="object 4872"/>
            <p:cNvSpPr/>
            <p:nvPr/>
          </p:nvSpPr>
          <p:spPr>
            <a:xfrm>
              <a:off x="2558241" y="6943453"/>
              <a:ext cx="50800" cy="29845"/>
            </a:xfrm>
            <a:custGeom>
              <a:avLst/>
              <a:gdLst/>
              <a:ahLst/>
              <a:cxnLst/>
              <a:rect l="l" t="t" r="r" b="b"/>
              <a:pathLst>
                <a:path w="50800" h="29845">
                  <a:moveTo>
                    <a:pt x="50313" y="0"/>
                  </a:moveTo>
                  <a:lnTo>
                    <a:pt x="0" y="28963"/>
                  </a:lnTo>
                  <a:lnTo>
                    <a:pt x="2475" y="29807"/>
                  </a:lnTo>
                  <a:lnTo>
                    <a:pt x="50313" y="2182"/>
                  </a:lnTo>
                  <a:lnTo>
                    <a:pt x="50313" y="0"/>
                  </a:lnTo>
                  <a:close/>
                </a:path>
              </a:pathLst>
            </a:custGeom>
            <a:solidFill>
              <a:srgbClr val="174585"/>
            </a:solidFill>
          </p:spPr>
          <p:txBody>
            <a:bodyPr wrap="square" lIns="0" tIns="0" rIns="0" bIns="0" rtlCol="0"/>
            <a:lstStyle/>
            <a:p>
              <a:endParaRPr sz="1227"/>
            </a:p>
          </p:txBody>
        </p:sp>
        <p:sp>
          <p:nvSpPr>
            <p:cNvPr id="4873" name="object 4873"/>
            <p:cNvSpPr/>
            <p:nvPr/>
          </p:nvSpPr>
          <p:spPr>
            <a:xfrm>
              <a:off x="2556491" y="6941849"/>
              <a:ext cx="52069" cy="31115"/>
            </a:xfrm>
            <a:custGeom>
              <a:avLst/>
              <a:gdLst/>
              <a:ahLst/>
              <a:cxnLst/>
              <a:rect l="l" t="t" r="r" b="b"/>
              <a:pathLst>
                <a:path w="52069" h="31115">
                  <a:moveTo>
                    <a:pt x="52063" y="0"/>
                  </a:moveTo>
                  <a:lnTo>
                    <a:pt x="0" y="29971"/>
                  </a:lnTo>
                  <a:lnTo>
                    <a:pt x="2151" y="30704"/>
                  </a:lnTo>
                  <a:lnTo>
                    <a:pt x="52063" y="2093"/>
                  </a:lnTo>
                  <a:lnTo>
                    <a:pt x="52063" y="0"/>
                  </a:lnTo>
                  <a:close/>
                </a:path>
              </a:pathLst>
            </a:custGeom>
            <a:solidFill>
              <a:srgbClr val="174586"/>
            </a:solidFill>
          </p:spPr>
          <p:txBody>
            <a:bodyPr wrap="square" lIns="0" tIns="0" rIns="0" bIns="0" rtlCol="0"/>
            <a:lstStyle/>
            <a:p>
              <a:endParaRPr sz="1227"/>
            </a:p>
          </p:txBody>
        </p:sp>
        <p:sp>
          <p:nvSpPr>
            <p:cNvPr id="4874" name="object 4874"/>
            <p:cNvSpPr/>
            <p:nvPr/>
          </p:nvSpPr>
          <p:spPr>
            <a:xfrm>
              <a:off x="2554319" y="6939891"/>
              <a:ext cx="54610" cy="32384"/>
            </a:xfrm>
            <a:custGeom>
              <a:avLst/>
              <a:gdLst/>
              <a:ahLst/>
              <a:cxnLst/>
              <a:rect l="l" t="t" r="r" b="b"/>
              <a:pathLst>
                <a:path w="54610" h="32384">
                  <a:moveTo>
                    <a:pt x="54235" y="0"/>
                  </a:moveTo>
                  <a:lnTo>
                    <a:pt x="0" y="31189"/>
                  </a:lnTo>
                  <a:lnTo>
                    <a:pt x="2528" y="32050"/>
                  </a:lnTo>
                  <a:lnTo>
                    <a:pt x="54235" y="2191"/>
                  </a:lnTo>
                  <a:lnTo>
                    <a:pt x="54235" y="0"/>
                  </a:lnTo>
                  <a:close/>
                </a:path>
              </a:pathLst>
            </a:custGeom>
            <a:solidFill>
              <a:srgbClr val="174687"/>
            </a:solidFill>
          </p:spPr>
          <p:txBody>
            <a:bodyPr wrap="square" lIns="0" tIns="0" rIns="0" bIns="0" rtlCol="0"/>
            <a:lstStyle/>
            <a:p>
              <a:endParaRPr sz="1227"/>
            </a:p>
          </p:txBody>
        </p:sp>
        <p:sp>
          <p:nvSpPr>
            <p:cNvPr id="4875" name="object 4875"/>
            <p:cNvSpPr/>
            <p:nvPr/>
          </p:nvSpPr>
          <p:spPr>
            <a:xfrm>
              <a:off x="2552534" y="6937985"/>
              <a:ext cx="56515" cy="33655"/>
            </a:xfrm>
            <a:custGeom>
              <a:avLst/>
              <a:gdLst/>
              <a:ahLst/>
              <a:cxnLst/>
              <a:rect l="l" t="t" r="r" b="b"/>
              <a:pathLst>
                <a:path w="56514" h="33654">
                  <a:moveTo>
                    <a:pt x="56019" y="0"/>
                  </a:moveTo>
                  <a:lnTo>
                    <a:pt x="0" y="32486"/>
                  </a:lnTo>
                  <a:lnTo>
                    <a:pt x="2300" y="33270"/>
                  </a:lnTo>
                  <a:lnTo>
                    <a:pt x="56019" y="2476"/>
                  </a:lnTo>
                  <a:lnTo>
                    <a:pt x="56019" y="0"/>
                  </a:lnTo>
                  <a:close/>
                </a:path>
              </a:pathLst>
            </a:custGeom>
            <a:solidFill>
              <a:srgbClr val="174788"/>
            </a:solidFill>
          </p:spPr>
          <p:txBody>
            <a:bodyPr wrap="square" lIns="0" tIns="0" rIns="0" bIns="0" rtlCol="0"/>
            <a:lstStyle/>
            <a:p>
              <a:endParaRPr sz="1227"/>
            </a:p>
          </p:txBody>
        </p:sp>
        <p:sp>
          <p:nvSpPr>
            <p:cNvPr id="4876" name="object 4876"/>
            <p:cNvSpPr/>
            <p:nvPr/>
          </p:nvSpPr>
          <p:spPr>
            <a:xfrm>
              <a:off x="2550440" y="6936304"/>
              <a:ext cx="58419" cy="34290"/>
            </a:xfrm>
            <a:custGeom>
              <a:avLst/>
              <a:gdLst/>
              <a:ahLst/>
              <a:cxnLst/>
              <a:rect l="l" t="t" r="r" b="b"/>
              <a:pathLst>
                <a:path w="58419" h="34290">
                  <a:moveTo>
                    <a:pt x="58113" y="0"/>
                  </a:moveTo>
                  <a:lnTo>
                    <a:pt x="0" y="33454"/>
                  </a:lnTo>
                  <a:lnTo>
                    <a:pt x="2151" y="34187"/>
                  </a:lnTo>
                  <a:lnTo>
                    <a:pt x="58113" y="2186"/>
                  </a:lnTo>
                  <a:lnTo>
                    <a:pt x="58113" y="0"/>
                  </a:lnTo>
                  <a:close/>
                </a:path>
              </a:pathLst>
            </a:custGeom>
            <a:solidFill>
              <a:srgbClr val="174888"/>
            </a:solidFill>
          </p:spPr>
          <p:txBody>
            <a:bodyPr wrap="square" lIns="0" tIns="0" rIns="0" bIns="0" rtlCol="0"/>
            <a:lstStyle/>
            <a:p>
              <a:endParaRPr sz="1227"/>
            </a:p>
          </p:txBody>
        </p:sp>
        <p:sp>
          <p:nvSpPr>
            <p:cNvPr id="4877" name="object 4877"/>
            <p:cNvSpPr/>
            <p:nvPr/>
          </p:nvSpPr>
          <p:spPr>
            <a:xfrm>
              <a:off x="2548739" y="6934442"/>
              <a:ext cx="60325" cy="35560"/>
            </a:xfrm>
            <a:custGeom>
              <a:avLst/>
              <a:gdLst/>
              <a:ahLst/>
              <a:cxnLst/>
              <a:rect l="l" t="t" r="r" b="b"/>
              <a:pathLst>
                <a:path w="60325" h="35559">
                  <a:moveTo>
                    <a:pt x="59815" y="0"/>
                  </a:moveTo>
                  <a:lnTo>
                    <a:pt x="0" y="34736"/>
                  </a:lnTo>
                  <a:lnTo>
                    <a:pt x="2098" y="35452"/>
                  </a:lnTo>
                  <a:lnTo>
                    <a:pt x="59815" y="2448"/>
                  </a:lnTo>
                  <a:lnTo>
                    <a:pt x="59815" y="0"/>
                  </a:lnTo>
                  <a:close/>
                </a:path>
              </a:pathLst>
            </a:custGeom>
            <a:solidFill>
              <a:srgbClr val="174889"/>
            </a:solidFill>
          </p:spPr>
          <p:txBody>
            <a:bodyPr wrap="square" lIns="0" tIns="0" rIns="0" bIns="0" rtlCol="0"/>
            <a:lstStyle/>
            <a:p>
              <a:endParaRPr sz="1227"/>
            </a:p>
          </p:txBody>
        </p:sp>
        <p:sp>
          <p:nvSpPr>
            <p:cNvPr id="4878" name="object 4878"/>
            <p:cNvSpPr/>
            <p:nvPr/>
          </p:nvSpPr>
          <p:spPr>
            <a:xfrm>
              <a:off x="2546431" y="6932781"/>
              <a:ext cx="62230" cy="36830"/>
            </a:xfrm>
            <a:custGeom>
              <a:avLst/>
              <a:gdLst/>
              <a:ahLst/>
              <a:cxnLst/>
              <a:rect l="l" t="t" r="r" b="b"/>
              <a:pathLst>
                <a:path w="62230" h="36829">
                  <a:moveTo>
                    <a:pt x="62123" y="0"/>
                  </a:moveTo>
                  <a:lnTo>
                    <a:pt x="0" y="35611"/>
                  </a:lnTo>
                  <a:lnTo>
                    <a:pt x="2342" y="36409"/>
                  </a:lnTo>
                  <a:lnTo>
                    <a:pt x="62123" y="2141"/>
                  </a:lnTo>
                  <a:lnTo>
                    <a:pt x="62123" y="0"/>
                  </a:lnTo>
                  <a:close/>
                </a:path>
              </a:pathLst>
            </a:custGeom>
            <a:solidFill>
              <a:srgbClr val="17498A"/>
            </a:solidFill>
          </p:spPr>
          <p:txBody>
            <a:bodyPr wrap="square" lIns="0" tIns="0" rIns="0" bIns="0" rtlCol="0"/>
            <a:lstStyle/>
            <a:p>
              <a:endParaRPr sz="1227"/>
            </a:p>
          </p:txBody>
        </p:sp>
        <p:sp>
          <p:nvSpPr>
            <p:cNvPr id="4879" name="object 4879"/>
            <p:cNvSpPr/>
            <p:nvPr/>
          </p:nvSpPr>
          <p:spPr>
            <a:xfrm>
              <a:off x="2544180" y="6930815"/>
              <a:ext cx="64769" cy="38100"/>
            </a:xfrm>
            <a:custGeom>
              <a:avLst/>
              <a:gdLst/>
              <a:ahLst/>
              <a:cxnLst/>
              <a:rect l="l" t="t" r="r" b="b"/>
              <a:pathLst>
                <a:path w="64769" h="38100">
                  <a:moveTo>
                    <a:pt x="64373" y="0"/>
                  </a:moveTo>
                  <a:lnTo>
                    <a:pt x="0" y="36810"/>
                  </a:lnTo>
                  <a:lnTo>
                    <a:pt x="2831" y="37775"/>
                  </a:lnTo>
                  <a:lnTo>
                    <a:pt x="64373" y="2347"/>
                  </a:lnTo>
                  <a:lnTo>
                    <a:pt x="64373" y="0"/>
                  </a:lnTo>
                  <a:close/>
                </a:path>
              </a:pathLst>
            </a:custGeom>
            <a:solidFill>
              <a:srgbClr val="174A8A"/>
            </a:solidFill>
          </p:spPr>
          <p:txBody>
            <a:bodyPr wrap="square" lIns="0" tIns="0" rIns="0" bIns="0" rtlCol="0"/>
            <a:lstStyle/>
            <a:p>
              <a:endParaRPr sz="1227"/>
            </a:p>
          </p:txBody>
        </p:sp>
        <p:sp>
          <p:nvSpPr>
            <p:cNvPr id="4880" name="object 4880"/>
            <p:cNvSpPr/>
            <p:nvPr/>
          </p:nvSpPr>
          <p:spPr>
            <a:xfrm>
              <a:off x="2542426" y="6929214"/>
              <a:ext cx="66675" cy="38735"/>
            </a:xfrm>
            <a:custGeom>
              <a:avLst/>
              <a:gdLst/>
              <a:ahLst/>
              <a:cxnLst/>
              <a:rect l="l" t="t" r="r" b="b"/>
              <a:pathLst>
                <a:path w="66675" h="38734">
                  <a:moveTo>
                    <a:pt x="66127" y="0"/>
                  </a:moveTo>
                  <a:lnTo>
                    <a:pt x="0" y="37813"/>
                  </a:lnTo>
                  <a:lnTo>
                    <a:pt x="2461" y="38652"/>
                  </a:lnTo>
                  <a:lnTo>
                    <a:pt x="66127" y="2001"/>
                  </a:lnTo>
                  <a:lnTo>
                    <a:pt x="66127" y="0"/>
                  </a:lnTo>
                  <a:close/>
                </a:path>
              </a:pathLst>
            </a:custGeom>
            <a:solidFill>
              <a:srgbClr val="184A8B"/>
            </a:solidFill>
          </p:spPr>
          <p:txBody>
            <a:bodyPr wrap="square" lIns="0" tIns="0" rIns="0" bIns="0" rtlCol="0"/>
            <a:lstStyle/>
            <a:p>
              <a:endParaRPr sz="1227"/>
            </a:p>
          </p:txBody>
        </p:sp>
        <p:sp>
          <p:nvSpPr>
            <p:cNvPr id="4881" name="object 4881"/>
            <p:cNvSpPr/>
            <p:nvPr/>
          </p:nvSpPr>
          <p:spPr>
            <a:xfrm>
              <a:off x="2541460" y="6927275"/>
              <a:ext cx="67310" cy="40640"/>
            </a:xfrm>
            <a:custGeom>
              <a:avLst/>
              <a:gdLst/>
              <a:ahLst/>
              <a:cxnLst/>
              <a:rect l="l" t="t" r="r" b="b"/>
              <a:pathLst>
                <a:path w="67310" h="40640">
                  <a:moveTo>
                    <a:pt x="67094" y="0"/>
                  </a:moveTo>
                  <a:lnTo>
                    <a:pt x="0" y="38624"/>
                  </a:lnTo>
                  <a:lnTo>
                    <a:pt x="383" y="39554"/>
                  </a:lnTo>
                  <a:lnTo>
                    <a:pt x="1744" y="40018"/>
                  </a:lnTo>
                  <a:lnTo>
                    <a:pt x="67094" y="2067"/>
                  </a:lnTo>
                  <a:lnTo>
                    <a:pt x="67094" y="0"/>
                  </a:lnTo>
                  <a:close/>
                </a:path>
              </a:pathLst>
            </a:custGeom>
            <a:solidFill>
              <a:srgbClr val="184B8C"/>
            </a:solidFill>
          </p:spPr>
          <p:txBody>
            <a:bodyPr wrap="square" lIns="0" tIns="0" rIns="0" bIns="0" rtlCol="0"/>
            <a:lstStyle/>
            <a:p>
              <a:endParaRPr sz="1227"/>
            </a:p>
          </p:txBody>
        </p:sp>
        <p:sp>
          <p:nvSpPr>
            <p:cNvPr id="4882" name="object 4882"/>
            <p:cNvSpPr/>
            <p:nvPr/>
          </p:nvSpPr>
          <p:spPr>
            <a:xfrm>
              <a:off x="2541447" y="6923697"/>
              <a:ext cx="67310" cy="42545"/>
            </a:xfrm>
            <a:custGeom>
              <a:avLst/>
              <a:gdLst/>
              <a:ahLst/>
              <a:cxnLst/>
              <a:rect l="l" t="t" r="r" b="b"/>
              <a:pathLst>
                <a:path w="67310" h="42545">
                  <a:moveTo>
                    <a:pt x="67094" y="0"/>
                  </a:moveTo>
                  <a:lnTo>
                    <a:pt x="0" y="38468"/>
                  </a:lnTo>
                  <a:lnTo>
                    <a:pt x="0" y="40601"/>
                  </a:lnTo>
                  <a:lnTo>
                    <a:pt x="0" y="40944"/>
                  </a:lnTo>
                  <a:lnTo>
                    <a:pt x="12" y="42545"/>
                  </a:lnTo>
                  <a:lnTo>
                    <a:pt x="67094" y="4025"/>
                  </a:lnTo>
                  <a:lnTo>
                    <a:pt x="67094" y="2032"/>
                  </a:lnTo>
                  <a:lnTo>
                    <a:pt x="67094" y="0"/>
                  </a:lnTo>
                  <a:close/>
                </a:path>
              </a:pathLst>
            </a:custGeom>
            <a:solidFill>
              <a:srgbClr val="184C8D"/>
            </a:solidFill>
          </p:spPr>
          <p:txBody>
            <a:bodyPr wrap="square" lIns="0" tIns="0" rIns="0" bIns="0" rtlCol="0"/>
            <a:lstStyle/>
            <a:p>
              <a:endParaRPr sz="1227"/>
            </a:p>
          </p:txBody>
        </p:sp>
        <p:sp>
          <p:nvSpPr>
            <p:cNvPr id="4883" name="object 4883"/>
            <p:cNvSpPr/>
            <p:nvPr/>
          </p:nvSpPr>
          <p:spPr>
            <a:xfrm>
              <a:off x="2541460" y="6921864"/>
              <a:ext cx="67310" cy="41275"/>
            </a:xfrm>
            <a:custGeom>
              <a:avLst/>
              <a:gdLst/>
              <a:ahLst/>
              <a:cxnLst/>
              <a:rect l="l" t="t" r="r" b="b"/>
              <a:pathLst>
                <a:path w="67310" h="41275">
                  <a:moveTo>
                    <a:pt x="67094" y="0"/>
                  </a:moveTo>
                  <a:lnTo>
                    <a:pt x="0" y="38744"/>
                  </a:lnTo>
                  <a:lnTo>
                    <a:pt x="0" y="40891"/>
                  </a:lnTo>
                  <a:lnTo>
                    <a:pt x="67094" y="2212"/>
                  </a:lnTo>
                  <a:lnTo>
                    <a:pt x="67094" y="0"/>
                  </a:lnTo>
                  <a:close/>
                </a:path>
              </a:pathLst>
            </a:custGeom>
            <a:solidFill>
              <a:srgbClr val="184D8E"/>
            </a:solidFill>
          </p:spPr>
          <p:txBody>
            <a:bodyPr wrap="square" lIns="0" tIns="0" rIns="0" bIns="0" rtlCol="0"/>
            <a:lstStyle/>
            <a:p>
              <a:endParaRPr sz="1227"/>
            </a:p>
          </p:txBody>
        </p:sp>
        <p:sp>
          <p:nvSpPr>
            <p:cNvPr id="4884" name="object 4884"/>
            <p:cNvSpPr/>
            <p:nvPr/>
          </p:nvSpPr>
          <p:spPr>
            <a:xfrm>
              <a:off x="2541460" y="6918198"/>
              <a:ext cx="67310" cy="43180"/>
            </a:xfrm>
            <a:custGeom>
              <a:avLst/>
              <a:gdLst/>
              <a:ahLst/>
              <a:cxnLst/>
              <a:rect l="l" t="t" r="r" b="b"/>
              <a:pathLst>
                <a:path w="67310" h="43179">
                  <a:moveTo>
                    <a:pt x="67094" y="0"/>
                  </a:moveTo>
                  <a:lnTo>
                    <a:pt x="0" y="38747"/>
                  </a:lnTo>
                  <a:lnTo>
                    <a:pt x="0" y="40373"/>
                  </a:lnTo>
                  <a:lnTo>
                    <a:pt x="0" y="41021"/>
                  </a:lnTo>
                  <a:lnTo>
                    <a:pt x="0" y="42621"/>
                  </a:lnTo>
                  <a:lnTo>
                    <a:pt x="67094" y="4000"/>
                  </a:lnTo>
                  <a:lnTo>
                    <a:pt x="67094" y="2387"/>
                  </a:lnTo>
                  <a:lnTo>
                    <a:pt x="67094" y="2006"/>
                  </a:lnTo>
                  <a:lnTo>
                    <a:pt x="67094" y="0"/>
                  </a:lnTo>
                  <a:close/>
                </a:path>
              </a:pathLst>
            </a:custGeom>
            <a:solidFill>
              <a:srgbClr val="184E8F"/>
            </a:solidFill>
          </p:spPr>
          <p:txBody>
            <a:bodyPr wrap="square" lIns="0" tIns="0" rIns="0" bIns="0" rtlCol="0"/>
            <a:lstStyle/>
            <a:p>
              <a:endParaRPr sz="1227"/>
            </a:p>
          </p:txBody>
        </p:sp>
        <p:sp>
          <p:nvSpPr>
            <p:cNvPr id="4885" name="object 4885"/>
            <p:cNvSpPr/>
            <p:nvPr/>
          </p:nvSpPr>
          <p:spPr>
            <a:xfrm>
              <a:off x="2541460" y="6916619"/>
              <a:ext cx="67310" cy="40640"/>
            </a:xfrm>
            <a:custGeom>
              <a:avLst/>
              <a:gdLst/>
              <a:ahLst/>
              <a:cxnLst/>
              <a:rect l="l" t="t" r="r" b="b"/>
              <a:pathLst>
                <a:path w="67310" h="40640">
                  <a:moveTo>
                    <a:pt x="67094" y="0"/>
                  </a:moveTo>
                  <a:lnTo>
                    <a:pt x="0" y="38460"/>
                  </a:lnTo>
                  <a:lnTo>
                    <a:pt x="0" y="40595"/>
                  </a:lnTo>
                  <a:lnTo>
                    <a:pt x="67094" y="2011"/>
                  </a:lnTo>
                  <a:lnTo>
                    <a:pt x="67094" y="0"/>
                  </a:lnTo>
                  <a:close/>
                </a:path>
              </a:pathLst>
            </a:custGeom>
            <a:solidFill>
              <a:srgbClr val="184F90"/>
            </a:solidFill>
          </p:spPr>
          <p:txBody>
            <a:bodyPr wrap="square" lIns="0" tIns="0" rIns="0" bIns="0" rtlCol="0"/>
            <a:lstStyle/>
            <a:p>
              <a:endParaRPr sz="1227"/>
            </a:p>
          </p:txBody>
        </p:sp>
        <p:sp>
          <p:nvSpPr>
            <p:cNvPr id="4886" name="object 4886"/>
            <p:cNvSpPr/>
            <p:nvPr/>
          </p:nvSpPr>
          <p:spPr>
            <a:xfrm>
              <a:off x="2541460" y="6914675"/>
              <a:ext cx="67310" cy="41275"/>
            </a:xfrm>
            <a:custGeom>
              <a:avLst/>
              <a:gdLst/>
              <a:ahLst/>
              <a:cxnLst/>
              <a:rect l="l" t="t" r="r" b="b"/>
              <a:pathLst>
                <a:path w="67310" h="41275">
                  <a:moveTo>
                    <a:pt x="67094" y="0"/>
                  </a:moveTo>
                  <a:lnTo>
                    <a:pt x="0" y="38460"/>
                  </a:lnTo>
                  <a:lnTo>
                    <a:pt x="0" y="40940"/>
                  </a:lnTo>
                  <a:lnTo>
                    <a:pt x="67094" y="2411"/>
                  </a:lnTo>
                  <a:lnTo>
                    <a:pt x="67094" y="0"/>
                  </a:lnTo>
                  <a:close/>
                </a:path>
              </a:pathLst>
            </a:custGeom>
            <a:solidFill>
              <a:srgbClr val="195091"/>
            </a:solidFill>
          </p:spPr>
          <p:txBody>
            <a:bodyPr wrap="square" lIns="0" tIns="0" rIns="0" bIns="0" rtlCol="0"/>
            <a:lstStyle/>
            <a:p>
              <a:endParaRPr sz="1227"/>
            </a:p>
          </p:txBody>
        </p:sp>
        <p:sp>
          <p:nvSpPr>
            <p:cNvPr id="4887" name="object 4887"/>
            <p:cNvSpPr/>
            <p:nvPr/>
          </p:nvSpPr>
          <p:spPr>
            <a:xfrm>
              <a:off x="2541447" y="6910946"/>
              <a:ext cx="67310" cy="43180"/>
            </a:xfrm>
            <a:custGeom>
              <a:avLst/>
              <a:gdLst/>
              <a:ahLst/>
              <a:cxnLst/>
              <a:rect l="l" t="t" r="r" b="b"/>
              <a:pathLst>
                <a:path w="67310" h="43179">
                  <a:moveTo>
                    <a:pt x="67094" y="0"/>
                  </a:moveTo>
                  <a:lnTo>
                    <a:pt x="0" y="38582"/>
                  </a:lnTo>
                  <a:lnTo>
                    <a:pt x="0" y="40576"/>
                  </a:lnTo>
                  <a:lnTo>
                    <a:pt x="0" y="41148"/>
                  </a:lnTo>
                  <a:lnTo>
                    <a:pt x="0" y="42722"/>
                  </a:lnTo>
                  <a:lnTo>
                    <a:pt x="67094" y="4102"/>
                  </a:lnTo>
                  <a:lnTo>
                    <a:pt x="67094" y="2184"/>
                  </a:lnTo>
                  <a:lnTo>
                    <a:pt x="67094" y="1955"/>
                  </a:lnTo>
                  <a:lnTo>
                    <a:pt x="67094" y="0"/>
                  </a:lnTo>
                  <a:close/>
                </a:path>
              </a:pathLst>
            </a:custGeom>
            <a:solidFill>
              <a:srgbClr val="195192"/>
            </a:solidFill>
          </p:spPr>
          <p:txBody>
            <a:bodyPr wrap="square" lIns="0" tIns="0" rIns="0" bIns="0" rtlCol="0"/>
            <a:lstStyle/>
            <a:p>
              <a:endParaRPr sz="1227"/>
            </a:p>
          </p:txBody>
        </p:sp>
        <p:sp>
          <p:nvSpPr>
            <p:cNvPr id="4888" name="object 4888"/>
            <p:cNvSpPr/>
            <p:nvPr/>
          </p:nvSpPr>
          <p:spPr>
            <a:xfrm>
              <a:off x="2541460" y="6908977"/>
              <a:ext cx="67310" cy="41275"/>
            </a:xfrm>
            <a:custGeom>
              <a:avLst/>
              <a:gdLst/>
              <a:ahLst/>
              <a:cxnLst/>
              <a:rect l="l" t="t" r="r" b="b"/>
              <a:pathLst>
                <a:path w="67310" h="41275">
                  <a:moveTo>
                    <a:pt x="67094" y="0"/>
                  </a:moveTo>
                  <a:lnTo>
                    <a:pt x="0" y="38908"/>
                  </a:lnTo>
                  <a:lnTo>
                    <a:pt x="0" y="41201"/>
                  </a:lnTo>
                  <a:lnTo>
                    <a:pt x="67094" y="2576"/>
                  </a:lnTo>
                  <a:lnTo>
                    <a:pt x="67094" y="0"/>
                  </a:lnTo>
                  <a:close/>
                </a:path>
              </a:pathLst>
            </a:custGeom>
            <a:solidFill>
              <a:srgbClr val="195293"/>
            </a:solidFill>
          </p:spPr>
          <p:txBody>
            <a:bodyPr wrap="square" lIns="0" tIns="0" rIns="0" bIns="0" rtlCol="0"/>
            <a:lstStyle/>
            <a:p>
              <a:endParaRPr sz="1227"/>
            </a:p>
          </p:txBody>
        </p:sp>
        <p:sp>
          <p:nvSpPr>
            <p:cNvPr id="4889" name="object 4889"/>
            <p:cNvSpPr/>
            <p:nvPr/>
          </p:nvSpPr>
          <p:spPr>
            <a:xfrm>
              <a:off x="2541447" y="6905434"/>
              <a:ext cx="67310" cy="43180"/>
            </a:xfrm>
            <a:custGeom>
              <a:avLst/>
              <a:gdLst/>
              <a:ahLst/>
              <a:cxnLst/>
              <a:rect l="l" t="t" r="r" b="b"/>
              <a:pathLst>
                <a:path w="67310" h="43179">
                  <a:moveTo>
                    <a:pt x="67106" y="0"/>
                  </a:moveTo>
                  <a:lnTo>
                    <a:pt x="12" y="38963"/>
                  </a:lnTo>
                  <a:lnTo>
                    <a:pt x="12" y="40551"/>
                  </a:lnTo>
                  <a:lnTo>
                    <a:pt x="0" y="42938"/>
                  </a:lnTo>
                  <a:lnTo>
                    <a:pt x="67094" y="4191"/>
                  </a:lnTo>
                  <a:lnTo>
                    <a:pt x="67094" y="2565"/>
                  </a:lnTo>
                  <a:lnTo>
                    <a:pt x="67106" y="0"/>
                  </a:lnTo>
                  <a:close/>
                </a:path>
              </a:pathLst>
            </a:custGeom>
            <a:solidFill>
              <a:srgbClr val="195394"/>
            </a:solidFill>
          </p:spPr>
          <p:txBody>
            <a:bodyPr wrap="square" lIns="0" tIns="0" rIns="0" bIns="0" rtlCol="0"/>
            <a:lstStyle/>
            <a:p>
              <a:endParaRPr sz="1227"/>
            </a:p>
          </p:txBody>
        </p:sp>
        <p:sp>
          <p:nvSpPr>
            <p:cNvPr id="4890" name="object 4890"/>
            <p:cNvSpPr/>
            <p:nvPr/>
          </p:nvSpPr>
          <p:spPr>
            <a:xfrm>
              <a:off x="2541460" y="6903865"/>
              <a:ext cx="67310" cy="40640"/>
            </a:xfrm>
            <a:custGeom>
              <a:avLst/>
              <a:gdLst/>
              <a:ahLst/>
              <a:cxnLst/>
              <a:rect l="l" t="t" r="r" b="b"/>
              <a:pathLst>
                <a:path w="67310" h="40640">
                  <a:moveTo>
                    <a:pt x="67094" y="0"/>
                  </a:moveTo>
                  <a:lnTo>
                    <a:pt x="0" y="38624"/>
                  </a:lnTo>
                  <a:lnTo>
                    <a:pt x="0" y="40593"/>
                  </a:lnTo>
                  <a:lnTo>
                    <a:pt x="67094" y="2132"/>
                  </a:lnTo>
                  <a:lnTo>
                    <a:pt x="67094" y="0"/>
                  </a:lnTo>
                  <a:close/>
                </a:path>
              </a:pathLst>
            </a:custGeom>
            <a:solidFill>
              <a:srgbClr val="195495"/>
            </a:solidFill>
          </p:spPr>
          <p:txBody>
            <a:bodyPr wrap="square" lIns="0" tIns="0" rIns="0" bIns="0" rtlCol="0"/>
            <a:lstStyle/>
            <a:p>
              <a:endParaRPr sz="1227"/>
            </a:p>
          </p:txBody>
        </p:sp>
        <p:sp>
          <p:nvSpPr>
            <p:cNvPr id="4891" name="object 4891"/>
            <p:cNvSpPr/>
            <p:nvPr/>
          </p:nvSpPr>
          <p:spPr>
            <a:xfrm>
              <a:off x="2541460" y="6901915"/>
              <a:ext cx="67310" cy="41275"/>
            </a:xfrm>
            <a:custGeom>
              <a:avLst/>
              <a:gdLst/>
              <a:ahLst/>
              <a:cxnLst/>
              <a:rect l="l" t="t" r="r" b="b"/>
              <a:pathLst>
                <a:path w="67310" h="41275">
                  <a:moveTo>
                    <a:pt x="67094" y="0"/>
                  </a:moveTo>
                  <a:lnTo>
                    <a:pt x="0" y="38529"/>
                  </a:lnTo>
                  <a:lnTo>
                    <a:pt x="0" y="40942"/>
                  </a:lnTo>
                  <a:lnTo>
                    <a:pt x="67094" y="2481"/>
                  </a:lnTo>
                  <a:lnTo>
                    <a:pt x="67094" y="0"/>
                  </a:lnTo>
                  <a:close/>
                </a:path>
              </a:pathLst>
            </a:custGeom>
            <a:solidFill>
              <a:srgbClr val="195596"/>
            </a:solidFill>
          </p:spPr>
          <p:txBody>
            <a:bodyPr wrap="square" lIns="0" tIns="0" rIns="0" bIns="0" rtlCol="0"/>
            <a:lstStyle/>
            <a:p>
              <a:endParaRPr sz="1227"/>
            </a:p>
          </p:txBody>
        </p:sp>
        <p:sp>
          <p:nvSpPr>
            <p:cNvPr id="4892" name="object 4892"/>
            <p:cNvSpPr/>
            <p:nvPr/>
          </p:nvSpPr>
          <p:spPr>
            <a:xfrm>
              <a:off x="2541460" y="6900314"/>
              <a:ext cx="67310" cy="40640"/>
            </a:xfrm>
            <a:custGeom>
              <a:avLst/>
              <a:gdLst/>
              <a:ahLst/>
              <a:cxnLst/>
              <a:rect l="l" t="t" r="r" b="b"/>
              <a:pathLst>
                <a:path w="67310" h="40640">
                  <a:moveTo>
                    <a:pt x="67094" y="0"/>
                  </a:moveTo>
                  <a:lnTo>
                    <a:pt x="0" y="38583"/>
                  </a:lnTo>
                  <a:lnTo>
                    <a:pt x="0" y="40598"/>
                  </a:lnTo>
                  <a:lnTo>
                    <a:pt x="67094" y="2137"/>
                  </a:lnTo>
                  <a:lnTo>
                    <a:pt x="67094" y="0"/>
                  </a:lnTo>
                  <a:close/>
                </a:path>
              </a:pathLst>
            </a:custGeom>
            <a:solidFill>
              <a:srgbClr val="1A5597"/>
            </a:solidFill>
          </p:spPr>
          <p:txBody>
            <a:bodyPr wrap="square" lIns="0" tIns="0" rIns="0" bIns="0" rtlCol="0"/>
            <a:lstStyle/>
            <a:p>
              <a:endParaRPr sz="1227"/>
            </a:p>
          </p:txBody>
        </p:sp>
        <p:sp>
          <p:nvSpPr>
            <p:cNvPr id="4893" name="object 4893"/>
            <p:cNvSpPr/>
            <p:nvPr/>
          </p:nvSpPr>
          <p:spPr>
            <a:xfrm>
              <a:off x="2541460" y="6898320"/>
              <a:ext cx="67310" cy="41275"/>
            </a:xfrm>
            <a:custGeom>
              <a:avLst/>
              <a:gdLst/>
              <a:ahLst/>
              <a:cxnLst/>
              <a:rect l="l" t="t" r="r" b="b"/>
              <a:pathLst>
                <a:path w="67310" h="41275">
                  <a:moveTo>
                    <a:pt x="67094" y="0"/>
                  </a:moveTo>
                  <a:lnTo>
                    <a:pt x="0" y="38624"/>
                  </a:lnTo>
                  <a:lnTo>
                    <a:pt x="0" y="41006"/>
                  </a:lnTo>
                  <a:lnTo>
                    <a:pt x="67094" y="2262"/>
                  </a:lnTo>
                  <a:lnTo>
                    <a:pt x="67094" y="0"/>
                  </a:lnTo>
                  <a:close/>
                </a:path>
              </a:pathLst>
            </a:custGeom>
            <a:solidFill>
              <a:srgbClr val="1A5697"/>
            </a:solidFill>
          </p:spPr>
          <p:txBody>
            <a:bodyPr wrap="square" lIns="0" tIns="0" rIns="0" bIns="0" rtlCol="0"/>
            <a:lstStyle/>
            <a:p>
              <a:endParaRPr sz="1227"/>
            </a:p>
          </p:txBody>
        </p:sp>
        <p:sp>
          <p:nvSpPr>
            <p:cNvPr id="4894" name="object 4894"/>
            <p:cNvSpPr/>
            <p:nvPr/>
          </p:nvSpPr>
          <p:spPr>
            <a:xfrm>
              <a:off x="2541460" y="6896716"/>
              <a:ext cx="67310" cy="40640"/>
            </a:xfrm>
            <a:custGeom>
              <a:avLst/>
              <a:gdLst/>
              <a:ahLst/>
              <a:cxnLst/>
              <a:rect l="l" t="t" r="r" b="b"/>
              <a:pathLst>
                <a:path w="67310" h="40640">
                  <a:moveTo>
                    <a:pt x="67094" y="0"/>
                  </a:moveTo>
                  <a:lnTo>
                    <a:pt x="0" y="38624"/>
                  </a:lnTo>
                  <a:lnTo>
                    <a:pt x="0" y="40618"/>
                  </a:lnTo>
                  <a:lnTo>
                    <a:pt x="67094" y="2252"/>
                  </a:lnTo>
                  <a:lnTo>
                    <a:pt x="67094" y="0"/>
                  </a:lnTo>
                  <a:close/>
                </a:path>
              </a:pathLst>
            </a:custGeom>
            <a:solidFill>
              <a:srgbClr val="1A5798"/>
            </a:solidFill>
          </p:spPr>
          <p:txBody>
            <a:bodyPr wrap="square" lIns="0" tIns="0" rIns="0" bIns="0" rtlCol="0"/>
            <a:lstStyle/>
            <a:p>
              <a:endParaRPr sz="1227"/>
            </a:p>
          </p:txBody>
        </p:sp>
        <p:sp>
          <p:nvSpPr>
            <p:cNvPr id="4895" name="object 4895"/>
            <p:cNvSpPr/>
            <p:nvPr/>
          </p:nvSpPr>
          <p:spPr>
            <a:xfrm>
              <a:off x="2541460" y="6895648"/>
              <a:ext cx="67310" cy="40005"/>
            </a:xfrm>
            <a:custGeom>
              <a:avLst/>
              <a:gdLst/>
              <a:ahLst/>
              <a:cxnLst/>
              <a:rect l="l" t="t" r="r" b="b"/>
              <a:pathLst>
                <a:path w="67310" h="40004">
                  <a:moveTo>
                    <a:pt x="65569" y="0"/>
                  </a:moveTo>
                  <a:lnTo>
                    <a:pt x="0" y="37799"/>
                  </a:lnTo>
                  <a:lnTo>
                    <a:pt x="0" y="40010"/>
                  </a:lnTo>
                  <a:lnTo>
                    <a:pt x="67094" y="1266"/>
                  </a:lnTo>
                  <a:lnTo>
                    <a:pt x="67094" y="527"/>
                  </a:lnTo>
                  <a:lnTo>
                    <a:pt x="65569" y="0"/>
                  </a:lnTo>
                  <a:close/>
                </a:path>
              </a:pathLst>
            </a:custGeom>
            <a:solidFill>
              <a:srgbClr val="1A5799"/>
            </a:solidFill>
          </p:spPr>
          <p:txBody>
            <a:bodyPr wrap="square" lIns="0" tIns="0" rIns="0" bIns="0" rtlCol="0"/>
            <a:lstStyle/>
            <a:p>
              <a:endParaRPr sz="1227"/>
            </a:p>
          </p:txBody>
        </p:sp>
        <p:sp>
          <p:nvSpPr>
            <p:cNvPr id="4896" name="object 4896"/>
            <p:cNvSpPr/>
            <p:nvPr/>
          </p:nvSpPr>
          <p:spPr>
            <a:xfrm>
              <a:off x="2541460" y="6894946"/>
              <a:ext cx="66675" cy="39370"/>
            </a:xfrm>
            <a:custGeom>
              <a:avLst/>
              <a:gdLst/>
              <a:ahLst/>
              <a:cxnLst/>
              <a:rect l="l" t="t" r="r" b="b"/>
              <a:pathLst>
                <a:path w="66675" h="39370">
                  <a:moveTo>
                    <a:pt x="63538" y="0"/>
                  </a:moveTo>
                  <a:lnTo>
                    <a:pt x="0" y="36846"/>
                  </a:lnTo>
                  <a:lnTo>
                    <a:pt x="0" y="38890"/>
                  </a:lnTo>
                  <a:lnTo>
                    <a:pt x="66223" y="928"/>
                  </a:lnTo>
                  <a:lnTo>
                    <a:pt x="63538" y="0"/>
                  </a:lnTo>
                  <a:close/>
                </a:path>
              </a:pathLst>
            </a:custGeom>
            <a:solidFill>
              <a:srgbClr val="1A5899"/>
            </a:solidFill>
          </p:spPr>
          <p:txBody>
            <a:bodyPr wrap="square" lIns="0" tIns="0" rIns="0" bIns="0" rtlCol="0"/>
            <a:lstStyle/>
            <a:p>
              <a:endParaRPr sz="1227"/>
            </a:p>
          </p:txBody>
        </p:sp>
        <p:sp>
          <p:nvSpPr>
            <p:cNvPr id="4897" name="object 4897"/>
            <p:cNvSpPr/>
            <p:nvPr/>
          </p:nvSpPr>
          <p:spPr>
            <a:xfrm>
              <a:off x="2541460" y="6894339"/>
              <a:ext cx="64135" cy="38100"/>
            </a:xfrm>
            <a:custGeom>
              <a:avLst/>
              <a:gdLst/>
              <a:ahLst/>
              <a:cxnLst/>
              <a:rect l="l" t="t" r="r" b="b"/>
              <a:pathLst>
                <a:path w="64135" h="38100">
                  <a:moveTo>
                    <a:pt x="61781" y="0"/>
                  </a:moveTo>
                  <a:lnTo>
                    <a:pt x="0" y="35478"/>
                  </a:lnTo>
                  <a:lnTo>
                    <a:pt x="0" y="37553"/>
                  </a:lnTo>
                  <a:lnTo>
                    <a:pt x="64107" y="804"/>
                  </a:lnTo>
                  <a:lnTo>
                    <a:pt x="61781" y="0"/>
                  </a:lnTo>
                  <a:close/>
                </a:path>
              </a:pathLst>
            </a:custGeom>
            <a:solidFill>
              <a:srgbClr val="1A599A"/>
            </a:solidFill>
          </p:spPr>
          <p:txBody>
            <a:bodyPr wrap="square" lIns="0" tIns="0" rIns="0" bIns="0" rtlCol="0"/>
            <a:lstStyle/>
            <a:p>
              <a:endParaRPr sz="1227"/>
            </a:p>
          </p:txBody>
        </p:sp>
        <p:sp>
          <p:nvSpPr>
            <p:cNvPr id="4898" name="object 4898"/>
            <p:cNvSpPr/>
            <p:nvPr/>
          </p:nvSpPr>
          <p:spPr>
            <a:xfrm>
              <a:off x="2541460" y="6893570"/>
              <a:ext cx="62865" cy="36830"/>
            </a:xfrm>
            <a:custGeom>
              <a:avLst/>
              <a:gdLst/>
              <a:ahLst/>
              <a:cxnLst/>
              <a:rect l="l" t="t" r="r" b="b"/>
              <a:pathLst>
                <a:path w="62864" h="36829">
                  <a:moveTo>
                    <a:pt x="59560" y="0"/>
                  </a:moveTo>
                  <a:lnTo>
                    <a:pt x="0" y="34393"/>
                  </a:lnTo>
                  <a:lnTo>
                    <a:pt x="0" y="36720"/>
                  </a:lnTo>
                  <a:lnTo>
                    <a:pt x="62365" y="970"/>
                  </a:lnTo>
                  <a:lnTo>
                    <a:pt x="59560" y="0"/>
                  </a:lnTo>
                  <a:close/>
                </a:path>
              </a:pathLst>
            </a:custGeom>
            <a:solidFill>
              <a:srgbClr val="1A5A9B"/>
            </a:solidFill>
          </p:spPr>
          <p:txBody>
            <a:bodyPr wrap="square" lIns="0" tIns="0" rIns="0" bIns="0" rtlCol="0"/>
            <a:lstStyle/>
            <a:p>
              <a:endParaRPr sz="1227"/>
            </a:p>
          </p:txBody>
        </p:sp>
        <p:sp>
          <p:nvSpPr>
            <p:cNvPr id="4899" name="object 4899"/>
            <p:cNvSpPr/>
            <p:nvPr/>
          </p:nvSpPr>
          <p:spPr>
            <a:xfrm>
              <a:off x="2541460" y="6892985"/>
              <a:ext cx="60325" cy="35560"/>
            </a:xfrm>
            <a:custGeom>
              <a:avLst/>
              <a:gdLst/>
              <a:ahLst/>
              <a:cxnLst/>
              <a:rect l="l" t="t" r="r" b="b"/>
              <a:pathLst>
                <a:path w="60325" h="35559">
                  <a:moveTo>
                    <a:pt x="57866" y="0"/>
                  </a:moveTo>
                  <a:lnTo>
                    <a:pt x="0" y="33171"/>
                  </a:lnTo>
                  <a:lnTo>
                    <a:pt x="0" y="35282"/>
                  </a:lnTo>
                  <a:lnTo>
                    <a:pt x="60043" y="753"/>
                  </a:lnTo>
                  <a:lnTo>
                    <a:pt x="57866" y="0"/>
                  </a:lnTo>
                  <a:close/>
                </a:path>
              </a:pathLst>
            </a:custGeom>
            <a:solidFill>
              <a:srgbClr val="1A5A9C"/>
            </a:solidFill>
          </p:spPr>
          <p:txBody>
            <a:bodyPr wrap="square" lIns="0" tIns="0" rIns="0" bIns="0" rtlCol="0"/>
            <a:lstStyle/>
            <a:p>
              <a:endParaRPr sz="1227"/>
            </a:p>
          </p:txBody>
        </p:sp>
        <p:sp>
          <p:nvSpPr>
            <p:cNvPr id="4900" name="object 4900"/>
            <p:cNvSpPr/>
            <p:nvPr/>
          </p:nvSpPr>
          <p:spPr>
            <a:xfrm>
              <a:off x="2541460" y="6892253"/>
              <a:ext cx="58419" cy="34925"/>
            </a:xfrm>
            <a:custGeom>
              <a:avLst/>
              <a:gdLst/>
              <a:ahLst/>
              <a:cxnLst/>
              <a:rect l="l" t="t" r="r" b="b"/>
              <a:pathLst>
                <a:path w="58419" h="34925">
                  <a:moveTo>
                    <a:pt x="55750" y="0"/>
                  </a:moveTo>
                  <a:lnTo>
                    <a:pt x="0" y="31958"/>
                  </a:lnTo>
                  <a:lnTo>
                    <a:pt x="0" y="34425"/>
                  </a:lnTo>
                  <a:lnTo>
                    <a:pt x="58369" y="905"/>
                  </a:lnTo>
                  <a:lnTo>
                    <a:pt x="55750" y="0"/>
                  </a:lnTo>
                  <a:close/>
                </a:path>
              </a:pathLst>
            </a:custGeom>
            <a:solidFill>
              <a:srgbClr val="1B5B9C"/>
            </a:solidFill>
          </p:spPr>
          <p:txBody>
            <a:bodyPr wrap="square" lIns="0" tIns="0" rIns="0" bIns="0" rtlCol="0"/>
            <a:lstStyle/>
            <a:p>
              <a:endParaRPr sz="1227"/>
            </a:p>
          </p:txBody>
        </p:sp>
        <p:sp>
          <p:nvSpPr>
            <p:cNvPr id="4901" name="object 4901"/>
            <p:cNvSpPr/>
            <p:nvPr/>
          </p:nvSpPr>
          <p:spPr>
            <a:xfrm>
              <a:off x="2541460" y="6891650"/>
              <a:ext cx="56515" cy="33655"/>
            </a:xfrm>
            <a:custGeom>
              <a:avLst/>
              <a:gdLst/>
              <a:ahLst/>
              <a:cxnLst/>
              <a:rect l="l" t="t" r="r" b="b"/>
              <a:pathLst>
                <a:path w="56514" h="33654">
                  <a:moveTo>
                    <a:pt x="54007" y="0"/>
                  </a:moveTo>
                  <a:lnTo>
                    <a:pt x="0" y="30959"/>
                  </a:lnTo>
                  <a:lnTo>
                    <a:pt x="0" y="33056"/>
                  </a:lnTo>
                  <a:lnTo>
                    <a:pt x="56141" y="737"/>
                  </a:lnTo>
                  <a:lnTo>
                    <a:pt x="54007" y="0"/>
                  </a:lnTo>
                  <a:close/>
                </a:path>
              </a:pathLst>
            </a:custGeom>
            <a:solidFill>
              <a:srgbClr val="1B5C9D"/>
            </a:solidFill>
          </p:spPr>
          <p:txBody>
            <a:bodyPr wrap="square" lIns="0" tIns="0" rIns="0" bIns="0" rtlCol="0"/>
            <a:lstStyle/>
            <a:p>
              <a:endParaRPr sz="1227"/>
            </a:p>
          </p:txBody>
        </p:sp>
        <p:sp>
          <p:nvSpPr>
            <p:cNvPr id="4902" name="object 4902"/>
            <p:cNvSpPr/>
            <p:nvPr/>
          </p:nvSpPr>
          <p:spPr>
            <a:xfrm>
              <a:off x="2541460" y="6890938"/>
              <a:ext cx="54610" cy="32384"/>
            </a:xfrm>
            <a:custGeom>
              <a:avLst/>
              <a:gdLst/>
              <a:ahLst/>
              <a:cxnLst/>
              <a:rect l="l" t="t" r="r" b="b"/>
              <a:pathLst>
                <a:path w="54610" h="32384">
                  <a:moveTo>
                    <a:pt x="51949" y="0"/>
                  </a:moveTo>
                  <a:lnTo>
                    <a:pt x="0" y="29706"/>
                  </a:lnTo>
                  <a:lnTo>
                    <a:pt x="0" y="32136"/>
                  </a:lnTo>
                  <a:lnTo>
                    <a:pt x="54073" y="734"/>
                  </a:lnTo>
                  <a:lnTo>
                    <a:pt x="51949" y="0"/>
                  </a:lnTo>
                  <a:close/>
                </a:path>
              </a:pathLst>
            </a:custGeom>
            <a:solidFill>
              <a:srgbClr val="1B5C9E"/>
            </a:solidFill>
          </p:spPr>
          <p:txBody>
            <a:bodyPr wrap="square" lIns="0" tIns="0" rIns="0" bIns="0" rtlCol="0"/>
            <a:lstStyle/>
            <a:p>
              <a:endParaRPr sz="1227"/>
            </a:p>
          </p:txBody>
        </p:sp>
        <p:sp>
          <p:nvSpPr>
            <p:cNvPr id="4903" name="object 4903"/>
            <p:cNvSpPr/>
            <p:nvPr/>
          </p:nvSpPr>
          <p:spPr>
            <a:xfrm>
              <a:off x="2541460" y="6890335"/>
              <a:ext cx="52705" cy="31115"/>
            </a:xfrm>
            <a:custGeom>
              <a:avLst/>
              <a:gdLst/>
              <a:ahLst/>
              <a:cxnLst/>
              <a:rect l="l" t="t" r="r" b="b"/>
              <a:pathLst>
                <a:path w="52705" h="31115">
                  <a:moveTo>
                    <a:pt x="50204" y="0"/>
                  </a:moveTo>
                  <a:lnTo>
                    <a:pt x="0" y="28708"/>
                  </a:lnTo>
                  <a:lnTo>
                    <a:pt x="0" y="30887"/>
                  </a:lnTo>
                  <a:lnTo>
                    <a:pt x="52360" y="745"/>
                  </a:lnTo>
                  <a:lnTo>
                    <a:pt x="50204" y="0"/>
                  </a:lnTo>
                  <a:close/>
                </a:path>
              </a:pathLst>
            </a:custGeom>
            <a:solidFill>
              <a:srgbClr val="1B5D9F"/>
            </a:solidFill>
          </p:spPr>
          <p:txBody>
            <a:bodyPr wrap="square" lIns="0" tIns="0" rIns="0" bIns="0" rtlCol="0"/>
            <a:lstStyle/>
            <a:p>
              <a:endParaRPr sz="1227"/>
            </a:p>
          </p:txBody>
        </p:sp>
        <p:sp>
          <p:nvSpPr>
            <p:cNvPr id="4904" name="object 4904"/>
            <p:cNvSpPr/>
            <p:nvPr/>
          </p:nvSpPr>
          <p:spPr>
            <a:xfrm>
              <a:off x="2541460" y="6889566"/>
              <a:ext cx="50800" cy="30480"/>
            </a:xfrm>
            <a:custGeom>
              <a:avLst/>
              <a:gdLst/>
              <a:ahLst/>
              <a:cxnLst/>
              <a:rect l="l" t="t" r="r" b="b"/>
              <a:pathLst>
                <a:path w="50800" h="30479">
                  <a:moveTo>
                    <a:pt x="47980" y="0"/>
                  </a:moveTo>
                  <a:lnTo>
                    <a:pt x="0" y="27504"/>
                  </a:lnTo>
                  <a:lnTo>
                    <a:pt x="0" y="29967"/>
                  </a:lnTo>
                  <a:lnTo>
                    <a:pt x="50295" y="800"/>
                  </a:lnTo>
                  <a:lnTo>
                    <a:pt x="47980" y="0"/>
                  </a:lnTo>
                  <a:close/>
                </a:path>
              </a:pathLst>
            </a:custGeom>
            <a:solidFill>
              <a:srgbClr val="1B5E9F"/>
            </a:solidFill>
          </p:spPr>
          <p:txBody>
            <a:bodyPr wrap="square" lIns="0" tIns="0" rIns="0" bIns="0" rtlCol="0"/>
            <a:lstStyle/>
            <a:p>
              <a:endParaRPr sz="1227"/>
            </a:p>
          </p:txBody>
        </p:sp>
        <p:sp>
          <p:nvSpPr>
            <p:cNvPr id="4905" name="object 4905"/>
            <p:cNvSpPr/>
            <p:nvPr/>
          </p:nvSpPr>
          <p:spPr>
            <a:xfrm>
              <a:off x="2541460" y="6888880"/>
              <a:ext cx="48895" cy="29209"/>
            </a:xfrm>
            <a:custGeom>
              <a:avLst/>
              <a:gdLst/>
              <a:ahLst/>
              <a:cxnLst/>
              <a:rect l="l" t="t" r="r" b="b"/>
              <a:pathLst>
                <a:path w="48894" h="29209">
                  <a:moveTo>
                    <a:pt x="45996" y="0"/>
                  </a:moveTo>
                  <a:lnTo>
                    <a:pt x="0" y="26561"/>
                  </a:lnTo>
                  <a:lnTo>
                    <a:pt x="0" y="28757"/>
                  </a:lnTo>
                  <a:lnTo>
                    <a:pt x="48500" y="866"/>
                  </a:lnTo>
                  <a:lnTo>
                    <a:pt x="45996" y="0"/>
                  </a:lnTo>
                  <a:close/>
                </a:path>
              </a:pathLst>
            </a:custGeom>
            <a:solidFill>
              <a:srgbClr val="1B5EA0"/>
            </a:solidFill>
          </p:spPr>
          <p:txBody>
            <a:bodyPr wrap="square" lIns="0" tIns="0" rIns="0" bIns="0" rtlCol="0"/>
            <a:lstStyle/>
            <a:p>
              <a:endParaRPr sz="1227"/>
            </a:p>
          </p:txBody>
        </p:sp>
        <p:sp>
          <p:nvSpPr>
            <p:cNvPr id="4906" name="object 4906"/>
            <p:cNvSpPr/>
            <p:nvPr/>
          </p:nvSpPr>
          <p:spPr>
            <a:xfrm>
              <a:off x="2541460" y="6888256"/>
              <a:ext cx="46355" cy="27940"/>
            </a:xfrm>
            <a:custGeom>
              <a:avLst/>
              <a:gdLst/>
              <a:ahLst/>
              <a:cxnLst/>
              <a:rect l="l" t="t" r="r" b="b"/>
              <a:pathLst>
                <a:path w="46355" h="27940">
                  <a:moveTo>
                    <a:pt x="44193" y="0"/>
                  </a:moveTo>
                  <a:lnTo>
                    <a:pt x="0" y="25333"/>
                  </a:lnTo>
                  <a:lnTo>
                    <a:pt x="0" y="27421"/>
                  </a:lnTo>
                  <a:lnTo>
                    <a:pt x="46343" y="743"/>
                  </a:lnTo>
                  <a:lnTo>
                    <a:pt x="44193" y="0"/>
                  </a:lnTo>
                  <a:close/>
                </a:path>
              </a:pathLst>
            </a:custGeom>
            <a:solidFill>
              <a:srgbClr val="1B5FA1"/>
            </a:solidFill>
          </p:spPr>
          <p:txBody>
            <a:bodyPr wrap="square" lIns="0" tIns="0" rIns="0" bIns="0" rtlCol="0"/>
            <a:lstStyle/>
            <a:p>
              <a:endParaRPr sz="1227"/>
            </a:p>
          </p:txBody>
        </p:sp>
        <p:sp>
          <p:nvSpPr>
            <p:cNvPr id="4907" name="object 4907"/>
            <p:cNvSpPr/>
            <p:nvPr/>
          </p:nvSpPr>
          <p:spPr>
            <a:xfrm>
              <a:off x="2541460" y="6887549"/>
              <a:ext cx="45085" cy="26670"/>
            </a:xfrm>
            <a:custGeom>
              <a:avLst/>
              <a:gdLst/>
              <a:ahLst/>
              <a:cxnLst/>
              <a:rect l="l" t="t" r="r" b="b"/>
              <a:pathLst>
                <a:path w="45085" h="26670">
                  <a:moveTo>
                    <a:pt x="42148" y="0"/>
                  </a:moveTo>
                  <a:lnTo>
                    <a:pt x="0" y="24339"/>
                  </a:lnTo>
                  <a:lnTo>
                    <a:pt x="0" y="26525"/>
                  </a:lnTo>
                  <a:lnTo>
                    <a:pt x="44602" y="848"/>
                  </a:lnTo>
                  <a:lnTo>
                    <a:pt x="42148" y="0"/>
                  </a:lnTo>
                  <a:close/>
                </a:path>
              </a:pathLst>
            </a:custGeom>
            <a:solidFill>
              <a:srgbClr val="1B60A1"/>
            </a:solidFill>
          </p:spPr>
          <p:txBody>
            <a:bodyPr wrap="square" lIns="0" tIns="0" rIns="0" bIns="0" rtlCol="0"/>
            <a:lstStyle/>
            <a:p>
              <a:endParaRPr sz="1227"/>
            </a:p>
          </p:txBody>
        </p:sp>
        <p:sp>
          <p:nvSpPr>
            <p:cNvPr id="4908" name="object 4908"/>
            <p:cNvSpPr/>
            <p:nvPr/>
          </p:nvSpPr>
          <p:spPr>
            <a:xfrm>
              <a:off x="2541460" y="6886859"/>
              <a:ext cx="42545" cy="25400"/>
            </a:xfrm>
            <a:custGeom>
              <a:avLst/>
              <a:gdLst/>
              <a:ahLst/>
              <a:cxnLst/>
              <a:rect l="l" t="t" r="r" b="b"/>
              <a:pathLst>
                <a:path w="42544" h="25400">
                  <a:moveTo>
                    <a:pt x="40153" y="0"/>
                  </a:moveTo>
                  <a:lnTo>
                    <a:pt x="0" y="23091"/>
                  </a:lnTo>
                  <a:lnTo>
                    <a:pt x="0" y="25315"/>
                  </a:lnTo>
                  <a:lnTo>
                    <a:pt x="42503" y="812"/>
                  </a:lnTo>
                  <a:lnTo>
                    <a:pt x="40153" y="0"/>
                  </a:lnTo>
                  <a:close/>
                </a:path>
              </a:pathLst>
            </a:custGeom>
            <a:solidFill>
              <a:srgbClr val="1C60A2"/>
            </a:solidFill>
          </p:spPr>
          <p:txBody>
            <a:bodyPr wrap="square" lIns="0" tIns="0" rIns="0" bIns="0" rtlCol="0"/>
            <a:lstStyle/>
            <a:p>
              <a:endParaRPr sz="1227"/>
            </a:p>
          </p:txBody>
        </p:sp>
        <p:sp>
          <p:nvSpPr>
            <p:cNvPr id="4909" name="object 4909"/>
            <p:cNvSpPr/>
            <p:nvPr/>
          </p:nvSpPr>
          <p:spPr>
            <a:xfrm>
              <a:off x="2541460" y="6886114"/>
              <a:ext cx="41275" cy="24765"/>
            </a:xfrm>
            <a:custGeom>
              <a:avLst/>
              <a:gdLst/>
              <a:ahLst/>
              <a:cxnLst/>
              <a:rect l="l" t="t" r="r" b="b"/>
              <a:pathLst>
                <a:path w="41275" h="24765">
                  <a:moveTo>
                    <a:pt x="37999" y="0"/>
                  </a:moveTo>
                  <a:lnTo>
                    <a:pt x="0" y="21875"/>
                  </a:lnTo>
                  <a:lnTo>
                    <a:pt x="0" y="24476"/>
                  </a:lnTo>
                  <a:lnTo>
                    <a:pt x="40821" y="976"/>
                  </a:lnTo>
                  <a:lnTo>
                    <a:pt x="37999" y="0"/>
                  </a:lnTo>
                  <a:close/>
                </a:path>
              </a:pathLst>
            </a:custGeom>
            <a:solidFill>
              <a:srgbClr val="1C61A3"/>
            </a:solidFill>
          </p:spPr>
          <p:txBody>
            <a:bodyPr wrap="square" lIns="0" tIns="0" rIns="0" bIns="0" rtlCol="0"/>
            <a:lstStyle/>
            <a:p>
              <a:endParaRPr sz="1227"/>
            </a:p>
          </p:txBody>
        </p:sp>
        <p:sp>
          <p:nvSpPr>
            <p:cNvPr id="4910" name="object 4910"/>
            <p:cNvSpPr/>
            <p:nvPr/>
          </p:nvSpPr>
          <p:spPr>
            <a:xfrm>
              <a:off x="2541447" y="6884797"/>
              <a:ext cx="38735" cy="24130"/>
            </a:xfrm>
            <a:custGeom>
              <a:avLst/>
              <a:gdLst/>
              <a:ahLst/>
              <a:cxnLst/>
              <a:rect l="l" t="t" r="r" b="b"/>
              <a:pathLst>
                <a:path w="38735" h="24129">
                  <a:moveTo>
                    <a:pt x="38684" y="1562"/>
                  </a:moveTo>
                  <a:lnTo>
                    <a:pt x="36563" y="838"/>
                  </a:lnTo>
                  <a:lnTo>
                    <a:pt x="36271" y="723"/>
                  </a:lnTo>
                  <a:lnTo>
                    <a:pt x="34175" y="0"/>
                  </a:lnTo>
                  <a:lnTo>
                    <a:pt x="0" y="19697"/>
                  </a:lnTo>
                  <a:lnTo>
                    <a:pt x="0" y="21590"/>
                  </a:lnTo>
                  <a:lnTo>
                    <a:pt x="0" y="22072"/>
                  </a:lnTo>
                  <a:lnTo>
                    <a:pt x="0" y="23774"/>
                  </a:lnTo>
                  <a:lnTo>
                    <a:pt x="38684" y="1562"/>
                  </a:lnTo>
                  <a:close/>
                </a:path>
              </a:pathLst>
            </a:custGeom>
            <a:solidFill>
              <a:srgbClr val="1C62A4"/>
            </a:solidFill>
          </p:spPr>
          <p:txBody>
            <a:bodyPr wrap="square" lIns="0" tIns="0" rIns="0" bIns="0" rtlCol="0"/>
            <a:lstStyle/>
            <a:p>
              <a:endParaRPr sz="1227"/>
            </a:p>
          </p:txBody>
        </p:sp>
        <p:sp>
          <p:nvSpPr>
            <p:cNvPr id="4911" name="object 4911"/>
            <p:cNvSpPr/>
            <p:nvPr/>
          </p:nvSpPr>
          <p:spPr>
            <a:xfrm>
              <a:off x="2541460" y="6884110"/>
              <a:ext cx="34925" cy="20955"/>
            </a:xfrm>
            <a:custGeom>
              <a:avLst/>
              <a:gdLst/>
              <a:ahLst/>
              <a:cxnLst/>
              <a:rect l="l" t="t" r="r" b="b"/>
              <a:pathLst>
                <a:path w="34925" h="20954">
                  <a:moveTo>
                    <a:pt x="32203" y="0"/>
                  </a:moveTo>
                  <a:lnTo>
                    <a:pt x="0" y="18675"/>
                  </a:lnTo>
                  <a:lnTo>
                    <a:pt x="0" y="20802"/>
                  </a:lnTo>
                  <a:lnTo>
                    <a:pt x="34752" y="881"/>
                  </a:lnTo>
                  <a:lnTo>
                    <a:pt x="32203" y="0"/>
                  </a:lnTo>
                  <a:close/>
                </a:path>
              </a:pathLst>
            </a:custGeom>
            <a:solidFill>
              <a:srgbClr val="1C63A5"/>
            </a:solidFill>
          </p:spPr>
          <p:txBody>
            <a:bodyPr wrap="square" lIns="0" tIns="0" rIns="0" bIns="0" rtlCol="0"/>
            <a:lstStyle/>
            <a:p>
              <a:endParaRPr sz="1227"/>
            </a:p>
          </p:txBody>
        </p:sp>
        <p:sp>
          <p:nvSpPr>
            <p:cNvPr id="4912" name="object 4912"/>
            <p:cNvSpPr/>
            <p:nvPr/>
          </p:nvSpPr>
          <p:spPr>
            <a:xfrm>
              <a:off x="2541460" y="6883462"/>
              <a:ext cx="33020" cy="20320"/>
            </a:xfrm>
            <a:custGeom>
              <a:avLst/>
              <a:gdLst/>
              <a:ahLst/>
              <a:cxnLst/>
              <a:rect l="l" t="t" r="r" b="b"/>
              <a:pathLst>
                <a:path w="33019" h="20320">
                  <a:moveTo>
                    <a:pt x="30331" y="0"/>
                  </a:moveTo>
                  <a:lnTo>
                    <a:pt x="0" y="17417"/>
                  </a:lnTo>
                  <a:lnTo>
                    <a:pt x="0" y="19732"/>
                  </a:lnTo>
                  <a:lnTo>
                    <a:pt x="32732" y="830"/>
                  </a:lnTo>
                  <a:lnTo>
                    <a:pt x="30331" y="0"/>
                  </a:lnTo>
                  <a:close/>
                </a:path>
              </a:pathLst>
            </a:custGeom>
            <a:solidFill>
              <a:srgbClr val="1C64A6"/>
            </a:solidFill>
          </p:spPr>
          <p:txBody>
            <a:bodyPr wrap="square" lIns="0" tIns="0" rIns="0" bIns="0" rtlCol="0"/>
            <a:lstStyle/>
            <a:p>
              <a:endParaRPr sz="1227"/>
            </a:p>
          </p:txBody>
        </p:sp>
        <p:sp>
          <p:nvSpPr>
            <p:cNvPr id="4913" name="object 4913"/>
            <p:cNvSpPr/>
            <p:nvPr/>
          </p:nvSpPr>
          <p:spPr>
            <a:xfrm>
              <a:off x="2541460" y="6882745"/>
              <a:ext cx="31115" cy="19050"/>
            </a:xfrm>
            <a:custGeom>
              <a:avLst/>
              <a:gdLst/>
              <a:ahLst/>
              <a:cxnLst/>
              <a:rect l="l" t="t" r="r" b="b"/>
              <a:pathLst>
                <a:path w="31114" h="19050">
                  <a:moveTo>
                    <a:pt x="28258" y="0"/>
                  </a:moveTo>
                  <a:lnTo>
                    <a:pt x="0" y="16410"/>
                  </a:lnTo>
                  <a:lnTo>
                    <a:pt x="0" y="18620"/>
                  </a:lnTo>
                  <a:lnTo>
                    <a:pt x="30893" y="911"/>
                  </a:lnTo>
                  <a:lnTo>
                    <a:pt x="28258" y="0"/>
                  </a:lnTo>
                  <a:close/>
                </a:path>
              </a:pathLst>
            </a:custGeom>
            <a:solidFill>
              <a:srgbClr val="1C65A6"/>
            </a:solidFill>
          </p:spPr>
          <p:txBody>
            <a:bodyPr wrap="square" lIns="0" tIns="0" rIns="0" bIns="0" rtlCol="0"/>
            <a:lstStyle/>
            <a:p>
              <a:endParaRPr sz="1227"/>
            </a:p>
          </p:txBody>
        </p:sp>
        <p:sp>
          <p:nvSpPr>
            <p:cNvPr id="4914" name="object 4914"/>
            <p:cNvSpPr/>
            <p:nvPr/>
          </p:nvSpPr>
          <p:spPr>
            <a:xfrm>
              <a:off x="2541460" y="6882124"/>
              <a:ext cx="29209" cy="17780"/>
            </a:xfrm>
            <a:custGeom>
              <a:avLst/>
              <a:gdLst/>
              <a:ahLst/>
              <a:cxnLst/>
              <a:rect l="l" t="t" r="r" b="b"/>
              <a:pathLst>
                <a:path w="29210" h="17779">
                  <a:moveTo>
                    <a:pt x="26460" y="0"/>
                  </a:moveTo>
                  <a:lnTo>
                    <a:pt x="0" y="15232"/>
                  </a:lnTo>
                  <a:lnTo>
                    <a:pt x="0" y="17584"/>
                  </a:lnTo>
                  <a:lnTo>
                    <a:pt x="28956" y="863"/>
                  </a:lnTo>
                  <a:lnTo>
                    <a:pt x="26460" y="0"/>
                  </a:lnTo>
                  <a:close/>
                </a:path>
              </a:pathLst>
            </a:custGeom>
            <a:solidFill>
              <a:srgbClr val="1C65A7"/>
            </a:solidFill>
          </p:spPr>
          <p:txBody>
            <a:bodyPr wrap="square" lIns="0" tIns="0" rIns="0" bIns="0" rtlCol="0"/>
            <a:lstStyle/>
            <a:p>
              <a:endParaRPr sz="1227"/>
            </a:p>
          </p:txBody>
        </p:sp>
        <p:sp>
          <p:nvSpPr>
            <p:cNvPr id="4915" name="object 4915"/>
            <p:cNvSpPr/>
            <p:nvPr/>
          </p:nvSpPr>
          <p:spPr>
            <a:xfrm>
              <a:off x="2541460" y="6881393"/>
              <a:ext cx="27305" cy="16510"/>
            </a:xfrm>
            <a:custGeom>
              <a:avLst/>
              <a:gdLst/>
              <a:ahLst/>
              <a:cxnLst/>
              <a:rect l="l" t="t" r="r" b="b"/>
              <a:pathLst>
                <a:path w="27305" h="16509">
                  <a:moveTo>
                    <a:pt x="24348" y="0"/>
                  </a:moveTo>
                  <a:lnTo>
                    <a:pt x="0" y="14016"/>
                  </a:lnTo>
                  <a:lnTo>
                    <a:pt x="0" y="16419"/>
                  </a:lnTo>
                  <a:lnTo>
                    <a:pt x="27069" y="941"/>
                  </a:lnTo>
                  <a:lnTo>
                    <a:pt x="24348" y="0"/>
                  </a:lnTo>
                  <a:close/>
                </a:path>
              </a:pathLst>
            </a:custGeom>
            <a:solidFill>
              <a:srgbClr val="1D66A8"/>
            </a:solidFill>
          </p:spPr>
          <p:txBody>
            <a:bodyPr wrap="square" lIns="0" tIns="0" rIns="0" bIns="0" rtlCol="0"/>
            <a:lstStyle/>
            <a:p>
              <a:endParaRPr sz="1227"/>
            </a:p>
          </p:txBody>
        </p:sp>
        <p:sp>
          <p:nvSpPr>
            <p:cNvPr id="4916" name="object 4916"/>
            <p:cNvSpPr/>
            <p:nvPr/>
          </p:nvSpPr>
          <p:spPr>
            <a:xfrm>
              <a:off x="2541447" y="6880072"/>
              <a:ext cx="25400" cy="15875"/>
            </a:xfrm>
            <a:custGeom>
              <a:avLst/>
              <a:gdLst/>
              <a:ahLst/>
              <a:cxnLst/>
              <a:rect l="l" t="t" r="r" b="b"/>
              <a:pathLst>
                <a:path w="25400" h="15875">
                  <a:moveTo>
                    <a:pt x="24866" y="1511"/>
                  </a:moveTo>
                  <a:lnTo>
                    <a:pt x="22999" y="876"/>
                  </a:lnTo>
                  <a:lnTo>
                    <a:pt x="22644" y="736"/>
                  </a:lnTo>
                  <a:lnTo>
                    <a:pt x="20535" y="0"/>
                  </a:lnTo>
                  <a:lnTo>
                    <a:pt x="0" y="11785"/>
                  </a:lnTo>
                  <a:lnTo>
                    <a:pt x="0" y="13779"/>
                  </a:lnTo>
                  <a:lnTo>
                    <a:pt x="0" y="14122"/>
                  </a:lnTo>
                  <a:lnTo>
                    <a:pt x="0" y="15760"/>
                  </a:lnTo>
                  <a:lnTo>
                    <a:pt x="24866" y="1511"/>
                  </a:lnTo>
                  <a:close/>
                </a:path>
              </a:pathLst>
            </a:custGeom>
            <a:solidFill>
              <a:srgbClr val="1D67A9"/>
            </a:solidFill>
          </p:spPr>
          <p:txBody>
            <a:bodyPr wrap="square" lIns="0" tIns="0" rIns="0" bIns="0" rtlCol="0"/>
            <a:lstStyle/>
            <a:p>
              <a:endParaRPr sz="1227"/>
            </a:p>
          </p:txBody>
        </p:sp>
        <p:sp>
          <p:nvSpPr>
            <p:cNvPr id="4917" name="object 4917"/>
            <p:cNvSpPr/>
            <p:nvPr/>
          </p:nvSpPr>
          <p:spPr>
            <a:xfrm>
              <a:off x="2541460" y="6873001"/>
              <a:ext cx="20955" cy="19685"/>
            </a:xfrm>
            <a:custGeom>
              <a:avLst/>
              <a:gdLst/>
              <a:ahLst/>
              <a:cxnLst/>
              <a:rect l="l" t="t" r="r" b="b"/>
              <a:pathLst>
                <a:path w="20955" h="19684">
                  <a:moveTo>
                    <a:pt x="80" y="0"/>
                  </a:moveTo>
                  <a:lnTo>
                    <a:pt x="0" y="19267"/>
                  </a:lnTo>
                  <a:lnTo>
                    <a:pt x="20938" y="7213"/>
                  </a:lnTo>
                  <a:lnTo>
                    <a:pt x="80" y="0"/>
                  </a:lnTo>
                  <a:close/>
                </a:path>
              </a:pathLst>
            </a:custGeom>
            <a:solidFill>
              <a:srgbClr val="1D68AA"/>
            </a:solidFill>
          </p:spPr>
          <p:txBody>
            <a:bodyPr wrap="square" lIns="0" tIns="0" rIns="0" bIns="0" rtlCol="0"/>
            <a:lstStyle/>
            <a:p>
              <a:endParaRPr sz="1227"/>
            </a:p>
          </p:txBody>
        </p:sp>
        <p:sp>
          <p:nvSpPr>
            <p:cNvPr id="4918" name="object 4918"/>
            <p:cNvSpPr/>
            <p:nvPr/>
          </p:nvSpPr>
          <p:spPr>
            <a:xfrm>
              <a:off x="2608554" y="6896153"/>
              <a:ext cx="635" cy="635"/>
            </a:xfrm>
            <a:custGeom>
              <a:avLst/>
              <a:gdLst/>
              <a:ahLst/>
              <a:cxnLst/>
              <a:rect l="l" t="t" r="r" b="b"/>
              <a:pathLst>
                <a:path w="635" h="634">
                  <a:moveTo>
                    <a:pt x="76" y="0"/>
                  </a:moveTo>
                  <a:close/>
                </a:path>
              </a:pathLst>
            </a:custGeom>
            <a:solidFill>
              <a:srgbClr val="143979"/>
            </a:solidFill>
          </p:spPr>
          <p:txBody>
            <a:bodyPr wrap="square" lIns="0" tIns="0" rIns="0" bIns="0" rtlCol="0"/>
            <a:lstStyle/>
            <a:p>
              <a:endParaRPr sz="1227"/>
            </a:p>
          </p:txBody>
        </p:sp>
        <p:sp>
          <p:nvSpPr>
            <p:cNvPr id="4919" name="object 4919"/>
            <p:cNvSpPr/>
            <p:nvPr/>
          </p:nvSpPr>
          <p:spPr>
            <a:xfrm>
              <a:off x="2608554" y="6895205"/>
              <a:ext cx="3810" cy="3175"/>
            </a:xfrm>
            <a:custGeom>
              <a:avLst/>
              <a:gdLst/>
              <a:ahLst/>
              <a:cxnLst/>
              <a:rect l="l" t="t" r="r" b="b"/>
              <a:pathLst>
                <a:path w="3810" h="3175">
                  <a:moveTo>
                    <a:pt x="3234" y="0"/>
                  </a:moveTo>
                  <a:lnTo>
                    <a:pt x="0" y="970"/>
                  </a:lnTo>
                  <a:lnTo>
                    <a:pt x="0" y="2977"/>
                  </a:lnTo>
                  <a:lnTo>
                    <a:pt x="3234" y="0"/>
                  </a:lnTo>
                  <a:close/>
                </a:path>
              </a:pathLst>
            </a:custGeom>
            <a:solidFill>
              <a:srgbClr val="153A7A"/>
            </a:solidFill>
          </p:spPr>
          <p:txBody>
            <a:bodyPr wrap="square" lIns="0" tIns="0" rIns="0" bIns="0" rtlCol="0"/>
            <a:lstStyle/>
            <a:p>
              <a:endParaRPr sz="1227"/>
            </a:p>
          </p:txBody>
        </p:sp>
        <p:sp>
          <p:nvSpPr>
            <p:cNvPr id="4920" name="object 4920"/>
            <p:cNvSpPr/>
            <p:nvPr/>
          </p:nvSpPr>
          <p:spPr>
            <a:xfrm>
              <a:off x="2608554" y="6894296"/>
              <a:ext cx="6350" cy="6350"/>
            </a:xfrm>
            <a:custGeom>
              <a:avLst/>
              <a:gdLst/>
              <a:ahLst/>
              <a:cxnLst/>
              <a:rect l="l" t="t" r="r" b="b"/>
              <a:pathLst>
                <a:path w="6350" h="6350">
                  <a:moveTo>
                    <a:pt x="6263" y="0"/>
                  </a:moveTo>
                  <a:lnTo>
                    <a:pt x="2981" y="985"/>
                  </a:lnTo>
                  <a:lnTo>
                    <a:pt x="0" y="3719"/>
                  </a:lnTo>
                  <a:lnTo>
                    <a:pt x="0" y="5765"/>
                  </a:lnTo>
                  <a:lnTo>
                    <a:pt x="6263" y="0"/>
                  </a:lnTo>
                  <a:close/>
                </a:path>
              </a:pathLst>
            </a:custGeom>
            <a:solidFill>
              <a:srgbClr val="153A7B"/>
            </a:solidFill>
          </p:spPr>
          <p:txBody>
            <a:bodyPr wrap="square" lIns="0" tIns="0" rIns="0" bIns="0" rtlCol="0"/>
            <a:lstStyle/>
            <a:p>
              <a:endParaRPr sz="1227"/>
            </a:p>
          </p:txBody>
        </p:sp>
        <p:sp>
          <p:nvSpPr>
            <p:cNvPr id="4921" name="object 4921"/>
            <p:cNvSpPr/>
            <p:nvPr/>
          </p:nvSpPr>
          <p:spPr>
            <a:xfrm>
              <a:off x="2608554" y="6893513"/>
              <a:ext cx="8890" cy="8255"/>
            </a:xfrm>
            <a:custGeom>
              <a:avLst/>
              <a:gdLst/>
              <a:ahLst/>
              <a:cxnLst/>
              <a:rect l="l" t="t" r="r" b="b"/>
              <a:pathLst>
                <a:path w="8889" h="8254">
                  <a:moveTo>
                    <a:pt x="8871" y="0"/>
                  </a:moveTo>
                  <a:lnTo>
                    <a:pt x="5877" y="898"/>
                  </a:lnTo>
                  <a:lnTo>
                    <a:pt x="0" y="6337"/>
                  </a:lnTo>
                  <a:lnTo>
                    <a:pt x="0" y="8206"/>
                  </a:lnTo>
                  <a:lnTo>
                    <a:pt x="8871" y="0"/>
                  </a:lnTo>
                  <a:close/>
                </a:path>
              </a:pathLst>
            </a:custGeom>
            <a:solidFill>
              <a:srgbClr val="153B7B"/>
            </a:solidFill>
          </p:spPr>
          <p:txBody>
            <a:bodyPr wrap="square" lIns="0" tIns="0" rIns="0" bIns="0" rtlCol="0"/>
            <a:lstStyle/>
            <a:p>
              <a:endParaRPr sz="1227"/>
            </a:p>
          </p:txBody>
        </p:sp>
        <p:sp>
          <p:nvSpPr>
            <p:cNvPr id="4922" name="object 4922"/>
            <p:cNvSpPr/>
            <p:nvPr/>
          </p:nvSpPr>
          <p:spPr>
            <a:xfrm>
              <a:off x="2608554" y="6892544"/>
              <a:ext cx="12700" cy="11430"/>
            </a:xfrm>
            <a:custGeom>
              <a:avLst/>
              <a:gdLst/>
              <a:ahLst/>
              <a:cxnLst/>
              <a:rect l="l" t="t" r="r" b="b"/>
              <a:pathLst>
                <a:path w="12700" h="11429">
                  <a:moveTo>
                    <a:pt x="12101" y="0"/>
                  </a:moveTo>
                  <a:lnTo>
                    <a:pt x="8563" y="1061"/>
                  </a:lnTo>
                  <a:lnTo>
                    <a:pt x="0" y="8945"/>
                  </a:lnTo>
                  <a:lnTo>
                    <a:pt x="0" y="11140"/>
                  </a:lnTo>
                  <a:lnTo>
                    <a:pt x="12101" y="0"/>
                  </a:lnTo>
                  <a:close/>
                </a:path>
              </a:pathLst>
            </a:custGeom>
            <a:solidFill>
              <a:srgbClr val="153C7C"/>
            </a:solidFill>
          </p:spPr>
          <p:txBody>
            <a:bodyPr wrap="square" lIns="0" tIns="0" rIns="0" bIns="0" rtlCol="0"/>
            <a:lstStyle/>
            <a:p>
              <a:endParaRPr sz="1227"/>
            </a:p>
          </p:txBody>
        </p:sp>
        <p:sp>
          <p:nvSpPr>
            <p:cNvPr id="4923" name="object 4923"/>
            <p:cNvSpPr/>
            <p:nvPr/>
          </p:nvSpPr>
          <p:spPr>
            <a:xfrm>
              <a:off x="2608542" y="6890778"/>
              <a:ext cx="18415" cy="17145"/>
            </a:xfrm>
            <a:custGeom>
              <a:avLst/>
              <a:gdLst/>
              <a:ahLst/>
              <a:cxnLst/>
              <a:rect l="l" t="t" r="r" b="b"/>
              <a:pathLst>
                <a:path w="18414" h="17145">
                  <a:moveTo>
                    <a:pt x="18021" y="0"/>
                  </a:moveTo>
                  <a:lnTo>
                    <a:pt x="15443" y="774"/>
                  </a:lnTo>
                  <a:lnTo>
                    <a:pt x="14706" y="990"/>
                  </a:lnTo>
                  <a:lnTo>
                    <a:pt x="12103" y="1765"/>
                  </a:lnTo>
                  <a:lnTo>
                    <a:pt x="0" y="12915"/>
                  </a:lnTo>
                  <a:lnTo>
                    <a:pt x="0" y="14592"/>
                  </a:lnTo>
                  <a:lnTo>
                    <a:pt x="0" y="14922"/>
                  </a:lnTo>
                  <a:lnTo>
                    <a:pt x="0" y="16598"/>
                  </a:lnTo>
                  <a:lnTo>
                    <a:pt x="18021" y="0"/>
                  </a:lnTo>
                  <a:close/>
                </a:path>
              </a:pathLst>
            </a:custGeom>
            <a:solidFill>
              <a:srgbClr val="153D7D"/>
            </a:solidFill>
          </p:spPr>
          <p:txBody>
            <a:bodyPr wrap="square" lIns="0" tIns="0" rIns="0" bIns="0" rtlCol="0"/>
            <a:lstStyle/>
            <a:p>
              <a:endParaRPr sz="1227"/>
            </a:p>
          </p:txBody>
        </p:sp>
        <p:sp>
          <p:nvSpPr>
            <p:cNvPr id="4924" name="object 4924"/>
            <p:cNvSpPr/>
            <p:nvPr/>
          </p:nvSpPr>
          <p:spPr>
            <a:xfrm>
              <a:off x="2608554" y="6889861"/>
              <a:ext cx="21590" cy="19685"/>
            </a:xfrm>
            <a:custGeom>
              <a:avLst/>
              <a:gdLst/>
              <a:ahLst/>
              <a:cxnLst/>
              <a:rect l="l" t="t" r="r" b="b"/>
              <a:pathLst>
                <a:path w="21589" h="19684">
                  <a:moveTo>
                    <a:pt x="21038" y="0"/>
                  </a:moveTo>
                  <a:lnTo>
                    <a:pt x="18012" y="908"/>
                  </a:lnTo>
                  <a:lnTo>
                    <a:pt x="0" y="17510"/>
                  </a:lnTo>
                  <a:lnTo>
                    <a:pt x="0" y="19390"/>
                  </a:lnTo>
                  <a:lnTo>
                    <a:pt x="21038" y="0"/>
                  </a:lnTo>
                  <a:close/>
                </a:path>
              </a:pathLst>
            </a:custGeom>
            <a:solidFill>
              <a:srgbClr val="153E7E"/>
            </a:solidFill>
          </p:spPr>
          <p:txBody>
            <a:bodyPr wrap="square" lIns="0" tIns="0" rIns="0" bIns="0" rtlCol="0"/>
            <a:lstStyle/>
            <a:p>
              <a:endParaRPr sz="1227"/>
            </a:p>
          </p:txBody>
        </p:sp>
        <p:sp>
          <p:nvSpPr>
            <p:cNvPr id="4925" name="object 4925"/>
            <p:cNvSpPr/>
            <p:nvPr/>
          </p:nvSpPr>
          <p:spPr>
            <a:xfrm>
              <a:off x="2608554" y="6889056"/>
              <a:ext cx="24130" cy="22225"/>
            </a:xfrm>
            <a:custGeom>
              <a:avLst/>
              <a:gdLst/>
              <a:ahLst/>
              <a:cxnLst/>
              <a:rect l="l" t="t" r="r" b="b"/>
              <a:pathLst>
                <a:path w="24130" h="22225">
                  <a:moveTo>
                    <a:pt x="23719" y="0"/>
                  </a:moveTo>
                  <a:lnTo>
                    <a:pt x="21038" y="804"/>
                  </a:lnTo>
                  <a:lnTo>
                    <a:pt x="0" y="20195"/>
                  </a:lnTo>
                  <a:lnTo>
                    <a:pt x="0" y="21731"/>
                  </a:lnTo>
                  <a:lnTo>
                    <a:pt x="23719" y="0"/>
                  </a:lnTo>
                  <a:close/>
                </a:path>
              </a:pathLst>
            </a:custGeom>
            <a:solidFill>
              <a:srgbClr val="153F7F"/>
            </a:solidFill>
          </p:spPr>
          <p:txBody>
            <a:bodyPr wrap="square" lIns="0" tIns="0" rIns="0" bIns="0" rtlCol="0"/>
            <a:lstStyle/>
            <a:p>
              <a:endParaRPr sz="1227"/>
            </a:p>
          </p:txBody>
        </p:sp>
        <p:sp>
          <p:nvSpPr>
            <p:cNvPr id="4926" name="object 4926"/>
            <p:cNvSpPr/>
            <p:nvPr/>
          </p:nvSpPr>
          <p:spPr>
            <a:xfrm>
              <a:off x="2608554" y="6888092"/>
              <a:ext cx="27305" cy="24765"/>
            </a:xfrm>
            <a:custGeom>
              <a:avLst/>
              <a:gdLst/>
              <a:ahLst/>
              <a:cxnLst/>
              <a:rect l="l" t="t" r="r" b="b"/>
              <a:pathLst>
                <a:path w="27305" h="24765">
                  <a:moveTo>
                    <a:pt x="26930" y="0"/>
                  </a:moveTo>
                  <a:lnTo>
                    <a:pt x="23719" y="963"/>
                  </a:lnTo>
                  <a:lnTo>
                    <a:pt x="0" y="22695"/>
                  </a:lnTo>
                  <a:lnTo>
                    <a:pt x="0" y="24761"/>
                  </a:lnTo>
                  <a:lnTo>
                    <a:pt x="26930" y="0"/>
                  </a:lnTo>
                  <a:close/>
                </a:path>
              </a:pathLst>
            </a:custGeom>
            <a:solidFill>
              <a:srgbClr val="163F80"/>
            </a:solidFill>
          </p:spPr>
          <p:txBody>
            <a:bodyPr wrap="square" lIns="0" tIns="0" rIns="0" bIns="0" rtlCol="0"/>
            <a:lstStyle/>
            <a:p>
              <a:endParaRPr sz="1227"/>
            </a:p>
          </p:txBody>
        </p:sp>
        <p:sp>
          <p:nvSpPr>
            <p:cNvPr id="4927" name="object 4927"/>
            <p:cNvSpPr/>
            <p:nvPr/>
          </p:nvSpPr>
          <p:spPr>
            <a:xfrm>
              <a:off x="2608554" y="6887171"/>
              <a:ext cx="30480" cy="27940"/>
            </a:xfrm>
            <a:custGeom>
              <a:avLst/>
              <a:gdLst/>
              <a:ahLst/>
              <a:cxnLst/>
              <a:rect l="l" t="t" r="r" b="b"/>
              <a:pathLst>
                <a:path w="30480" h="27940">
                  <a:moveTo>
                    <a:pt x="29999" y="0"/>
                  </a:moveTo>
                  <a:lnTo>
                    <a:pt x="26930" y="921"/>
                  </a:lnTo>
                  <a:lnTo>
                    <a:pt x="0" y="25682"/>
                  </a:lnTo>
                  <a:lnTo>
                    <a:pt x="0" y="27713"/>
                  </a:lnTo>
                  <a:lnTo>
                    <a:pt x="29999" y="0"/>
                  </a:lnTo>
                  <a:close/>
                </a:path>
              </a:pathLst>
            </a:custGeom>
            <a:solidFill>
              <a:srgbClr val="164080"/>
            </a:solidFill>
          </p:spPr>
          <p:txBody>
            <a:bodyPr wrap="square" lIns="0" tIns="0" rIns="0" bIns="0" rtlCol="0"/>
            <a:lstStyle/>
            <a:p>
              <a:endParaRPr sz="1227"/>
            </a:p>
          </p:txBody>
        </p:sp>
        <p:sp>
          <p:nvSpPr>
            <p:cNvPr id="4928" name="object 4928"/>
            <p:cNvSpPr/>
            <p:nvPr/>
          </p:nvSpPr>
          <p:spPr>
            <a:xfrm>
              <a:off x="2608554" y="6886361"/>
              <a:ext cx="33020" cy="30480"/>
            </a:xfrm>
            <a:custGeom>
              <a:avLst/>
              <a:gdLst/>
              <a:ahLst/>
              <a:cxnLst/>
              <a:rect l="l" t="t" r="r" b="b"/>
              <a:pathLst>
                <a:path w="33019" h="30479">
                  <a:moveTo>
                    <a:pt x="32699" y="0"/>
                  </a:moveTo>
                  <a:lnTo>
                    <a:pt x="29846" y="856"/>
                  </a:lnTo>
                  <a:lnTo>
                    <a:pt x="0" y="28330"/>
                  </a:lnTo>
                  <a:lnTo>
                    <a:pt x="0" y="30139"/>
                  </a:lnTo>
                  <a:lnTo>
                    <a:pt x="32699" y="0"/>
                  </a:lnTo>
                  <a:close/>
                </a:path>
              </a:pathLst>
            </a:custGeom>
            <a:solidFill>
              <a:srgbClr val="164181"/>
            </a:solidFill>
          </p:spPr>
          <p:txBody>
            <a:bodyPr wrap="square" lIns="0" tIns="0" rIns="0" bIns="0" rtlCol="0"/>
            <a:lstStyle/>
            <a:p>
              <a:endParaRPr sz="1227"/>
            </a:p>
          </p:txBody>
        </p:sp>
        <p:sp>
          <p:nvSpPr>
            <p:cNvPr id="4929" name="object 4929"/>
            <p:cNvSpPr/>
            <p:nvPr/>
          </p:nvSpPr>
          <p:spPr>
            <a:xfrm>
              <a:off x="2608554" y="6885453"/>
              <a:ext cx="36195" cy="33020"/>
            </a:xfrm>
            <a:custGeom>
              <a:avLst/>
              <a:gdLst/>
              <a:ahLst/>
              <a:cxnLst/>
              <a:rect l="l" t="t" r="r" b="b"/>
              <a:pathLst>
                <a:path w="36194" h="33020">
                  <a:moveTo>
                    <a:pt x="35725" y="0"/>
                  </a:moveTo>
                  <a:lnTo>
                    <a:pt x="32699" y="908"/>
                  </a:lnTo>
                  <a:lnTo>
                    <a:pt x="0" y="31047"/>
                  </a:lnTo>
                  <a:lnTo>
                    <a:pt x="0" y="32928"/>
                  </a:lnTo>
                  <a:lnTo>
                    <a:pt x="35725" y="0"/>
                  </a:lnTo>
                  <a:close/>
                </a:path>
              </a:pathLst>
            </a:custGeom>
            <a:solidFill>
              <a:srgbClr val="164182"/>
            </a:solidFill>
          </p:spPr>
          <p:txBody>
            <a:bodyPr wrap="square" lIns="0" tIns="0" rIns="0" bIns="0" rtlCol="0"/>
            <a:lstStyle/>
            <a:p>
              <a:endParaRPr sz="1227"/>
            </a:p>
          </p:txBody>
        </p:sp>
        <p:sp>
          <p:nvSpPr>
            <p:cNvPr id="4930" name="object 4930"/>
            <p:cNvSpPr/>
            <p:nvPr/>
          </p:nvSpPr>
          <p:spPr>
            <a:xfrm>
              <a:off x="2608554" y="6884392"/>
              <a:ext cx="39370" cy="36195"/>
            </a:xfrm>
            <a:custGeom>
              <a:avLst/>
              <a:gdLst/>
              <a:ahLst/>
              <a:cxnLst/>
              <a:rect l="l" t="t" r="r" b="b"/>
              <a:pathLst>
                <a:path w="39369" h="36195">
                  <a:moveTo>
                    <a:pt x="39259" y="0"/>
                  </a:moveTo>
                  <a:lnTo>
                    <a:pt x="35725" y="1060"/>
                  </a:lnTo>
                  <a:lnTo>
                    <a:pt x="0" y="33989"/>
                  </a:lnTo>
                  <a:lnTo>
                    <a:pt x="0" y="36185"/>
                  </a:lnTo>
                  <a:lnTo>
                    <a:pt x="39259" y="0"/>
                  </a:lnTo>
                  <a:close/>
                </a:path>
              </a:pathLst>
            </a:custGeom>
            <a:solidFill>
              <a:srgbClr val="164282"/>
            </a:solidFill>
          </p:spPr>
          <p:txBody>
            <a:bodyPr wrap="square" lIns="0" tIns="0" rIns="0" bIns="0" rtlCol="0"/>
            <a:lstStyle/>
            <a:p>
              <a:endParaRPr sz="1227"/>
            </a:p>
          </p:txBody>
        </p:sp>
        <p:sp>
          <p:nvSpPr>
            <p:cNvPr id="4931" name="object 4931"/>
            <p:cNvSpPr/>
            <p:nvPr/>
          </p:nvSpPr>
          <p:spPr>
            <a:xfrm>
              <a:off x="2608554" y="6883660"/>
              <a:ext cx="41910" cy="38735"/>
            </a:xfrm>
            <a:custGeom>
              <a:avLst/>
              <a:gdLst/>
              <a:ahLst/>
              <a:cxnLst/>
              <a:rect l="l" t="t" r="r" b="b"/>
              <a:pathLst>
                <a:path w="41910" h="38734">
                  <a:moveTo>
                    <a:pt x="41696" y="0"/>
                  </a:moveTo>
                  <a:lnTo>
                    <a:pt x="39259" y="731"/>
                  </a:lnTo>
                  <a:lnTo>
                    <a:pt x="0" y="36917"/>
                  </a:lnTo>
                  <a:lnTo>
                    <a:pt x="0" y="38386"/>
                  </a:lnTo>
                  <a:lnTo>
                    <a:pt x="41696" y="0"/>
                  </a:lnTo>
                  <a:close/>
                </a:path>
              </a:pathLst>
            </a:custGeom>
            <a:solidFill>
              <a:srgbClr val="164383"/>
            </a:solidFill>
          </p:spPr>
          <p:txBody>
            <a:bodyPr wrap="square" lIns="0" tIns="0" rIns="0" bIns="0" rtlCol="0"/>
            <a:lstStyle/>
            <a:p>
              <a:endParaRPr sz="1227"/>
            </a:p>
          </p:txBody>
        </p:sp>
        <p:sp>
          <p:nvSpPr>
            <p:cNvPr id="4932" name="object 4932"/>
            <p:cNvSpPr/>
            <p:nvPr/>
          </p:nvSpPr>
          <p:spPr>
            <a:xfrm>
              <a:off x="2608554" y="6882599"/>
              <a:ext cx="45720" cy="41910"/>
            </a:xfrm>
            <a:custGeom>
              <a:avLst/>
              <a:gdLst/>
              <a:ahLst/>
              <a:cxnLst/>
              <a:rect l="l" t="t" r="r" b="b"/>
              <a:pathLst>
                <a:path w="45719" h="41909">
                  <a:moveTo>
                    <a:pt x="45233" y="0"/>
                  </a:moveTo>
                  <a:lnTo>
                    <a:pt x="41695" y="1061"/>
                  </a:lnTo>
                  <a:lnTo>
                    <a:pt x="0" y="39447"/>
                  </a:lnTo>
                  <a:lnTo>
                    <a:pt x="0" y="41643"/>
                  </a:lnTo>
                  <a:lnTo>
                    <a:pt x="45233" y="0"/>
                  </a:lnTo>
                  <a:close/>
                </a:path>
              </a:pathLst>
            </a:custGeom>
            <a:solidFill>
              <a:srgbClr val="164384"/>
            </a:solidFill>
          </p:spPr>
          <p:txBody>
            <a:bodyPr wrap="square" lIns="0" tIns="0" rIns="0" bIns="0" rtlCol="0"/>
            <a:lstStyle/>
            <a:p>
              <a:endParaRPr sz="1227"/>
            </a:p>
          </p:txBody>
        </p:sp>
        <p:sp>
          <p:nvSpPr>
            <p:cNvPr id="4933" name="object 4933"/>
            <p:cNvSpPr/>
            <p:nvPr/>
          </p:nvSpPr>
          <p:spPr>
            <a:xfrm>
              <a:off x="2608554" y="6881907"/>
              <a:ext cx="47625" cy="43815"/>
            </a:xfrm>
            <a:custGeom>
              <a:avLst/>
              <a:gdLst/>
              <a:ahLst/>
              <a:cxnLst/>
              <a:rect l="l" t="t" r="r" b="b"/>
              <a:pathLst>
                <a:path w="47625" h="43815">
                  <a:moveTo>
                    <a:pt x="47538" y="0"/>
                  </a:moveTo>
                  <a:lnTo>
                    <a:pt x="45234" y="691"/>
                  </a:lnTo>
                  <a:lnTo>
                    <a:pt x="0" y="42334"/>
                  </a:lnTo>
                  <a:lnTo>
                    <a:pt x="0" y="43760"/>
                  </a:lnTo>
                  <a:lnTo>
                    <a:pt x="47538" y="0"/>
                  </a:lnTo>
                  <a:close/>
                </a:path>
              </a:pathLst>
            </a:custGeom>
            <a:solidFill>
              <a:srgbClr val="164485"/>
            </a:solidFill>
          </p:spPr>
          <p:txBody>
            <a:bodyPr wrap="square" lIns="0" tIns="0" rIns="0" bIns="0" rtlCol="0"/>
            <a:lstStyle/>
            <a:p>
              <a:endParaRPr sz="1227"/>
            </a:p>
          </p:txBody>
        </p:sp>
        <p:sp>
          <p:nvSpPr>
            <p:cNvPr id="4934" name="object 4934"/>
            <p:cNvSpPr/>
            <p:nvPr/>
          </p:nvSpPr>
          <p:spPr>
            <a:xfrm>
              <a:off x="2608554" y="6880997"/>
              <a:ext cx="50800" cy="46990"/>
            </a:xfrm>
            <a:custGeom>
              <a:avLst/>
              <a:gdLst/>
              <a:ahLst/>
              <a:cxnLst/>
              <a:rect l="l" t="t" r="r" b="b"/>
              <a:pathLst>
                <a:path w="50800" h="46990">
                  <a:moveTo>
                    <a:pt x="50568" y="0"/>
                  </a:moveTo>
                  <a:lnTo>
                    <a:pt x="47538" y="909"/>
                  </a:lnTo>
                  <a:lnTo>
                    <a:pt x="0" y="44669"/>
                  </a:lnTo>
                  <a:lnTo>
                    <a:pt x="0" y="46549"/>
                  </a:lnTo>
                  <a:lnTo>
                    <a:pt x="50568" y="0"/>
                  </a:lnTo>
                  <a:close/>
                </a:path>
              </a:pathLst>
            </a:custGeom>
            <a:solidFill>
              <a:srgbClr val="174585"/>
            </a:solidFill>
          </p:spPr>
          <p:txBody>
            <a:bodyPr wrap="square" lIns="0" tIns="0" rIns="0" bIns="0" rtlCol="0"/>
            <a:lstStyle/>
            <a:p>
              <a:endParaRPr sz="1227"/>
            </a:p>
          </p:txBody>
        </p:sp>
        <p:sp>
          <p:nvSpPr>
            <p:cNvPr id="4935" name="object 4935"/>
            <p:cNvSpPr/>
            <p:nvPr/>
          </p:nvSpPr>
          <p:spPr>
            <a:xfrm>
              <a:off x="2608554" y="6879935"/>
              <a:ext cx="54610" cy="50165"/>
            </a:xfrm>
            <a:custGeom>
              <a:avLst/>
              <a:gdLst/>
              <a:ahLst/>
              <a:cxnLst/>
              <a:rect l="l" t="t" r="r" b="b"/>
              <a:pathLst>
                <a:path w="54610" h="50165">
                  <a:moveTo>
                    <a:pt x="54106" y="0"/>
                  </a:moveTo>
                  <a:lnTo>
                    <a:pt x="50568" y="1062"/>
                  </a:lnTo>
                  <a:lnTo>
                    <a:pt x="0" y="47611"/>
                  </a:lnTo>
                  <a:lnTo>
                    <a:pt x="0" y="49806"/>
                  </a:lnTo>
                  <a:lnTo>
                    <a:pt x="54106" y="0"/>
                  </a:lnTo>
                  <a:close/>
                </a:path>
              </a:pathLst>
            </a:custGeom>
            <a:solidFill>
              <a:srgbClr val="174586"/>
            </a:solidFill>
          </p:spPr>
          <p:txBody>
            <a:bodyPr wrap="square" lIns="0" tIns="0" rIns="0" bIns="0" rtlCol="0"/>
            <a:lstStyle/>
            <a:p>
              <a:endParaRPr sz="1227"/>
            </a:p>
          </p:txBody>
        </p:sp>
        <p:sp>
          <p:nvSpPr>
            <p:cNvPr id="4936" name="object 4936"/>
            <p:cNvSpPr/>
            <p:nvPr/>
          </p:nvSpPr>
          <p:spPr>
            <a:xfrm>
              <a:off x="2608554" y="6879247"/>
              <a:ext cx="56515" cy="52069"/>
            </a:xfrm>
            <a:custGeom>
              <a:avLst/>
              <a:gdLst/>
              <a:ahLst/>
              <a:cxnLst/>
              <a:rect l="l" t="t" r="r" b="b"/>
              <a:pathLst>
                <a:path w="56514" h="52070">
                  <a:moveTo>
                    <a:pt x="56401" y="0"/>
                  </a:moveTo>
                  <a:lnTo>
                    <a:pt x="54106" y="688"/>
                  </a:lnTo>
                  <a:lnTo>
                    <a:pt x="0" y="50495"/>
                  </a:lnTo>
                  <a:lnTo>
                    <a:pt x="0" y="51923"/>
                  </a:lnTo>
                  <a:lnTo>
                    <a:pt x="56401" y="0"/>
                  </a:lnTo>
                  <a:close/>
                </a:path>
              </a:pathLst>
            </a:custGeom>
            <a:solidFill>
              <a:srgbClr val="174687"/>
            </a:solidFill>
          </p:spPr>
          <p:txBody>
            <a:bodyPr wrap="square" lIns="0" tIns="0" rIns="0" bIns="0" rtlCol="0"/>
            <a:lstStyle/>
            <a:p>
              <a:endParaRPr sz="1227"/>
            </a:p>
          </p:txBody>
        </p:sp>
        <p:sp>
          <p:nvSpPr>
            <p:cNvPr id="4937" name="object 4937"/>
            <p:cNvSpPr/>
            <p:nvPr/>
          </p:nvSpPr>
          <p:spPr>
            <a:xfrm>
              <a:off x="2608554" y="6878185"/>
              <a:ext cx="60325" cy="55244"/>
            </a:xfrm>
            <a:custGeom>
              <a:avLst/>
              <a:gdLst/>
              <a:ahLst/>
              <a:cxnLst/>
              <a:rect l="l" t="t" r="r" b="b"/>
              <a:pathLst>
                <a:path w="60325" h="55245">
                  <a:moveTo>
                    <a:pt x="59939" y="0"/>
                  </a:moveTo>
                  <a:lnTo>
                    <a:pt x="56400" y="1061"/>
                  </a:lnTo>
                  <a:lnTo>
                    <a:pt x="0" y="52985"/>
                  </a:lnTo>
                  <a:lnTo>
                    <a:pt x="0" y="55180"/>
                  </a:lnTo>
                  <a:lnTo>
                    <a:pt x="59939" y="0"/>
                  </a:lnTo>
                  <a:close/>
                </a:path>
              </a:pathLst>
            </a:custGeom>
            <a:solidFill>
              <a:srgbClr val="174788"/>
            </a:solidFill>
          </p:spPr>
          <p:txBody>
            <a:bodyPr wrap="square" lIns="0" tIns="0" rIns="0" bIns="0" rtlCol="0"/>
            <a:lstStyle/>
            <a:p>
              <a:endParaRPr sz="1227"/>
            </a:p>
          </p:txBody>
        </p:sp>
        <p:sp>
          <p:nvSpPr>
            <p:cNvPr id="4938" name="object 4938"/>
            <p:cNvSpPr/>
            <p:nvPr/>
          </p:nvSpPr>
          <p:spPr>
            <a:xfrm>
              <a:off x="2608554" y="6877477"/>
              <a:ext cx="62865" cy="57785"/>
            </a:xfrm>
            <a:custGeom>
              <a:avLst/>
              <a:gdLst/>
              <a:ahLst/>
              <a:cxnLst/>
              <a:rect l="l" t="t" r="r" b="b"/>
              <a:pathLst>
                <a:path w="62864" h="57784">
                  <a:moveTo>
                    <a:pt x="62298" y="0"/>
                  </a:moveTo>
                  <a:lnTo>
                    <a:pt x="59939" y="708"/>
                  </a:lnTo>
                  <a:lnTo>
                    <a:pt x="0" y="55889"/>
                  </a:lnTo>
                  <a:lnTo>
                    <a:pt x="0" y="57642"/>
                  </a:lnTo>
                  <a:lnTo>
                    <a:pt x="62298" y="0"/>
                  </a:lnTo>
                  <a:close/>
                </a:path>
              </a:pathLst>
            </a:custGeom>
            <a:solidFill>
              <a:srgbClr val="174888"/>
            </a:solidFill>
          </p:spPr>
          <p:txBody>
            <a:bodyPr wrap="square" lIns="0" tIns="0" rIns="0" bIns="0" rtlCol="0"/>
            <a:lstStyle/>
            <a:p>
              <a:endParaRPr sz="1227"/>
            </a:p>
          </p:txBody>
        </p:sp>
        <p:sp>
          <p:nvSpPr>
            <p:cNvPr id="4939" name="object 4939"/>
            <p:cNvSpPr/>
            <p:nvPr/>
          </p:nvSpPr>
          <p:spPr>
            <a:xfrm>
              <a:off x="2608554" y="6876428"/>
              <a:ext cx="66040" cy="60960"/>
            </a:xfrm>
            <a:custGeom>
              <a:avLst/>
              <a:gdLst/>
              <a:ahLst/>
              <a:cxnLst/>
              <a:rect l="l" t="t" r="r" b="b"/>
              <a:pathLst>
                <a:path w="66039" h="60959">
                  <a:moveTo>
                    <a:pt x="65792" y="0"/>
                  </a:moveTo>
                  <a:lnTo>
                    <a:pt x="62298" y="1048"/>
                  </a:lnTo>
                  <a:lnTo>
                    <a:pt x="0" y="58691"/>
                  </a:lnTo>
                  <a:lnTo>
                    <a:pt x="0" y="60641"/>
                  </a:lnTo>
                  <a:lnTo>
                    <a:pt x="65792" y="0"/>
                  </a:lnTo>
                  <a:close/>
                </a:path>
              </a:pathLst>
            </a:custGeom>
            <a:solidFill>
              <a:srgbClr val="174889"/>
            </a:solidFill>
          </p:spPr>
          <p:txBody>
            <a:bodyPr wrap="square" lIns="0" tIns="0" rIns="0" bIns="0" rtlCol="0"/>
            <a:lstStyle/>
            <a:p>
              <a:endParaRPr sz="1227"/>
            </a:p>
          </p:txBody>
        </p:sp>
        <p:sp>
          <p:nvSpPr>
            <p:cNvPr id="4940" name="object 4940"/>
            <p:cNvSpPr/>
            <p:nvPr/>
          </p:nvSpPr>
          <p:spPr>
            <a:xfrm>
              <a:off x="2608554" y="6875520"/>
              <a:ext cx="69215" cy="63500"/>
            </a:xfrm>
            <a:custGeom>
              <a:avLst/>
              <a:gdLst/>
              <a:ahLst/>
              <a:cxnLst/>
              <a:rect l="l" t="t" r="r" b="b"/>
              <a:pathLst>
                <a:path w="69214" h="63500">
                  <a:moveTo>
                    <a:pt x="68817" y="0"/>
                  </a:moveTo>
                  <a:lnTo>
                    <a:pt x="65792" y="908"/>
                  </a:lnTo>
                  <a:lnTo>
                    <a:pt x="0" y="61549"/>
                  </a:lnTo>
                  <a:lnTo>
                    <a:pt x="0" y="63430"/>
                  </a:lnTo>
                  <a:lnTo>
                    <a:pt x="68817" y="0"/>
                  </a:lnTo>
                  <a:close/>
                </a:path>
              </a:pathLst>
            </a:custGeom>
            <a:solidFill>
              <a:srgbClr val="17498A"/>
            </a:solidFill>
          </p:spPr>
          <p:txBody>
            <a:bodyPr wrap="square" lIns="0" tIns="0" rIns="0" bIns="0" rtlCol="0"/>
            <a:lstStyle/>
            <a:p>
              <a:endParaRPr sz="1227"/>
            </a:p>
          </p:txBody>
        </p:sp>
        <p:sp>
          <p:nvSpPr>
            <p:cNvPr id="4941" name="object 4941"/>
            <p:cNvSpPr/>
            <p:nvPr/>
          </p:nvSpPr>
          <p:spPr>
            <a:xfrm>
              <a:off x="2608554" y="6874776"/>
              <a:ext cx="71755" cy="66040"/>
            </a:xfrm>
            <a:custGeom>
              <a:avLst/>
              <a:gdLst/>
              <a:ahLst/>
              <a:cxnLst/>
              <a:rect l="l" t="t" r="r" b="b"/>
              <a:pathLst>
                <a:path w="71755" h="66040">
                  <a:moveTo>
                    <a:pt x="71294" y="0"/>
                  </a:moveTo>
                  <a:lnTo>
                    <a:pt x="68817" y="743"/>
                  </a:lnTo>
                  <a:lnTo>
                    <a:pt x="0" y="64173"/>
                  </a:lnTo>
                  <a:lnTo>
                    <a:pt x="0" y="65888"/>
                  </a:lnTo>
                  <a:lnTo>
                    <a:pt x="71294" y="0"/>
                  </a:lnTo>
                  <a:close/>
                </a:path>
              </a:pathLst>
            </a:custGeom>
            <a:solidFill>
              <a:srgbClr val="174A8A"/>
            </a:solidFill>
          </p:spPr>
          <p:txBody>
            <a:bodyPr wrap="square" lIns="0" tIns="0" rIns="0" bIns="0" rtlCol="0"/>
            <a:lstStyle/>
            <a:p>
              <a:endParaRPr sz="1227"/>
            </a:p>
          </p:txBody>
        </p:sp>
        <p:sp>
          <p:nvSpPr>
            <p:cNvPr id="4942" name="object 4942"/>
            <p:cNvSpPr/>
            <p:nvPr/>
          </p:nvSpPr>
          <p:spPr>
            <a:xfrm>
              <a:off x="2608554" y="6874459"/>
              <a:ext cx="72390" cy="68580"/>
            </a:xfrm>
            <a:custGeom>
              <a:avLst/>
              <a:gdLst/>
              <a:ahLst/>
              <a:cxnLst/>
              <a:rect l="l" t="t" r="r" b="b"/>
              <a:pathLst>
                <a:path w="72389" h="68579">
                  <a:moveTo>
                    <a:pt x="72351" y="0"/>
                  </a:moveTo>
                  <a:lnTo>
                    <a:pt x="71288" y="319"/>
                  </a:lnTo>
                  <a:lnTo>
                    <a:pt x="0" y="65864"/>
                  </a:lnTo>
                  <a:lnTo>
                    <a:pt x="0" y="68058"/>
                  </a:lnTo>
                  <a:lnTo>
                    <a:pt x="72357" y="1530"/>
                  </a:lnTo>
                  <a:lnTo>
                    <a:pt x="72351" y="0"/>
                  </a:lnTo>
                  <a:close/>
                </a:path>
              </a:pathLst>
            </a:custGeom>
            <a:solidFill>
              <a:srgbClr val="184A8B"/>
            </a:solidFill>
          </p:spPr>
          <p:txBody>
            <a:bodyPr wrap="square" lIns="0" tIns="0" rIns="0" bIns="0" rtlCol="0"/>
            <a:lstStyle/>
            <a:p>
              <a:endParaRPr sz="1227"/>
            </a:p>
          </p:txBody>
        </p:sp>
        <p:sp>
          <p:nvSpPr>
            <p:cNvPr id="4943" name="object 4943"/>
            <p:cNvSpPr/>
            <p:nvPr/>
          </p:nvSpPr>
          <p:spPr>
            <a:xfrm>
              <a:off x="2608554" y="6875990"/>
              <a:ext cx="72390" cy="68580"/>
            </a:xfrm>
            <a:custGeom>
              <a:avLst/>
              <a:gdLst/>
              <a:ahLst/>
              <a:cxnLst/>
              <a:rect l="l" t="t" r="r" b="b"/>
              <a:pathLst>
                <a:path w="72389" h="68579">
                  <a:moveTo>
                    <a:pt x="72357" y="0"/>
                  </a:moveTo>
                  <a:lnTo>
                    <a:pt x="0" y="66527"/>
                  </a:lnTo>
                  <a:lnTo>
                    <a:pt x="0" y="68381"/>
                  </a:lnTo>
                  <a:lnTo>
                    <a:pt x="72363" y="1769"/>
                  </a:lnTo>
                  <a:lnTo>
                    <a:pt x="72357" y="0"/>
                  </a:lnTo>
                  <a:close/>
                </a:path>
              </a:pathLst>
            </a:custGeom>
            <a:solidFill>
              <a:srgbClr val="184B8C"/>
            </a:solidFill>
          </p:spPr>
          <p:txBody>
            <a:bodyPr wrap="square" lIns="0" tIns="0" rIns="0" bIns="0" rtlCol="0"/>
            <a:lstStyle/>
            <a:p>
              <a:endParaRPr sz="1227"/>
            </a:p>
          </p:txBody>
        </p:sp>
        <p:sp>
          <p:nvSpPr>
            <p:cNvPr id="4944" name="object 4944"/>
            <p:cNvSpPr/>
            <p:nvPr/>
          </p:nvSpPr>
          <p:spPr>
            <a:xfrm>
              <a:off x="2608542" y="6877761"/>
              <a:ext cx="72390" cy="70485"/>
            </a:xfrm>
            <a:custGeom>
              <a:avLst/>
              <a:gdLst/>
              <a:ahLst/>
              <a:cxnLst/>
              <a:rect l="l" t="t" r="r" b="b"/>
              <a:pathLst>
                <a:path w="72389" h="70484">
                  <a:moveTo>
                    <a:pt x="72377" y="1739"/>
                  </a:moveTo>
                  <a:lnTo>
                    <a:pt x="72364" y="0"/>
                  </a:lnTo>
                  <a:lnTo>
                    <a:pt x="0" y="66611"/>
                  </a:lnTo>
                  <a:lnTo>
                    <a:pt x="0" y="68440"/>
                  </a:lnTo>
                  <a:lnTo>
                    <a:pt x="0" y="68707"/>
                  </a:lnTo>
                  <a:lnTo>
                    <a:pt x="0" y="70319"/>
                  </a:lnTo>
                  <a:lnTo>
                    <a:pt x="72377" y="3619"/>
                  </a:lnTo>
                  <a:lnTo>
                    <a:pt x="72377" y="1752"/>
                  </a:lnTo>
                  <a:close/>
                </a:path>
              </a:pathLst>
            </a:custGeom>
            <a:solidFill>
              <a:srgbClr val="184C8D"/>
            </a:solidFill>
          </p:spPr>
          <p:txBody>
            <a:bodyPr wrap="square" lIns="0" tIns="0" rIns="0" bIns="0" rtlCol="0"/>
            <a:lstStyle/>
            <a:p>
              <a:endParaRPr sz="1227"/>
            </a:p>
          </p:txBody>
        </p:sp>
        <p:sp>
          <p:nvSpPr>
            <p:cNvPr id="4945" name="object 4945"/>
            <p:cNvSpPr/>
            <p:nvPr/>
          </p:nvSpPr>
          <p:spPr>
            <a:xfrm>
              <a:off x="2608554" y="6881368"/>
              <a:ext cx="72390" cy="69215"/>
            </a:xfrm>
            <a:custGeom>
              <a:avLst/>
              <a:gdLst/>
              <a:ahLst/>
              <a:cxnLst/>
              <a:rect l="l" t="t" r="r" b="b"/>
              <a:pathLst>
                <a:path w="72389" h="69215">
                  <a:moveTo>
                    <a:pt x="72377" y="0"/>
                  </a:moveTo>
                  <a:lnTo>
                    <a:pt x="0" y="66710"/>
                  </a:lnTo>
                  <a:lnTo>
                    <a:pt x="0" y="68907"/>
                  </a:lnTo>
                  <a:lnTo>
                    <a:pt x="72385" y="2189"/>
                  </a:lnTo>
                  <a:lnTo>
                    <a:pt x="72377" y="0"/>
                  </a:lnTo>
                  <a:close/>
                </a:path>
              </a:pathLst>
            </a:custGeom>
            <a:solidFill>
              <a:srgbClr val="184D8E"/>
            </a:solidFill>
          </p:spPr>
          <p:txBody>
            <a:bodyPr wrap="square" lIns="0" tIns="0" rIns="0" bIns="0" rtlCol="0"/>
            <a:lstStyle/>
            <a:p>
              <a:endParaRPr sz="1227"/>
            </a:p>
          </p:txBody>
        </p:sp>
        <p:sp>
          <p:nvSpPr>
            <p:cNvPr id="4946" name="object 4946"/>
            <p:cNvSpPr/>
            <p:nvPr/>
          </p:nvSpPr>
          <p:spPr>
            <a:xfrm>
              <a:off x="2608542" y="6883234"/>
              <a:ext cx="73025" cy="70485"/>
            </a:xfrm>
            <a:custGeom>
              <a:avLst/>
              <a:gdLst/>
              <a:ahLst/>
              <a:cxnLst/>
              <a:rect l="l" t="t" r="r" b="b"/>
              <a:pathLst>
                <a:path w="73025" h="70484">
                  <a:moveTo>
                    <a:pt x="72402" y="1854"/>
                  </a:moveTo>
                  <a:lnTo>
                    <a:pt x="72390" y="0"/>
                  </a:lnTo>
                  <a:lnTo>
                    <a:pt x="0" y="66979"/>
                  </a:lnTo>
                  <a:lnTo>
                    <a:pt x="0" y="68503"/>
                  </a:lnTo>
                  <a:lnTo>
                    <a:pt x="0" y="70358"/>
                  </a:lnTo>
                  <a:lnTo>
                    <a:pt x="72402" y="3632"/>
                  </a:lnTo>
                  <a:lnTo>
                    <a:pt x="72402" y="1854"/>
                  </a:lnTo>
                  <a:close/>
                </a:path>
              </a:pathLst>
            </a:custGeom>
            <a:solidFill>
              <a:srgbClr val="184E8F"/>
            </a:solidFill>
          </p:spPr>
          <p:txBody>
            <a:bodyPr wrap="square" lIns="0" tIns="0" rIns="0" bIns="0" rtlCol="0"/>
            <a:lstStyle/>
            <a:p>
              <a:endParaRPr sz="1227"/>
            </a:p>
          </p:txBody>
        </p:sp>
        <p:sp>
          <p:nvSpPr>
            <p:cNvPr id="4947" name="object 4947"/>
            <p:cNvSpPr/>
            <p:nvPr/>
          </p:nvSpPr>
          <p:spPr>
            <a:xfrm>
              <a:off x="2608554" y="6886859"/>
              <a:ext cx="73025" cy="69215"/>
            </a:xfrm>
            <a:custGeom>
              <a:avLst/>
              <a:gdLst/>
              <a:ahLst/>
              <a:cxnLst/>
              <a:rect l="l" t="t" r="r" b="b"/>
              <a:pathLst>
                <a:path w="73025" h="69215">
                  <a:moveTo>
                    <a:pt x="72397" y="0"/>
                  </a:moveTo>
                  <a:lnTo>
                    <a:pt x="0" y="66729"/>
                  </a:lnTo>
                  <a:lnTo>
                    <a:pt x="0" y="68925"/>
                  </a:lnTo>
                  <a:lnTo>
                    <a:pt x="72405" y="2189"/>
                  </a:lnTo>
                  <a:lnTo>
                    <a:pt x="72397" y="0"/>
                  </a:lnTo>
                  <a:close/>
                </a:path>
              </a:pathLst>
            </a:custGeom>
            <a:solidFill>
              <a:srgbClr val="184F90"/>
            </a:solidFill>
          </p:spPr>
          <p:txBody>
            <a:bodyPr wrap="square" lIns="0" tIns="0" rIns="0" bIns="0" rtlCol="0"/>
            <a:lstStyle/>
            <a:p>
              <a:endParaRPr sz="1227"/>
            </a:p>
          </p:txBody>
        </p:sp>
        <p:sp>
          <p:nvSpPr>
            <p:cNvPr id="4948" name="object 4948"/>
            <p:cNvSpPr/>
            <p:nvPr/>
          </p:nvSpPr>
          <p:spPr>
            <a:xfrm>
              <a:off x="2608554" y="6888731"/>
              <a:ext cx="73025" cy="68580"/>
            </a:xfrm>
            <a:custGeom>
              <a:avLst/>
              <a:gdLst/>
              <a:ahLst/>
              <a:cxnLst/>
              <a:rect l="l" t="t" r="r" b="b"/>
              <a:pathLst>
                <a:path w="73025" h="68579">
                  <a:moveTo>
                    <a:pt x="72404" y="0"/>
                  </a:moveTo>
                  <a:lnTo>
                    <a:pt x="0" y="66993"/>
                  </a:lnTo>
                  <a:lnTo>
                    <a:pt x="0" y="68495"/>
                  </a:lnTo>
                  <a:lnTo>
                    <a:pt x="72410" y="1839"/>
                  </a:lnTo>
                  <a:lnTo>
                    <a:pt x="72404" y="0"/>
                  </a:lnTo>
                  <a:close/>
                </a:path>
              </a:pathLst>
            </a:custGeom>
            <a:solidFill>
              <a:srgbClr val="195091"/>
            </a:solidFill>
          </p:spPr>
          <p:txBody>
            <a:bodyPr wrap="square" lIns="0" tIns="0" rIns="0" bIns="0" rtlCol="0"/>
            <a:lstStyle/>
            <a:p>
              <a:endParaRPr sz="1227"/>
            </a:p>
          </p:txBody>
        </p:sp>
        <p:sp>
          <p:nvSpPr>
            <p:cNvPr id="4949" name="object 4949"/>
            <p:cNvSpPr/>
            <p:nvPr/>
          </p:nvSpPr>
          <p:spPr>
            <a:xfrm>
              <a:off x="2608542" y="6890575"/>
              <a:ext cx="73025" cy="71120"/>
            </a:xfrm>
            <a:custGeom>
              <a:avLst/>
              <a:gdLst/>
              <a:ahLst/>
              <a:cxnLst/>
              <a:rect l="l" t="t" r="r" b="b"/>
              <a:pathLst>
                <a:path w="73025" h="71120">
                  <a:moveTo>
                    <a:pt x="72428" y="2184"/>
                  </a:moveTo>
                  <a:lnTo>
                    <a:pt x="72415" y="0"/>
                  </a:lnTo>
                  <a:lnTo>
                    <a:pt x="0" y="66662"/>
                  </a:lnTo>
                  <a:lnTo>
                    <a:pt x="0" y="68846"/>
                  </a:lnTo>
                  <a:lnTo>
                    <a:pt x="0" y="70573"/>
                  </a:lnTo>
                  <a:lnTo>
                    <a:pt x="72428" y="3644"/>
                  </a:lnTo>
                  <a:lnTo>
                    <a:pt x="72428" y="2184"/>
                  </a:lnTo>
                  <a:close/>
                </a:path>
              </a:pathLst>
            </a:custGeom>
            <a:solidFill>
              <a:srgbClr val="195192"/>
            </a:solidFill>
          </p:spPr>
          <p:txBody>
            <a:bodyPr wrap="square" lIns="0" tIns="0" rIns="0" bIns="0" rtlCol="0"/>
            <a:lstStyle/>
            <a:p>
              <a:endParaRPr sz="1227"/>
            </a:p>
          </p:txBody>
        </p:sp>
        <p:sp>
          <p:nvSpPr>
            <p:cNvPr id="4950" name="object 4950"/>
            <p:cNvSpPr/>
            <p:nvPr/>
          </p:nvSpPr>
          <p:spPr>
            <a:xfrm>
              <a:off x="2608554" y="6894212"/>
              <a:ext cx="73025" cy="69215"/>
            </a:xfrm>
            <a:custGeom>
              <a:avLst/>
              <a:gdLst/>
              <a:ahLst/>
              <a:cxnLst/>
              <a:rect l="l" t="t" r="r" b="b"/>
              <a:pathLst>
                <a:path w="73025" h="69215">
                  <a:moveTo>
                    <a:pt x="72424" y="0"/>
                  </a:moveTo>
                  <a:lnTo>
                    <a:pt x="0" y="66932"/>
                  </a:lnTo>
                  <a:lnTo>
                    <a:pt x="0" y="68835"/>
                  </a:lnTo>
                  <a:lnTo>
                    <a:pt x="72432" y="2152"/>
                  </a:lnTo>
                  <a:lnTo>
                    <a:pt x="72424" y="0"/>
                  </a:lnTo>
                  <a:close/>
                </a:path>
              </a:pathLst>
            </a:custGeom>
            <a:solidFill>
              <a:srgbClr val="195293"/>
            </a:solidFill>
          </p:spPr>
          <p:txBody>
            <a:bodyPr wrap="square" lIns="0" tIns="0" rIns="0" bIns="0" rtlCol="0"/>
            <a:lstStyle/>
            <a:p>
              <a:endParaRPr sz="1227"/>
            </a:p>
          </p:txBody>
        </p:sp>
        <p:sp>
          <p:nvSpPr>
            <p:cNvPr id="4951" name="object 4951"/>
            <p:cNvSpPr/>
            <p:nvPr/>
          </p:nvSpPr>
          <p:spPr>
            <a:xfrm>
              <a:off x="2608542" y="6896366"/>
              <a:ext cx="73025" cy="70485"/>
            </a:xfrm>
            <a:custGeom>
              <a:avLst/>
              <a:gdLst/>
              <a:ahLst/>
              <a:cxnLst/>
              <a:rect l="l" t="t" r="r" b="b"/>
              <a:pathLst>
                <a:path w="73025" h="70484">
                  <a:moveTo>
                    <a:pt x="72453" y="3365"/>
                  </a:moveTo>
                  <a:lnTo>
                    <a:pt x="72440" y="1790"/>
                  </a:lnTo>
                  <a:lnTo>
                    <a:pt x="72440" y="0"/>
                  </a:lnTo>
                  <a:lnTo>
                    <a:pt x="0" y="66687"/>
                  </a:lnTo>
                  <a:lnTo>
                    <a:pt x="0" y="68554"/>
                  </a:lnTo>
                  <a:lnTo>
                    <a:pt x="0" y="70396"/>
                  </a:lnTo>
                  <a:lnTo>
                    <a:pt x="72453" y="3365"/>
                  </a:lnTo>
                  <a:close/>
                </a:path>
              </a:pathLst>
            </a:custGeom>
            <a:solidFill>
              <a:srgbClr val="195394"/>
            </a:solidFill>
          </p:spPr>
          <p:txBody>
            <a:bodyPr wrap="square" lIns="0" tIns="0" rIns="0" bIns="0" rtlCol="0"/>
            <a:lstStyle/>
            <a:p>
              <a:endParaRPr sz="1227"/>
            </a:p>
          </p:txBody>
        </p:sp>
        <p:sp>
          <p:nvSpPr>
            <p:cNvPr id="4952" name="object 4952"/>
            <p:cNvSpPr/>
            <p:nvPr/>
          </p:nvSpPr>
          <p:spPr>
            <a:xfrm>
              <a:off x="2608554" y="6899723"/>
              <a:ext cx="73025" cy="69215"/>
            </a:xfrm>
            <a:custGeom>
              <a:avLst/>
              <a:gdLst/>
              <a:ahLst/>
              <a:cxnLst/>
              <a:rect l="l" t="t" r="r" b="b"/>
              <a:pathLst>
                <a:path w="73025" h="69215">
                  <a:moveTo>
                    <a:pt x="72444" y="0"/>
                  </a:moveTo>
                  <a:lnTo>
                    <a:pt x="0" y="67030"/>
                  </a:lnTo>
                  <a:lnTo>
                    <a:pt x="0" y="68924"/>
                  </a:lnTo>
                  <a:lnTo>
                    <a:pt x="72452" y="2144"/>
                  </a:lnTo>
                  <a:lnTo>
                    <a:pt x="72444" y="0"/>
                  </a:lnTo>
                  <a:close/>
                </a:path>
              </a:pathLst>
            </a:custGeom>
            <a:solidFill>
              <a:srgbClr val="195495"/>
            </a:solidFill>
          </p:spPr>
          <p:txBody>
            <a:bodyPr wrap="square" lIns="0" tIns="0" rIns="0" bIns="0" rtlCol="0"/>
            <a:lstStyle/>
            <a:p>
              <a:endParaRPr sz="1227"/>
            </a:p>
          </p:txBody>
        </p:sp>
        <p:sp>
          <p:nvSpPr>
            <p:cNvPr id="4953" name="object 4953"/>
            <p:cNvSpPr/>
            <p:nvPr/>
          </p:nvSpPr>
          <p:spPr>
            <a:xfrm>
              <a:off x="2608554" y="6901868"/>
              <a:ext cx="73025" cy="68580"/>
            </a:xfrm>
            <a:custGeom>
              <a:avLst/>
              <a:gdLst/>
              <a:ahLst/>
              <a:cxnLst/>
              <a:rect l="l" t="t" r="r" b="b"/>
              <a:pathLst>
                <a:path w="73025" h="68579">
                  <a:moveTo>
                    <a:pt x="72452" y="0"/>
                  </a:moveTo>
                  <a:lnTo>
                    <a:pt x="0" y="66779"/>
                  </a:lnTo>
                  <a:lnTo>
                    <a:pt x="0" y="68565"/>
                  </a:lnTo>
                  <a:lnTo>
                    <a:pt x="72458" y="1858"/>
                  </a:lnTo>
                  <a:lnTo>
                    <a:pt x="72452" y="0"/>
                  </a:lnTo>
                  <a:close/>
                </a:path>
              </a:pathLst>
            </a:custGeom>
            <a:solidFill>
              <a:srgbClr val="195596"/>
            </a:solidFill>
          </p:spPr>
          <p:txBody>
            <a:bodyPr wrap="square" lIns="0" tIns="0" rIns="0" bIns="0" rtlCol="0"/>
            <a:lstStyle/>
            <a:p>
              <a:endParaRPr sz="1227"/>
            </a:p>
          </p:txBody>
        </p:sp>
        <p:sp>
          <p:nvSpPr>
            <p:cNvPr id="4954" name="object 4954"/>
            <p:cNvSpPr/>
            <p:nvPr/>
          </p:nvSpPr>
          <p:spPr>
            <a:xfrm>
              <a:off x="2608554" y="6903726"/>
              <a:ext cx="73025" cy="69215"/>
            </a:xfrm>
            <a:custGeom>
              <a:avLst/>
              <a:gdLst/>
              <a:ahLst/>
              <a:cxnLst/>
              <a:rect l="l" t="t" r="r" b="b"/>
              <a:pathLst>
                <a:path w="73025" h="69215">
                  <a:moveTo>
                    <a:pt x="72458" y="0"/>
                  </a:moveTo>
                  <a:lnTo>
                    <a:pt x="0" y="66706"/>
                  </a:lnTo>
                  <a:lnTo>
                    <a:pt x="0" y="68872"/>
                  </a:lnTo>
                  <a:lnTo>
                    <a:pt x="72465" y="1901"/>
                  </a:lnTo>
                  <a:lnTo>
                    <a:pt x="72458" y="0"/>
                  </a:lnTo>
                  <a:close/>
                </a:path>
              </a:pathLst>
            </a:custGeom>
            <a:solidFill>
              <a:srgbClr val="1A5597"/>
            </a:solidFill>
          </p:spPr>
          <p:txBody>
            <a:bodyPr wrap="square" lIns="0" tIns="0" rIns="0" bIns="0" rtlCol="0"/>
            <a:lstStyle/>
            <a:p>
              <a:endParaRPr sz="1227"/>
            </a:p>
          </p:txBody>
        </p:sp>
        <p:sp>
          <p:nvSpPr>
            <p:cNvPr id="4955" name="object 4955"/>
            <p:cNvSpPr/>
            <p:nvPr/>
          </p:nvSpPr>
          <p:spPr>
            <a:xfrm>
              <a:off x="2608554" y="6905554"/>
              <a:ext cx="73025" cy="68580"/>
            </a:xfrm>
            <a:custGeom>
              <a:avLst/>
              <a:gdLst/>
              <a:ahLst/>
              <a:cxnLst/>
              <a:rect l="l" t="t" r="r" b="b"/>
              <a:pathLst>
                <a:path w="73025" h="68579">
                  <a:moveTo>
                    <a:pt x="72465" y="0"/>
                  </a:moveTo>
                  <a:lnTo>
                    <a:pt x="0" y="66627"/>
                  </a:lnTo>
                  <a:lnTo>
                    <a:pt x="0" y="68497"/>
                  </a:lnTo>
                  <a:lnTo>
                    <a:pt x="72472" y="1785"/>
                  </a:lnTo>
                  <a:lnTo>
                    <a:pt x="72465" y="0"/>
                  </a:lnTo>
                  <a:close/>
                </a:path>
              </a:pathLst>
            </a:custGeom>
            <a:solidFill>
              <a:srgbClr val="1A5697"/>
            </a:solidFill>
          </p:spPr>
          <p:txBody>
            <a:bodyPr wrap="square" lIns="0" tIns="0" rIns="0" bIns="0" rtlCol="0"/>
            <a:lstStyle/>
            <a:p>
              <a:endParaRPr sz="1227"/>
            </a:p>
          </p:txBody>
        </p:sp>
        <p:sp>
          <p:nvSpPr>
            <p:cNvPr id="4956" name="object 4956"/>
            <p:cNvSpPr/>
            <p:nvPr/>
          </p:nvSpPr>
          <p:spPr>
            <a:xfrm>
              <a:off x="2608554" y="6907339"/>
              <a:ext cx="73025" cy="69215"/>
            </a:xfrm>
            <a:custGeom>
              <a:avLst/>
              <a:gdLst/>
              <a:ahLst/>
              <a:cxnLst/>
              <a:rect l="l" t="t" r="r" b="b"/>
              <a:pathLst>
                <a:path w="73025" h="69215">
                  <a:moveTo>
                    <a:pt x="72472" y="0"/>
                  </a:moveTo>
                  <a:lnTo>
                    <a:pt x="0" y="66712"/>
                  </a:lnTo>
                  <a:lnTo>
                    <a:pt x="0" y="68907"/>
                  </a:lnTo>
                  <a:lnTo>
                    <a:pt x="72480" y="2187"/>
                  </a:lnTo>
                  <a:lnTo>
                    <a:pt x="72472" y="0"/>
                  </a:lnTo>
                  <a:close/>
                </a:path>
              </a:pathLst>
            </a:custGeom>
            <a:solidFill>
              <a:srgbClr val="1A5798"/>
            </a:solidFill>
          </p:spPr>
          <p:txBody>
            <a:bodyPr wrap="square" lIns="0" tIns="0" rIns="0" bIns="0" rtlCol="0"/>
            <a:lstStyle/>
            <a:p>
              <a:endParaRPr sz="1227"/>
            </a:p>
          </p:txBody>
        </p:sp>
        <p:sp>
          <p:nvSpPr>
            <p:cNvPr id="4957" name="object 4957"/>
            <p:cNvSpPr/>
            <p:nvPr/>
          </p:nvSpPr>
          <p:spPr>
            <a:xfrm>
              <a:off x="2608554" y="6908893"/>
              <a:ext cx="73025" cy="69215"/>
            </a:xfrm>
            <a:custGeom>
              <a:avLst/>
              <a:gdLst/>
              <a:ahLst/>
              <a:cxnLst/>
              <a:rect l="l" t="t" r="r" b="b"/>
              <a:pathLst>
                <a:path w="73025" h="69215">
                  <a:moveTo>
                    <a:pt x="72477" y="0"/>
                  </a:moveTo>
                  <a:lnTo>
                    <a:pt x="0" y="67300"/>
                  </a:lnTo>
                  <a:lnTo>
                    <a:pt x="0" y="68883"/>
                  </a:lnTo>
                  <a:lnTo>
                    <a:pt x="72485" y="2072"/>
                  </a:lnTo>
                  <a:lnTo>
                    <a:pt x="72477" y="0"/>
                  </a:lnTo>
                  <a:close/>
                </a:path>
              </a:pathLst>
            </a:custGeom>
            <a:solidFill>
              <a:srgbClr val="1A5799"/>
            </a:solidFill>
          </p:spPr>
          <p:txBody>
            <a:bodyPr wrap="square" lIns="0" tIns="0" rIns="0" bIns="0" rtlCol="0"/>
            <a:lstStyle/>
            <a:p>
              <a:endParaRPr sz="1227"/>
            </a:p>
          </p:txBody>
        </p:sp>
        <p:sp>
          <p:nvSpPr>
            <p:cNvPr id="4958" name="object 4958"/>
            <p:cNvSpPr/>
            <p:nvPr/>
          </p:nvSpPr>
          <p:spPr>
            <a:xfrm>
              <a:off x="2608554" y="6910966"/>
              <a:ext cx="73025" cy="69215"/>
            </a:xfrm>
            <a:custGeom>
              <a:avLst/>
              <a:gdLst/>
              <a:ahLst/>
              <a:cxnLst/>
              <a:rect l="l" t="t" r="r" b="b"/>
              <a:pathLst>
                <a:path w="73025" h="69215">
                  <a:moveTo>
                    <a:pt x="72485" y="0"/>
                  </a:moveTo>
                  <a:lnTo>
                    <a:pt x="0" y="66810"/>
                  </a:lnTo>
                  <a:lnTo>
                    <a:pt x="0" y="68591"/>
                  </a:lnTo>
                  <a:lnTo>
                    <a:pt x="72492" y="1853"/>
                  </a:lnTo>
                  <a:lnTo>
                    <a:pt x="72485" y="0"/>
                  </a:lnTo>
                  <a:close/>
                </a:path>
              </a:pathLst>
            </a:custGeom>
            <a:solidFill>
              <a:srgbClr val="1A5899"/>
            </a:solidFill>
          </p:spPr>
          <p:txBody>
            <a:bodyPr wrap="square" lIns="0" tIns="0" rIns="0" bIns="0" rtlCol="0"/>
            <a:lstStyle/>
            <a:p>
              <a:endParaRPr sz="1227"/>
            </a:p>
          </p:txBody>
        </p:sp>
        <p:sp>
          <p:nvSpPr>
            <p:cNvPr id="4959" name="object 4959"/>
            <p:cNvSpPr/>
            <p:nvPr/>
          </p:nvSpPr>
          <p:spPr>
            <a:xfrm>
              <a:off x="2608554" y="6912819"/>
              <a:ext cx="73025" cy="69215"/>
            </a:xfrm>
            <a:custGeom>
              <a:avLst/>
              <a:gdLst/>
              <a:ahLst/>
              <a:cxnLst/>
              <a:rect l="l" t="t" r="r" b="b"/>
              <a:pathLst>
                <a:path w="73025" h="69215">
                  <a:moveTo>
                    <a:pt x="72492" y="0"/>
                  </a:moveTo>
                  <a:lnTo>
                    <a:pt x="0" y="66737"/>
                  </a:lnTo>
                  <a:lnTo>
                    <a:pt x="0" y="68932"/>
                  </a:lnTo>
                  <a:lnTo>
                    <a:pt x="72500" y="2187"/>
                  </a:lnTo>
                  <a:lnTo>
                    <a:pt x="72492" y="0"/>
                  </a:lnTo>
                  <a:close/>
                </a:path>
              </a:pathLst>
            </a:custGeom>
            <a:solidFill>
              <a:srgbClr val="1A599A"/>
            </a:solidFill>
          </p:spPr>
          <p:txBody>
            <a:bodyPr wrap="square" lIns="0" tIns="0" rIns="0" bIns="0" rtlCol="0"/>
            <a:lstStyle/>
            <a:p>
              <a:endParaRPr sz="1227"/>
            </a:p>
          </p:txBody>
        </p:sp>
        <p:sp>
          <p:nvSpPr>
            <p:cNvPr id="4960" name="object 4960"/>
            <p:cNvSpPr/>
            <p:nvPr/>
          </p:nvSpPr>
          <p:spPr>
            <a:xfrm>
              <a:off x="2608554" y="6914737"/>
              <a:ext cx="73025" cy="68580"/>
            </a:xfrm>
            <a:custGeom>
              <a:avLst/>
              <a:gdLst/>
              <a:ahLst/>
              <a:cxnLst/>
              <a:rect l="l" t="t" r="r" b="b"/>
              <a:pathLst>
                <a:path w="73025" h="68579">
                  <a:moveTo>
                    <a:pt x="72499" y="0"/>
                  </a:moveTo>
                  <a:lnTo>
                    <a:pt x="0" y="67001"/>
                  </a:lnTo>
                  <a:lnTo>
                    <a:pt x="0" y="68548"/>
                  </a:lnTo>
                  <a:lnTo>
                    <a:pt x="72505" y="1719"/>
                  </a:lnTo>
                  <a:lnTo>
                    <a:pt x="72499" y="0"/>
                  </a:lnTo>
                  <a:close/>
                </a:path>
              </a:pathLst>
            </a:custGeom>
            <a:solidFill>
              <a:srgbClr val="1A5A9B"/>
            </a:solidFill>
          </p:spPr>
          <p:txBody>
            <a:bodyPr wrap="square" lIns="0" tIns="0" rIns="0" bIns="0" rtlCol="0"/>
            <a:lstStyle/>
            <a:p>
              <a:endParaRPr sz="1227"/>
            </a:p>
          </p:txBody>
        </p:sp>
        <p:sp>
          <p:nvSpPr>
            <p:cNvPr id="4961" name="object 4961"/>
            <p:cNvSpPr/>
            <p:nvPr/>
          </p:nvSpPr>
          <p:spPr>
            <a:xfrm>
              <a:off x="2608554" y="6916457"/>
              <a:ext cx="73025" cy="69215"/>
            </a:xfrm>
            <a:custGeom>
              <a:avLst/>
              <a:gdLst/>
              <a:ahLst/>
              <a:cxnLst/>
              <a:rect l="l" t="t" r="r" b="b"/>
              <a:pathLst>
                <a:path w="73025" h="69215">
                  <a:moveTo>
                    <a:pt x="72505" y="0"/>
                  </a:moveTo>
                  <a:lnTo>
                    <a:pt x="0" y="66828"/>
                  </a:lnTo>
                  <a:lnTo>
                    <a:pt x="0" y="69025"/>
                  </a:lnTo>
                  <a:lnTo>
                    <a:pt x="72513" y="2189"/>
                  </a:lnTo>
                  <a:lnTo>
                    <a:pt x="72505" y="0"/>
                  </a:lnTo>
                  <a:close/>
                </a:path>
              </a:pathLst>
            </a:custGeom>
            <a:solidFill>
              <a:srgbClr val="1A5A9C"/>
            </a:solidFill>
          </p:spPr>
          <p:txBody>
            <a:bodyPr wrap="square" lIns="0" tIns="0" rIns="0" bIns="0" rtlCol="0"/>
            <a:lstStyle/>
            <a:p>
              <a:endParaRPr sz="1227"/>
            </a:p>
          </p:txBody>
        </p:sp>
        <p:sp>
          <p:nvSpPr>
            <p:cNvPr id="4962" name="object 4962"/>
            <p:cNvSpPr/>
            <p:nvPr/>
          </p:nvSpPr>
          <p:spPr>
            <a:xfrm>
              <a:off x="2608554" y="6918574"/>
              <a:ext cx="73025" cy="68580"/>
            </a:xfrm>
            <a:custGeom>
              <a:avLst/>
              <a:gdLst/>
              <a:ahLst/>
              <a:cxnLst/>
              <a:rect l="l" t="t" r="r" b="b"/>
              <a:pathLst>
                <a:path w="73025" h="68579">
                  <a:moveTo>
                    <a:pt x="72513" y="0"/>
                  </a:moveTo>
                  <a:lnTo>
                    <a:pt x="0" y="66599"/>
                  </a:lnTo>
                  <a:lnTo>
                    <a:pt x="0" y="68332"/>
                  </a:lnTo>
                  <a:lnTo>
                    <a:pt x="72519" y="1576"/>
                  </a:lnTo>
                  <a:lnTo>
                    <a:pt x="72513" y="0"/>
                  </a:lnTo>
                  <a:close/>
                </a:path>
              </a:pathLst>
            </a:custGeom>
            <a:solidFill>
              <a:srgbClr val="1B5B9C"/>
            </a:solidFill>
          </p:spPr>
          <p:txBody>
            <a:bodyPr wrap="square" lIns="0" tIns="0" rIns="0" bIns="0" rtlCol="0"/>
            <a:lstStyle/>
            <a:p>
              <a:endParaRPr sz="1227"/>
            </a:p>
          </p:txBody>
        </p:sp>
        <p:sp>
          <p:nvSpPr>
            <p:cNvPr id="4963" name="object 4963"/>
            <p:cNvSpPr/>
            <p:nvPr/>
          </p:nvSpPr>
          <p:spPr>
            <a:xfrm>
              <a:off x="2608554" y="6920151"/>
              <a:ext cx="73025" cy="69215"/>
            </a:xfrm>
            <a:custGeom>
              <a:avLst/>
              <a:gdLst/>
              <a:ahLst/>
              <a:cxnLst/>
              <a:rect l="l" t="t" r="r" b="b"/>
              <a:pathLst>
                <a:path w="73025" h="69215">
                  <a:moveTo>
                    <a:pt x="72519" y="0"/>
                  </a:moveTo>
                  <a:lnTo>
                    <a:pt x="0" y="66755"/>
                  </a:lnTo>
                  <a:lnTo>
                    <a:pt x="0" y="68950"/>
                  </a:lnTo>
                  <a:lnTo>
                    <a:pt x="72527" y="2187"/>
                  </a:lnTo>
                  <a:lnTo>
                    <a:pt x="72519" y="0"/>
                  </a:lnTo>
                  <a:close/>
                </a:path>
              </a:pathLst>
            </a:custGeom>
            <a:solidFill>
              <a:srgbClr val="1B5C9D"/>
            </a:solidFill>
          </p:spPr>
          <p:txBody>
            <a:bodyPr wrap="square" lIns="0" tIns="0" rIns="0" bIns="0" rtlCol="0"/>
            <a:lstStyle/>
            <a:p>
              <a:endParaRPr sz="1227"/>
            </a:p>
          </p:txBody>
        </p:sp>
        <p:sp>
          <p:nvSpPr>
            <p:cNvPr id="4964" name="object 4964"/>
            <p:cNvSpPr/>
            <p:nvPr/>
          </p:nvSpPr>
          <p:spPr>
            <a:xfrm>
              <a:off x="2608554" y="6922101"/>
              <a:ext cx="73025" cy="67945"/>
            </a:xfrm>
            <a:custGeom>
              <a:avLst/>
              <a:gdLst/>
              <a:ahLst/>
              <a:cxnLst/>
              <a:rect l="l" t="t" r="r" b="b"/>
              <a:pathLst>
                <a:path w="73025" h="67945">
                  <a:moveTo>
                    <a:pt x="72526" y="0"/>
                  </a:moveTo>
                  <a:lnTo>
                    <a:pt x="0" y="67000"/>
                  </a:lnTo>
                  <a:lnTo>
                    <a:pt x="233" y="67389"/>
                  </a:lnTo>
                  <a:lnTo>
                    <a:pt x="2104" y="66838"/>
                  </a:lnTo>
                  <a:lnTo>
                    <a:pt x="72533" y="2084"/>
                  </a:lnTo>
                  <a:lnTo>
                    <a:pt x="72526" y="0"/>
                  </a:lnTo>
                  <a:close/>
                </a:path>
              </a:pathLst>
            </a:custGeom>
            <a:solidFill>
              <a:srgbClr val="1B5C9E"/>
            </a:solidFill>
          </p:spPr>
          <p:txBody>
            <a:bodyPr wrap="square" lIns="0" tIns="0" rIns="0" bIns="0" rtlCol="0"/>
            <a:lstStyle/>
            <a:p>
              <a:endParaRPr sz="1227"/>
            </a:p>
          </p:txBody>
        </p:sp>
        <p:sp>
          <p:nvSpPr>
            <p:cNvPr id="4965" name="object 4965"/>
            <p:cNvSpPr/>
            <p:nvPr/>
          </p:nvSpPr>
          <p:spPr>
            <a:xfrm>
              <a:off x="2610659" y="6924186"/>
              <a:ext cx="70485" cy="64769"/>
            </a:xfrm>
            <a:custGeom>
              <a:avLst/>
              <a:gdLst/>
              <a:ahLst/>
              <a:cxnLst/>
              <a:rect l="l" t="t" r="r" b="b"/>
              <a:pathLst>
                <a:path w="70485" h="64770">
                  <a:moveTo>
                    <a:pt x="70428" y="0"/>
                  </a:moveTo>
                  <a:lnTo>
                    <a:pt x="0" y="64754"/>
                  </a:lnTo>
                  <a:lnTo>
                    <a:pt x="2444" y="64035"/>
                  </a:lnTo>
                  <a:lnTo>
                    <a:pt x="70433" y="1369"/>
                  </a:lnTo>
                  <a:lnTo>
                    <a:pt x="70428" y="0"/>
                  </a:lnTo>
                  <a:close/>
                </a:path>
              </a:pathLst>
            </a:custGeom>
            <a:solidFill>
              <a:srgbClr val="1B5D9F"/>
            </a:solidFill>
          </p:spPr>
          <p:txBody>
            <a:bodyPr wrap="square" lIns="0" tIns="0" rIns="0" bIns="0" rtlCol="0"/>
            <a:lstStyle/>
            <a:p>
              <a:endParaRPr sz="1227"/>
            </a:p>
          </p:txBody>
        </p:sp>
        <p:sp>
          <p:nvSpPr>
            <p:cNvPr id="4966" name="object 4966"/>
            <p:cNvSpPr/>
            <p:nvPr/>
          </p:nvSpPr>
          <p:spPr>
            <a:xfrm>
              <a:off x="2613103" y="6925555"/>
              <a:ext cx="68580" cy="62865"/>
            </a:xfrm>
            <a:custGeom>
              <a:avLst/>
              <a:gdLst/>
              <a:ahLst/>
              <a:cxnLst/>
              <a:rect l="l" t="t" r="r" b="b"/>
              <a:pathLst>
                <a:path w="68580" h="62865">
                  <a:moveTo>
                    <a:pt x="67989" y="0"/>
                  </a:moveTo>
                  <a:lnTo>
                    <a:pt x="0" y="62666"/>
                  </a:lnTo>
                  <a:lnTo>
                    <a:pt x="3499" y="61637"/>
                  </a:lnTo>
                  <a:lnTo>
                    <a:pt x="67997" y="2189"/>
                  </a:lnTo>
                  <a:lnTo>
                    <a:pt x="67989" y="0"/>
                  </a:lnTo>
                  <a:close/>
                </a:path>
              </a:pathLst>
            </a:custGeom>
            <a:solidFill>
              <a:srgbClr val="1B5E9F"/>
            </a:solidFill>
          </p:spPr>
          <p:txBody>
            <a:bodyPr wrap="square" lIns="0" tIns="0" rIns="0" bIns="0" rtlCol="0"/>
            <a:lstStyle/>
            <a:p>
              <a:endParaRPr sz="1227"/>
            </a:p>
          </p:txBody>
        </p:sp>
        <p:sp>
          <p:nvSpPr>
            <p:cNvPr id="4967" name="object 4967"/>
            <p:cNvSpPr/>
            <p:nvPr/>
          </p:nvSpPr>
          <p:spPr>
            <a:xfrm>
              <a:off x="2616603" y="6927744"/>
              <a:ext cx="64769" cy="59690"/>
            </a:xfrm>
            <a:custGeom>
              <a:avLst/>
              <a:gdLst/>
              <a:ahLst/>
              <a:cxnLst/>
              <a:rect l="l" t="t" r="r" b="b"/>
              <a:pathLst>
                <a:path w="64769" h="59690">
                  <a:moveTo>
                    <a:pt x="64498" y="0"/>
                  </a:moveTo>
                  <a:lnTo>
                    <a:pt x="0" y="59448"/>
                  </a:lnTo>
                  <a:lnTo>
                    <a:pt x="2995" y="58567"/>
                  </a:lnTo>
                  <a:lnTo>
                    <a:pt x="64505" y="1874"/>
                  </a:lnTo>
                  <a:lnTo>
                    <a:pt x="64498" y="0"/>
                  </a:lnTo>
                  <a:close/>
                </a:path>
              </a:pathLst>
            </a:custGeom>
            <a:solidFill>
              <a:srgbClr val="1B5EA0"/>
            </a:solidFill>
          </p:spPr>
          <p:txBody>
            <a:bodyPr wrap="square" lIns="0" tIns="0" rIns="0" bIns="0" rtlCol="0"/>
            <a:lstStyle/>
            <a:p>
              <a:endParaRPr sz="1227"/>
            </a:p>
          </p:txBody>
        </p:sp>
        <p:sp>
          <p:nvSpPr>
            <p:cNvPr id="4968" name="object 4968"/>
            <p:cNvSpPr/>
            <p:nvPr/>
          </p:nvSpPr>
          <p:spPr>
            <a:xfrm>
              <a:off x="2619599" y="6929618"/>
              <a:ext cx="61594" cy="57150"/>
            </a:xfrm>
            <a:custGeom>
              <a:avLst/>
              <a:gdLst/>
              <a:ahLst/>
              <a:cxnLst/>
              <a:rect l="l" t="t" r="r" b="b"/>
              <a:pathLst>
                <a:path w="61594" h="57150">
                  <a:moveTo>
                    <a:pt x="61509" y="0"/>
                  </a:moveTo>
                  <a:lnTo>
                    <a:pt x="0" y="56693"/>
                  </a:lnTo>
                  <a:lnTo>
                    <a:pt x="2953" y="55825"/>
                  </a:lnTo>
                  <a:lnTo>
                    <a:pt x="61515" y="1847"/>
                  </a:lnTo>
                  <a:lnTo>
                    <a:pt x="61509" y="0"/>
                  </a:lnTo>
                  <a:close/>
                </a:path>
              </a:pathLst>
            </a:custGeom>
            <a:solidFill>
              <a:srgbClr val="1B5FA1"/>
            </a:solidFill>
          </p:spPr>
          <p:txBody>
            <a:bodyPr wrap="square" lIns="0" tIns="0" rIns="0" bIns="0" rtlCol="0"/>
            <a:lstStyle/>
            <a:p>
              <a:endParaRPr sz="1227"/>
            </a:p>
          </p:txBody>
        </p:sp>
        <p:sp>
          <p:nvSpPr>
            <p:cNvPr id="4969" name="object 4969"/>
            <p:cNvSpPr/>
            <p:nvPr/>
          </p:nvSpPr>
          <p:spPr>
            <a:xfrm>
              <a:off x="2621945" y="6931342"/>
              <a:ext cx="59690" cy="54610"/>
            </a:xfrm>
            <a:custGeom>
              <a:avLst/>
              <a:gdLst/>
              <a:ahLst/>
              <a:cxnLst/>
              <a:rect l="l" t="t" r="r" b="b"/>
              <a:pathLst>
                <a:path w="59689" h="54609">
                  <a:moveTo>
                    <a:pt x="59169" y="0"/>
                  </a:moveTo>
                  <a:lnTo>
                    <a:pt x="0" y="54279"/>
                  </a:lnTo>
                  <a:lnTo>
                    <a:pt x="3455" y="53263"/>
                  </a:lnTo>
                  <a:lnTo>
                    <a:pt x="59176" y="1965"/>
                  </a:lnTo>
                  <a:lnTo>
                    <a:pt x="59169" y="0"/>
                  </a:lnTo>
                  <a:close/>
                </a:path>
              </a:pathLst>
            </a:custGeom>
            <a:solidFill>
              <a:srgbClr val="1B60A1"/>
            </a:solidFill>
          </p:spPr>
          <p:txBody>
            <a:bodyPr wrap="square" lIns="0" tIns="0" rIns="0" bIns="0" rtlCol="0"/>
            <a:lstStyle/>
            <a:p>
              <a:endParaRPr sz="1227"/>
            </a:p>
          </p:txBody>
        </p:sp>
        <p:sp>
          <p:nvSpPr>
            <p:cNvPr id="4970" name="object 4970"/>
            <p:cNvSpPr/>
            <p:nvPr/>
          </p:nvSpPr>
          <p:spPr>
            <a:xfrm>
              <a:off x="2625400" y="6933308"/>
              <a:ext cx="55880" cy="51435"/>
            </a:xfrm>
            <a:custGeom>
              <a:avLst/>
              <a:gdLst/>
              <a:ahLst/>
              <a:cxnLst/>
              <a:rect l="l" t="t" r="r" b="b"/>
              <a:pathLst>
                <a:path w="55880" h="51434">
                  <a:moveTo>
                    <a:pt x="55721" y="0"/>
                  </a:moveTo>
                  <a:lnTo>
                    <a:pt x="0" y="51298"/>
                  </a:lnTo>
                  <a:lnTo>
                    <a:pt x="2706" y="50502"/>
                  </a:lnTo>
                  <a:lnTo>
                    <a:pt x="55727" y="1521"/>
                  </a:lnTo>
                  <a:lnTo>
                    <a:pt x="55721" y="0"/>
                  </a:lnTo>
                  <a:close/>
                </a:path>
              </a:pathLst>
            </a:custGeom>
            <a:solidFill>
              <a:srgbClr val="1C60A2"/>
            </a:solidFill>
          </p:spPr>
          <p:txBody>
            <a:bodyPr wrap="square" lIns="0" tIns="0" rIns="0" bIns="0" rtlCol="0"/>
            <a:lstStyle/>
            <a:p>
              <a:endParaRPr sz="1227"/>
            </a:p>
          </p:txBody>
        </p:sp>
        <p:sp>
          <p:nvSpPr>
            <p:cNvPr id="4971" name="object 4971"/>
            <p:cNvSpPr/>
            <p:nvPr/>
          </p:nvSpPr>
          <p:spPr>
            <a:xfrm>
              <a:off x="2627672" y="6934732"/>
              <a:ext cx="53975" cy="49530"/>
            </a:xfrm>
            <a:custGeom>
              <a:avLst/>
              <a:gdLst/>
              <a:ahLst/>
              <a:cxnLst/>
              <a:rect l="l" t="t" r="r" b="b"/>
              <a:pathLst>
                <a:path w="53975" h="49529">
                  <a:moveTo>
                    <a:pt x="53454" y="0"/>
                  </a:moveTo>
                  <a:lnTo>
                    <a:pt x="0" y="49206"/>
                  </a:lnTo>
                  <a:lnTo>
                    <a:pt x="3503" y="48175"/>
                  </a:lnTo>
                  <a:lnTo>
                    <a:pt x="53462" y="2187"/>
                  </a:lnTo>
                  <a:lnTo>
                    <a:pt x="53454" y="0"/>
                  </a:lnTo>
                  <a:close/>
                </a:path>
              </a:pathLst>
            </a:custGeom>
            <a:solidFill>
              <a:srgbClr val="1C61A3"/>
            </a:solidFill>
          </p:spPr>
          <p:txBody>
            <a:bodyPr wrap="square" lIns="0" tIns="0" rIns="0" bIns="0" rtlCol="0"/>
            <a:lstStyle/>
            <a:p>
              <a:endParaRPr sz="1227"/>
            </a:p>
          </p:txBody>
        </p:sp>
        <p:sp>
          <p:nvSpPr>
            <p:cNvPr id="4972" name="object 4972"/>
            <p:cNvSpPr/>
            <p:nvPr/>
          </p:nvSpPr>
          <p:spPr>
            <a:xfrm>
              <a:off x="2631173" y="6936930"/>
              <a:ext cx="50165" cy="46355"/>
            </a:xfrm>
            <a:custGeom>
              <a:avLst/>
              <a:gdLst/>
              <a:ahLst/>
              <a:cxnLst/>
              <a:rect l="l" t="t" r="r" b="b"/>
              <a:pathLst>
                <a:path w="50164" h="46354">
                  <a:moveTo>
                    <a:pt x="49974" y="3644"/>
                  </a:moveTo>
                  <a:lnTo>
                    <a:pt x="49961" y="2082"/>
                  </a:lnTo>
                  <a:lnTo>
                    <a:pt x="49961" y="1866"/>
                  </a:lnTo>
                  <a:lnTo>
                    <a:pt x="49949" y="0"/>
                  </a:lnTo>
                  <a:lnTo>
                    <a:pt x="0" y="45986"/>
                  </a:lnTo>
                  <a:lnTo>
                    <a:pt x="2997" y="45097"/>
                  </a:lnTo>
                  <a:lnTo>
                    <a:pt x="5918" y="44246"/>
                  </a:lnTo>
                  <a:lnTo>
                    <a:pt x="49974" y="3644"/>
                  </a:lnTo>
                  <a:close/>
                </a:path>
              </a:pathLst>
            </a:custGeom>
            <a:solidFill>
              <a:srgbClr val="1C62A4"/>
            </a:solidFill>
          </p:spPr>
          <p:txBody>
            <a:bodyPr wrap="square" lIns="0" tIns="0" rIns="0" bIns="0" rtlCol="0"/>
            <a:lstStyle/>
            <a:p>
              <a:endParaRPr sz="1227"/>
            </a:p>
          </p:txBody>
        </p:sp>
        <p:sp>
          <p:nvSpPr>
            <p:cNvPr id="4973" name="object 4973"/>
            <p:cNvSpPr/>
            <p:nvPr/>
          </p:nvSpPr>
          <p:spPr>
            <a:xfrm>
              <a:off x="2637096" y="6940564"/>
              <a:ext cx="44450" cy="40640"/>
            </a:xfrm>
            <a:custGeom>
              <a:avLst/>
              <a:gdLst/>
              <a:ahLst/>
              <a:cxnLst/>
              <a:rect l="l" t="t" r="r" b="b"/>
              <a:pathLst>
                <a:path w="44450" h="40640">
                  <a:moveTo>
                    <a:pt x="44052" y="0"/>
                  </a:moveTo>
                  <a:lnTo>
                    <a:pt x="0" y="40603"/>
                  </a:lnTo>
                  <a:lnTo>
                    <a:pt x="2865" y="39760"/>
                  </a:lnTo>
                  <a:lnTo>
                    <a:pt x="44058" y="1837"/>
                  </a:lnTo>
                  <a:lnTo>
                    <a:pt x="44052" y="0"/>
                  </a:lnTo>
                  <a:close/>
                </a:path>
              </a:pathLst>
            </a:custGeom>
            <a:solidFill>
              <a:srgbClr val="1C63A5"/>
            </a:solidFill>
          </p:spPr>
          <p:txBody>
            <a:bodyPr wrap="square" lIns="0" tIns="0" rIns="0" bIns="0" rtlCol="0"/>
            <a:lstStyle/>
            <a:p>
              <a:endParaRPr sz="1227"/>
            </a:p>
          </p:txBody>
        </p:sp>
        <p:sp>
          <p:nvSpPr>
            <p:cNvPr id="4974" name="object 4974"/>
            <p:cNvSpPr/>
            <p:nvPr/>
          </p:nvSpPr>
          <p:spPr>
            <a:xfrm>
              <a:off x="2639961" y="6942401"/>
              <a:ext cx="41275" cy="38100"/>
            </a:xfrm>
            <a:custGeom>
              <a:avLst/>
              <a:gdLst/>
              <a:ahLst/>
              <a:cxnLst/>
              <a:rect l="l" t="t" r="r" b="b"/>
              <a:pathLst>
                <a:path w="41275" h="38100">
                  <a:moveTo>
                    <a:pt x="41193" y="0"/>
                  </a:moveTo>
                  <a:lnTo>
                    <a:pt x="0" y="37923"/>
                  </a:lnTo>
                  <a:lnTo>
                    <a:pt x="2989" y="37044"/>
                  </a:lnTo>
                  <a:lnTo>
                    <a:pt x="41200" y="1855"/>
                  </a:lnTo>
                  <a:lnTo>
                    <a:pt x="41193" y="0"/>
                  </a:lnTo>
                  <a:close/>
                </a:path>
              </a:pathLst>
            </a:custGeom>
            <a:solidFill>
              <a:srgbClr val="1C64A6"/>
            </a:solidFill>
          </p:spPr>
          <p:txBody>
            <a:bodyPr wrap="square" lIns="0" tIns="0" rIns="0" bIns="0" rtlCol="0"/>
            <a:lstStyle/>
            <a:p>
              <a:endParaRPr sz="1227"/>
            </a:p>
          </p:txBody>
        </p:sp>
        <p:sp>
          <p:nvSpPr>
            <p:cNvPr id="4975" name="object 4975"/>
            <p:cNvSpPr/>
            <p:nvPr/>
          </p:nvSpPr>
          <p:spPr>
            <a:xfrm>
              <a:off x="2642955" y="6944246"/>
              <a:ext cx="38735" cy="35560"/>
            </a:xfrm>
            <a:custGeom>
              <a:avLst/>
              <a:gdLst/>
              <a:ahLst/>
              <a:cxnLst/>
              <a:rect l="l" t="t" r="r" b="b"/>
              <a:pathLst>
                <a:path w="38735" h="35559">
                  <a:moveTo>
                    <a:pt x="38206" y="0"/>
                  </a:moveTo>
                  <a:lnTo>
                    <a:pt x="0" y="35197"/>
                  </a:lnTo>
                  <a:lnTo>
                    <a:pt x="2906" y="34343"/>
                  </a:lnTo>
                  <a:lnTo>
                    <a:pt x="38212" y="1827"/>
                  </a:lnTo>
                  <a:lnTo>
                    <a:pt x="38206" y="0"/>
                  </a:lnTo>
                  <a:close/>
                </a:path>
              </a:pathLst>
            </a:custGeom>
            <a:solidFill>
              <a:srgbClr val="1C65A6"/>
            </a:solidFill>
          </p:spPr>
          <p:txBody>
            <a:bodyPr wrap="square" lIns="0" tIns="0" rIns="0" bIns="0" rtlCol="0"/>
            <a:lstStyle/>
            <a:p>
              <a:endParaRPr sz="1227"/>
            </a:p>
          </p:txBody>
        </p:sp>
        <p:sp>
          <p:nvSpPr>
            <p:cNvPr id="4976" name="object 4976"/>
            <p:cNvSpPr/>
            <p:nvPr/>
          </p:nvSpPr>
          <p:spPr>
            <a:xfrm>
              <a:off x="2645862" y="6946074"/>
              <a:ext cx="35560" cy="33020"/>
            </a:xfrm>
            <a:custGeom>
              <a:avLst/>
              <a:gdLst/>
              <a:ahLst/>
              <a:cxnLst/>
              <a:rect l="l" t="t" r="r" b="b"/>
              <a:pathLst>
                <a:path w="35560" h="33020">
                  <a:moveTo>
                    <a:pt x="35306" y="0"/>
                  </a:moveTo>
                  <a:lnTo>
                    <a:pt x="0" y="32515"/>
                  </a:lnTo>
                  <a:lnTo>
                    <a:pt x="3340" y="31533"/>
                  </a:lnTo>
                  <a:lnTo>
                    <a:pt x="35313" y="1970"/>
                  </a:lnTo>
                  <a:lnTo>
                    <a:pt x="35306" y="0"/>
                  </a:lnTo>
                  <a:close/>
                </a:path>
              </a:pathLst>
            </a:custGeom>
            <a:solidFill>
              <a:srgbClr val="1C65A7"/>
            </a:solidFill>
          </p:spPr>
          <p:txBody>
            <a:bodyPr wrap="square" lIns="0" tIns="0" rIns="0" bIns="0" rtlCol="0"/>
            <a:lstStyle/>
            <a:p>
              <a:endParaRPr sz="1227"/>
            </a:p>
          </p:txBody>
        </p:sp>
        <p:sp>
          <p:nvSpPr>
            <p:cNvPr id="4977" name="object 4977"/>
            <p:cNvSpPr/>
            <p:nvPr/>
          </p:nvSpPr>
          <p:spPr>
            <a:xfrm>
              <a:off x="2648804" y="6947913"/>
              <a:ext cx="32384" cy="29845"/>
            </a:xfrm>
            <a:custGeom>
              <a:avLst/>
              <a:gdLst/>
              <a:ahLst/>
              <a:cxnLst/>
              <a:rect l="l" t="t" r="r" b="b"/>
              <a:pathLst>
                <a:path w="32385" h="29845">
                  <a:moveTo>
                    <a:pt x="32370" y="0"/>
                  </a:moveTo>
                  <a:lnTo>
                    <a:pt x="0" y="29811"/>
                  </a:lnTo>
                  <a:lnTo>
                    <a:pt x="3313" y="28837"/>
                  </a:lnTo>
                  <a:lnTo>
                    <a:pt x="32377" y="1956"/>
                  </a:lnTo>
                  <a:lnTo>
                    <a:pt x="32370" y="0"/>
                  </a:lnTo>
                  <a:close/>
                </a:path>
              </a:pathLst>
            </a:custGeom>
            <a:solidFill>
              <a:srgbClr val="1D66A8"/>
            </a:solidFill>
          </p:spPr>
          <p:txBody>
            <a:bodyPr wrap="square" lIns="0" tIns="0" rIns="0" bIns="0" rtlCol="0"/>
            <a:lstStyle/>
            <a:p>
              <a:endParaRPr sz="1227"/>
            </a:p>
          </p:txBody>
        </p:sp>
        <p:sp>
          <p:nvSpPr>
            <p:cNvPr id="4978" name="object 4978"/>
            <p:cNvSpPr/>
            <p:nvPr/>
          </p:nvSpPr>
          <p:spPr>
            <a:xfrm>
              <a:off x="2651696" y="6949732"/>
              <a:ext cx="29845" cy="27305"/>
            </a:xfrm>
            <a:custGeom>
              <a:avLst/>
              <a:gdLst/>
              <a:ahLst/>
              <a:cxnLst/>
              <a:rect l="l" t="t" r="r" b="b"/>
              <a:pathLst>
                <a:path w="29844" h="27304">
                  <a:moveTo>
                    <a:pt x="29489" y="1828"/>
                  </a:moveTo>
                  <a:lnTo>
                    <a:pt x="29476" y="0"/>
                  </a:lnTo>
                  <a:lnTo>
                    <a:pt x="0" y="27152"/>
                  </a:lnTo>
                  <a:lnTo>
                    <a:pt x="2933" y="26289"/>
                  </a:lnTo>
                  <a:lnTo>
                    <a:pt x="6438" y="25247"/>
                  </a:lnTo>
                  <a:lnTo>
                    <a:pt x="29489" y="4025"/>
                  </a:lnTo>
                  <a:lnTo>
                    <a:pt x="29489" y="1828"/>
                  </a:lnTo>
                  <a:close/>
                </a:path>
              </a:pathLst>
            </a:custGeom>
            <a:solidFill>
              <a:srgbClr val="1D67A9"/>
            </a:solidFill>
          </p:spPr>
          <p:txBody>
            <a:bodyPr wrap="square" lIns="0" tIns="0" rIns="0" bIns="0" rtlCol="0"/>
            <a:lstStyle/>
            <a:p>
              <a:endParaRPr sz="1227"/>
            </a:p>
          </p:txBody>
        </p:sp>
        <p:sp>
          <p:nvSpPr>
            <p:cNvPr id="4979" name="object 4979"/>
            <p:cNvSpPr/>
            <p:nvPr/>
          </p:nvSpPr>
          <p:spPr>
            <a:xfrm>
              <a:off x="2658143" y="6953748"/>
              <a:ext cx="23495" cy="21590"/>
            </a:xfrm>
            <a:custGeom>
              <a:avLst/>
              <a:gdLst/>
              <a:ahLst/>
              <a:cxnLst/>
              <a:rect l="l" t="t" r="r" b="b"/>
              <a:pathLst>
                <a:path w="23494" h="21590">
                  <a:moveTo>
                    <a:pt x="23052" y="0"/>
                  </a:moveTo>
                  <a:lnTo>
                    <a:pt x="0" y="21230"/>
                  </a:lnTo>
                  <a:lnTo>
                    <a:pt x="23105" y="14436"/>
                  </a:lnTo>
                  <a:lnTo>
                    <a:pt x="23052" y="0"/>
                  </a:lnTo>
                  <a:close/>
                </a:path>
              </a:pathLst>
            </a:custGeom>
            <a:solidFill>
              <a:srgbClr val="1D68AA"/>
            </a:solidFill>
          </p:spPr>
          <p:txBody>
            <a:bodyPr wrap="square" lIns="0" tIns="0" rIns="0" bIns="0" rtlCol="0"/>
            <a:lstStyle/>
            <a:p>
              <a:endParaRPr sz="1227"/>
            </a:p>
          </p:txBody>
        </p:sp>
        <p:sp>
          <p:nvSpPr>
            <p:cNvPr id="4980" name="object 4980"/>
            <p:cNvSpPr/>
            <p:nvPr/>
          </p:nvSpPr>
          <p:spPr>
            <a:xfrm>
              <a:off x="2656802" y="6866343"/>
              <a:ext cx="24130" cy="14604"/>
            </a:xfrm>
            <a:custGeom>
              <a:avLst/>
              <a:gdLst/>
              <a:ahLst/>
              <a:cxnLst/>
              <a:rect l="l" t="t" r="r" b="b"/>
              <a:pathLst>
                <a:path w="24130" h="14604">
                  <a:moveTo>
                    <a:pt x="24091" y="8115"/>
                  </a:moveTo>
                  <a:lnTo>
                    <a:pt x="2286" y="774"/>
                  </a:lnTo>
                  <a:lnTo>
                    <a:pt x="1625" y="546"/>
                  </a:lnTo>
                  <a:lnTo>
                    <a:pt x="0" y="0"/>
                  </a:lnTo>
                  <a:lnTo>
                    <a:pt x="3898" y="14211"/>
                  </a:lnTo>
                  <a:lnTo>
                    <a:pt x="5359" y="13766"/>
                  </a:lnTo>
                  <a:lnTo>
                    <a:pt x="5791" y="13639"/>
                  </a:lnTo>
                  <a:lnTo>
                    <a:pt x="24091" y="8115"/>
                  </a:lnTo>
                  <a:close/>
                </a:path>
              </a:pathLst>
            </a:custGeom>
            <a:solidFill>
              <a:srgbClr val="143777"/>
            </a:solidFill>
          </p:spPr>
          <p:txBody>
            <a:bodyPr wrap="square" lIns="0" tIns="0" rIns="0" bIns="0" rtlCol="0"/>
            <a:lstStyle/>
            <a:p>
              <a:endParaRPr sz="1227"/>
            </a:p>
          </p:txBody>
        </p:sp>
        <p:sp>
          <p:nvSpPr>
            <p:cNvPr id="4981" name="object 4981"/>
            <p:cNvSpPr/>
            <p:nvPr/>
          </p:nvSpPr>
          <p:spPr>
            <a:xfrm>
              <a:off x="2653614" y="6865264"/>
              <a:ext cx="7620" cy="16510"/>
            </a:xfrm>
            <a:custGeom>
              <a:avLst/>
              <a:gdLst/>
              <a:ahLst/>
              <a:cxnLst/>
              <a:rect l="l" t="t" r="r" b="b"/>
              <a:pathLst>
                <a:path w="7619" h="16509">
                  <a:moveTo>
                    <a:pt x="7505" y="15163"/>
                  </a:moveTo>
                  <a:lnTo>
                    <a:pt x="3644" y="1231"/>
                  </a:lnTo>
                  <a:lnTo>
                    <a:pt x="2298" y="787"/>
                  </a:lnTo>
                  <a:lnTo>
                    <a:pt x="1765" y="596"/>
                  </a:lnTo>
                  <a:lnTo>
                    <a:pt x="1358" y="469"/>
                  </a:lnTo>
                  <a:lnTo>
                    <a:pt x="0" y="0"/>
                  </a:lnTo>
                  <a:lnTo>
                    <a:pt x="4381" y="16103"/>
                  </a:lnTo>
                  <a:lnTo>
                    <a:pt x="5524" y="15760"/>
                  </a:lnTo>
                  <a:lnTo>
                    <a:pt x="6350" y="15519"/>
                  </a:lnTo>
                  <a:lnTo>
                    <a:pt x="7505" y="15163"/>
                  </a:lnTo>
                  <a:close/>
                </a:path>
              </a:pathLst>
            </a:custGeom>
            <a:solidFill>
              <a:srgbClr val="143878"/>
            </a:solidFill>
          </p:spPr>
          <p:txBody>
            <a:bodyPr wrap="square" lIns="0" tIns="0" rIns="0" bIns="0" rtlCol="0"/>
            <a:lstStyle/>
            <a:p>
              <a:endParaRPr sz="1227"/>
            </a:p>
          </p:txBody>
        </p:sp>
        <p:sp>
          <p:nvSpPr>
            <p:cNvPr id="4982" name="object 4982"/>
            <p:cNvSpPr/>
            <p:nvPr/>
          </p:nvSpPr>
          <p:spPr>
            <a:xfrm>
              <a:off x="2651802" y="6864643"/>
              <a:ext cx="6985" cy="17780"/>
            </a:xfrm>
            <a:custGeom>
              <a:avLst/>
              <a:gdLst/>
              <a:ahLst/>
              <a:cxnLst/>
              <a:rect l="l" t="t" r="r" b="b"/>
              <a:pathLst>
                <a:path w="6985" h="17779">
                  <a:moveTo>
                    <a:pt x="0" y="0"/>
                  </a:moveTo>
                  <a:lnTo>
                    <a:pt x="4705" y="17174"/>
                  </a:lnTo>
                  <a:lnTo>
                    <a:pt x="6699" y="16572"/>
                  </a:lnTo>
                  <a:lnTo>
                    <a:pt x="2323" y="783"/>
                  </a:lnTo>
                  <a:lnTo>
                    <a:pt x="0" y="0"/>
                  </a:lnTo>
                  <a:close/>
                </a:path>
              </a:pathLst>
            </a:custGeom>
            <a:solidFill>
              <a:srgbClr val="143979"/>
            </a:solidFill>
          </p:spPr>
          <p:txBody>
            <a:bodyPr wrap="square" lIns="0" tIns="0" rIns="0" bIns="0" rtlCol="0"/>
            <a:lstStyle/>
            <a:p>
              <a:endParaRPr sz="1227"/>
            </a:p>
          </p:txBody>
        </p:sp>
        <p:sp>
          <p:nvSpPr>
            <p:cNvPr id="4983" name="object 4983"/>
            <p:cNvSpPr/>
            <p:nvPr/>
          </p:nvSpPr>
          <p:spPr>
            <a:xfrm>
              <a:off x="2650422" y="6864178"/>
              <a:ext cx="6985" cy="18415"/>
            </a:xfrm>
            <a:custGeom>
              <a:avLst/>
              <a:gdLst/>
              <a:ahLst/>
              <a:cxnLst/>
              <a:rect l="l" t="t" r="r" b="b"/>
              <a:pathLst>
                <a:path w="6985" h="18415">
                  <a:moveTo>
                    <a:pt x="0" y="0"/>
                  </a:moveTo>
                  <a:lnTo>
                    <a:pt x="4941" y="17984"/>
                  </a:lnTo>
                  <a:lnTo>
                    <a:pt x="6939" y="17381"/>
                  </a:lnTo>
                  <a:lnTo>
                    <a:pt x="2383" y="804"/>
                  </a:lnTo>
                  <a:lnTo>
                    <a:pt x="0" y="0"/>
                  </a:lnTo>
                  <a:close/>
                </a:path>
              </a:pathLst>
            </a:custGeom>
            <a:solidFill>
              <a:srgbClr val="153A7A"/>
            </a:solidFill>
          </p:spPr>
          <p:txBody>
            <a:bodyPr wrap="square" lIns="0" tIns="0" rIns="0" bIns="0" rtlCol="0"/>
            <a:lstStyle/>
            <a:p>
              <a:endParaRPr sz="1227"/>
            </a:p>
          </p:txBody>
        </p:sp>
        <p:sp>
          <p:nvSpPr>
            <p:cNvPr id="4984" name="object 4984"/>
            <p:cNvSpPr/>
            <p:nvPr/>
          </p:nvSpPr>
          <p:spPr>
            <a:xfrm>
              <a:off x="2648681" y="6863590"/>
              <a:ext cx="7620" cy="19050"/>
            </a:xfrm>
            <a:custGeom>
              <a:avLst/>
              <a:gdLst/>
              <a:ahLst/>
              <a:cxnLst/>
              <a:rect l="l" t="t" r="r" b="b"/>
              <a:pathLst>
                <a:path w="7619" h="19050">
                  <a:moveTo>
                    <a:pt x="0" y="0"/>
                  </a:moveTo>
                  <a:lnTo>
                    <a:pt x="5224" y="19011"/>
                  </a:lnTo>
                  <a:lnTo>
                    <a:pt x="7087" y="18449"/>
                  </a:lnTo>
                  <a:lnTo>
                    <a:pt x="2233" y="753"/>
                  </a:lnTo>
                  <a:lnTo>
                    <a:pt x="0" y="0"/>
                  </a:lnTo>
                  <a:close/>
                </a:path>
              </a:pathLst>
            </a:custGeom>
            <a:solidFill>
              <a:srgbClr val="153A7B"/>
            </a:solidFill>
          </p:spPr>
          <p:txBody>
            <a:bodyPr wrap="square" lIns="0" tIns="0" rIns="0" bIns="0" rtlCol="0"/>
            <a:lstStyle/>
            <a:p>
              <a:endParaRPr sz="1227"/>
            </a:p>
          </p:txBody>
        </p:sp>
        <p:sp>
          <p:nvSpPr>
            <p:cNvPr id="4985" name="object 4985"/>
            <p:cNvSpPr/>
            <p:nvPr/>
          </p:nvSpPr>
          <p:spPr>
            <a:xfrm>
              <a:off x="2647301" y="6863125"/>
              <a:ext cx="7620" cy="20320"/>
            </a:xfrm>
            <a:custGeom>
              <a:avLst/>
              <a:gdLst/>
              <a:ahLst/>
              <a:cxnLst/>
              <a:rect l="l" t="t" r="r" b="b"/>
              <a:pathLst>
                <a:path w="7619" h="20320">
                  <a:moveTo>
                    <a:pt x="0" y="0"/>
                  </a:moveTo>
                  <a:lnTo>
                    <a:pt x="5433" y="19830"/>
                  </a:lnTo>
                  <a:lnTo>
                    <a:pt x="7019" y="19351"/>
                  </a:lnTo>
                  <a:lnTo>
                    <a:pt x="2108" y="711"/>
                  </a:lnTo>
                  <a:lnTo>
                    <a:pt x="0" y="0"/>
                  </a:lnTo>
                  <a:close/>
                </a:path>
              </a:pathLst>
            </a:custGeom>
            <a:solidFill>
              <a:srgbClr val="153B7B"/>
            </a:solidFill>
          </p:spPr>
          <p:txBody>
            <a:bodyPr wrap="square" lIns="0" tIns="0" rIns="0" bIns="0" rtlCol="0"/>
            <a:lstStyle/>
            <a:p>
              <a:endParaRPr sz="1227"/>
            </a:p>
          </p:txBody>
        </p:sp>
        <p:sp>
          <p:nvSpPr>
            <p:cNvPr id="4986" name="object 4986"/>
            <p:cNvSpPr/>
            <p:nvPr/>
          </p:nvSpPr>
          <p:spPr>
            <a:xfrm>
              <a:off x="2645484" y="6862512"/>
              <a:ext cx="8255" cy="20955"/>
            </a:xfrm>
            <a:custGeom>
              <a:avLst/>
              <a:gdLst/>
              <a:ahLst/>
              <a:cxnLst/>
              <a:rect l="l" t="t" r="r" b="b"/>
              <a:pathLst>
                <a:path w="8255" h="20954">
                  <a:moveTo>
                    <a:pt x="0" y="0"/>
                  </a:moveTo>
                  <a:lnTo>
                    <a:pt x="5687" y="20913"/>
                  </a:lnTo>
                  <a:lnTo>
                    <a:pt x="7681" y="20312"/>
                  </a:lnTo>
                  <a:lnTo>
                    <a:pt x="2314" y="780"/>
                  </a:lnTo>
                  <a:lnTo>
                    <a:pt x="0" y="0"/>
                  </a:lnTo>
                  <a:close/>
                </a:path>
              </a:pathLst>
            </a:custGeom>
            <a:solidFill>
              <a:srgbClr val="153C7C"/>
            </a:solidFill>
          </p:spPr>
          <p:txBody>
            <a:bodyPr wrap="square" lIns="0" tIns="0" rIns="0" bIns="0" rtlCol="0"/>
            <a:lstStyle/>
            <a:p>
              <a:endParaRPr sz="1227"/>
            </a:p>
          </p:txBody>
        </p:sp>
        <p:sp>
          <p:nvSpPr>
            <p:cNvPr id="4987" name="object 4987"/>
            <p:cNvSpPr/>
            <p:nvPr/>
          </p:nvSpPr>
          <p:spPr>
            <a:xfrm>
              <a:off x="2642285" y="6861441"/>
              <a:ext cx="9525" cy="22860"/>
            </a:xfrm>
            <a:custGeom>
              <a:avLst/>
              <a:gdLst/>
              <a:ahLst/>
              <a:cxnLst/>
              <a:rect l="l" t="t" r="r" b="b"/>
              <a:pathLst>
                <a:path w="9525" h="22859">
                  <a:moveTo>
                    <a:pt x="9385" y="21844"/>
                  </a:moveTo>
                  <a:lnTo>
                    <a:pt x="3746" y="1270"/>
                  </a:lnTo>
                  <a:lnTo>
                    <a:pt x="2362" y="800"/>
                  </a:lnTo>
                  <a:lnTo>
                    <a:pt x="1587" y="546"/>
                  </a:lnTo>
                  <a:lnTo>
                    <a:pt x="0" y="0"/>
                  </a:lnTo>
                  <a:lnTo>
                    <a:pt x="6248" y="22783"/>
                  </a:lnTo>
                  <a:lnTo>
                    <a:pt x="7810" y="22313"/>
                  </a:lnTo>
                  <a:lnTo>
                    <a:pt x="8242" y="22186"/>
                  </a:lnTo>
                  <a:lnTo>
                    <a:pt x="9385" y="21844"/>
                  </a:lnTo>
                  <a:close/>
                </a:path>
              </a:pathLst>
            </a:custGeom>
            <a:solidFill>
              <a:srgbClr val="153D7D"/>
            </a:solidFill>
          </p:spPr>
          <p:txBody>
            <a:bodyPr wrap="square" lIns="0" tIns="0" rIns="0" bIns="0" rtlCol="0"/>
            <a:lstStyle/>
            <a:p>
              <a:endParaRPr sz="1227"/>
            </a:p>
          </p:txBody>
        </p:sp>
        <p:sp>
          <p:nvSpPr>
            <p:cNvPr id="4988" name="object 4988"/>
            <p:cNvSpPr/>
            <p:nvPr/>
          </p:nvSpPr>
          <p:spPr>
            <a:xfrm>
              <a:off x="2640574" y="6860856"/>
              <a:ext cx="8890" cy="24130"/>
            </a:xfrm>
            <a:custGeom>
              <a:avLst/>
              <a:gdLst/>
              <a:ahLst/>
              <a:cxnLst/>
              <a:rect l="l" t="t" r="r" b="b"/>
              <a:pathLst>
                <a:path w="8889" h="24129">
                  <a:moveTo>
                    <a:pt x="0" y="0"/>
                  </a:moveTo>
                  <a:lnTo>
                    <a:pt x="6590" y="23779"/>
                  </a:lnTo>
                  <a:lnTo>
                    <a:pt x="8399" y="23233"/>
                  </a:lnTo>
                  <a:lnTo>
                    <a:pt x="2291" y="772"/>
                  </a:lnTo>
                  <a:lnTo>
                    <a:pt x="0" y="0"/>
                  </a:lnTo>
                  <a:close/>
                </a:path>
              </a:pathLst>
            </a:custGeom>
            <a:solidFill>
              <a:srgbClr val="153E7E"/>
            </a:solidFill>
          </p:spPr>
          <p:txBody>
            <a:bodyPr wrap="square" lIns="0" tIns="0" rIns="0" bIns="0" rtlCol="0"/>
            <a:lstStyle/>
            <a:p>
              <a:endParaRPr sz="1227"/>
            </a:p>
          </p:txBody>
        </p:sp>
        <p:sp>
          <p:nvSpPr>
            <p:cNvPr id="4989" name="object 4989"/>
            <p:cNvSpPr/>
            <p:nvPr/>
          </p:nvSpPr>
          <p:spPr>
            <a:xfrm>
              <a:off x="2639208" y="6860395"/>
              <a:ext cx="8890" cy="24765"/>
            </a:xfrm>
            <a:custGeom>
              <a:avLst/>
              <a:gdLst/>
              <a:ahLst/>
              <a:cxnLst/>
              <a:rect l="l" t="t" r="r" b="b"/>
              <a:pathLst>
                <a:path w="8889" h="24765">
                  <a:moveTo>
                    <a:pt x="0" y="0"/>
                  </a:moveTo>
                  <a:lnTo>
                    <a:pt x="6813" y="24584"/>
                  </a:lnTo>
                  <a:lnTo>
                    <a:pt x="8594" y="24047"/>
                  </a:lnTo>
                  <a:lnTo>
                    <a:pt x="2282" y="769"/>
                  </a:lnTo>
                  <a:lnTo>
                    <a:pt x="0" y="0"/>
                  </a:lnTo>
                  <a:close/>
                </a:path>
              </a:pathLst>
            </a:custGeom>
            <a:solidFill>
              <a:srgbClr val="153F7F"/>
            </a:solidFill>
          </p:spPr>
          <p:txBody>
            <a:bodyPr wrap="square" lIns="0" tIns="0" rIns="0" bIns="0" rtlCol="0"/>
            <a:lstStyle/>
            <a:p>
              <a:endParaRPr sz="1227"/>
            </a:p>
          </p:txBody>
        </p:sp>
        <p:sp>
          <p:nvSpPr>
            <p:cNvPr id="4990" name="object 4990"/>
            <p:cNvSpPr/>
            <p:nvPr/>
          </p:nvSpPr>
          <p:spPr>
            <a:xfrm>
              <a:off x="2637489" y="6859816"/>
              <a:ext cx="8890" cy="26034"/>
            </a:xfrm>
            <a:custGeom>
              <a:avLst/>
              <a:gdLst/>
              <a:ahLst/>
              <a:cxnLst/>
              <a:rect l="l" t="t" r="r" b="b"/>
              <a:pathLst>
                <a:path w="8889" h="26034">
                  <a:moveTo>
                    <a:pt x="0" y="0"/>
                  </a:moveTo>
                  <a:lnTo>
                    <a:pt x="6971" y="25634"/>
                  </a:lnTo>
                  <a:lnTo>
                    <a:pt x="8850" y="25067"/>
                  </a:lnTo>
                  <a:lnTo>
                    <a:pt x="2162" y="729"/>
                  </a:lnTo>
                  <a:lnTo>
                    <a:pt x="0" y="0"/>
                  </a:lnTo>
                  <a:close/>
                </a:path>
              </a:pathLst>
            </a:custGeom>
            <a:solidFill>
              <a:srgbClr val="163F80"/>
            </a:solidFill>
          </p:spPr>
          <p:txBody>
            <a:bodyPr wrap="square" lIns="0" tIns="0" rIns="0" bIns="0" rtlCol="0"/>
            <a:lstStyle/>
            <a:p>
              <a:endParaRPr sz="1227"/>
            </a:p>
          </p:txBody>
        </p:sp>
        <p:sp>
          <p:nvSpPr>
            <p:cNvPr id="4991" name="object 4991"/>
            <p:cNvSpPr/>
            <p:nvPr/>
          </p:nvSpPr>
          <p:spPr>
            <a:xfrm>
              <a:off x="2636023" y="6859321"/>
              <a:ext cx="8890" cy="26670"/>
            </a:xfrm>
            <a:custGeom>
              <a:avLst/>
              <a:gdLst/>
              <a:ahLst/>
              <a:cxnLst/>
              <a:rect l="l" t="t" r="r" b="b"/>
              <a:pathLst>
                <a:path w="8889" h="26670">
                  <a:moveTo>
                    <a:pt x="0" y="0"/>
                  </a:moveTo>
                  <a:lnTo>
                    <a:pt x="7263" y="26482"/>
                  </a:lnTo>
                  <a:lnTo>
                    <a:pt x="8864" y="26000"/>
                  </a:lnTo>
                  <a:lnTo>
                    <a:pt x="2132" y="719"/>
                  </a:lnTo>
                  <a:lnTo>
                    <a:pt x="0" y="0"/>
                  </a:lnTo>
                  <a:close/>
                </a:path>
              </a:pathLst>
            </a:custGeom>
            <a:solidFill>
              <a:srgbClr val="164080"/>
            </a:solidFill>
          </p:spPr>
          <p:txBody>
            <a:bodyPr wrap="square" lIns="0" tIns="0" rIns="0" bIns="0" rtlCol="0"/>
            <a:lstStyle/>
            <a:p>
              <a:endParaRPr sz="1227"/>
            </a:p>
          </p:txBody>
        </p:sp>
        <p:sp>
          <p:nvSpPr>
            <p:cNvPr id="4992" name="object 4992"/>
            <p:cNvSpPr/>
            <p:nvPr/>
          </p:nvSpPr>
          <p:spPr>
            <a:xfrm>
              <a:off x="2634267" y="6858729"/>
              <a:ext cx="9525" cy="27940"/>
            </a:xfrm>
            <a:custGeom>
              <a:avLst/>
              <a:gdLst/>
              <a:ahLst/>
              <a:cxnLst/>
              <a:rect l="l" t="t" r="r" b="b"/>
              <a:pathLst>
                <a:path w="9525" h="27940">
                  <a:moveTo>
                    <a:pt x="0" y="0"/>
                  </a:moveTo>
                  <a:lnTo>
                    <a:pt x="7560" y="27515"/>
                  </a:lnTo>
                  <a:lnTo>
                    <a:pt x="9443" y="26947"/>
                  </a:lnTo>
                  <a:lnTo>
                    <a:pt x="2268" y="765"/>
                  </a:lnTo>
                  <a:lnTo>
                    <a:pt x="0" y="0"/>
                  </a:lnTo>
                  <a:close/>
                </a:path>
              </a:pathLst>
            </a:custGeom>
            <a:solidFill>
              <a:srgbClr val="164181"/>
            </a:solidFill>
          </p:spPr>
          <p:txBody>
            <a:bodyPr wrap="square" lIns="0" tIns="0" rIns="0" bIns="0" rtlCol="0"/>
            <a:lstStyle/>
            <a:p>
              <a:endParaRPr sz="1227"/>
            </a:p>
          </p:txBody>
        </p:sp>
        <p:sp>
          <p:nvSpPr>
            <p:cNvPr id="4993" name="object 4993"/>
            <p:cNvSpPr/>
            <p:nvPr/>
          </p:nvSpPr>
          <p:spPr>
            <a:xfrm>
              <a:off x="2632828" y="6858244"/>
              <a:ext cx="9525" cy="28575"/>
            </a:xfrm>
            <a:custGeom>
              <a:avLst/>
              <a:gdLst/>
              <a:ahLst/>
              <a:cxnLst/>
              <a:rect l="l" t="t" r="r" b="b"/>
              <a:pathLst>
                <a:path w="9525" h="28575">
                  <a:moveTo>
                    <a:pt x="0" y="0"/>
                  </a:moveTo>
                  <a:lnTo>
                    <a:pt x="7855" y="28346"/>
                  </a:lnTo>
                  <a:lnTo>
                    <a:pt x="9319" y="27904"/>
                  </a:lnTo>
                  <a:lnTo>
                    <a:pt x="1905" y="642"/>
                  </a:lnTo>
                  <a:lnTo>
                    <a:pt x="0" y="0"/>
                  </a:lnTo>
                  <a:close/>
                </a:path>
              </a:pathLst>
            </a:custGeom>
            <a:solidFill>
              <a:srgbClr val="164182"/>
            </a:solidFill>
          </p:spPr>
          <p:txBody>
            <a:bodyPr wrap="square" lIns="0" tIns="0" rIns="0" bIns="0" rtlCol="0"/>
            <a:lstStyle/>
            <a:p>
              <a:endParaRPr sz="1227"/>
            </a:p>
          </p:txBody>
        </p:sp>
        <p:sp>
          <p:nvSpPr>
            <p:cNvPr id="4994" name="object 4994"/>
            <p:cNvSpPr/>
            <p:nvPr/>
          </p:nvSpPr>
          <p:spPr>
            <a:xfrm>
              <a:off x="2631153" y="6857679"/>
              <a:ext cx="10160" cy="29845"/>
            </a:xfrm>
            <a:custGeom>
              <a:avLst/>
              <a:gdLst/>
              <a:ahLst/>
              <a:cxnLst/>
              <a:rect l="l" t="t" r="r" b="b"/>
              <a:pathLst>
                <a:path w="10160" h="29845">
                  <a:moveTo>
                    <a:pt x="0" y="0"/>
                  </a:moveTo>
                  <a:lnTo>
                    <a:pt x="8044" y="29358"/>
                  </a:lnTo>
                  <a:lnTo>
                    <a:pt x="9851" y="28814"/>
                  </a:lnTo>
                  <a:lnTo>
                    <a:pt x="2218" y="748"/>
                  </a:lnTo>
                  <a:lnTo>
                    <a:pt x="0" y="0"/>
                  </a:lnTo>
                  <a:close/>
                </a:path>
              </a:pathLst>
            </a:custGeom>
            <a:solidFill>
              <a:srgbClr val="164282"/>
            </a:solidFill>
          </p:spPr>
          <p:txBody>
            <a:bodyPr wrap="square" lIns="0" tIns="0" rIns="0" bIns="0" rtlCol="0"/>
            <a:lstStyle/>
            <a:p>
              <a:endParaRPr sz="1227"/>
            </a:p>
          </p:txBody>
        </p:sp>
        <p:sp>
          <p:nvSpPr>
            <p:cNvPr id="4995" name="object 4995"/>
            <p:cNvSpPr/>
            <p:nvPr/>
          </p:nvSpPr>
          <p:spPr>
            <a:xfrm>
              <a:off x="2629570" y="6857145"/>
              <a:ext cx="10160" cy="30480"/>
            </a:xfrm>
            <a:custGeom>
              <a:avLst/>
              <a:gdLst/>
              <a:ahLst/>
              <a:cxnLst/>
              <a:rect l="l" t="t" r="r" b="b"/>
              <a:pathLst>
                <a:path w="10160" h="30479">
                  <a:moveTo>
                    <a:pt x="0" y="0"/>
                  </a:moveTo>
                  <a:lnTo>
                    <a:pt x="8067" y="30363"/>
                  </a:lnTo>
                  <a:lnTo>
                    <a:pt x="9944" y="29797"/>
                  </a:lnTo>
                  <a:lnTo>
                    <a:pt x="1960" y="661"/>
                  </a:lnTo>
                  <a:lnTo>
                    <a:pt x="0" y="0"/>
                  </a:lnTo>
                  <a:close/>
                </a:path>
              </a:pathLst>
            </a:custGeom>
            <a:solidFill>
              <a:srgbClr val="164383"/>
            </a:solidFill>
          </p:spPr>
          <p:txBody>
            <a:bodyPr wrap="square" lIns="0" tIns="0" rIns="0" bIns="0" rtlCol="0"/>
            <a:lstStyle/>
            <a:p>
              <a:endParaRPr sz="1227"/>
            </a:p>
          </p:txBody>
        </p:sp>
        <p:sp>
          <p:nvSpPr>
            <p:cNvPr id="4996" name="object 4996"/>
            <p:cNvSpPr/>
            <p:nvPr/>
          </p:nvSpPr>
          <p:spPr>
            <a:xfrm>
              <a:off x="2627995" y="6856614"/>
              <a:ext cx="10795" cy="31750"/>
            </a:xfrm>
            <a:custGeom>
              <a:avLst/>
              <a:gdLst/>
              <a:ahLst/>
              <a:cxnLst/>
              <a:rect l="l" t="t" r="r" b="b"/>
              <a:pathLst>
                <a:path w="10794" h="31750">
                  <a:moveTo>
                    <a:pt x="0" y="0"/>
                  </a:moveTo>
                  <a:lnTo>
                    <a:pt x="8495" y="31239"/>
                  </a:lnTo>
                  <a:lnTo>
                    <a:pt x="10375" y="30673"/>
                  </a:lnTo>
                  <a:lnTo>
                    <a:pt x="2145" y="723"/>
                  </a:lnTo>
                  <a:lnTo>
                    <a:pt x="0" y="0"/>
                  </a:lnTo>
                  <a:close/>
                </a:path>
              </a:pathLst>
            </a:custGeom>
            <a:solidFill>
              <a:srgbClr val="164384"/>
            </a:solidFill>
          </p:spPr>
          <p:txBody>
            <a:bodyPr wrap="square" lIns="0" tIns="0" rIns="0" bIns="0" rtlCol="0"/>
            <a:lstStyle/>
            <a:p>
              <a:endParaRPr sz="1227"/>
            </a:p>
          </p:txBody>
        </p:sp>
        <p:sp>
          <p:nvSpPr>
            <p:cNvPr id="4997" name="object 4997"/>
            <p:cNvSpPr/>
            <p:nvPr/>
          </p:nvSpPr>
          <p:spPr>
            <a:xfrm>
              <a:off x="2626148" y="6855991"/>
              <a:ext cx="10795" cy="32384"/>
            </a:xfrm>
            <a:custGeom>
              <a:avLst/>
              <a:gdLst/>
              <a:ahLst/>
              <a:cxnLst/>
              <a:rect l="l" t="t" r="r" b="b"/>
              <a:pathLst>
                <a:path w="10794" h="32384">
                  <a:moveTo>
                    <a:pt x="0" y="0"/>
                  </a:moveTo>
                  <a:lnTo>
                    <a:pt x="8853" y="32312"/>
                  </a:lnTo>
                  <a:lnTo>
                    <a:pt x="10763" y="31736"/>
                  </a:lnTo>
                  <a:lnTo>
                    <a:pt x="2251" y="759"/>
                  </a:lnTo>
                  <a:lnTo>
                    <a:pt x="0" y="0"/>
                  </a:lnTo>
                  <a:close/>
                </a:path>
              </a:pathLst>
            </a:custGeom>
            <a:solidFill>
              <a:srgbClr val="164485"/>
            </a:solidFill>
          </p:spPr>
          <p:txBody>
            <a:bodyPr wrap="square" lIns="0" tIns="0" rIns="0" bIns="0" rtlCol="0"/>
            <a:lstStyle/>
            <a:p>
              <a:endParaRPr sz="1227"/>
            </a:p>
          </p:txBody>
        </p:sp>
        <p:sp>
          <p:nvSpPr>
            <p:cNvPr id="4998" name="object 4998"/>
            <p:cNvSpPr/>
            <p:nvPr/>
          </p:nvSpPr>
          <p:spPr>
            <a:xfrm>
              <a:off x="2624756" y="6855521"/>
              <a:ext cx="11430" cy="33655"/>
            </a:xfrm>
            <a:custGeom>
              <a:avLst/>
              <a:gdLst/>
              <a:ahLst/>
              <a:cxnLst/>
              <a:rect l="l" t="t" r="r" b="b"/>
              <a:pathLst>
                <a:path w="11430" h="33654">
                  <a:moveTo>
                    <a:pt x="0" y="0"/>
                  </a:moveTo>
                  <a:lnTo>
                    <a:pt x="9102" y="33126"/>
                  </a:lnTo>
                  <a:lnTo>
                    <a:pt x="10984" y="32558"/>
                  </a:lnTo>
                  <a:lnTo>
                    <a:pt x="2273" y="766"/>
                  </a:lnTo>
                  <a:lnTo>
                    <a:pt x="0" y="0"/>
                  </a:lnTo>
                  <a:close/>
                </a:path>
              </a:pathLst>
            </a:custGeom>
            <a:solidFill>
              <a:srgbClr val="174585"/>
            </a:solidFill>
          </p:spPr>
          <p:txBody>
            <a:bodyPr wrap="square" lIns="0" tIns="0" rIns="0" bIns="0" rtlCol="0"/>
            <a:lstStyle/>
            <a:p>
              <a:endParaRPr sz="1227"/>
            </a:p>
          </p:txBody>
        </p:sp>
        <p:sp>
          <p:nvSpPr>
            <p:cNvPr id="4999" name="object 4999"/>
            <p:cNvSpPr/>
            <p:nvPr/>
          </p:nvSpPr>
          <p:spPr>
            <a:xfrm>
              <a:off x="2623015" y="6854934"/>
              <a:ext cx="11430" cy="34290"/>
            </a:xfrm>
            <a:custGeom>
              <a:avLst/>
              <a:gdLst/>
              <a:ahLst/>
              <a:cxnLst/>
              <a:rect l="l" t="t" r="r" b="b"/>
              <a:pathLst>
                <a:path w="11430" h="34290">
                  <a:moveTo>
                    <a:pt x="0" y="0"/>
                  </a:moveTo>
                  <a:lnTo>
                    <a:pt x="9385" y="34153"/>
                  </a:lnTo>
                  <a:lnTo>
                    <a:pt x="11162" y="33617"/>
                  </a:lnTo>
                  <a:lnTo>
                    <a:pt x="2224" y="750"/>
                  </a:lnTo>
                  <a:lnTo>
                    <a:pt x="0" y="0"/>
                  </a:lnTo>
                  <a:close/>
                </a:path>
              </a:pathLst>
            </a:custGeom>
            <a:solidFill>
              <a:srgbClr val="174586"/>
            </a:solidFill>
          </p:spPr>
          <p:txBody>
            <a:bodyPr wrap="square" lIns="0" tIns="0" rIns="0" bIns="0" rtlCol="0"/>
            <a:lstStyle/>
            <a:p>
              <a:endParaRPr sz="1227"/>
            </a:p>
          </p:txBody>
        </p:sp>
        <p:sp>
          <p:nvSpPr>
            <p:cNvPr id="5000" name="object 5000"/>
            <p:cNvSpPr/>
            <p:nvPr/>
          </p:nvSpPr>
          <p:spPr>
            <a:xfrm>
              <a:off x="2621647" y="6854473"/>
              <a:ext cx="11430" cy="35560"/>
            </a:xfrm>
            <a:custGeom>
              <a:avLst/>
              <a:gdLst/>
              <a:ahLst/>
              <a:cxnLst/>
              <a:rect l="l" t="t" r="r" b="b"/>
              <a:pathLst>
                <a:path w="11430" h="35559">
                  <a:moveTo>
                    <a:pt x="0" y="0"/>
                  </a:moveTo>
                  <a:lnTo>
                    <a:pt x="9581" y="34968"/>
                  </a:lnTo>
                  <a:lnTo>
                    <a:pt x="11388" y="34423"/>
                  </a:lnTo>
                  <a:lnTo>
                    <a:pt x="2231" y="752"/>
                  </a:lnTo>
                  <a:lnTo>
                    <a:pt x="0" y="0"/>
                  </a:lnTo>
                  <a:close/>
                </a:path>
              </a:pathLst>
            </a:custGeom>
            <a:solidFill>
              <a:srgbClr val="174687"/>
            </a:solidFill>
          </p:spPr>
          <p:txBody>
            <a:bodyPr wrap="square" lIns="0" tIns="0" rIns="0" bIns="0" rtlCol="0"/>
            <a:lstStyle/>
            <a:p>
              <a:endParaRPr sz="1227"/>
            </a:p>
          </p:txBody>
        </p:sp>
        <p:sp>
          <p:nvSpPr>
            <p:cNvPr id="5001" name="object 5001"/>
            <p:cNvSpPr/>
            <p:nvPr/>
          </p:nvSpPr>
          <p:spPr>
            <a:xfrm>
              <a:off x="2619863" y="6853871"/>
              <a:ext cx="12065" cy="36195"/>
            </a:xfrm>
            <a:custGeom>
              <a:avLst/>
              <a:gdLst/>
              <a:ahLst/>
              <a:cxnLst/>
              <a:rect l="l" t="t" r="r" b="b"/>
              <a:pathLst>
                <a:path w="12064" h="36195">
                  <a:moveTo>
                    <a:pt x="0" y="0"/>
                  </a:moveTo>
                  <a:lnTo>
                    <a:pt x="9801" y="36041"/>
                  </a:lnTo>
                  <a:lnTo>
                    <a:pt x="11682" y="35474"/>
                  </a:lnTo>
                  <a:lnTo>
                    <a:pt x="2161" y="729"/>
                  </a:lnTo>
                  <a:lnTo>
                    <a:pt x="0" y="0"/>
                  </a:lnTo>
                  <a:close/>
                </a:path>
              </a:pathLst>
            </a:custGeom>
            <a:solidFill>
              <a:srgbClr val="174788"/>
            </a:solidFill>
          </p:spPr>
          <p:txBody>
            <a:bodyPr wrap="square" lIns="0" tIns="0" rIns="0" bIns="0" rtlCol="0"/>
            <a:lstStyle/>
            <a:p>
              <a:endParaRPr sz="1227"/>
            </a:p>
          </p:txBody>
        </p:sp>
        <p:sp>
          <p:nvSpPr>
            <p:cNvPr id="5002" name="object 5002"/>
            <p:cNvSpPr/>
            <p:nvPr/>
          </p:nvSpPr>
          <p:spPr>
            <a:xfrm>
              <a:off x="2618502" y="6853412"/>
              <a:ext cx="12065" cy="37465"/>
            </a:xfrm>
            <a:custGeom>
              <a:avLst/>
              <a:gdLst/>
              <a:ahLst/>
              <a:cxnLst/>
              <a:rect l="l" t="t" r="r" b="b"/>
              <a:pathLst>
                <a:path w="12064" h="37465">
                  <a:moveTo>
                    <a:pt x="0" y="0"/>
                  </a:moveTo>
                  <a:lnTo>
                    <a:pt x="10020" y="36845"/>
                  </a:lnTo>
                  <a:lnTo>
                    <a:pt x="11583" y="36373"/>
                  </a:lnTo>
                  <a:lnTo>
                    <a:pt x="1750" y="590"/>
                  </a:lnTo>
                  <a:lnTo>
                    <a:pt x="0" y="0"/>
                  </a:lnTo>
                  <a:close/>
                </a:path>
              </a:pathLst>
            </a:custGeom>
            <a:solidFill>
              <a:srgbClr val="174888"/>
            </a:solidFill>
          </p:spPr>
          <p:txBody>
            <a:bodyPr wrap="square" lIns="0" tIns="0" rIns="0" bIns="0" rtlCol="0"/>
            <a:lstStyle/>
            <a:p>
              <a:endParaRPr sz="1227"/>
            </a:p>
          </p:txBody>
        </p:sp>
        <p:sp>
          <p:nvSpPr>
            <p:cNvPr id="5003" name="object 5003"/>
            <p:cNvSpPr/>
            <p:nvPr/>
          </p:nvSpPr>
          <p:spPr>
            <a:xfrm>
              <a:off x="2616642" y="6852785"/>
              <a:ext cx="12700" cy="38100"/>
            </a:xfrm>
            <a:custGeom>
              <a:avLst/>
              <a:gdLst/>
              <a:ahLst/>
              <a:cxnLst/>
              <a:rect l="l" t="t" r="r" b="b"/>
              <a:pathLst>
                <a:path w="12700" h="38100">
                  <a:moveTo>
                    <a:pt x="0" y="0"/>
                  </a:moveTo>
                  <a:lnTo>
                    <a:pt x="10390" y="37921"/>
                  </a:lnTo>
                  <a:lnTo>
                    <a:pt x="12300" y="37345"/>
                  </a:lnTo>
                  <a:lnTo>
                    <a:pt x="2247" y="757"/>
                  </a:lnTo>
                  <a:lnTo>
                    <a:pt x="0" y="0"/>
                  </a:lnTo>
                  <a:close/>
                </a:path>
              </a:pathLst>
            </a:custGeom>
            <a:solidFill>
              <a:srgbClr val="174889"/>
            </a:solidFill>
          </p:spPr>
          <p:txBody>
            <a:bodyPr wrap="square" lIns="0" tIns="0" rIns="0" bIns="0" rtlCol="0"/>
            <a:lstStyle/>
            <a:p>
              <a:endParaRPr sz="1227"/>
            </a:p>
          </p:txBody>
        </p:sp>
        <p:sp>
          <p:nvSpPr>
            <p:cNvPr id="5004" name="object 5004"/>
            <p:cNvSpPr/>
            <p:nvPr/>
          </p:nvSpPr>
          <p:spPr>
            <a:xfrm>
              <a:off x="2615236" y="6852310"/>
              <a:ext cx="12700" cy="39370"/>
            </a:xfrm>
            <a:custGeom>
              <a:avLst/>
              <a:gdLst/>
              <a:ahLst/>
              <a:cxnLst/>
              <a:rect l="l" t="t" r="r" b="b"/>
              <a:pathLst>
                <a:path w="12700" h="39370">
                  <a:moveTo>
                    <a:pt x="0" y="0"/>
                  </a:moveTo>
                  <a:lnTo>
                    <a:pt x="10341" y="38835"/>
                  </a:lnTo>
                  <a:lnTo>
                    <a:pt x="12115" y="38299"/>
                  </a:lnTo>
                  <a:lnTo>
                    <a:pt x="1903" y="641"/>
                  </a:lnTo>
                  <a:lnTo>
                    <a:pt x="0" y="0"/>
                  </a:lnTo>
                  <a:close/>
                </a:path>
              </a:pathLst>
            </a:custGeom>
            <a:solidFill>
              <a:srgbClr val="17498A"/>
            </a:solidFill>
          </p:spPr>
          <p:txBody>
            <a:bodyPr wrap="square" lIns="0" tIns="0" rIns="0" bIns="0" rtlCol="0"/>
            <a:lstStyle/>
            <a:p>
              <a:endParaRPr sz="1227"/>
            </a:p>
          </p:txBody>
        </p:sp>
        <p:sp>
          <p:nvSpPr>
            <p:cNvPr id="5005" name="object 5005"/>
            <p:cNvSpPr/>
            <p:nvPr/>
          </p:nvSpPr>
          <p:spPr>
            <a:xfrm>
              <a:off x="2613504" y="6851726"/>
              <a:ext cx="12700" cy="40005"/>
            </a:xfrm>
            <a:custGeom>
              <a:avLst/>
              <a:gdLst/>
              <a:ahLst/>
              <a:cxnLst/>
              <a:rect l="l" t="t" r="r" b="b"/>
              <a:pathLst>
                <a:path w="12700" h="40004">
                  <a:moveTo>
                    <a:pt x="0" y="0"/>
                  </a:moveTo>
                  <a:lnTo>
                    <a:pt x="10926" y="39764"/>
                  </a:lnTo>
                  <a:lnTo>
                    <a:pt x="12704" y="39228"/>
                  </a:lnTo>
                  <a:lnTo>
                    <a:pt x="2241" y="756"/>
                  </a:lnTo>
                  <a:lnTo>
                    <a:pt x="0" y="0"/>
                  </a:lnTo>
                  <a:close/>
                </a:path>
              </a:pathLst>
            </a:custGeom>
            <a:solidFill>
              <a:srgbClr val="174A8A"/>
            </a:solidFill>
          </p:spPr>
          <p:txBody>
            <a:bodyPr wrap="square" lIns="0" tIns="0" rIns="0" bIns="0" rtlCol="0"/>
            <a:lstStyle/>
            <a:p>
              <a:endParaRPr sz="1227"/>
            </a:p>
          </p:txBody>
        </p:sp>
        <p:sp>
          <p:nvSpPr>
            <p:cNvPr id="5006" name="object 5006"/>
            <p:cNvSpPr/>
            <p:nvPr/>
          </p:nvSpPr>
          <p:spPr>
            <a:xfrm>
              <a:off x="2611983" y="6851682"/>
              <a:ext cx="13335" cy="40640"/>
            </a:xfrm>
            <a:custGeom>
              <a:avLst/>
              <a:gdLst/>
              <a:ahLst/>
              <a:cxnLst/>
              <a:rect l="l" t="t" r="r" b="b"/>
              <a:pathLst>
                <a:path w="13335" h="40640">
                  <a:moveTo>
                    <a:pt x="1388" y="0"/>
                  </a:moveTo>
                  <a:lnTo>
                    <a:pt x="0" y="260"/>
                  </a:lnTo>
                  <a:lnTo>
                    <a:pt x="10855" y="40289"/>
                  </a:lnTo>
                  <a:lnTo>
                    <a:pt x="12764" y="39714"/>
                  </a:lnTo>
                  <a:lnTo>
                    <a:pt x="1898" y="172"/>
                  </a:lnTo>
                  <a:lnTo>
                    <a:pt x="1388" y="0"/>
                  </a:lnTo>
                  <a:close/>
                </a:path>
              </a:pathLst>
            </a:custGeom>
            <a:solidFill>
              <a:srgbClr val="184A8B"/>
            </a:solidFill>
          </p:spPr>
          <p:txBody>
            <a:bodyPr wrap="square" lIns="0" tIns="0" rIns="0" bIns="0" rtlCol="0"/>
            <a:lstStyle/>
            <a:p>
              <a:endParaRPr sz="1227"/>
            </a:p>
          </p:txBody>
        </p:sp>
        <p:sp>
          <p:nvSpPr>
            <p:cNvPr id="5007" name="object 5007"/>
            <p:cNvSpPr/>
            <p:nvPr/>
          </p:nvSpPr>
          <p:spPr>
            <a:xfrm>
              <a:off x="2610840" y="6851942"/>
              <a:ext cx="13335" cy="40640"/>
            </a:xfrm>
            <a:custGeom>
              <a:avLst/>
              <a:gdLst/>
              <a:ahLst/>
              <a:cxnLst/>
              <a:rect l="l" t="t" r="r" b="b"/>
              <a:pathLst>
                <a:path w="13335" h="40640">
                  <a:moveTo>
                    <a:pt x="1828" y="0"/>
                  </a:moveTo>
                  <a:lnTo>
                    <a:pt x="0" y="457"/>
                  </a:lnTo>
                  <a:lnTo>
                    <a:pt x="10855" y="40374"/>
                  </a:lnTo>
                  <a:lnTo>
                    <a:pt x="12736" y="39806"/>
                  </a:lnTo>
                  <a:lnTo>
                    <a:pt x="1828" y="0"/>
                  </a:lnTo>
                  <a:close/>
                </a:path>
              </a:pathLst>
            </a:custGeom>
            <a:solidFill>
              <a:srgbClr val="184B8C"/>
            </a:solidFill>
          </p:spPr>
          <p:txBody>
            <a:bodyPr wrap="square" lIns="0" tIns="0" rIns="0" bIns="0" rtlCol="0"/>
            <a:lstStyle/>
            <a:p>
              <a:endParaRPr sz="1227"/>
            </a:p>
          </p:txBody>
        </p:sp>
        <p:sp>
          <p:nvSpPr>
            <p:cNvPr id="5008" name="object 5008"/>
            <p:cNvSpPr/>
            <p:nvPr/>
          </p:nvSpPr>
          <p:spPr>
            <a:xfrm>
              <a:off x="2608097" y="6852399"/>
              <a:ext cx="14604" cy="41275"/>
            </a:xfrm>
            <a:custGeom>
              <a:avLst/>
              <a:gdLst/>
              <a:ahLst/>
              <a:cxnLst/>
              <a:rect l="l" t="t" r="r" b="b"/>
              <a:pathLst>
                <a:path w="14605" h="41275">
                  <a:moveTo>
                    <a:pt x="14008" y="39801"/>
                  </a:moveTo>
                  <a:lnTo>
                    <a:pt x="3086" y="0"/>
                  </a:lnTo>
                  <a:lnTo>
                    <a:pt x="1270" y="330"/>
                  </a:lnTo>
                  <a:lnTo>
                    <a:pt x="1143" y="368"/>
                  </a:lnTo>
                  <a:lnTo>
                    <a:pt x="1168" y="495"/>
                  </a:lnTo>
                  <a:lnTo>
                    <a:pt x="0" y="711"/>
                  </a:lnTo>
                  <a:lnTo>
                    <a:pt x="10960" y="40716"/>
                  </a:lnTo>
                  <a:lnTo>
                    <a:pt x="12954" y="40119"/>
                  </a:lnTo>
                  <a:lnTo>
                    <a:pt x="14008" y="39801"/>
                  </a:lnTo>
                  <a:close/>
                </a:path>
              </a:pathLst>
            </a:custGeom>
            <a:solidFill>
              <a:srgbClr val="184C8D"/>
            </a:solidFill>
          </p:spPr>
          <p:txBody>
            <a:bodyPr wrap="square" lIns="0" tIns="0" rIns="0" bIns="0" rtlCol="0"/>
            <a:lstStyle/>
            <a:p>
              <a:endParaRPr sz="1227"/>
            </a:p>
          </p:txBody>
        </p:sp>
        <p:sp>
          <p:nvSpPr>
            <p:cNvPr id="5009" name="object 5009"/>
            <p:cNvSpPr/>
            <p:nvPr/>
          </p:nvSpPr>
          <p:spPr>
            <a:xfrm>
              <a:off x="2606612" y="6853085"/>
              <a:ext cx="13335" cy="40640"/>
            </a:xfrm>
            <a:custGeom>
              <a:avLst/>
              <a:gdLst/>
              <a:ahLst/>
              <a:cxnLst/>
              <a:rect l="l" t="t" r="r" b="b"/>
              <a:pathLst>
                <a:path w="13335" h="40640">
                  <a:moveTo>
                    <a:pt x="1941" y="0"/>
                  </a:moveTo>
                  <a:lnTo>
                    <a:pt x="0" y="456"/>
                  </a:lnTo>
                  <a:lnTo>
                    <a:pt x="10992" y="40465"/>
                  </a:lnTo>
                  <a:lnTo>
                    <a:pt x="12770" y="39928"/>
                  </a:lnTo>
                  <a:lnTo>
                    <a:pt x="1941" y="0"/>
                  </a:lnTo>
                  <a:close/>
                </a:path>
              </a:pathLst>
            </a:custGeom>
            <a:solidFill>
              <a:srgbClr val="184D8E"/>
            </a:solidFill>
          </p:spPr>
          <p:txBody>
            <a:bodyPr wrap="square" lIns="0" tIns="0" rIns="0" bIns="0" rtlCol="0"/>
            <a:lstStyle/>
            <a:p>
              <a:endParaRPr sz="1227"/>
            </a:p>
          </p:txBody>
        </p:sp>
        <p:sp>
          <p:nvSpPr>
            <p:cNvPr id="5010" name="object 5010"/>
            <p:cNvSpPr/>
            <p:nvPr/>
          </p:nvSpPr>
          <p:spPr>
            <a:xfrm>
              <a:off x="2603995" y="6853542"/>
              <a:ext cx="14604" cy="41275"/>
            </a:xfrm>
            <a:custGeom>
              <a:avLst/>
              <a:gdLst/>
              <a:ahLst/>
              <a:cxnLst/>
              <a:rect l="l" t="t" r="r" b="b"/>
              <a:pathLst>
                <a:path w="14605" h="41275">
                  <a:moveTo>
                    <a:pt x="14325" y="39801"/>
                  </a:moveTo>
                  <a:lnTo>
                    <a:pt x="2959" y="0"/>
                  </a:lnTo>
                  <a:lnTo>
                    <a:pt x="1473" y="342"/>
                  </a:lnTo>
                  <a:lnTo>
                    <a:pt x="863" y="520"/>
                  </a:lnTo>
                  <a:lnTo>
                    <a:pt x="0" y="787"/>
                  </a:lnTo>
                  <a:lnTo>
                    <a:pt x="10871" y="40843"/>
                  </a:lnTo>
                  <a:lnTo>
                    <a:pt x="12446" y="40360"/>
                  </a:lnTo>
                  <a:lnTo>
                    <a:pt x="14325" y="39801"/>
                  </a:lnTo>
                  <a:close/>
                </a:path>
              </a:pathLst>
            </a:custGeom>
            <a:solidFill>
              <a:srgbClr val="184E8F"/>
            </a:solidFill>
          </p:spPr>
          <p:txBody>
            <a:bodyPr wrap="square" lIns="0" tIns="0" rIns="0" bIns="0" rtlCol="0"/>
            <a:lstStyle/>
            <a:p>
              <a:endParaRPr sz="1227"/>
            </a:p>
          </p:txBody>
        </p:sp>
        <p:sp>
          <p:nvSpPr>
            <p:cNvPr id="5011" name="object 5011"/>
            <p:cNvSpPr/>
            <p:nvPr/>
          </p:nvSpPr>
          <p:spPr>
            <a:xfrm>
              <a:off x="2602839" y="6854228"/>
              <a:ext cx="13335" cy="40640"/>
            </a:xfrm>
            <a:custGeom>
              <a:avLst/>
              <a:gdLst/>
              <a:ahLst/>
              <a:cxnLst/>
              <a:rect l="l" t="t" r="r" b="b"/>
              <a:pathLst>
                <a:path w="13335" h="40640">
                  <a:moveTo>
                    <a:pt x="1485" y="0"/>
                  </a:moveTo>
                  <a:lnTo>
                    <a:pt x="0" y="457"/>
                  </a:lnTo>
                  <a:lnTo>
                    <a:pt x="10572" y="40586"/>
                  </a:lnTo>
                  <a:lnTo>
                    <a:pt x="12882" y="39889"/>
                  </a:lnTo>
                  <a:lnTo>
                    <a:pt x="1485" y="0"/>
                  </a:lnTo>
                  <a:close/>
                </a:path>
              </a:pathLst>
            </a:custGeom>
            <a:solidFill>
              <a:srgbClr val="184F90"/>
            </a:solidFill>
          </p:spPr>
          <p:txBody>
            <a:bodyPr wrap="square" lIns="0" tIns="0" rIns="0" bIns="0" rtlCol="0"/>
            <a:lstStyle/>
            <a:p>
              <a:endParaRPr sz="1227"/>
            </a:p>
          </p:txBody>
        </p:sp>
        <p:sp>
          <p:nvSpPr>
            <p:cNvPr id="5012" name="object 5012"/>
            <p:cNvSpPr/>
            <p:nvPr/>
          </p:nvSpPr>
          <p:spPr>
            <a:xfrm>
              <a:off x="2601268" y="6854685"/>
              <a:ext cx="13335" cy="40640"/>
            </a:xfrm>
            <a:custGeom>
              <a:avLst/>
              <a:gdLst/>
              <a:ahLst/>
              <a:cxnLst/>
              <a:rect l="l" t="t" r="r" b="b"/>
              <a:pathLst>
                <a:path w="13335" h="40640">
                  <a:moveTo>
                    <a:pt x="1913" y="0"/>
                  </a:moveTo>
                  <a:lnTo>
                    <a:pt x="925" y="174"/>
                  </a:lnTo>
                  <a:lnTo>
                    <a:pt x="0" y="450"/>
                  </a:lnTo>
                  <a:lnTo>
                    <a:pt x="10998" y="40474"/>
                  </a:lnTo>
                  <a:lnTo>
                    <a:pt x="12879" y="39907"/>
                  </a:lnTo>
                  <a:lnTo>
                    <a:pt x="1913" y="0"/>
                  </a:lnTo>
                  <a:close/>
                </a:path>
              </a:pathLst>
            </a:custGeom>
            <a:solidFill>
              <a:srgbClr val="195091"/>
            </a:solidFill>
          </p:spPr>
          <p:txBody>
            <a:bodyPr wrap="square" lIns="0" tIns="0" rIns="0" bIns="0" rtlCol="0"/>
            <a:lstStyle/>
            <a:p>
              <a:endParaRPr sz="1227"/>
            </a:p>
          </p:txBody>
        </p:sp>
        <p:sp>
          <p:nvSpPr>
            <p:cNvPr id="5013" name="object 5013"/>
            <p:cNvSpPr/>
            <p:nvPr/>
          </p:nvSpPr>
          <p:spPr>
            <a:xfrm>
              <a:off x="2598636" y="6855028"/>
              <a:ext cx="14604" cy="41275"/>
            </a:xfrm>
            <a:custGeom>
              <a:avLst/>
              <a:gdLst/>
              <a:ahLst/>
              <a:cxnLst/>
              <a:rect l="l" t="t" r="r" b="b"/>
              <a:pathLst>
                <a:path w="14605" h="41275">
                  <a:moveTo>
                    <a:pt x="14033" y="40005"/>
                  </a:moveTo>
                  <a:lnTo>
                    <a:pt x="3060" y="0"/>
                  </a:lnTo>
                  <a:lnTo>
                    <a:pt x="2895" y="38"/>
                  </a:lnTo>
                  <a:lnTo>
                    <a:pt x="1562" y="431"/>
                  </a:lnTo>
                  <a:lnTo>
                    <a:pt x="1168" y="546"/>
                  </a:lnTo>
                  <a:lnTo>
                    <a:pt x="0" y="901"/>
                  </a:lnTo>
                  <a:lnTo>
                    <a:pt x="10998" y="40932"/>
                  </a:lnTo>
                  <a:lnTo>
                    <a:pt x="12128" y="40589"/>
                  </a:lnTo>
                  <a:lnTo>
                    <a:pt x="14033" y="40005"/>
                  </a:lnTo>
                  <a:close/>
                </a:path>
              </a:pathLst>
            </a:custGeom>
            <a:solidFill>
              <a:srgbClr val="195192"/>
            </a:solidFill>
          </p:spPr>
          <p:txBody>
            <a:bodyPr wrap="square" lIns="0" tIns="0" rIns="0" bIns="0" rtlCol="0"/>
            <a:lstStyle/>
            <a:p>
              <a:endParaRPr sz="1227"/>
            </a:p>
          </p:txBody>
        </p:sp>
        <p:sp>
          <p:nvSpPr>
            <p:cNvPr id="5014" name="object 5014"/>
            <p:cNvSpPr/>
            <p:nvPr/>
          </p:nvSpPr>
          <p:spPr>
            <a:xfrm>
              <a:off x="2597175" y="6855792"/>
              <a:ext cx="13335" cy="40640"/>
            </a:xfrm>
            <a:custGeom>
              <a:avLst/>
              <a:gdLst/>
              <a:ahLst/>
              <a:cxnLst/>
              <a:rect l="l" t="t" r="r" b="b"/>
              <a:pathLst>
                <a:path w="13335" h="40640">
                  <a:moveTo>
                    <a:pt x="1893" y="0"/>
                  </a:moveTo>
                  <a:lnTo>
                    <a:pt x="0" y="564"/>
                  </a:lnTo>
                  <a:lnTo>
                    <a:pt x="10736" y="40045"/>
                  </a:lnTo>
                  <a:lnTo>
                    <a:pt x="11722" y="40384"/>
                  </a:lnTo>
                  <a:lnTo>
                    <a:pt x="12864" y="40039"/>
                  </a:lnTo>
                  <a:lnTo>
                    <a:pt x="1893" y="0"/>
                  </a:lnTo>
                  <a:close/>
                </a:path>
              </a:pathLst>
            </a:custGeom>
            <a:solidFill>
              <a:srgbClr val="195293"/>
            </a:solidFill>
          </p:spPr>
          <p:txBody>
            <a:bodyPr wrap="square" lIns="0" tIns="0" rIns="0" bIns="0" rtlCol="0"/>
            <a:lstStyle/>
            <a:p>
              <a:endParaRPr sz="1227"/>
            </a:p>
          </p:txBody>
        </p:sp>
        <p:sp>
          <p:nvSpPr>
            <p:cNvPr id="5015" name="object 5015"/>
            <p:cNvSpPr/>
            <p:nvPr/>
          </p:nvSpPr>
          <p:spPr>
            <a:xfrm>
              <a:off x="2594432" y="6856171"/>
              <a:ext cx="14604" cy="40005"/>
            </a:xfrm>
            <a:custGeom>
              <a:avLst/>
              <a:gdLst/>
              <a:ahLst/>
              <a:cxnLst/>
              <a:rect l="l" t="t" r="r" b="b"/>
              <a:pathLst>
                <a:path w="14605" h="40004">
                  <a:moveTo>
                    <a:pt x="14465" y="40005"/>
                  </a:moveTo>
                  <a:lnTo>
                    <a:pt x="3378" y="0"/>
                  </a:lnTo>
                  <a:lnTo>
                    <a:pt x="1993" y="419"/>
                  </a:lnTo>
                  <a:lnTo>
                    <a:pt x="1587" y="533"/>
                  </a:lnTo>
                  <a:lnTo>
                    <a:pt x="0" y="1003"/>
                  </a:lnTo>
                  <a:lnTo>
                    <a:pt x="10325" y="38582"/>
                  </a:lnTo>
                  <a:lnTo>
                    <a:pt x="12065" y="39192"/>
                  </a:lnTo>
                  <a:lnTo>
                    <a:pt x="14465" y="40005"/>
                  </a:lnTo>
                  <a:close/>
                </a:path>
              </a:pathLst>
            </a:custGeom>
            <a:solidFill>
              <a:srgbClr val="195394"/>
            </a:solidFill>
          </p:spPr>
          <p:txBody>
            <a:bodyPr wrap="square" lIns="0" tIns="0" rIns="0" bIns="0" rtlCol="0"/>
            <a:lstStyle/>
            <a:p>
              <a:endParaRPr sz="1227"/>
            </a:p>
          </p:txBody>
        </p:sp>
        <p:sp>
          <p:nvSpPr>
            <p:cNvPr id="5016" name="object 5016"/>
            <p:cNvSpPr/>
            <p:nvPr/>
          </p:nvSpPr>
          <p:spPr>
            <a:xfrm>
              <a:off x="2593293" y="6856971"/>
              <a:ext cx="12700" cy="38735"/>
            </a:xfrm>
            <a:custGeom>
              <a:avLst/>
              <a:gdLst/>
              <a:ahLst/>
              <a:cxnLst/>
              <a:rect l="l" t="t" r="r" b="b"/>
              <a:pathLst>
                <a:path w="12700" h="38734">
                  <a:moveTo>
                    <a:pt x="1888" y="0"/>
                  </a:moveTo>
                  <a:lnTo>
                    <a:pt x="1723" y="29"/>
                  </a:lnTo>
                  <a:lnTo>
                    <a:pt x="0" y="543"/>
                  </a:lnTo>
                  <a:lnTo>
                    <a:pt x="10103" y="37312"/>
                  </a:lnTo>
                  <a:lnTo>
                    <a:pt x="12452" y="38120"/>
                  </a:lnTo>
                  <a:lnTo>
                    <a:pt x="1888" y="0"/>
                  </a:lnTo>
                  <a:close/>
                </a:path>
              </a:pathLst>
            </a:custGeom>
            <a:solidFill>
              <a:srgbClr val="195495"/>
            </a:solidFill>
          </p:spPr>
          <p:txBody>
            <a:bodyPr wrap="square" lIns="0" tIns="0" rIns="0" bIns="0" rtlCol="0"/>
            <a:lstStyle/>
            <a:p>
              <a:endParaRPr sz="1227"/>
            </a:p>
          </p:txBody>
        </p:sp>
        <p:sp>
          <p:nvSpPr>
            <p:cNvPr id="5017" name="object 5017"/>
            <p:cNvSpPr/>
            <p:nvPr/>
          </p:nvSpPr>
          <p:spPr>
            <a:xfrm>
              <a:off x="2591832" y="6857362"/>
              <a:ext cx="12065" cy="37465"/>
            </a:xfrm>
            <a:custGeom>
              <a:avLst/>
              <a:gdLst/>
              <a:ahLst/>
              <a:cxnLst/>
              <a:rect l="l" t="t" r="r" b="b"/>
              <a:pathLst>
                <a:path w="12064" h="37465">
                  <a:moveTo>
                    <a:pt x="1969" y="0"/>
                  </a:moveTo>
                  <a:lnTo>
                    <a:pt x="0" y="587"/>
                  </a:lnTo>
                  <a:lnTo>
                    <a:pt x="9788" y="36309"/>
                  </a:lnTo>
                  <a:lnTo>
                    <a:pt x="12056" y="37090"/>
                  </a:lnTo>
                  <a:lnTo>
                    <a:pt x="1969" y="0"/>
                  </a:lnTo>
                  <a:close/>
                </a:path>
              </a:pathLst>
            </a:custGeom>
            <a:solidFill>
              <a:srgbClr val="195596"/>
            </a:solidFill>
          </p:spPr>
          <p:txBody>
            <a:bodyPr wrap="square" lIns="0" tIns="0" rIns="0" bIns="0" rtlCol="0"/>
            <a:lstStyle/>
            <a:p>
              <a:endParaRPr sz="1227"/>
            </a:p>
          </p:txBody>
        </p:sp>
        <p:sp>
          <p:nvSpPr>
            <p:cNvPr id="5018" name="object 5018"/>
            <p:cNvSpPr/>
            <p:nvPr/>
          </p:nvSpPr>
          <p:spPr>
            <a:xfrm>
              <a:off x="2590342" y="6857828"/>
              <a:ext cx="12700" cy="36195"/>
            </a:xfrm>
            <a:custGeom>
              <a:avLst/>
              <a:gdLst/>
              <a:ahLst/>
              <a:cxnLst/>
              <a:rect l="l" t="t" r="r" b="b"/>
              <a:pathLst>
                <a:path w="12700" h="36195">
                  <a:moveTo>
                    <a:pt x="1898" y="0"/>
                  </a:moveTo>
                  <a:lnTo>
                    <a:pt x="0" y="566"/>
                  </a:lnTo>
                  <a:lnTo>
                    <a:pt x="9420" y="35205"/>
                  </a:lnTo>
                  <a:lnTo>
                    <a:pt x="12136" y="36139"/>
                  </a:lnTo>
                  <a:lnTo>
                    <a:pt x="1898" y="0"/>
                  </a:lnTo>
                  <a:close/>
                </a:path>
              </a:pathLst>
            </a:custGeom>
            <a:solidFill>
              <a:srgbClr val="1A5597"/>
            </a:solidFill>
          </p:spPr>
          <p:txBody>
            <a:bodyPr wrap="square" lIns="0" tIns="0" rIns="0" bIns="0" rtlCol="0"/>
            <a:lstStyle/>
            <a:p>
              <a:endParaRPr sz="1227"/>
            </a:p>
          </p:txBody>
        </p:sp>
        <p:sp>
          <p:nvSpPr>
            <p:cNvPr id="5019" name="object 5019"/>
            <p:cNvSpPr/>
            <p:nvPr/>
          </p:nvSpPr>
          <p:spPr>
            <a:xfrm>
              <a:off x="2589199" y="6858170"/>
              <a:ext cx="12065" cy="35560"/>
            </a:xfrm>
            <a:custGeom>
              <a:avLst/>
              <a:gdLst/>
              <a:ahLst/>
              <a:cxnLst/>
              <a:rect l="l" t="t" r="r" b="b"/>
              <a:pathLst>
                <a:path w="12064" h="35559">
                  <a:moveTo>
                    <a:pt x="1893" y="0"/>
                  </a:moveTo>
                  <a:lnTo>
                    <a:pt x="0" y="564"/>
                  </a:lnTo>
                  <a:lnTo>
                    <a:pt x="9287" y="34423"/>
                  </a:lnTo>
                  <a:lnTo>
                    <a:pt x="11537" y="35198"/>
                  </a:lnTo>
                  <a:lnTo>
                    <a:pt x="1893" y="0"/>
                  </a:lnTo>
                  <a:close/>
                </a:path>
              </a:pathLst>
            </a:custGeom>
            <a:solidFill>
              <a:srgbClr val="1A5697"/>
            </a:solidFill>
          </p:spPr>
          <p:txBody>
            <a:bodyPr wrap="square" lIns="0" tIns="0" rIns="0" bIns="0" rtlCol="0"/>
            <a:lstStyle/>
            <a:p>
              <a:endParaRPr sz="1227"/>
            </a:p>
          </p:txBody>
        </p:sp>
        <p:sp>
          <p:nvSpPr>
            <p:cNvPr id="5020" name="object 5020"/>
            <p:cNvSpPr/>
            <p:nvPr/>
          </p:nvSpPr>
          <p:spPr>
            <a:xfrm>
              <a:off x="2587633" y="6858614"/>
              <a:ext cx="11430" cy="34290"/>
            </a:xfrm>
            <a:custGeom>
              <a:avLst/>
              <a:gdLst/>
              <a:ahLst/>
              <a:cxnLst/>
              <a:rect l="l" t="t" r="r" b="b"/>
              <a:pathLst>
                <a:path w="11430" h="34290">
                  <a:moveTo>
                    <a:pt x="1970" y="0"/>
                  </a:moveTo>
                  <a:lnTo>
                    <a:pt x="0" y="587"/>
                  </a:lnTo>
                  <a:lnTo>
                    <a:pt x="8972" y="33332"/>
                  </a:lnTo>
                  <a:lnTo>
                    <a:pt x="11354" y="34152"/>
                  </a:lnTo>
                  <a:lnTo>
                    <a:pt x="1970" y="0"/>
                  </a:lnTo>
                  <a:close/>
                </a:path>
              </a:pathLst>
            </a:custGeom>
            <a:solidFill>
              <a:srgbClr val="1A5798"/>
            </a:solidFill>
          </p:spPr>
          <p:txBody>
            <a:bodyPr wrap="square" lIns="0" tIns="0" rIns="0" bIns="0" rtlCol="0"/>
            <a:lstStyle/>
            <a:p>
              <a:endParaRPr sz="1227"/>
            </a:p>
          </p:txBody>
        </p:sp>
        <p:sp>
          <p:nvSpPr>
            <p:cNvPr id="5021" name="object 5021"/>
            <p:cNvSpPr/>
            <p:nvPr/>
          </p:nvSpPr>
          <p:spPr>
            <a:xfrm>
              <a:off x="2586462" y="6858955"/>
              <a:ext cx="11430" cy="33655"/>
            </a:xfrm>
            <a:custGeom>
              <a:avLst/>
              <a:gdLst/>
              <a:ahLst/>
              <a:cxnLst/>
              <a:rect l="l" t="t" r="r" b="b"/>
              <a:pathLst>
                <a:path w="11430" h="33654">
                  <a:moveTo>
                    <a:pt x="1998" y="0"/>
                  </a:moveTo>
                  <a:lnTo>
                    <a:pt x="0" y="596"/>
                  </a:lnTo>
                  <a:lnTo>
                    <a:pt x="8855" y="32547"/>
                  </a:lnTo>
                  <a:lnTo>
                    <a:pt x="11160" y="33340"/>
                  </a:lnTo>
                  <a:lnTo>
                    <a:pt x="1998" y="0"/>
                  </a:lnTo>
                  <a:close/>
                </a:path>
              </a:pathLst>
            </a:custGeom>
            <a:solidFill>
              <a:srgbClr val="1A5799"/>
            </a:solidFill>
          </p:spPr>
          <p:txBody>
            <a:bodyPr wrap="square" lIns="0" tIns="0" rIns="0" bIns="0" rtlCol="0"/>
            <a:lstStyle/>
            <a:p>
              <a:endParaRPr sz="1227"/>
            </a:p>
          </p:txBody>
        </p:sp>
        <p:sp>
          <p:nvSpPr>
            <p:cNvPr id="5022" name="object 5022"/>
            <p:cNvSpPr/>
            <p:nvPr/>
          </p:nvSpPr>
          <p:spPr>
            <a:xfrm>
              <a:off x="2585001" y="6859392"/>
              <a:ext cx="10795" cy="32384"/>
            </a:xfrm>
            <a:custGeom>
              <a:avLst/>
              <a:gdLst/>
              <a:ahLst/>
              <a:cxnLst/>
              <a:rect l="l" t="t" r="r" b="b"/>
              <a:pathLst>
                <a:path w="10794" h="32384">
                  <a:moveTo>
                    <a:pt x="1997" y="0"/>
                  </a:moveTo>
                  <a:lnTo>
                    <a:pt x="0" y="595"/>
                  </a:lnTo>
                  <a:lnTo>
                    <a:pt x="8487" y="31482"/>
                  </a:lnTo>
                  <a:lnTo>
                    <a:pt x="10745" y="32259"/>
                  </a:lnTo>
                  <a:lnTo>
                    <a:pt x="1997" y="0"/>
                  </a:lnTo>
                  <a:close/>
                </a:path>
              </a:pathLst>
            </a:custGeom>
            <a:solidFill>
              <a:srgbClr val="1A5899"/>
            </a:solidFill>
          </p:spPr>
          <p:txBody>
            <a:bodyPr wrap="square" lIns="0" tIns="0" rIns="0" bIns="0" rtlCol="0"/>
            <a:lstStyle/>
            <a:p>
              <a:endParaRPr sz="1227"/>
            </a:p>
          </p:txBody>
        </p:sp>
        <p:sp>
          <p:nvSpPr>
            <p:cNvPr id="5023" name="object 5023"/>
            <p:cNvSpPr/>
            <p:nvPr/>
          </p:nvSpPr>
          <p:spPr>
            <a:xfrm>
              <a:off x="2583858" y="6859741"/>
              <a:ext cx="10795" cy="31750"/>
            </a:xfrm>
            <a:custGeom>
              <a:avLst/>
              <a:gdLst/>
              <a:ahLst/>
              <a:cxnLst/>
              <a:rect l="l" t="t" r="r" b="b"/>
              <a:pathLst>
                <a:path w="10794" h="31750">
                  <a:moveTo>
                    <a:pt x="1967" y="0"/>
                  </a:moveTo>
                  <a:lnTo>
                    <a:pt x="0" y="586"/>
                  </a:lnTo>
                  <a:lnTo>
                    <a:pt x="8342" y="30690"/>
                  </a:lnTo>
                  <a:lnTo>
                    <a:pt x="10517" y="31438"/>
                  </a:lnTo>
                  <a:lnTo>
                    <a:pt x="1967" y="0"/>
                  </a:lnTo>
                  <a:close/>
                </a:path>
              </a:pathLst>
            </a:custGeom>
            <a:solidFill>
              <a:srgbClr val="1A599A"/>
            </a:solidFill>
          </p:spPr>
          <p:txBody>
            <a:bodyPr wrap="square" lIns="0" tIns="0" rIns="0" bIns="0" rtlCol="0"/>
            <a:lstStyle/>
            <a:p>
              <a:endParaRPr sz="1227"/>
            </a:p>
          </p:txBody>
        </p:sp>
        <p:sp>
          <p:nvSpPr>
            <p:cNvPr id="5024" name="object 5024"/>
            <p:cNvSpPr/>
            <p:nvPr/>
          </p:nvSpPr>
          <p:spPr>
            <a:xfrm>
              <a:off x="2582367" y="6860208"/>
              <a:ext cx="10795" cy="30480"/>
            </a:xfrm>
            <a:custGeom>
              <a:avLst/>
              <a:gdLst/>
              <a:ahLst/>
              <a:cxnLst/>
              <a:rect l="l" t="t" r="r" b="b"/>
              <a:pathLst>
                <a:path w="10794" h="30479">
                  <a:moveTo>
                    <a:pt x="1893" y="0"/>
                  </a:moveTo>
                  <a:lnTo>
                    <a:pt x="0" y="564"/>
                  </a:lnTo>
                  <a:lnTo>
                    <a:pt x="7957" y="29578"/>
                  </a:lnTo>
                  <a:lnTo>
                    <a:pt x="10236" y="30362"/>
                  </a:lnTo>
                  <a:lnTo>
                    <a:pt x="1893" y="0"/>
                  </a:lnTo>
                  <a:close/>
                </a:path>
              </a:pathLst>
            </a:custGeom>
            <a:solidFill>
              <a:srgbClr val="1A5A9B"/>
            </a:solidFill>
          </p:spPr>
          <p:txBody>
            <a:bodyPr wrap="square" lIns="0" tIns="0" rIns="0" bIns="0" rtlCol="0"/>
            <a:lstStyle/>
            <a:p>
              <a:endParaRPr sz="1227"/>
            </a:p>
          </p:txBody>
        </p:sp>
        <p:sp>
          <p:nvSpPr>
            <p:cNvPr id="5025" name="object 5025"/>
            <p:cNvSpPr/>
            <p:nvPr/>
          </p:nvSpPr>
          <p:spPr>
            <a:xfrm>
              <a:off x="2581309" y="6860549"/>
              <a:ext cx="10160" cy="29845"/>
            </a:xfrm>
            <a:custGeom>
              <a:avLst/>
              <a:gdLst/>
              <a:ahLst/>
              <a:cxnLst/>
              <a:rect l="l" t="t" r="r" b="b"/>
              <a:pathLst>
                <a:path w="10160" h="29845">
                  <a:moveTo>
                    <a:pt x="1807" y="0"/>
                  </a:moveTo>
                  <a:lnTo>
                    <a:pt x="0" y="539"/>
                  </a:lnTo>
                  <a:lnTo>
                    <a:pt x="7679" y="28777"/>
                  </a:lnTo>
                  <a:lnTo>
                    <a:pt x="9902" y="29542"/>
                  </a:lnTo>
                  <a:lnTo>
                    <a:pt x="1807" y="0"/>
                  </a:lnTo>
                  <a:close/>
                </a:path>
              </a:pathLst>
            </a:custGeom>
            <a:solidFill>
              <a:srgbClr val="1A5A9C"/>
            </a:solidFill>
          </p:spPr>
          <p:txBody>
            <a:bodyPr wrap="square" lIns="0" tIns="0" rIns="0" bIns="0" rtlCol="0"/>
            <a:lstStyle/>
            <a:p>
              <a:endParaRPr sz="1227"/>
            </a:p>
          </p:txBody>
        </p:sp>
        <p:sp>
          <p:nvSpPr>
            <p:cNvPr id="5026" name="object 5026"/>
            <p:cNvSpPr/>
            <p:nvPr/>
          </p:nvSpPr>
          <p:spPr>
            <a:xfrm>
              <a:off x="2579659" y="6860993"/>
              <a:ext cx="10160" cy="28575"/>
            </a:xfrm>
            <a:custGeom>
              <a:avLst/>
              <a:gdLst/>
              <a:ahLst/>
              <a:cxnLst/>
              <a:rect l="l" t="t" r="r" b="b"/>
              <a:pathLst>
                <a:path w="10160" h="28575">
                  <a:moveTo>
                    <a:pt x="1969" y="0"/>
                  </a:moveTo>
                  <a:lnTo>
                    <a:pt x="0" y="587"/>
                  </a:lnTo>
                  <a:lnTo>
                    <a:pt x="7516" y="27709"/>
                  </a:lnTo>
                  <a:lnTo>
                    <a:pt x="9798" y="28494"/>
                  </a:lnTo>
                  <a:lnTo>
                    <a:pt x="1969" y="0"/>
                  </a:lnTo>
                  <a:close/>
                </a:path>
              </a:pathLst>
            </a:custGeom>
            <a:solidFill>
              <a:srgbClr val="1B5B9C"/>
            </a:solidFill>
          </p:spPr>
          <p:txBody>
            <a:bodyPr wrap="square" lIns="0" tIns="0" rIns="0" bIns="0" rtlCol="0"/>
            <a:lstStyle/>
            <a:p>
              <a:endParaRPr sz="1227"/>
            </a:p>
          </p:txBody>
        </p:sp>
        <p:sp>
          <p:nvSpPr>
            <p:cNvPr id="5027" name="object 5027"/>
            <p:cNvSpPr/>
            <p:nvPr/>
          </p:nvSpPr>
          <p:spPr>
            <a:xfrm>
              <a:off x="2578291" y="6861336"/>
              <a:ext cx="9525" cy="27940"/>
            </a:xfrm>
            <a:custGeom>
              <a:avLst/>
              <a:gdLst/>
              <a:ahLst/>
              <a:cxnLst/>
              <a:rect l="l" t="t" r="r" b="b"/>
              <a:pathLst>
                <a:path w="9525" h="27940">
                  <a:moveTo>
                    <a:pt x="2187" y="0"/>
                  </a:moveTo>
                  <a:lnTo>
                    <a:pt x="0" y="652"/>
                  </a:lnTo>
                  <a:lnTo>
                    <a:pt x="7402" y="26856"/>
                  </a:lnTo>
                  <a:lnTo>
                    <a:pt x="9448" y="27560"/>
                  </a:lnTo>
                  <a:lnTo>
                    <a:pt x="2187" y="0"/>
                  </a:lnTo>
                  <a:close/>
                </a:path>
              </a:pathLst>
            </a:custGeom>
            <a:solidFill>
              <a:srgbClr val="1B5C9D"/>
            </a:solidFill>
          </p:spPr>
          <p:txBody>
            <a:bodyPr wrap="square" lIns="0" tIns="0" rIns="0" bIns="0" rtlCol="0"/>
            <a:lstStyle/>
            <a:p>
              <a:endParaRPr sz="1227"/>
            </a:p>
          </p:txBody>
        </p:sp>
        <p:sp>
          <p:nvSpPr>
            <p:cNvPr id="5028" name="object 5028"/>
            <p:cNvSpPr/>
            <p:nvPr/>
          </p:nvSpPr>
          <p:spPr>
            <a:xfrm>
              <a:off x="2577026" y="6861770"/>
              <a:ext cx="9525" cy="26670"/>
            </a:xfrm>
            <a:custGeom>
              <a:avLst/>
              <a:gdLst/>
              <a:ahLst/>
              <a:cxnLst/>
              <a:rect l="l" t="t" r="r" b="b"/>
              <a:pathLst>
                <a:path w="9525" h="26670">
                  <a:moveTo>
                    <a:pt x="1995" y="0"/>
                  </a:moveTo>
                  <a:lnTo>
                    <a:pt x="0" y="595"/>
                  </a:lnTo>
                  <a:lnTo>
                    <a:pt x="6998" y="25847"/>
                  </a:lnTo>
                  <a:lnTo>
                    <a:pt x="9211" y="26609"/>
                  </a:lnTo>
                  <a:lnTo>
                    <a:pt x="1995" y="0"/>
                  </a:lnTo>
                  <a:close/>
                </a:path>
              </a:pathLst>
            </a:custGeom>
            <a:solidFill>
              <a:srgbClr val="1B5C9E"/>
            </a:solidFill>
          </p:spPr>
          <p:txBody>
            <a:bodyPr wrap="square" lIns="0" tIns="0" rIns="0" bIns="0" rtlCol="0"/>
            <a:lstStyle/>
            <a:p>
              <a:endParaRPr sz="1227"/>
            </a:p>
          </p:txBody>
        </p:sp>
        <p:sp>
          <p:nvSpPr>
            <p:cNvPr id="5029" name="object 5029"/>
            <p:cNvSpPr/>
            <p:nvPr/>
          </p:nvSpPr>
          <p:spPr>
            <a:xfrm>
              <a:off x="2575659" y="6862246"/>
              <a:ext cx="8890" cy="26034"/>
            </a:xfrm>
            <a:custGeom>
              <a:avLst/>
              <a:gdLst/>
              <a:ahLst/>
              <a:cxnLst/>
              <a:rect l="l" t="t" r="r" b="b"/>
              <a:pathLst>
                <a:path w="8889" h="26034">
                  <a:moveTo>
                    <a:pt x="1770" y="0"/>
                  </a:moveTo>
                  <a:lnTo>
                    <a:pt x="0" y="528"/>
                  </a:lnTo>
                  <a:lnTo>
                    <a:pt x="6894" y="24866"/>
                  </a:lnTo>
                  <a:lnTo>
                    <a:pt x="8781" y="25515"/>
                  </a:lnTo>
                  <a:lnTo>
                    <a:pt x="1770" y="0"/>
                  </a:lnTo>
                  <a:close/>
                </a:path>
              </a:pathLst>
            </a:custGeom>
            <a:solidFill>
              <a:srgbClr val="1B5D9F"/>
            </a:solidFill>
          </p:spPr>
          <p:txBody>
            <a:bodyPr wrap="square" lIns="0" tIns="0" rIns="0" bIns="0" rtlCol="0"/>
            <a:lstStyle/>
            <a:p>
              <a:endParaRPr sz="1227"/>
            </a:p>
          </p:txBody>
        </p:sp>
        <p:sp>
          <p:nvSpPr>
            <p:cNvPr id="5030" name="object 5030"/>
            <p:cNvSpPr/>
            <p:nvPr/>
          </p:nvSpPr>
          <p:spPr>
            <a:xfrm>
              <a:off x="2574392" y="6862586"/>
              <a:ext cx="8890" cy="24765"/>
            </a:xfrm>
            <a:custGeom>
              <a:avLst/>
              <a:gdLst/>
              <a:ahLst/>
              <a:cxnLst/>
              <a:rect l="l" t="t" r="r" b="b"/>
              <a:pathLst>
                <a:path w="8889" h="24765">
                  <a:moveTo>
                    <a:pt x="1893" y="0"/>
                  </a:moveTo>
                  <a:lnTo>
                    <a:pt x="0" y="564"/>
                  </a:lnTo>
                  <a:lnTo>
                    <a:pt x="6406" y="23921"/>
                  </a:lnTo>
                  <a:lnTo>
                    <a:pt x="8682" y="24704"/>
                  </a:lnTo>
                  <a:lnTo>
                    <a:pt x="1893" y="0"/>
                  </a:lnTo>
                  <a:close/>
                </a:path>
              </a:pathLst>
            </a:custGeom>
            <a:solidFill>
              <a:srgbClr val="1B5E9F"/>
            </a:solidFill>
          </p:spPr>
          <p:txBody>
            <a:bodyPr wrap="square" lIns="0" tIns="0" rIns="0" bIns="0" rtlCol="0"/>
            <a:lstStyle/>
            <a:p>
              <a:endParaRPr sz="1227"/>
            </a:p>
          </p:txBody>
        </p:sp>
        <p:sp>
          <p:nvSpPr>
            <p:cNvPr id="5031" name="object 5031"/>
            <p:cNvSpPr/>
            <p:nvPr/>
          </p:nvSpPr>
          <p:spPr>
            <a:xfrm>
              <a:off x="2572913" y="6863022"/>
              <a:ext cx="8890" cy="24130"/>
            </a:xfrm>
            <a:custGeom>
              <a:avLst/>
              <a:gdLst/>
              <a:ahLst/>
              <a:cxnLst/>
              <a:rect l="l" t="t" r="r" b="b"/>
              <a:pathLst>
                <a:path w="8889" h="24129">
                  <a:moveTo>
                    <a:pt x="1911" y="0"/>
                  </a:moveTo>
                  <a:lnTo>
                    <a:pt x="0" y="570"/>
                  </a:lnTo>
                  <a:lnTo>
                    <a:pt x="6131" y="22882"/>
                  </a:lnTo>
                  <a:lnTo>
                    <a:pt x="8394" y="23661"/>
                  </a:lnTo>
                  <a:lnTo>
                    <a:pt x="1911" y="0"/>
                  </a:lnTo>
                  <a:close/>
                </a:path>
              </a:pathLst>
            </a:custGeom>
            <a:solidFill>
              <a:srgbClr val="1B5EA0"/>
            </a:solidFill>
          </p:spPr>
          <p:txBody>
            <a:bodyPr wrap="square" lIns="0" tIns="0" rIns="0" bIns="0" rtlCol="0"/>
            <a:lstStyle/>
            <a:p>
              <a:endParaRPr sz="1227"/>
            </a:p>
          </p:txBody>
        </p:sp>
        <p:sp>
          <p:nvSpPr>
            <p:cNvPr id="5032" name="object 5032"/>
            <p:cNvSpPr/>
            <p:nvPr/>
          </p:nvSpPr>
          <p:spPr>
            <a:xfrm>
              <a:off x="2571769" y="6863372"/>
              <a:ext cx="8255" cy="22860"/>
            </a:xfrm>
            <a:custGeom>
              <a:avLst/>
              <a:gdLst/>
              <a:ahLst/>
              <a:cxnLst/>
              <a:rect l="l" t="t" r="r" b="b"/>
              <a:pathLst>
                <a:path w="8255" h="22859">
                  <a:moveTo>
                    <a:pt x="1883" y="0"/>
                  </a:moveTo>
                  <a:lnTo>
                    <a:pt x="0" y="561"/>
                  </a:lnTo>
                  <a:lnTo>
                    <a:pt x="5908" y="22062"/>
                  </a:lnTo>
                  <a:lnTo>
                    <a:pt x="8158" y="22836"/>
                  </a:lnTo>
                  <a:lnTo>
                    <a:pt x="1883" y="0"/>
                  </a:lnTo>
                  <a:close/>
                </a:path>
              </a:pathLst>
            </a:custGeom>
            <a:solidFill>
              <a:srgbClr val="1B5FA1"/>
            </a:solidFill>
          </p:spPr>
          <p:txBody>
            <a:bodyPr wrap="square" lIns="0" tIns="0" rIns="0" bIns="0" rtlCol="0"/>
            <a:lstStyle/>
            <a:p>
              <a:endParaRPr sz="1227"/>
            </a:p>
          </p:txBody>
        </p:sp>
        <p:sp>
          <p:nvSpPr>
            <p:cNvPr id="5033" name="object 5033"/>
            <p:cNvSpPr/>
            <p:nvPr/>
          </p:nvSpPr>
          <p:spPr>
            <a:xfrm>
              <a:off x="2570308" y="6863808"/>
              <a:ext cx="8255" cy="22225"/>
            </a:xfrm>
            <a:custGeom>
              <a:avLst/>
              <a:gdLst/>
              <a:ahLst/>
              <a:cxnLst/>
              <a:rect l="l" t="t" r="r" b="b"/>
              <a:pathLst>
                <a:path w="8255" h="22225">
                  <a:moveTo>
                    <a:pt x="1881" y="0"/>
                  </a:moveTo>
                  <a:lnTo>
                    <a:pt x="0" y="561"/>
                  </a:lnTo>
                  <a:lnTo>
                    <a:pt x="5605" y="21019"/>
                  </a:lnTo>
                  <a:lnTo>
                    <a:pt x="7803" y="21775"/>
                  </a:lnTo>
                  <a:lnTo>
                    <a:pt x="1881" y="0"/>
                  </a:lnTo>
                  <a:close/>
                </a:path>
              </a:pathLst>
            </a:custGeom>
            <a:solidFill>
              <a:srgbClr val="1B60A1"/>
            </a:solidFill>
          </p:spPr>
          <p:txBody>
            <a:bodyPr wrap="square" lIns="0" tIns="0" rIns="0" bIns="0" rtlCol="0"/>
            <a:lstStyle/>
            <a:p>
              <a:endParaRPr sz="1227"/>
            </a:p>
          </p:txBody>
        </p:sp>
        <p:sp>
          <p:nvSpPr>
            <p:cNvPr id="5034" name="object 5034"/>
            <p:cNvSpPr/>
            <p:nvPr/>
          </p:nvSpPr>
          <p:spPr>
            <a:xfrm>
              <a:off x="2569137" y="6864149"/>
              <a:ext cx="7620" cy="20955"/>
            </a:xfrm>
            <a:custGeom>
              <a:avLst/>
              <a:gdLst/>
              <a:ahLst/>
              <a:cxnLst/>
              <a:rect l="l" t="t" r="r" b="b"/>
              <a:pathLst>
                <a:path w="7619" h="20954">
                  <a:moveTo>
                    <a:pt x="1909" y="0"/>
                  </a:moveTo>
                  <a:lnTo>
                    <a:pt x="0" y="569"/>
                  </a:lnTo>
                  <a:lnTo>
                    <a:pt x="5394" y="20202"/>
                  </a:lnTo>
                  <a:lnTo>
                    <a:pt x="7593" y="20959"/>
                  </a:lnTo>
                  <a:lnTo>
                    <a:pt x="1909" y="0"/>
                  </a:lnTo>
                  <a:close/>
                </a:path>
              </a:pathLst>
            </a:custGeom>
            <a:solidFill>
              <a:srgbClr val="1C60A2"/>
            </a:solidFill>
          </p:spPr>
          <p:txBody>
            <a:bodyPr wrap="square" lIns="0" tIns="0" rIns="0" bIns="0" rtlCol="0"/>
            <a:lstStyle/>
            <a:p>
              <a:endParaRPr sz="1227"/>
            </a:p>
          </p:txBody>
        </p:sp>
        <p:sp>
          <p:nvSpPr>
            <p:cNvPr id="5035" name="object 5035"/>
            <p:cNvSpPr/>
            <p:nvPr/>
          </p:nvSpPr>
          <p:spPr>
            <a:xfrm>
              <a:off x="2567673" y="6864624"/>
              <a:ext cx="7620" cy="20320"/>
            </a:xfrm>
            <a:custGeom>
              <a:avLst/>
              <a:gdLst/>
              <a:ahLst/>
              <a:cxnLst/>
              <a:rect l="l" t="t" r="r" b="b"/>
              <a:pathLst>
                <a:path w="7619" h="20320">
                  <a:moveTo>
                    <a:pt x="1779" y="0"/>
                  </a:moveTo>
                  <a:lnTo>
                    <a:pt x="0" y="530"/>
                  </a:lnTo>
                  <a:lnTo>
                    <a:pt x="5051" y="19106"/>
                  </a:lnTo>
                  <a:lnTo>
                    <a:pt x="7236" y="19858"/>
                  </a:lnTo>
                  <a:lnTo>
                    <a:pt x="1779" y="0"/>
                  </a:lnTo>
                  <a:close/>
                </a:path>
              </a:pathLst>
            </a:custGeom>
            <a:solidFill>
              <a:srgbClr val="1C61A3"/>
            </a:solidFill>
          </p:spPr>
          <p:txBody>
            <a:bodyPr wrap="square" lIns="0" tIns="0" rIns="0" bIns="0" rtlCol="0"/>
            <a:lstStyle/>
            <a:p>
              <a:endParaRPr sz="1227"/>
            </a:p>
          </p:txBody>
        </p:sp>
        <p:sp>
          <p:nvSpPr>
            <p:cNvPr id="5036" name="object 5036"/>
            <p:cNvSpPr/>
            <p:nvPr/>
          </p:nvSpPr>
          <p:spPr>
            <a:xfrm>
              <a:off x="2564930" y="6864972"/>
              <a:ext cx="8890" cy="19050"/>
            </a:xfrm>
            <a:custGeom>
              <a:avLst/>
              <a:gdLst/>
              <a:ahLst/>
              <a:cxnLst/>
              <a:rect l="l" t="t" r="r" b="b"/>
              <a:pathLst>
                <a:path w="8889" h="19050">
                  <a:moveTo>
                    <a:pt x="8420" y="18986"/>
                  </a:moveTo>
                  <a:lnTo>
                    <a:pt x="3365" y="0"/>
                  </a:lnTo>
                  <a:lnTo>
                    <a:pt x="1917" y="431"/>
                  </a:lnTo>
                  <a:lnTo>
                    <a:pt x="1587" y="533"/>
                  </a:lnTo>
                  <a:lnTo>
                    <a:pt x="0" y="1003"/>
                  </a:lnTo>
                  <a:lnTo>
                    <a:pt x="4572" y="17665"/>
                  </a:lnTo>
                  <a:lnTo>
                    <a:pt x="6832" y="18440"/>
                  </a:lnTo>
                  <a:lnTo>
                    <a:pt x="8420" y="18986"/>
                  </a:lnTo>
                  <a:close/>
                </a:path>
              </a:pathLst>
            </a:custGeom>
            <a:solidFill>
              <a:srgbClr val="1C62A4"/>
            </a:solidFill>
          </p:spPr>
          <p:txBody>
            <a:bodyPr wrap="square" lIns="0" tIns="0" rIns="0" bIns="0" rtlCol="0"/>
            <a:lstStyle/>
            <a:p>
              <a:endParaRPr sz="1227"/>
            </a:p>
          </p:txBody>
        </p:sp>
        <p:sp>
          <p:nvSpPr>
            <p:cNvPr id="5037" name="object 5037"/>
            <p:cNvSpPr/>
            <p:nvPr/>
          </p:nvSpPr>
          <p:spPr>
            <a:xfrm>
              <a:off x="2563486" y="6865846"/>
              <a:ext cx="6985" cy="17145"/>
            </a:xfrm>
            <a:custGeom>
              <a:avLst/>
              <a:gdLst/>
              <a:ahLst/>
              <a:cxnLst/>
              <a:rect l="l" t="t" r="r" b="b"/>
              <a:pathLst>
                <a:path w="6985" h="17145">
                  <a:moveTo>
                    <a:pt x="1872" y="0"/>
                  </a:moveTo>
                  <a:lnTo>
                    <a:pt x="0" y="558"/>
                  </a:lnTo>
                  <a:lnTo>
                    <a:pt x="4440" y="16233"/>
                  </a:lnTo>
                  <a:lnTo>
                    <a:pt x="6477" y="16934"/>
                  </a:lnTo>
                  <a:lnTo>
                    <a:pt x="1872" y="0"/>
                  </a:lnTo>
                  <a:close/>
                </a:path>
              </a:pathLst>
            </a:custGeom>
            <a:solidFill>
              <a:srgbClr val="1C63A5"/>
            </a:solidFill>
          </p:spPr>
          <p:txBody>
            <a:bodyPr wrap="square" lIns="0" tIns="0" rIns="0" bIns="0" rtlCol="0"/>
            <a:lstStyle/>
            <a:p>
              <a:endParaRPr sz="1227"/>
            </a:p>
          </p:txBody>
        </p:sp>
        <p:sp>
          <p:nvSpPr>
            <p:cNvPr id="5038" name="object 5038"/>
            <p:cNvSpPr/>
            <p:nvPr/>
          </p:nvSpPr>
          <p:spPr>
            <a:xfrm>
              <a:off x="2562333" y="6866187"/>
              <a:ext cx="6350" cy="16510"/>
            </a:xfrm>
            <a:custGeom>
              <a:avLst/>
              <a:gdLst/>
              <a:ahLst/>
              <a:cxnLst/>
              <a:rect l="l" t="t" r="r" b="b"/>
              <a:pathLst>
                <a:path w="6350" h="16509">
                  <a:moveTo>
                    <a:pt x="1881" y="0"/>
                  </a:moveTo>
                  <a:lnTo>
                    <a:pt x="0" y="561"/>
                  </a:lnTo>
                  <a:lnTo>
                    <a:pt x="4056" y="15363"/>
                  </a:lnTo>
                  <a:lnTo>
                    <a:pt x="6266" y="16124"/>
                  </a:lnTo>
                  <a:lnTo>
                    <a:pt x="1881" y="0"/>
                  </a:lnTo>
                  <a:close/>
                </a:path>
              </a:pathLst>
            </a:custGeom>
            <a:solidFill>
              <a:srgbClr val="1C64A6"/>
            </a:solidFill>
          </p:spPr>
          <p:txBody>
            <a:bodyPr wrap="square" lIns="0" tIns="0" rIns="0" bIns="0" rtlCol="0"/>
            <a:lstStyle/>
            <a:p>
              <a:endParaRPr sz="1227"/>
            </a:p>
          </p:txBody>
        </p:sp>
        <p:sp>
          <p:nvSpPr>
            <p:cNvPr id="5039" name="object 5039"/>
            <p:cNvSpPr/>
            <p:nvPr/>
          </p:nvSpPr>
          <p:spPr>
            <a:xfrm>
              <a:off x="2560841" y="6866653"/>
              <a:ext cx="6350" cy="15240"/>
            </a:xfrm>
            <a:custGeom>
              <a:avLst/>
              <a:gdLst/>
              <a:ahLst/>
              <a:cxnLst/>
              <a:rect l="l" t="t" r="r" b="b"/>
              <a:pathLst>
                <a:path w="6350" h="15240">
                  <a:moveTo>
                    <a:pt x="1808" y="0"/>
                  </a:moveTo>
                  <a:lnTo>
                    <a:pt x="0" y="539"/>
                  </a:lnTo>
                  <a:lnTo>
                    <a:pt x="3734" y="14273"/>
                  </a:lnTo>
                  <a:lnTo>
                    <a:pt x="5926" y="15027"/>
                  </a:lnTo>
                  <a:lnTo>
                    <a:pt x="1808" y="0"/>
                  </a:lnTo>
                  <a:close/>
                </a:path>
              </a:pathLst>
            </a:custGeom>
            <a:solidFill>
              <a:srgbClr val="1C65A6"/>
            </a:solidFill>
          </p:spPr>
          <p:txBody>
            <a:bodyPr wrap="square" lIns="0" tIns="0" rIns="0" bIns="0" rtlCol="0"/>
            <a:lstStyle/>
            <a:p>
              <a:endParaRPr sz="1227"/>
            </a:p>
          </p:txBody>
        </p:sp>
        <p:sp>
          <p:nvSpPr>
            <p:cNvPr id="5040" name="object 5040"/>
            <p:cNvSpPr/>
            <p:nvPr/>
          </p:nvSpPr>
          <p:spPr>
            <a:xfrm>
              <a:off x="2559698" y="6867003"/>
              <a:ext cx="5715" cy="14604"/>
            </a:xfrm>
            <a:custGeom>
              <a:avLst/>
              <a:gdLst/>
              <a:ahLst/>
              <a:cxnLst/>
              <a:rect l="l" t="t" r="r" b="b"/>
              <a:pathLst>
                <a:path w="5714" h="14604">
                  <a:moveTo>
                    <a:pt x="1780" y="0"/>
                  </a:moveTo>
                  <a:lnTo>
                    <a:pt x="0" y="530"/>
                  </a:lnTo>
                  <a:lnTo>
                    <a:pt x="3514" y="13454"/>
                  </a:lnTo>
                  <a:lnTo>
                    <a:pt x="5682" y="14200"/>
                  </a:lnTo>
                  <a:lnTo>
                    <a:pt x="1780" y="0"/>
                  </a:lnTo>
                  <a:close/>
                </a:path>
              </a:pathLst>
            </a:custGeom>
            <a:solidFill>
              <a:srgbClr val="1C65A7"/>
            </a:solidFill>
          </p:spPr>
          <p:txBody>
            <a:bodyPr wrap="square" lIns="0" tIns="0" rIns="0" bIns="0" rtlCol="0"/>
            <a:lstStyle/>
            <a:p>
              <a:endParaRPr sz="1227"/>
            </a:p>
          </p:txBody>
        </p:sp>
        <p:sp>
          <p:nvSpPr>
            <p:cNvPr id="5041" name="object 5041"/>
            <p:cNvSpPr/>
            <p:nvPr/>
          </p:nvSpPr>
          <p:spPr>
            <a:xfrm>
              <a:off x="2558134" y="6867438"/>
              <a:ext cx="5715" cy="13335"/>
            </a:xfrm>
            <a:custGeom>
              <a:avLst/>
              <a:gdLst/>
              <a:ahLst/>
              <a:cxnLst/>
              <a:rect l="l" t="t" r="r" b="b"/>
              <a:pathLst>
                <a:path w="5714" h="13334">
                  <a:moveTo>
                    <a:pt x="1883" y="0"/>
                  </a:moveTo>
                  <a:lnTo>
                    <a:pt x="0" y="561"/>
                  </a:lnTo>
                  <a:lnTo>
                    <a:pt x="3240" y="12386"/>
                  </a:lnTo>
                  <a:lnTo>
                    <a:pt x="5501" y="13164"/>
                  </a:lnTo>
                  <a:lnTo>
                    <a:pt x="1883" y="0"/>
                  </a:lnTo>
                  <a:close/>
                </a:path>
              </a:pathLst>
            </a:custGeom>
            <a:solidFill>
              <a:srgbClr val="1D66A8"/>
            </a:solidFill>
          </p:spPr>
          <p:txBody>
            <a:bodyPr wrap="square" lIns="0" tIns="0" rIns="0" bIns="0" rtlCol="0"/>
            <a:lstStyle/>
            <a:p>
              <a:endParaRPr sz="1227"/>
            </a:p>
          </p:txBody>
        </p:sp>
        <p:sp>
          <p:nvSpPr>
            <p:cNvPr id="5042" name="object 5042"/>
            <p:cNvSpPr/>
            <p:nvPr/>
          </p:nvSpPr>
          <p:spPr>
            <a:xfrm>
              <a:off x="2555494" y="6867791"/>
              <a:ext cx="6985" cy="12700"/>
            </a:xfrm>
            <a:custGeom>
              <a:avLst/>
              <a:gdLst/>
              <a:ahLst/>
              <a:cxnLst/>
              <a:rect l="l" t="t" r="r" b="b"/>
              <a:pathLst>
                <a:path w="6985" h="12700">
                  <a:moveTo>
                    <a:pt x="6591" y="12280"/>
                  </a:moveTo>
                  <a:lnTo>
                    <a:pt x="3365" y="0"/>
                  </a:lnTo>
                  <a:lnTo>
                    <a:pt x="1879" y="444"/>
                  </a:lnTo>
                  <a:lnTo>
                    <a:pt x="1460" y="558"/>
                  </a:lnTo>
                  <a:lnTo>
                    <a:pt x="0" y="1003"/>
                  </a:lnTo>
                  <a:lnTo>
                    <a:pt x="2743" y="10960"/>
                  </a:lnTo>
                  <a:lnTo>
                    <a:pt x="4965" y="11734"/>
                  </a:lnTo>
                  <a:lnTo>
                    <a:pt x="6591" y="12280"/>
                  </a:lnTo>
                  <a:close/>
                </a:path>
              </a:pathLst>
            </a:custGeom>
            <a:solidFill>
              <a:srgbClr val="1D67A9"/>
            </a:solidFill>
          </p:spPr>
          <p:txBody>
            <a:bodyPr wrap="square" lIns="0" tIns="0" rIns="0" bIns="0" rtlCol="0"/>
            <a:lstStyle/>
            <a:p>
              <a:endParaRPr sz="1227"/>
            </a:p>
          </p:txBody>
        </p:sp>
        <p:sp>
          <p:nvSpPr>
            <p:cNvPr id="5043" name="object 5043"/>
            <p:cNvSpPr/>
            <p:nvPr/>
          </p:nvSpPr>
          <p:spPr>
            <a:xfrm>
              <a:off x="2541544" y="6868691"/>
              <a:ext cx="17145" cy="10795"/>
            </a:xfrm>
            <a:custGeom>
              <a:avLst/>
              <a:gdLst/>
              <a:ahLst/>
              <a:cxnLst/>
              <a:rect l="l" t="t" r="r" b="b"/>
              <a:pathLst>
                <a:path w="17144" h="10795">
                  <a:moveTo>
                    <a:pt x="14274" y="0"/>
                  </a:moveTo>
                  <a:lnTo>
                    <a:pt x="0" y="4257"/>
                  </a:lnTo>
                  <a:lnTo>
                    <a:pt x="17072" y="10185"/>
                  </a:lnTo>
                  <a:lnTo>
                    <a:pt x="14274" y="0"/>
                  </a:lnTo>
                  <a:close/>
                </a:path>
              </a:pathLst>
            </a:custGeom>
            <a:solidFill>
              <a:srgbClr val="1D68AA"/>
            </a:solidFill>
          </p:spPr>
          <p:txBody>
            <a:bodyPr wrap="square" lIns="0" tIns="0" rIns="0" bIns="0" rtlCol="0"/>
            <a:lstStyle/>
            <a:p>
              <a:endParaRPr sz="1227"/>
            </a:p>
          </p:txBody>
        </p:sp>
        <p:sp>
          <p:nvSpPr>
            <p:cNvPr id="5044" name="object 5044"/>
            <p:cNvSpPr/>
            <p:nvPr/>
          </p:nvSpPr>
          <p:spPr>
            <a:xfrm>
              <a:off x="2542120" y="6873202"/>
              <a:ext cx="69215" cy="116839"/>
            </a:xfrm>
            <a:custGeom>
              <a:avLst/>
              <a:gdLst/>
              <a:ahLst/>
              <a:cxnLst/>
              <a:rect l="l" t="t" r="r" b="b"/>
              <a:pathLst>
                <a:path w="69214" h="116840">
                  <a:moveTo>
                    <a:pt x="64376" y="115658"/>
                  </a:moveTo>
                  <a:lnTo>
                    <a:pt x="66776" y="116700"/>
                  </a:lnTo>
                  <a:lnTo>
                    <a:pt x="67756" y="116357"/>
                  </a:lnTo>
                  <a:lnTo>
                    <a:pt x="66433" y="116357"/>
                  </a:lnTo>
                  <a:lnTo>
                    <a:pt x="64376" y="115658"/>
                  </a:lnTo>
                  <a:close/>
                </a:path>
                <a:path w="69214" h="116840">
                  <a:moveTo>
                    <a:pt x="66433" y="115900"/>
                  </a:moveTo>
                  <a:lnTo>
                    <a:pt x="66433" y="116357"/>
                  </a:lnTo>
                  <a:lnTo>
                    <a:pt x="67756" y="116357"/>
                  </a:lnTo>
                  <a:lnTo>
                    <a:pt x="67937" y="116293"/>
                  </a:lnTo>
                  <a:lnTo>
                    <a:pt x="66662" y="116293"/>
                  </a:lnTo>
                  <a:lnTo>
                    <a:pt x="66433" y="115900"/>
                  </a:lnTo>
                  <a:close/>
                </a:path>
                <a:path w="69214" h="116840">
                  <a:moveTo>
                    <a:pt x="69062" y="115582"/>
                  </a:moveTo>
                  <a:lnTo>
                    <a:pt x="66662" y="116293"/>
                  </a:lnTo>
                  <a:lnTo>
                    <a:pt x="67937" y="116293"/>
                  </a:lnTo>
                  <a:lnTo>
                    <a:pt x="69062" y="115900"/>
                  </a:lnTo>
                  <a:lnTo>
                    <a:pt x="69062" y="115582"/>
                  </a:lnTo>
                  <a:close/>
                </a:path>
                <a:path w="69214" h="116840">
                  <a:moveTo>
                    <a:pt x="0" y="0"/>
                  </a:moveTo>
                  <a:lnTo>
                    <a:pt x="66433" y="22974"/>
                  </a:lnTo>
                  <a:lnTo>
                    <a:pt x="66611" y="22923"/>
                  </a:lnTo>
                  <a:lnTo>
                    <a:pt x="0" y="0"/>
                  </a:lnTo>
                  <a:close/>
                </a:path>
              </a:pathLst>
            </a:custGeom>
            <a:solidFill>
              <a:srgbClr val="FFFFFF"/>
            </a:solidFill>
          </p:spPr>
          <p:txBody>
            <a:bodyPr wrap="square" lIns="0" tIns="0" rIns="0" bIns="0" rtlCol="0"/>
            <a:lstStyle/>
            <a:p>
              <a:endParaRPr sz="1227"/>
            </a:p>
          </p:txBody>
        </p:sp>
        <p:sp>
          <p:nvSpPr>
            <p:cNvPr id="5045" name="object 5045"/>
            <p:cNvSpPr/>
            <p:nvPr/>
          </p:nvSpPr>
          <p:spPr>
            <a:xfrm>
              <a:off x="2606268" y="6980008"/>
              <a:ext cx="2540" cy="10160"/>
            </a:xfrm>
            <a:custGeom>
              <a:avLst/>
              <a:gdLst/>
              <a:ahLst/>
              <a:cxnLst/>
              <a:rect l="l" t="t" r="r" b="b"/>
              <a:pathLst>
                <a:path w="2539" h="10159">
                  <a:moveTo>
                    <a:pt x="2286" y="0"/>
                  </a:moveTo>
                  <a:lnTo>
                    <a:pt x="0" y="1308"/>
                  </a:lnTo>
                  <a:lnTo>
                    <a:pt x="0" y="3187"/>
                  </a:lnTo>
                  <a:lnTo>
                    <a:pt x="0" y="8750"/>
                  </a:lnTo>
                  <a:lnTo>
                    <a:pt x="228" y="8851"/>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5046" name="object 5046"/>
            <p:cNvSpPr/>
            <p:nvPr/>
          </p:nvSpPr>
          <p:spPr>
            <a:xfrm>
              <a:off x="2606268" y="69764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5047" name="object 5047"/>
            <p:cNvSpPr/>
            <p:nvPr/>
          </p:nvSpPr>
          <p:spPr>
            <a:xfrm>
              <a:off x="2606268" y="6974459"/>
              <a:ext cx="2540" cy="3810"/>
            </a:xfrm>
            <a:custGeom>
              <a:avLst/>
              <a:gdLst/>
              <a:ahLst/>
              <a:cxnLst/>
              <a:rect l="l" t="t" r="r" b="b"/>
              <a:pathLst>
                <a:path w="2539" h="3809">
                  <a:moveTo>
                    <a:pt x="2286" y="0"/>
                  </a:moveTo>
                  <a:lnTo>
                    <a:pt x="0" y="1333"/>
                  </a:lnTo>
                  <a:lnTo>
                    <a:pt x="0" y="3263"/>
                  </a:lnTo>
                  <a:lnTo>
                    <a:pt x="2286" y="1955"/>
                  </a:lnTo>
                  <a:lnTo>
                    <a:pt x="2286" y="0"/>
                  </a:lnTo>
                  <a:close/>
                </a:path>
              </a:pathLst>
            </a:custGeom>
            <a:solidFill>
              <a:srgbClr val="5B75A1"/>
            </a:solidFill>
          </p:spPr>
          <p:txBody>
            <a:bodyPr wrap="square" lIns="0" tIns="0" rIns="0" bIns="0" rtlCol="0"/>
            <a:lstStyle/>
            <a:p>
              <a:endParaRPr sz="1227"/>
            </a:p>
          </p:txBody>
        </p:sp>
        <p:sp>
          <p:nvSpPr>
            <p:cNvPr id="5048" name="object 5048"/>
            <p:cNvSpPr/>
            <p:nvPr/>
          </p:nvSpPr>
          <p:spPr>
            <a:xfrm>
              <a:off x="2606268" y="6972757"/>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5A2"/>
            </a:solidFill>
          </p:spPr>
          <p:txBody>
            <a:bodyPr wrap="square" lIns="0" tIns="0" rIns="0" bIns="0" rtlCol="0"/>
            <a:lstStyle/>
            <a:p>
              <a:endParaRPr sz="1227"/>
            </a:p>
          </p:txBody>
        </p:sp>
        <p:sp>
          <p:nvSpPr>
            <p:cNvPr id="5049" name="object 5049"/>
            <p:cNvSpPr/>
            <p:nvPr/>
          </p:nvSpPr>
          <p:spPr>
            <a:xfrm>
              <a:off x="2606268" y="6970941"/>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5050" name="object 5050"/>
            <p:cNvSpPr/>
            <p:nvPr/>
          </p:nvSpPr>
          <p:spPr>
            <a:xfrm>
              <a:off x="2606268" y="6969226"/>
              <a:ext cx="2540" cy="3175"/>
            </a:xfrm>
            <a:custGeom>
              <a:avLst/>
              <a:gdLst/>
              <a:ahLst/>
              <a:cxnLst/>
              <a:rect l="l" t="t" r="r" b="b"/>
              <a:pathLst>
                <a:path w="2539" h="3175">
                  <a:moveTo>
                    <a:pt x="2286" y="0"/>
                  </a:moveTo>
                  <a:lnTo>
                    <a:pt x="0" y="1320"/>
                  </a:lnTo>
                  <a:lnTo>
                    <a:pt x="0" y="3035"/>
                  </a:lnTo>
                  <a:lnTo>
                    <a:pt x="2286" y="1714"/>
                  </a:lnTo>
                  <a:lnTo>
                    <a:pt x="2286" y="0"/>
                  </a:lnTo>
                  <a:close/>
                </a:path>
              </a:pathLst>
            </a:custGeom>
            <a:solidFill>
              <a:srgbClr val="5C76A3"/>
            </a:solidFill>
          </p:spPr>
          <p:txBody>
            <a:bodyPr wrap="square" lIns="0" tIns="0" rIns="0" bIns="0" rtlCol="0"/>
            <a:lstStyle/>
            <a:p>
              <a:endParaRPr sz="1227"/>
            </a:p>
          </p:txBody>
        </p:sp>
        <p:sp>
          <p:nvSpPr>
            <p:cNvPr id="5051" name="object 5051"/>
            <p:cNvSpPr/>
            <p:nvPr/>
          </p:nvSpPr>
          <p:spPr>
            <a:xfrm>
              <a:off x="2606268" y="6967270"/>
              <a:ext cx="2540" cy="3810"/>
            </a:xfrm>
            <a:custGeom>
              <a:avLst/>
              <a:gdLst/>
              <a:ahLst/>
              <a:cxnLst/>
              <a:rect l="l" t="t" r="r" b="b"/>
              <a:pathLst>
                <a:path w="2539" h="3809">
                  <a:moveTo>
                    <a:pt x="2286" y="0"/>
                  </a:moveTo>
                  <a:lnTo>
                    <a:pt x="0" y="1320"/>
                  </a:lnTo>
                  <a:lnTo>
                    <a:pt x="0" y="3276"/>
                  </a:lnTo>
                  <a:lnTo>
                    <a:pt x="2286" y="1955"/>
                  </a:lnTo>
                  <a:lnTo>
                    <a:pt x="2286" y="0"/>
                  </a:lnTo>
                  <a:close/>
                </a:path>
              </a:pathLst>
            </a:custGeom>
            <a:solidFill>
              <a:srgbClr val="5C77A4"/>
            </a:solidFill>
          </p:spPr>
          <p:txBody>
            <a:bodyPr wrap="square" lIns="0" tIns="0" rIns="0" bIns="0" rtlCol="0"/>
            <a:lstStyle/>
            <a:p>
              <a:endParaRPr sz="1227"/>
            </a:p>
          </p:txBody>
        </p:sp>
        <p:sp>
          <p:nvSpPr>
            <p:cNvPr id="5052" name="object 5052"/>
            <p:cNvSpPr/>
            <p:nvPr/>
          </p:nvSpPr>
          <p:spPr>
            <a:xfrm>
              <a:off x="2606268" y="6963676"/>
              <a:ext cx="2540" cy="5080"/>
            </a:xfrm>
            <a:custGeom>
              <a:avLst/>
              <a:gdLst/>
              <a:ahLst/>
              <a:cxnLst/>
              <a:rect l="l" t="t" r="r" b="b"/>
              <a:pathLst>
                <a:path w="2539" h="5079">
                  <a:moveTo>
                    <a:pt x="2286" y="0"/>
                  </a:moveTo>
                  <a:lnTo>
                    <a:pt x="0" y="1320"/>
                  </a:lnTo>
                  <a:lnTo>
                    <a:pt x="0" y="3314"/>
                  </a:lnTo>
                  <a:lnTo>
                    <a:pt x="0" y="4914"/>
                  </a:lnTo>
                  <a:lnTo>
                    <a:pt x="2286" y="3594"/>
                  </a:lnTo>
                  <a:lnTo>
                    <a:pt x="2286" y="1993"/>
                  </a:lnTo>
                  <a:lnTo>
                    <a:pt x="2286" y="0"/>
                  </a:lnTo>
                  <a:close/>
                </a:path>
              </a:pathLst>
            </a:custGeom>
            <a:solidFill>
              <a:srgbClr val="5C78A4"/>
            </a:solidFill>
          </p:spPr>
          <p:txBody>
            <a:bodyPr wrap="square" lIns="0" tIns="0" rIns="0" bIns="0" rtlCol="0"/>
            <a:lstStyle/>
            <a:p>
              <a:endParaRPr sz="1227"/>
            </a:p>
          </p:txBody>
        </p:sp>
        <p:sp>
          <p:nvSpPr>
            <p:cNvPr id="5053" name="object 5053"/>
            <p:cNvSpPr/>
            <p:nvPr/>
          </p:nvSpPr>
          <p:spPr>
            <a:xfrm>
              <a:off x="2606268" y="69621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5054" name="object 5054"/>
            <p:cNvSpPr/>
            <p:nvPr/>
          </p:nvSpPr>
          <p:spPr>
            <a:xfrm>
              <a:off x="2606268" y="69583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5055" name="object 5055"/>
            <p:cNvSpPr/>
            <p:nvPr/>
          </p:nvSpPr>
          <p:spPr>
            <a:xfrm>
              <a:off x="2606268" y="69566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5056" name="object 5056"/>
            <p:cNvSpPr/>
            <p:nvPr/>
          </p:nvSpPr>
          <p:spPr>
            <a:xfrm>
              <a:off x="2606268" y="69547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5057" name="object 5057"/>
            <p:cNvSpPr/>
            <p:nvPr/>
          </p:nvSpPr>
          <p:spPr>
            <a:xfrm>
              <a:off x="2606268" y="6953046"/>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5058" name="object 5058"/>
            <p:cNvSpPr/>
            <p:nvPr/>
          </p:nvSpPr>
          <p:spPr>
            <a:xfrm>
              <a:off x="2606268" y="6951078"/>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BA8"/>
            </a:solidFill>
          </p:spPr>
          <p:txBody>
            <a:bodyPr wrap="square" lIns="0" tIns="0" rIns="0" bIns="0" rtlCol="0"/>
            <a:lstStyle/>
            <a:p>
              <a:endParaRPr sz="1227"/>
            </a:p>
          </p:txBody>
        </p:sp>
        <p:sp>
          <p:nvSpPr>
            <p:cNvPr id="5059" name="object 5059"/>
            <p:cNvSpPr/>
            <p:nvPr/>
          </p:nvSpPr>
          <p:spPr>
            <a:xfrm>
              <a:off x="2606268" y="6949478"/>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5060" name="object 5060"/>
            <p:cNvSpPr/>
            <p:nvPr/>
          </p:nvSpPr>
          <p:spPr>
            <a:xfrm>
              <a:off x="2606268" y="6947509"/>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5061" name="object 5061"/>
            <p:cNvSpPr/>
            <p:nvPr/>
          </p:nvSpPr>
          <p:spPr>
            <a:xfrm>
              <a:off x="2606268" y="6945630"/>
              <a:ext cx="2540" cy="3810"/>
            </a:xfrm>
            <a:custGeom>
              <a:avLst/>
              <a:gdLst/>
              <a:ahLst/>
              <a:cxnLst/>
              <a:rect l="l" t="t" r="r" b="b"/>
              <a:pathLst>
                <a:path w="2539" h="3809">
                  <a:moveTo>
                    <a:pt x="2286" y="0"/>
                  </a:moveTo>
                  <a:lnTo>
                    <a:pt x="0" y="1320"/>
                  </a:lnTo>
                  <a:lnTo>
                    <a:pt x="0" y="3187"/>
                  </a:lnTo>
                  <a:lnTo>
                    <a:pt x="2286" y="1879"/>
                  </a:lnTo>
                  <a:lnTo>
                    <a:pt x="2286" y="0"/>
                  </a:lnTo>
                  <a:close/>
                </a:path>
              </a:pathLst>
            </a:custGeom>
            <a:solidFill>
              <a:srgbClr val="5C7CAA"/>
            </a:solidFill>
          </p:spPr>
          <p:txBody>
            <a:bodyPr wrap="square" lIns="0" tIns="0" rIns="0" bIns="0" rtlCol="0"/>
            <a:lstStyle/>
            <a:p>
              <a:endParaRPr sz="1227"/>
            </a:p>
          </p:txBody>
        </p:sp>
        <p:sp>
          <p:nvSpPr>
            <p:cNvPr id="5062" name="object 5062"/>
            <p:cNvSpPr/>
            <p:nvPr/>
          </p:nvSpPr>
          <p:spPr>
            <a:xfrm>
              <a:off x="2606268" y="6943941"/>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D7DAA"/>
            </a:solidFill>
          </p:spPr>
          <p:txBody>
            <a:bodyPr wrap="square" lIns="0" tIns="0" rIns="0" bIns="0" rtlCol="0"/>
            <a:lstStyle/>
            <a:p>
              <a:endParaRPr sz="1227"/>
            </a:p>
          </p:txBody>
        </p:sp>
        <p:sp>
          <p:nvSpPr>
            <p:cNvPr id="5063" name="object 5063"/>
            <p:cNvSpPr/>
            <p:nvPr/>
          </p:nvSpPr>
          <p:spPr>
            <a:xfrm>
              <a:off x="2606268" y="69420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5064" name="object 5064"/>
            <p:cNvSpPr/>
            <p:nvPr/>
          </p:nvSpPr>
          <p:spPr>
            <a:xfrm>
              <a:off x="2606268" y="6940461"/>
              <a:ext cx="2540" cy="3175"/>
            </a:xfrm>
            <a:custGeom>
              <a:avLst/>
              <a:gdLst/>
              <a:ahLst/>
              <a:cxnLst/>
              <a:rect l="l" t="t" r="r" b="b"/>
              <a:pathLst>
                <a:path w="2539" h="3175">
                  <a:moveTo>
                    <a:pt x="2286" y="0"/>
                  </a:moveTo>
                  <a:lnTo>
                    <a:pt x="0" y="1308"/>
                  </a:lnTo>
                  <a:lnTo>
                    <a:pt x="0" y="2946"/>
                  </a:lnTo>
                  <a:lnTo>
                    <a:pt x="2286" y="1625"/>
                  </a:lnTo>
                  <a:lnTo>
                    <a:pt x="2286" y="0"/>
                  </a:lnTo>
                  <a:close/>
                </a:path>
              </a:pathLst>
            </a:custGeom>
            <a:solidFill>
              <a:srgbClr val="5D7EAB"/>
            </a:solidFill>
          </p:spPr>
          <p:txBody>
            <a:bodyPr wrap="square" lIns="0" tIns="0" rIns="0" bIns="0" rtlCol="0"/>
            <a:lstStyle/>
            <a:p>
              <a:endParaRPr sz="1227"/>
            </a:p>
          </p:txBody>
        </p:sp>
        <p:sp>
          <p:nvSpPr>
            <p:cNvPr id="5065" name="object 5065"/>
            <p:cNvSpPr/>
            <p:nvPr/>
          </p:nvSpPr>
          <p:spPr>
            <a:xfrm>
              <a:off x="2606268" y="6936892"/>
              <a:ext cx="2540" cy="5080"/>
            </a:xfrm>
            <a:custGeom>
              <a:avLst/>
              <a:gdLst/>
              <a:ahLst/>
              <a:cxnLst/>
              <a:rect l="l" t="t" r="r" b="b"/>
              <a:pathLst>
                <a:path w="2539" h="5079">
                  <a:moveTo>
                    <a:pt x="2286" y="0"/>
                  </a:moveTo>
                  <a:lnTo>
                    <a:pt x="0" y="1308"/>
                  </a:lnTo>
                  <a:lnTo>
                    <a:pt x="0" y="2908"/>
                  </a:lnTo>
                  <a:lnTo>
                    <a:pt x="0" y="4876"/>
                  </a:lnTo>
                  <a:lnTo>
                    <a:pt x="2286" y="3568"/>
                  </a:lnTo>
                  <a:lnTo>
                    <a:pt x="2286" y="1600"/>
                  </a:lnTo>
                  <a:lnTo>
                    <a:pt x="2286" y="0"/>
                  </a:lnTo>
                  <a:close/>
                </a:path>
              </a:pathLst>
            </a:custGeom>
            <a:solidFill>
              <a:srgbClr val="5D7FAC"/>
            </a:solidFill>
          </p:spPr>
          <p:txBody>
            <a:bodyPr wrap="square" lIns="0" tIns="0" rIns="0" bIns="0" rtlCol="0"/>
            <a:lstStyle/>
            <a:p>
              <a:endParaRPr sz="1227"/>
            </a:p>
          </p:txBody>
        </p:sp>
        <p:sp>
          <p:nvSpPr>
            <p:cNvPr id="5066" name="object 5066"/>
            <p:cNvSpPr/>
            <p:nvPr/>
          </p:nvSpPr>
          <p:spPr>
            <a:xfrm>
              <a:off x="2606268" y="6934924"/>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D7FAD"/>
            </a:solidFill>
          </p:spPr>
          <p:txBody>
            <a:bodyPr wrap="square" lIns="0" tIns="0" rIns="0" bIns="0" rtlCol="0"/>
            <a:lstStyle/>
            <a:p>
              <a:endParaRPr sz="1227"/>
            </a:p>
          </p:txBody>
        </p:sp>
        <p:sp>
          <p:nvSpPr>
            <p:cNvPr id="5067" name="object 5067"/>
            <p:cNvSpPr/>
            <p:nvPr/>
          </p:nvSpPr>
          <p:spPr>
            <a:xfrm>
              <a:off x="2606268" y="6933158"/>
              <a:ext cx="2540" cy="3175"/>
            </a:xfrm>
            <a:custGeom>
              <a:avLst/>
              <a:gdLst/>
              <a:ahLst/>
              <a:cxnLst/>
              <a:rect l="l" t="t" r="r" b="b"/>
              <a:pathLst>
                <a:path w="2539" h="3175">
                  <a:moveTo>
                    <a:pt x="2286" y="0"/>
                  </a:moveTo>
                  <a:lnTo>
                    <a:pt x="0" y="1320"/>
                  </a:lnTo>
                  <a:lnTo>
                    <a:pt x="0" y="3073"/>
                  </a:lnTo>
                  <a:lnTo>
                    <a:pt x="2286" y="1765"/>
                  </a:lnTo>
                  <a:lnTo>
                    <a:pt x="2286" y="0"/>
                  </a:lnTo>
                  <a:close/>
                </a:path>
              </a:pathLst>
            </a:custGeom>
            <a:solidFill>
              <a:srgbClr val="5D80AD"/>
            </a:solidFill>
          </p:spPr>
          <p:txBody>
            <a:bodyPr wrap="square" lIns="0" tIns="0" rIns="0" bIns="0" rtlCol="0"/>
            <a:lstStyle/>
            <a:p>
              <a:endParaRPr sz="1227"/>
            </a:p>
          </p:txBody>
        </p:sp>
        <p:sp>
          <p:nvSpPr>
            <p:cNvPr id="5068" name="object 5068"/>
            <p:cNvSpPr/>
            <p:nvPr/>
          </p:nvSpPr>
          <p:spPr>
            <a:xfrm>
              <a:off x="2606268" y="69312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5069" name="object 5069"/>
            <p:cNvSpPr/>
            <p:nvPr/>
          </p:nvSpPr>
          <p:spPr>
            <a:xfrm>
              <a:off x="2606268" y="69293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5070" name="object 5070"/>
            <p:cNvSpPr/>
            <p:nvPr/>
          </p:nvSpPr>
          <p:spPr>
            <a:xfrm>
              <a:off x="2606268" y="6927710"/>
              <a:ext cx="2540" cy="3175"/>
            </a:xfrm>
            <a:custGeom>
              <a:avLst/>
              <a:gdLst/>
              <a:ahLst/>
              <a:cxnLst/>
              <a:rect l="l" t="t" r="r" b="b"/>
              <a:pathLst>
                <a:path w="2539" h="3175">
                  <a:moveTo>
                    <a:pt x="2286" y="0"/>
                  </a:moveTo>
                  <a:lnTo>
                    <a:pt x="0" y="1320"/>
                  </a:lnTo>
                  <a:lnTo>
                    <a:pt x="0" y="2959"/>
                  </a:lnTo>
                  <a:lnTo>
                    <a:pt x="2286" y="1638"/>
                  </a:lnTo>
                  <a:lnTo>
                    <a:pt x="2286" y="0"/>
                  </a:lnTo>
                  <a:close/>
                </a:path>
              </a:pathLst>
            </a:custGeom>
            <a:solidFill>
              <a:srgbClr val="5E81AF"/>
            </a:solidFill>
          </p:spPr>
          <p:txBody>
            <a:bodyPr wrap="square" lIns="0" tIns="0" rIns="0" bIns="0" rtlCol="0"/>
            <a:lstStyle/>
            <a:p>
              <a:endParaRPr sz="1227"/>
            </a:p>
          </p:txBody>
        </p:sp>
        <p:sp>
          <p:nvSpPr>
            <p:cNvPr id="5071" name="object 5071"/>
            <p:cNvSpPr/>
            <p:nvPr/>
          </p:nvSpPr>
          <p:spPr>
            <a:xfrm>
              <a:off x="2606268" y="6924078"/>
              <a:ext cx="2540" cy="5080"/>
            </a:xfrm>
            <a:custGeom>
              <a:avLst/>
              <a:gdLst/>
              <a:ahLst/>
              <a:cxnLst/>
              <a:rect l="l" t="t" r="r" b="b"/>
              <a:pathLst>
                <a:path w="2539" h="5079">
                  <a:moveTo>
                    <a:pt x="2286" y="0"/>
                  </a:moveTo>
                  <a:lnTo>
                    <a:pt x="0" y="1320"/>
                  </a:lnTo>
                  <a:lnTo>
                    <a:pt x="0" y="2971"/>
                  </a:lnTo>
                  <a:lnTo>
                    <a:pt x="0" y="4953"/>
                  </a:lnTo>
                  <a:lnTo>
                    <a:pt x="2286" y="3632"/>
                  </a:lnTo>
                  <a:lnTo>
                    <a:pt x="2286" y="1651"/>
                  </a:lnTo>
                  <a:lnTo>
                    <a:pt x="2286" y="0"/>
                  </a:lnTo>
                  <a:close/>
                </a:path>
              </a:pathLst>
            </a:custGeom>
            <a:solidFill>
              <a:srgbClr val="5E82AF"/>
            </a:solidFill>
          </p:spPr>
          <p:txBody>
            <a:bodyPr wrap="square" lIns="0" tIns="0" rIns="0" bIns="0" rtlCol="0"/>
            <a:lstStyle/>
            <a:p>
              <a:endParaRPr sz="1227"/>
            </a:p>
          </p:txBody>
        </p:sp>
        <p:sp>
          <p:nvSpPr>
            <p:cNvPr id="5072" name="object 5072"/>
            <p:cNvSpPr/>
            <p:nvPr/>
          </p:nvSpPr>
          <p:spPr>
            <a:xfrm>
              <a:off x="2606268" y="6922185"/>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5073" name="object 5073"/>
            <p:cNvSpPr/>
            <p:nvPr/>
          </p:nvSpPr>
          <p:spPr>
            <a:xfrm>
              <a:off x="2606268" y="69186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5074" name="object 5074"/>
            <p:cNvSpPr/>
            <p:nvPr/>
          </p:nvSpPr>
          <p:spPr>
            <a:xfrm>
              <a:off x="2606268" y="6917080"/>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E84B2"/>
            </a:solidFill>
          </p:spPr>
          <p:txBody>
            <a:bodyPr wrap="square" lIns="0" tIns="0" rIns="0" bIns="0" rtlCol="0"/>
            <a:lstStyle/>
            <a:p>
              <a:endParaRPr sz="1227"/>
            </a:p>
          </p:txBody>
        </p:sp>
        <p:sp>
          <p:nvSpPr>
            <p:cNvPr id="5075" name="object 5075"/>
            <p:cNvSpPr/>
            <p:nvPr/>
          </p:nvSpPr>
          <p:spPr>
            <a:xfrm>
              <a:off x="2606268" y="6915035"/>
              <a:ext cx="2540" cy="3810"/>
            </a:xfrm>
            <a:custGeom>
              <a:avLst/>
              <a:gdLst/>
              <a:ahLst/>
              <a:cxnLst/>
              <a:rect l="l" t="t" r="r" b="b"/>
              <a:pathLst>
                <a:path w="2539" h="3809">
                  <a:moveTo>
                    <a:pt x="2286" y="0"/>
                  </a:moveTo>
                  <a:lnTo>
                    <a:pt x="0" y="1320"/>
                  </a:lnTo>
                  <a:lnTo>
                    <a:pt x="0" y="3365"/>
                  </a:lnTo>
                  <a:lnTo>
                    <a:pt x="2286" y="2044"/>
                  </a:lnTo>
                  <a:lnTo>
                    <a:pt x="2286" y="0"/>
                  </a:lnTo>
                  <a:close/>
                </a:path>
              </a:pathLst>
            </a:custGeom>
            <a:solidFill>
              <a:srgbClr val="5E85B2"/>
            </a:solidFill>
          </p:spPr>
          <p:txBody>
            <a:bodyPr wrap="square" lIns="0" tIns="0" rIns="0" bIns="0" rtlCol="0"/>
            <a:lstStyle/>
            <a:p>
              <a:endParaRPr sz="1227"/>
            </a:p>
          </p:txBody>
        </p:sp>
        <p:sp>
          <p:nvSpPr>
            <p:cNvPr id="5076" name="object 5076"/>
            <p:cNvSpPr/>
            <p:nvPr/>
          </p:nvSpPr>
          <p:spPr>
            <a:xfrm>
              <a:off x="2606268" y="6911555"/>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5077" name="object 5077"/>
            <p:cNvSpPr/>
            <p:nvPr/>
          </p:nvSpPr>
          <p:spPr>
            <a:xfrm>
              <a:off x="2606268" y="6909612"/>
              <a:ext cx="2540" cy="3810"/>
            </a:xfrm>
            <a:custGeom>
              <a:avLst/>
              <a:gdLst/>
              <a:ahLst/>
              <a:cxnLst/>
              <a:rect l="l" t="t" r="r" b="b"/>
              <a:pathLst>
                <a:path w="2539" h="3809">
                  <a:moveTo>
                    <a:pt x="2286" y="0"/>
                  </a:moveTo>
                  <a:lnTo>
                    <a:pt x="0" y="1320"/>
                  </a:lnTo>
                  <a:lnTo>
                    <a:pt x="0" y="3251"/>
                  </a:lnTo>
                  <a:lnTo>
                    <a:pt x="2286" y="1943"/>
                  </a:lnTo>
                  <a:lnTo>
                    <a:pt x="2286" y="0"/>
                  </a:lnTo>
                  <a:close/>
                </a:path>
              </a:pathLst>
            </a:custGeom>
            <a:solidFill>
              <a:srgbClr val="5E86B4"/>
            </a:solidFill>
          </p:spPr>
          <p:txBody>
            <a:bodyPr wrap="square" lIns="0" tIns="0" rIns="0" bIns="0" rtlCol="0"/>
            <a:lstStyle/>
            <a:p>
              <a:endParaRPr sz="1227"/>
            </a:p>
          </p:txBody>
        </p:sp>
        <p:sp>
          <p:nvSpPr>
            <p:cNvPr id="5078" name="object 5078"/>
            <p:cNvSpPr/>
            <p:nvPr/>
          </p:nvSpPr>
          <p:spPr>
            <a:xfrm>
              <a:off x="2606268" y="6905993"/>
              <a:ext cx="2540" cy="5080"/>
            </a:xfrm>
            <a:custGeom>
              <a:avLst/>
              <a:gdLst/>
              <a:ahLst/>
              <a:cxnLst/>
              <a:rect l="l" t="t" r="r" b="b"/>
              <a:pathLst>
                <a:path w="2539" h="5079">
                  <a:moveTo>
                    <a:pt x="2286" y="0"/>
                  </a:moveTo>
                  <a:lnTo>
                    <a:pt x="0" y="1320"/>
                  </a:lnTo>
                  <a:lnTo>
                    <a:pt x="0" y="3302"/>
                  </a:lnTo>
                  <a:lnTo>
                    <a:pt x="0" y="4940"/>
                  </a:lnTo>
                  <a:lnTo>
                    <a:pt x="2286" y="3619"/>
                  </a:lnTo>
                  <a:lnTo>
                    <a:pt x="2286" y="1993"/>
                  </a:lnTo>
                  <a:lnTo>
                    <a:pt x="2286" y="0"/>
                  </a:lnTo>
                  <a:close/>
                </a:path>
              </a:pathLst>
            </a:custGeom>
            <a:solidFill>
              <a:srgbClr val="5E87B4"/>
            </a:solidFill>
          </p:spPr>
          <p:txBody>
            <a:bodyPr wrap="square" lIns="0" tIns="0" rIns="0" bIns="0" rtlCol="0"/>
            <a:lstStyle/>
            <a:p>
              <a:endParaRPr sz="1227"/>
            </a:p>
          </p:txBody>
        </p:sp>
        <p:sp>
          <p:nvSpPr>
            <p:cNvPr id="5079" name="object 5079"/>
            <p:cNvSpPr/>
            <p:nvPr/>
          </p:nvSpPr>
          <p:spPr>
            <a:xfrm>
              <a:off x="2606268" y="6904393"/>
              <a:ext cx="2540" cy="3175"/>
            </a:xfrm>
            <a:custGeom>
              <a:avLst/>
              <a:gdLst/>
              <a:ahLst/>
              <a:cxnLst/>
              <a:rect l="l" t="t" r="r" b="b"/>
              <a:pathLst>
                <a:path w="2539" h="3175">
                  <a:moveTo>
                    <a:pt x="2286" y="0"/>
                  </a:moveTo>
                  <a:lnTo>
                    <a:pt x="0" y="1308"/>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5080" name="object 5080"/>
            <p:cNvSpPr/>
            <p:nvPr/>
          </p:nvSpPr>
          <p:spPr>
            <a:xfrm>
              <a:off x="2606268" y="6902450"/>
              <a:ext cx="2540" cy="3810"/>
            </a:xfrm>
            <a:custGeom>
              <a:avLst/>
              <a:gdLst/>
              <a:ahLst/>
              <a:cxnLst/>
              <a:rect l="l" t="t" r="r" b="b"/>
              <a:pathLst>
                <a:path w="2539" h="3809">
                  <a:moveTo>
                    <a:pt x="2286" y="0"/>
                  </a:moveTo>
                  <a:lnTo>
                    <a:pt x="0" y="1308"/>
                  </a:lnTo>
                  <a:lnTo>
                    <a:pt x="0" y="3251"/>
                  </a:lnTo>
                  <a:lnTo>
                    <a:pt x="2286" y="1943"/>
                  </a:lnTo>
                  <a:lnTo>
                    <a:pt x="2286" y="0"/>
                  </a:lnTo>
                  <a:close/>
                </a:path>
              </a:pathLst>
            </a:custGeom>
            <a:solidFill>
              <a:srgbClr val="5E88B6"/>
            </a:solidFill>
          </p:spPr>
          <p:txBody>
            <a:bodyPr wrap="square" lIns="0" tIns="0" rIns="0" bIns="0" rtlCol="0"/>
            <a:lstStyle/>
            <a:p>
              <a:endParaRPr sz="1227"/>
            </a:p>
          </p:txBody>
        </p:sp>
        <p:sp>
          <p:nvSpPr>
            <p:cNvPr id="5081" name="object 5081"/>
            <p:cNvSpPr/>
            <p:nvPr/>
          </p:nvSpPr>
          <p:spPr>
            <a:xfrm>
              <a:off x="2606268" y="6900583"/>
              <a:ext cx="2540" cy="3175"/>
            </a:xfrm>
            <a:custGeom>
              <a:avLst/>
              <a:gdLst/>
              <a:ahLst/>
              <a:cxnLst/>
              <a:rect l="l" t="t" r="r" b="b"/>
              <a:pathLst>
                <a:path w="2539" h="3175">
                  <a:moveTo>
                    <a:pt x="2286" y="0"/>
                  </a:moveTo>
                  <a:lnTo>
                    <a:pt x="0" y="1320"/>
                  </a:lnTo>
                  <a:lnTo>
                    <a:pt x="0" y="3174"/>
                  </a:lnTo>
                  <a:lnTo>
                    <a:pt x="2286" y="1866"/>
                  </a:lnTo>
                  <a:lnTo>
                    <a:pt x="2286" y="0"/>
                  </a:lnTo>
                  <a:close/>
                </a:path>
              </a:pathLst>
            </a:custGeom>
            <a:solidFill>
              <a:srgbClr val="5F88B6"/>
            </a:solidFill>
          </p:spPr>
          <p:txBody>
            <a:bodyPr wrap="square" lIns="0" tIns="0" rIns="0" bIns="0" rtlCol="0"/>
            <a:lstStyle/>
            <a:p>
              <a:endParaRPr sz="1227"/>
            </a:p>
          </p:txBody>
        </p:sp>
        <p:sp>
          <p:nvSpPr>
            <p:cNvPr id="5082" name="object 5082"/>
            <p:cNvSpPr/>
            <p:nvPr/>
          </p:nvSpPr>
          <p:spPr>
            <a:xfrm>
              <a:off x="2606268" y="6898970"/>
              <a:ext cx="2540" cy="3175"/>
            </a:xfrm>
            <a:custGeom>
              <a:avLst/>
              <a:gdLst/>
              <a:ahLst/>
              <a:cxnLst/>
              <a:rect l="l" t="t" r="r" b="b"/>
              <a:pathLst>
                <a:path w="2539" h="3175">
                  <a:moveTo>
                    <a:pt x="2286" y="0"/>
                  </a:moveTo>
                  <a:lnTo>
                    <a:pt x="0" y="1308"/>
                  </a:lnTo>
                  <a:lnTo>
                    <a:pt x="0" y="2933"/>
                  </a:lnTo>
                  <a:lnTo>
                    <a:pt x="2286" y="1612"/>
                  </a:lnTo>
                  <a:lnTo>
                    <a:pt x="2286" y="0"/>
                  </a:lnTo>
                  <a:close/>
                </a:path>
              </a:pathLst>
            </a:custGeom>
            <a:solidFill>
              <a:srgbClr val="5F89B6"/>
            </a:solidFill>
          </p:spPr>
          <p:txBody>
            <a:bodyPr wrap="square" lIns="0" tIns="0" rIns="0" bIns="0" rtlCol="0"/>
            <a:lstStyle/>
            <a:p>
              <a:endParaRPr sz="1227"/>
            </a:p>
          </p:txBody>
        </p:sp>
        <p:sp>
          <p:nvSpPr>
            <p:cNvPr id="5083" name="object 5083"/>
            <p:cNvSpPr/>
            <p:nvPr/>
          </p:nvSpPr>
          <p:spPr>
            <a:xfrm>
              <a:off x="2606268" y="6896912"/>
              <a:ext cx="2540" cy="3810"/>
            </a:xfrm>
            <a:custGeom>
              <a:avLst/>
              <a:gdLst/>
              <a:ahLst/>
              <a:cxnLst/>
              <a:rect l="l" t="t" r="r" b="b"/>
              <a:pathLst>
                <a:path w="2539" h="3809">
                  <a:moveTo>
                    <a:pt x="2286" y="0"/>
                  </a:moveTo>
                  <a:lnTo>
                    <a:pt x="0" y="1320"/>
                  </a:lnTo>
                  <a:lnTo>
                    <a:pt x="0" y="3365"/>
                  </a:lnTo>
                  <a:lnTo>
                    <a:pt x="2286" y="2057"/>
                  </a:lnTo>
                  <a:lnTo>
                    <a:pt x="2286" y="0"/>
                  </a:lnTo>
                  <a:close/>
                </a:path>
              </a:pathLst>
            </a:custGeom>
            <a:solidFill>
              <a:srgbClr val="5F8AB7"/>
            </a:solidFill>
          </p:spPr>
          <p:txBody>
            <a:bodyPr wrap="square" lIns="0" tIns="0" rIns="0" bIns="0" rtlCol="0"/>
            <a:lstStyle/>
            <a:p>
              <a:endParaRPr sz="1227"/>
            </a:p>
          </p:txBody>
        </p:sp>
        <p:sp>
          <p:nvSpPr>
            <p:cNvPr id="5084" name="object 5084"/>
            <p:cNvSpPr/>
            <p:nvPr/>
          </p:nvSpPr>
          <p:spPr>
            <a:xfrm>
              <a:off x="2602585" y="6895147"/>
              <a:ext cx="6350" cy="3175"/>
            </a:xfrm>
            <a:custGeom>
              <a:avLst/>
              <a:gdLst/>
              <a:ahLst/>
              <a:cxnLst/>
              <a:rect l="l" t="t" r="r" b="b"/>
              <a:pathLst>
                <a:path w="6350" h="3175">
                  <a:moveTo>
                    <a:pt x="5969" y="1028"/>
                  </a:moveTo>
                  <a:lnTo>
                    <a:pt x="5092" y="723"/>
                  </a:lnTo>
                  <a:lnTo>
                    <a:pt x="2984" y="0"/>
                  </a:lnTo>
                  <a:lnTo>
                    <a:pt x="0" y="1701"/>
                  </a:lnTo>
                  <a:lnTo>
                    <a:pt x="2120" y="2438"/>
                  </a:lnTo>
                  <a:lnTo>
                    <a:pt x="3683" y="2971"/>
                  </a:lnTo>
                  <a:lnTo>
                    <a:pt x="5969" y="1765"/>
                  </a:lnTo>
                  <a:lnTo>
                    <a:pt x="5969" y="1028"/>
                  </a:lnTo>
                  <a:close/>
                </a:path>
              </a:pathLst>
            </a:custGeom>
            <a:solidFill>
              <a:srgbClr val="5F8AB8"/>
            </a:solidFill>
          </p:spPr>
          <p:txBody>
            <a:bodyPr wrap="square" lIns="0" tIns="0" rIns="0" bIns="0" rtlCol="0"/>
            <a:lstStyle/>
            <a:p>
              <a:endParaRPr sz="1227"/>
            </a:p>
          </p:txBody>
        </p:sp>
        <p:sp>
          <p:nvSpPr>
            <p:cNvPr id="5085" name="object 5085"/>
            <p:cNvSpPr/>
            <p:nvPr/>
          </p:nvSpPr>
          <p:spPr>
            <a:xfrm>
              <a:off x="2600845" y="6894538"/>
              <a:ext cx="5080" cy="2540"/>
            </a:xfrm>
            <a:custGeom>
              <a:avLst/>
              <a:gdLst/>
              <a:ahLst/>
              <a:cxnLst/>
              <a:rect l="l" t="t" r="r" b="b"/>
              <a:pathLst>
                <a:path w="5080" h="2540">
                  <a:moveTo>
                    <a:pt x="2984" y="0"/>
                  </a:moveTo>
                  <a:lnTo>
                    <a:pt x="0" y="1714"/>
                  </a:lnTo>
                  <a:lnTo>
                    <a:pt x="1739" y="2311"/>
                  </a:lnTo>
                  <a:lnTo>
                    <a:pt x="4724" y="609"/>
                  </a:lnTo>
                  <a:lnTo>
                    <a:pt x="2984" y="0"/>
                  </a:lnTo>
                  <a:close/>
                </a:path>
              </a:pathLst>
            </a:custGeom>
            <a:solidFill>
              <a:srgbClr val="5F8BB8"/>
            </a:solidFill>
          </p:spPr>
          <p:txBody>
            <a:bodyPr wrap="square" lIns="0" tIns="0" rIns="0" bIns="0" rtlCol="0"/>
            <a:lstStyle/>
            <a:p>
              <a:endParaRPr sz="1227"/>
            </a:p>
          </p:txBody>
        </p:sp>
        <p:sp>
          <p:nvSpPr>
            <p:cNvPr id="5086" name="object 5086"/>
            <p:cNvSpPr/>
            <p:nvPr/>
          </p:nvSpPr>
          <p:spPr>
            <a:xfrm>
              <a:off x="2598521" y="6893737"/>
              <a:ext cx="5715" cy="2540"/>
            </a:xfrm>
            <a:custGeom>
              <a:avLst/>
              <a:gdLst/>
              <a:ahLst/>
              <a:cxnLst/>
              <a:rect l="l" t="t" r="r" b="b"/>
              <a:pathLst>
                <a:path w="5714" h="2540">
                  <a:moveTo>
                    <a:pt x="2984" y="0"/>
                  </a:moveTo>
                  <a:lnTo>
                    <a:pt x="0" y="1714"/>
                  </a:lnTo>
                  <a:lnTo>
                    <a:pt x="2324" y="2514"/>
                  </a:lnTo>
                  <a:lnTo>
                    <a:pt x="5308" y="800"/>
                  </a:lnTo>
                  <a:lnTo>
                    <a:pt x="2984" y="0"/>
                  </a:lnTo>
                  <a:close/>
                </a:path>
              </a:pathLst>
            </a:custGeom>
            <a:solidFill>
              <a:srgbClr val="5F8CB9"/>
            </a:solidFill>
          </p:spPr>
          <p:txBody>
            <a:bodyPr wrap="square" lIns="0" tIns="0" rIns="0" bIns="0" rtlCol="0"/>
            <a:lstStyle/>
            <a:p>
              <a:endParaRPr sz="1227"/>
            </a:p>
          </p:txBody>
        </p:sp>
        <p:sp>
          <p:nvSpPr>
            <p:cNvPr id="5087" name="object 5087"/>
            <p:cNvSpPr/>
            <p:nvPr/>
          </p:nvSpPr>
          <p:spPr>
            <a:xfrm>
              <a:off x="2596845" y="6893153"/>
              <a:ext cx="5080" cy="2540"/>
            </a:xfrm>
            <a:custGeom>
              <a:avLst/>
              <a:gdLst/>
              <a:ahLst/>
              <a:cxnLst/>
              <a:rect l="l" t="t" r="r" b="b"/>
              <a:pathLst>
                <a:path w="5080" h="2540">
                  <a:moveTo>
                    <a:pt x="2984" y="0"/>
                  </a:moveTo>
                  <a:lnTo>
                    <a:pt x="0" y="1727"/>
                  </a:lnTo>
                  <a:lnTo>
                    <a:pt x="1676" y="2298"/>
                  </a:lnTo>
                  <a:lnTo>
                    <a:pt x="4660" y="584"/>
                  </a:lnTo>
                  <a:lnTo>
                    <a:pt x="2984" y="0"/>
                  </a:lnTo>
                  <a:close/>
                </a:path>
              </a:pathLst>
            </a:custGeom>
            <a:solidFill>
              <a:srgbClr val="5F8CBA"/>
            </a:solidFill>
          </p:spPr>
          <p:txBody>
            <a:bodyPr wrap="square" lIns="0" tIns="0" rIns="0" bIns="0" rtlCol="0"/>
            <a:lstStyle/>
            <a:p>
              <a:endParaRPr sz="1227"/>
            </a:p>
          </p:txBody>
        </p:sp>
        <p:sp>
          <p:nvSpPr>
            <p:cNvPr id="5088" name="object 5088"/>
            <p:cNvSpPr/>
            <p:nvPr/>
          </p:nvSpPr>
          <p:spPr>
            <a:xfrm>
              <a:off x="2594610" y="6892391"/>
              <a:ext cx="5715" cy="2540"/>
            </a:xfrm>
            <a:custGeom>
              <a:avLst/>
              <a:gdLst/>
              <a:ahLst/>
              <a:cxnLst/>
              <a:rect l="l" t="t" r="r" b="b"/>
              <a:pathLst>
                <a:path w="5714" h="2540">
                  <a:moveTo>
                    <a:pt x="2997" y="0"/>
                  </a:moveTo>
                  <a:lnTo>
                    <a:pt x="0" y="1714"/>
                  </a:lnTo>
                  <a:lnTo>
                    <a:pt x="2235" y="2489"/>
                  </a:lnTo>
                  <a:lnTo>
                    <a:pt x="5219" y="762"/>
                  </a:lnTo>
                  <a:lnTo>
                    <a:pt x="2997" y="0"/>
                  </a:lnTo>
                  <a:close/>
                </a:path>
              </a:pathLst>
            </a:custGeom>
            <a:solidFill>
              <a:srgbClr val="608DBA"/>
            </a:solidFill>
          </p:spPr>
          <p:txBody>
            <a:bodyPr wrap="square" lIns="0" tIns="0" rIns="0" bIns="0" rtlCol="0"/>
            <a:lstStyle/>
            <a:p>
              <a:endParaRPr sz="1227"/>
            </a:p>
          </p:txBody>
        </p:sp>
        <p:sp>
          <p:nvSpPr>
            <p:cNvPr id="5089" name="object 5089"/>
            <p:cNvSpPr/>
            <p:nvPr/>
          </p:nvSpPr>
          <p:spPr>
            <a:xfrm>
              <a:off x="2590825" y="6891083"/>
              <a:ext cx="6985" cy="3175"/>
            </a:xfrm>
            <a:custGeom>
              <a:avLst/>
              <a:gdLst/>
              <a:ahLst/>
              <a:cxnLst/>
              <a:rect l="l" t="t" r="r" b="b"/>
              <a:pathLst>
                <a:path w="6985" h="3175">
                  <a:moveTo>
                    <a:pt x="6781" y="1308"/>
                  </a:moveTo>
                  <a:lnTo>
                    <a:pt x="4711" y="584"/>
                  </a:lnTo>
                  <a:lnTo>
                    <a:pt x="2997" y="0"/>
                  </a:lnTo>
                  <a:lnTo>
                    <a:pt x="0" y="1727"/>
                  </a:lnTo>
                  <a:lnTo>
                    <a:pt x="1727" y="2324"/>
                  </a:lnTo>
                  <a:lnTo>
                    <a:pt x="3784" y="3022"/>
                  </a:lnTo>
                  <a:lnTo>
                    <a:pt x="6781" y="1308"/>
                  </a:lnTo>
                  <a:close/>
                </a:path>
              </a:pathLst>
            </a:custGeom>
            <a:solidFill>
              <a:srgbClr val="608DBB"/>
            </a:solidFill>
          </p:spPr>
          <p:txBody>
            <a:bodyPr wrap="square" lIns="0" tIns="0" rIns="0" bIns="0" rtlCol="0"/>
            <a:lstStyle/>
            <a:p>
              <a:endParaRPr sz="1227"/>
            </a:p>
          </p:txBody>
        </p:sp>
        <p:sp>
          <p:nvSpPr>
            <p:cNvPr id="5090" name="object 5090"/>
            <p:cNvSpPr/>
            <p:nvPr/>
          </p:nvSpPr>
          <p:spPr>
            <a:xfrm>
              <a:off x="2588768" y="6890372"/>
              <a:ext cx="5080" cy="2540"/>
            </a:xfrm>
            <a:custGeom>
              <a:avLst/>
              <a:gdLst/>
              <a:ahLst/>
              <a:cxnLst/>
              <a:rect l="l" t="t" r="r" b="b"/>
              <a:pathLst>
                <a:path w="5080" h="2540">
                  <a:moveTo>
                    <a:pt x="2984" y="0"/>
                  </a:moveTo>
                  <a:lnTo>
                    <a:pt x="0" y="1727"/>
                  </a:lnTo>
                  <a:lnTo>
                    <a:pt x="2057" y="2438"/>
                  </a:lnTo>
                  <a:lnTo>
                    <a:pt x="5054" y="711"/>
                  </a:lnTo>
                  <a:lnTo>
                    <a:pt x="2984" y="0"/>
                  </a:lnTo>
                  <a:close/>
                </a:path>
              </a:pathLst>
            </a:custGeom>
            <a:solidFill>
              <a:srgbClr val="608EBC"/>
            </a:solidFill>
          </p:spPr>
          <p:txBody>
            <a:bodyPr wrap="square" lIns="0" tIns="0" rIns="0" bIns="0" rtlCol="0"/>
            <a:lstStyle/>
            <a:p>
              <a:endParaRPr sz="1227"/>
            </a:p>
          </p:txBody>
        </p:sp>
        <p:sp>
          <p:nvSpPr>
            <p:cNvPr id="5091" name="object 5091"/>
            <p:cNvSpPr/>
            <p:nvPr/>
          </p:nvSpPr>
          <p:spPr>
            <a:xfrm>
              <a:off x="2586951" y="6889750"/>
              <a:ext cx="5080" cy="2540"/>
            </a:xfrm>
            <a:custGeom>
              <a:avLst/>
              <a:gdLst/>
              <a:ahLst/>
              <a:cxnLst/>
              <a:rect l="l" t="t" r="r" b="b"/>
              <a:pathLst>
                <a:path w="5080" h="2540">
                  <a:moveTo>
                    <a:pt x="3009" y="0"/>
                  </a:moveTo>
                  <a:lnTo>
                    <a:pt x="0" y="1727"/>
                  </a:lnTo>
                  <a:lnTo>
                    <a:pt x="1816" y="2349"/>
                  </a:lnTo>
                  <a:lnTo>
                    <a:pt x="4800" y="622"/>
                  </a:lnTo>
                  <a:lnTo>
                    <a:pt x="3009" y="0"/>
                  </a:lnTo>
                  <a:close/>
                </a:path>
              </a:pathLst>
            </a:custGeom>
            <a:solidFill>
              <a:srgbClr val="608FBC"/>
            </a:solidFill>
          </p:spPr>
          <p:txBody>
            <a:bodyPr wrap="square" lIns="0" tIns="0" rIns="0" bIns="0" rtlCol="0"/>
            <a:lstStyle/>
            <a:p>
              <a:endParaRPr sz="1227"/>
            </a:p>
          </p:txBody>
        </p:sp>
        <p:sp>
          <p:nvSpPr>
            <p:cNvPr id="5092" name="object 5092"/>
            <p:cNvSpPr/>
            <p:nvPr/>
          </p:nvSpPr>
          <p:spPr>
            <a:xfrm>
              <a:off x="2583053" y="6888403"/>
              <a:ext cx="6985" cy="3175"/>
            </a:xfrm>
            <a:custGeom>
              <a:avLst/>
              <a:gdLst/>
              <a:ahLst/>
              <a:cxnLst/>
              <a:rect l="l" t="t" r="r" b="b"/>
              <a:pathLst>
                <a:path w="6985" h="3175">
                  <a:moveTo>
                    <a:pt x="6908" y="1346"/>
                  </a:moveTo>
                  <a:lnTo>
                    <a:pt x="4749" y="596"/>
                  </a:lnTo>
                  <a:lnTo>
                    <a:pt x="3009" y="0"/>
                  </a:lnTo>
                  <a:lnTo>
                    <a:pt x="0" y="1727"/>
                  </a:lnTo>
                  <a:lnTo>
                    <a:pt x="1739" y="2324"/>
                  </a:lnTo>
                  <a:lnTo>
                    <a:pt x="3898" y="3073"/>
                  </a:lnTo>
                  <a:lnTo>
                    <a:pt x="6908" y="1346"/>
                  </a:lnTo>
                  <a:close/>
                </a:path>
              </a:pathLst>
            </a:custGeom>
            <a:solidFill>
              <a:srgbClr val="608FBD"/>
            </a:solidFill>
          </p:spPr>
          <p:txBody>
            <a:bodyPr wrap="square" lIns="0" tIns="0" rIns="0" bIns="0" rtlCol="0"/>
            <a:lstStyle/>
            <a:p>
              <a:endParaRPr sz="1227"/>
            </a:p>
          </p:txBody>
        </p:sp>
        <p:sp>
          <p:nvSpPr>
            <p:cNvPr id="5093" name="object 5093"/>
            <p:cNvSpPr/>
            <p:nvPr/>
          </p:nvSpPr>
          <p:spPr>
            <a:xfrm>
              <a:off x="2580944" y="6887667"/>
              <a:ext cx="5715" cy="2540"/>
            </a:xfrm>
            <a:custGeom>
              <a:avLst/>
              <a:gdLst/>
              <a:ahLst/>
              <a:cxnLst/>
              <a:rect l="l" t="t" r="r" b="b"/>
              <a:pathLst>
                <a:path w="5714" h="2540">
                  <a:moveTo>
                    <a:pt x="3022" y="0"/>
                  </a:moveTo>
                  <a:lnTo>
                    <a:pt x="0" y="1739"/>
                  </a:lnTo>
                  <a:lnTo>
                    <a:pt x="2108" y="2463"/>
                  </a:lnTo>
                  <a:lnTo>
                    <a:pt x="5118" y="736"/>
                  </a:lnTo>
                  <a:lnTo>
                    <a:pt x="3022" y="0"/>
                  </a:lnTo>
                  <a:close/>
                </a:path>
              </a:pathLst>
            </a:custGeom>
            <a:solidFill>
              <a:srgbClr val="6090BD"/>
            </a:solidFill>
          </p:spPr>
          <p:txBody>
            <a:bodyPr wrap="square" lIns="0" tIns="0" rIns="0" bIns="0" rtlCol="0"/>
            <a:lstStyle/>
            <a:p>
              <a:endParaRPr sz="1227"/>
            </a:p>
          </p:txBody>
        </p:sp>
        <p:sp>
          <p:nvSpPr>
            <p:cNvPr id="5094" name="object 5094"/>
            <p:cNvSpPr/>
            <p:nvPr/>
          </p:nvSpPr>
          <p:spPr>
            <a:xfrm>
              <a:off x="2579255" y="6887095"/>
              <a:ext cx="5080" cy="2540"/>
            </a:xfrm>
            <a:custGeom>
              <a:avLst/>
              <a:gdLst/>
              <a:ahLst/>
              <a:cxnLst/>
              <a:rect l="l" t="t" r="r" b="b"/>
              <a:pathLst>
                <a:path w="5080" h="2540">
                  <a:moveTo>
                    <a:pt x="3022" y="0"/>
                  </a:moveTo>
                  <a:lnTo>
                    <a:pt x="0" y="1727"/>
                  </a:lnTo>
                  <a:lnTo>
                    <a:pt x="1689" y="2311"/>
                  </a:lnTo>
                  <a:lnTo>
                    <a:pt x="4711" y="571"/>
                  </a:lnTo>
                  <a:lnTo>
                    <a:pt x="3022" y="0"/>
                  </a:lnTo>
                  <a:close/>
                </a:path>
              </a:pathLst>
            </a:custGeom>
            <a:solidFill>
              <a:srgbClr val="6190BE"/>
            </a:solidFill>
          </p:spPr>
          <p:txBody>
            <a:bodyPr wrap="square" lIns="0" tIns="0" rIns="0" bIns="0" rtlCol="0"/>
            <a:lstStyle/>
            <a:p>
              <a:endParaRPr sz="1227"/>
            </a:p>
          </p:txBody>
        </p:sp>
        <p:sp>
          <p:nvSpPr>
            <p:cNvPr id="5095" name="object 5095"/>
            <p:cNvSpPr/>
            <p:nvPr/>
          </p:nvSpPr>
          <p:spPr>
            <a:xfrm>
              <a:off x="2573172" y="6884987"/>
              <a:ext cx="9525" cy="4445"/>
            </a:xfrm>
            <a:custGeom>
              <a:avLst/>
              <a:gdLst/>
              <a:ahLst/>
              <a:cxnLst/>
              <a:rect l="l" t="t" r="r" b="b"/>
              <a:pathLst>
                <a:path w="9525" h="4445">
                  <a:moveTo>
                    <a:pt x="9105" y="2108"/>
                  </a:moveTo>
                  <a:lnTo>
                    <a:pt x="6972" y="1358"/>
                  </a:lnTo>
                  <a:lnTo>
                    <a:pt x="4864" y="635"/>
                  </a:lnTo>
                  <a:lnTo>
                    <a:pt x="3035" y="0"/>
                  </a:lnTo>
                  <a:lnTo>
                    <a:pt x="0" y="1752"/>
                  </a:lnTo>
                  <a:lnTo>
                    <a:pt x="1854" y="2387"/>
                  </a:lnTo>
                  <a:lnTo>
                    <a:pt x="3937" y="3098"/>
                  </a:lnTo>
                  <a:lnTo>
                    <a:pt x="6083" y="3835"/>
                  </a:lnTo>
                  <a:lnTo>
                    <a:pt x="9105" y="2108"/>
                  </a:lnTo>
                  <a:close/>
                </a:path>
              </a:pathLst>
            </a:custGeom>
            <a:solidFill>
              <a:srgbClr val="6191BF"/>
            </a:solidFill>
          </p:spPr>
          <p:txBody>
            <a:bodyPr wrap="square" lIns="0" tIns="0" rIns="0" bIns="0" rtlCol="0"/>
            <a:lstStyle/>
            <a:p>
              <a:endParaRPr sz="1227"/>
            </a:p>
          </p:txBody>
        </p:sp>
        <p:sp>
          <p:nvSpPr>
            <p:cNvPr id="5096" name="object 5096"/>
            <p:cNvSpPr/>
            <p:nvPr/>
          </p:nvSpPr>
          <p:spPr>
            <a:xfrm>
              <a:off x="2571165" y="6884289"/>
              <a:ext cx="5080" cy="2540"/>
            </a:xfrm>
            <a:custGeom>
              <a:avLst/>
              <a:gdLst/>
              <a:ahLst/>
              <a:cxnLst/>
              <a:rect l="l" t="t" r="r" b="b"/>
              <a:pathLst>
                <a:path w="5080" h="2540">
                  <a:moveTo>
                    <a:pt x="3022" y="0"/>
                  </a:moveTo>
                  <a:lnTo>
                    <a:pt x="0" y="1752"/>
                  </a:lnTo>
                  <a:lnTo>
                    <a:pt x="2006" y="2451"/>
                  </a:lnTo>
                  <a:lnTo>
                    <a:pt x="5041" y="698"/>
                  </a:lnTo>
                  <a:lnTo>
                    <a:pt x="3022" y="0"/>
                  </a:lnTo>
                  <a:close/>
                </a:path>
              </a:pathLst>
            </a:custGeom>
            <a:solidFill>
              <a:srgbClr val="6192C0"/>
            </a:solidFill>
          </p:spPr>
          <p:txBody>
            <a:bodyPr wrap="square" lIns="0" tIns="0" rIns="0" bIns="0" rtlCol="0"/>
            <a:lstStyle/>
            <a:p>
              <a:endParaRPr sz="1227"/>
            </a:p>
          </p:txBody>
        </p:sp>
        <p:sp>
          <p:nvSpPr>
            <p:cNvPr id="5097" name="object 5097"/>
            <p:cNvSpPr/>
            <p:nvPr/>
          </p:nvSpPr>
          <p:spPr>
            <a:xfrm>
              <a:off x="2569298" y="6883654"/>
              <a:ext cx="5080" cy="2540"/>
            </a:xfrm>
            <a:custGeom>
              <a:avLst/>
              <a:gdLst/>
              <a:ahLst/>
              <a:cxnLst/>
              <a:rect l="l" t="t" r="r" b="b"/>
              <a:pathLst>
                <a:path w="5080" h="2540">
                  <a:moveTo>
                    <a:pt x="3060" y="0"/>
                  </a:moveTo>
                  <a:lnTo>
                    <a:pt x="0" y="1752"/>
                  </a:lnTo>
                  <a:lnTo>
                    <a:pt x="1866" y="2387"/>
                  </a:lnTo>
                  <a:lnTo>
                    <a:pt x="4889" y="635"/>
                  </a:lnTo>
                  <a:lnTo>
                    <a:pt x="3060" y="0"/>
                  </a:lnTo>
                  <a:close/>
                </a:path>
              </a:pathLst>
            </a:custGeom>
            <a:solidFill>
              <a:srgbClr val="6193C1"/>
            </a:solidFill>
          </p:spPr>
          <p:txBody>
            <a:bodyPr wrap="square" lIns="0" tIns="0" rIns="0" bIns="0" rtlCol="0"/>
            <a:lstStyle/>
            <a:p>
              <a:endParaRPr sz="1227"/>
            </a:p>
          </p:txBody>
        </p:sp>
        <p:sp>
          <p:nvSpPr>
            <p:cNvPr id="5098" name="object 5098"/>
            <p:cNvSpPr/>
            <p:nvPr/>
          </p:nvSpPr>
          <p:spPr>
            <a:xfrm>
              <a:off x="2567381" y="6882981"/>
              <a:ext cx="5080" cy="2540"/>
            </a:xfrm>
            <a:custGeom>
              <a:avLst/>
              <a:gdLst/>
              <a:ahLst/>
              <a:cxnLst/>
              <a:rect l="l" t="t" r="r" b="b"/>
              <a:pathLst>
                <a:path w="5080" h="2540">
                  <a:moveTo>
                    <a:pt x="3035" y="0"/>
                  </a:moveTo>
                  <a:lnTo>
                    <a:pt x="0" y="1765"/>
                  </a:lnTo>
                  <a:lnTo>
                    <a:pt x="1917" y="2425"/>
                  </a:lnTo>
                  <a:lnTo>
                    <a:pt x="4978" y="673"/>
                  </a:lnTo>
                  <a:lnTo>
                    <a:pt x="3035" y="0"/>
                  </a:lnTo>
                  <a:close/>
                </a:path>
              </a:pathLst>
            </a:custGeom>
            <a:solidFill>
              <a:srgbClr val="6194C1"/>
            </a:solidFill>
          </p:spPr>
          <p:txBody>
            <a:bodyPr wrap="square" lIns="0" tIns="0" rIns="0" bIns="0" rtlCol="0"/>
            <a:lstStyle/>
            <a:p>
              <a:endParaRPr sz="1227"/>
            </a:p>
          </p:txBody>
        </p:sp>
        <p:sp>
          <p:nvSpPr>
            <p:cNvPr id="5099" name="object 5099"/>
            <p:cNvSpPr/>
            <p:nvPr/>
          </p:nvSpPr>
          <p:spPr>
            <a:xfrm>
              <a:off x="2563266" y="6881571"/>
              <a:ext cx="7620" cy="3175"/>
            </a:xfrm>
            <a:custGeom>
              <a:avLst/>
              <a:gdLst/>
              <a:ahLst/>
              <a:cxnLst/>
              <a:rect l="l" t="t" r="r" b="b"/>
              <a:pathLst>
                <a:path w="7619" h="3175">
                  <a:moveTo>
                    <a:pt x="7150" y="1409"/>
                  </a:moveTo>
                  <a:lnTo>
                    <a:pt x="5257" y="762"/>
                  </a:lnTo>
                  <a:lnTo>
                    <a:pt x="3060" y="0"/>
                  </a:lnTo>
                  <a:lnTo>
                    <a:pt x="0" y="1752"/>
                  </a:lnTo>
                  <a:lnTo>
                    <a:pt x="2197" y="2514"/>
                  </a:lnTo>
                  <a:lnTo>
                    <a:pt x="4114" y="3175"/>
                  </a:lnTo>
                  <a:lnTo>
                    <a:pt x="7150" y="1409"/>
                  </a:lnTo>
                  <a:close/>
                </a:path>
              </a:pathLst>
            </a:custGeom>
            <a:solidFill>
              <a:srgbClr val="6194C2"/>
            </a:solidFill>
          </p:spPr>
          <p:txBody>
            <a:bodyPr wrap="square" lIns="0" tIns="0" rIns="0" bIns="0" rtlCol="0"/>
            <a:lstStyle/>
            <a:p>
              <a:endParaRPr sz="1227"/>
            </a:p>
          </p:txBody>
        </p:sp>
        <p:sp>
          <p:nvSpPr>
            <p:cNvPr id="5100" name="object 5100"/>
            <p:cNvSpPr/>
            <p:nvPr/>
          </p:nvSpPr>
          <p:spPr>
            <a:xfrm>
              <a:off x="2559342" y="6880212"/>
              <a:ext cx="6985" cy="3175"/>
            </a:xfrm>
            <a:custGeom>
              <a:avLst/>
              <a:gdLst/>
              <a:ahLst/>
              <a:cxnLst/>
              <a:rect l="l" t="t" r="r" b="b"/>
              <a:pathLst>
                <a:path w="6985" h="3175">
                  <a:moveTo>
                    <a:pt x="6985" y="1358"/>
                  </a:moveTo>
                  <a:lnTo>
                    <a:pt x="5118" y="711"/>
                  </a:lnTo>
                  <a:lnTo>
                    <a:pt x="3060" y="0"/>
                  </a:lnTo>
                  <a:lnTo>
                    <a:pt x="0" y="1765"/>
                  </a:lnTo>
                  <a:lnTo>
                    <a:pt x="2070" y="2476"/>
                  </a:lnTo>
                  <a:lnTo>
                    <a:pt x="3924" y="3111"/>
                  </a:lnTo>
                  <a:lnTo>
                    <a:pt x="6985" y="1358"/>
                  </a:lnTo>
                  <a:close/>
                </a:path>
              </a:pathLst>
            </a:custGeom>
            <a:solidFill>
              <a:srgbClr val="6195C3"/>
            </a:solidFill>
          </p:spPr>
          <p:txBody>
            <a:bodyPr wrap="square" lIns="0" tIns="0" rIns="0" bIns="0" rtlCol="0"/>
            <a:lstStyle/>
            <a:p>
              <a:endParaRPr sz="1227"/>
            </a:p>
          </p:txBody>
        </p:sp>
        <p:sp>
          <p:nvSpPr>
            <p:cNvPr id="5101" name="object 5101"/>
            <p:cNvSpPr/>
            <p:nvPr/>
          </p:nvSpPr>
          <p:spPr>
            <a:xfrm>
              <a:off x="2541803" y="6873202"/>
              <a:ext cx="20955" cy="8890"/>
            </a:xfrm>
            <a:custGeom>
              <a:avLst/>
              <a:gdLst/>
              <a:ahLst/>
              <a:cxnLst/>
              <a:rect l="l" t="t" r="r" b="b"/>
              <a:pathLst>
                <a:path w="20955" h="8890">
                  <a:moveTo>
                    <a:pt x="317" y="0"/>
                  </a:moveTo>
                  <a:lnTo>
                    <a:pt x="0" y="114"/>
                  </a:lnTo>
                  <a:lnTo>
                    <a:pt x="0" y="2743"/>
                  </a:lnTo>
                  <a:lnTo>
                    <a:pt x="17538" y="8775"/>
                  </a:lnTo>
                  <a:lnTo>
                    <a:pt x="20599" y="7010"/>
                  </a:lnTo>
                  <a:lnTo>
                    <a:pt x="317" y="0"/>
                  </a:lnTo>
                  <a:close/>
                </a:path>
              </a:pathLst>
            </a:custGeom>
            <a:solidFill>
              <a:srgbClr val="6196C4"/>
            </a:solidFill>
          </p:spPr>
          <p:txBody>
            <a:bodyPr wrap="square" lIns="0" tIns="0" rIns="0" bIns="0" rtlCol="0"/>
            <a:lstStyle/>
            <a:p>
              <a:endParaRPr sz="1227"/>
            </a:p>
          </p:txBody>
        </p:sp>
        <p:sp>
          <p:nvSpPr>
            <p:cNvPr id="5102" name="object 5102"/>
            <p:cNvSpPr/>
            <p:nvPr/>
          </p:nvSpPr>
          <p:spPr>
            <a:xfrm>
              <a:off x="2608554" y="6895427"/>
              <a:ext cx="3175" cy="3175"/>
            </a:xfrm>
            <a:custGeom>
              <a:avLst/>
              <a:gdLst/>
              <a:ahLst/>
              <a:cxnLst/>
              <a:rect l="l" t="t" r="r" b="b"/>
              <a:pathLst>
                <a:path w="3175" h="3175">
                  <a:moveTo>
                    <a:pt x="2819" y="0"/>
                  </a:moveTo>
                  <a:lnTo>
                    <a:pt x="342" y="749"/>
                  </a:lnTo>
                  <a:lnTo>
                    <a:pt x="177" y="698"/>
                  </a:lnTo>
                  <a:lnTo>
                    <a:pt x="0" y="749"/>
                  </a:lnTo>
                  <a:lnTo>
                    <a:pt x="0" y="2590"/>
                  </a:lnTo>
                  <a:lnTo>
                    <a:pt x="2819" y="0"/>
                  </a:lnTo>
                  <a:close/>
                </a:path>
              </a:pathLst>
            </a:custGeom>
            <a:solidFill>
              <a:srgbClr val="5C75A2"/>
            </a:solidFill>
          </p:spPr>
          <p:txBody>
            <a:bodyPr wrap="square" lIns="0" tIns="0" rIns="0" bIns="0" rtlCol="0"/>
            <a:lstStyle/>
            <a:p>
              <a:endParaRPr sz="1227"/>
            </a:p>
          </p:txBody>
        </p:sp>
        <p:sp>
          <p:nvSpPr>
            <p:cNvPr id="5103" name="object 5103"/>
            <p:cNvSpPr/>
            <p:nvPr/>
          </p:nvSpPr>
          <p:spPr>
            <a:xfrm>
              <a:off x="2608554" y="6894550"/>
              <a:ext cx="6350" cy="5715"/>
            </a:xfrm>
            <a:custGeom>
              <a:avLst/>
              <a:gdLst/>
              <a:ahLst/>
              <a:cxnLst/>
              <a:rect l="l" t="t" r="r" b="b"/>
              <a:pathLst>
                <a:path w="6350" h="5715">
                  <a:moveTo>
                    <a:pt x="5727" y="0"/>
                  </a:moveTo>
                  <a:lnTo>
                    <a:pt x="2819" y="876"/>
                  </a:lnTo>
                  <a:lnTo>
                    <a:pt x="0" y="3467"/>
                  </a:lnTo>
                  <a:lnTo>
                    <a:pt x="0" y="5295"/>
                  </a:lnTo>
                  <a:lnTo>
                    <a:pt x="5727" y="0"/>
                  </a:lnTo>
                  <a:close/>
                </a:path>
              </a:pathLst>
            </a:custGeom>
            <a:solidFill>
              <a:srgbClr val="5C75A3"/>
            </a:solidFill>
          </p:spPr>
          <p:txBody>
            <a:bodyPr wrap="square" lIns="0" tIns="0" rIns="0" bIns="0" rtlCol="0"/>
            <a:lstStyle/>
            <a:p>
              <a:endParaRPr sz="1227"/>
            </a:p>
          </p:txBody>
        </p:sp>
        <p:sp>
          <p:nvSpPr>
            <p:cNvPr id="5104" name="object 5104"/>
            <p:cNvSpPr/>
            <p:nvPr/>
          </p:nvSpPr>
          <p:spPr>
            <a:xfrm>
              <a:off x="2608554" y="6893737"/>
              <a:ext cx="8890" cy="8255"/>
            </a:xfrm>
            <a:custGeom>
              <a:avLst/>
              <a:gdLst/>
              <a:ahLst/>
              <a:cxnLst/>
              <a:rect l="l" t="t" r="r" b="b"/>
              <a:pathLst>
                <a:path w="8889" h="8254">
                  <a:moveTo>
                    <a:pt x="8420" y="0"/>
                  </a:moveTo>
                  <a:lnTo>
                    <a:pt x="5727" y="812"/>
                  </a:lnTo>
                  <a:lnTo>
                    <a:pt x="0" y="6108"/>
                  </a:lnTo>
                  <a:lnTo>
                    <a:pt x="0" y="7747"/>
                  </a:lnTo>
                  <a:lnTo>
                    <a:pt x="2286" y="5638"/>
                  </a:lnTo>
                  <a:lnTo>
                    <a:pt x="2286" y="4724"/>
                  </a:lnTo>
                  <a:lnTo>
                    <a:pt x="3771" y="4279"/>
                  </a:lnTo>
                  <a:lnTo>
                    <a:pt x="8420" y="0"/>
                  </a:lnTo>
                  <a:close/>
                </a:path>
              </a:pathLst>
            </a:custGeom>
            <a:solidFill>
              <a:srgbClr val="5C76A3"/>
            </a:solidFill>
          </p:spPr>
          <p:txBody>
            <a:bodyPr wrap="square" lIns="0" tIns="0" rIns="0" bIns="0" rtlCol="0"/>
            <a:lstStyle/>
            <a:p>
              <a:endParaRPr sz="1227"/>
            </a:p>
          </p:txBody>
        </p:sp>
        <p:sp>
          <p:nvSpPr>
            <p:cNvPr id="5105" name="object 5105"/>
            <p:cNvSpPr/>
            <p:nvPr/>
          </p:nvSpPr>
          <p:spPr>
            <a:xfrm>
              <a:off x="2608554" y="6892671"/>
              <a:ext cx="12065" cy="11430"/>
            </a:xfrm>
            <a:custGeom>
              <a:avLst/>
              <a:gdLst/>
              <a:ahLst/>
              <a:cxnLst/>
              <a:rect l="l" t="t" r="r" b="b"/>
              <a:pathLst>
                <a:path w="12064" h="11429">
                  <a:moveTo>
                    <a:pt x="2286" y="6705"/>
                  </a:moveTo>
                  <a:lnTo>
                    <a:pt x="0" y="8813"/>
                  </a:lnTo>
                  <a:lnTo>
                    <a:pt x="0" y="11010"/>
                  </a:lnTo>
                  <a:lnTo>
                    <a:pt x="2298" y="8902"/>
                  </a:lnTo>
                  <a:lnTo>
                    <a:pt x="2286" y="6705"/>
                  </a:lnTo>
                  <a:close/>
                </a:path>
                <a:path w="12064" h="11429">
                  <a:moveTo>
                    <a:pt x="11963" y="0"/>
                  </a:moveTo>
                  <a:lnTo>
                    <a:pt x="8420" y="1066"/>
                  </a:lnTo>
                  <a:lnTo>
                    <a:pt x="3771" y="5346"/>
                  </a:lnTo>
                  <a:lnTo>
                    <a:pt x="7302" y="4292"/>
                  </a:lnTo>
                  <a:lnTo>
                    <a:pt x="11963" y="0"/>
                  </a:lnTo>
                  <a:close/>
                </a:path>
              </a:pathLst>
            </a:custGeom>
            <a:solidFill>
              <a:srgbClr val="5C77A4"/>
            </a:solidFill>
          </p:spPr>
          <p:txBody>
            <a:bodyPr wrap="square" lIns="0" tIns="0" rIns="0" bIns="0" rtlCol="0"/>
            <a:lstStyle/>
            <a:p>
              <a:endParaRPr sz="1227"/>
            </a:p>
          </p:txBody>
        </p:sp>
        <p:sp>
          <p:nvSpPr>
            <p:cNvPr id="5106" name="object 5106"/>
            <p:cNvSpPr/>
            <p:nvPr/>
          </p:nvSpPr>
          <p:spPr>
            <a:xfrm>
              <a:off x="2608554" y="6890880"/>
              <a:ext cx="18415" cy="16510"/>
            </a:xfrm>
            <a:custGeom>
              <a:avLst/>
              <a:gdLst/>
              <a:ahLst/>
              <a:cxnLst/>
              <a:rect l="l" t="t" r="r" b="b"/>
              <a:pathLst>
                <a:path w="18414" h="16509">
                  <a:moveTo>
                    <a:pt x="2311" y="14363"/>
                  </a:moveTo>
                  <a:lnTo>
                    <a:pt x="2298" y="12357"/>
                  </a:lnTo>
                  <a:lnTo>
                    <a:pt x="2298" y="10693"/>
                  </a:lnTo>
                  <a:lnTo>
                    <a:pt x="0" y="12801"/>
                  </a:lnTo>
                  <a:lnTo>
                    <a:pt x="0" y="14490"/>
                  </a:lnTo>
                  <a:lnTo>
                    <a:pt x="0" y="16497"/>
                  </a:lnTo>
                  <a:lnTo>
                    <a:pt x="2311" y="14363"/>
                  </a:lnTo>
                  <a:close/>
                </a:path>
                <a:path w="18414" h="16509">
                  <a:moveTo>
                    <a:pt x="17881" y="0"/>
                  </a:moveTo>
                  <a:lnTo>
                    <a:pt x="14579" y="1003"/>
                  </a:lnTo>
                  <a:lnTo>
                    <a:pt x="11963" y="1790"/>
                  </a:lnTo>
                  <a:lnTo>
                    <a:pt x="7302" y="6083"/>
                  </a:lnTo>
                  <a:lnTo>
                    <a:pt x="9931" y="5295"/>
                  </a:lnTo>
                  <a:lnTo>
                    <a:pt x="13208" y="4318"/>
                  </a:lnTo>
                  <a:lnTo>
                    <a:pt x="17881" y="0"/>
                  </a:lnTo>
                  <a:close/>
                </a:path>
              </a:pathLst>
            </a:custGeom>
            <a:solidFill>
              <a:srgbClr val="5C78A4"/>
            </a:solidFill>
          </p:spPr>
          <p:txBody>
            <a:bodyPr wrap="square" lIns="0" tIns="0" rIns="0" bIns="0" rtlCol="0"/>
            <a:lstStyle/>
            <a:p>
              <a:endParaRPr sz="1227"/>
            </a:p>
          </p:txBody>
        </p:sp>
        <p:sp>
          <p:nvSpPr>
            <p:cNvPr id="5107" name="object 5107"/>
            <p:cNvSpPr/>
            <p:nvPr/>
          </p:nvSpPr>
          <p:spPr>
            <a:xfrm>
              <a:off x="2608554" y="6889966"/>
              <a:ext cx="20955" cy="19685"/>
            </a:xfrm>
            <a:custGeom>
              <a:avLst/>
              <a:gdLst/>
              <a:ahLst/>
              <a:cxnLst/>
              <a:rect l="l" t="t" r="r" b="b"/>
              <a:pathLst>
                <a:path w="20955" h="19684">
                  <a:moveTo>
                    <a:pt x="2311" y="15278"/>
                  </a:moveTo>
                  <a:lnTo>
                    <a:pt x="0" y="17411"/>
                  </a:lnTo>
                  <a:lnTo>
                    <a:pt x="0" y="19291"/>
                  </a:lnTo>
                  <a:lnTo>
                    <a:pt x="2324" y="17144"/>
                  </a:lnTo>
                  <a:lnTo>
                    <a:pt x="2311" y="15278"/>
                  </a:lnTo>
                  <a:close/>
                </a:path>
                <a:path w="20955" h="19684">
                  <a:moveTo>
                    <a:pt x="20916" y="0"/>
                  </a:moveTo>
                  <a:lnTo>
                    <a:pt x="17881" y="914"/>
                  </a:lnTo>
                  <a:lnTo>
                    <a:pt x="13208" y="5232"/>
                  </a:lnTo>
                  <a:lnTo>
                    <a:pt x="16217" y="4330"/>
                  </a:lnTo>
                  <a:lnTo>
                    <a:pt x="20916" y="0"/>
                  </a:lnTo>
                  <a:close/>
                </a:path>
              </a:pathLst>
            </a:custGeom>
            <a:solidFill>
              <a:srgbClr val="5C78A5"/>
            </a:solidFill>
          </p:spPr>
          <p:txBody>
            <a:bodyPr wrap="square" lIns="0" tIns="0" rIns="0" bIns="0" rtlCol="0"/>
            <a:lstStyle/>
            <a:p>
              <a:endParaRPr sz="1227"/>
            </a:p>
          </p:txBody>
        </p:sp>
        <p:sp>
          <p:nvSpPr>
            <p:cNvPr id="5108" name="object 5108"/>
            <p:cNvSpPr/>
            <p:nvPr/>
          </p:nvSpPr>
          <p:spPr>
            <a:xfrm>
              <a:off x="2608554" y="6888187"/>
              <a:ext cx="27305" cy="24765"/>
            </a:xfrm>
            <a:custGeom>
              <a:avLst/>
              <a:gdLst/>
              <a:ahLst/>
              <a:cxnLst/>
              <a:rect l="l" t="t" r="r" b="b"/>
              <a:pathLst>
                <a:path w="27305" h="24765">
                  <a:moveTo>
                    <a:pt x="2324" y="18923"/>
                  </a:moveTo>
                  <a:lnTo>
                    <a:pt x="0" y="21069"/>
                  </a:lnTo>
                  <a:lnTo>
                    <a:pt x="0" y="22593"/>
                  </a:lnTo>
                  <a:lnTo>
                    <a:pt x="0" y="24663"/>
                  </a:lnTo>
                  <a:lnTo>
                    <a:pt x="2247" y="22593"/>
                  </a:lnTo>
                  <a:lnTo>
                    <a:pt x="2324" y="20472"/>
                  </a:lnTo>
                  <a:lnTo>
                    <a:pt x="2324" y="18923"/>
                  </a:lnTo>
                  <a:close/>
                </a:path>
                <a:path w="27305" h="24765">
                  <a:moveTo>
                    <a:pt x="26822" y="0"/>
                  </a:moveTo>
                  <a:lnTo>
                    <a:pt x="23609" y="977"/>
                  </a:lnTo>
                  <a:lnTo>
                    <a:pt x="20916" y="1778"/>
                  </a:lnTo>
                  <a:lnTo>
                    <a:pt x="16217" y="6108"/>
                  </a:lnTo>
                  <a:lnTo>
                    <a:pt x="18846" y="5334"/>
                  </a:lnTo>
                  <a:lnTo>
                    <a:pt x="22085" y="4368"/>
                  </a:lnTo>
                  <a:lnTo>
                    <a:pt x="26822" y="0"/>
                  </a:lnTo>
                  <a:close/>
                </a:path>
              </a:pathLst>
            </a:custGeom>
            <a:solidFill>
              <a:srgbClr val="5C79A6"/>
            </a:solidFill>
          </p:spPr>
          <p:txBody>
            <a:bodyPr wrap="square" lIns="0" tIns="0" rIns="0" bIns="0" rtlCol="0"/>
            <a:lstStyle/>
            <a:p>
              <a:endParaRPr sz="1227"/>
            </a:p>
          </p:txBody>
        </p:sp>
        <p:sp>
          <p:nvSpPr>
            <p:cNvPr id="5109" name="object 5109"/>
            <p:cNvSpPr/>
            <p:nvPr/>
          </p:nvSpPr>
          <p:spPr>
            <a:xfrm>
              <a:off x="2608554" y="6887311"/>
              <a:ext cx="29845" cy="27940"/>
            </a:xfrm>
            <a:custGeom>
              <a:avLst/>
              <a:gdLst/>
              <a:ahLst/>
              <a:cxnLst/>
              <a:rect l="l" t="t" r="r" b="b"/>
              <a:pathLst>
                <a:path w="29844" h="27940">
                  <a:moveTo>
                    <a:pt x="2336" y="23393"/>
                  </a:moveTo>
                  <a:lnTo>
                    <a:pt x="0" y="25539"/>
                  </a:lnTo>
                  <a:lnTo>
                    <a:pt x="0" y="27381"/>
                  </a:lnTo>
                  <a:lnTo>
                    <a:pt x="2336" y="25222"/>
                  </a:lnTo>
                  <a:lnTo>
                    <a:pt x="2336" y="23393"/>
                  </a:lnTo>
                  <a:close/>
                </a:path>
                <a:path w="29844" h="27940">
                  <a:moveTo>
                    <a:pt x="29743" y="0"/>
                  </a:moveTo>
                  <a:lnTo>
                    <a:pt x="26822" y="876"/>
                  </a:lnTo>
                  <a:lnTo>
                    <a:pt x="22085" y="5245"/>
                  </a:lnTo>
                  <a:lnTo>
                    <a:pt x="24993" y="4368"/>
                  </a:lnTo>
                  <a:lnTo>
                    <a:pt x="29743" y="0"/>
                  </a:lnTo>
                  <a:close/>
                </a:path>
              </a:pathLst>
            </a:custGeom>
            <a:solidFill>
              <a:srgbClr val="5C7AA6"/>
            </a:solidFill>
          </p:spPr>
          <p:txBody>
            <a:bodyPr wrap="square" lIns="0" tIns="0" rIns="0" bIns="0" rtlCol="0"/>
            <a:lstStyle/>
            <a:p>
              <a:endParaRPr sz="1227"/>
            </a:p>
          </p:txBody>
        </p:sp>
        <p:sp>
          <p:nvSpPr>
            <p:cNvPr id="5110" name="object 5110"/>
            <p:cNvSpPr/>
            <p:nvPr/>
          </p:nvSpPr>
          <p:spPr>
            <a:xfrm>
              <a:off x="2608554" y="6886448"/>
              <a:ext cx="33020" cy="30480"/>
            </a:xfrm>
            <a:custGeom>
              <a:avLst/>
              <a:gdLst/>
              <a:ahLst/>
              <a:cxnLst/>
              <a:rect l="l" t="t" r="r" b="b"/>
              <a:pathLst>
                <a:path w="33019" h="30479">
                  <a:moveTo>
                    <a:pt x="2336" y="26085"/>
                  </a:moveTo>
                  <a:lnTo>
                    <a:pt x="0" y="28244"/>
                  </a:lnTo>
                  <a:lnTo>
                    <a:pt x="0" y="30048"/>
                  </a:lnTo>
                  <a:lnTo>
                    <a:pt x="2349" y="27889"/>
                  </a:lnTo>
                  <a:lnTo>
                    <a:pt x="2336" y="26085"/>
                  </a:lnTo>
                  <a:close/>
                </a:path>
                <a:path w="33019" h="30479">
                  <a:moveTo>
                    <a:pt x="32613" y="0"/>
                  </a:moveTo>
                  <a:lnTo>
                    <a:pt x="29743" y="863"/>
                  </a:lnTo>
                  <a:lnTo>
                    <a:pt x="24993" y="5232"/>
                  </a:lnTo>
                  <a:lnTo>
                    <a:pt x="27851" y="4381"/>
                  </a:lnTo>
                  <a:lnTo>
                    <a:pt x="32613" y="0"/>
                  </a:lnTo>
                  <a:close/>
                </a:path>
              </a:pathLst>
            </a:custGeom>
            <a:solidFill>
              <a:srgbClr val="5C7AA7"/>
            </a:solidFill>
          </p:spPr>
          <p:txBody>
            <a:bodyPr wrap="square" lIns="0" tIns="0" rIns="0" bIns="0" rtlCol="0"/>
            <a:lstStyle/>
            <a:p>
              <a:endParaRPr sz="1227"/>
            </a:p>
          </p:txBody>
        </p:sp>
        <p:sp>
          <p:nvSpPr>
            <p:cNvPr id="5111" name="object 5111"/>
            <p:cNvSpPr/>
            <p:nvPr/>
          </p:nvSpPr>
          <p:spPr>
            <a:xfrm>
              <a:off x="2608554" y="6885533"/>
              <a:ext cx="36195" cy="33020"/>
            </a:xfrm>
            <a:custGeom>
              <a:avLst/>
              <a:gdLst/>
              <a:ahLst/>
              <a:cxnLst/>
              <a:rect l="l" t="t" r="r" b="b"/>
              <a:pathLst>
                <a:path w="36194" h="33020">
                  <a:moveTo>
                    <a:pt x="2349" y="28803"/>
                  </a:moveTo>
                  <a:lnTo>
                    <a:pt x="0" y="30962"/>
                  </a:lnTo>
                  <a:lnTo>
                    <a:pt x="0" y="32842"/>
                  </a:lnTo>
                  <a:lnTo>
                    <a:pt x="2349" y="30683"/>
                  </a:lnTo>
                  <a:lnTo>
                    <a:pt x="2349" y="28803"/>
                  </a:lnTo>
                  <a:close/>
                </a:path>
                <a:path w="36194" h="33020">
                  <a:moveTo>
                    <a:pt x="35636" y="0"/>
                  </a:moveTo>
                  <a:lnTo>
                    <a:pt x="32613" y="914"/>
                  </a:lnTo>
                  <a:lnTo>
                    <a:pt x="27851" y="5295"/>
                  </a:lnTo>
                  <a:lnTo>
                    <a:pt x="30873" y="4394"/>
                  </a:lnTo>
                  <a:lnTo>
                    <a:pt x="35636" y="0"/>
                  </a:lnTo>
                  <a:close/>
                </a:path>
              </a:pathLst>
            </a:custGeom>
            <a:solidFill>
              <a:srgbClr val="5C7AA8"/>
            </a:solidFill>
          </p:spPr>
          <p:txBody>
            <a:bodyPr wrap="square" lIns="0" tIns="0" rIns="0" bIns="0" rtlCol="0"/>
            <a:lstStyle/>
            <a:p>
              <a:endParaRPr sz="1227"/>
            </a:p>
          </p:txBody>
        </p:sp>
        <p:sp>
          <p:nvSpPr>
            <p:cNvPr id="5112" name="object 5112"/>
            <p:cNvSpPr/>
            <p:nvPr/>
          </p:nvSpPr>
          <p:spPr>
            <a:xfrm>
              <a:off x="2608554" y="6884466"/>
              <a:ext cx="39370" cy="36195"/>
            </a:xfrm>
            <a:custGeom>
              <a:avLst/>
              <a:gdLst/>
              <a:ahLst/>
              <a:cxnLst/>
              <a:rect l="l" t="t" r="r" b="b"/>
              <a:pathLst>
                <a:path w="39369" h="36195">
                  <a:moveTo>
                    <a:pt x="2349" y="31749"/>
                  </a:moveTo>
                  <a:lnTo>
                    <a:pt x="0" y="33908"/>
                  </a:lnTo>
                  <a:lnTo>
                    <a:pt x="0" y="36106"/>
                  </a:lnTo>
                  <a:lnTo>
                    <a:pt x="2362" y="33934"/>
                  </a:lnTo>
                  <a:lnTo>
                    <a:pt x="2349" y="31749"/>
                  </a:lnTo>
                  <a:close/>
                </a:path>
                <a:path w="39369" h="36195">
                  <a:moveTo>
                    <a:pt x="39179" y="0"/>
                  </a:moveTo>
                  <a:lnTo>
                    <a:pt x="35636" y="1066"/>
                  </a:lnTo>
                  <a:lnTo>
                    <a:pt x="30873" y="5460"/>
                  </a:lnTo>
                  <a:lnTo>
                    <a:pt x="34391" y="4406"/>
                  </a:lnTo>
                  <a:lnTo>
                    <a:pt x="39179" y="0"/>
                  </a:lnTo>
                  <a:close/>
                </a:path>
              </a:pathLst>
            </a:custGeom>
            <a:solidFill>
              <a:srgbClr val="5C7BA8"/>
            </a:solidFill>
          </p:spPr>
          <p:txBody>
            <a:bodyPr wrap="square" lIns="0" tIns="0" rIns="0" bIns="0" rtlCol="0"/>
            <a:lstStyle/>
            <a:p>
              <a:endParaRPr sz="1227"/>
            </a:p>
          </p:txBody>
        </p:sp>
        <p:sp>
          <p:nvSpPr>
            <p:cNvPr id="5113" name="object 5113"/>
            <p:cNvSpPr/>
            <p:nvPr/>
          </p:nvSpPr>
          <p:spPr>
            <a:xfrm>
              <a:off x="2608554" y="6883730"/>
              <a:ext cx="41910" cy="38735"/>
            </a:xfrm>
            <a:custGeom>
              <a:avLst/>
              <a:gdLst/>
              <a:ahLst/>
              <a:cxnLst/>
              <a:rect l="l" t="t" r="r" b="b"/>
              <a:pathLst>
                <a:path w="41910" h="38734">
                  <a:moveTo>
                    <a:pt x="2362" y="34670"/>
                  </a:moveTo>
                  <a:lnTo>
                    <a:pt x="0" y="36842"/>
                  </a:lnTo>
                  <a:lnTo>
                    <a:pt x="0" y="38315"/>
                  </a:lnTo>
                  <a:lnTo>
                    <a:pt x="2362" y="36131"/>
                  </a:lnTo>
                  <a:lnTo>
                    <a:pt x="2362" y="34670"/>
                  </a:lnTo>
                  <a:close/>
                </a:path>
                <a:path w="41910" h="38734">
                  <a:moveTo>
                    <a:pt x="41630" y="0"/>
                  </a:moveTo>
                  <a:lnTo>
                    <a:pt x="39179" y="736"/>
                  </a:lnTo>
                  <a:lnTo>
                    <a:pt x="34391" y="5143"/>
                  </a:lnTo>
                  <a:lnTo>
                    <a:pt x="36817" y="4419"/>
                  </a:lnTo>
                  <a:lnTo>
                    <a:pt x="41630" y="0"/>
                  </a:lnTo>
                  <a:close/>
                </a:path>
              </a:pathLst>
            </a:custGeom>
            <a:solidFill>
              <a:srgbClr val="5C7CA8"/>
            </a:solidFill>
          </p:spPr>
          <p:txBody>
            <a:bodyPr wrap="square" lIns="0" tIns="0" rIns="0" bIns="0" rtlCol="0"/>
            <a:lstStyle/>
            <a:p>
              <a:endParaRPr sz="1227"/>
            </a:p>
          </p:txBody>
        </p:sp>
        <p:sp>
          <p:nvSpPr>
            <p:cNvPr id="5114" name="object 5114"/>
            <p:cNvSpPr/>
            <p:nvPr/>
          </p:nvSpPr>
          <p:spPr>
            <a:xfrm>
              <a:off x="2608554" y="6882650"/>
              <a:ext cx="45720" cy="41910"/>
            </a:xfrm>
            <a:custGeom>
              <a:avLst/>
              <a:gdLst/>
              <a:ahLst/>
              <a:cxnLst/>
              <a:rect l="l" t="t" r="r" b="b"/>
              <a:pathLst>
                <a:path w="45719" h="41909">
                  <a:moveTo>
                    <a:pt x="2362" y="37210"/>
                  </a:moveTo>
                  <a:lnTo>
                    <a:pt x="0" y="39395"/>
                  </a:lnTo>
                  <a:lnTo>
                    <a:pt x="0" y="41592"/>
                  </a:lnTo>
                  <a:lnTo>
                    <a:pt x="2374" y="39408"/>
                  </a:lnTo>
                  <a:lnTo>
                    <a:pt x="2362" y="37210"/>
                  </a:lnTo>
                  <a:close/>
                </a:path>
                <a:path w="45719" h="41909">
                  <a:moveTo>
                    <a:pt x="45173" y="0"/>
                  </a:moveTo>
                  <a:lnTo>
                    <a:pt x="41630" y="1079"/>
                  </a:lnTo>
                  <a:lnTo>
                    <a:pt x="36817" y="5499"/>
                  </a:lnTo>
                  <a:lnTo>
                    <a:pt x="40347" y="4444"/>
                  </a:lnTo>
                  <a:lnTo>
                    <a:pt x="45173" y="0"/>
                  </a:lnTo>
                  <a:close/>
                </a:path>
              </a:pathLst>
            </a:custGeom>
            <a:solidFill>
              <a:srgbClr val="5C7CA9"/>
            </a:solidFill>
          </p:spPr>
          <p:txBody>
            <a:bodyPr wrap="square" lIns="0" tIns="0" rIns="0" bIns="0" rtlCol="0"/>
            <a:lstStyle/>
            <a:p>
              <a:endParaRPr sz="1227"/>
            </a:p>
          </p:txBody>
        </p:sp>
        <p:sp>
          <p:nvSpPr>
            <p:cNvPr id="5115" name="object 5115"/>
            <p:cNvSpPr/>
            <p:nvPr/>
          </p:nvSpPr>
          <p:spPr>
            <a:xfrm>
              <a:off x="2608554" y="6881965"/>
              <a:ext cx="47625" cy="43815"/>
            </a:xfrm>
            <a:custGeom>
              <a:avLst/>
              <a:gdLst/>
              <a:ahLst/>
              <a:cxnLst/>
              <a:rect l="l" t="t" r="r" b="b"/>
              <a:pathLst>
                <a:path w="47625" h="43815">
                  <a:moveTo>
                    <a:pt x="2374" y="40093"/>
                  </a:moveTo>
                  <a:lnTo>
                    <a:pt x="0" y="42278"/>
                  </a:lnTo>
                  <a:lnTo>
                    <a:pt x="0" y="43700"/>
                  </a:lnTo>
                  <a:lnTo>
                    <a:pt x="2374" y="41516"/>
                  </a:lnTo>
                  <a:lnTo>
                    <a:pt x="2374" y="40093"/>
                  </a:lnTo>
                  <a:close/>
                </a:path>
                <a:path w="47625" h="43815">
                  <a:moveTo>
                    <a:pt x="47485" y="0"/>
                  </a:moveTo>
                  <a:lnTo>
                    <a:pt x="45173" y="685"/>
                  </a:lnTo>
                  <a:lnTo>
                    <a:pt x="40347" y="5130"/>
                  </a:lnTo>
                  <a:lnTo>
                    <a:pt x="42646" y="4445"/>
                  </a:lnTo>
                  <a:lnTo>
                    <a:pt x="47485" y="0"/>
                  </a:lnTo>
                  <a:close/>
                </a:path>
              </a:pathLst>
            </a:custGeom>
            <a:solidFill>
              <a:srgbClr val="5C7CAA"/>
            </a:solidFill>
          </p:spPr>
          <p:txBody>
            <a:bodyPr wrap="square" lIns="0" tIns="0" rIns="0" bIns="0" rtlCol="0"/>
            <a:lstStyle/>
            <a:p>
              <a:endParaRPr sz="1227"/>
            </a:p>
          </p:txBody>
        </p:sp>
        <p:sp>
          <p:nvSpPr>
            <p:cNvPr id="5116" name="object 5116"/>
            <p:cNvSpPr/>
            <p:nvPr/>
          </p:nvSpPr>
          <p:spPr>
            <a:xfrm>
              <a:off x="2608554" y="6881037"/>
              <a:ext cx="50800" cy="46990"/>
            </a:xfrm>
            <a:custGeom>
              <a:avLst/>
              <a:gdLst/>
              <a:ahLst/>
              <a:cxnLst/>
              <a:rect l="l" t="t" r="r" b="b"/>
              <a:pathLst>
                <a:path w="50800" h="46990">
                  <a:moveTo>
                    <a:pt x="2374" y="42443"/>
                  </a:moveTo>
                  <a:lnTo>
                    <a:pt x="0" y="44627"/>
                  </a:lnTo>
                  <a:lnTo>
                    <a:pt x="0" y="46507"/>
                  </a:lnTo>
                  <a:lnTo>
                    <a:pt x="2387" y="44310"/>
                  </a:lnTo>
                  <a:lnTo>
                    <a:pt x="2374" y="42443"/>
                  </a:lnTo>
                  <a:close/>
                </a:path>
                <a:path w="50800" h="46990">
                  <a:moveTo>
                    <a:pt x="50520" y="0"/>
                  </a:moveTo>
                  <a:lnTo>
                    <a:pt x="47485" y="927"/>
                  </a:lnTo>
                  <a:lnTo>
                    <a:pt x="42646" y="5372"/>
                  </a:lnTo>
                  <a:lnTo>
                    <a:pt x="45669" y="4470"/>
                  </a:lnTo>
                  <a:lnTo>
                    <a:pt x="50520" y="0"/>
                  </a:lnTo>
                  <a:close/>
                </a:path>
              </a:pathLst>
            </a:custGeom>
            <a:solidFill>
              <a:srgbClr val="5D7DAA"/>
            </a:solidFill>
          </p:spPr>
          <p:txBody>
            <a:bodyPr wrap="square" lIns="0" tIns="0" rIns="0" bIns="0" rtlCol="0"/>
            <a:lstStyle/>
            <a:p>
              <a:endParaRPr sz="1227"/>
            </a:p>
          </p:txBody>
        </p:sp>
        <p:sp>
          <p:nvSpPr>
            <p:cNvPr id="5117" name="object 5117"/>
            <p:cNvSpPr/>
            <p:nvPr/>
          </p:nvSpPr>
          <p:spPr>
            <a:xfrm>
              <a:off x="2608554" y="6879971"/>
              <a:ext cx="54610" cy="50165"/>
            </a:xfrm>
            <a:custGeom>
              <a:avLst/>
              <a:gdLst/>
              <a:ahLst/>
              <a:cxnLst/>
              <a:rect l="l" t="t" r="r" b="b"/>
              <a:pathLst>
                <a:path w="54610" h="50165">
                  <a:moveTo>
                    <a:pt x="2387" y="45377"/>
                  </a:moveTo>
                  <a:lnTo>
                    <a:pt x="13" y="47561"/>
                  </a:lnTo>
                  <a:lnTo>
                    <a:pt x="0" y="49771"/>
                  </a:lnTo>
                  <a:lnTo>
                    <a:pt x="2386" y="47574"/>
                  </a:lnTo>
                  <a:lnTo>
                    <a:pt x="2387" y="45377"/>
                  </a:lnTo>
                  <a:close/>
                </a:path>
                <a:path w="54610" h="50165">
                  <a:moveTo>
                    <a:pt x="54063" y="0"/>
                  </a:moveTo>
                  <a:lnTo>
                    <a:pt x="50520" y="1066"/>
                  </a:lnTo>
                  <a:lnTo>
                    <a:pt x="45669" y="5537"/>
                  </a:lnTo>
                  <a:lnTo>
                    <a:pt x="49187" y="4483"/>
                  </a:lnTo>
                  <a:lnTo>
                    <a:pt x="54063" y="0"/>
                  </a:lnTo>
                  <a:close/>
                </a:path>
              </a:pathLst>
            </a:custGeom>
            <a:solidFill>
              <a:srgbClr val="5D7DAB"/>
            </a:solidFill>
          </p:spPr>
          <p:txBody>
            <a:bodyPr wrap="square" lIns="0" tIns="0" rIns="0" bIns="0" rtlCol="0"/>
            <a:lstStyle/>
            <a:p>
              <a:endParaRPr sz="1227"/>
            </a:p>
          </p:txBody>
        </p:sp>
        <p:sp>
          <p:nvSpPr>
            <p:cNvPr id="5118" name="object 5118"/>
            <p:cNvSpPr/>
            <p:nvPr/>
          </p:nvSpPr>
          <p:spPr>
            <a:xfrm>
              <a:off x="2608554" y="6879285"/>
              <a:ext cx="56515" cy="52069"/>
            </a:xfrm>
            <a:custGeom>
              <a:avLst/>
              <a:gdLst/>
              <a:ahLst/>
              <a:cxnLst/>
              <a:rect l="l" t="t" r="r" b="b"/>
              <a:pathLst>
                <a:path w="56514" h="52070">
                  <a:moveTo>
                    <a:pt x="2400" y="48247"/>
                  </a:moveTo>
                  <a:lnTo>
                    <a:pt x="0" y="50457"/>
                  </a:lnTo>
                  <a:lnTo>
                    <a:pt x="0" y="51879"/>
                  </a:lnTo>
                  <a:lnTo>
                    <a:pt x="2400" y="49669"/>
                  </a:lnTo>
                  <a:lnTo>
                    <a:pt x="2400" y="48247"/>
                  </a:lnTo>
                  <a:close/>
                </a:path>
                <a:path w="56514" h="52070">
                  <a:moveTo>
                    <a:pt x="56362" y="0"/>
                  </a:moveTo>
                  <a:lnTo>
                    <a:pt x="54063" y="685"/>
                  </a:lnTo>
                  <a:lnTo>
                    <a:pt x="49187" y="5168"/>
                  </a:lnTo>
                  <a:lnTo>
                    <a:pt x="51485" y="4495"/>
                  </a:lnTo>
                  <a:lnTo>
                    <a:pt x="56362" y="0"/>
                  </a:lnTo>
                  <a:close/>
                </a:path>
              </a:pathLst>
            </a:custGeom>
            <a:solidFill>
              <a:srgbClr val="5D7EAB"/>
            </a:solidFill>
          </p:spPr>
          <p:txBody>
            <a:bodyPr wrap="square" lIns="0" tIns="0" rIns="0" bIns="0" rtlCol="0"/>
            <a:lstStyle/>
            <a:p>
              <a:endParaRPr sz="1227"/>
            </a:p>
          </p:txBody>
        </p:sp>
        <p:sp>
          <p:nvSpPr>
            <p:cNvPr id="5119" name="object 5119"/>
            <p:cNvSpPr/>
            <p:nvPr/>
          </p:nvSpPr>
          <p:spPr>
            <a:xfrm>
              <a:off x="2608554" y="6877494"/>
              <a:ext cx="62865" cy="57785"/>
            </a:xfrm>
            <a:custGeom>
              <a:avLst/>
              <a:gdLst/>
              <a:ahLst/>
              <a:cxnLst/>
              <a:rect l="l" t="t" r="r" b="b"/>
              <a:pathLst>
                <a:path w="62864" h="57784">
                  <a:moveTo>
                    <a:pt x="2413" y="53657"/>
                  </a:moveTo>
                  <a:lnTo>
                    <a:pt x="2400" y="51460"/>
                  </a:lnTo>
                  <a:lnTo>
                    <a:pt x="12" y="53657"/>
                  </a:lnTo>
                  <a:lnTo>
                    <a:pt x="0" y="55867"/>
                  </a:lnTo>
                  <a:lnTo>
                    <a:pt x="0" y="57619"/>
                  </a:lnTo>
                  <a:lnTo>
                    <a:pt x="2413" y="55384"/>
                  </a:lnTo>
                  <a:lnTo>
                    <a:pt x="2413" y="53657"/>
                  </a:lnTo>
                  <a:close/>
                </a:path>
                <a:path w="62864" h="57784">
                  <a:moveTo>
                    <a:pt x="62280" y="0"/>
                  </a:moveTo>
                  <a:lnTo>
                    <a:pt x="59905" y="711"/>
                  </a:lnTo>
                  <a:lnTo>
                    <a:pt x="56362" y="1790"/>
                  </a:lnTo>
                  <a:lnTo>
                    <a:pt x="51485" y="6286"/>
                  </a:lnTo>
                  <a:lnTo>
                    <a:pt x="55016" y="5232"/>
                  </a:lnTo>
                  <a:lnTo>
                    <a:pt x="57404" y="4508"/>
                  </a:lnTo>
                  <a:lnTo>
                    <a:pt x="62280" y="0"/>
                  </a:lnTo>
                  <a:close/>
                </a:path>
              </a:pathLst>
            </a:custGeom>
            <a:solidFill>
              <a:srgbClr val="5D7FAC"/>
            </a:solidFill>
          </p:spPr>
          <p:txBody>
            <a:bodyPr wrap="square" lIns="0" tIns="0" rIns="0" bIns="0" rtlCol="0"/>
            <a:lstStyle/>
            <a:p>
              <a:endParaRPr sz="1227"/>
            </a:p>
          </p:txBody>
        </p:sp>
        <p:sp>
          <p:nvSpPr>
            <p:cNvPr id="5120" name="object 5120"/>
            <p:cNvSpPr/>
            <p:nvPr/>
          </p:nvSpPr>
          <p:spPr>
            <a:xfrm>
              <a:off x="2608554" y="6876440"/>
              <a:ext cx="66040" cy="60960"/>
            </a:xfrm>
            <a:custGeom>
              <a:avLst/>
              <a:gdLst/>
              <a:ahLst/>
              <a:cxnLst/>
              <a:rect l="l" t="t" r="r" b="b"/>
              <a:pathLst>
                <a:path w="66039" h="60959">
                  <a:moveTo>
                    <a:pt x="2413" y="56438"/>
                  </a:moveTo>
                  <a:lnTo>
                    <a:pt x="0" y="58674"/>
                  </a:lnTo>
                  <a:lnTo>
                    <a:pt x="0" y="60629"/>
                  </a:lnTo>
                  <a:lnTo>
                    <a:pt x="2425" y="58394"/>
                  </a:lnTo>
                  <a:lnTo>
                    <a:pt x="2413" y="56438"/>
                  </a:lnTo>
                  <a:close/>
                </a:path>
                <a:path w="66039" h="60959">
                  <a:moveTo>
                    <a:pt x="65773" y="0"/>
                  </a:moveTo>
                  <a:lnTo>
                    <a:pt x="62280" y="1054"/>
                  </a:lnTo>
                  <a:lnTo>
                    <a:pt x="57403" y="5562"/>
                  </a:lnTo>
                  <a:lnTo>
                    <a:pt x="60858" y="4533"/>
                  </a:lnTo>
                  <a:lnTo>
                    <a:pt x="65773" y="0"/>
                  </a:lnTo>
                  <a:close/>
                </a:path>
              </a:pathLst>
            </a:custGeom>
            <a:solidFill>
              <a:srgbClr val="5D7FAD"/>
            </a:solidFill>
          </p:spPr>
          <p:txBody>
            <a:bodyPr wrap="square" lIns="0" tIns="0" rIns="0" bIns="0" rtlCol="0"/>
            <a:lstStyle/>
            <a:p>
              <a:endParaRPr sz="1227"/>
            </a:p>
          </p:txBody>
        </p:sp>
        <p:sp>
          <p:nvSpPr>
            <p:cNvPr id="5121" name="object 5121"/>
            <p:cNvSpPr/>
            <p:nvPr/>
          </p:nvSpPr>
          <p:spPr>
            <a:xfrm>
              <a:off x="2608554" y="6875526"/>
              <a:ext cx="69215" cy="63500"/>
            </a:xfrm>
            <a:custGeom>
              <a:avLst/>
              <a:gdLst/>
              <a:ahLst/>
              <a:cxnLst/>
              <a:rect l="l" t="t" r="r" b="b"/>
              <a:pathLst>
                <a:path w="69214" h="63500">
                  <a:moveTo>
                    <a:pt x="2425" y="59309"/>
                  </a:moveTo>
                  <a:lnTo>
                    <a:pt x="0" y="61544"/>
                  </a:lnTo>
                  <a:lnTo>
                    <a:pt x="0" y="63423"/>
                  </a:lnTo>
                  <a:lnTo>
                    <a:pt x="2425" y="61188"/>
                  </a:lnTo>
                  <a:lnTo>
                    <a:pt x="2425" y="59309"/>
                  </a:lnTo>
                  <a:close/>
                </a:path>
                <a:path w="69214" h="63500">
                  <a:moveTo>
                    <a:pt x="68808" y="0"/>
                  </a:moveTo>
                  <a:lnTo>
                    <a:pt x="65773" y="914"/>
                  </a:lnTo>
                  <a:lnTo>
                    <a:pt x="60858" y="5448"/>
                  </a:lnTo>
                  <a:lnTo>
                    <a:pt x="63881" y="4546"/>
                  </a:lnTo>
                  <a:lnTo>
                    <a:pt x="68808" y="0"/>
                  </a:lnTo>
                  <a:close/>
                </a:path>
              </a:pathLst>
            </a:custGeom>
            <a:solidFill>
              <a:srgbClr val="5D80AD"/>
            </a:solidFill>
          </p:spPr>
          <p:txBody>
            <a:bodyPr wrap="square" lIns="0" tIns="0" rIns="0" bIns="0" rtlCol="0"/>
            <a:lstStyle/>
            <a:p>
              <a:endParaRPr sz="1227"/>
            </a:p>
          </p:txBody>
        </p:sp>
        <p:sp>
          <p:nvSpPr>
            <p:cNvPr id="5122" name="object 5122"/>
            <p:cNvSpPr/>
            <p:nvPr/>
          </p:nvSpPr>
          <p:spPr>
            <a:xfrm>
              <a:off x="2608554" y="6874776"/>
              <a:ext cx="71755" cy="66040"/>
            </a:xfrm>
            <a:custGeom>
              <a:avLst/>
              <a:gdLst/>
              <a:ahLst/>
              <a:cxnLst/>
              <a:rect l="l" t="t" r="r" b="b"/>
              <a:pathLst>
                <a:path w="71755" h="66040">
                  <a:moveTo>
                    <a:pt x="2425" y="61937"/>
                  </a:moveTo>
                  <a:lnTo>
                    <a:pt x="0" y="64173"/>
                  </a:lnTo>
                  <a:lnTo>
                    <a:pt x="0" y="65544"/>
                  </a:lnTo>
                  <a:lnTo>
                    <a:pt x="2438" y="63309"/>
                  </a:lnTo>
                  <a:lnTo>
                    <a:pt x="2425" y="61937"/>
                  </a:lnTo>
                  <a:close/>
                </a:path>
                <a:path w="71755" h="66040">
                  <a:moveTo>
                    <a:pt x="71285" y="0"/>
                  </a:moveTo>
                  <a:lnTo>
                    <a:pt x="68808" y="749"/>
                  </a:lnTo>
                  <a:lnTo>
                    <a:pt x="63881" y="5295"/>
                  </a:lnTo>
                  <a:lnTo>
                    <a:pt x="66319" y="4571"/>
                  </a:lnTo>
                  <a:lnTo>
                    <a:pt x="71285" y="0"/>
                  </a:lnTo>
                  <a:close/>
                </a:path>
              </a:pathLst>
            </a:custGeom>
            <a:solidFill>
              <a:srgbClr val="5D81AD"/>
            </a:solidFill>
          </p:spPr>
          <p:txBody>
            <a:bodyPr wrap="square" lIns="0" tIns="0" rIns="0" bIns="0" rtlCol="0"/>
            <a:lstStyle/>
            <a:p>
              <a:endParaRPr sz="1227"/>
            </a:p>
          </p:txBody>
        </p:sp>
        <p:sp>
          <p:nvSpPr>
            <p:cNvPr id="5123" name="object 5123"/>
            <p:cNvSpPr/>
            <p:nvPr/>
          </p:nvSpPr>
          <p:spPr>
            <a:xfrm>
              <a:off x="2608554" y="6874459"/>
              <a:ext cx="72390" cy="68580"/>
            </a:xfrm>
            <a:custGeom>
              <a:avLst/>
              <a:gdLst/>
              <a:ahLst/>
              <a:cxnLst/>
              <a:rect l="l" t="t" r="r" b="b"/>
              <a:pathLst>
                <a:path w="72389" h="68579">
                  <a:moveTo>
                    <a:pt x="2438" y="63626"/>
                  </a:moveTo>
                  <a:lnTo>
                    <a:pt x="55" y="65811"/>
                  </a:lnTo>
                  <a:lnTo>
                    <a:pt x="0" y="68059"/>
                  </a:lnTo>
                  <a:lnTo>
                    <a:pt x="2383" y="65862"/>
                  </a:lnTo>
                  <a:lnTo>
                    <a:pt x="2438" y="63626"/>
                  </a:lnTo>
                  <a:close/>
                </a:path>
                <a:path w="72389" h="68579">
                  <a:moveTo>
                    <a:pt x="72351" y="0"/>
                  </a:moveTo>
                  <a:lnTo>
                    <a:pt x="71285" y="317"/>
                  </a:lnTo>
                  <a:lnTo>
                    <a:pt x="66319" y="4889"/>
                  </a:lnTo>
                  <a:lnTo>
                    <a:pt x="69850" y="3835"/>
                  </a:lnTo>
                  <a:lnTo>
                    <a:pt x="72351" y="1536"/>
                  </a:lnTo>
                  <a:lnTo>
                    <a:pt x="72351" y="0"/>
                  </a:lnTo>
                  <a:close/>
                </a:path>
              </a:pathLst>
            </a:custGeom>
            <a:solidFill>
              <a:srgbClr val="5E81AE"/>
            </a:solidFill>
          </p:spPr>
          <p:txBody>
            <a:bodyPr wrap="square" lIns="0" tIns="0" rIns="0" bIns="0" rtlCol="0"/>
            <a:lstStyle/>
            <a:p>
              <a:endParaRPr sz="1227"/>
            </a:p>
          </p:txBody>
        </p:sp>
        <p:sp>
          <p:nvSpPr>
            <p:cNvPr id="5124" name="object 5124"/>
            <p:cNvSpPr/>
            <p:nvPr/>
          </p:nvSpPr>
          <p:spPr>
            <a:xfrm>
              <a:off x="2608554" y="6875996"/>
              <a:ext cx="72390" cy="68580"/>
            </a:xfrm>
            <a:custGeom>
              <a:avLst/>
              <a:gdLst/>
              <a:ahLst/>
              <a:cxnLst/>
              <a:rect l="l" t="t" r="r" b="b"/>
              <a:pathLst>
                <a:path w="72389" h="68579">
                  <a:moveTo>
                    <a:pt x="2438" y="64274"/>
                  </a:moveTo>
                  <a:lnTo>
                    <a:pt x="0" y="66522"/>
                  </a:lnTo>
                  <a:lnTo>
                    <a:pt x="0" y="68376"/>
                  </a:lnTo>
                  <a:lnTo>
                    <a:pt x="2451" y="66116"/>
                  </a:lnTo>
                  <a:lnTo>
                    <a:pt x="2438" y="64274"/>
                  </a:lnTo>
                  <a:close/>
                </a:path>
                <a:path w="72389" h="68579">
                  <a:moveTo>
                    <a:pt x="72351" y="0"/>
                  </a:moveTo>
                  <a:lnTo>
                    <a:pt x="69850" y="2298"/>
                  </a:lnTo>
                  <a:lnTo>
                    <a:pt x="72351" y="1549"/>
                  </a:lnTo>
                  <a:lnTo>
                    <a:pt x="72351" y="0"/>
                  </a:lnTo>
                  <a:close/>
                </a:path>
              </a:pathLst>
            </a:custGeom>
            <a:solidFill>
              <a:srgbClr val="5E81AF"/>
            </a:solidFill>
          </p:spPr>
          <p:txBody>
            <a:bodyPr wrap="square" lIns="0" tIns="0" rIns="0" bIns="0" rtlCol="0"/>
            <a:lstStyle/>
            <a:p>
              <a:endParaRPr sz="1227"/>
            </a:p>
          </p:txBody>
        </p:sp>
        <p:sp>
          <p:nvSpPr>
            <p:cNvPr id="5125" name="object 5125"/>
            <p:cNvSpPr/>
            <p:nvPr/>
          </p:nvSpPr>
          <p:spPr>
            <a:xfrm>
              <a:off x="2608554" y="69421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5126" name="object 5126"/>
            <p:cNvSpPr/>
            <p:nvPr/>
          </p:nvSpPr>
          <p:spPr>
            <a:xfrm>
              <a:off x="2608554" y="6945807"/>
              <a:ext cx="2540" cy="4445"/>
            </a:xfrm>
            <a:custGeom>
              <a:avLst/>
              <a:gdLst/>
              <a:ahLst/>
              <a:cxnLst/>
              <a:rect l="l" t="t" r="r" b="b"/>
              <a:pathLst>
                <a:path w="2539" h="4445">
                  <a:moveTo>
                    <a:pt x="2463" y="0"/>
                  </a:moveTo>
                  <a:lnTo>
                    <a:pt x="0" y="2273"/>
                  </a:lnTo>
                  <a:lnTo>
                    <a:pt x="0" y="4394"/>
                  </a:lnTo>
                  <a:lnTo>
                    <a:pt x="2476" y="2108"/>
                  </a:lnTo>
                  <a:lnTo>
                    <a:pt x="2463" y="0"/>
                  </a:lnTo>
                  <a:close/>
                </a:path>
              </a:pathLst>
            </a:custGeom>
            <a:solidFill>
              <a:srgbClr val="5E83B0"/>
            </a:solidFill>
          </p:spPr>
          <p:txBody>
            <a:bodyPr wrap="square" lIns="0" tIns="0" rIns="0" bIns="0" rtlCol="0"/>
            <a:lstStyle/>
            <a:p>
              <a:endParaRPr sz="1227"/>
            </a:p>
          </p:txBody>
        </p:sp>
        <p:sp>
          <p:nvSpPr>
            <p:cNvPr id="5127" name="object 5127"/>
            <p:cNvSpPr/>
            <p:nvPr/>
          </p:nvSpPr>
          <p:spPr>
            <a:xfrm>
              <a:off x="2608554" y="6947916"/>
              <a:ext cx="2540" cy="5715"/>
            </a:xfrm>
            <a:custGeom>
              <a:avLst/>
              <a:gdLst/>
              <a:ahLst/>
              <a:cxnLst/>
              <a:rect l="l" t="t" r="r" b="b"/>
              <a:pathLst>
                <a:path w="2539" h="5715">
                  <a:moveTo>
                    <a:pt x="2489" y="3378"/>
                  </a:moveTo>
                  <a:lnTo>
                    <a:pt x="2476" y="1524"/>
                  </a:lnTo>
                  <a:lnTo>
                    <a:pt x="2476" y="0"/>
                  </a:lnTo>
                  <a:lnTo>
                    <a:pt x="0" y="2286"/>
                  </a:lnTo>
                  <a:lnTo>
                    <a:pt x="0" y="3810"/>
                  </a:lnTo>
                  <a:lnTo>
                    <a:pt x="0" y="5676"/>
                  </a:lnTo>
                  <a:lnTo>
                    <a:pt x="2489" y="3378"/>
                  </a:lnTo>
                  <a:close/>
                </a:path>
              </a:pathLst>
            </a:custGeom>
            <a:solidFill>
              <a:srgbClr val="5E83B1"/>
            </a:solidFill>
          </p:spPr>
          <p:txBody>
            <a:bodyPr wrap="square" lIns="0" tIns="0" rIns="0" bIns="0" rtlCol="0"/>
            <a:lstStyle/>
            <a:p>
              <a:endParaRPr sz="1227"/>
            </a:p>
          </p:txBody>
        </p:sp>
        <p:sp>
          <p:nvSpPr>
            <p:cNvPr id="5128" name="object 5128"/>
            <p:cNvSpPr/>
            <p:nvPr/>
          </p:nvSpPr>
          <p:spPr>
            <a:xfrm>
              <a:off x="2608554" y="6951294"/>
              <a:ext cx="2540" cy="4445"/>
            </a:xfrm>
            <a:custGeom>
              <a:avLst/>
              <a:gdLst/>
              <a:ahLst/>
              <a:cxnLst/>
              <a:rect l="l" t="t" r="r" b="b"/>
              <a:pathLst>
                <a:path w="2539" h="4445">
                  <a:moveTo>
                    <a:pt x="2489" y="0"/>
                  </a:moveTo>
                  <a:lnTo>
                    <a:pt x="0" y="2298"/>
                  </a:lnTo>
                  <a:lnTo>
                    <a:pt x="0" y="4432"/>
                  </a:lnTo>
                  <a:lnTo>
                    <a:pt x="2489" y="2120"/>
                  </a:lnTo>
                  <a:lnTo>
                    <a:pt x="2489" y="0"/>
                  </a:lnTo>
                  <a:close/>
                </a:path>
              </a:pathLst>
            </a:custGeom>
            <a:solidFill>
              <a:srgbClr val="5E84B2"/>
            </a:solidFill>
          </p:spPr>
          <p:txBody>
            <a:bodyPr wrap="square" lIns="0" tIns="0" rIns="0" bIns="0" rtlCol="0"/>
            <a:lstStyle/>
            <a:p>
              <a:endParaRPr sz="1227"/>
            </a:p>
          </p:txBody>
        </p:sp>
        <p:sp>
          <p:nvSpPr>
            <p:cNvPr id="5129" name="object 5129"/>
            <p:cNvSpPr/>
            <p:nvPr/>
          </p:nvSpPr>
          <p:spPr>
            <a:xfrm>
              <a:off x="2608554" y="69534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5130" name="object 5130"/>
            <p:cNvSpPr/>
            <p:nvPr/>
          </p:nvSpPr>
          <p:spPr>
            <a:xfrm>
              <a:off x="2608554" y="6954926"/>
              <a:ext cx="2540" cy="6350"/>
            </a:xfrm>
            <a:custGeom>
              <a:avLst/>
              <a:gdLst/>
              <a:ahLst/>
              <a:cxnLst/>
              <a:rect l="l" t="t" r="r" b="b"/>
              <a:pathLst>
                <a:path w="2539" h="6350">
                  <a:moveTo>
                    <a:pt x="2514" y="3898"/>
                  </a:moveTo>
                  <a:lnTo>
                    <a:pt x="2501" y="2184"/>
                  </a:lnTo>
                  <a:lnTo>
                    <a:pt x="2501" y="0"/>
                  </a:lnTo>
                  <a:lnTo>
                    <a:pt x="0" y="2298"/>
                  </a:lnTo>
                  <a:lnTo>
                    <a:pt x="0" y="4495"/>
                  </a:lnTo>
                  <a:lnTo>
                    <a:pt x="0" y="6223"/>
                  </a:lnTo>
                  <a:lnTo>
                    <a:pt x="2514" y="3898"/>
                  </a:lnTo>
                  <a:close/>
                </a:path>
              </a:pathLst>
            </a:custGeom>
            <a:solidFill>
              <a:srgbClr val="5E86B3"/>
            </a:solidFill>
          </p:spPr>
          <p:txBody>
            <a:bodyPr wrap="square" lIns="0" tIns="0" rIns="0" bIns="0" rtlCol="0"/>
            <a:lstStyle/>
            <a:p>
              <a:endParaRPr sz="1227"/>
            </a:p>
          </p:txBody>
        </p:sp>
        <p:sp>
          <p:nvSpPr>
            <p:cNvPr id="5131" name="object 5131"/>
            <p:cNvSpPr/>
            <p:nvPr/>
          </p:nvSpPr>
          <p:spPr>
            <a:xfrm>
              <a:off x="2608554" y="6958825"/>
              <a:ext cx="2540" cy="4445"/>
            </a:xfrm>
            <a:custGeom>
              <a:avLst/>
              <a:gdLst/>
              <a:ahLst/>
              <a:cxnLst/>
              <a:rect l="l" t="t" r="r" b="b"/>
              <a:pathLst>
                <a:path w="2539" h="4445">
                  <a:moveTo>
                    <a:pt x="2514" y="0"/>
                  </a:moveTo>
                  <a:lnTo>
                    <a:pt x="0" y="2324"/>
                  </a:lnTo>
                  <a:lnTo>
                    <a:pt x="0" y="4216"/>
                  </a:lnTo>
                  <a:lnTo>
                    <a:pt x="2527" y="1905"/>
                  </a:lnTo>
                  <a:lnTo>
                    <a:pt x="2514" y="0"/>
                  </a:lnTo>
                  <a:close/>
                </a:path>
              </a:pathLst>
            </a:custGeom>
            <a:solidFill>
              <a:srgbClr val="5E86B4"/>
            </a:solidFill>
          </p:spPr>
          <p:txBody>
            <a:bodyPr wrap="square" lIns="0" tIns="0" rIns="0" bIns="0" rtlCol="0"/>
            <a:lstStyle/>
            <a:p>
              <a:endParaRPr sz="1227"/>
            </a:p>
          </p:txBody>
        </p:sp>
        <p:sp>
          <p:nvSpPr>
            <p:cNvPr id="5132" name="object 5132"/>
            <p:cNvSpPr/>
            <p:nvPr/>
          </p:nvSpPr>
          <p:spPr>
            <a:xfrm>
              <a:off x="2608554" y="6960730"/>
              <a:ext cx="2540" cy="6350"/>
            </a:xfrm>
            <a:custGeom>
              <a:avLst/>
              <a:gdLst/>
              <a:ahLst/>
              <a:cxnLst/>
              <a:rect l="l" t="t" r="r" b="b"/>
              <a:pathLst>
                <a:path w="2539" h="6350">
                  <a:moveTo>
                    <a:pt x="2540" y="3683"/>
                  </a:moveTo>
                  <a:lnTo>
                    <a:pt x="2527" y="1854"/>
                  </a:lnTo>
                  <a:lnTo>
                    <a:pt x="2527" y="0"/>
                  </a:lnTo>
                  <a:lnTo>
                    <a:pt x="0" y="2311"/>
                  </a:lnTo>
                  <a:lnTo>
                    <a:pt x="0" y="4178"/>
                  </a:lnTo>
                  <a:lnTo>
                    <a:pt x="0" y="6019"/>
                  </a:lnTo>
                  <a:lnTo>
                    <a:pt x="2540" y="3683"/>
                  </a:lnTo>
                  <a:close/>
                </a:path>
              </a:pathLst>
            </a:custGeom>
            <a:solidFill>
              <a:srgbClr val="5E87B4"/>
            </a:solidFill>
          </p:spPr>
          <p:txBody>
            <a:bodyPr wrap="square" lIns="0" tIns="0" rIns="0" bIns="0" rtlCol="0"/>
            <a:lstStyle/>
            <a:p>
              <a:endParaRPr sz="1227"/>
            </a:p>
          </p:txBody>
        </p:sp>
        <p:sp>
          <p:nvSpPr>
            <p:cNvPr id="5133" name="object 5133"/>
            <p:cNvSpPr/>
            <p:nvPr/>
          </p:nvSpPr>
          <p:spPr>
            <a:xfrm>
              <a:off x="2608554" y="6964413"/>
              <a:ext cx="2540" cy="4445"/>
            </a:xfrm>
            <a:custGeom>
              <a:avLst/>
              <a:gdLst/>
              <a:ahLst/>
              <a:cxnLst/>
              <a:rect l="l" t="t" r="r" b="b"/>
              <a:pathLst>
                <a:path w="2539" h="4445">
                  <a:moveTo>
                    <a:pt x="2540" y="0"/>
                  </a:moveTo>
                  <a:lnTo>
                    <a:pt x="0" y="2336"/>
                  </a:lnTo>
                  <a:lnTo>
                    <a:pt x="0" y="4229"/>
                  </a:lnTo>
                  <a:lnTo>
                    <a:pt x="2540" y="1892"/>
                  </a:lnTo>
                  <a:lnTo>
                    <a:pt x="2540" y="0"/>
                  </a:lnTo>
                  <a:close/>
                </a:path>
              </a:pathLst>
            </a:custGeom>
            <a:solidFill>
              <a:srgbClr val="5E88B5"/>
            </a:solidFill>
          </p:spPr>
          <p:txBody>
            <a:bodyPr wrap="square" lIns="0" tIns="0" rIns="0" bIns="0" rtlCol="0"/>
            <a:lstStyle/>
            <a:p>
              <a:endParaRPr sz="1227"/>
            </a:p>
          </p:txBody>
        </p:sp>
        <p:sp>
          <p:nvSpPr>
            <p:cNvPr id="5134" name="object 5134"/>
            <p:cNvSpPr/>
            <p:nvPr/>
          </p:nvSpPr>
          <p:spPr>
            <a:xfrm>
              <a:off x="2608554" y="6966305"/>
              <a:ext cx="3175" cy="4445"/>
            </a:xfrm>
            <a:custGeom>
              <a:avLst/>
              <a:gdLst/>
              <a:ahLst/>
              <a:cxnLst/>
              <a:rect l="l" t="t" r="r" b="b"/>
              <a:pathLst>
                <a:path w="3175" h="4445">
                  <a:moveTo>
                    <a:pt x="2540" y="0"/>
                  </a:moveTo>
                  <a:lnTo>
                    <a:pt x="0" y="2336"/>
                  </a:lnTo>
                  <a:lnTo>
                    <a:pt x="0" y="4127"/>
                  </a:lnTo>
                  <a:lnTo>
                    <a:pt x="2552" y="1777"/>
                  </a:lnTo>
                  <a:lnTo>
                    <a:pt x="2540" y="0"/>
                  </a:lnTo>
                  <a:close/>
                </a:path>
              </a:pathLst>
            </a:custGeom>
            <a:solidFill>
              <a:srgbClr val="5E88B6"/>
            </a:solidFill>
          </p:spPr>
          <p:txBody>
            <a:bodyPr wrap="square" lIns="0" tIns="0" rIns="0" bIns="0" rtlCol="0"/>
            <a:lstStyle/>
            <a:p>
              <a:endParaRPr sz="1227"/>
            </a:p>
          </p:txBody>
        </p:sp>
        <p:sp>
          <p:nvSpPr>
            <p:cNvPr id="5135" name="object 5135"/>
            <p:cNvSpPr/>
            <p:nvPr/>
          </p:nvSpPr>
          <p:spPr>
            <a:xfrm>
              <a:off x="2608554" y="6968083"/>
              <a:ext cx="3175" cy="4445"/>
            </a:xfrm>
            <a:custGeom>
              <a:avLst/>
              <a:gdLst/>
              <a:ahLst/>
              <a:cxnLst/>
              <a:rect l="l" t="t" r="r" b="b"/>
              <a:pathLst>
                <a:path w="3175" h="4445">
                  <a:moveTo>
                    <a:pt x="2552" y="0"/>
                  </a:moveTo>
                  <a:lnTo>
                    <a:pt x="0" y="2349"/>
                  </a:lnTo>
                  <a:lnTo>
                    <a:pt x="0" y="4102"/>
                  </a:lnTo>
                  <a:lnTo>
                    <a:pt x="2552" y="1752"/>
                  </a:lnTo>
                  <a:lnTo>
                    <a:pt x="2552" y="0"/>
                  </a:lnTo>
                  <a:close/>
                </a:path>
              </a:pathLst>
            </a:custGeom>
            <a:solidFill>
              <a:srgbClr val="5F88B6"/>
            </a:solidFill>
          </p:spPr>
          <p:txBody>
            <a:bodyPr wrap="square" lIns="0" tIns="0" rIns="0" bIns="0" rtlCol="0"/>
            <a:lstStyle/>
            <a:p>
              <a:endParaRPr sz="1227"/>
            </a:p>
          </p:txBody>
        </p:sp>
        <p:sp>
          <p:nvSpPr>
            <p:cNvPr id="5136" name="object 5136"/>
            <p:cNvSpPr/>
            <p:nvPr/>
          </p:nvSpPr>
          <p:spPr>
            <a:xfrm>
              <a:off x="2608554" y="6969836"/>
              <a:ext cx="3175" cy="4445"/>
            </a:xfrm>
            <a:custGeom>
              <a:avLst/>
              <a:gdLst/>
              <a:ahLst/>
              <a:cxnLst/>
              <a:rect l="l" t="t" r="r" b="b"/>
              <a:pathLst>
                <a:path w="3175" h="4445">
                  <a:moveTo>
                    <a:pt x="2552" y="0"/>
                  </a:moveTo>
                  <a:lnTo>
                    <a:pt x="0" y="2349"/>
                  </a:lnTo>
                  <a:lnTo>
                    <a:pt x="0" y="4216"/>
                  </a:lnTo>
                  <a:lnTo>
                    <a:pt x="2565" y="1854"/>
                  </a:lnTo>
                  <a:lnTo>
                    <a:pt x="2552" y="0"/>
                  </a:lnTo>
                  <a:close/>
                </a:path>
              </a:pathLst>
            </a:custGeom>
            <a:solidFill>
              <a:srgbClr val="5F89B6"/>
            </a:solidFill>
          </p:spPr>
          <p:txBody>
            <a:bodyPr wrap="square" lIns="0" tIns="0" rIns="0" bIns="0" rtlCol="0"/>
            <a:lstStyle/>
            <a:p>
              <a:endParaRPr sz="1227"/>
            </a:p>
          </p:txBody>
        </p:sp>
        <p:sp>
          <p:nvSpPr>
            <p:cNvPr id="5137" name="object 5137"/>
            <p:cNvSpPr/>
            <p:nvPr/>
          </p:nvSpPr>
          <p:spPr>
            <a:xfrm>
              <a:off x="2608554" y="6971690"/>
              <a:ext cx="3175" cy="5080"/>
            </a:xfrm>
            <a:custGeom>
              <a:avLst/>
              <a:gdLst/>
              <a:ahLst/>
              <a:cxnLst/>
              <a:rect l="l" t="t" r="r" b="b"/>
              <a:pathLst>
                <a:path w="3175" h="5079">
                  <a:moveTo>
                    <a:pt x="2565" y="0"/>
                  </a:moveTo>
                  <a:lnTo>
                    <a:pt x="0" y="2362"/>
                  </a:lnTo>
                  <a:lnTo>
                    <a:pt x="0" y="4508"/>
                  </a:lnTo>
                  <a:lnTo>
                    <a:pt x="2565" y="2120"/>
                  </a:lnTo>
                  <a:lnTo>
                    <a:pt x="2565" y="0"/>
                  </a:lnTo>
                  <a:close/>
                </a:path>
              </a:pathLst>
            </a:custGeom>
            <a:solidFill>
              <a:srgbClr val="5F8AB7"/>
            </a:solidFill>
          </p:spPr>
          <p:txBody>
            <a:bodyPr wrap="square" lIns="0" tIns="0" rIns="0" bIns="0" rtlCol="0"/>
            <a:lstStyle/>
            <a:p>
              <a:endParaRPr sz="1227"/>
            </a:p>
          </p:txBody>
        </p:sp>
        <p:sp>
          <p:nvSpPr>
            <p:cNvPr id="5138" name="object 5138"/>
            <p:cNvSpPr/>
            <p:nvPr/>
          </p:nvSpPr>
          <p:spPr>
            <a:xfrm>
              <a:off x="2608554" y="6973811"/>
              <a:ext cx="3175" cy="6350"/>
            </a:xfrm>
            <a:custGeom>
              <a:avLst/>
              <a:gdLst/>
              <a:ahLst/>
              <a:cxnLst/>
              <a:rect l="l" t="t" r="r" b="b"/>
              <a:pathLst>
                <a:path w="3175" h="6350">
                  <a:moveTo>
                    <a:pt x="2578" y="1587"/>
                  </a:moveTo>
                  <a:lnTo>
                    <a:pt x="2565" y="0"/>
                  </a:lnTo>
                  <a:lnTo>
                    <a:pt x="0" y="2387"/>
                  </a:lnTo>
                  <a:lnTo>
                    <a:pt x="0" y="3962"/>
                  </a:lnTo>
                  <a:lnTo>
                    <a:pt x="0" y="5740"/>
                  </a:lnTo>
                  <a:lnTo>
                    <a:pt x="2578" y="3365"/>
                  </a:lnTo>
                  <a:lnTo>
                    <a:pt x="2578" y="1587"/>
                  </a:lnTo>
                  <a:close/>
                </a:path>
              </a:pathLst>
            </a:custGeom>
            <a:solidFill>
              <a:srgbClr val="5F8AB8"/>
            </a:solidFill>
          </p:spPr>
          <p:txBody>
            <a:bodyPr wrap="square" lIns="0" tIns="0" rIns="0" bIns="0" rtlCol="0"/>
            <a:lstStyle/>
            <a:p>
              <a:endParaRPr sz="1227"/>
            </a:p>
          </p:txBody>
        </p:sp>
        <p:sp>
          <p:nvSpPr>
            <p:cNvPr id="5139" name="object 5139"/>
            <p:cNvSpPr/>
            <p:nvPr/>
          </p:nvSpPr>
          <p:spPr>
            <a:xfrm>
              <a:off x="2608554" y="6977176"/>
              <a:ext cx="3175" cy="5080"/>
            </a:xfrm>
            <a:custGeom>
              <a:avLst/>
              <a:gdLst/>
              <a:ahLst/>
              <a:cxnLst/>
              <a:rect l="l" t="t" r="r" b="b"/>
              <a:pathLst>
                <a:path w="3175" h="5079">
                  <a:moveTo>
                    <a:pt x="2578" y="0"/>
                  </a:moveTo>
                  <a:lnTo>
                    <a:pt x="0" y="2374"/>
                  </a:lnTo>
                  <a:lnTo>
                    <a:pt x="0" y="4559"/>
                  </a:lnTo>
                  <a:lnTo>
                    <a:pt x="2590" y="2171"/>
                  </a:lnTo>
                  <a:lnTo>
                    <a:pt x="2578" y="0"/>
                  </a:lnTo>
                  <a:close/>
                </a:path>
              </a:pathLst>
            </a:custGeom>
            <a:solidFill>
              <a:srgbClr val="5F8BB8"/>
            </a:solidFill>
          </p:spPr>
          <p:txBody>
            <a:bodyPr wrap="square" lIns="0" tIns="0" rIns="0" bIns="0" rtlCol="0"/>
            <a:lstStyle/>
            <a:p>
              <a:endParaRPr sz="1227"/>
            </a:p>
          </p:txBody>
        </p:sp>
        <p:sp>
          <p:nvSpPr>
            <p:cNvPr id="5140" name="object 5140"/>
            <p:cNvSpPr/>
            <p:nvPr/>
          </p:nvSpPr>
          <p:spPr>
            <a:xfrm>
              <a:off x="2608554" y="69793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5141" name="object 5141"/>
            <p:cNvSpPr/>
            <p:nvPr/>
          </p:nvSpPr>
          <p:spPr>
            <a:xfrm>
              <a:off x="2608554" y="6980885"/>
              <a:ext cx="3175" cy="4445"/>
            </a:xfrm>
            <a:custGeom>
              <a:avLst/>
              <a:gdLst/>
              <a:ahLst/>
              <a:cxnLst/>
              <a:rect l="l" t="t" r="r" b="b"/>
              <a:pathLst>
                <a:path w="3175" h="4445">
                  <a:moveTo>
                    <a:pt x="2603" y="0"/>
                  </a:moveTo>
                  <a:lnTo>
                    <a:pt x="0" y="2400"/>
                  </a:lnTo>
                  <a:lnTo>
                    <a:pt x="0" y="4292"/>
                  </a:lnTo>
                  <a:lnTo>
                    <a:pt x="2603" y="1892"/>
                  </a:lnTo>
                  <a:lnTo>
                    <a:pt x="2603" y="0"/>
                  </a:lnTo>
                  <a:close/>
                </a:path>
              </a:pathLst>
            </a:custGeom>
            <a:solidFill>
              <a:srgbClr val="5F8CBA"/>
            </a:solidFill>
          </p:spPr>
          <p:txBody>
            <a:bodyPr wrap="square" lIns="0" tIns="0" rIns="0" bIns="0" rtlCol="0"/>
            <a:lstStyle/>
            <a:p>
              <a:endParaRPr sz="1227"/>
            </a:p>
          </p:txBody>
        </p:sp>
        <p:sp>
          <p:nvSpPr>
            <p:cNvPr id="5142" name="object 5142"/>
            <p:cNvSpPr/>
            <p:nvPr/>
          </p:nvSpPr>
          <p:spPr>
            <a:xfrm>
              <a:off x="2608554" y="6982777"/>
              <a:ext cx="3175" cy="4445"/>
            </a:xfrm>
            <a:custGeom>
              <a:avLst/>
              <a:gdLst/>
              <a:ahLst/>
              <a:cxnLst/>
              <a:rect l="l" t="t" r="r" b="b"/>
              <a:pathLst>
                <a:path w="3175" h="4445">
                  <a:moveTo>
                    <a:pt x="2603" y="0"/>
                  </a:moveTo>
                  <a:lnTo>
                    <a:pt x="0" y="2400"/>
                  </a:lnTo>
                  <a:lnTo>
                    <a:pt x="0" y="4127"/>
                  </a:lnTo>
                  <a:lnTo>
                    <a:pt x="2616" y="1727"/>
                  </a:lnTo>
                  <a:lnTo>
                    <a:pt x="2603" y="0"/>
                  </a:lnTo>
                  <a:close/>
                </a:path>
              </a:pathLst>
            </a:custGeom>
            <a:solidFill>
              <a:srgbClr val="608DBA"/>
            </a:solidFill>
          </p:spPr>
          <p:txBody>
            <a:bodyPr wrap="square" lIns="0" tIns="0" rIns="0" bIns="0" rtlCol="0"/>
            <a:lstStyle/>
            <a:p>
              <a:endParaRPr sz="1227"/>
            </a:p>
          </p:txBody>
        </p:sp>
        <p:sp>
          <p:nvSpPr>
            <p:cNvPr id="5143" name="object 5143"/>
            <p:cNvSpPr/>
            <p:nvPr/>
          </p:nvSpPr>
          <p:spPr>
            <a:xfrm>
              <a:off x="2608554" y="6984504"/>
              <a:ext cx="3175" cy="5080"/>
            </a:xfrm>
            <a:custGeom>
              <a:avLst/>
              <a:gdLst/>
              <a:ahLst/>
              <a:cxnLst/>
              <a:rect l="l" t="t" r="r" b="b"/>
              <a:pathLst>
                <a:path w="3175" h="5079">
                  <a:moveTo>
                    <a:pt x="2628" y="3962"/>
                  </a:moveTo>
                  <a:lnTo>
                    <a:pt x="2616" y="2171"/>
                  </a:lnTo>
                  <a:lnTo>
                    <a:pt x="2616" y="0"/>
                  </a:lnTo>
                  <a:lnTo>
                    <a:pt x="0" y="2400"/>
                  </a:lnTo>
                  <a:lnTo>
                    <a:pt x="0" y="4597"/>
                  </a:lnTo>
                  <a:lnTo>
                    <a:pt x="228" y="4991"/>
                  </a:lnTo>
                  <a:lnTo>
                    <a:pt x="2108" y="4432"/>
                  </a:lnTo>
                  <a:lnTo>
                    <a:pt x="2628" y="3962"/>
                  </a:lnTo>
                  <a:close/>
                </a:path>
              </a:pathLst>
            </a:custGeom>
            <a:solidFill>
              <a:srgbClr val="608DBB"/>
            </a:solidFill>
          </p:spPr>
          <p:txBody>
            <a:bodyPr wrap="square" lIns="0" tIns="0" rIns="0" bIns="0" rtlCol="0"/>
            <a:lstStyle/>
            <a:p>
              <a:endParaRPr sz="1227"/>
            </a:p>
          </p:txBody>
        </p:sp>
        <p:sp>
          <p:nvSpPr>
            <p:cNvPr id="5144" name="object 5144"/>
            <p:cNvSpPr/>
            <p:nvPr/>
          </p:nvSpPr>
          <p:spPr>
            <a:xfrm>
              <a:off x="2610662" y="6988467"/>
              <a:ext cx="635" cy="635"/>
            </a:xfrm>
            <a:custGeom>
              <a:avLst/>
              <a:gdLst/>
              <a:ahLst/>
              <a:cxnLst/>
              <a:rect l="l" t="t" r="r" b="b"/>
              <a:pathLst>
                <a:path w="635" h="634">
                  <a:moveTo>
                    <a:pt x="520" y="0"/>
                  </a:moveTo>
                  <a:lnTo>
                    <a:pt x="0" y="469"/>
                  </a:lnTo>
                  <a:lnTo>
                    <a:pt x="520" y="317"/>
                  </a:lnTo>
                  <a:lnTo>
                    <a:pt x="520" y="0"/>
                  </a:lnTo>
                  <a:close/>
                </a:path>
              </a:pathLst>
            </a:custGeom>
            <a:solidFill>
              <a:srgbClr val="608EBC"/>
            </a:solidFill>
          </p:spPr>
          <p:txBody>
            <a:bodyPr wrap="square" lIns="0" tIns="0" rIns="0" bIns="0" rtlCol="0"/>
            <a:lstStyle/>
            <a:p>
              <a:endParaRPr sz="1227"/>
            </a:p>
          </p:txBody>
        </p:sp>
        <p:sp>
          <p:nvSpPr>
            <p:cNvPr id="5145" name="object 5145"/>
            <p:cNvSpPr/>
            <p:nvPr/>
          </p:nvSpPr>
          <p:spPr>
            <a:xfrm>
              <a:off x="2660573" y="6873316"/>
              <a:ext cx="20955" cy="7620"/>
            </a:xfrm>
            <a:custGeom>
              <a:avLst/>
              <a:gdLst/>
              <a:ahLst/>
              <a:cxnLst/>
              <a:rect l="l" t="t" r="r" b="b"/>
              <a:pathLst>
                <a:path w="20955" h="7620">
                  <a:moveTo>
                    <a:pt x="20332" y="1143"/>
                  </a:moveTo>
                  <a:lnTo>
                    <a:pt x="16903" y="0"/>
                  </a:lnTo>
                  <a:lnTo>
                    <a:pt x="1473" y="4648"/>
                  </a:lnTo>
                  <a:lnTo>
                    <a:pt x="0" y="5092"/>
                  </a:lnTo>
                  <a:lnTo>
                    <a:pt x="558" y="7112"/>
                  </a:lnTo>
                  <a:lnTo>
                    <a:pt x="2019" y="6667"/>
                  </a:lnTo>
                  <a:lnTo>
                    <a:pt x="20332" y="1143"/>
                  </a:lnTo>
                  <a:close/>
                </a:path>
              </a:pathLst>
            </a:custGeom>
            <a:solidFill>
              <a:srgbClr val="5B73A0"/>
            </a:solidFill>
          </p:spPr>
          <p:txBody>
            <a:bodyPr wrap="square" lIns="0" tIns="0" rIns="0" bIns="0" rtlCol="0"/>
            <a:lstStyle/>
            <a:p>
              <a:endParaRPr sz="1227"/>
            </a:p>
          </p:txBody>
        </p:sp>
        <p:sp>
          <p:nvSpPr>
            <p:cNvPr id="5146" name="object 5146"/>
            <p:cNvSpPr/>
            <p:nvPr/>
          </p:nvSpPr>
          <p:spPr>
            <a:xfrm>
              <a:off x="2657945" y="6878408"/>
              <a:ext cx="3810" cy="3175"/>
            </a:xfrm>
            <a:custGeom>
              <a:avLst/>
              <a:gdLst/>
              <a:ahLst/>
              <a:cxnLst/>
              <a:rect l="l" t="t" r="r" b="b"/>
              <a:pathLst>
                <a:path w="3810" h="3175">
                  <a:moveTo>
                    <a:pt x="3187" y="2019"/>
                  </a:moveTo>
                  <a:lnTo>
                    <a:pt x="2628" y="0"/>
                  </a:lnTo>
                  <a:lnTo>
                    <a:pt x="1473" y="355"/>
                  </a:lnTo>
                  <a:lnTo>
                    <a:pt x="0" y="800"/>
                  </a:lnTo>
                  <a:lnTo>
                    <a:pt x="558" y="2806"/>
                  </a:lnTo>
                  <a:lnTo>
                    <a:pt x="1130" y="2628"/>
                  </a:lnTo>
                  <a:lnTo>
                    <a:pt x="2019" y="2362"/>
                  </a:lnTo>
                  <a:lnTo>
                    <a:pt x="3187" y="2019"/>
                  </a:lnTo>
                  <a:close/>
                </a:path>
              </a:pathLst>
            </a:custGeom>
            <a:solidFill>
              <a:srgbClr val="5B74A1"/>
            </a:solidFill>
          </p:spPr>
          <p:txBody>
            <a:bodyPr wrap="square" lIns="0" tIns="0" rIns="0" bIns="0" rtlCol="0"/>
            <a:lstStyle/>
            <a:p>
              <a:endParaRPr sz="1227"/>
            </a:p>
          </p:txBody>
        </p:sp>
        <p:sp>
          <p:nvSpPr>
            <p:cNvPr id="5147" name="object 5147"/>
            <p:cNvSpPr/>
            <p:nvPr/>
          </p:nvSpPr>
          <p:spPr>
            <a:xfrm>
              <a:off x="2656814" y="6879209"/>
              <a:ext cx="1905" cy="2540"/>
            </a:xfrm>
            <a:custGeom>
              <a:avLst/>
              <a:gdLst/>
              <a:ahLst/>
              <a:cxnLst/>
              <a:rect l="l" t="t" r="r" b="b"/>
              <a:pathLst>
                <a:path w="1905" h="2540">
                  <a:moveTo>
                    <a:pt x="1130" y="0"/>
                  </a:moveTo>
                  <a:lnTo>
                    <a:pt x="0" y="342"/>
                  </a:lnTo>
                  <a:lnTo>
                    <a:pt x="546" y="2349"/>
                  </a:lnTo>
                  <a:lnTo>
                    <a:pt x="1689" y="2006"/>
                  </a:lnTo>
                  <a:lnTo>
                    <a:pt x="1130" y="0"/>
                  </a:lnTo>
                  <a:close/>
                </a:path>
              </a:pathLst>
            </a:custGeom>
            <a:solidFill>
              <a:srgbClr val="5B75A1"/>
            </a:solidFill>
          </p:spPr>
          <p:txBody>
            <a:bodyPr wrap="square" lIns="0" tIns="0" rIns="0" bIns="0" rtlCol="0"/>
            <a:lstStyle/>
            <a:p>
              <a:endParaRPr sz="1227"/>
            </a:p>
          </p:txBody>
        </p:sp>
        <p:sp>
          <p:nvSpPr>
            <p:cNvPr id="5148" name="object 5148"/>
            <p:cNvSpPr/>
            <p:nvPr/>
          </p:nvSpPr>
          <p:spPr>
            <a:xfrm>
              <a:off x="2655214" y="6879552"/>
              <a:ext cx="2540" cy="2540"/>
            </a:xfrm>
            <a:custGeom>
              <a:avLst/>
              <a:gdLst/>
              <a:ahLst/>
              <a:cxnLst/>
              <a:rect l="l" t="t" r="r" b="b"/>
              <a:pathLst>
                <a:path w="2539" h="2540">
                  <a:moveTo>
                    <a:pt x="1600" y="0"/>
                  </a:moveTo>
                  <a:lnTo>
                    <a:pt x="0" y="469"/>
                  </a:lnTo>
                  <a:lnTo>
                    <a:pt x="558" y="2489"/>
                  </a:lnTo>
                  <a:lnTo>
                    <a:pt x="825" y="2412"/>
                  </a:lnTo>
                  <a:lnTo>
                    <a:pt x="2146" y="2006"/>
                  </a:lnTo>
                  <a:lnTo>
                    <a:pt x="1600" y="0"/>
                  </a:lnTo>
                  <a:close/>
                </a:path>
              </a:pathLst>
            </a:custGeom>
            <a:solidFill>
              <a:srgbClr val="5C75A2"/>
            </a:solidFill>
          </p:spPr>
          <p:txBody>
            <a:bodyPr wrap="square" lIns="0" tIns="0" rIns="0" bIns="0" rtlCol="0"/>
            <a:lstStyle/>
            <a:p>
              <a:endParaRPr sz="1227"/>
            </a:p>
          </p:txBody>
        </p:sp>
        <p:sp>
          <p:nvSpPr>
            <p:cNvPr id="5149" name="object 5149"/>
            <p:cNvSpPr/>
            <p:nvPr/>
          </p:nvSpPr>
          <p:spPr>
            <a:xfrm>
              <a:off x="2653792" y="6880021"/>
              <a:ext cx="2540" cy="2540"/>
            </a:xfrm>
            <a:custGeom>
              <a:avLst/>
              <a:gdLst/>
              <a:ahLst/>
              <a:cxnLst/>
              <a:rect l="l" t="t" r="r" b="b"/>
              <a:pathLst>
                <a:path w="2539" h="2540">
                  <a:moveTo>
                    <a:pt x="1422" y="0"/>
                  </a:moveTo>
                  <a:lnTo>
                    <a:pt x="0" y="431"/>
                  </a:lnTo>
                  <a:lnTo>
                    <a:pt x="533" y="2451"/>
                  </a:lnTo>
                  <a:lnTo>
                    <a:pt x="1981" y="2019"/>
                  </a:lnTo>
                  <a:lnTo>
                    <a:pt x="1422" y="0"/>
                  </a:lnTo>
                  <a:close/>
                </a:path>
              </a:pathLst>
            </a:custGeom>
            <a:solidFill>
              <a:srgbClr val="5C75A3"/>
            </a:solidFill>
          </p:spPr>
          <p:txBody>
            <a:bodyPr wrap="square" lIns="0" tIns="0" rIns="0" bIns="0" rtlCol="0"/>
            <a:lstStyle/>
            <a:p>
              <a:endParaRPr sz="1227"/>
            </a:p>
          </p:txBody>
        </p:sp>
        <p:sp>
          <p:nvSpPr>
            <p:cNvPr id="5150" name="object 5150"/>
            <p:cNvSpPr/>
            <p:nvPr/>
          </p:nvSpPr>
          <p:spPr>
            <a:xfrm>
              <a:off x="2652610" y="6880453"/>
              <a:ext cx="1905" cy="2540"/>
            </a:xfrm>
            <a:custGeom>
              <a:avLst/>
              <a:gdLst/>
              <a:ahLst/>
              <a:cxnLst/>
              <a:rect l="l" t="t" r="r" b="b"/>
              <a:pathLst>
                <a:path w="1905" h="2540">
                  <a:moveTo>
                    <a:pt x="1181" y="0"/>
                  </a:moveTo>
                  <a:lnTo>
                    <a:pt x="0" y="355"/>
                  </a:lnTo>
                  <a:lnTo>
                    <a:pt x="558" y="2374"/>
                  </a:lnTo>
                  <a:lnTo>
                    <a:pt x="1117" y="2197"/>
                  </a:lnTo>
                  <a:lnTo>
                    <a:pt x="1714" y="2019"/>
                  </a:lnTo>
                  <a:lnTo>
                    <a:pt x="1181" y="0"/>
                  </a:lnTo>
                  <a:close/>
                </a:path>
              </a:pathLst>
            </a:custGeom>
            <a:solidFill>
              <a:srgbClr val="5C76A3"/>
            </a:solidFill>
          </p:spPr>
          <p:txBody>
            <a:bodyPr wrap="square" lIns="0" tIns="0" rIns="0" bIns="0" rtlCol="0"/>
            <a:lstStyle/>
            <a:p>
              <a:endParaRPr sz="1227"/>
            </a:p>
          </p:txBody>
        </p:sp>
        <p:sp>
          <p:nvSpPr>
            <p:cNvPr id="5151" name="object 5151"/>
            <p:cNvSpPr/>
            <p:nvPr/>
          </p:nvSpPr>
          <p:spPr>
            <a:xfrm>
              <a:off x="2651125" y="6880809"/>
              <a:ext cx="2540" cy="2540"/>
            </a:xfrm>
            <a:custGeom>
              <a:avLst/>
              <a:gdLst/>
              <a:ahLst/>
              <a:cxnLst/>
              <a:rect l="l" t="t" r="r" b="b"/>
              <a:pathLst>
                <a:path w="2539" h="2540">
                  <a:moveTo>
                    <a:pt x="1485" y="0"/>
                  </a:moveTo>
                  <a:lnTo>
                    <a:pt x="0" y="457"/>
                  </a:lnTo>
                  <a:lnTo>
                    <a:pt x="558" y="2463"/>
                  </a:lnTo>
                  <a:lnTo>
                    <a:pt x="2044" y="2019"/>
                  </a:lnTo>
                  <a:lnTo>
                    <a:pt x="1485" y="0"/>
                  </a:lnTo>
                  <a:close/>
                </a:path>
              </a:pathLst>
            </a:custGeom>
            <a:solidFill>
              <a:srgbClr val="5C77A4"/>
            </a:solidFill>
          </p:spPr>
          <p:txBody>
            <a:bodyPr wrap="square" lIns="0" tIns="0" rIns="0" bIns="0" rtlCol="0"/>
            <a:lstStyle/>
            <a:p>
              <a:endParaRPr sz="1227"/>
            </a:p>
          </p:txBody>
        </p:sp>
        <p:sp>
          <p:nvSpPr>
            <p:cNvPr id="5152" name="object 5152"/>
            <p:cNvSpPr/>
            <p:nvPr/>
          </p:nvSpPr>
          <p:spPr>
            <a:xfrm>
              <a:off x="2648420" y="6881266"/>
              <a:ext cx="3810" cy="3175"/>
            </a:xfrm>
            <a:custGeom>
              <a:avLst/>
              <a:gdLst/>
              <a:ahLst/>
              <a:cxnLst/>
              <a:rect l="l" t="t" r="r" b="b"/>
              <a:pathLst>
                <a:path w="3810" h="3175">
                  <a:moveTo>
                    <a:pt x="3263" y="2006"/>
                  </a:moveTo>
                  <a:lnTo>
                    <a:pt x="2705" y="0"/>
                  </a:lnTo>
                  <a:lnTo>
                    <a:pt x="1562" y="342"/>
                  </a:lnTo>
                  <a:lnTo>
                    <a:pt x="0" y="812"/>
                  </a:lnTo>
                  <a:lnTo>
                    <a:pt x="558" y="2819"/>
                  </a:lnTo>
                  <a:lnTo>
                    <a:pt x="1765" y="2463"/>
                  </a:lnTo>
                  <a:lnTo>
                    <a:pt x="2120" y="2349"/>
                  </a:lnTo>
                  <a:lnTo>
                    <a:pt x="3263" y="2006"/>
                  </a:lnTo>
                  <a:close/>
                </a:path>
              </a:pathLst>
            </a:custGeom>
            <a:solidFill>
              <a:srgbClr val="5C78A4"/>
            </a:solidFill>
          </p:spPr>
          <p:txBody>
            <a:bodyPr wrap="square" lIns="0" tIns="0" rIns="0" bIns="0" rtlCol="0"/>
            <a:lstStyle/>
            <a:p>
              <a:endParaRPr sz="1227"/>
            </a:p>
          </p:txBody>
        </p:sp>
        <p:sp>
          <p:nvSpPr>
            <p:cNvPr id="5153" name="object 5153"/>
            <p:cNvSpPr/>
            <p:nvPr/>
          </p:nvSpPr>
          <p:spPr>
            <a:xfrm>
              <a:off x="2647251" y="6882079"/>
              <a:ext cx="1905" cy="2540"/>
            </a:xfrm>
            <a:custGeom>
              <a:avLst/>
              <a:gdLst/>
              <a:ahLst/>
              <a:cxnLst/>
              <a:rect l="l" t="t" r="r" b="b"/>
              <a:pathLst>
                <a:path w="1905" h="2540">
                  <a:moveTo>
                    <a:pt x="1168" y="0"/>
                  </a:moveTo>
                  <a:lnTo>
                    <a:pt x="0" y="342"/>
                  </a:lnTo>
                  <a:lnTo>
                    <a:pt x="546" y="2362"/>
                  </a:lnTo>
                  <a:lnTo>
                    <a:pt x="1727" y="2006"/>
                  </a:lnTo>
                  <a:lnTo>
                    <a:pt x="1168" y="0"/>
                  </a:lnTo>
                  <a:close/>
                </a:path>
              </a:pathLst>
            </a:custGeom>
            <a:solidFill>
              <a:srgbClr val="5C78A5"/>
            </a:solidFill>
          </p:spPr>
          <p:txBody>
            <a:bodyPr wrap="square" lIns="0" tIns="0" rIns="0" bIns="0" rtlCol="0"/>
            <a:lstStyle/>
            <a:p>
              <a:endParaRPr sz="1227"/>
            </a:p>
          </p:txBody>
        </p:sp>
        <p:sp>
          <p:nvSpPr>
            <p:cNvPr id="5154" name="object 5154"/>
            <p:cNvSpPr/>
            <p:nvPr/>
          </p:nvSpPr>
          <p:spPr>
            <a:xfrm>
              <a:off x="2644356" y="6882422"/>
              <a:ext cx="3810" cy="3175"/>
            </a:xfrm>
            <a:custGeom>
              <a:avLst/>
              <a:gdLst/>
              <a:ahLst/>
              <a:cxnLst/>
              <a:rect l="l" t="t" r="r" b="b"/>
              <a:pathLst>
                <a:path w="3810" h="3175">
                  <a:moveTo>
                    <a:pt x="3441" y="2019"/>
                  </a:moveTo>
                  <a:lnTo>
                    <a:pt x="2895" y="0"/>
                  </a:lnTo>
                  <a:lnTo>
                    <a:pt x="1435" y="444"/>
                  </a:lnTo>
                  <a:lnTo>
                    <a:pt x="0" y="876"/>
                  </a:lnTo>
                  <a:lnTo>
                    <a:pt x="533" y="2895"/>
                  </a:lnTo>
                  <a:lnTo>
                    <a:pt x="1981" y="2463"/>
                  </a:lnTo>
                  <a:lnTo>
                    <a:pt x="3378" y="2044"/>
                  </a:lnTo>
                  <a:close/>
                </a:path>
              </a:pathLst>
            </a:custGeom>
            <a:solidFill>
              <a:srgbClr val="5C79A6"/>
            </a:solidFill>
          </p:spPr>
          <p:txBody>
            <a:bodyPr wrap="square" lIns="0" tIns="0" rIns="0" bIns="0" rtlCol="0"/>
            <a:lstStyle/>
            <a:p>
              <a:endParaRPr sz="1227"/>
            </a:p>
          </p:txBody>
        </p:sp>
        <p:sp>
          <p:nvSpPr>
            <p:cNvPr id="5155" name="object 5155"/>
            <p:cNvSpPr/>
            <p:nvPr/>
          </p:nvSpPr>
          <p:spPr>
            <a:xfrm>
              <a:off x="2643162" y="6883298"/>
              <a:ext cx="1905" cy="2540"/>
            </a:xfrm>
            <a:custGeom>
              <a:avLst/>
              <a:gdLst/>
              <a:ahLst/>
              <a:cxnLst/>
              <a:rect l="l" t="t" r="r" b="b"/>
              <a:pathLst>
                <a:path w="1905" h="2540">
                  <a:moveTo>
                    <a:pt x="1193" y="0"/>
                  </a:moveTo>
                  <a:lnTo>
                    <a:pt x="0" y="368"/>
                  </a:lnTo>
                  <a:lnTo>
                    <a:pt x="546" y="2374"/>
                  </a:lnTo>
                  <a:lnTo>
                    <a:pt x="1028" y="2235"/>
                  </a:lnTo>
                  <a:lnTo>
                    <a:pt x="1727" y="2019"/>
                  </a:lnTo>
                  <a:lnTo>
                    <a:pt x="1193" y="0"/>
                  </a:lnTo>
                  <a:close/>
                </a:path>
              </a:pathLst>
            </a:custGeom>
            <a:solidFill>
              <a:srgbClr val="5C7AA6"/>
            </a:solidFill>
          </p:spPr>
          <p:txBody>
            <a:bodyPr wrap="square" lIns="0" tIns="0" rIns="0" bIns="0" rtlCol="0"/>
            <a:lstStyle/>
            <a:p>
              <a:endParaRPr sz="1227"/>
            </a:p>
          </p:txBody>
        </p:sp>
        <p:sp>
          <p:nvSpPr>
            <p:cNvPr id="5156" name="object 5156"/>
            <p:cNvSpPr/>
            <p:nvPr/>
          </p:nvSpPr>
          <p:spPr>
            <a:xfrm>
              <a:off x="2641600" y="6883666"/>
              <a:ext cx="2540" cy="2540"/>
            </a:xfrm>
            <a:custGeom>
              <a:avLst/>
              <a:gdLst/>
              <a:ahLst/>
              <a:cxnLst/>
              <a:rect l="l" t="t" r="r" b="b"/>
              <a:pathLst>
                <a:path w="2539" h="2540">
                  <a:moveTo>
                    <a:pt x="1562" y="0"/>
                  </a:moveTo>
                  <a:lnTo>
                    <a:pt x="0" y="469"/>
                  </a:lnTo>
                  <a:lnTo>
                    <a:pt x="546" y="2476"/>
                  </a:lnTo>
                  <a:lnTo>
                    <a:pt x="2108" y="2006"/>
                  </a:lnTo>
                  <a:lnTo>
                    <a:pt x="1562" y="0"/>
                  </a:lnTo>
                  <a:close/>
                </a:path>
              </a:pathLst>
            </a:custGeom>
            <a:solidFill>
              <a:srgbClr val="5C7AA7"/>
            </a:solidFill>
          </p:spPr>
          <p:txBody>
            <a:bodyPr wrap="square" lIns="0" tIns="0" rIns="0" bIns="0" rtlCol="0"/>
            <a:lstStyle/>
            <a:p>
              <a:endParaRPr sz="1227"/>
            </a:p>
          </p:txBody>
        </p:sp>
        <p:sp>
          <p:nvSpPr>
            <p:cNvPr id="5157" name="object 5157"/>
            <p:cNvSpPr/>
            <p:nvPr/>
          </p:nvSpPr>
          <p:spPr>
            <a:xfrm>
              <a:off x="2640457" y="6884136"/>
              <a:ext cx="1905" cy="2540"/>
            </a:xfrm>
            <a:custGeom>
              <a:avLst/>
              <a:gdLst/>
              <a:ahLst/>
              <a:cxnLst/>
              <a:rect l="l" t="t" r="r" b="b"/>
              <a:pathLst>
                <a:path w="1905" h="2540">
                  <a:moveTo>
                    <a:pt x="1143" y="0"/>
                  </a:moveTo>
                  <a:lnTo>
                    <a:pt x="0" y="342"/>
                  </a:lnTo>
                  <a:lnTo>
                    <a:pt x="546" y="2362"/>
                  </a:lnTo>
                  <a:lnTo>
                    <a:pt x="1689" y="2006"/>
                  </a:lnTo>
                  <a:lnTo>
                    <a:pt x="1143" y="0"/>
                  </a:lnTo>
                  <a:close/>
                </a:path>
              </a:pathLst>
            </a:custGeom>
            <a:solidFill>
              <a:srgbClr val="5C7AA8"/>
            </a:solidFill>
          </p:spPr>
          <p:txBody>
            <a:bodyPr wrap="square" lIns="0" tIns="0" rIns="0" bIns="0" rtlCol="0"/>
            <a:lstStyle/>
            <a:p>
              <a:endParaRPr sz="1227"/>
            </a:p>
          </p:txBody>
        </p:sp>
        <p:sp>
          <p:nvSpPr>
            <p:cNvPr id="5158" name="object 5158"/>
            <p:cNvSpPr/>
            <p:nvPr/>
          </p:nvSpPr>
          <p:spPr>
            <a:xfrm>
              <a:off x="2638958" y="6884479"/>
              <a:ext cx="2540" cy="2540"/>
            </a:xfrm>
            <a:custGeom>
              <a:avLst/>
              <a:gdLst/>
              <a:ahLst/>
              <a:cxnLst/>
              <a:rect l="l" t="t" r="r" b="b"/>
              <a:pathLst>
                <a:path w="2539" h="2540">
                  <a:moveTo>
                    <a:pt x="1498" y="0"/>
                  </a:moveTo>
                  <a:lnTo>
                    <a:pt x="0" y="444"/>
                  </a:lnTo>
                  <a:lnTo>
                    <a:pt x="558" y="2463"/>
                  </a:lnTo>
                  <a:lnTo>
                    <a:pt x="2044" y="2019"/>
                  </a:lnTo>
                  <a:lnTo>
                    <a:pt x="1498" y="0"/>
                  </a:lnTo>
                  <a:close/>
                </a:path>
              </a:pathLst>
            </a:custGeom>
            <a:solidFill>
              <a:srgbClr val="5C7BA8"/>
            </a:solidFill>
          </p:spPr>
          <p:txBody>
            <a:bodyPr wrap="square" lIns="0" tIns="0" rIns="0" bIns="0" rtlCol="0"/>
            <a:lstStyle/>
            <a:p>
              <a:endParaRPr sz="1227"/>
            </a:p>
          </p:txBody>
        </p:sp>
        <p:sp>
          <p:nvSpPr>
            <p:cNvPr id="5159" name="object 5159"/>
            <p:cNvSpPr/>
            <p:nvPr/>
          </p:nvSpPr>
          <p:spPr>
            <a:xfrm>
              <a:off x="2637815" y="6884924"/>
              <a:ext cx="1905" cy="2540"/>
            </a:xfrm>
            <a:custGeom>
              <a:avLst/>
              <a:gdLst/>
              <a:ahLst/>
              <a:cxnLst/>
              <a:rect l="l" t="t" r="r" b="b"/>
              <a:pathLst>
                <a:path w="1905" h="2540">
                  <a:moveTo>
                    <a:pt x="1143" y="0"/>
                  </a:moveTo>
                  <a:lnTo>
                    <a:pt x="0" y="355"/>
                  </a:lnTo>
                  <a:lnTo>
                    <a:pt x="558" y="2362"/>
                  </a:lnTo>
                  <a:lnTo>
                    <a:pt x="1701" y="2019"/>
                  </a:lnTo>
                  <a:lnTo>
                    <a:pt x="1143" y="0"/>
                  </a:lnTo>
                  <a:close/>
                </a:path>
              </a:pathLst>
            </a:custGeom>
            <a:solidFill>
              <a:srgbClr val="5C7CA8"/>
            </a:solidFill>
          </p:spPr>
          <p:txBody>
            <a:bodyPr wrap="square" lIns="0" tIns="0" rIns="0" bIns="0" rtlCol="0"/>
            <a:lstStyle/>
            <a:p>
              <a:endParaRPr sz="1227"/>
            </a:p>
          </p:txBody>
        </p:sp>
        <p:sp>
          <p:nvSpPr>
            <p:cNvPr id="5160" name="object 5160"/>
            <p:cNvSpPr/>
            <p:nvPr/>
          </p:nvSpPr>
          <p:spPr>
            <a:xfrm>
              <a:off x="2636354" y="6885279"/>
              <a:ext cx="2540" cy="2540"/>
            </a:xfrm>
            <a:custGeom>
              <a:avLst/>
              <a:gdLst/>
              <a:ahLst/>
              <a:cxnLst/>
              <a:rect l="l" t="t" r="r" b="b"/>
              <a:pathLst>
                <a:path w="2539" h="2540">
                  <a:moveTo>
                    <a:pt x="1460" y="0"/>
                  </a:moveTo>
                  <a:lnTo>
                    <a:pt x="0" y="431"/>
                  </a:lnTo>
                  <a:lnTo>
                    <a:pt x="558" y="2451"/>
                  </a:lnTo>
                  <a:lnTo>
                    <a:pt x="2019" y="2006"/>
                  </a:lnTo>
                  <a:lnTo>
                    <a:pt x="1460" y="0"/>
                  </a:lnTo>
                  <a:close/>
                </a:path>
              </a:pathLst>
            </a:custGeom>
            <a:solidFill>
              <a:srgbClr val="5C7CA9"/>
            </a:solidFill>
          </p:spPr>
          <p:txBody>
            <a:bodyPr wrap="square" lIns="0" tIns="0" rIns="0" bIns="0" rtlCol="0"/>
            <a:lstStyle/>
            <a:p>
              <a:endParaRPr sz="1227"/>
            </a:p>
          </p:txBody>
        </p:sp>
        <p:sp>
          <p:nvSpPr>
            <p:cNvPr id="5161" name="object 5161"/>
            <p:cNvSpPr/>
            <p:nvPr/>
          </p:nvSpPr>
          <p:spPr>
            <a:xfrm>
              <a:off x="2635186" y="6885711"/>
              <a:ext cx="1905" cy="2540"/>
            </a:xfrm>
            <a:custGeom>
              <a:avLst/>
              <a:gdLst/>
              <a:ahLst/>
              <a:cxnLst/>
              <a:rect l="l" t="t" r="r" b="b"/>
              <a:pathLst>
                <a:path w="1905" h="2540">
                  <a:moveTo>
                    <a:pt x="1168" y="0"/>
                  </a:moveTo>
                  <a:lnTo>
                    <a:pt x="0" y="355"/>
                  </a:lnTo>
                  <a:lnTo>
                    <a:pt x="558" y="2374"/>
                  </a:lnTo>
                  <a:lnTo>
                    <a:pt x="1727" y="2019"/>
                  </a:lnTo>
                  <a:lnTo>
                    <a:pt x="1168" y="0"/>
                  </a:lnTo>
                  <a:close/>
                </a:path>
              </a:pathLst>
            </a:custGeom>
            <a:solidFill>
              <a:srgbClr val="5C7CAA"/>
            </a:solidFill>
          </p:spPr>
          <p:txBody>
            <a:bodyPr wrap="square" lIns="0" tIns="0" rIns="0" bIns="0" rtlCol="0"/>
            <a:lstStyle/>
            <a:p>
              <a:endParaRPr sz="1227"/>
            </a:p>
          </p:txBody>
        </p:sp>
        <p:sp>
          <p:nvSpPr>
            <p:cNvPr id="5162" name="object 5162"/>
            <p:cNvSpPr/>
            <p:nvPr/>
          </p:nvSpPr>
          <p:spPr>
            <a:xfrm>
              <a:off x="2633624" y="6886067"/>
              <a:ext cx="2540" cy="2540"/>
            </a:xfrm>
            <a:custGeom>
              <a:avLst/>
              <a:gdLst/>
              <a:ahLst/>
              <a:cxnLst/>
              <a:rect l="l" t="t" r="r" b="b"/>
              <a:pathLst>
                <a:path w="2539" h="2540">
                  <a:moveTo>
                    <a:pt x="1562" y="0"/>
                  </a:moveTo>
                  <a:lnTo>
                    <a:pt x="0" y="469"/>
                  </a:lnTo>
                  <a:lnTo>
                    <a:pt x="558" y="2489"/>
                  </a:lnTo>
                  <a:lnTo>
                    <a:pt x="1752" y="2120"/>
                  </a:lnTo>
                  <a:lnTo>
                    <a:pt x="2120" y="2019"/>
                  </a:lnTo>
                  <a:lnTo>
                    <a:pt x="1562" y="0"/>
                  </a:lnTo>
                  <a:close/>
                </a:path>
              </a:pathLst>
            </a:custGeom>
            <a:solidFill>
              <a:srgbClr val="5D7DAA"/>
            </a:solidFill>
          </p:spPr>
          <p:txBody>
            <a:bodyPr wrap="square" lIns="0" tIns="0" rIns="0" bIns="0" rtlCol="0"/>
            <a:lstStyle/>
            <a:p>
              <a:endParaRPr sz="1227"/>
            </a:p>
          </p:txBody>
        </p:sp>
        <p:sp>
          <p:nvSpPr>
            <p:cNvPr id="5163" name="object 5163"/>
            <p:cNvSpPr/>
            <p:nvPr/>
          </p:nvSpPr>
          <p:spPr>
            <a:xfrm>
              <a:off x="2632481" y="6886537"/>
              <a:ext cx="1905" cy="2540"/>
            </a:xfrm>
            <a:custGeom>
              <a:avLst/>
              <a:gdLst/>
              <a:ahLst/>
              <a:cxnLst/>
              <a:rect l="l" t="t" r="r" b="b"/>
              <a:pathLst>
                <a:path w="1905" h="2540">
                  <a:moveTo>
                    <a:pt x="1143" y="0"/>
                  </a:moveTo>
                  <a:lnTo>
                    <a:pt x="0" y="342"/>
                  </a:lnTo>
                  <a:lnTo>
                    <a:pt x="558" y="2362"/>
                  </a:lnTo>
                  <a:lnTo>
                    <a:pt x="1701" y="2019"/>
                  </a:lnTo>
                  <a:lnTo>
                    <a:pt x="1143" y="0"/>
                  </a:lnTo>
                  <a:close/>
                </a:path>
              </a:pathLst>
            </a:custGeom>
            <a:solidFill>
              <a:srgbClr val="5D7DAB"/>
            </a:solidFill>
          </p:spPr>
          <p:txBody>
            <a:bodyPr wrap="square" lIns="0" tIns="0" rIns="0" bIns="0" rtlCol="0"/>
            <a:lstStyle/>
            <a:p>
              <a:endParaRPr sz="1227"/>
            </a:p>
          </p:txBody>
        </p:sp>
        <p:sp>
          <p:nvSpPr>
            <p:cNvPr id="5164" name="object 5164"/>
            <p:cNvSpPr/>
            <p:nvPr/>
          </p:nvSpPr>
          <p:spPr>
            <a:xfrm>
              <a:off x="2630995" y="6886879"/>
              <a:ext cx="2540" cy="2540"/>
            </a:xfrm>
            <a:custGeom>
              <a:avLst/>
              <a:gdLst/>
              <a:ahLst/>
              <a:cxnLst/>
              <a:rect l="l" t="t" r="r" b="b"/>
              <a:pathLst>
                <a:path w="2539" h="2540">
                  <a:moveTo>
                    <a:pt x="1485" y="0"/>
                  </a:moveTo>
                  <a:lnTo>
                    <a:pt x="0" y="457"/>
                  </a:lnTo>
                  <a:lnTo>
                    <a:pt x="546" y="2463"/>
                  </a:lnTo>
                  <a:lnTo>
                    <a:pt x="1168" y="2285"/>
                  </a:lnTo>
                  <a:lnTo>
                    <a:pt x="2044" y="2019"/>
                  </a:lnTo>
                  <a:lnTo>
                    <a:pt x="1485" y="0"/>
                  </a:lnTo>
                  <a:close/>
                </a:path>
              </a:pathLst>
            </a:custGeom>
            <a:solidFill>
              <a:srgbClr val="5D7EAB"/>
            </a:solidFill>
          </p:spPr>
          <p:txBody>
            <a:bodyPr wrap="square" lIns="0" tIns="0" rIns="0" bIns="0" rtlCol="0"/>
            <a:lstStyle/>
            <a:p>
              <a:endParaRPr sz="1227"/>
            </a:p>
          </p:txBody>
        </p:sp>
        <p:sp>
          <p:nvSpPr>
            <p:cNvPr id="5165" name="object 5165"/>
            <p:cNvSpPr/>
            <p:nvPr/>
          </p:nvSpPr>
          <p:spPr>
            <a:xfrm>
              <a:off x="2628392" y="6887337"/>
              <a:ext cx="3175" cy="3175"/>
            </a:xfrm>
            <a:custGeom>
              <a:avLst/>
              <a:gdLst/>
              <a:ahLst/>
              <a:cxnLst/>
              <a:rect l="l" t="t" r="r" b="b"/>
              <a:pathLst>
                <a:path w="3175" h="3175">
                  <a:moveTo>
                    <a:pt x="3149" y="2006"/>
                  </a:moveTo>
                  <a:lnTo>
                    <a:pt x="2603" y="0"/>
                  </a:lnTo>
                  <a:lnTo>
                    <a:pt x="1143" y="431"/>
                  </a:lnTo>
                  <a:lnTo>
                    <a:pt x="0" y="774"/>
                  </a:lnTo>
                  <a:lnTo>
                    <a:pt x="546" y="2794"/>
                  </a:lnTo>
                  <a:lnTo>
                    <a:pt x="1079" y="2628"/>
                  </a:lnTo>
                  <a:lnTo>
                    <a:pt x="1689" y="2451"/>
                  </a:lnTo>
                  <a:lnTo>
                    <a:pt x="3149" y="2006"/>
                  </a:lnTo>
                  <a:close/>
                </a:path>
              </a:pathLst>
            </a:custGeom>
            <a:solidFill>
              <a:srgbClr val="5D7FAC"/>
            </a:solidFill>
          </p:spPr>
          <p:txBody>
            <a:bodyPr wrap="square" lIns="0" tIns="0" rIns="0" bIns="0" rtlCol="0"/>
            <a:lstStyle/>
            <a:p>
              <a:endParaRPr sz="1227"/>
            </a:p>
          </p:txBody>
        </p:sp>
        <p:sp>
          <p:nvSpPr>
            <p:cNvPr id="5166" name="object 5166"/>
            <p:cNvSpPr/>
            <p:nvPr/>
          </p:nvSpPr>
          <p:spPr>
            <a:xfrm>
              <a:off x="2626804" y="6888111"/>
              <a:ext cx="2540" cy="2540"/>
            </a:xfrm>
            <a:custGeom>
              <a:avLst/>
              <a:gdLst/>
              <a:ahLst/>
              <a:cxnLst/>
              <a:rect l="l" t="t" r="r" b="b"/>
              <a:pathLst>
                <a:path w="2539" h="2540">
                  <a:moveTo>
                    <a:pt x="1587" y="0"/>
                  </a:moveTo>
                  <a:lnTo>
                    <a:pt x="0" y="482"/>
                  </a:lnTo>
                  <a:lnTo>
                    <a:pt x="546" y="2501"/>
                  </a:lnTo>
                  <a:lnTo>
                    <a:pt x="2133" y="2019"/>
                  </a:lnTo>
                  <a:lnTo>
                    <a:pt x="1587" y="0"/>
                  </a:lnTo>
                  <a:close/>
                </a:path>
              </a:pathLst>
            </a:custGeom>
            <a:solidFill>
              <a:srgbClr val="5D7FAD"/>
            </a:solidFill>
          </p:spPr>
          <p:txBody>
            <a:bodyPr wrap="square" lIns="0" tIns="0" rIns="0" bIns="0" rtlCol="0"/>
            <a:lstStyle/>
            <a:p>
              <a:endParaRPr sz="1227"/>
            </a:p>
          </p:txBody>
        </p:sp>
        <p:sp>
          <p:nvSpPr>
            <p:cNvPr id="5167" name="object 5167"/>
            <p:cNvSpPr/>
            <p:nvPr/>
          </p:nvSpPr>
          <p:spPr>
            <a:xfrm>
              <a:off x="2625661" y="6888594"/>
              <a:ext cx="1905" cy="2540"/>
            </a:xfrm>
            <a:custGeom>
              <a:avLst/>
              <a:gdLst/>
              <a:ahLst/>
              <a:cxnLst/>
              <a:rect l="l" t="t" r="r" b="b"/>
              <a:pathLst>
                <a:path w="1905" h="2540">
                  <a:moveTo>
                    <a:pt x="1143" y="0"/>
                  </a:moveTo>
                  <a:lnTo>
                    <a:pt x="0" y="342"/>
                  </a:lnTo>
                  <a:lnTo>
                    <a:pt x="546" y="2362"/>
                  </a:lnTo>
                  <a:lnTo>
                    <a:pt x="774" y="2286"/>
                  </a:lnTo>
                  <a:lnTo>
                    <a:pt x="1689" y="2019"/>
                  </a:lnTo>
                  <a:lnTo>
                    <a:pt x="1143" y="0"/>
                  </a:lnTo>
                  <a:close/>
                </a:path>
              </a:pathLst>
            </a:custGeom>
            <a:solidFill>
              <a:srgbClr val="5D80AD"/>
            </a:solidFill>
          </p:spPr>
          <p:txBody>
            <a:bodyPr wrap="square" lIns="0" tIns="0" rIns="0" bIns="0" rtlCol="0"/>
            <a:lstStyle/>
            <a:p>
              <a:endParaRPr sz="1227"/>
            </a:p>
          </p:txBody>
        </p:sp>
        <p:sp>
          <p:nvSpPr>
            <p:cNvPr id="5168" name="object 5168"/>
            <p:cNvSpPr/>
            <p:nvPr/>
          </p:nvSpPr>
          <p:spPr>
            <a:xfrm>
              <a:off x="2624188" y="6888937"/>
              <a:ext cx="2540" cy="2540"/>
            </a:xfrm>
            <a:custGeom>
              <a:avLst/>
              <a:gdLst/>
              <a:ahLst/>
              <a:cxnLst/>
              <a:rect l="l" t="t" r="r" b="b"/>
              <a:pathLst>
                <a:path w="2539" h="2540">
                  <a:moveTo>
                    <a:pt x="1473" y="0"/>
                  </a:moveTo>
                  <a:lnTo>
                    <a:pt x="0" y="444"/>
                  </a:lnTo>
                  <a:lnTo>
                    <a:pt x="558" y="2463"/>
                  </a:lnTo>
                  <a:lnTo>
                    <a:pt x="2019" y="2019"/>
                  </a:lnTo>
                  <a:lnTo>
                    <a:pt x="1473" y="0"/>
                  </a:lnTo>
                  <a:close/>
                </a:path>
              </a:pathLst>
            </a:custGeom>
            <a:solidFill>
              <a:srgbClr val="5D81AD"/>
            </a:solidFill>
          </p:spPr>
          <p:txBody>
            <a:bodyPr wrap="square" lIns="0" tIns="0" rIns="0" bIns="0" rtlCol="0"/>
            <a:lstStyle/>
            <a:p>
              <a:endParaRPr sz="1227"/>
            </a:p>
          </p:txBody>
        </p:sp>
        <p:sp>
          <p:nvSpPr>
            <p:cNvPr id="5169" name="object 5169"/>
            <p:cNvSpPr/>
            <p:nvPr/>
          </p:nvSpPr>
          <p:spPr>
            <a:xfrm>
              <a:off x="2623019" y="6889381"/>
              <a:ext cx="1905" cy="2540"/>
            </a:xfrm>
            <a:custGeom>
              <a:avLst/>
              <a:gdLst/>
              <a:ahLst/>
              <a:cxnLst/>
              <a:rect l="l" t="t" r="r" b="b"/>
              <a:pathLst>
                <a:path w="1905" h="2540">
                  <a:moveTo>
                    <a:pt x="1168" y="0"/>
                  </a:moveTo>
                  <a:lnTo>
                    <a:pt x="0" y="355"/>
                  </a:lnTo>
                  <a:lnTo>
                    <a:pt x="558" y="2362"/>
                  </a:lnTo>
                  <a:lnTo>
                    <a:pt x="1727" y="2019"/>
                  </a:lnTo>
                  <a:lnTo>
                    <a:pt x="1168" y="0"/>
                  </a:lnTo>
                  <a:close/>
                </a:path>
              </a:pathLst>
            </a:custGeom>
            <a:solidFill>
              <a:srgbClr val="5E81AE"/>
            </a:solidFill>
          </p:spPr>
          <p:txBody>
            <a:bodyPr wrap="square" lIns="0" tIns="0" rIns="0" bIns="0" rtlCol="0"/>
            <a:lstStyle/>
            <a:p>
              <a:endParaRPr sz="1227"/>
            </a:p>
          </p:txBody>
        </p:sp>
        <p:sp>
          <p:nvSpPr>
            <p:cNvPr id="5170" name="object 5170"/>
            <p:cNvSpPr/>
            <p:nvPr/>
          </p:nvSpPr>
          <p:spPr>
            <a:xfrm>
              <a:off x="2621559" y="6889737"/>
              <a:ext cx="2540" cy="2540"/>
            </a:xfrm>
            <a:custGeom>
              <a:avLst/>
              <a:gdLst/>
              <a:ahLst/>
              <a:cxnLst/>
              <a:rect l="l" t="t" r="r" b="b"/>
              <a:pathLst>
                <a:path w="2539" h="2540">
                  <a:moveTo>
                    <a:pt x="1460" y="0"/>
                  </a:moveTo>
                  <a:lnTo>
                    <a:pt x="0" y="431"/>
                  </a:lnTo>
                  <a:lnTo>
                    <a:pt x="558" y="2451"/>
                  </a:lnTo>
                  <a:lnTo>
                    <a:pt x="1574" y="2146"/>
                  </a:lnTo>
                  <a:lnTo>
                    <a:pt x="2019" y="2006"/>
                  </a:lnTo>
                  <a:lnTo>
                    <a:pt x="1460" y="0"/>
                  </a:lnTo>
                  <a:close/>
                </a:path>
              </a:pathLst>
            </a:custGeom>
            <a:solidFill>
              <a:srgbClr val="5E81AF"/>
            </a:solidFill>
          </p:spPr>
          <p:txBody>
            <a:bodyPr wrap="square" lIns="0" tIns="0" rIns="0" bIns="0" rtlCol="0"/>
            <a:lstStyle/>
            <a:p>
              <a:endParaRPr sz="1227"/>
            </a:p>
          </p:txBody>
        </p:sp>
        <p:sp>
          <p:nvSpPr>
            <p:cNvPr id="5171" name="object 5171"/>
            <p:cNvSpPr/>
            <p:nvPr/>
          </p:nvSpPr>
          <p:spPr>
            <a:xfrm>
              <a:off x="2618841" y="6890169"/>
              <a:ext cx="3810" cy="3175"/>
            </a:xfrm>
            <a:custGeom>
              <a:avLst/>
              <a:gdLst/>
              <a:ahLst/>
              <a:cxnLst/>
              <a:rect l="l" t="t" r="r" b="b"/>
              <a:pathLst>
                <a:path w="3810" h="3175">
                  <a:moveTo>
                    <a:pt x="3276" y="2019"/>
                  </a:moveTo>
                  <a:lnTo>
                    <a:pt x="2717" y="0"/>
                  </a:lnTo>
                  <a:lnTo>
                    <a:pt x="1663" y="330"/>
                  </a:lnTo>
                  <a:lnTo>
                    <a:pt x="0" y="825"/>
                  </a:lnTo>
                  <a:lnTo>
                    <a:pt x="546" y="2844"/>
                  </a:lnTo>
                  <a:lnTo>
                    <a:pt x="2222" y="2336"/>
                  </a:lnTo>
                  <a:lnTo>
                    <a:pt x="3276" y="2019"/>
                  </a:lnTo>
                  <a:close/>
                </a:path>
              </a:pathLst>
            </a:custGeom>
            <a:solidFill>
              <a:srgbClr val="5E82AF"/>
            </a:solidFill>
          </p:spPr>
          <p:txBody>
            <a:bodyPr wrap="square" lIns="0" tIns="0" rIns="0" bIns="0" rtlCol="0"/>
            <a:lstStyle/>
            <a:p>
              <a:endParaRPr sz="1227"/>
            </a:p>
          </p:txBody>
        </p:sp>
        <p:sp>
          <p:nvSpPr>
            <p:cNvPr id="5172" name="object 5172"/>
            <p:cNvSpPr/>
            <p:nvPr/>
          </p:nvSpPr>
          <p:spPr>
            <a:xfrm>
              <a:off x="2617749" y="6890994"/>
              <a:ext cx="1905" cy="2540"/>
            </a:xfrm>
            <a:custGeom>
              <a:avLst/>
              <a:gdLst/>
              <a:ahLst/>
              <a:cxnLst/>
              <a:rect l="l" t="t" r="r" b="b"/>
              <a:pathLst>
                <a:path w="1905" h="2540">
                  <a:moveTo>
                    <a:pt x="1092" y="0"/>
                  </a:moveTo>
                  <a:lnTo>
                    <a:pt x="0" y="330"/>
                  </a:lnTo>
                  <a:lnTo>
                    <a:pt x="571" y="2336"/>
                  </a:lnTo>
                  <a:lnTo>
                    <a:pt x="1638" y="2019"/>
                  </a:lnTo>
                  <a:lnTo>
                    <a:pt x="1092" y="0"/>
                  </a:lnTo>
                  <a:close/>
                </a:path>
              </a:pathLst>
            </a:custGeom>
            <a:solidFill>
              <a:srgbClr val="5E83B0"/>
            </a:solidFill>
          </p:spPr>
          <p:txBody>
            <a:bodyPr wrap="square" lIns="0" tIns="0" rIns="0" bIns="0" rtlCol="0"/>
            <a:lstStyle/>
            <a:p>
              <a:endParaRPr sz="1227"/>
            </a:p>
          </p:txBody>
        </p:sp>
        <p:sp>
          <p:nvSpPr>
            <p:cNvPr id="5173" name="object 5173"/>
            <p:cNvSpPr/>
            <p:nvPr/>
          </p:nvSpPr>
          <p:spPr>
            <a:xfrm>
              <a:off x="2615146" y="6891324"/>
              <a:ext cx="3175" cy="3175"/>
            </a:xfrm>
            <a:custGeom>
              <a:avLst/>
              <a:gdLst/>
              <a:ahLst/>
              <a:cxnLst/>
              <a:rect l="l" t="t" r="r" b="b"/>
              <a:pathLst>
                <a:path w="3175" h="3175">
                  <a:moveTo>
                    <a:pt x="3175" y="2006"/>
                  </a:moveTo>
                  <a:lnTo>
                    <a:pt x="2603" y="0"/>
                  </a:lnTo>
                  <a:lnTo>
                    <a:pt x="1079" y="457"/>
                  </a:lnTo>
                  <a:lnTo>
                    <a:pt x="0" y="787"/>
                  </a:lnTo>
                  <a:lnTo>
                    <a:pt x="571" y="2794"/>
                  </a:lnTo>
                  <a:lnTo>
                    <a:pt x="1638" y="2476"/>
                  </a:lnTo>
                  <a:lnTo>
                    <a:pt x="1828" y="2413"/>
                  </a:lnTo>
                  <a:lnTo>
                    <a:pt x="3175" y="2006"/>
                  </a:lnTo>
                  <a:close/>
                </a:path>
              </a:pathLst>
            </a:custGeom>
            <a:solidFill>
              <a:srgbClr val="5E83B1"/>
            </a:solidFill>
          </p:spPr>
          <p:txBody>
            <a:bodyPr wrap="square" lIns="0" tIns="0" rIns="0" bIns="0" rtlCol="0"/>
            <a:lstStyle/>
            <a:p>
              <a:endParaRPr sz="1227"/>
            </a:p>
          </p:txBody>
        </p:sp>
        <p:sp>
          <p:nvSpPr>
            <p:cNvPr id="5174" name="object 5174"/>
            <p:cNvSpPr/>
            <p:nvPr/>
          </p:nvSpPr>
          <p:spPr>
            <a:xfrm>
              <a:off x="2613596" y="6892112"/>
              <a:ext cx="2540" cy="2540"/>
            </a:xfrm>
            <a:custGeom>
              <a:avLst/>
              <a:gdLst/>
              <a:ahLst/>
              <a:cxnLst/>
              <a:rect l="l" t="t" r="r" b="b"/>
              <a:pathLst>
                <a:path w="2539" h="2540">
                  <a:moveTo>
                    <a:pt x="1549" y="0"/>
                  </a:moveTo>
                  <a:lnTo>
                    <a:pt x="0" y="469"/>
                  </a:lnTo>
                  <a:lnTo>
                    <a:pt x="546" y="2476"/>
                  </a:lnTo>
                  <a:lnTo>
                    <a:pt x="685" y="2438"/>
                  </a:lnTo>
                  <a:lnTo>
                    <a:pt x="2120" y="2006"/>
                  </a:lnTo>
                  <a:lnTo>
                    <a:pt x="1549" y="0"/>
                  </a:lnTo>
                  <a:close/>
                </a:path>
              </a:pathLst>
            </a:custGeom>
            <a:solidFill>
              <a:srgbClr val="5E84B2"/>
            </a:solidFill>
          </p:spPr>
          <p:txBody>
            <a:bodyPr wrap="square" lIns="0" tIns="0" rIns="0" bIns="0" rtlCol="0"/>
            <a:lstStyle/>
            <a:p>
              <a:endParaRPr sz="1227"/>
            </a:p>
          </p:txBody>
        </p:sp>
        <p:sp>
          <p:nvSpPr>
            <p:cNvPr id="5175" name="object 5175"/>
            <p:cNvSpPr/>
            <p:nvPr/>
          </p:nvSpPr>
          <p:spPr>
            <a:xfrm>
              <a:off x="2612123" y="6892582"/>
              <a:ext cx="2540" cy="2540"/>
            </a:xfrm>
            <a:custGeom>
              <a:avLst/>
              <a:gdLst/>
              <a:ahLst/>
              <a:cxnLst/>
              <a:rect l="l" t="t" r="r" b="b"/>
              <a:pathLst>
                <a:path w="2539" h="2540">
                  <a:moveTo>
                    <a:pt x="1473" y="0"/>
                  </a:moveTo>
                  <a:lnTo>
                    <a:pt x="0" y="444"/>
                  </a:lnTo>
                  <a:lnTo>
                    <a:pt x="546" y="2451"/>
                  </a:lnTo>
                  <a:lnTo>
                    <a:pt x="2019" y="2006"/>
                  </a:lnTo>
                  <a:lnTo>
                    <a:pt x="1473" y="0"/>
                  </a:lnTo>
                  <a:close/>
                </a:path>
              </a:pathLst>
            </a:custGeom>
            <a:solidFill>
              <a:srgbClr val="5E85B2"/>
            </a:solidFill>
          </p:spPr>
          <p:txBody>
            <a:bodyPr wrap="square" lIns="0" tIns="0" rIns="0" bIns="0" rtlCol="0"/>
            <a:lstStyle/>
            <a:p>
              <a:endParaRPr sz="1227"/>
            </a:p>
          </p:txBody>
        </p:sp>
        <p:sp>
          <p:nvSpPr>
            <p:cNvPr id="5176" name="object 5176"/>
            <p:cNvSpPr/>
            <p:nvPr/>
          </p:nvSpPr>
          <p:spPr>
            <a:xfrm>
              <a:off x="2609481" y="6893026"/>
              <a:ext cx="3810" cy="3175"/>
            </a:xfrm>
            <a:custGeom>
              <a:avLst/>
              <a:gdLst/>
              <a:ahLst/>
              <a:cxnLst/>
              <a:rect l="l" t="t" r="r" b="b"/>
              <a:pathLst>
                <a:path w="3810" h="3175">
                  <a:moveTo>
                    <a:pt x="3187" y="2006"/>
                  </a:moveTo>
                  <a:lnTo>
                    <a:pt x="2641" y="0"/>
                  </a:lnTo>
                  <a:lnTo>
                    <a:pt x="1498" y="342"/>
                  </a:lnTo>
                  <a:lnTo>
                    <a:pt x="0" y="787"/>
                  </a:lnTo>
                  <a:lnTo>
                    <a:pt x="558" y="2806"/>
                  </a:lnTo>
                  <a:lnTo>
                    <a:pt x="1892" y="2400"/>
                  </a:lnTo>
                  <a:lnTo>
                    <a:pt x="3187" y="2006"/>
                  </a:lnTo>
                  <a:close/>
                </a:path>
              </a:pathLst>
            </a:custGeom>
            <a:solidFill>
              <a:srgbClr val="5E86B3"/>
            </a:solidFill>
          </p:spPr>
          <p:txBody>
            <a:bodyPr wrap="square" lIns="0" tIns="0" rIns="0" bIns="0" rtlCol="0"/>
            <a:lstStyle/>
            <a:p>
              <a:endParaRPr sz="1227"/>
            </a:p>
          </p:txBody>
        </p:sp>
        <p:sp>
          <p:nvSpPr>
            <p:cNvPr id="5177" name="object 5177"/>
            <p:cNvSpPr/>
            <p:nvPr/>
          </p:nvSpPr>
          <p:spPr>
            <a:xfrm>
              <a:off x="2608160" y="6893522"/>
              <a:ext cx="1905" cy="3175"/>
            </a:xfrm>
            <a:custGeom>
              <a:avLst/>
              <a:gdLst/>
              <a:ahLst/>
              <a:cxnLst/>
              <a:rect l="l" t="t" r="r" b="b"/>
              <a:pathLst>
                <a:path w="1905" h="3175">
                  <a:moveTo>
                    <a:pt x="0" y="0"/>
                  </a:moveTo>
                  <a:lnTo>
                    <a:pt x="736" y="2654"/>
                  </a:lnTo>
                  <a:lnTo>
                    <a:pt x="1879" y="2311"/>
                  </a:lnTo>
                  <a:lnTo>
                    <a:pt x="1320" y="292"/>
                  </a:lnTo>
                  <a:lnTo>
                    <a:pt x="1079" y="368"/>
                  </a:lnTo>
                  <a:lnTo>
                    <a:pt x="0" y="0"/>
                  </a:lnTo>
                  <a:close/>
                </a:path>
              </a:pathLst>
            </a:custGeom>
            <a:solidFill>
              <a:srgbClr val="5E86B4"/>
            </a:solidFill>
          </p:spPr>
          <p:txBody>
            <a:bodyPr wrap="square" lIns="0" tIns="0" rIns="0" bIns="0" rtlCol="0"/>
            <a:lstStyle/>
            <a:p>
              <a:endParaRPr sz="1227"/>
            </a:p>
          </p:txBody>
        </p:sp>
        <p:sp>
          <p:nvSpPr>
            <p:cNvPr id="5178" name="object 5178"/>
            <p:cNvSpPr/>
            <p:nvPr/>
          </p:nvSpPr>
          <p:spPr>
            <a:xfrm>
              <a:off x="2605024" y="6892467"/>
              <a:ext cx="4445" cy="3810"/>
            </a:xfrm>
            <a:custGeom>
              <a:avLst/>
              <a:gdLst/>
              <a:ahLst/>
              <a:cxnLst/>
              <a:rect l="l" t="t" r="r" b="b"/>
              <a:pathLst>
                <a:path w="4444" h="3809">
                  <a:moveTo>
                    <a:pt x="3873" y="3708"/>
                  </a:moveTo>
                  <a:lnTo>
                    <a:pt x="3136" y="1054"/>
                  </a:lnTo>
                  <a:lnTo>
                    <a:pt x="1409" y="469"/>
                  </a:lnTo>
                  <a:lnTo>
                    <a:pt x="0" y="0"/>
                  </a:lnTo>
                  <a:lnTo>
                    <a:pt x="723" y="2628"/>
                  </a:lnTo>
                  <a:lnTo>
                    <a:pt x="2133" y="3111"/>
                  </a:lnTo>
                  <a:lnTo>
                    <a:pt x="3708" y="3657"/>
                  </a:lnTo>
                  <a:lnTo>
                    <a:pt x="3873" y="3708"/>
                  </a:lnTo>
                  <a:close/>
                </a:path>
              </a:pathLst>
            </a:custGeom>
            <a:solidFill>
              <a:srgbClr val="5E87B4"/>
            </a:solidFill>
          </p:spPr>
          <p:txBody>
            <a:bodyPr wrap="square" lIns="0" tIns="0" rIns="0" bIns="0" rtlCol="0"/>
            <a:lstStyle/>
            <a:p>
              <a:endParaRPr sz="1227"/>
            </a:p>
          </p:txBody>
        </p:sp>
        <p:sp>
          <p:nvSpPr>
            <p:cNvPr id="5179" name="object 5179"/>
            <p:cNvSpPr/>
            <p:nvPr/>
          </p:nvSpPr>
          <p:spPr>
            <a:xfrm>
              <a:off x="2603182" y="6891845"/>
              <a:ext cx="3175" cy="3810"/>
            </a:xfrm>
            <a:custGeom>
              <a:avLst/>
              <a:gdLst/>
              <a:ahLst/>
              <a:cxnLst/>
              <a:rect l="l" t="t" r="r" b="b"/>
              <a:pathLst>
                <a:path w="3175" h="3809">
                  <a:moveTo>
                    <a:pt x="0" y="0"/>
                  </a:moveTo>
                  <a:lnTo>
                    <a:pt x="711" y="2603"/>
                  </a:lnTo>
                  <a:lnTo>
                    <a:pt x="2565" y="3251"/>
                  </a:lnTo>
                  <a:lnTo>
                    <a:pt x="1841" y="622"/>
                  </a:lnTo>
                  <a:lnTo>
                    <a:pt x="0" y="0"/>
                  </a:lnTo>
                  <a:close/>
                </a:path>
              </a:pathLst>
            </a:custGeom>
            <a:solidFill>
              <a:srgbClr val="5E88B5"/>
            </a:solidFill>
          </p:spPr>
          <p:txBody>
            <a:bodyPr wrap="square" lIns="0" tIns="0" rIns="0" bIns="0" rtlCol="0"/>
            <a:lstStyle/>
            <a:p>
              <a:endParaRPr sz="1227"/>
            </a:p>
          </p:txBody>
        </p:sp>
        <p:sp>
          <p:nvSpPr>
            <p:cNvPr id="5180" name="object 5180"/>
            <p:cNvSpPr/>
            <p:nvPr/>
          </p:nvSpPr>
          <p:spPr>
            <a:xfrm>
              <a:off x="2601734" y="6891363"/>
              <a:ext cx="2540" cy="3175"/>
            </a:xfrm>
            <a:custGeom>
              <a:avLst/>
              <a:gdLst/>
              <a:ahLst/>
              <a:cxnLst/>
              <a:rect l="l" t="t" r="r" b="b"/>
              <a:pathLst>
                <a:path w="2539" h="3175">
                  <a:moveTo>
                    <a:pt x="0" y="0"/>
                  </a:moveTo>
                  <a:lnTo>
                    <a:pt x="749" y="2603"/>
                  </a:lnTo>
                  <a:lnTo>
                    <a:pt x="2158" y="3086"/>
                  </a:lnTo>
                  <a:lnTo>
                    <a:pt x="1447" y="482"/>
                  </a:lnTo>
                  <a:lnTo>
                    <a:pt x="0" y="0"/>
                  </a:lnTo>
                  <a:close/>
                </a:path>
              </a:pathLst>
            </a:custGeom>
            <a:solidFill>
              <a:srgbClr val="5E88B6"/>
            </a:solidFill>
          </p:spPr>
          <p:txBody>
            <a:bodyPr wrap="square" lIns="0" tIns="0" rIns="0" bIns="0" rtlCol="0"/>
            <a:lstStyle/>
            <a:p>
              <a:endParaRPr sz="1227"/>
            </a:p>
          </p:txBody>
        </p:sp>
        <p:sp>
          <p:nvSpPr>
            <p:cNvPr id="5181" name="object 5181"/>
            <p:cNvSpPr/>
            <p:nvPr/>
          </p:nvSpPr>
          <p:spPr>
            <a:xfrm>
              <a:off x="2600032" y="6890778"/>
              <a:ext cx="2540" cy="3810"/>
            </a:xfrm>
            <a:custGeom>
              <a:avLst/>
              <a:gdLst/>
              <a:ahLst/>
              <a:cxnLst/>
              <a:rect l="l" t="t" r="r" b="b"/>
              <a:pathLst>
                <a:path w="2539" h="3809">
                  <a:moveTo>
                    <a:pt x="0" y="0"/>
                  </a:moveTo>
                  <a:lnTo>
                    <a:pt x="711" y="2590"/>
                  </a:lnTo>
                  <a:lnTo>
                    <a:pt x="2451" y="3187"/>
                  </a:lnTo>
                  <a:lnTo>
                    <a:pt x="1701" y="584"/>
                  </a:lnTo>
                  <a:lnTo>
                    <a:pt x="0" y="0"/>
                  </a:lnTo>
                  <a:close/>
                </a:path>
              </a:pathLst>
            </a:custGeom>
            <a:solidFill>
              <a:srgbClr val="5F88B6"/>
            </a:solidFill>
          </p:spPr>
          <p:txBody>
            <a:bodyPr wrap="square" lIns="0" tIns="0" rIns="0" bIns="0" rtlCol="0"/>
            <a:lstStyle/>
            <a:p>
              <a:endParaRPr sz="1227"/>
            </a:p>
          </p:txBody>
        </p:sp>
        <p:sp>
          <p:nvSpPr>
            <p:cNvPr id="5182" name="object 5182"/>
            <p:cNvSpPr/>
            <p:nvPr/>
          </p:nvSpPr>
          <p:spPr>
            <a:xfrm>
              <a:off x="2598280" y="6890194"/>
              <a:ext cx="2540" cy="3175"/>
            </a:xfrm>
            <a:custGeom>
              <a:avLst/>
              <a:gdLst/>
              <a:ahLst/>
              <a:cxnLst/>
              <a:rect l="l" t="t" r="r" b="b"/>
              <a:pathLst>
                <a:path w="2539" h="3175">
                  <a:moveTo>
                    <a:pt x="0" y="0"/>
                  </a:moveTo>
                  <a:lnTo>
                    <a:pt x="711" y="2578"/>
                  </a:lnTo>
                  <a:lnTo>
                    <a:pt x="2463" y="3175"/>
                  </a:lnTo>
                  <a:lnTo>
                    <a:pt x="1752" y="584"/>
                  </a:lnTo>
                  <a:lnTo>
                    <a:pt x="0" y="0"/>
                  </a:lnTo>
                  <a:close/>
                </a:path>
              </a:pathLst>
            </a:custGeom>
            <a:solidFill>
              <a:srgbClr val="5F89B6"/>
            </a:solidFill>
          </p:spPr>
          <p:txBody>
            <a:bodyPr wrap="square" lIns="0" tIns="0" rIns="0" bIns="0" rtlCol="0"/>
            <a:lstStyle/>
            <a:p>
              <a:endParaRPr sz="1227"/>
            </a:p>
          </p:txBody>
        </p:sp>
        <p:sp>
          <p:nvSpPr>
            <p:cNvPr id="5183" name="object 5183"/>
            <p:cNvSpPr/>
            <p:nvPr/>
          </p:nvSpPr>
          <p:spPr>
            <a:xfrm>
              <a:off x="2596921" y="6889737"/>
              <a:ext cx="2540" cy="3175"/>
            </a:xfrm>
            <a:custGeom>
              <a:avLst/>
              <a:gdLst/>
              <a:ahLst/>
              <a:cxnLst/>
              <a:rect l="l" t="t" r="r" b="b"/>
              <a:pathLst>
                <a:path w="2539" h="3175">
                  <a:moveTo>
                    <a:pt x="0" y="0"/>
                  </a:moveTo>
                  <a:lnTo>
                    <a:pt x="698" y="2565"/>
                  </a:lnTo>
                  <a:lnTo>
                    <a:pt x="2070" y="3035"/>
                  </a:lnTo>
                  <a:lnTo>
                    <a:pt x="1358" y="457"/>
                  </a:lnTo>
                  <a:lnTo>
                    <a:pt x="0" y="0"/>
                  </a:lnTo>
                  <a:close/>
                </a:path>
              </a:pathLst>
            </a:custGeom>
            <a:solidFill>
              <a:srgbClr val="5F8AB7"/>
            </a:solidFill>
          </p:spPr>
          <p:txBody>
            <a:bodyPr wrap="square" lIns="0" tIns="0" rIns="0" bIns="0" rtlCol="0"/>
            <a:lstStyle/>
            <a:p>
              <a:endParaRPr sz="1227"/>
            </a:p>
          </p:txBody>
        </p:sp>
        <p:sp>
          <p:nvSpPr>
            <p:cNvPr id="5184" name="object 5184"/>
            <p:cNvSpPr/>
            <p:nvPr/>
          </p:nvSpPr>
          <p:spPr>
            <a:xfrm>
              <a:off x="2593683" y="6888645"/>
              <a:ext cx="4445" cy="3810"/>
            </a:xfrm>
            <a:custGeom>
              <a:avLst/>
              <a:gdLst/>
              <a:ahLst/>
              <a:cxnLst/>
              <a:rect l="l" t="t" r="r" b="b"/>
              <a:pathLst>
                <a:path w="4444" h="3809">
                  <a:moveTo>
                    <a:pt x="3937" y="3657"/>
                  </a:moveTo>
                  <a:lnTo>
                    <a:pt x="3238" y="1092"/>
                  </a:lnTo>
                  <a:lnTo>
                    <a:pt x="1371" y="457"/>
                  </a:lnTo>
                  <a:lnTo>
                    <a:pt x="0" y="0"/>
                  </a:lnTo>
                  <a:lnTo>
                    <a:pt x="698" y="2540"/>
                  </a:lnTo>
                  <a:lnTo>
                    <a:pt x="2057" y="3009"/>
                  </a:lnTo>
                  <a:lnTo>
                    <a:pt x="3937" y="3657"/>
                  </a:lnTo>
                  <a:close/>
                </a:path>
              </a:pathLst>
            </a:custGeom>
            <a:solidFill>
              <a:srgbClr val="5F8AB8"/>
            </a:solidFill>
          </p:spPr>
          <p:txBody>
            <a:bodyPr wrap="square" lIns="0" tIns="0" rIns="0" bIns="0" rtlCol="0"/>
            <a:lstStyle/>
            <a:p>
              <a:endParaRPr sz="1227"/>
            </a:p>
          </p:txBody>
        </p:sp>
        <p:sp>
          <p:nvSpPr>
            <p:cNvPr id="5185" name="object 5185"/>
            <p:cNvSpPr/>
            <p:nvPr/>
          </p:nvSpPr>
          <p:spPr>
            <a:xfrm>
              <a:off x="2591904" y="6888035"/>
              <a:ext cx="2540" cy="3175"/>
            </a:xfrm>
            <a:custGeom>
              <a:avLst/>
              <a:gdLst/>
              <a:ahLst/>
              <a:cxnLst/>
              <a:rect l="l" t="t" r="r" b="b"/>
              <a:pathLst>
                <a:path w="2539" h="3175">
                  <a:moveTo>
                    <a:pt x="0" y="0"/>
                  </a:moveTo>
                  <a:lnTo>
                    <a:pt x="698" y="2539"/>
                  </a:lnTo>
                  <a:lnTo>
                    <a:pt x="2476" y="3149"/>
                  </a:lnTo>
                  <a:lnTo>
                    <a:pt x="1777" y="609"/>
                  </a:lnTo>
                  <a:lnTo>
                    <a:pt x="0" y="0"/>
                  </a:lnTo>
                  <a:close/>
                </a:path>
              </a:pathLst>
            </a:custGeom>
            <a:solidFill>
              <a:srgbClr val="5F8BB8"/>
            </a:solidFill>
          </p:spPr>
          <p:txBody>
            <a:bodyPr wrap="square" lIns="0" tIns="0" rIns="0" bIns="0" rtlCol="0"/>
            <a:lstStyle/>
            <a:p>
              <a:endParaRPr sz="1227"/>
            </a:p>
          </p:txBody>
        </p:sp>
        <p:sp>
          <p:nvSpPr>
            <p:cNvPr id="5186" name="object 5186"/>
            <p:cNvSpPr/>
            <p:nvPr/>
          </p:nvSpPr>
          <p:spPr>
            <a:xfrm>
              <a:off x="2590520" y="6887578"/>
              <a:ext cx="2540" cy="3175"/>
            </a:xfrm>
            <a:custGeom>
              <a:avLst/>
              <a:gdLst/>
              <a:ahLst/>
              <a:cxnLst/>
              <a:rect l="l" t="t" r="r" b="b"/>
              <a:pathLst>
                <a:path w="2539" h="3175">
                  <a:moveTo>
                    <a:pt x="0" y="0"/>
                  </a:moveTo>
                  <a:lnTo>
                    <a:pt x="685" y="2514"/>
                  </a:lnTo>
                  <a:lnTo>
                    <a:pt x="2082" y="2997"/>
                  </a:lnTo>
                  <a:lnTo>
                    <a:pt x="1384" y="457"/>
                  </a:lnTo>
                  <a:lnTo>
                    <a:pt x="0" y="0"/>
                  </a:lnTo>
                  <a:close/>
                </a:path>
              </a:pathLst>
            </a:custGeom>
            <a:solidFill>
              <a:srgbClr val="5F8CB9"/>
            </a:solidFill>
          </p:spPr>
          <p:txBody>
            <a:bodyPr wrap="square" lIns="0" tIns="0" rIns="0" bIns="0" rtlCol="0"/>
            <a:lstStyle/>
            <a:p>
              <a:endParaRPr sz="1227"/>
            </a:p>
          </p:txBody>
        </p:sp>
        <p:sp>
          <p:nvSpPr>
            <p:cNvPr id="5187" name="object 5187"/>
            <p:cNvSpPr/>
            <p:nvPr/>
          </p:nvSpPr>
          <p:spPr>
            <a:xfrm>
              <a:off x="2588768" y="6886981"/>
              <a:ext cx="2540" cy="3175"/>
            </a:xfrm>
            <a:custGeom>
              <a:avLst/>
              <a:gdLst/>
              <a:ahLst/>
              <a:cxnLst/>
              <a:rect l="l" t="t" r="r" b="b"/>
              <a:pathLst>
                <a:path w="2539" h="3175">
                  <a:moveTo>
                    <a:pt x="0" y="0"/>
                  </a:moveTo>
                  <a:lnTo>
                    <a:pt x="685" y="2501"/>
                  </a:lnTo>
                  <a:lnTo>
                    <a:pt x="2438" y="3111"/>
                  </a:lnTo>
                  <a:lnTo>
                    <a:pt x="1752" y="596"/>
                  </a:lnTo>
                  <a:lnTo>
                    <a:pt x="0" y="0"/>
                  </a:lnTo>
                  <a:close/>
                </a:path>
              </a:pathLst>
            </a:custGeom>
            <a:solidFill>
              <a:srgbClr val="5F8CBA"/>
            </a:solidFill>
          </p:spPr>
          <p:txBody>
            <a:bodyPr wrap="square" lIns="0" tIns="0" rIns="0" bIns="0" rtlCol="0"/>
            <a:lstStyle/>
            <a:p>
              <a:endParaRPr sz="1227"/>
            </a:p>
          </p:txBody>
        </p:sp>
        <p:sp>
          <p:nvSpPr>
            <p:cNvPr id="5188" name="object 5188"/>
            <p:cNvSpPr/>
            <p:nvPr/>
          </p:nvSpPr>
          <p:spPr>
            <a:xfrm>
              <a:off x="2587091" y="6886410"/>
              <a:ext cx="2540" cy="3175"/>
            </a:xfrm>
            <a:custGeom>
              <a:avLst/>
              <a:gdLst/>
              <a:ahLst/>
              <a:cxnLst/>
              <a:rect l="l" t="t" r="r" b="b"/>
              <a:pathLst>
                <a:path w="2539" h="3175">
                  <a:moveTo>
                    <a:pt x="0" y="0"/>
                  </a:moveTo>
                  <a:lnTo>
                    <a:pt x="647" y="2489"/>
                  </a:lnTo>
                  <a:lnTo>
                    <a:pt x="2362" y="3073"/>
                  </a:lnTo>
                  <a:lnTo>
                    <a:pt x="1676" y="571"/>
                  </a:lnTo>
                  <a:lnTo>
                    <a:pt x="0" y="0"/>
                  </a:lnTo>
                  <a:close/>
                </a:path>
              </a:pathLst>
            </a:custGeom>
            <a:solidFill>
              <a:srgbClr val="608DBA"/>
            </a:solidFill>
          </p:spPr>
          <p:txBody>
            <a:bodyPr wrap="square" lIns="0" tIns="0" rIns="0" bIns="0" rtlCol="0"/>
            <a:lstStyle/>
            <a:p>
              <a:endParaRPr sz="1227"/>
            </a:p>
          </p:txBody>
        </p:sp>
        <p:sp>
          <p:nvSpPr>
            <p:cNvPr id="5189" name="object 5189"/>
            <p:cNvSpPr/>
            <p:nvPr/>
          </p:nvSpPr>
          <p:spPr>
            <a:xfrm>
              <a:off x="2583764" y="6885292"/>
              <a:ext cx="4445" cy="3810"/>
            </a:xfrm>
            <a:custGeom>
              <a:avLst/>
              <a:gdLst/>
              <a:ahLst/>
              <a:cxnLst/>
              <a:rect l="l" t="t" r="r" b="b"/>
              <a:pathLst>
                <a:path w="4444" h="3809">
                  <a:moveTo>
                    <a:pt x="3975" y="3606"/>
                  </a:moveTo>
                  <a:lnTo>
                    <a:pt x="3327" y="1117"/>
                  </a:lnTo>
                  <a:lnTo>
                    <a:pt x="1803" y="609"/>
                  </a:lnTo>
                  <a:lnTo>
                    <a:pt x="0" y="0"/>
                  </a:lnTo>
                  <a:lnTo>
                    <a:pt x="673" y="2463"/>
                  </a:lnTo>
                  <a:lnTo>
                    <a:pt x="2476" y="3086"/>
                  </a:lnTo>
                  <a:lnTo>
                    <a:pt x="3975" y="3606"/>
                  </a:lnTo>
                  <a:close/>
                </a:path>
              </a:pathLst>
            </a:custGeom>
            <a:solidFill>
              <a:srgbClr val="608DBB"/>
            </a:solidFill>
          </p:spPr>
          <p:txBody>
            <a:bodyPr wrap="square" lIns="0" tIns="0" rIns="0" bIns="0" rtlCol="0"/>
            <a:lstStyle/>
            <a:p>
              <a:endParaRPr sz="1227"/>
            </a:p>
          </p:txBody>
        </p:sp>
        <p:sp>
          <p:nvSpPr>
            <p:cNvPr id="5190" name="object 5190"/>
            <p:cNvSpPr/>
            <p:nvPr/>
          </p:nvSpPr>
          <p:spPr>
            <a:xfrm>
              <a:off x="2582392" y="6884835"/>
              <a:ext cx="2540" cy="3175"/>
            </a:xfrm>
            <a:custGeom>
              <a:avLst/>
              <a:gdLst/>
              <a:ahLst/>
              <a:cxnLst/>
              <a:rect l="l" t="t" r="r" b="b"/>
              <a:pathLst>
                <a:path w="2539" h="3175">
                  <a:moveTo>
                    <a:pt x="0" y="0"/>
                  </a:moveTo>
                  <a:lnTo>
                    <a:pt x="685" y="2451"/>
                  </a:lnTo>
                  <a:lnTo>
                    <a:pt x="2044" y="2920"/>
                  </a:lnTo>
                  <a:lnTo>
                    <a:pt x="1371" y="457"/>
                  </a:lnTo>
                  <a:lnTo>
                    <a:pt x="0" y="0"/>
                  </a:lnTo>
                  <a:close/>
                </a:path>
              </a:pathLst>
            </a:custGeom>
            <a:solidFill>
              <a:srgbClr val="608EBC"/>
            </a:solidFill>
          </p:spPr>
          <p:txBody>
            <a:bodyPr wrap="square" lIns="0" tIns="0" rIns="0" bIns="0" rtlCol="0"/>
            <a:lstStyle/>
            <a:p>
              <a:endParaRPr sz="1227"/>
            </a:p>
          </p:txBody>
        </p:sp>
        <p:sp>
          <p:nvSpPr>
            <p:cNvPr id="5191" name="object 5191"/>
            <p:cNvSpPr/>
            <p:nvPr/>
          </p:nvSpPr>
          <p:spPr>
            <a:xfrm>
              <a:off x="2580640" y="6884238"/>
              <a:ext cx="2540" cy="3175"/>
            </a:xfrm>
            <a:custGeom>
              <a:avLst/>
              <a:gdLst/>
              <a:ahLst/>
              <a:cxnLst/>
              <a:rect l="l" t="t" r="r" b="b"/>
              <a:pathLst>
                <a:path w="2539" h="3175">
                  <a:moveTo>
                    <a:pt x="0" y="0"/>
                  </a:moveTo>
                  <a:lnTo>
                    <a:pt x="673" y="2451"/>
                  </a:lnTo>
                  <a:lnTo>
                    <a:pt x="2438" y="3047"/>
                  </a:lnTo>
                  <a:lnTo>
                    <a:pt x="1752" y="596"/>
                  </a:lnTo>
                  <a:lnTo>
                    <a:pt x="0" y="0"/>
                  </a:lnTo>
                  <a:close/>
                </a:path>
              </a:pathLst>
            </a:custGeom>
            <a:solidFill>
              <a:srgbClr val="608FBC"/>
            </a:solidFill>
          </p:spPr>
          <p:txBody>
            <a:bodyPr wrap="square" lIns="0" tIns="0" rIns="0" bIns="0" rtlCol="0"/>
            <a:lstStyle/>
            <a:p>
              <a:endParaRPr sz="1227"/>
            </a:p>
          </p:txBody>
        </p:sp>
        <p:sp>
          <p:nvSpPr>
            <p:cNvPr id="5192" name="object 5192"/>
            <p:cNvSpPr/>
            <p:nvPr/>
          </p:nvSpPr>
          <p:spPr>
            <a:xfrm>
              <a:off x="2577452" y="6883158"/>
              <a:ext cx="4445" cy="3810"/>
            </a:xfrm>
            <a:custGeom>
              <a:avLst/>
              <a:gdLst/>
              <a:ahLst/>
              <a:cxnLst/>
              <a:rect l="l" t="t" r="r" b="b"/>
              <a:pathLst>
                <a:path w="4444" h="3809">
                  <a:moveTo>
                    <a:pt x="3860" y="3530"/>
                  </a:moveTo>
                  <a:lnTo>
                    <a:pt x="3187" y="1079"/>
                  </a:lnTo>
                  <a:lnTo>
                    <a:pt x="1803" y="609"/>
                  </a:lnTo>
                  <a:lnTo>
                    <a:pt x="0" y="0"/>
                  </a:lnTo>
                  <a:lnTo>
                    <a:pt x="660" y="2425"/>
                  </a:lnTo>
                  <a:lnTo>
                    <a:pt x="2476" y="3048"/>
                  </a:lnTo>
                  <a:lnTo>
                    <a:pt x="3860" y="3530"/>
                  </a:lnTo>
                  <a:close/>
                </a:path>
              </a:pathLst>
            </a:custGeom>
            <a:solidFill>
              <a:srgbClr val="608FBD"/>
            </a:solidFill>
          </p:spPr>
          <p:txBody>
            <a:bodyPr wrap="square" lIns="0" tIns="0" rIns="0" bIns="0" rtlCol="0"/>
            <a:lstStyle/>
            <a:p>
              <a:endParaRPr sz="1227"/>
            </a:p>
          </p:txBody>
        </p:sp>
        <p:sp>
          <p:nvSpPr>
            <p:cNvPr id="5193" name="object 5193"/>
            <p:cNvSpPr/>
            <p:nvPr/>
          </p:nvSpPr>
          <p:spPr>
            <a:xfrm>
              <a:off x="2576080" y="6882701"/>
              <a:ext cx="2540" cy="3175"/>
            </a:xfrm>
            <a:custGeom>
              <a:avLst/>
              <a:gdLst/>
              <a:ahLst/>
              <a:cxnLst/>
              <a:rect l="l" t="t" r="r" b="b"/>
              <a:pathLst>
                <a:path w="2539" h="3175">
                  <a:moveTo>
                    <a:pt x="0" y="0"/>
                  </a:moveTo>
                  <a:lnTo>
                    <a:pt x="647" y="2413"/>
                  </a:lnTo>
                  <a:lnTo>
                    <a:pt x="2031" y="2882"/>
                  </a:lnTo>
                  <a:lnTo>
                    <a:pt x="1371" y="457"/>
                  </a:lnTo>
                  <a:lnTo>
                    <a:pt x="0" y="0"/>
                  </a:lnTo>
                  <a:close/>
                </a:path>
              </a:pathLst>
            </a:custGeom>
            <a:solidFill>
              <a:srgbClr val="6090BD"/>
            </a:solidFill>
          </p:spPr>
          <p:txBody>
            <a:bodyPr wrap="square" lIns="0" tIns="0" rIns="0" bIns="0" rtlCol="0"/>
            <a:lstStyle/>
            <a:p>
              <a:endParaRPr sz="1227"/>
            </a:p>
          </p:txBody>
        </p:sp>
        <p:sp>
          <p:nvSpPr>
            <p:cNvPr id="5194" name="object 5194"/>
            <p:cNvSpPr/>
            <p:nvPr/>
          </p:nvSpPr>
          <p:spPr>
            <a:xfrm>
              <a:off x="2574251" y="6882079"/>
              <a:ext cx="2540" cy="3175"/>
            </a:xfrm>
            <a:custGeom>
              <a:avLst/>
              <a:gdLst/>
              <a:ahLst/>
              <a:cxnLst/>
              <a:rect l="l" t="t" r="r" b="b"/>
              <a:pathLst>
                <a:path w="2539" h="3175">
                  <a:moveTo>
                    <a:pt x="0" y="0"/>
                  </a:moveTo>
                  <a:lnTo>
                    <a:pt x="660" y="2400"/>
                  </a:lnTo>
                  <a:lnTo>
                    <a:pt x="2476" y="3035"/>
                  </a:lnTo>
                  <a:lnTo>
                    <a:pt x="1828" y="622"/>
                  </a:lnTo>
                  <a:lnTo>
                    <a:pt x="0" y="0"/>
                  </a:lnTo>
                  <a:close/>
                </a:path>
              </a:pathLst>
            </a:custGeom>
            <a:solidFill>
              <a:srgbClr val="6190BE"/>
            </a:solidFill>
          </p:spPr>
          <p:txBody>
            <a:bodyPr wrap="square" lIns="0" tIns="0" rIns="0" bIns="0" rtlCol="0"/>
            <a:lstStyle/>
            <a:p>
              <a:endParaRPr sz="1227"/>
            </a:p>
          </p:txBody>
        </p:sp>
        <p:sp>
          <p:nvSpPr>
            <p:cNvPr id="5195" name="object 5195"/>
            <p:cNvSpPr/>
            <p:nvPr/>
          </p:nvSpPr>
          <p:spPr>
            <a:xfrm>
              <a:off x="2569324" y="6880415"/>
              <a:ext cx="5715" cy="4445"/>
            </a:xfrm>
            <a:custGeom>
              <a:avLst/>
              <a:gdLst/>
              <a:ahLst/>
              <a:cxnLst/>
              <a:rect l="l" t="t" r="r" b="b"/>
              <a:pathLst>
                <a:path w="5714" h="4445">
                  <a:moveTo>
                    <a:pt x="5588" y="4064"/>
                  </a:moveTo>
                  <a:lnTo>
                    <a:pt x="4927" y="1663"/>
                  </a:lnTo>
                  <a:lnTo>
                    <a:pt x="3403" y="1155"/>
                  </a:lnTo>
                  <a:lnTo>
                    <a:pt x="1803" y="609"/>
                  </a:lnTo>
                  <a:lnTo>
                    <a:pt x="0" y="0"/>
                  </a:lnTo>
                  <a:lnTo>
                    <a:pt x="635" y="2362"/>
                  </a:lnTo>
                  <a:lnTo>
                    <a:pt x="2463" y="2984"/>
                  </a:lnTo>
                  <a:lnTo>
                    <a:pt x="4038" y="3530"/>
                  </a:lnTo>
                  <a:lnTo>
                    <a:pt x="5588" y="4064"/>
                  </a:lnTo>
                  <a:close/>
                </a:path>
              </a:pathLst>
            </a:custGeom>
            <a:solidFill>
              <a:srgbClr val="6191BF"/>
            </a:solidFill>
          </p:spPr>
          <p:txBody>
            <a:bodyPr wrap="square" lIns="0" tIns="0" rIns="0" bIns="0" rtlCol="0"/>
            <a:lstStyle/>
            <a:p>
              <a:endParaRPr sz="1227"/>
            </a:p>
          </p:txBody>
        </p:sp>
        <p:sp>
          <p:nvSpPr>
            <p:cNvPr id="5196" name="object 5196"/>
            <p:cNvSpPr/>
            <p:nvPr/>
          </p:nvSpPr>
          <p:spPr>
            <a:xfrm>
              <a:off x="2567965" y="6879958"/>
              <a:ext cx="2540" cy="3175"/>
            </a:xfrm>
            <a:custGeom>
              <a:avLst/>
              <a:gdLst/>
              <a:ahLst/>
              <a:cxnLst/>
              <a:rect l="l" t="t" r="r" b="b"/>
              <a:pathLst>
                <a:path w="2539" h="3175">
                  <a:moveTo>
                    <a:pt x="0" y="0"/>
                  </a:moveTo>
                  <a:lnTo>
                    <a:pt x="635" y="2349"/>
                  </a:lnTo>
                  <a:lnTo>
                    <a:pt x="1993" y="2819"/>
                  </a:lnTo>
                  <a:lnTo>
                    <a:pt x="1358" y="457"/>
                  </a:lnTo>
                  <a:lnTo>
                    <a:pt x="0" y="0"/>
                  </a:lnTo>
                  <a:close/>
                </a:path>
              </a:pathLst>
            </a:custGeom>
            <a:solidFill>
              <a:srgbClr val="6192C0"/>
            </a:solidFill>
          </p:spPr>
          <p:txBody>
            <a:bodyPr wrap="square" lIns="0" tIns="0" rIns="0" bIns="0" rtlCol="0"/>
            <a:lstStyle/>
            <a:p>
              <a:endParaRPr sz="1227"/>
            </a:p>
          </p:txBody>
        </p:sp>
        <p:sp>
          <p:nvSpPr>
            <p:cNvPr id="5197" name="object 5197"/>
            <p:cNvSpPr/>
            <p:nvPr/>
          </p:nvSpPr>
          <p:spPr>
            <a:xfrm>
              <a:off x="2566123" y="6879336"/>
              <a:ext cx="2540" cy="3175"/>
            </a:xfrm>
            <a:custGeom>
              <a:avLst/>
              <a:gdLst/>
              <a:ahLst/>
              <a:cxnLst/>
              <a:rect l="l" t="t" r="r" b="b"/>
              <a:pathLst>
                <a:path w="2539" h="3175">
                  <a:moveTo>
                    <a:pt x="0" y="0"/>
                  </a:moveTo>
                  <a:lnTo>
                    <a:pt x="647" y="2349"/>
                  </a:lnTo>
                  <a:lnTo>
                    <a:pt x="2476" y="2971"/>
                  </a:lnTo>
                  <a:lnTo>
                    <a:pt x="1841" y="622"/>
                  </a:lnTo>
                  <a:lnTo>
                    <a:pt x="0" y="0"/>
                  </a:lnTo>
                  <a:close/>
                </a:path>
              </a:pathLst>
            </a:custGeom>
            <a:solidFill>
              <a:srgbClr val="6193C1"/>
            </a:solidFill>
          </p:spPr>
          <p:txBody>
            <a:bodyPr wrap="square" lIns="0" tIns="0" rIns="0" bIns="0" rtlCol="0"/>
            <a:lstStyle/>
            <a:p>
              <a:endParaRPr sz="1227"/>
            </a:p>
          </p:txBody>
        </p:sp>
        <p:sp>
          <p:nvSpPr>
            <p:cNvPr id="5198" name="object 5198"/>
            <p:cNvSpPr/>
            <p:nvPr/>
          </p:nvSpPr>
          <p:spPr>
            <a:xfrm>
              <a:off x="2564739" y="6878866"/>
              <a:ext cx="2540" cy="3175"/>
            </a:xfrm>
            <a:custGeom>
              <a:avLst/>
              <a:gdLst/>
              <a:ahLst/>
              <a:cxnLst/>
              <a:rect l="l" t="t" r="r" b="b"/>
              <a:pathLst>
                <a:path w="2539" h="3175">
                  <a:moveTo>
                    <a:pt x="0" y="0"/>
                  </a:moveTo>
                  <a:lnTo>
                    <a:pt x="634" y="2336"/>
                  </a:lnTo>
                  <a:lnTo>
                    <a:pt x="2031" y="2819"/>
                  </a:lnTo>
                  <a:lnTo>
                    <a:pt x="1384" y="469"/>
                  </a:lnTo>
                  <a:lnTo>
                    <a:pt x="0" y="0"/>
                  </a:lnTo>
                  <a:close/>
                </a:path>
              </a:pathLst>
            </a:custGeom>
            <a:solidFill>
              <a:srgbClr val="6194C1"/>
            </a:solidFill>
          </p:spPr>
          <p:txBody>
            <a:bodyPr wrap="square" lIns="0" tIns="0" rIns="0" bIns="0" rtlCol="0"/>
            <a:lstStyle/>
            <a:p>
              <a:endParaRPr sz="1227"/>
            </a:p>
          </p:txBody>
        </p:sp>
        <p:sp>
          <p:nvSpPr>
            <p:cNvPr id="5199" name="object 5199"/>
            <p:cNvSpPr/>
            <p:nvPr/>
          </p:nvSpPr>
          <p:spPr>
            <a:xfrm>
              <a:off x="2561488" y="6877773"/>
              <a:ext cx="4445" cy="3810"/>
            </a:xfrm>
            <a:custGeom>
              <a:avLst/>
              <a:gdLst/>
              <a:ahLst/>
              <a:cxnLst/>
              <a:rect l="l" t="t" r="r" b="b"/>
              <a:pathLst>
                <a:path w="4444" h="3809">
                  <a:moveTo>
                    <a:pt x="3886" y="3429"/>
                  </a:moveTo>
                  <a:lnTo>
                    <a:pt x="3251" y="1092"/>
                  </a:lnTo>
                  <a:lnTo>
                    <a:pt x="1511" y="508"/>
                  </a:lnTo>
                  <a:lnTo>
                    <a:pt x="0" y="0"/>
                  </a:lnTo>
                  <a:lnTo>
                    <a:pt x="609" y="2298"/>
                  </a:lnTo>
                  <a:lnTo>
                    <a:pt x="2146" y="2832"/>
                  </a:lnTo>
                  <a:lnTo>
                    <a:pt x="3886" y="3429"/>
                  </a:lnTo>
                  <a:close/>
                </a:path>
              </a:pathLst>
            </a:custGeom>
            <a:solidFill>
              <a:srgbClr val="6194C2"/>
            </a:solidFill>
          </p:spPr>
          <p:txBody>
            <a:bodyPr wrap="square" lIns="0" tIns="0" rIns="0" bIns="0" rtlCol="0"/>
            <a:lstStyle/>
            <a:p>
              <a:endParaRPr sz="1227"/>
            </a:p>
          </p:txBody>
        </p:sp>
        <p:sp>
          <p:nvSpPr>
            <p:cNvPr id="5200" name="object 5200"/>
            <p:cNvSpPr/>
            <p:nvPr/>
          </p:nvSpPr>
          <p:spPr>
            <a:xfrm>
              <a:off x="2557996" y="6876592"/>
              <a:ext cx="4445" cy="3810"/>
            </a:xfrm>
            <a:custGeom>
              <a:avLst/>
              <a:gdLst/>
              <a:ahLst/>
              <a:cxnLst/>
              <a:rect l="l" t="t" r="r" b="b"/>
              <a:pathLst>
                <a:path w="4444" h="3809">
                  <a:moveTo>
                    <a:pt x="4102" y="3479"/>
                  </a:moveTo>
                  <a:lnTo>
                    <a:pt x="3492" y="1181"/>
                  </a:lnTo>
                  <a:lnTo>
                    <a:pt x="1854" y="635"/>
                  </a:lnTo>
                  <a:lnTo>
                    <a:pt x="0" y="0"/>
                  </a:lnTo>
                  <a:lnTo>
                    <a:pt x="622" y="2286"/>
                  </a:lnTo>
                  <a:lnTo>
                    <a:pt x="2489" y="2921"/>
                  </a:lnTo>
                  <a:lnTo>
                    <a:pt x="4102" y="3479"/>
                  </a:lnTo>
                  <a:close/>
                </a:path>
              </a:pathLst>
            </a:custGeom>
            <a:solidFill>
              <a:srgbClr val="6195C3"/>
            </a:solidFill>
          </p:spPr>
          <p:txBody>
            <a:bodyPr wrap="square" lIns="0" tIns="0" rIns="0" bIns="0" rtlCol="0"/>
            <a:lstStyle/>
            <a:p>
              <a:endParaRPr sz="1227"/>
            </a:p>
          </p:txBody>
        </p:sp>
        <p:sp>
          <p:nvSpPr>
            <p:cNvPr id="5201" name="object 5201"/>
            <p:cNvSpPr/>
            <p:nvPr/>
          </p:nvSpPr>
          <p:spPr>
            <a:xfrm>
              <a:off x="2542120" y="6872173"/>
              <a:ext cx="16510" cy="6985"/>
            </a:xfrm>
            <a:custGeom>
              <a:avLst/>
              <a:gdLst/>
              <a:ahLst/>
              <a:cxnLst/>
              <a:rect l="l" t="t" r="r" b="b"/>
              <a:pathLst>
                <a:path w="16510" h="6984">
                  <a:moveTo>
                    <a:pt x="2768" y="0"/>
                  </a:moveTo>
                  <a:lnTo>
                    <a:pt x="0" y="1028"/>
                  </a:lnTo>
                  <a:lnTo>
                    <a:pt x="16497" y="6705"/>
                  </a:lnTo>
                  <a:lnTo>
                    <a:pt x="15875" y="4419"/>
                  </a:lnTo>
                  <a:lnTo>
                    <a:pt x="2768" y="0"/>
                  </a:lnTo>
                  <a:close/>
                </a:path>
              </a:pathLst>
            </a:custGeom>
            <a:solidFill>
              <a:srgbClr val="6196C4"/>
            </a:solidFill>
          </p:spPr>
          <p:txBody>
            <a:bodyPr wrap="square" lIns="0" tIns="0" rIns="0" bIns="0" rtlCol="0"/>
            <a:lstStyle/>
            <a:p>
              <a:endParaRPr sz="1227"/>
            </a:p>
          </p:txBody>
        </p:sp>
        <p:sp>
          <p:nvSpPr>
            <p:cNvPr id="5202" name="object 5202"/>
            <p:cNvSpPr/>
            <p:nvPr/>
          </p:nvSpPr>
          <p:spPr>
            <a:xfrm>
              <a:off x="2446655" y="6979475"/>
              <a:ext cx="11430" cy="10160"/>
            </a:xfrm>
            <a:custGeom>
              <a:avLst/>
              <a:gdLst/>
              <a:ahLst/>
              <a:cxnLst/>
              <a:rect l="l" t="t" r="r" b="b"/>
              <a:pathLst>
                <a:path w="11430" h="10159">
                  <a:moveTo>
                    <a:pt x="11023" y="0"/>
                  </a:moveTo>
                  <a:lnTo>
                    <a:pt x="0" y="6337"/>
                  </a:lnTo>
                  <a:lnTo>
                    <a:pt x="2159" y="7073"/>
                  </a:lnTo>
                  <a:lnTo>
                    <a:pt x="11023" y="10096"/>
                  </a:lnTo>
                  <a:lnTo>
                    <a:pt x="11023" y="2413"/>
                  </a:lnTo>
                  <a:lnTo>
                    <a:pt x="11023" y="1968"/>
                  </a:lnTo>
                  <a:lnTo>
                    <a:pt x="11023" y="0"/>
                  </a:lnTo>
                  <a:close/>
                </a:path>
              </a:pathLst>
            </a:custGeom>
            <a:solidFill>
              <a:srgbClr val="143777"/>
            </a:solidFill>
          </p:spPr>
          <p:txBody>
            <a:bodyPr wrap="square" lIns="0" tIns="0" rIns="0" bIns="0" rtlCol="0"/>
            <a:lstStyle/>
            <a:p>
              <a:endParaRPr sz="1227"/>
            </a:p>
          </p:txBody>
        </p:sp>
        <p:sp>
          <p:nvSpPr>
            <p:cNvPr id="5203" name="object 5203"/>
            <p:cNvSpPr/>
            <p:nvPr/>
          </p:nvSpPr>
          <p:spPr>
            <a:xfrm>
              <a:off x="2442756" y="6975894"/>
              <a:ext cx="15240" cy="10160"/>
            </a:xfrm>
            <a:custGeom>
              <a:avLst/>
              <a:gdLst/>
              <a:ahLst/>
              <a:cxnLst/>
              <a:rect l="l" t="t" r="r" b="b"/>
              <a:pathLst>
                <a:path w="15239" h="10159">
                  <a:moveTo>
                    <a:pt x="14922" y="1752"/>
                  </a:moveTo>
                  <a:lnTo>
                    <a:pt x="14909" y="0"/>
                  </a:lnTo>
                  <a:lnTo>
                    <a:pt x="0" y="8585"/>
                  </a:lnTo>
                  <a:lnTo>
                    <a:pt x="2565" y="9461"/>
                  </a:lnTo>
                  <a:lnTo>
                    <a:pt x="4470" y="10109"/>
                  </a:lnTo>
                  <a:lnTo>
                    <a:pt x="14922" y="4114"/>
                  </a:lnTo>
                  <a:lnTo>
                    <a:pt x="14922" y="1752"/>
                  </a:lnTo>
                  <a:close/>
                </a:path>
              </a:pathLst>
            </a:custGeom>
            <a:solidFill>
              <a:srgbClr val="143878"/>
            </a:solidFill>
          </p:spPr>
          <p:txBody>
            <a:bodyPr wrap="square" lIns="0" tIns="0" rIns="0" bIns="0" rtlCol="0"/>
            <a:lstStyle/>
            <a:p>
              <a:endParaRPr sz="1227"/>
            </a:p>
          </p:txBody>
        </p:sp>
        <p:sp>
          <p:nvSpPr>
            <p:cNvPr id="5204" name="object 5204"/>
            <p:cNvSpPr/>
            <p:nvPr/>
          </p:nvSpPr>
          <p:spPr>
            <a:xfrm>
              <a:off x="2440920" y="6974117"/>
              <a:ext cx="17145" cy="10795"/>
            </a:xfrm>
            <a:custGeom>
              <a:avLst/>
              <a:gdLst/>
              <a:ahLst/>
              <a:cxnLst/>
              <a:rect l="l" t="t" r="r" b="b"/>
              <a:pathLst>
                <a:path w="17144" h="10795">
                  <a:moveTo>
                    <a:pt x="16758" y="0"/>
                  </a:moveTo>
                  <a:lnTo>
                    <a:pt x="0" y="9732"/>
                  </a:lnTo>
                  <a:lnTo>
                    <a:pt x="2351" y="10533"/>
                  </a:lnTo>
                  <a:lnTo>
                    <a:pt x="16758" y="2295"/>
                  </a:lnTo>
                  <a:lnTo>
                    <a:pt x="16758" y="0"/>
                  </a:lnTo>
                  <a:close/>
                </a:path>
              </a:pathLst>
            </a:custGeom>
            <a:solidFill>
              <a:srgbClr val="143979"/>
            </a:solidFill>
          </p:spPr>
          <p:txBody>
            <a:bodyPr wrap="square" lIns="0" tIns="0" rIns="0" bIns="0" rtlCol="0"/>
            <a:lstStyle/>
            <a:p>
              <a:endParaRPr sz="1227"/>
            </a:p>
          </p:txBody>
        </p:sp>
        <p:sp>
          <p:nvSpPr>
            <p:cNvPr id="5205" name="object 5205"/>
            <p:cNvSpPr/>
            <p:nvPr/>
          </p:nvSpPr>
          <p:spPr>
            <a:xfrm>
              <a:off x="2438962" y="6972408"/>
              <a:ext cx="19050" cy="12065"/>
            </a:xfrm>
            <a:custGeom>
              <a:avLst/>
              <a:gdLst/>
              <a:ahLst/>
              <a:cxnLst/>
              <a:rect l="l" t="t" r="r" b="b"/>
              <a:pathLst>
                <a:path w="19050" h="12065">
                  <a:moveTo>
                    <a:pt x="18716" y="0"/>
                  </a:moveTo>
                  <a:lnTo>
                    <a:pt x="0" y="10774"/>
                  </a:lnTo>
                  <a:lnTo>
                    <a:pt x="2329" y="11568"/>
                  </a:lnTo>
                  <a:lnTo>
                    <a:pt x="18716" y="2052"/>
                  </a:lnTo>
                  <a:lnTo>
                    <a:pt x="18716" y="0"/>
                  </a:lnTo>
                  <a:close/>
                </a:path>
              </a:pathLst>
            </a:custGeom>
            <a:solidFill>
              <a:srgbClr val="153A7A"/>
            </a:solidFill>
          </p:spPr>
          <p:txBody>
            <a:bodyPr wrap="square" lIns="0" tIns="0" rIns="0" bIns="0" rtlCol="0"/>
            <a:lstStyle/>
            <a:p>
              <a:endParaRPr sz="1227"/>
            </a:p>
          </p:txBody>
        </p:sp>
        <p:sp>
          <p:nvSpPr>
            <p:cNvPr id="5206" name="object 5206"/>
            <p:cNvSpPr/>
            <p:nvPr/>
          </p:nvSpPr>
          <p:spPr>
            <a:xfrm>
              <a:off x="2436756" y="6970415"/>
              <a:ext cx="20955" cy="13335"/>
            </a:xfrm>
            <a:custGeom>
              <a:avLst/>
              <a:gdLst/>
              <a:ahLst/>
              <a:cxnLst/>
              <a:rect l="l" t="t" r="r" b="b"/>
              <a:pathLst>
                <a:path w="20955" h="13334">
                  <a:moveTo>
                    <a:pt x="20922" y="0"/>
                  </a:moveTo>
                  <a:lnTo>
                    <a:pt x="0" y="12014"/>
                  </a:lnTo>
                  <a:lnTo>
                    <a:pt x="2580" y="12894"/>
                  </a:lnTo>
                  <a:lnTo>
                    <a:pt x="20922" y="2335"/>
                  </a:lnTo>
                  <a:lnTo>
                    <a:pt x="20922" y="0"/>
                  </a:lnTo>
                  <a:close/>
                </a:path>
              </a:pathLst>
            </a:custGeom>
            <a:solidFill>
              <a:srgbClr val="153A7B"/>
            </a:solidFill>
          </p:spPr>
          <p:txBody>
            <a:bodyPr wrap="square" lIns="0" tIns="0" rIns="0" bIns="0" rtlCol="0"/>
            <a:lstStyle/>
            <a:p>
              <a:endParaRPr sz="1227"/>
            </a:p>
          </p:txBody>
        </p:sp>
        <p:sp>
          <p:nvSpPr>
            <p:cNvPr id="5207" name="object 5207"/>
            <p:cNvSpPr/>
            <p:nvPr/>
          </p:nvSpPr>
          <p:spPr>
            <a:xfrm>
              <a:off x="2435052" y="6968839"/>
              <a:ext cx="22860" cy="13970"/>
            </a:xfrm>
            <a:custGeom>
              <a:avLst/>
              <a:gdLst/>
              <a:ahLst/>
              <a:cxnLst/>
              <a:rect l="l" t="t" r="r" b="b"/>
              <a:pathLst>
                <a:path w="22860" h="13970">
                  <a:moveTo>
                    <a:pt x="22625" y="0"/>
                  </a:moveTo>
                  <a:lnTo>
                    <a:pt x="0" y="13011"/>
                  </a:lnTo>
                  <a:lnTo>
                    <a:pt x="2403" y="13830"/>
                  </a:lnTo>
                  <a:lnTo>
                    <a:pt x="22625" y="2102"/>
                  </a:lnTo>
                  <a:lnTo>
                    <a:pt x="22625" y="0"/>
                  </a:lnTo>
                  <a:close/>
                </a:path>
              </a:pathLst>
            </a:custGeom>
            <a:solidFill>
              <a:srgbClr val="153B7B"/>
            </a:solidFill>
          </p:spPr>
          <p:txBody>
            <a:bodyPr wrap="square" lIns="0" tIns="0" rIns="0" bIns="0" rtlCol="0"/>
            <a:lstStyle/>
            <a:p>
              <a:endParaRPr sz="1227"/>
            </a:p>
          </p:txBody>
        </p:sp>
        <p:sp>
          <p:nvSpPr>
            <p:cNvPr id="5208" name="object 5208"/>
            <p:cNvSpPr/>
            <p:nvPr/>
          </p:nvSpPr>
          <p:spPr>
            <a:xfrm>
              <a:off x="2432763" y="6966787"/>
              <a:ext cx="25400" cy="15240"/>
            </a:xfrm>
            <a:custGeom>
              <a:avLst/>
              <a:gdLst/>
              <a:ahLst/>
              <a:cxnLst/>
              <a:rect l="l" t="t" r="r" b="b"/>
              <a:pathLst>
                <a:path w="25400" h="15240">
                  <a:moveTo>
                    <a:pt x="24915" y="0"/>
                  </a:moveTo>
                  <a:lnTo>
                    <a:pt x="0" y="14282"/>
                  </a:lnTo>
                  <a:lnTo>
                    <a:pt x="2747" y="15218"/>
                  </a:lnTo>
                  <a:lnTo>
                    <a:pt x="24915" y="2438"/>
                  </a:lnTo>
                  <a:lnTo>
                    <a:pt x="24915" y="0"/>
                  </a:lnTo>
                  <a:close/>
                </a:path>
              </a:pathLst>
            </a:custGeom>
            <a:solidFill>
              <a:srgbClr val="153C7C"/>
            </a:solidFill>
          </p:spPr>
          <p:txBody>
            <a:bodyPr wrap="square" lIns="0" tIns="0" rIns="0" bIns="0" rtlCol="0"/>
            <a:lstStyle/>
            <a:p>
              <a:endParaRPr sz="1227"/>
            </a:p>
          </p:txBody>
        </p:sp>
        <p:sp>
          <p:nvSpPr>
            <p:cNvPr id="5209" name="object 5209"/>
            <p:cNvSpPr/>
            <p:nvPr/>
          </p:nvSpPr>
          <p:spPr>
            <a:xfrm>
              <a:off x="2428875" y="6963244"/>
              <a:ext cx="29209" cy="18415"/>
            </a:xfrm>
            <a:custGeom>
              <a:avLst/>
              <a:gdLst/>
              <a:ahLst/>
              <a:cxnLst/>
              <a:rect l="l" t="t" r="r" b="b"/>
              <a:pathLst>
                <a:path w="29210" h="18415">
                  <a:moveTo>
                    <a:pt x="28790" y="0"/>
                  </a:moveTo>
                  <a:lnTo>
                    <a:pt x="0" y="16510"/>
                  </a:lnTo>
                  <a:lnTo>
                    <a:pt x="2692" y="17424"/>
                  </a:lnTo>
                  <a:lnTo>
                    <a:pt x="4445" y="18021"/>
                  </a:lnTo>
                  <a:lnTo>
                    <a:pt x="28790" y="4038"/>
                  </a:lnTo>
                  <a:lnTo>
                    <a:pt x="28790" y="2438"/>
                  </a:lnTo>
                  <a:lnTo>
                    <a:pt x="28790" y="1943"/>
                  </a:lnTo>
                  <a:lnTo>
                    <a:pt x="28790" y="0"/>
                  </a:lnTo>
                  <a:close/>
                </a:path>
              </a:pathLst>
            </a:custGeom>
            <a:solidFill>
              <a:srgbClr val="153D7D"/>
            </a:solidFill>
          </p:spPr>
          <p:txBody>
            <a:bodyPr wrap="square" lIns="0" tIns="0" rIns="0" bIns="0" rtlCol="0"/>
            <a:lstStyle/>
            <a:p>
              <a:endParaRPr sz="1227"/>
            </a:p>
          </p:txBody>
        </p:sp>
        <p:sp>
          <p:nvSpPr>
            <p:cNvPr id="5210" name="object 5210"/>
            <p:cNvSpPr/>
            <p:nvPr/>
          </p:nvSpPr>
          <p:spPr>
            <a:xfrm>
              <a:off x="2427100" y="6961483"/>
              <a:ext cx="31115" cy="19050"/>
            </a:xfrm>
            <a:custGeom>
              <a:avLst/>
              <a:gdLst/>
              <a:ahLst/>
              <a:cxnLst/>
              <a:rect l="l" t="t" r="r" b="b"/>
              <a:pathLst>
                <a:path w="31114" h="19050">
                  <a:moveTo>
                    <a:pt x="30577" y="0"/>
                  </a:moveTo>
                  <a:lnTo>
                    <a:pt x="0" y="17657"/>
                  </a:lnTo>
                  <a:lnTo>
                    <a:pt x="2361" y="18462"/>
                  </a:lnTo>
                  <a:lnTo>
                    <a:pt x="30577" y="2196"/>
                  </a:lnTo>
                  <a:lnTo>
                    <a:pt x="30577" y="0"/>
                  </a:lnTo>
                  <a:close/>
                </a:path>
              </a:pathLst>
            </a:custGeom>
            <a:solidFill>
              <a:srgbClr val="153E7E"/>
            </a:solidFill>
          </p:spPr>
          <p:txBody>
            <a:bodyPr wrap="square" lIns="0" tIns="0" rIns="0" bIns="0" rtlCol="0"/>
            <a:lstStyle/>
            <a:p>
              <a:endParaRPr sz="1227"/>
            </a:p>
          </p:txBody>
        </p:sp>
        <p:sp>
          <p:nvSpPr>
            <p:cNvPr id="5211" name="object 5211"/>
            <p:cNvSpPr/>
            <p:nvPr/>
          </p:nvSpPr>
          <p:spPr>
            <a:xfrm>
              <a:off x="2424981" y="6959722"/>
              <a:ext cx="33020" cy="19685"/>
            </a:xfrm>
            <a:custGeom>
              <a:avLst/>
              <a:gdLst/>
              <a:ahLst/>
              <a:cxnLst/>
              <a:rect l="l" t="t" r="r" b="b"/>
              <a:pathLst>
                <a:path w="33019" h="19684">
                  <a:moveTo>
                    <a:pt x="32697" y="0"/>
                  </a:moveTo>
                  <a:lnTo>
                    <a:pt x="0" y="18697"/>
                  </a:lnTo>
                  <a:lnTo>
                    <a:pt x="2751" y="19634"/>
                  </a:lnTo>
                  <a:lnTo>
                    <a:pt x="32697" y="2396"/>
                  </a:lnTo>
                  <a:lnTo>
                    <a:pt x="32697" y="0"/>
                  </a:lnTo>
                  <a:close/>
                </a:path>
              </a:pathLst>
            </a:custGeom>
            <a:solidFill>
              <a:srgbClr val="153F7F"/>
            </a:solidFill>
          </p:spPr>
          <p:txBody>
            <a:bodyPr wrap="square" lIns="0" tIns="0" rIns="0" bIns="0" rtlCol="0"/>
            <a:lstStyle/>
            <a:p>
              <a:endParaRPr sz="1227"/>
            </a:p>
          </p:txBody>
        </p:sp>
        <p:sp>
          <p:nvSpPr>
            <p:cNvPr id="5212" name="object 5212"/>
            <p:cNvSpPr/>
            <p:nvPr/>
          </p:nvSpPr>
          <p:spPr>
            <a:xfrm>
              <a:off x="2423106" y="6957816"/>
              <a:ext cx="34925" cy="20955"/>
            </a:xfrm>
            <a:custGeom>
              <a:avLst/>
              <a:gdLst/>
              <a:ahLst/>
              <a:cxnLst/>
              <a:rect l="l" t="t" r="r" b="b"/>
              <a:pathLst>
                <a:path w="34925" h="20954">
                  <a:moveTo>
                    <a:pt x="34571" y="0"/>
                  </a:moveTo>
                  <a:lnTo>
                    <a:pt x="0" y="19964"/>
                  </a:lnTo>
                  <a:lnTo>
                    <a:pt x="2502" y="20816"/>
                  </a:lnTo>
                  <a:lnTo>
                    <a:pt x="34571" y="2355"/>
                  </a:lnTo>
                  <a:lnTo>
                    <a:pt x="34571" y="0"/>
                  </a:lnTo>
                  <a:close/>
                </a:path>
              </a:pathLst>
            </a:custGeom>
            <a:solidFill>
              <a:srgbClr val="163F80"/>
            </a:solidFill>
          </p:spPr>
          <p:txBody>
            <a:bodyPr wrap="square" lIns="0" tIns="0" rIns="0" bIns="0" rtlCol="0"/>
            <a:lstStyle/>
            <a:p>
              <a:endParaRPr sz="1227"/>
            </a:p>
          </p:txBody>
        </p:sp>
        <p:sp>
          <p:nvSpPr>
            <p:cNvPr id="5213" name="object 5213"/>
            <p:cNvSpPr/>
            <p:nvPr/>
          </p:nvSpPr>
          <p:spPr>
            <a:xfrm>
              <a:off x="2421076" y="6955987"/>
              <a:ext cx="36830" cy="22225"/>
            </a:xfrm>
            <a:custGeom>
              <a:avLst/>
              <a:gdLst/>
              <a:ahLst/>
              <a:cxnLst/>
              <a:rect l="l" t="t" r="r" b="b"/>
              <a:pathLst>
                <a:path w="36830" h="22225">
                  <a:moveTo>
                    <a:pt x="36602" y="0"/>
                  </a:moveTo>
                  <a:lnTo>
                    <a:pt x="0" y="21100"/>
                  </a:lnTo>
                  <a:lnTo>
                    <a:pt x="2744" y="22035"/>
                  </a:lnTo>
                  <a:lnTo>
                    <a:pt x="36602" y="2373"/>
                  </a:lnTo>
                  <a:lnTo>
                    <a:pt x="36602" y="0"/>
                  </a:lnTo>
                  <a:close/>
                </a:path>
              </a:pathLst>
            </a:custGeom>
            <a:solidFill>
              <a:srgbClr val="164080"/>
            </a:solidFill>
          </p:spPr>
          <p:txBody>
            <a:bodyPr wrap="square" lIns="0" tIns="0" rIns="0" bIns="0" rtlCol="0"/>
            <a:lstStyle/>
            <a:p>
              <a:endParaRPr sz="1227"/>
            </a:p>
          </p:txBody>
        </p:sp>
        <p:sp>
          <p:nvSpPr>
            <p:cNvPr id="5214" name="object 5214"/>
            <p:cNvSpPr/>
            <p:nvPr/>
          </p:nvSpPr>
          <p:spPr>
            <a:xfrm>
              <a:off x="2419263" y="6954192"/>
              <a:ext cx="38735" cy="23495"/>
            </a:xfrm>
            <a:custGeom>
              <a:avLst/>
              <a:gdLst/>
              <a:ahLst/>
              <a:cxnLst/>
              <a:rect l="l" t="t" r="r" b="b"/>
              <a:pathLst>
                <a:path w="38735" h="23495">
                  <a:moveTo>
                    <a:pt x="38415" y="0"/>
                  </a:moveTo>
                  <a:lnTo>
                    <a:pt x="0" y="22277"/>
                  </a:lnTo>
                  <a:lnTo>
                    <a:pt x="2448" y="23111"/>
                  </a:lnTo>
                  <a:lnTo>
                    <a:pt x="38415" y="2457"/>
                  </a:lnTo>
                  <a:lnTo>
                    <a:pt x="38415" y="0"/>
                  </a:lnTo>
                  <a:close/>
                </a:path>
              </a:pathLst>
            </a:custGeom>
            <a:solidFill>
              <a:srgbClr val="164181"/>
            </a:solidFill>
          </p:spPr>
          <p:txBody>
            <a:bodyPr wrap="square" lIns="0" tIns="0" rIns="0" bIns="0" rtlCol="0"/>
            <a:lstStyle/>
            <a:p>
              <a:endParaRPr sz="1227"/>
            </a:p>
          </p:txBody>
        </p:sp>
        <p:sp>
          <p:nvSpPr>
            <p:cNvPr id="5215" name="object 5215"/>
            <p:cNvSpPr/>
            <p:nvPr/>
          </p:nvSpPr>
          <p:spPr>
            <a:xfrm>
              <a:off x="2417218" y="6952482"/>
              <a:ext cx="40640" cy="24765"/>
            </a:xfrm>
            <a:custGeom>
              <a:avLst/>
              <a:gdLst/>
              <a:ahLst/>
              <a:cxnLst/>
              <a:rect l="l" t="t" r="r" b="b"/>
              <a:pathLst>
                <a:path w="40639" h="24765">
                  <a:moveTo>
                    <a:pt x="40459" y="0"/>
                  </a:moveTo>
                  <a:lnTo>
                    <a:pt x="0" y="23291"/>
                  </a:lnTo>
                  <a:lnTo>
                    <a:pt x="2632" y="24188"/>
                  </a:lnTo>
                  <a:lnTo>
                    <a:pt x="40459" y="2252"/>
                  </a:lnTo>
                  <a:lnTo>
                    <a:pt x="40459" y="0"/>
                  </a:lnTo>
                  <a:close/>
                </a:path>
              </a:pathLst>
            </a:custGeom>
            <a:solidFill>
              <a:srgbClr val="164182"/>
            </a:solidFill>
          </p:spPr>
          <p:txBody>
            <a:bodyPr wrap="square" lIns="0" tIns="0" rIns="0" bIns="0" rtlCol="0"/>
            <a:lstStyle/>
            <a:p>
              <a:endParaRPr sz="1227"/>
            </a:p>
          </p:txBody>
        </p:sp>
        <p:sp>
          <p:nvSpPr>
            <p:cNvPr id="5216" name="object 5216"/>
            <p:cNvSpPr/>
            <p:nvPr/>
          </p:nvSpPr>
          <p:spPr>
            <a:xfrm>
              <a:off x="2415051" y="6950521"/>
              <a:ext cx="43180" cy="26034"/>
            </a:xfrm>
            <a:custGeom>
              <a:avLst/>
              <a:gdLst/>
              <a:ahLst/>
              <a:cxnLst/>
              <a:rect l="l" t="t" r="r" b="b"/>
              <a:pathLst>
                <a:path w="43180" h="26034">
                  <a:moveTo>
                    <a:pt x="42627" y="0"/>
                  </a:moveTo>
                  <a:lnTo>
                    <a:pt x="0" y="24513"/>
                  </a:lnTo>
                  <a:lnTo>
                    <a:pt x="2814" y="25472"/>
                  </a:lnTo>
                  <a:lnTo>
                    <a:pt x="42627" y="2521"/>
                  </a:lnTo>
                  <a:lnTo>
                    <a:pt x="42627" y="0"/>
                  </a:lnTo>
                  <a:close/>
                </a:path>
              </a:pathLst>
            </a:custGeom>
            <a:solidFill>
              <a:srgbClr val="164282"/>
            </a:solidFill>
          </p:spPr>
          <p:txBody>
            <a:bodyPr wrap="square" lIns="0" tIns="0" rIns="0" bIns="0" rtlCol="0"/>
            <a:lstStyle/>
            <a:p>
              <a:endParaRPr sz="1227"/>
            </a:p>
          </p:txBody>
        </p:sp>
        <p:sp>
          <p:nvSpPr>
            <p:cNvPr id="5217" name="object 5217"/>
            <p:cNvSpPr/>
            <p:nvPr/>
          </p:nvSpPr>
          <p:spPr>
            <a:xfrm>
              <a:off x="2413312" y="6948966"/>
              <a:ext cx="44450" cy="26670"/>
            </a:xfrm>
            <a:custGeom>
              <a:avLst/>
              <a:gdLst/>
              <a:ahLst/>
              <a:cxnLst/>
              <a:rect l="l" t="t" r="r" b="b"/>
              <a:pathLst>
                <a:path w="44450" h="26670">
                  <a:moveTo>
                    <a:pt x="44365" y="0"/>
                  </a:moveTo>
                  <a:lnTo>
                    <a:pt x="0" y="25477"/>
                  </a:lnTo>
                  <a:lnTo>
                    <a:pt x="2267" y="26250"/>
                  </a:lnTo>
                  <a:lnTo>
                    <a:pt x="44365" y="2117"/>
                  </a:lnTo>
                  <a:lnTo>
                    <a:pt x="44365" y="0"/>
                  </a:lnTo>
                  <a:close/>
                </a:path>
              </a:pathLst>
            </a:custGeom>
            <a:solidFill>
              <a:srgbClr val="164383"/>
            </a:solidFill>
          </p:spPr>
          <p:txBody>
            <a:bodyPr wrap="square" lIns="0" tIns="0" rIns="0" bIns="0" rtlCol="0"/>
            <a:lstStyle/>
            <a:p>
              <a:endParaRPr sz="1227"/>
            </a:p>
          </p:txBody>
        </p:sp>
        <p:sp>
          <p:nvSpPr>
            <p:cNvPr id="5218" name="object 5218"/>
            <p:cNvSpPr/>
            <p:nvPr/>
          </p:nvSpPr>
          <p:spPr>
            <a:xfrm>
              <a:off x="2411167" y="6946937"/>
              <a:ext cx="46990" cy="27940"/>
            </a:xfrm>
            <a:custGeom>
              <a:avLst/>
              <a:gdLst/>
              <a:ahLst/>
              <a:cxnLst/>
              <a:rect l="l" t="t" r="r" b="b"/>
              <a:pathLst>
                <a:path w="46989" h="27940">
                  <a:moveTo>
                    <a:pt x="46510" y="0"/>
                  </a:moveTo>
                  <a:lnTo>
                    <a:pt x="0" y="26774"/>
                  </a:lnTo>
                  <a:lnTo>
                    <a:pt x="2660" y="27681"/>
                  </a:lnTo>
                  <a:lnTo>
                    <a:pt x="46510" y="2544"/>
                  </a:lnTo>
                  <a:lnTo>
                    <a:pt x="46510" y="0"/>
                  </a:lnTo>
                  <a:close/>
                </a:path>
              </a:pathLst>
            </a:custGeom>
            <a:solidFill>
              <a:srgbClr val="164384"/>
            </a:solidFill>
          </p:spPr>
          <p:txBody>
            <a:bodyPr wrap="square" lIns="0" tIns="0" rIns="0" bIns="0" rtlCol="0"/>
            <a:lstStyle/>
            <a:p>
              <a:endParaRPr sz="1227"/>
            </a:p>
          </p:txBody>
        </p:sp>
        <p:sp>
          <p:nvSpPr>
            <p:cNvPr id="5219" name="object 5219"/>
            <p:cNvSpPr/>
            <p:nvPr/>
          </p:nvSpPr>
          <p:spPr>
            <a:xfrm>
              <a:off x="2409479" y="6945351"/>
              <a:ext cx="48260" cy="28575"/>
            </a:xfrm>
            <a:custGeom>
              <a:avLst/>
              <a:gdLst/>
              <a:ahLst/>
              <a:cxnLst/>
              <a:rect l="l" t="t" r="r" b="b"/>
              <a:pathLst>
                <a:path w="48260" h="28575">
                  <a:moveTo>
                    <a:pt x="48199" y="0"/>
                  </a:moveTo>
                  <a:lnTo>
                    <a:pt x="0" y="27786"/>
                  </a:lnTo>
                  <a:lnTo>
                    <a:pt x="2115" y="28506"/>
                  </a:lnTo>
                  <a:lnTo>
                    <a:pt x="48199" y="2154"/>
                  </a:lnTo>
                  <a:lnTo>
                    <a:pt x="48199" y="0"/>
                  </a:lnTo>
                  <a:close/>
                </a:path>
              </a:pathLst>
            </a:custGeom>
            <a:solidFill>
              <a:srgbClr val="164485"/>
            </a:solidFill>
          </p:spPr>
          <p:txBody>
            <a:bodyPr wrap="square" lIns="0" tIns="0" rIns="0" bIns="0" rtlCol="0"/>
            <a:lstStyle/>
            <a:p>
              <a:endParaRPr sz="1227"/>
            </a:p>
          </p:txBody>
        </p:sp>
        <p:sp>
          <p:nvSpPr>
            <p:cNvPr id="5220" name="object 5220"/>
            <p:cNvSpPr/>
            <p:nvPr/>
          </p:nvSpPr>
          <p:spPr>
            <a:xfrm>
              <a:off x="2407365" y="6943453"/>
              <a:ext cx="50800" cy="29845"/>
            </a:xfrm>
            <a:custGeom>
              <a:avLst/>
              <a:gdLst/>
              <a:ahLst/>
              <a:cxnLst/>
              <a:rect l="l" t="t" r="r" b="b"/>
              <a:pathLst>
                <a:path w="50800" h="29845">
                  <a:moveTo>
                    <a:pt x="50313" y="0"/>
                  </a:moveTo>
                  <a:lnTo>
                    <a:pt x="0" y="28963"/>
                  </a:lnTo>
                  <a:lnTo>
                    <a:pt x="2475" y="29807"/>
                  </a:lnTo>
                  <a:lnTo>
                    <a:pt x="50313" y="2182"/>
                  </a:lnTo>
                  <a:lnTo>
                    <a:pt x="50313" y="0"/>
                  </a:lnTo>
                  <a:close/>
                </a:path>
              </a:pathLst>
            </a:custGeom>
            <a:solidFill>
              <a:srgbClr val="174585"/>
            </a:solidFill>
          </p:spPr>
          <p:txBody>
            <a:bodyPr wrap="square" lIns="0" tIns="0" rIns="0" bIns="0" rtlCol="0"/>
            <a:lstStyle/>
            <a:p>
              <a:endParaRPr sz="1227"/>
            </a:p>
          </p:txBody>
        </p:sp>
        <p:sp>
          <p:nvSpPr>
            <p:cNvPr id="5221" name="object 5221"/>
            <p:cNvSpPr/>
            <p:nvPr/>
          </p:nvSpPr>
          <p:spPr>
            <a:xfrm>
              <a:off x="2405615" y="6941849"/>
              <a:ext cx="52069" cy="31115"/>
            </a:xfrm>
            <a:custGeom>
              <a:avLst/>
              <a:gdLst/>
              <a:ahLst/>
              <a:cxnLst/>
              <a:rect l="l" t="t" r="r" b="b"/>
              <a:pathLst>
                <a:path w="52069" h="31115">
                  <a:moveTo>
                    <a:pt x="52063" y="0"/>
                  </a:moveTo>
                  <a:lnTo>
                    <a:pt x="0" y="29971"/>
                  </a:lnTo>
                  <a:lnTo>
                    <a:pt x="2151" y="30704"/>
                  </a:lnTo>
                  <a:lnTo>
                    <a:pt x="52063" y="2093"/>
                  </a:lnTo>
                  <a:lnTo>
                    <a:pt x="52063" y="0"/>
                  </a:lnTo>
                  <a:close/>
                </a:path>
              </a:pathLst>
            </a:custGeom>
            <a:solidFill>
              <a:srgbClr val="174586"/>
            </a:solidFill>
          </p:spPr>
          <p:txBody>
            <a:bodyPr wrap="square" lIns="0" tIns="0" rIns="0" bIns="0" rtlCol="0"/>
            <a:lstStyle/>
            <a:p>
              <a:endParaRPr sz="1227"/>
            </a:p>
          </p:txBody>
        </p:sp>
        <p:sp>
          <p:nvSpPr>
            <p:cNvPr id="5222" name="object 5222"/>
            <p:cNvSpPr/>
            <p:nvPr/>
          </p:nvSpPr>
          <p:spPr>
            <a:xfrm>
              <a:off x="2403443" y="6939891"/>
              <a:ext cx="54610" cy="32384"/>
            </a:xfrm>
            <a:custGeom>
              <a:avLst/>
              <a:gdLst/>
              <a:ahLst/>
              <a:cxnLst/>
              <a:rect l="l" t="t" r="r" b="b"/>
              <a:pathLst>
                <a:path w="54610" h="32384">
                  <a:moveTo>
                    <a:pt x="54235" y="0"/>
                  </a:moveTo>
                  <a:lnTo>
                    <a:pt x="0" y="31189"/>
                  </a:lnTo>
                  <a:lnTo>
                    <a:pt x="2528" y="32050"/>
                  </a:lnTo>
                  <a:lnTo>
                    <a:pt x="54235" y="2191"/>
                  </a:lnTo>
                  <a:lnTo>
                    <a:pt x="54235" y="0"/>
                  </a:lnTo>
                  <a:close/>
                </a:path>
              </a:pathLst>
            </a:custGeom>
            <a:solidFill>
              <a:srgbClr val="174687"/>
            </a:solidFill>
          </p:spPr>
          <p:txBody>
            <a:bodyPr wrap="square" lIns="0" tIns="0" rIns="0" bIns="0" rtlCol="0"/>
            <a:lstStyle/>
            <a:p>
              <a:endParaRPr sz="1227"/>
            </a:p>
          </p:txBody>
        </p:sp>
        <p:sp>
          <p:nvSpPr>
            <p:cNvPr id="5223" name="object 5223"/>
            <p:cNvSpPr/>
            <p:nvPr/>
          </p:nvSpPr>
          <p:spPr>
            <a:xfrm>
              <a:off x="2401658" y="6937985"/>
              <a:ext cx="56515" cy="33655"/>
            </a:xfrm>
            <a:custGeom>
              <a:avLst/>
              <a:gdLst/>
              <a:ahLst/>
              <a:cxnLst/>
              <a:rect l="l" t="t" r="r" b="b"/>
              <a:pathLst>
                <a:path w="56514" h="33654">
                  <a:moveTo>
                    <a:pt x="56019" y="0"/>
                  </a:moveTo>
                  <a:lnTo>
                    <a:pt x="0" y="32486"/>
                  </a:lnTo>
                  <a:lnTo>
                    <a:pt x="2300" y="33270"/>
                  </a:lnTo>
                  <a:lnTo>
                    <a:pt x="56019" y="2476"/>
                  </a:lnTo>
                  <a:lnTo>
                    <a:pt x="56019" y="0"/>
                  </a:lnTo>
                  <a:close/>
                </a:path>
              </a:pathLst>
            </a:custGeom>
            <a:solidFill>
              <a:srgbClr val="174788"/>
            </a:solidFill>
          </p:spPr>
          <p:txBody>
            <a:bodyPr wrap="square" lIns="0" tIns="0" rIns="0" bIns="0" rtlCol="0"/>
            <a:lstStyle/>
            <a:p>
              <a:endParaRPr sz="1227"/>
            </a:p>
          </p:txBody>
        </p:sp>
        <p:sp>
          <p:nvSpPr>
            <p:cNvPr id="5224" name="object 5224"/>
            <p:cNvSpPr/>
            <p:nvPr/>
          </p:nvSpPr>
          <p:spPr>
            <a:xfrm>
              <a:off x="2399564" y="6936304"/>
              <a:ext cx="58419" cy="34290"/>
            </a:xfrm>
            <a:custGeom>
              <a:avLst/>
              <a:gdLst/>
              <a:ahLst/>
              <a:cxnLst/>
              <a:rect l="l" t="t" r="r" b="b"/>
              <a:pathLst>
                <a:path w="58419" h="34290">
                  <a:moveTo>
                    <a:pt x="58113" y="0"/>
                  </a:moveTo>
                  <a:lnTo>
                    <a:pt x="0" y="33454"/>
                  </a:lnTo>
                  <a:lnTo>
                    <a:pt x="2151" y="34187"/>
                  </a:lnTo>
                  <a:lnTo>
                    <a:pt x="58113" y="2186"/>
                  </a:lnTo>
                  <a:lnTo>
                    <a:pt x="58113" y="0"/>
                  </a:lnTo>
                  <a:close/>
                </a:path>
              </a:pathLst>
            </a:custGeom>
            <a:solidFill>
              <a:srgbClr val="174888"/>
            </a:solidFill>
          </p:spPr>
          <p:txBody>
            <a:bodyPr wrap="square" lIns="0" tIns="0" rIns="0" bIns="0" rtlCol="0"/>
            <a:lstStyle/>
            <a:p>
              <a:endParaRPr sz="1227"/>
            </a:p>
          </p:txBody>
        </p:sp>
        <p:sp>
          <p:nvSpPr>
            <p:cNvPr id="5225" name="object 5225"/>
            <p:cNvSpPr/>
            <p:nvPr/>
          </p:nvSpPr>
          <p:spPr>
            <a:xfrm>
              <a:off x="2397863" y="6934442"/>
              <a:ext cx="60325" cy="35560"/>
            </a:xfrm>
            <a:custGeom>
              <a:avLst/>
              <a:gdLst/>
              <a:ahLst/>
              <a:cxnLst/>
              <a:rect l="l" t="t" r="r" b="b"/>
              <a:pathLst>
                <a:path w="60325" h="35559">
                  <a:moveTo>
                    <a:pt x="59815" y="0"/>
                  </a:moveTo>
                  <a:lnTo>
                    <a:pt x="0" y="34736"/>
                  </a:lnTo>
                  <a:lnTo>
                    <a:pt x="2098" y="35452"/>
                  </a:lnTo>
                  <a:lnTo>
                    <a:pt x="59815" y="2448"/>
                  </a:lnTo>
                  <a:lnTo>
                    <a:pt x="59815" y="0"/>
                  </a:lnTo>
                  <a:close/>
                </a:path>
              </a:pathLst>
            </a:custGeom>
            <a:solidFill>
              <a:srgbClr val="174889"/>
            </a:solidFill>
          </p:spPr>
          <p:txBody>
            <a:bodyPr wrap="square" lIns="0" tIns="0" rIns="0" bIns="0" rtlCol="0"/>
            <a:lstStyle/>
            <a:p>
              <a:endParaRPr sz="1227"/>
            </a:p>
          </p:txBody>
        </p:sp>
        <p:sp>
          <p:nvSpPr>
            <p:cNvPr id="5226" name="object 5226"/>
            <p:cNvSpPr/>
            <p:nvPr/>
          </p:nvSpPr>
          <p:spPr>
            <a:xfrm>
              <a:off x="2395555" y="6932781"/>
              <a:ext cx="62230" cy="36830"/>
            </a:xfrm>
            <a:custGeom>
              <a:avLst/>
              <a:gdLst/>
              <a:ahLst/>
              <a:cxnLst/>
              <a:rect l="l" t="t" r="r" b="b"/>
              <a:pathLst>
                <a:path w="62230" h="36829">
                  <a:moveTo>
                    <a:pt x="62123" y="0"/>
                  </a:moveTo>
                  <a:lnTo>
                    <a:pt x="0" y="35611"/>
                  </a:lnTo>
                  <a:lnTo>
                    <a:pt x="2342" y="36409"/>
                  </a:lnTo>
                  <a:lnTo>
                    <a:pt x="62123" y="2141"/>
                  </a:lnTo>
                  <a:lnTo>
                    <a:pt x="62123" y="0"/>
                  </a:lnTo>
                  <a:close/>
                </a:path>
              </a:pathLst>
            </a:custGeom>
            <a:solidFill>
              <a:srgbClr val="17498A"/>
            </a:solidFill>
          </p:spPr>
          <p:txBody>
            <a:bodyPr wrap="square" lIns="0" tIns="0" rIns="0" bIns="0" rtlCol="0"/>
            <a:lstStyle/>
            <a:p>
              <a:endParaRPr sz="1227"/>
            </a:p>
          </p:txBody>
        </p:sp>
        <p:sp>
          <p:nvSpPr>
            <p:cNvPr id="5227" name="object 5227"/>
            <p:cNvSpPr/>
            <p:nvPr/>
          </p:nvSpPr>
          <p:spPr>
            <a:xfrm>
              <a:off x="2393304" y="6930815"/>
              <a:ext cx="64769" cy="38100"/>
            </a:xfrm>
            <a:custGeom>
              <a:avLst/>
              <a:gdLst/>
              <a:ahLst/>
              <a:cxnLst/>
              <a:rect l="l" t="t" r="r" b="b"/>
              <a:pathLst>
                <a:path w="64769" h="38100">
                  <a:moveTo>
                    <a:pt x="64373" y="0"/>
                  </a:moveTo>
                  <a:lnTo>
                    <a:pt x="0" y="36810"/>
                  </a:lnTo>
                  <a:lnTo>
                    <a:pt x="2831" y="37775"/>
                  </a:lnTo>
                  <a:lnTo>
                    <a:pt x="64373" y="2347"/>
                  </a:lnTo>
                  <a:lnTo>
                    <a:pt x="64373" y="0"/>
                  </a:lnTo>
                  <a:close/>
                </a:path>
              </a:pathLst>
            </a:custGeom>
            <a:solidFill>
              <a:srgbClr val="174A8A"/>
            </a:solidFill>
          </p:spPr>
          <p:txBody>
            <a:bodyPr wrap="square" lIns="0" tIns="0" rIns="0" bIns="0" rtlCol="0"/>
            <a:lstStyle/>
            <a:p>
              <a:endParaRPr sz="1227"/>
            </a:p>
          </p:txBody>
        </p:sp>
        <p:sp>
          <p:nvSpPr>
            <p:cNvPr id="5228" name="object 5228"/>
            <p:cNvSpPr/>
            <p:nvPr/>
          </p:nvSpPr>
          <p:spPr>
            <a:xfrm>
              <a:off x="2391550" y="6929214"/>
              <a:ext cx="66675" cy="38735"/>
            </a:xfrm>
            <a:custGeom>
              <a:avLst/>
              <a:gdLst/>
              <a:ahLst/>
              <a:cxnLst/>
              <a:rect l="l" t="t" r="r" b="b"/>
              <a:pathLst>
                <a:path w="66675" h="38734">
                  <a:moveTo>
                    <a:pt x="66127" y="0"/>
                  </a:moveTo>
                  <a:lnTo>
                    <a:pt x="0" y="37813"/>
                  </a:lnTo>
                  <a:lnTo>
                    <a:pt x="2461" y="38652"/>
                  </a:lnTo>
                  <a:lnTo>
                    <a:pt x="66127" y="2001"/>
                  </a:lnTo>
                  <a:lnTo>
                    <a:pt x="66127" y="0"/>
                  </a:lnTo>
                  <a:close/>
                </a:path>
              </a:pathLst>
            </a:custGeom>
            <a:solidFill>
              <a:srgbClr val="184A8B"/>
            </a:solidFill>
          </p:spPr>
          <p:txBody>
            <a:bodyPr wrap="square" lIns="0" tIns="0" rIns="0" bIns="0" rtlCol="0"/>
            <a:lstStyle/>
            <a:p>
              <a:endParaRPr sz="1227"/>
            </a:p>
          </p:txBody>
        </p:sp>
        <p:sp>
          <p:nvSpPr>
            <p:cNvPr id="5229" name="object 5229"/>
            <p:cNvSpPr/>
            <p:nvPr/>
          </p:nvSpPr>
          <p:spPr>
            <a:xfrm>
              <a:off x="2390584" y="6927275"/>
              <a:ext cx="67310" cy="40640"/>
            </a:xfrm>
            <a:custGeom>
              <a:avLst/>
              <a:gdLst/>
              <a:ahLst/>
              <a:cxnLst/>
              <a:rect l="l" t="t" r="r" b="b"/>
              <a:pathLst>
                <a:path w="67310" h="40640">
                  <a:moveTo>
                    <a:pt x="67094" y="0"/>
                  </a:moveTo>
                  <a:lnTo>
                    <a:pt x="0" y="38624"/>
                  </a:lnTo>
                  <a:lnTo>
                    <a:pt x="383" y="39554"/>
                  </a:lnTo>
                  <a:lnTo>
                    <a:pt x="1744" y="40018"/>
                  </a:lnTo>
                  <a:lnTo>
                    <a:pt x="67094" y="2067"/>
                  </a:lnTo>
                  <a:lnTo>
                    <a:pt x="67094" y="0"/>
                  </a:lnTo>
                  <a:close/>
                </a:path>
              </a:pathLst>
            </a:custGeom>
            <a:solidFill>
              <a:srgbClr val="184B8C"/>
            </a:solidFill>
          </p:spPr>
          <p:txBody>
            <a:bodyPr wrap="square" lIns="0" tIns="0" rIns="0" bIns="0" rtlCol="0"/>
            <a:lstStyle/>
            <a:p>
              <a:endParaRPr sz="1227"/>
            </a:p>
          </p:txBody>
        </p:sp>
        <p:sp>
          <p:nvSpPr>
            <p:cNvPr id="5230" name="object 5230"/>
            <p:cNvSpPr/>
            <p:nvPr/>
          </p:nvSpPr>
          <p:spPr>
            <a:xfrm>
              <a:off x="2390571" y="6923697"/>
              <a:ext cx="67310" cy="42545"/>
            </a:xfrm>
            <a:custGeom>
              <a:avLst/>
              <a:gdLst/>
              <a:ahLst/>
              <a:cxnLst/>
              <a:rect l="l" t="t" r="r" b="b"/>
              <a:pathLst>
                <a:path w="67310" h="42545">
                  <a:moveTo>
                    <a:pt x="67106" y="0"/>
                  </a:moveTo>
                  <a:lnTo>
                    <a:pt x="12" y="38468"/>
                  </a:lnTo>
                  <a:lnTo>
                    <a:pt x="12" y="40601"/>
                  </a:lnTo>
                  <a:lnTo>
                    <a:pt x="12" y="42545"/>
                  </a:lnTo>
                  <a:lnTo>
                    <a:pt x="67094" y="4025"/>
                  </a:lnTo>
                  <a:lnTo>
                    <a:pt x="67094" y="2044"/>
                  </a:lnTo>
                  <a:lnTo>
                    <a:pt x="67106" y="0"/>
                  </a:lnTo>
                  <a:close/>
                </a:path>
              </a:pathLst>
            </a:custGeom>
            <a:solidFill>
              <a:srgbClr val="184C8D"/>
            </a:solidFill>
          </p:spPr>
          <p:txBody>
            <a:bodyPr wrap="square" lIns="0" tIns="0" rIns="0" bIns="0" rtlCol="0"/>
            <a:lstStyle/>
            <a:p>
              <a:endParaRPr sz="1227"/>
            </a:p>
          </p:txBody>
        </p:sp>
        <p:sp>
          <p:nvSpPr>
            <p:cNvPr id="5231" name="object 5231"/>
            <p:cNvSpPr/>
            <p:nvPr/>
          </p:nvSpPr>
          <p:spPr>
            <a:xfrm>
              <a:off x="2390584" y="6921864"/>
              <a:ext cx="67310" cy="41275"/>
            </a:xfrm>
            <a:custGeom>
              <a:avLst/>
              <a:gdLst/>
              <a:ahLst/>
              <a:cxnLst/>
              <a:rect l="l" t="t" r="r" b="b"/>
              <a:pathLst>
                <a:path w="67310" h="41275">
                  <a:moveTo>
                    <a:pt x="67094" y="0"/>
                  </a:moveTo>
                  <a:lnTo>
                    <a:pt x="0" y="38744"/>
                  </a:lnTo>
                  <a:lnTo>
                    <a:pt x="0" y="40891"/>
                  </a:lnTo>
                  <a:lnTo>
                    <a:pt x="67094" y="2212"/>
                  </a:lnTo>
                  <a:lnTo>
                    <a:pt x="67094" y="0"/>
                  </a:lnTo>
                  <a:close/>
                </a:path>
              </a:pathLst>
            </a:custGeom>
            <a:solidFill>
              <a:srgbClr val="184D8E"/>
            </a:solidFill>
          </p:spPr>
          <p:txBody>
            <a:bodyPr wrap="square" lIns="0" tIns="0" rIns="0" bIns="0" rtlCol="0"/>
            <a:lstStyle/>
            <a:p>
              <a:endParaRPr sz="1227"/>
            </a:p>
          </p:txBody>
        </p:sp>
        <p:sp>
          <p:nvSpPr>
            <p:cNvPr id="5232" name="object 5232"/>
            <p:cNvSpPr/>
            <p:nvPr/>
          </p:nvSpPr>
          <p:spPr>
            <a:xfrm>
              <a:off x="2390571" y="6918198"/>
              <a:ext cx="67310" cy="43180"/>
            </a:xfrm>
            <a:custGeom>
              <a:avLst/>
              <a:gdLst/>
              <a:ahLst/>
              <a:cxnLst/>
              <a:rect l="l" t="t" r="r" b="b"/>
              <a:pathLst>
                <a:path w="67310" h="43179">
                  <a:moveTo>
                    <a:pt x="67106" y="2006"/>
                  </a:moveTo>
                  <a:lnTo>
                    <a:pt x="67094" y="0"/>
                  </a:lnTo>
                  <a:lnTo>
                    <a:pt x="0" y="38747"/>
                  </a:lnTo>
                  <a:lnTo>
                    <a:pt x="0" y="41021"/>
                  </a:lnTo>
                  <a:lnTo>
                    <a:pt x="12" y="42621"/>
                  </a:lnTo>
                  <a:lnTo>
                    <a:pt x="67106" y="4000"/>
                  </a:lnTo>
                  <a:lnTo>
                    <a:pt x="67106" y="2006"/>
                  </a:lnTo>
                  <a:close/>
                </a:path>
              </a:pathLst>
            </a:custGeom>
            <a:solidFill>
              <a:srgbClr val="184E8F"/>
            </a:solidFill>
          </p:spPr>
          <p:txBody>
            <a:bodyPr wrap="square" lIns="0" tIns="0" rIns="0" bIns="0" rtlCol="0"/>
            <a:lstStyle/>
            <a:p>
              <a:endParaRPr sz="1227"/>
            </a:p>
          </p:txBody>
        </p:sp>
        <p:sp>
          <p:nvSpPr>
            <p:cNvPr id="5233" name="object 5233"/>
            <p:cNvSpPr/>
            <p:nvPr/>
          </p:nvSpPr>
          <p:spPr>
            <a:xfrm>
              <a:off x="2390584" y="6916620"/>
              <a:ext cx="67310" cy="40640"/>
            </a:xfrm>
            <a:custGeom>
              <a:avLst/>
              <a:gdLst/>
              <a:ahLst/>
              <a:cxnLst/>
              <a:rect l="l" t="t" r="r" b="b"/>
              <a:pathLst>
                <a:path w="67310" h="40640">
                  <a:moveTo>
                    <a:pt x="67094" y="0"/>
                  </a:moveTo>
                  <a:lnTo>
                    <a:pt x="0" y="38460"/>
                  </a:lnTo>
                  <a:lnTo>
                    <a:pt x="0" y="40595"/>
                  </a:lnTo>
                  <a:lnTo>
                    <a:pt x="67094" y="2011"/>
                  </a:lnTo>
                  <a:lnTo>
                    <a:pt x="67094" y="0"/>
                  </a:lnTo>
                  <a:close/>
                </a:path>
              </a:pathLst>
            </a:custGeom>
            <a:solidFill>
              <a:srgbClr val="184F90"/>
            </a:solidFill>
          </p:spPr>
          <p:txBody>
            <a:bodyPr wrap="square" lIns="0" tIns="0" rIns="0" bIns="0" rtlCol="0"/>
            <a:lstStyle/>
            <a:p>
              <a:endParaRPr sz="1227"/>
            </a:p>
          </p:txBody>
        </p:sp>
        <p:sp>
          <p:nvSpPr>
            <p:cNvPr id="5234" name="object 5234"/>
            <p:cNvSpPr/>
            <p:nvPr/>
          </p:nvSpPr>
          <p:spPr>
            <a:xfrm>
              <a:off x="2390584" y="6914675"/>
              <a:ext cx="67310" cy="41275"/>
            </a:xfrm>
            <a:custGeom>
              <a:avLst/>
              <a:gdLst/>
              <a:ahLst/>
              <a:cxnLst/>
              <a:rect l="l" t="t" r="r" b="b"/>
              <a:pathLst>
                <a:path w="67310" h="41275">
                  <a:moveTo>
                    <a:pt x="67094" y="0"/>
                  </a:moveTo>
                  <a:lnTo>
                    <a:pt x="0" y="38460"/>
                  </a:lnTo>
                  <a:lnTo>
                    <a:pt x="0" y="40940"/>
                  </a:lnTo>
                  <a:lnTo>
                    <a:pt x="67094" y="2411"/>
                  </a:lnTo>
                  <a:lnTo>
                    <a:pt x="67094" y="0"/>
                  </a:lnTo>
                  <a:close/>
                </a:path>
              </a:pathLst>
            </a:custGeom>
            <a:solidFill>
              <a:srgbClr val="195091"/>
            </a:solidFill>
          </p:spPr>
          <p:txBody>
            <a:bodyPr wrap="square" lIns="0" tIns="0" rIns="0" bIns="0" rtlCol="0"/>
            <a:lstStyle/>
            <a:p>
              <a:endParaRPr sz="1227"/>
            </a:p>
          </p:txBody>
        </p:sp>
        <p:sp>
          <p:nvSpPr>
            <p:cNvPr id="5235" name="object 5235"/>
            <p:cNvSpPr/>
            <p:nvPr/>
          </p:nvSpPr>
          <p:spPr>
            <a:xfrm>
              <a:off x="2390584" y="6910946"/>
              <a:ext cx="67310" cy="43180"/>
            </a:xfrm>
            <a:custGeom>
              <a:avLst/>
              <a:gdLst/>
              <a:ahLst/>
              <a:cxnLst/>
              <a:rect l="l" t="t" r="r" b="b"/>
              <a:pathLst>
                <a:path w="67310" h="43179">
                  <a:moveTo>
                    <a:pt x="67094" y="0"/>
                  </a:moveTo>
                  <a:lnTo>
                    <a:pt x="0" y="38582"/>
                  </a:lnTo>
                  <a:lnTo>
                    <a:pt x="0" y="40576"/>
                  </a:lnTo>
                  <a:lnTo>
                    <a:pt x="0" y="41148"/>
                  </a:lnTo>
                  <a:lnTo>
                    <a:pt x="0" y="42722"/>
                  </a:lnTo>
                  <a:lnTo>
                    <a:pt x="67094" y="4102"/>
                  </a:lnTo>
                  <a:lnTo>
                    <a:pt x="67094" y="2184"/>
                  </a:lnTo>
                  <a:lnTo>
                    <a:pt x="67094" y="1955"/>
                  </a:lnTo>
                  <a:lnTo>
                    <a:pt x="67094" y="0"/>
                  </a:lnTo>
                  <a:close/>
                </a:path>
              </a:pathLst>
            </a:custGeom>
            <a:solidFill>
              <a:srgbClr val="195192"/>
            </a:solidFill>
          </p:spPr>
          <p:txBody>
            <a:bodyPr wrap="square" lIns="0" tIns="0" rIns="0" bIns="0" rtlCol="0"/>
            <a:lstStyle/>
            <a:p>
              <a:endParaRPr sz="1227"/>
            </a:p>
          </p:txBody>
        </p:sp>
        <p:sp>
          <p:nvSpPr>
            <p:cNvPr id="5236" name="object 5236"/>
            <p:cNvSpPr/>
            <p:nvPr/>
          </p:nvSpPr>
          <p:spPr>
            <a:xfrm>
              <a:off x="2390584" y="6908977"/>
              <a:ext cx="67310" cy="41275"/>
            </a:xfrm>
            <a:custGeom>
              <a:avLst/>
              <a:gdLst/>
              <a:ahLst/>
              <a:cxnLst/>
              <a:rect l="l" t="t" r="r" b="b"/>
              <a:pathLst>
                <a:path w="67310" h="41275">
                  <a:moveTo>
                    <a:pt x="67094" y="0"/>
                  </a:moveTo>
                  <a:lnTo>
                    <a:pt x="0" y="38908"/>
                  </a:lnTo>
                  <a:lnTo>
                    <a:pt x="0" y="41201"/>
                  </a:lnTo>
                  <a:lnTo>
                    <a:pt x="67094" y="2576"/>
                  </a:lnTo>
                  <a:lnTo>
                    <a:pt x="67094" y="0"/>
                  </a:lnTo>
                  <a:close/>
                </a:path>
              </a:pathLst>
            </a:custGeom>
            <a:solidFill>
              <a:srgbClr val="195293"/>
            </a:solidFill>
          </p:spPr>
          <p:txBody>
            <a:bodyPr wrap="square" lIns="0" tIns="0" rIns="0" bIns="0" rtlCol="0"/>
            <a:lstStyle/>
            <a:p>
              <a:endParaRPr sz="1227"/>
            </a:p>
          </p:txBody>
        </p:sp>
        <p:sp>
          <p:nvSpPr>
            <p:cNvPr id="5237" name="object 5237"/>
            <p:cNvSpPr/>
            <p:nvPr/>
          </p:nvSpPr>
          <p:spPr>
            <a:xfrm>
              <a:off x="2390571" y="6905434"/>
              <a:ext cx="67310" cy="43180"/>
            </a:xfrm>
            <a:custGeom>
              <a:avLst/>
              <a:gdLst/>
              <a:ahLst/>
              <a:cxnLst/>
              <a:rect l="l" t="t" r="r" b="b"/>
              <a:pathLst>
                <a:path w="67310" h="43179">
                  <a:moveTo>
                    <a:pt x="67106" y="1917"/>
                  </a:moveTo>
                  <a:lnTo>
                    <a:pt x="67094" y="0"/>
                  </a:lnTo>
                  <a:lnTo>
                    <a:pt x="0" y="38963"/>
                  </a:lnTo>
                  <a:lnTo>
                    <a:pt x="0" y="40919"/>
                  </a:lnTo>
                  <a:lnTo>
                    <a:pt x="12" y="42938"/>
                  </a:lnTo>
                  <a:lnTo>
                    <a:pt x="67106" y="4191"/>
                  </a:lnTo>
                  <a:lnTo>
                    <a:pt x="67106" y="1917"/>
                  </a:lnTo>
                  <a:close/>
                </a:path>
              </a:pathLst>
            </a:custGeom>
            <a:solidFill>
              <a:srgbClr val="195394"/>
            </a:solidFill>
          </p:spPr>
          <p:txBody>
            <a:bodyPr wrap="square" lIns="0" tIns="0" rIns="0" bIns="0" rtlCol="0"/>
            <a:lstStyle/>
            <a:p>
              <a:endParaRPr sz="1227"/>
            </a:p>
          </p:txBody>
        </p:sp>
        <p:sp>
          <p:nvSpPr>
            <p:cNvPr id="5238" name="object 5238"/>
            <p:cNvSpPr/>
            <p:nvPr/>
          </p:nvSpPr>
          <p:spPr>
            <a:xfrm>
              <a:off x="2390584" y="6903865"/>
              <a:ext cx="67310" cy="40640"/>
            </a:xfrm>
            <a:custGeom>
              <a:avLst/>
              <a:gdLst/>
              <a:ahLst/>
              <a:cxnLst/>
              <a:rect l="l" t="t" r="r" b="b"/>
              <a:pathLst>
                <a:path w="67310" h="40640">
                  <a:moveTo>
                    <a:pt x="67094" y="0"/>
                  </a:moveTo>
                  <a:lnTo>
                    <a:pt x="0" y="38624"/>
                  </a:lnTo>
                  <a:lnTo>
                    <a:pt x="0" y="40593"/>
                  </a:lnTo>
                  <a:lnTo>
                    <a:pt x="67094" y="2132"/>
                  </a:lnTo>
                  <a:lnTo>
                    <a:pt x="67094" y="0"/>
                  </a:lnTo>
                  <a:close/>
                </a:path>
              </a:pathLst>
            </a:custGeom>
            <a:solidFill>
              <a:srgbClr val="195495"/>
            </a:solidFill>
          </p:spPr>
          <p:txBody>
            <a:bodyPr wrap="square" lIns="0" tIns="0" rIns="0" bIns="0" rtlCol="0"/>
            <a:lstStyle/>
            <a:p>
              <a:endParaRPr sz="1227"/>
            </a:p>
          </p:txBody>
        </p:sp>
        <p:sp>
          <p:nvSpPr>
            <p:cNvPr id="5239" name="object 5239"/>
            <p:cNvSpPr/>
            <p:nvPr/>
          </p:nvSpPr>
          <p:spPr>
            <a:xfrm>
              <a:off x="2390584" y="6901915"/>
              <a:ext cx="67310" cy="41275"/>
            </a:xfrm>
            <a:custGeom>
              <a:avLst/>
              <a:gdLst/>
              <a:ahLst/>
              <a:cxnLst/>
              <a:rect l="l" t="t" r="r" b="b"/>
              <a:pathLst>
                <a:path w="67310" h="41275">
                  <a:moveTo>
                    <a:pt x="67094" y="0"/>
                  </a:moveTo>
                  <a:lnTo>
                    <a:pt x="0" y="38529"/>
                  </a:lnTo>
                  <a:lnTo>
                    <a:pt x="0" y="40942"/>
                  </a:lnTo>
                  <a:lnTo>
                    <a:pt x="67094" y="2481"/>
                  </a:lnTo>
                  <a:lnTo>
                    <a:pt x="67094" y="0"/>
                  </a:lnTo>
                  <a:close/>
                </a:path>
              </a:pathLst>
            </a:custGeom>
            <a:solidFill>
              <a:srgbClr val="195596"/>
            </a:solidFill>
          </p:spPr>
          <p:txBody>
            <a:bodyPr wrap="square" lIns="0" tIns="0" rIns="0" bIns="0" rtlCol="0"/>
            <a:lstStyle/>
            <a:p>
              <a:endParaRPr sz="1227"/>
            </a:p>
          </p:txBody>
        </p:sp>
        <p:sp>
          <p:nvSpPr>
            <p:cNvPr id="5240" name="object 5240"/>
            <p:cNvSpPr/>
            <p:nvPr/>
          </p:nvSpPr>
          <p:spPr>
            <a:xfrm>
              <a:off x="2390584" y="6900314"/>
              <a:ext cx="67310" cy="40640"/>
            </a:xfrm>
            <a:custGeom>
              <a:avLst/>
              <a:gdLst/>
              <a:ahLst/>
              <a:cxnLst/>
              <a:rect l="l" t="t" r="r" b="b"/>
              <a:pathLst>
                <a:path w="67310" h="40640">
                  <a:moveTo>
                    <a:pt x="67094" y="0"/>
                  </a:moveTo>
                  <a:lnTo>
                    <a:pt x="0" y="38583"/>
                  </a:lnTo>
                  <a:lnTo>
                    <a:pt x="0" y="40598"/>
                  </a:lnTo>
                  <a:lnTo>
                    <a:pt x="67094" y="2137"/>
                  </a:lnTo>
                  <a:lnTo>
                    <a:pt x="67094" y="0"/>
                  </a:lnTo>
                  <a:close/>
                </a:path>
              </a:pathLst>
            </a:custGeom>
            <a:solidFill>
              <a:srgbClr val="1A5597"/>
            </a:solidFill>
          </p:spPr>
          <p:txBody>
            <a:bodyPr wrap="square" lIns="0" tIns="0" rIns="0" bIns="0" rtlCol="0"/>
            <a:lstStyle/>
            <a:p>
              <a:endParaRPr sz="1227"/>
            </a:p>
          </p:txBody>
        </p:sp>
        <p:sp>
          <p:nvSpPr>
            <p:cNvPr id="5241" name="object 5241"/>
            <p:cNvSpPr/>
            <p:nvPr/>
          </p:nvSpPr>
          <p:spPr>
            <a:xfrm>
              <a:off x="2390584" y="6898320"/>
              <a:ext cx="67310" cy="41275"/>
            </a:xfrm>
            <a:custGeom>
              <a:avLst/>
              <a:gdLst/>
              <a:ahLst/>
              <a:cxnLst/>
              <a:rect l="l" t="t" r="r" b="b"/>
              <a:pathLst>
                <a:path w="67310" h="41275">
                  <a:moveTo>
                    <a:pt x="67094" y="0"/>
                  </a:moveTo>
                  <a:lnTo>
                    <a:pt x="0" y="38624"/>
                  </a:lnTo>
                  <a:lnTo>
                    <a:pt x="0" y="41006"/>
                  </a:lnTo>
                  <a:lnTo>
                    <a:pt x="67094" y="2262"/>
                  </a:lnTo>
                  <a:lnTo>
                    <a:pt x="67094" y="0"/>
                  </a:lnTo>
                  <a:close/>
                </a:path>
              </a:pathLst>
            </a:custGeom>
            <a:solidFill>
              <a:srgbClr val="1A5697"/>
            </a:solidFill>
          </p:spPr>
          <p:txBody>
            <a:bodyPr wrap="square" lIns="0" tIns="0" rIns="0" bIns="0" rtlCol="0"/>
            <a:lstStyle/>
            <a:p>
              <a:endParaRPr sz="1227"/>
            </a:p>
          </p:txBody>
        </p:sp>
        <p:sp>
          <p:nvSpPr>
            <p:cNvPr id="5242" name="object 5242"/>
            <p:cNvSpPr/>
            <p:nvPr/>
          </p:nvSpPr>
          <p:spPr>
            <a:xfrm>
              <a:off x="2390584" y="6896716"/>
              <a:ext cx="67310" cy="40640"/>
            </a:xfrm>
            <a:custGeom>
              <a:avLst/>
              <a:gdLst/>
              <a:ahLst/>
              <a:cxnLst/>
              <a:rect l="l" t="t" r="r" b="b"/>
              <a:pathLst>
                <a:path w="67310" h="40640">
                  <a:moveTo>
                    <a:pt x="67094" y="0"/>
                  </a:moveTo>
                  <a:lnTo>
                    <a:pt x="0" y="38624"/>
                  </a:lnTo>
                  <a:lnTo>
                    <a:pt x="0" y="40618"/>
                  </a:lnTo>
                  <a:lnTo>
                    <a:pt x="67094" y="2252"/>
                  </a:lnTo>
                  <a:lnTo>
                    <a:pt x="67094" y="0"/>
                  </a:lnTo>
                  <a:close/>
                </a:path>
              </a:pathLst>
            </a:custGeom>
            <a:solidFill>
              <a:srgbClr val="1A5798"/>
            </a:solidFill>
          </p:spPr>
          <p:txBody>
            <a:bodyPr wrap="square" lIns="0" tIns="0" rIns="0" bIns="0" rtlCol="0"/>
            <a:lstStyle/>
            <a:p>
              <a:endParaRPr sz="1227"/>
            </a:p>
          </p:txBody>
        </p:sp>
        <p:sp>
          <p:nvSpPr>
            <p:cNvPr id="5243" name="object 5243"/>
            <p:cNvSpPr/>
            <p:nvPr/>
          </p:nvSpPr>
          <p:spPr>
            <a:xfrm>
              <a:off x="2390584" y="6895648"/>
              <a:ext cx="67310" cy="40005"/>
            </a:xfrm>
            <a:custGeom>
              <a:avLst/>
              <a:gdLst/>
              <a:ahLst/>
              <a:cxnLst/>
              <a:rect l="l" t="t" r="r" b="b"/>
              <a:pathLst>
                <a:path w="67310" h="40004">
                  <a:moveTo>
                    <a:pt x="65569" y="0"/>
                  </a:moveTo>
                  <a:lnTo>
                    <a:pt x="0" y="37799"/>
                  </a:lnTo>
                  <a:lnTo>
                    <a:pt x="0" y="40010"/>
                  </a:lnTo>
                  <a:lnTo>
                    <a:pt x="67094" y="1266"/>
                  </a:lnTo>
                  <a:lnTo>
                    <a:pt x="67094" y="527"/>
                  </a:lnTo>
                  <a:lnTo>
                    <a:pt x="65569" y="0"/>
                  </a:lnTo>
                  <a:close/>
                </a:path>
              </a:pathLst>
            </a:custGeom>
            <a:solidFill>
              <a:srgbClr val="1A5799"/>
            </a:solidFill>
          </p:spPr>
          <p:txBody>
            <a:bodyPr wrap="square" lIns="0" tIns="0" rIns="0" bIns="0" rtlCol="0"/>
            <a:lstStyle/>
            <a:p>
              <a:endParaRPr sz="1227"/>
            </a:p>
          </p:txBody>
        </p:sp>
        <p:sp>
          <p:nvSpPr>
            <p:cNvPr id="5244" name="object 5244"/>
            <p:cNvSpPr/>
            <p:nvPr/>
          </p:nvSpPr>
          <p:spPr>
            <a:xfrm>
              <a:off x="2390584" y="6894946"/>
              <a:ext cx="66675" cy="39370"/>
            </a:xfrm>
            <a:custGeom>
              <a:avLst/>
              <a:gdLst/>
              <a:ahLst/>
              <a:cxnLst/>
              <a:rect l="l" t="t" r="r" b="b"/>
              <a:pathLst>
                <a:path w="66675" h="39370">
                  <a:moveTo>
                    <a:pt x="63538" y="0"/>
                  </a:moveTo>
                  <a:lnTo>
                    <a:pt x="0" y="36846"/>
                  </a:lnTo>
                  <a:lnTo>
                    <a:pt x="0" y="38890"/>
                  </a:lnTo>
                  <a:lnTo>
                    <a:pt x="66223" y="928"/>
                  </a:lnTo>
                  <a:lnTo>
                    <a:pt x="63538" y="0"/>
                  </a:lnTo>
                  <a:close/>
                </a:path>
              </a:pathLst>
            </a:custGeom>
            <a:solidFill>
              <a:srgbClr val="1A5899"/>
            </a:solidFill>
          </p:spPr>
          <p:txBody>
            <a:bodyPr wrap="square" lIns="0" tIns="0" rIns="0" bIns="0" rtlCol="0"/>
            <a:lstStyle/>
            <a:p>
              <a:endParaRPr sz="1227"/>
            </a:p>
          </p:txBody>
        </p:sp>
        <p:sp>
          <p:nvSpPr>
            <p:cNvPr id="5245" name="object 5245"/>
            <p:cNvSpPr/>
            <p:nvPr/>
          </p:nvSpPr>
          <p:spPr>
            <a:xfrm>
              <a:off x="2390584" y="6894339"/>
              <a:ext cx="64135" cy="38100"/>
            </a:xfrm>
            <a:custGeom>
              <a:avLst/>
              <a:gdLst/>
              <a:ahLst/>
              <a:cxnLst/>
              <a:rect l="l" t="t" r="r" b="b"/>
              <a:pathLst>
                <a:path w="64135" h="38100">
                  <a:moveTo>
                    <a:pt x="61781" y="0"/>
                  </a:moveTo>
                  <a:lnTo>
                    <a:pt x="0" y="35478"/>
                  </a:lnTo>
                  <a:lnTo>
                    <a:pt x="0" y="37553"/>
                  </a:lnTo>
                  <a:lnTo>
                    <a:pt x="64107" y="804"/>
                  </a:lnTo>
                  <a:lnTo>
                    <a:pt x="61781" y="0"/>
                  </a:lnTo>
                  <a:close/>
                </a:path>
              </a:pathLst>
            </a:custGeom>
            <a:solidFill>
              <a:srgbClr val="1A599A"/>
            </a:solidFill>
          </p:spPr>
          <p:txBody>
            <a:bodyPr wrap="square" lIns="0" tIns="0" rIns="0" bIns="0" rtlCol="0"/>
            <a:lstStyle/>
            <a:p>
              <a:endParaRPr sz="1227"/>
            </a:p>
          </p:txBody>
        </p:sp>
        <p:sp>
          <p:nvSpPr>
            <p:cNvPr id="5246" name="object 5246"/>
            <p:cNvSpPr/>
            <p:nvPr/>
          </p:nvSpPr>
          <p:spPr>
            <a:xfrm>
              <a:off x="2390584" y="6893570"/>
              <a:ext cx="62865" cy="36830"/>
            </a:xfrm>
            <a:custGeom>
              <a:avLst/>
              <a:gdLst/>
              <a:ahLst/>
              <a:cxnLst/>
              <a:rect l="l" t="t" r="r" b="b"/>
              <a:pathLst>
                <a:path w="62864" h="36829">
                  <a:moveTo>
                    <a:pt x="59559" y="0"/>
                  </a:moveTo>
                  <a:lnTo>
                    <a:pt x="0" y="34393"/>
                  </a:lnTo>
                  <a:lnTo>
                    <a:pt x="0" y="36720"/>
                  </a:lnTo>
                  <a:lnTo>
                    <a:pt x="62365" y="970"/>
                  </a:lnTo>
                  <a:lnTo>
                    <a:pt x="59559" y="0"/>
                  </a:lnTo>
                  <a:close/>
                </a:path>
              </a:pathLst>
            </a:custGeom>
            <a:solidFill>
              <a:srgbClr val="1A5A9B"/>
            </a:solidFill>
          </p:spPr>
          <p:txBody>
            <a:bodyPr wrap="square" lIns="0" tIns="0" rIns="0" bIns="0" rtlCol="0"/>
            <a:lstStyle/>
            <a:p>
              <a:endParaRPr sz="1227"/>
            </a:p>
          </p:txBody>
        </p:sp>
        <p:sp>
          <p:nvSpPr>
            <p:cNvPr id="5247" name="object 5247"/>
            <p:cNvSpPr/>
            <p:nvPr/>
          </p:nvSpPr>
          <p:spPr>
            <a:xfrm>
              <a:off x="2390584" y="6892985"/>
              <a:ext cx="60325" cy="35560"/>
            </a:xfrm>
            <a:custGeom>
              <a:avLst/>
              <a:gdLst/>
              <a:ahLst/>
              <a:cxnLst/>
              <a:rect l="l" t="t" r="r" b="b"/>
              <a:pathLst>
                <a:path w="60325" h="35559">
                  <a:moveTo>
                    <a:pt x="57866" y="0"/>
                  </a:moveTo>
                  <a:lnTo>
                    <a:pt x="0" y="33171"/>
                  </a:lnTo>
                  <a:lnTo>
                    <a:pt x="0" y="35282"/>
                  </a:lnTo>
                  <a:lnTo>
                    <a:pt x="60043" y="753"/>
                  </a:lnTo>
                  <a:lnTo>
                    <a:pt x="57866" y="0"/>
                  </a:lnTo>
                  <a:close/>
                </a:path>
              </a:pathLst>
            </a:custGeom>
            <a:solidFill>
              <a:srgbClr val="1A5A9C"/>
            </a:solidFill>
          </p:spPr>
          <p:txBody>
            <a:bodyPr wrap="square" lIns="0" tIns="0" rIns="0" bIns="0" rtlCol="0"/>
            <a:lstStyle/>
            <a:p>
              <a:endParaRPr sz="1227"/>
            </a:p>
          </p:txBody>
        </p:sp>
        <p:sp>
          <p:nvSpPr>
            <p:cNvPr id="5248" name="object 5248"/>
            <p:cNvSpPr/>
            <p:nvPr/>
          </p:nvSpPr>
          <p:spPr>
            <a:xfrm>
              <a:off x="2390584" y="6892253"/>
              <a:ext cx="58419" cy="34925"/>
            </a:xfrm>
            <a:custGeom>
              <a:avLst/>
              <a:gdLst/>
              <a:ahLst/>
              <a:cxnLst/>
              <a:rect l="l" t="t" r="r" b="b"/>
              <a:pathLst>
                <a:path w="58419" h="34925">
                  <a:moveTo>
                    <a:pt x="55750" y="0"/>
                  </a:moveTo>
                  <a:lnTo>
                    <a:pt x="0" y="31958"/>
                  </a:lnTo>
                  <a:lnTo>
                    <a:pt x="0" y="34425"/>
                  </a:lnTo>
                  <a:lnTo>
                    <a:pt x="58369" y="905"/>
                  </a:lnTo>
                  <a:lnTo>
                    <a:pt x="55750" y="0"/>
                  </a:lnTo>
                  <a:close/>
                </a:path>
              </a:pathLst>
            </a:custGeom>
            <a:solidFill>
              <a:srgbClr val="1B5B9C"/>
            </a:solidFill>
          </p:spPr>
          <p:txBody>
            <a:bodyPr wrap="square" lIns="0" tIns="0" rIns="0" bIns="0" rtlCol="0"/>
            <a:lstStyle/>
            <a:p>
              <a:endParaRPr sz="1227"/>
            </a:p>
          </p:txBody>
        </p:sp>
        <p:sp>
          <p:nvSpPr>
            <p:cNvPr id="5249" name="object 5249"/>
            <p:cNvSpPr/>
            <p:nvPr/>
          </p:nvSpPr>
          <p:spPr>
            <a:xfrm>
              <a:off x="2390584" y="6891650"/>
              <a:ext cx="56515" cy="33655"/>
            </a:xfrm>
            <a:custGeom>
              <a:avLst/>
              <a:gdLst/>
              <a:ahLst/>
              <a:cxnLst/>
              <a:rect l="l" t="t" r="r" b="b"/>
              <a:pathLst>
                <a:path w="56514" h="33654">
                  <a:moveTo>
                    <a:pt x="54008" y="0"/>
                  </a:moveTo>
                  <a:lnTo>
                    <a:pt x="0" y="30959"/>
                  </a:lnTo>
                  <a:lnTo>
                    <a:pt x="0" y="33056"/>
                  </a:lnTo>
                  <a:lnTo>
                    <a:pt x="56141" y="737"/>
                  </a:lnTo>
                  <a:lnTo>
                    <a:pt x="54008" y="0"/>
                  </a:lnTo>
                  <a:close/>
                </a:path>
              </a:pathLst>
            </a:custGeom>
            <a:solidFill>
              <a:srgbClr val="1B5C9D"/>
            </a:solidFill>
          </p:spPr>
          <p:txBody>
            <a:bodyPr wrap="square" lIns="0" tIns="0" rIns="0" bIns="0" rtlCol="0"/>
            <a:lstStyle/>
            <a:p>
              <a:endParaRPr sz="1227"/>
            </a:p>
          </p:txBody>
        </p:sp>
        <p:sp>
          <p:nvSpPr>
            <p:cNvPr id="5250" name="object 5250"/>
            <p:cNvSpPr/>
            <p:nvPr/>
          </p:nvSpPr>
          <p:spPr>
            <a:xfrm>
              <a:off x="2390584" y="6890938"/>
              <a:ext cx="54610" cy="32384"/>
            </a:xfrm>
            <a:custGeom>
              <a:avLst/>
              <a:gdLst/>
              <a:ahLst/>
              <a:cxnLst/>
              <a:rect l="l" t="t" r="r" b="b"/>
              <a:pathLst>
                <a:path w="54610" h="32384">
                  <a:moveTo>
                    <a:pt x="51949" y="0"/>
                  </a:moveTo>
                  <a:lnTo>
                    <a:pt x="0" y="29706"/>
                  </a:lnTo>
                  <a:lnTo>
                    <a:pt x="0" y="32136"/>
                  </a:lnTo>
                  <a:lnTo>
                    <a:pt x="54073" y="734"/>
                  </a:lnTo>
                  <a:lnTo>
                    <a:pt x="51949" y="0"/>
                  </a:lnTo>
                  <a:close/>
                </a:path>
              </a:pathLst>
            </a:custGeom>
            <a:solidFill>
              <a:srgbClr val="1B5C9E"/>
            </a:solidFill>
          </p:spPr>
          <p:txBody>
            <a:bodyPr wrap="square" lIns="0" tIns="0" rIns="0" bIns="0" rtlCol="0"/>
            <a:lstStyle/>
            <a:p>
              <a:endParaRPr sz="1227"/>
            </a:p>
          </p:txBody>
        </p:sp>
        <p:sp>
          <p:nvSpPr>
            <p:cNvPr id="5251" name="object 5251"/>
            <p:cNvSpPr/>
            <p:nvPr/>
          </p:nvSpPr>
          <p:spPr>
            <a:xfrm>
              <a:off x="2390584" y="6890335"/>
              <a:ext cx="52705" cy="31115"/>
            </a:xfrm>
            <a:custGeom>
              <a:avLst/>
              <a:gdLst/>
              <a:ahLst/>
              <a:cxnLst/>
              <a:rect l="l" t="t" r="r" b="b"/>
              <a:pathLst>
                <a:path w="52705" h="31115">
                  <a:moveTo>
                    <a:pt x="50204" y="0"/>
                  </a:moveTo>
                  <a:lnTo>
                    <a:pt x="0" y="28708"/>
                  </a:lnTo>
                  <a:lnTo>
                    <a:pt x="0" y="30887"/>
                  </a:lnTo>
                  <a:lnTo>
                    <a:pt x="52360" y="745"/>
                  </a:lnTo>
                  <a:lnTo>
                    <a:pt x="50204" y="0"/>
                  </a:lnTo>
                  <a:close/>
                </a:path>
              </a:pathLst>
            </a:custGeom>
            <a:solidFill>
              <a:srgbClr val="1B5D9F"/>
            </a:solidFill>
          </p:spPr>
          <p:txBody>
            <a:bodyPr wrap="square" lIns="0" tIns="0" rIns="0" bIns="0" rtlCol="0"/>
            <a:lstStyle/>
            <a:p>
              <a:endParaRPr sz="1227"/>
            </a:p>
          </p:txBody>
        </p:sp>
        <p:sp>
          <p:nvSpPr>
            <p:cNvPr id="5252" name="object 5252"/>
            <p:cNvSpPr/>
            <p:nvPr/>
          </p:nvSpPr>
          <p:spPr>
            <a:xfrm>
              <a:off x="2390584" y="6889566"/>
              <a:ext cx="50800" cy="30480"/>
            </a:xfrm>
            <a:custGeom>
              <a:avLst/>
              <a:gdLst/>
              <a:ahLst/>
              <a:cxnLst/>
              <a:rect l="l" t="t" r="r" b="b"/>
              <a:pathLst>
                <a:path w="50800" h="30479">
                  <a:moveTo>
                    <a:pt x="47980" y="0"/>
                  </a:moveTo>
                  <a:lnTo>
                    <a:pt x="0" y="27504"/>
                  </a:lnTo>
                  <a:lnTo>
                    <a:pt x="0" y="29967"/>
                  </a:lnTo>
                  <a:lnTo>
                    <a:pt x="50295" y="800"/>
                  </a:lnTo>
                  <a:lnTo>
                    <a:pt x="47980" y="0"/>
                  </a:lnTo>
                  <a:close/>
                </a:path>
              </a:pathLst>
            </a:custGeom>
            <a:solidFill>
              <a:srgbClr val="1B5E9F"/>
            </a:solidFill>
          </p:spPr>
          <p:txBody>
            <a:bodyPr wrap="square" lIns="0" tIns="0" rIns="0" bIns="0" rtlCol="0"/>
            <a:lstStyle/>
            <a:p>
              <a:endParaRPr sz="1227"/>
            </a:p>
          </p:txBody>
        </p:sp>
        <p:sp>
          <p:nvSpPr>
            <p:cNvPr id="5253" name="object 5253"/>
            <p:cNvSpPr/>
            <p:nvPr/>
          </p:nvSpPr>
          <p:spPr>
            <a:xfrm>
              <a:off x="2390584" y="6888880"/>
              <a:ext cx="48895" cy="29209"/>
            </a:xfrm>
            <a:custGeom>
              <a:avLst/>
              <a:gdLst/>
              <a:ahLst/>
              <a:cxnLst/>
              <a:rect l="l" t="t" r="r" b="b"/>
              <a:pathLst>
                <a:path w="48894" h="29209">
                  <a:moveTo>
                    <a:pt x="45996" y="0"/>
                  </a:moveTo>
                  <a:lnTo>
                    <a:pt x="0" y="26561"/>
                  </a:lnTo>
                  <a:lnTo>
                    <a:pt x="0" y="28757"/>
                  </a:lnTo>
                  <a:lnTo>
                    <a:pt x="48500" y="866"/>
                  </a:lnTo>
                  <a:lnTo>
                    <a:pt x="45996" y="0"/>
                  </a:lnTo>
                  <a:close/>
                </a:path>
              </a:pathLst>
            </a:custGeom>
            <a:solidFill>
              <a:srgbClr val="1B5EA0"/>
            </a:solidFill>
          </p:spPr>
          <p:txBody>
            <a:bodyPr wrap="square" lIns="0" tIns="0" rIns="0" bIns="0" rtlCol="0"/>
            <a:lstStyle/>
            <a:p>
              <a:endParaRPr sz="1227"/>
            </a:p>
          </p:txBody>
        </p:sp>
        <p:sp>
          <p:nvSpPr>
            <p:cNvPr id="5254" name="object 5254"/>
            <p:cNvSpPr/>
            <p:nvPr/>
          </p:nvSpPr>
          <p:spPr>
            <a:xfrm>
              <a:off x="2390584" y="6888256"/>
              <a:ext cx="46355" cy="27940"/>
            </a:xfrm>
            <a:custGeom>
              <a:avLst/>
              <a:gdLst/>
              <a:ahLst/>
              <a:cxnLst/>
              <a:rect l="l" t="t" r="r" b="b"/>
              <a:pathLst>
                <a:path w="46355" h="27940">
                  <a:moveTo>
                    <a:pt x="44193" y="0"/>
                  </a:moveTo>
                  <a:lnTo>
                    <a:pt x="0" y="25333"/>
                  </a:lnTo>
                  <a:lnTo>
                    <a:pt x="0" y="27421"/>
                  </a:lnTo>
                  <a:lnTo>
                    <a:pt x="46343" y="743"/>
                  </a:lnTo>
                  <a:lnTo>
                    <a:pt x="44193" y="0"/>
                  </a:lnTo>
                  <a:close/>
                </a:path>
              </a:pathLst>
            </a:custGeom>
            <a:solidFill>
              <a:srgbClr val="1B5FA1"/>
            </a:solidFill>
          </p:spPr>
          <p:txBody>
            <a:bodyPr wrap="square" lIns="0" tIns="0" rIns="0" bIns="0" rtlCol="0"/>
            <a:lstStyle/>
            <a:p>
              <a:endParaRPr sz="1227"/>
            </a:p>
          </p:txBody>
        </p:sp>
        <p:sp>
          <p:nvSpPr>
            <p:cNvPr id="5255" name="object 5255"/>
            <p:cNvSpPr/>
            <p:nvPr/>
          </p:nvSpPr>
          <p:spPr>
            <a:xfrm>
              <a:off x="2390584" y="6887549"/>
              <a:ext cx="45085" cy="26670"/>
            </a:xfrm>
            <a:custGeom>
              <a:avLst/>
              <a:gdLst/>
              <a:ahLst/>
              <a:cxnLst/>
              <a:rect l="l" t="t" r="r" b="b"/>
              <a:pathLst>
                <a:path w="45085" h="26670">
                  <a:moveTo>
                    <a:pt x="42148" y="0"/>
                  </a:moveTo>
                  <a:lnTo>
                    <a:pt x="0" y="24339"/>
                  </a:lnTo>
                  <a:lnTo>
                    <a:pt x="0" y="26525"/>
                  </a:lnTo>
                  <a:lnTo>
                    <a:pt x="44602" y="848"/>
                  </a:lnTo>
                  <a:lnTo>
                    <a:pt x="42148" y="0"/>
                  </a:lnTo>
                  <a:close/>
                </a:path>
              </a:pathLst>
            </a:custGeom>
            <a:solidFill>
              <a:srgbClr val="1B60A1"/>
            </a:solidFill>
          </p:spPr>
          <p:txBody>
            <a:bodyPr wrap="square" lIns="0" tIns="0" rIns="0" bIns="0" rtlCol="0"/>
            <a:lstStyle/>
            <a:p>
              <a:endParaRPr sz="1227"/>
            </a:p>
          </p:txBody>
        </p:sp>
        <p:sp>
          <p:nvSpPr>
            <p:cNvPr id="5256" name="object 5256"/>
            <p:cNvSpPr/>
            <p:nvPr/>
          </p:nvSpPr>
          <p:spPr>
            <a:xfrm>
              <a:off x="2390584" y="6886859"/>
              <a:ext cx="42545" cy="25400"/>
            </a:xfrm>
            <a:custGeom>
              <a:avLst/>
              <a:gdLst/>
              <a:ahLst/>
              <a:cxnLst/>
              <a:rect l="l" t="t" r="r" b="b"/>
              <a:pathLst>
                <a:path w="42544" h="25400">
                  <a:moveTo>
                    <a:pt x="40153" y="0"/>
                  </a:moveTo>
                  <a:lnTo>
                    <a:pt x="0" y="23091"/>
                  </a:lnTo>
                  <a:lnTo>
                    <a:pt x="0" y="25315"/>
                  </a:lnTo>
                  <a:lnTo>
                    <a:pt x="42503" y="812"/>
                  </a:lnTo>
                  <a:lnTo>
                    <a:pt x="40153" y="0"/>
                  </a:lnTo>
                  <a:close/>
                </a:path>
              </a:pathLst>
            </a:custGeom>
            <a:solidFill>
              <a:srgbClr val="1C60A2"/>
            </a:solidFill>
          </p:spPr>
          <p:txBody>
            <a:bodyPr wrap="square" lIns="0" tIns="0" rIns="0" bIns="0" rtlCol="0"/>
            <a:lstStyle/>
            <a:p>
              <a:endParaRPr sz="1227"/>
            </a:p>
          </p:txBody>
        </p:sp>
        <p:sp>
          <p:nvSpPr>
            <p:cNvPr id="5257" name="object 5257"/>
            <p:cNvSpPr/>
            <p:nvPr/>
          </p:nvSpPr>
          <p:spPr>
            <a:xfrm>
              <a:off x="2390584" y="6886114"/>
              <a:ext cx="41275" cy="24765"/>
            </a:xfrm>
            <a:custGeom>
              <a:avLst/>
              <a:gdLst/>
              <a:ahLst/>
              <a:cxnLst/>
              <a:rect l="l" t="t" r="r" b="b"/>
              <a:pathLst>
                <a:path w="41275" h="24765">
                  <a:moveTo>
                    <a:pt x="37999" y="0"/>
                  </a:moveTo>
                  <a:lnTo>
                    <a:pt x="0" y="21875"/>
                  </a:lnTo>
                  <a:lnTo>
                    <a:pt x="0" y="24476"/>
                  </a:lnTo>
                  <a:lnTo>
                    <a:pt x="40821" y="976"/>
                  </a:lnTo>
                  <a:lnTo>
                    <a:pt x="37999" y="0"/>
                  </a:lnTo>
                  <a:close/>
                </a:path>
              </a:pathLst>
            </a:custGeom>
            <a:solidFill>
              <a:srgbClr val="1C61A3"/>
            </a:solidFill>
          </p:spPr>
          <p:txBody>
            <a:bodyPr wrap="square" lIns="0" tIns="0" rIns="0" bIns="0" rtlCol="0"/>
            <a:lstStyle/>
            <a:p>
              <a:endParaRPr sz="1227"/>
            </a:p>
          </p:txBody>
        </p:sp>
        <p:sp>
          <p:nvSpPr>
            <p:cNvPr id="5258" name="object 5258"/>
            <p:cNvSpPr/>
            <p:nvPr/>
          </p:nvSpPr>
          <p:spPr>
            <a:xfrm>
              <a:off x="2390584" y="6884797"/>
              <a:ext cx="38735" cy="24130"/>
            </a:xfrm>
            <a:custGeom>
              <a:avLst/>
              <a:gdLst/>
              <a:ahLst/>
              <a:cxnLst/>
              <a:rect l="l" t="t" r="r" b="b"/>
              <a:pathLst>
                <a:path w="38735" h="24129">
                  <a:moveTo>
                    <a:pt x="38671" y="1562"/>
                  </a:moveTo>
                  <a:lnTo>
                    <a:pt x="36550" y="838"/>
                  </a:lnTo>
                  <a:lnTo>
                    <a:pt x="36258" y="723"/>
                  </a:lnTo>
                  <a:lnTo>
                    <a:pt x="34163" y="0"/>
                  </a:lnTo>
                  <a:lnTo>
                    <a:pt x="0" y="19697"/>
                  </a:lnTo>
                  <a:lnTo>
                    <a:pt x="0" y="21590"/>
                  </a:lnTo>
                  <a:lnTo>
                    <a:pt x="0" y="22072"/>
                  </a:lnTo>
                  <a:lnTo>
                    <a:pt x="0" y="23774"/>
                  </a:lnTo>
                  <a:lnTo>
                    <a:pt x="38671" y="1562"/>
                  </a:lnTo>
                  <a:close/>
                </a:path>
              </a:pathLst>
            </a:custGeom>
            <a:solidFill>
              <a:srgbClr val="1C62A4"/>
            </a:solidFill>
          </p:spPr>
          <p:txBody>
            <a:bodyPr wrap="square" lIns="0" tIns="0" rIns="0" bIns="0" rtlCol="0"/>
            <a:lstStyle/>
            <a:p>
              <a:endParaRPr sz="1227"/>
            </a:p>
          </p:txBody>
        </p:sp>
        <p:sp>
          <p:nvSpPr>
            <p:cNvPr id="5259" name="object 5259"/>
            <p:cNvSpPr/>
            <p:nvPr/>
          </p:nvSpPr>
          <p:spPr>
            <a:xfrm>
              <a:off x="2390584" y="6884110"/>
              <a:ext cx="34925" cy="20955"/>
            </a:xfrm>
            <a:custGeom>
              <a:avLst/>
              <a:gdLst/>
              <a:ahLst/>
              <a:cxnLst/>
              <a:rect l="l" t="t" r="r" b="b"/>
              <a:pathLst>
                <a:path w="34925" h="20954">
                  <a:moveTo>
                    <a:pt x="32203" y="0"/>
                  </a:moveTo>
                  <a:lnTo>
                    <a:pt x="0" y="18675"/>
                  </a:lnTo>
                  <a:lnTo>
                    <a:pt x="0" y="20802"/>
                  </a:lnTo>
                  <a:lnTo>
                    <a:pt x="34752" y="881"/>
                  </a:lnTo>
                  <a:lnTo>
                    <a:pt x="32203" y="0"/>
                  </a:lnTo>
                  <a:close/>
                </a:path>
              </a:pathLst>
            </a:custGeom>
            <a:solidFill>
              <a:srgbClr val="1C63A5"/>
            </a:solidFill>
          </p:spPr>
          <p:txBody>
            <a:bodyPr wrap="square" lIns="0" tIns="0" rIns="0" bIns="0" rtlCol="0"/>
            <a:lstStyle/>
            <a:p>
              <a:endParaRPr sz="1227"/>
            </a:p>
          </p:txBody>
        </p:sp>
        <p:sp>
          <p:nvSpPr>
            <p:cNvPr id="5260" name="object 5260"/>
            <p:cNvSpPr/>
            <p:nvPr/>
          </p:nvSpPr>
          <p:spPr>
            <a:xfrm>
              <a:off x="2390584" y="6883462"/>
              <a:ext cx="33020" cy="20320"/>
            </a:xfrm>
            <a:custGeom>
              <a:avLst/>
              <a:gdLst/>
              <a:ahLst/>
              <a:cxnLst/>
              <a:rect l="l" t="t" r="r" b="b"/>
              <a:pathLst>
                <a:path w="33019" h="20320">
                  <a:moveTo>
                    <a:pt x="30331" y="0"/>
                  </a:moveTo>
                  <a:lnTo>
                    <a:pt x="0" y="17417"/>
                  </a:lnTo>
                  <a:lnTo>
                    <a:pt x="0" y="19732"/>
                  </a:lnTo>
                  <a:lnTo>
                    <a:pt x="32732" y="830"/>
                  </a:lnTo>
                  <a:lnTo>
                    <a:pt x="30331" y="0"/>
                  </a:lnTo>
                  <a:close/>
                </a:path>
              </a:pathLst>
            </a:custGeom>
            <a:solidFill>
              <a:srgbClr val="1C64A6"/>
            </a:solidFill>
          </p:spPr>
          <p:txBody>
            <a:bodyPr wrap="square" lIns="0" tIns="0" rIns="0" bIns="0" rtlCol="0"/>
            <a:lstStyle/>
            <a:p>
              <a:endParaRPr sz="1227"/>
            </a:p>
          </p:txBody>
        </p:sp>
        <p:sp>
          <p:nvSpPr>
            <p:cNvPr id="5261" name="object 5261"/>
            <p:cNvSpPr/>
            <p:nvPr/>
          </p:nvSpPr>
          <p:spPr>
            <a:xfrm>
              <a:off x="2390584" y="6882745"/>
              <a:ext cx="31115" cy="19050"/>
            </a:xfrm>
            <a:custGeom>
              <a:avLst/>
              <a:gdLst/>
              <a:ahLst/>
              <a:cxnLst/>
              <a:rect l="l" t="t" r="r" b="b"/>
              <a:pathLst>
                <a:path w="31114" h="19050">
                  <a:moveTo>
                    <a:pt x="28258" y="0"/>
                  </a:moveTo>
                  <a:lnTo>
                    <a:pt x="0" y="16410"/>
                  </a:lnTo>
                  <a:lnTo>
                    <a:pt x="0" y="18620"/>
                  </a:lnTo>
                  <a:lnTo>
                    <a:pt x="30893" y="911"/>
                  </a:lnTo>
                  <a:lnTo>
                    <a:pt x="28258" y="0"/>
                  </a:lnTo>
                  <a:close/>
                </a:path>
              </a:pathLst>
            </a:custGeom>
            <a:solidFill>
              <a:srgbClr val="1C65A6"/>
            </a:solidFill>
          </p:spPr>
          <p:txBody>
            <a:bodyPr wrap="square" lIns="0" tIns="0" rIns="0" bIns="0" rtlCol="0"/>
            <a:lstStyle/>
            <a:p>
              <a:endParaRPr sz="1227"/>
            </a:p>
          </p:txBody>
        </p:sp>
        <p:sp>
          <p:nvSpPr>
            <p:cNvPr id="5262" name="object 5262"/>
            <p:cNvSpPr/>
            <p:nvPr/>
          </p:nvSpPr>
          <p:spPr>
            <a:xfrm>
              <a:off x="2390584" y="6882124"/>
              <a:ext cx="29209" cy="17780"/>
            </a:xfrm>
            <a:custGeom>
              <a:avLst/>
              <a:gdLst/>
              <a:ahLst/>
              <a:cxnLst/>
              <a:rect l="l" t="t" r="r" b="b"/>
              <a:pathLst>
                <a:path w="29210" h="17779">
                  <a:moveTo>
                    <a:pt x="26460" y="0"/>
                  </a:moveTo>
                  <a:lnTo>
                    <a:pt x="0" y="15232"/>
                  </a:lnTo>
                  <a:lnTo>
                    <a:pt x="0" y="17584"/>
                  </a:lnTo>
                  <a:lnTo>
                    <a:pt x="28956" y="863"/>
                  </a:lnTo>
                  <a:lnTo>
                    <a:pt x="26460" y="0"/>
                  </a:lnTo>
                  <a:close/>
                </a:path>
              </a:pathLst>
            </a:custGeom>
            <a:solidFill>
              <a:srgbClr val="1C65A7"/>
            </a:solidFill>
          </p:spPr>
          <p:txBody>
            <a:bodyPr wrap="square" lIns="0" tIns="0" rIns="0" bIns="0" rtlCol="0"/>
            <a:lstStyle/>
            <a:p>
              <a:endParaRPr sz="1227"/>
            </a:p>
          </p:txBody>
        </p:sp>
        <p:sp>
          <p:nvSpPr>
            <p:cNvPr id="5263" name="object 5263"/>
            <p:cNvSpPr/>
            <p:nvPr/>
          </p:nvSpPr>
          <p:spPr>
            <a:xfrm>
              <a:off x="2390584" y="6881393"/>
              <a:ext cx="27305" cy="16510"/>
            </a:xfrm>
            <a:custGeom>
              <a:avLst/>
              <a:gdLst/>
              <a:ahLst/>
              <a:cxnLst/>
              <a:rect l="l" t="t" r="r" b="b"/>
              <a:pathLst>
                <a:path w="27305" h="16509">
                  <a:moveTo>
                    <a:pt x="24348" y="0"/>
                  </a:moveTo>
                  <a:lnTo>
                    <a:pt x="0" y="14016"/>
                  </a:lnTo>
                  <a:lnTo>
                    <a:pt x="0" y="16420"/>
                  </a:lnTo>
                  <a:lnTo>
                    <a:pt x="27069" y="941"/>
                  </a:lnTo>
                  <a:lnTo>
                    <a:pt x="24348" y="0"/>
                  </a:lnTo>
                  <a:close/>
                </a:path>
              </a:pathLst>
            </a:custGeom>
            <a:solidFill>
              <a:srgbClr val="1D66A8"/>
            </a:solidFill>
          </p:spPr>
          <p:txBody>
            <a:bodyPr wrap="square" lIns="0" tIns="0" rIns="0" bIns="0" rtlCol="0"/>
            <a:lstStyle/>
            <a:p>
              <a:endParaRPr sz="1227"/>
            </a:p>
          </p:txBody>
        </p:sp>
        <p:sp>
          <p:nvSpPr>
            <p:cNvPr id="5264" name="object 5264"/>
            <p:cNvSpPr/>
            <p:nvPr/>
          </p:nvSpPr>
          <p:spPr>
            <a:xfrm>
              <a:off x="2390571" y="6880072"/>
              <a:ext cx="25400" cy="15875"/>
            </a:xfrm>
            <a:custGeom>
              <a:avLst/>
              <a:gdLst/>
              <a:ahLst/>
              <a:cxnLst/>
              <a:rect l="l" t="t" r="r" b="b"/>
              <a:pathLst>
                <a:path w="25400" h="15875">
                  <a:moveTo>
                    <a:pt x="24866" y="1511"/>
                  </a:moveTo>
                  <a:lnTo>
                    <a:pt x="22999" y="876"/>
                  </a:lnTo>
                  <a:lnTo>
                    <a:pt x="22644" y="736"/>
                  </a:lnTo>
                  <a:lnTo>
                    <a:pt x="20535" y="0"/>
                  </a:lnTo>
                  <a:lnTo>
                    <a:pt x="12" y="11785"/>
                  </a:lnTo>
                  <a:lnTo>
                    <a:pt x="12" y="13779"/>
                  </a:lnTo>
                  <a:lnTo>
                    <a:pt x="0" y="15760"/>
                  </a:lnTo>
                  <a:lnTo>
                    <a:pt x="24866" y="1511"/>
                  </a:lnTo>
                  <a:close/>
                </a:path>
              </a:pathLst>
            </a:custGeom>
            <a:solidFill>
              <a:srgbClr val="1D67A9"/>
            </a:solidFill>
          </p:spPr>
          <p:txBody>
            <a:bodyPr wrap="square" lIns="0" tIns="0" rIns="0" bIns="0" rtlCol="0"/>
            <a:lstStyle/>
            <a:p>
              <a:endParaRPr sz="1227"/>
            </a:p>
          </p:txBody>
        </p:sp>
        <p:sp>
          <p:nvSpPr>
            <p:cNvPr id="5265" name="object 5265"/>
            <p:cNvSpPr/>
            <p:nvPr/>
          </p:nvSpPr>
          <p:spPr>
            <a:xfrm>
              <a:off x="2390584" y="6873001"/>
              <a:ext cx="20955" cy="19685"/>
            </a:xfrm>
            <a:custGeom>
              <a:avLst/>
              <a:gdLst/>
              <a:ahLst/>
              <a:cxnLst/>
              <a:rect l="l" t="t" r="r" b="b"/>
              <a:pathLst>
                <a:path w="20955" h="19684">
                  <a:moveTo>
                    <a:pt x="80" y="0"/>
                  </a:moveTo>
                  <a:lnTo>
                    <a:pt x="0" y="19267"/>
                  </a:lnTo>
                  <a:lnTo>
                    <a:pt x="20938" y="7213"/>
                  </a:lnTo>
                  <a:lnTo>
                    <a:pt x="80" y="0"/>
                  </a:lnTo>
                  <a:close/>
                </a:path>
              </a:pathLst>
            </a:custGeom>
            <a:solidFill>
              <a:srgbClr val="1D68AA"/>
            </a:solidFill>
          </p:spPr>
          <p:txBody>
            <a:bodyPr wrap="square" lIns="0" tIns="0" rIns="0" bIns="0" rtlCol="0"/>
            <a:lstStyle/>
            <a:p>
              <a:endParaRPr sz="1227"/>
            </a:p>
          </p:txBody>
        </p:sp>
        <p:sp>
          <p:nvSpPr>
            <p:cNvPr id="5266" name="object 5266"/>
            <p:cNvSpPr/>
            <p:nvPr/>
          </p:nvSpPr>
          <p:spPr>
            <a:xfrm>
              <a:off x="2457678" y="6896153"/>
              <a:ext cx="635" cy="635"/>
            </a:xfrm>
            <a:custGeom>
              <a:avLst/>
              <a:gdLst/>
              <a:ahLst/>
              <a:cxnLst/>
              <a:rect l="l" t="t" r="r" b="b"/>
              <a:pathLst>
                <a:path w="635" h="634">
                  <a:moveTo>
                    <a:pt x="76" y="0"/>
                  </a:moveTo>
                  <a:close/>
                </a:path>
              </a:pathLst>
            </a:custGeom>
            <a:solidFill>
              <a:srgbClr val="143979"/>
            </a:solidFill>
          </p:spPr>
          <p:txBody>
            <a:bodyPr wrap="square" lIns="0" tIns="0" rIns="0" bIns="0" rtlCol="0"/>
            <a:lstStyle/>
            <a:p>
              <a:endParaRPr sz="1227"/>
            </a:p>
          </p:txBody>
        </p:sp>
        <p:sp>
          <p:nvSpPr>
            <p:cNvPr id="5267" name="object 5267"/>
            <p:cNvSpPr/>
            <p:nvPr/>
          </p:nvSpPr>
          <p:spPr>
            <a:xfrm>
              <a:off x="2457678" y="6895198"/>
              <a:ext cx="3810" cy="3175"/>
            </a:xfrm>
            <a:custGeom>
              <a:avLst/>
              <a:gdLst/>
              <a:ahLst/>
              <a:cxnLst/>
              <a:rect l="l" t="t" r="r" b="b"/>
              <a:pathLst>
                <a:path w="3810" h="3175">
                  <a:moveTo>
                    <a:pt x="3241" y="0"/>
                  </a:moveTo>
                  <a:lnTo>
                    <a:pt x="0" y="977"/>
                  </a:lnTo>
                  <a:lnTo>
                    <a:pt x="0" y="2983"/>
                  </a:lnTo>
                  <a:lnTo>
                    <a:pt x="3241" y="0"/>
                  </a:lnTo>
                  <a:close/>
                </a:path>
              </a:pathLst>
            </a:custGeom>
            <a:solidFill>
              <a:srgbClr val="153A7A"/>
            </a:solidFill>
          </p:spPr>
          <p:txBody>
            <a:bodyPr wrap="square" lIns="0" tIns="0" rIns="0" bIns="0" rtlCol="0"/>
            <a:lstStyle/>
            <a:p>
              <a:endParaRPr sz="1227"/>
            </a:p>
          </p:txBody>
        </p:sp>
        <p:sp>
          <p:nvSpPr>
            <p:cNvPr id="5268" name="object 5268"/>
            <p:cNvSpPr/>
            <p:nvPr/>
          </p:nvSpPr>
          <p:spPr>
            <a:xfrm>
              <a:off x="2457678" y="6894283"/>
              <a:ext cx="6350" cy="6350"/>
            </a:xfrm>
            <a:custGeom>
              <a:avLst/>
              <a:gdLst/>
              <a:ahLst/>
              <a:cxnLst/>
              <a:rect l="l" t="t" r="r" b="b"/>
              <a:pathLst>
                <a:path w="6350" h="6350">
                  <a:moveTo>
                    <a:pt x="6278" y="0"/>
                  </a:moveTo>
                  <a:lnTo>
                    <a:pt x="2988" y="992"/>
                  </a:lnTo>
                  <a:lnTo>
                    <a:pt x="0" y="3733"/>
                  </a:lnTo>
                  <a:lnTo>
                    <a:pt x="0" y="5779"/>
                  </a:lnTo>
                  <a:lnTo>
                    <a:pt x="6278" y="0"/>
                  </a:lnTo>
                  <a:close/>
                </a:path>
              </a:pathLst>
            </a:custGeom>
            <a:solidFill>
              <a:srgbClr val="153A7B"/>
            </a:solidFill>
          </p:spPr>
          <p:txBody>
            <a:bodyPr wrap="square" lIns="0" tIns="0" rIns="0" bIns="0" rtlCol="0"/>
            <a:lstStyle/>
            <a:p>
              <a:endParaRPr sz="1227"/>
            </a:p>
          </p:txBody>
        </p:sp>
        <p:sp>
          <p:nvSpPr>
            <p:cNvPr id="5269" name="object 5269"/>
            <p:cNvSpPr/>
            <p:nvPr/>
          </p:nvSpPr>
          <p:spPr>
            <a:xfrm>
              <a:off x="2457678" y="6893494"/>
              <a:ext cx="8890" cy="8255"/>
            </a:xfrm>
            <a:custGeom>
              <a:avLst/>
              <a:gdLst/>
              <a:ahLst/>
              <a:cxnLst/>
              <a:rect l="l" t="t" r="r" b="b"/>
              <a:pathLst>
                <a:path w="8889" h="8254">
                  <a:moveTo>
                    <a:pt x="8892" y="0"/>
                  </a:moveTo>
                  <a:lnTo>
                    <a:pt x="5891" y="905"/>
                  </a:lnTo>
                  <a:lnTo>
                    <a:pt x="0" y="6355"/>
                  </a:lnTo>
                  <a:lnTo>
                    <a:pt x="0" y="8225"/>
                  </a:lnTo>
                  <a:lnTo>
                    <a:pt x="8892" y="0"/>
                  </a:lnTo>
                  <a:close/>
                </a:path>
              </a:pathLst>
            </a:custGeom>
            <a:solidFill>
              <a:srgbClr val="153B7B"/>
            </a:solidFill>
          </p:spPr>
          <p:txBody>
            <a:bodyPr wrap="square" lIns="0" tIns="0" rIns="0" bIns="0" rtlCol="0"/>
            <a:lstStyle/>
            <a:p>
              <a:endParaRPr sz="1227"/>
            </a:p>
          </p:txBody>
        </p:sp>
        <p:sp>
          <p:nvSpPr>
            <p:cNvPr id="5270" name="object 5270"/>
            <p:cNvSpPr/>
            <p:nvPr/>
          </p:nvSpPr>
          <p:spPr>
            <a:xfrm>
              <a:off x="2457678" y="6892518"/>
              <a:ext cx="12700" cy="11430"/>
            </a:xfrm>
            <a:custGeom>
              <a:avLst/>
              <a:gdLst/>
              <a:ahLst/>
              <a:cxnLst/>
              <a:rect l="l" t="t" r="r" b="b"/>
              <a:pathLst>
                <a:path w="12700" h="11429">
                  <a:moveTo>
                    <a:pt x="12129" y="0"/>
                  </a:moveTo>
                  <a:lnTo>
                    <a:pt x="8583" y="1069"/>
                  </a:lnTo>
                  <a:lnTo>
                    <a:pt x="0" y="8971"/>
                  </a:lnTo>
                  <a:lnTo>
                    <a:pt x="0" y="11166"/>
                  </a:lnTo>
                  <a:lnTo>
                    <a:pt x="12129" y="0"/>
                  </a:lnTo>
                  <a:close/>
                </a:path>
              </a:pathLst>
            </a:custGeom>
            <a:solidFill>
              <a:srgbClr val="153C7C"/>
            </a:solidFill>
          </p:spPr>
          <p:txBody>
            <a:bodyPr wrap="square" lIns="0" tIns="0" rIns="0" bIns="0" rtlCol="0"/>
            <a:lstStyle/>
            <a:p>
              <a:endParaRPr sz="1227"/>
            </a:p>
          </p:txBody>
        </p:sp>
        <p:sp>
          <p:nvSpPr>
            <p:cNvPr id="5271" name="object 5271"/>
            <p:cNvSpPr/>
            <p:nvPr/>
          </p:nvSpPr>
          <p:spPr>
            <a:xfrm>
              <a:off x="2457666" y="6890740"/>
              <a:ext cx="18415" cy="17145"/>
            </a:xfrm>
            <a:custGeom>
              <a:avLst/>
              <a:gdLst/>
              <a:ahLst/>
              <a:cxnLst/>
              <a:rect l="l" t="t" r="r" b="b"/>
              <a:pathLst>
                <a:path w="18414" h="17145">
                  <a:moveTo>
                    <a:pt x="18059" y="0"/>
                  </a:moveTo>
                  <a:lnTo>
                    <a:pt x="15468" y="774"/>
                  </a:lnTo>
                  <a:lnTo>
                    <a:pt x="14744" y="990"/>
                  </a:lnTo>
                  <a:lnTo>
                    <a:pt x="12141" y="1778"/>
                  </a:lnTo>
                  <a:lnTo>
                    <a:pt x="0" y="12954"/>
                  </a:lnTo>
                  <a:lnTo>
                    <a:pt x="0" y="14630"/>
                  </a:lnTo>
                  <a:lnTo>
                    <a:pt x="0" y="14960"/>
                  </a:lnTo>
                  <a:lnTo>
                    <a:pt x="0" y="16637"/>
                  </a:lnTo>
                  <a:lnTo>
                    <a:pt x="18059" y="0"/>
                  </a:lnTo>
                  <a:close/>
                </a:path>
              </a:pathLst>
            </a:custGeom>
            <a:solidFill>
              <a:srgbClr val="153D7D"/>
            </a:solidFill>
          </p:spPr>
          <p:txBody>
            <a:bodyPr wrap="square" lIns="0" tIns="0" rIns="0" bIns="0" rtlCol="0"/>
            <a:lstStyle/>
            <a:p>
              <a:endParaRPr sz="1227"/>
            </a:p>
          </p:txBody>
        </p:sp>
        <p:sp>
          <p:nvSpPr>
            <p:cNvPr id="5272" name="object 5272"/>
            <p:cNvSpPr/>
            <p:nvPr/>
          </p:nvSpPr>
          <p:spPr>
            <a:xfrm>
              <a:off x="2457678" y="6889816"/>
              <a:ext cx="21590" cy="19685"/>
            </a:xfrm>
            <a:custGeom>
              <a:avLst/>
              <a:gdLst/>
              <a:ahLst/>
              <a:cxnLst/>
              <a:rect l="l" t="t" r="r" b="b"/>
              <a:pathLst>
                <a:path w="21589" h="19684">
                  <a:moveTo>
                    <a:pt x="21086" y="0"/>
                  </a:moveTo>
                  <a:lnTo>
                    <a:pt x="18054" y="914"/>
                  </a:lnTo>
                  <a:lnTo>
                    <a:pt x="0" y="17555"/>
                  </a:lnTo>
                  <a:lnTo>
                    <a:pt x="0" y="19435"/>
                  </a:lnTo>
                  <a:lnTo>
                    <a:pt x="21086" y="0"/>
                  </a:lnTo>
                  <a:close/>
                </a:path>
              </a:pathLst>
            </a:custGeom>
            <a:solidFill>
              <a:srgbClr val="153E7E"/>
            </a:solidFill>
          </p:spPr>
          <p:txBody>
            <a:bodyPr wrap="square" lIns="0" tIns="0" rIns="0" bIns="0" rtlCol="0"/>
            <a:lstStyle/>
            <a:p>
              <a:endParaRPr sz="1227"/>
            </a:p>
          </p:txBody>
        </p:sp>
        <p:sp>
          <p:nvSpPr>
            <p:cNvPr id="5273" name="object 5273"/>
            <p:cNvSpPr/>
            <p:nvPr/>
          </p:nvSpPr>
          <p:spPr>
            <a:xfrm>
              <a:off x="2457678" y="6889006"/>
              <a:ext cx="24130" cy="22225"/>
            </a:xfrm>
            <a:custGeom>
              <a:avLst/>
              <a:gdLst/>
              <a:ahLst/>
              <a:cxnLst/>
              <a:rect l="l" t="t" r="r" b="b"/>
              <a:pathLst>
                <a:path w="24130" h="22225">
                  <a:moveTo>
                    <a:pt x="23774" y="0"/>
                  </a:moveTo>
                  <a:lnTo>
                    <a:pt x="21086" y="810"/>
                  </a:lnTo>
                  <a:lnTo>
                    <a:pt x="0" y="20246"/>
                  </a:lnTo>
                  <a:lnTo>
                    <a:pt x="0" y="21781"/>
                  </a:lnTo>
                  <a:lnTo>
                    <a:pt x="23774" y="0"/>
                  </a:lnTo>
                  <a:close/>
                </a:path>
              </a:pathLst>
            </a:custGeom>
            <a:solidFill>
              <a:srgbClr val="153F7F"/>
            </a:solidFill>
          </p:spPr>
          <p:txBody>
            <a:bodyPr wrap="square" lIns="0" tIns="0" rIns="0" bIns="0" rtlCol="0"/>
            <a:lstStyle/>
            <a:p>
              <a:endParaRPr sz="1227"/>
            </a:p>
          </p:txBody>
        </p:sp>
        <p:sp>
          <p:nvSpPr>
            <p:cNvPr id="5274" name="object 5274"/>
            <p:cNvSpPr/>
            <p:nvPr/>
          </p:nvSpPr>
          <p:spPr>
            <a:xfrm>
              <a:off x="2457678" y="6888035"/>
              <a:ext cx="27305" cy="25400"/>
            </a:xfrm>
            <a:custGeom>
              <a:avLst/>
              <a:gdLst/>
              <a:ahLst/>
              <a:cxnLst/>
              <a:rect l="l" t="t" r="r" b="b"/>
              <a:pathLst>
                <a:path w="27305" h="25400">
                  <a:moveTo>
                    <a:pt x="26993" y="0"/>
                  </a:moveTo>
                  <a:lnTo>
                    <a:pt x="23774" y="970"/>
                  </a:lnTo>
                  <a:lnTo>
                    <a:pt x="0" y="22752"/>
                  </a:lnTo>
                  <a:lnTo>
                    <a:pt x="0" y="24818"/>
                  </a:lnTo>
                  <a:lnTo>
                    <a:pt x="26993" y="0"/>
                  </a:lnTo>
                  <a:close/>
                </a:path>
              </a:pathLst>
            </a:custGeom>
            <a:solidFill>
              <a:srgbClr val="163F80"/>
            </a:solidFill>
          </p:spPr>
          <p:txBody>
            <a:bodyPr wrap="square" lIns="0" tIns="0" rIns="0" bIns="0" rtlCol="0"/>
            <a:lstStyle/>
            <a:p>
              <a:endParaRPr sz="1227"/>
            </a:p>
          </p:txBody>
        </p:sp>
        <p:sp>
          <p:nvSpPr>
            <p:cNvPr id="5275" name="object 5275"/>
            <p:cNvSpPr/>
            <p:nvPr/>
          </p:nvSpPr>
          <p:spPr>
            <a:xfrm>
              <a:off x="2457678" y="6887108"/>
              <a:ext cx="30480" cy="27940"/>
            </a:xfrm>
            <a:custGeom>
              <a:avLst/>
              <a:gdLst/>
              <a:ahLst/>
              <a:cxnLst/>
              <a:rect l="l" t="t" r="r" b="b"/>
              <a:pathLst>
                <a:path w="30480" h="27940">
                  <a:moveTo>
                    <a:pt x="30068" y="0"/>
                  </a:moveTo>
                  <a:lnTo>
                    <a:pt x="26993" y="927"/>
                  </a:lnTo>
                  <a:lnTo>
                    <a:pt x="0" y="25745"/>
                  </a:lnTo>
                  <a:lnTo>
                    <a:pt x="0" y="27777"/>
                  </a:lnTo>
                  <a:lnTo>
                    <a:pt x="30068" y="0"/>
                  </a:lnTo>
                  <a:close/>
                </a:path>
              </a:pathLst>
            </a:custGeom>
            <a:solidFill>
              <a:srgbClr val="164080"/>
            </a:solidFill>
          </p:spPr>
          <p:txBody>
            <a:bodyPr wrap="square" lIns="0" tIns="0" rIns="0" bIns="0" rtlCol="0"/>
            <a:lstStyle/>
            <a:p>
              <a:endParaRPr sz="1227"/>
            </a:p>
          </p:txBody>
        </p:sp>
        <p:sp>
          <p:nvSpPr>
            <p:cNvPr id="5276" name="object 5276"/>
            <p:cNvSpPr/>
            <p:nvPr/>
          </p:nvSpPr>
          <p:spPr>
            <a:xfrm>
              <a:off x="2457678" y="6886291"/>
              <a:ext cx="33020" cy="30480"/>
            </a:xfrm>
            <a:custGeom>
              <a:avLst/>
              <a:gdLst/>
              <a:ahLst/>
              <a:cxnLst/>
              <a:rect l="l" t="t" r="r" b="b"/>
              <a:pathLst>
                <a:path w="33019" h="30479">
                  <a:moveTo>
                    <a:pt x="32775" y="0"/>
                  </a:moveTo>
                  <a:lnTo>
                    <a:pt x="29914" y="862"/>
                  </a:lnTo>
                  <a:lnTo>
                    <a:pt x="0" y="28399"/>
                  </a:lnTo>
                  <a:lnTo>
                    <a:pt x="0" y="30209"/>
                  </a:lnTo>
                  <a:lnTo>
                    <a:pt x="32775" y="0"/>
                  </a:lnTo>
                  <a:close/>
                </a:path>
              </a:pathLst>
            </a:custGeom>
            <a:solidFill>
              <a:srgbClr val="164181"/>
            </a:solidFill>
          </p:spPr>
          <p:txBody>
            <a:bodyPr wrap="square" lIns="0" tIns="0" rIns="0" bIns="0" rtlCol="0"/>
            <a:lstStyle/>
            <a:p>
              <a:endParaRPr sz="1227"/>
            </a:p>
          </p:txBody>
        </p:sp>
        <p:sp>
          <p:nvSpPr>
            <p:cNvPr id="5277" name="object 5277"/>
            <p:cNvSpPr/>
            <p:nvPr/>
          </p:nvSpPr>
          <p:spPr>
            <a:xfrm>
              <a:off x="2457678" y="6885377"/>
              <a:ext cx="36195" cy="33020"/>
            </a:xfrm>
            <a:custGeom>
              <a:avLst/>
              <a:gdLst/>
              <a:ahLst/>
              <a:cxnLst/>
              <a:rect l="l" t="t" r="r" b="b"/>
              <a:pathLst>
                <a:path w="36194" h="33020">
                  <a:moveTo>
                    <a:pt x="35807" y="0"/>
                  </a:moveTo>
                  <a:lnTo>
                    <a:pt x="32775" y="914"/>
                  </a:lnTo>
                  <a:lnTo>
                    <a:pt x="0" y="31123"/>
                  </a:lnTo>
                  <a:lnTo>
                    <a:pt x="0" y="33004"/>
                  </a:lnTo>
                  <a:lnTo>
                    <a:pt x="35807" y="0"/>
                  </a:lnTo>
                  <a:close/>
                </a:path>
              </a:pathLst>
            </a:custGeom>
            <a:solidFill>
              <a:srgbClr val="164182"/>
            </a:solidFill>
          </p:spPr>
          <p:txBody>
            <a:bodyPr wrap="square" lIns="0" tIns="0" rIns="0" bIns="0" rtlCol="0"/>
            <a:lstStyle/>
            <a:p>
              <a:endParaRPr sz="1227"/>
            </a:p>
          </p:txBody>
        </p:sp>
        <p:sp>
          <p:nvSpPr>
            <p:cNvPr id="5278" name="object 5278"/>
            <p:cNvSpPr/>
            <p:nvPr/>
          </p:nvSpPr>
          <p:spPr>
            <a:xfrm>
              <a:off x="2457678" y="6884309"/>
              <a:ext cx="39370" cy="36830"/>
            </a:xfrm>
            <a:custGeom>
              <a:avLst/>
              <a:gdLst/>
              <a:ahLst/>
              <a:cxnLst/>
              <a:rect l="l" t="t" r="r" b="b"/>
              <a:pathLst>
                <a:path w="39369" h="36829">
                  <a:moveTo>
                    <a:pt x="39349" y="0"/>
                  </a:moveTo>
                  <a:lnTo>
                    <a:pt x="35807" y="1068"/>
                  </a:lnTo>
                  <a:lnTo>
                    <a:pt x="0" y="34072"/>
                  </a:lnTo>
                  <a:lnTo>
                    <a:pt x="0" y="36268"/>
                  </a:lnTo>
                  <a:lnTo>
                    <a:pt x="39349" y="0"/>
                  </a:lnTo>
                  <a:close/>
                </a:path>
              </a:pathLst>
            </a:custGeom>
            <a:solidFill>
              <a:srgbClr val="164282"/>
            </a:solidFill>
          </p:spPr>
          <p:txBody>
            <a:bodyPr wrap="square" lIns="0" tIns="0" rIns="0" bIns="0" rtlCol="0"/>
            <a:lstStyle/>
            <a:p>
              <a:endParaRPr sz="1227"/>
            </a:p>
          </p:txBody>
        </p:sp>
        <p:sp>
          <p:nvSpPr>
            <p:cNvPr id="5279" name="object 5279"/>
            <p:cNvSpPr/>
            <p:nvPr/>
          </p:nvSpPr>
          <p:spPr>
            <a:xfrm>
              <a:off x="2457678" y="6883572"/>
              <a:ext cx="41910" cy="38735"/>
            </a:xfrm>
            <a:custGeom>
              <a:avLst/>
              <a:gdLst/>
              <a:ahLst/>
              <a:cxnLst/>
              <a:rect l="l" t="t" r="r" b="b"/>
              <a:pathLst>
                <a:path w="41910" h="38734">
                  <a:moveTo>
                    <a:pt x="41792" y="0"/>
                  </a:moveTo>
                  <a:lnTo>
                    <a:pt x="39349" y="736"/>
                  </a:lnTo>
                  <a:lnTo>
                    <a:pt x="0" y="37005"/>
                  </a:lnTo>
                  <a:lnTo>
                    <a:pt x="0" y="38474"/>
                  </a:lnTo>
                  <a:lnTo>
                    <a:pt x="41792" y="0"/>
                  </a:lnTo>
                  <a:close/>
                </a:path>
              </a:pathLst>
            </a:custGeom>
            <a:solidFill>
              <a:srgbClr val="164383"/>
            </a:solidFill>
          </p:spPr>
          <p:txBody>
            <a:bodyPr wrap="square" lIns="0" tIns="0" rIns="0" bIns="0" rtlCol="0"/>
            <a:lstStyle/>
            <a:p>
              <a:endParaRPr sz="1227"/>
            </a:p>
          </p:txBody>
        </p:sp>
        <p:sp>
          <p:nvSpPr>
            <p:cNvPr id="5280" name="object 5280"/>
            <p:cNvSpPr/>
            <p:nvPr/>
          </p:nvSpPr>
          <p:spPr>
            <a:xfrm>
              <a:off x="2457678" y="6882503"/>
              <a:ext cx="45720" cy="41910"/>
            </a:xfrm>
            <a:custGeom>
              <a:avLst/>
              <a:gdLst/>
              <a:ahLst/>
              <a:cxnLst/>
              <a:rect l="l" t="t" r="r" b="b"/>
              <a:pathLst>
                <a:path w="45719" h="41909">
                  <a:moveTo>
                    <a:pt x="45338" y="0"/>
                  </a:moveTo>
                  <a:lnTo>
                    <a:pt x="41792" y="1069"/>
                  </a:lnTo>
                  <a:lnTo>
                    <a:pt x="0" y="39543"/>
                  </a:lnTo>
                  <a:lnTo>
                    <a:pt x="0" y="41739"/>
                  </a:lnTo>
                  <a:lnTo>
                    <a:pt x="45338" y="0"/>
                  </a:lnTo>
                  <a:close/>
                </a:path>
              </a:pathLst>
            </a:custGeom>
            <a:solidFill>
              <a:srgbClr val="164384"/>
            </a:solidFill>
          </p:spPr>
          <p:txBody>
            <a:bodyPr wrap="square" lIns="0" tIns="0" rIns="0" bIns="0" rtlCol="0"/>
            <a:lstStyle/>
            <a:p>
              <a:endParaRPr sz="1227"/>
            </a:p>
          </p:txBody>
        </p:sp>
        <p:sp>
          <p:nvSpPr>
            <p:cNvPr id="5281" name="object 5281"/>
            <p:cNvSpPr/>
            <p:nvPr/>
          </p:nvSpPr>
          <p:spPr>
            <a:xfrm>
              <a:off x="2457678" y="6881806"/>
              <a:ext cx="48260" cy="44450"/>
            </a:xfrm>
            <a:custGeom>
              <a:avLst/>
              <a:gdLst/>
              <a:ahLst/>
              <a:cxnLst/>
              <a:rect l="l" t="t" r="r" b="b"/>
              <a:pathLst>
                <a:path w="48260" h="44450">
                  <a:moveTo>
                    <a:pt x="47648" y="0"/>
                  </a:moveTo>
                  <a:lnTo>
                    <a:pt x="45338" y="696"/>
                  </a:lnTo>
                  <a:lnTo>
                    <a:pt x="0" y="42435"/>
                  </a:lnTo>
                  <a:lnTo>
                    <a:pt x="0" y="43861"/>
                  </a:lnTo>
                  <a:lnTo>
                    <a:pt x="47648" y="0"/>
                  </a:lnTo>
                  <a:close/>
                </a:path>
              </a:pathLst>
            </a:custGeom>
            <a:solidFill>
              <a:srgbClr val="164485"/>
            </a:solidFill>
          </p:spPr>
          <p:txBody>
            <a:bodyPr wrap="square" lIns="0" tIns="0" rIns="0" bIns="0" rtlCol="0"/>
            <a:lstStyle/>
            <a:p>
              <a:endParaRPr sz="1227"/>
            </a:p>
          </p:txBody>
        </p:sp>
        <p:sp>
          <p:nvSpPr>
            <p:cNvPr id="5282" name="object 5282"/>
            <p:cNvSpPr/>
            <p:nvPr/>
          </p:nvSpPr>
          <p:spPr>
            <a:xfrm>
              <a:off x="2457678" y="6880890"/>
              <a:ext cx="50800" cy="46990"/>
            </a:xfrm>
            <a:custGeom>
              <a:avLst/>
              <a:gdLst/>
              <a:ahLst/>
              <a:cxnLst/>
              <a:rect l="l" t="t" r="r" b="b"/>
              <a:pathLst>
                <a:path w="50800" h="46990">
                  <a:moveTo>
                    <a:pt x="50685" y="0"/>
                  </a:moveTo>
                  <a:lnTo>
                    <a:pt x="47648" y="915"/>
                  </a:lnTo>
                  <a:lnTo>
                    <a:pt x="0" y="44777"/>
                  </a:lnTo>
                  <a:lnTo>
                    <a:pt x="0" y="46656"/>
                  </a:lnTo>
                  <a:lnTo>
                    <a:pt x="50685" y="0"/>
                  </a:lnTo>
                  <a:close/>
                </a:path>
              </a:pathLst>
            </a:custGeom>
            <a:solidFill>
              <a:srgbClr val="174585"/>
            </a:solidFill>
          </p:spPr>
          <p:txBody>
            <a:bodyPr wrap="square" lIns="0" tIns="0" rIns="0" bIns="0" rtlCol="0"/>
            <a:lstStyle/>
            <a:p>
              <a:endParaRPr sz="1227"/>
            </a:p>
          </p:txBody>
        </p:sp>
        <p:sp>
          <p:nvSpPr>
            <p:cNvPr id="5283" name="object 5283"/>
            <p:cNvSpPr/>
            <p:nvPr/>
          </p:nvSpPr>
          <p:spPr>
            <a:xfrm>
              <a:off x="2457678" y="6879820"/>
              <a:ext cx="54610" cy="50165"/>
            </a:xfrm>
            <a:custGeom>
              <a:avLst/>
              <a:gdLst/>
              <a:ahLst/>
              <a:cxnLst/>
              <a:rect l="l" t="t" r="r" b="b"/>
              <a:pathLst>
                <a:path w="54610" h="50165">
                  <a:moveTo>
                    <a:pt x="54231" y="0"/>
                  </a:moveTo>
                  <a:lnTo>
                    <a:pt x="50685" y="1069"/>
                  </a:lnTo>
                  <a:lnTo>
                    <a:pt x="0" y="47726"/>
                  </a:lnTo>
                  <a:lnTo>
                    <a:pt x="0" y="49921"/>
                  </a:lnTo>
                  <a:lnTo>
                    <a:pt x="54231" y="0"/>
                  </a:lnTo>
                  <a:close/>
                </a:path>
              </a:pathLst>
            </a:custGeom>
            <a:solidFill>
              <a:srgbClr val="174586"/>
            </a:solidFill>
          </p:spPr>
          <p:txBody>
            <a:bodyPr wrap="square" lIns="0" tIns="0" rIns="0" bIns="0" rtlCol="0"/>
            <a:lstStyle/>
            <a:p>
              <a:endParaRPr sz="1227"/>
            </a:p>
          </p:txBody>
        </p:sp>
        <p:sp>
          <p:nvSpPr>
            <p:cNvPr id="5284" name="object 5284"/>
            <p:cNvSpPr/>
            <p:nvPr/>
          </p:nvSpPr>
          <p:spPr>
            <a:xfrm>
              <a:off x="2457678" y="6879127"/>
              <a:ext cx="57150" cy="52069"/>
            </a:xfrm>
            <a:custGeom>
              <a:avLst/>
              <a:gdLst/>
              <a:ahLst/>
              <a:cxnLst/>
              <a:rect l="l" t="t" r="r" b="b"/>
              <a:pathLst>
                <a:path w="57150" h="52070">
                  <a:moveTo>
                    <a:pt x="56531" y="0"/>
                  </a:moveTo>
                  <a:lnTo>
                    <a:pt x="54231" y="693"/>
                  </a:lnTo>
                  <a:lnTo>
                    <a:pt x="0" y="50614"/>
                  </a:lnTo>
                  <a:lnTo>
                    <a:pt x="0" y="52043"/>
                  </a:lnTo>
                  <a:lnTo>
                    <a:pt x="56531" y="0"/>
                  </a:lnTo>
                  <a:close/>
                </a:path>
              </a:pathLst>
            </a:custGeom>
            <a:solidFill>
              <a:srgbClr val="174687"/>
            </a:solidFill>
          </p:spPr>
          <p:txBody>
            <a:bodyPr wrap="square" lIns="0" tIns="0" rIns="0" bIns="0" rtlCol="0"/>
            <a:lstStyle/>
            <a:p>
              <a:endParaRPr sz="1227"/>
            </a:p>
          </p:txBody>
        </p:sp>
        <p:sp>
          <p:nvSpPr>
            <p:cNvPr id="5285" name="object 5285"/>
            <p:cNvSpPr/>
            <p:nvPr/>
          </p:nvSpPr>
          <p:spPr>
            <a:xfrm>
              <a:off x="2457678" y="6878057"/>
              <a:ext cx="60325" cy="55880"/>
            </a:xfrm>
            <a:custGeom>
              <a:avLst/>
              <a:gdLst/>
              <a:ahLst/>
              <a:cxnLst/>
              <a:rect l="l" t="t" r="r" b="b"/>
              <a:pathLst>
                <a:path w="60325" h="55879">
                  <a:moveTo>
                    <a:pt x="60077" y="0"/>
                  </a:moveTo>
                  <a:lnTo>
                    <a:pt x="56531" y="1069"/>
                  </a:lnTo>
                  <a:lnTo>
                    <a:pt x="0" y="53113"/>
                  </a:lnTo>
                  <a:lnTo>
                    <a:pt x="0" y="55308"/>
                  </a:lnTo>
                  <a:lnTo>
                    <a:pt x="60077" y="0"/>
                  </a:lnTo>
                  <a:close/>
                </a:path>
              </a:pathLst>
            </a:custGeom>
            <a:solidFill>
              <a:srgbClr val="174788"/>
            </a:solidFill>
          </p:spPr>
          <p:txBody>
            <a:bodyPr wrap="square" lIns="0" tIns="0" rIns="0" bIns="0" rtlCol="0"/>
            <a:lstStyle/>
            <a:p>
              <a:endParaRPr sz="1227"/>
            </a:p>
          </p:txBody>
        </p:sp>
        <p:sp>
          <p:nvSpPr>
            <p:cNvPr id="5286" name="object 5286"/>
            <p:cNvSpPr/>
            <p:nvPr/>
          </p:nvSpPr>
          <p:spPr>
            <a:xfrm>
              <a:off x="2457678" y="6877344"/>
              <a:ext cx="62865" cy="57785"/>
            </a:xfrm>
            <a:custGeom>
              <a:avLst/>
              <a:gdLst/>
              <a:ahLst/>
              <a:cxnLst/>
              <a:rect l="l" t="t" r="r" b="b"/>
              <a:pathLst>
                <a:path w="62864" h="57784">
                  <a:moveTo>
                    <a:pt x="62441" y="0"/>
                  </a:moveTo>
                  <a:lnTo>
                    <a:pt x="60077" y="712"/>
                  </a:lnTo>
                  <a:lnTo>
                    <a:pt x="0" y="56021"/>
                  </a:lnTo>
                  <a:lnTo>
                    <a:pt x="0" y="57774"/>
                  </a:lnTo>
                  <a:lnTo>
                    <a:pt x="62441" y="0"/>
                  </a:lnTo>
                  <a:close/>
                </a:path>
              </a:pathLst>
            </a:custGeom>
            <a:solidFill>
              <a:srgbClr val="174888"/>
            </a:solidFill>
          </p:spPr>
          <p:txBody>
            <a:bodyPr wrap="square" lIns="0" tIns="0" rIns="0" bIns="0" rtlCol="0"/>
            <a:lstStyle/>
            <a:p>
              <a:endParaRPr sz="1227"/>
            </a:p>
          </p:txBody>
        </p:sp>
        <p:sp>
          <p:nvSpPr>
            <p:cNvPr id="5287" name="object 5287"/>
            <p:cNvSpPr/>
            <p:nvPr/>
          </p:nvSpPr>
          <p:spPr>
            <a:xfrm>
              <a:off x="2457678" y="6876288"/>
              <a:ext cx="66040" cy="60960"/>
            </a:xfrm>
            <a:custGeom>
              <a:avLst/>
              <a:gdLst/>
              <a:ahLst/>
              <a:cxnLst/>
              <a:rect l="l" t="t" r="r" b="b"/>
              <a:pathLst>
                <a:path w="66039" h="60959">
                  <a:moveTo>
                    <a:pt x="65944" y="0"/>
                  </a:moveTo>
                  <a:lnTo>
                    <a:pt x="62441" y="1056"/>
                  </a:lnTo>
                  <a:lnTo>
                    <a:pt x="0" y="58831"/>
                  </a:lnTo>
                  <a:lnTo>
                    <a:pt x="0" y="60781"/>
                  </a:lnTo>
                  <a:lnTo>
                    <a:pt x="65944" y="0"/>
                  </a:lnTo>
                  <a:close/>
                </a:path>
              </a:pathLst>
            </a:custGeom>
            <a:solidFill>
              <a:srgbClr val="174889"/>
            </a:solidFill>
          </p:spPr>
          <p:txBody>
            <a:bodyPr wrap="square" lIns="0" tIns="0" rIns="0" bIns="0" rtlCol="0"/>
            <a:lstStyle/>
            <a:p>
              <a:endParaRPr sz="1227"/>
            </a:p>
          </p:txBody>
        </p:sp>
        <p:sp>
          <p:nvSpPr>
            <p:cNvPr id="5288" name="object 5288"/>
            <p:cNvSpPr/>
            <p:nvPr/>
          </p:nvSpPr>
          <p:spPr>
            <a:xfrm>
              <a:off x="2457678" y="6875373"/>
              <a:ext cx="69215" cy="64135"/>
            </a:xfrm>
            <a:custGeom>
              <a:avLst/>
              <a:gdLst/>
              <a:ahLst/>
              <a:cxnLst/>
              <a:rect l="l" t="t" r="r" b="b"/>
              <a:pathLst>
                <a:path w="69214" h="64134">
                  <a:moveTo>
                    <a:pt x="68976" y="0"/>
                  </a:moveTo>
                  <a:lnTo>
                    <a:pt x="65944" y="914"/>
                  </a:lnTo>
                  <a:lnTo>
                    <a:pt x="0" y="61695"/>
                  </a:lnTo>
                  <a:lnTo>
                    <a:pt x="0" y="63576"/>
                  </a:lnTo>
                  <a:lnTo>
                    <a:pt x="68976" y="0"/>
                  </a:lnTo>
                  <a:close/>
                </a:path>
              </a:pathLst>
            </a:custGeom>
            <a:solidFill>
              <a:srgbClr val="17498A"/>
            </a:solidFill>
          </p:spPr>
          <p:txBody>
            <a:bodyPr wrap="square" lIns="0" tIns="0" rIns="0" bIns="0" rtlCol="0"/>
            <a:lstStyle/>
            <a:p>
              <a:endParaRPr sz="1227"/>
            </a:p>
          </p:txBody>
        </p:sp>
        <p:sp>
          <p:nvSpPr>
            <p:cNvPr id="5289" name="object 5289"/>
            <p:cNvSpPr/>
            <p:nvPr/>
          </p:nvSpPr>
          <p:spPr>
            <a:xfrm>
              <a:off x="2457678" y="6874625"/>
              <a:ext cx="71755" cy="66040"/>
            </a:xfrm>
            <a:custGeom>
              <a:avLst/>
              <a:gdLst/>
              <a:ahLst/>
              <a:cxnLst/>
              <a:rect l="l" t="t" r="r" b="b"/>
              <a:pathLst>
                <a:path w="71755" h="66040">
                  <a:moveTo>
                    <a:pt x="71458" y="0"/>
                  </a:moveTo>
                  <a:lnTo>
                    <a:pt x="68976" y="748"/>
                  </a:lnTo>
                  <a:lnTo>
                    <a:pt x="0" y="64324"/>
                  </a:lnTo>
                  <a:lnTo>
                    <a:pt x="0" y="66039"/>
                  </a:lnTo>
                  <a:lnTo>
                    <a:pt x="71458" y="0"/>
                  </a:lnTo>
                  <a:close/>
                </a:path>
              </a:pathLst>
            </a:custGeom>
            <a:solidFill>
              <a:srgbClr val="174A8A"/>
            </a:solidFill>
          </p:spPr>
          <p:txBody>
            <a:bodyPr wrap="square" lIns="0" tIns="0" rIns="0" bIns="0" rtlCol="0"/>
            <a:lstStyle/>
            <a:p>
              <a:endParaRPr sz="1227"/>
            </a:p>
          </p:txBody>
        </p:sp>
        <p:sp>
          <p:nvSpPr>
            <p:cNvPr id="5290" name="object 5290"/>
            <p:cNvSpPr/>
            <p:nvPr/>
          </p:nvSpPr>
          <p:spPr>
            <a:xfrm>
              <a:off x="2457678" y="6874459"/>
              <a:ext cx="72390" cy="68580"/>
            </a:xfrm>
            <a:custGeom>
              <a:avLst/>
              <a:gdLst/>
              <a:ahLst/>
              <a:cxnLst/>
              <a:rect l="l" t="t" r="r" b="b"/>
              <a:pathLst>
                <a:path w="72389" h="68579">
                  <a:moveTo>
                    <a:pt x="72008" y="0"/>
                  </a:moveTo>
                  <a:lnTo>
                    <a:pt x="71454" y="167"/>
                  </a:lnTo>
                  <a:lnTo>
                    <a:pt x="0" y="65864"/>
                  </a:lnTo>
                  <a:lnTo>
                    <a:pt x="0" y="68058"/>
                  </a:lnTo>
                  <a:lnTo>
                    <a:pt x="72022" y="1838"/>
                  </a:lnTo>
                  <a:lnTo>
                    <a:pt x="72008" y="0"/>
                  </a:lnTo>
                  <a:close/>
                </a:path>
              </a:pathLst>
            </a:custGeom>
            <a:solidFill>
              <a:srgbClr val="184A8B"/>
            </a:solidFill>
          </p:spPr>
          <p:txBody>
            <a:bodyPr wrap="square" lIns="0" tIns="0" rIns="0" bIns="0" rtlCol="0"/>
            <a:lstStyle/>
            <a:p>
              <a:endParaRPr sz="1227"/>
            </a:p>
          </p:txBody>
        </p:sp>
        <p:sp>
          <p:nvSpPr>
            <p:cNvPr id="5291" name="object 5291"/>
            <p:cNvSpPr/>
            <p:nvPr/>
          </p:nvSpPr>
          <p:spPr>
            <a:xfrm>
              <a:off x="2457678" y="6876298"/>
              <a:ext cx="72390" cy="68580"/>
            </a:xfrm>
            <a:custGeom>
              <a:avLst/>
              <a:gdLst/>
              <a:ahLst/>
              <a:cxnLst/>
              <a:rect l="l" t="t" r="r" b="b"/>
              <a:pathLst>
                <a:path w="72389" h="68579">
                  <a:moveTo>
                    <a:pt x="72022" y="0"/>
                  </a:moveTo>
                  <a:lnTo>
                    <a:pt x="0" y="66219"/>
                  </a:lnTo>
                  <a:lnTo>
                    <a:pt x="0" y="68073"/>
                  </a:lnTo>
                  <a:lnTo>
                    <a:pt x="72035" y="1763"/>
                  </a:lnTo>
                  <a:lnTo>
                    <a:pt x="72022" y="0"/>
                  </a:lnTo>
                  <a:close/>
                </a:path>
              </a:pathLst>
            </a:custGeom>
            <a:solidFill>
              <a:srgbClr val="184B8C"/>
            </a:solidFill>
          </p:spPr>
          <p:txBody>
            <a:bodyPr wrap="square" lIns="0" tIns="0" rIns="0" bIns="0" rtlCol="0"/>
            <a:lstStyle/>
            <a:p>
              <a:endParaRPr sz="1227"/>
            </a:p>
          </p:txBody>
        </p:sp>
        <p:sp>
          <p:nvSpPr>
            <p:cNvPr id="5292" name="object 5292"/>
            <p:cNvSpPr/>
            <p:nvPr/>
          </p:nvSpPr>
          <p:spPr>
            <a:xfrm>
              <a:off x="2457666" y="6878066"/>
              <a:ext cx="72390" cy="70485"/>
            </a:xfrm>
            <a:custGeom>
              <a:avLst/>
              <a:gdLst/>
              <a:ahLst/>
              <a:cxnLst/>
              <a:rect l="l" t="t" r="r" b="b"/>
              <a:pathLst>
                <a:path w="72389" h="70484">
                  <a:moveTo>
                    <a:pt x="72072" y="3594"/>
                  </a:moveTo>
                  <a:lnTo>
                    <a:pt x="72059" y="1739"/>
                  </a:lnTo>
                  <a:lnTo>
                    <a:pt x="72047" y="0"/>
                  </a:lnTo>
                  <a:lnTo>
                    <a:pt x="0" y="66306"/>
                  </a:lnTo>
                  <a:lnTo>
                    <a:pt x="0" y="68402"/>
                  </a:lnTo>
                  <a:lnTo>
                    <a:pt x="12" y="70015"/>
                  </a:lnTo>
                  <a:lnTo>
                    <a:pt x="72072" y="3594"/>
                  </a:lnTo>
                  <a:close/>
                </a:path>
              </a:pathLst>
            </a:custGeom>
            <a:solidFill>
              <a:srgbClr val="184C8D"/>
            </a:solidFill>
          </p:spPr>
          <p:txBody>
            <a:bodyPr wrap="square" lIns="0" tIns="0" rIns="0" bIns="0" rtlCol="0"/>
            <a:lstStyle/>
            <a:p>
              <a:endParaRPr sz="1227"/>
            </a:p>
          </p:txBody>
        </p:sp>
        <p:sp>
          <p:nvSpPr>
            <p:cNvPr id="5293" name="object 5293"/>
            <p:cNvSpPr/>
            <p:nvPr/>
          </p:nvSpPr>
          <p:spPr>
            <a:xfrm>
              <a:off x="2457678" y="6881659"/>
              <a:ext cx="72390" cy="69215"/>
            </a:xfrm>
            <a:custGeom>
              <a:avLst/>
              <a:gdLst/>
              <a:ahLst/>
              <a:cxnLst/>
              <a:rect l="l" t="t" r="r" b="b"/>
              <a:pathLst>
                <a:path w="72389" h="69215">
                  <a:moveTo>
                    <a:pt x="72061" y="0"/>
                  </a:moveTo>
                  <a:lnTo>
                    <a:pt x="0" y="66419"/>
                  </a:lnTo>
                  <a:lnTo>
                    <a:pt x="0" y="68616"/>
                  </a:lnTo>
                  <a:lnTo>
                    <a:pt x="72077" y="2181"/>
                  </a:lnTo>
                  <a:lnTo>
                    <a:pt x="72061" y="0"/>
                  </a:lnTo>
                  <a:close/>
                </a:path>
              </a:pathLst>
            </a:custGeom>
            <a:solidFill>
              <a:srgbClr val="184D8E"/>
            </a:solidFill>
          </p:spPr>
          <p:txBody>
            <a:bodyPr wrap="square" lIns="0" tIns="0" rIns="0" bIns="0" rtlCol="0"/>
            <a:lstStyle/>
            <a:p>
              <a:endParaRPr sz="1227"/>
            </a:p>
          </p:txBody>
        </p:sp>
        <p:sp>
          <p:nvSpPr>
            <p:cNvPr id="5294" name="object 5294"/>
            <p:cNvSpPr/>
            <p:nvPr/>
          </p:nvSpPr>
          <p:spPr>
            <a:xfrm>
              <a:off x="2457666" y="6883527"/>
              <a:ext cx="72390" cy="70485"/>
            </a:xfrm>
            <a:custGeom>
              <a:avLst/>
              <a:gdLst/>
              <a:ahLst/>
              <a:cxnLst/>
              <a:rect l="l" t="t" r="r" b="b"/>
              <a:pathLst>
                <a:path w="72389" h="70484">
                  <a:moveTo>
                    <a:pt x="72110" y="3606"/>
                  </a:moveTo>
                  <a:lnTo>
                    <a:pt x="72097" y="1841"/>
                  </a:lnTo>
                  <a:lnTo>
                    <a:pt x="72085" y="0"/>
                  </a:lnTo>
                  <a:lnTo>
                    <a:pt x="12" y="66687"/>
                  </a:lnTo>
                  <a:lnTo>
                    <a:pt x="12" y="68211"/>
                  </a:lnTo>
                  <a:lnTo>
                    <a:pt x="0" y="70065"/>
                  </a:lnTo>
                  <a:lnTo>
                    <a:pt x="72110" y="3606"/>
                  </a:lnTo>
                  <a:close/>
                </a:path>
              </a:pathLst>
            </a:custGeom>
            <a:solidFill>
              <a:srgbClr val="184E8F"/>
            </a:solidFill>
          </p:spPr>
          <p:txBody>
            <a:bodyPr wrap="square" lIns="0" tIns="0" rIns="0" bIns="0" rtlCol="0"/>
            <a:lstStyle/>
            <a:p>
              <a:endParaRPr sz="1227"/>
            </a:p>
          </p:txBody>
        </p:sp>
        <p:sp>
          <p:nvSpPr>
            <p:cNvPr id="5295" name="object 5295"/>
            <p:cNvSpPr/>
            <p:nvPr/>
          </p:nvSpPr>
          <p:spPr>
            <a:xfrm>
              <a:off x="2457678" y="6887131"/>
              <a:ext cx="72390" cy="69215"/>
            </a:xfrm>
            <a:custGeom>
              <a:avLst/>
              <a:gdLst/>
              <a:ahLst/>
              <a:cxnLst/>
              <a:rect l="l" t="t" r="r" b="b"/>
              <a:pathLst>
                <a:path w="72389" h="69215">
                  <a:moveTo>
                    <a:pt x="72101" y="0"/>
                  </a:moveTo>
                  <a:lnTo>
                    <a:pt x="0" y="66456"/>
                  </a:lnTo>
                  <a:lnTo>
                    <a:pt x="0" y="68653"/>
                  </a:lnTo>
                  <a:lnTo>
                    <a:pt x="72117" y="2181"/>
                  </a:lnTo>
                  <a:lnTo>
                    <a:pt x="72101" y="0"/>
                  </a:lnTo>
                  <a:close/>
                </a:path>
              </a:pathLst>
            </a:custGeom>
            <a:solidFill>
              <a:srgbClr val="184F90"/>
            </a:solidFill>
          </p:spPr>
          <p:txBody>
            <a:bodyPr wrap="square" lIns="0" tIns="0" rIns="0" bIns="0" rtlCol="0"/>
            <a:lstStyle/>
            <a:p>
              <a:endParaRPr sz="1227"/>
            </a:p>
          </p:txBody>
        </p:sp>
        <p:sp>
          <p:nvSpPr>
            <p:cNvPr id="5296" name="object 5296"/>
            <p:cNvSpPr/>
            <p:nvPr/>
          </p:nvSpPr>
          <p:spPr>
            <a:xfrm>
              <a:off x="2457678" y="6888999"/>
              <a:ext cx="72390" cy="68580"/>
            </a:xfrm>
            <a:custGeom>
              <a:avLst/>
              <a:gdLst/>
              <a:ahLst/>
              <a:cxnLst/>
              <a:rect l="l" t="t" r="r" b="b"/>
              <a:pathLst>
                <a:path w="72389" h="68579">
                  <a:moveTo>
                    <a:pt x="72115" y="0"/>
                  </a:moveTo>
                  <a:lnTo>
                    <a:pt x="0" y="66725"/>
                  </a:lnTo>
                  <a:lnTo>
                    <a:pt x="0" y="68228"/>
                  </a:lnTo>
                  <a:lnTo>
                    <a:pt x="72128" y="1831"/>
                  </a:lnTo>
                  <a:lnTo>
                    <a:pt x="72115" y="0"/>
                  </a:lnTo>
                  <a:close/>
                </a:path>
              </a:pathLst>
            </a:custGeom>
            <a:solidFill>
              <a:srgbClr val="195091"/>
            </a:solidFill>
          </p:spPr>
          <p:txBody>
            <a:bodyPr wrap="square" lIns="0" tIns="0" rIns="0" bIns="0" rtlCol="0"/>
            <a:lstStyle/>
            <a:p>
              <a:endParaRPr sz="1227"/>
            </a:p>
          </p:txBody>
        </p:sp>
        <p:sp>
          <p:nvSpPr>
            <p:cNvPr id="5297" name="object 5297"/>
            <p:cNvSpPr/>
            <p:nvPr/>
          </p:nvSpPr>
          <p:spPr>
            <a:xfrm>
              <a:off x="2457666" y="6890842"/>
              <a:ext cx="72390" cy="70485"/>
            </a:xfrm>
            <a:custGeom>
              <a:avLst/>
              <a:gdLst/>
              <a:ahLst/>
              <a:cxnLst/>
              <a:rect l="l" t="t" r="r" b="b"/>
              <a:pathLst>
                <a:path w="72389" h="70484">
                  <a:moveTo>
                    <a:pt x="72161" y="3619"/>
                  </a:moveTo>
                  <a:lnTo>
                    <a:pt x="72148" y="2171"/>
                  </a:lnTo>
                  <a:lnTo>
                    <a:pt x="72136" y="0"/>
                  </a:lnTo>
                  <a:lnTo>
                    <a:pt x="0" y="66395"/>
                  </a:lnTo>
                  <a:lnTo>
                    <a:pt x="0" y="68580"/>
                  </a:lnTo>
                  <a:lnTo>
                    <a:pt x="12" y="70307"/>
                  </a:lnTo>
                  <a:lnTo>
                    <a:pt x="72161" y="3619"/>
                  </a:lnTo>
                  <a:close/>
                </a:path>
              </a:pathLst>
            </a:custGeom>
            <a:solidFill>
              <a:srgbClr val="195192"/>
            </a:solidFill>
          </p:spPr>
          <p:txBody>
            <a:bodyPr wrap="square" lIns="0" tIns="0" rIns="0" bIns="0" rtlCol="0"/>
            <a:lstStyle/>
            <a:p>
              <a:endParaRPr sz="1227"/>
            </a:p>
          </p:txBody>
        </p:sp>
        <p:sp>
          <p:nvSpPr>
            <p:cNvPr id="5298" name="object 5298"/>
            <p:cNvSpPr/>
            <p:nvPr/>
          </p:nvSpPr>
          <p:spPr>
            <a:xfrm>
              <a:off x="2457678" y="6894460"/>
              <a:ext cx="72390" cy="69215"/>
            </a:xfrm>
            <a:custGeom>
              <a:avLst/>
              <a:gdLst/>
              <a:ahLst/>
              <a:cxnLst/>
              <a:rect l="l" t="t" r="r" b="b"/>
              <a:pathLst>
                <a:path w="72389" h="69215">
                  <a:moveTo>
                    <a:pt x="72155" y="0"/>
                  </a:moveTo>
                  <a:lnTo>
                    <a:pt x="0" y="66683"/>
                  </a:lnTo>
                  <a:lnTo>
                    <a:pt x="0" y="68586"/>
                  </a:lnTo>
                  <a:lnTo>
                    <a:pt x="72171" y="2144"/>
                  </a:lnTo>
                  <a:lnTo>
                    <a:pt x="72155" y="0"/>
                  </a:lnTo>
                  <a:close/>
                </a:path>
              </a:pathLst>
            </a:custGeom>
            <a:solidFill>
              <a:srgbClr val="195293"/>
            </a:solidFill>
          </p:spPr>
          <p:txBody>
            <a:bodyPr wrap="square" lIns="0" tIns="0" rIns="0" bIns="0" rtlCol="0"/>
            <a:lstStyle/>
            <a:p>
              <a:endParaRPr sz="1227"/>
            </a:p>
          </p:txBody>
        </p:sp>
        <p:sp>
          <p:nvSpPr>
            <p:cNvPr id="5299" name="object 5299"/>
            <p:cNvSpPr/>
            <p:nvPr/>
          </p:nvSpPr>
          <p:spPr>
            <a:xfrm>
              <a:off x="2457678" y="6896608"/>
              <a:ext cx="72390" cy="70485"/>
            </a:xfrm>
            <a:custGeom>
              <a:avLst/>
              <a:gdLst/>
              <a:ahLst/>
              <a:cxnLst/>
              <a:rect l="l" t="t" r="r" b="b"/>
              <a:pathLst>
                <a:path w="72389" h="70484">
                  <a:moveTo>
                    <a:pt x="72186" y="3352"/>
                  </a:moveTo>
                  <a:lnTo>
                    <a:pt x="72174" y="1778"/>
                  </a:lnTo>
                  <a:lnTo>
                    <a:pt x="72161" y="0"/>
                  </a:lnTo>
                  <a:lnTo>
                    <a:pt x="0" y="66446"/>
                  </a:lnTo>
                  <a:lnTo>
                    <a:pt x="0" y="68313"/>
                  </a:lnTo>
                  <a:lnTo>
                    <a:pt x="0" y="70154"/>
                  </a:lnTo>
                  <a:lnTo>
                    <a:pt x="72186" y="3352"/>
                  </a:lnTo>
                  <a:close/>
                </a:path>
              </a:pathLst>
            </a:custGeom>
            <a:solidFill>
              <a:srgbClr val="195394"/>
            </a:solidFill>
          </p:spPr>
          <p:txBody>
            <a:bodyPr wrap="square" lIns="0" tIns="0" rIns="0" bIns="0" rtlCol="0"/>
            <a:lstStyle/>
            <a:p>
              <a:endParaRPr sz="1227"/>
            </a:p>
          </p:txBody>
        </p:sp>
        <p:sp>
          <p:nvSpPr>
            <p:cNvPr id="5300" name="object 5300"/>
            <p:cNvSpPr/>
            <p:nvPr/>
          </p:nvSpPr>
          <p:spPr>
            <a:xfrm>
              <a:off x="2457678" y="6899953"/>
              <a:ext cx="72390" cy="69215"/>
            </a:xfrm>
            <a:custGeom>
              <a:avLst/>
              <a:gdLst/>
              <a:ahLst/>
              <a:cxnLst/>
              <a:rect l="l" t="t" r="r" b="b"/>
              <a:pathLst>
                <a:path w="72389" h="69215">
                  <a:moveTo>
                    <a:pt x="72195" y="0"/>
                  </a:moveTo>
                  <a:lnTo>
                    <a:pt x="0" y="66800"/>
                  </a:lnTo>
                  <a:lnTo>
                    <a:pt x="0" y="68694"/>
                  </a:lnTo>
                  <a:lnTo>
                    <a:pt x="72211" y="2136"/>
                  </a:lnTo>
                  <a:lnTo>
                    <a:pt x="72195" y="0"/>
                  </a:lnTo>
                  <a:close/>
                </a:path>
              </a:pathLst>
            </a:custGeom>
            <a:solidFill>
              <a:srgbClr val="195495"/>
            </a:solidFill>
          </p:spPr>
          <p:txBody>
            <a:bodyPr wrap="square" lIns="0" tIns="0" rIns="0" bIns="0" rtlCol="0"/>
            <a:lstStyle/>
            <a:p>
              <a:endParaRPr sz="1227"/>
            </a:p>
          </p:txBody>
        </p:sp>
        <p:sp>
          <p:nvSpPr>
            <p:cNvPr id="5301" name="object 5301"/>
            <p:cNvSpPr/>
            <p:nvPr/>
          </p:nvSpPr>
          <p:spPr>
            <a:xfrm>
              <a:off x="2457678" y="6902090"/>
              <a:ext cx="72390" cy="68580"/>
            </a:xfrm>
            <a:custGeom>
              <a:avLst/>
              <a:gdLst/>
              <a:ahLst/>
              <a:cxnLst/>
              <a:rect l="l" t="t" r="r" b="b"/>
              <a:pathLst>
                <a:path w="72389" h="68579">
                  <a:moveTo>
                    <a:pt x="72211" y="0"/>
                  </a:moveTo>
                  <a:lnTo>
                    <a:pt x="0" y="66557"/>
                  </a:lnTo>
                  <a:lnTo>
                    <a:pt x="0" y="68343"/>
                  </a:lnTo>
                  <a:lnTo>
                    <a:pt x="72224" y="1851"/>
                  </a:lnTo>
                  <a:lnTo>
                    <a:pt x="72211" y="0"/>
                  </a:lnTo>
                  <a:close/>
                </a:path>
              </a:pathLst>
            </a:custGeom>
            <a:solidFill>
              <a:srgbClr val="195596"/>
            </a:solidFill>
          </p:spPr>
          <p:txBody>
            <a:bodyPr wrap="square" lIns="0" tIns="0" rIns="0" bIns="0" rtlCol="0"/>
            <a:lstStyle/>
            <a:p>
              <a:endParaRPr sz="1227"/>
            </a:p>
          </p:txBody>
        </p:sp>
        <p:sp>
          <p:nvSpPr>
            <p:cNvPr id="5302" name="object 5302"/>
            <p:cNvSpPr/>
            <p:nvPr/>
          </p:nvSpPr>
          <p:spPr>
            <a:xfrm>
              <a:off x="2457678" y="6903942"/>
              <a:ext cx="72390" cy="69215"/>
            </a:xfrm>
            <a:custGeom>
              <a:avLst/>
              <a:gdLst/>
              <a:ahLst/>
              <a:cxnLst/>
              <a:rect l="l" t="t" r="r" b="b"/>
              <a:pathLst>
                <a:path w="72389" h="69215">
                  <a:moveTo>
                    <a:pt x="72224" y="0"/>
                  </a:moveTo>
                  <a:lnTo>
                    <a:pt x="0" y="66491"/>
                  </a:lnTo>
                  <a:lnTo>
                    <a:pt x="0" y="68656"/>
                  </a:lnTo>
                  <a:lnTo>
                    <a:pt x="72238" y="1895"/>
                  </a:lnTo>
                  <a:lnTo>
                    <a:pt x="72224" y="0"/>
                  </a:lnTo>
                  <a:close/>
                </a:path>
              </a:pathLst>
            </a:custGeom>
            <a:solidFill>
              <a:srgbClr val="1A5597"/>
            </a:solidFill>
          </p:spPr>
          <p:txBody>
            <a:bodyPr wrap="square" lIns="0" tIns="0" rIns="0" bIns="0" rtlCol="0"/>
            <a:lstStyle/>
            <a:p>
              <a:endParaRPr sz="1227"/>
            </a:p>
          </p:txBody>
        </p:sp>
        <p:sp>
          <p:nvSpPr>
            <p:cNvPr id="5303" name="object 5303"/>
            <p:cNvSpPr/>
            <p:nvPr/>
          </p:nvSpPr>
          <p:spPr>
            <a:xfrm>
              <a:off x="2457678" y="6905763"/>
              <a:ext cx="72390" cy="68580"/>
            </a:xfrm>
            <a:custGeom>
              <a:avLst/>
              <a:gdLst/>
              <a:ahLst/>
              <a:cxnLst/>
              <a:rect l="l" t="t" r="r" b="b"/>
              <a:pathLst>
                <a:path w="72389" h="68579">
                  <a:moveTo>
                    <a:pt x="72238" y="0"/>
                  </a:moveTo>
                  <a:lnTo>
                    <a:pt x="0" y="66417"/>
                  </a:lnTo>
                  <a:lnTo>
                    <a:pt x="0" y="68288"/>
                  </a:lnTo>
                  <a:lnTo>
                    <a:pt x="72251" y="1779"/>
                  </a:lnTo>
                  <a:lnTo>
                    <a:pt x="72238" y="0"/>
                  </a:lnTo>
                  <a:close/>
                </a:path>
              </a:pathLst>
            </a:custGeom>
            <a:solidFill>
              <a:srgbClr val="1A5697"/>
            </a:solidFill>
          </p:spPr>
          <p:txBody>
            <a:bodyPr wrap="square" lIns="0" tIns="0" rIns="0" bIns="0" rtlCol="0"/>
            <a:lstStyle/>
            <a:p>
              <a:endParaRPr sz="1227"/>
            </a:p>
          </p:txBody>
        </p:sp>
        <p:sp>
          <p:nvSpPr>
            <p:cNvPr id="5304" name="object 5304"/>
            <p:cNvSpPr/>
            <p:nvPr/>
          </p:nvSpPr>
          <p:spPr>
            <a:xfrm>
              <a:off x="2457678" y="6907543"/>
              <a:ext cx="72390" cy="69215"/>
            </a:xfrm>
            <a:custGeom>
              <a:avLst/>
              <a:gdLst/>
              <a:ahLst/>
              <a:cxnLst/>
              <a:rect l="l" t="t" r="r" b="b"/>
              <a:pathLst>
                <a:path w="72389" h="69215">
                  <a:moveTo>
                    <a:pt x="72251" y="0"/>
                  </a:moveTo>
                  <a:lnTo>
                    <a:pt x="0" y="66508"/>
                  </a:lnTo>
                  <a:lnTo>
                    <a:pt x="0" y="68703"/>
                  </a:lnTo>
                  <a:lnTo>
                    <a:pt x="72267" y="2180"/>
                  </a:lnTo>
                  <a:lnTo>
                    <a:pt x="72251" y="0"/>
                  </a:lnTo>
                  <a:close/>
                </a:path>
              </a:pathLst>
            </a:custGeom>
            <a:solidFill>
              <a:srgbClr val="1A5798"/>
            </a:solidFill>
          </p:spPr>
          <p:txBody>
            <a:bodyPr wrap="square" lIns="0" tIns="0" rIns="0" bIns="0" rtlCol="0"/>
            <a:lstStyle/>
            <a:p>
              <a:endParaRPr sz="1227"/>
            </a:p>
          </p:txBody>
        </p:sp>
        <p:sp>
          <p:nvSpPr>
            <p:cNvPr id="5305" name="object 5305"/>
            <p:cNvSpPr/>
            <p:nvPr/>
          </p:nvSpPr>
          <p:spPr>
            <a:xfrm>
              <a:off x="2457678" y="6909093"/>
              <a:ext cx="72390" cy="69215"/>
            </a:xfrm>
            <a:custGeom>
              <a:avLst/>
              <a:gdLst/>
              <a:ahLst/>
              <a:cxnLst/>
              <a:rect l="l" t="t" r="r" b="b"/>
              <a:pathLst>
                <a:path w="72389" h="69215">
                  <a:moveTo>
                    <a:pt x="72262" y="0"/>
                  </a:moveTo>
                  <a:lnTo>
                    <a:pt x="0" y="67100"/>
                  </a:lnTo>
                  <a:lnTo>
                    <a:pt x="0" y="68683"/>
                  </a:lnTo>
                  <a:lnTo>
                    <a:pt x="72277" y="2064"/>
                  </a:lnTo>
                  <a:lnTo>
                    <a:pt x="72262" y="0"/>
                  </a:lnTo>
                  <a:close/>
                </a:path>
              </a:pathLst>
            </a:custGeom>
            <a:solidFill>
              <a:srgbClr val="1A5799"/>
            </a:solidFill>
          </p:spPr>
          <p:txBody>
            <a:bodyPr wrap="square" lIns="0" tIns="0" rIns="0" bIns="0" rtlCol="0"/>
            <a:lstStyle/>
            <a:p>
              <a:endParaRPr sz="1227"/>
            </a:p>
          </p:txBody>
        </p:sp>
        <p:sp>
          <p:nvSpPr>
            <p:cNvPr id="5306" name="object 5306"/>
            <p:cNvSpPr/>
            <p:nvPr/>
          </p:nvSpPr>
          <p:spPr>
            <a:xfrm>
              <a:off x="2457678" y="6911158"/>
              <a:ext cx="72390" cy="68580"/>
            </a:xfrm>
            <a:custGeom>
              <a:avLst/>
              <a:gdLst/>
              <a:ahLst/>
              <a:cxnLst/>
              <a:rect l="l" t="t" r="r" b="b"/>
              <a:pathLst>
                <a:path w="72389" h="68579">
                  <a:moveTo>
                    <a:pt x="72277" y="0"/>
                  </a:moveTo>
                  <a:lnTo>
                    <a:pt x="0" y="66618"/>
                  </a:lnTo>
                  <a:lnTo>
                    <a:pt x="0" y="68399"/>
                  </a:lnTo>
                  <a:lnTo>
                    <a:pt x="72291" y="1847"/>
                  </a:lnTo>
                  <a:lnTo>
                    <a:pt x="72277" y="0"/>
                  </a:lnTo>
                  <a:close/>
                </a:path>
              </a:pathLst>
            </a:custGeom>
            <a:solidFill>
              <a:srgbClr val="1A5899"/>
            </a:solidFill>
          </p:spPr>
          <p:txBody>
            <a:bodyPr wrap="square" lIns="0" tIns="0" rIns="0" bIns="0" rtlCol="0"/>
            <a:lstStyle/>
            <a:p>
              <a:endParaRPr sz="1227"/>
            </a:p>
          </p:txBody>
        </p:sp>
        <p:sp>
          <p:nvSpPr>
            <p:cNvPr id="5307" name="object 5307"/>
            <p:cNvSpPr/>
            <p:nvPr/>
          </p:nvSpPr>
          <p:spPr>
            <a:xfrm>
              <a:off x="2457678" y="6913005"/>
              <a:ext cx="72390" cy="69215"/>
            </a:xfrm>
            <a:custGeom>
              <a:avLst/>
              <a:gdLst/>
              <a:ahLst/>
              <a:cxnLst/>
              <a:rect l="l" t="t" r="r" b="b"/>
              <a:pathLst>
                <a:path w="72389" h="69215">
                  <a:moveTo>
                    <a:pt x="72291" y="0"/>
                  </a:moveTo>
                  <a:lnTo>
                    <a:pt x="0" y="66552"/>
                  </a:lnTo>
                  <a:lnTo>
                    <a:pt x="0" y="68747"/>
                  </a:lnTo>
                  <a:lnTo>
                    <a:pt x="72306" y="2180"/>
                  </a:lnTo>
                  <a:lnTo>
                    <a:pt x="72291" y="0"/>
                  </a:lnTo>
                  <a:close/>
                </a:path>
              </a:pathLst>
            </a:custGeom>
            <a:solidFill>
              <a:srgbClr val="1A599A"/>
            </a:solidFill>
          </p:spPr>
          <p:txBody>
            <a:bodyPr wrap="square" lIns="0" tIns="0" rIns="0" bIns="0" rtlCol="0"/>
            <a:lstStyle/>
            <a:p>
              <a:endParaRPr sz="1227"/>
            </a:p>
          </p:txBody>
        </p:sp>
        <p:sp>
          <p:nvSpPr>
            <p:cNvPr id="5308" name="object 5308"/>
            <p:cNvSpPr/>
            <p:nvPr/>
          </p:nvSpPr>
          <p:spPr>
            <a:xfrm>
              <a:off x="2457678" y="6914916"/>
              <a:ext cx="72390" cy="68580"/>
            </a:xfrm>
            <a:custGeom>
              <a:avLst/>
              <a:gdLst/>
              <a:ahLst/>
              <a:cxnLst/>
              <a:rect l="l" t="t" r="r" b="b"/>
              <a:pathLst>
                <a:path w="72389" h="68579">
                  <a:moveTo>
                    <a:pt x="72305" y="0"/>
                  </a:moveTo>
                  <a:lnTo>
                    <a:pt x="0" y="66822"/>
                  </a:lnTo>
                  <a:lnTo>
                    <a:pt x="0" y="68369"/>
                  </a:lnTo>
                  <a:lnTo>
                    <a:pt x="72317" y="1713"/>
                  </a:lnTo>
                  <a:lnTo>
                    <a:pt x="72305" y="0"/>
                  </a:lnTo>
                  <a:close/>
                </a:path>
              </a:pathLst>
            </a:custGeom>
            <a:solidFill>
              <a:srgbClr val="1A5A9B"/>
            </a:solidFill>
          </p:spPr>
          <p:txBody>
            <a:bodyPr wrap="square" lIns="0" tIns="0" rIns="0" bIns="0" rtlCol="0"/>
            <a:lstStyle/>
            <a:p>
              <a:endParaRPr sz="1227"/>
            </a:p>
          </p:txBody>
        </p:sp>
        <p:sp>
          <p:nvSpPr>
            <p:cNvPr id="5309" name="object 5309"/>
            <p:cNvSpPr/>
            <p:nvPr/>
          </p:nvSpPr>
          <p:spPr>
            <a:xfrm>
              <a:off x="2457678" y="6916630"/>
              <a:ext cx="72390" cy="69215"/>
            </a:xfrm>
            <a:custGeom>
              <a:avLst/>
              <a:gdLst/>
              <a:ahLst/>
              <a:cxnLst/>
              <a:rect l="l" t="t" r="r" b="b"/>
              <a:pathLst>
                <a:path w="72389" h="69215">
                  <a:moveTo>
                    <a:pt x="72317" y="0"/>
                  </a:moveTo>
                  <a:lnTo>
                    <a:pt x="0" y="66655"/>
                  </a:lnTo>
                  <a:lnTo>
                    <a:pt x="0" y="68852"/>
                  </a:lnTo>
                  <a:lnTo>
                    <a:pt x="72333" y="2181"/>
                  </a:lnTo>
                  <a:lnTo>
                    <a:pt x="72317" y="0"/>
                  </a:lnTo>
                  <a:close/>
                </a:path>
              </a:pathLst>
            </a:custGeom>
            <a:solidFill>
              <a:srgbClr val="1A5A9C"/>
            </a:solidFill>
          </p:spPr>
          <p:txBody>
            <a:bodyPr wrap="square" lIns="0" tIns="0" rIns="0" bIns="0" rtlCol="0"/>
            <a:lstStyle/>
            <a:p>
              <a:endParaRPr sz="1227"/>
            </a:p>
          </p:txBody>
        </p:sp>
        <p:sp>
          <p:nvSpPr>
            <p:cNvPr id="5310" name="object 5310"/>
            <p:cNvSpPr/>
            <p:nvPr/>
          </p:nvSpPr>
          <p:spPr>
            <a:xfrm>
              <a:off x="2457678" y="6918740"/>
              <a:ext cx="72390" cy="68580"/>
            </a:xfrm>
            <a:custGeom>
              <a:avLst/>
              <a:gdLst/>
              <a:ahLst/>
              <a:cxnLst/>
              <a:rect l="l" t="t" r="r" b="b"/>
              <a:pathLst>
                <a:path w="72389" h="68579">
                  <a:moveTo>
                    <a:pt x="72333" y="0"/>
                  </a:moveTo>
                  <a:lnTo>
                    <a:pt x="0" y="66433"/>
                  </a:lnTo>
                  <a:lnTo>
                    <a:pt x="0" y="68166"/>
                  </a:lnTo>
                  <a:lnTo>
                    <a:pt x="72344" y="1571"/>
                  </a:lnTo>
                  <a:lnTo>
                    <a:pt x="72333" y="0"/>
                  </a:lnTo>
                  <a:close/>
                </a:path>
              </a:pathLst>
            </a:custGeom>
            <a:solidFill>
              <a:srgbClr val="1B5B9C"/>
            </a:solidFill>
          </p:spPr>
          <p:txBody>
            <a:bodyPr wrap="square" lIns="0" tIns="0" rIns="0" bIns="0" rtlCol="0"/>
            <a:lstStyle/>
            <a:p>
              <a:endParaRPr sz="1227"/>
            </a:p>
          </p:txBody>
        </p:sp>
        <p:sp>
          <p:nvSpPr>
            <p:cNvPr id="5311" name="object 5311"/>
            <p:cNvSpPr/>
            <p:nvPr/>
          </p:nvSpPr>
          <p:spPr>
            <a:xfrm>
              <a:off x="2457678" y="6920312"/>
              <a:ext cx="72390" cy="69215"/>
            </a:xfrm>
            <a:custGeom>
              <a:avLst/>
              <a:gdLst/>
              <a:ahLst/>
              <a:cxnLst/>
              <a:rect l="l" t="t" r="r" b="b"/>
              <a:pathLst>
                <a:path w="72389" h="69215">
                  <a:moveTo>
                    <a:pt x="72344" y="0"/>
                  </a:moveTo>
                  <a:lnTo>
                    <a:pt x="0" y="66594"/>
                  </a:lnTo>
                  <a:lnTo>
                    <a:pt x="0" y="68789"/>
                  </a:lnTo>
                  <a:lnTo>
                    <a:pt x="72360" y="2180"/>
                  </a:lnTo>
                  <a:lnTo>
                    <a:pt x="72344" y="0"/>
                  </a:lnTo>
                  <a:close/>
                </a:path>
              </a:pathLst>
            </a:custGeom>
            <a:solidFill>
              <a:srgbClr val="1B5C9D"/>
            </a:solidFill>
          </p:spPr>
          <p:txBody>
            <a:bodyPr wrap="square" lIns="0" tIns="0" rIns="0" bIns="0" rtlCol="0"/>
            <a:lstStyle/>
            <a:p>
              <a:endParaRPr sz="1227"/>
            </a:p>
          </p:txBody>
        </p:sp>
        <p:sp>
          <p:nvSpPr>
            <p:cNvPr id="5312" name="object 5312"/>
            <p:cNvSpPr/>
            <p:nvPr/>
          </p:nvSpPr>
          <p:spPr>
            <a:xfrm>
              <a:off x="2457678" y="6922256"/>
              <a:ext cx="72390" cy="67310"/>
            </a:xfrm>
            <a:custGeom>
              <a:avLst/>
              <a:gdLst/>
              <a:ahLst/>
              <a:cxnLst/>
              <a:rect l="l" t="t" r="r" b="b"/>
              <a:pathLst>
                <a:path w="72389" h="67309">
                  <a:moveTo>
                    <a:pt x="72358" y="0"/>
                  </a:moveTo>
                  <a:lnTo>
                    <a:pt x="0" y="66845"/>
                  </a:lnTo>
                  <a:lnTo>
                    <a:pt x="233" y="67234"/>
                  </a:lnTo>
                  <a:lnTo>
                    <a:pt x="2104" y="66683"/>
                  </a:lnTo>
                  <a:lnTo>
                    <a:pt x="72373" y="2076"/>
                  </a:lnTo>
                  <a:lnTo>
                    <a:pt x="72358" y="0"/>
                  </a:lnTo>
                  <a:close/>
                </a:path>
              </a:pathLst>
            </a:custGeom>
            <a:solidFill>
              <a:srgbClr val="1B5C9E"/>
            </a:solidFill>
          </p:spPr>
          <p:txBody>
            <a:bodyPr wrap="square" lIns="0" tIns="0" rIns="0" bIns="0" rtlCol="0"/>
            <a:lstStyle/>
            <a:p>
              <a:endParaRPr sz="1227"/>
            </a:p>
          </p:txBody>
        </p:sp>
        <p:sp>
          <p:nvSpPr>
            <p:cNvPr id="5313" name="object 5313"/>
            <p:cNvSpPr/>
            <p:nvPr/>
          </p:nvSpPr>
          <p:spPr>
            <a:xfrm>
              <a:off x="2459783" y="6924332"/>
              <a:ext cx="70485" cy="64769"/>
            </a:xfrm>
            <a:custGeom>
              <a:avLst/>
              <a:gdLst/>
              <a:ahLst/>
              <a:cxnLst/>
              <a:rect l="l" t="t" r="r" b="b"/>
              <a:pathLst>
                <a:path w="70485" h="64770">
                  <a:moveTo>
                    <a:pt x="70269" y="0"/>
                  </a:moveTo>
                  <a:lnTo>
                    <a:pt x="0" y="64607"/>
                  </a:lnTo>
                  <a:lnTo>
                    <a:pt x="2444" y="63888"/>
                  </a:lnTo>
                  <a:lnTo>
                    <a:pt x="70279" y="1365"/>
                  </a:lnTo>
                  <a:lnTo>
                    <a:pt x="70269" y="0"/>
                  </a:lnTo>
                  <a:close/>
                </a:path>
              </a:pathLst>
            </a:custGeom>
            <a:solidFill>
              <a:srgbClr val="1B5D9F"/>
            </a:solidFill>
          </p:spPr>
          <p:txBody>
            <a:bodyPr wrap="square" lIns="0" tIns="0" rIns="0" bIns="0" rtlCol="0"/>
            <a:lstStyle/>
            <a:p>
              <a:endParaRPr sz="1227"/>
            </a:p>
          </p:txBody>
        </p:sp>
        <p:sp>
          <p:nvSpPr>
            <p:cNvPr id="5314" name="object 5314"/>
            <p:cNvSpPr/>
            <p:nvPr/>
          </p:nvSpPr>
          <p:spPr>
            <a:xfrm>
              <a:off x="2462227" y="6925698"/>
              <a:ext cx="67945" cy="62865"/>
            </a:xfrm>
            <a:custGeom>
              <a:avLst/>
              <a:gdLst/>
              <a:ahLst/>
              <a:cxnLst/>
              <a:rect l="l" t="t" r="r" b="b"/>
              <a:pathLst>
                <a:path w="67944" h="62865">
                  <a:moveTo>
                    <a:pt x="67834" y="0"/>
                  </a:moveTo>
                  <a:lnTo>
                    <a:pt x="0" y="62523"/>
                  </a:lnTo>
                  <a:lnTo>
                    <a:pt x="3499" y="61494"/>
                  </a:lnTo>
                  <a:lnTo>
                    <a:pt x="67850" y="2181"/>
                  </a:lnTo>
                  <a:lnTo>
                    <a:pt x="67834" y="0"/>
                  </a:lnTo>
                  <a:close/>
                </a:path>
              </a:pathLst>
            </a:custGeom>
            <a:solidFill>
              <a:srgbClr val="1B5E9F"/>
            </a:solidFill>
          </p:spPr>
          <p:txBody>
            <a:bodyPr wrap="square" lIns="0" tIns="0" rIns="0" bIns="0" rtlCol="0"/>
            <a:lstStyle/>
            <a:p>
              <a:endParaRPr sz="1227"/>
            </a:p>
          </p:txBody>
        </p:sp>
        <p:sp>
          <p:nvSpPr>
            <p:cNvPr id="5315" name="object 5315"/>
            <p:cNvSpPr/>
            <p:nvPr/>
          </p:nvSpPr>
          <p:spPr>
            <a:xfrm>
              <a:off x="2465727" y="6927879"/>
              <a:ext cx="64769" cy="59690"/>
            </a:xfrm>
            <a:custGeom>
              <a:avLst/>
              <a:gdLst/>
              <a:ahLst/>
              <a:cxnLst/>
              <a:rect l="l" t="t" r="r" b="b"/>
              <a:pathLst>
                <a:path w="64769" h="59690">
                  <a:moveTo>
                    <a:pt x="64351" y="0"/>
                  </a:moveTo>
                  <a:lnTo>
                    <a:pt x="0" y="59313"/>
                  </a:lnTo>
                  <a:lnTo>
                    <a:pt x="2995" y="58432"/>
                  </a:lnTo>
                  <a:lnTo>
                    <a:pt x="64365" y="1867"/>
                  </a:lnTo>
                  <a:lnTo>
                    <a:pt x="64351" y="0"/>
                  </a:lnTo>
                  <a:close/>
                </a:path>
              </a:pathLst>
            </a:custGeom>
            <a:solidFill>
              <a:srgbClr val="1B5EA0"/>
            </a:solidFill>
          </p:spPr>
          <p:txBody>
            <a:bodyPr wrap="square" lIns="0" tIns="0" rIns="0" bIns="0" rtlCol="0"/>
            <a:lstStyle/>
            <a:p>
              <a:endParaRPr sz="1227"/>
            </a:p>
          </p:txBody>
        </p:sp>
        <p:sp>
          <p:nvSpPr>
            <p:cNvPr id="5316" name="object 5316"/>
            <p:cNvSpPr/>
            <p:nvPr/>
          </p:nvSpPr>
          <p:spPr>
            <a:xfrm>
              <a:off x="2468723" y="6929747"/>
              <a:ext cx="61594" cy="57150"/>
            </a:xfrm>
            <a:custGeom>
              <a:avLst/>
              <a:gdLst/>
              <a:ahLst/>
              <a:cxnLst/>
              <a:rect l="l" t="t" r="r" b="b"/>
              <a:pathLst>
                <a:path w="61594" h="57150">
                  <a:moveTo>
                    <a:pt x="61369" y="0"/>
                  </a:moveTo>
                  <a:lnTo>
                    <a:pt x="0" y="56564"/>
                  </a:lnTo>
                  <a:lnTo>
                    <a:pt x="2953" y="55696"/>
                  </a:lnTo>
                  <a:lnTo>
                    <a:pt x="61382" y="1841"/>
                  </a:lnTo>
                  <a:lnTo>
                    <a:pt x="61369" y="0"/>
                  </a:lnTo>
                  <a:close/>
                </a:path>
              </a:pathLst>
            </a:custGeom>
            <a:solidFill>
              <a:srgbClr val="1B5FA1"/>
            </a:solidFill>
          </p:spPr>
          <p:txBody>
            <a:bodyPr wrap="square" lIns="0" tIns="0" rIns="0" bIns="0" rtlCol="0"/>
            <a:lstStyle/>
            <a:p>
              <a:endParaRPr sz="1227"/>
            </a:p>
          </p:txBody>
        </p:sp>
        <p:sp>
          <p:nvSpPr>
            <p:cNvPr id="5317" name="object 5317"/>
            <p:cNvSpPr/>
            <p:nvPr/>
          </p:nvSpPr>
          <p:spPr>
            <a:xfrm>
              <a:off x="2471069" y="6931465"/>
              <a:ext cx="59055" cy="54610"/>
            </a:xfrm>
            <a:custGeom>
              <a:avLst/>
              <a:gdLst/>
              <a:ahLst/>
              <a:cxnLst/>
              <a:rect l="l" t="t" r="r" b="b"/>
              <a:pathLst>
                <a:path w="59055" h="54609">
                  <a:moveTo>
                    <a:pt x="59035" y="0"/>
                  </a:moveTo>
                  <a:lnTo>
                    <a:pt x="0" y="54156"/>
                  </a:lnTo>
                  <a:lnTo>
                    <a:pt x="3455" y="53140"/>
                  </a:lnTo>
                  <a:lnTo>
                    <a:pt x="59050" y="1959"/>
                  </a:lnTo>
                  <a:lnTo>
                    <a:pt x="59035" y="0"/>
                  </a:lnTo>
                  <a:close/>
                </a:path>
              </a:pathLst>
            </a:custGeom>
            <a:solidFill>
              <a:srgbClr val="1B60A1"/>
            </a:solidFill>
          </p:spPr>
          <p:txBody>
            <a:bodyPr wrap="square" lIns="0" tIns="0" rIns="0" bIns="0" rtlCol="0"/>
            <a:lstStyle/>
            <a:p>
              <a:endParaRPr sz="1227"/>
            </a:p>
          </p:txBody>
        </p:sp>
        <p:sp>
          <p:nvSpPr>
            <p:cNvPr id="5318" name="object 5318"/>
            <p:cNvSpPr/>
            <p:nvPr/>
          </p:nvSpPr>
          <p:spPr>
            <a:xfrm>
              <a:off x="2474524" y="6933425"/>
              <a:ext cx="55880" cy="51435"/>
            </a:xfrm>
            <a:custGeom>
              <a:avLst/>
              <a:gdLst/>
              <a:ahLst/>
              <a:cxnLst/>
              <a:rect l="l" t="t" r="r" b="b"/>
              <a:pathLst>
                <a:path w="55880" h="51434">
                  <a:moveTo>
                    <a:pt x="55594" y="0"/>
                  </a:moveTo>
                  <a:lnTo>
                    <a:pt x="0" y="51181"/>
                  </a:lnTo>
                  <a:lnTo>
                    <a:pt x="2706" y="50385"/>
                  </a:lnTo>
                  <a:lnTo>
                    <a:pt x="55605" y="1516"/>
                  </a:lnTo>
                  <a:lnTo>
                    <a:pt x="55594" y="0"/>
                  </a:lnTo>
                  <a:close/>
                </a:path>
              </a:pathLst>
            </a:custGeom>
            <a:solidFill>
              <a:srgbClr val="1C60A2"/>
            </a:solidFill>
          </p:spPr>
          <p:txBody>
            <a:bodyPr wrap="square" lIns="0" tIns="0" rIns="0" bIns="0" rtlCol="0"/>
            <a:lstStyle/>
            <a:p>
              <a:endParaRPr sz="1227"/>
            </a:p>
          </p:txBody>
        </p:sp>
        <p:sp>
          <p:nvSpPr>
            <p:cNvPr id="5319" name="object 5319"/>
            <p:cNvSpPr/>
            <p:nvPr/>
          </p:nvSpPr>
          <p:spPr>
            <a:xfrm>
              <a:off x="2476796" y="6934844"/>
              <a:ext cx="53975" cy="49530"/>
            </a:xfrm>
            <a:custGeom>
              <a:avLst/>
              <a:gdLst/>
              <a:ahLst/>
              <a:cxnLst/>
              <a:rect l="l" t="t" r="r" b="b"/>
              <a:pathLst>
                <a:path w="53975" h="49529">
                  <a:moveTo>
                    <a:pt x="53333" y="0"/>
                  </a:moveTo>
                  <a:lnTo>
                    <a:pt x="0" y="49094"/>
                  </a:lnTo>
                  <a:lnTo>
                    <a:pt x="3503" y="48064"/>
                  </a:lnTo>
                  <a:lnTo>
                    <a:pt x="53349" y="2180"/>
                  </a:lnTo>
                  <a:lnTo>
                    <a:pt x="53333" y="0"/>
                  </a:lnTo>
                  <a:close/>
                </a:path>
              </a:pathLst>
            </a:custGeom>
            <a:solidFill>
              <a:srgbClr val="1C61A3"/>
            </a:solidFill>
          </p:spPr>
          <p:txBody>
            <a:bodyPr wrap="square" lIns="0" tIns="0" rIns="0" bIns="0" rtlCol="0"/>
            <a:lstStyle/>
            <a:p>
              <a:endParaRPr sz="1227"/>
            </a:p>
          </p:txBody>
        </p:sp>
        <p:sp>
          <p:nvSpPr>
            <p:cNvPr id="5320" name="object 5320"/>
            <p:cNvSpPr/>
            <p:nvPr/>
          </p:nvSpPr>
          <p:spPr>
            <a:xfrm>
              <a:off x="2480297" y="6937032"/>
              <a:ext cx="50165" cy="46355"/>
            </a:xfrm>
            <a:custGeom>
              <a:avLst/>
              <a:gdLst/>
              <a:ahLst/>
              <a:cxnLst/>
              <a:rect l="l" t="t" r="r" b="b"/>
              <a:pathLst>
                <a:path w="50164" h="46354">
                  <a:moveTo>
                    <a:pt x="49872" y="3632"/>
                  </a:moveTo>
                  <a:lnTo>
                    <a:pt x="49860" y="2070"/>
                  </a:lnTo>
                  <a:lnTo>
                    <a:pt x="49860" y="1866"/>
                  </a:lnTo>
                  <a:lnTo>
                    <a:pt x="49847" y="0"/>
                  </a:lnTo>
                  <a:lnTo>
                    <a:pt x="0" y="45885"/>
                  </a:lnTo>
                  <a:lnTo>
                    <a:pt x="2997" y="44996"/>
                  </a:lnTo>
                  <a:lnTo>
                    <a:pt x="5918" y="44145"/>
                  </a:lnTo>
                  <a:lnTo>
                    <a:pt x="49872" y="3632"/>
                  </a:lnTo>
                  <a:close/>
                </a:path>
              </a:pathLst>
            </a:custGeom>
            <a:solidFill>
              <a:srgbClr val="1C62A4"/>
            </a:solidFill>
          </p:spPr>
          <p:txBody>
            <a:bodyPr wrap="square" lIns="0" tIns="0" rIns="0" bIns="0" rtlCol="0"/>
            <a:lstStyle/>
            <a:p>
              <a:endParaRPr sz="1227"/>
            </a:p>
          </p:txBody>
        </p:sp>
        <p:sp>
          <p:nvSpPr>
            <p:cNvPr id="5321" name="object 5321"/>
            <p:cNvSpPr/>
            <p:nvPr/>
          </p:nvSpPr>
          <p:spPr>
            <a:xfrm>
              <a:off x="2486220" y="6940656"/>
              <a:ext cx="44450" cy="40640"/>
            </a:xfrm>
            <a:custGeom>
              <a:avLst/>
              <a:gdLst/>
              <a:ahLst/>
              <a:cxnLst/>
              <a:rect l="l" t="t" r="r" b="b"/>
              <a:pathLst>
                <a:path w="44450" h="40640">
                  <a:moveTo>
                    <a:pt x="43951" y="0"/>
                  </a:moveTo>
                  <a:lnTo>
                    <a:pt x="0" y="40510"/>
                  </a:lnTo>
                  <a:lnTo>
                    <a:pt x="2865" y="39668"/>
                  </a:lnTo>
                  <a:lnTo>
                    <a:pt x="43965" y="1831"/>
                  </a:lnTo>
                  <a:lnTo>
                    <a:pt x="43951" y="0"/>
                  </a:lnTo>
                  <a:close/>
                </a:path>
              </a:pathLst>
            </a:custGeom>
            <a:solidFill>
              <a:srgbClr val="1C63A5"/>
            </a:solidFill>
          </p:spPr>
          <p:txBody>
            <a:bodyPr wrap="square" lIns="0" tIns="0" rIns="0" bIns="0" rtlCol="0"/>
            <a:lstStyle/>
            <a:p>
              <a:endParaRPr sz="1227"/>
            </a:p>
          </p:txBody>
        </p:sp>
        <p:sp>
          <p:nvSpPr>
            <p:cNvPr id="5322" name="object 5322"/>
            <p:cNvSpPr/>
            <p:nvPr/>
          </p:nvSpPr>
          <p:spPr>
            <a:xfrm>
              <a:off x="2489148" y="6942513"/>
              <a:ext cx="41275" cy="38100"/>
            </a:xfrm>
            <a:custGeom>
              <a:avLst/>
              <a:gdLst/>
              <a:ahLst/>
              <a:cxnLst/>
              <a:rect l="l" t="t" r="r" b="b"/>
              <a:pathLst>
                <a:path w="41275" h="38100">
                  <a:moveTo>
                    <a:pt x="41036" y="0"/>
                  </a:moveTo>
                  <a:lnTo>
                    <a:pt x="0" y="37792"/>
                  </a:lnTo>
                  <a:lnTo>
                    <a:pt x="2930" y="36931"/>
                  </a:lnTo>
                  <a:lnTo>
                    <a:pt x="41050" y="1813"/>
                  </a:lnTo>
                  <a:lnTo>
                    <a:pt x="41036" y="0"/>
                  </a:lnTo>
                  <a:close/>
                </a:path>
              </a:pathLst>
            </a:custGeom>
            <a:solidFill>
              <a:srgbClr val="1C64A6"/>
            </a:solidFill>
          </p:spPr>
          <p:txBody>
            <a:bodyPr wrap="square" lIns="0" tIns="0" rIns="0" bIns="0" rtlCol="0"/>
            <a:lstStyle/>
            <a:p>
              <a:endParaRPr sz="1227"/>
            </a:p>
          </p:txBody>
        </p:sp>
        <p:sp>
          <p:nvSpPr>
            <p:cNvPr id="5323" name="object 5323"/>
            <p:cNvSpPr/>
            <p:nvPr/>
          </p:nvSpPr>
          <p:spPr>
            <a:xfrm>
              <a:off x="2492079" y="6944326"/>
              <a:ext cx="38735" cy="35560"/>
            </a:xfrm>
            <a:custGeom>
              <a:avLst/>
              <a:gdLst/>
              <a:ahLst/>
              <a:cxnLst/>
              <a:rect l="l" t="t" r="r" b="b"/>
              <a:pathLst>
                <a:path w="38735" h="35559">
                  <a:moveTo>
                    <a:pt x="38119" y="0"/>
                  </a:moveTo>
                  <a:lnTo>
                    <a:pt x="0" y="35117"/>
                  </a:lnTo>
                  <a:lnTo>
                    <a:pt x="2906" y="34263"/>
                  </a:lnTo>
                  <a:lnTo>
                    <a:pt x="38132" y="1821"/>
                  </a:lnTo>
                  <a:lnTo>
                    <a:pt x="38119" y="0"/>
                  </a:lnTo>
                  <a:close/>
                </a:path>
              </a:pathLst>
            </a:custGeom>
            <a:solidFill>
              <a:srgbClr val="1C65A6"/>
            </a:solidFill>
          </p:spPr>
          <p:txBody>
            <a:bodyPr wrap="square" lIns="0" tIns="0" rIns="0" bIns="0" rtlCol="0"/>
            <a:lstStyle/>
            <a:p>
              <a:endParaRPr sz="1227"/>
            </a:p>
          </p:txBody>
        </p:sp>
        <p:sp>
          <p:nvSpPr>
            <p:cNvPr id="5324" name="object 5324"/>
            <p:cNvSpPr/>
            <p:nvPr/>
          </p:nvSpPr>
          <p:spPr>
            <a:xfrm>
              <a:off x="2494985" y="6946148"/>
              <a:ext cx="35560" cy="33020"/>
            </a:xfrm>
            <a:custGeom>
              <a:avLst/>
              <a:gdLst/>
              <a:ahLst/>
              <a:cxnLst/>
              <a:rect l="l" t="t" r="r" b="b"/>
              <a:pathLst>
                <a:path w="35560" h="33020">
                  <a:moveTo>
                    <a:pt x="35226" y="0"/>
                  </a:moveTo>
                  <a:lnTo>
                    <a:pt x="0" y="32441"/>
                  </a:lnTo>
                  <a:lnTo>
                    <a:pt x="3340" y="31459"/>
                  </a:lnTo>
                  <a:lnTo>
                    <a:pt x="35240" y="1964"/>
                  </a:lnTo>
                  <a:lnTo>
                    <a:pt x="35226" y="0"/>
                  </a:lnTo>
                  <a:close/>
                </a:path>
              </a:pathLst>
            </a:custGeom>
            <a:solidFill>
              <a:srgbClr val="1C65A7"/>
            </a:solidFill>
          </p:spPr>
          <p:txBody>
            <a:bodyPr wrap="square" lIns="0" tIns="0" rIns="0" bIns="0" rtlCol="0"/>
            <a:lstStyle/>
            <a:p>
              <a:endParaRPr sz="1227"/>
            </a:p>
          </p:txBody>
        </p:sp>
        <p:sp>
          <p:nvSpPr>
            <p:cNvPr id="5325" name="object 5325"/>
            <p:cNvSpPr/>
            <p:nvPr/>
          </p:nvSpPr>
          <p:spPr>
            <a:xfrm>
              <a:off x="2497928" y="6947980"/>
              <a:ext cx="32384" cy="29845"/>
            </a:xfrm>
            <a:custGeom>
              <a:avLst/>
              <a:gdLst/>
              <a:ahLst/>
              <a:cxnLst/>
              <a:rect l="l" t="t" r="r" b="b"/>
              <a:pathLst>
                <a:path w="32385" h="29845">
                  <a:moveTo>
                    <a:pt x="32297" y="0"/>
                  </a:moveTo>
                  <a:lnTo>
                    <a:pt x="0" y="29744"/>
                  </a:lnTo>
                  <a:lnTo>
                    <a:pt x="3313" y="28769"/>
                  </a:lnTo>
                  <a:lnTo>
                    <a:pt x="32311" y="1949"/>
                  </a:lnTo>
                  <a:lnTo>
                    <a:pt x="32297" y="0"/>
                  </a:lnTo>
                  <a:close/>
                </a:path>
              </a:pathLst>
            </a:custGeom>
            <a:solidFill>
              <a:srgbClr val="1D66A8"/>
            </a:solidFill>
          </p:spPr>
          <p:txBody>
            <a:bodyPr wrap="square" lIns="0" tIns="0" rIns="0" bIns="0" rtlCol="0"/>
            <a:lstStyle/>
            <a:p>
              <a:endParaRPr sz="1227"/>
            </a:p>
          </p:txBody>
        </p:sp>
        <p:sp>
          <p:nvSpPr>
            <p:cNvPr id="5326" name="object 5326"/>
            <p:cNvSpPr/>
            <p:nvPr/>
          </p:nvSpPr>
          <p:spPr>
            <a:xfrm>
              <a:off x="2500820" y="6949795"/>
              <a:ext cx="29845" cy="27305"/>
            </a:xfrm>
            <a:custGeom>
              <a:avLst/>
              <a:gdLst/>
              <a:ahLst/>
              <a:cxnLst/>
              <a:rect l="l" t="t" r="r" b="b"/>
              <a:pathLst>
                <a:path w="29844" h="27304">
                  <a:moveTo>
                    <a:pt x="29438" y="4013"/>
                  </a:moveTo>
                  <a:lnTo>
                    <a:pt x="29425" y="1828"/>
                  </a:lnTo>
                  <a:lnTo>
                    <a:pt x="29413" y="0"/>
                  </a:lnTo>
                  <a:lnTo>
                    <a:pt x="0" y="27089"/>
                  </a:lnTo>
                  <a:lnTo>
                    <a:pt x="2933" y="26225"/>
                  </a:lnTo>
                  <a:lnTo>
                    <a:pt x="6438" y="25184"/>
                  </a:lnTo>
                  <a:lnTo>
                    <a:pt x="29438" y="4013"/>
                  </a:lnTo>
                  <a:close/>
                </a:path>
              </a:pathLst>
            </a:custGeom>
            <a:solidFill>
              <a:srgbClr val="1D67A9"/>
            </a:solidFill>
          </p:spPr>
          <p:txBody>
            <a:bodyPr wrap="square" lIns="0" tIns="0" rIns="0" bIns="0" rtlCol="0"/>
            <a:lstStyle/>
            <a:p>
              <a:endParaRPr sz="1227"/>
            </a:p>
          </p:txBody>
        </p:sp>
        <p:sp>
          <p:nvSpPr>
            <p:cNvPr id="5327" name="object 5327"/>
            <p:cNvSpPr/>
            <p:nvPr/>
          </p:nvSpPr>
          <p:spPr>
            <a:xfrm>
              <a:off x="2507267" y="6953796"/>
              <a:ext cx="23495" cy="21590"/>
            </a:xfrm>
            <a:custGeom>
              <a:avLst/>
              <a:gdLst/>
              <a:ahLst/>
              <a:cxnLst/>
              <a:rect l="l" t="t" r="r" b="b"/>
              <a:pathLst>
                <a:path w="23494" h="21590">
                  <a:moveTo>
                    <a:pt x="23000" y="0"/>
                  </a:moveTo>
                  <a:lnTo>
                    <a:pt x="0" y="21182"/>
                  </a:lnTo>
                  <a:lnTo>
                    <a:pt x="23105" y="14388"/>
                  </a:lnTo>
                  <a:lnTo>
                    <a:pt x="23000" y="0"/>
                  </a:lnTo>
                  <a:close/>
                </a:path>
              </a:pathLst>
            </a:custGeom>
            <a:solidFill>
              <a:srgbClr val="1D68AA"/>
            </a:solidFill>
          </p:spPr>
          <p:txBody>
            <a:bodyPr wrap="square" lIns="0" tIns="0" rIns="0" bIns="0" rtlCol="0"/>
            <a:lstStyle/>
            <a:p>
              <a:endParaRPr sz="1227"/>
            </a:p>
          </p:txBody>
        </p:sp>
        <p:sp>
          <p:nvSpPr>
            <p:cNvPr id="5328" name="object 5328"/>
            <p:cNvSpPr/>
            <p:nvPr/>
          </p:nvSpPr>
          <p:spPr>
            <a:xfrm>
              <a:off x="2505951" y="6866420"/>
              <a:ext cx="24130" cy="14604"/>
            </a:xfrm>
            <a:custGeom>
              <a:avLst/>
              <a:gdLst/>
              <a:ahLst/>
              <a:cxnLst/>
              <a:rect l="l" t="t" r="r" b="b"/>
              <a:pathLst>
                <a:path w="24130" h="14604">
                  <a:moveTo>
                    <a:pt x="23736" y="8039"/>
                  </a:moveTo>
                  <a:lnTo>
                    <a:pt x="2286" y="774"/>
                  </a:lnTo>
                  <a:lnTo>
                    <a:pt x="1625" y="558"/>
                  </a:lnTo>
                  <a:lnTo>
                    <a:pt x="0" y="0"/>
                  </a:lnTo>
                  <a:lnTo>
                    <a:pt x="3848" y="14071"/>
                  </a:lnTo>
                  <a:lnTo>
                    <a:pt x="5308" y="13627"/>
                  </a:lnTo>
                  <a:lnTo>
                    <a:pt x="5613" y="13538"/>
                  </a:lnTo>
                  <a:lnTo>
                    <a:pt x="5740" y="13500"/>
                  </a:lnTo>
                  <a:lnTo>
                    <a:pt x="23736" y="8039"/>
                  </a:lnTo>
                  <a:close/>
                </a:path>
              </a:pathLst>
            </a:custGeom>
            <a:solidFill>
              <a:srgbClr val="143777"/>
            </a:solidFill>
          </p:spPr>
          <p:txBody>
            <a:bodyPr wrap="square" lIns="0" tIns="0" rIns="0" bIns="0" rtlCol="0"/>
            <a:lstStyle/>
            <a:p>
              <a:endParaRPr sz="1227"/>
            </a:p>
          </p:txBody>
        </p:sp>
        <p:sp>
          <p:nvSpPr>
            <p:cNvPr id="5329" name="object 5329"/>
            <p:cNvSpPr/>
            <p:nvPr/>
          </p:nvSpPr>
          <p:spPr>
            <a:xfrm>
              <a:off x="2502751" y="6865340"/>
              <a:ext cx="7620" cy="16510"/>
            </a:xfrm>
            <a:custGeom>
              <a:avLst/>
              <a:gdLst/>
              <a:ahLst/>
              <a:cxnLst/>
              <a:rect l="l" t="t" r="r" b="b"/>
              <a:pathLst>
                <a:path w="7619" h="16509">
                  <a:moveTo>
                    <a:pt x="7480" y="15024"/>
                  </a:moveTo>
                  <a:lnTo>
                    <a:pt x="3657" y="1231"/>
                  </a:lnTo>
                  <a:lnTo>
                    <a:pt x="2311" y="787"/>
                  </a:lnTo>
                  <a:lnTo>
                    <a:pt x="2044" y="685"/>
                  </a:lnTo>
                  <a:lnTo>
                    <a:pt x="1371" y="469"/>
                  </a:lnTo>
                  <a:lnTo>
                    <a:pt x="0" y="0"/>
                  </a:lnTo>
                  <a:lnTo>
                    <a:pt x="4343" y="15963"/>
                  </a:lnTo>
                  <a:lnTo>
                    <a:pt x="5473" y="15621"/>
                  </a:lnTo>
                  <a:lnTo>
                    <a:pt x="7480" y="15024"/>
                  </a:lnTo>
                  <a:close/>
                </a:path>
              </a:pathLst>
            </a:custGeom>
            <a:solidFill>
              <a:srgbClr val="143878"/>
            </a:solidFill>
          </p:spPr>
          <p:txBody>
            <a:bodyPr wrap="square" lIns="0" tIns="0" rIns="0" bIns="0" rtlCol="0"/>
            <a:lstStyle/>
            <a:p>
              <a:endParaRPr sz="1227"/>
            </a:p>
          </p:txBody>
        </p:sp>
        <p:sp>
          <p:nvSpPr>
            <p:cNvPr id="5330" name="object 5330"/>
            <p:cNvSpPr/>
            <p:nvPr/>
          </p:nvSpPr>
          <p:spPr>
            <a:xfrm>
              <a:off x="2500946" y="6864716"/>
              <a:ext cx="6985" cy="17145"/>
            </a:xfrm>
            <a:custGeom>
              <a:avLst/>
              <a:gdLst/>
              <a:ahLst/>
              <a:cxnLst/>
              <a:rect l="l" t="t" r="r" b="b"/>
              <a:pathLst>
                <a:path w="6985" h="17145">
                  <a:moveTo>
                    <a:pt x="0" y="0"/>
                  </a:moveTo>
                  <a:lnTo>
                    <a:pt x="4668" y="17037"/>
                  </a:lnTo>
                  <a:lnTo>
                    <a:pt x="6661" y="16433"/>
                  </a:lnTo>
                  <a:lnTo>
                    <a:pt x="2325" y="788"/>
                  </a:lnTo>
                  <a:lnTo>
                    <a:pt x="0" y="0"/>
                  </a:lnTo>
                  <a:close/>
                </a:path>
              </a:pathLst>
            </a:custGeom>
            <a:solidFill>
              <a:srgbClr val="143979"/>
            </a:solidFill>
          </p:spPr>
          <p:txBody>
            <a:bodyPr wrap="square" lIns="0" tIns="0" rIns="0" bIns="0" rtlCol="0"/>
            <a:lstStyle/>
            <a:p>
              <a:endParaRPr sz="1227"/>
            </a:p>
          </p:txBody>
        </p:sp>
        <p:sp>
          <p:nvSpPr>
            <p:cNvPr id="5331" name="object 5331"/>
            <p:cNvSpPr/>
            <p:nvPr/>
          </p:nvSpPr>
          <p:spPr>
            <a:xfrm>
              <a:off x="2499566" y="6864248"/>
              <a:ext cx="6985" cy="18415"/>
            </a:xfrm>
            <a:custGeom>
              <a:avLst/>
              <a:gdLst/>
              <a:ahLst/>
              <a:cxnLst/>
              <a:rect l="l" t="t" r="r" b="b"/>
              <a:pathLst>
                <a:path w="6985" h="18415">
                  <a:moveTo>
                    <a:pt x="0" y="0"/>
                  </a:moveTo>
                  <a:lnTo>
                    <a:pt x="4905" y="17851"/>
                  </a:lnTo>
                  <a:lnTo>
                    <a:pt x="6902" y="17246"/>
                  </a:lnTo>
                  <a:lnTo>
                    <a:pt x="2385" y="808"/>
                  </a:lnTo>
                  <a:lnTo>
                    <a:pt x="0" y="0"/>
                  </a:lnTo>
                  <a:close/>
                </a:path>
              </a:pathLst>
            </a:custGeom>
            <a:solidFill>
              <a:srgbClr val="153A7A"/>
            </a:solidFill>
          </p:spPr>
          <p:txBody>
            <a:bodyPr wrap="square" lIns="0" tIns="0" rIns="0" bIns="0" rtlCol="0"/>
            <a:lstStyle/>
            <a:p>
              <a:endParaRPr sz="1227"/>
            </a:p>
          </p:txBody>
        </p:sp>
        <p:sp>
          <p:nvSpPr>
            <p:cNvPr id="5332" name="object 5332"/>
            <p:cNvSpPr/>
            <p:nvPr/>
          </p:nvSpPr>
          <p:spPr>
            <a:xfrm>
              <a:off x="2497823" y="6863658"/>
              <a:ext cx="7620" cy="19050"/>
            </a:xfrm>
            <a:custGeom>
              <a:avLst/>
              <a:gdLst/>
              <a:ahLst/>
              <a:cxnLst/>
              <a:rect l="l" t="t" r="r" b="b"/>
              <a:pathLst>
                <a:path w="7619" h="19050">
                  <a:moveTo>
                    <a:pt x="0" y="0"/>
                  </a:moveTo>
                  <a:lnTo>
                    <a:pt x="5189" y="18884"/>
                  </a:lnTo>
                  <a:lnTo>
                    <a:pt x="7052" y="18320"/>
                  </a:lnTo>
                  <a:lnTo>
                    <a:pt x="2234" y="757"/>
                  </a:lnTo>
                  <a:lnTo>
                    <a:pt x="0" y="0"/>
                  </a:lnTo>
                  <a:close/>
                </a:path>
              </a:pathLst>
            </a:custGeom>
            <a:solidFill>
              <a:srgbClr val="153A7B"/>
            </a:solidFill>
          </p:spPr>
          <p:txBody>
            <a:bodyPr wrap="square" lIns="0" tIns="0" rIns="0" bIns="0" rtlCol="0"/>
            <a:lstStyle/>
            <a:p>
              <a:endParaRPr sz="1227"/>
            </a:p>
          </p:txBody>
        </p:sp>
        <p:sp>
          <p:nvSpPr>
            <p:cNvPr id="5333" name="object 5333"/>
            <p:cNvSpPr/>
            <p:nvPr/>
          </p:nvSpPr>
          <p:spPr>
            <a:xfrm>
              <a:off x="2496442" y="6863189"/>
              <a:ext cx="6985" cy="20320"/>
            </a:xfrm>
            <a:custGeom>
              <a:avLst/>
              <a:gdLst/>
              <a:ahLst/>
              <a:cxnLst/>
              <a:rect l="l" t="t" r="r" b="b"/>
              <a:pathLst>
                <a:path w="6985" h="20320">
                  <a:moveTo>
                    <a:pt x="0" y="0"/>
                  </a:moveTo>
                  <a:lnTo>
                    <a:pt x="5399" y="19707"/>
                  </a:lnTo>
                  <a:lnTo>
                    <a:pt x="6985" y="19226"/>
                  </a:lnTo>
                  <a:lnTo>
                    <a:pt x="2108" y="714"/>
                  </a:lnTo>
                  <a:lnTo>
                    <a:pt x="0" y="0"/>
                  </a:lnTo>
                  <a:close/>
                </a:path>
              </a:pathLst>
            </a:custGeom>
            <a:solidFill>
              <a:srgbClr val="153B7B"/>
            </a:solidFill>
          </p:spPr>
          <p:txBody>
            <a:bodyPr wrap="square" lIns="0" tIns="0" rIns="0" bIns="0" rtlCol="0"/>
            <a:lstStyle/>
            <a:p>
              <a:endParaRPr sz="1227"/>
            </a:p>
          </p:txBody>
        </p:sp>
        <p:sp>
          <p:nvSpPr>
            <p:cNvPr id="5334" name="object 5334"/>
            <p:cNvSpPr/>
            <p:nvPr/>
          </p:nvSpPr>
          <p:spPr>
            <a:xfrm>
              <a:off x="2494625" y="6862573"/>
              <a:ext cx="8255" cy="20955"/>
            </a:xfrm>
            <a:custGeom>
              <a:avLst/>
              <a:gdLst/>
              <a:ahLst/>
              <a:cxnLst/>
              <a:rect l="l" t="t" r="r" b="b"/>
              <a:pathLst>
                <a:path w="8255" h="20954">
                  <a:moveTo>
                    <a:pt x="0" y="0"/>
                  </a:moveTo>
                  <a:lnTo>
                    <a:pt x="5655" y="20796"/>
                  </a:lnTo>
                  <a:lnTo>
                    <a:pt x="7648" y="20192"/>
                  </a:lnTo>
                  <a:lnTo>
                    <a:pt x="2315" y="785"/>
                  </a:lnTo>
                  <a:lnTo>
                    <a:pt x="0" y="0"/>
                  </a:lnTo>
                  <a:close/>
                </a:path>
              </a:pathLst>
            </a:custGeom>
            <a:solidFill>
              <a:srgbClr val="153C7C"/>
            </a:solidFill>
          </p:spPr>
          <p:txBody>
            <a:bodyPr wrap="square" lIns="0" tIns="0" rIns="0" bIns="0" rtlCol="0"/>
            <a:lstStyle/>
            <a:p>
              <a:endParaRPr sz="1227"/>
            </a:p>
          </p:txBody>
        </p:sp>
        <p:sp>
          <p:nvSpPr>
            <p:cNvPr id="5335" name="object 5335"/>
            <p:cNvSpPr/>
            <p:nvPr/>
          </p:nvSpPr>
          <p:spPr>
            <a:xfrm>
              <a:off x="2491435" y="6861492"/>
              <a:ext cx="9525" cy="22860"/>
            </a:xfrm>
            <a:custGeom>
              <a:avLst/>
              <a:gdLst/>
              <a:ahLst/>
              <a:cxnLst/>
              <a:rect l="l" t="t" r="r" b="b"/>
              <a:pathLst>
                <a:path w="9525" h="22859">
                  <a:moveTo>
                    <a:pt x="9347" y="21729"/>
                  </a:moveTo>
                  <a:lnTo>
                    <a:pt x="3746" y="1282"/>
                  </a:lnTo>
                  <a:lnTo>
                    <a:pt x="2362" y="825"/>
                  </a:lnTo>
                  <a:lnTo>
                    <a:pt x="1574" y="546"/>
                  </a:lnTo>
                  <a:lnTo>
                    <a:pt x="0" y="0"/>
                  </a:lnTo>
                  <a:lnTo>
                    <a:pt x="6210" y="22682"/>
                  </a:lnTo>
                  <a:lnTo>
                    <a:pt x="7759" y="22212"/>
                  </a:lnTo>
                  <a:lnTo>
                    <a:pt x="9347" y="21729"/>
                  </a:lnTo>
                  <a:close/>
                </a:path>
              </a:pathLst>
            </a:custGeom>
            <a:solidFill>
              <a:srgbClr val="153D7D"/>
            </a:solidFill>
          </p:spPr>
          <p:txBody>
            <a:bodyPr wrap="square" lIns="0" tIns="0" rIns="0" bIns="0" rtlCol="0"/>
            <a:lstStyle/>
            <a:p>
              <a:endParaRPr sz="1227"/>
            </a:p>
          </p:txBody>
        </p:sp>
        <p:sp>
          <p:nvSpPr>
            <p:cNvPr id="5336" name="object 5336"/>
            <p:cNvSpPr/>
            <p:nvPr/>
          </p:nvSpPr>
          <p:spPr>
            <a:xfrm>
              <a:off x="2489712" y="6860908"/>
              <a:ext cx="8890" cy="24130"/>
            </a:xfrm>
            <a:custGeom>
              <a:avLst/>
              <a:gdLst/>
              <a:ahLst/>
              <a:cxnLst/>
              <a:rect l="l" t="t" r="r" b="b"/>
              <a:pathLst>
                <a:path w="8889" h="24129">
                  <a:moveTo>
                    <a:pt x="0" y="0"/>
                  </a:moveTo>
                  <a:lnTo>
                    <a:pt x="6561" y="23676"/>
                  </a:lnTo>
                  <a:lnTo>
                    <a:pt x="8370" y="23128"/>
                  </a:lnTo>
                  <a:lnTo>
                    <a:pt x="2292" y="777"/>
                  </a:lnTo>
                  <a:lnTo>
                    <a:pt x="0" y="0"/>
                  </a:lnTo>
                  <a:close/>
                </a:path>
              </a:pathLst>
            </a:custGeom>
            <a:solidFill>
              <a:srgbClr val="153E7E"/>
            </a:solidFill>
          </p:spPr>
          <p:txBody>
            <a:bodyPr wrap="square" lIns="0" tIns="0" rIns="0" bIns="0" rtlCol="0"/>
            <a:lstStyle/>
            <a:p>
              <a:endParaRPr sz="1227"/>
            </a:p>
          </p:txBody>
        </p:sp>
        <p:sp>
          <p:nvSpPr>
            <p:cNvPr id="5337" name="object 5337"/>
            <p:cNvSpPr/>
            <p:nvPr/>
          </p:nvSpPr>
          <p:spPr>
            <a:xfrm>
              <a:off x="2488345" y="6860445"/>
              <a:ext cx="8890" cy="24765"/>
            </a:xfrm>
            <a:custGeom>
              <a:avLst/>
              <a:gdLst/>
              <a:ahLst/>
              <a:cxnLst/>
              <a:rect l="l" t="t" r="r" b="b"/>
              <a:pathLst>
                <a:path w="8889" h="24765">
                  <a:moveTo>
                    <a:pt x="0" y="0"/>
                  </a:moveTo>
                  <a:lnTo>
                    <a:pt x="6785" y="24485"/>
                  </a:lnTo>
                  <a:lnTo>
                    <a:pt x="8567" y="23945"/>
                  </a:lnTo>
                  <a:lnTo>
                    <a:pt x="2283" y="773"/>
                  </a:lnTo>
                  <a:lnTo>
                    <a:pt x="0" y="0"/>
                  </a:lnTo>
                  <a:close/>
                </a:path>
              </a:pathLst>
            </a:custGeom>
            <a:solidFill>
              <a:srgbClr val="153F7F"/>
            </a:solidFill>
          </p:spPr>
          <p:txBody>
            <a:bodyPr wrap="square" lIns="0" tIns="0" rIns="0" bIns="0" rtlCol="0"/>
            <a:lstStyle/>
            <a:p>
              <a:endParaRPr sz="1227"/>
            </a:p>
          </p:txBody>
        </p:sp>
        <p:sp>
          <p:nvSpPr>
            <p:cNvPr id="5338" name="object 5338"/>
            <p:cNvSpPr/>
            <p:nvPr/>
          </p:nvSpPr>
          <p:spPr>
            <a:xfrm>
              <a:off x="2486625" y="6859862"/>
              <a:ext cx="8890" cy="26034"/>
            </a:xfrm>
            <a:custGeom>
              <a:avLst/>
              <a:gdLst/>
              <a:ahLst/>
              <a:cxnLst/>
              <a:rect l="l" t="t" r="r" b="b"/>
              <a:pathLst>
                <a:path w="8889" h="26034">
                  <a:moveTo>
                    <a:pt x="0" y="0"/>
                  </a:moveTo>
                  <a:lnTo>
                    <a:pt x="6946" y="25541"/>
                  </a:lnTo>
                  <a:lnTo>
                    <a:pt x="8824" y="24972"/>
                  </a:lnTo>
                  <a:lnTo>
                    <a:pt x="2164" y="733"/>
                  </a:lnTo>
                  <a:lnTo>
                    <a:pt x="0" y="0"/>
                  </a:lnTo>
                  <a:close/>
                </a:path>
              </a:pathLst>
            </a:custGeom>
            <a:solidFill>
              <a:srgbClr val="163F80"/>
            </a:solidFill>
          </p:spPr>
          <p:txBody>
            <a:bodyPr wrap="square" lIns="0" tIns="0" rIns="0" bIns="0" rtlCol="0"/>
            <a:lstStyle/>
            <a:p>
              <a:endParaRPr sz="1227"/>
            </a:p>
          </p:txBody>
        </p:sp>
        <p:sp>
          <p:nvSpPr>
            <p:cNvPr id="5339" name="object 5339"/>
            <p:cNvSpPr/>
            <p:nvPr/>
          </p:nvSpPr>
          <p:spPr>
            <a:xfrm>
              <a:off x="2485159" y="6859365"/>
              <a:ext cx="8890" cy="26670"/>
            </a:xfrm>
            <a:custGeom>
              <a:avLst/>
              <a:gdLst/>
              <a:ahLst/>
              <a:cxnLst/>
              <a:rect l="l" t="t" r="r" b="b"/>
              <a:pathLst>
                <a:path w="8889" h="26670">
                  <a:moveTo>
                    <a:pt x="0" y="0"/>
                  </a:moveTo>
                  <a:lnTo>
                    <a:pt x="7239" y="26393"/>
                  </a:lnTo>
                  <a:lnTo>
                    <a:pt x="8839" y="25908"/>
                  </a:lnTo>
                  <a:lnTo>
                    <a:pt x="2132" y="723"/>
                  </a:lnTo>
                  <a:lnTo>
                    <a:pt x="0" y="0"/>
                  </a:lnTo>
                  <a:close/>
                </a:path>
              </a:pathLst>
            </a:custGeom>
            <a:solidFill>
              <a:srgbClr val="164080"/>
            </a:solidFill>
          </p:spPr>
          <p:txBody>
            <a:bodyPr wrap="square" lIns="0" tIns="0" rIns="0" bIns="0" rtlCol="0"/>
            <a:lstStyle/>
            <a:p>
              <a:endParaRPr sz="1227"/>
            </a:p>
          </p:txBody>
        </p:sp>
        <p:sp>
          <p:nvSpPr>
            <p:cNvPr id="5340" name="object 5340"/>
            <p:cNvSpPr/>
            <p:nvPr/>
          </p:nvSpPr>
          <p:spPr>
            <a:xfrm>
              <a:off x="2483402" y="6858769"/>
              <a:ext cx="9525" cy="27940"/>
            </a:xfrm>
            <a:custGeom>
              <a:avLst/>
              <a:gdLst/>
              <a:ahLst/>
              <a:cxnLst/>
              <a:rect l="l" t="t" r="r" b="b"/>
              <a:pathLst>
                <a:path w="9525" h="27940">
                  <a:moveTo>
                    <a:pt x="0" y="0"/>
                  </a:moveTo>
                  <a:lnTo>
                    <a:pt x="7537" y="27431"/>
                  </a:lnTo>
                  <a:lnTo>
                    <a:pt x="9419" y="26861"/>
                  </a:lnTo>
                  <a:lnTo>
                    <a:pt x="2269" y="769"/>
                  </a:lnTo>
                  <a:lnTo>
                    <a:pt x="0" y="0"/>
                  </a:lnTo>
                  <a:close/>
                </a:path>
              </a:pathLst>
            </a:custGeom>
            <a:solidFill>
              <a:srgbClr val="164181"/>
            </a:solidFill>
          </p:spPr>
          <p:txBody>
            <a:bodyPr wrap="square" lIns="0" tIns="0" rIns="0" bIns="0" rtlCol="0"/>
            <a:lstStyle/>
            <a:p>
              <a:endParaRPr sz="1227"/>
            </a:p>
          </p:txBody>
        </p:sp>
        <p:sp>
          <p:nvSpPr>
            <p:cNvPr id="5341" name="object 5341"/>
            <p:cNvSpPr/>
            <p:nvPr/>
          </p:nvSpPr>
          <p:spPr>
            <a:xfrm>
              <a:off x="2481962" y="6858281"/>
              <a:ext cx="9525" cy="28575"/>
            </a:xfrm>
            <a:custGeom>
              <a:avLst/>
              <a:gdLst/>
              <a:ahLst/>
              <a:cxnLst/>
              <a:rect l="l" t="t" r="r" b="b"/>
              <a:pathLst>
                <a:path w="9525" h="28575">
                  <a:moveTo>
                    <a:pt x="0" y="0"/>
                  </a:moveTo>
                  <a:lnTo>
                    <a:pt x="7833" y="28266"/>
                  </a:lnTo>
                  <a:lnTo>
                    <a:pt x="9296" y="27823"/>
                  </a:lnTo>
                  <a:lnTo>
                    <a:pt x="1905" y="646"/>
                  </a:lnTo>
                  <a:lnTo>
                    <a:pt x="0" y="0"/>
                  </a:lnTo>
                  <a:close/>
                </a:path>
              </a:pathLst>
            </a:custGeom>
            <a:solidFill>
              <a:srgbClr val="164182"/>
            </a:solidFill>
          </p:spPr>
          <p:txBody>
            <a:bodyPr wrap="square" lIns="0" tIns="0" rIns="0" bIns="0" rtlCol="0"/>
            <a:lstStyle/>
            <a:p>
              <a:endParaRPr sz="1227"/>
            </a:p>
          </p:txBody>
        </p:sp>
        <p:sp>
          <p:nvSpPr>
            <p:cNvPr id="5342" name="object 5342"/>
            <p:cNvSpPr/>
            <p:nvPr/>
          </p:nvSpPr>
          <p:spPr>
            <a:xfrm>
              <a:off x="2480286" y="6857713"/>
              <a:ext cx="10160" cy="29845"/>
            </a:xfrm>
            <a:custGeom>
              <a:avLst/>
              <a:gdLst/>
              <a:ahLst/>
              <a:cxnLst/>
              <a:rect l="l" t="t" r="r" b="b"/>
              <a:pathLst>
                <a:path w="10160" h="29845">
                  <a:moveTo>
                    <a:pt x="0" y="0"/>
                  </a:moveTo>
                  <a:lnTo>
                    <a:pt x="8024" y="29284"/>
                  </a:lnTo>
                  <a:lnTo>
                    <a:pt x="9830" y="28737"/>
                  </a:lnTo>
                  <a:lnTo>
                    <a:pt x="2219" y="752"/>
                  </a:lnTo>
                  <a:lnTo>
                    <a:pt x="0" y="0"/>
                  </a:lnTo>
                  <a:close/>
                </a:path>
              </a:pathLst>
            </a:custGeom>
            <a:solidFill>
              <a:srgbClr val="164282"/>
            </a:solidFill>
          </p:spPr>
          <p:txBody>
            <a:bodyPr wrap="square" lIns="0" tIns="0" rIns="0" bIns="0" rtlCol="0"/>
            <a:lstStyle/>
            <a:p>
              <a:endParaRPr sz="1227"/>
            </a:p>
          </p:txBody>
        </p:sp>
        <p:sp>
          <p:nvSpPr>
            <p:cNvPr id="5343" name="object 5343"/>
            <p:cNvSpPr/>
            <p:nvPr/>
          </p:nvSpPr>
          <p:spPr>
            <a:xfrm>
              <a:off x="2478702" y="6857176"/>
              <a:ext cx="10160" cy="30480"/>
            </a:xfrm>
            <a:custGeom>
              <a:avLst/>
              <a:gdLst/>
              <a:ahLst/>
              <a:cxnLst/>
              <a:rect l="l" t="t" r="r" b="b"/>
              <a:pathLst>
                <a:path w="10160" h="30479">
                  <a:moveTo>
                    <a:pt x="0" y="0"/>
                  </a:moveTo>
                  <a:lnTo>
                    <a:pt x="8049" y="30293"/>
                  </a:lnTo>
                  <a:lnTo>
                    <a:pt x="9924" y="29725"/>
                  </a:lnTo>
                  <a:lnTo>
                    <a:pt x="1962" y="665"/>
                  </a:lnTo>
                  <a:lnTo>
                    <a:pt x="0" y="0"/>
                  </a:lnTo>
                  <a:close/>
                </a:path>
              </a:pathLst>
            </a:custGeom>
            <a:solidFill>
              <a:srgbClr val="164383"/>
            </a:solidFill>
          </p:spPr>
          <p:txBody>
            <a:bodyPr wrap="square" lIns="0" tIns="0" rIns="0" bIns="0" rtlCol="0"/>
            <a:lstStyle/>
            <a:p>
              <a:endParaRPr sz="1227"/>
            </a:p>
          </p:txBody>
        </p:sp>
        <p:sp>
          <p:nvSpPr>
            <p:cNvPr id="5344" name="object 5344"/>
            <p:cNvSpPr/>
            <p:nvPr/>
          </p:nvSpPr>
          <p:spPr>
            <a:xfrm>
              <a:off x="2477127" y="6856642"/>
              <a:ext cx="10795" cy="31750"/>
            </a:xfrm>
            <a:custGeom>
              <a:avLst/>
              <a:gdLst/>
              <a:ahLst/>
              <a:cxnLst/>
              <a:rect l="l" t="t" r="r" b="b"/>
              <a:pathLst>
                <a:path w="10794" h="31750">
                  <a:moveTo>
                    <a:pt x="0" y="0"/>
                  </a:moveTo>
                  <a:lnTo>
                    <a:pt x="8478" y="31175"/>
                  </a:lnTo>
                  <a:lnTo>
                    <a:pt x="10357" y="30605"/>
                  </a:lnTo>
                  <a:lnTo>
                    <a:pt x="2147" y="727"/>
                  </a:lnTo>
                  <a:lnTo>
                    <a:pt x="0" y="0"/>
                  </a:lnTo>
                  <a:close/>
                </a:path>
              </a:pathLst>
            </a:custGeom>
            <a:solidFill>
              <a:srgbClr val="164384"/>
            </a:solidFill>
          </p:spPr>
          <p:txBody>
            <a:bodyPr wrap="square" lIns="0" tIns="0" rIns="0" bIns="0" rtlCol="0"/>
            <a:lstStyle/>
            <a:p>
              <a:endParaRPr sz="1227"/>
            </a:p>
          </p:txBody>
        </p:sp>
        <p:sp>
          <p:nvSpPr>
            <p:cNvPr id="5345" name="object 5345"/>
            <p:cNvSpPr/>
            <p:nvPr/>
          </p:nvSpPr>
          <p:spPr>
            <a:xfrm>
              <a:off x="2475279" y="6856015"/>
              <a:ext cx="10795" cy="32384"/>
            </a:xfrm>
            <a:custGeom>
              <a:avLst/>
              <a:gdLst/>
              <a:ahLst/>
              <a:cxnLst/>
              <a:rect l="l" t="t" r="r" b="b"/>
              <a:pathLst>
                <a:path w="10794" h="32384">
                  <a:moveTo>
                    <a:pt x="0" y="0"/>
                  </a:moveTo>
                  <a:lnTo>
                    <a:pt x="8837" y="32252"/>
                  </a:lnTo>
                  <a:lnTo>
                    <a:pt x="10746" y="31674"/>
                  </a:lnTo>
                  <a:lnTo>
                    <a:pt x="2253" y="763"/>
                  </a:lnTo>
                  <a:lnTo>
                    <a:pt x="0" y="0"/>
                  </a:lnTo>
                  <a:close/>
                </a:path>
              </a:pathLst>
            </a:custGeom>
            <a:solidFill>
              <a:srgbClr val="164485"/>
            </a:solidFill>
          </p:spPr>
          <p:txBody>
            <a:bodyPr wrap="square" lIns="0" tIns="0" rIns="0" bIns="0" rtlCol="0"/>
            <a:lstStyle/>
            <a:p>
              <a:endParaRPr sz="1227"/>
            </a:p>
          </p:txBody>
        </p:sp>
        <p:sp>
          <p:nvSpPr>
            <p:cNvPr id="5346" name="object 5346"/>
            <p:cNvSpPr/>
            <p:nvPr/>
          </p:nvSpPr>
          <p:spPr>
            <a:xfrm>
              <a:off x="2473886" y="6855543"/>
              <a:ext cx="11430" cy="33655"/>
            </a:xfrm>
            <a:custGeom>
              <a:avLst/>
              <a:gdLst/>
              <a:ahLst/>
              <a:cxnLst/>
              <a:rect l="l" t="t" r="r" b="b"/>
              <a:pathLst>
                <a:path w="11430" h="33654">
                  <a:moveTo>
                    <a:pt x="0" y="0"/>
                  </a:moveTo>
                  <a:lnTo>
                    <a:pt x="9087" y="33071"/>
                  </a:lnTo>
                  <a:lnTo>
                    <a:pt x="10968" y="32501"/>
                  </a:lnTo>
                  <a:lnTo>
                    <a:pt x="2274" y="771"/>
                  </a:lnTo>
                  <a:lnTo>
                    <a:pt x="0" y="0"/>
                  </a:lnTo>
                  <a:close/>
                </a:path>
              </a:pathLst>
            </a:custGeom>
            <a:solidFill>
              <a:srgbClr val="174585"/>
            </a:solidFill>
          </p:spPr>
          <p:txBody>
            <a:bodyPr wrap="square" lIns="0" tIns="0" rIns="0" bIns="0" rtlCol="0"/>
            <a:lstStyle/>
            <a:p>
              <a:endParaRPr sz="1227"/>
            </a:p>
          </p:txBody>
        </p:sp>
        <p:sp>
          <p:nvSpPr>
            <p:cNvPr id="5347" name="object 5347"/>
            <p:cNvSpPr/>
            <p:nvPr/>
          </p:nvSpPr>
          <p:spPr>
            <a:xfrm>
              <a:off x="2472144" y="6854953"/>
              <a:ext cx="11430" cy="34290"/>
            </a:xfrm>
            <a:custGeom>
              <a:avLst/>
              <a:gdLst/>
              <a:ahLst/>
              <a:cxnLst/>
              <a:rect l="l" t="t" r="r" b="b"/>
              <a:pathLst>
                <a:path w="11430" h="34290">
                  <a:moveTo>
                    <a:pt x="0" y="0"/>
                  </a:moveTo>
                  <a:lnTo>
                    <a:pt x="9371" y="34103"/>
                  </a:lnTo>
                  <a:lnTo>
                    <a:pt x="11148" y="33565"/>
                  </a:lnTo>
                  <a:lnTo>
                    <a:pt x="2225" y="754"/>
                  </a:lnTo>
                  <a:lnTo>
                    <a:pt x="0" y="0"/>
                  </a:lnTo>
                  <a:close/>
                </a:path>
              </a:pathLst>
            </a:custGeom>
            <a:solidFill>
              <a:srgbClr val="174586"/>
            </a:solidFill>
          </p:spPr>
          <p:txBody>
            <a:bodyPr wrap="square" lIns="0" tIns="0" rIns="0" bIns="0" rtlCol="0"/>
            <a:lstStyle/>
            <a:p>
              <a:endParaRPr sz="1227"/>
            </a:p>
          </p:txBody>
        </p:sp>
        <p:sp>
          <p:nvSpPr>
            <p:cNvPr id="5348" name="object 5348"/>
            <p:cNvSpPr/>
            <p:nvPr/>
          </p:nvSpPr>
          <p:spPr>
            <a:xfrm>
              <a:off x="2470775" y="6854489"/>
              <a:ext cx="11430" cy="34925"/>
            </a:xfrm>
            <a:custGeom>
              <a:avLst/>
              <a:gdLst/>
              <a:ahLst/>
              <a:cxnLst/>
              <a:rect l="l" t="t" r="r" b="b"/>
              <a:pathLst>
                <a:path w="11430" h="34925">
                  <a:moveTo>
                    <a:pt x="0" y="0"/>
                  </a:moveTo>
                  <a:lnTo>
                    <a:pt x="9569" y="34922"/>
                  </a:lnTo>
                  <a:lnTo>
                    <a:pt x="11374" y="34375"/>
                  </a:lnTo>
                  <a:lnTo>
                    <a:pt x="2232" y="756"/>
                  </a:lnTo>
                  <a:lnTo>
                    <a:pt x="0" y="0"/>
                  </a:lnTo>
                  <a:close/>
                </a:path>
              </a:pathLst>
            </a:custGeom>
            <a:solidFill>
              <a:srgbClr val="174687"/>
            </a:solidFill>
          </p:spPr>
          <p:txBody>
            <a:bodyPr wrap="square" lIns="0" tIns="0" rIns="0" bIns="0" rtlCol="0"/>
            <a:lstStyle/>
            <a:p>
              <a:endParaRPr sz="1227"/>
            </a:p>
          </p:txBody>
        </p:sp>
        <p:sp>
          <p:nvSpPr>
            <p:cNvPr id="5349" name="object 5349"/>
            <p:cNvSpPr/>
            <p:nvPr/>
          </p:nvSpPr>
          <p:spPr>
            <a:xfrm>
              <a:off x="2468991" y="6853884"/>
              <a:ext cx="12065" cy="36195"/>
            </a:xfrm>
            <a:custGeom>
              <a:avLst/>
              <a:gdLst/>
              <a:ahLst/>
              <a:cxnLst/>
              <a:rect l="l" t="t" r="r" b="b"/>
              <a:pathLst>
                <a:path w="12064" h="36195">
                  <a:moveTo>
                    <a:pt x="0" y="0"/>
                  </a:moveTo>
                  <a:lnTo>
                    <a:pt x="9790" y="36001"/>
                  </a:lnTo>
                  <a:lnTo>
                    <a:pt x="11670" y="35431"/>
                  </a:lnTo>
                  <a:lnTo>
                    <a:pt x="2162" y="733"/>
                  </a:lnTo>
                  <a:lnTo>
                    <a:pt x="0" y="0"/>
                  </a:lnTo>
                  <a:close/>
                </a:path>
              </a:pathLst>
            </a:custGeom>
            <a:solidFill>
              <a:srgbClr val="174788"/>
            </a:solidFill>
          </p:spPr>
          <p:txBody>
            <a:bodyPr wrap="square" lIns="0" tIns="0" rIns="0" bIns="0" rtlCol="0"/>
            <a:lstStyle/>
            <a:p>
              <a:endParaRPr sz="1227"/>
            </a:p>
          </p:txBody>
        </p:sp>
        <p:sp>
          <p:nvSpPr>
            <p:cNvPr id="5350" name="object 5350"/>
            <p:cNvSpPr/>
            <p:nvPr/>
          </p:nvSpPr>
          <p:spPr>
            <a:xfrm>
              <a:off x="2467629" y="6853422"/>
              <a:ext cx="12065" cy="36830"/>
            </a:xfrm>
            <a:custGeom>
              <a:avLst/>
              <a:gdLst/>
              <a:ahLst/>
              <a:cxnLst/>
              <a:rect l="l" t="t" r="r" b="b"/>
              <a:pathLst>
                <a:path w="12064" h="36829">
                  <a:moveTo>
                    <a:pt x="0" y="0"/>
                  </a:moveTo>
                  <a:lnTo>
                    <a:pt x="10010" y="36808"/>
                  </a:lnTo>
                  <a:lnTo>
                    <a:pt x="11573" y="36335"/>
                  </a:lnTo>
                  <a:lnTo>
                    <a:pt x="1751" y="593"/>
                  </a:lnTo>
                  <a:lnTo>
                    <a:pt x="0" y="0"/>
                  </a:lnTo>
                  <a:close/>
                </a:path>
              </a:pathLst>
            </a:custGeom>
            <a:solidFill>
              <a:srgbClr val="174888"/>
            </a:solidFill>
          </p:spPr>
          <p:txBody>
            <a:bodyPr wrap="square" lIns="0" tIns="0" rIns="0" bIns="0" rtlCol="0"/>
            <a:lstStyle/>
            <a:p>
              <a:endParaRPr sz="1227"/>
            </a:p>
          </p:txBody>
        </p:sp>
        <p:sp>
          <p:nvSpPr>
            <p:cNvPr id="5351" name="object 5351"/>
            <p:cNvSpPr/>
            <p:nvPr/>
          </p:nvSpPr>
          <p:spPr>
            <a:xfrm>
              <a:off x="2465768" y="6852791"/>
              <a:ext cx="12700" cy="38100"/>
            </a:xfrm>
            <a:custGeom>
              <a:avLst/>
              <a:gdLst/>
              <a:ahLst/>
              <a:cxnLst/>
              <a:rect l="l" t="t" r="r" b="b"/>
              <a:pathLst>
                <a:path w="12700" h="38100">
                  <a:moveTo>
                    <a:pt x="0" y="0"/>
                  </a:moveTo>
                  <a:lnTo>
                    <a:pt x="10382" y="37890"/>
                  </a:lnTo>
                  <a:lnTo>
                    <a:pt x="12291" y="37312"/>
                  </a:lnTo>
                  <a:lnTo>
                    <a:pt x="2248" y="762"/>
                  </a:lnTo>
                  <a:lnTo>
                    <a:pt x="0" y="0"/>
                  </a:lnTo>
                  <a:close/>
                </a:path>
              </a:pathLst>
            </a:custGeom>
            <a:solidFill>
              <a:srgbClr val="174889"/>
            </a:solidFill>
          </p:spPr>
          <p:txBody>
            <a:bodyPr wrap="square" lIns="0" tIns="0" rIns="0" bIns="0" rtlCol="0"/>
            <a:lstStyle/>
            <a:p>
              <a:endParaRPr sz="1227"/>
            </a:p>
          </p:txBody>
        </p:sp>
        <p:sp>
          <p:nvSpPr>
            <p:cNvPr id="5352" name="object 5352"/>
            <p:cNvSpPr/>
            <p:nvPr/>
          </p:nvSpPr>
          <p:spPr>
            <a:xfrm>
              <a:off x="2464361" y="6852314"/>
              <a:ext cx="12700" cy="39370"/>
            </a:xfrm>
            <a:custGeom>
              <a:avLst/>
              <a:gdLst/>
              <a:ahLst/>
              <a:cxnLst/>
              <a:rect l="l" t="t" r="r" b="b"/>
              <a:pathLst>
                <a:path w="12700" h="39370">
                  <a:moveTo>
                    <a:pt x="0" y="0"/>
                  </a:moveTo>
                  <a:lnTo>
                    <a:pt x="10334" y="38808"/>
                  </a:lnTo>
                  <a:lnTo>
                    <a:pt x="12108" y="38271"/>
                  </a:lnTo>
                  <a:lnTo>
                    <a:pt x="1904" y="645"/>
                  </a:lnTo>
                  <a:lnTo>
                    <a:pt x="0" y="0"/>
                  </a:lnTo>
                  <a:close/>
                </a:path>
              </a:pathLst>
            </a:custGeom>
            <a:solidFill>
              <a:srgbClr val="17498A"/>
            </a:solidFill>
          </p:spPr>
          <p:txBody>
            <a:bodyPr wrap="square" lIns="0" tIns="0" rIns="0" bIns="0" rtlCol="0"/>
            <a:lstStyle/>
            <a:p>
              <a:endParaRPr sz="1227"/>
            </a:p>
          </p:txBody>
        </p:sp>
        <p:sp>
          <p:nvSpPr>
            <p:cNvPr id="5353" name="object 5353"/>
            <p:cNvSpPr/>
            <p:nvPr/>
          </p:nvSpPr>
          <p:spPr>
            <a:xfrm>
              <a:off x="2462628" y="6851727"/>
              <a:ext cx="12700" cy="40005"/>
            </a:xfrm>
            <a:custGeom>
              <a:avLst/>
              <a:gdLst/>
              <a:ahLst/>
              <a:cxnLst/>
              <a:rect l="l" t="t" r="r" b="b"/>
              <a:pathLst>
                <a:path w="12700" h="40004">
                  <a:moveTo>
                    <a:pt x="0" y="0"/>
                  </a:moveTo>
                  <a:lnTo>
                    <a:pt x="10920" y="39743"/>
                  </a:lnTo>
                  <a:lnTo>
                    <a:pt x="12697" y="39204"/>
                  </a:lnTo>
                  <a:lnTo>
                    <a:pt x="2242" y="760"/>
                  </a:lnTo>
                  <a:lnTo>
                    <a:pt x="0" y="0"/>
                  </a:lnTo>
                  <a:close/>
                </a:path>
              </a:pathLst>
            </a:custGeom>
            <a:solidFill>
              <a:srgbClr val="174A8A"/>
            </a:solidFill>
          </p:spPr>
          <p:txBody>
            <a:bodyPr wrap="square" lIns="0" tIns="0" rIns="0" bIns="0" rtlCol="0"/>
            <a:lstStyle/>
            <a:p>
              <a:endParaRPr sz="1227"/>
            </a:p>
          </p:txBody>
        </p:sp>
        <p:sp>
          <p:nvSpPr>
            <p:cNvPr id="5354" name="object 5354"/>
            <p:cNvSpPr/>
            <p:nvPr/>
          </p:nvSpPr>
          <p:spPr>
            <a:xfrm>
              <a:off x="2461107" y="6851682"/>
              <a:ext cx="13335" cy="40640"/>
            </a:xfrm>
            <a:custGeom>
              <a:avLst/>
              <a:gdLst/>
              <a:ahLst/>
              <a:cxnLst/>
              <a:rect l="l" t="t" r="r" b="b"/>
              <a:pathLst>
                <a:path w="13335" h="40640">
                  <a:moveTo>
                    <a:pt x="1387" y="0"/>
                  </a:moveTo>
                  <a:lnTo>
                    <a:pt x="0" y="260"/>
                  </a:lnTo>
                  <a:lnTo>
                    <a:pt x="10850" y="40271"/>
                  </a:lnTo>
                  <a:lnTo>
                    <a:pt x="12758" y="39692"/>
                  </a:lnTo>
                  <a:lnTo>
                    <a:pt x="1899" y="173"/>
                  </a:lnTo>
                  <a:lnTo>
                    <a:pt x="1387" y="0"/>
                  </a:lnTo>
                  <a:close/>
                </a:path>
              </a:pathLst>
            </a:custGeom>
            <a:solidFill>
              <a:srgbClr val="184A8B"/>
            </a:solidFill>
          </p:spPr>
          <p:txBody>
            <a:bodyPr wrap="square" lIns="0" tIns="0" rIns="0" bIns="0" rtlCol="0"/>
            <a:lstStyle/>
            <a:p>
              <a:endParaRPr sz="1227"/>
            </a:p>
          </p:txBody>
        </p:sp>
        <p:sp>
          <p:nvSpPr>
            <p:cNvPr id="5355" name="object 5355"/>
            <p:cNvSpPr/>
            <p:nvPr/>
          </p:nvSpPr>
          <p:spPr>
            <a:xfrm>
              <a:off x="2459964" y="6851942"/>
              <a:ext cx="13335" cy="40640"/>
            </a:xfrm>
            <a:custGeom>
              <a:avLst/>
              <a:gdLst/>
              <a:ahLst/>
              <a:cxnLst/>
              <a:rect l="l" t="t" r="r" b="b"/>
              <a:pathLst>
                <a:path w="13335" h="40640">
                  <a:moveTo>
                    <a:pt x="1828" y="0"/>
                  </a:moveTo>
                  <a:lnTo>
                    <a:pt x="0" y="457"/>
                  </a:lnTo>
                  <a:lnTo>
                    <a:pt x="10850" y="40357"/>
                  </a:lnTo>
                  <a:lnTo>
                    <a:pt x="12731" y="39787"/>
                  </a:lnTo>
                  <a:lnTo>
                    <a:pt x="1828" y="0"/>
                  </a:lnTo>
                  <a:close/>
                </a:path>
              </a:pathLst>
            </a:custGeom>
            <a:solidFill>
              <a:srgbClr val="184B8C"/>
            </a:solidFill>
          </p:spPr>
          <p:txBody>
            <a:bodyPr wrap="square" lIns="0" tIns="0" rIns="0" bIns="0" rtlCol="0"/>
            <a:lstStyle/>
            <a:p>
              <a:endParaRPr sz="1227"/>
            </a:p>
          </p:txBody>
        </p:sp>
        <p:sp>
          <p:nvSpPr>
            <p:cNvPr id="5356" name="object 5356"/>
            <p:cNvSpPr/>
            <p:nvPr/>
          </p:nvSpPr>
          <p:spPr>
            <a:xfrm>
              <a:off x="2457221" y="6852399"/>
              <a:ext cx="14604" cy="41275"/>
            </a:xfrm>
            <a:custGeom>
              <a:avLst/>
              <a:gdLst/>
              <a:ahLst/>
              <a:cxnLst/>
              <a:rect l="l" t="t" r="r" b="b"/>
              <a:pathLst>
                <a:path w="14605" h="41275">
                  <a:moveTo>
                    <a:pt x="14008" y="39776"/>
                  </a:moveTo>
                  <a:lnTo>
                    <a:pt x="3086" y="0"/>
                  </a:lnTo>
                  <a:lnTo>
                    <a:pt x="1270" y="330"/>
                  </a:lnTo>
                  <a:lnTo>
                    <a:pt x="1143" y="368"/>
                  </a:lnTo>
                  <a:lnTo>
                    <a:pt x="114" y="673"/>
                  </a:lnTo>
                  <a:lnTo>
                    <a:pt x="10960" y="40703"/>
                  </a:lnTo>
                  <a:lnTo>
                    <a:pt x="12115" y="40347"/>
                  </a:lnTo>
                  <a:lnTo>
                    <a:pt x="12954" y="40093"/>
                  </a:lnTo>
                  <a:lnTo>
                    <a:pt x="14008" y="39776"/>
                  </a:lnTo>
                  <a:close/>
                </a:path>
              </a:pathLst>
            </a:custGeom>
            <a:solidFill>
              <a:srgbClr val="184C8D"/>
            </a:solidFill>
          </p:spPr>
          <p:txBody>
            <a:bodyPr wrap="square" lIns="0" tIns="0" rIns="0" bIns="0" rtlCol="0"/>
            <a:lstStyle/>
            <a:p>
              <a:endParaRPr sz="1227"/>
            </a:p>
          </p:txBody>
        </p:sp>
        <p:sp>
          <p:nvSpPr>
            <p:cNvPr id="5357" name="object 5357"/>
            <p:cNvSpPr/>
            <p:nvPr/>
          </p:nvSpPr>
          <p:spPr>
            <a:xfrm>
              <a:off x="2455736" y="6853085"/>
              <a:ext cx="13335" cy="40640"/>
            </a:xfrm>
            <a:custGeom>
              <a:avLst/>
              <a:gdLst/>
              <a:ahLst/>
              <a:cxnLst/>
              <a:rect l="l" t="t" r="r" b="b"/>
              <a:pathLst>
                <a:path w="13335" h="40640">
                  <a:moveTo>
                    <a:pt x="1942" y="0"/>
                  </a:moveTo>
                  <a:lnTo>
                    <a:pt x="0" y="457"/>
                  </a:lnTo>
                  <a:lnTo>
                    <a:pt x="10989" y="40453"/>
                  </a:lnTo>
                  <a:lnTo>
                    <a:pt x="12766" y="39914"/>
                  </a:lnTo>
                  <a:lnTo>
                    <a:pt x="1942" y="0"/>
                  </a:lnTo>
                  <a:close/>
                </a:path>
              </a:pathLst>
            </a:custGeom>
            <a:solidFill>
              <a:srgbClr val="184D8E"/>
            </a:solidFill>
          </p:spPr>
          <p:txBody>
            <a:bodyPr wrap="square" lIns="0" tIns="0" rIns="0" bIns="0" rtlCol="0"/>
            <a:lstStyle/>
            <a:p>
              <a:endParaRPr sz="1227"/>
            </a:p>
          </p:txBody>
        </p:sp>
        <p:sp>
          <p:nvSpPr>
            <p:cNvPr id="5358" name="object 5358"/>
            <p:cNvSpPr/>
            <p:nvPr/>
          </p:nvSpPr>
          <p:spPr>
            <a:xfrm>
              <a:off x="2453119" y="6853542"/>
              <a:ext cx="14604" cy="41275"/>
            </a:xfrm>
            <a:custGeom>
              <a:avLst/>
              <a:gdLst/>
              <a:ahLst/>
              <a:cxnLst/>
              <a:rect l="l" t="t" r="r" b="b"/>
              <a:pathLst>
                <a:path w="14605" h="41275">
                  <a:moveTo>
                    <a:pt x="14312" y="39789"/>
                  </a:moveTo>
                  <a:lnTo>
                    <a:pt x="2959" y="0"/>
                  </a:lnTo>
                  <a:lnTo>
                    <a:pt x="1473" y="342"/>
                  </a:lnTo>
                  <a:lnTo>
                    <a:pt x="863" y="520"/>
                  </a:lnTo>
                  <a:lnTo>
                    <a:pt x="0" y="787"/>
                  </a:lnTo>
                  <a:lnTo>
                    <a:pt x="10871" y="40830"/>
                  </a:lnTo>
                  <a:lnTo>
                    <a:pt x="12776" y="40259"/>
                  </a:lnTo>
                  <a:lnTo>
                    <a:pt x="14312" y="39789"/>
                  </a:lnTo>
                  <a:close/>
                </a:path>
              </a:pathLst>
            </a:custGeom>
            <a:solidFill>
              <a:srgbClr val="184E8F"/>
            </a:solidFill>
          </p:spPr>
          <p:txBody>
            <a:bodyPr wrap="square" lIns="0" tIns="0" rIns="0" bIns="0" rtlCol="0"/>
            <a:lstStyle/>
            <a:p>
              <a:endParaRPr sz="1227"/>
            </a:p>
          </p:txBody>
        </p:sp>
        <p:sp>
          <p:nvSpPr>
            <p:cNvPr id="5359" name="object 5359"/>
            <p:cNvSpPr/>
            <p:nvPr/>
          </p:nvSpPr>
          <p:spPr>
            <a:xfrm>
              <a:off x="2451963" y="6854228"/>
              <a:ext cx="13335" cy="40640"/>
            </a:xfrm>
            <a:custGeom>
              <a:avLst/>
              <a:gdLst/>
              <a:ahLst/>
              <a:cxnLst/>
              <a:rect l="l" t="t" r="r" b="b"/>
              <a:pathLst>
                <a:path w="13335" h="40640">
                  <a:moveTo>
                    <a:pt x="1485" y="0"/>
                  </a:moveTo>
                  <a:lnTo>
                    <a:pt x="0" y="457"/>
                  </a:lnTo>
                  <a:lnTo>
                    <a:pt x="10570" y="40580"/>
                  </a:lnTo>
                  <a:lnTo>
                    <a:pt x="12880" y="39880"/>
                  </a:lnTo>
                  <a:lnTo>
                    <a:pt x="1485" y="0"/>
                  </a:lnTo>
                  <a:close/>
                </a:path>
              </a:pathLst>
            </a:custGeom>
            <a:solidFill>
              <a:srgbClr val="184F90"/>
            </a:solidFill>
          </p:spPr>
          <p:txBody>
            <a:bodyPr wrap="square" lIns="0" tIns="0" rIns="0" bIns="0" rtlCol="0"/>
            <a:lstStyle/>
            <a:p>
              <a:endParaRPr sz="1227"/>
            </a:p>
          </p:txBody>
        </p:sp>
        <p:sp>
          <p:nvSpPr>
            <p:cNvPr id="5360" name="object 5360"/>
            <p:cNvSpPr/>
            <p:nvPr/>
          </p:nvSpPr>
          <p:spPr>
            <a:xfrm>
              <a:off x="2450392" y="6854685"/>
              <a:ext cx="13335" cy="40640"/>
            </a:xfrm>
            <a:custGeom>
              <a:avLst/>
              <a:gdLst/>
              <a:ahLst/>
              <a:cxnLst/>
              <a:rect l="l" t="t" r="r" b="b"/>
              <a:pathLst>
                <a:path w="13335" h="40640">
                  <a:moveTo>
                    <a:pt x="1913" y="0"/>
                  </a:moveTo>
                  <a:lnTo>
                    <a:pt x="925" y="174"/>
                  </a:lnTo>
                  <a:lnTo>
                    <a:pt x="0" y="450"/>
                  </a:lnTo>
                  <a:lnTo>
                    <a:pt x="10996" y="40470"/>
                  </a:lnTo>
                  <a:lnTo>
                    <a:pt x="12877" y="39900"/>
                  </a:lnTo>
                  <a:lnTo>
                    <a:pt x="1913" y="0"/>
                  </a:lnTo>
                  <a:close/>
                </a:path>
              </a:pathLst>
            </a:custGeom>
            <a:solidFill>
              <a:srgbClr val="195091"/>
            </a:solidFill>
          </p:spPr>
          <p:txBody>
            <a:bodyPr wrap="square" lIns="0" tIns="0" rIns="0" bIns="0" rtlCol="0"/>
            <a:lstStyle/>
            <a:p>
              <a:endParaRPr sz="1227"/>
            </a:p>
          </p:txBody>
        </p:sp>
        <p:sp>
          <p:nvSpPr>
            <p:cNvPr id="5361" name="object 5361"/>
            <p:cNvSpPr/>
            <p:nvPr/>
          </p:nvSpPr>
          <p:spPr>
            <a:xfrm>
              <a:off x="2447760" y="6855028"/>
              <a:ext cx="14604" cy="41275"/>
            </a:xfrm>
            <a:custGeom>
              <a:avLst/>
              <a:gdLst/>
              <a:ahLst/>
              <a:cxnLst/>
              <a:rect l="l" t="t" r="r" b="b"/>
              <a:pathLst>
                <a:path w="14605" h="41275">
                  <a:moveTo>
                    <a:pt x="14033" y="40005"/>
                  </a:moveTo>
                  <a:lnTo>
                    <a:pt x="3060" y="0"/>
                  </a:lnTo>
                  <a:lnTo>
                    <a:pt x="2895" y="38"/>
                  </a:lnTo>
                  <a:lnTo>
                    <a:pt x="1562" y="431"/>
                  </a:lnTo>
                  <a:lnTo>
                    <a:pt x="1168" y="546"/>
                  </a:lnTo>
                  <a:lnTo>
                    <a:pt x="0" y="901"/>
                  </a:lnTo>
                  <a:lnTo>
                    <a:pt x="10998" y="40932"/>
                  </a:lnTo>
                  <a:lnTo>
                    <a:pt x="12128" y="40589"/>
                  </a:lnTo>
                  <a:lnTo>
                    <a:pt x="14033" y="40005"/>
                  </a:lnTo>
                  <a:close/>
                </a:path>
              </a:pathLst>
            </a:custGeom>
            <a:solidFill>
              <a:srgbClr val="195192"/>
            </a:solidFill>
          </p:spPr>
          <p:txBody>
            <a:bodyPr wrap="square" lIns="0" tIns="0" rIns="0" bIns="0" rtlCol="0"/>
            <a:lstStyle/>
            <a:p>
              <a:endParaRPr sz="1227"/>
            </a:p>
          </p:txBody>
        </p:sp>
        <p:sp>
          <p:nvSpPr>
            <p:cNvPr id="5362" name="object 5362"/>
            <p:cNvSpPr/>
            <p:nvPr/>
          </p:nvSpPr>
          <p:spPr>
            <a:xfrm>
              <a:off x="2446299" y="6855792"/>
              <a:ext cx="13335" cy="40640"/>
            </a:xfrm>
            <a:custGeom>
              <a:avLst/>
              <a:gdLst/>
              <a:ahLst/>
              <a:cxnLst/>
              <a:rect l="l" t="t" r="r" b="b"/>
              <a:pathLst>
                <a:path w="13335" h="40640">
                  <a:moveTo>
                    <a:pt x="1893" y="0"/>
                  </a:moveTo>
                  <a:lnTo>
                    <a:pt x="0" y="564"/>
                  </a:lnTo>
                  <a:lnTo>
                    <a:pt x="10736" y="40045"/>
                  </a:lnTo>
                  <a:lnTo>
                    <a:pt x="11722" y="40384"/>
                  </a:lnTo>
                  <a:lnTo>
                    <a:pt x="12864" y="40038"/>
                  </a:lnTo>
                  <a:lnTo>
                    <a:pt x="1893" y="0"/>
                  </a:lnTo>
                  <a:close/>
                </a:path>
              </a:pathLst>
            </a:custGeom>
            <a:solidFill>
              <a:srgbClr val="195293"/>
            </a:solidFill>
          </p:spPr>
          <p:txBody>
            <a:bodyPr wrap="square" lIns="0" tIns="0" rIns="0" bIns="0" rtlCol="0"/>
            <a:lstStyle/>
            <a:p>
              <a:endParaRPr sz="1227"/>
            </a:p>
          </p:txBody>
        </p:sp>
        <p:sp>
          <p:nvSpPr>
            <p:cNvPr id="5363" name="object 5363"/>
            <p:cNvSpPr/>
            <p:nvPr/>
          </p:nvSpPr>
          <p:spPr>
            <a:xfrm>
              <a:off x="2443556" y="6856171"/>
              <a:ext cx="14604" cy="40005"/>
            </a:xfrm>
            <a:custGeom>
              <a:avLst/>
              <a:gdLst/>
              <a:ahLst/>
              <a:cxnLst/>
              <a:rect l="l" t="t" r="r" b="b"/>
              <a:pathLst>
                <a:path w="14605" h="40004">
                  <a:moveTo>
                    <a:pt x="14465" y="40005"/>
                  </a:moveTo>
                  <a:lnTo>
                    <a:pt x="3378" y="0"/>
                  </a:lnTo>
                  <a:lnTo>
                    <a:pt x="1993" y="419"/>
                  </a:lnTo>
                  <a:lnTo>
                    <a:pt x="1587" y="533"/>
                  </a:lnTo>
                  <a:lnTo>
                    <a:pt x="0" y="1003"/>
                  </a:lnTo>
                  <a:lnTo>
                    <a:pt x="10325" y="38582"/>
                  </a:lnTo>
                  <a:lnTo>
                    <a:pt x="12065" y="39192"/>
                  </a:lnTo>
                  <a:lnTo>
                    <a:pt x="14465" y="40005"/>
                  </a:lnTo>
                  <a:close/>
                </a:path>
              </a:pathLst>
            </a:custGeom>
            <a:solidFill>
              <a:srgbClr val="195394"/>
            </a:solidFill>
          </p:spPr>
          <p:txBody>
            <a:bodyPr wrap="square" lIns="0" tIns="0" rIns="0" bIns="0" rtlCol="0"/>
            <a:lstStyle/>
            <a:p>
              <a:endParaRPr sz="1227"/>
            </a:p>
          </p:txBody>
        </p:sp>
        <p:sp>
          <p:nvSpPr>
            <p:cNvPr id="5364" name="object 5364"/>
            <p:cNvSpPr/>
            <p:nvPr/>
          </p:nvSpPr>
          <p:spPr>
            <a:xfrm>
              <a:off x="2442417" y="6856971"/>
              <a:ext cx="12700" cy="38735"/>
            </a:xfrm>
            <a:custGeom>
              <a:avLst/>
              <a:gdLst/>
              <a:ahLst/>
              <a:cxnLst/>
              <a:rect l="l" t="t" r="r" b="b"/>
              <a:pathLst>
                <a:path w="12700" h="38734">
                  <a:moveTo>
                    <a:pt x="1888" y="0"/>
                  </a:moveTo>
                  <a:lnTo>
                    <a:pt x="1723" y="29"/>
                  </a:lnTo>
                  <a:lnTo>
                    <a:pt x="0" y="543"/>
                  </a:lnTo>
                  <a:lnTo>
                    <a:pt x="10103" y="37312"/>
                  </a:lnTo>
                  <a:lnTo>
                    <a:pt x="12452" y="38120"/>
                  </a:lnTo>
                  <a:lnTo>
                    <a:pt x="1888" y="0"/>
                  </a:lnTo>
                  <a:close/>
                </a:path>
              </a:pathLst>
            </a:custGeom>
            <a:solidFill>
              <a:srgbClr val="195495"/>
            </a:solidFill>
          </p:spPr>
          <p:txBody>
            <a:bodyPr wrap="square" lIns="0" tIns="0" rIns="0" bIns="0" rtlCol="0"/>
            <a:lstStyle/>
            <a:p>
              <a:endParaRPr sz="1227"/>
            </a:p>
          </p:txBody>
        </p:sp>
        <p:sp>
          <p:nvSpPr>
            <p:cNvPr id="5365" name="object 5365"/>
            <p:cNvSpPr/>
            <p:nvPr/>
          </p:nvSpPr>
          <p:spPr>
            <a:xfrm>
              <a:off x="2440956" y="6857362"/>
              <a:ext cx="12065" cy="37465"/>
            </a:xfrm>
            <a:custGeom>
              <a:avLst/>
              <a:gdLst/>
              <a:ahLst/>
              <a:cxnLst/>
              <a:rect l="l" t="t" r="r" b="b"/>
              <a:pathLst>
                <a:path w="12064" h="37465">
                  <a:moveTo>
                    <a:pt x="1969" y="0"/>
                  </a:moveTo>
                  <a:lnTo>
                    <a:pt x="0" y="587"/>
                  </a:lnTo>
                  <a:lnTo>
                    <a:pt x="9788" y="36310"/>
                  </a:lnTo>
                  <a:lnTo>
                    <a:pt x="12056" y="37090"/>
                  </a:lnTo>
                  <a:lnTo>
                    <a:pt x="1969" y="0"/>
                  </a:lnTo>
                  <a:close/>
                </a:path>
              </a:pathLst>
            </a:custGeom>
            <a:solidFill>
              <a:srgbClr val="195596"/>
            </a:solidFill>
          </p:spPr>
          <p:txBody>
            <a:bodyPr wrap="square" lIns="0" tIns="0" rIns="0" bIns="0" rtlCol="0"/>
            <a:lstStyle/>
            <a:p>
              <a:endParaRPr sz="1227"/>
            </a:p>
          </p:txBody>
        </p:sp>
        <p:sp>
          <p:nvSpPr>
            <p:cNvPr id="5366" name="object 5366"/>
            <p:cNvSpPr/>
            <p:nvPr/>
          </p:nvSpPr>
          <p:spPr>
            <a:xfrm>
              <a:off x="2439466" y="6857828"/>
              <a:ext cx="12700" cy="36195"/>
            </a:xfrm>
            <a:custGeom>
              <a:avLst/>
              <a:gdLst/>
              <a:ahLst/>
              <a:cxnLst/>
              <a:rect l="l" t="t" r="r" b="b"/>
              <a:pathLst>
                <a:path w="12700" h="36195">
                  <a:moveTo>
                    <a:pt x="1898" y="0"/>
                  </a:moveTo>
                  <a:lnTo>
                    <a:pt x="0" y="566"/>
                  </a:lnTo>
                  <a:lnTo>
                    <a:pt x="9420" y="35205"/>
                  </a:lnTo>
                  <a:lnTo>
                    <a:pt x="12136" y="36139"/>
                  </a:lnTo>
                  <a:lnTo>
                    <a:pt x="1898" y="0"/>
                  </a:lnTo>
                  <a:close/>
                </a:path>
              </a:pathLst>
            </a:custGeom>
            <a:solidFill>
              <a:srgbClr val="1A5597"/>
            </a:solidFill>
          </p:spPr>
          <p:txBody>
            <a:bodyPr wrap="square" lIns="0" tIns="0" rIns="0" bIns="0" rtlCol="0"/>
            <a:lstStyle/>
            <a:p>
              <a:endParaRPr sz="1227"/>
            </a:p>
          </p:txBody>
        </p:sp>
        <p:sp>
          <p:nvSpPr>
            <p:cNvPr id="5367" name="object 5367"/>
            <p:cNvSpPr/>
            <p:nvPr/>
          </p:nvSpPr>
          <p:spPr>
            <a:xfrm>
              <a:off x="2438323" y="6858170"/>
              <a:ext cx="12065" cy="35560"/>
            </a:xfrm>
            <a:custGeom>
              <a:avLst/>
              <a:gdLst/>
              <a:ahLst/>
              <a:cxnLst/>
              <a:rect l="l" t="t" r="r" b="b"/>
              <a:pathLst>
                <a:path w="12064" h="35559">
                  <a:moveTo>
                    <a:pt x="1893" y="0"/>
                  </a:moveTo>
                  <a:lnTo>
                    <a:pt x="0" y="564"/>
                  </a:lnTo>
                  <a:lnTo>
                    <a:pt x="9287" y="34423"/>
                  </a:lnTo>
                  <a:lnTo>
                    <a:pt x="11537" y="35198"/>
                  </a:lnTo>
                  <a:lnTo>
                    <a:pt x="1893" y="0"/>
                  </a:lnTo>
                  <a:close/>
                </a:path>
              </a:pathLst>
            </a:custGeom>
            <a:solidFill>
              <a:srgbClr val="1A5697"/>
            </a:solidFill>
          </p:spPr>
          <p:txBody>
            <a:bodyPr wrap="square" lIns="0" tIns="0" rIns="0" bIns="0" rtlCol="0"/>
            <a:lstStyle/>
            <a:p>
              <a:endParaRPr sz="1227"/>
            </a:p>
          </p:txBody>
        </p:sp>
        <p:sp>
          <p:nvSpPr>
            <p:cNvPr id="5368" name="object 5368"/>
            <p:cNvSpPr/>
            <p:nvPr/>
          </p:nvSpPr>
          <p:spPr>
            <a:xfrm>
              <a:off x="2436757" y="6858614"/>
              <a:ext cx="11430" cy="34290"/>
            </a:xfrm>
            <a:custGeom>
              <a:avLst/>
              <a:gdLst/>
              <a:ahLst/>
              <a:cxnLst/>
              <a:rect l="l" t="t" r="r" b="b"/>
              <a:pathLst>
                <a:path w="11430" h="34290">
                  <a:moveTo>
                    <a:pt x="1970" y="0"/>
                  </a:moveTo>
                  <a:lnTo>
                    <a:pt x="0" y="587"/>
                  </a:lnTo>
                  <a:lnTo>
                    <a:pt x="8972" y="33332"/>
                  </a:lnTo>
                  <a:lnTo>
                    <a:pt x="11354" y="34152"/>
                  </a:lnTo>
                  <a:lnTo>
                    <a:pt x="1970" y="0"/>
                  </a:lnTo>
                  <a:close/>
                </a:path>
              </a:pathLst>
            </a:custGeom>
            <a:solidFill>
              <a:srgbClr val="1A5798"/>
            </a:solidFill>
          </p:spPr>
          <p:txBody>
            <a:bodyPr wrap="square" lIns="0" tIns="0" rIns="0" bIns="0" rtlCol="0"/>
            <a:lstStyle/>
            <a:p>
              <a:endParaRPr sz="1227"/>
            </a:p>
          </p:txBody>
        </p:sp>
        <p:sp>
          <p:nvSpPr>
            <p:cNvPr id="5369" name="object 5369"/>
            <p:cNvSpPr/>
            <p:nvPr/>
          </p:nvSpPr>
          <p:spPr>
            <a:xfrm>
              <a:off x="2435586" y="6858955"/>
              <a:ext cx="11430" cy="33655"/>
            </a:xfrm>
            <a:custGeom>
              <a:avLst/>
              <a:gdLst/>
              <a:ahLst/>
              <a:cxnLst/>
              <a:rect l="l" t="t" r="r" b="b"/>
              <a:pathLst>
                <a:path w="11430" h="33654">
                  <a:moveTo>
                    <a:pt x="1998" y="0"/>
                  </a:moveTo>
                  <a:lnTo>
                    <a:pt x="0" y="596"/>
                  </a:lnTo>
                  <a:lnTo>
                    <a:pt x="8855" y="32547"/>
                  </a:lnTo>
                  <a:lnTo>
                    <a:pt x="11160" y="33341"/>
                  </a:lnTo>
                  <a:lnTo>
                    <a:pt x="1998" y="0"/>
                  </a:lnTo>
                  <a:close/>
                </a:path>
              </a:pathLst>
            </a:custGeom>
            <a:solidFill>
              <a:srgbClr val="1A5799"/>
            </a:solidFill>
          </p:spPr>
          <p:txBody>
            <a:bodyPr wrap="square" lIns="0" tIns="0" rIns="0" bIns="0" rtlCol="0"/>
            <a:lstStyle/>
            <a:p>
              <a:endParaRPr sz="1227"/>
            </a:p>
          </p:txBody>
        </p:sp>
        <p:sp>
          <p:nvSpPr>
            <p:cNvPr id="5370" name="object 5370"/>
            <p:cNvSpPr/>
            <p:nvPr/>
          </p:nvSpPr>
          <p:spPr>
            <a:xfrm>
              <a:off x="2434125" y="6859392"/>
              <a:ext cx="10795" cy="32384"/>
            </a:xfrm>
            <a:custGeom>
              <a:avLst/>
              <a:gdLst/>
              <a:ahLst/>
              <a:cxnLst/>
              <a:rect l="l" t="t" r="r" b="b"/>
              <a:pathLst>
                <a:path w="10794" h="32384">
                  <a:moveTo>
                    <a:pt x="1997" y="0"/>
                  </a:moveTo>
                  <a:lnTo>
                    <a:pt x="0" y="595"/>
                  </a:lnTo>
                  <a:lnTo>
                    <a:pt x="8487" y="31482"/>
                  </a:lnTo>
                  <a:lnTo>
                    <a:pt x="10745" y="32259"/>
                  </a:lnTo>
                  <a:lnTo>
                    <a:pt x="1997" y="0"/>
                  </a:lnTo>
                  <a:close/>
                </a:path>
              </a:pathLst>
            </a:custGeom>
            <a:solidFill>
              <a:srgbClr val="1A5899"/>
            </a:solidFill>
          </p:spPr>
          <p:txBody>
            <a:bodyPr wrap="square" lIns="0" tIns="0" rIns="0" bIns="0" rtlCol="0"/>
            <a:lstStyle/>
            <a:p>
              <a:endParaRPr sz="1227"/>
            </a:p>
          </p:txBody>
        </p:sp>
        <p:sp>
          <p:nvSpPr>
            <p:cNvPr id="5371" name="object 5371"/>
            <p:cNvSpPr/>
            <p:nvPr/>
          </p:nvSpPr>
          <p:spPr>
            <a:xfrm>
              <a:off x="2432982" y="6859741"/>
              <a:ext cx="10795" cy="31750"/>
            </a:xfrm>
            <a:custGeom>
              <a:avLst/>
              <a:gdLst/>
              <a:ahLst/>
              <a:cxnLst/>
              <a:rect l="l" t="t" r="r" b="b"/>
              <a:pathLst>
                <a:path w="10794" h="31750">
                  <a:moveTo>
                    <a:pt x="1967" y="0"/>
                  </a:moveTo>
                  <a:lnTo>
                    <a:pt x="0" y="586"/>
                  </a:lnTo>
                  <a:lnTo>
                    <a:pt x="8342" y="30690"/>
                  </a:lnTo>
                  <a:lnTo>
                    <a:pt x="10517" y="31438"/>
                  </a:lnTo>
                  <a:lnTo>
                    <a:pt x="1967" y="0"/>
                  </a:lnTo>
                  <a:close/>
                </a:path>
              </a:pathLst>
            </a:custGeom>
            <a:solidFill>
              <a:srgbClr val="1A599A"/>
            </a:solidFill>
          </p:spPr>
          <p:txBody>
            <a:bodyPr wrap="square" lIns="0" tIns="0" rIns="0" bIns="0" rtlCol="0"/>
            <a:lstStyle/>
            <a:p>
              <a:endParaRPr sz="1227"/>
            </a:p>
          </p:txBody>
        </p:sp>
        <p:sp>
          <p:nvSpPr>
            <p:cNvPr id="5372" name="object 5372"/>
            <p:cNvSpPr/>
            <p:nvPr/>
          </p:nvSpPr>
          <p:spPr>
            <a:xfrm>
              <a:off x="2431491" y="6860208"/>
              <a:ext cx="10795" cy="30480"/>
            </a:xfrm>
            <a:custGeom>
              <a:avLst/>
              <a:gdLst/>
              <a:ahLst/>
              <a:cxnLst/>
              <a:rect l="l" t="t" r="r" b="b"/>
              <a:pathLst>
                <a:path w="10794" h="30479">
                  <a:moveTo>
                    <a:pt x="1893" y="0"/>
                  </a:moveTo>
                  <a:lnTo>
                    <a:pt x="0" y="564"/>
                  </a:lnTo>
                  <a:lnTo>
                    <a:pt x="7957" y="29578"/>
                  </a:lnTo>
                  <a:lnTo>
                    <a:pt x="10236" y="30362"/>
                  </a:lnTo>
                  <a:lnTo>
                    <a:pt x="1893" y="0"/>
                  </a:lnTo>
                  <a:close/>
                </a:path>
              </a:pathLst>
            </a:custGeom>
            <a:solidFill>
              <a:srgbClr val="1A5A9B"/>
            </a:solidFill>
          </p:spPr>
          <p:txBody>
            <a:bodyPr wrap="square" lIns="0" tIns="0" rIns="0" bIns="0" rtlCol="0"/>
            <a:lstStyle/>
            <a:p>
              <a:endParaRPr sz="1227"/>
            </a:p>
          </p:txBody>
        </p:sp>
        <p:sp>
          <p:nvSpPr>
            <p:cNvPr id="5373" name="object 5373"/>
            <p:cNvSpPr/>
            <p:nvPr/>
          </p:nvSpPr>
          <p:spPr>
            <a:xfrm>
              <a:off x="2430433" y="6860549"/>
              <a:ext cx="10160" cy="29845"/>
            </a:xfrm>
            <a:custGeom>
              <a:avLst/>
              <a:gdLst/>
              <a:ahLst/>
              <a:cxnLst/>
              <a:rect l="l" t="t" r="r" b="b"/>
              <a:pathLst>
                <a:path w="10160" h="29845">
                  <a:moveTo>
                    <a:pt x="1807" y="0"/>
                  </a:moveTo>
                  <a:lnTo>
                    <a:pt x="0" y="539"/>
                  </a:lnTo>
                  <a:lnTo>
                    <a:pt x="7679" y="28777"/>
                  </a:lnTo>
                  <a:lnTo>
                    <a:pt x="9902" y="29542"/>
                  </a:lnTo>
                  <a:lnTo>
                    <a:pt x="1807" y="0"/>
                  </a:lnTo>
                  <a:close/>
                </a:path>
              </a:pathLst>
            </a:custGeom>
            <a:solidFill>
              <a:srgbClr val="1A5A9C"/>
            </a:solidFill>
          </p:spPr>
          <p:txBody>
            <a:bodyPr wrap="square" lIns="0" tIns="0" rIns="0" bIns="0" rtlCol="0"/>
            <a:lstStyle/>
            <a:p>
              <a:endParaRPr sz="1227"/>
            </a:p>
          </p:txBody>
        </p:sp>
        <p:sp>
          <p:nvSpPr>
            <p:cNvPr id="5374" name="object 5374"/>
            <p:cNvSpPr/>
            <p:nvPr/>
          </p:nvSpPr>
          <p:spPr>
            <a:xfrm>
              <a:off x="2428783" y="6860993"/>
              <a:ext cx="10160" cy="28575"/>
            </a:xfrm>
            <a:custGeom>
              <a:avLst/>
              <a:gdLst/>
              <a:ahLst/>
              <a:cxnLst/>
              <a:rect l="l" t="t" r="r" b="b"/>
              <a:pathLst>
                <a:path w="10160" h="28575">
                  <a:moveTo>
                    <a:pt x="1969" y="0"/>
                  </a:moveTo>
                  <a:lnTo>
                    <a:pt x="0" y="587"/>
                  </a:lnTo>
                  <a:lnTo>
                    <a:pt x="7516" y="27709"/>
                  </a:lnTo>
                  <a:lnTo>
                    <a:pt x="9798" y="28494"/>
                  </a:lnTo>
                  <a:lnTo>
                    <a:pt x="1969" y="0"/>
                  </a:lnTo>
                  <a:close/>
                </a:path>
              </a:pathLst>
            </a:custGeom>
            <a:solidFill>
              <a:srgbClr val="1B5B9C"/>
            </a:solidFill>
          </p:spPr>
          <p:txBody>
            <a:bodyPr wrap="square" lIns="0" tIns="0" rIns="0" bIns="0" rtlCol="0"/>
            <a:lstStyle/>
            <a:p>
              <a:endParaRPr sz="1227"/>
            </a:p>
          </p:txBody>
        </p:sp>
        <p:sp>
          <p:nvSpPr>
            <p:cNvPr id="5375" name="object 5375"/>
            <p:cNvSpPr/>
            <p:nvPr/>
          </p:nvSpPr>
          <p:spPr>
            <a:xfrm>
              <a:off x="2427415" y="6861336"/>
              <a:ext cx="9525" cy="27940"/>
            </a:xfrm>
            <a:custGeom>
              <a:avLst/>
              <a:gdLst/>
              <a:ahLst/>
              <a:cxnLst/>
              <a:rect l="l" t="t" r="r" b="b"/>
              <a:pathLst>
                <a:path w="9525" h="27940">
                  <a:moveTo>
                    <a:pt x="2187" y="0"/>
                  </a:moveTo>
                  <a:lnTo>
                    <a:pt x="0" y="652"/>
                  </a:lnTo>
                  <a:lnTo>
                    <a:pt x="7402" y="26856"/>
                  </a:lnTo>
                  <a:lnTo>
                    <a:pt x="9448" y="27560"/>
                  </a:lnTo>
                  <a:lnTo>
                    <a:pt x="2187" y="0"/>
                  </a:lnTo>
                  <a:close/>
                </a:path>
              </a:pathLst>
            </a:custGeom>
            <a:solidFill>
              <a:srgbClr val="1B5C9D"/>
            </a:solidFill>
          </p:spPr>
          <p:txBody>
            <a:bodyPr wrap="square" lIns="0" tIns="0" rIns="0" bIns="0" rtlCol="0"/>
            <a:lstStyle/>
            <a:p>
              <a:endParaRPr sz="1227"/>
            </a:p>
          </p:txBody>
        </p:sp>
        <p:sp>
          <p:nvSpPr>
            <p:cNvPr id="5376" name="object 5376"/>
            <p:cNvSpPr/>
            <p:nvPr/>
          </p:nvSpPr>
          <p:spPr>
            <a:xfrm>
              <a:off x="2426150" y="6861770"/>
              <a:ext cx="9525" cy="26670"/>
            </a:xfrm>
            <a:custGeom>
              <a:avLst/>
              <a:gdLst/>
              <a:ahLst/>
              <a:cxnLst/>
              <a:rect l="l" t="t" r="r" b="b"/>
              <a:pathLst>
                <a:path w="9525" h="26670">
                  <a:moveTo>
                    <a:pt x="1995" y="0"/>
                  </a:moveTo>
                  <a:lnTo>
                    <a:pt x="0" y="595"/>
                  </a:lnTo>
                  <a:lnTo>
                    <a:pt x="6998" y="25847"/>
                  </a:lnTo>
                  <a:lnTo>
                    <a:pt x="9211" y="26609"/>
                  </a:lnTo>
                  <a:lnTo>
                    <a:pt x="1995" y="0"/>
                  </a:lnTo>
                  <a:close/>
                </a:path>
              </a:pathLst>
            </a:custGeom>
            <a:solidFill>
              <a:srgbClr val="1B5C9E"/>
            </a:solidFill>
          </p:spPr>
          <p:txBody>
            <a:bodyPr wrap="square" lIns="0" tIns="0" rIns="0" bIns="0" rtlCol="0"/>
            <a:lstStyle/>
            <a:p>
              <a:endParaRPr sz="1227"/>
            </a:p>
          </p:txBody>
        </p:sp>
        <p:sp>
          <p:nvSpPr>
            <p:cNvPr id="5377" name="object 5377"/>
            <p:cNvSpPr/>
            <p:nvPr/>
          </p:nvSpPr>
          <p:spPr>
            <a:xfrm>
              <a:off x="2424783" y="6862245"/>
              <a:ext cx="8890" cy="26034"/>
            </a:xfrm>
            <a:custGeom>
              <a:avLst/>
              <a:gdLst/>
              <a:ahLst/>
              <a:cxnLst/>
              <a:rect l="l" t="t" r="r" b="b"/>
              <a:pathLst>
                <a:path w="8889" h="26034">
                  <a:moveTo>
                    <a:pt x="1770" y="0"/>
                  </a:moveTo>
                  <a:lnTo>
                    <a:pt x="0" y="528"/>
                  </a:lnTo>
                  <a:lnTo>
                    <a:pt x="6894" y="24866"/>
                  </a:lnTo>
                  <a:lnTo>
                    <a:pt x="8781" y="25515"/>
                  </a:lnTo>
                  <a:lnTo>
                    <a:pt x="1770" y="0"/>
                  </a:lnTo>
                  <a:close/>
                </a:path>
              </a:pathLst>
            </a:custGeom>
            <a:solidFill>
              <a:srgbClr val="1B5D9F"/>
            </a:solidFill>
          </p:spPr>
          <p:txBody>
            <a:bodyPr wrap="square" lIns="0" tIns="0" rIns="0" bIns="0" rtlCol="0"/>
            <a:lstStyle/>
            <a:p>
              <a:endParaRPr sz="1227"/>
            </a:p>
          </p:txBody>
        </p:sp>
        <p:sp>
          <p:nvSpPr>
            <p:cNvPr id="5378" name="object 5378"/>
            <p:cNvSpPr/>
            <p:nvPr/>
          </p:nvSpPr>
          <p:spPr>
            <a:xfrm>
              <a:off x="2423516" y="6862586"/>
              <a:ext cx="8890" cy="24765"/>
            </a:xfrm>
            <a:custGeom>
              <a:avLst/>
              <a:gdLst/>
              <a:ahLst/>
              <a:cxnLst/>
              <a:rect l="l" t="t" r="r" b="b"/>
              <a:pathLst>
                <a:path w="8889" h="24765">
                  <a:moveTo>
                    <a:pt x="1893" y="0"/>
                  </a:moveTo>
                  <a:lnTo>
                    <a:pt x="0" y="564"/>
                  </a:lnTo>
                  <a:lnTo>
                    <a:pt x="6406" y="23921"/>
                  </a:lnTo>
                  <a:lnTo>
                    <a:pt x="8682" y="24704"/>
                  </a:lnTo>
                  <a:lnTo>
                    <a:pt x="1893" y="0"/>
                  </a:lnTo>
                  <a:close/>
                </a:path>
              </a:pathLst>
            </a:custGeom>
            <a:solidFill>
              <a:srgbClr val="1B5E9F"/>
            </a:solidFill>
          </p:spPr>
          <p:txBody>
            <a:bodyPr wrap="square" lIns="0" tIns="0" rIns="0" bIns="0" rtlCol="0"/>
            <a:lstStyle/>
            <a:p>
              <a:endParaRPr sz="1227"/>
            </a:p>
          </p:txBody>
        </p:sp>
        <p:sp>
          <p:nvSpPr>
            <p:cNvPr id="5379" name="object 5379"/>
            <p:cNvSpPr/>
            <p:nvPr/>
          </p:nvSpPr>
          <p:spPr>
            <a:xfrm>
              <a:off x="2422037" y="6863022"/>
              <a:ext cx="8890" cy="24130"/>
            </a:xfrm>
            <a:custGeom>
              <a:avLst/>
              <a:gdLst/>
              <a:ahLst/>
              <a:cxnLst/>
              <a:rect l="l" t="t" r="r" b="b"/>
              <a:pathLst>
                <a:path w="8889" h="24129">
                  <a:moveTo>
                    <a:pt x="1911" y="0"/>
                  </a:moveTo>
                  <a:lnTo>
                    <a:pt x="0" y="570"/>
                  </a:lnTo>
                  <a:lnTo>
                    <a:pt x="6131" y="22882"/>
                  </a:lnTo>
                  <a:lnTo>
                    <a:pt x="8394" y="23661"/>
                  </a:lnTo>
                  <a:lnTo>
                    <a:pt x="1911" y="0"/>
                  </a:lnTo>
                  <a:close/>
                </a:path>
              </a:pathLst>
            </a:custGeom>
            <a:solidFill>
              <a:srgbClr val="1B5EA0"/>
            </a:solidFill>
          </p:spPr>
          <p:txBody>
            <a:bodyPr wrap="square" lIns="0" tIns="0" rIns="0" bIns="0" rtlCol="0"/>
            <a:lstStyle/>
            <a:p>
              <a:endParaRPr sz="1227"/>
            </a:p>
          </p:txBody>
        </p:sp>
        <p:sp>
          <p:nvSpPr>
            <p:cNvPr id="5380" name="object 5380"/>
            <p:cNvSpPr/>
            <p:nvPr/>
          </p:nvSpPr>
          <p:spPr>
            <a:xfrm>
              <a:off x="2420893" y="6863372"/>
              <a:ext cx="8255" cy="22860"/>
            </a:xfrm>
            <a:custGeom>
              <a:avLst/>
              <a:gdLst/>
              <a:ahLst/>
              <a:cxnLst/>
              <a:rect l="l" t="t" r="r" b="b"/>
              <a:pathLst>
                <a:path w="8255" h="22859">
                  <a:moveTo>
                    <a:pt x="1883" y="0"/>
                  </a:moveTo>
                  <a:lnTo>
                    <a:pt x="0" y="561"/>
                  </a:lnTo>
                  <a:lnTo>
                    <a:pt x="5908" y="22062"/>
                  </a:lnTo>
                  <a:lnTo>
                    <a:pt x="8158" y="22836"/>
                  </a:lnTo>
                  <a:lnTo>
                    <a:pt x="1883" y="0"/>
                  </a:lnTo>
                  <a:close/>
                </a:path>
              </a:pathLst>
            </a:custGeom>
            <a:solidFill>
              <a:srgbClr val="1B5FA1"/>
            </a:solidFill>
          </p:spPr>
          <p:txBody>
            <a:bodyPr wrap="square" lIns="0" tIns="0" rIns="0" bIns="0" rtlCol="0"/>
            <a:lstStyle/>
            <a:p>
              <a:endParaRPr sz="1227"/>
            </a:p>
          </p:txBody>
        </p:sp>
        <p:sp>
          <p:nvSpPr>
            <p:cNvPr id="5381" name="object 5381"/>
            <p:cNvSpPr/>
            <p:nvPr/>
          </p:nvSpPr>
          <p:spPr>
            <a:xfrm>
              <a:off x="2419432" y="6863808"/>
              <a:ext cx="8255" cy="22225"/>
            </a:xfrm>
            <a:custGeom>
              <a:avLst/>
              <a:gdLst/>
              <a:ahLst/>
              <a:cxnLst/>
              <a:rect l="l" t="t" r="r" b="b"/>
              <a:pathLst>
                <a:path w="8255" h="22225">
                  <a:moveTo>
                    <a:pt x="1881" y="0"/>
                  </a:moveTo>
                  <a:lnTo>
                    <a:pt x="0" y="561"/>
                  </a:lnTo>
                  <a:lnTo>
                    <a:pt x="5605" y="21019"/>
                  </a:lnTo>
                  <a:lnTo>
                    <a:pt x="7803" y="21775"/>
                  </a:lnTo>
                  <a:lnTo>
                    <a:pt x="1881" y="0"/>
                  </a:lnTo>
                  <a:close/>
                </a:path>
              </a:pathLst>
            </a:custGeom>
            <a:solidFill>
              <a:srgbClr val="1B60A1"/>
            </a:solidFill>
          </p:spPr>
          <p:txBody>
            <a:bodyPr wrap="square" lIns="0" tIns="0" rIns="0" bIns="0" rtlCol="0"/>
            <a:lstStyle/>
            <a:p>
              <a:endParaRPr sz="1227"/>
            </a:p>
          </p:txBody>
        </p:sp>
        <p:sp>
          <p:nvSpPr>
            <p:cNvPr id="5382" name="object 5382"/>
            <p:cNvSpPr/>
            <p:nvPr/>
          </p:nvSpPr>
          <p:spPr>
            <a:xfrm>
              <a:off x="2418261" y="6864149"/>
              <a:ext cx="7620" cy="20955"/>
            </a:xfrm>
            <a:custGeom>
              <a:avLst/>
              <a:gdLst/>
              <a:ahLst/>
              <a:cxnLst/>
              <a:rect l="l" t="t" r="r" b="b"/>
              <a:pathLst>
                <a:path w="7619" h="20954">
                  <a:moveTo>
                    <a:pt x="1909" y="0"/>
                  </a:moveTo>
                  <a:lnTo>
                    <a:pt x="0" y="569"/>
                  </a:lnTo>
                  <a:lnTo>
                    <a:pt x="5394" y="20202"/>
                  </a:lnTo>
                  <a:lnTo>
                    <a:pt x="7593" y="20959"/>
                  </a:lnTo>
                  <a:lnTo>
                    <a:pt x="1909" y="0"/>
                  </a:lnTo>
                  <a:close/>
                </a:path>
              </a:pathLst>
            </a:custGeom>
            <a:solidFill>
              <a:srgbClr val="1C60A2"/>
            </a:solidFill>
          </p:spPr>
          <p:txBody>
            <a:bodyPr wrap="square" lIns="0" tIns="0" rIns="0" bIns="0" rtlCol="0"/>
            <a:lstStyle/>
            <a:p>
              <a:endParaRPr sz="1227"/>
            </a:p>
          </p:txBody>
        </p:sp>
        <p:sp>
          <p:nvSpPr>
            <p:cNvPr id="5383" name="object 5383"/>
            <p:cNvSpPr/>
            <p:nvPr/>
          </p:nvSpPr>
          <p:spPr>
            <a:xfrm>
              <a:off x="2416797" y="6864624"/>
              <a:ext cx="7620" cy="20320"/>
            </a:xfrm>
            <a:custGeom>
              <a:avLst/>
              <a:gdLst/>
              <a:ahLst/>
              <a:cxnLst/>
              <a:rect l="l" t="t" r="r" b="b"/>
              <a:pathLst>
                <a:path w="7619" h="20320">
                  <a:moveTo>
                    <a:pt x="1779" y="0"/>
                  </a:moveTo>
                  <a:lnTo>
                    <a:pt x="0" y="530"/>
                  </a:lnTo>
                  <a:lnTo>
                    <a:pt x="5051" y="19106"/>
                  </a:lnTo>
                  <a:lnTo>
                    <a:pt x="7236" y="19857"/>
                  </a:lnTo>
                  <a:lnTo>
                    <a:pt x="1779" y="0"/>
                  </a:lnTo>
                  <a:close/>
                </a:path>
              </a:pathLst>
            </a:custGeom>
            <a:solidFill>
              <a:srgbClr val="1C61A3"/>
            </a:solidFill>
          </p:spPr>
          <p:txBody>
            <a:bodyPr wrap="square" lIns="0" tIns="0" rIns="0" bIns="0" rtlCol="0"/>
            <a:lstStyle/>
            <a:p>
              <a:endParaRPr sz="1227"/>
            </a:p>
          </p:txBody>
        </p:sp>
        <p:sp>
          <p:nvSpPr>
            <p:cNvPr id="5384" name="object 5384"/>
            <p:cNvSpPr/>
            <p:nvPr/>
          </p:nvSpPr>
          <p:spPr>
            <a:xfrm>
              <a:off x="2414054" y="6864972"/>
              <a:ext cx="8890" cy="19050"/>
            </a:xfrm>
            <a:custGeom>
              <a:avLst/>
              <a:gdLst/>
              <a:ahLst/>
              <a:cxnLst/>
              <a:rect l="l" t="t" r="r" b="b"/>
              <a:pathLst>
                <a:path w="8889" h="19050">
                  <a:moveTo>
                    <a:pt x="8420" y="18986"/>
                  </a:moveTo>
                  <a:lnTo>
                    <a:pt x="3365" y="0"/>
                  </a:lnTo>
                  <a:lnTo>
                    <a:pt x="1917" y="431"/>
                  </a:lnTo>
                  <a:lnTo>
                    <a:pt x="1587" y="533"/>
                  </a:lnTo>
                  <a:lnTo>
                    <a:pt x="0" y="1003"/>
                  </a:lnTo>
                  <a:lnTo>
                    <a:pt x="4572" y="17665"/>
                  </a:lnTo>
                  <a:lnTo>
                    <a:pt x="6832" y="18440"/>
                  </a:lnTo>
                  <a:lnTo>
                    <a:pt x="8420" y="18986"/>
                  </a:lnTo>
                  <a:close/>
                </a:path>
              </a:pathLst>
            </a:custGeom>
            <a:solidFill>
              <a:srgbClr val="1C62A4"/>
            </a:solidFill>
          </p:spPr>
          <p:txBody>
            <a:bodyPr wrap="square" lIns="0" tIns="0" rIns="0" bIns="0" rtlCol="0"/>
            <a:lstStyle/>
            <a:p>
              <a:endParaRPr sz="1227"/>
            </a:p>
          </p:txBody>
        </p:sp>
        <p:sp>
          <p:nvSpPr>
            <p:cNvPr id="5385" name="object 5385"/>
            <p:cNvSpPr/>
            <p:nvPr/>
          </p:nvSpPr>
          <p:spPr>
            <a:xfrm>
              <a:off x="2412610" y="6865846"/>
              <a:ext cx="6985" cy="17145"/>
            </a:xfrm>
            <a:custGeom>
              <a:avLst/>
              <a:gdLst/>
              <a:ahLst/>
              <a:cxnLst/>
              <a:rect l="l" t="t" r="r" b="b"/>
              <a:pathLst>
                <a:path w="6985" h="17145">
                  <a:moveTo>
                    <a:pt x="1872" y="0"/>
                  </a:moveTo>
                  <a:lnTo>
                    <a:pt x="0" y="558"/>
                  </a:lnTo>
                  <a:lnTo>
                    <a:pt x="4440" y="16233"/>
                  </a:lnTo>
                  <a:lnTo>
                    <a:pt x="6477" y="16934"/>
                  </a:lnTo>
                  <a:lnTo>
                    <a:pt x="1872" y="0"/>
                  </a:lnTo>
                  <a:close/>
                </a:path>
              </a:pathLst>
            </a:custGeom>
            <a:solidFill>
              <a:srgbClr val="1C63A5"/>
            </a:solidFill>
          </p:spPr>
          <p:txBody>
            <a:bodyPr wrap="square" lIns="0" tIns="0" rIns="0" bIns="0" rtlCol="0"/>
            <a:lstStyle/>
            <a:p>
              <a:endParaRPr sz="1227"/>
            </a:p>
          </p:txBody>
        </p:sp>
        <p:sp>
          <p:nvSpPr>
            <p:cNvPr id="5386" name="object 5386"/>
            <p:cNvSpPr/>
            <p:nvPr/>
          </p:nvSpPr>
          <p:spPr>
            <a:xfrm>
              <a:off x="2411457" y="6866187"/>
              <a:ext cx="6350" cy="16510"/>
            </a:xfrm>
            <a:custGeom>
              <a:avLst/>
              <a:gdLst/>
              <a:ahLst/>
              <a:cxnLst/>
              <a:rect l="l" t="t" r="r" b="b"/>
              <a:pathLst>
                <a:path w="6350" h="16509">
                  <a:moveTo>
                    <a:pt x="1881" y="0"/>
                  </a:moveTo>
                  <a:lnTo>
                    <a:pt x="0" y="561"/>
                  </a:lnTo>
                  <a:lnTo>
                    <a:pt x="4055" y="15363"/>
                  </a:lnTo>
                  <a:lnTo>
                    <a:pt x="6266" y="16123"/>
                  </a:lnTo>
                  <a:lnTo>
                    <a:pt x="1881" y="0"/>
                  </a:lnTo>
                  <a:close/>
                </a:path>
              </a:pathLst>
            </a:custGeom>
            <a:solidFill>
              <a:srgbClr val="1C64A6"/>
            </a:solidFill>
          </p:spPr>
          <p:txBody>
            <a:bodyPr wrap="square" lIns="0" tIns="0" rIns="0" bIns="0" rtlCol="0"/>
            <a:lstStyle/>
            <a:p>
              <a:endParaRPr sz="1227"/>
            </a:p>
          </p:txBody>
        </p:sp>
        <p:sp>
          <p:nvSpPr>
            <p:cNvPr id="5387" name="object 5387"/>
            <p:cNvSpPr/>
            <p:nvPr/>
          </p:nvSpPr>
          <p:spPr>
            <a:xfrm>
              <a:off x="2409965" y="6866653"/>
              <a:ext cx="6350" cy="15240"/>
            </a:xfrm>
            <a:custGeom>
              <a:avLst/>
              <a:gdLst/>
              <a:ahLst/>
              <a:cxnLst/>
              <a:rect l="l" t="t" r="r" b="b"/>
              <a:pathLst>
                <a:path w="6350" h="15240">
                  <a:moveTo>
                    <a:pt x="1808" y="0"/>
                  </a:moveTo>
                  <a:lnTo>
                    <a:pt x="0" y="539"/>
                  </a:lnTo>
                  <a:lnTo>
                    <a:pt x="3735" y="14273"/>
                  </a:lnTo>
                  <a:lnTo>
                    <a:pt x="5926" y="15027"/>
                  </a:lnTo>
                  <a:lnTo>
                    <a:pt x="1808" y="0"/>
                  </a:lnTo>
                  <a:close/>
                </a:path>
              </a:pathLst>
            </a:custGeom>
            <a:solidFill>
              <a:srgbClr val="1C65A6"/>
            </a:solidFill>
          </p:spPr>
          <p:txBody>
            <a:bodyPr wrap="square" lIns="0" tIns="0" rIns="0" bIns="0" rtlCol="0"/>
            <a:lstStyle/>
            <a:p>
              <a:endParaRPr sz="1227"/>
            </a:p>
          </p:txBody>
        </p:sp>
        <p:sp>
          <p:nvSpPr>
            <p:cNvPr id="5388" name="object 5388"/>
            <p:cNvSpPr/>
            <p:nvPr/>
          </p:nvSpPr>
          <p:spPr>
            <a:xfrm>
              <a:off x="2408822" y="6867003"/>
              <a:ext cx="5715" cy="14604"/>
            </a:xfrm>
            <a:custGeom>
              <a:avLst/>
              <a:gdLst/>
              <a:ahLst/>
              <a:cxnLst/>
              <a:rect l="l" t="t" r="r" b="b"/>
              <a:pathLst>
                <a:path w="5714" h="14604">
                  <a:moveTo>
                    <a:pt x="1780" y="0"/>
                  </a:moveTo>
                  <a:lnTo>
                    <a:pt x="0" y="530"/>
                  </a:lnTo>
                  <a:lnTo>
                    <a:pt x="3514" y="13454"/>
                  </a:lnTo>
                  <a:lnTo>
                    <a:pt x="5682" y="14200"/>
                  </a:lnTo>
                  <a:lnTo>
                    <a:pt x="1780" y="0"/>
                  </a:lnTo>
                  <a:close/>
                </a:path>
              </a:pathLst>
            </a:custGeom>
            <a:solidFill>
              <a:srgbClr val="1C65A7"/>
            </a:solidFill>
          </p:spPr>
          <p:txBody>
            <a:bodyPr wrap="square" lIns="0" tIns="0" rIns="0" bIns="0" rtlCol="0"/>
            <a:lstStyle/>
            <a:p>
              <a:endParaRPr sz="1227"/>
            </a:p>
          </p:txBody>
        </p:sp>
        <p:sp>
          <p:nvSpPr>
            <p:cNvPr id="5389" name="object 5389"/>
            <p:cNvSpPr/>
            <p:nvPr/>
          </p:nvSpPr>
          <p:spPr>
            <a:xfrm>
              <a:off x="2407258" y="6867438"/>
              <a:ext cx="5715" cy="13335"/>
            </a:xfrm>
            <a:custGeom>
              <a:avLst/>
              <a:gdLst/>
              <a:ahLst/>
              <a:cxnLst/>
              <a:rect l="l" t="t" r="r" b="b"/>
              <a:pathLst>
                <a:path w="5714" h="13334">
                  <a:moveTo>
                    <a:pt x="1883" y="0"/>
                  </a:moveTo>
                  <a:lnTo>
                    <a:pt x="0" y="561"/>
                  </a:lnTo>
                  <a:lnTo>
                    <a:pt x="3240" y="12386"/>
                  </a:lnTo>
                  <a:lnTo>
                    <a:pt x="5501" y="13164"/>
                  </a:lnTo>
                  <a:lnTo>
                    <a:pt x="1883" y="0"/>
                  </a:lnTo>
                  <a:close/>
                </a:path>
              </a:pathLst>
            </a:custGeom>
            <a:solidFill>
              <a:srgbClr val="1D66A8"/>
            </a:solidFill>
          </p:spPr>
          <p:txBody>
            <a:bodyPr wrap="square" lIns="0" tIns="0" rIns="0" bIns="0" rtlCol="0"/>
            <a:lstStyle/>
            <a:p>
              <a:endParaRPr sz="1227"/>
            </a:p>
          </p:txBody>
        </p:sp>
        <p:sp>
          <p:nvSpPr>
            <p:cNvPr id="5390" name="object 5390"/>
            <p:cNvSpPr/>
            <p:nvPr/>
          </p:nvSpPr>
          <p:spPr>
            <a:xfrm>
              <a:off x="2404618" y="6867791"/>
              <a:ext cx="6985" cy="12700"/>
            </a:xfrm>
            <a:custGeom>
              <a:avLst/>
              <a:gdLst/>
              <a:ahLst/>
              <a:cxnLst/>
              <a:rect l="l" t="t" r="r" b="b"/>
              <a:pathLst>
                <a:path w="6985" h="12700">
                  <a:moveTo>
                    <a:pt x="6591" y="12280"/>
                  </a:moveTo>
                  <a:lnTo>
                    <a:pt x="3365" y="0"/>
                  </a:lnTo>
                  <a:lnTo>
                    <a:pt x="1879" y="444"/>
                  </a:lnTo>
                  <a:lnTo>
                    <a:pt x="1460" y="558"/>
                  </a:lnTo>
                  <a:lnTo>
                    <a:pt x="0" y="1003"/>
                  </a:lnTo>
                  <a:lnTo>
                    <a:pt x="2743" y="10960"/>
                  </a:lnTo>
                  <a:lnTo>
                    <a:pt x="4965" y="11734"/>
                  </a:lnTo>
                  <a:lnTo>
                    <a:pt x="6591" y="12280"/>
                  </a:lnTo>
                  <a:close/>
                </a:path>
              </a:pathLst>
            </a:custGeom>
            <a:solidFill>
              <a:srgbClr val="1D67A9"/>
            </a:solidFill>
          </p:spPr>
          <p:txBody>
            <a:bodyPr wrap="square" lIns="0" tIns="0" rIns="0" bIns="0" rtlCol="0"/>
            <a:lstStyle/>
            <a:p>
              <a:endParaRPr sz="1227"/>
            </a:p>
          </p:txBody>
        </p:sp>
        <p:sp>
          <p:nvSpPr>
            <p:cNvPr id="5391" name="object 5391"/>
            <p:cNvSpPr/>
            <p:nvPr/>
          </p:nvSpPr>
          <p:spPr>
            <a:xfrm>
              <a:off x="2390668" y="6868691"/>
              <a:ext cx="17145" cy="10795"/>
            </a:xfrm>
            <a:custGeom>
              <a:avLst/>
              <a:gdLst/>
              <a:ahLst/>
              <a:cxnLst/>
              <a:rect l="l" t="t" r="r" b="b"/>
              <a:pathLst>
                <a:path w="17144" h="10795">
                  <a:moveTo>
                    <a:pt x="14274" y="0"/>
                  </a:moveTo>
                  <a:lnTo>
                    <a:pt x="0" y="4257"/>
                  </a:lnTo>
                  <a:lnTo>
                    <a:pt x="17072" y="10185"/>
                  </a:lnTo>
                  <a:lnTo>
                    <a:pt x="14274" y="0"/>
                  </a:lnTo>
                  <a:close/>
                </a:path>
              </a:pathLst>
            </a:custGeom>
            <a:solidFill>
              <a:srgbClr val="1D68AA"/>
            </a:solidFill>
          </p:spPr>
          <p:txBody>
            <a:bodyPr wrap="square" lIns="0" tIns="0" rIns="0" bIns="0" rtlCol="0"/>
            <a:lstStyle/>
            <a:p>
              <a:endParaRPr sz="1227"/>
            </a:p>
          </p:txBody>
        </p:sp>
        <p:sp>
          <p:nvSpPr>
            <p:cNvPr id="5392" name="object 5392"/>
            <p:cNvSpPr/>
            <p:nvPr/>
          </p:nvSpPr>
          <p:spPr>
            <a:xfrm>
              <a:off x="2391244" y="6873202"/>
              <a:ext cx="139065" cy="116839"/>
            </a:xfrm>
            <a:custGeom>
              <a:avLst/>
              <a:gdLst/>
              <a:ahLst/>
              <a:cxnLst/>
              <a:rect l="l" t="t" r="r" b="b"/>
              <a:pathLst>
                <a:path w="139064" h="116840">
                  <a:moveTo>
                    <a:pt x="64376" y="115658"/>
                  </a:moveTo>
                  <a:lnTo>
                    <a:pt x="66776" y="116700"/>
                  </a:lnTo>
                  <a:lnTo>
                    <a:pt x="67756" y="116357"/>
                  </a:lnTo>
                  <a:lnTo>
                    <a:pt x="66433" y="116357"/>
                  </a:lnTo>
                  <a:lnTo>
                    <a:pt x="64376" y="115658"/>
                  </a:lnTo>
                  <a:close/>
                </a:path>
                <a:path w="139064" h="116840">
                  <a:moveTo>
                    <a:pt x="66433" y="115900"/>
                  </a:moveTo>
                  <a:lnTo>
                    <a:pt x="66433" y="116357"/>
                  </a:lnTo>
                  <a:lnTo>
                    <a:pt x="67756" y="116357"/>
                  </a:lnTo>
                  <a:lnTo>
                    <a:pt x="67937" y="116293"/>
                  </a:lnTo>
                  <a:lnTo>
                    <a:pt x="66662" y="116293"/>
                  </a:lnTo>
                  <a:lnTo>
                    <a:pt x="66433" y="115900"/>
                  </a:lnTo>
                  <a:close/>
                </a:path>
                <a:path w="139064" h="116840">
                  <a:moveTo>
                    <a:pt x="69062" y="115582"/>
                  </a:moveTo>
                  <a:lnTo>
                    <a:pt x="66662" y="116293"/>
                  </a:lnTo>
                  <a:lnTo>
                    <a:pt x="67937" y="116293"/>
                  </a:lnTo>
                  <a:lnTo>
                    <a:pt x="69062" y="115900"/>
                  </a:lnTo>
                  <a:lnTo>
                    <a:pt x="69062" y="115582"/>
                  </a:lnTo>
                  <a:close/>
                </a:path>
                <a:path w="139064" h="116840">
                  <a:moveTo>
                    <a:pt x="0" y="0"/>
                  </a:moveTo>
                  <a:lnTo>
                    <a:pt x="66433" y="22974"/>
                  </a:lnTo>
                  <a:lnTo>
                    <a:pt x="66611" y="22923"/>
                  </a:lnTo>
                  <a:lnTo>
                    <a:pt x="0" y="0"/>
                  </a:lnTo>
                  <a:close/>
                </a:path>
                <a:path w="139064" h="116840">
                  <a:moveTo>
                    <a:pt x="135356" y="114"/>
                  </a:moveTo>
                  <a:lnTo>
                    <a:pt x="135204" y="165"/>
                  </a:lnTo>
                  <a:lnTo>
                    <a:pt x="138442" y="1257"/>
                  </a:lnTo>
                  <a:lnTo>
                    <a:pt x="138468" y="4444"/>
                  </a:lnTo>
                  <a:lnTo>
                    <a:pt x="138785" y="4343"/>
                  </a:lnTo>
                  <a:lnTo>
                    <a:pt x="138785" y="1257"/>
                  </a:lnTo>
                  <a:lnTo>
                    <a:pt x="135356" y="114"/>
                  </a:lnTo>
                  <a:close/>
                </a:path>
              </a:pathLst>
            </a:custGeom>
            <a:solidFill>
              <a:srgbClr val="FFFFFF"/>
            </a:solidFill>
          </p:spPr>
          <p:txBody>
            <a:bodyPr wrap="square" lIns="0" tIns="0" rIns="0" bIns="0" rtlCol="0"/>
            <a:lstStyle/>
            <a:p>
              <a:endParaRPr sz="1227"/>
            </a:p>
          </p:txBody>
        </p:sp>
        <p:sp>
          <p:nvSpPr>
            <p:cNvPr id="5393" name="object 5393"/>
            <p:cNvSpPr/>
            <p:nvPr/>
          </p:nvSpPr>
          <p:spPr>
            <a:xfrm>
              <a:off x="2455392" y="6980008"/>
              <a:ext cx="2540" cy="10160"/>
            </a:xfrm>
            <a:custGeom>
              <a:avLst/>
              <a:gdLst/>
              <a:ahLst/>
              <a:cxnLst/>
              <a:rect l="l" t="t" r="r" b="b"/>
              <a:pathLst>
                <a:path w="2539" h="10159">
                  <a:moveTo>
                    <a:pt x="2286" y="0"/>
                  </a:moveTo>
                  <a:lnTo>
                    <a:pt x="0" y="1308"/>
                  </a:lnTo>
                  <a:lnTo>
                    <a:pt x="0" y="3187"/>
                  </a:lnTo>
                  <a:lnTo>
                    <a:pt x="0" y="8750"/>
                  </a:lnTo>
                  <a:lnTo>
                    <a:pt x="228" y="8851"/>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5394" name="object 5394"/>
            <p:cNvSpPr/>
            <p:nvPr/>
          </p:nvSpPr>
          <p:spPr>
            <a:xfrm>
              <a:off x="2455392" y="69764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5395" name="object 5395"/>
            <p:cNvSpPr/>
            <p:nvPr/>
          </p:nvSpPr>
          <p:spPr>
            <a:xfrm>
              <a:off x="2455392" y="6974459"/>
              <a:ext cx="2540" cy="3810"/>
            </a:xfrm>
            <a:custGeom>
              <a:avLst/>
              <a:gdLst/>
              <a:ahLst/>
              <a:cxnLst/>
              <a:rect l="l" t="t" r="r" b="b"/>
              <a:pathLst>
                <a:path w="2539" h="3809">
                  <a:moveTo>
                    <a:pt x="2286" y="0"/>
                  </a:moveTo>
                  <a:lnTo>
                    <a:pt x="0" y="1333"/>
                  </a:lnTo>
                  <a:lnTo>
                    <a:pt x="0" y="3263"/>
                  </a:lnTo>
                  <a:lnTo>
                    <a:pt x="2286" y="1955"/>
                  </a:lnTo>
                  <a:lnTo>
                    <a:pt x="2286" y="0"/>
                  </a:lnTo>
                  <a:close/>
                </a:path>
              </a:pathLst>
            </a:custGeom>
            <a:solidFill>
              <a:srgbClr val="5B75A1"/>
            </a:solidFill>
          </p:spPr>
          <p:txBody>
            <a:bodyPr wrap="square" lIns="0" tIns="0" rIns="0" bIns="0" rtlCol="0"/>
            <a:lstStyle/>
            <a:p>
              <a:endParaRPr sz="1227"/>
            </a:p>
          </p:txBody>
        </p:sp>
        <p:sp>
          <p:nvSpPr>
            <p:cNvPr id="5396" name="object 5396"/>
            <p:cNvSpPr/>
            <p:nvPr/>
          </p:nvSpPr>
          <p:spPr>
            <a:xfrm>
              <a:off x="2455392" y="6972757"/>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5A2"/>
            </a:solidFill>
          </p:spPr>
          <p:txBody>
            <a:bodyPr wrap="square" lIns="0" tIns="0" rIns="0" bIns="0" rtlCol="0"/>
            <a:lstStyle/>
            <a:p>
              <a:endParaRPr sz="1227"/>
            </a:p>
          </p:txBody>
        </p:sp>
        <p:sp>
          <p:nvSpPr>
            <p:cNvPr id="5397" name="object 5397"/>
            <p:cNvSpPr/>
            <p:nvPr/>
          </p:nvSpPr>
          <p:spPr>
            <a:xfrm>
              <a:off x="2455392" y="6970941"/>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5398" name="object 5398"/>
            <p:cNvSpPr/>
            <p:nvPr/>
          </p:nvSpPr>
          <p:spPr>
            <a:xfrm>
              <a:off x="2455392" y="6969226"/>
              <a:ext cx="2540" cy="3175"/>
            </a:xfrm>
            <a:custGeom>
              <a:avLst/>
              <a:gdLst/>
              <a:ahLst/>
              <a:cxnLst/>
              <a:rect l="l" t="t" r="r" b="b"/>
              <a:pathLst>
                <a:path w="2539" h="3175">
                  <a:moveTo>
                    <a:pt x="2286" y="0"/>
                  </a:moveTo>
                  <a:lnTo>
                    <a:pt x="0" y="1320"/>
                  </a:lnTo>
                  <a:lnTo>
                    <a:pt x="0" y="3035"/>
                  </a:lnTo>
                  <a:lnTo>
                    <a:pt x="2286" y="1714"/>
                  </a:lnTo>
                  <a:lnTo>
                    <a:pt x="2286" y="0"/>
                  </a:lnTo>
                  <a:close/>
                </a:path>
              </a:pathLst>
            </a:custGeom>
            <a:solidFill>
              <a:srgbClr val="5C76A3"/>
            </a:solidFill>
          </p:spPr>
          <p:txBody>
            <a:bodyPr wrap="square" lIns="0" tIns="0" rIns="0" bIns="0" rtlCol="0"/>
            <a:lstStyle/>
            <a:p>
              <a:endParaRPr sz="1227"/>
            </a:p>
          </p:txBody>
        </p:sp>
        <p:sp>
          <p:nvSpPr>
            <p:cNvPr id="5399" name="object 5399"/>
            <p:cNvSpPr/>
            <p:nvPr/>
          </p:nvSpPr>
          <p:spPr>
            <a:xfrm>
              <a:off x="2455392" y="6967270"/>
              <a:ext cx="2540" cy="3810"/>
            </a:xfrm>
            <a:custGeom>
              <a:avLst/>
              <a:gdLst/>
              <a:ahLst/>
              <a:cxnLst/>
              <a:rect l="l" t="t" r="r" b="b"/>
              <a:pathLst>
                <a:path w="2539" h="3809">
                  <a:moveTo>
                    <a:pt x="2286" y="0"/>
                  </a:moveTo>
                  <a:lnTo>
                    <a:pt x="0" y="1320"/>
                  </a:lnTo>
                  <a:lnTo>
                    <a:pt x="0" y="3276"/>
                  </a:lnTo>
                  <a:lnTo>
                    <a:pt x="2286" y="1955"/>
                  </a:lnTo>
                  <a:lnTo>
                    <a:pt x="2286" y="0"/>
                  </a:lnTo>
                  <a:close/>
                </a:path>
              </a:pathLst>
            </a:custGeom>
            <a:solidFill>
              <a:srgbClr val="5C77A4"/>
            </a:solidFill>
          </p:spPr>
          <p:txBody>
            <a:bodyPr wrap="square" lIns="0" tIns="0" rIns="0" bIns="0" rtlCol="0"/>
            <a:lstStyle/>
            <a:p>
              <a:endParaRPr sz="1227"/>
            </a:p>
          </p:txBody>
        </p:sp>
        <p:sp>
          <p:nvSpPr>
            <p:cNvPr id="5400" name="object 5400"/>
            <p:cNvSpPr/>
            <p:nvPr/>
          </p:nvSpPr>
          <p:spPr>
            <a:xfrm>
              <a:off x="2455392" y="6963676"/>
              <a:ext cx="2540" cy="5080"/>
            </a:xfrm>
            <a:custGeom>
              <a:avLst/>
              <a:gdLst/>
              <a:ahLst/>
              <a:cxnLst/>
              <a:rect l="l" t="t" r="r" b="b"/>
              <a:pathLst>
                <a:path w="2539" h="5079">
                  <a:moveTo>
                    <a:pt x="2286" y="0"/>
                  </a:moveTo>
                  <a:lnTo>
                    <a:pt x="0" y="1320"/>
                  </a:lnTo>
                  <a:lnTo>
                    <a:pt x="0" y="3314"/>
                  </a:lnTo>
                  <a:lnTo>
                    <a:pt x="0" y="4914"/>
                  </a:lnTo>
                  <a:lnTo>
                    <a:pt x="2286" y="3594"/>
                  </a:lnTo>
                  <a:lnTo>
                    <a:pt x="2286" y="1993"/>
                  </a:lnTo>
                  <a:lnTo>
                    <a:pt x="2286" y="0"/>
                  </a:lnTo>
                  <a:close/>
                </a:path>
              </a:pathLst>
            </a:custGeom>
            <a:solidFill>
              <a:srgbClr val="5C78A4"/>
            </a:solidFill>
          </p:spPr>
          <p:txBody>
            <a:bodyPr wrap="square" lIns="0" tIns="0" rIns="0" bIns="0" rtlCol="0"/>
            <a:lstStyle/>
            <a:p>
              <a:endParaRPr sz="1227"/>
            </a:p>
          </p:txBody>
        </p:sp>
        <p:sp>
          <p:nvSpPr>
            <p:cNvPr id="5401" name="object 5401"/>
            <p:cNvSpPr/>
            <p:nvPr/>
          </p:nvSpPr>
          <p:spPr>
            <a:xfrm>
              <a:off x="2455392" y="69621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5402" name="object 5402"/>
            <p:cNvSpPr/>
            <p:nvPr/>
          </p:nvSpPr>
          <p:spPr>
            <a:xfrm>
              <a:off x="2455392" y="69583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5403" name="object 5403"/>
            <p:cNvSpPr/>
            <p:nvPr/>
          </p:nvSpPr>
          <p:spPr>
            <a:xfrm>
              <a:off x="2455392" y="69566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5404" name="object 5404"/>
            <p:cNvSpPr/>
            <p:nvPr/>
          </p:nvSpPr>
          <p:spPr>
            <a:xfrm>
              <a:off x="2455392" y="69547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5405" name="object 5405"/>
            <p:cNvSpPr/>
            <p:nvPr/>
          </p:nvSpPr>
          <p:spPr>
            <a:xfrm>
              <a:off x="2455392" y="6953046"/>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5406" name="object 5406"/>
            <p:cNvSpPr/>
            <p:nvPr/>
          </p:nvSpPr>
          <p:spPr>
            <a:xfrm>
              <a:off x="2455392" y="6951078"/>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BA8"/>
            </a:solidFill>
          </p:spPr>
          <p:txBody>
            <a:bodyPr wrap="square" lIns="0" tIns="0" rIns="0" bIns="0" rtlCol="0"/>
            <a:lstStyle/>
            <a:p>
              <a:endParaRPr sz="1227"/>
            </a:p>
          </p:txBody>
        </p:sp>
        <p:sp>
          <p:nvSpPr>
            <p:cNvPr id="5407" name="object 5407"/>
            <p:cNvSpPr/>
            <p:nvPr/>
          </p:nvSpPr>
          <p:spPr>
            <a:xfrm>
              <a:off x="2455392" y="6949478"/>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5408" name="object 5408"/>
            <p:cNvSpPr/>
            <p:nvPr/>
          </p:nvSpPr>
          <p:spPr>
            <a:xfrm>
              <a:off x="2455392" y="6947509"/>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5409" name="object 5409"/>
            <p:cNvSpPr/>
            <p:nvPr/>
          </p:nvSpPr>
          <p:spPr>
            <a:xfrm>
              <a:off x="2455392" y="6945630"/>
              <a:ext cx="2540" cy="3810"/>
            </a:xfrm>
            <a:custGeom>
              <a:avLst/>
              <a:gdLst/>
              <a:ahLst/>
              <a:cxnLst/>
              <a:rect l="l" t="t" r="r" b="b"/>
              <a:pathLst>
                <a:path w="2539" h="3809">
                  <a:moveTo>
                    <a:pt x="2286" y="0"/>
                  </a:moveTo>
                  <a:lnTo>
                    <a:pt x="0" y="1320"/>
                  </a:lnTo>
                  <a:lnTo>
                    <a:pt x="0" y="3187"/>
                  </a:lnTo>
                  <a:lnTo>
                    <a:pt x="2286" y="1879"/>
                  </a:lnTo>
                  <a:lnTo>
                    <a:pt x="2286" y="0"/>
                  </a:lnTo>
                  <a:close/>
                </a:path>
              </a:pathLst>
            </a:custGeom>
            <a:solidFill>
              <a:srgbClr val="5C7CAA"/>
            </a:solidFill>
          </p:spPr>
          <p:txBody>
            <a:bodyPr wrap="square" lIns="0" tIns="0" rIns="0" bIns="0" rtlCol="0"/>
            <a:lstStyle/>
            <a:p>
              <a:endParaRPr sz="1227"/>
            </a:p>
          </p:txBody>
        </p:sp>
        <p:sp>
          <p:nvSpPr>
            <p:cNvPr id="5410" name="object 5410"/>
            <p:cNvSpPr/>
            <p:nvPr/>
          </p:nvSpPr>
          <p:spPr>
            <a:xfrm>
              <a:off x="2455392" y="6943941"/>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D7DAA"/>
            </a:solidFill>
          </p:spPr>
          <p:txBody>
            <a:bodyPr wrap="square" lIns="0" tIns="0" rIns="0" bIns="0" rtlCol="0"/>
            <a:lstStyle/>
            <a:p>
              <a:endParaRPr sz="1227"/>
            </a:p>
          </p:txBody>
        </p:sp>
        <p:sp>
          <p:nvSpPr>
            <p:cNvPr id="5411" name="object 5411"/>
            <p:cNvSpPr/>
            <p:nvPr/>
          </p:nvSpPr>
          <p:spPr>
            <a:xfrm>
              <a:off x="2455392" y="69420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5412" name="object 5412"/>
            <p:cNvSpPr/>
            <p:nvPr/>
          </p:nvSpPr>
          <p:spPr>
            <a:xfrm>
              <a:off x="2455392" y="6940461"/>
              <a:ext cx="2540" cy="3175"/>
            </a:xfrm>
            <a:custGeom>
              <a:avLst/>
              <a:gdLst/>
              <a:ahLst/>
              <a:cxnLst/>
              <a:rect l="l" t="t" r="r" b="b"/>
              <a:pathLst>
                <a:path w="2539" h="3175">
                  <a:moveTo>
                    <a:pt x="2286" y="0"/>
                  </a:moveTo>
                  <a:lnTo>
                    <a:pt x="0" y="1308"/>
                  </a:lnTo>
                  <a:lnTo>
                    <a:pt x="0" y="2946"/>
                  </a:lnTo>
                  <a:lnTo>
                    <a:pt x="2286" y="1625"/>
                  </a:lnTo>
                  <a:lnTo>
                    <a:pt x="2286" y="0"/>
                  </a:lnTo>
                  <a:close/>
                </a:path>
              </a:pathLst>
            </a:custGeom>
            <a:solidFill>
              <a:srgbClr val="5D7EAB"/>
            </a:solidFill>
          </p:spPr>
          <p:txBody>
            <a:bodyPr wrap="square" lIns="0" tIns="0" rIns="0" bIns="0" rtlCol="0"/>
            <a:lstStyle/>
            <a:p>
              <a:endParaRPr sz="1227"/>
            </a:p>
          </p:txBody>
        </p:sp>
        <p:sp>
          <p:nvSpPr>
            <p:cNvPr id="5413" name="object 5413"/>
            <p:cNvSpPr/>
            <p:nvPr/>
          </p:nvSpPr>
          <p:spPr>
            <a:xfrm>
              <a:off x="2455392" y="6936892"/>
              <a:ext cx="2540" cy="5080"/>
            </a:xfrm>
            <a:custGeom>
              <a:avLst/>
              <a:gdLst/>
              <a:ahLst/>
              <a:cxnLst/>
              <a:rect l="l" t="t" r="r" b="b"/>
              <a:pathLst>
                <a:path w="2539" h="5079">
                  <a:moveTo>
                    <a:pt x="2286" y="0"/>
                  </a:moveTo>
                  <a:lnTo>
                    <a:pt x="0" y="1308"/>
                  </a:lnTo>
                  <a:lnTo>
                    <a:pt x="0" y="2908"/>
                  </a:lnTo>
                  <a:lnTo>
                    <a:pt x="0" y="4876"/>
                  </a:lnTo>
                  <a:lnTo>
                    <a:pt x="2286" y="3568"/>
                  </a:lnTo>
                  <a:lnTo>
                    <a:pt x="2286" y="1600"/>
                  </a:lnTo>
                  <a:lnTo>
                    <a:pt x="2286" y="0"/>
                  </a:lnTo>
                  <a:close/>
                </a:path>
              </a:pathLst>
            </a:custGeom>
            <a:solidFill>
              <a:srgbClr val="5D7FAC"/>
            </a:solidFill>
          </p:spPr>
          <p:txBody>
            <a:bodyPr wrap="square" lIns="0" tIns="0" rIns="0" bIns="0" rtlCol="0"/>
            <a:lstStyle/>
            <a:p>
              <a:endParaRPr sz="1227"/>
            </a:p>
          </p:txBody>
        </p:sp>
        <p:sp>
          <p:nvSpPr>
            <p:cNvPr id="5414" name="object 5414"/>
            <p:cNvSpPr/>
            <p:nvPr/>
          </p:nvSpPr>
          <p:spPr>
            <a:xfrm>
              <a:off x="2455392" y="6934924"/>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D7FAD"/>
            </a:solidFill>
          </p:spPr>
          <p:txBody>
            <a:bodyPr wrap="square" lIns="0" tIns="0" rIns="0" bIns="0" rtlCol="0"/>
            <a:lstStyle/>
            <a:p>
              <a:endParaRPr sz="1227"/>
            </a:p>
          </p:txBody>
        </p:sp>
        <p:sp>
          <p:nvSpPr>
            <p:cNvPr id="5415" name="object 5415"/>
            <p:cNvSpPr/>
            <p:nvPr/>
          </p:nvSpPr>
          <p:spPr>
            <a:xfrm>
              <a:off x="2455392" y="6933158"/>
              <a:ext cx="2540" cy="3175"/>
            </a:xfrm>
            <a:custGeom>
              <a:avLst/>
              <a:gdLst/>
              <a:ahLst/>
              <a:cxnLst/>
              <a:rect l="l" t="t" r="r" b="b"/>
              <a:pathLst>
                <a:path w="2539" h="3175">
                  <a:moveTo>
                    <a:pt x="2286" y="0"/>
                  </a:moveTo>
                  <a:lnTo>
                    <a:pt x="0" y="1320"/>
                  </a:lnTo>
                  <a:lnTo>
                    <a:pt x="0" y="3073"/>
                  </a:lnTo>
                  <a:lnTo>
                    <a:pt x="2286" y="1765"/>
                  </a:lnTo>
                  <a:lnTo>
                    <a:pt x="2286" y="0"/>
                  </a:lnTo>
                  <a:close/>
                </a:path>
              </a:pathLst>
            </a:custGeom>
            <a:solidFill>
              <a:srgbClr val="5D80AD"/>
            </a:solidFill>
          </p:spPr>
          <p:txBody>
            <a:bodyPr wrap="square" lIns="0" tIns="0" rIns="0" bIns="0" rtlCol="0"/>
            <a:lstStyle/>
            <a:p>
              <a:endParaRPr sz="1227"/>
            </a:p>
          </p:txBody>
        </p:sp>
        <p:sp>
          <p:nvSpPr>
            <p:cNvPr id="5416" name="object 5416"/>
            <p:cNvSpPr/>
            <p:nvPr/>
          </p:nvSpPr>
          <p:spPr>
            <a:xfrm>
              <a:off x="2455392" y="69312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5417" name="object 5417"/>
            <p:cNvSpPr/>
            <p:nvPr/>
          </p:nvSpPr>
          <p:spPr>
            <a:xfrm>
              <a:off x="2455392" y="69293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5418" name="object 5418"/>
            <p:cNvSpPr/>
            <p:nvPr/>
          </p:nvSpPr>
          <p:spPr>
            <a:xfrm>
              <a:off x="2455392" y="6927710"/>
              <a:ext cx="2540" cy="3175"/>
            </a:xfrm>
            <a:custGeom>
              <a:avLst/>
              <a:gdLst/>
              <a:ahLst/>
              <a:cxnLst/>
              <a:rect l="l" t="t" r="r" b="b"/>
              <a:pathLst>
                <a:path w="2539" h="3175">
                  <a:moveTo>
                    <a:pt x="2286" y="0"/>
                  </a:moveTo>
                  <a:lnTo>
                    <a:pt x="0" y="1320"/>
                  </a:lnTo>
                  <a:lnTo>
                    <a:pt x="0" y="2959"/>
                  </a:lnTo>
                  <a:lnTo>
                    <a:pt x="2286" y="1638"/>
                  </a:lnTo>
                  <a:lnTo>
                    <a:pt x="2286" y="0"/>
                  </a:lnTo>
                  <a:close/>
                </a:path>
              </a:pathLst>
            </a:custGeom>
            <a:solidFill>
              <a:srgbClr val="5E81AF"/>
            </a:solidFill>
          </p:spPr>
          <p:txBody>
            <a:bodyPr wrap="square" lIns="0" tIns="0" rIns="0" bIns="0" rtlCol="0"/>
            <a:lstStyle/>
            <a:p>
              <a:endParaRPr sz="1227"/>
            </a:p>
          </p:txBody>
        </p:sp>
        <p:sp>
          <p:nvSpPr>
            <p:cNvPr id="5419" name="object 5419"/>
            <p:cNvSpPr/>
            <p:nvPr/>
          </p:nvSpPr>
          <p:spPr>
            <a:xfrm>
              <a:off x="2455392" y="6924078"/>
              <a:ext cx="2540" cy="5080"/>
            </a:xfrm>
            <a:custGeom>
              <a:avLst/>
              <a:gdLst/>
              <a:ahLst/>
              <a:cxnLst/>
              <a:rect l="l" t="t" r="r" b="b"/>
              <a:pathLst>
                <a:path w="2539" h="5079">
                  <a:moveTo>
                    <a:pt x="2286" y="0"/>
                  </a:moveTo>
                  <a:lnTo>
                    <a:pt x="0" y="1320"/>
                  </a:lnTo>
                  <a:lnTo>
                    <a:pt x="0" y="2971"/>
                  </a:lnTo>
                  <a:lnTo>
                    <a:pt x="0" y="4953"/>
                  </a:lnTo>
                  <a:lnTo>
                    <a:pt x="2286" y="3632"/>
                  </a:lnTo>
                  <a:lnTo>
                    <a:pt x="2286" y="1651"/>
                  </a:lnTo>
                  <a:lnTo>
                    <a:pt x="2286" y="0"/>
                  </a:lnTo>
                  <a:close/>
                </a:path>
              </a:pathLst>
            </a:custGeom>
            <a:solidFill>
              <a:srgbClr val="5E82AF"/>
            </a:solidFill>
          </p:spPr>
          <p:txBody>
            <a:bodyPr wrap="square" lIns="0" tIns="0" rIns="0" bIns="0" rtlCol="0"/>
            <a:lstStyle/>
            <a:p>
              <a:endParaRPr sz="1227"/>
            </a:p>
          </p:txBody>
        </p:sp>
        <p:sp>
          <p:nvSpPr>
            <p:cNvPr id="5420" name="object 5420"/>
            <p:cNvSpPr/>
            <p:nvPr/>
          </p:nvSpPr>
          <p:spPr>
            <a:xfrm>
              <a:off x="2455392" y="6922185"/>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5421" name="object 5421"/>
            <p:cNvSpPr/>
            <p:nvPr/>
          </p:nvSpPr>
          <p:spPr>
            <a:xfrm>
              <a:off x="2455392" y="69186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5422" name="object 5422"/>
            <p:cNvSpPr/>
            <p:nvPr/>
          </p:nvSpPr>
          <p:spPr>
            <a:xfrm>
              <a:off x="2455392" y="6917080"/>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E84B2"/>
            </a:solidFill>
          </p:spPr>
          <p:txBody>
            <a:bodyPr wrap="square" lIns="0" tIns="0" rIns="0" bIns="0" rtlCol="0"/>
            <a:lstStyle/>
            <a:p>
              <a:endParaRPr sz="1227"/>
            </a:p>
          </p:txBody>
        </p:sp>
        <p:sp>
          <p:nvSpPr>
            <p:cNvPr id="5423" name="object 5423"/>
            <p:cNvSpPr/>
            <p:nvPr/>
          </p:nvSpPr>
          <p:spPr>
            <a:xfrm>
              <a:off x="2455392" y="6915035"/>
              <a:ext cx="2540" cy="3810"/>
            </a:xfrm>
            <a:custGeom>
              <a:avLst/>
              <a:gdLst/>
              <a:ahLst/>
              <a:cxnLst/>
              <a:rect l="l" t="t" r="r" b="b"/>
              <a:pathLst>
                <a:path w="2539" h="3809">
                  <a:moveTo>
                    <a:pt x="2286" y="0"/>
                  </a:moveTo>
                  <a:lnTo>
                    <a:pt x="0" y="1320"/>
                  </a:lnTo>
                  <a:lnTo>
                    <a:pt x="0" y="3365"/>
                  </a:lnTo>
                  <a:lnTo>
                    <a:pt x="2286" y="2044"/>
                  </a:lnTo>
                  <a:lnTo>
                    <a:pt x="2286" y="0"/>
                  </a:lnTo>
                  <a:close/>
                </a:path>
              </a:pathLst>
            </a:custGeom>
            <a:solidFill>
              <a:srgbClr val="5E85B2"/>
            </a:solidFill>
          </p:spPr>
          <p:txBody>
            <a:bodyPr wrap="square" lIns="0" tIns="0" rIns="0" bIns="0" rtlCol="0"/>
            <a:lstStyle/>
            <a:p>
              <a:endParaRPr sz="1227"/>
            </a:p>
          </p:txBody>
        </p:sp>
        <p:sp>
          <p:nvSpPr>
            <p:cNvPr id="5424" name="object 5424"/>
            <p:cNvSpPr/>
            <p:nvPr/>
          </p:nvSpPr>
          <p:spPr>
            <a:xfrm>
              <a:off x="2455392" y="6911555"/>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5425" name="object 5425"/>
            <p:cNvSpPr/>
            <p:nvPr/>
          </p:nvSpPr>
          <p:spPr>
            <a:xfrm>
              <a:off x="2455392" y="6909612"/>
              <a:ext cx="2540" cy="3810"/>
            </a:xfrm>
            <a:custGeom>
              <a:avLst/>
              <a:gdLst/>
              <a:ahLst/>
              <a:cxnLst/>
              <a:rect l="l" t="t" r="r" b="b"/>
              <a:pathLst>
                <a:path w="2539" h="3809">
                  <a:moveTo>
                    <a:pt x="2286" y="0"/>
                  </a:moveTo>
                  <a:lnTo>
                    <a:pt x="0" y="1320"/>
                  </a:lnTo>
                  <a:lnTo>
                    <a:pt x="0" y="3251"/>
                  </a:lnTo>
                  <a:lnTo>
                    <a:pt x="2286" y="1943"/>
                  </a:lnTo>
                  <a:lnTo>
                    <a:pt x="2286" y="0"/>
                  </a:lnTo>
                  <a:close/>
                </a:path>
              </a:pathLst>
            </a:custGeom>
            <a:solidFill>
              <a:srgbClr val="5E86B4"/>
            </a:solidFill>
          </p:spPr>
          <p:txBody>
            <a:bodyPr wrap="square" lIns="0" tIns="0" rIns="0" bIns="0" rtlCol="0"/>
            <a:lstStyle/>
            <a:p>
              <a:endParaRPr sz="1227"/>
            </a:p>
          </p:txBody>
        </p:sp>
        <p:sp>
          <p:nvSpPr>
            <p:cNvPr id="5426" name="object 5426"/>
            <p:cNvSpPr/>
            <p:nvPr/>
          </p:nvSpPr>
          <p:spPr>
            <a:xfrm>
              <a:off x="2455392" y="6905993"/>
              <a:ext cx="2540" cy="5080"/>
            </a:xfrm>
            <a:custGeom>
              <a:avLst/>
              <a:gdLst/>
              <a:ahLst/>
              <a:cxnLst/>
              <a:rect l="l" t="t" r="r" b="b"/>
              <a:pathLst>
                <a:path w="2539" h="5079">
                  <a:moveTo>
                    <a:pt x="2286" y="0"/>
                  </a:moveTo>
                  <a:lnTo>
                    <a:pt x="0" y="1320"/>
                  </a:lnTo>
                  <a:lnTo>
                    <a:pt x="0" y="3302"/>
                  </a:lnTo>
                  <a:lnTo>
                    <a:pt x="0" y="4940"/>
                  </a:lnTo>
                  <a:lnTo>
                    <a:pt x="2286" y="3619"/>
                  </a:lnTo>
                  <a:lnTo>
                    <a:pt x="2286" y="1993"/>
                  </a:lnTo>
                  <a:lnTo>
                    <a:pt x="2286" y="0"/>
                  </a:lnTo>
                  <a:close/>
                </a:path>
              </a:pathLst>
            </a:custGeom>
            <a:solidFill>
              <a:srgbClr val="5E87B4"/>
            </a:solidFill>
          </p:spPr>
          <p:txBody>
            <a:bodyPr wrap="square" lIns="0" tIns="0" rIns="0" bIns="0" rtlCol="0"/>
            <a:lstStyle/>
            <a:p>
              <a:endParaRPr sz="1227"/>
            </a:p>
          </p:txBody>
        </p:sp>
        <p:sp>
          <p:nvSpPr>
            <p:cNvPr id="5427" name="object 5427"/>
            <p:cNvSpPr/>
            <p:nvPr/>
          </p:nvSpPr>
          <p:spPr>
            <a:xfrm>
              <a:off x="2455392" y="6904393"/>
              <a:ext cx="2540" cy="3175"/>
            </a:xfrm>
            <a:custGeom>
              <a:avLst/>
              <a:gdLst/>
              <a:ahLst/>
              <a:cxnLst/>
              <a:rect l="l" t="t" r="r" b="b"/>
              <a:pathLst>
                <a:path w="2539" h="3175">
                  <a:moveTo>
                    <a:pt x="2286" y="0"/>
                  </a:moveTo>
                  <a:lnTo>
                    <a:pt x="0" y="1308"/>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5428" name="object 5428"/>
            <p:cNvSpPr/>
            <p:nvPr/>
          </p:nvSpPr>
          <p:spPr>
            <a:xfrm>
              <a:off x="2455392" y="6902450"/>
              <a:ext cx="2540" cy="3810"/>
            </a:xfrm>
            <a:custGeom>
              <a:avLst/>
              <a:gdLst/>
              <a:ahLst/>
              <a:cxnLst/>
              <a:rect l="l" t="t" r="r" b="b"/>
              <a:pathLst>
                <a:path w="2539" h="3809">
                  <a:moveTo>
                    <a:pt x="2286" y="0"/>
                  </a:moveTo>
                  <a:lnTo>
                    <a:pt x="0" y="1308"/>
                  </a:lnTo>
                  <a:lnTo>
                    <a:pt x="0" y="3251"/>
                  </a:lnTo>
                  <a:lnTo>
                    <a:pt x="2286" y="1943"/>
                  </a:lnTo>
                  <a:lnTo>
                    <a:pt x="2286" y="0"/>
                  </a:lnTo>
                  <a:close/>
                </a:path>
              </a:pathLst>
            </a:custGeom>
            <a:solidFill>
              <a:srgbClr val="5E88B6"/>
            </a:solidFill>
          </p:spPr>
          <p:txBody>
            <a:bodyPr wrap="square" lIns="0" tIns="0" rIns="0" bIns="0" rtlCol="0"/>
            <a:lstStyle/>
            <a:p>
              <a:endParaRPr sz="1227"/>
            </a:p>
          </p:txBody>
        </p:sp>
        <p:sp>
          <p:nvSpPr>
            <p:cNvPr id="5429" name="object 5429"/>
            <p:cNvSpPr/>
            <p:nvPr/>
          </p:nvSpPr>
          <p:spPr>
            <a:xfrm>
              <a:off x="2455392" y="6900583"/>
              <a:ext cx="2540" cy="3175"/>
            </a:xfrm>
            <a:custGeom>
              <a:avLst/>
              <a:gdLst/>
              <a:ahLst/>
              <a:cxnLst/>
              <a:rect l="l" t="t" r="r" b="b"/>
              <a:pathLst>
                <a:path w="2539" h="3175">
                  <a:moveTo>
                    <a:pt x="2286" y="0"/>
                  </a:moveTo>
                  <a:lnTo>
                    <a:pt x="0" y="1320"/>
                  </a:lnTo>
                  <a:lnTo>
                    <a:pt x="0" y="3174"/>
                  </a:lnTo>
                  <a:lnTo>
                    <a:pt x="2286" y="1866"/>
                  </a:lnTo>
                  <a:lnTo>
                    <a:pt x="2286" y="0"/>
                  </a:lnTo>
                  <a:close/>
                </a:path>
              </a:pathLst>
            </a:custGeom>
            <a:solidFill>
              <a:srgbClr val="5F88B6"/>
            </a:solidFill>
          </p:spPr>
          <p:txBody>
            <a:bodyPr wrap="square" lIns="0" tIns="0" rIns="0" bIns="0" rtlCol="0"/>
            <a:lstStyle/>
            <a:p>
              <a:endParaRPr sz="1227"/>
            </a:p>
          </p:txBody>
        </p:sp>
        <p:sp>
          <p:nvSpPr>
            <p:cNvPr id="5430" name="object 5430"/>
            <p:cNvSpPr/>
            <p:nvPr/>
          </p:nvSpPr>
          <p:spPr>
            <a:xfrm>
              <a:off x="2455392" y="6898970"/>
              <a:ext cx="2540" cy="3175"/>
            </a:xfrm>
            <a:custGeom>
              <a:avLst/>
              <a:gdLst/>
              <a:ahLst/>
              <a:cxnLst/>
              <a:rect l="l" t="t" r="r" b="b"/>
              <a:pathLst>
                <a:path w="2539" h="3175">
                  <a:moveTo>
                    <a:pt x="2286" y="0"/>
                  </a:moveTo>
                  <a:lnTo>
                    <a:pt x="0" y="1308"/>
                  </a:lnTo>
                  <a:lnTo>
                    <a:pt x="0" y="2933"/>
                  </a:lnTo>
                  <a:lnTo>
                    <a:pt x="2286" y="1612"/>
                  </a:lnTo>
                  <a:lnTo>
                    <a:pt x="2286" y="0"/>
                  </a:lnTo>
                  <a:close/>
                </a:path>
              </a:pathLst>
            </a:custGeom>
            <a:solidFill>
              <a:srgbClr val="5F89B6"/>
            </a:solidFill>
          </p:spPr>
          <p:txBody>
            <a:bodyPr wrap="square" lIns="0" tIns="0" rIns="0" bIns="0" rtlCol="0"/>
            <a:lstStyle/>
            <a:p>
              <a:endParaRPr sz="1227"/>
            </a:p>
          </p:txBody>
        </p:sp>
        <p:sp>
          <p:nvSpPr>
            <p:cNvPr id="5431" name="object 5431"/>
            <p:cNvSpPr/>
            <p:nvPr/>
          </p:nvSpPr>
          <p:spPr>
            <a:xfrm>
              <a:off x="2455392" y="6896912"/>
              <a:ext cx="2540" cy="3810"/>
            </a:xfrm>
            <a:custGeom>
              <a:avLst/>
              <a:gdLst/>
              <a:ahLst/>
              <a:cxnLst/>
              <a:rect l="l" t="t" r="r" b="b"/>
              <a:pathLst>
                <a:path w="2539" h="3809">
                  <a:moveTo>
                    <a:pt x="2286" y="0"/>
                  </a:moveTo>
                  <a:lnTo>
                    <a:pt x="0" y="1320"/>
                  </a:lnTo>
                  <a:lnTo>
                    <a:pt x="0" y="3365"/>
                  </a:lnTo>
                  <a:lnTo>
                    <a:pt x="2286" y="2057"/>
                  </a:lnTo>
                  <a:lnTo>
                    <a:pt x="2286" y="0"/>
                  </a:lnTo>
                  <a:close/>
                </a:path>
              </a:pathLst>
            </a:custGeom>
            <a:solidFill>
              <a:srgbClr val="5F8AB7"/>
            </a:solidFill>
          </p:spPr>
          <p:txBody>
            <a:bodyPr wrap="square" lIns="0" tIns="0" rIns="0" bIns="0" rtlCol="0"/>
            <a:lstStyle/>
            <a:p>
              <a:endParaRPr sz="1227"/>
            </a:p>
          </p:txBody>
        </p:sp>
        <p:sp>
          <p:nvSpPr>
            <p:cNvPr id="5432" name="object 5432"/>
            <p:cNvSpPr/>
            <p:nvPr/>
          </p:nvSpPr>
          <p:spPr>
            <a:xfrm>
              <a:off x="2451709" y="6895147"/>
              <a:ext cx="6350" cy="3175"/>
            </a:xfrm>
            <a:custGeom>
              <a:avLst/>
              <a:gdLst/>
              <a:ahLst/>
              <a:cxnLst/>
              <a:rect l="l" t="t" r="r" b="b"/>
              <a:pathLst>
                <a:path w="6350" h="3175">
                  <a:moveTo>
                    <a:pt x="5969" y="1028"/>
                  </a:moveTo>
                  <a:lnTo>
                    <a:pt x="5092" y="723"/>
                  </a:lnTo>
                  <a:lnTo>
                    <a:pt x="2984" y="0"/>
                  </a:lnTo>
                  <a:lnTo>
                    <a:pt x="0" y="1701"/>
                  </a:lnTo>
                  <a:lnTo>
                    <a:pt x="2120" y="2438"/>
                  </a:lnTo>
                  <a:lnTo>
                    <a:pt x="3683" y="2971"/>
                  </a:lnTo>
                  <a:lnTo>
                    <a:pt x="5969" y="1765"/>
                  </a:lnTo>
                  <a:lnTo>
                    <a:pt x="5969" y="1028"/>
                  </a:lnTo>
                  <a:close/>
                </a:path>
              </a:pathLst>
            </a:custGeom>
            <a:solidFill>
              <a:srgbClr val="5F8AB8"/>
            </a:solidFill>
          </p:spPr>
          <p:txBody>
            <a:bodyPr wrap="square" lIns="0" tIns="0" rIns="0" bIns="0" rtlCol="0"/>
            <a:lstStyle/>
            <a:p>
              <a:endParaRPr sz="1227"/>
            </a:p>
          </p:txBody>
        </p:sp>
        <p:sp>
          <p:nvSpPr>
            <p:cNvPr id="5433" name="object 5433"/>
            <p:cNvSpPr/>
            <p:nvPr/>
          </p:nvSpPr>
          <p:spPr>
            <a:xfrm>
              <a:off x="2449969" y="6894538"/>
              <a:ext cx="5080" cy="2540"/>
            </a:xfrm>
            <a:custGeom>
              <a:avLst/>
              <a:gdLst/>
              <a:ahLst/>
              <a:cxnLst/>
              <a:rect l="l" t="t" r="r" b="b"/>
              <a:pathLst>
                <a:path w="5080" h="2540">
                  <a:moveTo>
                    <a:pt x="2984" y="0"/>
                  </a:moveTo>
                  <a:lnTo>
                    <a:pt x="0" y="1714"/>
                  </a:lnTo>
                  <a:lnTo>
                    <a:pt x="1739" y="2311"/>
                  </a:lnTo>
                  <a:lnTo>
                    <a:pt x="4724" y="609"/>
                  </a:lnTo>
                  <a:lnTo>
                    <a:pt x="2984" y="0"/>
                  </a:lnTo>
                  <a:close/>
                </a:path>
              </a:pathLst>
            </a:custGeom>
            <a:solidFill>
              <a:srgbClr val="5F8BB8"/>
            </a:solidFill>
          </p:spPr>
          <p:txBody>
            <a:bodyPr wrap="square" lIns="0" tIns="0" rIns="0" bIns="0" rtlCol="0"/>
            <a:lstStyle/>
            <a:p>
              <a:endParaRPr sz="1227"/>
            </a:p>
          </p:txBody>
        </p:sp>
        <p:sp>
          <p:nvSpPr>
            <p:cNvPr id="5434" name="object 5434"/>
            <p:cNvSpPr/>
            <p:nvPr/>
          </p:nvSpPr>
          <p:spPr>
            <a:xfrm>
              <a:off x="2447645" y="6893737"/>
              <a:ext cx="5715" cy="2540"/>
            </a:xfrm>
            <a:custGeom>
              <a:avLst/>
              <a:gdLst/>
              <a:ahLst/>
              <a:cxnLst/>
              <a:rect l="l" t="t" r="r" b="b"/>
              <a:pathLst>
                <a:path w="5714" h="2540">
                  <a:moveTo>
                    <a:pt x="2984" y="0"/>
                  </a:moveTo>
                  <a:lnTo>
                    <a:pt x="0" y="1714"/>
                  </a:lnTo>
                  <a:lnTo>
                    <a:pt x="2324" y="2514"/>
                  </a:lnTo>
                  <a:lnTo>
                    <a:pt x="5308" y="800"/>
                  </a:lnTo>
                  <a:lnTo>
                    <a:pt x="2984" y="0"/>
                  </a:lnTo>
                  <a:close/>
                </a:path>
              </a:pathLst>
            </a:custGeom>
            <a:solidFill>
              <a:srgbClr val="5F8CB9"/>
            </a:solidFill>
          </p:spPr>
          <p:txBody>
            <a:bodyPr wrap="square" lIns="0" tIns="0" rIns="0" bIns="0" rtlCol="0"/>
            <a:lstStyle/>
            <a:p>
              <a:endParaRPr sz="1227"/>
            </a:p>
          </p:txBody>
        </p:sp>
        <p:sp>
          <p:nvSpPr>
            <p:cNvPr id="5435" name="object 5435"/>
            <p:cNvSpPr/>
            <p:nvPr/>
          </p:nvSpPr>
          <p:spPr>
            <a:xfrm>
              <a:off x="2445969" y="6893153"/>
              <a:ext cx="5080" cy="2540"/>
            </a:xfrm>
            <a:custGeom>
              <a:avLst/>
              <a:gdLst/>
              <a:ahLst/>
              <a:cxnLst/>
              <a:rect l="l" t="t" r="r" b="b"/>
              <a:pathLst>
                <a:path w="5080" h="2540">
                  <a:moveTo>
                    <a:pt x="2984" y="0"/>
                  </a:moveTo>
                  <a:lnTo>
                    <a:pt x="0" y="1727"/>
                  </a:lnTo>
                  <a:lnTo>
                    <a:pt x="1676" y="2298"/>
                  </a:lnTo>
                  <a:lnTo>
                    <a:pt x="4660" y="584"/>
                  </a:lnTo>
                  <a:lnTo>
                    <a:pt x="2984" y="0"/>
                  </a:lnTo>
                  <a:close/>
                </a:path>
              </a:pathLst>
            </a:custGeom>
            <a:solidFill>
              <a:srgbClr val="5F8CBA"/>
            </a:solidFill>
          </p:spPr>
          <p:txBody>
            <a:bodyPr wrap="square" lIns="0" tIns="0" rIns="0" bIns="0" rtlCol="0"/>
            <a:lstStyle/>
            <a:p>
              <a:endParaRPr sz="1227"/>
            </a:p>
          </p:txBody>
        </p:sp>
        <p:sp>
          <p:nvSpPr>
            <p:cNvPr id="5436" name="object 5436"/>
            <p:cNvSpPr/>
            <p:nvPr/>
          </p:nvSpPr>
          <p:spPr>
            <a:xfrm>
              <a:off x="2443734" y="6892391"/>
              <a:ext cx="5715" cy="2540"/>
            </a:xfrm>
            <a:custGeom>
              <a:avLst/>
              <a:gdLst/>
              <a:ahLst/>
              <a:cxnLst/>
              <a:rect l="l" t="t" r="r" b="b"/>
              <a:pathLst>
                <a:path w="5714" h="2540">
                  <a:moveTo>
                    <a:pt x="2997" y="0"/>
                  </a:moveTo>
                  <a:lnTo>
                    <a:pt x="0" y="1714"/>
                  </a:lnTo>
                  <a:lnTo>
                    <a:pt x="2235" y="2489"/>
                  </a:lnTo>
                  <a:lnTo>
                    <a:pt x="5219" y="762"/>
                  </a:lnTo>
                  <a:lnTo>
                    <a:pt x="2997" y="0"/>
                  </a:lnTo>
                  <a:close/>
                </a:path>
              </a:pathLst>
            </a:custGeom>
            <a:solidFill>
              <a:srgbClr val="608DBA"/>
            </a:solidFill>
          </p:spPr>
          <p:txBody>
            <a:bodyPr wrap="square" lIns="0" tIns="0" rIns="0" bIns="0" rtlCol="0"/>
            <a:lstStyle/>
            <a:p>
              <a:endParaRPr sz="1227"/>
            </a:p>
          </p:txBody>
        </p:sp>
        <p:sp>
          <p:nvSpPr>
            <p:cNvPr id="5437" name="object 5437"/>
            <p:cNvSpPr/>
            <p:nvPr/>
          </p:nvSpPr>
          <p:spPr>
            <a:xfrm>
              <a:off x="2439949" y="6891083"/>
              <a:ext cx="6985" cy="3175"/>
            </a:xfrm>
            <a:custGeom>
              <a:avLst/>
              <a:gdLst/>
              <a:ahLst/>
              <a:cxnLst/>
              <a:rect l="l" t="t" r="r" b="b"/>
              <a:pathLst>
                <a:path w="6985" h="3175">
                  <a:moveTo>
                    <a:pt x="6781" y="1308"/>
                  </a:moveTo>
                  <a:lnTo>
                    <a:pt x="4711" y="584"/>
                  </a:lnTo>
                  <a:lnTo>
                    <a:pt x="2997" y="0"/>
                  </a:lnTo>
                  <a:lnTo>
                    <a:pt x="0" y="1727"/>
                  </a:lnTo>
                  <a:lnTo>
                    <a:pt x="1727" y="2324"/>
                  </a:lnTo>
                  <a:lnTo>
                    <a:pt x="3784" y="3022"/>
                  </a:lnTo>
                  <a:lnTo>
                    <a:pt x="6781" y="1308"/>
                  </a:lnTo>
                  <a:close/>
                </a:path>
              </a:pathLst>
            </a:custGeom>
            <a:solidFill>
              <a:srgbClr val="608DBB"/>
            </a:solidFill>
          </p:spPr>
          <p:txBody>
            <a:bodyPr wrap="square" lIns="0" tIns="0" rIns="0" bIns="0" rtlCol="0"/>
            <a:lstStyle/>
            <a:p>
              <a:endParaRPr sz="1227"/>
            </a:p>
          </p:txBody>
        </p:sp>
        <p:sp>
          <p:nvSpPr>
            <p:cNvPr id="5438" name="object 5438"/>
            <p:cNvSpPr/>
            <p:nvPr/>
          </p:nvSpPr>
          <p:spPr>
            <a:xfrm>
              <a:off x="2437892" y="6890372"/>
              <a:ext cx="5080" cy="2540"/>
            </a:xfrm>
            <a:custGeom>
              <a:avLst/>
              <a:gdLst/>
              <a:ahLst/>
              <a:cxnLst/>
              <a:rect l="l" t="t" r="r" b="b"/>
              <a:pathLst>
                <a:path w="5080" h="2540">
                  <a:moveTo>
                    <a:pt x="2984" y="0"/>
                  </a:moveTo>
                  <a:lnTo>
                    <a:pt x="0" y="1727"/>
                  </a:lnTo>
                  <a:lnTo>
                    <a:pt x="2057" y="2438"/>
                  </a:lnTo>
                  <a:lnTo>
                    <a:pt x="5054" y="711"/>
                  </a:lnTo>
                  <a:lnTo>
                    <a:pt x="2984" y="0"/>
                  </a:lnTo>
                  <a:close/>
                </a:path>
              </a:pathLst>
            </a:custGeom>
            <a:solidFill>
              <a:srgbClr val="608EBC"/>
            </a:solidFill>
          </p:spPr>
          <p:txBody>
            <a:bodyPr wrap="square" lIns="0" tIns="0" rIns="0" bIns="0" rtlCol="0"/>
            <a:lstStyle/>
            <a:p>
              <a:endParaRPr sz="1227"/>
            </a:p>
          </p:txBody>
        </p:sp>
        <p:sp>
          <p:nvSpPr>
            <p:cNvPr id="5439" name="object 5439"/>
            <p:cNvSpPr/>
            <p:nvPr/>
          </p:nvSpPr>
          <p:spPr>
            <a:xfrm>
              <a:off x="2436075" y="6889750"/>
              <a:ext cx="5080" cy="2540"/>
            </a:xfrm>
            <a:custGeom>
              <a:avLst/>
              <a:gdLst/>
              <a:ahLst/>
              <a:cxnLst/>
              <a:rect l="l" t="t" r="r" b="b"/>
              <a:pathLst>
                <a:path w="5080" h="2540">
                  <a:moveTo>
                    <a:pt x="3009" y="0"/>
                  </a:moveTo>
                  <a:lnTo>
                    <a:pt x="0" y="1727"/>
                  </a:lnTo>
                  <a:lnTo>
                    <a:pt x="1816" y="2349"/>
                  </a:lnTo>
                  <a:lnTo>
                    <a:pt x="4800" y="622"/>
                  </a:lnTo>
                  <a:lnTo>
                    <a:pt x="3009" y="0"/>
                  </a:lnTo>
                  <a:close/>
                </a:path>
              </a:pathLst>
            </a:custGeom>
            <a:solidFill>
              <a:srgbClr val="608FBC"/>
            </a:solidFill>
          </p:spPr>
          <p:txBody>
            <a:bodyPr wrap="square" lIns="0" tIns="0" rIns="0" bIns="0" rtlCol="0"/>
            <a:lstStyle/>
            <a:p>
              <a:endParaRPr sz="1227"/>
            </a:p>
          </p:txBody>
        </p:sp>
        <p:sp>
          <p:nvSpPr>
            <p:cNvPr id="5440" name="object 5440"/>
            <p:cNvSpPr/>
            <p:nvPr/>
          </p:nvSpPr>
          <p:spPr>
            <a:xfrm>
              <a:off x="2432177" y="6888403"/>
              <a:ext cx="6985" cy="3175"/>
            </a:xfrm>
            <a:custGeom>
              <a:avLst/>
              <a:gdLst/>
              <a:ahLst/>
              <a:cxnLst/>
              <a:rect l="l" t="t" r="r" b="b"/>
              <a:pathLst>
                <a:path w="6985" h="3175">
                  <a:moveTo>
                    <a:pt x="6908" y="1346"/>
                  </a:moveTo>
                  <a:lnTo>
                    <a:pt x="4749" y="596"/>
                  </a:lnTo>
                  <a:lnTo>
                    <a:pt x="3009" y="0"/>
                  </a:lnTo>
                  <a:lnTo>
                    <a:pt x="0" y="1727"/>
                  </a:lnTo>
                  <a:lnTo>
                    <a:pt x="1739" y="2324"/>
                  </a:lnTo>
                  <a:lnTo>
                    <a:pt x="3898" y="3073"/>
                  </a:lnTo>
                  <a:lnTo>
                    <a:pt x="6908" y="1346"/>
                  </a:lnTo>
                  <a:close/>
                </a:path>
              </a:pathLst>
            </a:custGeom>
            <a:solidFill>
              <a:srgbClr val="608FBD"/>
            </a:solidFill>
          </p:spPr>
          <p:txBody>
            <a:bodyPr wrap="square" lIns="0" tIns="0" rIns="0" bIns="0" rtlCol="0"/>
            <a:lstStyle/>
            <a:p>
              <a:endParaRPr sz="1227"/>
            </a:p>
          </p:txBody>
        </p:sp>
        <p:sp>
          <p:nvSpPr>
            <p:cNvPr id="5441" name="object 5441"/>
            <p:cNvSpPr/>
            <p:nvPr/>
          </p:nvSpPr>
          <p:spPr>
            <a:xfrm>
              <a:off x="2430068" y="6887667"/>
              <a:ext cx="5715" cy="2540"/>
            </a:xfrm>
            <a:custGeom>
              <a:avLst/>
              <a:gdLst/>
              <a:ahLst/>
              <a:cxnLst/>
              <a:rect l="l" t="t" r="r" b="b"/>
              <a:pathLst>
                <a:path w="5714" h="2540">
                  <a:moveTo>
                    <a:pt x="3022" y="0"/>
                  </a:moveTo>
                  <a:lnTo>
                    <a:pt x="0" y="1739"/>
                  </a:lnTo>
                  <a:lnTo>
                    <a:pt x="2108" y="2463"/>
                  </a:lnTo>
                  <a:lnTo>
                    <a:pt x="5118" y="736"/>
                  </a:lnTo>
                  <a:lnTo>
                    <a:pt x="3022" y="0"/>
                  </a:lnTo>
                  <a:close/>
                </a:path>
              </a:pathLst>
            </a:custGeom>
            <a:solidFill>
              <a:srgbClr val="6090BD"/>
            </a:solidFill>
          </p:spPr>
          <p:txBody>
            <a:bodyPr wrap="square" lIns="0" tIns="0" rIns="0" bIns="0" rtlCol="0"/>
            <a:lstStyle/>
            <a:p>
              <a:endParaRPr sz="1227"/>
            </a:p>
          </p:txBody>
        </p:sp>
        <p:sp>
          <p:nvSpPr>
            <p:cNvPr id="5442" name="object 5442"/>
            <p:cNvSpPr/>
            <p:nvPr/>
          </p:nvSpPr>
          <p:spPr>
            <a:xfrm>
              <a:off x="2428379" y="6887095"/>
              <a:ext cx="5080" cy="2540"/>
            </a:xfrm>
            <a:custGeom>
              <a:avLst/>
              <a:gdLst/>
              <a:ahLst/>
              <a:cxnLst/>
              <a:rect l="l" t="t" r="r" b="b"/>
              <a:pathLst>
                <a:path w="5080" h="2540">
                  <a:moveTo>
                    <a:pt x="3022" y="0"/>
                  </a:moveTo>
                  <a:lnTo>
                    <a:pt x="0" y="1727"/>
                  </a:lnTo>
                  <a:lnTo>
                    <a:pt x="1689" y="2311"/>
                  </a:lnTo>
                  <a:lnTo>
                    <a:pt x="4711" y="571"/>
                  </a:lnTo>
                  <a:lnTo>
                    <a:pt x="3022" y="0"/>
                  </a:lnTo>
                  <a:close/>
                </a:path>
              </a:pathLst>
            </a:custGeom>
            <a:solidFill>
              <a:srgbClr val="6190BE"/>
            </a:solidFill>
          </p:spPr>
          <p:txBody>
            <a:bodyPr wrap="square" lIns="0" tIns="0" rIns="0" bIns="0" rtlCol="0"/>
            <a:lstStyle/>
            <a:p>
              <a:endParaRPr sz="1227"/>
            </a:p>
          </p:txBody>
        </p:sp>
        <p:sp>
          <p:nvSpPr>
            <p:cNvPr id="5443" name="object 5443"/>
            <p:cNvSpPr/>
            <p:nvPr/>
          </p:nvSpPr>
          <p:spPr>
            <a:xfrm>
              <a:off x="2422296" y="6884987"/>
              <a:ext cx="9525" cy="4445"/>
            </a:xfrm>
            <a:custGeom>
              <a:avLst/>
              <a:gdLst/>
              <a:ahLst/>
              <a:cxnLst/>
              <a:rect l="l" t="t" r="r" b="b"/>
              <a:pathLst>
                <a:path w="9525" h="4445">
                  <a:moveTo>
                    <a:pt x="9105" y="2108"/>
                  </a:moveTo>
                  <a:lnTo>
                    <a:pt x="6972" y="1358"/>
                  </a:lnTo>
                  <a:lnTo>
                    <a:pt x="4864" y="635"/>
                  </a:lnTo>
                  <a:lnTo>
                    <a:pt x="3035" y="0"/>
                  </a:lnTo>
                  <a:lnTo>
                    <a:pt x="0" y="1752"/>
                  </a:lnTo>
                  <a:lnTo>
                    <a:pt x="1854" y="2387"/>
                  </a:lnTo>
                  <a:lnTo>
                    <a:pt x="3937" y="3098"/>
                  </a:lnTo>
                  <a:lnTo>
                    <a:pt x="6083" y="3835"/>
                  </a:lnTo>
                  <a:lnTo>
                    <a:pt x="9105" y="2108"/>
                  </a:lnTo>
                  <a:close/>
                </a:path>
              </a:pathLst>
            </a:custGeom>
            <a:solidFill>
              <a:srgbClr val="6191BF"/>
            </a:solidFill>
          </p:spPr>
          <p:txBody>
            <a:bodyPr wrap="square" lIns="0" tIns="0" rIns="0" bIns="0" rtlCol="0"/>
            <a:lstStyle/>
            <a:p>
              <a:endParaRPr sz="1227"/>
            </a:p>
          </p:txBody>
        </p:sp>
        <p:sp>
          <p:nvSpPr>
            <p:cNvPr id="5444" name="object 5444"/>
            <p:cNvSpPr/>
            <p:nvPr/>
          </p:nvSpPr>
          <p:spPr>
            <a:xfrm>
              <a:off x="2420289" y="6884289"/>
              <a:ext cx="5080" cy="2540"/>
            </a:xfrm>
            <a:custGeom>
              <a:avLst/>
              <a:gdLst/>
              <a:ahLst/>
              <a:cxnLst/>
              <a:rect l="l" t="t" r="r" b="b"/>
              <a:pathLst>
                <a:path w="5080" h="2540">
                  <a:moveTo>
                    <a:pt x="3022" y="0"/>
                  </a:moveTo>
                  <a:lnTo>
                    <a:pt x="0" y="1752"/>
                  </a:lnTo>
                  <a:lnTo>
                    <a:pt x="2006" y="2451"/>
                  </a:lnTo>
                  <a:lnTo>
                    <a:pt x="5041" y="698"/>
                  </a:lnTo>
                  <a:lnTo>
                    <a:pt x="3022" y="0"/>
                  </a:lnTo>
                  <a:close/>
                </a:path>
              </a:pathLst>
            </a:custGeom>
            <a:solidFill>
              <a:srgbClr val="6192C0"/>
            </a:solidFill>
          </p:spPr>
          <p:txBody>
            <a:bodyPr wrap="square" lIns="0" tIns="0" rIns="0" bIns="0" rtlCol="0"/>
            <a:lstStyle/>
            <a:p>
              <a:endParaRPr sz="1227"/>
            </a:p>
          </p:txBody>
        </p:sp>
        <p:sp>
          <p:nvSpPr>
            <p:cNvPr id="5445" name="object 5445"/>
            <p:cNvSpPr/>
            <p:nvPr/>
          </p:nvSpPr>
          <p:spPr>
            <a:xfrm>
              <a:off x="2418422" y="6883654"/>
              <a:ext cx="5080" cy="2540"/>
            </a:xfrm>
            <a:custGeom>
              <a:avLst/>
              <a:gdLst/>
              <a:ahLst/>
              <a:cxnLst/>
              <a:rect l="l" t="t" r="r" b="b"/>
              <a:pathLst>
                <a:path w="5080" h="2540">
                  <a:moveTo>
                    <a:pt x="3060" y="0"/>
                  </a:moveTo>
                  <a:lnTo>
                    <a:pt x="0" y="1752"/>
                  </a:lnTo>
                  <a:lnTo>
                    <a:pt x="1866" y="2387"/>
                  </a:lnTo>
                  <a:lnTo>
                    <a:pt x="4889" y="635"/>
                  </a:lnTo>
                  <a:lnTo>
                    <a:pt x="3060" y="0"/>
                  </a:lnTo>
                  <a:close/>
                </a:path>
              </a:pathLst>
            </a:custGeom>
            <a:solidFill>
              <a:srgbClr val="6193C1"/>
            </a:solidFill>
          </p:spPr>
          <p:txBody>
            <a:bodyPr wrap="square" lIns="0" tIns="0" rIns="0" bIns="0" rtlCol="0"/>
            <a:lstStyle/>
            <a:p>
              <a:endParaRPr sz="1227"/>
            </a:p>
          </p:txBody>
        </p:sp>
        <p:sp>
          <p:nvSpPr>
            <p:cNvPr id="5446" name="object 5446"/>
            <p:cNvSpPr/>
            <p:nvPr/>
          </p:nvSpPr>
          <p:spPr>
            <a:xfrm>
              <a:off x="2416505" y="6882981"/>
              <a:ext cx="5080" cy="2540"/>
            </a:xfrm>
            <a:custGeom>
              <a:avLst/>
              <a:gdLst/>
              <a:ahLst/>
              <a:cxnLst/>
              <a:rect l="l" t="t" r="r" b="b"/>
              <a:pathLst>
                <a:path w="5080" h="2540">
                  <a:moveTo>
                    <a:pt x="3035" y="0"/>
                  </a:moveTo>
                  <a:lnTo>
                    <a:pt x="0" y="1765"/>
                  </a:lnTo>
                  <a:lnTo>
                    <a:pt x="1917" y="2425"/>
                  </a:lnTo>
                  <a:lnTo>
                    <a:pt x="4978" y="673"/>
                  </a:lnTo>
                  <a:lnTo>
                    <a:pt x="3035" y="0"/>
                  </a:lnTo>
                  <a:close/>
                </a:path>
              </a:pathLst>
            </a:custGeom>
            <a:solidFill>
              <a:srgbClr val="6194C1"/>
            </a:solidFill>
          </p:spPr>
          <p:txBody>
            <a:bodyPr wrap="square" lIns="0" tIns="0" rIns="0" bIns="0" rtlCol="0"/>
            <a:lstStyle/>
            <a:p>
              <a:endParaRPr sz="1227"/>
            </a:p>
          </p:txBody>
        </p:sp>
        <p:sp>
          <p:nvSpPr>
            <p:cNvPr id="5447" name="object 5447"/>
            <p:cNvSpPr/>
            <p:nvPr/>
          </p:nvSpPr>
          <p:spPr>
            <a:xfrm>
              <a:off x="2412390" y="6881571"/>
              <a:ext cx="7620" cy="3175"/>
            </a:xfrm>
            <a:custGeom>
              <a:avLst/>
              <a:gdLst/>
              <a:ahLst/>
              <a:cxnLst/>
              <a:rect l="l" t="t" r="r" b="b"/>
              <a:pathLst>
                <a:path w="7619" h="3175">
                  <a:moveTo>
                    <a:pt x="7150" y="1409"/>
                  </a:moveTo>
                  <a:lnTo>
                    <a:pt x="5257" y="762"/>
                  </a:lnTo>
                  <a:lnTo>
                    <a:pt x="3060" y="0"/>
                  </a:lnTo>
                  <a:lnTo>
                    <a:pt x="0" y="1752"/>
                  </a:lnTo>
                  <a:lnTo>
                    <a:pt x="2197" y="2514"/>
                  </a:lnTo>
                  <a:lnTo>
                    <a:pt x="4114" y="3175"/>
                  </a:lnTo>
                  <a:lnTo>
                    <a:pt x="7150" y="1409"/>
                  </a:lnTo>
                  <a:close/>
                </a:path>
              </a:pathLst>
            </a:custGeom>
            <a:solidFill>
              <a:srgbClr val="6194C2"/>
            </a:solidFill>
          </p:spPr>
          <p:txBody>
            <a:bodyPr wrap="square" lIns="0" tIns="0" rIns="0" bIns="0" rtlCol="0"/>
            <a:lstStyle/>
            <a:p>
              <a:endParaRPr sz="1227"/>
            </a:p>
          </p:txBody>
        </p:sp>
        <p:sp>
          <p:nvSpPr>
            <p:cNvPr id="5448" name="object 5448"/>
            <p:cNvSpPr/>
            <p:nvPr/>
          </p:nvSpPr>
          <p:spPr>
            <a:xfrm>
              <a:off x="2408466" y="6880212"/>
              <a:ext cx="6985" cy="3175"/>
            </a:xfrm>
            <a:custGeom>
              <a:avLst/>
              <a:gdLst/>
              <a:ahLst/>
              <a:cxnLst/>
              <a:rect l="l" t="t" r="r" b="b"/>
              <a:pathLst>
                <a:path w="6985" h="3175">
                  <a:moveTo>
                    <a:pt x="6985" y="1358"/>
                  </a:moveTo>
                  <a:lnTo>
                    <a:pt x="5118" y="711"/>
                  </a:lnTo>
                  <a:lnTo>
                    <a:pt x="3060" y="0"/>
                  </a:lnTo>
                  <a:lnTo>
                    <a:pt x="0" y="1765"/>
                  </a:lnTo>
                  <a:lnTo>
                    <a:pt x="2070" y="2476"/>
                  </a:lnTo>
                  <a:lnTo>
                    <a:pt x="3924" y="3111"/>
                  </a:lnTo>
                  <a:lnTo>
                    <a:pt x="6985" y="1358"/>
                  </a:lnTo>
                  <a:close/>
                </a:path>
              </a:pathLst>
            </a:custGeom>
            <a:solidFill>
              <a:srgbClr val="6195C3"/>
            </a:solidFill>
          </p:spPr>
          <p:txBody>
            <a:bodyPr wrap="square" lIns="0" tIns="0" rIns="0" bIns="0" rtlCol="0"/>
            <a:lstStyle/>
            <a:p>
              <a:endParaRPr sz="1227"/>
            </a:p>
          </p:txBody>
        </p:sp>
        <p:sp>
          <p:nvSpPr>
            <p:cNvPr id="5449" name="object 5449"/>
            <p:cNvSpPr/>
            <p:nvPr/>
          </p:nvSpPr>
          <p:spPr>
            <a:xfrm>
              <a:off x="2390927" y="6873202"/>
              <a:ext cx="20955" cy="8890"/>
            </a:xfrm>
            <a:custGeom>
              <a:avLst/>
              <a:gdLst/>
              <a:ahLst/>
              <a:cxnLst/>
              <a:rect l="l" t="t" r="r" b="b"/>
              <a:pathLst>
                <a:path w="20955" h="8890">
                  <a:moveTo>
                    <a:pt x="317" y="0"/>
                  </a:moveTo>
                  <a:lnTo>
                    <a:pt x="0" y="114"/>
                  </a:lnTo>
                  <a:lnTo>
                    <a:pt x="0" y="2743"/>
                  </a:lnTo>
                  <a:lnTo>
                    <a:pt x="17538" y="8775"/>
                  </a:lnTo>
                  <a:lnTo>
                    <a:pt x="20599" y="7010"/>
                  </a:lnTo>
                  <a:lnTo>
                    <a:pt x="317" y="0"/>
                  </a:lnTo>
                  <a:close/>
                </a:path>
              </a:pathLst>
            </a:custGeom>
            <a:solidFill>
              <a:srgbClr val="6196C4"/>
            </a:solidFill>
          </p:spPr>
          <p:txBody>
            <a:bodyPr wrap="square" lIns="0" tIns="0" rIns="0" bIns="0" rtlCol="0"/>
            <a:lstStyle/>
            <a:p>
              <a:endParaRPr sz="1227"/>
            </a:p>
          </p:txBody>
        </p:sp>
        <p:sp>
          <p:nvSpPr>
            <p:cNvPr id="5450" name="object 5450"/>
            <p:cNvSpPr/>
            <p:nvPr/>
          </p:nvSpPr>
          <p:spPr>
            <a:xfrm>
              <a:off x="2457678" y="6895427"/>
              <a:ext cx="3175" cy="3175"/>
            </a:xfrm>
            <a:custGeom>
              <a:avLst/>
              <a:gdLst/>
              <a:ahLst/>
              <a:cxnLst/>
              <a:rect l="l" t="t" r="r" b="b"/>
              <a:pathLst>
                <a:path w="3175" h="3175">
                  <a:moveTo>
                    <a:pt x="2832" y="0"/>
                  </a:moveTo>
                  <a:lnTo>
                    <a:pt x="342" y="749"/>
                  </a:lnTo>
                  <a:lnTo>
                    <a:pt x="177" y="698"/>
                  </a:lnTo>
                  <a:lnTo>
                    <a:pt x="0" y="749"/>
                  </a:lnTo>
                  <a:lnTo>
                    <a:pt x="0" y="2590"/>
                  </a:lnTo>
                  <a:lnTo>
                    <a:pt x="2832" y="0"/>
                  </a:lnTo>
                  <a:close/>
                </a:path>
              </a:pathLst>
            </a:custGeom>
            <a:solidFill>
              <a:srgbClr val="5C75A2"/>
            </a:solidFill>
          </p:spPr>
          <p:txBody>
            <a:bodyPr wrap="square" lIns="0" tIns="0" rIns="0" bIns="0" rtlCol="0"/>
            <a:lstStyle/>
            <a:p>
              <a:endParaRPr sz="1227"/>
            </a:p>
          </p:txBody>
        </p:sp>
        <p:sp>
          <p:nvSpPr>
            <p:cNvPr id="5451" name="object 5451"/>
            <p:cNvSpPr/>
            <p:nvPr/>
          </p:nvSpPr>
          <p:spPr>
            <a:xfrm>
              <a:off x="2457678" y="6894538"/>
              <a:ext cx="6350" cy="5715"/>
            </a:xfrm>
            <a:custGeom>
              <a:avLst/>
              <a:gdLst/>
              <a:ahLst/>
              <a:cxnLst/>
              <a:rect l="l" t="t" r="r" b="b"/>
              <a:pathLst>
                <a:path w="6350" h="5715">
                  <a:moveTo>
                    <a:pt x="5740" y="0"/>
                  </a:moveTo>
                  <a:lnTo>
                    <a:pt x="2832" y="889"/>
                  </a:lnTo>
                  <a:lnTo>
                    <a:pt x="0" y="3479"/>
                  </a:lnTo>
                  <a:lnTo>
                    <a:pt x="0" y="5308"/>
                  </a:lnTo>
                  <a:lnTo>
                    <a:pt x="5740" y="0"/>
                  </a:lnTo>
                  <a:close/>
                </a:path>
              </a:pathLst>
            </a:custGeom>
            <a:solidFill>
              <a:srgbClr val="5C75A3"/>
            </a:solidFill>
          </p:spPr>
          <p:txBody>
            <a:bodyPr wrap="square" lIns="0" tIns="0" rIns="0" bIns="0" rtlCol="0"/>
            <a:lstStyle/>
            <a:p>
              <a:endParaRPr sz="1227"/>
            </a:p>
          </p:txBody>
        </p:sp>
        <p:sp>
          <p:nvSpPr>
            <p:cNvPr id="5452" name="object 5452"/>
            <p:cNvSpPr/>
            <p:nvPr/>
          </p:nvSpPr>
          <p:spPr>
            <a:xfrm>
              <a:off x="2457678" y="6893725"/>
              <a:ext cx="8890" cy="8255"/>
            </a:xfrm>
            <a:custGeom>
              <a:avLst/>
              <a:gdLst/>
              <a:ahLst/>
              <a:cxnLst/>
              <a:rect l="l" t="t" r="r" b="b"/>
              <a:pathLst>
                <a:path w="8889" h="8254">
                  <a:moveTo>
                    <a:pt x="8432" y="0"/>
                  </a:moveTo>
                  <a:lnTo>
                    <a:pt x="5740" y="812"/>
                  </a:lnTo>
                  <a:lnTo>
                    <a:pt x="0" y="6121"/>
                  </a:lnTo>
                  <a:lnTo>
                    <a:pt x="0" y="7759"/>
                  </a:lnTo>
                  <a:lnTo>
                    <a:pt x="2286" y="5651"/>
                  </a:lnTo>
                  <a:lnTo>
                    <a:pt x="2286" y="4737"/>
                  </a:lnTo>
                  <a:lnTo>
                    <a:pt x="3771" y="4292"/>
                  </a:lnTo>
                  <a:lnTo>
                    <a:pt x="8432" y="0"/>
                  </a:lnTo>
                  <a:close/>
                </a:path>
              </a:pathLst>
            </a:custGeom>
            <a:solidFill>
              <a:srgbClr val="5C76A3"/>
            </a:solidFill>
          </p:spPr>
          <p:txBody>
            <a:bodyPr wrap="square" lIns="0" tIns="0" rIns="0" bIns="0" rtlCol="0"/>
            <a:lstStyle/>
            <a:p>
              <a:endParaRPr sz="1227"/>
            </a:p>
          </p:txBody>
        </p:sp>
        <p:sp>
          <p:nvSpPr>
            <p:cNvPr id="5453" name="object 5453"/>
            <p:cNvSpPr/>
            <p:nvPr/>
          </p:nvSpPr>
          <p:spPr>
            <a:xfrm>
              <a:off x="2457678" y="6892645"/>
              <a:ext cx="12065" cy="11430"/>
            </a:xfrm>
            <a:custGeom>
              <a:avLst/>
              <a:gdLst/>
              <a:ahLst/>
              <a:cxnLst/>
              <a:rect l="l" t="t" r="r" b="b"/>
              <a:pathLst>
                <a:path w="12064" h="11429">
                  <a:moveTo>
                    <a:pt x="2286" y="6730"/>
                  </a:moveTo>
                  <a:lnTo>
                    <a:pt x="0" y="8839"/>
                  </a:lnTo>
                  <a:lnTo>
                    <a:pt x="0" y="11036"/>
                  </a:lnTo>
                  <a:lnTo>
                    <a:pt x="2298" y="8928"/>
                  </a:lnTo>
                  <a:lnTo>
                    <a:pt x="2286" y="6730"/>
                  </a:lnTo>
                  <a:close/>
                </a:path>
                <a:path w="12064" h="11429">
                  <a:moveTo>
                    <a:pt x="11988" y="0"/>
                  </a:moveTo>
                  <a:lnTo>
                    <a:pt x="8432" y="1079"/>
                  </a:lnTo>
                  <a:lnTo>
                    <a:pt x="3771" y="5372"/>
                  </a:lnTo>
                  <a:lnTo>
                    <a:pt x="7302" y="4317"/>
                  </a:lnTo>
                  <a:lnTo>
                    <a:pt x="11988" y="0"/>
                  </a:lnTo>
                  <a:close/>
                </a:path>
              </a:pathLst>
            </a:custGeom>
            <a:solidFill>
              <a:srgbClr val="5C77A4"/>
            </a:solidFill>
          </p:spPr>
          <p:txBody>
            <a:bodyPr wrap="square" lIns="0" tIns="0" rIns="0" bIns="0" rtlCol="0"/>
            <a:lstStyle/>
            <a:p>
              <a:endParaRPr sz="1227"/>
            </a:p>
          </p:txBody>
        </p:sp>
        <p:sp>
          <p:nvSpPr>
            <p:cNvPr id="5454" name="object 5454"/>
            <p:cNvSpPr/>
            <p:nvPr/>
          </p:nvSpPr>
          <p:spPr>
            <a:xfrm>
              <a:off x="2457678" y="6890842"/>
              <a:ext cx="18415" cy="17145"/>
            </a:xfrm>
            <a:custGeom>
              <a:avLst/>
              <a:gdLst/>
              <a:ahLst/>
              <a:cxnLst/>
              <a:rect l="l" t="t" r="r" b="b"/>
              <a:pathLst>
                <a:path w="18414" h="17145">
                  <a:moveTo>
                    <a:pt x="2311" y="14401"/>
                  </a:moveTo>
                  <a:lnTo>
                    <a:pt x="2298" y="12395"/>
                  </a:lnTo>
                  <a:lnTo>
                    <a:pt x="2298" y="10731"/>
                  </a:lnTo>
                  <a:lnTo>
                    <a:pt x="0" y="12839"/>
                  </a:lnTo>
                  <a:lnTo>
                    <a:pt x="0" y="14528"/>
                  </a:lnTo>
                  <a:lnTo>
                    <a:pt x="0" y="16535"/>
                  </a:lnTo>
                  <a:lnTo>
                    <a:pt x="2311" y="14401"/>
                  </a:lnTo>
                  <a:close/>
                </a:path>
                <a:path w="18414" h="17145">
                  <a:moveTo>
                    <a:pt x="17932" y="0"/>
                  </a:moveTo>
                  <a:lnTo>
                    <a:pt x="14605" y="1016"/>
                  </a:lnTo>
                  <a:lnTo>
                    <a:pt x="11988" y="1803"/>
                  </a:lnTo>
                  <a:lnTo>
                    <a:pt x="7302" y="6121"/>
                  </a:lnTo>
                  <a:lnTo>
                    <a:pt x="9931" y="5334"/>
                  </a:lnTo>
                  <a:lnTo>
                    <a:pt x="13208" y="4356"/>
                  </a:lnTo>
                  <a:lnTo>
                    <a:pt x="17932" y="0"/>
                  </a:lnTo>
                  <a:close/>
                </a:path>
              </a:pathLst>
            </a:custGeom>
            <a:solidFill>
              <a:srgbClr val="5C78A4"/>
            </a:solidFill>
          </p:spPr>
          <p:txBody>
            <a:bodyPr wrap="square" lIns="0" tIns="0" rIns="0" bIns="0" rtlCol="0"/>
            <a:lstStyle/>
            <a:p>
              <a:endParaRPr sz="1227"/>
            </a:p>
          </p:txBody>
        </p:sp>
        <p:sp>
          <p:nvSpPr>
            <p:cNvPr id="5455" name="object 5455"/>
            <p:cNvSpPr/>
            <p:nvPr/>
          </p:nvSpPr>
          <p:spPr>
            <a:xfrm>
              <a:off x="2457678" y="6889927"/>
              <a:ext cx="21590" cy="19685"/>
            </a:xfrm>
            <a:custGeom>
              <a:avLst/>
              <a:gdLst/>
              <a:ahLst/>
              <a:cxnLst/>
              <a:rect l="l" t="t" r="r" b="b"/>
              <a:pathLst>
                <a:path w="21589" h="19684">
                  <a:moveTo>
                    <a:pt x="2311" y="15316"/>
                  </a:moveTo>
                  <a:lnTo>
                    <a:pt x="0" y="17449"/>
                  </a:lnTo>
                  <a:lnTo>
                    <a:pt x="0" y="19329"/>
                  </a:lnTo>
                  <a:lnTo>
                    <a:pt x="2324" y="17183"/>
                  </a:lnTo>
                  <a:lnTo>
                    <a:pt x="2311" y="15316"/>
                  </a:lnTo>
                  <a:close/>
                </a:path>
                <a:path w="21589" h="19684">
                  <a:moveTo>
                    <a:pt x="20967" y="0"/>
                  </a:moveTo>
                  <a:lnTo>
                    <a:pt x="17932" y="914"/>
                  </a:lnTo>
                  <a:lnTo>
                    <a:pt x="13208" y="5270"/>
                  </a:lnTo>
                  <a:lnTo>
                    <a:pt x="16217" y="4368"/>
                  </a:lnTo>
                  <a:lnTo>
                    <a:pt x="20967" y="0"/>
                  </a:lnTo>
                  <a:close/>
                </a:path>
              </a:pathLst>
            </a:custGeom>
            <a:solidFill>
              <a:srgbClr val="5C78A5"/>
            </a:solidFill>
          </p:spPr>
          <p:txBody>
            <a:bodyPr wrap="square" lIns="0" tIns="0" rIns="0" bIns="0" rtlCol="0"/>
            <a:lstStyle/>
            <a:p>
              <a:endParaRPr sz="1227"/>
            </a:p>
          </p:txBody>
        </p:sp>
        <p:sp>
          <p:nvSpPr>
            <p:cNvPr id="5456" name="object 5456"/>
            <p:cNvSpPr/>
            <p:nvPr/>
          </p:nvSpPr>
          <p:spPr>
            <a:xfrm>
              <a:off x="2457678" y="6888137"/>
              <a:ext cx="27305" cy="24765"/>
            </a:xfrm>
            <a:custGeom>
              <a:avLst/>
              <a:gdLst/>
              <a:ahLst/>
              <a:cxnLst/>
              <a:rect l="l" t="t" r="r" b="b"/>
              <a:pathLst>
                <a:path w="27305" h="24765">
                  <a:moveTo>
                    <a:pt x="2324" y="18973"/>
                  </a:moveTo>
                  <a:lnTo>
                    <a:pt x="0" y="21120"/>
                  </a:lnTo>
                  <a:lnTo>
                    <a:pt x="0" y="22644"/>
                  </a:lnTo>
                  <a:lnTo>
                    <a:pt x="0" y="24714"/>
                  </a:lnTo>
                  <a:lnTo>
                    <a:pt x="2247" y="22644"/>
                  </a:lnTo>
                  <a:lnTo>
                    <a:pt x="2324" y="20523"/>
                  </a:lnTo>
                  <a:lnTo>
                    <a:pt x="2324" y="18973"/>
                  </a:lnTo>
                  <a:close/>
                </a:path>
                <a:path w="27305" h="24765">
                  <a:moveTo>
                    <a:pt x="26885" y="0"/>
                  </a:moveTo>
                  <a:lnTo>
                    <a:pt x="23660" y="977"/>
                  </a:lnTo>
                  <a:lnTo>
                    <a:pt x="20967" y="1790"/>
                  </a:lnTo>
                  <a:lnTo>
                    <a:pt x="16217" y="6159"/>
                  </a:lnTo>
                  <a:lnTo>
                    <a:pt x="18846" y="5384"/>
                  </a:lnTo>
                  <a:lnTo>
                    <a:pt x="22085" y="4419"/>
                  </a:lnTo>
                  <a:lnTo>
                    <a:pt x="26885" y="0"/>
                  </a:lnTo>
                  <a:close/>
                </a:path>
              </a:pathLst>
            </a:custGeom>
            <a:solidFill>
              <a:srgbClr val="5C79A6"/>
            </a:solidFill>
          </p:spPr>
          <p:txBody>
            <a:bodyPr wrap="square" lIns="0" tIns="0" rIns="0" bIns="0" rtlCol="0"/>
            <a:lstStyle/>
            <a:p>
              <a:endParaRPr sz="1227"/>
            </a:p>
          </p:txBody>
        </p:sp>
        <p:sp>
          <p:nvSpPr>
            <p:cNvPr id="5457" name="object 5457"/>
            <p:cNvSpPr/>
            <p:nvPr/>
          </p:nvSpPr>
          <p:spPr>
            <a:xfrm>
              <a:off x="2457678" y="6887248"/>
              <a:ext cx="29845" cy="27940"/>
            </a:xfrm>
            <a:custGeom>
              <a:avLst/>
              <a:gdLst/>
              <a:ahLst/>
              <a:cxnLst/>
              <a:rect l="l" t="t" r="r" b="b"/>
              <a:pathLst>
                <a:path w="29844" h="27940">
                  <a:moveTo>
                    <a:pt x="2336" y="23456"/>
                  </a:moveTo>
                  <a:lnTo>
                    <a:pt x="0" y="25603"/>
                  </a:lnTo>
                  <a:lnTo>
                    <a:pt x="0" y="27444"/>
                  </a:lnTo>
                  <a:lnTo>
                    <a:pt x="2336" y="25285"/>
                  </a:lnTo>
                  <a:lnTo>
                    <a:pt x="2336" y="23456"/>
                  </a:lnTo>
                  <a:close/>
                </a:path>
                <a:path w="29844" h="27940">
                  <a:moveTo>
                    <a:pt x="29819" y="0"/>
                  </a:moveTo>
                  <a:lnTo>
                    <a:pt x="26885" y="889"/>
                  </a:lnTo>
                  <a:lnTo>
                    <a:pt x="22085" y="5308"/>
                  </a:lnTo>
                  <a:lnTo>
                    <a:pt x="24993" y="4432"/>
                  </a:lnTo>
                  <a:lnTo>
                    <a:pt x="29819" y="0"/>
                  </a:lnTo>
                  <a:close/>
                </a:path>
              </a:pathLst>
            </a:custGeom>
            <a:solidFill>
              <a:srgbClr val="5C7AA6"/>
            </a:solidFill>
          </p:spPr>
          <p:txBody>
            <a:bodyPr wrap="square" lIns="0" tIns="0" rIns="0" bIns="0" rtlCol="0"/>
            <a:lstStyle/>
            <a:p>
              <a:endParaRPr sz="1227"/>
            </a:p>
          </p:txBody>
        </p:sp>
        <p:sp>
          <p:nvSpPr>
            <p:cNvPr id="5458" name="object 5458"/>
            <p:cNvSpPr/>
            <p:nvPr/>
          </p:nvSpPr>
          <p:spPr>
            <a:xfrm>
              <a:off x="2457678" y="6886371"/>
              <a:ext cx="33020" cy="30480"/>
            </a:xfrm>
            <a:custGeom>
              <a:avLst/>
              <a:gdLst/>
              <a:ahLst/>
              <a:cxnLst/>
              <a:rect l="l" t="t" r="r" b="b"/>
              <a:pathLst>
                <a:path w="33019" h="30479">
                  <a:moveTo>
                    <a:pt x="2336" y="26162"/>
                  </a:moveTo>
                  <a:lnTo>
                    <a:pt x="0" y="28321"/>
                  </a:lnTo>
                  <a:lnTo>
                    <a:pt x="0" y="30124"/>
                  </a:lnTo>
                  <a:lnTo>
                    <a:pt x="2349" y="27965"/>
                  </a:lnTo>
                  <a:lnTo>
                    <a:pt x="2336" y="26162"/>
                  </a:lnTo>
                  <a:close/>
                </a:path>
                <a:path w="33019" h="30479">
                  <a:moveTo>
                    <a:pt x="32689" y="0"/>
                  </a:moveTo>
                  <a:lnTo>
                    <a:pt x="29819" y="876"/>
                  </a:lnTo>
                  <a:lnTo>
                    <a:pt x="24993" y="5308"/>
                  </a:lnTo>
                  <a:lnTo>
                    <a:pt x="27851" y="4457"/>
                  </a:lnTo>
                  <a:lnTo>
                    <a:pt x="32689" y="0"/>
                  </a:lnTo>
                  <a:close/>
                </a:path>
              </a:pathLst>
            </a:custGeom>
            <a:solidFill>
              <a:srgbClr val="5C7AA7"/>
            </a:solidFill>
          </p:spPr>
          <p:txBody>
            <a:bodyPr wrap="square" lIns="0" tIns="0" rIns="0" bIns="0" rtlCol="0"/>
            <a:lstStyle/>
            <a:p>
              <a:endParaRPr sz="1227"/>
            </a:p>
          </p:txBody>
        </p:sp>
        <p:sp>
          <p:nvSpPr>
            <p:cNvPr id="5459" name="object 5459"/>
            <p:cNvSpPr/>
            <p:nvPr/>
          </p:nvSpPr>
          <p:spPr>
            <a:xfrm>
              <a:off x="2457678" y="6885457"/>
              <a:ext cx="36195" cy="33020"/>
            </a:xfrm>
            <a:custGeom>
              <a:avLst/>
              <a:gdLst/>
              <a:ahLst/>
              <a:cxnLst/>
              <a:rect l="l" t="t" r="r" b="b"/>
              <a:pathLst>
                <a:path w="36194" h="33020">
                  <a:moveTo>
                    <a:pt x="2349" y="28879"/>
                  </a:moveTo>
                  <a:lnTo>
                    <a:pt x="0" y="31038"/>
                  </a:lnTo>
                  <a:lnTo>
                    <a:pt x="0" y="32918"/>
                  </a:lnTo>
                  <a:lnTo>
                    <a:pt x="2349" y="30759"/>
                  </a:lnTo>
                  <a:lnTo>
                    <a:pt x="2349" y="28879"/>
                  </a:lnTo>
                  <a:close/>
                </a:path>
                <a:path w="36194" h="33020">
                  <a:moveTo>
                    <a:pt x="35725" y="0"/>
                  </a:moveTo>
                  <a:lnTo>
                    <a:pt x="32689" y="914"/>
                  </a:lnTo>
                  <a:lnTo>
                    <a:pt x="27851" y="5372"/>
                  </a:lnTo>
                  <a:lnTo>
                    <a:pt x="30873" y="4470"/>
                  </a:lnTo>
                  <a:lnTo>
                    <a:pt x="35725" y="0"/>
                  </a:lnTo>
                  <a:close/>
                </a:path>
              </a:pathLst>
            </a:custGeom>
            <a:solidFill>
              <a:srgbClr val="5C7AA8"/>
            </a:solidFill>
          </p:spPr>
          <p:txBody>
            <a:bodyPr wrap="square" lIns="0" tIns="0" rIns="0" bIns="0" rtlCol="0"/>
            <a:lstStyle/>
            <a:p>
              <a:endParaRPr sz="1227"/>
            </a:p>
          </p:txBody>
        </p:sp>
        <p:sp>
          <p:nvSpPr>
            <p:cNvPr id="5460" name="object 5460"/>
            <p:cNvSpPr/>
            <p:nvPr/>
          </p:nvSpPr>
          <p:spPr>
            <a:xfrm>
              <a:off x="2457678" y="6884378"/>
              <a:ext cx="39370" cy="36195"/>
            </a:xfrm>
            <a:custGeom>
              <a:avLst/>
              <a:gdLst/>
              <a:ahLst/>
              <a:cxnLst/>
              <a:rect l="l" t="t" r="r" b="b"/>
              <a:pathLst>
                <a:path w="39369" h="36195">
                  <a:moveTo>
                    <a:pt x="2349" y="31838"/>
                  </a:moveTo>
                  <a:lnTo>
                    <a:pt x="0" y="33997"/>
                  </a:lnTo>
                  <a:lnTo>
                    <a:pt x="0" y="36194"/>
                  </a:lnTo>
                  <a:lnTo>
                    <a:pt x="2362" y="34023"/>
                  </a:lnTo>
                  <a:lnTo>
                    <a:pt x="2349" y="31838"/>
                  </a:lnTo>
                  <a:close/>
                </a:path>
                <a:path w="39369" h="36195">
                  <a:moveTo>
                    <a:pt x="39268" y="0"/>
                  </a:moveTo>
                  <a:lnTo>
                    <a:pt x="35725" y="1079"/>
                  </a:lnTo>
                  <a:lnTo>
                    <a:pt x="30873" y="5549"/>
                  </a:lnTo>
                  <a:lnTo>
                    <a:pt x="34391" y="4495"/>
                  </a:lnTo>
                  <a:lnTo>
                    <a:pt x="39268" y="0"/>
                  </a:lnTo>
                  <a:close/>
                </a:path>
              </a:pathLst>
            </a:custGeom>
            <a:solidFill>
              <a:srgbClr val="5C7BA8"/>
            </a:solidFill>
          </p:spPr>
          <p:txBody>
            <a:bodyPr wrap="square" lIns="0" tIns="0" rIns="0" bIns="0" rtlCol="0"/>
            <a:lstStyle/>
            <a:p>
              <a:endParaRPr sz="1227"/>
            </a:p>
          </p:txBody>
        </p:sp>
        <p:sp>
          <p:nvSpPr>
            <p:cNvPr id="5461" name="object 5461"/>
            <p:cNvSpPr/>
            <p:nvPr/>
          </p:nvSpPr>
          <p:spPr>
            <a:xfrm>
              <a:off x="2457678" y="6883641"/>
              <a:ext cx="41910" cy="38735"/>
            </a:xfrm>
            <a:custGeom>
              <a:avLst/>
              <a:gdLst/>
              <a:ahLst/>
              <a:cxnLst/>
              <a:rect l="l" t="t" r="r" b="b"/>
              <a:pathLst>
                <a:path w="41910" h="38734">
                  <a:moveTo>
                    <a:pt x="2362" y="34759"/>
                  </a:moveTo>
                  <a:lnTo>
                    <a:pt x="0" y="36931"/>
                  </a:lnTo>
                  <a:lnTo>
                    <a:pt x="0" y="38404"/>
                  </a:lnTo>
                  <a:lnTo>
                    <a:pt x="2362" y="36220"/>
                  </a:lnTo>
                  <a:lnTo>
                    <a:pt x="2362" y="34759"/>
                  </a:lnTo>
                  <a:close/>
                </a:path>
                <a:path w="41910" h="38734">
                  <a:moveTo>
                    <a:pt x="41719" y="0"/>
                  </a:moveTo>
                  <a:lnTo>
                    <a:pt x="39268" y="736"/>
                  </a:lnTo>
                  <a:lnTo>
                    <a:pt x="34391" y="5232"/>
                  </a:lnTo>
                  <a:lnTo>
                    <a:pt x="36817" y="4508"/>
                  </a:lnTo>
                  <a:lnTo>
                    <a:pt x="41719" y="0"/>
                  </a:lnTo>
                  <a:close/>
                </a:path>
              </a:pathLst>
            </a:custGeom>
            <a:solidFill>
              <a:srgbClr val="5C7CA8"/>
            </a:solidFill>
          </p:spPr>
          <p:txBody>
            <a:bodyPr wrap="square" lIns="0" tIns="0" rIns="0" bIns="0" rtlCol="0"/>
            <a:lstStyle/>
            <a:p>
              <a:endParaRPr sz="1227"/>
            </a:p>
          </p:txBody>
        </p:sp>
        <p:sp>
          <p:nvSpPr>
            <p:cNvPr id="5462" name="object 5462"/>
            <p:cNvSpPr/>
            <p:nvPr/>
          </p:nvSpPr>
          <p:spPr>
            <a:xfrm>
              <a:off x="2457678" y="6882561"/>
              <a:ext cx="45720" cy="41910"/>
            </a:xfrm>
            <a:custGeom>
              <a:avLst/>
              <a:gdLst/>
              <a:ahLst/>
              <a:cxnLst/>
              <a:rect l="l" t="t" r="r" b="b"/>
              <a:pathLst>
                <a:path w="45719" h="41909">
                  <a:moveTo>
                    <a:pt x="2362" y="37299"/>
                  </a:moveTo>
                  <a:lnTo>
                    <a:pt x="0" y="39484"/>
                  </a:lnTo>
                  <a:lnTo>
                    <a:pt x="0" y="41681"/>
                  </a:lnTo>
                  <a:lnTo>
                    <a:pt x="2374" y="39497"/>
                  </a:lnTo>
                  <a:lnTo>
                    <a:pt x="2362" y="37299"/>
                  </a:lnTo>
                  <a:close/>
                </a:path>
                <a:path w="45719" h="41909">
                  <a:moveTo>
                    <a:pt x="45275" y="0"/>
                  </a:moveTo>
                  <a:lnTo>
                    <a:pt x="41719" y="1079"/>
                  </a:lnTo>
                  <a:lnTo>
                    <a:pt x="36817" y="5588"/>
                  </a:lnTo>
                  <a:lnTo>
                    <a:pt x="40347" y="4533"/>
                  </a:lnTo>
                  <a:lnTo>
                    <a:pt x="45275" y="0"/>
                  </a:lnTo>
                  <a:close/>
                </a:path>
              </a:pathLst>
            </a:custGeom>
            <a:solidFill>
              <a:srgbClr val="5C7CA9"/>
            </a:solidFill>
          </p:spPr>
          <p:txBody>
            <a:bodyPr wrap="square" lIns="0" tIns="0" rIns="0" bIns="0" rtlCol="0"/>
            <a:lstStyle/>
            <a:p>
              <a:endParaRPr sz="1227"/>
            </a:p>
          </p:txBody>
        </p:sp>
        <p:sp>
          <p:nvSpPr>
            <p:cNvPr id="5463" name="object 5463"/>
            <p:cNvSpPr/>
            <p:nvPr/>
          </p:nvSpPr>
          <p:spPr>
            <a:xfrm>
              <a:off x="2457678" y="6881863"/>
              <a:ext cx="47625" cy="43815"/>
            </a:xfrm>
            <a:custGeom>
              <a:avLst/>
              <a:gdLst/>
              <a:ahLst/>
              <a:cxnLst/>
              <a:rect l="l" t="t" r="r" b="b"/>
              <a:pathLst>
                <a:path w="47625" h="43815">
                  <a:moveTo>
                    <a:pt x="2374" y="40195"/>
                  </a:moveTo>
                  <a:lnTo>
                    <a:pt x="0" y="42379"/>
                  </a:lnTo>
                  <a:lnTo>
                    <a:pt x="0" y="43802"/>
                  </a:lnTo>
                  <a:lnTo>
                    <a:pt x="2374" y="41617"/>
                  </a:lnTo>
                  <a:lnTo>
                    <a:pt x="2374" y="40195"/>
                  </a:lnTo>
                  <a:close/>
                </a:path>
                <a:path w="47625" h="43815">
                  <a:moveTo>
                    <a:pt x="47586" y="0"/>
                  </a:moveTo>
                  <a:lnTo>
                    <a:pt x="45275" y="698"/>
                  </a:lnTo>
                  <a:lnTo>
                    <a:pt x="40347" y="5232"/>
                  </a:lnTo>
                  <a:lnTo>
                    <a:pt x="42646" y="4546"/>
                  </a:lnTo>
                  <a:lnTo>
                    <a:pt x="47586" y="0"/>
                  </a:lnTo>
                  <a:close/>
                </a:path>
              </a:pathLst>
            </a:custGeom>
            <a:solidFill>
              <a:srgbClr val="5C7CAA"/>
            </a:solidFill>
          </p:spPr>
          <p:txBody>
            <a:bodyPr wrap="square" lIns="0" tIns="0" rIns="0" bIns="0" rtlCol="0"/>
            <a:lstStyle/>
            <a:p>
              <a:endParaRPr sz="1227"/>
            </a:p>
          </p:txBody>
        </p:sp>
        <p:sp>
          <p:nvSpPr>
            <p:cNvPr id="5464" name="object 5464"/>
            <p:cNvSpPr/>
            <p:nvPr/>
          </p:nvSpPr>
          <p:spPr>
            <a:xfrm>
              <a:off x="2457678" y="6880936"/>
              <a:ext cx="50800" cy="46990"/>
            </a:xfrm>
            <a:custGeom>
              <a:avLst/>
              <a:gdLst/>
              <a:ahLst/>
              <a:cxnLst/>
              <a:rect l="l" t="t" r="r" b="b"/>
              <a:pathLst>
                <a:path w="50800" h="46990">
                  <a:moveTo>
                    <a:pt x="2374" y="42544"/>
                  </a:moveTo>
                  <a:lnTo>
                    <a:pt x="0" y="44729"/>
                  </a:lnTo>
                  <a:lnTo>
                    <a:pt x="0" y="46608"/>
                  </a:lnTo>
                  <a:lnTo>
                    <a:pt x="2387" y="44411"/>
                  </a:lnTo>
                  <a:lnTo>
                    <a:pt x="2374" y="42544"/>
                  </a:lnTo>
                  <a:close/>
                </a:path>
                <a:path w="50800" h="46990">
                  <a:moveTo>
                    <a:pt x="50634" y="0"/>
                  </a:moveTo>
                  <a:lnTo>
                    <a:pt x="47586" y="927"/>
                  </a:lnTo>
                  <a:lnTo>
                    <a:pt x="42646" y="5473"/>
                  </a:lnTo>
                  <a:lnTo>
                    <a:pt x="45669" y="4571"/>
                  </a:lnTo>
                  <a:lnTo>
                    <a:pt x="50634" y="0"/>
                  </a:lnTo>
                  <a:close/>
                </a:path>
              </a:pathLst>
            </a:custGeom>
            <a:solidFill>
              <a:srgbClr val="5D7DAA"/>
            </a:solidFill>
          </p:spPr>
          <p:txBody>
            <a:bodyPr wrap="square" lIns="0" tIns="0" rIns="0" bIns="0" rtlCol="0"/>
            <a:lstStyle/>
            <a:p>
              <a:endParaRPr sz="1227"/>
            </a:p>
          </p:txBody>
        </p:sp>
        <p:sp>
          <p:nvSpPr>
            <p:cNvPr id="5465" name="object 5465"/>
            <p:cNvSpPr/>
            <p:nvPr/>
          </p:nvSpPr>
          <p:spPr>
            <a:xfrm>
              <a:off x="2457678" y="6879856"/>
              <a:ext cx="54610" cy="50165"/>
            </a:xfrm>
            <a:custGeom>
              <a:avLst/>
              <a:gdLst/>
              <a:ahLst/>
              <a:cxnLst/>
              <a:rect l="l" t="t" r="r" b="b"/>
              <a:pathLst>
                <a:path w="54610" h="50165">
                  <a:moveTo>
                    <a:pt x="2387" y="45491"/>
                  </a:moveTo>
                  <a:lnTo>
                    <a:pt x="13" y="47675"/>
                  </a:lnTo>
                  <a:lnTo>
                    <a:pt x="0" y="49885"/>
                  </a:lnTo>
                  <a:lnTo>
                    <a:pt x="2386" y="47688"/>
                  </a:lnTo>
                  <a:lnTo>
                    <a:pt x="2387" y="45491"/>
                  </a:lnTo>
                  <a:close/>
                </a:path>
                <a:path w="54610" h="50165">
                  <a:moveTo>
                    <a:pt x="54190" y="0"/>
                  </a:moveTo>
                  <a:lnTo>
                    <a:pt x="50634" y="1079"/>
                  </a:lnTo>
                  <a:lnTo>
                    <a:pt x="45669" y="5651"/>
                  </a:lnTo>
                  <a:lnTo>
                    <a:pt x="49187" y="4597"/>
                  </a:lnTo>
                  <a:lnTo>
                    <a:pt x="54190" y="0"/>
                  </a:lnTo>
                  <a:close/>
                </a:path>
              </a:pathLst>
            </a:custGeom>
            <a:solidFill>
              <a:srgbClr val="5D7DAB"/>
            </a:solidFill>
          </p:spPr>
          <p:txBody>
            <a:bodyPr wrap="square" lIns="0" tIns="0" rIns="0" bIns="0" rtlCol="0"/>
            <a:lstStyle/>
            <a:p>
              <a:endParaRPr sz="1227"/>
            </a:p>
          </p:txBody>
        </p:sp>
        <p:sp>
          <p:nvSpPr>
            <p:cNvPr id="5466" name="object 5466"/>
            <p:cNvSpPr/>
            <p:nvPr/>
          </p:nvSpPr>
          <p:spPr>
            <a:xfrm>
              <a:off x="2457678" y="6879158"/>
              <a:ext cx="56515" cy="52069"/>
            </a:xfrm>
            <a:custGeom>
              <a:avLst/>
              <a:gdLst/>
              <a:ahLst/>
              <a:cxnLst/>
              <a:rect l="l" t="t" r="r" b="b"/>
              <a:pathLst>
                <a:path w="56514" h="52070">
                  <a:moveTo>
                    <a:pt x="2400" y="48374"/>
                  </a:moveTo>
                  <a:lnTo>
                    <a:pt x="0" y="50584"/>
                  </a:lnTo>
                  <a:lnTo>
                    <a:pt x="0" y="52006"/>
                  </a:lnTo>
                  <a:lnTo>
                    <a:pt x="2400" y="49796"/>
                  </a:lnTo>
                  <a:lnTo>
                    <a:pt x="2400" y="48374"/>
                  </a:lnTo>
                  <a:close/>
                </a:path>
                <a:path w="56514" h="52070">
                  <a:moveTo>
                    <a:pt x="56489" y="0"/>
                  </a:moveTo>
                  <a:lnTo>
                    <a:pt x="54190" y="698"/>
                  </a:lnTo>
                  <a:lnTo>
                    <a:pt x="49187" y="5295"/>
                  </a:lnTo>
                  <a:lnTo>
                    <a:pt x="51485" y="4622"/>
                  </a:lnTo>
                  <a:lnTo>
                    <a:pt x="56489" y="0"/>
                  </a:lnTo>
                  <a:close/>
                </a:path>
              </a:pathLst>
            </a:custGeom>
            <a:solidFill>
              <a:srgbClr val="5D7EAB"/>
            </a:solidFill>
          </p:spPr>
          <p:txBody>
            <a:bodyPr wrap="square" lIns="0" tIns="0" rIns="0" bIns="0" rtlCol="0"/>
            <a:lstStyle/>
            <a:p>
              <a:endParaRPr sz="1227"/>
            </a:p>
          </p:txBody>
        </p:sp>
        <p:sp>
          <p:nvSpPr>
            <p:cNvPr id="5467" name="object 5467"/>
            <p:cNvSpPr/>
            <p:nvPr/>
          </p:nvSpPr>
          <p:spPr>
            <a:xfrm>
              <a:off x="2457678" y="6877367"/>
              <a:ext cx="62865" cy="57785"/>
            </a:xfrm>
            <a:custGeom>
              <a:avLst/>
              <a:gdLst/>
              <a:ahLst/>
              <a:cxnLst/>
              <a:rect l="l" t="t" r="r" b="b"/>
              <a:pathLst>
                <a:path w="62864" h="57784">
                  <a:moveTo>
                    <a:pt x="2413" y="53784"/>
                  </a:moveTo>
                  <a:lnTo>
                    <a:pt x="2400" y="51587"/>
                  </a:lnTo>
                  <a:lnTo>
                    <a:pt x="12" y="53784"/>
                  </a:lnTo>
                  <a:lnTo>
                    <a:pt x="0" y="55994"/>
                  </a:lnTo>
                  <a:lnTo>
                    <a:pt x="0" y="57746"/>
                  </a:lnTo>
                  <a:lnTo>
                    <a:pt x="2413" y="55511"/>
                  </a:lnTo>
                  <a:lnTo>
                    <a:pt x="2413" y="53784"/>
                  </a:lnTo>
                  <a:close/>
                </a:path>
                <a:path w="62864" h="57784">
                  <a:moveTo>
                    <a:pt x="62420" y="0"/>
                  </a:moveTo>
                  <a:lnTo>
                    <a:pt x="60045" y="711"/>
                  </a:lnTo>
                  <a:lnTo>
                    <a:pt x="56489" y="1790"/>
                  </a:lnTo>
                  <a:lnTo>
                    <a:pt x="51485" y="6413"/>
                  </a:lnTo>
                  <a:lnTo>
                    <a:pt x="55016" y="5359"/>
                  </a:lnTo>
                  <a:lnTo>
                    <a:pt x="57404" y="4635"/>
                  </a:lnTo>
                  <a:lnTo>
                    <a:pt x="62420" y="0"/>
                  </a:lnTo>
                  <a:close/>
                </a:path>
              </a:pathLst>
            </a:custGeom>
            <a:solidFill>
              <a:srgbClr val="5D7FAC"/>
            </a:solidFill>
          </p:spPr>
          <p:txBody>
            <a:bodyPr wrap="square" lIns="0" tIns="0" rIns="0" bIns="0" rtlCol="0"/>
            <a:lstStyle/>
            <a:p>
              <a:endParaRPr sz="1227"/>
            </a:p>
          </p:txBody>
        </p:sp>
        <p:sp>
          <p:nvSpPr>
            <p:cNvPr id="5468" name="object 5468"/>
            <p:cNvSpPr/>
            <p:nvPr/>
          </p:nvSpPr>
          <p:spPr>
            <a:xfrm>
              <a:off x="2457678" y="6876300"/>
              <a:ext cx="66040" cy="60960"/>
            </a:xfrm>
            <a:custGeom>
              <a:avLst/>
              <a:gdLst/>
              <a:ahLst/>
              <a:cxnLst/>
              <a:rect l="l" t="t" r="r" b="b"/>
              <a:pathLst>
                <a:path w="66039" h="60959">
                  <a:moveTo>
                    <a:pt x="2413" y="56578"/>
                  </a:moveTo>
                  <a:lnTo>
                    <a:pt x="0" y="58813"/>
                  </a:lnTo>
                  <a:lnTo>
                    <a:pt x="0" y="60769"/>
                  </a:lnTo>
                  <a:lnTo>
                    <a:pt x="2425" y="58534"/>
                  </a:lnTo>
                  <a:lnTo>
                    <a:pt x="2413" y="56578"/>
                  </a:lnTo>
                  <a:close/>
                </a:path>
                <a:path w="66039" h="60959">
                  <a:moveTo>
                    <a:pt x="65925" y="0"/>
                  </a:moveTo>
                  <a:lnTo>
                    <a:pt x="62420" y="1066"/>
                  </a:lnTo>
                  <a:lnTo>
                    <a:pt x="57403" y="5702"/>
                  </a:lnTo>
                  <a:lnTo>
                    <a:pt x="60858" y="4673"/>
                  </a:lnTo>
                  <a:lnTo>
                    <a:pt x="65925" y="0"/>
                  </a:lnTo>
                  <a:close/>
                </a:path>
              </a:pathLst>
            </a:custGeom>
            <a:solidFill>
              <a:srgbClr val="5D7FAD"/>
            </a:solidFill>
          </p:spPr>
          <p:txBody>
            <a:bodyPr wrap="square" lIns="0" tIns="0" rIns="0" bIns="0" rtlCol="0"/>
            <a:lstStyle/>
            <a:p>
              <a:endParaRPr sz="1227"/>
            </a:p>
          </p:txBody>
        </p:sp>
        <p:sp>
          <p:nvSpPr>
            <p:cNvPr id="5469" name="object 5469"/>
            <p:cNvSpPr/>
            <p:nvPr/>
          </p:nvSpPr>
          <p:spPr>
            <a:xfrm>
              <a:off x="2457678" y="6875386"/>
              <a:ext cx="69215" cy="64135"/>
            </a:xfrm>
            <a:custGeom>
              <a:avLst/>
              <a:gdLst/>
              <a:ahLst/>
              <a:cxnLst/>
              <a:rect l="l" t="t" r="r" b="b"/>
              <a:pathLst>
                <a:path w="69214" h="64134">
                  <a:moveTo>
                    <a:pt x="2425" y="59448"/>
                  </a:moveTo>
                  <a:lnTo>
                    <a:pt x="0" y="61683"/>
                  </a:lnTo>
                  <a:lnTo>
                    <a:pt x="0" y="63563"/>
                  </a:lnTo>
                  <a:lnTo>
                    <a:pt x="2425" y="61328"/>
                  </a:lnTo>
                  <a:lnTo>
                    <a:pt x="2425" y="59448"/>
                  </a:lnTo>
                  <a:close/>
                </a:path>
                <a:path w="69214" h="64134">
                  <a:moveTo>
                    <a:pt x="68973" y="0"/>
                  </a:moveTo>
                  <a:lnTo>
                    <a:pt x="65925" y="914"/>
                  </a:lnTo>
                  <a:lnTo>
                    <a:pt x="60858" y="5587"/>
                  </a:lnTo>
                  <a:lnTo>
                    <a:pt x="63881" y="4686"/>
                  </a:lnTo>
                  <a:lnTo>
                    <a:pt x="68973" y="0"/>
                  </a:lnTo>
                  <a:close/>
                </a:path>
              </a:pathLst>
            </a:custGeom>
            <a:solidFill>
              <a:srgbClr val="5D80AD"/>
            </a:solidFill>
          </p:spPr>
          <p:txBody>
            <a:bodyPr wrap="square" lIns="0" tIns="0" rIns="0" bIns="0" rtlCol="0"/>
            <a:lstStyle/>
            <a:p>
              <a:endParaRPr sz="1227"/>
            </a:p>
          </p:txBody>
        </p:sp>
        <p:sp>
          <p:nvSpPr>
            <p:cNvPr id="5470" name="object 5470"/>
            <p:cNvSpPr/>
            <p:nvPr/>
          </p:nvSpPr>
          <p:spPr>
            <a:xfrm>
              <a:off x="2457678" y="6874624"/>
              <a:ext cx="71755" cy="66040"/>
            </a:xfrm>
            <a:custGeom>
              <a:avLst/>
              <a:gdLst/>
              <a:ahLst/>
              <a:cxnLst/>
              <a:rect l="l" t="t" r="r" b="b"/>
              <a:pathLst>
                <a:path w="71755" h="66040">
                  <a:moveTo>
                    <a:pt x="2425" y="62090"/>
                  </a:moveTo>
                  <a:lnTo>
                    <a:pt x="0" y="64325"/>
                  </a:lnTo>
                  <a:lnTo>
                    <a:pt x="0" y="65697"/>
                  </a:lnTo>
                  <a:lnTo>
                    <a:pt x="2438" y="63461"/>
                  </a:lnTo>
                  <a:lnTo>
                    <a:pt x="2425" y="62090"/>
                  </a:lnTo>
                  <a:close/>
                </a:path>
                <a:path w="71755" h="66040">
                  <a:moveTo>
                    <a:pt x="71450" y="0"/>
                  </a:moveTo>
                  <a:lnTo>
                    <a:pt x="68973" y="762"/>
                  </a:lnTo>
                  <a:lnTo>
                    <a:pt x="63881" y="5448"/>
                  </a:lnTo>
                  <a:lnTo>
                    <a:pt x="66319" y="4724"/>
                  </a:lnTo>
                  <a:lnTo>
                    <a:pt x="71450" y="0"/>
                  </a:lnTo>
                  <a:close/>
                </a:path>
              </a:pathLst>
            </a:custGeom>
            <a:solidFill>
              <a:srgbClr val="5D81AD"/>
            </a:solidFill>
          </p:spPr>
          <p:txBody>
            <a:bodyPr wrap="square" lIns="0" tIns="0" rIns="0" bIns="0" rtlCol="0"/>
            <a:lstStyle/>
            <a:p>
              <a:endParaRPr sz="1227"/>
            </a:p>
          </p:txBody>
        </p:sp>
        <p:sp>
          <p:nvSpPr>
            <p:cNvPr id="5471" name="object 5471"/>
            <p:cNvSpPr/>
            <p:nvPr/>
          </p:nvSpPr>
          <p:spPr>
            <a:xfrm>
              <a:off x="2457678" y="6874459"/>
              <a:ext cx="72390" cy="68580"/>
            </a:xfrm>
            <a:custGeom>
              <a:avLst/>
              <a:gdLst/>
              <a:ahLst/>
              <a:cxnLst/>
              <a:rect l="l" t="t" r="r" b="b"/>
              <a:pathLst>
                <a:path w="72389" h="68579">
                  <a:moveTo>
                    <a:pt x="2438" y="63626"/>
                  </a:moveTo>
                  <a:lnTo>
                    <a:pt x="55" y="65811"/>
                  </a:lnTo>
                  <a:lnTo>
                    <a:pt x="0" y="68059"/>
                  </a:lnTo>
                  <a:lnTo>
                    <a:pt x="2383" y="65862"/>
                  </a:lnTo>
                  <a:lnTo>
                    <a:pt x="2438" y="63626"/>
                  </a:lnTo>
                  <a:close/>
                </a:path>
                <a:path w="72389" h="68579">
                  <a:moveTo>
                    <a:pt x="72009" y="0"/>
                  </a:moveTo>
                  <a:lnTo>
                    <a:pt x="71450" y="165"/>
                  </a:lnTo>
                  <a:lnTo>
                    <a:pt x="66319" y="4889"/>
                  </a:lnTo>
                  <a:lnTo>
                    <a:pt x="69850" y="3835"/>
                  </a:lnTo>
                  <a:lnTo>
                    <a:pt x="72021" y="1841"/>
                  </a:lnTo>
                  <a:lnTo>
                    <a:pt x="72009" y="0"/>
                  </a:lnTo>
                  <a:close/>
                </a:path>
              </a:pathLst>
            </a:custGeom>
            <a:solidFill>
              <a:srgbClr val="5E81AE"/>
            </a:solidFill>
          </p:spPr>
          <p:txBody>
            <a:bodyPr wrap="square" lIns="0" tIns="0" rIns="0" bIns="0" rtlCol="0"/>
            <a:lstStyle/>
            <a:p>
              <a:endParaRPr sz="1227"/>
            </a:p>
          </p:txBody>
        </p:sp>
        <p:sp>
          <p:nvSpPr>
            <p:cNvPr id="5472" name="object 5472"/>
            <p:cNvSpPr/>
            <p:nvPr/>
          </p:nvSpPr>
          <p:spPr>
            <a:xfrm>
              <a:off x="2457678" y="6876300"/>
              <a:ext cx="72390" cy="68580"/>
            </a:xfrm>
            <a:custGeom>
              <a:avLst/>
              <a:gdLst/>
              <a:ahLst/>
              <a:cxnLst/>
              <a:rect l="l" t="t" r="r" b="b"/>
              <a:pathLst>
                <a:path w="72389" h="68579">
                  <a:moveTo>
                    <a:pt x="2438" y="63969"/>
                  </a:moveTo>
                  <a:lnTo>
                    <a:pt x="0" y="66217"/>
                  </a:lnTo>
                  <a:lnTo>
                    <a:pt x="0" y="68071"/>
                  </a:lnTo>
                  <a:lnTo>
                    <a:pt x="2451" y="65811"/>
                  </a:lnTo>
                  <a:lnTo>
                    <a:pt x="2438" y="63969"/>
                  </a:lnTo>
                  <a:close/>
                </a:path>
                <a:path w="72389" h="68579">
                  <a:moveTo>
                    <a:pt x="72021" y="0"/>
                  </a:moveTo>
                  <a:lnTo>
                    <a:pt x="69850" y="1993"/>
                  </a:lnTo>
                  <a:lnTo>
                    <a:pt x="72034" y="1346"/>
                  </a:lnTo>
                  <a:lnTo>
                    <a:pt x="72021" y="0"/>
                  </a:lnTo>
                  <a:close/>
                </a:path>
              </a:pathLst>
            </a:custGeom>
            <a:solidFill>
              <a:srgbClr val="5E81AF"/>
            </a:solidFill>
          </p:spPr>
          <p:txBody>
            <a:bodyPr wrap="square" lIns="0" tIns="0" rIns="0" bIns="0" rtlCol="0"/>
            <a:lstStyle/>
            <a:p>
              <a:endParaRPr sz="1227"/>
            </a:p>
          </p:txBody>
        </p:sp>
        <p:sp>
          <p:nvSpPr>
            <p:cNvPr id="5473" name="object 5473"/>
            <p:cNvSpPr/>
            <p:nvPr/>
          </p:nvSpPr>
          <p:spPr>
            <a:xfrm>
              <a:off x="2457678" y="69421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5474" name="object 5474"/>
            <p:cNvSpPr/>
            <p:nvPr/>
          </p:nvSpPr>
          <p:spPr>
            <a:xfrm>
              <a:off x="2457678" y="6945807"/>
              <a:ext cx="2540" cy="4445"/>
            </a:xfrm>
            <a:custGeom>
              <a:avLst/>
              <a:gdLst/>
              <a:ahLst/>
              <a:cxnLst/>
              <a:rect l="l" t="t" r="r" b="b"/>
              <a:pathLst>
                <a:path w="2539" h="4445">
                  <a:moveTo>
                    <a:pt x="2463" y="0"/>
                  </a:moveTo>
                  <a:lnTo>
                    <a:pt x="0" y="2273"/>
                  </a:lnTo>
                  <a:lnTo>
                    <a:pt x="0" y="4394"/>
                  </a:lnTo>
                  <a:lnTo>
                    <a:pt x="2476" y="2108"/>
                  </a:lnTo>
                  <a:lnTo>
                    <a:pt x="2463" y="0"/>
                  </a:lnTo>
                  <a:close/>
                </a:path>
              </a:pathLst>
            </a:custGeom>
            <a:solidFill>
              <a:srgbClr val="5E83B0"/>
            </a:solidFill>
          </p:spPr>
          <p:txBody>
            <a:bodyPr wrap="square" lIns="0" tIns="0" rIns="0" bIns="0" rtlCol="0"/>
            <a:lstStyle/>
            <a:p>
              <a:endParaRPr sz="1227"/>
            </a:p>
          </p:txBody>
        </p:sp>
        <p:sp>
          <p:nvSpPr>
            <p:cNvPr id="5475" name="object 5475"/>
            <p:cNvSpPr/>
            <p:nvPr/>
          </p:nvSpPr>
          <p:spPr>
            <a:xfrm>
              <a:off x="2457678" y="6947916"/>
              <a:ext cx="2540" cy="5715"/>
            </a:xfrm>
            <a:custGeom>
              <a:avLst/>
              <a:gdLst/>
              <a:ahLst/>
              <a:cxnLst/>
              <a:rect l="l" t="t" r="r" b="b"/>
              <a:pathLst>
                <a:path w="2539" h="5715">
                  <a:moveTo>
                    <a:pt x="2489" y="3378"/>
                  </a:moveTo>
                  <a:lnTo>
                    <a:pt x="2476" y="1524"/>
                  </a:lnTo>
                  <a:lnTo>
                    <a:pt x="2476" y="0"/>
                  </a:lnTo>
                  <a:lnTo>
                    <a:pt x="0" y="2286"/>
                  </a:lnTo>
                  <a:lnTo>
                    <a:pt x="0" y="3810"/>
                  </a:lnTo>
                  <a:lnTo>
                    <a:pt x="0" y="5676"/>
                  </a:lnTo>
                  <a:lnTo>
                    <a:pt x="2489" y="3378"/>
                  </a:lnTo>
                  <a:close/>
                </a:path>
              </a:pathLst>
            </a:custGeom>
            <a:solidFill>
              <a:srgbClr val="5E83B1"/>
            </a:solidFill>
          </p:spPr>
          <p:txBody>
            <a:bodyPr wrap="square" lIns="0" tIns="0" rIns="0" bIns="0" rtlCol="0"/>
            <a:lstStyle/>
            <a:p>
              <a:endParaRPr sz="1227"/>
            </a:p>
          </p:txBody>
        </p:sp>
        <p:sp>
          <p:nvSpPr>
            <p:cNvPr id="5476" name="object 5476"/>
            <p:cNvSpPr/>
            <p:nvPr/>
          </p:nvSpPr>
          <p:spPr>
            <a:xfrm>
              <a:off x="2457678" y="6951294"/>
              <a:ext cx="2540" cy="4445"/>
            </a:xfrm>
            <a:custGeom>
              <a:avLst/>
              <a:gdLst/>
              <a:ahLst/>
              <a:cxnLst/>
              <a:rect l="l" t="t" r="r" b="b"/>
              <a:pathLst>
                <a:path w="2539" h="4445">
                  <a:moveTo>
                    <a:pt x="2489" y="0"/>
                  </a:moveTo>
                  <a:lnTo>
                    <a:pt x="0" y="2298"/>
                  </a:lnTo>
                  <a:lnTo>
                    <a:pt x="0" y="4432"/>
                  </a:lnTo>
                  <a:lnTo>
                    <a:pt x="2489" y="2120"/>
                  </a:lnTo>
                  <a:lnTo>
                    <a:pt x="2489" y="0"/>
                  </a:lnTo>
                  <a:close/>
                </a:path>
              </a:pathLst>
            </a:custGeom>
            <a:solidFill>
              <a:srgbClr val="5E84B2"/>
            </a:solidFill>
          </p:spPr>
          <p:txBody>
            <a:bodyPr wrap="square" lIns="0" tIns="0" rIns="0" bIns="0" rtlCol="0"/>
            <a:lstStyle/>
            <a:p>
              <a:endParaRPr sz="1227"/>
            </a:p>
          </p:txBody>
        </p:sp>
        <p:sp>
          <p:nvSpPr>
            <p:cNvPr id="5477" name="object 5477"/>
            <p:cNvSpPr/>
            <p:nvPr/>
          </p:nvSpPr>
          <p:spPr>
            <a:xfrm>
              <a:off x="2457678" y="69534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5478" name="object 5478"/>
            <p:cNvSpPr/>
            <p:nvPr/>
          </p:nvSpPr>
          <p:spPr>
            <a:xfrm>
              <a:off x="2457678" y="6954926"/>
              <a:ext cx="2540" cy="6350"/>
            </a:xfrm>
            <a:custGeom>
              <a:avLst/>
              <a:gdLst/>
              <a:ahLst/>
              <a:cxnLst/>
              <a:rect l="l" t="t" r="r" b="b"/>
              <a:pathLst>
                <a:path w="2539" h="6350">
                  <a:moveTo>
                    <a:pt x="2514" y="3898"/>
                  </a:moveTo>
                  <a:lnTo>
                    <a:pt x="2501" y="2184"/>
                  </a:lnTo>
                  <a:lnTo>
                    <a:pt x="2501" y="0"/>
                  </a:lnTo>
                  <a:lnTo>
                    <a:pt x="0" y="2298"/>
                  </a:lnTo>
                  <a:lnTo>
                    <a:pt x="0" y="4495"/>
                  </a:lnTo>
                  <a:lnTo>
                    <a:pt x="0" y="6223"/>
                  </a:lnTo>
                  <a:lnTo>
                    <a:pt x="2514" y="3898"/>
                  </a:lnTo>
                  <a:close/>
                </a:path>
              </a:pathLst>
            </a:custGeom>
            <a:solidFill>
              <a:srgbClr val="5E86B3"/>
            </a:solidFill>
          </p:spPr>
          <p:txBody>
            <a:bodyPr wrap="square" lIns="0" tIns="0" rIns="0" bIns="0" rtlCol="0"/>
            <a:lstStyle/>
            <a:p>
              <a:endParaRPr sz="1227"/>
            </a:p>
          </p:txBody>
        </p:sp>
        <p:sp>
          <p:nvSpPr>
            <p:cNvPr id="5479" name="object 5479"/>
            <p:cNvSpPr/>
            <p:nvPr/>
          </p:nvSpPr>
          <p:spPr>
            <a:xfrm>
              <a:off x="2457678" y="6958825"/>
              <a:ext cx="2540" cy="4445"/>
            </a:xfrm>
            <a:custGeom>
              <a:avLst/>
              <a:gdLst/>
              <a:ahLst/>
              <a:cxnLst/>
              <a:rect l="l" t="t" r="r" b="b"/>
              <a:pathLst>
                <a:path w="2539" h="4445">
                  <a:moveTo>
                    <a:pt x="2514" y="0"/>
                  </a:moveTo>
                  <a:lnTo>
                    <a:pt x="0" y="2324"/>
                  </a:lnTo>
                  <a:lnTo>
                    <a:pt x="0" y="4216"/>
                  </a:lnTo>
                  <a:lnTo>
                    <a:pt x="2527" y="1905"/>
                  </a:lnTo>
                  <a:lnTo>
                    <a:pt x="2514" y="0"/>
                  </a:lnTo>
                  <a:close/>
                </a:path>
              </a:pathLst>
            </a:custGeom>
            <a:solidFill>
              <a:srgbClr val="5E86B4"/>
            </a:solidFill>
          </p:spPr>
          <p:txBody>
            <a:bodyPr wrap="square" lIns="0" tIns="0" rIns="0" bIns="0" rtlCol="0"/>
            <a:lstStyle/>
            <a:p>
              <a:endParaRPr sz="1227"/>
            </a:p>
          </p:txBody>
        </p:sp>
        <p:sp>
          <p:nvSpPr>
            <p:cNvPr id="5480" name="object 5480"/>
            <p:cNvSpPr/>
            <p:nvPr/>
          </p:nvSpPr>
          <p:spPr>
            <a:xfrm>
              <a:off x="2457678" y="6960730"/>
              <a:ext cx="2540" cy="6350"/>
            </a:xfrm>
            <a:custGeom>
              <a:avLst/>
              <a:gdLst/>
              <a:ahLst/>
              <a:cxnLst/>
              <a:rect l="l" t="t" r="r" b="b"/>
              <a:pathLst>
                <a:path w="2539" h="6350">
                  <a:moveTo>
                    <a:pt x="2540" y="3683"/>
                  </a:moveTo>
                  <a:lnTo>
                    <a:pt x="2527" y="1854"/>
                  </a:lnTo>
                  <a:lnTo>
                    <a:pt x="2527" y="0"/>
                  </a:lnTo>
                  <a:lnTo>
                    <a:pt x="0" y="2311"/>
                  </a:lnTo>
                  <a:lnTo>
                    <a:pt x="0" y="4178"/>
                  </a:lnTo>
                  <a:lnTo>
                    <a:pt x="0" y="6019"/>
                  </a:lnTo>
                  <a:lnTo>
                    <a:pt x="2540" y="3683"/>
                  </a:lnTo>
                  <a:close/>
                </a:path>
              </a:pathLst>
            </a:custGeom>
            <a:solidFill>
              <a:srgbClr val="5E87B4"/>
            </a:solidFill>
          </p:spPr>
          <p:txBody>
            <a:bodyPr wrap="square" lIns="0" tIns="0" rIns="0" bIns="0" rtlCol="0"/>
            <a:lstStyle/>
            <a:p>
              <a:endParaRPr sz="1227"/>
            </a:p>
          </p:txBody>
        </p:sp>
        <p:sp>
          <p:nvSpPr>
            <p:cNvPr id="5481" name="object 5481"/>
            <p:cNvSpPr/>
            <p:nvPr/>
          </p:nvSpPr>
          <p:spPr>
            <a:xfrm>
              <a:off x="2457678" y="6964413"/>
              <a:ext cx="2540" cy="4445"/>
            </a:xfrm>
            <a:custGeom>
              <a:avLst/>
              <a:gdLst/>
              <a:ahLst/>
              <a:cxnLst/>
              <a:rect l="l" t="t" r="r" b="b"/>
              <a:pathLst>
                <a:path w="2539" h="4445">
                  <a:moveTo>
                    <a:pt x="2540" y="0"/>
                  </a:moveTo>
                  <a:lnTo>
                    <a:pt x="0" y="2336"/>
                  </a:lnTo>
                  <a:lnTo>
                    <a:pt x="0" y="4229"/>
                  </a:lnTo>
                  <a:lnTo>
                    <a:pt x="2540" y="1892"/>
                  </a:lnTo>
                  <a:lnTo>
                    <a:pt x="2540" y="0"/>
                  </a:lnTo>
                  <a:close/>
                </a:path>
              </a:pathLst>
            </a:custGeom>
            <a:solidFill>
              <a:srgbClr val="5E88B5"/>
            </a:solidFill>
          </p:spPr>
          <p:txBody>
            <a:bodyPr wrap="square" lIns="0" tIns="0" rIns="0" bIns="0" rtlCol="0"/>
            <a:lstStyle/>
            <a:p>
              <a:endParaRPr sz="1227"/>
            </a:p>
          </p:txBody>
        </p:sp>
        <p:sp>
          <p:nvSpPr>
            <p:cNvPr id="5482" name="object 5482"/>
            <p:cNvSpPr/>
            <p:nvPr/>
          </p:nvSpPr>
          <p:spPr>
            <a:xfrm>
              <a:off x="2457678" y="6966305"/>
              <a:ext cx="3175" cy="4445"/>
            </a:xfrm>
            <a:custGeom>
              <a:avLst/>
              <a:gdLst/>
              <a:ahLst/>
              <a:cxnLst/>
              <a:rect l="l" t="t" r="r" b="b"/>
              <a:pathLst>
                <a:path w="3175" h="4445">
                  <a:moveTo>
                    <a:pt x="2540" y="0"/>
                  </a:moveTo>
                  <a:lnTo>
                    <a:pt x="0" y="2336"/>
                  </a:lnTo>
                  <a:lnTo>
                    <a:pt x="0" y="4127"/>
                  </a:lnTo>
                  <a:lnTo>
                    <a:pt x="2552" y="1777"/>
                  </a:lnTo>
                  <a:lnTo>
                    <a:pt x="2540" y="0"/>
                  </a:lnTo>
                  <a:close/>
                </a:path>
              </a:pathLst>
            </a:custGeom>
            <a:solidFill>
              <a:srgbClr val="5E88B6"/>
            </a:solidFill>
          </p:spPr>
          <p:txBody>
            <a:bodyPr wrap="square" lIns="0" tIns="0" rIns="0" bIns="0" rtlCol="0"/>
            <a:lstStyle/>
            <a:p>
              <a:endParaRPr sz="1227"/>
            </a:p>
          </p:txBody>
        </p:sp>
        <p:sp>
          <p:nvSpPr>
            <p:cNvPr id="5483" name="object 5483"/>
            <p:cNvSpPr/>
            <p:nvPr/>
          </p:nvSpPr>
          <p:spPr>
            <a:xfrm>
              <a:off x="2457678" y="6968083"/>
              <a:ext cx="3175" cy="4445"/>
            </a:xfrm>
            <a:custGeom>
              <a:avLst/>
              <a:gdLst/>
              <a:ahLst/>
              <a:cxnLst/>
              <a:rect l="l" t="t" r="r" b="b"/>
              <a:pathLst>
                <a:path w="3175" h="4445">
                  <a:moveTo>
                    <a:pt x="2552" y="0"/>
                  </a:moveTo>
                  <a:lnTo>
                    <a:pt x="0" y="2349"/>
                  </a:lnTo>
                  <a:lnTo>
                    <a:pt x="0" y="4102"/>
                  </a:lnTo>
                  <a:lnTo>
                    <a:pt x="2552" y="1752"/>
                  </a:lnTo>
                  <a:lnTo>
                    <a:pt x="2552" y="0"/>
                  </a:lnTo>
                  <a:close/>
                </a:path>
              </a:pathLst>
            </a:custGeom>
            <a:solidFill>
              <a:srgbClr val="5F88B6"/>
            </a:solidFill>
          </p:spPr>
          <p:txBody>
            <a:bodyPr wrap="square" lIns="0" tIns="0" rIns="0" bIns="0" rtlCol="0"/>
            <a:lstStyle/>
            <a:p>
              <a:endParaRPr sz="1227"/>
            </a:p>
          </p:txBody>
        </p:sp>
        <p:sp>
          <p:nvSpPr>
            <p:cNvPr id="5484" name="object 5484"/>
            <p:cNvSpPr/>
            <p:nvPr/>
          </p:nvSpPr>
          <p:spPr>
            <a:xfrm>
              <a:off x="2457678" y="6969836"/>
              <a:ext cx="3175" cy="4445"/>
            </a:xfrm>
            <a:custGeom>
              <a:avLst/>
              <a:gdLst/>
              <a:ahLst/>
              <a:cxnLst/>
              <a:rect l="l" t="t" r="r" b="b"/>
              <a:pathLst>
                <a:path w="3175" h="4445">
                  <a:moveTo>
                    <a:pt x="2552" y="0"/>
                  </a:moveTo>
                  <a:lnTo>
                    <a:pt x="0" y="2349"/>
                  </a:lnTo>
                  <a:lnTo>
                    <a:pt x="0" y="4216"/>
                  </a:lnTo>
                  <a:lnTo>
                    <a:pt x="2565" y="1854"/>
                  </a:lnTo>
                  <a:lnTo>
                    <a:pt x="2552" y="0"/>
                  </a:lnTo>
                  <a:close/>
                </a:path>
              </a:pathLst>
            </a:custGeom>
            <a:solidFill>
              <a:srgbClr val="5F89B6"/>
            </a:solidFill>
          </p:spPr>
          <p:txBody>
            <a:bodyPr wrap="square" lIns="0" tIns="0" rIns="0" bIns="0" rtlCol="0"/>
            <a:lstStyle/>
            <a:p>
              <a:endParaRPr sz="1227"/>
            </a:p>
          </p:txBody>
        </p:sp>
        <p:sp>
          <p:nvSpPr>
            <p:cNvPr id="5485" name="object 5485"/>
            <p:cNvSpPr/>
            <p:nvPr/>
          </p:nvSpPr>
          <p:spPr>
            <a:xfrm>
              <a:off x="2457678" y="6971690"/>
              <a:ext cx="3175" cy="5080"/>
            </a:xfrm>
            <a:custGeom>
              <a:avLst/>
              <a:gdLst/>
              <a:ahLst/>
              <a:cxnLst/>
              <a:rect l="l" t="t" r="r" b="b"/>
              <a:pathLst>
                <a:path w="3175" h="5079">
                  <a:moveTo>
                    <a:pt x="2565" y="0"/>
                  </a:moveTo>
                  <a:lnTo>
                    <a:pt x="0" y="2362"/>
                  </a:lnTo>
                  <a:lnTo>
                    <a:pt x="0" y="4508"/>
                  </a:lnTo>
                  <a:lnTo>
                    <a:pt x="2565" y="2120"/>
                  </a:lnTo>
                  <a:lnTo>
                    <a:pt x="2565" y="0"/>
                  </a:lnTo>
                  <a:close/>
                </a:path>
              </a:pathLst>
            </a:custGeom>
            <a:solidFill>
              <a:srgbClr val="5F8AB7"/>
            </a:solidFill>
          </p:spPr>
          <p:txBody>
            <a:bodyPr wrap="square" lIns="0" tIns="0" rIns="0" bIns="0" rtlCol="0"/>
            <a:lstStyle/>
            <a:p>
              <a:endParaRPr sz="1227"/>
            </a:p>
          </p:txBody>
        </p:sp>
        <p:sp>
          <p:nvSpPr>
            <p:cNvPr id="5486" name="object 5486"/>
            <p:cNvSpPr/>
            <p:nvPr/>
          </p:nvSpPr>
          <p:spPr>
            <a:xfrm>
              <a:off x="2457678" y="6973811"/>
              <a:ext cx="3175" cy="6350"/>
            </a:xfrm>
            <a:custGeom>
              <a:avLst/>
              <a:gdLst/>
              <a:ahLst/>
              <a:cxnLst/>
              <a:rect l="l" t="t" r="r" b="b"/>
              <a:pathLst>
                <a:path w="3175" h="6350">
                  <a:moveTo>
                    <a:pt x="2578" y="1587"/>
                  </a:moveTo>
                  <a:lnTo>
                    <a:pt x="2565" y="0"/>
                  </a:lnTo>
                  <a:lnTo>
                    <a:pt x="0" y="2387"/>
                  </a:lnTo>
                  <a:lnTo>
                    <a:pt x="0" y="3962"/>
                  </a:lnTo>
                  <a:lnTo>
                    <a:pt x="0" y="5740"/>
                  </a:lnTo>
                  <a:lnTo>
                    <a:pt x="2578" y="3365"/>
                  </a:lnTo>
                  <a:lnTo>
                    <a:pt x="2578" y="1587"/>
                  </a:lnTo>
                  <a:close/>
                </a:path>
              </a:pathLst>
            </a:custGeom>
            <a:solidFill>
              <a:srgbClr val="5F8AB8"/>
            </a:solidFill>
          </p:spPr>
          <p:txBody>
            <a:bodyPr wrap="square" lIns="0" tIns="0" rIns="0" bIns="0" rtlCol="0"/>
            <a:lstStyle/>
            <a:p>
              <a:endParaRPr sz="1227"/>
            </a:p>
          </p:txBody>
        </p:sp>
        <p:sp>
          <p:nvSpPr>
            <p:cNvPr id="5487" name="object 5487"/>
            <p:cNvSpPr/>
            <p:nvPr/>
          </p:nvSpPr>
          <p:spPr>
            <a:xfrm>
              <a:off x="2457678" y="6977176"/>
              <a:ext cx="3175" cy="5080"/>
            </a:xfrm>
            <a:custGeom>
              <a:avLst/>
              <a:gdLst/>
              <a:ahLst/>
              <a:cxnLst/>
              <a:rect l="l" t="t" r="r" b="b"/>
              <a:pathLst>
                <a:path w="3175" h="5079">
                  <a:moveTo>
                    <a:pt x="2578" y="0"/>
                  </a:moveTo>
                  <a:lnTo>
                    <a:pt x="0" y="2374"/>
                  </a:lnTo>
                  <a:lnTo>
                    <a:pt x="0" y="4559"/>
                  </a:lnTo>
                  <a:lnTo>
                    <a:pt x="2590" y="2171"/>
                  </a:lnTo>
                  <a:lnTo>
                    <a:pt x="2578" y="0"/>
                  </a:lnTo>
                  <a:close/>
                </a:path>
              </a:pathLst>
            </a:custGeom>
            <a:solidFill>
              <a:srgbClr val="5F8BB8"/>
            </a:solidFill>
          </p:spPr>
          <p:txBody>
            <a:bodyPr wrap="square" lIns="0" tIns="0" rIns="0" bIns="0" rtlCol="0"/>
            <a:lstStyle/>
            <a:p>
              <a:endParaRPr sz="1227"/>
            </a:p>
          </p:txBody>
        </p:sp>
        <p:sp>
          <p:nvSpPr>
            <p:cNvPr id="5488" name="object 5488"/>
            <p:cNvSpPr/>
            <p:nvPr/>
          </p:nvSpPr>
          <p:spPr>
            <a:xfrm>
              <a:off x="2457678" y="69793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5489" name="object 5489"/>
            <p:cNvSpPr/>
            <p:nvPr/>
          </p:nvSpPr>
          <p:spPr>
            <a:xfrm>
              <a:off x="2457678" y="6980885"/>
              <a:ext cx="3175" cy="4445"/>
            </a:xfrm>
            <a:custGeom>
              <a:avLst/>
              <a:gdLst/>
              <a:ahLst/>
              <a:cxnLst/>
              <a:rect l="l" t="t" r="r" b="b"/>
              <a:pathLst>
                <a:path w="3175" h="4445">
                  <a:moveTo>
                    <a:pt x="2603" y="0"/>
                  </a:moveTo>
                  <a:lnTo>
                    <a:pt x="0" y="2400"/>
                  </a:lnTo>
                  <a:lnTo>
                    <a:pt x="0" y="4292"/>
                  </a:lnTo>
                  <a:lnTo>
                    <a:pt x="2603" y="1892"/>
                  </a:lnTo>
                  <a:lnTo>
                    <a:pt x="2603" y="0"/>
                  </a:lnTo>
                  <a:close/>
                </a:path>
              </a:pathLst>
            </a:custGeom>
            <a:solidFill>
              <a:srgbClr val="5F8CBA"/>
            </a:solidFill>
          </p:spPr>
          <p:txBody>
            <a:bodyPr wrap="square" lIns="0" tIns="0" rIns="0" bIns="0" rtlCol="0"/>
            <a:lstStyle/>
            <a:p>
              <a:endParaRPr sz="1227"/>
            </a:p>
          </p:txBody>
        </p:sp>
        <p:sp>
          <p:nvSpPr>
            <p:cNvPr id="5490" name="object 5490"/>
            <p:cNvSpPr/>
            <p:nvPr/>
          </p:nvSpPr>
          <p:spPr>
            <a:xfrm>
              <a:off x="2457678" y="6982777"/>
              <a:ext cx="3175" cy="4445"/>
            </a:xfrm>
            <a:custGeom>
              <a:avLst/>
              <a:gdLst/>
              <a:ahLst/>
              <a:cxnLst/>
              <a:rect l="l" t="t" r="r" b="b"/>
              <a:pathLst>
                <a:path w="3175" h="4445">
                  <a:moveTo>
                    <a:pt x="2603" y="0"/>
                  </a:moveTo>
                  <a:lnTo>
                    <a:pt x="0" y="2400"/>
                  </a:lnTo>
                  <a:lnTo>
                    <a:pt x="0" y="4127"/>
                  </a:lnTo>
                  <a:lnTo>
                    <a:pt x="2616" y="1727"/>
                  </a:lnTo>
                  <a:lnTo>
                    <a:pt x="2603" y="0"/>
                  </a:lnTo>
                  <a:close/>
                </a:path>
              </a:pathLst>
            </a:custGeom>
            <a:solidFill>
              <a:srgbClr val="608DBA"/>
            </a:solidFill>
          </p:spPr>
          <p:txBody>
            <a:bodyPr wrap="square" lIns="0" tIns="0" rIns="0" bIns="0" rtlCol="0"/>
            <a:lstStyle/>
            <a:p>
              <a:endParaRPr sz="1227"/>
            </a:p>
          </p:txBody>
        </p:sp>
        <p:sp>
          <p:nvSpPr>
            <p:cNvPr id="5491" name="object 5491"/>
            <p:cNvSpPr/>
            <p:nvPr/>
          </p:nvSpPr>
          <p:spPr>
            <a:xfrm>
              <a:off x="2457678" y="6984504"/>
              <a:ext cx="3175" cy="5080"/>
            </a:xfrm>
            <a:custGeom>
              <a:avLst/>
              <a:gdLst/>
              <a:ahLst/>
              <a:cxnLst/>
              <a:rect l="l" t="t" r="r" b="b"/>
              <a:pathLst>
                <a:path w="3175" h="5079">
                  <a:moveTo>
                    <a:pt x="2628" y="3962"/>
                  </a:moveTo>
                  <a:lnTo>
                    <a:pt x="2616" y="2171"/>
                  </a:lnTo>
                  <a:lnTo>
                    <a:pt x="2616" y="0"/>
                  </a:lnTo>
                  <a:lnTo>
                    <a:pt x="0" y="2400"/>
                  </a:lnTo>
                  <a:lnTo>
                    <a:pt x="0" y="4597"/>
                  </a:lnTo>
                  <a:lnTo>
                    <a:pt x="228" y="4991"/>
                  </a:lnTo>
                  <a:lnTo>
                    <a:pt x="2108" y="4432"/>
                  </a:lnTo>
                  <a:lnTo>
                    <a:pt x="2628" y="3962"/>
                  </a:lnTo>
                  <a:close/>
                </a:path>
              </a:pathLst>
            </a:custGeom>
            <a:solidFill>
              <a:srgbClr val="608DBB"/>
            </a:solidFill>
          </p:spPr>
          <p:txBody>
            <a:bodyPr wrap="square" lIns="0" tIns="0" rIns="0" bIns="0" rtlCol="0"/>
            <a:lstStyle/>
            <a:p>
              <a:endParaRPr sz="1227"/>
            </a:p>
          </p:txBody>
        </p:sp>
        <p:sp>
          <p:nvSpPr>
            <p:cNvPr id="5492" name="object 5492"/>
            <p:cNvSpPr/>
            <p:nvPr/>
          </p:nvSpPr>
          <p:spPr>
            <a:xfrm>
              <a:off x="2459786" y="6988467"/>
              <a:ext cx="635" cy="635"/>
            </a:xfrm>
            <a:custGeom>
              <a:avLst/>
              <a:gdLst/>
              <a:ahLst/>
              <a:cxnLst/>
              <a:rect l="l" t="t" r="r" b="b"/>
              <a:pathLst>
                <a:path w="635" h="634">
                  <a:moveTo>
                    <a:pt x="520" y="0"/>
                  </a:moveTo>
                  <a:lnTo>
                    <a:pt x="0" y="469"/>
                  </a:lnTo>
                  <a:lnTo>
                    <a:pt x="520" y="317"/>
                  </a:lnTo>
                  <a:lnTo>
                    <a:pt x="520" y="0"/>
                  </a:lnTo>
                  <a:close/>
                </a:path>
              </a:pathLst>
            </a:custGeom>
            <a:solidFill>
              <a:srgbClr val="608EBC"/>
            </a:solidFill>
          </p:spPr>
          <p:txBody>
            <a:bodyPr wrap="square" lIns="0" tIns="0" rIns="0" bIns="0" rtlCol="0"/>
            <a:lstStyle/>
            <a:p>
              <a:endParaRPr sz="1227"/>
            </a:p>
          </p:txBody>
        </p:sp>
        <p:sp>
          <p:nvSpPr>
            <p:cNvPr id="5493" name="object 5493"/>
            <p:cNvSpPr/>
            <p:nvPr/>
          </p:nvSpPr>
          <p:spPr>
            <a:xfrm>
              <a:off x="2509697" y="6873367"/>
              <a:ext cx="20320" cy="6985"/>
            </a:xfrm>
            <a:custGeom>
              <a:avLst/>
              <a:gdLst/>
              <a:ahLst/>
              <a:cxnLst/>
              <a:rect l="l" t="t" r="r" b="b"/>
              <a:pathLst>
                <a:path w="20319" h="6984">
                  <a:moveTo>
                    <a:pt x="19989" y="1092"/>
                  </a:moveTo>
                  <a:lnTo>
                    <a:pt x="16751" y="0"/>
                  </a:lnTo>
                  <a:lnTo>
                    <a:pt x="1473" y="4597"/>
                  </a:lnTo>
                  <a:lnTo>
                    <a:pt x="0" y="5041"/>
                  </a:lnTo>
                  <a:lnTo>
                    <a:pt x="533" y="6985"/>
                  </a:lnTo>
                  <a:lnTo>
                    <a:pt x="2006" y="6540"/>
                  </a:lnTo>
                  <a:lnTo>
                    <a:pt x="19989" y="1092"/>
                  </a:lnTo>
                  <a:close/>
                </a:path>
              </a:pathLst>
            </a:custGeom>
            <a:solidFill>
              <a:srgbClr val="5B73A0"/>
            </a:solidFill>
          </p:spPr>
          <p:txBody>
            <a:bodyPr wrap="square" lIns="0" tIns="0" rIns="0" bIns="0" rtlCol="0"/>
            <a:lstStyle/>
            <a:p>
              <a:endParaRPr sz="1227"/>
            </a:p>
          </p:txBody>
        </p:sp>
        <p:sp>
          <p:nvSpPr>
            <p:cNvPr id="5494" name="object 5494"/>
            <p:cNvSpPr/>
            <p:nvPr/>
          </p:nvSpPr>
          <p:spPr>
            <a:xfrm>
              <a:off x="2507069" y="6878408"/>
              <a:ext cx="3175" cy="3175"/>
            </a:xfrm>
            <a:custGeom>
              <a:avLst/>
              <a:gdLst/>
              <a:ahLst/>
              <a:cxnLst/>
              <a:rect l="l" t="t" r="r" b="b"/>
              <a:pathLst>
                <a:path w="3175" h="3175">
                  <a:moveTo>
                    <a:pt x="3162" y="1943"/>
                  </a:moveTo>
                  <a:lnTo>
                    <a:pt x="2628" y="0"/>
                  </a:lnTo>
                  <a:lnTo>
                    <a:pt x="1473" y="355"/>
                  </a:lnTo>
                  <a:lnTo>
                    <a:pt x="0" y="800"/>
                  </a:lnTo>
                  <a:lnTo>
                    <a:pt x="533" y="2743"/>
                  </a:lnTo>
                  <a:lnTo>
                    <a:pt x="2006" y="2298"/>
                  </a:lnTo>
                  <a:lnTo>
                    <a:pt x="3162" y="1943"/>
                  </a:lnTo>
                  <a:close/>
                </a:path>
              </a:pathLst>
            </a:custGeom>
            <a:solidFill>
              <a:srgbClr val="5B74A1"/>
            </a:solidFill>
          </p:spPr>
          <p:txBody>
            <a:bodyPr wrap="square" lIns="0" tIns="0" rIns="0" bIns="0" rtlCol="0"/>
            <a:lstStyle/>
            <a:p>
              <a:endParaRPr sz="1227"/>
            </a:p>
          </p:txBody>
        </p:sp>
        <p:sp>
          <p:nvSpPr>
            <p:cNvPr id="5495" name="object 5495"/>
            <p:cNvSpPr/>
            <p:nvPr/>
          </p:nvSpPr>
          <p:spPr>
            <a:xfrm>
              <a:off x="2505938" y="6879209"/>
              <a:ext cx="1905" cy="2540"/>
            </a:xfrm>
            <a:custGeom>
              <a:avLst/>
              <a:gdLst/>
              <a:ahLst/>
              <a:cxnLst/>
              <a:rect l="l" t="t" r="r" b="b"/>
              <a:pathLst>
                <a:path w="1905" h="2540">
                  <a:moveTo>
                    <a:pt x="1130" y="0"/>
                  </a:moveTo>
                  <a:lnTo>
                    <a:pt x="0" y="342"/>
                  </a:lnTo>
                  <a:lnTo>
                    <a:pt x="533" y="2286"/>
                  </a:lnTo>
                  <a:lnTo>
                    <a:pt x="1663" y="1943"/>
                  </a:lnTo>
                  <a:lnTo>
                    <a:pt x="1130" y="0"/>
                  </a:lnTo>
                  <a:close/>
                </a:path>
              </a:pathLst>
            </a:custGeom>
            <a:solidFill>
              <a:srgbClr val="5B75A1"/>
            </a:solidFill>
          </p:spPr>
          <p:txBody>
            <a:bodyPr wrap="square" lIns="0" tIns="0" rIns="0" bIns="0" rtlCol="0"/>
            <a:lstStyle/>
            <a:p>
              <a:endParaRPr sz="1227"/>
            </a:p>
          </p:txBody>
        </p:sp>
        <p:sp>
          <p:nvSpPr>
            <p:cNvPr id="5496" name="object 5496"/>
            <p:cNvSpPr/>
            <p:nvPr/>
          </p:nvSpPr>
          <p:spPr>
            <a:xfrm>
              <a:off x="2504338" y="6879552"/>
              <a:ext cx="2540" cy="2540"/>
            </a:xfrm>
            <a:custGeom>
              <a:avLst/>
              <a:gdLst/>
              <a:ahLst/>
              <a:cxnLst/>
              <a:rect l="l" t="t" r="r" b="b"/>
              <a:pathLst>
                <a:path w="2539" h="2540">
                  <a:moveTo>
                    <a:pt x="1600" y="0"/>
                  </a:moveTo>
                  <a:lnTo>
                    <a:pt x="0" y="469"/>
                  </a:lnTo>
                  <a:lnTo>
                    <a:pt x="533" y="2425"/>
                  </a:lnTo>
                  <a:lnTo>
                    <a:pt x="927" y="2311"/>
                  </a:lnTo>
                  <a:lnTo>
                    <a:pt x="2133" y="1943"/>
                  </a:lnTo>
                  <a:lnTo>
                    <a:pt x="1600" y="0"/>
                  </a:lnTo>
                  <a:close/>
                </a:path>
              </a:pathLst>
            </a:custGeom>
            <a:solidFill>
              <a:srgbClr val="5C75A2"/>
            </a:solidFill>
          </p:spPr>
          <p:txBody>
            <a:bodyPr wrap="square" lIns="0" tIns="0" rIns="0" bIns="0" rtlCol="0"/>
            <a:lstStyle/>
            <a:p>
              <a:endParaRPr sz="1227"/>
            </a:p>
          </p:txBody>
        </p:sp>
        <p:sp>
          <p:nvSpPr>
            <p:cNvPr id="5497" name="object 5497"/>
            <p:cNvSpPr/>
            <p:nvPr/>
          </p:nvSpPr>
          <p:spPr>
            <a:xfrm>
              <a:off x="2502916" y="6880021"/>
              <a:ext cx="2540" cy="2540"/>
            </a:xfrm>
            <a:custGeom>
              <a:avLst/>
              <a:gdLst/>
              <a:ahLst/>
              <a:cxnLst/>
              <a:rect l="l" t="t" r="r" b="b"/>
              <a:pathLst>
                <a:path w="2539" h="2540">
                  <a:moveTo>
                    <a:pt x="1422" y="0"/>
                  </a:moveTo>
                  <a:lnTo>
                    <a:pt x="0" y="431"/>
                  </a:lnTo>
                  <a:lnTo>
                    <a:pt x="507" y="2400"/>
                  </a:lnTo>
                  <a:lnTo>
                    <a:pt x="1955" y="1955"/>
                  </a:lnTo>
                  <a:lnTo>
                    <a:pt x="1422" y="0"/>
                  </a:lnTo>
                  <a:close/>
                </a:path>
              </a:pathLst>
            </a:custGeom>
            <a:solidFill>
              <a:srgbClr val="5C75A3"/>
            </a:solidFill>
          </p:spPr>
          <p:txBody>
            <a:bodyPr wrap="square" lIns="0" tIns="0" rIns="0" bIns="0" rtlCol="0"/>
            <a:lstStyle/>
            <a:p>
              <a:endParaRPr sz="1227"/>
            </a:p>
          </p:txBody>
        </p:sp>
        <p:sp>
          <p:nvSpPr>
            <p:cNvPr id="5498" name="object 5498"/>
            <p:cNvSpPr/>
            <p:nvPr/>
          </p:nvSpPr>
          <p:spPr>
            <a:xfrm>
              <a:off x="2501734" y="6880453"/>
              <a:ext cx="1905" cy="2540"/>
            </a:xfrm>
            <a:custGeom>
              <a:avLst/>
              <a:gdLst/>
              <a:ahLst/>
              <a:cxnLst/>
              <a:rect l="l" t="t" r="r" b="b"/>
              <a:pathLst>
                <a:path w="1905" h="2540">
                  <a:moveTo>
                    <a:pt x="1181" y="0"/>
                  </a:moveTo>
                  <a:lnTo>
                    <a:pt x="0" y="355"/>
                  </a:lnTo>
                  <a:lnTo>
                    <a:pt x="533" y="2311"/>
                  </a:lnTo>
                  <a:lnTo>
                    <a:pt x="1689" y="1968"/>
                  </a:lnTo>
                  <a:lnTo>
                    <a:pt x="1181" y="0"/>
                  </a:lnTo>
                  <a:close/>
                </a:path>
              </a:pathLst>
            </a:custGeom>
            <a:solidFill>
              <a:srgbClr val="5C76A3"/>
            </a:solidFill>
          </p:spPr>
          <p:txBody>
            <a:bodyPr wrap="square" lIns="0" tIns="0" rIns="0" bIns="0" rtlCol="0"/>
            <a:lstStyle/>
            <a:p>
              <a:endParaRPr sz="1227"/>
            </a:p>
          </p:txBody>
        </p:sp>
        <p:sp>
          <p:nvSpPr>
            <p:cNvPr id="5499" name="object 5499"/>
            <p:cNvSpPr/>
            <p:nvPr/>
          </p:nvSpPr>
          <p:spPr>
            <a:xfrm>
              <a:off x="2500249" y="6880809"/>
              <a:ext cx="2540" cy="2540"/>
            </a:xfrm>
            <a:custGeom>
              <a:avLst/>
              <a:gdLst/>
              <a:ahLst/>
              <a:cxnLst/>
              <a:rect l="l" t="t" r="r" b="b"/>
              <a:pathLst>
                <a:path w="2539" h="2540">
                  <a:moveTo>
                    <a:pt x="1485" y="0"/>
                  </a:moveTo>
                  <a:lnTo>
                    <a:pt x="0" y="457"/>
                  </a:lnTo>
                  <a:lnTo>
                    <a:pt x="533" y="2412"/>
                  </a:lnTo>
                  <a:lnTo>
                    <a:pt x="2019" y="1955"/>
                  </a:lnTo>
                  <a:lnTo>
                    <a:pt x="1485" y="0"/>
                  </a:lnTo>
                  <a:close/>
                </a:path>
              </a:pathLst>
            </a:custGeom>
            <a:solidFill>
              <a:srgbClr val="5C77A4"/>
            </a:solidFill>
          </p:spPr>
          <p:txBody>
            <a:bodyPr wrap="square" lIns="0" tIns="0" rIns="0" bIns="0" rtlCol="0"/>
            <a:lstStyle/>
            <a:p>
              <a:endParaRPr sz="1227"/>
            </a:p>
          </p:txBody>
        </p:sp>
        <p:sp>
          <p:nvSpPr>
            <p:cNvPr id="5500" name="object 5500"/>
            <p:cNvSpPr/>
            <p:nvPr/>
          </p:nvSpPr>
          <p:spPr>
            <a:xfrm>
              <a:off x="2497544" y="6881266"/>
              <a:ext cx="3810" cy="3175"/>
            </a:xfrm>
            <a:custGeom>
              <a:avLst/>
              <a:gdLst/>
              <a:ahLst/>
              <a:cxnLst/>
              <a:rect l="l" t="t" r="r" b="b"/>
              <a:pathLst>
                <a:path w="3810" h="3175">
                  <a:moveTo>
                    <a:pt x="3238" y="1955"/>
                  </a:moveTo>
                  <a:lnTo>
                    <a:pt x="2705" y="0"/>
                  </a:lnTo>
                  <a:lnTo>
                    <a:pt x="1562" y="342"/>
                  </a:lnTo>
                  <a:lnTo>
                    <a:pt x="0" y="812"/>
                  </a:lnTo>
                  <a:lnTo>
                    <a:pt x="533" y="2768"/>
                  </a:lnTo>
                  <a:lnTo>
                    <a:pt x="1854" y="2374"/>
                  </a:lnTo>
                  <a:lnTo>
                    <a:pt x="2095" y="2298"/>
                  </a:lnTo>
                  <a:lnTo>
                    <a:pt x="3238" y="1955"/>
                  </a:lnTo>
                  <a:close/>
                </a:path>
              </a:pathLst>
            </a:custGeom>
            <a:solidFill>
              <a:srgbClr val="5C78A4"/>
            </a:solidFill>
          </p:spPr>
          <p:txBody>
            <a:bodyPr wrap="square" lIns="0" tIns="0" rIns="0" bIns="0" rtlCol="0"/>
            <a:lstStyle/>
            <a:p>
              <a:endParaRPr sz="1227"/>
            </a:p>
          </p:txBody>
        </p:sp>
        <p:sp>
          <p:nvSpPr>
            <p:cNvPr id="5501" name="object 5501"/>
            <p:cNvSpPr/>
            <p:nvPr/>
          </p:nvSpPr>
          <p:spPr>
            <a:xfrm>
              <a:off x="2496375" y="6882079"/>
              <a:ext cx="1905" cy="2540"/>
            </a:xfrm>
            <a:custGeom>
              <a:avLst/>
              <a:gdLst/>
              <a:ahLst/>
              <a:cxnLst/>
              <a:rect l="l" t="t" r="r" b="b"/>
              <a:pathLst>
                <a:path w="1905" h="2540">
                  <a:moveTo>
                    <a:pt x="1168" y="0"/>
                  </a:moveTo>
                  <a:lnTo>
                    <a:pt x="0" y="342"/>
                  </a:lnTo>
                  <a:lnTo>
                    <a:pt x="533" y="2311"/>
                  </a:lnTo>
                  <a:lnTo>
                    <a:pt x="1701" y="1955"/>
                  </a:lnTo>
                  <a:lnTo>
                    <a:pt x="1168" y="0"/>
                  </a:lnTo>
                  <a:close/>
                </a:path>
              </a:pathLst>
            </a:custGeom>
            <a:solidFill>
              <a:srgbClr val="5C78A5"/>
            </a:solidFill>
          </p:spPr>
          <p:txBody>
            <a:bodyPr wrap="square" lIns="0" tIns="0" rIns="0" bIns="0" rtlCol="0"/>
            <a:lstStyle/>
            <a:p>
              <a:endParaRPr sz="1227"/>
            </a:p>
          </p:txBody>
        </p:sp>
        <p:sp>
          <p:nvSpPr>
            <p:cNvPr id="5502" name="object 5502"/>
            <p:cNvSpPr/>
            <p:nvPr/>
          </p:nvSpPr>
          <p:spPr>
            <a:xfrm>
              <a:off x="2493480" y="6882422"/>
              <a:ext cx="3810" cy="3175"/>
            </a:xfrm>
            <a:custGeom>
              <a:avLst/>
              <a:gdLst/>
              <a:ahLst/>
              <a:cxnLst/>
              <a:rect l="l" t="t" r="r" b="b"/>
              <a:pathLst>
                <a:path w="3810" h="3175">
                  <a:moveTo>
                    <a:pt x="3429" y="1968"/>
                  </a:moveTo>
                  <a:lnTo>
                    <a:pt x="2895" y="0"/>
                  </a:lnTo>
                  <a:lnTo>
                    <a:pt x="1435" y="444"/>
                  </a:lnTo>
                  <a:lnTo>
                    <a:pt x="0" y="876"/>
                  </a:lnTo>
                  <a:lnTo>
                    <a:pt x="520" y="2857"/>
                  </a:lnTo>
                  <a:lnTo>
                    <a:pt x="1968" y="2413"/>
                  </a:lnTo>
                  <a:lnTo>
                    <a:pt x="3429" y="1968"/>
                  </a:lnTo>
                  <a:close/>
                </a:path>
              </a:pathLst>
            </a:custGeom>
            <a:solidFill>
              <a:srgbClr val="5C79A6"/>
            </a:solidFill>
          </p:spPr>
          <p:txBody>
            <a:bodyPr wrap="square" lIns="0" tIns="0" rIns="0" bIns="0" rtlCol="0"/>
            <a:lstStyle/>
            <a:p>
              <a:endParaRPr sz="1227"/>
            </a:p>
          </p:txBody>
        </p:sp>
        <p:sp>
          <p:nvSpPr>
            <p:cNvPr id="5503" name="object 5503"/>
            <p:cNvSpPr/>
            <p:nvPr/>
          </p:nvSpPr>
          <p:spPr>
            <a:xfrm>
              <a:off x="2492286" y="6883298"/>
              <a:ext cx="1905" cy="2540"/>
            </a:xfrm>
            <a:custGeom>
              <a:avLst/>
              <a:gdLst/>
              <a:ahLst/>
              <a:cxnLst/>
              <a:rect l="l" t="t" r="r" b="b"/>
              <a:pathLst>
                <a:path w="1905" h="2540">
                  <a:moveTo>
                    <a:pt x="1193" y="0"/>
                  </a:moveTo>
                  <a:lnTo>
                    <a:pt x="0" y="368"/>
                  </a:lnTo>
                  <a:lnTo>
                    <a:pt x="533" y="2336"/>
                  </a:lnTo>
                  <a:lnTo>
                    <a:pt x="1714" y="1981"/>
                  </a:lnTo>
                  <a:lnTo>
                    <a:pt x="1193" y="0"/>
                  </a:lnTo>
                  <a:close/>
                </a:path>
              </a:pathLst>
            </a:custGeom>
            <a:solidFill>
              <a:srgbClr val="5C7AA6"/>
            </a:solidFill>
          </p:spPr>
          <p:txBody>
            <a:bodyPr wrap="square" lIns="0" tIns="0" rIns="0" bIns="0" rtlCol="0"/>
            <a:lstStyle/>
            <a:p>
              <a:endParaRPr sz="1227"/>
            </a:p>
          </p:txBody>
        </p:sp>
        <p:sp>
          <p:nvSpPr>
            <p:cNvPr id="5504" name="object 5504"/>
            <p:cNvSpPr/>
            <p:nvPr/>
          </p:nvSpPr>
          <p:spPr>
            <a:xfrm>
              <a:off x="2490724" y="6883666"/>
              <a:ext cx="2540" cy="2540"/>
            </a:xfrm>
            <a:custGeom>
              <a:avLst/>
              <a:gdLst/>
              <a:ahLst/>
              <a:cxnLst/>
              <a:rect l="l" t="t" r="r" b="b"/>
              <a:pathLst>
                <a:path w="2539" h="2540">
                  <a:moveTo>
                    <a:pt x="1562" y="0"/>
                  </a:moveTo>
                  <a:lnTo>
                    <a:pt x="0" y="469"/>
                  </a:lnTo>
                  <a:lnTo>
                    <a:pt x="533" y="2438"/>
                  </a:lnTo>
                  <a:lnTo>
                    <a:pt x="2095" y="1968"/>
                  </a:lnTo>
                  <a:lnTo>
                    <a:pt x="1562" y="0"/>
                  </a:lnTo>
                  <a:close/>
                </a:path>
              </a:pathLst>
            </a:custGeom>
            <a:solidFill>
              <a:srgbClr val="5C7AA7"/>
            </a:solidFill>
          </p:spPr>
          <p:txBody>
            <a:bodyPr wrap="square" lIns="0" tIns="0" rIns="0" bIns="0" rtlCol="0"/>
            <a:lstStyle/>
            <a:p>
              <a:endParaRPr sz="1227"/>
            </a:p>
          </p:txBody>
        </p:sp>
        <p:sp>
          <p:nvSpPr>
            <p:cNvPr id="5505" name="object 5505"/>
            <p:cNvSpPr/>
            <p:nvPr/>
          </p:nvSpPr>
          <p:spPr>
            <a:xfrm>
              <a:off x="2489581" y="6884136"/>
              <a:ext cx="1905" cy="2540"/>
            </a:xfrm>
            <a:custGeom>
              <a:avLst/>
              <a:gdLst/>
              <a:ahLst/>
              <a:cxnLst/>
              <a:rect l="l" t="t" r="r" b="b"/>
              <a:pathLst>
                <a:path w="1905" h="2540">
                  <a:moveTo>
                    <a:pt x="1143" y="0"/>
                  </a:moveTo>
                  <a:lnTo>
                    <a:pt x="0" y="342"/>
                  </a:lnTo>
                  <a:lnTo>
                    <a:pt x="533" y="2311"/>
                  </a:lnTo>
                  <a:lnTo>
                    <a:pt x="1676" y="1968"/>
                  </a:lnTo>
                  <a:lnTo>
                    <a:pt x="1143" y="0"/>
                  </a:lnTo>
                  <a:close/>
                </a:path>
              </a:pathLst>
            </a:custGeom>
            <a:solidFill>
              <a:srgbClr val="5C7AA8"/>
            </a:solidFill>
          </p:spPr>
          <p:txBody>
            <a:bodyPr wrap="square" lIns="0" tIns="0" rIns="0" bIns="0" rtlCol="0"/>
            <a:lstStyle/>
            <a:p>
              <a:endParaRPr sz="1227"/>
            </a:p>
          </p:txBody>
        </p:sp>
        <p:sp>
          <p:nvSpPr>
            <p:cNvPr id="5506" name="object 5506"/>
            <p:cNvSpPr/>
            <p:nvPr/>
          </p:nvSpPr>
          <p:spPr>
            <a:xfrm>
              <a:off x="2488082" y="6884479"/>
              <a:ext cx="2540" cy="2540"/>
            </a:xfrm>
            <a:custGeom>
              <a:avLst/>
              <a:gdLst/>
              <a:ahLst/>
              <a:cxnLst/>
              <a:rect l="l" t="t" r="r" b="b"/>
              <a:pathLst>
                <a:path w="2539" h="2540">
                  <a:moveTo>
                    <a:pt x="1498" y="0"/>
                  </a:moveTo>
                  <a:lnTo>
                    <a:pt x="0" y="444"/>
                  </a:lnTo>
                  <a:lnTo>
                    <a:pt x="546" y="2425"/>
                  </a:lnTo>
                  <a:lnTo>
                    <a:pt x="2032" y="1968"/>
                  </a:lnTo>
                  <a:lnTo>
                    <a:pt x="1498" y="0"/>
                  </a:lnTo>
                  <a:close/>
                </a:path>
              </a:pathLst>
            </a:custGeom>
            <a:solidFill>
              <a:srgbClr val="5C7BA8"/>
            </a:solidFill>
          </p:spPr>
          <p:txBody>
            <a:bodyPr wrap="square" lIns="0" tIns="0" rIns="0" bIns="0" rtlCol="0"/>
            <a:lstStyle/>
            <a:p>
              <a:endParaRPr sz="1227"/>
            </a:p>
          </p:txBody>
        </p:sp>
        <p:sp>
          <p:nvSpPr>
            <p:cNvPr id="5507" name="object 5507"/>
            <p:cNvSpPr/>
            <p:nvPr/>
          </p:nvSpPr>
          <p:spPr>
            <a:xfrm>
              <a:off x="2486939" y="6884924"/>
              <a:ext cx="1905" cy="2540"/>
            </a:xfrm>
            <a:custGeom>
              <a:avLst/>
              <a:gdLst/>
              <a:ahLst/>
              <a:cxnLst/>
              <a:rect l="l" t="t" r="r" b="b"/>
              <a:pathLst>
                <a:path w="1905" h="2540">
                  <a:moveTo>
                    <a:pt x="1143" y="0"/>
                  </a:moveTo>
                  <a:lnTo>
                    <a:pt x="0" y="355"/>
                  </a:lnTo>
                  <a:lnTo>
                    <a:pt x="546" y="2324"/>
                  </a:lnTo>
                  <a:lnTo>
                    <a:pt x="1689" y="1981"/>
                  </a:lnTo>
                  <a:lnTo>
                    <a:pt x="1143" y="0"/>
                  </a:lnTo>
                  <a:close/>
                </a:path>
              </a:pathLst>
            </a:custGeom>
            <a:solidFill>
              <a:srgbClr val="5C7CA8"/>
            </a:solidFill>
          </p:spPr>
          <p:txBody>
            <a:bodyPr wrap="square" lIns="0" tIns="0" rIns="0" bIns="0" rtlCol="0"/>
            <a:lstStyle/>
            <a:p>
              <a:endParaRPr sz="1227"/>
            </a:p>
          </p:txBody>
        </p:sp>
        <p:sp>
          <p:nvSpPr>
            <p:cNvPr id="5508" name="object 5508"/>
            <p:cNvSpPr/>
            <p:nvPr/>
          </p:nvSpPr>
          <p:spPr>
            <a:xfrm>
              <a:off x="2485478" y="6885279"/>
              <a:ext cx="2540" cy="2540"/>
            </a:xfrm>
            <a:custGeom>
              <a:avLst/>
              <a:gdLst/>
              <a:ahLst/>
              <a:cxnLst/>
              <a:rect l="l" t="t" r="r" b="b"/>
              <a:pathLst>
                <a:path w="2539" h="2540">
                  <a:moveTo>
                    <a:pt x="1460" y="0"/>
                  </a:moveTo>
                  <a:lnTo>
                    <a:pt x="0" y="431"/>
                  </a:lnTo>
                  <a:lnTo>
                    <a:pt x="546" y="2412"/>
                  </a:lnTo>
                  <a:lnTo>
                    <a:pt x="2006" y="1968"/>
                  </a:lnTo>
                  <a:lnTo>
                    <a:pt x="1460" y="0"/>
                  </a:lnTo>
                  <a:close/>
                </a:path>
              </a:pathLst>
            </a:custGeom>
            <a:solidFill>
              <a:srgbClr val="5C7CA9"/>
            </a:solidFill>
          </p:spPr>
          <p:txBody>
            <a:bodyPr wrap="square" lIns="0" tIns="0" rIns="0" bIns="0" rtlCol="0"/>
            <a:lstStyle/>
            <a:p>
              <a:endParaRPr sz="1227"/>
            </a:p>
          </p:txBody>
        </p:sp>
        <p:sp>
          <p:nvSpPr>
            <p:cNvPr id="5509" name="object 5509"/>
            <p:cNvSpPr/>
            <p:nvPr/>
          </p:nvSpPr>
          <p:spPr>
            <a:xfrm>
              <a:off x="2484310" y="6885711"/>
              <a:ext cx="1905" cy="2540"/>
            </a:xfrm>
            <a:custGeom>
              <a:avLst/>
              <a:gdLst/>
              <a:ahLst/>
              <a:cxnLst/>
              <a:rect l="l" t="t" r="r" b="b"/>
              <a:pathLst>
                <a:path w="1905" h="2540">
                  <a:moveTo>
                    <a:pt x="1168" y="0"/>
                  </a:moveTo>
                  <a:lnTo>
                    <a:pt x="0" y="355"/>
                  </a:lnTo>
                  <a:lnTo>
                    <a:pt x="546" y="2336"/>
                  </a:lnTo>
                  <a:lnTo>
                    <a:pt x="1714" y="1981"/>
                  </a:lnTo>
                  <a:lnTo>
                    <a:pt x="1168" y="0"/>
                  </a:lnTo>
                  <a:close/>
                </a:path>
              </a:pathLst>
            </a:custGeom>
            <a:solidFill>
              <a:srgbClr val="5C7CAA"/>
            </a:solidFill>
          </p:spPr>
          <p:txBody>
            <a:bodyPr wrap="square" lIns="0" tIns="0" rIns="0" bIns="0" rtlCol="0"/>
            <a:lstStyle/>
            <a:p>
              <a:endParaRPr sz="1227"/>
            </a:p>
          </p:txBody>
        </p:sp>
        <p:sp>
          <p:nvSpPr>
            <p:cNvPr id="5510" name="object 5510"/>
            <p:cNvSpPr/>
            <p:nvPr/>
          </p:nvSpPr>
          <p:spPr>
            <a:xfrm>
              <a:off x="2482748" y="6886067"/>
              <a:ext cx="2540" cy="2540"/>
            </a:xfrm>
            <a:custGeom>
              <a:avLst/>
              <a:gdLst/>
              <a:ahLst/>
              <a:cxnLst/>
              <a:rect l="l" t="t" r="r" b="b"/>
              <a:pathLst>
                <a:path w="2539" h="2540">
                  <a:moveTo>
                    <a:pt x="1562" y="0"/>
                  </a:moveTo>
                  <a:lnTo>
                    <a:pt x="0" y="469"/>
                  </a:lnTo>
                  <a:lnTo>
                    <a:pt x="546" y="2451"/>
                  </a:lnTo>
                  <a:lnTo>
                    <a:pt x="2108" y="1981"/>
                  </a:lnTo>
                  <a:lnTo>
                    <a:pt x="1562" y="0"/>
                  </a:lnTo>
                  <a:close/>
                </a:path>
              </a:pathLst>
            </a:custGeom>
            <a:solidFill>
              <a:srgbClr val="5D7DAA"/>
            </a:solidFill>
          </p:spPr>
          <p:txBody>
            <a:bodyPr wrap="square" lIns="0" tIns="0" rIns="0" bIns="0" rtlCol="0"/>
            <a:lstStyle/>
            <a:p>
              <a:endParaRPr sz="1227"/>
            </a:p>
          </p:txBody>
        </p:sp>
        <p:sp>
          <p:nvSpPr>
            <p:cNvPr id="5511" name="object 5511"/>
            <p:cNvSpPr/>
            <p:nvPr/>
          </p:nvSpPr>
          <p:spPr>
            <a:xfrm>
              <a:off x="2481605" y="6886537"/>
              <a:ext cx="1905" cy="2540"/>
            </a:xfrm>
            <a:custGeom>
              <a:avLst/>
              <a:gdLst/>
              <a:ahLst/>
              <a:cxnLst/>
              <a:rect l="l" t="t" r="r" b="b"/>
              <a:pathLst>
                <a:path w="1905" h="2540">
                  <a:moveTo>
                    <a:pt x="1143" y="0"/>
                  </a:moveTo>
                  <a:lnTo>
                    <a:pt x="0" y="342"/>
                  </a:lnTo>
                  <a:lnTo>
                    <a:pt x="546" y="2324"/>
                  </a:lnTo>
                  <a:lnTo>
                    <a:pt x="1689" y="1981"/>
                  </a:lnTo>
                  <a:lnTo>
                    <a:pt x="1143" y="0"/>
                  </a:lnTo>
                  <a:close/>
                </a:path>
              </a:pathLst>
            </a:custGeom>
            <a:solidFill>
              <a:srgbClr val="5D7DAB"/>
            </a:solidFill>
          </p:spPr>
          <p:txBody>
            <a:bodyPr wrap="square" lIns="0" tIns="0" rIns="0" bIns="0" rtlCol="0"/>
            <a:lstStyle/>
            <a:p>
              <a:endParaRPr sz="1227"/>
            </a:p>
          </p:txBody>
        </p:sp>
        <p:sp>
          <p:nvSpPr>
            <p:cNvPr id="5512" name="object 5512"/>
            <p:cNvSpPr/>
            <p:nvPr/>
          </p:nvSpPr>
          <p:spPr>
            <a:xfrm>
              <a:off x="2480119" y="6886879"/>
              <a:ext cx="2540" cy="2540"/>
            </a:xfrm>
            <a:custGeom>
              <a:avLst/>
              <a:gdLst/>
              <a:ahLst/>
              <a:cxnLst/>
              <a:rect l="l" t="t" r="r" b="b"/>
              <a:pathLst>
                <a:path w="2539" h="2540">
                  <a:moveTo>
                    <a:pt x="1485" y="0"/>
                  </a:moveTo>
                  <a:lnTo>
                    <a:pt x="0" y="457"/>
                  </a:lnTo>
                  <a:lnTo>
                    <a:pt x="546" y="2438"/>
                  </a:lnTo>
                  <a:lnTo>
                    <a:pt x="1219" y="2235"/>
                  </a:lnTo>
                  <a:lnTo>
                    <a:pt x="2032" y="1981"/>
                  </a:lnTo>
                  <a:lnTo>
                    <a:pt x="1485" y="0"/>
                  </a:lnTo>
                  <a:close/>
                </a:path>
              </a:pathLst>
            </a:custGeom>
            <a:solidFill>
              <a:srgbClr val="5D7EAB"/>
            </a:solidFill>
          </p:spPr>
          <p:txBody>
            <a:bodyPr wrap="square" lIns="0" tIns="0" rIns="0" bIns="0" rtlCol="0"/>
            <a:lstStyle/>
            <a:p>
              <a:endParaRPr sz="1227"/>
            </a:p>
          </p:txBody>
        </p:sp>
        <p:sp>
          <p:nvSpPr>
            <p:cNvPr id="5513" name="object 5513"/>
            <p:cNvSpPr/>
            <p:nvPr/>
          </p:nvSpPr>
          <p:spPr>
            <a:xfrm>
              <a:off x="2477516" y="6887337"/>
              <a:ext cx="3175" cy="3175"/>
            </a:xfrm>
            <a:custGeom>
              <a:avLst/>
              <a:gdLst/>
              <a:ahLst/>
              <a:cxnLst/>
              <a:rect l="l" t="t" r="r" b="b"/>
              <a:pathLst>
                <a:path w="3175" h="3175">
                  <a:moveTo>
                    <a:pt x="3149" y="1981"/>
                  </a:moveTo>
                  <a:lnTo>
                    <a:pt x="2603" y="0"/>
                  </a:lnTo>
                  <a:lnTo>
                    <a:pt x="1143" y="431"/>
                  </a:lnTo>
                  <a:lnTo>
                    <a:pt x="0" y="774"/>
                  </a:lnTo>
                  <a:lnTo>
                    <a:pt x="546" y="2768"/>
                  </a:lnTo>
                  <a:lnTo>
                    <a:pt x="1130" y="2590"/>
                  </a:lnTo>
                  <a:lnTo>
                    <a:pt x="1689" y="2425"/>
                  </a:lnTo>
                  <a:lnTo>
                    <a:pt x="3149" y="1981"/>
                  </a:lnTo>
                  <a:close/>
                </a:path>
              </a:pathLst>
            </a:custGeom>
            <a:solidFill>
              <a:srgbClr val="5D7FAC"/>
            </a:solidFill>
          </p:spPr>
          <p:txBody>
            <a:bodyPr wrap="square" lIns="0" tIns="0" rIns="0" bIns="0" rtlCol="0"/>
            <a:lstStyle/>
            <a:p>
              <a:endParaRPr sz="1227"/>
            </a:p>
          </p:txBody>
        </p:sp>
        <p:sp>
          <p:nvSpPr>
            <p:cNvPr id="5514" name="object 5514"/>
            <p:cNvSpPr/>
            <p:nvPr/>
          </p:nvSpPr>
          <p:spPr>
            <a:xfrm>
              <a:off x="2475928" y="6888111"/>
              <a:ext cx="2540" cy="2540"/>
            </a:xfrm>
            <a:custGeom>
              <a:avLst/>
              <a:gdLst/>
              <a:ahLst/>
              <a:cxnLst/>
              <a:rect l="l" t="t" r="r" b="b"/>
              <a:pathLst>
                <a:path w="2539" h="2540">
                  <a:moveTo>
                    <a:pt x="1587" y="0"/>
                  </a:moveTo>
                  <a:lnTo>
                    <a:pt x="0" y="482"/>
                  </a:lnTo>
                  <a:lnTo>
                    <a:pt x="546" y="2476"/>
                  </a:lnTo>
                  <a:lnTo>
                    <a:pt x="2133" y="1993"/>
                  </a:lnTo>
                  <a:lnTo>
                    <a:pt x="1587" y="0"/>
                  </a:lnTo>
                  <a:close/>
                </a:path>
              </a:pathLst>
            </a:custGeom>
            <a:solidFill>
              <a:srgbClr val="5D7FAD"/>
            </a:solidFill>
          </p:spPr>
          <p:txBody>
            <a:bodyPr wrap="square" lIns="0" tIns="0" rIns="0" bIns="0" rtlCol="0"/>
            <a:lstStyle/>
            <a:p>
              <a:endParaRPr sz="1227"/>
            </a:p>
          </p:txBody>
        </p:sp>
        <p:sp>
          <p:nvSpPr>
            <p:cNvPr id="5515" name="object 5515"/>
            <p:cNvSpPr/>
            <p:nvPr/>
          </p:nvSpPr>
          <p:spPr>
            <a:xfrm>
              <a:off x="2474785" y="6888594"/>
              <a:ext cx="1905" cy="2540"/>
            </a:xfrm>
            <a:custGeom>
              <a:avLst/>
              <a:gdLst/>
              <a:ahLst/>
              <a:cxnLst/>
              <a:rect l="l" t="t" r="r" b="b"/>
              <a:pathLst>
                <a:path w="1905" h="2540">
                  <a:moveTo>
                    <a:pt x="1143" y="0"/>
                  </a:moveTo>
                  <a:lnTo>
                    <a:pt x="0" y="342"/>
                  </a:lnTo>
                  <a:lnTo>
                    <a:pt x="546" y="2336"/>
                  </a:lnTo>
                  <a:lnTo>
                    <a:pt x="825" y="2247"/>
                  </a:lnTo>
                  <a:lnTo>
                    <a:pt x="1689" y="1993"/>
                  </a:lnTo>
                  <a:lnTo>
                    <a:pt x="1143" y="0"/>
                  </a:lnTo>
                  <a:close/>
                </a:path>
              </a:pathLst>
            </a:custGeom>
            <a:solidFill>
              <a:srgbClr val="5D80AD"/>
            </a:solidFill>
          </p:spPr>
          <p:txBody>
            <a:bodyPr wrap="square" lIns="0" tIns="0" rIns="0" bIns="0" rtlCol="0"/>
            <a:lstStyle/>
            <a:p>
              <a:endParaRPr sz="1227"/>
            </a:p>
          </p:txBody>
        </p:sp>
        <p:sp>
          <p:nvSpPr>
            <p:cNvPr id="5516" name="object 5516"/>
            <p:cNvSpPr/>
            <p:nvPr/>
          </p:nvSpPr>
          <p:spPr>
            <a:xfrm>
              <a:off x="2473312" y="6888937"/>
              <a:ext cx="2540" cy="2540"/>
            </a:xfrm>
            <a:custGeom>
              <a:avLst/>
              <a:gdLst/>
              <a:ahLst/>
              <a:cxnLst/>
              <a:rect l="l" t="t" r="r" b="b"/>
              <a:pathLst>
                <a:path w="2539" h="2540">
                  <a:moveTo>
                    <a:pt x="1473" y="0"/>
                  </a:moveTo>
                  <a:lnTo>
                    <a:pt x="0" y="444"/>
                  </a:lnTo>
                  <a:lnTo>
                    <a:pt x="558" y="2438"/>
                  </a:lnTo>
                  <a:lnTo>
                    <a:pt x="2019" y="1993"/>
                  </a:lnTo>
                  <a:lnTo>
                    <a:pt x="1473" y="0"/>
                  </a:lnTo>
                  <a:close/>
                </a:path>
              </a:pathLst>
            </a:custGeom>
            <a:solidFill>
              <a:srgbClr val="5D81AD"/>
            </a:solidFill>
          </p:spPr>
          <p:txBody>
            <a:bodyPr wrap="square" lIns="0" tIns="0" rIns="0" bIns="0" rtlCol="0"/>
            <a:lstStyle/>
            <a:p>
              <a:endParaRPr sz="1227"/>
            </a:p>
          </p:txBody>
        </p:sp>
        <p:sp>
          <p:nvSpPr>
            <p:cNvPr id="5517" name="object 5517"/>
            <p:cNvSpPr/>
            <p:nvPr/>
          </p:nvSpPr>
          <p:spPr>
            <a:xfrm>
              <a:off x="2472143" y="6889381"/>
              <a:ext cx="1905" cy="2540"/>
            </a:xfrm>
            <a:custGeom>
              <a:avLst/>
              <a:gdLst/>
              <a:ahLst/>
              <a:cxnLst/>
              <a:rect l="l" t="t" r="r" b="b"/>
              <a:pathLst>
                <a:path w="1905" h="2540">
                  <a:moveTo>
                    <a:pt x="1168" y="0"/>
                  </a:moveTo>
                  <a:lnTo>
                    <a:pt x="0" y="355"/>
                  </a:lnTo>
                  <a:lnTo>
                    <a:pt x="546" y="2349"/>
                  </a:lnTo>
                  <a:lnTo>
                    <a:pt x="1727" y="1993"/>
                  </a:lnTo>
                  <a:lnTo>
                    <a:pt x="1168" y="0"/>
                  </a:lnTo>
                  <a:close/>
                </a:path>
              </a:pathLst>
            </a:custGeom>
            <a:solidFill>
              <a:srgbClr val="5E81AE"/>
            </a:solidFill>
          </p:spPr>
          <p:txBody>
            <a:bodyPr wrap="square" lIns="0" tIns="0" rIns="0" bIns="0" rtlCol="0"/>
            <a:lstStyle/>
            <a:p>
              <a:endParaRPr sz="1227"/>
            </a:p>
          </p:txBody>
        </p:sp>
        <p:sp>
          <p:nvSpPr>
            <p:cNvPr id="5518" name="object 5518"/>
            <p:cNvSpPr/>
            <p:nvPr/>
          </p:nvSpPr>
          <p:spPr>
            <a:xfrm>
              <a:off x="2470683" y="6889737"/>
              <a:ext cx="2540" cy="2540"/>
            </a:xfrm>
            <a:custGeom>
              <a:avLst/>
              <a:gdLst/>
              <a:ahLst/>
              <a:cxnLst/>
              <a:rect l="l" t="t" r="r" b="b"/>
              <a:pathLst>
                <a:path w="2539" h="2540">
                  <a:moveTo>
                    <a:pt x="1460" y="0"/>
                  </a:moveTo>
                  <a:lnTo>
                    <a:pt x="0" y="431"/>
                  </a:lnTo>
                  <a:lnTo>
                    <a:pt x="558" y="2438"/>
                  </a:lnTo>
                  <a:lnTo>
                    <a:pt x="2006" y="1993"/>
                  </a:lnTo>
                  <a:lnTo>
                    <a:pt x="1460" y="0"/>
                  </a:lnTo>
                  <a:close/>
                </a:path>
              </a:pathLst>
            </a:custGeom>
            <a:solidFill>
              <a:srgbClr val="5E81AF"/>
            </a:solidFill>
          </p:spPr>
          <p:txBody>
            <a:bodyPr wrap="square" lIns="0" tIns="0" rIns="0" bIns="0" rtlCol="0"/>
            <a:lstStyle/>
            <a:p>
              <a:endParaRPr sz="1227"/>
            </a:p>
          </p:txBody>
        </p:sp>
        <p:sp>
          <p:nvSpPr>
            <p:cNvPr id="5519" name="object 5519"/>
            <p:cNvSpPr/>
            <p:nvPr/>
          </p:nvSpPr>
          <p:spPr>
            <a:xfrm>
              <a:off x="2467965" y="6890169"/>
              <a:ext cx="3810" cy="3175"/>
            </a:xfrm>
            <a:custGeom>
              <a:avLst/>
              <a:gdLst/>
              <a:ahLst/>
              <a:cxnLst/>
              <a:rect l="l" t="t" r="r" b="b"/>
              <a:pathLst>
                <a:path w="3810" h="3175">
                  <a:moveTo>
                    <a:pt x="3276" y="2006"/>
                  </a:moveTo>
                  <a:lnTo>
                    <a:pt x="2717" y="0"/>
                  </a:lnTo>
                  <a:lnTo>
                    <a:pt x="1663" y="330"/>
                  </a:lnTo>
                  <a:lnTo>
                    <a:pt x="0" y="825"/>
                  </a:lnTo>
                  <a:lnTo>
                    <a:pt x="533" y="2832"/>
                  </a:lnTo>
                  <a:lnTo>
                    <a:pt x="2209" y="2324"/>
                  </a:lnTo>
                  <a:lnTo>
                    <a:pt x="3276" y="2006"/>
                  </a:lnTo>
                  <a:close/>
                </a:path>
              </a:pathLst>
            </a:custGeom>
            <a:solidFill>
              <a:srgbClr val="5E82AF"/>
            </a:solidFill>
          </p:spPr>
          <p:txBody>
            <a:bodyPr wrap="square" lIns="0" tIns="0" rIns="0" bIns="0" rtlCol="0"/>
            <a:lstStyle/>
            <a:p>
              <a:endParaRPr sz="1227"/>
            </a:p>
          </p:txBody>
        </p:sp>
        <p:sp>
          <p:nvSpPr>
            <p:cNvPr id="5520" name="object 5520"/>
            <p:cNvSpPr/>
            <p:nvPr/>
          </p:nvSpPr>
          <p:spPr>
            <a:xfrm>
              <a:off x="2466873" y="6890994"/>
              <a:ext cx="1905" cy="2540"/>
            </a:xfrm>
            <a:custGeom>
              <a:avLst/>
              <a:gdLst/>
              <a:ahLst/>
              <a:cxnLst/>
              <a:rect l="l" t="t" r="r" b="b"/>
              <a:pathLst>
                <a:path w="1905" h="2540">
                  <a:moveTo>
                    <a:pt x="1092" y="0"/>
                  </a:moveTo>
                  <a:lnTo>
                    <a:pt x="0" y="330"/>
                  </a:lnTo>
                  <a:lnTo>
                    <a:pt x="571" y="2324"/>
                  </a:lnTo>
                  <a:lnTo>
                    <a:pt x="1625" y="2006"/>
                  </a:lnTo>
                  <a:lnTo>
                    <a:pt x="1092" y="0"/>
                  </a:lnTo>
                  <a:close/>
                </a:path>
              </a:pathLst>
            </a:custGeom>
            <a:solidFill>
              <a:srgbClr val="5E83B0"/>
            </a:solidFill>
          </p:spPr>
          <p:txBody>
            <a:bodyPr wrap="square" lIns="0" tIns="0" rIns="0" bIns="0" rtlCol="0"/>
            <a:lstStyle/>
            <a:p>
              <a:endParaRPr sz="1227"/>
            </a:p>
          </p:txBody>
        </p:sp>
        <p:sp>
          <p:nvSpPr>
            <p:cNvPr id="5521" name="object 5521"/>
            <p:cNvSpPr/>
            <p:nvPr/>
          </p:nvSpPr>
          <p:spPr>
            <a:xfrm>
              <a:off x="2464270" y="6891324"/>
              <a:ext cx="3175" cy="3175"/>
            </a:xfrm>
            <a:custGeom>
              <a:avLst/>
              <a:gdLst/>
              <a:ahLst/>
              <a:cxnLst/>
              <a:rect l="l" t="t" r="r" b="b"/>
              <a:pathLst>
                <a:path w="3175" h="3175">
                  <a:moveTo>
                    <a:pt x="3175" y="1993"/>
                  </a:moveTo>
                  <a:lnTo>
                    <a:pt x="2603" y="0"/>
                  </a:lnTo>
                  <a:lnTo>
                    <a:pt x="1079" y="457"/>
                  </a:lnTo>
                  <a:lnTo>
                    <a:pt x="0" y="787"/>
                  </a:lnTo>
                  <a:lnTo>
                    <a:pt x="571" y="2781"/>
                  </a:lnTo>
                  <a:lnTo>
                    <a:pt x="1625" y="2463"/>
                  </a:lnTo>
                  <a:lnTo>
                    <a:pt x="3175" y="1993"/>
                  </a:lnTo>
                  <a:close/>
                </a:path>
              </a:pathLst>
            </a:custGeom>
            <a:solidFill>
              <a:srgbClr val="5E83B1"/>
            </a:solidFill>
          </p:spPr>
          <p:txBody>
            <a:bodyPr wrap="square" lIns="0" tIns="0" rIns="0" bIns="0" rtlCol="0"/>
            <a:lstStyle/>
            <a:p>
              <a:endParaRPr sz="1227"/>
            </a:p>
          </p:txBody>
        </p:sp>
        <p:sp>
          <p:nvSpPr>
            <p:cNvPr id="5522" name="object 5522"/>
            <p:cNvSpPr/>
            <p:nvPr/>
          </p:nvSpPr>
          <p:spPr>
            <a:xfrm>
              <a:off x="2462720" y="6892112"/>
              <a:ext cx="2540" cy="2540"/>
            </a:xfrm>
            <a:custGeom>
              <a:avLst/>
              <a:gdLst/>
              <a:ahLst/>
              <a:cxnLst/>
              <a:rect l="l" t="t" r="r" b="b"/>
              <a:pathLst>
                <a:path w="2539" h="2540">
                  <a:moveTo>
                    <a:pt x="1549" y="0"/>
                  </a:moveTo>
                  <a:lnTo>
                    <a:pt x="0" y="469"/>
                  </a:lnTo>
                  <a:lnTo>
                    <a:pt x="546" y="2476"/>
                  </a:lnTo>
                  <a:lnTo>
                    <a:pt x="698" y="2425"/>
                  </a:lnTo>
                  <a:lnTo>
                    <a:pt x="2120" y="1993"/>
                  </a:lnTo>
                  <a:lnTo>
                    <a:pt x="1549" y="0"/>
                  </a:lnTo>
                  <a:close/>
                </a:path>
              </a:pathLst>
            </a:custGeom>
            <a:solidFill>
              <a:srgbClr val="5E84B2"/>
            </a:solidFill>
          </p:spPr>
          <p:txBody>
            <a:bodyPr wrap="square" lIns="0" tIns="0" rIns="0" bIns="0" rtlCol="0"/>
            <a:lstStyle/>
            <a:p>
              <a:endParaRPr sz="1227"/>
            </a:p>
          </p:txBody>
        </p:sp>
        <p:sp>
          <p:nvSpPr>
            <p:cNvPr id="5523" name="object 5523"/>
            <p:cNvSpPr/>
            <p:nvPr/>
          </p:nvSpPr>
          <p:spPr>
            <a:xfrm>
              <a:off x="2461247" y="6892582"/>
              <a:ext cx="2540" cy="2540"/>
            </a:xfrm>
            <a:custGeom>
              <a:avLst/>
              <a:gdLst/>
              <a:ahLst/>
              <a:cxnLst/>
              <a:rect l="l" t="t" r="r" b="b"/>
              <a:pathLst>
                <a:path w="2539" h="2540">
                  <a:moveTo>
                    <a:pt x="1473" y="0"/>
                  </a:moveTo>
                  <a:lnTo>
                    <a:pt x="0" y="444"/>
                  </a:lnTo>
                  <a:lnTo>
                    <a:pt x="546" y="2451"/>
                  </a:lnTo>
                  <a:lnTo>
                    <a:pt x="2019" y="2006"/>
                  </a:lnTo>
                  <a:lnTo>
                    <a:pt x="1473" y="0"/>
                  </a:lnTo>
                  <a:close/>
                </a:path>
              </a:pathLst>
            </a:custGeom>
            <a:solidFill>
              <a:srgbClr val="5E85B2"/>
            </a:solidFill>
          </p:spPr>
          <p:txBody>
            <a:bodyPr wrap="square" lIns="0" tIns="0" rIns="0" bIns="0" rtlCol="0"/>
            <a:lstStyle/>
            <a:p>
              <a:endParaRPr sz="1227"/>
            </a:p>
          </p:txBody>
        </p:sp>
        <p:sp>
          <p:nvSpPr>
            <p:cNvPr id="5524" name="object 5524"/>
            <p:cNvSpPr/>
            <p:nvPr/>
          </p:nvSpPr>
          <p:spPr>
            <a:xfrm>
              <a:off x="2458605" y="6893026"/>
              <a:ext cx="3810" cy="3175"/>
            </a:xfrm>
            <a:custGeom>
              <a:avLst/>
              <a:gdLst/>
              <a:ahLst/>
              <a:cxnLst/>
              <a:rect l="l" t="t" r="r" b="b"/>
              <a:pathLst>
                <a:path w="3810" h="3175">
                  <a:moveTo>
                    <a:pt x="3187" y="2006"/>
                  </a:moveTo>
                  <a:lnTo>
                    <a:pt x="2641" y="0"/>
                  </a:lnTo>
                  <a:lnTo>
                    <a:pt x="1498" y="342"/>
                  </a:lnTo>
                  <a:lnTo>
                    <a:pt x="0" y="787"/>
                  </a:lnTo>
                  <a:lnTo>
                    <a:pt x="558" y="2806"/>
                  </a:lnTo>
                  <a:lnTo>
                    <a:pt x="1905" y="2400"/>
                  </a:lnTo>
                  <a:lnTo>
                    <a:pt x="3187" y="2006"/>
                  </a:lnTo>
                  <a:close/>
                </a:path>
              </a:pathLst>
            </a:custGeom>
            <a:solidFill>
              <a:srgbClr val="5E86B3"/>
            </a:solidFill>
          </p:spPr>
          <p:txBody>
            <a:bodyPr wrap="square" lIns="0" tIns="0" rIns="0" bIns="0" rtlCol="0"/>
            <a:lstStyle/>
            <a:p>
              <a:endParaRPr sz="1227"/>
            </a:p>
          </p:txBody>
        </p:sp>
        <p:sp>
          <p:nvSpPr>
            <p:cNvPr id="5525" name="object 5525"/>
            <p:cNvSpPr/>
            <p:nvPr/>
          </p:nvSpPr>
          <p:spPr>
            <a:xfrm>
              <a:off x="2457284" y="6893522"/>
              <a:ext cx="1905" cy="3175"/>
            </a:xfrm>
            <a:custGeom>
              <a:avLst/>
              <a:gdLst/>
              <a:ahLst/>
              <a:cxnLst/>
              <a:rect l="l" t="t" r="r" b="b"/>
              <a:pathLst>
                <a:path w="1905" h="3175">
                  <a:moveTo>
                    <a:pt x="0" y="0"/>
                  </a:moveTo>
                  <a:lnTo>
                    <a:pt x="736" y="2654"/>
                  </a:lnTo>
                  <a:lnTo>
                    <a:pt x="1879" y="2311"/>
                  </a:lnTo>
                  <a:lnTo>
                    <a:pt x="1320" y="292"/>
                  </a:lnTo>
                  <a:lnTo>
                    <a:pt x="1079" y="368"/>
                  </a:lnTo>
                  <a:lnTo>
                    <a:pt x="0" y="0"/>
                  </a:lnTo>
                  <a:close/>
                </a:path>
              </a:pathLst>
            </a:custGeom>
            <a:solidFill>
              <a:srgbClr val="5E86B4"/>
            </a:solidFill>
          </p:spPr>
          <p:txBody>
            <a:bodyPr wrap="square" lIns="0" tIns="0" rIns="0" bIns="0" rtlCol="0"/>
            <a:lstStyle/>
            <a:p>
              <a:endParaRPr sz="1227"/>
            </a:p>
          </p:txBody>
        </p:sp>
        <p:sp>
          <p:nvSpPr>
            <p:cNvPr id="5526" name="object 5526"/>
            <p:cNvSpPr/>
            <p:nvPr/>
          </p:nvSpPr>
          <p:spPr>
            <a:xfrm>
              <a:off x="2454148" y="6892467"/>
              <a:ext cx="4445" cy="3810"/>
            </a:xfrm>
            <a:custGeom>
              <a:avLst/>
              <a:gdLst/>
              <a:ahLst/>
              <a:cxnLst/>
              <a:rect l="l" t="t" r="r" b="b"/>
              <a:pathLst>
                <a:path w="4444" h="3809">
                  <a:moveTo>
                    <a:pt x="3873" y="3708"/>
                  </a:moveTo>
                  <a:lnTo>
                    <a:pt x="3136" y="1054"/>
                  </a:lnTo>
                  <a:lnTo>
                    <a:pt x="1409" y="469"/>
                  </a:lnTo>
                  <a:lnTo>
                    <a:pt x="0" y="0"/>
                  </a:lnTo>
                  <a:lnTo>
                    <a:pt x="723" y="2628"/>
                  </a:lnTo>
                  <a:lnTo>
                    <a:pt x="2133" y="3111"/>
                  </a:lnTo>
                  <a:lnTo>
                    <a:pt x="3708" y="3657"/>
                  </a:lnTo>
                  <a:lnTo>
                    <a:pt x="3873" y="3708"/>
                  </a:lnTo>
                  <a:close/>
                </a:path>
              </a:pathLst>
            </a:custGeom>
            <a:solidFill>
              <a:srgbClr val="5E87B4"/>
            </a:solidFill>
          </p:spPr>
          <p:txBody>
            <a:bodyPr wrap="square" lIns="0" tIns="0" rIns="0" bIns="0" rtlCol="0"/>
            <a:lstStyle/>
            <a:p>
              <a:endParaRPr sz="1227"/>
            </a:p>
          </p:txBody>
        </p:sp>
        <p:sp>
          <p:nvSpPr>
            <p:cNvPr id="5527" name="object 5527"/>
            <p:cNvSpPr/>
            <p:nvPr/>
          </p:nvSpPr>
          <p:spPr>
            <a:xfrm>
              <a:off x="2452306" y="6891845"/>
              <a:ext cx="3175" cy="3810"/>
            </a:xfrm>
            <a:custGeom>
              <a:avLst/>
              <a:gdLst/>
              <a:ahLst/>
              <a:cxnLst/>
              <a:rect l="l" t="t" r="r" b="b"/>
              <a:pathLst>
                <a:path w="3175" h="3809">
                  <a:moveTo>
                    <a:pt x="0" y="0"/>
                  </a:moveTo>
                  <a:lnTo>
                    <a:pt x="711" y="2603"/>
                  </a:lnTo>
                  <a:lnTo>
                    <a:pt x="2565" y="3251"/>
                  </a:lnTo>
                  <a:lnTo>
                    <a:pt x="1841" y="622"/>
                  </a:lnTo>
                  <a:lnTo>
                    <a:pt x="0" y="0"/>
                  </a:lnTo>
                  <a:close/>
                </a:path>
              </a:pathLst>
            </a:custGeom>
            <a:solidFill>
              <a:srgbClr val="5E88B5"/>
            </a:solidFill>
          </p:spPr>
          <p:txBody>
            <a:bodyPr wrap="square" lIns="0" tIns="0" rIns="0" bIns="0" rtlCol="0"/>
            <a:lstStyle/>
            <a:p>
              <a:endParaRPr sz="1227"/>
            </a:p>
          </p:txBody>
        </p:sp>
        <p:sp>
          <p:nvSpPr>
            <p:cNvPr id="5528" name="object 5528"/>
            <p:cNvSpPr/>
            <p:nvPr/>
          </p:nvSpPr>
          <p:spPr>
            <a:xfrm>
              <a:off x="2450858" y="6891363"/>
              <a:ext cx="2540" cy="3175"/>
            </a:xfrm>
            <a:custGeom>
              <a:avLst/>
              <a:gdLst/>
              <a:ahLst/>
              <a:cxnLst/>
              <a:rect l="l" t="t" r="r" b="b"/>
              <a:pathLst>
                <a:path w="2539" h="3175">
                  <a:moveTo>
                    <a:pt x="0" y="0"/>
                  </a:moveTo>
                  <a:lnTo>
                    <a:pt x="749" y="2603"/>
                  </a:lnTo>
                  <a:lnTo>
                    <a:pt x="2158" y="3086"/>
                  </a:lnTo>
                  <a:lnTo>
                    <a:pt x="1447" y="482"/>
                  </a:lnTo>
                  <a:lnTo>
                    <a:pt x="0" y="0"/>
                  </a:lnTo>
                  <a:close/>
                </a:path>
              </a:pathLst>
            </a:custGeom>
            <a:solidFill>
              <a:srgbClr val="5E88B6"/>
            </a:solidFill>
          </p:spPr>
          <p:txBody>
            <a:bodyPr wrap="square" lIns="0" tIns="0" rIns="0" bIns="0" rtlCol="0"/>
            <a:lstStyle/>
            <a:p>
              <a:endParaRPr sz="1227"/>
            </a:p>
          </p:txBody>
        </p:sp>
        <p:sp>
          <p:nvSpPr>
            <p:cNvPr id="5529" name="object 5529"/>
            <p:cNvSpPr/>
            <p:nvPr/>
          </p:nvSpPr>
          <p:spPr>
            <a:xfrm>
              <a:off x="2449156" y="6890778"/>
              <a:ext cx="2540" cy="3810"/>
            </a:xfrm>
            <a:custGeom>
              <a:avLst/>
              <a:gdLst/>
              <a:ahLst/>
              <a:cxnLst/>
              <a:rect l="l" t="t" r="r" b="b"/>
              <a:pathLst>
                <a:path w="2539" h="3809">
                  <a:moveTo>
                    <a:pt x="0" y="0"/>
                  </a:moveTo>
                  <a:lnTo>
                    <a:pt x="698" y="2590"/>
                  </a:lnTo>
                  <a:lnTo>
                    <a:pt x="2451" y="3187"/>
                  </a:lnTo>
                  <a:lnTo>
                    <a:pt x="1701" y="584"/>
                  </a:lnTo>
                  <a:lnTo>
                    <a:pt x="0" y="0"/>
                  </a:lnTo>
                  <a:close/>
                </a:path>
              </a:pathLst>
            </a:custGeom>
            <a:solidFill>
              <a:srgbClr val="5F88B6"/>
            </a:solidFill>
          </p:spPr>
          <p:txBody>
            <a:bodyPr wrap="square" lIns="0" tIns="0" rIns="0" bIns="0" rtlCol="0"/>
            <a:lstStyle/>
            <a:p>
              <a:endParaRPr sz="1227"/>
            </a:p>
          </p:txBody>
        </p:sp>
        <p:sp>
          <p:nvSpPr>
            <p:cNvPr id="5530" name="object 5530"/>
            <p:cNvSpPr/>
            <p:nvPr/>
          </p:nvSpPr>
          <p:spPr>
            <a:xfrm>
              <a:off x="2447404" y="6890194"/>
              <a:ext cx="2540" cy="3175"/>
            </a:xfrm>
            <a:custGeom>
              <a:avLst/>
              <a:gdLst/>
              <a:ahLst/>
              <a:cxnLst/>
              <a:rect l="l" t="t" r="r" b="b"/>
              <a:pathLst>
                <a:path w="2539" h="3175">
                  <a:moveTo>
                    <a:pt x="0" y="0"/>
                  </a:moveTo>
                  <a:lnTo>
                    <a:pt x="711" y="2578"/>
                  </a:lnTo>
                  <a:lnTo>
                    <a:pt x="2451" y="3175"/>
                  </a:lnTo>
                  <a:lnTo>
                    <a:pt x="1752" y="584"/>
                  </a:lnTo>
                  <a:lnTo>
                    <a:pt x="0" y="0"/>
                  </a:lnTo>
                  <a:close/>
                </a:path>
              </a:pathLst>
            </a:custGeom>
            <a:solidFill>
              <a:srgbClr val="5F89B6"/>
            </a:solidFill>
          </p:spPr>
          <p:txBody>
            <a:bodyPr wrap="square" lIns="0" tIns="0" rIns="0" bIns="0" rtlCol="0"/>
            <a:lstStyle/>
            <a:p>
              <a:endParaRPr sz="1227"/>
            </a:p>
          </p:txBody>
        </p:sp>
        <p:sp>
          <p:nvSpPr>
            <p:cNvPr id="5531" name="object 5531"/>
            <p:cNvSpPr/>
            <p:nvPr/>
          </p:nvSpPr>
          <p:spPr>
            <a:xfrm>
              <a:off x="2446045" y="6889737"/>
              <a:ext cx="2540" cy="3175"/>
            </a:xfrm>
            <a:custGeom>
              <a:avLst/>
              <a:gdLst/>
              <a:ahLst/>
              <a:cxnLst/>
              <a:rect l="l" t="t" r="r" b="b"/>
              <a:pathLst>
                <a:path w="2539" h="3175">
                  <a:moveTo>
                    <a:pt x="0" y="0"/>
                  </a:moveTo>
                  <a:lnTo>
                    <a:pt x="698" y="2565"/>
                  </a:lnTo>
                  <a:lnTo>
                    <a:pt x="2070" y="3035"/>
                  </a:lnTo>
                  <a:lnTo>
                    <a:pt x="1358" y="457"/>
                  </a:lnTo>
                  <a:lnTo>
                    <a:pt x="0" y="0"/>
                  </a:lnTo>
                  <a:close/>
                </a:path>
              </a:pathLst>
            </a:custGeom>
            <a:solidFill>
              <a:srgbClr val="5F8AB7"/>
            </a:solidFill>
          </p:spPr>
          <p:txBody>
            <a:bodyPr wrap="square" lIns="0" tIns="0" rIns="0" bIns="0" rtlCol="0"/>
            <a:lstStyle/>
            <a:p>
              <a:endParaRPr sz="1227"/>
            </a:p>
          </p:txBody>
        </p:sp>
        <p:sp>
          <p:nvSpPr>
            <p:cNvPr id="5532" name="object 5532"/>
            <p:cNvSpPr/>
            <p:nvPr/>
          </p:nvSpPr>
          <p:spPr>
            <a:xfrm>
              <a:off x="2442807" y="6888645"/>
              <a:ext cx="4445" cy="3810"/>
            </a:xfrm>
            <a:custGeom>
              <a:avLst/>
              <a:gdLst/>
              <a:ahLst/>
              <a:cxnLst/>
              <a:rect l="l" t="t" r="r" b="b"/>
              <a:pathLst>
                <a:path w="4444" h="3809">
                  <a:moveTo>
                    <a:pt x="3937" y="3657"/>
                  </a:moveTo>
                  <a:lnTo>
                    <a:pt x="3238" y="1092"/>
                  </a:lnTo>
                  <a:lnTo>
                    <a:pt x="1371" y="457"/>
                  </a:lnTo>
                  <a:lnTo>
                    <a:pt x="0" y="0"/>
                  </a:lnTo>
                  <a:lnTo>
                    <a:pt x="698" y="2540"/>
                  </a:lnTo>
                  <a:lnTo>
                    <a:pt x="2057" y="3009"/>
                  </a:lnTo>
                  <a:lnTo>
                    <a:pt x="3937" y="3657"/>
                  </a:lnTo>
                  <a:close/>
                </a:path>
              </a:pathLst>
            </a:custGeom>
            <a:solidFill>
              <a:srgbClr val="5F8AB8"/>
            </a:solidFill>
          </p:spPr>
          <p:txBody>
            <a:bodyPr wrap="square" lIns="0" tIns="0" rIns="0" bIns="0" rtlCol="0"/>
            <a:lstStyle/>
            <a:p>
              <a:endParaRPr sz="1227"/>
            </a:p>
          </p:txBody>
        </p:sp>
        <p:sp>
          <p:nvSpPr>
            <p:cNvPr id="5533" name="object 5533"/>
            <p:cNvSpPr/>
            <p:nvPr/>
          </p:nvSpPr>
          <p:spPr>
            <a:xfrm>
              <a:off x="2441028" y="6888035"/>
              <a:ext cx="2540" cy="3175"/>
            </a:xfrm>
            <a:custGeom>
              <a:avLst/>
              <a:gdLst/>
              <a:ahLst/>
              <a:cxnLst/>
              <a:rect l="l" t="t" r="r" b="b"/>
              <a:pathLst>
                <a:path w="2539" h="3175">
                  <a:moveTo>
                    <a:pt x="0" y="0"/>
                  </a:moveTo>
                  <a:lnTo>
                    <a:pt x="698" y="2539"/>
                  </a:lnTo>
                  <a:lnTo>
                    <a:pt x="2476" y="3149"/>
                  </a:lnTo>
                  <a:lnTo>
                    <a:pt x="1777" y="609"/>
                  </a:lnTo>
                  <a:lnTo>
                    <a:pt x="0" y="0"/>
                  </a:lnTo>
                  <a:close/>
                </a:path>
              </a:pathLst>
            </a:custGeom>
            <a:solidFill>
              <a:srgbClr val="5F8BB8"/>
            </a:solidFill>
          </p:spPr>
          <p:txBody>
            <a:bodyPr wrap="square" lIns="0" tIns="0" rIns="0" bIns="0" rtlCol="0"/>
            <a:lstStyle/>
            <a:p>
              <a:endParaRPr sz="1227"/>
            </a:p>
          </p:txBody>
        </p:sp>
        <p:sp>
          <p:nvSpPr>
            <p:cNvPr id="5534" name="object 5534"/>
            <p:cNvSpPr/>
            <p:nvPr/>
          </p:nvSpPr>
          <p:spPr>
            <a:xfrm>
              <a:off x="2439644" y="6887578"/>
              <a:ext cx="2540" cy="3175"/>
            </a:xfrm>
            <a:custGeom>
              <a:avLst/>
              <a:gdLst/>
              <a:ahLst/>
              <a:cxnLst/>
              <a:rect l="l" t="t" r="r" b="b"/>
              <a:pathLst>
                <a:path w="2539" h="3175">
                  <a:moveTo>
                    <a:pt x="0" y="0"/>
                  </a:moveTo>
                  <a:lnTo>
                    <a:pt x="685" y="2514"/>
                  </a:lnTo>
                  <a:lnTo>
                    <a:pt x="2082" y="2997"/>
                  </a:lnTo>
                  <a:lnTo>
                    <a:pt x="1384" y="457"/>
                  </a:lnTo>
                  <a:lnTo>
                    <a:pt x="0" y="0"/>
                  </a:lnTo>
                  <a:close/>
                </a:path>
              </a:pathLst>
            </a:custGeom>
            <a:solidFill>
              <a:srgbClr val="5F8CB9"/>
            </a:solidFill>
          </p:spPr>
          <p:txBody>
            <a:bodyPr wrap="square" lIns="0" tIns="0" rIns="0" bIns="0" rtlCol="0"/>
            <a:lstStyle/>
            <a:p>
              <a:endParaRPr sz="1227"/>
            </a:p>
          </p:txBody>
        </p:sp>
        <p:sp>
          <p:nvSpPr>
            <p:cNvPr id="5535" name="object 5535"/>
            <p:cNvSpPr/>
            <p:nvPr/>
          </p:nvSpPr>
          <p:spPr>
            <a:xfrm>
              <a:off x="2437892" y="6886981"/>
              <a:ext cx="2540" cy="3175"/>
            </a:xfrm>
            <a:custGeom>
              <a:avLst/>
              <a:gdLst/>
              <a:ahLst/>
              <a:cxnLst/>
              <a:rect l="l" t="t" r="r" b="b"/>
              <a:pathLst>
                <a:path w="2539" h="3175">
                  <a:moveTo>
                    <a:pt x="0" y="0"/>
                  </a:moveTo>
                  <a:lnTo>
                    <a:pt x="685" y="2501"/>
                  </a:lnTo>
                  <a:lnTo>
                    <a:pt x="2438" y="3111"/>
                  </a:lnTo>
                  <a:lnTo>
                    <a:pt x="1752" y="596"/>
                  </a:lnTo>
                  <a:lnTo>
                    <a:pt x="0" y="0"/>
                  </a:lnTo>
                  <a:close/>
                </a:path>
              </a:pathLst>
            </a:custGeom>
            <a:solidFill>
              <a:srgbClr val="5F8CBA"/>
            </a:solidFill>
          </p:spPr>
          <p:txBody>
            <a:bodyPr wrap="square" lIns="0" tIns="0" rIns="0" bIns="0" rtlCol="0"/>
            <a:lstStyle/>
            <a:p>
              <a:endParaRPr sz="1227"/>
            </a:p>
          </p:txBody>
        </p:sp>
        <p:sp>
          <p:nvSpPr>
            <p:cNvPr id="5536" name="object 5536"/>
            <p:cNvSpPr/>
            <p:nvPr/>
          </p:nvSpPr>
          <p:spPr>
            <a:xfrm>
              <a:off x="2436215" y="6886410"/>
              <a:ext cx="2540" cy="3175"/>
            </a:xfrm>
            <a:custGeom>
              <a:avLst/>
              <a:gdLst/>
              <a:ahLst/>
              <a:cxnLst/>
              <a:rect l="l" t="t" r="r" b="b"/>
              <a:pathLst>
                <a:path w="2539" h="3175">
                  <a:moveTo>
                    <a:pt x="0" y="0"/>
                  </a:moveTo>
                  <a:lnTo>
                    <a:pt x="647" y="2489"/>
                  </a:lnTo>
                  <a:lnTo>
                    <a:pt x="2362" y="3073"/>
                  </a:lnTo>
                  <a:lnTo>
                    <a:pt x="1676" y="571"/>
                  </a:lnTo>
                  <a:lnTo>
                    <a:pt x="0" y="0"/>
                  </a:lnTo>
                  <a:close/>
                </a:path>
              </a:pathLst>
            </a:custGeom>
            <a:solidFill>
              <a:srgbClr val="608DBA"/>
            </a:solidFill>
          </p:spPr>
          <p:txBody>
            <a:bodyPr wrap="square" lIns="0" tIns="0" rIns="0" bIns="0" rtlCol="0"/>
            <a:lstStyle/>
            <a:p>
              <a:endParaRPr sz="1227"/>
            </a:p>
          </p:txBody>
        </p:sp>
        <p:sp>
          <p:nvSpPr>
            <p:cNvPr id="5537" name="object 5537"/>
            <p:cNvSpPr/>
            <p:nvPr/>
          </p:nvSpPr>
          <p:spPr>
            <a:xfrm>
              <a:off x="2432888" y="6885292"/>
              <a:ext cx="4445" cy="3810"/>
            </a:xfrm>
            <a:custGeom>
              <a:avLst/>
              <a:gdLst/>
              <a:ahLst/>
              <a:cxnLst/>
              <a:rect l="l" t="t" r="r" b="b"/>
              <a:pathLst>
                <a:path w="4444" h="3809">
                  <a:moveTo>
                    <a:pt x="3975" y="3606"/>
                  </a:moveTo>
                  <a:lnTo>
                    <a:pt x="3327" y="1117"/>
                  </a:lnTo>
                  <a:lnTo>
                    <a:pt x="1803" y="609"/>
                  </a:lnTo>
                  <a:lnTo>
                    <a:pt x="0" y="0"/>
                  </a:lnTo>
                  <a:lnTo>
                    <a:pt x="673" y="2463"/>
                  </a:lnTo>
                  <a:lnTo>
                    <a:pt x="2476" y="3086"/>
                  </a:lnTo>
                  <a:lnTo>
                    <a:pt x="3975" y="3606"/>
                  </a:lnTo>
                  <a:close/>
                </a:path>
              </a:pathLst>
            </a:custGeom>
            <a:solidFill>
              <a:srgbClr val="608DBB"/>
            </a:solidFill>
          </p:spPr>
          <p:txBody>
            <a:bodyPr wrap="square" lIns="0" tIns="0" rIns="0" bIns="0" rtlCol="0"/>
            <a:lstStyle/>
            <a:p>
              <a:endParaRPr sz="1227"/>
            </a:p>
          </p:txBody>
        </p:sp>
        <p:sp>
          <p:nvSpPr>
            <p:cNvPr id="5538" name="object 5538"/>
            <p:cNvSpPr/>
            <p:nvPr/>
          </p:nvSpPr>
          <p:spPr>
            <a:xfrm>
              <a:off x="2431516" y="6884835"/>
              <a:ext cx="2540" cy="3175"/>
            </a:xfrm>
            <a:custGeom>
              <a:avLst/>
              <a:gdLst/>
              <a:ahLst/>
              <a:cxnLst/>
              <a:rect l="l" t="t" r="r" b="b"/>
              <a:pathLst>
                <a:path w="2539" h="3175">
                  <a:moveTo>
                    <a:pt x="0" y="0"/>
                  </a:moveTo>
                  <a:lnTo>
                    <a:pt x="685" y="2451"/>
                  </a:lnTo>
                  <a:lnTo>
                    <a:pt x="2044" y="2920"/>
                  </a:lnTo>
                  <a:lnTo>
                    <a:pt x="1371" y="457"/>
                  </a:lnTo>
                  <a:lnTo>
                    <a:pt x="0" y="0"/>
                  </a:lnTo>
                  <a:close/>
                </a:path>
              </a:pathLst>
            </a:custGeom>
            <a:solidFill>
              <a:srgbClr val="608EBC"/>
            </a:solidFill>
          </p:spPr>
          <p:txBody>
            <a:bodyPr wrap="square" lIns="0" tIns="0" rIns="0" bIns="0" rtlCol="0"/>
            <a:lstStyle/>
            <a:p>
              <a:endParaRPr sz="1227"/>
            </a:p>
          </p:txBody>
        </p:sp>
        <p:sp>
          <p:nvSpPr>
            <p:cNvPr id="5539" name="object 5539"/>
            <p:cNvSpPr/>
            <p:nvPr/>
          </p:nvSpPr>
          <p:spPr>
            <a:xfrm>
              <a:off x="2429764" y="6884238"/>
              <a:ext cx="2540" cy="3175"/>
            </a:xfrm>
            <a:custGeom>
              <a:avLst/>
              <a:gdLst/>
              <a:ahLst/>
              <a:cxnLst/>
              <a:rect l="l" t="t" r="r" b="b"/>
              <a:pathLst>
                <a:path w="2539" h="3175">
                  <a:moveTo>
                    <a:pt x="0" y="0"/>
                  </a:moveTo>
                  <a:lnTo>
                    <a:pt x="673" y="2451"/>
                  </a:lnTo>
                  <a:lnTo>
                    <a:pt x="2438" y="3047"/>
                  </a:lnTo>
                  <a:lnTo>
                    <a:pt x="1752" y="596"/>
                  </a:lnTo>
                  <a:lnTo>
                    <a:pt x="0" y="0"/>
                  </a:lnTo>
                  <a:close/>
                </a:path>
              </a:pathLst>
            </a:custGeom>
            <a:solidFill>
              <a:srgbClr val="608FBC"/>
            </a:solidFill>
          </p:spPr>
          <p:txBody>
            <a:bodyPr wrap="square" lIns="0" tIns="0" rIns="0" bIns="0" rtlCol="0"/>
            <a:lstStyle/>
            <a:p>
              <a:endParaRPr sz="1227"/>
            </a:p>
          </p:txBody>
        </p:sp>
        <p:sp>
          <p:nvSpPr>
            <p:cNvPr id="5540" name="object 5540"/>
            <p:cNvSpPr/>
            <p:nvPr/>
          </p:nvSpPr>
          <p:spPr>
            <a:xfrm>
              <a:off x="2426576" y="6883158"/>
              <a:ext cx="4445" cy="3810"/>
            </a:xfrm>
            <a:custGeom>
              <a:avLst/>
              <a:gdLst/>
              <a:ahLst/>
              <a:cxnLst/>
              <a:rect l="l" t="t" r="r" b="b"/>
              <a:pathLst>
                <a:path w="4444" h="3809">
                  <a:moveTo>
                    <a:pt x="3860" y="3530"/>
                  </a:moveTo>
                  <a:lnTo>
                    <a:pt x="3187" y="1079"/>
                  </a:lnTo>
                  <a:lnTo>
                    <a:pt x="1803" y="609"/>
                  </a:lnTo>
                  <a:lnTo>
                    <a:pt x="0" y="0"/>
                  </a:lnTo>
                  <a:lnTo>
                    <a:pt x="660" y="2425"/>
                  </a:lnTo>
                  <a:lnTo>
                    <a:pt x="2476" y="3048"/>
                  </a:lnTo>
                  <a:lnTo>
                    <a:pt x="3860" y="3530"/>
                  </a:lnTo>
                  <a:close/>
                </a:path>
              </a:pathLst>
            </a:custGeom>
            <a:solidFill>
              <a:srgbClr val="608FBD"/>
            </a:solidFill>
          </p:spPr>
          <p:txBody>
            <a:bodyPr wrap="square" lIns="0" tIns="0" rIns="0" bIns="0" rtlCol="0"/>
            <a:lstStyle/>
            <a:p>
              <a:endParaRPr sz="1227"/>
            </a:p>
          </p:txBody>
        </p:sp>
        <p:sp>
          <p:nvSpPr>
            <p:cNvPr id="5541" name="object 5541"/>
            <p:cNvSpPr/>
            <p:nvPr/>
          </p:nvSpPr>
          <p:spPr>
            <a:xfrm>
              <a:off x="2425204" y="6882701"/>
              <a:ext cx="2540" cy="3175"/>
            </a:xfrm>
            <a:custGeom>
              <a:avLst/>
              <a:gdLst/>
              <a:ahLst/>
              <a:cxnLst/>
              <a:rect l="l" t="t" r="r" b="b"/>
              <a:pathLst>
                <a:path w="2539" h="3175">
                  <a:moveTo>
                    <a:pt x="0" y="0"/>
                  </a:moveTo>
                  <a:lnTo>
                    <a:pt x="647" y="2413"/>
                  </a:lnTo>
                  <a:lnTo>
                    <a:pt x="2031" y="2882"/>
                  </a:lnTo>
                  <a:lnTo>
                    <a:pt x="1371" y="457"/>
                  </a:lnTo>
                  <a:lnTo>
                    <a:pt x="0" y="0"/>
                  </a:lnTo>
                  <a:close/>
                </a:path>
              </a:pathLst>
            </a:custGeom>
            <a:solidFill>
              <a:srgbClr val="6090BD"/>
            </a:solidFill>
          </p:spPr>
          <p:txBody>
            <a:bodyPr wrap="square" lIns="0" tIns="0" rIns="0" bIns="0" rtlCol="0"/>
            <a:lstStyle/>
            <a:p>
              <a:endParaRPr sz="1227"/>
            </a:p>
          </p:txBody>
        </p:sp>
        <p:sp>
          <p:nvSpPr>
            <p:cNvPr id="5542" name="object 5542"/>
            <p:cNvSpPr/>
            <p:nvPr/>
          </p:nvSpPr>
          <p:spPr>
            <a:xfrm>
              <a:off x="2423375" y="6882079"/>
              <a:ext cx="2540" cy="3175"/>
            </a:xfrm>
            <a:custGeom>
              <a:avLst/>
              <a:gdLst/>
              <a:ahLst/>
              <a:cxnLst/>
              <a:rect l="l" t="t" r="r" b="b"/>
              <a:pathLst>
                <a:path w="2539" h="3175">
                  <a:moveTo>
                    <a:pt x="0" y="0"/>
                  </a:moveTo>
                  <a:lnTo>
                    <a:pt x="660" y="2400"/>
                  </a:lnTo>
                  <a:lnTo>
                    <a:pt x="2476" y="3035"/>
                  </a:lnTo>
                  <a:lnTo>
                    <a:pt x="1828" y="622"/>
                  </a:lnTo>
                  <a:lnTo>
                    <a:pt x="0" y="0"/>
                  </a:lnTo>
                  <a:close/>
                </a:path>
              </a:pathLst>
            </a:custGeom>
            <a:solidFill>
              <a:srgbClr val="6190BE"/>
            </a:solidFill>
          </p:spPr>
          <p:txBody>
            <a:bodyPr wrap="square" lIns="0" tIns="0" rIns="0" bIns="0" rtlCol="0"/>
            <a:lstStyle/>
            <a:p>
              <a:endParaRPr sz="1227"/>
            </a:p>
          </p:txBody>
        </p:sp>
        <p:sp>
          <p:nvSpPr>
            <p:cNvPr id="5543" name="object 5543"/>
            <p:cNvSpPr/>
            <p:nvPr/>
          </p:nvSpPr>
          <p:spPr>
            <a:xfrm>
              <a:off x="2418448" y="6880415"/>
              <a:ext cx="5715" cy="4445"/>
            </a:xfrm>
            <a:custGeom>
              <a:avLst/>
              <a:gdLst/>
              <a:ahLst/>
              <a:cxnLst/>
              <a:rect l="l" t="t" r="r" b="b"/>
              <a:pathLst>
                <a:path w="5714" h="4445">
                  <a:moveTo>
                    <a:pt x="5588" y="4064"/>
                  </a:moveTo>
                  <a:lnTo>
                    <a:pt x="4927" y="1663"/>
                  </a:lnTo>
                  <a:lnTo>
                    <a:pt x="3403" y="1155"/>
                  </a:lnTo>
                  <a:lnTo>
                    <a:pt x="1803" y="609"/>
                  </a:lnTo>
                  <a:lnTo>
                    <a:pt x="0" y="0"/>
                  </a:lnTo>
                  <a:lnTo>
                    <a:pt x="635" y="2362"/>
                  </a:lnTo>
                  <a:lnTo>
                    <a:pt x="2463" y="2984"/>
                  </a:lnTo>
                  <a:lnTo>
                    <a:pt x="4038" y="3530"/>
                  </a:lnTo>
                  <a:lnTo>
                    <a:pt x="5588" y="4064"/>
                  </a:lnTo>
                  <a:close/>
                </a:path>
              </a:pathLst>
            </a:custGeom>
            <a:solidFill>
              <a:srgbClr val="6191BF"/>
            </a:solidFill>
          </p:spPr>
          <p:txBody>
            <a:bodyPr wrap="square" lIns="0" tIns="0" rIns="0" bIns="0" rtlCol="0"/>
            <a:lstStyle/>
            <a:p>
              <a:endParaRPr sz="1227"/>
            </a:p>
          </p:txBody>
        </p:sp>
        <p:sp>
          <p:nvSpPr>
            <p:cNvPr id="5544" name="object 5544"/>
            <p:cNvSpPr/>
            <p:nvPr/>
          </p:nvSpPr>
          <p:spPr>
            <a:xfrm>
              <a:off x="2417089" y="6879958"/>
              <a:ext cx="2540" cy="3175"/>
            </a:xfrm>
            <a:custGeom>
              <a:avLst/>
              <a:gdLst/>
              <a:ahLst/>
              <a:cxnLst/>
              <a:rect l="l" t="t" r="r" b="b"/>
              <a:pathLst>
                <a:path w="2539" h="3175">
                  <a:moveTo>
                    <a:pt x="0" y="0"/>
                  </a:moveTo>
                  <a:lnTo>
                    <a:pt x="635" y="2349"/>
                  </a:lnTo>
                  <a:lnTo>
                    <a:pt x="1993" y="2819"/>
                  </a:lnTo>
                  <a:lnTo>
                    <a:pt x="1358" y="457"/>
                  </a:lnTo>
                  <a:lnTo>
                    <a:pt x="0" y="0"/>
                  </a:lnTo>
                  <a:close/>
                </a:path>
              </a:pathLst>
            </a:custGeom>
            <a:solidFill>
              <a:srgbClr val="6192C0"/>
            </a:solidFill>
          </p:spPr>
          <p:txBody>
            <a:bodyPr wrap="square" lIns="0" tIns="0" rIns="0" bIns="0" rtlCol="0"/>
            <a:lstStyle/>
            <a:p>
              <a:endParaRPr sz="1227"/>
            </a:p>
          </p:txBody>
        </p:sp>
        <p:sp>
          <p:nvSpPr>
            <p:cNvPr id="5545" name="object 5545"/>
            <p:cNvSpPr/>
            <p:nvPr/>
          </p:nvSpPr>
          <p:spPr>
            <a:xfrm>
              <a:off x="2415247" y="6879336"/>
              <a:ext cx="2540" cy="3175"/>
            </a:xfrm>
            <a:custGeom>
              <a:avLst/>
              <a:gdLst/>
              <a:ahLst/>
              <a:cxnLst/>
              <a:rect l="l" t="t" r="r" b="b"/>
              <a:pathLst>
                <a:path w="2539" h="3175">
                  <a:moveTo>
                    <a:pt x="0" y="0"/>
                  </a:moveTo>
                  <a:lnTo>
                    <a:pt x="647" y="2349"/>
                  </a:lnTo>
                  <a:lnTo>
                    <a:pt x="2476" y="2971"/>
                  </a:lnTo>
                  <a:lnTo>
                    <a:pt x="1841" y="622"/>
                  </a:lnTo>
                  <a:lnTo>
                    <a:pt x="0" y="0"/>
                  </a:lnTo>
                  <a:close/>
                </a:path>
              </a:pathLst>
            </a:custGeom>
            <a:solidFill>
              <a:srgbClr val="6193C1"/>
            </a:solidFill>
          </p:spPr>
          <p:txBody>
            <a:bodyPr wrap="square" lIns="0" tIns="0" rIns="0" bIns="0" rtlCol="0"/>
            <a:lstStyle/>
            <a:p>
              <a:endParaRPr sz="1227"/>
            </a:p>
          </p:txBody>
        </p:sp>
        <p:sp>
          <p:nvSpPr>
            <p:cNvPr id="5546" name="object 5546"/>
            <p:cNvSpPr/>
            <p:nvPr/>
          </p:nvSpPr>
          <p:spPr>
            <a:xfrm>
              <a:off x="2413863" y="6878866"/>
              <a:ext cx="2540" cy="3175"/>
            </a:xfrm>
            <a:custGeom>
              <a:avLst/>
              <a:gdLst/>
              <a:ahLst/>
              <a:cxnLst/>
              <a:rect l="l" t="t" r="r" b="b"/>
              <a:pathLst>
                <a:path w="2539" h="3175">
                  <a:moveTo>
                    <a:pt x="0" y="0"/>
                  </a:moveTo>
                  <a:lnTo>
                    <a:pt x="634" y="2336"/>
                  </a:lnTo>
                  <a:lnTo>
                    <a:pt x="2031" y="2819"/>
                  </a:lnTo>
                  <a:lnTo>
                    <a:pt x="1384" y="469"/>
                  </a:lnTo>
                  <a:lnTo>
                    <a:pt x="0" y="0"/>
                  </a:lnTo>
                  <a:close/>
                </a:path>
              </a:pathLst>
            </a:custGeom>
            <a:solidFill>
              <a:srgbClr val="6194C1"/>
            </a:solidFill>
          </p:spPr>
          <p:txBody>
            <a:bodyPr wrap="square" lIns="0" tIns="0" rIns="0" bIns="0" rtlCol="0"/>
            <a:lstStyle/>
            <a:p>
              <a:endParaRPr sz="1227"/>
            </a:p>
          </p:txBody>
        </p:sp>
        <p:sp>
          <p:nvSpPr>
            <p:cNvPr id="5547" name="object 5547"/>
            <p:cNvSpPr/>
            <p:nvPr/>
          </p:nvSpPr>
          <p:spPr>
            <a:xfrm>
              <a:off x="2410612" y="6877773"/>
              <a:ext cx="4445" cy="3810"/>
            </a:xfrm>
            <a:custGeom>
              <a:avLst/>
              <a:gdLst/>
              <a:ahLst/>
              <a:cxnLst/>
              <a:rect l="l" t="t" r="r" b="b"/>
              <a:pathLst>
                <a:path w="4444" h="3809">
                  <a:moveTo>
                    <a:pt x="3886" y="3429"/>
                  </a:moveTo>
                  <a:lnTo>
                    <a:pt x="3251" y="1092"/>
                  </a:lnTo>
                  <a:lnTo>
                    <a:pt x="1511" y="508"/>
                  </a:lnTo>
                  <a:lnTo>
                    <a:pt x="0" y="0"/>
                  </a:lnTo>
                  <a:lnTo>
                    <a:pt x="609" y="2298"/>
                  </a:lnTo>
                  <a:lnTo>
                    <a:pt x="2146" y="2832"/>
                  </a:lnTo>
                  <a:lnTo>
                    <a:pt x="3886" y="3429"/>
                  </a:lnTo>
                  <a:close/>
                </a:path>
              </a:pathLst>
            </a:custGeom>
            <a:solidFill>
              <a:srgbClr val="6194C2"/>
            </a:solidFill>
          </p:spPr>
          <p:txBody>
            <a:bodyPr wrap="square" lIns="0" tIns="0" rIns="0" bIns="0" rtlCol="0"/>
            <a:lstStyle/>
            <a:p>
              <a:endParaRPr sz="1227"/>
            </a:p>
          </p:txBody>
        </p:sp>
        <p:sp>
          <p:nvSpPr>
            <p:cNvPr id="5548" name="object 5548"/>
            <p:cNvSpPr/>
            <p:nvPr/>
          </p:nvSpPr>
          <p:spPr>
            <a:xfrm>
              <a:off x="2407120" y="6876592"/>
              <a:ext cx="4445" cy="3810"/>
            </a:xfrm>
            <a:custGeom>
              <a:avLst/>
              <a:gdLst/>
              <a:ahLst/>
              <a:cxnLst/>
              <a:rect l="l" t="t" r="r" b="b"/>
              <a:pathLst>
                <a:path w="4444" h="3809">
                  <a:moveTo>
                    <a:pt x="4102" y="3479"/>
                  </a:moveTo>
                  <a:lnTo>
                    <a:pt x="3492" y="1181"/>
                  </a:lnTo>
                  <a:lnTo>
                    <a:pt x="1854" y="635"/>
                  </a:lnTo>
                  <a:lnTo>
                    <a:pt x="0" y="0"/>
                  </a:lnTo>
                  <a:lnTo>
                    <a:pt x="622" y="2286"/>
                  </a:lnTo>
                  <a:lnTo>
                    <a:pt x="2489" y="2921"/>
                  </a:lnTo>
                  <a:lnTo>
                    <a:pt x="4102" y="3479"/>
                  </a:lnTo>
                  <a:close/>
                </a:path>
              </a:pathLst>
            </a:custGeom>
            <a:solidFill>
              <a:srgbClr val="6195C3"/>
            </a:solidFill>
          </p:spPr>
          <p:txBody>
            <a:bodyPr wrap="square" lIns="0" tIns="0" rIns="0" bIns="0" rtlCol="0"/>
            <a:lstStyle/>
            <a:p>
              <a:endParaRPr sz="1227"/>
            </a:p>
          </p:txBody>
        </p:sp>
        <p:sp>
          <p:nvSpPr>
            <p:cNvPr id="5549" name="object 5549"/>
            <p:cNvSpPr/>
            <p:nvPr/>
          </p:nvSpPr>
          <p:spPr>
            <a:xfrm>
              <a:off x="2391244" y="6872173"/>
              <a:ext cx="16510" cy="6985"/>
            </a:xfrm>
            <a:custGeom>
              <a:avLst/>
              <a:gdLst/>
              <a:ahLst/>
              <a:cxnLst/>
              <a:rect l="l" t="t" r="r" b="b"/>
              <a:pathLst>
                <a:path w="16510" h="6984">
                  <a:moveTo>
                    <a:pt x="2768" y="0"/>
                  </a:moveTo>
                  <a:lnTo>
                    <a:pt x="0" y="1028"/>
                  </a:lnTo>
                  <a:lnTo>
                    <a:pt x="16497" y="6705"/>
                  </a:lnTo>
                  <a:lnTo>
                    <a:pt x="15875" y="4419"/>
                  </a:lnTo>
                  <a:lnTo>
                    <a:pt x="2768" y="0"/>
                  </a:lnTo>
                  <a:close/>
                </a:path>
              </a:pathLst>
            </a:custGeom>
            <a:solidFill>
              <a:srgbClr val="6196C4"/>
            </a:solidFill>
          </p:spPr>
          <p:txBody>
            <a:bodyPr wrap="square" lIns="0" tIns="0" rIns="0" bIns="0" rtlCol="0"/>
            <a:lstStyle/>
            <a:p>
              <a:endParaRPr sz="1227"/>
            </a:p>
          </p:txBody>
        </p:sp>
        <p:sp>
          <p:nvSpPr>
            <p:cNvPr id="5550" name="object 5550"/>
            <p:cNvSpPr/>
            <p:nvPr/>
          </p:nvSpPr>
          <p:spPr>
            <a:xfrm>
              <a:off x="2295779" y="6979475"/>
              <a:ext cx="11430" cy="10160"/>
            </a:xfrm>
            <a:custGeom>
              <a:avLst/>
              <a:gdLst/>
              <a:ahLst/>
              <a:cxnLst/>
              <a:rect l="l" t="t" r="r" b="b"/>
              <a:pathLst>
                <a:path w="11430" h="10159">
                  <a:moveTo>
                    <a:pt x="11010" y="0"/>
                  </a:moveTo>
                  <a:lnTo>
                    <a:pt x="0" y="6337"/>
                  </a:lnTo>
                  <a:lnTo>
                    <a:pt x="2159" y="7073"/>
                  </a:lnTo>
                  <a:lnTo>
                    <a:pt x="11010" y="10096"/>
                  </a:lnTo>
                  <a:lnTo>
                    <a:pt x="11010" y="2413"/>
                  </a:lnTo>
                  <a:lnTo>
                    <a:pt x="11010" y="1968"/>
                  </a:lnTo>
                  <a:lnTo>
                    <a:pt x="11010" y="0"/>
                  </a:lnTo>
                  <a:close/>
                </a:path>
              </a:pathLst>
            </a:custGeom>
            <a:solidFill>
              <a:srgbClr val="143777"/>
            </a:solidFill>
          </p:spPr>
          <p:txBody>
            <a:bodyPr wrap="square" lIns="0" tIns="0" rIns="0" bIns="0" rtlCol="0"/>
            <a:lstStyle/>
            <a:p>
              <a:endParaRPr sz="1227"/>
            </a:p>
          </p:txBody>
        </p:sp>
        <p:sp>
          <p:nvSpPr>
            <p:cNvPr id="5551" name="object 5551"/>
            <p:cNvSpPr/>
            <p:nvPr/>
          </p:nvSpPr>
          <p:spPr>
            <a:xfrm>
              <a:off x="2291880" y="6975894"/>
              <a:ext cx="15240" cy="10160"/>
            </a:xfrm>
            <a:custGeom>
              <a:avLst/>
              <a:gdLst/>
              <a:ahLst/>
              <a:cxnLst/>
              <a:rect l="l" t="t" r="r" b="b"/>
              <a:pathLst>
                <a:path w="15239" h="10159">
                  <a:moveTo>
                    <a:pt x="14909" y="0"/>
                  </a:moveTo>
                  <a:lnTo>
                    <a:pt x="0" y="8585"/>
                  </a:lnTo>
                  <a:lnTo>
                    <a:pt x="2565" y="9461"/>
                  </a:lnTo>
                  <a:lnTo>
                    <a:pt x="4470" y="10109"/>
                  </a:lnTo>
                  <a:lnTo>
                    <a:pt x="14909" y="4114"/>
                  </a:lnTo>
                  <a:lnTo>
                    <a:pt x="14909" y="2324"/>
                  </a:lnTo>
                  <a:lnTo>
                    <a:pt x="14909" y="1752"/>
                  </a:lnTo>
                  <a:lnTo>
                    <a:pt x="14909" y="0"/>
                  </a:lnTo>
                  <a:close/>
                </a:path>
              </a:pathLst>
            </a:custGeom>
            <a:solidFill>
              <a:srgbClr val="143878"/>
            </a:solidFill>
          </p:spPr>
          <p:txBody>
            <a:bodyPr wrap="square" lIns="0" tIns="0" rIns="0" bIns="0" rtlCol="0"/>
            <a:lstStyle/>
            <a:p>
              <a:endParaRPr sz="1227"/>
            </a:p>
          </p:txBody>
        </p:sp>
        <p:sp>
          <p:nvSpPr>
            <p:cNvPr id="5552" name="object 5552"/>
            <p:cNvSpPr/>
            <p:nvPr/>
          </p:nvSpPr>
          <p:spPr>
            <a:xfrm>
              <a:off x="2290044" y="6974117"/>
              <a:ext cx="17145" cy="10795"/>
            </a:xfrm>
            <a:custGeom>
              <a:avLst/>
              <a:gdLst/>
              <a:ahLst/>
              <a:cxnLst/>
              <a:rect l="l" t="t" r="r" b="b"/>
              <a:pathLst>
                <a:path w="17144" h="10795">
                  <a:moveTo>
                    <a:pt x="16758" y="0"/>
                  </a:moveTo>
                  <a:lnTo>
                    <a:pt x="0" y="9732"/>
                  </a:lnTo>
                  <a:lnTo>
                    <a:pt x="2351" y="10533"/>
                  </a:lnTo>
                  <a:lnTo>
                    <a:pt x="16758" y="2295"/>
                  </a:lnTo>
                  <a:lnTo>
                    <a:pt x="16758" y="0"/>
                  </a:lnTo>
                  <a:close/>
                </a:path>
              </a:pathLst>
            </a:custGeom>
            <a:solidFill>
              <a:srgbClr val="143979"/>
            </a:solidFill>
          </p:spPr>
          <p:txBody>
            <a:bodyPr wrap="square" lIns="0" tIns="0" rIns="0" bIns="0" rtlCol="0"/>
            <a:lstStyle/>
            <a:p>
              <a:endParaRPr sz="1227"/>
            </a:p>
          </p:txBody>
        </p:sp>
        <p:sp>
          <p:nvSpPr>
            <p:cNvPr id="5553" name="object 5553"/>
            <p:cNvSpPr/>
            <p:nvPr/>
          </p:nvSpPr>
          <p:spPr>
            <a:xfrm>
              <a:off x="2288086" y="6972408"/>
              <a:ext cx="19050" cy="12065"/>
            </a:xfrm>
            <a:custGeom>
              <a:avLst/>
              <a:gdLst/>
              <a:ahLst/>
              <a:cxnLst/>
              <a:rect l="l" t="t" r="r" b="b"/>
              <a:pathLst>
                <a:path w="19050" h="12065">
                  <a:moveTo>
                    <a:pt x="18716" y="0"/>
                  </a:moveTo>
                  <a:lnTo>
                    <a:pt x="0" y="10774"/>
                  </a:lnTo>
                  <a:lnTo>
                    <a:pt x="2329" y="11568"/>
                  </a:lnTo>
                  <a:lnTo>
                    <a:pt x="18716" y="2052"/>
                  </a:lnTo>
                  <a:lnTo>
                    <a:pt x="18716" y="0"/>
                  </a:lnTo>
                  <a:close/>
                </a:path>
              </a:pathLst>
            </a:custGeom>
            <a:solidFill>
              <a:srgbClr val="153A7A"/>
            </a:solidFill>
          </p:spPr>
          <p:txBody>
            <a:bodyPr wrap="square" lIns="0" tIns="0" rIns="0" bIns="0" rtlCol="0"/>
            <a:lstStyle/>
            <a:p>
              <a:endParaRPr sz="1227"/>
            </a:p>
          </p:txBody>
        </p:sp>
        <p:sp>
          <p:nvSpPr>
            <p:cNvPr id="5554" name="object 5554"/>
            <p:cNvSpPr/>
            <p:nvPr/>
          </p:nvSpPr>
          <p:spPr>
            <a:xfrm>
              <a:off x="2285880" y="6970415"/>
              <a:ext cx="20955" cy="13335"/>
            </a:xfrm>
            <a:custGeom>
              <a:avLst/>
              <a:gdLst/>
              <a:ahLst/>
              <a:cxnLst/>
              <a:rect l="l" t="t" r="r" b="b"/>
              <a:pathLst>
                <a:path w="20955" h="13334">
                  <a:moveTo>
                    <a:pt x="20922" y="0"/>
                  </a:moveTo>
                  <a:lnTo>
                    <a:pt x="0" y="12014"/>
                  </a:lnTo>
                  <a:lnTo>
                    <a:pt x="2580" y="12894"/>
                  </a:lnTo>
                  <a:lnTo>
                    <a:pt x="20922" y="2335"/>
                  </a:lnTo>
                  <a:lnTo>
                    <a:pt x="20922" y="0"/>
                  </a:lnTo>
                  <a:close/>
                </a:path>
              </a:pathLst>
            </a:custGeom>
            <a:solidFill>
              <a:srgbClr val="153A7B"/>
            </a:solidFill>
          </p:spPr>
          <p:txBody>
            <a:bodyPr wrap="square" lIns="0" tIns="0" rIns="0" bIns="0" rtlCol="0"/>
            <a:lstStyle/>
            <a:p>
              <a:endParaRPr sz="1227"/>
            </a:p>
          </p:txBody>
        </p:sp>
        <p:sp>
          <p:nvSpPr>
            <p:cNvPr id="5555" name="object 5555"/>
            <p:cNvSpPr/>
            <p:nvPr/>
          </p:nvSpPr>
          <p:spPr>
            <a:xfrm>
              <a:off x="2284176" y="6968839"/>
              <a:ext cx="22860" cy="13970"/>
            </a:xfrm>
            <a:custGeom>
              <a:avLst/>
              <a:gdLst/>
              <a:ahLst/>
              <a:cxnLst/>
              <a:rect l="l" t="t" r="r" b="b"/>
              <a:pathLst>
                <a:path w="22860" h="13970">
                  <a:moveTo>
                    <a:pt x="22625" y="0"/>
                  </a:moveTo>
                  <a:lnTo>
                    <a:pt x="0" y="13011"/>
                  </a:lnTo>
                  <a:lnTo>
                    <a:pt x="2403" y="13830"/>
                  </a:lnTo>
                  <a:lnTo>
                    <a:pt x="22625" y="2102"/>
                  </a:lnTo>
                  <a:lnTo>
                    <a:pt x="22625" y="0"/>
                  </a:lnTo>
                  <a:close/>
                </a:path>
              </a:pathLst>
            </a:custGeom>
            <a:solidFill>
              <a:srgbClr val="153B7B"/>
            </a:solidFill>
          </p:spPr>
          <p:txBody>
            <a:bodyPr wrap="square" lIns="0" tIns="0" rIns="0" bIns="0" rtlCol="0"/>
            <a:lstStyle/>
            <a:p>
              <a:endParaRPr sz="1227"/>
            </a:p>
          </p:txBody>
        </p:sp>
        <p:sp>
          <p:nvSpPr>
            <p:cNvPr id="5556" name="object 5556"/>
            <p:cNvSpPr/>
            <p:nvPr/>
          </p:nvSpPr>
          <p:spPr>
            <a:xfrm>
              <a:off x="2281887" y="6966788"/>
              <a:ext cx="25400" cy="15240"/>
            </a:xfrm>
            <a:custGeom>
              <a:avLst/>
              <a:gdLst/>
              <a:ahLst/>
              <a:cxnLst/>
              <a:rect l="l" t="t" r="r" b="b"/>
              <a:pathLst>
                <a:path w="25400" h="15240">
                  <a:moveTo>
                    <a:pt x="24915" y="0"/>
                  </a:moveTo>
                  <a:lnTo>
                    <a:pt x="0" y="14282"/>
                  </a:lnTo>
                  <a:lnTo>
                    <a:pt x="2747" y="15218"/>
                  </a:lnTo>
                  <a:lnTo>
                    <a:pt x="24915" y="2438"/>
                  </a:lnTo>
                  <a:lnTo>
                    <a:pt x="24915" y="0"/>
                  </a:lnTo>
                  <a:close/>
                </a:path>
              </a:pathLst>
            </a:custGeom>
            <a:solidFill>
              <a:srgbClr val="153C7C"/>
            </a:solidFill>
          </p:spPr>
          <p:txBody>
            <a:bodyPr wrap="square" lIns="0" tIns="0" rIns="0" bIns="0" rtlCol="0"/>
            <a:lstStyle/>
            <a:p>
              <a:endParaRPr sz="1227"/>
            </a:p>
          </p:txBody>
        </p:sp>
        <p:sp>
          <p:nvSpPr>
            <p:cNvPr id="5557" name="object 5557"/>
            <p:cNvSpPr/>
            <p:nvPr/>
          </p:nvSpPr>
          <p:spPr>
            <a:xfrm>
              <a:off x="2277999" y="6963244"/>
              <a:ext cx="29209" cy="18415"/>
            </a:xfrm>
            <a:custGeom>
              <a:avLst/>
              <a:gdLst/>
              <a:ahLst/>
              <a:cxnLst/>
              <a:rect l="l" t="t" r="r" b="b"/>
              <a:pathLst>
                <a:path w="29210" h="18415">
                  <a:moveTo>
                    <a:pt x="28803" y="0"/>
                  </a:moveTo>
                  <a:lnTo>
                    <a:pt x="0" y="16510"/>
                  </a:lnTo>
                  <a:lnTo>
                    <a:pt x="2692" y="17424"/>
                  </a:lnTo>
                  <a:lnTo>
                    <a:pt x="4445" y="18021"/>
                  </a:lnTo>
                  <a:lnTo>
                    <a:pt x="28790" y="4038"/>
                  </a:lnTo>
                  <a:lnTo>
                    <a:pt x="28790" y="2451"/>
                  </a:lnTo>
                  <a:lnTo>
                    <a:pt x="28803" y="0"/>
                  </a:lnTo>
                  <a:close/>
                </a:path>
              </a:pathLst>
            </a:custGeom>
            <a:solidFill>
              <a:srgbClr val="153D7D"/>
            </a:solidFill>
          </p:spPr>
          <p:txBody>
            <a:bodyPr wrap="square" lIns="0" tIns="0" rIns="0" bIns="0" rtlCol="0"/>
            <a:lstStyle/>
            <a:p>
              <a:endParaRPr sz="1227"/>
            </a:p>
          </p:txBody>
        </p:sp>
        <p:sp>
          <p:nvSpPr>
            <p:cNvPr id="5558" name="object 5558"/>
            <p:cNvSpPr/>
            <p:nvPr/>
          </p:nvSpPr>
          <p:spPr>
            <a:xfrm>
              <a:off x="2276224" y="6961483"/>
              <a:ext cx="31115" cy="19050"/>
            </a:xfrm>
            <a:custGeom>
              <a:avLst/>
              <a:gdLst/>
              <a:ahLst/>
              <a:cxnLst/>
              <a:rect l="l" t="t" r="r" b="b"/>
              <a:pathLst>
                <a:path w="31114" h="19050">
                  <a:moveTo>
                    <a:pt x="30577" y="0"/>
                  </a:moveTo>
                  <a:lnTo>
                    <a:pt x="0" y="17657"/>
                  </a:lnTo>
                  <a:lnTo>
                    <a:pt x="2361" y="18462"/>
                  </a:lnTo>
                  <a:lnTo>
                    <a:pt x="30577" y="2196"/>
                  </a:lnTo>
                  <a:lnTo>
                    <a:pt x="30577" y="0"/>
                  </a:lnTo>
                  <a:close/>
                </a:path>
              </a:pathLst>
            </a:custGeom>
            <a:solidFill>
              <a:srgbClr val="153E7E"/>
            </a:solidFill>
          </p:spPr>
          <p:txBody>
            <a:bodyPr wrap="square" lIns="0" tIns="0" rIns="0" bIns="0" rtlCol="0"/>
            <a:lstStyle/>
            <a:p>
              <a:endParaRPr sz="1227"/>
            </a:p>
          </p:txBody>
        </p:sp>
        <p:sp>
          <p:nvSpPr>
            <p:cNvPr id="5559" name="object 5559"/>
            <p:cNvSpPr/>
            <p:nvPr/>
          </p:nvSpPr>
          <p:spPr>
            <a:xfrm>
              <a:off x="2274105" y="6959721"/>
              <a:ext cx="33020" cy="19685"/>
            </a:xfrm>
            <a:custGeom>
              <a:avLst/>
              <a:gdLst/>
              <a:ahLst/>
              <a:cxnLst/>
              <a:rect l="l" t="t" r="r" b="b"/>
              <a:pathLst>
                <a:path w="33019" h="19684">
                  <a:moveTo>
                    <a:pt x="32697" y="0"/>
                  </a:moveTo>
                  <a:lnTo>
                    <a:pt x="0" y="18697"/>
                  </a:lnTo>
                  <a:lnTo>
                    <a:pt x="2751" y="19634"/>
                  </a:lnTo>
                  <a:lnTo>
                    <a:pt x="32697" y="2396"/>
                  </a:lnTo>
                  <a:lnTo>
                    <a:pt x="32697" y="0"/>
                  </a:lnTo>
                  <a:close/>
                </a:path>
              </a:pathLst>
            </a:custGeom>
            <a:solidFill>
              <a:srgbClr val="153F7F"/>
            </a:solidFill>
          </p:spPr>
          <p:txBody>
            <a:bodyPr wrap="square" lIns="0" tIns="0" rIns="0" bIns="0" rtlCol="0"/>
            <a:lstStyle/>
            <a:p>
              <a:endParaRPr sz="1227"/>
            </a:p>
          </p:txBody>
        </p:sp>
        <p:sp>
          <p:nvSpPr>
            <p:cNvPr id="5560" name="object 5560"/>
            <p:cNvSpPr/>
            <p:nvPr/>
          </p:nvSpPr>
          <p:spPr>
            <a:xfrm>
              <a:off x="2272230" y="6957816"/>
              <a:ext cx="34925" cy="20955"/>
            </a:xfrm>
            <a:custGeom>
              <a:avLst/>
              <a:gdLst/>
              <a:ahLst/>
              <a:cxnLst/>
              <a:rect l="l" t="t" r="r" b="b"/>
              <a:pathLst>
                <a:path w="34925" h="20954">
                  <a:moveTo>
                    <a:pt x="34571" y="0"/>
                  </a:moveTo>
                  <a:lnTo>
                    <a:pt x="0" y="19963"/>
                  </a:lnTo>
                  <a:lnTo>
                    <a:pt x="2502" y="20816"/>
                  </a:lnTo>
                  <a:lnTo>
                    <a:pt x="34571" y="2355"/>
                  </a:lnTo>
                  <a:lnTo>
                    <a:pt x="34571" y="0"/>
                  </a:lnTo>
                  <a:close/>
                </a:path>
              </a:pathLst>
            </a:custGeom>
            <a:solidFill>
              <a:srgbClr val="163F80"/>
            </a:solidFill>
          </p:spPr>
          <p:txBody>
            <a:bodyPr wrap="square" lIns="0" tIns="0" rIns="0" bIns="0" rtlCol="0"/>
            <a:lstStyle/>
            <a:p>
              <a:endParaRPr sz="1227"/>
            </a:p>
          </p:txBody>
        </p:sp>
        <p:sp>
          <p:nvSpPr>
            <p:cNvPr id="5561" name="object 5561"/>
            <p:cNvSpPr/>
            <p:nvPr/>
          </p:nvSpPr>
          <p:spPr>
            <a:xfrm>
              <a:off x="2270200" y="6955988"/>
              <a:ext cx="36830" cy="22225"/>
            </a:xfrm>
            <a:custGeom>
              <a:avLst/>
              <a:gdLst/>
              <a:ahLst/>
              <a:cxnLst/>
              <a:rect l="l" t="t" r="r" b="b"/>
              <a:pathLst>
                <a:path w="36830" h="22225">
                  <a:moveTo>
                    <a:pt x="36602" y="0"/>
                  </a:moveTo>
                  <a:lnTo>
                    <a:pt x="0" y="21100"/>
                  </a:lnTo>
                  <a:lnTo>
                    <a:pt x="2744" y="22035"/>
                  </a:lnTo>
                  <a:lnTo>
                    <a:pt x="36602" y="2373"/>
                  </a:lnTo>
                  <a:lnTo>
                    <a:pt x="36602" y="0"/>
                  </a:lnTo>
                  <a:close/>
                </a:path>
              </a:pathLst>
            </a:custGeom>
            <a:solidFill>
              <a:srgbClr val="164080"/>
            </a:solidFill>
          </p:spPr>
          <p:txBody>
            <a:bodyPr wrap="square" lIns="0" tIns="0" rIns="0" bIns="0" rtlCol="0"/>
            <a:lstStyle/>
            <a:p>
              <a:endParaRPr sz="1227"/>
            </a:p>
          </p:txBody>
        </p:sp>
        <p:sp>
          <p:nvSpPr>
            <p:cNvPr id="5562" name="object 5562"/>
            <p:cNvSpPr/>
            <p:nvPr/>
          </p:nvSpPr>
          <p:spPr>
            <a:xfrm>
              <a:off x="2268387" y="6954192"/>
              <a:ext cx="38735" cy="23495"/>
            </a:xfrm>
            <a:custGeom>
              <a:avLst/>
              <a:gdLst/>
              <a:ahLst/>
              <a:cxnLst/>
              <a:rect l="l" t="t" r="r" b="b"/>
              <a:pathLst>
                <a:path w="38735" h="23495">
                  <a:moveTo>
                    <a:pt x="38415" y="0"/>
                  </a:moveTo>
                  <a:lnTo>
                    <a:pt x="0" y="22277"/>
                  </a:lnTo>
                  <a:lnTo>
                    <a:pt x="2448" y="23111"/>
                  </a:lnTo>
                  <a:lnTo>
                    <a:pt x="38415" y="2457"/>
                  </a:lnTo>
                  <a:lnTo>
                    <a:pt x="38415" y="0"/>
                  </a:lnTo>
                  <a:close/>
                </a:path>
              </a:pathLst>
            </a:custGeom>
            <a:solidFill>
              <a:srgbClr val="164181"/>
            </a:solidFill>
          </p:spPr>
          <p:txBody>
            <a:bodyPr wrap="square" lIns="0" tIns="0" rIns="0" bIns="0" rtlCol="0"/>
            <a:lstStyle/>
            <a:p>
              <a:endParaRPr sz="1227"/>
            </a:p>
          </p:txBody>
        </p:sp>
        <p:sp>
          <p:nvSpPr>
            <p:cNvPr id="5563" name="object 5563"/>
            <p:cNvSpPr/>
            <p:nvPr/>
          </p:nvSpPr>
          <p:spPr>
            <a:xfrm>
              <a:off x="2266342" y="6952482"/>
              <a:ext cx="40640" cy="24765"/>
            </a:xfrm>
            <a:custGeom>
              <a:avLst/>
              <a:gdLst/>
              <a:ahLst/>
              <a:cxnLst/>
              <a:rect l="l" t="t" r="r" b="b"/>
              <a:pathLst>
                <a:path w="40639" h="24765">
                  <a:moveTo>
                    <a:pt x="40459" y="0"/>
                  </a:moveTo>
                  <a:lnTo>
                    <a:pt x="0" y="23291"/>
                  </a:lnTo>
                  <a:lnTo>
                    <a:pt x="2632" y="24188"/>
                  </a:lnTo>
                  <a:lnTo>
                    <a:pt x="40459" y="2252"/>
                  </a:lnTo>
                  <a:lnTo>
                    <a:pt x="40459" y="0"/>
                  </a:lnTo>
                  <a:close/>
                </a:path>
              </a:pathLst>
            </a:custGeom>
            <a:solidFill>
              <a:srgbClr val="164182"/>
            </a:solidFill>
          </p:spPr>
          <p:txBody>
            <a:bodyPr wrap="square" lIns="0" tIns="0" rIns="0" bIns="0" rtlCol="0"/>
            <a:lstStyle/>
            <a:p>
              <a:endParaRPr sz="1227"/>
            </a:p>
          </p:txBody>
        </p:sp>
        <p:sp>
          <p:nvSpPr>
            <p:cNvPr id="5564" name="object 5564"/>
            <p:cNvSpPr/>
            <p:nvPr/>
          </p:nvSpPr>
          <p:spPr>
            <a:xfrm>
              <a:off x="2264175" y="6950521"/>
              <a:ext cx="43180" cy="26034"/>
            </a:xfrm>
            <a:custGeom>
              <a:avLst/>
              <a:gdLst/>
              <a:ahLst/>
              <a:cxnLst/>
              <a:rect l="l" t="t" r="r" b="b"/>
              <a:pathLst>
                <a:path w="43180" h="26034">
                  <a:moveTo>
                    <a:pt x="42627" y="0"/>
                  </a:moveTo>
                  <a:lnTo>
                    <a:pt x="0" y="24513"/>
                  </a:lnTo>
                  <a:lnTo>
                    <a:pt x="2814" y="25472"/>
                  </a:lnTo>
                  <a:lnTo>
                    <a:pt x="42627" y="2521"/>
                  </a:lnTo>
                  <a:lnTo>
                    <a:pt x="42627" y="0"/>
                  </a:lnTo>
                  <a:close/>
                </a:path>
              </a:pathLst>
            </a:custGeom>
            <a:solidFill>
              <a:srgbClr val="164282"/>
            </a:solidFill>
          </p:spPr>
          <p:txBody>
            <a:bodyPr wrap="square" lIns="0" tIns="0" rIns="0" bIns="0" rtlCol="0"/>
            <a:lstStyle/>
            <a:p>
              <a:endParaRPr sz="1227"/>
            </a:p>
          </p:txBody>
        </p:sp>
        <p:sp>
          <p:nvSpPr>
            <p:cNvPr id="5565" name="object 5565"/>
            <p:cNvSpPr/>
            <p:nvPr/>
          </p:nvSpPr>
          <p:spPr>
            <a:xfrm>
              <a:off x="2262436" y="6948966"/>
              <a:ext cx="44450" cy="26670"/>
            </a:xfrm>
            <a:custGeom>
              <a:avLst/>
              <a:gdLst/>
              <a:ahLst/>
              <a:cxnLst/>
              <a:rect l="l" t="t" r="r" b="b"/>
              <a:pathLst>
                <a:path w="44450" h="26670">
                  <a:moveTo>
                    <a:pt x="44365" y="0"/>
                  </a:moveTo>
                  <a:lnTo>
                    <a:pt x="0" y="25477"/>
                  </a:lnTo>
                  <a:lnTo>
                    <a:pt x="2267" y="26250"/>
                  </a:lnTo>
                  <a:lnTo>
                    <a:pt x="44365" y="2117"/>
                  </a:lnTo>
                  <a:lnTo>
                    <a:pt x="44365" y="0"/>
                  </a:lnTo>
                  <a:close/>
                </a:path>
              </a:pathLst>
            </a:custGeom>
            <a:solidFill>
              <a:srgbClr val="164383"/>
            </a:solidFill>
          </p:spPr>
          <p:txBody>
            <a:bodyPr wrap="square" lIns="0" tIns="0" rIns="0" bIns="0" rtlCol="0"/>
            <a:lstStyle/>
            <a:p>
              <a:endParaRPr sz="1227"/>
            </a:p>
          </p:txBody>
        </p:sp>
        <p:sp>
          <p:nvSpPr>
            <p:cNvPr id="5566" name="object 5566"/>
            <p:cNvSpPr/>
            <p:nvPr/>
          </p:nvSpPr>
          <p:spPr>
            <a:xfrm>
              <a:off x="2260291" y="6946937"/>
              <a:ext cx="46990" cy="27940"/>
            </a:xfrm>
            <a:custGeom>
              <a:avLst/>
              <a:gdLst/>
              <a:ahLst/>
              <a:cxnLst/>
              <a:rect l="l" t="t" r="r" b="b"/>
              <a:pathLst>
                <a:path w="46989" h="27940">
                  <a:moveTo>
                    <a:pt x="46510" y="0"/>
                  </a:moveTo>
                  <a:lnTo>
                    <a:pt x="0" y="26774"/>
                  </a:lnTo>
                  <a:lnTo>
                    <a:pt x="2660" y="27681"/>
                  </a:lnTo>
                  <a:lnTo>
                    <a:pt x="46510" y="2544"/>
                  </a:lnTo>
                  <a:lnTo>
                    <a:pt x="46510" y="0"/>
                  </a:lnTo>
                  <a:close/>
                </a:path>
              </a:pathLst>
            </a:custGeom>
            <a:solidFill>
              <a:srgbClr val="164384"/>
            </a:solidFill>
          </p:spPr>
          <p:txBody>
            <a:bodyPr wrap="square" lIns="0" tIns="0" rIns="0" bIns="0" rtlCol="0"/>
            <a:lstStyle/>
            <a:p>
              <a:endParaRPr sz="1227"/>
            </a:p>
          </p:txBody>
        </p:sp>
        <p:sp>
          <p:nvSpPr>
            <p:cNvPr id="5567" name="object 5567"/>
            <p:cNvSpPr/>
            <p:nvPr/>
          </p:nvSpPr>
          <p:spPr>
            <a:xfrm>
              <a:off x="2258603" y="6945351"/>
              <a:ext cx="48260" cy="28575"/>
            </a:xfrm>
            <a:custGeom>
              <a:avLst/>
              <a:gdLst/>
              <a:ahLst/>
              <a:cxnLst/>
              <a:rect l="l" t="t" r="r" b="b"/>
              <a:pathLst>
                <a:path w="48260" h="28575">
                  <a:moveTo>
                    <a:pt x="48199" y="0"/>
                  </a:moveTo>
                  <a:lnTo>
                    <a:pt x="0" y="27786"/>
                  </a:lnTo>
                  <a:lnTo>
                    <a:pt x="2115" y="28506"/>
                  </a:lnTo>
                  <a:lnTo>
                    <a:pt x="48199" y="2154"/>
                  </a:lnTo>
                  <a:lnTo>
                    <a:pt x="48199" y="0"/>
                  </a:lnTo>
                  <a:close/>
                </a:path>
              </a:pathLst>
            </a:custGeom>
            <a:solidFill>
              <a:srgbClr val="164485"/>
            </a:solidFill>
          </p:spPr>
          <p:txBody>
            <a:bodyPr wrap="square" lIns="0" tIns="0" rIns="0" bIns="0" rtlCol="0"/>
            <a:lstStyle/>
            <a:p>
              <a:endParaRPr sz="1227"/>
            </a:p>
          </p:txBody>
        </p:sp>
        <p:sp>
          <p:nvSpPr>
            <p:cNvPr id="5568" name="object 5568"/>
            <p:cNvSpPr/>
            <p:nvPr/>
          </p:nvSpPr>
          <p:spPr>
            <a:xfrm>
              <a:off x="2256489" y="6943453"/>
              <a:ext cx="50800" cy="29845"/>
            </a:xfrm>
            <a:custGeom>
              <a:avLst/>
              <a:gdLst/>
              <a:ahLst/>
              <a:cxnLst/>
              <a:rect l="l" t="t" r="r" b="b"/>
              <a:pathLst>
                <a:path w="50800" h="29845">
                  <a:moveTo>
                    <a:pt x="50313" y="0"/>
                  </a:moveTo>
                  <a:lnTo>
                    <a:pt x="0" y="28963"/>
                  </a:lnTo>
                  <a:lnTo>
                    <a:pt x="2475" y="29807"/>
                  </a:lnTo>
                  <a:lnTo>
                    <a:pt x="50313" y="2182"/>
                  </a:lnTo>
                  <a:lnTo>
                    <a:pt x="50313" y="0"/>
                  </a:lnTo>
                  <a:close/>
                </a:path>
              </a:pathLst>
            </a:custGeom>
            <a:solidFill>
              <a:srgbClr val="174585"/>
            </a:solidFill>
          </p:spPr>
          <p:txBody>
            <a:bodyPr wrap="square" lIns="0" tIns="0" rIns="0" bIns="0" rtlCol="0"/>
            <a:lstStyle/>
            <a:p>
              <a:endParaRPr sz="1227"/>
            </a:p>
          </p:txBody>
        </p:sp>
        <p:sp>
          <p:nvSpPr>
            <p:cNvPr id="5569" name="object 5569"/>
            <p:cNvSpPr/>
            <p:nvPr/>
          </p:nvSpPr>
          <p:spPr>
            <a:xfrm>
              <a:off x="2254739" y="6941849"/>
              <a:ext cx="52069" cy="31115"/>
            </a:xfrm>
            <a:custGeom>
              <a:avLst/>
              <a:gdLst/>
              <a:ahLst/>
              <a:cxnLst/>
              <a:rect l="l" t="t" r="r" b="b"/>
              <a:pathLst>
                <a:path w="52069" h="31115">
                  <a:moveTo>
                    <a:pt x="52063" y="0"/>
                  </a:moveTo>
                  <a:lnTo>
                    <a:pt x="0" y="29971"/>
                  </a:lnTo>
                  <a:lnTo>
                    <a:pt x="2151" y="30704"/>
                  </a:lnTo>
                  <a:lnTo>
                    <a:pt x="52063" y="2093"/>
                  </a:lnTo>
                  <a:lnTo>
                    <a:pt x="52063" y="0"/>
                  </a:lnTo>
                  <a:close/>
                </a:path>
              </a:pathLst>
            </a:custGeom>
            <a:solidFill>
              <a:srgbClr val="174586"/>
            </a:solidFill>
          </p:spPr>
          <p:txBody>
            <a:bodyPr wrap="square" lIns="0" tIns="0" rIns="0" bIns="0" rtlCol="0"/>
            <a:lstStyle/>
            <a:p>
              <a:endParaRPr sz="1227"/>
            </a:p>
          </p:txBody>
        </p:sp>
        <p:sp>
          <p:nvSpPr>
            <p:cNvPr id="5570" name="object 5570"/>
            <p:cNvSpPr/>
            <p:nvPr/>
          </p:nvSpPr>
          <p:spPr>
            <a:xfrm>
              <a:off x="2252567" y="6939891"/>
              <a:ext cx="54610" cy="32384"/>
            </a:xfrm>
            <a:custGeom>
              <a:avLst/>
              <a:gdLst/>
              <a:ahLst/>
              <a:cxnLst/>
              <a:rect l="l" t="t" r="r" b="b"/>
              <a:pathLst>
                <a:path w="54610" h="32384">
                  <a:moveTo>
                    <a:pt x="54235" y="0"/>
                  </a:moveTo>
                  <a:lnTo>
                    <a:pt x="0" y="31189"/>
                  </a:lnTo>
                  <a:lnTo>
                    <a:pt x="2528" y="32050"/>
                  </a:lnTo>
                  <a:lnTo>
                    <a:pt x="54235" y="2191"/>
                  </a:lnTo>
                  <a:lnTo>
                    <a:pt x="54235" y="0"/>
                  </a:lnTo>
                  <a:close/>
                </a:path>
              </a:pathLst>
            </a:custGeom>
            <a:solidFill>
              <a:srgbClr val="174687"/>
            </a:solidFill>
          </p:spPr>
          <p:txBody>
            <a:bodyPr wrap="square" lIns="0" tIns="0" rIns="0" bIns="0" rtlCol="0"/>
            <a:lstStyle/>
            <a:p>
              <a:endParaRPr sz="1227"/>
            </a:p>
          </p:txBody>
        </p:sp>
        <p:sp>
          <p:nvSpPr>
            <p:cNvPr id="5571" name="object 5571"/>
            <p:cNvSpPr/>
            <p:nvPr/>
          </p:nvSpPr>
          <p:spPr>
            <a:xfrm>
              <a:off x="2250782" y="6937985"/>
              <a:ext cx="56515" cy="33655"/>
            </a:xfrm>
            <a:custGeom>
              <a:avLst/>
              <a:gdLst/>
              <a:ahLst/>
              <a:cxnLst/>
              <a:rect l="l" t="t" r="r" b="b"/>
              <a:pathLst>
                <a:path w="56514" h="33654">
                  <a:moveTo>
                    <a:pt x="56019" y="0"/>
                  </a:moveTo>
                  <a:lnTo>
                    <a:pt x="0" y="32486"/>
                  </a:lnTo>
                  <a:lnTo>
                    <a:pt x="2300" y="33270"/>
                  </a:lnTo>
                  <a:lnTo>
                    <a:pt x="56019" y="2476"/>
                  </a:lnTo>
                  <a:lnTo>
                    <a:pt x="56019" y="0"/>
                  </a:lnTo>
                  <a:close/>
                </a:path>
              </a:pathLst>
            </a:custGeom>
            <a:solidFill>
              <a:srgbClr val="174788"/>
            </a:solidFill>
          </p:spPr>
          <p:txBody>
            <a:bodyPr wrap="square" lIns="0" tIns="0" rIns="0" bIns="0" rtlCol="0"/>
            <a:lstStyle/>
            <a:p>
              <a:endParaRPr sz="1227"/>
            </a:p>
          </p:txBody>
        </p:sp>
        <p:sp>
          <p:nvSpPr>
            <p:cNvPr id="5572" name="object 5572"/>
            <p:cNvSpPr/>
            <p:nvPr/>
          </p:nvSpPr>
          <p:spPr>
            <a:xfrm>
              <a:off x="2248688" y="6936304"/>
              <a:ext cx="58419" cy="34290"/>
            </a:xfrm>
            <a:custGeom>
              <a:avLst/>
              <a:gdLst/>
              <a:ahLst/>
              <a:cxnLst/>
              <a:rect l="l" t="t" r="r" b="b"/>
              <a:pathLst>
                <a:path w="58419" h="34290">
                  <a:moveTo>
                    <a:pt x="58114" y="0"/>
                  </a:moveTo>
                  <a:lnTo>
                    <a:pt x="0" y="33454"/>
                  </a:lnTo>
                  <a:lnTo>
                    <a:pt x="2151" y="34187"/>
                  </a:lnTo>
                  <a:lnTo>
                    <a:pt x="58114" y="2186"/>
                  </a:lnTo>
                  <a:lnTo>
                    <a:pt x="58114" y="0"/>
                  </a:lnTo>
                  <a:close/>
                </a:path>
              </a:pathLst>
            </a:custGeom>
            <a:solidFill>
              <a:srgbClr val="174888"/>
            </a:solidFill>
          </p:spPr>
          <p:txBody>
            <a:bodyPr wrap="square" lIns="0" tIns="0" rIns="0" bIns="0" rtlCol="0"/>
            <a:lstStyle/>
            <a:p>
              <a:endParaRPr sz="1227"/>
            </a:p>
          </p:txBody>
        </p:sp>
        <p:sp>
          <p:nvSpPr>
            <p:cNvPr id="5573" name="object 5573"/>
            <p:cNvSpPr/>
            <p:nvPr/>
          </p:nvSpPr>
          <p:spPr>
            <a:xfrm>
              <a:off x="2246987" y="6934442"/>
              <a:ext cx="60325" cy="35560"/>
            </a:xfrm>
            <a:custGeom>
              <a:avLst/>
              <a:gdLst/>
              <a:ahLst/>
              <a:cxnLst/>
              <a:rect l="l" t="t" r="r" b="b"/>
              <a:pathLst>
                <a:path w="60325" h="35559">
                  <a:moveTo>
                    <a:pt x="59815" y="0"/>
                  </a:moveTo>
                  <a:lnTo>
                    <a:pt x="0" y="34736"/>
                  </a:lnTo>
                  <a:lnTo>
                    <a:pt x="2098" y="35452"/>
                  </a:lnTo>
                  <a:lnTo>
                    <a:pt x="59815" y="2448"/>
                  </a:lnTo>
                  <a:lnTo>
                    <a:pt x="59815" y="0"/>
                  </a:lnTo>
                  <a:close/>
                </a:path>
              </a:pathLst>
            </a:custGeom>
            <a:solidFill>
              <a:srgbClr val="174889"/>
            </a:solidFill>
          </p:spPr>
          <p:txBody>
            <a:bodyPr wrap="square" lIns="0" tIns="0" rIns="0" bIns="0" rtlCol="0"/>
            <a:lstStyle/>
            <a:p>
              <a:endParaRPr sz="1227"/>
            </a:p>
          </p:txBody>
        </p:sp>
        <p:sp>
          <p:nvSpPr>
            <p:cNvPr id="5574" name="object 5574"/>
            <p:cNvSpPr/>
            <p:nvPr/>
          </p:nvSpPr>
          <p:spPr>
            <a:xfrm>
              <a:off x="2244679" y="6932781"/>
              <a:ext cx="62230" cy="36830"/>
            </a:xfrm>
            <a:custGeom>
              <a:avLst/>
              <a:gdLst/>
              <a:ahLst/>
              <a:cxnLst/>
              <a:rect l="l" t="t" r="r" b="b"/>
              <a:pathLst>
                <a:path w="62230" h="36829">
                  <a:moveTo>
                    <a:pt x="62123" y="0"/>
                  </a:moveTo>
                  <a:lnTo>
                    <a:pt x="0" y="35611"/>
                  </a:lnTo>
                  <a:lnTo>
                    <a:pt x="2342" y="36409"/>
                  </a:lnTo>
                  <a:lnTo>
                    <a:pt x="62123" y="2141"/>
                  </a:lnTo>
                  <a:lnTo>
                    <a:pt x="62123" y="0"/>
                  </a:lnTo>
                  <a:close/>
                </a:path>
              </a:pathLst>
            </a:custGeom>
            <a:solidFill>
              <a:srgbClr val="17498A"/>
            </a:solidFill>
          </p:spPr>
          <p:txBody>
            <a:bodyPr wrap="square" lIns="0" tIns="0" rIns="0" bIns="0" rtlCol="0"/>
            <a:lstStyle/>
            <a:p>
              <a:endParaRPr sz="1227"/>
            </a:p>
          </p:txBody>
        </p:sp>
        <p:sp>
          <p:nvSpPr>
            <p:cNvPr id="5575" name="object 5575"/>
            <p:cNvSpPr/>
            <p:nvPr/>
          </p:nvSpPr>
          <p:spPr>
            <a:xfrm>
              <a:off x="2242428" y="6930815"/>
              <a:ext cx="64769" cy="38100"/>
            </a:xfrm>
            <a:custGeom>
              <a:avLst/>
              <a:gdLst/>
              <a:ahLst/>
              <a:cxnLst/>
              <a:rect l="l" t="t" r="r" b="b"/>
              <a:pathLst>
                <a:path w="64769" h="38100">
                  <a:moveTo>
                    <a:pt x="64373" y="0"/>
                  </a:moveTo>
                  <a:lnTo>
                    <a:pt x="0" y="36810"/>
                  </a:lnTo>
                  <a:lnTo>
                    <a:pt x="2831" y="37775"/>
                  </a:lnTo>
                  <a:lnTo>
                    <a:pt x="64373" y="2347"/>
                  </a:lnTo>
                  <a:lnTo>
                    <a:pt x="64373" y="0"/>
                  </a:lnTo>
                  <a:close/>
                </a:path>
              </a:pathLst>
            </a:custGeom>
            <a:solidFill>
              <a:srgbClr val="174A8A"/>
            </a:solidFill>
          </p:spPr>
          <p:txBody>
            <a:bodyPr wrap="square" lIns="0" tIns="0" rIns="0" bIns="0" rtlCol="0"/>
            <a:lstStyle/>
            <a:p>
              <a:endParaRPr sz="1227"/>
            </a:p>
          </p:txBody>
        </p:sp>
        <p:sp>
          <p:nvSpPr>
            <p:cNvPr id="5576" name="object 5576"/>
            <p:cNvSpPr/>
            <p:nvPr/>
          </p:nvSpPr>
          <p:spPr>
            <a:xfrm>
              <a:off x="2240674" y="6929214"/>
              <a:ext cx="66675" cy="38735"/>
            </a:xfrm>
            <a:custGeom>
              <a:avLst/>
              <a:gdLst/>
              <a:ahLst/>
              <a:cxnLst/>
              <a:rect l="l" t="t" r="r" b="b"/>
              <a:pathLst>
                <a:path w="66675" h="38734">
                  <a:moveTo>
                    <a:pt x="66127" y="0"/>
                  </a:moveTo>
                  <a:lnTo>
                    <a:pt x="0" y="37813"/>
                  </a:lnTo>
                  <a:lnTo>
                    <a:pt x="2461" y="38652"/>
                  </a:lnTo>
                  <a:lnTo>
                    <a:pt x="66127" y="2001"/>
                  </a:lnTo>
                  <a:lnTo>
                    <a:pt x="66127" y="0"/>
                  </a:lnTo>
                  <a:close/>
                </a:path>
              </a:pathLst>
            </a:custGeom>
            <a:solidFill>
              <a:srgbClr val="184A8B"/>
            </a:solidFill>
          </p:spPr>
          <p:txBody>
            <a:bodyPr wrap="square" lIns="0" tIns="0" rIns="0" bIns="0" rtlCol="0"/>
            <a:lstStyle/>
            <a:p>
              <a:endParaRPr sz="1227"/>
            </a:p>
          </p:txBody>
        </p:sp>
        <p:sp>
          <p:nvSpPr>
            <p:cNvPr id="5577" name="object 5577"/>
            <p:cNvSpPr/>
            <p:nvPr/>
          </p:nvSpPr>
          <p:spPr>
            <a:xfrm>
              <a:off x="2239708" y="6927275"/>
              <a:ext cx="67310" cy="40640"/>
            </a:xfrm>
            <a:custGeom>
              <a:avLst/>
              <a:gdLst/>
              <a:ahLst/>
              <a:cxnLst/>
              <a:rect l="l" t="t" r="r" b="b"/>
              <a:pathLst>
                <a:path w="67310" h="40640">
                  <a:moveTo>
                    <a:pt x="67094" y="0"/>
                  </a:moveTo>
                  <a:lnTo>
                    <a:pt x="0" y="38624"/>
                  </a:lnTo>
                  <a:lnTo>
                    <a:pt x="383" y="39554"/>
                  </a:lnTo>
                  <a:lnTo>
                    <a:pt x="1744" y="40018"/>
                  </a:lnTo>
                  <a:lnTo>
                    <a:pt x="67094" y="2067"/>
                  </a:lnTo>
                  <a:lnTo>
                    <a:pt x="67094" y="0"/>
                  </a:lnTo>
                  <a:close/>
                </a:path>
              </a:pathLst>
            </a:custGeom>
            <a:solidFill>
              <a:srgbClr val="184B8C"/>
            </a:solidFill>
          </p:spPr>
          <p:txBody>
            <a:bodyPr wrap="square" lIns="0" tIns="0" rIns="0" bIns="0" rtlCol="0"/>
            <a:lstStyle/>
            <a:p>
              <a:endParaRPr sz="1227"/>
            </a:p>
          </p:txBody>
        </p:sp>
        <p:sp>
          <p:nvSpPr>
            <p:cNvPr id="5578" name="object 5578"/>
            <p:cNvSpPr/>
            <p:nvPr/>
          </p:nvSpPr>
          <p:spPr>
            <a:xfrm>
              <a:off x="2239695" y="6923697"/>
              <a:ext cx="67310" cy="42545"/>
            </a:xfrm>
            <a:custGeom>
              <a:avLst/>
              <a:gdLst/>
              <a:ahLst/>
              <a:cxnLst/>
              <a:rect l="l" t="t" r="r" b="b"/>
              <a:pathLst>
                <a:path w="67310" h="42545">
                  <a:moveTo>
                    <a:pt x="67106" y="1981"/>
                  </a:moveTo>
                  <a:lnTo>
                    <a:pt x="67094" y="0"/>
                  </a:lnTo>
                  <a:lnTo>
                    <a:pt x="0" y="38468"/>
                  </a:lnTo>
                  <a:lnTo>
                    <a:pt x="0" y="40944"/>
                  </a:lnTo>
                  <a:lnTo>
                    <a:pt x="12" y="42545"/>
                  </a:lnTo>
                  <a:lnTo>
                    <a:pt x="67106" y="4025"/>
                  </a:lnTo>
                  <a:lnTo>
                    <a:pt x="67106" y="1981"/>
                  </a:lnTo>
                  <a:close/>
                </a:path>
              </a:pathLst>
            </a:custGeom>
            <a:solidFill>
              <a:srgbClr val="184C8D"/>
            </a:solidFill>
          </p:spPr>
          <p:txBody>
            <a:bodyPr wrap="square" lIns="0" tIns="0" rIns="0" bIns="0" rtlCol="0"/>
            <a:lstStyle/>
            <a:p>
              <a:endParaRPr sz="1227"/>
            </a:p>
          </p:txBody>
        </p:sp>
        <p:sp>
          <p:nvSpPr>
            <p:cNvPr id="5579" name="object 5579"/>
            <p:cNvSpPr/>
            <p:nvPr/>
          </p:nvSpPr>
          <p:spPr>
            <a:xfrm>
              <a:off x="2239708" y="6921864"/>
              <a:ext cx="67310" cy="41275"/>
            </a:xfrm>
            <a:custGeom>
              <a:avLst/>
              <a:gdLst/>
              <a:ahLst/>
              <a:cxnLst/>
              <a:rect l="l" t="t" r="r" b="b"/>
              <a:pathLst>
                <a:path w="67310" h="41275">
                  <a:moveTo>
                    <a:pt x="67094" y="0"/>
                  </a:moveTo>
                  <a:lnTo>
                    <a:pt x="0" y="38744"/>
                  </a:lnTo>
                  <a:lnTo>
                    <a:pt x="0" y="40891"/>
                  </a:lnTo>
                  <a:lnTo>
                    <a:pt x="67094" y="2212"/>
                  </a:lnTo>
                  <a:lnTo>
                    <a:pt x="67094" y="0"/>
                  </a:lnTo>
                  <a:close/>
                </a:path>
              </a:pathLst>
            </a:custGeom>
            <a:solidFill>
              <a:srgbClr val="184D8E"/>
            </a:solidFill>
          </p:spPr>
          <p:txBody>
            <a:bodyPr wrap="square" lIns="0" tIns="0" rIns="0" bIns="0" rtlCol="0"/>
            <a:lstStyle/>
            <a:p>
              <a:endParaRPr sz="1227"/>
            </a:p>
          </p:txBody>
        </p:sp>
        <p:sp>
          <p:nvSpPr>
            <p:cNvPr id="5580" name="object 5580"/>
            <p:cNvSpPr/>
            <p:nvPr/>
          </p:nvSpPr>
          <p:spPr>
            <a:xfrm>
              <a:off x="2239695" y="6918198"/>
              <a:ext cx="67310" cy="43180"/>
            </a:xfrm>
            <a:custGeom>
              <a:avLst/>
              <a:gdLst/>
              <a:ahLst/>
              <a:cxnLst/>
              <a:rect l="l" t="t" r="r" b="b"/>
              <a:pathLst>
                <a:path w="67310" h="43179">
                  <a:moveTo>
                    <a:pt x="67106" y="0"/>
                  </a:moveTo>
                  <a:lnTo>
                    <a:pt x="12" y="38747"/>
                  </a:lnTo>
                  <a:lnTo>
                    <a:pt x="12" y="40373"/>
                  </a:lnTo>
                  <a:lnTo>
                    <a:pt x="0" y="42621"/>
                  </a:lnTo>
                  <a:lnTo>
                    <a:pt x="67094" y="4000"/>
                  </a:lnTo>
                  <a:lnTo>
                    <a:pt x="67094" y="2400"/>
                  </a:lnTo>
                  <a:lnTo>
                    <a:pt x="67106" y="0"/>
                  </a:lnTo>
                  <a:close/>
                </a:path>
              </a:pathLst>
            </a:custGeom>
            <a:solidFill>
              <a:srgbClr val="184E8F"/>
            </a:solidFill>
          </p:spPr>
          <p:txBody>
            <a:bodyPr wrap="square" lIns="0" tIns="0" rIns="0" bIns="0" rtlCol="0"/>
            <a:lstStyle/>
            <a:p>
              <a:endParaRPr sz="1227"/>
            </a:p>
          </p:txBody>
        </p:sp>
        <p:sp>
          <p:nvSpPr>
            <p:cNvPr id="5581" name="object 5581"/>
            <p:cNvSpPr/>
            <p:nvPr/>
          </p:nvSpPr>
          <p:spPr>
            <a:xfrm>
              <a:off x="2239708" y="6916619"/>
              <a:ext cx="67310" cy="40640"/>
            </a:xfrm>
            <a:custGeom>
              <a:avLst/>
              <a:gdLst/>
              <a:ahLst/>
              <a:cxnLst/>
              <a:rect l="l" t="t" r="r" b="b"/>
              <a:pathLst>
                <a:path w="67310" h="40640">
                  <a:moveTo>
                    <a:pt x="67094" y="0"/>
                  </a:moveTo>
                  <a:lnTo>
                    <a:pt x="0" y="38460"/>
                  </a:lnTo>
                  <a:lnTo>
                    <a:pt x="0" y="40595"/>
                  </a:lnTo>
                  <a:lnTo>
                    <a:pt x="67094" y="2011"/>
                  </a:lnTo>
                  <a:lnTo>
                    <a:pt x="67094" y="0"/>
                  </a:lnTo>
                  <a:close/>
                </a:path>
              </a:pathLst>
            </a:custGeom>
            <a:solidFill>
              <a:srgbClr val="184F90"/>
            </a:solidFill>
          </p:spPr>
          <p:txBody>
            <a:bodyPr wrap="square" lIns="0" tIns="0" rIns="0" bIns="0" rtlCol="0"/>
            <a:lstStyle/>
            <a:p>
              <a:endParaRPr sz="1227"/>
            </a:p>
          </p:txBody>
        </p:sp>
        <p:sp>
          <p:nvSpPr>
            <p:cNvPr id="5582" name="object 5582"/>
            <p:cNvSpPr/>
            <p:nvPr/>
          </p:nvSpPr>
          <p:spPr>
            <a:xfrm>
              <a:off x="2239708" y="6914675"/>
              <a:ext cx="67310" cy="41275"/>
            </a:xfrm>
            <a:custGeom>
              <a:avLst/>
              <a:gdLst/>
              <a:ahLst/>
              <a:cxnLst/>
              <a:rect l="l" t="t" r="r" b="b"/>
              <a:pathLst>
                <a:path w="67310" h="41275">
                  <a:moveTo>
                    <a:pt x="67094" y="0"/>
                  </a:moveTo>
                  <a:lnTo>
                    <a:pt x="0" y="38460"/>
                  </a:lnTo>
                  <a:lnTo>
                    <a:pt x="0" y="40940"/>
                  </a:lnTo>
                  <a:lnTo>
                    <a:pt x="67094" y="2411"/>
                  </a:lnTo>
                  <a:lnTo>
                    <a:pt x="67094" y="0"/>
                  </a:lnTo>
                  <a:close/>
                </a:path>
              </a:pathLst>
            </a:custGeom>
            <a:solidFill>
              <a:srgbClr val="195091"/>
            </a:solidFill>
          </p:spPr>
          <p:txBody>
            <a:bodyPr wrap="square" lIns="0" tIns="0" rIns="0" bIns="0" rtlCol="0"/>
            <a:lstStyle/>
            <a:p>
              <a:endParaRPr sz="1227"/>
            </a:p>
          </p:txBody>
        </p:sp>
        <p:sp>
          <p:nvSpPr>
            <p:cNvPr id="5583" name="object 5583"/>
            <p:cNvSpPr/>
            <p:nvPr/>
          </p:nvSpPr>
          <p:spPr>
            <a:xfrm>
              <a:off x="2239695" y="6910946"/>
              <a:ext cx="67310" cy="43180"/>
            </a:xfrm>
            <a:custGeom>
              <a:avLst/>
              <a:gdLst/>
              <a:ahLst/>
              <a:cxnLst/>
              <a:rect l="l" t="t" r="r" b="b"/>
              <a:pathLst>
                <a:path w="67310" h="43179">
                  <a:moveTo>
                    <a:pt x="67094" y="0"/>
                  </a:moveTo>
                  <a:lnTo>
                    <a:pt x="0" y="38582"/>
                  </a:lnTo>
                  <a:lnTo>
                    <a:pt x="0" y="40576"/>
                  </a:lnTo>
                  <a:lnTo>
                    <a:pt x="0" y="41148"/>
                  </a:lnTo>
                  <a:lnTo>
                    <a:pt x="0" y="42722"/>
                  </a:lnTo>
                  <a:lnTo>
                    <a:pt x="67094" y="4102"/>
                  </a:lnTo>
                  <a:lnTo>
                    <a:pt x="67094" y="2184"/>
                  </a:lnTo>
                  <a:lnTo>
                    <a:pt x="67094" y="1955"/>
                  </a:lnTo>
                  <a:lnTo>
                    <a:pt x="67094" y="0"/>
                  </a:lnTo>
                  <a:close/>
                </a:path>
              </a:pathLst>
            </a:custGeom>
            <a:solidFill>
              <a:srgbClr val="195192"/>
            </a:solidFill>
          </p:spPr>
          <p:txBody>
            <a:bodyPr wrap="square" lIns="0" tIns="0" rIns="0" bIns="0" rtlCol="0"/>
            <a:lstStyle/>
            <a:p>
              <a:endParaRPr sz="1227"/>
            </a:p>
          </p:txBody>
        </p:sp>
        <p:sp>
          <p:nvSpPr>
            <p:cNvPr id="5584" name="object 5584"/>
            <p:cNvSpPr/>
            <p:nvPr/>
          </p:nvSpPr>
          <p:spPr>
            <a:xfrm>
              <a:off x="2239708" y="6908977"/>
              <a:ext cx="67310" cy="41275"/>
            </a:xfrm>
            <a:custGeom>
              <a:avLst/>
              <a:gdLst/>
              <a:ahLst/>
              <a:cxnLst/>
              <a:rect l="l" t="t" r="r" b="b"/>
              <a:pathLst>
                <a:path w="67310" h="41275">
                  <a:moveTo>
                    <a:pt x="67094" y="0"/>
                  </a:moveTo>
                  <a:lnTo>
                    <a:pt x="0" y="38908"/>
                  </a:lnTo>
                  <a:lnTo>
                    <a:pt x="0" y="41201"/>
                  </a:lnTo>
                  <a:lnTo>
                    <a:pt x="67094" y="2576"/>
                  </a:lnTo>
                  <a:lnTo>
                    <a:pt x="67094" y="0"/>
                  </a:lnTo>
                  <a:close/>
                </a:path>
              </a:pathLst>
            </a:custGeom>
            <a:solidFill>
              <a:srgbClr val="195293"/>
            </a:solidFill>
          </p:spPr>
          <p:txBody>
            <a:bodyPr wrap="square" lIns="0" tIns="0" rIns="0" bIns="0" rtlCol="0"/>
            <a:lstStyle/>
            <a:p>
              <a:endParaRPr sz="1227"/>
            </a:p>
          </p:txBody>
        </p:sp>
        <p:sp>
          <p:nvSpPr>
            <p:cNvPr id="5585" name="object 5585"/>
            <p:cNvSpPr/>
            <p:nvPr/>
          </p:nvSpPr>
          <p:spPr>
            <a:xfrm>
              <a:off x="2239695" y="6905434"/>
              <a:ext cx="67310" cy="43180"/>
            </a:xfrm>
            <a:custGeom>
              <a:avLst/>
              <a:gdLst/>
              <a:ahLst/>
              <a:cxnLst/>
              <a:rect l="l" t="t" r="r" b="b"/>
              <a:pathLst>
                <a:path w="67310" h="43179">
                  <a:moveTo>
                    <a:pt x="67094" y="0"/>
                  </a:moveTo>
                  <a:lnTo>
                    <a:pt x="0" y="38963"/>
                  </a:lnTo>
                  <a:lnTo>
                    <a:pt x="0" y="40551"/>
                  </a:lnTo>
                  <a:lnTo>
                    <a:pt x="0" y="40919"/>
                  </a:lnTo>
                  <a:lnTo>
                    <a:pt x="0" y="42938"/>
                  </a:lnTo>
                  <a:lnTo>
                    <a:pt x="67094" y="4191"/>
                  </a:lnTo>
                  <a:lnTo>
                    <a:pt x="67094" y="2552"/>
                  </a:lnTo>
                  <a:lnTo>
                    <a:pt x="67094" y="1917"/>
                  </a:lnTo>
                  <a:lnTo>
                    <a:pt x="67094" y="0"/>
                  </a:lnTo>
                  <a:close/>
                </a:path>
              </a:pathLst>
            </a:custGeom>
            <a:solidFill>
              <a:srgbClr val="195394"/>
            </a:solidFill>
          </p:spPr>
          <p:txBody>
            <a:bodyPr wrap="square" lIns="0" tIns="0" rIns="0" bIns="0" rtlCol="0"/>
            <a:lstStyle/>
            <a:p>
              <a:endParaRPr sz="1227"/>
            </a:p>
          </p:txBody>
        </p:sp>
        <p:sp>
          <p:nvSpPr>
            <p:cNvPr id="5586" name="object 5586"/>
            <p:cNvSpPr/>
            <p:nvPr/>
          </p:nvSpPr>
          <p:spPr>
            <a:xfrm>
              <a:off x="2239708" y="6903865"/>
              <a:ext cx="67310" cy="40640"/>
            </a:xfrm>
            <a:custGeom>
              <a:avLst/>
              <a:gdLst/>
              <a:ahLst/>
              <a:cxnLst/>
              <a:rect l="l" t="t" r="r" b="b"/>
              <a:pathLst>
                <a:path w="67310" h="40640">
                  <a:moveTo>
                    <a:pt x="67094" y="0"/>
                  </a:moveTo>
                  <a:lnTo>
                    <a:pt x="0" y="38624"/>
                  </a:lnTo>
                  <a:lnTo>
                    <a:pt x="0" y="40593"/>
                  </a:lnTo>
                  <a:lnTo>
                    <a:pt x="67094" y="2132"/>
                  </a:lnTo>
                  <a:lnTo>
                    <a:pt x="67094" y="0"/>
                  </a:lnTo>
                  <a:close/>
                </a:path>
              </a:pathLst>
            </a:custGeom>
            <a:solidFill>
              <a:srgbClr val="195495"/>
            </a:solidFill>
          </p:spPr>
          <p:txBody>
            <a:bodyPr wrap="square" lIns="0" tIns="0" rIns="0" bIns="0" rtlCol="0"/>
            <a:lstStyle/>
            <a:p>
              <a:endParaRPr sz="1227"/>
            </a:p>
          </p:txBody>
        </p:sp>
        <p:sp>
          <p:nvSpPr>
            <p:cNvPr id="5587" name="object 5587"/>
            <p:cNvSpPr/>
            <p:nvPr/>
          </p:nvSpPr>
          <p:spPr>
            <a:xfrm>
              <a:off x="2239708" y="6901915"/>
              <a:ext cx="67310" cy="41275"/>
            </a:xfrm>
            <a:custGeom>
              <a:avLst/>
              <a:gdLst/>
              <a:ahLst/>
              <a:cxnLst/>
              <a:rect l="l" t="t" r="r" b="b"/>
              <a:pathLst>
                <a:path w="67310" h="41275">
                  <a:moveTo>
                    <a:pt x="67094" y="0"/>
                  </a:moveTo>
                  <a:lnTo>
                    <a:pt x="0" y="38529"/>
                  </a:lnTo>
                  <a:lnTo>
                    <a:pt x="0" y="40942"/>
                  </a:lnTo>
                  <a:lnTo>
                    <a:pt x="67094" y="2481"/>
                  </a:lnTo>
                  <a:lnTo>
                    <a:pt x="67094" y="0"/>
                  </a:lnTo>
                  <a:close/>
                </a:path>
              </a:pathLst>
            </a:custGeom>
            <a:solidFill>
              <a:srgbClr val="195596"/>
            </a:solidFill>
          </p:spPr>
          <p:txBody>
            <a:bodyPr wrap="square" lIns="0" tIns="0" rIns="0" bIns="0" rtlCol="0"/>
            <a:lstStyle/>
            <a:p>
              <a:endParaRPr sz="1227"/>
            </a:p>
          </p:txBody>
        </p:sp>
        <p:sp>
          <p:nvSpPr>
            <p:cNvPr id="5588" name="object 5588"/>
            <p:cNvSpPr/>
            <p:nvPr/>
          </p:nvSpPr>
          <p:spPr>
            <a:xfrm>
              <a:off x="2239708" y="6900314"/>
              <a:ext cx="67310" cy="40640"/>
            </a:xfrm>
            <a:custGeom>
              <a:avLst/>
              <a:gdLst/>
              <a:ahLst/>
              <a:cxnLst/>
              <a:rect l="l" t="t" r="r" b="b"/>
              <a:pathLst>
                <a:path w="67310" h="40640">
                  <a:moveTo>
                    <a:pt x="67094" y="0"/>
                  </a:moveTo>
                  <a:lnTo>
                    <a:pt x="0" y="38583"/>
                  </a:lnTo>
                  <a:lnTo>
                    <a:pt x="0" y="40598"/>
                  </a:lnTo>
                  <a:lnTo>
                    <a:pt x="67094" y="2137"/>
                  </a:lnTo>
                  <a:lnTo>
                    <a:pt x="67094" y="0"/>
                  </a:lnTo>
                  <a:close/>
                </a:path>
              </a:pathLst>
            </a:custGeom>
            <a:solidFill>
              <a:srgbClr val="1A5597"/>
            </a:solidFill>
          </p:spPr>
          <p:txBody>
            <a:bodyPr wrap="square" lIns="0" tIns="0" rIns="0" bIns="0" rtlCol="0"/>
            <a:lstStyle/>
            <a:p>
              <a:endParaRPr sz="1227"/>
            </a:p>
          </p:txBody>
        </p:sp>
        <p:sp>
          <p:nvSpPr>
            <p:cNvPr id="5589" name="object 5589"/>
            <p:cNvSpPr/>
            <p:nvPr/>
          </p:nvSpPr>
          <p:spPr>
            <a:xfrm>
              <a:off x="2239708" y="6898320"/>
              <a:ext cx="67310" cy="41275"/>
            </a:xfrm>
            <a:custGeom>
              <a:avLst/>
              <a:gdLst/>
              <a:ahLst/>
              <a:cxnLst/>
              <a:rect l="l" t="t" r="r" b="b"/>
              <a:pathLst>
                <a:path w="67310" h="41275">
                  <a:moveTo>
                    <a:pt x="67094" y="0"/>
                  </a:moveTo>
                  <a:lnTo>
                    <a:pt x="0" y="38624"/>
                  </a:lnTo>
                  <a:lnTo>
                    <a:pt x="0" y="41006"/>
                  </a:lnTo>
                  <a:lnTo>
                    <a:pt x="67094" y="2262"/>
                  </a:lnTo>
                  <a:lnTo>
                    <a:pt x="67094" y="0"/>
                  </a:lnTo>
                  <a:close/>
                </a:path>
              </a:pathLst>
            </a:custGeom>
            <a:solidFill>
              <a:srgbClr val="1A5697"/>
            </a:solidFill>
          </p:spPr>
          <p:txBody>
            <a:bodyPr wrap="square" lIns="0" tIns="0" rIns="0" bIns="0" rtlCol="0"/>
            <a:lstStyle/>
            <a:p>
              <a:endParaRPr sz="1227"/>
            </a:p>
          </p:txBody>
        </p:sp>
        <p:sp>
          <p:nvSpPr>
            <p:cNvPr id="5590" name="object 5590"/>
            <p:cNvSpPr/>
            <p:nvPr/>
          </p:nvSpPr>
          <p:spPr>
            <a:xfrm>
              <a:off x="2239708" y="6896716"/>
              <a:ext cx="67310" cy="40640"/>
            </a:xfrm>
            <a:custGeom>
              <a:avLst/>
              <a:gdLst/>
              <a:ahLst/>
              <a:cxnLst/>
              <a:rect l="l" t="t" r="r" b="b"/>
              <a:pathLst>
                <a:path w="67310" h="40640">
                  <a:moveTo>
                    <a:pt x="67094" y="0"/>
                  </a:moveTo>
                  <a:lnTo>
                    <a:pt x="0" y="38624"/>
                  </a:lnTo>
                  <a:lnTo>
                    <a:pt x="0" y="40618"/>
                  </a:lnTo>
                  <a:lnTo>
                    <a:pt x="67094" y="2252"/>
                  </a:lnTo>
                  <a:lnTo>
                    <a:pt x="67094" y="0"/>
                  </a:lnTo>
                  <a:close/>
                </a:path>
              </a:pathLst>
            </a:custGeom>
            <a:solidFill>
              <a:srgbClr val="1A5798"/>
            </a:solidFill>
          </p:spPr>
          <p:txBody>
            <a:bodyPr wrap="square" lIns="0" tIns="0" rIns="0" bIns="0" rtlCol="0"/>
            <a:lstStyle/>
            <a:p>
              <a:endParaRPr sz="1227"/>
            </a:p>
          </p:txBody>
        </p:sp>
        <p:sp>
          <p:nvSpPr>
            <p:cNvPr id="5591" name="object 5591"/>
            <p:cNvSpPr/>
            <p:nvPr/>
          </p:nvSpPr>
          <p:spPr>
            <a:xfrm>
              <a:off x="2239708" y="6895648"/>
              <a:ext cx="67310" cy="40005"/>
            </a:xfrm>
            <a:custGeom>
              <a:avLst/>
              <a:gdLst/>
              <a:ahLst/>
              <a:cxnLst/>
              <a:rect l="l" t="t" r="r" b="b"/>
              <a:pathLst>
                <a:path w="67310" h="40004">
                  <a:moveTo>
                    <a:pt x="65569" y="0"/>
                  </a:moveTo>
                  <a:lnTo>
                    <a:pt x="0" y="37799"/>
                  </a:lnTo>
                  <a:lnTo>
                    <a:pt x="0" y="40010"/>
                  </a:lnTo>
                  <a:lnTo>
                    <a:pt x="67094" y="1266"/>
                  </a:lnTo>
                  <a:lnTo>
                    <a:pt x="67094" y="527"/>
                  </a:lnTo>
                  <a:lnTo>
                    <a:pt x="65569" y="0"/>
                  </a:lnTo>
                  <a:close/>
                </a:path>
              </a:pathLst>
            </a:custGeom>
            <a:solidFill>
              <a:srgbClr val="1A5799"/>
            </a:solidFill>
          </p:spPr>
          <p:txBody>
            <a:bodyPr wrap="square" lIns="0" tIns="0" rIns="0" bIns="0" rtlCol="0"/>
            <a:lstStyle/>
            <a:p>
              <a:endParaRPr sz="1227"/>
            </a:p>
          </p:txBody>
        </p:sp>
        <p:sp>
          <p:nvSpPr>
            <p:cNvPr id="5592" name="object 5592"/>
            <p:cNvSpPr/>
            <p:nvPr/>
          </p:nvSpPr>
          <p:spPr>
            <a:xfrm>
              <a:off x="2239708" y="6894946"/>
              <a:ext cx="66675" cy="39370"/>
            </a:xfrm>
            <a:custGeom>
              <a:avLst/>
              <a:gdLst/>
              <a:ahLst/>
              <a:cxnLst/>
              <a:rect l="l" t="t" r="r" b="b"/>
              <a:pathLst>
                <a:path w="66675" h="39370">
                  <a:moveTo>
                    <a:pt x="63538" y="0"/>
                  </a:moveTo>
                  <a:lnTo>
                    <a:pt x="0" y="36846"/>
                  </a:lnTo>
                  <a:lnTo>
                    <a:pt x="0" y="38890"/>
                  </a:lnTo>
                  <a:lnTo>
                    <a:pt x="66223" y="928"/>
                  </a:lnTo>
                  <a:lnTo>
                    <a:pt x="63538" y="0"/>
                  </a:lnTo>
                  <a:close/>
                </a:path>
              </a:pathLst>
            </a:custGeom>
            <a:solidFill>
              <a:srgbClr val="1A5899"/>
            </a:solidFill>
          </p:spPr>
          <p:txBody>
            <a:bodyPr wrap="square" lIns="0" tIns="0" rIns="0" bIns="0" rtlCol="0"/>
            <a:lstStyle/>
            <a:p>
              <a:endParaRPr sz="1227"/>
            </a:p>
          </p:txBody>
        </p:sp>
        <p:sp>
          <p:nvSpPr>
            <p:cNvPr id="5593" name="object 5593"/>
            <p:cNvSpPr/>
            <p:nvPr/>
          </p:nvSpPr>
          <p:spPr>
            <a:xfrm>
              <a:off x="2239708" y="6894339"/>
              <a:ext cx="64135" cy="38100"/>
            </a:xfrm>
            <a:custGeom>
              <a:avLst/>
              <a:gdLst/>
              <a:ahLst/>
              <a:cxnLst/>
              <a:rect l="l" t="t" r="r" b="b"/>
              <a:pathLst>
                <a:path w="64135" h="38100">
                  <a:moveTo>
                    <a:pt x="61781" y="0"/>
                  </a:moveTo>
                  <a:lnTo>
                    <a:pt x="0" y="35478"/>
                  </a:lnTo>
                  <a:lnTo>
                    <a:pt x="0" y="37553"/>
                  </a:lnTo>
                  <a:lnTo>
                    <a:pt x="64107" y="804"/>
                  </a:lnTo>
                  <a:lnTo>
                    <a:pt x="61781" y="0"/>
                  </a:lnTo>
                  <a:close/>
                </a:path>
              </a:pathLst>
            </a:custGeom>
            <a:solidFill>
              <a:srgbClr val="1A599A"/>
            </a:solidFill>
          </p:spPr>
          <p:txBody>
            <a:bodyPr wrap="square" lIns="0" tIns="0" rIns="0" bIns="0" rtlCol="0"/>
            <a:lstStyle/>
            <a:p>
              <a:endParaRPr sz="1227"/>
            </a:p>
          </p:txBody>
        </p:sp>
        <p:sp>
          <p:nvSpPr>
            <p:cNvPr id="5594" name="object 5594"/>
            <p:cNvSpPr/>
            <p:nvPr/>
          </p:nvSpPr>
          <p:spPr>
            <a:xfrm>
              <a:off x="2239708" y="6893570"/>
              <a:ext cx="62865" cy="36830"/>
            </a:xfrm>
            <a:custGeom>
              <a:avLst/>
              <a:gdLst/>
              <a:ahLst/>
              <a:cxnLst/>
              <a:rect l="l" t="t" r="r" b="b"/>
              <a:pathLst>
                <a:path w="62864" h="36829">
                  <a:moveTo>
                    <a:pt x="59559" y="0"/>
                  </a:moveTo>
                  <a:lnTo>
                    <a:pt x="0" y="34393"/>
                  </a:lnTo>
                  <a:lnTo>
                    <a:pt x="0" y="36720"/>
                  </a:lnTo>
                  <a:lnTo>
                    <a:pt x="62365" y="970"/>
                  </a:lnTo>
                  <a:lnTo>
                    <a:pt x="59559" y="0"/>
                  </a:lnTo>
                  <a:close/>
                </a:path>
              </a:pathLst>
            </a:custGeom>
            <a:solidFill>
              <a:srgbClr val="1A5A9B"/>
            </a:solidFill>
          </p:spPr>
          <p:txBody>
            <a:bodyPr wrap="square" lIns="0" tIns="0" rIns="0" bIns="0" rtlCol="0"/>
            <a:lstStyle/>
            <a:p>
              <a:endParaRPr sz="1227"/>
            </a:p>
          </p:txBody>
        </p:sp>
        <p:sp>
          <p:nvSpPr>
            <p:cNvPr id="5595" name="object 5595"/>
            <p:cNvSpPr/>
            <p:nvPr/>
          </p:nvSpPr>
          <p:spPr>
            <a:xfrm>
              <a:off x="2239708" y="6892985"/>
              <a:ext cx="60325" cy="35560"/>
            </a:xfrm>
            <a:custGeom>
              <a:avLst/>
              <a:gdLst/>
              <a:ahLst/>
              <a:cxnLst/>
              <a:rect l="l" t="t" r="r" b="b"/>
              <a:pathLst>
                <a:path w="60325" h="35559">
                  <a:moveTo>
                    <a:pt x="57866" y="0"/>
                  </a:moveTo>
                  <a:lnTo>
                    <a:pt x="0" y="33171"/>
                  </a:lnTo>
                  <a:lnTo>
                    <a:pt x="0" y="35282"/>
                  </a:lnTo>
                  <a:lnTo>
                    <a:pt x="60043" y="753"/>
                  </a:lnTo>
                  <a:lnTo>
                    <a:pt x="57866" y="0"/>
                  </a:lnTo>
                  <a:close/>
                </a:path>
              </a:pathLst>
            </a:custGeom>
            <a:solidFill>
              <a:srgbClr val="1A5A9C"/>
            </a:solidFill>
          </p:spPr>
          <p:txBody>
            <a:bodyPr wrap="square" lIns="0" tIns="0" rIns="0" bIns="0" rtlCol="0"/>
            <a:lstStyle/>
            <a:p>
              <a:endParaRPr sz="1227"/>
            </a:p>
          </p:txBody>
        </p:sp>
        <p:sp>
          <p:nvSpPr>
            <p:cNvPr id="5596" name="object 5596"/>
            <p:cNvSpPr/>
            <p:nvPr/>
          </p:nvSpPr>
          <p:spPr>
            <a:xfrm>
              <a:off x="2239708" y="6892253"/>
              <a:ext cx="58419" cy="34925"/>
            </a:xfrm>
            <a:custGeom>
              <a:avLst/>
              <a:gdLst/>
              <a:ahLst/>
              <a:cxnLst/>
              <a:rect l="l" t="t" r="r" b="b"/>
              <a:pathLst>
                <a:path w="58419" h="34925">
                  <a:moveTo>
                    <a:pt x="55750" y="0"/>
                  </a:moveTo>
                  <a:lnTo>
                    <a:pt x="0" y="31958"/>
                  </a:lnTo>
                  <a:lnTo>
                    <a:pt x="0" y="34425"/>
                  </a:lnTo>
                  <a:lnTo>
                    <a:pt x="58369" y="905"/>
                  </a:lnTo>
                  <a:lnTo>
                    <a:pt x="55750" y="0"/>
                  </a:lnTo>
                  <a:close/>
                </a:path>
              </a:pathLst>
            </a:custGeom>
            <a:solidFill>
              <a:srgbClr val="1B5B9C"/>
            </a:solidFill>
          </p:spPr>
          <p:txBody>
            <a:bodyPr wrap="square" lIns="0" tIns="0" rIns="0" bIns="0" rtlCol="0"/>
            <a:lstStyle/>
            <a:p>
              <a:endParaRPr sz="1227"/>
            </a:p>
          </p:txBody>
        </p:sp>
        <p:sp>
          <p:nvSpPr>
            <p:cNvPr id="5597" name="object 5597"/>
            <p:cNvSpPr/>
            <p:nvPr/>
          </p:nvSpPr>
          <p:spPr>
            <a:xfrm>
              <a:off x="2239708" y="6891650"/>
              <a:ext cx="56515" cy="33655"/>
            </a:xfrm>
            <a:custGeom>
              <a:avLst/>
              <a:gdLst/>
              <a:ahLst/>
              <a:cxnLst/>
              <a:rect l="l" t="t" r="r" b="b"/>
              <a:pathLst>
                <a:path w="56514" h="33654">
                  <a:moveTo>
                    <a:pt x="54007" y="0"/>
                  </a:moveTo>
                  <a:lnTo>
                    <a:pt x="0" y="30959"/>
                  </a:lnTo>
                  <a:lnTo>
                    <a:pt x="0" y="33056"/>
                  </a:lnTo>
                  <a:lnTo>
                    <a:pt x="56141" y="737"/>
                  </a:lnTo>
                  <a:lnTo>
                    <a:pt x="54007" y="0"/>
                  </a:lnTo>
                  <a:close/>
                </a:path>
              </a:pathLst>
            </a:custGeom>
            <a:solidFill>
              <a:srgbClr val="1B5C9D"/>
            </a:solidFill>
          </p:spPr>
          <p:txBody>
            <a:bodyPr wrap="square" lIns="0" tIns="0" rIns="0" bIns="0" rtlCol="0"/>
            <a:lstStyle/>
            <a:p>
              <a:endParaRPr sz="1227"/>
            </a:p>
          </p:txBody>
        </p:sp>
        <p:sp>
          <p:nvSpPr>
            <p:cNvPr id="5598" name="object 5598"/>
            <p:cNvSpPr/>
            <p:nvPr/>
          </p:nvSpPr>
          <p:spPr>
            <a:xfrm>
              <a:off x="2239708" y="6890938"/>
              <a:ext cx="54610" cy="32384"/>
            </a:xfrm>
            <a:custGeom>
              <a:avLst/>
              <a:gdLst/>
              <a:ahLst/>
              <a:cxnLst/>
              <a:rect l="l" t="t" r="r" b="b"/>
              <a:pathLst>
                <a:path w="54610" h="32384">
                  <a:moveTo>
                    <a:pt x="51949" y="0"/>
                  </a:moveTo>
                  <a:lnTo>
                    <a:pt x="0" y="29706"/>
                  </a:lnTo>
                  <a:lnTo>
                    <a:pt x="0" y="32136"/>
                  </a:lnTo>
                  <a:lnTo>
                    <a:pt x="54073" y="734"/>
                  </a:lnTo>
                  <a:lnTo>
                    <a:pt x="51949" y="0"/>
                  </a:lnTo>
                  <a:close/>
                </a:path>
              </a:pathLst>
            </a:custGeom>
            <a:solidFill>
              <a:srgbClr val="1B5C9E"/>
            </a:solidFill>
          </p:spPr>
          <p:txBody>
            <a:bodyPr wrap="square" lIns="0" tIns="0" rIns="0" bIns="0" rtlCol="0"/>
            <a:lstStyle/>
            <a:p>
              <a:endParaRPr sz="1227"/>
            </a:p>
          </p:txBody>
        </p:sp>
        <p:sp>
          <p:nvSpPr>
            <p:cNvPr id="5599" name="object 5599"/>
            <p:cNvSpPr/>
            <p:nvPr/>
          </p:nvSpPr>
          <p:spPr>
            <a:xfrm>
              <a:off x="2239708" y="6890335"/>
              <a:ext cx="52705" cy="31115"/>
            </a:xfrm>
            <a:custGeom>
              <a:avLst/>
              <a:gdLst/>
              <a:ahLst/>
              <a:cxnLst/>
              <a:rect l="l" t="t" r="r" b="b"/>
              <a:pathLst>
                <a:path w="52705" h="31115">
                  <a:moveTo>
                    <a:pt x="50204" y="0"/>
                  </a:moveTo>
                  <a:lnTo>
                    <a:pt x="0" y="28708"/>
                  </a:lnTo>
                  <a:lnTo>
                    <a:pt x="0" y="30887"/>
                  </a:lnTo>
                  <a:lnTo>
                    <a:pt x="52360" y="745"/>
                  </a:lnTo>
                  <a:lnTo>
                    <a:pt x="50204" y="0"/>
                  </a:lnTo>
                  <a:close/>
                </a:path>
              </a:pathLst>
            </a:custGeom>
            <a:solidFill>
              <a:srgbClr val="1B5D9F"/>
            </a:solidFill>
          </p:spPr>
          <p:txBody>
            <a:bodyPr wrap="square" lIns="0" tIns="0" rIns="0" bIns="0" rtlCol="0"/>
            <a:lstStyle/>
            <a:p>
              <a:endParaRPr sz="1227"/>
            </a:p>
          </p:txBody>
        </p:sp>
        <p:sp>
          <p:nvSpPr>
            <p:cNvPr id="5600" name="object 5600"/>
            <p:cNvSpPr/>
            <p:nvPr/>
          </p:nvSpPr>
          <p:spPr>
            <a:xfrm>
              <a:off x="2239708" y="6889566"/>
              <a:ext cx="50800" cy="30480"/>
            </a:xfrm>
            <a:custGeom>
              <a:avLst/>
              <a:gdLst/>
              <a:ahLst/>
              <a:cxnLst/>
              <a:rect l="l" t="t" r="r" b="b"/>
              <a:pathLst>
                <a:path w="50800" h="30479">
                  <a:moveTo>
                    <a:pt x="47980" y="0"/>
                  </a:moveTo>
                  <a:lnTo>
                    <a:pt x="0" y="27504"/>
                  </a:lnTo>
                  <a:lnTo>
                    <a:pt x="0" y="29967"/>
                  </a:lnTo>
                  <a:lnTo>
                    <a:pt x="50295" y="800"/>
                  </a:lnTo>
                  <a:lnTo>
                    <a:pt x="47980" y="0"/>
                  </a:lnTo>
                  <a:close/>
                </a:path>
              </a:pathLst>
            </a:custGeom>
            <a:solidFill>
              <a:srgbClr val="1B5E9F"/>
            </a:solidFill>
          </p:spPr>
          <p:txBody>
            <a:bodyPr wrap="square" lIns="0" tIns="0" rIns="0" bIns="0" rtlCol="0"/>
            <a:lstStyle/>
            <a:p>
              <a:endParaRPr sz="1227"/>
            </a:p>
          </p:txBody>
        </p:sp>
        <p:sp>
          <p:nvSpPr>
            <p:cNvPr id="5601" name="object 5601"/>
            <p:cNvSpPr/>
            <p:nvPr/>
          </p:nvSpPr>
          <p:spPr>
            <a:xfrm>
              <a:off x="2239708" y="6888880"/>
              <a:ext cx="48895" cy="29209"/>
            </a:xfrm>
            <a:custGeom>
              <a:avLst/>
              <a:gdLst/>
              <a:ahLst/>
              <a:cxnLst/>
              <a:rect l="l" t="t" r="r" b="b"/>
              <a:pathLst>
                <a:path w="48894" h="29209">
                  <a:moveTo>
                    <a:pt x="45996" y="0"/>
                  </a:moveTo>
                  <a:lnTo>
                    <a:pt x="0" y="26561"/>
                  </a:lnTo>
                  <a:lnTo>
                    <a:pt x="0" y="28757"/>
                  </a:lnTo>
                  <a:lnTo>
                    <a:pt x="48500" y="866"/>
                  </a:lnTo>
                  <a:lnTo>
                    <a:pt x="45996" y="0"/>
                  </a:lnTo>
                  <a:close/>
                </a:path>
              </a:pathLst>
            </a:custGeom>
            <a:solidFill>
              <a:srgbClr val="1B5EA0"/>
            </a:solidFill>
          </p:spPr>
          <p:txBody>
            <a:bodyPr wrap="square" lIns="0" tIns="0" rIns="0" bIns="0" rtlCol="0"/>
            <a:lstStyle/>
            <a:p>
              <a:endParaRPr sz="1227"/>
            </a:p>
          </p:txBody>
        </p:sp>
        <p:sp>
          <p:nvSpPr>
            <p:cNvPr id="5602" name="object 5602"/>
            <p:cNvSpPr/>
            <p:nvPr/>
          </p:nvSpPr>
          <p:spPr>
            <a:xfrm>
              <a:off x="2239708" y="6888256"/>
              <a:ext cx="46355" cy="27940"/>
            </a:xfrm>
            <a:custGeom>
              <a:avLst/>
              <a:gdLst/>
              <a:ahLst/>
              <a:cxnLst/>
              <a:rect l="l" t="t" r="r" b="b"/>
              <a:pathLst>
                <a:path w="46355" h="27940">
                  <a:moveTo>
                    <a:pt x="44193" y="0"/>
                  </a:moveTo>
                  <a:lnTo>
                    <a:pt x="0" y="25333"/>
                  </a:lnTo>
                  <a:lnTo>
                    <a:pt x="0" y="27421"/>
                  </a:lnTo>
                  <a:lnTo>
                    <a:pt x="46343" y="743"/>
                  </a:lnTo>
                  <a:lnTo>
                    <a:pt x="44193" y="0"/>
                  </a:lnTo>
                  <a:close/>
                </a:path>
              </a:pathLst>
            </a:custGeom>
            <a:solidFill>
              <a:srgbClr val="1B5FA1"/>
            </a:solidFill>
          </p:spPr>
          <p:txBody>
            <a:bodyPr wrap="square" lIns="0" tIns="0" rIns="0" bIns="0" rtlCol="0"/>
            <a:lstStyle/>
            <a:p>
              <a:endParaRPr sz="1227"/>
            </a:p>
          </p:txBody>
        </p:sp>
        <p:sp>
          <p:nvSpPr>
            <p:cNvPr id="5603" name="object 5603"/>
            <p:cNvSpPr/>
            <p:nvPr/>
          </p:nvSpPr>
          <p:spPr>
            <a:xfrm>
              <a:off x="2239708" y="6887549"/>
              <a:ext cx="45085" cy="26670"/>
            </a:xfrm>
            <a:custGeom>
              <a:avLst/>
              <a:gdLst/>
              <a:ahLst/>
              <a:cxnLst/>
              <a:rect l="l" t="t" r="r" b="b"/>
              <a:pathLst>
                <a:path w="45085" h="26670">
                  <a:moveTo>
                    <a:pt x="42148" y="0"/>
                  </a:moveTo>
                  <a:lnTo>
                    <a:pt x="0" y="24339"/>
                  </a:lnTo>
                  <a:lnTo>
                    <a:pt x="0" y="26525"/>
                  </a:lnTo>
                  <a:lnTo>
                    <a:pt x="44602" y="848"/>
                  </a:lnTo>
                  <a:lnTo>
                    <a:pt x="42148" y="0"/>
                  </a:lnTo>
                  <a:close/>
                </a:path>
              </a:pathLst>
            </a:custGeom>
            <a:solidFill>
              <a:srgbClr val="1B60A1"/>
            </a:solidFill>
          </p:spPr>
          <p:txBody>
            <a:bodyPr wrap="square" lIns="0" tIns="0" rIns="0" bIns="0" rtlCol="0"/>
            <a:lstStyle/>
            <a:p>
              <a:endParaRPr sz="1227"/>
            </a:p>
          </p:txBody>
        </p:sp>
        <p:sp>
          <p:nvSpPr>
            <p:cNvPr id="5604" name="object 5604"/>
            <p:cNvSpPr/>
            <p:nvPr/>
          </p:nvSpPr>
          <p:spPr>
            <a:xfrm>
              <a:off x="2239708" y="6886859"/>
              <a:ext cx="42545" cy="25400"/>
            </a:xfrm>
            <a:custGeom>
              <a:avLst/>
              <a:gdLst/>
              <a:ahLst/>
              <a:cxnLst/>
              <a:rect l="l" t="t" r="r" b="b"/>
              <a:pathLst>
                <a:path w="42544" h="25400">
                  <a:moveTo>
                    <a:pt x="40153" y="0"/>
                  </a:moveTo>
                  <a:lnTo>
                    <a:pt x="0" y="23091"/>
                  </a:lnTo>
                  <a:lnTo>
                    <a:pt x="0" y="25315"/>
                  </a:lnTo>
                  <a:lnTo>
                    <a:pt x="42503" y="812"/>
                  </a:lnTo>
                  <a:lnTo>
                    <a:pt x="40153" y="0"/>
                  </a:lnTo>
                  <a:close/>
                </a:path>
              </a:pathLst>
            </a:custGeom>
            <a:solidFill>
              <a:srgbClr val="1C60A2"/>
            </a:solidFill>
          </p:spPr>
          <p:txBody>
            <a:bodyPr wrap="square" lIns="0" tIns="0" rIns="0" bIns="0" rtlCol="0"/>
            <a:lstStyle/>
            <a:p>
              <a:endParaRPr sz="1227"/>
            </a:p>
          </p:txBody>
        </p:sp>
        <p:sp>
          <p:nvSpPr>
            <p:cNvPr id="5605" name="object 5605"/>
            <p:cNvSpPr/>
            <p:nvPr/>
          </p:nvSpPr>
          <p:spPr>
            <a:xfrm>
              <a:off x="2239708" y="6886114"/>
              <a:ext cx="41275" cy="24765"/>
            </a:xfrm>
            <a:custGeom>
              <a:avLst/>
              <a:gdLst/>
              <a:ahLst/>
              <a:cxnLst/>
              <a:rect l="l" t="t" r="r" b="b"/>
              <a:pathLst>
                <a:path w="41275" h="24765">
                  <a:moveTo>
                    <a:pt x="37999" y="0"/>
                  </a:moveTo>
                  <a:lnTo>
                    <a:pt x="0" y="21875"/>
                  </a:lnTo>
                  <a:lnTo>
                    <a:pt x="0" y="24476"/>
                  </a:lnTo>
                  <a:lnTo>
                    <a:pt x="40821" y="976"/>
                  </a:lnTo>
                  <a:lnTo>
                    <a:pt x="37999" y="0"/>
                  </a:lnTo>
                  <a:close/>
                </a:path>
              </a:pathLst>
            </a:custGeom>
            <a:solidFill>
              <a:srgbClr val="1C61A3"/>
            </a:solidFill>
          </p:spPr>
          <p:txBody>
            <a:bodyPr wrap="square" lIns="0" tIns="0" rIns="0" bIns="0" rtlCol="0"/>
            <a:lstStyle/>
            <a:p>
              <a:endParaRPr sz="1227"/>
            </a:p>
          </p:txBody>
        </p:sp>
        <p:sp>
          <p:nvSpPr>
            <p:cNvPr id="5606" name="object 5606"/>
            <p:cNvSpPr/>
            <p:nvPr/>
          </p:nvSpPr>
          <p:spPr>
            <a:xfrm>
              <a:off x="2239695" y="6884797"/>
              <a:ext cx="38735" cy="24130"/>
            </a:xfrm>
            <a:custGeom>
              <a:avLst/>
              <a:gdLst/>
              <a:ahLst/>
              <a:cxnLst/>
              <a:rect l="l" t="t" r="r" b="b"/>
              <a:pathLst>
                <a:path w="38735" h="24129">
                  <a:moveTo>
                    <a:pt x="38684" y="1562"/>
                  </a:moveTo>
                  <a:lnTo>
                    <a:pt x="36563" y="838"/>
                  </a:lnTo>
                  <a:lnTo>
                    <a:pt x="36271" y="723"/>
                  </a:lnTo>
                  <a:lnTo>
                    <a:pt x="34175" y="0"/>
                  </a:lnTo>
                  <a:lnTo>
                    <a:pt x="0" y="19697"/>
                  </a:lnTo>
                  <a:lnTo>
                    <a:pt x="0" y="22072"/>
                  </a:lnTo>
                  <a:lnTo>
                    <a:pt x="12" y="23774"/>
                  </a:lnTo>
                  <a:lnTo>
                    <a:pt x="38684" y="1562"/>
                  </a:lnTo>
                  <a:close/>
                </a:path>
              </a:pathLst>
            </a:custGeom>
            <a:solidFill>
              <a:srgbClr val="1C62A4"/>
            </a:solidFill>
          </p:spPr>
          <p:txBody>
            <a:bodyPr wrap="square" lIns="0" tIns="0" rIns="0" bIns="0" rtlCol="0"/>
            <a:lstStyle/>
            <a:p>
              <a:endParaRPr sz="1227"/>
            </a:p>
          </p:txBody>
        </p:sp>
        <p:sp>
          <p:nvSpPr>
            <p:cNvPr id="5607" name="object 5607"/>
            <p:cNvSpPr/>
            <p:nvPr/>
          </p:nvSpPr>
          <p:spPr>
            <a:xfrm>
              <a:off x="2239708" y="6884110"/>
              <a:ext cx="34925" cy="20955"/>
            </a:xfrm>
            <a:custGeom>
              <a:avLst/>
              <a:gdLst/>
              <a:ahLst/>
              <a:cxnLst/>
              <a:rect l="l" t="t" r="r" b="b"/>
              <a:pathLst>
                <a:path w="34925" h="20954">
                  <a:moveTo>
                    <a:pt x="32203" y="0"/>
                  </a:moveTo>
                  <a:lnTo>
                    <a:pt x="0" y="18675"/>
                  </a:lnTo>
                  <a:lnTo>
                    <a:pt x="0" y="20802"/>
                  </a:lnTo>
                  <a:lnTo>
                    <a:pt x="34751" y="881"/>
                  </a:lnTo>
                  <a:lnTo>
                    <a:pt x="32203" y="0"/>
                  </a:lnTo>
                  <a:close/>
                </a:path>
              </a:pathLst>
            </a:custGeom>
            <a:solidFill>
              <a:srgbClr val="1C63A5"/>
            </a:solidFill>
          </p:spPr>
          <p:txBody>
            <a:bodyPr wrap="square" lIns="0" tIns="0" rIns="0" bIns="0" rtlCol="0"/>
            <a:lstStyle/>
            <a:p>
              <a:endParaRPr sz="1227"/>
            </a:p>
          </p:txBody>
        </p:sp>
        <p:sp>
          <p:nvSpPr>
            <p:cNvPr id="5608" name="object 5608"/>
            <p:cNvSpPr/>
            <p:nvPr/>
          </p:nvSpPr>
          <p:spPr>
            <a:xfrm>
              <a:off x="2239708" y="6883462"/>
              <a:ext cx="33020" cy="20320"/>
            </a:xfrm>
            <a:custGeom>
              <a:avLst/>
              <a:gdLst/>
              <a:ahLst/>
              <a:cxnLst/>
              <a:rect l="l" t="t" r="r" b="b"/>
              <a:pathLst>
                <a:path w="33019" h="20320">
                  <a:moveTo>
                    <a:pt x="30331" y="0"/>
                  </a:moveTo>
                  <a:lnTo>
                    <a:pt x="0" y="17417"/>
                  </a:lnTo>
                  <a:lnTo>
                    <a:pt x="0" y="19732"/>
                  </a:lnTo>
                  <a:lnTo>
                    <a:pt x="32732" y="830"/>
                  </a:lnTo>
                  <a:lnTo>
                    <a:pt x="30331" y="0"/>
                  </a:lnTo>
                  <a:close/>
                </a:path>
              </a:pathLst>
            </a:custGeom>
            <a:solidFill>
              <a:srgbClr val="1C64A6"/>
            </a:solidFill>
          </p:spPr>
          <p:txBody>
            <a:bodyPr wrap="square" lIns="0" tIns="0" rIns="0" bIns="0" rtlCol="0"/>
            <a:lstStyle/>
            <a:p>
              <a:endParaRPr sz="1227"/>
            </a:p>
          </p:txBody>
        </p:sp>
        <p:sp>
          <p:nvSpPr>
            <p:cNvPr id="5609" name="object 5609"/>
            <p:cNvSpPr/>
            <p:nvPr/>
          </p:nvSpPr>
          <p:spPr>
            <a:xfrm>
              <a:off x="2239708" y="6882746"/>
              <a:ext cx="31115" cy="19050"/>
            </a:xfrm>
            <a:custGeom>
              <a:avLst/>
              <a:gdLst/>
              <a:ahLst/>
              <a:cxnLst/>
              <a:rect l="l" t="t" r="r" b="b"/>
              <a:pathLst>
                <a:path w="31114" h="19050">
                  <a:moveTo>
                    <a:pt x="28258" y="0"/>
                  </a:moveTo>
                  <a:lnTo>
                    <a:pt x="0" y="16410"/>
                  </a:lnTo>
                  <a:lnTo>
                    <a:pt x="0" y="18620"/>
                  </a:lnTo>
                  <a:lnTo>
                    <a:pt x="30893" y="911"/>
                  </a:lnTo>
                  <a:lnTo>
                    <a:pt x="28258" y="0"/>
                  </a:lnTo>
                  <a:close/>
                </a:path>
              </a:pathLst>
            </a:custGeom>
            <a:solidFill>
              <a:srgbClr val="1C65A6"/>
            </a:solidFill>
          </p:spPr>
          <p:txBody>
            <a:bodyPr wrap="square" lIns="0" tIns="0" rIns="0" bIns="0" rtlCol="0"/>
            <a:lstStyle/>
            <a:p>
              <a:endParaRPr sz="1227"/>
            </a:p>
          </p:txBody>
        </p:sp>
        <p:sp>
          <p:nvSpPr>
            <p:cNvPr id="5610" name="object 5610"/>
            <p:cNvSpPr/>
            <p:nvPr/>
          </p:nvSpPr>
          <p:spPr>
            <a:xfrm>
              <a:off x="2239708" y="6882124"/>
              <a:ext cx="29209" cy="17780"/>
            </a:xfrm>
            <a:custGeom>
              <a:avLst/>
              <a:gdLst/>
              <a:ahLst/>
              <a:cxnLst/>
              <a:rect l="l" t="t" r="r" b="b"/>
              <a:pathLst>
                <a:path w="29210" h="17779">
                  <a:moveTo>
                    <a:pt x="26460" y="0"/>
                  </a:moveTo>
                  <a:lnTo>
                    <a:pt x="0" y="15232"/>
                  </a:lnTo>
                  <a:lnTo>
                    <a:pt x="0" y="17584"/>
                  </a:lnTo>
                  <a:lnTo>
                    <a:pt x="28956" y="863"/>
                  </a:lnTo>
                  <a:lnTo>
                    <a:pt x="26460" y="0"/>
                  </a:lnTo>
                  <a:close/>
                </a:path>
              </a:pathLst>
            </a:custGeom>
            <a:solidFill>
              <a:srgbClr val="1C65A7"/>
            </a:solidFill>
          </p:spPr>
          <p:txBody>
            <a:bodyPr wrap="square" lIns="0" tIns="0" rIns="0" bIns="0" rtlCol="0"/>
            <a:lstStyle/>
            <a:p>
              <a:endParaRPr sz="1227"/>
            </a:p>
          </p:txBody>
        </p:sp>
        <p:sp>
          <p:nvSpPr>
            <p:cNvPr id="5611" name="object 5611"/>
            <p:cNvSpPr/>
            <p:nvPr/>
          </p:nvSpPr>
          <p:spPr>
            <a:xfrm>
              <a:off x="2239708" y="6881393"/>
              <a:ext cx="27305" cy="16510"/>
            </a:xfrm>
            <a:custGeom>
              <a:avLst/>
              <a:gdLst/>
              <a:ahLst/>
              <a:cxnLst/>
              <a:rect l="l" t="t" r="r" b="b"/>
              <a:pathLst>
                <a:path w="27305" h="16509">
                  <a:moveTo>
                    <a:pt x="24348" y="0"/>
                  </a:moveTo>
                  <a:lnTo>
                    <a:pt x="0" y="14016"/>
                  </a:lnTo>
                  <a:lnTo>
                    <a:pt x="0" y="16420"/>
                  </a:lnTo>
                  <a:lnTo>
                    <a:pt x="27069" y="941"/>
                  </a:lnTo>
                  <a:lnTo>
                    <a:pt x="24348" y="0"/>
                  </a:lnTo>
                  <a:close/>
                </a:path>
              </a:pathLst>
            </a:custGeom>
            <a:solidFill>
              <a:srgbClr val="1D66A8"/>
            </a:solidFill>
          </p:spPr>
          <p:txBody>
            <a:bodyPr wrap="square" lIns="0" tIns="0" rIns="0" bIns="0" rtlCol="0"/>
            <a:lstStyle/>
            <a:p>
              <a:endParaRPr sz="1227"/>
            </a:p>
          </p:txBody>
        </p:sp>
        <p:sp>
          <p:nvSpPr>
            <p:cNvPr id="5612" name="object 5612"/>
            <p:cNvSpPr/>
            <p:nvPr/>
          </p:nvSpPr>
          <p:spPr>
            <a:xfrm>
              <a:off x="2239708" y="6880072"/>
              <a:ext cx="25400" cy="15875"/>
            </a:xfrm>
            <a:custGeom>
              <a:avLst/>
              <a:gdLst/>
              <a:ahLst/>
              <a:cxnLst/>
              <a:rect l="l" t="t" r="r" b="b"/>
              <a:pathLst>
                <a:path w="25400" h="15875">
                  <a:moveTo>
                    <a:pt x="24853" y="1511"/>
                  </a:moveTo>
                  <a:lnTo>
                    <a:pt x="22987" y="876"/>
                  </a:lnTo>
                  <a:lnTo>
                    <a:pt x="22631" y="736"/>
                  </a:lnTo>
                  <a:lnTo>
                    <a:pt x="20523" y="0"/>
                  </a:lnTo>
                  <a:lnTo>
                    <a:pt x="0" y="11785"/>
                  </a:lnTo>
                  <a:lnTo>
                    <a:pt x="0" y="13779"/>
                  </a:lnTo>
                  <a:lnTo>
                    <a:pt x="0" y="14122"/>
                  </a:lnTo>
                  <a:lnTo>
                    <a:pt x="0" y="15760"/>
                  </a:lnTo>
                  <a:lnTo>
                    <a:pt x="24853" y="1511"/>
                  </a:lnTo>
                  <a:close/>
                </a:path>
              </a:pathLst>
            </a:custGeom>
            <a:solidFill>
              <a:srgbClr val="1D67A9"/>
            </a:solidFill>
          </p:spPr>
          <p:txBody>
            <a:bodyPr wrap="square" lIns="0" tIns="0" rIns="0" bIns="0" rtlCol="0"/>
            <a:lstStyle/>
            <a:p>
              <a:endParaRPr sz="1227"/>
            </a:p>
          </p:txBody>
        </p:sp>
        <p:sp>
          <p:nvSpPr>
            <p:cNvPr id="5613" name="object 5613"/>
            <p:cNvSpPr/>
            <p:nvPr/>
          </p:nvSpPr>
          <p:spPr>
            <a:xfrm>
              <a:off x="2239708" y="6873001"/>
              <a:ext cx="20955" cy="19685"/>
            </a:xfrm>
            <a:custGeom>
              <a:avLst/>
              <a:gdLst/>
              <a:ahLst/>
              <a:cxnLst/>
              <a:rect l="l" t="t" r="r" b="b"/>
              <a:pathLst>
                <a:path w="20955" h="19684">
                  <a:moveTo>
                    <a:pt x="80" y="0"/>
                  </a:moveTo>
                  <a:lnTo>
                    <a:pt x="0" y="19267"/>
                  </a:lnTo>
                  <a:lnTo>
                    <a:pt x="20939" y="7213"/>
                  </a:lnTo>
                  <a:lnTo>
                    <a:pt x="80" y="0"/>
                  </a:lnTo>
                  <a:close/>
                </a:path>
              </a:pathLst>
            </a:custGeom>
            <a:solidFill>
              <a:srgbClr val="1D68AA"/>
            </a:solidFill>
          </p:spPr>
          <p:txBody>
            <a:bodyPr wrap="square" lIns="0" tIns="0" rIns="0" bIns="0" rtlCol="0"/>
            <a:lstStyle/>
            <a:p>
              <a:endParaRPr sz="1227"/>
            </a:p>
          </p:txBody>
        </p:sp>
        <p:sp>
          <p:nvSpPr>
            <p:cNvPr id="5614" name="object 5614"/>
            <p:cNvSpPr/>
            <p:nvPr/>
          </p:nvSpPr>
          <p:spPr>
            <a:xfrm>
              <a:off x="2306802" y="6896153"/>
              <a:ext cx="635" cy="635"/>
            </a:xfrm>
            <a:custGeom>
              <a:avLst/>
              <a:gdLst/>
              <a:ahLst/>
              <a:cxnLst/>
              <a:rect l="l" t="t" r="r" b="b"/>
              <a:pathLst>
                <a:path w="635" h="634">
                  <a:moveTo>
                    <a:pt x="76" y="0"/>
                  </a:moveTo>
                  <a:close/>
                </a:path>
              </a:pathLst>
            </a:custGeom>
            <a:solidFill>
              <a:srgbClr val="143979"/>
            </a:solidFill>
          </p:spPr>
          <p:txBody>
            <a:bodyPr wrap="square" lIns="0" tIns="0" rIns="0" bIns="0" rtlCol="0"/>
            <a:lstStyle/>
            <a:p>
              <a:endParaRPr sz="1227"/>
            </a:p>
          </p:txBody>
        </p:sp>
        <p:sp>
          <p:nvSpPr>
            <p:cNvPr id="5615" name="object 5615"/>
            <p:cNvSpPr/>
            <p:nvPr/>
          </p:nvSpPr>
          <p:spPr>
            <a:xfrm>
              <a:off x="2306802" y="6895198"/>
              <a:ext cx="3810" cy="3175"/>
            </a:xfrm>
            <a:custGeom>
              <a:avLst/>
              <a:gdLst/>
              <a:ahLst/>
              <a:cxnLst/>
              <a:rect l="l" t="t" r="r" b="b"/>
              <a:pathLst>
                <a:path w="3810" h="3175">
                  <a:moveTo>
                    <a:pt x="3241" y="0"/>
                  </a:moveTo>
                  <a:lnTo>
                    <a:pt x="0" y="977"/>
                  </a:lnTo>
                  <a:lnTo>
                    <a:pt x="0" y="2983"/>
                  </a:lnTo>
                  <a:lnTo>
                    <a:pt x="3241" y="0"/>
                  </a:lnTo>
                  <a:close/>
                </a:path>
              </a:pathLst>
            </a:custGeom>
            <a:solidFill>
              <a:srgbClr val="153A7A"/>
            </a:solidFill>
          </p:spPr>
          <p:txBody>
            <a:bodyPr wrap="square" lIns="0" tIns="0" rIns="0" bIns="0" rtlCol="0"/>
            <a:lstStyle/>
            <a:p>
              <a:endParaRPr sz="1227"/>
            </a:p>
          </p:txBody>
        </p:sp>
        <p:sp>
          <p:nvSpPr>
            <p:cNvPr id="5616" name="object 5616"/>
            <p:cNvSpPr/>
            <p:nvPr/>
          </p:nvSpPr>
          <p:spPr>
            <a:xfrm>
              <a:off x="2306802" y="6894283"/>
              <a:ext cx="6350" cy="6350"/>
            </a:xfrm>
            <a:custGeom>
              <a:avLst/>
              <a:gdLst/>
              <a:ahLst/>
              <a:cxnLst/>
              <a:rect l="l" t="t" r="r" b="b"/>
              <a:pathLst>
                <a:path w="6350" h="6350">
                  <a:moveTo>
                    <a:pt x="6277" y="0"/>
                  </a:moveTo>
                  <a:lnTo>
                    <a:pt x="2988" y="992"/>
                  </a:lnTo>
                  <a:lnTo>
                    <a:pt x="0" y="3733"/>
                  </a:lnTo>
                  <a:lnTo>
                    <a:pt x="0" y="5778"/>
                  </a:lnTo>
                  <a:lnTo>
                    <a:pt x="6277" y="0"/>
                  </a:lnTo>
                  <a:close/>
                </a:path>
              </a:pathLst>
            </a:custGeom>
            <a:solidFill>
              <a:srgbClr val="153A7B"/>
            </a:solidFill>
          </p:spPr>
          <p:txBody>
            <a:bodyPr wrap="square" lIns="0" tIns="0" rIns="0" bIns="0" rtlCol="0"/>
            <a:lstStyle/>
            <a:p>
              <a:endParaRPr sz="1227"/>
            </a:p>
          </p:txBody>
        </p:sp>
        <p:sp>
          <p:nvSpPr>
            <p:cNvPr id="5617" name="object 5617"/>
            <p:cNvSpPr/>
            <p:nvPr/>
          </p:nvSpPr>
          <p:spPr>
            <a:xfrm>
              <a:off x="2306802" y="6893494"/>
              <a:ext cx="8890" cy="8255"/>
            </a:xfrm>
            <a:custGeom>
              <a:avLst/>
              <a:gdLst/>
              <a:ahLst/>
              <a:cxnLst/>
              <a:rect l="l" t="t" r="r" b="b"/>
              <a:pathLst>
                <a:path w="8889" h="8254">
                  <a:moveTo>
                    <a:pt x="8892" y="0"/>
                  </a:moveTo>
                  <a:lnTo>
                    <a:pt x="5891" y="905"/>
                  </a:lnTo>
                  <a:lnTo>
                    <a:pt x="0" y="6355"/>
                  </a:lnTo>
                  <a:lnTo>
                    <a:pt x="0" y="8225"/>
                  </a:lnTo>
                  <a:lnTo>
                    <a:pt x="8892" y="0"/>
                  </a:lnTo>
                  <a:close/>
                </a:path>
              </a:pathLst>
            </a:custGeom>
            <a:solidFill>
              <a:srgbClr val="153B7B"/>
            </a:solidFill>
          </p:spPr>
          <p:txBody>
            <a:bodyPr wrap="square" lIns="0" tIns="0" rIns="0" bIns="0" rtlCol="0"/>
            <a:lstStyle/>
            <a:p>
              <a:endParaRPr sz="1227"/>
            </a:p>
          </p:txBody>
        </p:sp>
        <p:sp>
          <p:nvSpPr>
            <p:cNvPr id="5618" name="object 5618"/>
            <p:cNvSpPr/>
            <p:nvPr/>
          </p:nvSpPr>
          <p:spPr>
            <a:xfrm>
              <a:off x="2306802" y="6892518"/>
              <a:ext cx="12700" cy="11430"/>
            </a:xfrm>
            <a:custGeom>
              <a:avLst/>
              <a:gdLst/>
              <a:ahLst/>
              <a:cxnLst/>
              <a:rect l="l" t="t" r="r" b="b"/>
              <a:pathLst>
                <a:path w="12700" h="11429">
                  <a:moveTo>
                    <a:pt x="12129" y="0"/>
                  </a:moveTo>
                  <a:lnTo>
                    <a:pt x="8583" y="1069"/>
                  </a:lnTo>
                  <a:lnTo>
                    <a:pt x="0" y="8971"/>
                  </a:lnTo>
                  <a:lnTo>
                    <a:pt x="0" y="11166"/>
                  </a:lnTo>
                  <a:lnTo>
                    <a:pt x="12129" y="0"/>
                  </a:lnTo>
                  <a:close/>
                </a:path>
              </a:pathLst>
            </a:custGeom>
            <a:solidFill>
              <a:srgbClr val="153C7C"/>
            </a:solidFill>
          </p:spPr>
          <p:txBody>
            <a:bodyPr wrap="square" lIns="0" tIns="0" rIns="0" bIns="0" rtlCol="0"/>
            <a:lstStyle/>
            <a:p>
              <a:endParaRPr sz="1227"/>
            </a:p>
          </p:txBody>
        </p:sp>
        <p:sp>
          <p:nvSpPr>
            <p:cNvPr id="5619" name="object 5619"/>
            <p:cNvSpPr/>
            <p:nvPr/>
          </p:nvSpPr>
          <p:spPr>
            <a:xfrm>
              <a:off x="2306802" y="6890740"/>
              <a:ext cx="18415" cy="17145"/>
            </a:xfrm>
            <a:custGeom>
              <a:avLst/>
              <a:gdLst/>
              <a:ahLst/>
              <a:cxnLst/>
              <a:rect l="l" t="t" r="r" b="b"/>
              <a:pathLst>
                <a:path w="18414" h="17145">
                  <a:moveTo>
                    <a:pt x="18046" y="0"/>
                  </a:moveTo>
                  <a:lnTo>
                    <a:pt x="15455" y="774"/>
                  </a:lnTo>
                  <a:lnTo>
                    <a:pt x="14732" y="990"/>
                  </a:lnTo>
                  <a:lnTo>
                    <a:pt x="12128" y="1778"/>
                  </a:lnTo>
                  <a:lnTo>
                    <a:pt x="0" y="12954"/>
                  </a:lnTo>
                  <a:lnTo>
                    <a:pt x="0" y="14630"/>
                  </a:lnTo>
                  <a:lnTo>
                    <a:pt x="0" y="14960"/>
                  </a:lnTo>
                  <a:lnTo>
                    <a:pt x="0" y="16637"/>
                  </a:lnTo>
                  <a:lnTo>
                    <a:pt x="18046" y="0"/>
                  </a:lnTo>
                  <a:close/>
                </a:path>
              </a:pathLst>
            </a:custGeom>
            <a:solidFill>
              <a:srgbClr val="153D7D"/>
            </a:solidFill>
          </p:spPr>
          <p:txBody>
            <a:bodyPr wrap="square" lIns="0" tIns="0" rIns="0" bIns="0" rtlCol="0"/>
            <a:lstStyle/>
            <a:p>
              <a:endParaRPr sz="1227"/>
            </a:p>
          </p:txBody>
        </p:sp>
        <p:sp>
          <p:nvSpPr>
            <p:cNvPr id="5620" name="object 5620"/>
            <p:cNvSpPr/>
            <p:nvPr/>
          </p:nvSpPr>
          <p:spPr>
            <a:xfrm>
              <a:off x="2306802" y="6889816"/>
              <a:ext cx="21590" cy="19685"/>
            </a:xfrm>
            <a:custGeom>
              <a:avLst/>
              <a:gdLst/>
              <a:ahLst/>
              <a:cxnLst/>
              <a:rect l="l" t="t" r="r" b="b"/>
              <a:pathLst>
                <a:path w="21589" h="19684">
                  <a:moveTo>
                    <a:pt x="21086" y="0"/>
                  </a:moveTo>
                  <a:lnTo>
                    <a:pt x="18054" y="914"/>
                  </a:lnTo>
                  <a:lnTo>
                    <a:pt x="0" y="17555"/>
                  </a:lnTo>
                  <a:lnTo>
                    <a:pt x="0" y="19435"/>
                  </a:lnTo>
                  <a:lnTo>
                    <a:pt x="21086" y="0"/>
                  </a:lnTo>
                  <a:close/>
                </a:path>
              </a:pathLst>
            </a:custGeom>
            <a:solidFill>
              <a:srgbClr val="153E7E"/>
            </a:solidFill>
          </p:spPr>
          <p:txBody>
            <a:bodyPr wrap="square" lIns="0" tIns="0" rIns="0" bIns="0" rtlCol="0"/>
            <a:lstStyle/>
            <a:p>
              <a:endParaRPr sz="1227"/>
            </a:p>
          </p:txBody>
        </p:sp>
        <p:sp>
          <p:nvSpPr>
            <p:cNvPr id="5621" name="object 5621"/>
            <p:cNvSpPr/>
            <p:nvPr/>
          </p:nvSpPr>
          <p:spPr>
            <a:xfrm>
              <a:off x="2306802" y="6889006"/>
              <a:ext cx="24130" cy="22225"/>
            </a:xfrm>
            <a:custGeom>
              <a:avLst/>
              <a:gdLst/>
              <a:ahLst/>
              <a:cxnLst/>
              <a:rect l="l" t="t" r="r" b="b"/>
              <a:pathLst>
                <a:path w="24130" h="22225">
                  <a:moveTo>
                    <a:pt x="23774" y="0"/>
                  </a:moveTo>
                  <a:lnTo>
                    <a:pt x="21086" y="810"/>
                  </a:lnTo>
                  <a:lnTo>
                    <a:pt x="0" y="20246"/>
                  </a:lnTo>
                  <a:lnTo>
                    <a:pt x="0" y="21781"/>
                  </a:lnTo>
                  <a:lnTo>
                    <a:pt x="23774" y="0"/>
                  </a:lnTo>
                  <a:close/>
                </a:path>
              </a:pathLst>
            </a:custGeom>
            <a:solidFill>
              <a:srgbClr val="153F7F"/>
            </a:solidFill>
          </p:spPr>
          <p:txBody>
            <a:bodyPr wrap="square" lIns="0" tIns="0" rIns="0" bIns="0" rtlCol="0"/>
            <a:lstStyle/>
            <a:p>
              <a:endParaRPr sz="1227"/>
            </a:p>
          </p:txBody>
        </p:sp>
        <p:sp>
          <p:nvSpPr>
            <p:cNvPr id="5622" name="object 5622"/>
            <p:cNvSpPr/>
            <p:nvPr/>
          </p:nvSpPr>
          <p:spPr>
            <a:xfrm>
              <a:off x="2306802" y="6888035"/>
              <a:ext cx="27305" cy="25400"/>
            </a:xfrm>
            <a:custGeom>
              <a:avLst/>
              <a:gdLst/>
              <a:ahLst/>
              <a:cxnLst/>
              <a:rect l="l" t="t" r="r" b="b"/>
              <a:pathLst>
                <a:path w="27305" h="25400">
                  <a:moveTo>
                    <a:pt x="26993" y="0"/>
                  </a:moveTo>
                  <a:lnTo>
                    <a:pt x="23774" y="970"/>
                  </a:lnTo>
                  <a:lnTo>
                    <a:pt x="0" y="22752"/>
                  </a:lnTo>
                  <a:lnTo>
                    <a:pt x="0" y="24818"/>
                  </a:lnTo>
                  <a:lnTo>
                    <a:pt x="26993" y="0"/>
                  </a:lnTo>
                  <a:close/>
                </a:path>
              </a:pathLst>
            </a:custGeom>
            <a:solidFill>
              <a:srgbClr val="163F80"/>
            </a:solidFill>
          </p:spPr>
          <p:txBody>
            <a:bodyPr wrap="square" lIns="0" tIns="0" rIns="0" bIns="0" rtlCol="0"/>
            <a:lstStyle/>
            <a:p>
              <a:endParaRPr sz="1227"/>
            </a:p>
          </p:txBody>
        </p:sp>
        <p:sp>
          <p:nvSpPr>
            <p:cNvPr id="5623" name="object 5623"/>
            <p:cNvSpPr/>
            <p:nvPr/>
          </p:nvSpPr>
          <p:spPr>
            <a:xfrm>
              <a:off x="2306802" y="6887108"/>
              <a:ext cx="30480" cy="27940"/>
            </a:xfrm>
            <a:custGeom>
              <a:avLst/>
              <a:gdLst/>
              <a:ahLst/>
              <a:cxnLst/>
              <a:rect l="l" t="t" r="r" b="b"/>
              <a:pathLst>
                <a:path w="30480" h="27940">
                  <a:moveTo>
                    <a:pt x="30068" y="0"/>
                  </a:moveTo>
                  <a:lnTo>
                    <a:pt x="26992" y="927"/>
                  </a:lnTo>
                  <a:lnTo>
                    <a:pt x="0" y="25745"/>
                  </a:lnTo>
                  <a:lnTo>
                    <a:pt x="0" y="27777"/>
                  </a:lnTo>
                  <a:lnTo>
                    <a:pt x="30068" y="0"/>
                  </a:lnTo>
                  <a:close/>
                </a:path>
              </a:pathLst>
            </a:custGeom>
            <a:solidFill>
              <a:srgbClr val="164080"/>
            </a:solidFill>
          </p:spPr>
          <p:txBody>
            <a:bodyPr wrap="square" lIns="0" tIns="0" rIns="0" bIns="0" rtlCol="0"/>
            <a:lstStyle/>
            <a:p>
              <a:endParaRPr sz="1227"/>
            </a:p>
          </p:txBody>
        </p:sp>
        <p:sp>
          <p:nvSpPr>
            <p:cNvPr id="5624" name="object 5624"/>
            <p:cNvSpPr/>
            <p:nvPr/>
          </p:nvSpPr>
          <p:spPr>
            <a:xfrm>
              <a:off x="2306802" y="6886291"/>
              <a:ext cx="33020" cy="30480"/>
            </a:xfrm>
            <a:custGeom>
              <a:avLst/>
              <a:gdLst/>
              <a:ahLst/>
              <a:cxnLst/>
              <a:rect l="l" t="t" r="r" b="b"/>
              <a:pathLst>
                <a:path w="33019" h="30479">
                  <a:moveTo>
                    <a:pt x="32775" y="0"/>
                  </a:moveTo>
                  <a:lnTo>
                    <a:pt x="29914" y="862"/>
                  </a:lnTo>
                  <a:lnTo>
                    <a:pt x="0" y="28399"/>
                  </a:lnTo>
                  <a:lnTo>
                    <a:pt x="0" y="30209"/>
                  </a:lnTo>
                  <a:lnTo>
                    <a:pt x="32775" y="0"/>
                  </a:lnTo>
                  <a:close/>
                </a:path>
              </a:pathLst>
            </a:custGeom>
            <a:solidFill>
              <a:srgbClr val="164181"/>
            </a:solidFill>
          </p:spPr>
          <p:txBody>
            <a:bodyPr wrap="square" lIns="0" tIns="0" rIns="0" bIns="0" rtlCol="0"/>
            <a:lstStyle/>
            <a:p>
              <a:endParaRPr sz="1227"/>
            </a:p>
          </p:txBody>
        </p:sp>
        <p:sp>
          <p:nvSpPr>
            <p:cNvPr id="5625" name="object 5625"/>
            <p:cNvSpPr/>
            <p:nvPr/>
          </p:nvSpPr>
          <p:spPr>
            <a:xfrm>
              <a:off x="2306802" y="6885377"/>
              <a:ext cx="36195" cy="33020"/>
            </a:xfrm>
            <a:custGeom>
              <a:avLst/>
              <a:gdLst/>
              <a:ahLst/>
              <a:cxnLst/>
              <a:rect l="l" t="t" r="r" b="b"/>
              <a:pathLst>
                <a:path w="36194" h="33020">
                  <a:moveTo>
                    <a:pt x="35807" y="0"/>
                  </a:moveTo>
                  <a:lnTo>
                    <a:pt x="32775" y="914"/>
                  </a:lnTo>
                  <a:lnTo>
                    <a:pt x="0" y="31123"/>
                  </a:lnTo>
                  <a:lnTo>
                    <a:pt x="0" y="33004"/>
                  </a:lnTo>
                  <a:lnTo>
                    <a:pt x="35807" y="0"/>
                  </a:lnTo>
                  <a:close/>
                </a:path>
              </a:pathLst>
            </a:custGeom>
            <a:solidFill>
              <a:srgbClr val="164182"/>
            </a:solidFill>
          </p:spPr>
          <p:txBody>
            <a:bodyPr wrap="square" lIns="0" tIns="0" rIns="0" bIns="0" rtlCol="0"/>
            <a:lstStyle/>
            <a:p>
              <a:endParaRPr sz="1227"/>
            </a:p>
          </p:txBody>
        </p:sp>
        <p:sp>
          <p:nvSpPr>
            <p:cNvPr id="5626" name="object 5626"/>
            <p:cNvSpPr/>
            <p:nvPr/>
          </p:nvSpPr>
          <p:spPr>
            <a:xfrm>
              <a:off x="2306802" y="6884309"/>
              <a:ext cx="39370" cy="36830"/>
            </a:xfrm>
            <a:custGeom>
              <a:avLst/>
              <a:gdLst/>
              <a:ahLst/>
              <a:cxnLst/>
              <a:rect l="l" t="t" r="r" b="b"/>
              <a:pathLst>
                <a:path w="39369" h="36829">
                  <a:moveTo>
                    <a:pt x="39349" y="0"/>
                  </a:moveTo>
                  <a:lnTo>
                    <a:pt x="35807" y="1068"/>
                  </a:lnTo>
                  <a:lnTo>
                    <a:pt x="0" y="34072"/>
                  </a:lnTo>
                  <a:lnTo>
                    <a:pt x="0" y="36268"/>
                  </a:lnTo>
                  <a:lnTo>
                    <a:pt x="39349" y="0"/>
                  </a:lnTo>
                  <a:close/>
                </a:path>
              </a:pathLst>
            </a:custGeom>
            <a:solidFill>
              <a:srgbClr val="164282"/>
            </a:solidFill>
          </p:spPr>
          <p:txBody>
            <a:bodyPr wrap="square" lIns="0" tIns="0" rIns="0" bIns="0" rtlCol="0"/>
            <a:lstStyle/>
            <a:p>
              <a:endParaRPr sz="1227"/>
            </a:p>
          </p:txBody>
        </p:sp>
        <p:sp>
          <p:nvSpPr>
            <p:cNvPr id="5627" name="object 5627"/>
            <p:cNvSpPr/>
            <p:nvPr/>
          </p:nvSpPr>
          <p:spPr>
            <a:xfrm>
              <a:off x="2306802" y="6883572"/>
              <a:ext cx="41910" cy="38735"/>
            </a:xfrm>
            <a:custGeom>
              <a:avLst/>
              <a:gdLst/>
              <a:ahLst/>
              <a:cxnLst/>
              <a:rect l="l" t="t" r="r" b="b"/>
              <a:pathLst>
                <a:path w="41910" h="38734">
                  <a:moveTo>
                    <a:pt x="41792" y="0"/>
                  </a:moveTo>
                  <a:lnTo>
                    <a:pt x="39349" y="736"/>
                  </a:lnTo>
                  <a:lnTo>
                    <a:pt x="0" y="37005"/>
                  </a:lnTo>
                  <a:lnTo>
                    <a:pt x="0" y="38474"/>
                  </a:lnTo>
                  <a:lnTo>
                    <a:pt x="41792" y="0"/>
                  </a:lnTo>
                  <a:close/>
                </a:path>
              </a:pathLst>
            </a:custGeom>
            <a:solidFill>
              <a:srgbClr val="164383"/>
            </a:solidFill>
          </p:spPr>
          <p:txBody>
            <a:bodyPr wrap="square" lIns="0" tIns="0" rIns="0" bIns="0" rtlCol="0"/>
            <a:lstStyle/>
            <a:p>
              <a:endParaRPr sz="1227"/>
            </a:p>
          </p:txBody>
        </p:sp>
        <p:sp>
          <p:nvSpPr>
            <p:cNvPr id="5628" name="object 5628"/>
            <p:cNvSpPr/>
            <p:nvPr/>
          </p:nvSpPr>
          <p:spPr>
            <a:xfrm>
              <a:off x="2306802" y="6882503"/>
              <a:ext cx="45720" cy="41910"/>
            </a:xfrm>
            <a:custGeom>
              <a:avLst/>
              <a:gdLst/>
              <a:ahLst/>
              <a:cxnLst/>
              <a:rect l="l" t="t" r="r" b="b"/>
              <a:pathLst>
                <a:path w="45719" h="41909">
                  <a:moveTo>
                    <a:pt x="45338" y="0"/>
                  </a:moveTo>
                  <a:lnTo>
                    <a:pt x="41791" y="1069"/>
                  </a:lnTo>
                  <a:lnTo>
                    <a:pt x="0" y="39543"/>
                  </a:lnTo>
                  <a:lnTo>
                    <a:pt x="0" y="41739"/>
                  </a:lnTo>
                  <a:lnTo>
                    <a:pt x="45338" y="0"/>
                  </a:lnTo>
                  <a:close/>
                </a:path>
              </a:pathLst>
            </a:custGeom>
            <a:solidFill>
              <a:srgbClr val="164384"/>
            </a:solidFill>
          </p:spPr>
          <p:txBody>
            <a:bodyPr wrap="square" lIns="0" tIns="0" rIns="0" bIns="0" rtlCol="0"/>
            <a:lstStyle/>
            <a:p>
              <a:endParaRPr sz="1227"/>
            </a:p>
          </p:txBody>
        </p:sp>
        <p:sp>
          <p:nvSpPr>
            <p:cNvPr id="5629" name="object 5629"/>
            <p:cNvSpPr/>
            <p:nvPr/>
          </p:nvSpPr>
          <p:spPr>
            <a:xfrm>
              <a:off x="2306802" y="6881806"/>
              <a:ext cx="48260" cy="44450"/>
            </a:xfrm>
            <a:custGeom>
              <a:avLst/>
              <a:gdLst/>
              <a:ahLst/>
              <a:cxnLst/>
              <a:rect l="l" t="t" r="r" b="b"/>
              <a:pathLst>
                <a:path w="48260" h="44450">
                  <a:moveTo>
                    <a:pt x="47648" y="0"/>
                  </a:moveTo>
                  <a:lnTo>
                    <a:pt x="45338" y="696"/>
                  </a:lnTo>
                  <a:lnTo>
                    <a:pt x="0" y="42435"/>
                  </a:lnTo>
                  <a:lnTo>
                    <a:pt x="0" y="43861"/>
                  </a:lnTo>
                  <a:lnTo>
                    <a:pt x="47648" y="0"/>
                  </a:lnTo>
                  <a:close/>
                </a:path>
              </a:pathLst>
            </a:custGeom>
            <a:solidFill>
              <a:srgbClr val="164485"/>
            </a:solidFill>
          </p:spPr>
          <p:txBody>
            <a:bodyPr wrap="square" lIns="0" tIns="0" rIns="0" bIns="0" rtlCol="0"/>
            <a:lstStyle/>
            <a:p>
              <a:endParaRPr sz="1227"/>
            </a:p>
          </p:txBody>
        </p:sp>
        <p:sp>
          <p:nvSpPr>
            <p:cNvPr id="5630" name="object 5630"/>
            <p:cNvSpPr/>
            <p:nvPr/>
          </p:nvSpPr>
          <p:spPr>
            <a:xfrm>
              <a:off x="2306802" y="6880890"/>
              <a:ext cx="50800" cy="46990"/>
            </a:xfrm>
            <a:custGeom>
              <a:avLst/>
              <a:gdLst/>
              <a:ahLst/>
              <a:cxnLst/>
              <a:rect l="l" t="t" r="r" b="b"/>
              <a:pathLst>
                <a:path w="50800" h="46990">
                  <a:moveTo>
                    <a:pt x="50685" y="0"/>
                  </a:moveTo>
                  <a:lnTo>
                    <a:pt x="47648" y="915"/>
                  </a:lnTo>
                  <a:lnTo>
                    <a:pt x="0" y="44777"/>
                  </a:lnTo>
                  <a:lnTo>
                    <a:pt x="0" y="46656"/>
                  </a:lnTo>
                  <a:lnTo>
                    <a:pt x="50685" y="0"/>
                  </a:lnTo>
                  <a:close/>
                </a:path>
              </a:pathLst>
            </a:custGeom>
            <a:solidFill>
              <a:srgbClr val="174585"/>
            </a:solidFill>
          </p:spPr>
          <p:txBody>
            <a:bodyPr wrap="square" lIns="0" tIns="0" rIns="0" bIns="0" rtlCol="0"/>
            <a:lstStyle/>
            <a:p>
              <a:endParaRPr sz="1227"/>
            </a:p>
          </p:txBody>
        </p:sp>
        <p:sp>
          <p:nvSpPr>
            <p:cNvPr id="5631" name="object 5631"/>
            <p:cNvSpPr/>
            <p:nvPr/>
          </p:nvSpPr>
          <p:spPr>
            <a:xfrm>
              <a:off x="2306802" y="6879820"/>
              <a:ext cx="54610" cy="50165"/>
            </a:xfrm>
            <a:custGeom>
              <a:avLst/>
              <a:gdLst/>
              <a:ahLst/>
              <a:cxnLst/>
              <a:rect l="l" t="t" r="r" b="b"/>
              <a:pathLst>
                <a:path w="54610" h="50165">
                  <a:moveTo>
                    <a:pt x="54231" y="0"/>
                  </a:moveTo>
                  <a:lnTo>
                    <a:pt x="50684" y="1069"/>
                  </a:lnTo>
                  <a:lnTo>
                    <a:pt x="0" y="47726"/>
                  </a:lnTo>
                  <a:lnTo>
                    <a:pt x="0" y="49921"/>
                  </a:lnTo>
                  <a:lnTo>
                    <a:pt x="54231" y="0"/>
                  </a:lnTo>
                  <a:close/>
                </a:path>
              </a:pathLst>
            </a:custGeom>
            <a:solidFill>
              <a:srgbClr val="174586"/>
            </a:solidFill>
          </p:spPr>
          <p:txBody>
            <a:bodyPr wrap="square" lIns="0" tIns="0" rIns="0" bIns="0" rtlCol="0"/>
            <a:lstStyle/>
            <a:p>
              <a:endParaRPr sz="1227"/>
            </a:p>
          </p:txBody>
        </p:sp>
        <p:sp>
          <p:nvSpPr>
            <p:cNvPr id="5632" name="object 5632"/>
            <p:cNvSpPr/>
            <p:nvPr/>
          </p:nvSpPr>
          <p:spPr>
            <a:xfrm>
              <a:off x="2306802" y="6879127"/>
              <a:ext cx="57150" cy="52069"/>
            </a:xfrm>
            <a:custGeom>
              <a:avLst/>
              <a:gdLst/>
              <a:ahLst/>
              <a:cxnLst/>
              <a:rect l="l" t="t" r="r" b="b"/>
              <a:pathLst>
                <a:path w="57150" h="52070">
                  <a:moveTo>
                    <a:pt x="56531" y="0"/>
                  </a:moveTo>
                  <a:lnTo>
                    <a:pt x="54231" y="693"/>
                  </a:lnTo>
                  <a:lnTo>
                    <a:pt x="0" y="50614"/>
                  </a:lnTo>
                  <a:lnTo>
                    <a:pt x="0" y="52043"/>
                  </a:lnTo>
                  <a:lnTo>
                    <a:pt x="56531" y="0"/>
                  </a:lnTo>
                  <a:close/>
                </a:path>
              </a:pathLst>
            </a:custGeom>
            <a:solidFill>
              <a:srgbClr val="174687"/>
            </a:solidFill>
          </p:spPr>
          <p:txBody>
            <a:bodyPr wrap="square" lIns="0" tIns="0" rIns="0" bIns="0" rtlCol="0"/>
            <a:lstStyle/>
            <a:p>
              <a:endParaRPr sz="1227"/>
            </a:p>
          </p:txBody>
        </p:sp>
        <p:sp>
          <p:nvSpPr>
            <p:cNvPr id="5633" name="object 5633"/>
            <p:cNvSpPr/>
            <p:nvPr/>
          </p:nvSpPr>
          <p:spPr>
            <a:xfrm>
              <a:off x="2306802" y="6878057"/>
              <a:ext cx="60325" cy="55880"/>
            </a:xfrm>
            <a:custGeom>
              <a:avLst/>
              <a:gdLst/>
              <a:ahLst/>
              <a:cxnLst/>
              <a:rect l="l" t="t" r="r" b="b"/>
              <a:pathLst>
                <a:path w="60325" h="55879">
                  <a:moveTo>
                    <a:pt x="60077" y="0"/>
                  </a:moveTo>
                  <a:lnTo>
                    <a:pt x="56531" y="1069"/>
                  </a:lnTo>
                  <a:lnTo>
                    <a:pt x="0" y="53113"/>
                  </a:lnTo>
                  <a:lnTo>
                    <a:pt x="0" y="55308"/>
                  </a:lnTo>
                  <a:lnTo>
                    <a:pt x="60077" y="0"/>
                  </a:lnTo>
                  <a:close/>
                </a:path>
              </a:pathLst>
            </a:custGeom>
            <a:solidFill>
              <a:srgbClr val="174788"/>
            </a:solidFill>
          </p:spPr>
          <p:txBody>
            <a:bodyPr wrap="square" lIns="0" tIns="0" rIns="0" bIns="0" rtlCol="0"/>
            <a:lstStyle/>
            <a:p>
              <a:endParaRPr sz="1227"/>
            </a:p>
          </p:txBody>
        </p:sp>
        <p:sp>
          <p:nvSpPr>
            <p:cNvPr id="5634" name="object 5634"/>
            <p:cNvSpPr/>
            <p:nvPr/>
          </p:nvSpPr>
          <p:spPr>
            <a:xfrm>
              <a:off x="2306802" y="6877344"/>
              <a:ext cx="62865" cy="57785"/>
            </a:xfrm>
            <a:custGeom>
              <a:avLst/>
              <a:gdLst/>
              <a:ahLst/>
              <a:cxnLst/>
              <a:rect l="l" t="t" r="r" b="b"/>
              <a:pathLst>
                <a:path w="62864" h="57784">
                  <a:moveTo>
                    <a:pt x="62441" y="0"/>
                  </a:moveTo>
                  <a:lnTo>
                    <a:pt x="60077" y="712"/>
                  </a:lnTo>
                  <a:lnTo>
                    <a:pt x="0" y="56021"/>
                  </a:lnTo>
                  <a:lnTo>
                    <a:pt x="0" y="57774"/>
                  </a:lnTo>
                  <a:lnTo>
                    <a:pt x="62441" y="0"/>
                  </a:lnTo>
                  <a:close/>
                </a:path>
              </a:pathLst>
            </a:custGeom>
            <a:solidFill>
              <a:srgbClr val="174888"/>
            </a:solidFill>
          </p:spPr>
          <p:txBody>
            <a:bodyPr wrap="square" lIns="0" tIns="0" rIns="0" bIns="0" rtlCol="0"/>
            <a:lstStyle/>
            <a:p>
              <a:endParaRPr sz="1227"/>
            </a:p>
          </p:txBody>
        </p:sp>
        <p:sp>
          <p:nvSpPr>
            <p:cNvPr id="5635" name="object 5635"/>
            <p:cNvSpPr/>
            <p:nvPr/>
          </p:nvSpPr>
          <p:spPr>
            <a:xfrm>
              <a:off x="2306802" y="6876288"/>
              <a:ext cx="66040" cy="60960"/>
            </a:xfrm>
            <a:custGeom>
              <a:avLst/>
              <a:gdLst/>
              <a:ahLst/>
              <a:cxnLst/>
              <a:rect l="l" t="t" r="r" b="b"/>
              <a:pathLst>
                <a:path w="66039" h="60959">
                  <a:moveTo>
                    <a:pt x="65944" y="0"/>
                  </a:moveTo>
                  <a:lnTo>
                    <a:pt x="62441" y="1056"/>
                  </a:lnTo>
                  <a:lnTo>
                    <a:pt x="0" y="58831"/>
                  </a:lnTo>
                  <a:lnTo>
                    <a:pt x="0" y="60781"/>
                  </a:lnTo>
                  <a:lnTo>
                    <a:pt x="65944" y="0"/>
                  </a:lnTo>
                  <a:close/>
                </a:path>
              </a:pathLst>
            </a:custGeom>
            <a:solidFill>
              <a:srgbClr val="174889"/>
            </a:solidFill>
          </p:spPr>
          <p:txBody>
            <a:bodyPr wrap="square" lIns="0" tIns="0" rIns="0" bIns="0" rtlCol="0"/>
            <a:lstStyle/>
            <a:p>
              <a:endParaRPr sz="1227"/>
            </a:p>
          </p:txBody>
        </p:sp>
        <p:sp>
          <p:nvSpPr>
            <p:cNvPr id="5636" name="object 5636"/>
            <p:cNvSpPr/>
            <p:nvPr/>
          </p:nvSpPr>
          <p:spPr>
            <a:xfrm>
              <a:off x="2306802" y="6875373"/>
              <a:ext cx="69215" cy="64135"/>
            </a:xfrm>
            <a:custGeom>
              <a:avLst/>
              <a:gdLst/>
              <a:ahLst/>
              <a:cxnLst/>
              <a:rect l="l" t="t" r="r" b="b"/>
              <a:pathLst>
                <a:path w="69214" h="64134">
                  <a:moveTo>
                    <a:pt x="68976" y="0"/>
                  </a:moveTo>
                  <a:lnTo>
                    <a:pt x="65944" y="914"/>
                  </a:lnTo>
                  <a:lnTo>
                    <a:pt x="0" y="61695"/>
                  </a:lnTo>
                  <a:lnTo>
                    <a:pt x="0" y="63576"/>
                  </a:lnTo>
                  <a:lnTo>
                    <a:pt x="68976" y="0"/>
                  </a:lnTo>
                  <a:close/>
                </a:path>
              </a:pathLst>
            </a:custGeom>
            <a:solidFill>
              <a:srgbClr val="17498A"/>
            </a:solidFill>
          </p:spPr>
          <p:txBody>
            <a:bodyPr wrap="square" lIns="0" tIns="0" rIns="0" bIns="0" rtlCol="0"/>
            <a:lstStyle/>
            <a:p>
              <a:endParaRPr sz="1227"/>
            </a:p>
          </p:txBody>
        </p:sp>
        <p:sp>
          <p:nvSpPr>
            <p:cNvPr id="5637" name="object 5637"/>
            <p:cNvSpPr/>
            <p:nvPr/>
          </p:nvSpPr>
          <p:spPr>
            <a:xfrm>
              <a:off x="2306802" y="6874625"/>
              <a:ext cx="71755" cy="66040"/>
            </a:xfrm>
            <a:custGeom>
              <a:avLst/>
              <a:gdLst/>
              <a:ahLst/>
              <a:cxnLst/>
              <a:rect l="l" t="t" r="r" b="b"/>
              <a:pathLst>
                <a:path w="71755" h="66040">
                  <a:moveTo>
                    <a:pt x="71458" y="0"/>
                  </a:moveTo>
                  <a:lnTo>
                    <a:pt x="68976" y="748"/>
                  </a:lnTo>
                  <a:lnTo>
                    <a:pt x="0" y="64324"/>
                  </a:lnTo>
                  <a:lnTo>
                    <a:pt x="0" y="66039"/>
                  </a:lnTo>
                  <a:lnTo>
                    <a:pt x="71458" y="0"/>
                  </a:lnTo>
                  <a:close/>
                </a:path>
              </a:pathLst>
            </a:custGeom>
            <a:solidFill>
              <a:srgbClr val="174A8A"/>
            </a:solidFill>
          </p:spPr>
          <p:txBody>
            <a:bodyPr wrap="square" lIns="0" tIns="0" rIns="0" bIns="0" rtlCol="0"/>
            <a:lstStyle/>
            <a:p>
              <a:endParaRPr sz="1227"/>
            </a:p>
          </p:txBody>
        </p:sp>
        <p:sp>
          <p:nvSpPr>
            <p:cNvPr id="5638" name="object 5638"/>
            <p:cNvSpPr/>
            <p:nvPr/>
          </p:nvSpPr>
          <p:spPr>
            <a:xfrm>
              <a:off x="2306802" y="6874459"/>
              <a:ext cx="72390" cy="68580"/>
            </a:xfrm>
            <a:custGeom>
              <a:avLst/>
              <a:gdLst/>
              <a:ahLst/>
              <a:cxnLst/>
              <a:rect l="l" t="t" r="r" b="b"/>
              <a:pathLst>
                <a:path w="72389" h="68579">
                  <a:moveTo>
                    <a:pt x="72008" y="0"/>
                  </a:moveTo>
                  <a:lnTo>
                    <a:pt x="71453" y="167"/>
                  </a:lnTo>
                  <a:lnTo>
                    <a:pt x="0" y="65864"/>
                  </a:lnTo>
                  <a:lnTo>
                    <a:pt x="0" y="68058"/>
                  </a:lnTo>
                  <a:lnTo>
                    <a:pt x="72031" y="1830"/>
                  </a:lnTo>
                  <a:lnTo>
                    <a:pt x="72008" y="0"/>
                  </a:lnTo>
                  <a:close/>
                </a:path>
              </a:pathLst>
            </a:custGeom>
            <a:solidFill>
              <a:srgbClr val="184A8B"/>
            </a:solidFill>
          </p:spPr>
          <p:txBody>
            <a:bodyPr wrap="square" lIns="0" tIns="0" rIns="0" bIns="0" rtlCol="0"/>
            <a:lstStyle/>
            <a:p>
              <a:endParaRPr sz="1227"/>
            </a:p>
          </p:txBody>
        </p:sp>
        <p:sp>
          <p:nvSpPr>
            <p:cNvPr id="5639" name="object 5639"/>
            <p:cNvSpPr/>
            <p:nvPr/>
          </p:nvSpPr>
          <p:spPr>
            <a:xfrm>
              <a:off x="2306802" y="6876289"/>
              <a:ext cx="72390" cy="68580"/>
            </a:xfrm>
            <a:custGeom>
              <a:avLst/>
              <a:gdLst/>
              <a:ahLst/>
              <a:cxnLst/>
              <a:rect l="l" t="t" r="r" b="b"/>
              <a:pathLst>
                <a:path w="72389" h="68579">
                  <a:moveTo>
                    <a:pt x="72031" y="0"/>
                  </a:moveTo>
                  <a:lnTo>
                    <a:pt x="0" y="66227"/>
                  </a:lnTo>
                  <a:lnTo>
                    <a:pt x="0" y="68081"/>
                  </a:lnTo>
                  <a:lnTo>
                    <a:pt x="72052" y="1755"/>
                  </a:lnTo>
                  <a:lnTo>
                    <a:pt x="72031" y="0"/>
                  </a:lnTo>
                  <a:close/>
                </a:path>
              </a:pathLst>
            </a:custGeom>
            <a:solidFill>
              <a:srgbClr val="184B8C"/>
            </a:solidFill>
          </p:spPr>
          <p:txBody>
            <a:bodyPr wrap="square" lIns="0" tIns="0" rIns="0" bIns="0" rtlCol="0"/>
            <a:lstStyle/>
            <a:p>
              <a:endParaRPr sz="1227"/>
            </a:p>
          </p:txBody>
        </p:sp>
        <p:sp>
          <p:nvSpPr>
            <p:cNvPr id="5640" name="object 5640"/>
            <p:cNvSpPr/>
            <p:nvPr/>
          </p:nvSpPr>
          <p:spPr>
            <a:xfrm>
              <a:off x="2306790" y="6878053"/>
              <a:ext cx="72390" cy="70485"/>
            </a:xfrm>
            <a:custGeom>
              <a:avLst/>
              <a:gdLst/>
              <a:ahLst/>
              <a:cxnLst/>
              <a:rect l="l" t="t" r="r" b="b"/>
              <a:pathLst>
                <a:path w="72389" h="70484">
                  <a:moveTo>
                    <a:pt x="72097" y="3581"/>
                  </a:moveTo>
                  <a:lnTo>
                    <a:pt x="72085" y="1727"/>
                  </a:lnTo>
                  <a:lnTo>
                    <a:pt x="72059" y="0"/>
                  </a:lnTo>
                  <a:lnTo>
                    <a:pt x="12" y="66319"/>
                  </a:lnTo>
                  <a:lnTo>
                    <a:pt x="12" y="68148"/>
                  </a:lnTo>
                  <a:lnTo>
                    <a:pt x="0" y="70027"/>
                  </a:lnTo>
                  <a:lnTo>
                    <a:pt x="72097" y="3581"/>
                  </a:lnTo>
                  <a:close/>
                </a:path>
              </a:pathLst>
            </a:custGeom>
            <a:solidFill>
              <a:srgbClr val="184C8D"/>
            </a:solidFill>
          </p:spPr>
          <p:txBody>
            <a:bodyPr wrap="square" lIns="0" tIns="0" rIns="0" bIns="0" rtlCol="0"/>
            <a:lstStyle/>
            <a:p>
              <a:endParaRPr sz="1227"/>
            </a:p>
          </p:txBody>
        </p:sp>
        <p:sp>
          <p:nvSpPr>
            <p:cNvPr id="5641" name="object 5641"/>
            <p:cNvSpPr/>
            <p:nvPr/>
          </p:nvSpPr>
          <p:spPr>
            <a:xfrm>
              <a:off x="2306802" y="6881627"/>
              <a:ext cx="72390" cy="69215"/>
            </a:xfrm>
            <a:custGeom>
              <a:avLst/>
              <a:gdLst/>
              <a:ahLst/>
              <a:cxnLst/>
              <a:rect l="l" t="t" r="r" b="b"/>
              <a:pathLst>
                <a:path w="72389" h="69215">
                  <a:moveTo>
                    <a:pt x="72096" y="0"/>
                  </a:moveTo>
                  <a:lnTo>
                    <a:pt x="0" y="66451"/>
                  </a:lnTo>
                  <a:lnTo>
                    <a:pt x="0" y="68648"/>
                  </a:lnTo>
                  <a:lnTo>
                    <a:pt x="72122" y="2172"/>
                  </a:lnTo>
                  <a:lnTo>
                    <a:pt x="72096" y="0"/>
                  </a:lnTo>
                  <a:close/>
                </a:path>
              </a:pathLst>
            </a:custGeom>
            <a:solidFill>
              <a:srgbClr val="184D8E"/>
            </a:solidFill>
          </p:spPr>
          <p:txBody>
            <a:bodyPr wrap="square" lIns="0" tIns="0" rIns="0" bIns="0" rtlCol="0"/>
            <a:lstStyle/>
            <a:p>
              <a:endParaRPr sz="1227"/>
            </a:p>
          </p:txBody>
        </p:sp>
        <p:sp>
          <p:nvSpPr>
            <p:cNvPr id="5642" name="object 5642"/>
            <p:cNvSpPr/>
            <p:nvPr/>
          </p:nvSpPr>
          <p:spPr>
            <a:xfrm>
              <a:off x="2306790" y="6883488"/>
              <a:ext cx="72390" cy="70485"/>
            </a:xfrm>
            <a:custGeom>
              <a:avLst/>
              <a:gdLst/>
              <a:ahLst/>
              <a:cxnLst/>
              <a:rect l="l" t="t" r="r" b="b"/>
              <a:pathLst>
                <a:path w="72389" h="70484">
                  <a:moveTo>
                    <a:pt x="72174" y="3594"/>
                  </a:moveTo>
                  <a:lnTo>
                    <a:pt x="72148" y="1828"/>
                  </a:lnTo>
                  <a:lnTo>
                    <a:pt x="72123" y="0"/>
                  </a:lnTo>
                  <a:lnTo>
                    <a:pt x="0" y="66725"/>
                  </a:lnTo>
                  <a:lnTo>
                    <a:pt x="0" y="68249"/>
                  </a:lnTo>
                  <a:lnTo>
                    <a:pt x="12" y="70104"/>
                  </a:lnTo>
                  <a:lnTo>
                    <a:pt x="72174" y="3594"/>
                  </a:lnTo>
                  <a:close/>
                </a:path>
              </a:pathLst>
            </a:custGeom>
            <a:solidFill>
              <a:srgbClr val="184E8F"/>
            </a:solidFill>
          </p:spPr>
          <p:txBody>
            <a:bodyPr wrap="square" lIns="0" tIns="0" rIns="0" bIns="0" rtlCol="0"/>
            <a:lstStyle/>
            <a:p>
              <a:endParaRPr sz="1227"/>
            </a:p>
          </p:txBody>
        </p:sp>
        <p:sp>
          <p:nvSpPr>
            <p:cNvPr id="5643" name="object 5643"/>
            <p:cNvSpPr/>
            <p:nvPr/>
          </p:nvSpPr>
          <p:spPr>
            <a:xfrm>
              <a:off x="2306802" y="6887075"/>
              <a:ext cx="72390" cy="69215"/>
            </a:xfrm>
            <a:custGeom>
              <a:avLst/>
              <a:gdLst/>
              <a:ahLst/>
              <a:cxnLst/>
              <a:rect l="l" t="t" r="r" b="b"/>
              <a:pathLst>
                <a:path w="72389" h="69215">
                  <a:moveTo>
                    <a:pt x="72162" y="0"/>
                  </a:moveTo>
                  <a:lnTo>
                    <a:pt x="0" y="66513"/>
                  </a:lnTo>
                  <a:lnTo>
                    <a:pt x="0" y="68709"/>
                  </a:lnTo>
                  <a:lnTo>
                    <a:pt x="72189" y="2172"/>
                  </a:lnTo>
                  <a:lnTo>
                    <a:pt x="72162" y="0"/>
                  </a:lnTo>
                  <a:close/>
                </a:path>
              </a:pathLst>
            </a:custGeom>
            <a:solidFill>
              <a:srgbClr val="184F90"/>
            </a:solidFill>
          </p:spPr>
          <p:txBody>
            <a:bodyPr wrap="square" lIns="0" tIns="0" rIns="0" bIns="0" rtlCol="0"/>
            <a:lstStyle/>
            <a:p>
              <a:endParaRPr sz="1227"/>
            </a:p>
          </p:txBody>
        </p:sp>
        <p:sp>
          <p:nvSpPr>
            <p:cNvPr id="5644" name="object 5644"/>
            <p:cNvSpPr/>
            <p:nvPr/>
          </p:nvSpPr>
          <p:spPr>
            <a:xfrm>
              <a:off x="2306802" y="6888934"/>
              <a:ext cx="72390" cy="68580"/>
            </a:xfrm>
            <a:custGeom>
              <a:avLst/>
              <a:gdLst/>
              <a:ahLst/>
              <a:cxnLst/>
              <a:rect l="l" t="t" r="r" b="b"/>
              <a:pathLst>
                <a:path w="72389" h="68579">
                  <a:moveTo>
                    <a:pt x="72185" y="0"/>
                  </a:moveTo>
                  <a:lnTo>
                    <a:pt x="0" y="66790"/>
                  </a:lnTo>
                  <a:lnTo>
                    <a:pt x="0" y="68292"/>
                  </a:lnTo>
                  <a:lnTo>
                    <a:pt x="72207" y="1824"/>
                  </a:lnTo>
                  <a:lnTo>
                    <a:pt x="72185" y="0"/>
                  </a:lnTo>
                  <a:close/>
                </a:path>
              </a:pathLst>
            </a:custGeom>
            <a:solidFill>
              <a:srgbClr val="195091"/>
            </a:solidFill>
          </p:spPr>
          <p:txBody>
            <a:bodyPr wrap="square" lIns="0" tIns="0" rIns="0" bIns="0" rtlCol="0"/>
            <a:lstStyle/>
            <a:p>
              <a:endParaRPr sz="1227"/>
            </a:p>
          </p:txBody>
        </p:sp>
        <p:sp>
          <p:nvSpPr>
            <p:cNvPr id="5645" name="object 5645"/>
            <p:cNvSpPr/>
            <p:nvPr/>
          </p:nvSpPr>
          <p:spPr>
            <a:xfrm>
              <a:off x="2306802" y="6890766"/>
              <a:ext cx="72390" cy="70485"/>
            </a:xfrm>
            <a:custGeom>
              <a:avLst/>
              <a:gdLst/>
              <a:ahLst/>
              <a:cxnLst/>
              <a:rect l="l" t="t" r="r" b="b"/>
              <a:pathLst>
                <a:path w="72389" h="70484">
                  <a:moveTo>
                    <a:pt x="72250" y="3606"/>
                  </a:moveTo>
                  <a:lnTo>
                    <a:pt x="72224" y="2171"/>
                  </a:lnTo>
                  <a:lnTo>
                    <a:pt x="72199" y="0"/>
                  </a:lnTo>
                  <a:lnTo>
                    <a:pt x="0" y="66471"/>
                  </a:lnTo>
                  <a:lnTo>
                    <a:pt x="0" y="68656"/>
                  </a:lnTo>
                  <a:lnTo>
                    <a:pt x="0" y="70383"/>
                  </a:lnTo>
                  <a:lnTo>
                    <a:pt x="72250" y="3606"/>
                  </a:lnTo>
                  <a:close/>
                </a:path>
              </a:pathLst>
            </a:custGeom>
            <a:solidFill>
              <a:srgbClr val="195192"/>
            </a:solidFill>
          </p:spPr>
          <p:txBody>
            <a:bodyPr wrap="square" lIns="0" tIns="0" rIns="0" bIns="0" rtlCol="0"/>
            <a:lstStyle/>
            <a:p>
              <a:endParaRPr sz="1227"/>
            </a:p>
          </p:txBody>
        </p:sp>
        <p:sp>
          <p:nvSpPr>
            <p:cNvPr id="5646" name="object 5646"/>
            <p:cNvSpPr/>
            <p:nvPr/>
          </p:nvSpPr>
          <p:spPr>
            <a:xfrm>
              <a:off x="2306802" y="6894371"/>
              <a:ext cx="72390" cy="69215"/>
            </a:xfrm>
            <a:custGeom>
              <a:avLst/>
              <a:gdLst/>
              <a:ahLst/>
              <a:cxnLst/>
              <a:rect l="l" t="t" r="r" b="b"/>
              <a:pathLst>
                <a:path w="72389" h="69215">
                  <a:moveTo>
                    <a:pt x="72251" y="0"/>
                  </a:moveTo>
                  <a:lnTo>
                    <a:pt x="0" y="66773"/>
                  </a:lnTo>
                  <a:lnTo>
                    <a:pt x="0" y="68675"/>
                  </a:lnTo>
                  <a:lnTo>
                    <a:pt x="72277" y="2135"/>
                  </a:lnTo>
                  <a:lnTo>
                    <a:pt x="72251" y="0"/>
                  </a:lnTo>
                  <a:close/>
                </a:path>
              </a:pathLst>
            </a:custGeom>
            <a:solidFill>
              <a:srgbClr val="195293"/>
            </a:solidFill>
          </p:spPr>
          <p:txBody>
            <a:bodyPr wrap="square" lIns="0" tIns="0" rIns="0" bIns="0" rtlCol="0"/>
            <a:lstStyle/>
            <a:p>
              <a:endParaRPr sz="1227"/>
            </a:p>
          </p:txBody>
        </p:sp>
        <p:sp>
          <p:nvSpPr>
            <p:cNvPr id="5647" name="object 5647"/>
            <p:cNvSpPr/>
            <p:nvPr/>
          </p:nvSpPr>
          <p:spPr>
            <a:xfrm>
              <a:off x="2306802" y="6896519"/>
              <a:ext cx="72390" cy="70485"/>
            </a:xfrm>
            <a:custGeom>
              <a:avLst/>
              <a:gdLst/>
              <a:ahLst/>
              <a:cxnLst/>
              <a:rect l="l" t="t" r="r" b="b"/>
              <a:pathLst>
                <a:path w="72389" h="70484">
                  <a:moveTo>
                    <a:pt x="72313" y="3327"/>
                  </a:moveTo>
                  <a:lnTo>
                    <a:pt x="72288" y="1765"/>
                  </a:lnTo>
                  <a:lnTo>
                    <a:pt x="72275" y="0"/>
                  </a:lnTo>
                  <a:lnTo>
                    <a:pt x="0" y="66535"/>
                  </a:lnTo>
                  <a:lnTo>
                    <a:pt x="0" y="68402"/>
                  </a:lnTo>
                  <a:lnTo>
                    <a:pt x="0" y="70243"/>
                  </a:lnTo>
                  <a:lnTo>
                    <a:pt x="72313" y="3327"/>
                  </a:lnTo>
                  <a:close/>
                </a:path>
              </a:pathLst>
            </a:custGeom>
            <a:solidFill>
              <a:srgbClr val="195394"/>
            </a:solidFill>
          </p:spPr>
          <p:txBody>
            <a:bodyPr wrap="square" lIns="0" tIns="0" rIns="0" bIns="0" rtlCol="0"/>
            <a:lstStyle/>
            <a:p>
              <a:endParaRPr sz="1227"/>
            </a:p>
          </p:txBody>
        </p:sp>
        <p:sp>
          <p:nvSpPr>
            <p:cNvPr id="5648" name="object 5648"/>
            <p:cNvSpPr/>
            <p:nvPr/>
          </p:nvSpPr>
          <p:spPr>
            <a:xfrm>
              <a:off x="2306802" y="6899839"/>
              <a:ext cx="72390" cy="69215"/>
            </a:xfrm>
            <a:custGeom>
              <a:avLst/>
              <a:gdLst/>
              <a:ahLst/>
              <a:cxnLst/>
              <a:rect l="l" t="t" r="r" b="b"/>
              <a:pathLst>
                <a:path w="72389" h="69215">
                  <a:moveTo>
                    <a:pt x="72318" y="0"/>
                  </a:moveTo>
                  <a:lnTo>
                    <a:pt x="0" y="66913"/>
                  </a:lnTo>
                  <a:lnTo>
                    <a:pt x="0" y="68808"/>
                  </a:lnTo>
                  <a:lnTo>
                    <a:pt x="72344" y="2127"/>
                  </a:lnTo>
                  <a:lnTo>
                    <a:pt x="72318" y="0"/>
                  </a:lnTo>
                  <a:close/>
                </a:path>
              </a:pathLst>
            </a:custGeom>
            <a:solidFill>
              <a:srgbClr val="195495"/>
            </a:solidFill>
          </p:spPr>
          <p:txBody>
            <a:bodyPr wrap="square" lIns="0" tIns="0" rIns="0" bIns="0" rtlCol="0"/>
            <a:lstStyle/>
            <a:p>
              <a:endParaRPr sz="1227"/>
            </a:p>
          </p:txBody>
        </p:sp>
        <p:sp>
          <p:nvSpPr>
            <p:cNvPr id="5649" name="object 5649"/>
            <p:cNvSpPr/>
            <p:nvPr/>
          </p:nvSpPr>
          <p:spPr>
            <a:xfrm>
              <a:off x="2306802" y="6901967"/>
              <a:ext cx="72390" cy="68580"/>
            </a:xfrm>
            <a:custGeom>
              <a:avLst/>
              <a:gdLst/>
              <a:ahLst/>
              <a:cxnLst/>
              <a:rect l="l" t="t" r="r" b="b"/>
              <a:pathLst>
                <a:path w="72389" h="68579">
                  <a:moveTo>
                    <a:pt x="72344" y="0"/>
                  </a:moveTo>
                  <a:lnTo>
                    <a:pt x="0" y="66680"/>
                  </a:lnTo>
                  <a:lnTo>
                    <a:pt x="0" y="68466"/>
                  </a:lnTo>
                  <a:lnTo>
                    <a:pt x="72366" y="1843"/>
                  </a:lnTo>
                  <a:lnTo>
                    <a:pt x="72344" y="0"/>
                  </a:lnTo>
                  <a:close/>
                </a:path>
              </a:pathLst>
            </a:custGeom>
            <a:solidFill>
              <a:srgbClr val="195596"/>
            </a:solidFill>
          </p:spPr>
          <p:txBody>
            <a:bodyPr wrap="square" lIns="0" tIns="0" rIns="0" bIns="0" rtlCol="0"/>
            <a:lstStyle/>
            <a:p>
              <a:endParaRPr sz="1227"/>
            </a:p>
          </p:txBody>
        </p:sp>
        <p:sp>
          <p:nvSpPr>
            <p:cNvPr id="5650" name="object 5650"/>
            <p:cNvSpPr/>
            <p:nvPr/>
          </p:nvSpPr>
          <p:spPr>
            <a:xfrm>
              <a:off x="2306802" y="6903811"/>
              <a:ext cx="72390" cy="69215"/>
            </a:xfrm>
            <a:custGeom>
              <a:avLst/>
              <a:gdLst/>
              <a:ahLst/>
              <a:cxnLst/>
              <a:rect l="l" t="t" r="r" b="b"/>
              <a:pathLst>
                <a:path w="72389" h="69215">
                  <a:moveTo>
                    <a:pt x="72366" y="0"/>
                  </a:moveTo>
                  <a:lnTo>
                    <a:pt x="0" y="66622"/>
                  </a:lnTo>
                  <a:lnTo>
                    <a:pt x="0" y="68787"/>
                  </a:lnTo>
                  <a:lnTo>
                    <a:pt x="72389" y="1886"/>
                  </a:lnTo>
                  <a:lnTo>
                    <a:pt x="72366" y="0"/>
                  </a:lnTo>
                  <a:close/>
                </a:path>
              </a:pathLst>
            </a:custGeom>
            <a:solidFill>
              <a:srgbClr val="1A5597"/>
            </a:solidFill>
          </p:spPr>
          <p:txBody>
            <a:bodyPr wrap="square" lIns="0" tIns="0" rIns="0" bIns="0" rtlCol="0"/>
            <a:lstStyle/>
            <a:p>
              <a:endParaRPr sz="1227"/>
            </a:p>
          </p:txBody>
        </p:sp>
        <p:sp>
          <p:nvSpPr>
            <p:cNvPr id="5651" name="object 5651"/>
            <p:cNvSpPr/>
            <p:nvPr/>
          </p:nvSpPr>
          <p:spPr>
            <a:xfrm>
              <a:off x="2306802" y="6905624"/>
              <a:ext cx="73025" cy="68580"/>
            </a:xfrm>
            <a:custGeom>
              <a:avLst/>
              <a:gdLst/>
              <a:ahLst/>
              <a:cxnLst/>
              <a:rect l="l" t="t" r="r" b="b"/>
              <a:pathLst>
                <a:path w="73025" h="68579">
                  <a:moveTo>
                    <a:pt x="72389" y="0"/>
                  </a:moveTo>
                  <a:lnTo>
                    <a:pt x="0" y="66556"/>
                  </a:lnTo>
                  <a:lnTo>
                    <a:pt x="0" y="68427"/>
                  </a:lnTo>
                  <a:lnTo>
                    <a:pt x="72410" y="1771"/>
                  </a:lnTo>
                  <a:lnTo>
                    <a:pt x="72389" y="0"/>
                  </a:lnTo>
                  <a:close/>
                </a:path>
              </a:pathLst>
            </a:custGeom>
            <a:solidFill>
              <a:srgbClr val="1A5697"/>
            </a:solidFill>
          </p:spPr>
          <p:txBody>
            <a:bodyPr wrap="square" lIns="0" tIns="0" rIns="0" bIns="0" rtlCol="0"/>
            <a:lstStyle/>
            <a:p>
              <a:endParaRPr sz="1227"/>
            </a:p>
          </p:txBody>
        </p:sp>
        <p:sp>
          <p:nvSpPr>
            <p:cNvPr id="5652" name="object 5652"/>
            <p:cNvSpPr/>
            <p:nvPr/>
          </p:nvSpPr>
          <p:spPr>
            <a:xfrm>
              <a:off x="2306802" y="6907396"/>
              <a:ext cx="73025" cy="69215"/>
            </a:xfrm>
            <a:custGeom>
              <a:avLst/>
              <a:gdLst/>
              <a:ahLst/>
              <a:cxnLst/>
              <a:rect l="l" t="t" r="r" b="b"/>
              <a:pathLst>
                <a:path w="73025" h="69215">
                  <a:moveTo>
                    <a:pt x="72410" y="0"/>
                  </a:moveTo>
                  <a:lnTo>
                    <a:pt x="0" y="66655"/>
                  </a:lnTo>
                  <a:lnTo>
                    <a:pt x="0" y="68850"/>
                  </a:lnTo>
                  <a:lnTo>
                    <a:pt x="72437" y="2170"/>
                  </a:lnTo>
                  <a:lnTo>
                    <a:pt x="72410" y="0"/>
                  </a:lnTo>
                  <a:close/>
                </a:path>
              </a:pathLst>
            </a:custGeom>
            <a:solidFill>
              <a:srgbClr val="1A5798"/>
            </a:solidFill>
          </p:spPr>
          <p:txBody>
            <a:bodyPr wrap="square" lIns="0" tIns="0" rIns="0" bIns="0" rtlCol="0"/>
            <a:lstStyle/>
            <a:p>
              <a:endParaRPr sz="1227"/>
            </a:p>
          </p:txBody>
        </p:sp>
        <p:sp>
          <p:nvSpPr>
            <p:cNvPr id="5653" name="object 5653"/>
            <p:cNvSpPr/>
            <p:nvPr/>
          </p:nvSpPr>
          <p:spPr>
            <a:xfrm>
              <a:off x="2306802" y="6908938"/>
              <a:ext cx="73025" cy="69215"/>
            </a:xfrm>
            <a:custGeom>
              <a:avLst/>
              <a:gdLst/>
              <a:ahLst/>
              <a:cxnLst/>
              <a:rect l="l" t="t" r="r" b="b"/>
              <a:pathLst>
                <a:path w="73025" h="69215">
                  <a:moveTo>
                    <a:pt x="72429" y="0"/>
                  </a:moveTo>
                  <a:lnTo>
                    <a:pt x="0" y="67255"/>
                  </a:lnTo>
                  <a:lnTo>
                    <a:pt x="0" y="68838"/>
                  </a:lnTo>
                  <a:lnTo>
                    <a:pt x="72454" y="2056"/>
                  </a:lnTo>
                  <a:lnTo>
                    <a:pt x="72429" y="0"/>
                  </a:lnTo>
                  <a:close/>
                </a:path>
              </a:pathLst>
            </a:custGeom>
            <a:solidFill>
              <a:srgbClr val="1A5799"/>
            </a:solidFill>
          </p:spPr>
          <p:txBody>
            <a:bodyPr wrap="square" lIns="0" tIns="0" rIns="0" bIns="0" rtlCol="0"/>
            <a:lstStyle/>
            <a:p>
              <a:endParaRPr sz="1227"/>
            </a:p>
          </p:txBody>
        </p:sp>
        <p:sp>
          <p:nvSpPr>
            <p:cNvPr id="5654" name="object 5654"/>
            <p:cNvSpPr/>
            <p:nvPr/>
          </p:nvSpPr>
          <p:spPr>
            <a:xfrm>
              <a:off x="2306802" y="6910994"/>
              <a:ext cx="73025" cy="68580"/>
            </a:xfrm>
            <a:custGeom>
              <a:avLst/>
              <a:gdLst/>
              <a:ahLst/>
              <a:cxnLst/>
              <a:rect l="l" t="t" r="r" b="b"/>
              <a:pathLst>
                <a:path w="73025" h="68579">
                  <a:moveTo>
                    <a:pt x="72454" y="0"/>
                  </a:moveTo>
                  <a:lnTo>
                    <a:pt x="0" y="66781"/>
                  </a:lnTo>
                  <a:lnTo>
                    <a:pt x="0" y="68562"/>
                  </a:lnTo>
                  <a:lnTo>
                    <a:pt x="72476" y="1839"/>
                  </a:lnTo>
                  <a:lnTo>
                    <a:pt x="72454" y="0"/>
                  </a:lnTo>
                  <a:close/>
                </a:path>
              </a:pathLst>
            </a:custGeom>
            <a:solidFill>
              <a:srgbClr val="1A5899"/>
            </a:solidFill>
          </p:spPr>
          <p:txBody>
            <a:bodyPr wrap="square" lIns="0" tIns="0" rIns="0" bIns="0" rtlCol="0"/>
            <a:lstStyle/>
            <a:p>
              <a:endParaRPr sz="1227"/>
            </a:p>
          </p:txBody>
        </p:sp>
        <p:sp>
          <p:nvSpPr>
            <p:cNvPr id="5655" name="object 5655"/>
            <p:cNvSpPr/>
            <p:nvPr/>
          </p:nvSpPr>
          <p:spPr>
            <a:xfrm>
              <a:off x="2306802" y="6912833"/>
              <a:ext cx="73025" cy="69215"/>
            </a:xfrm>
            <a:custGeom>
              <a:avLst/>
              <a:gdLst/>
              <a:ahLst/>
              <a:cxnLst/>
              <a:rect l="l" t="t" r="r" b="b"/>
              <a:pathLst>
                <a:path w="73025" h="69215">
                  <a:moveTo>
                    <a:pt x="72476" y="0"/>
                  </a:moveTo>
                  <a:lnTo>
                    <a:pt x="0" y="66723"/>
                  </a:lnTo>
                  <a:lnTo>
                    <a:pt x="0" y="68918"/>
                  </a:lnTo>
                  <a:lnTo>
                    <a:pt x="72503" y="2170"/>
                  </a:lnTo>
                  <a:lnTo>
                    <a:pt x="72476" y="0"/>
                  </a:lnTo>
                  <a:close/>
                </a:path>
              </a:pathLst>
            </a:custGeom>
            <a:solidFill>
              <a:srgbClr val="1A599A"/>
            </a:solidFill>
          </p:spPr>
          <p:txBody>
            <a:bodyPr wrap="square" lIns="0" tIns="0" rIns="0" bIns="0" rtlCol="0"/>
            <a:lstStyle/>
            <a:p>
              <a:endParaRPr sz="1227"/>
            </a:p>
          </p:txBody>
        </p:sp>
        <p:sp>
          <p:nvSpPr>
            <p:cNvPr id="5656" name="object 5656"/>
            <p:cNvSpPr/>
            <p:nvPr/>
          </p:nvSpPr>
          <p:spPr>
            <a:xfrm>
              <a:off x="2306802" y="6914736"/>
              <a:ext cx="73025" cy="68580"/>
            </a:xfrm>
            <a:custGeom>
              <a:avLst/>
              <a:gdLst/>
              <a:ahLst/>
              <a:cxnLst/>
              <a:rect l="l" t="t" r="r" b="b"/>
              <a:pathLst>
                <a:path w="73025" h="68579">
                  <a:moveTo>
                    <a:pt x="72500" y="0"/>
                  </a:moveTo>
                  <a:lnTo>
                    <a:pt x="0" y="67002"/>
                  </a:lnTo>
                  <a:lnTo>
                    <a:pt x="0" y="68549"/>
                  </a:lnTo>
                  <a:lnTo>
                    <a:pt x="72520" y="1706"/>
                  </a:lnTo>
                  <a:lnTo>
                    <a:pt x="72500" y="0"/>
                  </a:lnTo>
                  <a:close/>
                </a:path>
              </a:pathLst>
            </a:custGeom>
            <a:solidFill>
              <a:srgbClr val="1A5A9B"/>
            </a:solidFill>
          </p:spPr>
          <p:txBody>
            <a:bodyPr wrap="square" lIns="0" tIns="0" rIns="0" bIns="0" rtlCol="0"/>
            <a:lstStyle/>
            <a:p>
              <a:endParaRPr sz="1227"/>
            </a:p>
          </p:txBody>
        </p:sp>
        <p:sp>
          <p:nvSpPr>
            <p:cNvPr id="5657" name="object 5657"/>
            <p:cNvSpPr/>
            <p:nvPr/>
          </p:nvSpPr>
          <p:spPr>
            <a:xfrm>
              <a:off x="2306802" y="6916442"/>
              <a:ext cx="73025" cy="69215"/>
            </a:xfrm>
            <a:custGeom>
              <a:avLst/>
              <a:gdLst/>
              <a:ahLst/>
              <a:cxnLst/>
              <a:rect l="l" t="t" r="r" b="b"/>
              <a:pathLst>
                <a:path w="73025" h="69215">
                  <a:moveTo>
                    <a:pt x="72520" y="0"/>
                  </a:moveTo>
                  <a:lnTo>
                    <a:pt x="0" y="66843"/>
                  </a:lnTo>
                  <a:lnTo>
                    <a:pt x="0" y="69039"/>
                  </a:lnTo>
                  <a:lnTo>
                    <a:pt x="72547" y="2172"/>
                  </a:lnTo>
                  <a:lnTo>
                    <a:pt x="72520" y="0"/>
                  </a:lnTo>
                  <a:close/>
                </a:path>
              </a:pathLst>
            </a:custGeom>
            <a:solidFill>
              <a:srgbClr val="1A5A9C"/>
            </a:solidFill>
          </p:spPr>
          <p:txBody>
            <a:bodyPr wrap="square" lIns="0" tIns="0" rIns="0" bIns="0" rtlCol="0"/>
            <a:lstStyle/>
            <a:p>
              <a:endParaRPr sz="1227"/>
            </a:p>
          </p:txBody>
        </p:sp>
        <p:sp>
          <p:nvSpPr>
            <p:cNvPr id="5658" name="object 5658"/>
            <p:cNvSpPr/>
            <p:nvPr/>
          </p:nvSpPr>
          <p:spPr>
            <a:xfrm>
              <a:off x="2306802" y="6918544"/>
              <a:ext cx="73025" cy="68580"/>
            </a:xfrm>
            <a:custGeom>
              <a:avLst/>
              <a:gdLst/>
              <a:ahLst/>
              <a:cxnLst/>
              <a:rect l="l" t="t" r="r" b="b"/>
              <a:pathLst>
                <a:path w="73025" h="68579">
                  <a:moveTo>
                    <a:pt x="72546" y="0"/>
                  </a:moveTo>
                  <a:lnTo>
                    <a:pt x="0" y="66629"/>
                  </a:lnTo>
                  <a:lnTo>
                    <a:pt x="0" y="68362"/>
                  </a:lnTo>
                  <a:lnTo>
                    <a:pt x="72565" y="1564"/>
                  </a:lnTo>
                  <a:lnTo>
                    <a:pt x="72546" y="0"/>
                  </a:lnTo>
                  <a:close/>
                </a:path>
              </a:pathLst>
            </a:custGeom>
            <a:solidFill>
              <a:srgbClr val="1B5B9C"/>
            </a:solidFill>
          </p:spPr>
          <p:txBody>
            <a:bodyPr wrap="square" lIns="0" tIns="0" rIns="0" bIns="0" rtlCol="0"/>
            <a:lstStyle/>
            <a:p>
              <a:endParaRPr sz="1227"/>
            </a:p>
          </p:txBody>
        </p:sp>
        <p:sp>
          <p:nvSpPr>
            <p:cNvPr id="5659" name="object 5659"/>
            <p:cNvSpPr/>
            <p:nvPr/>
          </p:nvSpPr>
          <p:spPr>
            <a:xfrm>
              <a:off x="2306802" y="6920108"/>
              <a:ext cx="73025" cy="69215"/>
            </a:xfrm>
            <a:custGeom>
              <a:avLst/>
              <a:gdLst/>
              <a:ahLst/>
              <a:cxnLst/>
              <a:rect l="l" t="t" r="r" b="b"/>
              <a:pathLst>
                <a:path w="73025" h="69215">
                  <a:moveTo>
                    <a:pt x="72565" y="0"/>
                  </a:moveTo>
                  <a:lnTo>
                    <a:pt x="0" y="66798"/>
                  </a:lnTo>
                  <a:lnTo>
                    <a:pt x="0" y="68993"/>
                  </a:lnTo>
                  <a:lnTo>
                    <a:pt x="72592" y="2170"/>
                  </a:lnTo>
                  <a:lnTo>
                    <a:pt x="72565" y="0"/>
                  </a:lnTo>
                  <a:close/>
                </a:path>
              </a:pathLst>
            </a:custGeom>
            <a:solidFill>
              <a:srgbClr val="1B5C9D"/>
            </a:solidFill>
          </p:spPr>
          <p:txBody>
            <a:bodyPr wrap="square" lIns="0" tIns="0" rIns="0" bIns="0" rtlCol="0"/>
            <a:lstStyle/>
            <a:p>
              <a:endParaRPr sz="1227"/>
            </a:p>
          </p:txBody>
        </p:sp>
        <p:sp>
          <p:nvSpPr>
            <p:cNvPr id="5660" name="object 5660"/>
            <p:cNvSpPr/>
            <p:nvPr/>
          </p:nvSpPr>
          <p:spPr>
            <a:xfrm>
              <a:off x="2306802" y="6922043"/>
              <a:ext cx="73025" cy="67945"/>
            </a:xfrm>
            <a:custGeom>
              <a:avLst/>
              <a:gdLst/>
              <a:ahLst/>
              <a:cxnLst/>
              <a:rect l="l" t="t" r="r" b="b"/>
              <a:pathLst>
                <a:path w="73025" h="67945">
                  <a:moveTo>
                    <a:pt x="72589" y="0"/>
                  </a:moveTo>
                  <a:lnTo>
                    <a:pt x="0" y="67058"/>
                  </a:lnTo>
                  <a:lnTo>
                    <a:pt x="233" y="67447"/>
                  </a:lnTo>
                  <a:lnTo>
                    <a:pt x="2098" y="66902"/>
                  </a:lnTo>
                  <a:lnTo>
                    <a:pt x="72614" y="2068"/>
                  </a:lnTo>
                  <a:lnTo>
                    <a:pt x="72589" y="0"/>
                  </a:lnTo>
                  <a:close/>
                </a:path>
              </a:pathLst>
            </a:custGeom>
            <a:solidFill>
              <a:srgbClr val="1B5C9E"/>
            </a:solidFill>
          </p:spPr>
          <p:txBody>
            <a:bodyPr wrap="square" lIns="0" tIns="0" rIns="0" bIns="0" rtlCol="0"/>
            <a:lstStyle/>
            <a:p>
              <a:endParaRPr sz="1227"/>
            </a:p>
          </p:txBody>
        </p:sp>
        <p:sp>
          <p:nvSpPr>
            <p:cNvPr id="5661" name="object 5661"/>
            <p:cNvSpPr/>
            <p:nvPr/>
          </p:nvSpPr>
          <p:spPr>
            <a:xfrm>
              <a:off x="2308901" y="6924111"/>
              <a:ext cx="71120" cy="65405"/>
            </a:xfrm>
            <a:custGeom>
              <a:avLst/>
              <a:gdLst/>
              <a:ahLst/>
              <a:cxnLst/>
              <a:rect l="l" t="t" r="r" b="b"/>
              <a:pathLst>
                <a:path w="71119" h="65404">
                  <a:moveTo>
                    <a:pt x="70515" y="0"/>
                  </a:moveTo>
                  <a:lnTo>
                    <a:pt x="0" y="64834"/>
                  </a:lnTo>
                  <a:lnTo>
                    <a:pt x="2437" y="64122"/>
                  </a:lnTo>
                  <a:lnTo>
                    <a:pt x="70532" y="1358"/>
                  </a:lnTo>
                  <a:lnTo>
                    <a:pt x="70515" y="0"/>
                  </a:lnTo>
                  <a:close/>
                </a:path>
              </a:pathLst>
            </a:custGeom>
            <a:solidFill>
              <a:srgbClr val="1B5D9F"/>
            </a:solidFill>
          </p:spPr>
          <p:txBody>
            <a:bodyPr wrap="square" lIns="0" tIns="0" rIns="0" bIns="0" rtlCol="0"/>
            <a:lstStyle/>
            <a:p>
              <a:endParaRPr sz="1227"/>
            </a:p>
          </p:txBody>
        </p:sp>
        <p:sp>
          <p:nvSpPr>
            <p:cNvPr id="5662" name="object 5662"/>
            <p:cNvSpPr/>
            <p:nvPr/>
          </p:nvSpPr>
          <p:spPr>
            <a:xfrm>
              <a:off x="2311338" y="6925470"/>
              <a:ext cx="68580" cy="62865"/>
            </a:xfrm>
            <a:custGeom>
              <a:avLst/>
              <a:gdLst/>
              <a:ahLst/>
              <a:cxnLst/>
              <a:rect l="l" t="t" r="r" b="b"/>
              <a:pathLst>
                <a:path w="68580" h="62865">
                  <a:moveTo>
                    <a:pt x="68095" y="0"/>
                  </a:moveTo>
                  <a:lnTo>
                    <a:pt x="0" y="62763"/>
                  </a:lnTo>
                  <a:lnTo>
                    <a:pt x="3489" y="61744"/>
                  </a:lnTo>
                  <a:lnTo>
                    <a:pt x="68121" y="2172"/>
                  </a:lnTo>
                  <a:lnTo>
                    <a:pt x="68095" y="0"/>
                  </a:lnTo>
                  <a:close/>
                </a:path>
              </a:pathLst>
            </a:custGeom>
            <a:solidFill>
              <a:srgbClr val="1B5E9F"/>
            </a:solidFill>
          </p:spPr>
          <p:txBody>
            <a:bodyPr wrap="square" lIns="0" tIns="0" rIns="0" bIns="0" rtlCol="0"/>
            <a:lstStyle/>
            <a:p>
              <a:endParaRPr sz="1227"/>
            </a:p>
          </p:txBody>
        </p:sp>
        <p:sp>
          <p:nvSpPr>
            <p:cNvPr id="5663" name="object 5663"/>
            <p:cNvSpPr/>
            <p:nvPr/>
          </p:nvSpPr>
          <p:spPr>
            <a:xfrm>
              <a:off x="2314827" y="6927642"/>
              <a:ext cx="64769" cy="59690"/>
            </a:xfrm>
            <a:custGeom>
              <a:avLst/>
              <a:gdLst/>
              <a:ahLst/>
              <a:cxnLst/>
              <a:rect l="l" t="t" r="r" b="b"/>
              <a:pathLst>
                <a:path w="64769" h="59690">
                  <a:moveTo>
                    <a:pt x="64632" y="0"/>
                  </a:moveTo>
                  <a:lnTo>
                    <a:pt x="0" y="59572"/>
                  </a:lnTo>
                  <a:lnTo>
                    <a:pt x="2987" y="58699"/>
                  </a:lnTo>
                  <a:lnTo>
                    <a:pt x="64655" y="1859"/>
                  </a:lnTo>
                  <a:lnTo>
                    <a:pt x="64632" y="0"/>
                  </a:lnTo>
                  <a:close/>
                </a:path>
              </a:pathLst>
            </a:custGeom>
            <a:solidFill>
              <a:srgbClr val="1B5EA0"/>
            </a:solidFill>
          </p:spPr>
          <p:txBody>
            <a:bodyPr wrap="square" lIns="0" tIns="0" rIns="0" bIns="0" rtlCol="0"/>
            <a:lstStyle/>
            <a:p>
              <a:endParaRPr sz="1227"/>
            </a:p>
          </p:txBody>
        </p:sp>
        <p:sp>
          <p:nvSpPr>
            <p:cNvPr id="5664" name="object 5664"/>
            <p:cNvSpPr/>
            <p:nvPr/>
          </p:nvSpPr>
          <p:spPr>
            <a:xfrm>
              <a:off x="2317814" y="6929501"/>
              <a:ext cx="62230" cy="57150"/>
            </a:xfrm>
            <a:custGeom>
              <a:avLst/>
              <a:gdLst/>
              <a:ahLst/>
              <a:cxnLst/>
              <a:rect l="l" t="t" r="r" b="b"/>
              <a:pathLst>
                <a:path w="62230" h="57150">
                  <a:moveTo>
                    <a:pt x="61668" y="0"/>
                  </a:moveTo>
                  <a:lnTo>
                    <a:pt x="0" y="56840"/>
                  </a:lnTo>
                  <a:lnTo>
                    <a:pt x="2944" y="55979"/>
                  </a:lnTo>
                  <a:lnTo>
                    <a:pt x="61690" y="1833"/>
                  </a:lnTo>
                  <a:lnTo>
                    <a:pt x="61668" y="0"/>
                  </a:lnTo>
                  <a:close/>
                </a:path>
              </a:pathLst>
            </a:custGeom>
            <a:solidFill>
              <a:srgbClr val="1B5FA1"/>
            </a:solidFill>
          </p:spPr>
          <p:txBody>
            <a:bodyPr wrap="square" lIns="0" tIns="0" rIns="0" bIns="0" rtlCol="0"/>
            <a:lstStyle/>
            <a:p>
              <a:endParaRPr sz="1227"/>
            </a:p>
          </p:txBody>
        </p:sp>
        <p:sp>
          <p:nvSpPr>
            <p:cNvPr id="5665" name="object 5665"/>
            <p:cNvSpPr/>
            <p:nvPr/>
          </p:nvSpPr>
          <p:spPr>
            <a:xfrm>
              <a:off x="2320153" y="6931213"/>
              <a:ext cx="59690" cy="54610"/>
            </a:xfrm>
            <a:custGeom>
              <a:avLst/>
              <a:gdLst/>
              <a:ahLst/>
              <a:cxnLst/>
              <a:rect l="l" t="t" r="r" b="b"/>
              <a:pathLst>
                <a:path w="59689" h="54609">
                  <a:moveTo>
                    <a:pt x="59349" y="0"/>
                  </a:moveTo>
                  <a:lnTo>
                    <a:pt x="0" y="54444"/>
                  </a:lnTo>
                  <a:lnTo>
                    <a:pt x="3445" y="53438"/>
                  </a:lnTo>
                  <a:lnTo>
                    <a:pt x="59373" y="1949"/>
                  </a:lnTo>
                  <a:lnTo>
                    <a:pt x="59349" y="0"/>
                  </a:lnTo>
                  <a:close/>
                </a:path>
              </a:pathLst>
            </a:custGeom>
            <a:solidFill>
              <a:srgbClr val="1B60A1"/>
            </a:solidFill>
          </p:spPr>
          <p:txBody>
            <a:bodyPr wrap="square" lIns="0" tIns="0" rIns="0" bIns="0" rtlCol="0"/>
            <a:lstStyle/>
            <a:p>
              <a:endParaRPr sz="1227"/>
            </a:p>
          </p:txBody>
        </p:sp>
        <p:sp>
          <p:nvSpPr>
            <p:cNvPr id="5666" name="object 5666"/>
            <p:cNvSpPr/>
            <p:nvPr/>
          </p:nvSpPr>
          <p:spPr>
            <a:xfrm>
              <a:off x="2323599" y="6933163"/>
              <a:ext cx="56515" cy="52069"/>
            </a:xfrm>
            <a:custGeom>
              <a:avLst/>
              <a:gdLst/>
              <a:ahLst/>
              <a:cxnLst/>
              <a:rect l="l" t="t" r="r" b="b"/>
              <a:pathLst>
                <a:path w="56514" h="52070">
                  <a:moveTo>
                    <a:pt x="55928" y="0"/>
                  </a:moveTo>
                  <a:lnTo>
                    <a:pt x="0" y="51488"/>
                  </a:lnTo>
                  <a:lnTo>
                    <a:pt x="2699" y="50700"/>
                  </a:lnTo>
                  <a:lnTo>
                    <a:pt x="55946" y="1509"/>
                  </a:lnTo>
                  <a:lnTo>
                    <a:pt x="55928" y="0"/>
                  </a:lnTo>
                  <a:close/>
                </a:path>
              </a:pathLst>
            </a:custGeom>
            <a:solidFill>
              <a:srgbClr val="1C60A2"/>
            </a:solidFill>
          </p:spPr>
          <p:txBody>
            <a:bodyPr wrap="square" lIns="0" tIns="0" rIns="0" bIns="0" rtlCol="0"/>
            <a:lstStyle/>
            <a:p>
              <a:endParaRPr sz="1227"/>
            </a:p>
          </p:txBody>
        </p:sp>
        <p:sp>
          <p:nvSpPr>
            <p:cNvPr id="5667" name="object 5667"/>
            <p:cNvSpPr/>
            <p:nvPr/>
          </p:nvSpPr>
          <p:spPr>
            <a:xfrm>
              <a:off x="2325864" y="6934575"/>
              <a:ext cx="53975" cy="49530"/>
            </a:xfrm>
            <a:custGeom>
              <a:avLst/>
              <a:gdLst/>
              <a:ahLst/>
              <a:cxnLst/>
              <a:rect l="l" t="t" r="r" b="b"/>
              <a:pathLst>
                <a:path w="53975" h="49529">
                  <a:moveTo>
                    <a:pt x="53680" y="0"/>
                  </a:moveTo>
                  <a:lnTo>
                    <a:pt x="0" y="49413"/>
                  </a:lnTo>
                  <a:lnTo>
                    <a:pt x="3493" y="48393"/>
                  </a:lnTo>
                  <a:lnTo>
                    <a:pt x="53706" y="2170"/>
                  </a:lnTo>
                  <a:lnTo>
                    <a:pt x="53680" y="0"/>
                  </a:lnTo>
                  <a:close/>
                </a:path>
              </a:pathLst>
            </a:custGeom>
            <a:solidFill>
              <a:srgbClr val="1C61A3"/>
            </a:solidFill>
          </p:spPr>
          <p:txBody>
            <a:bodyPr wrap="square" lIns="0" tIns="0" rIns="0" bIns="0" rtlCol="0"/>
            <a:lstStyle/>
            <a:p>
              <a:endParaRPr sz="1227"/>
            </a:p>
          </p:txBody>
        </p:sp>
        <p:sp>
          <p:nvSpPr>
            <p:cNvPr id="5668" name="object 5668"/>
            <p:cNvSpPr/>
            <p:nvPr/>
          </p:nvSpPr>
          <p:spPr>
            <a:xfrm>
              <a:off x="2329357" y="6936752"/>
              <a:ext cx="50800" cy="46355"/>
            </a:xfrm>
            <a:custGeom>
              <a:avLst/>
              <a:gdLst/>
              <a:ahLst/>
              <a:cxnLst/>
              <a:rect l="l" t="t" r="r" b="b"/>
              <a:pathLst>
                <a:path w="50800" h="46354">
                  <a:moveTo>
                    <a:pt x="50253" y="3619"/>
                  </a:moveTo>
                  <a:lnTo>
                    <a:pt x="50228" y="2070"/>
                  </a:lnTo>
                  <a:lnTo>
                    <a:pt x="50228" y="1854"/>
                  </a:lnTo>
                  <a:lnTo>
                    <a:pt x="50203" y="0"/>
                  </a:lnTo>
                  <a:lnTo>
                    <a:pt x="0" y="46228"/>
                  </a:lnTo>
                  <a:lnTo>
                    <a:pt x="2984" y="45351"/>
                  </a:lnTo>
                  <a:lnTo>
                    <a:pt x="5892" y="44500"/>
                  </a:lnTo>
                  <a:lnTo>
                    <a:pt x="50253" y="3619"/>
                  </a:lnTo>
                  <a:close/>
                </a:path>
              </a:pathLst>
            </a:custGeom>
            <a:solidFill>
              <a:srgbClr val="1C62A4"/>
            </a:solidFill>
          </p:spPr>
          <p:txBody>
            <a:bodyPr wrap="square" lIns="0" tIns="0" rIns="0" bIns="0" rtlCol="0"/>
            <a:lstStyle/>
            <a:p>
              <a:endParaRPr sz="1227"/>
            </a:p>
          </p:txBody>
        </p:sp>
        <p:sp>
          <p:nvSpPr>
            <p:cNvPr id="5669" name="object 5669"/>
            <p:cNvSpPr/>
            <p:nvPr/>
          </p:nvSpPr>
          <p:spPr>
            <a:xfrm>
              <a:off x="2335260" y="6940362"/>
              <a:ext cx="44450" cy="41275"/>
            </a:xfrm>
            <a:custGeom>
              <a:avLst/>
              <a:gdLst/>
              <a:ahLst/>
              <a:cxnLst/>
              <a:rect l="l" t="t" r="r" b="b"/>
              <a:pathLst>
                <a:path w="44450" h="41275">
                  <a:moveTo>
                    <a:pt x="44354" y="0"/>
                  </a:moveTo>
                  <a:lnTo>
                    <a:pt x="0" y="40881"/>
                  </a:lnTo>
                  <a:lnTo>
                    <a:pt x="2857" y="40046"/>
                  </a:lnTo>
                  <a:lnTo>
                    <a:pt x="44376" y="1823"/>
                  </a:lnTo>
                  <a:lnTo>
                    <a:pt x="44354" y="0"/>
                  </a:lnTo>
                  <a:close/>
                </a:path>
              </a:pathLst>
            </a:custGeom>
            <a:solidFill>
              <a:srgbClr val="1C63A5"/>
            </a:solidFill>
          </p:spPr>
          <p:txBody>
            <a:bodyPr wrap="square" lIns="0" tIns="0" rIns="0" bIns="0" rtlCol="0"/>
            <a:lstStyle/>
            <a:p>
              <a:endParaRPr sz="1227"/>
            </a:p>
          </p:txBody>
        </p:sp>
        <p:sp>
          <p:nvSpPr>
            <p:cNvPr id="5670" name="object 5670"/>
            <p:cNvSpPr/>
            <p:nvPr/>
          </p:nvSpPr>
          <p:spPr>
            <a:xfrm>
              <a:off x="2338180" y="6942211"/>
              <a:ext cx="41910" cy="38735"/>
            </a:xfrm>
            <a:custGeom>
              <a:avLst/>
              <a:gdLst/>
              <a:ahLst/>
              <a:cxnLst/>
              <a:rect l="l" t="t" r="r" b="b"/>
              <a:pathLst>
                <a:path w="41910" h="38734">
                  <a:moveTo>
                    <a:pt x="41457" y="0"/>
                  </a:moveTo>
                  <a:lnTo>
                    <a:pt x="0" y="38179"/>
                  </a:lnTo>
                  <a:lnTo>
                    <a:pt x="2922" y="37326"/>
                  </a:lnTo>
                  <a:lnTo>
                    <a:pt x="41479" y="1805"/>
                  </a:lnTo>
                  <a:lnTo>
                    <a:pt x="41457" y="0"/>
                  </a:lnTo>
                  <a:close/>
                </a:path>
              </a:pathLst>
            </a:custGeom>
            <a:solidFill>
              <a:srgbClr val="1C64A6"/>
            </a:solidFill>
          </p:spPr>
          <p:txBody>
            <a:bodyPr wrap="square" lIns="0" tIns="0" rIns="0" bIns="0" rtlCol="0"/>
            <a:lstStyle/>
            <a:p>
              <a:endParaRPr sz="1227"/>
            </a:p>
          </p:txBody>
        </p:sp>
        <p:sp>
          <p:nvSpPr>
            <p:cNvPr id="5671" name="object 5671"/>
            <p:cNvSpPr/>
            <p:nvPr/>
          </p:nvSpPr>
          <p:spPr>
            <a:xfrm>
              <a:off x="2341103" y="6944016"/>
              <a:ext cx="38735" cy="35560"/>
            </a:xfrm>
            <a:custGeom>
              <a:avLst/>
              <a:gdLst/>
              <a:ahLst/>
              <a:cxnLst/>
              <a:rect l="l" t="t" r="r" b="b"/>
              <a:pathLst>
                <a:path w="38735" h="35559">
                  <a:moveTo>
                    <a:pt x="38556" y="0"/>
                  </a:moveTo>
                  <a:lnTo>
                    <a:pt x="0" y="35520"/>
                  </a:lnTo>
                  <a:lnTo>
                    <a:pt x="2897" y="34674"/>
                  </a:lnTo>
                  <a:lnTo>
                    <a:pt x="38578" y="1813"/>
                  </a:lnTo>
                  <a:lnTo>
                    <a:pt x="38556" y="0"/>
                  </a:lnTo>
                  <a:close/>
                </a:path>
              </a:pathLst>
            </a:custGeom>
            <a:solidFill>
              <a:srgbClr val="1C65A6"/>
            </a:solidFill>
          </p:spPr>
          <p:txBody>
            <a:bodyPr wrap="square" lIns="0" tIns="0" rIns="0" bIns="0" rtlCol="0"/>
            <a:lstStyle/>
            <a:p>
              <a:endParaRPr sz="1227"/>
            </a:p>
          </p:txBody>
        </p:sp>
        <p:sp>
          <p:nvSpPr>
            <p:cNvPr id="5672" name="object 5672"/>
            <p:cNvSpPr/>
            <p:nvPr/>
          </p:nvSpPr>
          <p:spPr>
            <a:xfrm>
              <a:off x="2344001" y="6945830"/>
              <a:ext cx="36195" cy="33020"/>
            </a:xfrm>
            <a:custGeom>
              <a:avLst/>
              <a:gdLst/>
              <a:ahLst/>
              <a:cxnLst/>
              <a:rect l="l" t="t" r="r" b="b"/>
              <a:pathLst>
                <a:path w="36194" h="33020">
                  <a:moveTo>
                    <a:pt x="35680" y="0"/>
                  </a:moveTo>
                  <a:lnTo>
                    <a:pt x="0" y="32860"/>
                  </a:lnTo>
                  <a:lnTo>
                    <a:pt x="3331" y="31886"/>
                  </a:lnTo>
                  <a:lnTo>
                    <a:pt x="35704" y="1954"/>
                  </a:lnTo>
                  <a:lnTo>
                    <a:pt x="35680" y="0"/>
                  </a:lnTo>
                  <a:close/>
                </a:path>
              </a:pathLst>
            </a:custGeom>
            <a:solidFill>
              <a:srgbClr val="1C65A7"/>
            </a:solidFill>
          </p:spPr>
          <p:txBody>
            <a:bodyPr wrap="square" lIns="0" tIns="0" rIns="0" bIns="0" rtlCol="0"/>
            <a:lstStyle/>
            <a:p>
              <a:endParaRPr sz="1227"/>
            </a:p>
          </p:txBody>
        </p:sp>
        <p:sp>
          <p:nvSpPr>
            <p:cNvPr id="5673" name="object 5673"/>
            <p:cNvSpPr/>
            <p:nvPr/>
          </p:nvSpPr>
          <p:spPr>
            <a:xfrm>
              <a:off x="2346934" y="6947654"/>
              <a:ext cx="33020" cy="30480"/>
            </a:xfrm>
            <a:custGeom>
              <a:avLst/>
              <a:gdLst/>
              <a:ahLst/>
              <a:cxnLst/>
              <a:rect l="l" t="t" r="r" b="b"/>
              <a:pathLst>
                <a:path w="33019" h="30479">
                  <a:moveTo>
                    <a:pt x="32769" y="0"/>
                  </a:moveTo>
                  <a:lnTo>
                    <a:pt x="0" y="30178"/>
                  </a:lnTo>
                  <a:lnTo>
                    <a:pt x="3305" y="29213"/>
                  </a:lnTo>
                  <a:lnTo>
                    <a:pt x="32792" y="1939"/>
                  </a:lnTo>
                  <a:lnTo>
                    <a:pt x="32769" y="0"/>
                  </a:lnTo>
                  <a:close/>
                </a:path>
              </a:pathLst>
            </a:custGeom>
            <a:solidFill>
              <a:srgbClr val="1D66A8"/>
            </a:solidFill>
          </p:spPr>
          <p:txBody>
            <a:bodyPr wrap="square" lIns="0" tIns="0" rIns="0" bIns="0" rtlCol="0"/>
            <a:lstStyle/>
            <a:p>
              <a:endParaRPr sz="1227"/>
            </a:p>
          </p:txBody>
        </p:sp>
        <p:sp>
          <p:nvSpPr>
            <p:cNvPr id="5674" name="object 5674"/>
            <p:cNvSpPr/>
            <p:nvPr/>
          </p:nvSpPr>
          <p:spPr>
            <a:xfrm>
              <a:off x="2349817" y="6949452"/>
              <a:ext cx="30480" cy="27940"/>
            </a:xfrm>
            <a:custGeom>
              <a:avLst/>
              <a:gdLst/>
              <a:ahLst/>
              <a:cxnLst/>
              <a:rect l="l" t="t" r="r" b="b"/>
              <a:pathLst>
                <a:path w="30480" h="27940">
                  <a:moveTo>
                    <a:pt x="29946" y="4000"/>
                  </a:moveTo>
                  <a:lnTo>
                    <a:pt x="29921" y="1828"/>
                  </a:lnTo>
                  <a:lnTo>
                    <a:pt x="29908" y="0"/>
                  </a:lnTo>
                  <a:lnTo>
                    <a:pt x="0" y="27546"/>
                  </a:lnTo>
                  <a:lnTo>
                    <a:pt x="2933" y="26682"/>
                  </a:lnTo>
                  <a:lnTo>
                    <a:pt x="6426" y="25666"/>
                  </a:lnTo>
                  <a:lnTo>
                    <a:pt x="29946" y="4000"/>
                  </a:lnTo>
                  <a:close/>
                </a:path>
              </a:pathLst>
            </a:custGeom>
            <a:solidFill>
              <a:srgbClr val="1D67A9"/>
            </a:solidFill>
          </p:spPr>
          <p:txBody>
            <a:bodyPr wrap="square" lIns="0" tIns="0" rIns="0" bIns="0" rtlCol="0"/>
            <a:lstStyle/>
            <a:p>
              <a:endParaRPr sz="1227"/>
            </a:p>
          </p:txBody>
        </p:sp>
        <p:sp>
          <p:nvSpPr>
            <p:cNvPr id="5675" name="object 5675"/>
            <p:cNvSpPr/>
            <p:nvPr/>
          </p:nvSpPr>
          <p:spPr>
            <a:xfrm>
              <a:off x="2356246" y="6953444"/>
              <a:ext cx="24130" cy="22225"/>
            </a:xfrm>
            <a:custGeom>
              <a:avLst/>
              <a:gdLst/>
              <a:ahLst/>
              <a:cxnLst/>
              <a:rect l="l" t="t" r="r" b="b"/>
              <a:pathLst>
                <a:path w="24130" h="22225">
                  <a:moveTo>
                    <a:pt x="23527" y="0"/>
                  </a:moveTo>
                  <a:lnTo>
                    <a:pt x="0" y="21668"/>
                  </a:lnTo>
                  <a:lnTo>
                    <a:pt x="23328" y="14851"/>
                  </a:lnTo>
                  <a:lnTo>
                    <a:pt x="23704" y="14504"/>
                  </a:lnTo>
                  <a:lnTo>
                    <a:pt x="23527" y="0"/>
                  </a:lnTo>
                  <a:close/>
                </a:path>
              </a:pathLst>
            </a:custGeom>
            <a:solidFill>
              <a:srgbClr val="1D68AA"/>
            </a:solidFill>
          </p:spPr>
          <p:txBody>
            <a:bodyPr wrap="square" lIns="0" tIns="0" rIns="0" bIns="0" rtlCol="0"/>
            <a:lstStyle/>
            <a:p>
              <a:endParaRPr sz="1227"/>
            </a:p>
          </p:txBody>
        </p:sp>
        <p:sp>
          <p:nvSpPr>
            <p:cNvPr id="5676" name="object 5676"/>
            <p:cNvSpPr/>
            <p:nvPr/>
          </p:nvSpPr>
          <p:spPr>
            <a:xfrm>
              <a:off x="2355075" y="6866420"/>
              <a:ext cx="24130" cy="14604"/>
            </a:xfrm>
            <a:custGeom>
              <a:avLst/>
              <a:gdLst/>
              <a:ahLst/>
              <a:cxnLst/>
              <a:rect l="l" t="t" r="r" b="b"/>
              <a:pathLst>
                <a:path w="24130" h="14604">
                  <a:moveTo>
                    <a:pt x="23736" y="8039"/>
                  </a:moveTo>
                  <a:lnTo>
                    <a:pt x="2286" y="774"/>
                  </a:lnTo>
                  <a:lnTo>
                    <a:pt x="1625" y="558"/>
                  </a:lnTo>
                  <a:lnTo>
                    <a:pt x="0" y="0"/>
                  </a:lnTo>
                  <a:lnTo>
                    <a:pt x="3860" y="14097"/>
                  </a:lnTo>
                  <a:lnTo>
                    <a:pt x="5321" y="13652"/>
                  </a:lnTo>
                  <a:lnTo>
                    <a:pt x="5473" y="13614"/>
                  </a:lnTo>
                  <a:lnTo>
                    <a:pt x="5753" y="13525"/>
                  </a:lnTo>
                  <a:lnTo>
                    <a:pt x="23736" y="8039"/>
                  </a:lnTo>
                  <a:close/>
                </a:path>
              </a:pathLst>
            </a:custGeom>
            <a:solidFill>
              <a:srgbClr val="143777"/>
            </a:solidFill>
          </p:spPr>
          <p:txBody>
            <a:bodyPr wrap="square" lIns="0" tIns="0" rIns="0" bIns="0" rtlCol="0"/>
            <a:lstStyle/>
            <a:p>
              <a:endParaRPr sz="1227"/>
            </a:p>
          </p:txBody>
        </p:sp>
        <p:sp>
          <p:nvSpPr>
            <p:cNvPr id="5677" name="object 5677"/>
            <p:cNvSpPr/>
            <p:nvPr/>
          </p:nvSpPr>
          <p:spPr>
            <a:xfrm>
              <a:off x="2351875" y="6865340"/>
              <a:ext cx="7620" cy="16510"/>
            </a:xfrm>
            <a:custGeom>
              <a:avLst/>
              <a:gdLst/>
              <a:ahLst/>
              <a:cxnLst/>
              <a:rect l="l" t="t" r="r" b="b"/>
              <a:pathLst>
                <a:path w="7619" h="16509">
                  <a:moveTo>
                    <a:pt x="7493" y="15049"/>
                  </a:moveTo>
                  <a:lnTo>
                    <a:pt x="3657" y="1231"/>
                  </a:lnTo>
                  <a:lnTo>
                    <a:pt x="2311" y="787"/>
                  </a:lnTo>
                  <a:lnTo>
                    <a:pt x="2044" y="685"/>
                  </a:lnTo>
                  <a:lnTo>
                    <a:pt x="1371" y="469"/>
                  </a:lnTo>
                  <a:lnTo>
                    <a:pt x="0" y="0"/>
                  </a:lnTo>
                  <a:lnTo>
                    <a:pt x="4356" y="16002"/>
                  </a:lnTo>
                  <a:lnTo>
                    <a:pt x="6324" y="15405"/>
                  </a:lnTo>
                  <a:lnTo>
                    <a:pt x="7493" y="15049"/>
                  </a:lnTo>
                  <a:close/>
                </a:path>
              </a:pathLst>
            </a:custGeom>
            <a:solidFill>
              <a:srgbClr val="143878"/>
            </a:solidFill>
          </p:spPr>
          <p:txBody>
            <a:bodyPr wrap="square" lIns="0" tIns="0" rIns="0" bIns="0" rtlCol="0"/>
            <a:lstStyle/>
            <a:p>
              <a:endParaRPr sz="1227"/>
            </a:p>
          </p:txBody>
        </p:sp>
        <p:sp>
          <p:nvSpPr>
            <p:cNvPr id="5678" name="object 5678"/>
            <p:cNvSpPr/>
            <p:nvPr/>
          </p:nvSpPr>
          <p:spPr>
            <a:xfrm>
              <a:off x="2350070" y="6864716"/>
              <a:ext cx="6985" cy="17145"/>
            </a:xfrm>
            <a:custGeom>
              <a:avLst/>
              <a:gdLst/>
              <a:ahLst/>
              <a:cxnLst/>
              <a:rect l="l" t="t" r="r" b="b"/>
              <a:pathLst>
                <a:path w="6985" h="17145">
                  <a:moveTo>
                    <a:pt x="0" y="0"/>
                  </a:moveTo>
                  <a:lnTo>
                    <a:pt x="4677" y="17069"/>
                  </a:lnTo>
                  <a:lnTo>
                    <a:pt x="6669" y="16463"/>
                  </a:lnTo>
                  <a:lnTo>
                    <a:pt x="2325" y="788"/>
                  </a:lnTo>
                  <a:lnTo>
                    <a:pt x="0" y="0"/>
                  </a:lnTo>
                  <a:close/>
                </a:path>
              </a:pathLst>
            </a:custGeom>
            <a:solidFill>
              <a:srgbClr val="143979"/>
            </a:solidFill>
          </p:spPr>
          <p:txBody>
            <a:bodyPr wrap="square" lIns="0" tIns="0" rIns="0" bIns="0" rtlCol="0"/>
            <a:lstStyle/>
            <a:p>
              <a:endParaRPr sz="1227"/>
            </a:p>
          </p:txBody>
        </p:sp>
        <p:sp>
          <p:nvSpPr>
            <p:cNvPr id="5679" name="object 5679"/>
            <p:cNvSpPr/>
            <p:nvPr/>
          </p:nvSpPr>
          <p:spPr>
            <a:xfrm>
              <a:off x="2348690" y="6864248"/>
              <a:ext cx="6985" cy="18415"/>
            </a:xfrm>
            <a:custGeom>
              <a:avLst/>
              <a:gdLst/>
              <a:ahLst/>
              <a:cxnLst/>
              <a:rect l="l" t="t" r="r" b="b"/>
              <a:pathLst>
                <a:path w="6985" h="18415">
                  <a:moveTo>
                    <a:pt x="0" y="0"/>
                  </a:moveTo>
                  <a:lnTo>
                    <a:pt x="4914" y="17885"/>
                  </a:lnTo>
                  <a:lnTo>
                    <a:pt x="6910" y="17278"/>
                  </a:lnTo>
                  <a:lnTo>
                    <a:pt x="2385" y="808"/>
                  </a:lnTo>
                  <a:lnTo>
                    <a:pt x="0" y="0"/>
                  </a:lnTo>
                  <a:close/>
                </a:path>
              </a:pathLst>
            </a:custGeom>
            <a:solidFill>
              <a:srgbClr val="153A7A"/>
            </a:solidFill>
          </p:spPr>
          <p:txBody>
            <a:bodyPr wrap="square" lIns="0" tIns="0" rIns="0" bIns="0" rtlCol="0"/>
            <a:lstStyle/>
            <a:p>
              <a:endParaRPr sz="1227"/>
            </a:p>
          </p:txBody>
        </p:sp>
        <p:sp>
          <p:nvSpPr>
            <p:cNvPr id="5680" name="object 5680"/>
            <p:cNvSpPr/>
            <p:nvPr/>
          </p:nvSpPr>
          <p:spPr>
            <a:xfrm>
              <a:off x="2346947" y="6863658"/>
              <a:ext cx="7620" cy="19050"/>
            </a:xfrm>
            <a:custGeom>
              <a:avLst/>
              <a:gdLst/>
              <a:ahLst/>
              <a:cxnLst/>
              <a:rect l="l" t="t" r="r" b="b"/>
              <a:pathLst>
                <a:path w="7619" h="19050">
                  <a:moveTo>
                    <a:pt x="0" y="0"/>
                  </a:moveTo>
                  <a:lnTo>
                    <a:pt x="5199" y="18920"/>
                  </a:lnTo>
                  <a:lnTo>
                    <a:pt x="7061" y="18353"/>
                  </a:lnTo>
                  <a:lnTo>
                    <a:pt x="2234" y="757"/>
                  </a:lnTo>
                  <a:lnTo>
                    <a:pt x="0" y="0"/>
                  </a:lnTo>
                  <a:close/>
                </a:path>
              </a:pathLst>
            </a:custGeom>
            <a:solidFill>
              <a:srgbClr val="153A7B"/>
            </a:solidFill>
          </p:spPr>
          <p:txBody>
            <a:bodyPr wrap="square" lIns="0" tIns="0" rIns="0" bIns="0" rtlCol="0"/>
            <a:lstStyle/>
            <a:p>
              <a:endParaRPr sz="1227"/>
            </a:p>
          </p:txBody>
        </p:sp>
        <p:sp>
          <p:nvSpPr>
            <p:cNvPr id="5681" name="object 5681"/>
            <p:cNvSpPr/>
            <p:nvPr/>
          </p:nvSpPr>
          <p:spPr>
            <a:xfrm>
              <a:off x="2345566" y="6863189"/>
              <a:ext cx="7620" cy="20320"/>
            </a:xfrm>
            <a:custGeom>
              <a:avLst/>
              <a:gdLst/>
              <a:ahLst/>
              <a:cxnLst/>
              <a:rect l="l" t="t" r="r" b="b"/>
              <a:pathLst>
                <a:path w="7619" h="20320">
                  <a:moveTo>
                    <a:pt x="0" y="0"/>
                  </a:moveTo>
                  <a:lnTo>
                    <a:pt x="5410" y="19744"/>
                  </a:lnTo>
                  <a:lnTo>
                    <a:pt x="6995" y="19262"/>
                  </a:lnTo>
                  <a:lnTo>
                    <a:pt x="2108" y="714"/>
                  </a:lnTo>
                  <a:lnTo>
                    <a:pt x="0" y="0"/>
                  </a:lnTo>
                  <a:close/>
                </a:path>
              </a:pathLst>
            </a:custGeom>
            <a:solidFill>
              <a:srgbClr val="153B7B"/>
            </a:solidFill>
          </p:spPr>
          <p:txBody>
            <a:bodyPr wrap="square" lIns="0" tIns="0" rIns="0" bIns="0" rtlCol="0"/>
            <a:lstStyle/>
            <a:p>
              <a:endParaRPr sz="1227"/>
            </a:p>
          </p:txBody>
        </p:sp>
        <p:sp>
          <p:nvSpPr>
            <p:cNvPr id="5682" name="object 5682"/>
            <p:cNvSpPr/>
            <p:nvPr/>
          </p:nvSpPr>
          <p:spPr>
            <a:xfrm>
              <a:off x="2343749" y="6862573"/>
              <a:ext cx="8255" cy="20955"/>
            </a:xfrm>
            <a:custGeom>
              <a:avLst/>
              <a:gdLst/>
              <a:ahLst/>
              <a:cxnLst/>
              <a:rect l="l" t="t" r="r" b="b"/>
              <a:pathLst>
                <a:path w="8255" h="20954">
                  <a:moveTo>
                    <a:pt x="0" y="0"/>
                  </a:moveTo>
                  <a:lnTo>
                    <a:pt x="5666" y="20836"/>
                  </a:lnTo>
                  <a:lnTo>
                    <a:pt x="7658" y="20229"/>
                  </a:lnTo>
                  <a:lnTo>
                    <a:pt x="2315" y="785"/>
                  </a:lnTo>
                  <a:lnTo>
                    <a:pt x="0" y="0"/>
                  </a:lnTo>
                  <a:close/>
                </a:path>
              </a:pathLst>
            </a:custGeom>
            <a:solidFill>
              <a:srgbClr val="153C7C"/>
            </a:solidFill>
          </p:spPr>
          <p:txBody>
            <a:bodyPr wrap="square" lIns="0" tIns="0" rIns="0" bIns="0" rtlCol="0"/>
            <a:lstStyle/>
            <a:p>
              <a:endParaRPr sz="1227"/>
            </a:p>
          </p:txBody>
        </p:sp>
        <p:sp>
          <p:nvSpPr>
            <p:cNvPr id="5683" name="object 5683"/>
            <p:cNvSpPr/>
            <p:nvPr/>
          </p:nvSpPr>
          <p:spPr>
            <a:xfrm>
              <a:off x="2340559" y="6861492"/>
              <a:ext cx="9525" cy="22860"/>
            </a:xfrm>
            <a:custGeom>
              <a:avLst/>
              <a:gdLst/>
              <a:ahLst/>
              <a:cxnLst/>
              <a:rect l="l" t="t" r="r" b="b"/>
              <a:pathLst>
                <a:path w="9525" h="22859">
                  <a:moveTo>
                    <a:pt x="9359" y="21767"/>
                  </a:moveTo>
                  <a:lnTo>
                    <a:pt x="3746" y="1282"/>
                  </a:lnTo>
                  <a:lnTo>
                    <a:pt x="2362" y="825"/>
                  </a:lnTo>
                  <a:lnTo>
                    <a:pt x="1574" y="546"/>
                  </a:lnTo>
                  <a:lnTo>
                    <a:pt x="0" y="0"/>
                  </a:lnTo>
                  <a:lnTo>
                    <a:pt x="6223" y="22720"/>
                  </a:lnTo>
                  <a:lnTo>
                    <a:pt x="7785" y="22250"/>
                  </a:lnTo>
                  <a:lnTo>
                    <a:pt x="8216" y="22123"/>
                  </a:lnTo>
                  <a:lnTo>
                    <a:pt x="9359" y="21767"/>
                  </a:lnTo>
                  <a:close/>
                </a:path>
              </a:pathLst>
            </a:custGeom>
            <a:solidFill>
              <a:srgbClr val="153D7D"/>
            </a:solidFill>
          </p:spPr>
          <p:txBody>
            <a:bodyPr wrap="square" lIns="0" tIns="0" rIns="0" bIns="0" rtlCol="0"/>
            <a:lstStyle/>
            <a:p>
              <a:endParaRPr sz="1227"/>
            </a:p>
          </p:txBody>
        </p:sp>
        <p:sp>
          <p:nvSpPr>
            <p:cNvPr id="5684" name="object 5684"/>
            <p:cNvSpPr/>
            <p:nvPr/>
          </p:nvSpPr>
          <p:spPr>
            <a:xfrm>
              <a:off x="2338836" y="6860908"/>
              <a:ext cx="8890" cy="24130"/>
            </a:xfrm>
            <a:custGeom>
              <a:avLst/>
              <a:gdLst/>
              <a:ahLst/>
              <a:cxnLst/>
              <a:rect l="l" t="t" r="r" b="b"/>
              <a:pathLst>
                <a:path w="8889" h="24129">
                  <a:moveTo>
                    <a:pt x="0" y="0"/>
                  </a:moveTo>
                  <a:lnTo>
                    <a:pt x="6574" y="23721"/>
                  </a:lnTo>
                  <a:lnTo>
                    <a:pt x="8382" y="23170"/>
                  </a:lnTo>
                  <a:lnTo>
                    <a:pt x="2292" y="777"/>
                  </a:lnTo>
                  <a:lnTo>
                    <a:pt x="0" y="0"/>
                  </a:lnTo>
                  <a:close/>
                </a:path>
              </a:pathLst>
            </a:custGeom>
            <a:solidFill>
              <a:srgbClr val="153E7E"/>
            </a:solidFill>
          </p:spPr>
          <p:txBody>
            <a:bodyPr wrap="square" lIns="0" tIns="0" rIns="0" bIns="0" rtlCol="0"/>
            <a:lstStyle/>
            <a:p>
              <a:endParaRPr sz="1227"/>
            </a:p>
          </p:txBody>
        </p:sp>
        <p:sp>
          <p:nvSpPr>
            <p:cNvPr id="5685" name="object 5685"/>
            <p:cNvSpPr/>
            <p:nvPr/>
          </p:nvSpPr>
          <p:spPr>
            <a:xfrm>
              <a:off x="2337469" y="6860445"/>
              <a:ext cx="8890" cy="24765"/>
            </a:xfrm>
            <a:custGeom>
              <a:avLst/>
              <a:gdLst/>
              <a:ahLst/>
              <a:cxnLst/>
              <a:rect l="l" t="t" r="r" b="b"/>
              <a:pathLst>
                <a:path w="8889" h="24765">
                  <a:moveTo>
                    <a:pt x="0" y="0"/>
                  </a:moveTo>
                  <a:lnTo>
                    <a:pt x="6798" y="24531"/>
                  </a:lnTo>
                  <a:lnTo>
                    <a:pt x="8579" y="23989"/>
                  </a:lnTo>
                  <a:lnTo>
                    <a:pt x="2283" y="773"/>
                  </a:lnTo>
                  <a:lnTo>
                    <a:pt x="0" y="0"/>
                  </a:lnTo>
                  <a:close/>
                </a:path>
              </a:pathLst>
            </a:custGeom>
            <a:solidFill>
              <a:srgbClr val="153F7F"/>
            </a:solidFill>
          </p:spPr>
          <p:txBody>
            <a:bodyPr wrap="square" lIns="0" tIns="0" rIns="0" bIns="0" rtlCol="0"/>
            <a:lstStyle/>
            <a:p>
              <a:endParaRPr sz="1227"/>
            </a:p>
          </p:txBody>
        </p:sp>
        <p:sp>
          <p:nvSpPr>
            <p:cNvPr id="5686" name="object 5686"/>
            <p:cNvSpPr/>
            <p:nvPr/>
          </p:nvSpPr>
          <p:spPr>
            <a:xfrm>
              <a:off x="2335749" y="6859862"/>
              <a:ext cx="8890" cy="26034"/>
            </a:xfrm>
            <a:custGeom>
              <a:avLst/>
              <a:gdLst/>
              <a:ahLst/>
              <a:cxnLst/>
              <a:rect l="l" t="t" r="r" b="b"/>
              <a:pathLst>
                <a:path w="8889" h="26034">
                  <a:moveTo>
                    <a:pt x="0" y="0"/>
                  </a:moveTo>
                  <a:lnTo>
                    <a:pt x="6959" y="25589"/>
                  </a:lnTo>
                  <a:lnTo>
                    <a:pt x="8837" y="25018"/>
                  </a:lnTo>
                  <a:lnTo>
                    <a:pt x="2164" y="733"/>
                  </a:lnTo>
                  <a:lnTo>
                    <a:pt x="0" y="0"/>
                  </a:lnTo>
                  <a:close/>
                </a:path>
              </a:pathLst>
            </a:custGeom>
            <a:solidFill>
              <a:srgbClr val="163F80"/>
            </a:solidFill>
          </p:spPr>
          <p:txBody>
            <a:bodyPr wrap="square" lIns="0" tIns="0" rIns="0" bIns="0" rtlCol="0"/>
            <a:lstStyle/>
            <a:p>
              <a:endParaRPr sz="1227"/>
            </a:p>
          </p:txBody>
        </p:sp>
        <p:sp>
          <p:nvSpPr>
            <p:cNvPr id="5687" name="object 5687"/>
            <p:cNvSpPr/>
            <p:nvPr/>
          </p:nvSpPr>
          <p:spPr>
            <a:xfrm>
              <a:off x="2334283" y="6859365"/>
              <a:ext cx="8890" cy="26670"/>
            </a:xfrm>
            <a:custGeom>
              <a:avLst/>
              <a:gdLst/>
              <a:ahLst/>
              <a:cxnLst/>
              <a:rect l="l" t="t" r="r" b="b"/>
              <a:pathLst>
                <a:path w="8889" h="26670">
                  <a:moveTo>
                    <a:pt x="0" y="0"/>
                  </a:moveTo>
                  <a:lnTo>
                    <a:pt x="7253" y="26443"/>
                  </a:lnTo>
                  <a:lnTo>
                    <a:pt x="8852" y="25956"/>
                  </a:lnTo>
                  <a:lnTo>
                    <a:pt x="2132" y="723"/>
                  </a:lnTo>
                  <a:lnTo>
                    <a:pt x="0" y="0"/>
                  </a:lnTo>
                  <a:close/>
                </a:path>
              </a:pathLst>
            </a:custGeom>
            <a:solidFill>
              <a:srgbClr val="164080"/>
            </a:solidFill>
          </p:spPr>
          <p:txBody>
            <a:bodyPr wrap="square" lIns="0" tIns="0" rIns="0" bIns="0" rtlCol="0"/>
            <a:lstStyle/>
            <a:p>
              <a:endParaRPr sz="1227"/>
            </a:p>
          </p:txBody>
        </p:sp>
        <p:sp>
          <p:nvSpPr>
            <p:cNvPr id="5688" name="object 5688"/>
            <p:cNvSpPr/>
            <p:nvPr/>
          </p:nvSpPr>
          <p:spPr>
            <a:xfrm>
              <a:off x="2332526" y="6858769"/>
              <a:ext cx="9525" cy="27940"/>
            </a:xfrm>
            <a:custGeom>
              <a:avLst/>
              <a:gdLst/>
              <a:ahLst/>
              <a:cxnLst/>
              <a:rect l="l" t="t" r="r" b="b"/>
              <a:pathLst>
                <a:path w="9525" h="27940">
                  <a:moveTo>
                    <a:pt x="0" y="0"/>
                  </a:moveTo>
                  <a:lnTo>
                    <a:pt x="7552" y="27483"/>
                  </a:lnTo>
                  <a:lnTo>
                    <a:pt x="9432" y="26911"/>
                  </a:lnTo>
                  <a:lnTo>
                    <a:pt x="2269" y="769"/>
                  </a:lnTo>
                  <a:lnTo>
                    <a:pt x="0" y="0"/>
                  </a:lnTo>
                  <a:close/>
                </a:path>
              </a:pathLst>
            </a:custGeom>
            <a:solidFill>
              <a:srgbClr val="164181"/>
            </a:solidFill>
          </p:spPr>
          <p:txBody>
            <a:bodyPr wrap="square" lIns="0" tIns="0" rIns="0" bIns="0" rtlCol="0"/>
            <a:lstStyle/>
            <a:p>
              <a:endParaRPr sz="1227"/>
            </a:p>
          </p:txBody>
        </p:sp>
        <p:sp>
          <p:nvSpPr>
            <p:cNvPr id="5689" name="object 5689"/>
            <p:cNvSpPr/>
            <p:nvPr/>
          </p:nvSpPr>
          <p:spPr>
            <a:xfrm>
              <a:off x="2331086" y="6858281"/>
              <a:ext cx="9525" cy="28575"/>
            </a:xfrm>
            <a:custGeom>
              <a:avLst/>
              <a:gdLst/>
              <a:ahLst/>
              <a:cxnLst/>
              <a:rect l="l" t="t" r="r" b="b"/>
              <a:pathLst>
                <a:path w="9525" h="28575">
                  <a:moveTo>
                    <a:pt x="0" y="0"/>
                  </a:moveTo>
                  <a:lnTo>
                    <a:pt x="7848" y="28319"/>
                  </a:lnTo>
                  <a:lnTo>
                    <a:pt x="9310" y="27874"/>
                  </a:lnTo>
                  <a:lnTo>
                    <a:pt x="1905" y="646"/>
                  </a:lnTo>
                  <a:lnTo>
                    <a:pt x="0" y="0"/>
                  </a:lnTo>
                  <a:close/>
                </a:path>
              </a:pathLst>
            </a:custGeom>
            <a:solidFill>
              <a:srgbClr val="164182"/>
            </a:solidFill>
          </p:spPr>
          <p:txBody>
            <a:bodyPr wrap="square" lIns="0" tIns="0" rIns="0" bIns="0" rtlCol="0"/>
            <a:lstStyle/>
            <a:p>
              <a:endParaRPr sz="1227"/>
            </a:p>
          </p:txBody>
        </p:sp>
        <p:sp>
          <p:nvSpPr>
            <p:cNvPr id="5690" name="object 5690"/>
            <p:cNvSpPr/>
            <p:nvPr/>
          </p:nvSpPr>
          <p:spPr>
            <a:xfrm>
              <a:off x="2329410" y="6857713"/>
              <a:ext cx="10160" cy="29845"/>
            </a:xfrm>
            <a:custGeom>
              <a:avLst/>
              <a:gdLst/>
              <a:ahLst/>
              <a:cxnLst/>
              <a:rect l="l" t="t" r="r" b="b"/>
              <a:pathLst>
                <a:path w="10160" h="29845">
                  <a:moveTo>
                    <a:pt x="0" y="0"/>
                  </a:moveTo>
                  <a:lnTo>
                    <a:pt x="8039" y="29340"/>
                  </a:lnTo>
                  <a:lnTo>
                    <a:pt x="9844" y="28790"/>
                  </a:lnTo>
                  <a:lnTo>
                    <a:pt x="2219" y="752"/>
                  </a:lnTo>
                  <a:lnTo>
                    <a:pt x="0" y="0"/>
                  </a:lnTo>
                  <a:close/>
                </a:path>
              </a:pathLst>
            </a:custGeom>
            <a:solidFill>
              <a:srgbClr val="164282"/>
            </a:solidFill>
          </p:spPr>
          <p:txBody>
            <a:bodyPr wrap="square" lIns="0" tIns="0" rIns="0" bIns="0" rtlCol="0"/>
            <a:lstStyle/>
            <a:p>
              <a:endParaRPr sz="1227"/>
            </a:p>
          </p:txBody>
        </p:sp>
        <p:sp>
          <p:nvSpPr>
            <p:cNvPr id="5691" name="object 5691"/>
            <p:cNvSpPr/>
            <p:nvPr/>
          </p:nvSpPr>
          <p:spPr>
            <a:xfrm>
              <a:off x="2327826" y="6857176"/>
              <a:ext cx="10160" cy="30480"/>
            </a:xfrm>
            <a:custGeom>
              <a:avLst/>
              <a:gdLst/>
              <a:ahLst/>
              <a:cxnLst/>
              <a:rect l="l" t="t" r="r" b="b"/>
              <a:pathLst>
                <a:path w="10160" h="30479">
                  <a:moveTo>
                    <a:pt x="0" y="0"/>
                  </a:moveTo>
                  <a:lnTo>
                    <a:pt x="8064" y="30351"/>
                  </a:lnTo>
                  <a:lnTo>
                    <a:pt x="9940" y="29780"/>
                  </a:lnTo>
                  <a:lnTo>
                    <a:pt x="1962" y="665"/>
                  </a:lnTo>
                  <a:lnTo>
                    <a:pt x="0" y="0"/>
                  </a:lnTo>
                  <a:close/>
                </a:path>
              </a:pathLst>
            </a:custGeom>
            <a:solidFill>
              <a:srgbClr val="164383"/>
            </a:solidFill>
          </p:spPr>
          <p:txBody>
            <a:bodyPr wrap="square" lIns="0" tIns="0" rIns="0" bIns="0" rtlCol="0"/>
            <a:lstStyle/>
            <a:p>
              <a:endParaRPr sz="1227"/>
            </a:p>
          </p:txBody>
        </p:sp>
        <p:sp>
          <p:nvSpPr>
            <p:cNvPr id="5692" name="object 5692"/>
            <p:cNvSpPr/>
            <p:nvPr/>
          </p:nvSpPr>
          <p:spPr>
            <a:xfrm>
              <a:off x="2326251" y="6856642"/>
              <a:ext cx="10795" cy="31750"/>
            </a:xfrm>
            <a:custGeom>
              <a:avLst/>
              <a:gdLst/>
              <a:ahLst/>
              <a:cxnLst/>
              <a:rect l="l" t="t" r="r" b="b"/>
              <a:pathLst>
                <a:path w="10794" h="31750">
                  <a:moveTo>
                    <a:pt x="0" y="0"/>
                  </a:moveTo>
                  <a:lnTo>
                    <a:pt x="8494" y="31234"/>
                  </a:lnTo>
                  <a:lnTo>
                    <a:pt x="10372" y="30662"/>
                  </a:lnTo>
                  <a:lnTo>
                    <a:pt x="2147" y="727"/>
                  </a:lnTo>
                  <a:lnTo>
                    <a:pt x="0" y="0"/>
                  </a:lnTo>
                  <a:close/>
                </a:path>
              </a:pathLst>
            </a:custGeom>
            <a:solidFill>
              <a:srgbClr val="164384"/>
            </a:solidFill>
          </p:spPr>
          <p:txBody>
            <a:bodyPr wrap="square" lIns="0" tIns="0" rIns="0" bIns="0" rtlCol="0"/>
            <a:lstStyle/>
            <a:p>
              <a:endParaRPr sz="1227"/>
            </a:p>
          </p:txBody>
        </p:sp>
        <p:sp>
          <p:nvSpPr>
            <p:cNvPr id="5693" name="object 5693"/>
            <p:cNvSpPr/>
            <p:nvPr/>
          </p:nvSpPr>
          <p:spPr>
            <a:xfrm>
              <a:off x="2324403" y="6856015"/>
              <a:ext cx="10795" cy="32384"/>
            </a:xfrm>
            <a:custGeom>
              <a:avLst/>
              <a:gdLst/>
              <a:ahLst/>
              <a:cxnLst/>
              <a:rect l="l" t="t" r="r" b="b"/>
              <a:pathLst>
                <a:path w="10794" h="32384">
                  <a:moveTo>
                    <a:pt x="0" y="0"/>
                  </a:moveTo>
                  <a:lnTo>
                    <a:pt x="8854" y="32314"/>
                  </a:lnTo>
                  <a:lnTo>
                    <a:pt x="10762" y="31732"/>
                  </a:lnTo>
                  <a:lnTo>
                    <a:pt x="2253" y="763"/>
                  </a:lnTo>
                  <a:lnTo>
                    <a:pt x="0" y="0"/>
                  </a:lnTo>
                  <a:close/>
                </a:path>
              </a:pathLst>
            </a:custGeom>
            <a:solidFill>
              <a:srgbClr val="164485"/>
            </a:solidFill>
          </p:spPr>
          <p:txBody>
            <a:bodyPr wrap="square" lIns="0" tIns="0" rIns="0" bIns="0" rtlCol="0"/>
            <a:lstStyle/>
            <a:p>
              <a:endParaRPr sz="1227"/>
            </a:p>
          </p:txBody>
        </p:sp>
        <p:sp>
          <p:nvSpPr>
            <p:cNvPr id="5694" name="object 5694"/>
            <p:cNvSpPr/>
            <p:nvPr/>
          </p:nvSpPr>
          <p:spPr>
            <a:xfrm>
              <a:off x="2323010" y="6855543"/>
              <a:ext cx="11430" cy="33655"/>
            </a:xfrm>
            <a:custGeom>
              <a:avLst/>
              <a:gdLst/>
              <a:ahLst/>
              <a:cxnLst/>
              <a:rect l="l" t="t" r="r" b="b"/>
              <a:pathLst>
                <a:path w="11430" h="33654">
                  <a:moveTo>
                    <a:pt x="0" y="0"/>
                  </a:moveTo>
                  <a:lnTo>
                    <a:pt x="9104" y="33133"/>
                  </a:lnTo>
                  <a:lnTo>
                    <a:pt x="10985" y="32561"/>
                  </a:lnTo>
                  <a:lnTo>
                    <a:pt x="2274" y="771"/>
                  </a:lnTo>
                  <a:lnTo>
                    <a:pt x="0" y="0"/>
                  </a:lnTo>
                  <a:close/>
                </a:path>
              </a:pathLst>
            </a:custGeom>
            <a:solidFill>
              <a:srgbClr val="174585"/>
            </a:solidFill>
          </p:spPr>
          <p:txBody>
            <a:bodyPr wrap="square" lIns="0" tIns="0" rIns="0" bIns="0" rtlCol="0"/>
            <a:lstStyle/>
            <a:p>
              <a:endParaRPr sz="1227"/>
            </a:p>
          </p:txBody>
        </p:sp>
        <p:sp>
          <p:nvSpPr>
            <p:cNvPr id="5695" name="object 5695"/>
            <p:cNvSpPr/>
            <p:nvPr/>
          </p:nvSpPr>
          <p:spPr>
            <a:xfrm>
              <a:off x="2321268" y="6854953"/>
              <a:ext cx="11430" cy="34290"/>
            </a:xfrm>
            <a:custGeom>
              <a:avLst/>
              <a:gdLst/>
              <a:ahLst/>
              <a:cxnLst/>
              <a:rect l="l" t="t" r="r" b="b"/>
              <a:pathLst>
                <a:path w="11430" h="34290">
                  <a:moveTo>
                    <a:pt x="0" y="0"/>
                  </a:moveTo>
                  <a:lnTo>
                    <a:pt x="9389" y="34168"/>
                  </a:lnTo>
                  <a:lnTo>
                    <a:pt x="11165" y="33627"/>
                  </a:lnTo>
                  <a:lnTo>
                    <a:pt x="2225" y="754"/>
                  </a:lnTo>
                  <a:lnTo>
                    <a:pt x="0" y="0"/>
                  </a:lnTo>
                  <a:close/>
                </a:path>
              </a:pathLst>
            </a:custGeom>
            <a:solidFill>
              <a:srgbClr val="174586"/>
            </a:solidFill>
          </p:spPr>
          <p:txBody>
            <a:bodyPr wrap="square" lIns="0" tIns="0" rIns="0" bIns="0" rtlCol="0"/>
            <a:lstStyle/>
            <a:p>
              <a:endParaRPr sz="1227"/>
            </a:p>
          </p:txBody>
        </p:sp>
        <p:sp>
          <p:nvSpPr>
            <p:cNvPr id="5696" name="object 5696"/>
            <p:cNvSpPr/>
            <p:nvPr/>
          </p:nvSpPr>
          <p:spPr>
            <a:xfrm>
              <a:off x="2319899" y="6854489"/>
              <a:ext cx="11430" cy="35560"/>
            </a:xfrm>
            <a:custGeom>
              <a:avLst/>
              <a:gdLst/>
              <a:ahLst/>
              <a:cxnLst/>
              <a:rect l="l" t="t" r="r" b="b"/>
              <a:pathLst>
                <a:path w="11430" h="35559">
                  <a:moveTo>
                    <a:pt x="0" y="0"/>
                  </a:moveTo>
                  <a:lnTo>
                    <a:pt x="9587" y="34988"/>
                  </a:lnTo>
                  <a:lnTo>
                    <a:pt x="11392" y="34439"/>
                  </a:lnTo>
                  <a:lnTo>
                    <a:pt x="2232" y="756"/>
                  </a:lnTo>
                  <a:lnTo>
                    <a:pt x="0" y="0"/>
                  </a:lnTo>
                  <a:close/>
                </a:path>
              </a:pathLst>
            </a:custGeom>
            <a:solidFill>
              <a:srgbClr val="174687"/>
            </a:solidFill>
          </p:spPr>
          <p:txBody>
            <a:bodyPr wrap="square" lIns="0" tIns="0" rIns="0" bIns="0" rtlCol="0"/>
            <a:lstStyle/>
            <a:p>
              <a:endParaRPr sz="1227"/>
            </a:p>
          </p:txBody>
        </p:sp>
        <p:sp>
          <p:nvSpPr>
            <p:cNvPr id="5697" name="object 5697"/>
            <p:cNvSpPr/>
            <p:nvPr/>
          </p:nvSpPr>
          <p:spPr>
            <a:xfrm>
              <a:off x="2318115" y="6853884"/>
              <a:ext cx="12065" cy="36195"/>
            </a:xfrm>
            <a:custGeom>
              <a:avLst/>
              <a:gdLst/>
              <a:ahLst/>
              <a:cxnLst/>
              <a:rect l="l" t="t" r="r" b="b"/>
              <a:pathLst>
                <a:path w="12064" h="36195">
                  <a:moveTo>
                    <a:pt x="0" y="0"/>
                  </a:moveTo>
                  <a:lnTo>
                    <a:pt x="9809" y="36069"/>
                  </a:lnTo>
                  <a:lnTo>
                    <a:pt x="11688" y="35497"/>
                  </a:lnTo>
                  <a:lnTo>
                    <a:pt x="2162" y="733"/>
                  </a:lnTo>
                  <a:lnTo>
                    <a:pt x="0" y="0"/>
                  </a:lnTo>
                  <a:close/>
                </a:path>
              </a:pathLst>
            </a:custGeom>
            <a:solidFill>
              <a:srgbClr val="174788"/>
            </a:solidFill>
          </p:spPr>
          <p:txBody>
            <a:bodyPr wrap="square" lIns="0" tIns="0" rIns="0" bIns="0" rtlCol="0"/>
            <a:lstStyle/>
            <a:p>
              <a:endParaRPr sz="1227"/>
            </a:p>
          </p:txBody>
        </p:sp>
        <p:sp>
          <p:nvSpPr>
            <p:cNvPr id="5698" name="object 5698"/>
            <p:cNvSpPr/>
            <p:nvPr/>
          </p:nvSpPr>
          <p:spPr>
            <a:xfrm>
              <a:off x="2316753" y="6853422"/>
              <a:ext cx="12065" cy="37465"/>
            </a:xfrm>
            <a:custGeom>
              <a:avLst/>
              <a:gdLst/>
              <a:ahLst/>
              <a:cxnLst/>
              <a:rect l="l" t="t" r="r" b="b"/>
              <a:pathLst>
                <a:path w="12064" h="37465">
                  <a:moveTo>
                    <a:pt x="0" y="0"/>
                  </a:moveTo>
                  <a:lnTo>
                    <a:pt x="10029" y="36878"/>
                  </a:lnTo>
                  <a:lnTo>
                    <a:pt x="11591" y="36403"/>
                  </a:lnTo>
                  <a:lnTo>
                    <a:pt x="1751" y="593"/>
                  </a:lnTo>
                  <a:lnTo>
                    <a:pt x="0" y="0"/>
                  </a:lnTo>
                  <a:close/>
                </a:path>
              </a:pathLst>
            </a:custGeom>
            <a:solidFill>
              <a:srgbClr val="174888"/>
            </a:solidFill>
          </p:spPr>
          <p:txBody>
            <a:bodyPr wrap="square" lIns="0" tIns="0" rIns="0" bIns="0" rtlCol="0"/>
            <a:lstStyle/>
            <a:p>
              <a:endParaRPr sz="1227"/>
            </a:p>
          </p:txBody>
        </p:sp>
        <p:sp>
          <p:nvSpPr>
            <p:cNvPr id="5699" name="object 5699"/>
            <p:cNvSpPr/>
            <p:nvPr/>
          </p:nvSpPr>
          <p:spPr>
            <a:xfrm>
              <a:off x="2314892" y="6852791"/>
              <a:ext cx="12700" cy="38100"/>
            </a:xfrm>
            <a:custGeom>
              <a:avLst/>
              <a:gdLst/>
              <a:ahLst/>
              <a:cxnLst/>
              <a:rect l="l" t="t" r="r" b="b"/>
              <a:pathLst>
                <a:path w="12700" h="38100">
                  <a:moveTo>
                    <a:pt x="0" y="0"/>
                  </a:moveTo>
                  <a:lnTo>
                    <a:pt x="10402" y="37962"/>
                  </a:lnTo>
                  <a:lnTo>
                    <a:pt x="12310" y="37381"/>
                  </a:lnTo>
                  <a:lnTo>
                    <a:pt x="2248" y="762"/>
                  </a:lnTo>
                  <a:lnTo>
                    <a:pt x="0" y="0"/>
                  </a:lnTo>
                  <a:close/>
                </a:path>
              </a:pathLst>
            </a:custGeom>
            <a:solidFill>
              <a:srgbClr val="174889"/>
            </a:solidFill>
          </p:spPr>
          <p:txBody>
            <a:bodyPr wrap="square" lIns="0" tIns="0" rIns="0" bIns="0" rtlCol="0"/>
            <a:lstStyle/>
            <a:p>
              <a:endParaRPr sz="1227"/>
            </a:p>
          </p:txBody>
        </p:sp>
        <p:sp>
          <p:nvSpPr>
            <p:cNvPr id="5700" name="object 5700"/>
            <p:cNvSpPr/>
            <p:nvPr/>
          </p:nvSpPr>
          <p:spPr>
            <a:xfrm>
              <a:off x="2313485" y="6852314"/>
              <a:ext cx="12700" cy="39370"/>
            </a:xfrm>
            <a:custGeom>
              <a:avLst/>
              <a:gdLst/>
              <a:ahLst/>
              <a:cxnLst/>
              <a:rect l="l" t="t" r="r" b="b"/>
              <a:pathLst>
                <a:path w="12700" h="39370">
                  <a:moveTo>
                    <a:pt x="0" y="0"/>
                  </a:moveTo>
                  <a:lnTo>
                    <a:pt x="10354" y="38882"/>
                  </a:lnTo>
                  <a:lnTo>
                    <a:pt x="12127" y="38342"/>
                  </a:lnTo>
                  <a:lnTo>
                    <a:pt x="1904" y="645"/>
                  </a:lnTo>
                  <a:lnTo>
                    <a:pt x="0" y="0"/>
                  </a:lnTo>
                  <a:close/>
                </a:path>
              </a:pathLst>
            </a:custGeom>
            <a:solidFill>
              <a:srgbClr val="17498A"/>
            </a:solidFill>
          </p:spPr>
          <p:txBody>
            <a:bodyPr wrap="square" lIns="0" tIns="0" rIns="0" bIns="0" rtlCol="0"/>
            <a:lstStyle/>
            <a:p>
              <a:endParaRPr sz="1227"/>
            </a:p>
          </p:txBody>
        </p:sp>
        <p:sp>
          <p:nvSpPr>
            <p:cNvPr id="5701" name="object 5701"/>
            <p:cNvSpPr/>
            <p:nvPr/>
          </p:nvSpPr>
          <p:spPr>
            <a:xfrm>
              <a:off x="2311752" y="6851727"/>
              <a:ext cx="13335" cy="40005"/>
            </a:xfrm>
            <a:custGeom>
              <a:avLst/>
              <a:gdLst/>
              <a:ahLst/>
              <a:cxnLst/>
              <a:rect l="l" t="t" r="r" b="b"/>
              <a:pathLst>
                <a:path w="13335" h="40004">
                  <a:moveTo>
                    <a:pt x="0" y="0"/>
                  </a:moveTo>
                  <a:lnTo>
                    <a:pt x="10941" y="39818"/>
                  </a:lnTo>
                  <a:lnTo>
                    <a:pt x="12717" y="39277"/>
                  </a:lnTo>
                  <a:lnTo>
                    <a:pt x="2242" y="760"/>
                  </a:lnTo>
                  <a:lnTo>
                    <a:pt x="0" y="0"/>
                  </a:lnTo>
                  <a:close/>
                </a:path>
              </a:pathLst>
            </a:custGeom>
            <a:solidFill>
              <a:srgbClr val="174A8A"/>
            </a:solidFill>
          </p:spPr>
          <p:txBody>
            <a:bodyPr wrap="square" lIns="0" tIns="0" rIns="0" bIns="0" rtlCol="0"/>
            <a:lstStyle/>
            <a:p>
              <a:endParaRPr sz="1227"/>
            </a:p>
          </p:txBody>
        </p:sp>
        <p:sp>
          <p:nvSpPr>
            <p:cNvPr id="5702" name="object 5702"/>
            <p:cNvSpPr/>
            <p:nvPr/>
          </p:nvSpPr>
          <p:spPr>
            <a:xfrm>
              <a:off x="2310231" y="6851682"/>
              <a:ext cx="13335" cy="40640"/>
            </a:xfrm>
            <a:custGeom>
              <a:avLst/>
              <a:gdLst/>
              <a:ahLst/>
              <a:cxnLst/>
              <a:rect l="l" t="t" r="r" b="b"/>
              <a:pathLst>
                <a:path w="13335" h="40640">
                  <a:moveTo>
                    <a:pt x="1387" y="0"/>
                  </a:moveTo>
                  <a:lnTo>
                    <a:pt x="0" y="260"/>
                  </a:lnTo>
                  <a:lnTo>
                    <a:pt x="10871" y="40348"/>
                  </a:lnTo>
                  <a:lnTo>
                    <a:pt x="12779" y="39767"/>
                  </a:lnTo>
                  <a:lnTo>
                    <a:pt x="1899" y="173"/>
                  </a:lnTo>
                  <a:lnTo>
                    <a:pt x="1387" y="0"/>
                  </a:lnTo>
                  <a:close/>
                </a:path>
              </a:pathLst>
            </a:custGeom>
            <a:solidFill>
              <a:srgbClr val="184A8B"/>
            </a:solidFill>
          </p:spPr>
          <p:txBody>
            <a:bodyPr wrap="square" lIns="0" tIns="0" rIns="0" bIns="0" rtlCol="0"/>
            <a:lstStyle/>
            <a:p>
              <a:endParaRPr sz="1227"/>
            </a:p>
          </p:txBody>
        </p:sp>
        <p:sp>
          <p:nvSpPr>
            <p:cNvPr id="5703" name="object 5703"/>
            <p:cNvSpPr/>
            <p:nvPr/>
          </p:nvSpPr>
          <p:spPr>
            <a:xfrm>
              <a:off x="2309088" y="6851942"/>
              <a:ext cx="13335" cy="40640"/>
            </a:xfrm>
            <a:custGeom>
              <a:avLst/>
              <a:gdLst/>
              <a:ahLst/>
              <a:cxnLst/>
              <a:rect l="l" t="t" r="r" b="b"/>
              <a:pathLst>
                <a:path w="13335" h="40640">
                  <a:moveTo>
                    <a:pt x="1828" y="0"/>
                  </a:moveTo>
                  <a:lnTo>
                    <a:pt x="0" y="457"/>
                  </a:lnTo>
                  <a:lnTo>
                    <a:pt x="10872" y="40436"/>
                  </a:lnTo>
                  <a:lnTo>
                    <a:pt x="12751" y="39864"/>
                  </a:lnTo>
                  <a:lnTo>
                    <a:pt x="1828" y="0"/>
                  </a:lnTo>
                  <a:close/>
                </a:path>
              </a:pathLst>
            </a:custGeom>
            <a:solidFill>
              <a:srgbClr val="184B8C"/>
            </a:solidFill>
          </p:spPr>
          <p:txBody>
            <a:bodyPr wrap="square" lIns="0" tIns="0" rIns="0" bIns="0" rtlCol="0"/>
            <a:lstStyle/>
            <a:p>
              <a:endParaRPr sz="1227"/>
            </a:p>
          </p:txBody>
        </p:sp>
        <p:sp>
          <p:nvSpPr>
            <p:cNvPr id="5704" name="object 5704"/>
            <p:cNvSpPr/>
            <p:nvPr/>
          </p:nvSpPr>
          <p:spPr>
            <a:xfrm>
              <a:off x="2306345" y="6852399"/>
              <a:ext cx="14604" cy="41275"/>
            </a:xfrm>
            <a:custGeom>
              <a:avLst/>
              <a:gdLst/>
              <a:ahLst/>
              <a:cxnLst/>
              <a:rect l="l" t="t" r="r" b="b"/>
              <a:pathLst>
                <a:path w="14605" h="41275">
                  <a:moveTo>
                    <a:pt x="14033" y="39852"/>
                  </a:moveTo>
                  <a:lnTo>
                    <a:pt x="3086" y="0"/>
                  </a:lnTo>
                  <a:lnTo>
                    <a:pt x="1270" y="330"/>
                  </a:lnTo>
                  <a:lnTo>
                    <a:pt x="1143" y="368"/>
                  </a:lnTo>
                  <a:lnTo>
                    <a:pt x="1168" y="495"/>
                  </a:lnTo>
                  <a:lnTo>
                    <a:pt x="0" y="711"/>
                  </a:lnTo>
                  <a:lnTo>
                    <a:pt x="10985" y="40792"/>
                  </a:lnTo>
                  <a:lnTo>
                    <a:pt x="12979" y="40182"/>
                  </a:lnTo>
                  <a:lnTo>
                    <a:pt x="14033" y="39852"/>
                  </a:lnTo>
                  <a:close/>
                </a:path>
              </a:pathLst>
            </a:custGeom>
            <a:solidFill>
              <a:srgbClr val="184C8D"/>
            </a:solidFill>
          </p:spPr>
          <p:txBody>
            <a:bodyPr wrap="square" lIns="0" tIns="0" rIns="0" bIns="0" rtlCol="0"/>
            <a:lstStyle/>
            <a:p>
              <a:endParaRPr sz="1227"/>
            </a:p>
          </p:txBody>
        </p:sp>
        <p:sp>
          <p:nvSpPr>
            <p:cNvPr id="5705" name="object 5705"/>
            <p:cNvSpPr/>
            <p:nvPr/>
          </p:nvSpPr>
          <p:spPr>
            <a:xfrm>
              <a:off x="2304860" y="6853085"/>
              <a:ext cx="13335" cy="40640"/>
            </a:xfrm>
            <a:custGeom>
              <a:avLst/>
              <a:gdLst/>
              <a:ahLst/>
              <a:cxnLst/>
              <a:rect l="l" t="t" r="r" b="b"/>
              <a:pathLst>
                <a:path w="13335" h="40640">
                  <a:moveTo>
                    <a:pt x="1942" y="0"/>
                  </a:moveTo>
                  <a:lnTo>
                    <a:pt x="0" y="456"/>
                  </a:lnTo>
                  <a:lnTo>
                    <a:pt x="11012" y="40538"/>
                  </a:lnTo>
                  <a:lnTo>
                    <a:pt x="12788" y="39997"/>
                  </a:lnTo>
                  <a:lnTo>
                    <a:pt x="1942" y="0"/>
                  </a:lnTo>
                  <a:close/>
                </a:path>
              </a:pathLst>
            </a:custGeom>
            <a:solidFill>
              <a:srgbClr val="184D8E"/>
            </a:solidFill>
          </p:spPr>
          <p:txBody>
            <a:bodyPr wrap="square" lIns="0" tIns="0" rIns="0" bIns="0" rtlCol="0"/>
            <a:lstStyle/>
            <a:p>
              <a:endParaRPr sz="1227"/>
            </a:p>
          </p:txBody>
        </p:sp>
        <p:sp>
          <p:nvSpPr>
            <p:cNvPr id="5706" name="object 5706"/>
            <p:cNvSpPr/>
            <p:nvPr/>
          </p:nvSpPr>
          <p:spPr>
            <a:xfrm>
              <a:off x="2302243" y="6853542"/>
              <a:ext cx="14604" cy="41275"/>
            </a:xfrm>
            <a:custGeom>
              <a:avLst/>
              <a:gdLst/>
              <a:ahLst/>
              <a:cxnLst/>
              <a:rect l="l" t="t" r="r" b="b"/>
              <a:pathLst>
                <a:path w="14605" h="41275">
                  <a:moveTo>
                    <a:pt x="14338" y="39865"/>
                  </a:moveTo>
                  <a:lnTo>
                    <a:pt x="2959" y="0"/>
                  </a:lnTo>
                  <a:lnTo>
                    <a:pt x="1473" y="342"/>
                  </a:lnTo>
                  <a:lnTo>
                    <a:pt x="863" y="520"/>
                  </a:lnTo>
                  <a:lnTo>
                    <a:pt x="0" y="787"/>
                  </a:lnTo>
                  <a:lnTo>
                    <a:pt x="10883" y="40919"/>
                  </a:lnTo>
                  <a:lnTo>
                    <a:pt x="12471" y="40436"/>
                  </a:lnTo>
                  <a:lnTo>
                    <a:pt x="12801" y="40335"/>
                  </a:lnTo>
                  <a:lnTo>
                    <a:pt x="14338" y="39865"/>
                  </a:lnTo>
                  <a:close/>
                </a:path>
              </a:pathLst>
            </a:custGeom>
            <a:solidFill>
              <a:srgbClr val="184E8F"/>
            </a:solidFill>
          </p:spPr>
          <p:txBody>
            <a:bodyPr wrap="square" lIns="0" tIns="0" rIns="0" bIns="0" rtlCol="0"/>
            <a:lstStyle/>
            <a:p>
              <a:endParaRPr sz="1227"/>
            </a:p>
          </p:txBody>
        </p:sp>
        <p:sp>
          <p:nvSpPr>
            <p:cNvPr id="5707" name="object 5707"/>
            <p:cNvSpPr/>
            <p:nvPr/>
          </p:nvSpPr>
          <p:spPr>
            <a:xfrm>
              <a:off x="2301087" y="6854228"/>
              <a:ext cx="13335" cy="41275"/>
            </a:xfrm>
            <a:custGeom>
              <a:avLst/>
              <a:gdLst/>
              <a:ahLst/>
              <a:cxnLst/>
              <a:rect l="l" t="t" r="r" b="b"/>
              <a:pathLst>
                <a:path w="13335" h="41275">
                  <a:moveTo>
                    <a:pt x="1485" y="0"/>
                  </a:moveTo>
                  <a:lnTo>
                    <a:pt x="0" y="457"/>
                  </a:lnTo>
                  <a:lnTo>
                    <a:pt x="10594" y="40671"/>
                  </a:lnTo>
                  <a:lnTo>
                    <a:pt x="12905" y="39967"/>
                  </a:lnTo>
                  <a:lnTo>
                    <a:pt x="1485" y="0"/>
                  </a:lnTo>
                  <a:close/>
                </a:path>
              </a:pathLst>
            </a:custGeom>
            <a:solidFill>
              <a:srgbClr val="184F90"/>
            </a:solidFill>
          </p:spPr>
          <p:txBody>
            <a:bodyPr wrap="square" lIns="0" tIns="0" rIns="0" bIns="0" rtlCol="0"/>
            <a:lstStyle/>
            <a:p>
              <a:endParaRPr sz="1227"/>
            </a:p>
          </p:txBody>
        </p:sp>
        <p:sp>
          <p:nvSpPr>
            <p:cNvPr id="5708" name="object 5708"/>
            <p:cNvSpPr/>
            <p:nvPr/>
          </p:nvSpPr>
          <p:spPr>
            <a:xfrm>
              <a:off x="2299516" y="6854685"/>
              <a:ext cx="13335" cy="40640"/>
            </a:xfrm>
            <a:custGeom>
              <a:avLst/>
              <a:gdLst/>
              <a:ahLst/>
              <a:cxnLst/>
              <a:rect l="l" t="t" r="r" b="b"/>
              <a:pathLst>
                <a:path w="13335" h="40640">
                  <a:moveTo>
                    <a:pt x="1913" y="0"/>
                  </a:moveTo>
                  <a:lnTo>
                    <a:pt x="925" y="174"/>
                  </a:lnTo>
                  <a:lnTo>
                    <a:pt x="0" y="450"/>
                  </a:lnTo>
                  <a:lnTo>
                    <a:pt x="11022" y="40562"/>
                  </a:lnTo>
                  <a:lnTo>
                    <a:pt x="12902" y="39989"/>
                  </a:lnTo>
                  <a:lnTo>
                    <a:pt x="1913" y="0"/>
                  </a:lnTo>
                  <a:close/>
                </a:path>
              </a:pathLst>
            </a:custGeom>
            <a:solidFill>
              <a:srgbClr val="195091"/>
            </a:solidFill>
          </p:spPr>
          <p:txBody>
            <a:bodyPr wrap="square" lIns="0" tIns="0" rIns="0" bIns="0" rtlCol="0"/>
            <a:lstStyle/>
            <a:p>
              <a:endParaRPr sz="1227"/>
            </a:p>
          </p:txBody>
        </p:sp>
        <p:sp>
          <p:nvSpPr>
            <p:cNvPr id="5709" name="object 5709"/>
            <p:cNvSpPr/>
            <p:nvPr/>
          </p:nvSpPr>
          <p:spPr>
            <a:xfrm>
              <a:off x="2296884" y="6855028"/>
              <a:ext cx="14604" cy="41275"/>
            </a:xfrm>
            <a:custGeom>
              <a:avLst/>
              <a:gdLst/>
              <a:ahLst/>
              <a:cxnLst/>
              <a:rect l="l" t="t" r="r" b="b"/>
              <a:pathLst>
                <a:path w="14605" h="41275">
                  <a:moveTo>
                    <a:pt x="14033" y="40005"/>
                  </a:moveTo>
                  <a:lnTo>
                    <a:pt x="3060" y="0"/>
                  </a:lnTo>
                  <a:lnTo>
                    <a:pt x="2895" y="38"/>
                  </a:lnTo>
                  <a:lnTo>
                    <a:pt x="1562" y="431"/>
                  </a:lnTo>
                  <a:lnTo>
                    <a:pt x="1168" y="546"/>
                  </a:lnTo>
                  <a:lnTo>
                    <a:pt x="0" y="901"/>
                  </a:lnTo>
                  <a:lnTo>
                    <a:pt x="11023" y="41021"/>
                  </a:lnTo>
                  <a:lnTo>
                    <a:pt x="12103" y="40690"/>
                  </a:lnTo>
                  <a:lnTo>
                    <a:pt x="13284" y="40335"/>
                  </a:lnTo>
                  <a:lnTo>
                    <a:pt x="14033" y="40005"/>
                  </a:lnTo>
                  <a:close/>
                </a:path>
              </a:pathLst>
            </a:custGeom>
            <a:solidFill>
              <a:srgbClr val="195192"/>
            </a:solidFill>
          </p:spPr>
          <p:txBody>
            <a:bodyPr wrap="square" lIns="0" tIns="0" rIns="0" bIns="0" rtlCol="0"/>
            <a:lstStyle/>
            <a:p>
              <a:endParaRPr sz="1227"/>
            </a:p>
          </p:txBody>
        </p:sp>
        <p:sp>
          <p:nvSpPr>
            <p:cNvPr id="5710" name="object 5710"/>
            <p:cNvSpPr/>
            <p:nvPr/>
          </p:nvSpPr>
          <p:spPr>
            <a:xfrm>
              <a:off x="2295423" y="6855792"/>
              <a:ext cx="13335" cy="40640"/>
            </a:xfrm>
            <a:custGeom>
              <a:avLst/>
              <a:gdLst/>
              <a:ahLst/>
              <a:cxnLst/>
              <a:rect l="l" t="t" r="r" b="b"/>
              <a:pathLst>
                <a:path w="13335" h="40640">
                  <a:moveTo>
                    <a:pt x="1893" y="0"/>
                  </a:moveTo>
                  <a:lnTo>
                    <a:pt x="0" y="564"/>
                  </a:lnTo>
                  <a:lnTo>
                    <a:pt x="10702" y="39917"/>
                  </a:lnTo>
                  <a:lnTo>
                    <a:pt x="11978" y="40354"/>
                  </a:lnTo>
                  <a:lnTo>
                    <a:pt x="12865" y="40041"/>
                  </a:lnTo>
                  <a:lnTo>
                    <a:pt x="1893" y="0"/>
                  </a:lnTo>
                  <a:close/>
                </a:path>
              </a:pathLst>
            </a:custGeom>
            <a:solidFill>
              <a:srgbClr val="195293"/>
            </a:solidFill>
          </p:spPr>
          <p:txBody>
            <a:bodyPr wrap="square" lIns="0" tIns="0" rIns="0" bIns="0" rtlCol="0"/>
            <a:lstStyle/>
            <a:p>
              <a:endParaRPr sz="1227"/>
            </a:p>
          </p:txBody>
        </p:sp>
        <p:sp>
          <p:nvSpPr>
            <p:cNvPr id="5711" name="object 5711"/>
            <p:cNvSpPr/>
            <p:nvPr/>
          </p:nvSpPr>
          <p:spPr>
            <a:xfrm>
              <a:off x="2292680" y="6856171"/>
              <a:ext cx="14604" cy="40005"/>
            </a:xfrm>
            <a:custGeom>
              <a:avLst/>
              <a:gdLst/>
              <a:ahLst/>
              <a:cxnLst/>
              <a:rect l="l" t="t" r="r" b="b"/>
              <a:pathLst>
                <a:path w="14605" h="40004">
                  <a:moveTo>
                    <a:pt x="14427" y="39878"/>
                  </a:moveTo>
                  <a:lnTo>
                    <a:pt x="3378" y="0"/>
                  </a:lnTo>
                  <a:lnTo>
                    <a:pt x="1993" y="419"/>
                  </a:lnTo>
                  <a:lnTo>
                    <a:pt x="1587" y="533"/>
                  </a:lnTo>
                  <a:lnTo>
                    <a:pt x="0" y="1003"/>
                  </a:lnTo>
                  <a:lnTo>
                    <a:pt x="10287" y="38468"/>
                  </a:lnTo>
                  <a:lnTo>
                    <a:pt x="12026" y="39065"/>
                  </a:lnTo>
                  <a:lnTo>
                    <a:pt x="14427" y="39878"/>
                  </a:lnTo>
                  <a:close/>
                </a:path>
              </a:pathLst>
            </a:custGeom>
            <a:solidFill>
              <a:srgbClr val="195394"/>
            </a:solidFill>
          </p:spPr>
          <p:txBody>
            <a:bodyPr wrap="square" lIns="0" tIns="0" rIns="0" bIns="0" rtlCol="0"/>
            <a:lstStyle/>
            <a:p>
              <a:endParaRPr sz="1227"/>
            </a:p>
          </p:txBody>
        </p:sp>
        <p:sp>
          <p:nvSpPr>
            <p:cNvPr id="5712" name="object 5712"/>
            <p:cNvSpPr/>
            <p:nvPr/>
          </p:nvSpPr>
          <p:spPr>
            <a:xfrm>
              <a:off x="2291541" y="6856971"/>
              <a:ext cx="12700" cy="38100"/>
            </a:xfrm>
            <a:custGeom>
              <a:avLst/>
              <a:gdLst/>
              <a:ahLst/>
              <a:cxnLst/>
              <a:rect l="l" t="t" r="r" b="b"/>
              <a:pathLst>
                <a:path w="12700" h="38100">
                  <a:moveTo>
                    <a:pt x="1888" y="0"/>
                  </a:moveTo>
                  <a:lnTo>
                    <a:pt x="1723" y="29"/>
                  </a:lnTo>
                  <a:lnTo>
                    <a:pt x="0" y="543"/>
                  </a:lnTo>
                  <a:lnTo>
                    <a:pt x="10071" y="37193"/>
                  </a:lnTo>
                  <a:lnTo>
                    <a:pt x="12418" y="37997"/>
                  </a:lnTo>
                  <a:lnTo>
                    <a:pt x="1888" y="0"/>
                  </a:lnTo>
                  <a:close/>
                </a:path>
              </a:pathLst>
            </a:custGeom>
            <a:solidFill>
              <a:srgbClr val="195495"/>
            </a:solidFill>
          </p:spPr>
          <p:txBody>
            <a:bodyPr wrap="square" lIns="0" tIns="0" rIns="0" bIns="0" rtlCol="0"/>
            <a:lstStyle/>
            <a:p>
              <a:endParaRPr sz="1227"/>
            </a:p>
          </p:txBody>
        </p:sp>
        <p:sp>
          <p:nvSpPr>
            <p:cNvPr id="5713" name="object 5713"/>
            <p:cNvSpPr/>
            <p:nvPr/>
          </p:nvSpPr>
          <p:spPr>
            <a:xfrm>
              <a:off x="2290080" y="6857362"/>
              <a:ext cx="12065" cy="37465"/>
            </a:xfrm>
            <a:custGeom>
              <a:avLst/>
              <a:gdLst/>
              <a:ahLst/>
              <a:cxnLst/>
              <a:rect l="l" t="t" r="r" b="b"/>
              <a:pathLst>
                <a:path w="12064" h="37465">
                  <a:moveTo>
                    <a:pt x="1969" y="0"/>
                  </a:moveTo>
                  <a:lnTo>
                    <a:pt x="0" y="587"/>
                  </a:lnTo>
                  <a:lnTo>
                    <a:pt x="9756" y="36194"/>
                  </a:lnTo>
                  <a:lnTo>
                    <a:pt x="12023" y="36970"/>
                  </a:lnTo>
                  <a:lnTo>
                    <a:pt x="1969" y="0"/>
                  </a:lnTo>
                  <a:close/>
                </a:path>
              </a:pathLst>
            </a:custGeom>
            <a:solidFill>
              <a:srgbClr val="195596"/>
            </a:solidFill>
          </p:spPr>
          <p:txBody>
            <a:bodyPr wrap="square" lIns="0" tIns="0" rIns="0" bIns="0" rtlCol="0"/>
            <a:lstStyle/>
            <a:p>
              <a:endParaRPr sz="1227"/>
            </a:p>
          </p:txBody>
        </p:sp>
        <p:sp>
          <p:nvSpPr>
            <p:cNvPr id="5714" name="object 5714"/>
            <p:cNvSpPr/>
            <p:nvPr/>
          </p:nvSpPr>
          <p:spPr>
            <a:xfrm>
              <a:off x="2288590" y="6857828"/>
              <a:ext cx="12700" cy="36195"/>
            </a:xfrm>
            <a:custGeom>
              <a:avLst/>
              <a:gdLst/>
              <a:ahLst/>
              <a:cxnLst/>
              <a:rect l="l" t="t" r="r" b="b"/>
              <a:pathLst>
                <a:path w="12700" h="36195">
                  <a:moveTo>
                    <a:pt x="1898" y="0"/>
                  </a:moveTo>
                  <a:lnTo>
                    <a:pt x="0" y="566"/>
                  </a:lnTo>
                  <a:lnTo>
                    <a:pt x="9389" y="35093"/>
                  </a:lnTo>
                  <a:lnTo>
                    <a:pt x="12102" y="36021"/>
                  </a:lnTo>
                  <a:lnTo>
                    <a:pt x="1898" y="0"/>
                  </a:lnTo>
                  <a:close/>
                </a:path>
              </a:pathLst>
            </a:custGeom>
            <a:solidFill>
              <a:srgbClr val="1A5597"/>
            </a:solidFill>
          </p:spPr>
          <p:txBody>
            <a:bodyPr wrap="square" lIns="0" tIns="0" rIns="0" bIns="0" rtlCol="0"/>
            <a:lstStyle/>
            <a:p>
              <a:endParaRPr sz="1227"/>
            </a:p>
          </p:txBody>
        </p:sp>
        <p:sp>
          <p:nvSpPr>
            <p:cNvPr id="5715" name="object 5715"/>
            <p:cNvSpPr/>
            <p:nvPr/>
          </p:nvSpPr>
          <p:spPr>
            <a:xfrm>
              <a:off x="2287447" y="6858170"/>
              <a:ext cx="12065" cy="35560"/>
            </a:xfrm>
            <a:custGeom>
              <a:avLst/>
              <a:gdLst/>
              <a:ahLst/>
              <a:cxnLst/>
              <a:rect l="l" t="t" r="r" b="b"/>
              <a:pathLst>
                <a:path w="12064" h="35559">
                  <a:moveTo>
                    <a:pt x="1893" y="0"/>
                  </a:moveTo>
                  <a:lnTo>
                    <a:pt x="0" y="564"/>
                  </a:lnTo>
                  <a:lnTo>
                    <a:pt x="9256" y="34314"/>
                  </a:lnTo>
                  <a:lnTo>
                    <a:pt x="11506" y="35084"/>
                  </a:lnTo>
                  <a:lnTo>
                    <a:pt x="1893" y="0"/>
                  </a:lnTo>
                  <a:close/>
                </a:path>
              </a:pathLst>
            </a:custGeom>
            <a:solidFill>
              <a:srgbClr val="1A5697"/>
            </a:solidFill>
          </p:spPr>
          <p:txBody>
            <a:bodyPr wrap="square" lIns="0" tIns="0" rIns="0" bIns="0" rtlCol="0"/>
            <a:lstStyle/>
            <a:p>
              <a:endParaRPr sz="1227"/>
            </a:p>
          </p:txBody>
        </p:sp>
        <p:sp>
          <p:nvSpPr>
            <p:cNvPr id="5716" name="object 5716"/>
            <p:cNvSpPr/>
            <p:nvPr/>
          </p:nvSpPr>
          <p:spPr>
            <a:xfrm>
              <a:off x="2285881" y="6858614"/>
              <a:ext cx="11430" cy="34290"/>
            </a:xfrm>
            <a:custGeom>
              <a:avLst/>
              <a:gdLst/>
              <a:ahLst/>
              <a:cxnLst/>
              <a:rect l="l" t="t" r="r" b="b"/>
              <a:pathLst>
                <a:path w="11430" h="34290">
                  <a:moveTo>
                    <a:pt x="1970" y="0"/>
                  </a:moveTo>
                  <a:lnTo>
                    <a:pt x="0" y="587"/>
                  </a:lnTo>
                  <a:lnTo>
                    <a:pt x="8943" y="33226"/>
                  </a:lnTo>
                  <a:lnTo>
                    <a:pt x="11324" y="34041"/>
                  </a:lnTo>
                  <a:lnTo>
                    <a:pt x="1970" y="0"/>
                  </a:lnTo>
                  <a:close/>
                </a:path>
              </a:pathLst>
            </a:custGeom>
            <a:solidFill>
              <a:srgbClr val="1A5798"/>
            </a:solidFill>
          </p:spPr>
          <p:txBody>
            <a:bodyPr wrap="square" lIns="0" tIns="0" rIns="0" bIns="0" rtlCol="0"/>
            <a:lstStyle/>
            <a:p>
              <a:endParaRPr sz="1227"/>
            </a:p>
          </p:txBody>
        </p:sp>
        <p:sp>
          <p:nvSpPr>
            <p:cNvPr id="5717" name="object 5717"/>
            <p:cNvSpPr/>
            <p:nvPr/>
          </p:nvSpPr>
          <p:spPr>
            <a:xfrm>
              <a:off x="2284710" y="6858955"/>
              <a:ext cx="11430" cy="33655"/>
            </a:xfrm>
            <a:custGeom>
              <a:avLst/>
              <a:gdLst/>
              <a:ahLst/>
              <a:cxnLst/>
              <a:rect l="l" t="t" r="r" b="b"/>
              <a:pathLst>
                <a:path w="11430" h="33654">
                  <a:moveTo>
                    <a:pt x="1998" y="0"/>
                  </a:moveTo>
                  <a:lnTo>
                    <a:pt x="0" y="596"/>
                  </a:lnTo>
                  <a:lnTo>
                    <a:pt x="8826" y="32444"/>
                  </a:lnTo>
                  <a:lnTo>
                    <a:pt x="11130" y="33233"/>
                  </a:lnTo>
                  <a:lnTo>
                    <a:pt x="1998" y="0"/>
                  </a:lnTo>
                  <a:close/>
                </a:path>
              </a:pathLst>
            </a:custGeom>
            <a:solidFill>
              <a:srgbClr val="1A5799"/>
            </a:solidFill>
          </p:spPr>
          <p:txBody>
            <a:bodyPr wrap="square" lIns="0" tIns="0" rIns="0" bIns="0" rtlCol="0"/>
            <a:lstStyle/>
            <a:p>
              <a:endParaRPr sz="1227"/>
            </a:p>
          </p:txBody>
        </p:sp>
        <p:sp>
          <p:nvSpPr>
            <p:cNvPr id="5718" name="object 5718"/>
            <p:cNvSpPr/>
            <p:nvPr/>
          </p:nvSpPr>
          <p:spPr>
            <a:xfrm>
              <a:off x="2283248" y="6859392"/>
              <a:ext cx="10795" cy="32384"/>
            </a:xfrm>
            <a:custGeom>
              <a:avLst/>
              <a:gdLst/>
              <a:ahLst/>
              <a:cxnLst/>
              <a:rect l="l" t="t" r="r" b="b"/>
              <a:pathLst>
                <a:path w="10794" h="32384">
                  <a:moveTo>
                    <a:pt x="1997" y="0"/>
                  </a:moveTo>
                  <a:lnTo>
                    <a:pt x="0" y="595"/>
                  </a:lnTo>
                  <a:lnTo>
                    <a:pt x="8459" y="31382"/>
                  </a:lnTo>
                  <a:lnTo>
                    <a:pt x="10717" y="32155"/>
                  </a:lnTo>
                  <a:lnTo>
                    <a:pt x="1997" y="0"/>
                  </a:lnTo>
                  <a:close/>
                </a:path>
              </a:pathLst>
            </a:custGeom>
            <a:solidFill>
              <a:srgbClr val="1A5899"/>
            </a:solidFill>
          </p:spPr>
          <p:txBody>
            <a:bodyPr wrap="square" lIns="0" tIns="0" rIns="0" bIns="0" rtlCol="0"/>
            <a:lstStyle/>
            <a:p>
              <a:endParaRPr sz="1227"/>
            </a:p>
          </p:txBody>
        </p:sp>
        <p:sp>
          <p:nvSpPr>
            <p:cNvPr id="5719" name="object 5719"/>
            <p:cNvSpPr/>
            <p:nvPr/>
          </p:nvSpPr>
          <p:spPr>
            <a:xfrm>
              <a:off x="2282106" y="6859741"/>
              <a:ext cx="10795" cy="31750"/>
            </a:xfrm>
            <a:custGeom>
              <a:avLst/>
              <a:gdLst/>
              <a:ahLst/>
              <a:cxnLst/>
              <a:rect l="l" t="t" r="r" b="b"/>
              <a:pathLst>
                <a:path w="10794" h="31750">
                  <a:moveTo>
                    <a:pt x="1967" y="0"/>
                  </a:moveTo>
                  <a:lnTo>
                    <a:pt x="0" y="586"/>
                  </a:lnTo>
                  <a:lnTo>
                    <a:pt x="8315" y="30592"/>
                  </a:lnTo>
                  <a:lnTo>
                    <a:pt x="10490" y="31336"/>
                  </a:lnTo>
                  <a:lnTo>
                    <a:pt x="1967" y="0"/>
                  </a:lnTo>
                  <a:close/>
                </a:path>
              </a:pathLst>
            </a:custGeom>
            <a:solidFill>
              <a:srgbClr val="1A599A"/>
            </a:solidFill>
          </p:spPr>
          <p:txBody>
            <a:bodyPr wrap="square" lIns="0" tIns="0" rIns="0" bIns="0" rtlCol="0"/>
            <a:lstStyle/>
            <a:p>
              <a:endParaRPr sz="1227"/>
            </a:p>
          </p:txBody>
        </p:sp>
        <p:sp>
          <p:nvSpPr>
            <p:cNvPr id="5720" name="object 5720"/>
            <p:cNvSpPr/>
            <p:nvPr/>
          </p:nvSpPr>
          <p:spPr>
            <a:xfrm>
              <a:off x="2280615" y="6860208"/>
              <a:ext cx="10795" cy="30480"/>
            </a:xfrm>
            <a:custGeom>
              <a:avLst/>
              <a:gdLst/>
              <a:ahLst/>
              <a:cxnLst/>
              <a:rect l="l" t="t" r="r" b="b"/>
              <a:pathLst>
                <a:path w="10794" h="30479">
                  <a:moveTo>
                    <a:pt x="1893" y="0"/>
                  </a:moveTo>
                  <a:lnTo>
                    <a:pt x="0" y="564"/>
                  </a:lnTo>
                  <a:lnTo>
                    <a:pt x="7932" y="29484"/>
                  </a:lnTo>
                  <a:lnTo>
                    <a:pt x="10209" y="30264"/>
                  </a:lnTo>
                  <a:lnTo>
                    <a:pt x="1893" y="0"/>
                  </a:lnTo>
                  <a:close/>
                </a:path>
              </a:pathLst>
            </a:custGeom>
            <a:solidFill>
              <a:srgbClr val="1A5A9B"/>
            </a:solidFill>
          </p:spPr>
          <p:txBody>
            <a:bodyPr wrap="square" lIns="0" tIns="0" rIns="0" bIns="0" rtlCol="0"/>
            <a:lstStyle/>
            <a:p>
              <a:endParaRPr sz="1227"/>
            </a:p>
          </p:txBody>
        </p:sp>
        <p:sp>
          <p:nvSpPr>
            <p:cNvPr id="5721" name="object 5721"/>
            <p:cNvSpPr/>
            <p:nvPr/>
          </p:nvSpPr>
          <p:spPr>
            <a:xfrm>
              <a:off x="2279557" y="6860549"/>
              <a:ext cx="10160" cy="29845"/>
            </a:xfrm>
            <a:custGeom>
              <a:avLst/>
              <a:gdLst/>
              <a:ahLst/>
              <a:cxnLst/>
              <a:rect l="l" t="t" r="r" b="b"/>
              <a:pathLst>
                <a:path w="10160" h="29845">
                  <a:moveTo>
                    <a:pt x="1807" y="0"/>
                  </a:moveTo>
                  <a:lnTo>
                    <a:pt x="0" y="539"/>
                  </a:lnTo>
                  <a:lnTo>
                    <a:pt x="7654" y="28685"/>
                  </a:lnTo>
                  <a:lnTo>
                    <a:pt x="9876" y="29446"/>
                  </a:lnTo>
                  <a:lnTo>
                    <a:pt x="1807" y="0"/>
                  </a:lnTo>
                  <a:close/>
                </a:path>
              </a:pathLst>
            </a:custGeom>
            <a:solidFill>
              <a:srgbClr val="1A5A9C"/>
            </a:solidFill>
          </p:spPr>
          <p:txBody>
            <a:bodyPr wrap="square" lIns="0" tIns="0" rIns="0" bIns="0" rtlCol="0"/>
            <a:lstStyle/>
            <a:p>
              <a:endParaRPr sz="1227"/>
            </a:p>
          </p:txBody>
        </p:sp>
        <p:sp>
          <p:nvSpPr>
            <p:cNvPr id="5722" name="object 5722"/>
            <p:cNvSpPr/>
            <p:nvPr/>
          </p:nvSpPr>
          <p:spPr>
            <a:xfrm>
              <a:off x="2277907" y="6860993"/>
              <a:ext cx="10160" cy="28575"/>
            </a:xfrm>
            <a:custGeom>
              <a:avLst/>
              <a:gdLst/>
              <a:ahLst/>
              <a:cxnLst/>
              <a:rect l="l" t="t" r="r" b="b"/>
              <a:pathLst>
                <a:path w="10160" h="28575">
                  <a:moveTo>
                    <a:pt x="1969" y="0"/>
                  </a:moveTo>
                  <a:lnTo>
                    <a:pt x="0" y="587"/>
                  </a:lnTo>
                  <a:lnTo>
                    <a:pt x="7492" y="27621"/>
                  </a:lnTo>
                  <a:lnTo>
                    <a:pt x="9773" y="28402"/>
                  </a:lnTo>
                  <a:lnTo>
                    <a:pt x="1969" y="0"/>
                  </a:lnTo>
                  <a:close/>
                </a:path>
              </a:pathLst>
            </a:custGeom>
            <a:solidFill>
              <a:srgbClr val="1B5B9C"/>
            </a:solidFill>
          </p:spPr>
          <p:txBody>
            <a:bodyPr wrap="square" lIns="0" tIns="0" rIns="0" bIns="0" rtlCol="0"/>
            <a:lstStyle/>
            <a:p>
              <a:endParaRPr sz="1227"/>
            </a:p>
          </p:txBody>
        </p:sp>
        <p:sp>
          <p:nvSpPr>
            <p:cNvPr id="5723" name="object 5723"/>
            <p:cNvSpPr/>
            <p:nvPr/>
          </p:nvSpPr>
          <p:spPr>
            <a:xfrm>
              <a:off x="2276539" y="6861336"/>
              <a:ext cx="9525" cy="27940"/>
            </a:xfrm>
            <a:custGeom>
              <a:avLst/>
              <a:gdLst/>
              <a:ahLst/>
              <a:cxnLst/>
              <a:rect l="l" t="t" r="r" b="b"/>
              <a:pathLst>
                <a:path w="9525" h="27940">
                  <a:moveTo>
                    <a:pt x="2187" y="0"/>
                  </a:moveTo>
                  <a:lnTo>
                    <a:pt x="0" y="652"/>
                  </a:lnTo>
                  <a:lnTo>
                    <a:pt x="7378" y="26770"/>
                  </a:lnTo>
                  <a:lnTo>
                    <a:pt x="9424" y="27471"/>
                  </a:lnTo>
                  <a:lnTo>
                    <a:pt x="2187" y="0"/>
                  </a:lnTo>
                  <a:close/>
                </a:path>
              </a:pathLst>
            </a:custGeom>
            <a:solidFill>
              <a:srgbClr val="1B5C9D"/>
            </a:solidFill>
          </p:spPr>
          <p:txBody>
            <a:bodyPr wrap="square" lIns="0" tIns="0" rIns="0" bIns="0" rtlCol="0"/>
            <a:lstStyle/>
            <a:p>
              <a:endParaRPr sz="1227"/>
            </a:p>
          </p:txBody>
        </p:sp>
        <p:sp>
          <p:nvSpPr>
            <p:cNvPr id="5724" name="object 5724"/>
            <p:cNvSpPr/>
            <p:nvPr/>
          </p:nvSpPr>
          <p:spPr>
            <a:xfrm>
              <a:off x="2275274" y="6861770"/>
              <a:ext cx="9525" cy="26670"/>
            </a:xfrm>
            <a:custGeom>
              <a:avLst/>
              <a:gdLst/>
              <a:ahLst/>
              <a:cxnLst/>
              <a:rect l="l" t="t" r="r" b="b"/>
              <a:pathLst>
                <a:path w="9525" h="26670">
                  <a:moveTo>
                    <a:pt x="1995" y="0"/>
                  </a:moveTo>
                  <a:lnTo>
                    <a:pt x="0" y="595"/>
                  </a:lnTo>
                  <a:lnTo>
                    <a:pt x="6975" y="25765"/>
                  </a:lnTo>
                  <a:lnTo>
                    <a:pt x="9188" y="26523"/>
                  </a:lnTo>
                  <a:lnTo>
                    <a:pt x="1995" y="0"/>
                  </a:lnTo>
                  <a:close/>
                </a:path>
              </a:pathLst>
            </a:custGeom>
            <a:solidFill>
              <a:srgbClr val="1B5C9E"/>
            </a:solidFill>
          </p:spPr>
          <p:txBody>
            <a:bodyPr wrap="square" lIns="0" tIns="0" rIns="0" bIns="0" rtlCol="0"/>
            <a:lstStyle/>
            <a:p>
              <a:endParaRPr sz="1227"/>
            </a:p>
          </p:txBody>
        </p:sp>
        <p:sp>
          <p:nvSpPr>
            <p:cNvPr id="5725" name="object 5725"/>
            <p:cNvSpPr/>
            <p:nvPr/>
          </p:nvSpPr>
          <p:spPr>
            <a:xfrm>
              <a:off x="2273907" y="6862245"/>
              <a:ext cx="8890" cy="26034"/>
            </a:xfrm>
            <a:custGeom>
              <a:avLst/>
              <a:gdLst/>
              <a:ahLst/>
              <a:cxnLst/>
              <a:rect l="l" t="t" r="r" b="b"/>
              <a:pathLst>
                <a:path w="8889" h="26034">
                  <a:moveTo>
                    <a:pt x="1770" y="0"/>
                  </a:moveTo>
                  <a:lnTo>
                    <a:pt x="0" y="528"/>
                  </a:lnTo>
                  <a:lnTo>
                    <a:pt x="6872" y="24787"/>
                  </a:lnTo>
                  <a:lnTo>
                    <a:pt x="8759" y="25433"/>
                  </a:lnTo>
                  <a:lnTo>
                    <a:pt x="1770" y="0"/>
                  </a:lnTo>
                  <a:close/>
                </a:path>
              </a:pathLst>
            </a:custGeom>
            <a:solidFill>
              <a:srgbClr val="1B5D9F"/>
            </a:solidFill>
          </p:spPr>
          <p:txBody>
            <a:bodyPr wrap="square" lIns="0" tIns="0" rIns="0" bIns="0" rtlCol="0"/>
            <a:lstStyle/>
            <a:p>
              <a:endParaRPr sz="1227"/>
            </a:p>
          </p:txBody>
        </p:sp>
        <p:sp>
          <p:nvSpPr>
            <p:cNvPr id="5726" name="object 5726"/>
            <p:cNvSpPr/>
            <p:nvPr/>
          </p:nvSpPr>
          <p:spPr>
            <a:xfrm>
              <a:off x="2272640" y="6862586"/>
              <a:ext cx="8890" cy="24765"/>
            </a:xfrm>
            <a:custGeom>
              <a:avLst/>
              <a:gdLst/>
              <a:ahLst/>
              <a:cxnLst/>
              <a:rect l="l" t="t" r="r" b="b"/>
              <a:pathLst>
                <a:path w="8889" h="24765">
                  <a:moveTo>
                    <a:pt x="1893" y="0"/>
                  </a:moveTo>
                  <a:lnTo>
                    <a:pt x="0" y="564"/>
                  </a:lnTo>
                  <a:lnTo>
                    <a:pt x="6385" y="23845"/>
                  </a:lnTo>
                  <a:lnTo>
                    <a:pt x="8660" y="24624"/>
                  </a:lnTo>
                  <a:lnTo>
                    <a:pt x="1893" y="0"/>
                  </a:lnTo>
                  <a:close/>
                </a:path>
              </a:pathLst>
            </a:custGeom>
            <a:solidFill>
              <a:srgbClr val="1B5E9F"/>
            </a:solidFill>
          </p:spPr>
          <p:txBody>
            <a:bodyPr wrap="square" lIns="0" tIns="0" rIns="0" bIns="0" rtlCol="0"/>
            <a:lstStyle/>
            <a:p>
              <a:endParaRPr sz="1227"/>
            </a:p>
          </p:txBody>
        </p:sp>
        <p:sp>
          <p:nvSpPr>
            <p:cNvPr id="5727" name="object 5727"/>
            <p:cNvSpPr/>
            <p:nvPr/>
          </p:nvSpPr>
          <p:spPr>
            <a:xfrm>
              <a:off x="2271161" y="6863022"/>
              <a:ext cx="8890" cy="24130"/>
            </a:xfrm>
            <a:custGeom>
              <a:avLst/>
              <a:gdLst/>
              <a:ahLst/>
              <a:cxnLst/>
              <a:rect l="l" t="t" r="r" b="b"/>
              <a:pathLst>
                <a:path w="8889" h="24129">
                  <a:moveTo>
                    <a:pt x="1911" y="0"/>
                  </a:moveTo>
                  <a:lnTo>
                    <a:pt x="0" y="570"/>
                  </a:lnTo>
                  <a:lnTo>
                    <a:pt x="6111" y="22810"/>
                  </a:lnTo>
                  <a:lnTo>
                    <a:pt x="8373" y="23584"/>
                  </a:lnTo>
                  <a:lnTo>
                    <a:pt x="1911" y="0"/>
                  </a:lnTo>
                  <a:close/>
                </a:path>
              </a:pathLst>
            </a:custGeom>
            <a:solidFill>
              <a:srgbClr val="1B5EA0"/>
            </a:solidFill>
          </p:spPr>
          <p:txBody>
            <a:bodyPr wrap="square" lIns="0" tIns="0" rIns="0" bIns="0" rtlCol="0"/>
            <a:lstStyle/>
            <a:p>
              <a:endParaRPr sz="1227"/>
            </a:p>
          </p:txBody>
        </p:sp>
        <p:sp>
          <p:nvSpPr>
            <p:cNvPr id="5728" name="object 5728"/>
            <p:cNvSpPr/>
            <p:nvPr/>
          </p:nvSpPr>
          <p:spPr>
            <a:xfrm>
              <a:off x="2270017" y="6863372"/>
              <a:ext cx="8255" cy="22860"/>
            </a:xfrm>
            <a:custGeom>
              <a:avLst/>
              <a:gdLst/>
              <a:ahLst/>
              <a:cxnLst/>
              <a:rect l="l" t="t" r="r" b="b"/>
              <a:pathLst>
                <a:path w="8255" h="22859">
                  <a:moveTo>
                    <a:pt x="1883" y="0"/>
                  </a:moveTo>
                  <a:lnTo>
                    <a:pt x="0" y="561"/>
                  </a:lnTo>
                  <a:lnTo>
                    <a:pt x="5889" y="21992"/>
                  </a:lnTo>
                  <a:lnTo>
                    <a:pt x="8137" y="22762"/>
                  </a:lnTo>
                  <a:lnTo>
                    <a:pt x="1883" y="0"/>
                  </a:lnTo>
                  <a:close/>
                </a:path>
              </a:pathLst>
            </a:custGeom>
            <a:solidFill>
              <a:srgbClr val="1B5FA1"/>
            </a:solidFill>
          </p:spPr>
          <p:txBody>
            <a:bodyPr wrap="square" lIns="0" tIns="0" rIns="0" bIns="0" rtlCol="0"/>
            <a:lstStyle/>
            <a:p>
              <a:endParaRPr sz="1227"/>
            </a:p>
          </p:txBody>
        </p:sp>
        <p:sp>
          <p:nvSpPr>
            <p:cNvPr id="5729" name="object 5729"/>
            <p:cNvSpPr/>
            <p:nvPr/>
          </p:nvSpPr>
          <p:spPr>
            <a:xfrm>
              <a:off x="2268556" y="6863808"/>
              <a:ext cx="8255" cy="22225"/>
            </a:xfrm>
            <a:custGeom>
              <a:avLst/>
              <a:gdLst/>
              <a:ahLst/>
              <a:cxnLst/>
              <a:rect l="l" t="t" r="r" b="b"/>
              <a:pathLst>
                <a:path w="8255" h="22225">
                  <a:moveTo>
                    <a:pt x="1881" y="0"/>
                  </a:moveTo>
                  <a:lnTo>
                    <a:pt x="0" y="561"/>
                  </a:lnTo>
                  <a:lnTo>
                    <a:pt x="5587" y="20953"/>
                  </a:lnTo>
                  <a:lnTo>
                    <a:pt x="7784" y="21705"/>
                  </a:lnTo>
                  <a:lnTo>
                    <a:pt x="1881" y="0"/>
                  </a:lnTo>
                  <a:close/>
                </a:path>
              </a:pathLst>
            </a:custGeom>
            <a:solidFill>
              <a:srgbClr val="1B60A1"/>
            </a:solidFill>
          </p:spPr>
          <p:txBody>
            <a:bodyPr wrap="square" lIns="0" tIns="0" rIns="0" bIns="0" rtlCol="0"/>
            <a:lstStyle/>
            <a:p>
              <a:endParaRPr sz="1227"/>
            </a:p>
          </p:txBody>
        </p:sp>
        <p:sp>
          <p:nvSpPr>
            <p:cNvPr id="5730" name="object 5730"/>
            <p:cNvSpPr/>
            <p:nvPr/>
          </p:nvSpPr>
          <p:spPr>
            <a:xfrm>
              <a:off x="2267385" y="6864149"/>
              <a:ext cx="7620" cy="20955"/>
            </a:xfrm>
            <a:custGeom>
              <a:avLst/>
              <a:gdLst/>
              <a:ahLst/>
              <a:cxnLst/>
              <a:rect l="l" t="t" r="r" b="b"/>
              <a:pathLst>
                <a:path w="7619" h="20954">
                  <a:moveTo>
                    <a:pt x="1909" y="0"/>
                  </a:moveTo>
                  <a:lnTo>
                    <a:pt x="0" y="569"/>
                  </a:lnTo>
                  <a:lnTo>
                    <a:pt x="5377" y="20139"/>
                  </a:lnTo>
                  <a:lnTo>
                    <a:pt x="7574" y="20891"/>
                  </a:lnTo>
                  <a:lnTo>
                    <a:pt x="1909" y="0"/>
                  </a:lnTo>
                  <a:close/>
                </a:path>
              </a:pathLst>
            </a:custGeom>
            <a:solidFill>
              <a:srgbClr val="1C60A2"/>
            </a:solidFill>
          </p:spPr>
          <p:txBody>
            <a:bodyPr wrap="square" lIns="0" tIns="0" rIns="0" bIns="0" rtlCol="0"/>
            <a:lstStyle/>
            <a:p>
              <a:endParaRPr sz="1227"/>
            </a:p>
          </p:txBody>
        </p:sp>
        <p:sp>
          <p:nvSpPr>
            <p:cNvPr id="5731" name="object 5731"/>
            <p:cNvSpPr/>
            <p:nvPr/>
          </p:nvSpPr>
          <p:spPr>
            <a:xfrm>
              <a:off x="2265921" y="6864624"/>
              <a:ext cx="7620" cy="20320"/>
            </a:xfrm>
            <a:custGeom>
              <a:avLst/>
              <a:gdLst/>
              <a:ahLst/>
              <a:cxnLst/>
              <a:rect l="l" t="t" r="r" b="b"/>
              <a:pathLst>
                <a:path w="7619" h="20320">
                  <a:moveTo>
                    <a:pt x="1779" y="0"/>
                  </a:moveTo>
                  <a:lnTo>
                    <a:pt x="0" y="530"/>
                  </a:lnTo>
                  <a:lnTo>
                    <a:pt x="5035" y="19046"/>
                  </a:lnTo>
                  <a:lnTo>
                    <a:pt x="7218" y="19793"/>
                  </a:lnTo>
                  <a:lnTo>
                    <a:pt x="1779" y="0"/>
                  </a:lnTo>
                  <a:close/>
                </a:path>
              </a:pathLst>
            </a:custGeom>
            <a:solidFill>
              <a:srgbClr val="1C61A3"/>
            </a:solidFill>
          </p:spPr>
          <p:txBody>
            <a:bodyPr wrap="square" lIns="0" tIns="0" rIns="0" bIns="0" rtlCol="0"/>
            <a:lstStyle/>
            <a:p>
              <a:endParaRPr sz="1227"/>
            </a:p>
          </p:txBody>
        </p:sp>
        <p:sp>
          <p:nvSpPr>
            <p:cNvPr id="5732" name="object 5732"/>
            <p:cNvSpPr/>
            <p:nvPr/>
          </p:nvSpPr>
          <p:spPr>
            <a:xfrm>
              <a:off x="2263178" y="6864972"/>
              <a:ext cx="8890" cy="19050"/>
            </a:xfrm>
            <a:custGeom>
              <a:avLst/>
              <a:gdLst/>
              <a:ahLst/>
              <a:cxnLst/>
              <a:rect l="l" t="t" r="r" b="b"/>
              <a:pathLst>
                <a:path w="8889" h="19050">
                  <a:moveTo>
                    <a:pt x="8407" y="18923"/>
                  </a:moveTo>
                  <a:lnTo>
                    <a:pt x="3365" y="0"/>
                  </a:lnTo>
                  <a:lnTo>
                    <a:pt x="1917" y="431"/>
                  </a:lnTo>
                  <a:lnTo>
                    <a:pt x="1587" y="533"/>
                  </a:lnTo>
                  <a:lnTo>
                    <a:pt x="0" y="1003"/>
                  </a:lnTo>
                  <a:lnTo>
                    <a:pt x="4559" y="17602"/>
                  </a:lnTo>
                  <a:lnTo>
                    <a:pt x="6375" y="18224"/>
                  </a:lnTo>
                  <a:lnTo>
                    <a:pt x="8407" y="18923"/>
                  </a:lnTo>
                  <a:close/>
                </a:path>
              </a:pathLst>
            </a:custGeom>
            <a:solidFill>
              <a:srgbClr val="1C62A4"/>
            </a:solidFill>
          </p:spPr>
          <p:txBody>
            <a:bodyPr wrap="square" lIns="0" tIns="0" rIns="0" bIns="0" rtlCol="0"/>
            <a:lstStyle/>
            <a:p>
              <a:endParaRPr sz="1227"/>
            </a:p>
          </p:txBody>
        </p:sp>
        <p:sp>
          <p:nvSpPr>
            <p:cNvPr id="5733" name="object 5733"/>
            <p:cNvSpPr/>
            <p:nvPr/>
          </p:nvSpPr>
          <p:spPr>
            <a:xfrm>
              <a:off x="2261734" y="6865846"/>
              <a:ext cx="6985" cy="17145"/>
            </a:xfrm>
            <a:custGeom>
              <a:avLst/>
              <a:gdLst/>
              <a:ahLst/>
              <a:cxnLst/>
              <a:rect l="l" t="t" r="r" b="b"/>
              <a:pathLst>
                <a:path w="6985" h="17145">
                  <a:moveTo>
                    <a:pt x="1872" y="0"/>
                  </a:moveTo>
                  <a:lnTo>
                    <a:pt x="0" y="558"/>
                  </a:lnTo>
                  <a:lnTo>
                    <a:pt x="4426" y="16182"/>
                  </a:lnTo>
                  <a:lnTo>
                    <a:pt x="6462" y="16879"/>
                  </a:lnTo>
                  <a:lnTo>
                    <a:pt x="1872" y="0"/>
                  </a:lnTo>
                  <a:close/>
                </a:path>
              </a:pathLst>
            </a:custGeom>
            <a:solidFill>
              <a:srgbClr val="1C63A5"/>
            </a:solidFill>
          </p:spPr>
          <p:txBody>
            <a:bodyPr wrap="square" lIns="0" tIns="0" rIns="0" bIns="0" rtlCol="0"/>
            <a:lstStyle/>
            <a:p>
              <a:endParaRPr sz="1227"/>
            </a:p>
          </p:txBody>
        </p:sp>
        <p:sp>
          <p:nvSpPr>
            <p:cNvPr id="5734" name="object 5734"/>
            <p:cNvSpPr/>
            <p:nvPr/>
          </p:nvSpPr>
          <p:spPr>
            <a:xfrm>
              <a:off x="2260581" y="6866187"/>
              <a:ext cx="6350" cy="16510"/>
            </a:xfrm>
            <a:custGeom>
              <a:avLst/>
              <a:gdLst/>
              <a:ahLst/>
              <a:cxnLst/>
              <a:rect l="l" t="t" r="r" b="b"/>
              <a:pathLst>
                <a:path w="6350" h="16509">
                  <a:moveTo>
                    <a:pt x="1881" y="0"/>
                  </a:moveTo>
                  <a:lnTo>
                    <a:pt x="0" y="561"/>
                  </a:lnTo>
                  <a:lnTo>
                    <a:pt x="4042" y="15315"/>
                  </a:lnTo>
                  <a:lnTo>
                    <a:pt x="6252" y="16071"/>
                  </a:lnTo>
                  <a:lnTo>
                    <a:pt x="1881" y="0"/>
                  </a:lnTo>
                  <a:close/>
                </a:path>
              </a:pathLst>
            </a:custGeom>
            <a:solidFill>
              <a:srgbClr val="1C64A6"/>
            </a:solidFill>
          </p:spPr>
          <p:txBody>
            <a:bodyPr wrap="square" lIns="0" tIns="0" rIns="0" bIns="0" rtlCol="0"/>
            <a:lstStyle/>
            <a:p>
              <a:endParaRPr sz="1227"/>
            </a:p>
          </p:txBody>
        </p:sp>
        <p:sp>
          <p:nvSpPr>
            <p:cNvPr id="5735" name="object 5735"/>
            <p:cNvSpPr/>
            <p:nvPr/>
          </p:nvSpPr>
          <p:spPr>
            <a:xfrm>
              <a:off x="2259089" y="6866653"/>
              <a:ext cx="6350" cy="15240"/>
            </a:xfrm>
            <a:custGeom>
              <a:avLst/>
              <a:gdLst/>
              <a:ahLst/>
              <a:cxnLst/>
              <a:rect l="l" t="t" r="r" b="b"/>
              <a:pathLst>
                <a:path w="6350" h="15240">
                  <a:moveTo>
                    <a:pt x="1808" y="0"/>
                  </a:moveTo>
                  <a:lnTo>
                    <a:pt x="0" y="539"/>
                  </a:lnTo>
                  <a:lnTo>
                    <a:pt x="3722" y="14228"/>
                  </a:lnTo>
                  <a:lnTo>
                    <a:pt x="5912" y="14978"/>
                  </a:lnTo>
                  <a:lnTo>
                    <a:pt x="1808" y="0"/>
                  </a:lnTo>
                  <a:close/>
                </a:path>
              </a:pathLst>
            </a:custGeom>
            <a:solidFill>
              <a:srgbClr val="1C65A6"/>
            </a:solidFill>
          </p:spPr>
          <p:txBody>
            <a:bodyPr wrap="square" lIns="0" tIns="0" rIns="0" bIns="0" rtlCol="0"/>
            <a:lstStyle/>
            <a:p>
              <a:endParaRPr sz="1227"/>
            </a:p>
          </p:txBody>
        </p:sp>
        <p:sp>
          <p:nvSpPr>
            <p:cNvPr id="5736" name="object 5736"/>
            <p:cNvSpPr/>
            <p:nvPr/>
          </p:nvSpPr>
          <p:spPr>
            <a:xfrm>
              <a:off x="2257946" y="6867003"/>
              <a:ext cx="5715" cy="14604"/>
            </a:xfrm>
            <a:custGeom>
              <a:avLst/>
              <a:gdLst/>
              <a:ahLst/>
              <a:cxnLst/>
              <a:rect l="l" t="t" r="r" b="b"/>
              <a:pathLst>
                <a:path w="5714" h="14604">
                  <a:moveTo>
                    <a:pt x="1780" y="0"/>
                  </a:moveTo>
                  <a:lnTo>
                    <a:pt x="0" y="530"/>
                  </a:lnTo>
                  <a:lnTo>
                    <a:pt x="3503" y="13412"/>
                  </a:lnTo>
                  <a:lnTo>
                    <a:pt x="5669" y="14154"/>
                  </a:lnTo>
                  <a:lnTo>
                    <a:pt x="1780" y="0"/>
                  </a:lnTo>
                  <a:close/>
                </a:path>
              </a:pathLst>
            </a:custGeom>
            <a:solidFill>
              <a:srgbClr val="1C65A7"/>
            </a:solidFill>
          </p:spPr>
          <p:txBody>
            <a:bodyPr wrap="square" lIns="0" tIns="0" rIns="0" bIns="0" rtlCol="0"/>
            <a:lstStyle/>
            <a:p>
              <a:endParaRPr sz="1227"/>
            </a:p>
          </p:txBody>
        </p:sp>
        <p:sp>
          <p:nvSpPr>
            <p:cNvPr id="5737" name="object 5737"/>
            <p:cNvSpPr/>
            <p:nvPr/>
          </p:nvSpPr>
          <p:spPr>
            <a:xfrm>
              <a:off x="2256382" y="6867438"/>
              <a:ext cx="5715" cy="13335"/>
            </a:xfrm>
            <a:custGeom>
              <a:avLst/>
              <a:gdLst/>
              <a:ahLst/>
              <a:cxnLst/>
              <a:rect l="l" t="t" r="r" b="b"/>
              <a:pathLst>
                <a:path w="5714" h="13334">
                  <a:moveTo>
                    <a:pt x="1883" y="0"/>
                  </a:moveTo>
                  <a:lnTo>
                    <a:pt x="0" y="561"/>
                  </a:lnTo>
                  <a:lnTo>
                    <a:pt x="3229" y="12348"/>
                  </a:lnTo>
                  <a:lnTo>
                    <a:pt x="5489" y="13121"/>
                  </a:lnTo>
                  <a:lnTo>
                    <a:pt x="1883" y="0"/>
                  </a:lnTo>
                  <a:close/>
                </a:path>
              </a:pathLst>
            </a:custGeom>
            <a:solidFill>
              <a:srgbClr val="1D66A8"/>
            </a:solidFill>
          </p:spPr>
          <p:txBody>
            <a:bodyPr wrap="square" lIns="0" tIns="0" rIns="0" bIns="0" rtlCol="0"/>
            <a:lstStyle/>
            <a:p>
              <a:endParaRPr sz="1227"/>
            </a:p>
          </p:txBody>
        </p:sp>
        <p:sp>
          <p:nvSpPr>
            <p:cNvPr id="5738" name="object 5738"/>
            <p:cNvSpPr/>
            <p:nvPr/>
          </p:nvSpPr>
          <p:spPr>
            <a:xfrm>
              <a:off x="2253742" y="6867791"/>
              <a:ext cx="6985" cy="12700"/>
            </a:xfrm>
            <a:custGeom>
              <a:avLst/>
              <a:gdLst/>
              <a:ahLst/>
              <a:cxnLst/>
              <a:rect l="l" t="t" r="r" b="b"/>
              <a:pathLst>
                <a:path w="6985" h="12700">
                  <a:moveTo>
                    <a:pt x="6578" y="12242"/>
                  </a:moveTo>
                  <a:lnTo>
                    <a:pt x="3365" y="0"/>
                  </a:lnTo>
                  <a:lnTo>
                    <a:pt x="1879" y="444"/>
                  </a:lnTo>
                  <a:lnTo>
                    <a:pt x="1460" y="558"/>
                  </a:lnTo>
                  <a:lnTo>
                    <a:pt x="0" y="1003"/>
                  </a:lnTo>
                  <a:lnTo>
                    <a:pt x="2730" y="10934"/>
                  </a:lnTo>
                  <a:lnTo>
                    <a:pt x="4457" y="11531"/>
                  </a:lnTo>
                  <a:lnTo>
                    <a:pt x="6578" y="12242"/>
                  </a:lnTo>
                  <a:close/>
                </a:path>
              </a:pathLst>
            </a:custGeom>
            <a:solidFill>
              <a:srgbClr val="1D67A9"/>
            </a:solidFill>
          </p:spPr>
          <p:txBody>
            <a:bodyPr wrap="square" lIns="0" tIns="0" rIns="0" bIns="0" rtlCol="0"/>
            <a:lstStyle/>
            <a:p>
              <a:endParaRPr sz="1227"/>
            </a:p>
          </p:txBody>
        </p:sp>
        <p:sp>
          <p:nvSpPr>
            <p:cNvPr id="5739" name="object 5739"/>
            <p:cNvSpPr/>
            <p:nvPr/>
          </p:nvSpPr>
          <p:spPr>
            <a:xfrm>
              <a:off x="2239792" y="6868691"/>
              <a:ext cx="17145" cy="10160"/>
            </a:xfrm>
            <a:custGeom>
              <a:avLst/>
              <a:gdLst/>
              <a:ahLst/>
              <a:cxnLst/>
              <a:rect l="l" t="t" r="r" b="b"/>
              <a:pathLst>
                <a:path w="17144" h="10159">
                  <a:moveTo>
                    <a:pt x="14274" y="0"/>
                  </a:moveTo>
                  <a:lnTo>
                    <a:pt x="0" y="4257"/>
                  </a:lnTo>
                  <a:lnTo>
                    <a:pt x="17063" y="10152"/>
                  </a:lnTo>
                  <a:lnTo>
                    <a:pt x="14274" y="0"/>
                  </a:lnTo>
                  <a:close/>
                </a:path>
              </a:pathLst>
            </a:custGeom>
            <a:solidFill>
              <a:srgbClr val="1D68AA"/>
            </a:solidFill>
          </p:spPr>
          <p:txBody>
            <a:bodyPr wrap="square" lIns="0" tIns="0" rIns="0" bIns="0" rtlCol="0"/>
            <a:lstStyle/>
            <a:p>
              <a:endParaRPr sz="1227"/>
            </a:p>
          </p:txBody>
        </p:sp>
        <p:sp>
          <p:nvSpPr>
            <p:cNvPr id="5740" name="object 5740"/>
            <p:cNvSpPr/>
            <p:nvPr/>
          </p:nvSpPr>
          <p:spPr>
            <a:xfrm>
              <a:off x="2240368" y="6873202"/>
              <a:ext cx="69215" cy="116839"/>
            </a:xfrm>
            <a:custGeom>
              <a:avLst/>
              <a:gdLst/>
              <a:ahLst/>
              <a:cxnLst/>
              <a:rect l="l" t="t" r="r" b="b"/>
              <a:pathLst>
                <a:path w="69214" h="116840">
                  <a:moveTo>
                    <a:pt x="64376" y="115658"/>
                  </a:moveTo>
                  <a:lnTo>
                    <a:pt x="66776" y="116700"/>
                  </a:lnTo>
                  <a:lnTo>
                    <a:pt x="67756" y="116357"/>
                  </a:lnTo>
                  <a:lnTo>
                    <a:pt x="66433" y="116357"/>
                  </a:lnTo>
                  <a:lnTo>
                    <a:pt x="64376" y="115658"/>
                  </a:lnTo>
                  <a:close/>
                </a:path>
                <a:path w="69214" h="116840">
                  <a:moveTo>
                    <a:pt x="66433" y="115900"/>
                  </a:moveTo>
                  <a:lnTo>
                    <a:pt x="66433" y="116357"/>
                  </a:lnTo>
                  <a:lnTo>
                    <a:pt x="67756" y="116357"/>
                  </a:lnTo>
                  <a:lnTo>
                    <a:pt x="67937" y="116293"/>
                  </a:lnTo>
                  <a:lnTo>
                    <a:pt x="66662" y="116293"/>
                  </a:lnTo>
                  <a:lnTo>
                    <a:pt x="66433" y="115900"/>
                  </a:lnTo>
                  <a:close/>
                </a:path>
                <a:path w="69214" h="116840">
                  <a:moveTo>
                    <a:pt x="69062" y="115595"/>
                  </a:moveTo>
                  <a:lnTo>
                    <a:pt x="66662" y="116293"/>
                  </a:lnTo>
                  <a:lnTo>
                    <a:pt x="67937" y="116293"/>
                  </a:lnTo>
                  <a:lnTo>
                    <a:pt x="69062" y="115900"/>
                  </a:lnTo>
                  <a:lnTo>
                    <a:pt x="69062" y="115595"/>
                  </a:lnTo>
                  <a:close/>
                </a:path>
                <a:path w="69214" h="116840">
                  <a:moveTo>
                    <a:pt x="0" y="0"/>
                  </a:moveTo>
                  <a:lnTo>
                    <a:pt x="66433" y="22974"/>
                  </a:lnTo>
                  <a:lnTo>
                    <a:pt x="66802" y="22859"/>
                  </a:lnTo>
                  <a:lnTo>
                    <a:pt x="0" y="0"/>
                  </a:lnTo>
                  <a:close/>
                </a:path>
              </a:pathLst>
            </a:custGeom>
            <a:solidFill>
              <a:srgbClr val="FFFFFF"/>
            </a:solidFill>
          </p:spPr>
          <p:txBody>
            <a:bodyPr wrap="square" lIns="0" tIns="0" rIns="0" bIns="0" rtlCol="0"/>
            <a:lstStyle/>
            <a:p>
              <a:endParaRPr sz="1227"/>
            </a:p>
          </p:txBody>
        </p:sp>
        <p:sp>
          <p:nvSpPr>
            <p:cNvPr id="5741" name="object 5741"/>
            <p:cNvSpPr/>
            <p:nvPr/>
          </p:nvSpPr>
          <p:spPr>
            <a:xfrm>
              <a:off x="2304516" y="6980008"/>
              <a:ext cx="2540" cy="10160"/>
            </a:xfrm>
            <a:custGeom>
              <a:avLst/>
              <a:gdLst/>
              <a:ahLst/>
              <a:cxnLst/>
              <a:rect l="l" t="t" r="r" b="b"/>
              <a:pathLst>
                <a:path w="2539" h="10159">
                  <a:moveTo>
                    <a:pt x="2286" y="0"/>
                  </a:moveTo>
                  <a:lnTo>
                    <a:pt x="0" y="1308"/>
                  </a:lnTo>
                  <a:lnTo>
                    <a:pt x="0" y="3187"/>
                  </a:lnTo>
                  <a:lnTo>
                    <a:pt x="0" y="8750"/>
                  </a:lnTo>
                  <a:lnTo>
                    <a:pt x="228" y="8851"/>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5742" name="object 5742"/>
            <p:cNvSpPr/>
            <p:nvPr/>
          </p:nvSpPr>
          <p:spPr>
            <a:xfrm>
              <a:off x="2304516" y="69764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5743" name="object 5743"/>
            <p:cNvSpPr/>
            <p:nvPr/>
          </p:nvSpPr>
          <p:spPr>
            <a:xfrm>
              <a:off x="2304516" y="6974459"/>
              <a:ext cx="2540" cy="3810"/>
            </a:xfrm>
            <a:custGeom>
              <a:avLst/>
              <a:gdLst/>
              <a:ahLst/>
              <a:cxnLst/>
              <a:rect l="l" t="t" r="r" b="b"/>
              <a:pathLst>
                <a:path w="2539" h="3809">
                  <a:moveTo>
                    <a:pt x="2286" y="0"/>
                  </a:moveTo>
                  <a:lnTo>
                    <a:pt x="0" y="1333"/>
                  </a:lnTo>
                  <a:lnTo>
                    <a:pt x="0" y="3263"/>
                  </a:lnTo>
                  <a:lnTo>
                    <a:pt x="2286" y="1955"/>
                  </a:lnTo>
                  <a:lnTo>
                    <a:pt x="2286" y="0"/>
                  </a:lnTo>
                  <a:close/>
                </a:path>
              </a:pathLst>
            </a:custGeom>
            <a:solidFill>
              <a:srgbClr val="5B75A1"/>
            </a:solidFill>
          </p:spPr>
          <p:txBody>
            <a:bodyPr wrap="square" lIns="0" tIns="0" rIns="0" bIns="0" rtlCol="0"/>
            <a:lstStyle/>
            <a:p>
              <a:endParaRPr sz="1227"/>
            </a:p>
          </p:txBody>
        </p:sp>
        <p:sp>
          <p:nvSpPr>
            <p:cNvPr id="5744" name="object 5744"/>
            <p:cNvSpPr/>
            <p:nvPr/>
          </p:nvSpPr>
          <p:spPr>
            <a:xfrm>
              <a:off x="2304516" y="6972757"/>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5A2"/>
            </a:solidFill>
          </p:spPr>
          <p:txBody>
            <a:bodyPr wrap="square" lIns="0" tIns="0" rIns="0" bIns="0" rtlCol="0"/>
            <a:lstStyle/>
            <a:p>
              <a:endParaRPr sz="1227"/>
            </a:p>
          </p:txBody>
        </p:sp>
        <p:sp>
          <p:nvSpPr>
            <p:cNvPr id="5745" name="object 5745"/>
            <p:cNvSpPr/>
            <p:nvPr/>
          </p:nvSpPr>
          <p:spPr>
            <a:xfrm>
              <a:off x="2304516" y="6970941"/>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5746" name="object 5746"/>
            <p:cNvSpPr/>
            <p:nvPr/>
          </p:nvSpPr>
          <p:spPr>
            <a:xfrm>
              <a:off x="2304516" y="6969226"/>
              <a:ext cx="2540" cy="3175"/>
            </a:xfrm>
            <a:custGeom>
              <a:avLst/>
              <a:gdLst/>
              <a:ahLst/>
              <a:cxnLst/>
              <a:rect l="l" t="t" r="r" b="b"/>
              <a:pathLst>
                <a:path w="2539" h="3175">
                  <a:moveTo>
                    <a:pt x="2286" y="0"/>
                  </a:moveTo>
                  <a:lnTo>
                    <a:pt x="0" y="1320"/>
                  </a:lnTo>
                  <a:lnTo>
                    <a:pt x="0" y="3035"/>
                  </a:lnTo>
                  <a:lnTo>
                    <a:pt x="2286" y="1714"/>
                  </a:lnTo>
                  <a:lnTo>
                    <a:pt x="2286" y="0"/>
                  </a:lnTo>
                  <a:close/>
                </a:path>
              </a:pathLst>
            </a:custGeom>
            <a:solidFill>
              <a:srgbClr val="5C76A3"/>
            </a:solidFill>
          </p:spPr>
          <p:txBody>
            <a:bodyPr wrap="square" lIns="0" tIns="0" rIns="0" bIns="0" rtlCol="0"/>
            <a:lstStyle/>
            <a:p>
              <a:endParaRPr sz="1227"/>
            </a:p>
          </p:txBody>
        </p:sp>
        <p:sp>
          <p:nvSpPr>
            <p:cNvPr id="5747" name="object 5747"/>
            <p:cNvSpPr/>
            <p:nvPr/>
          </p:nvSpPr>
          <p:spPr>
            <a:xfrm>
              <a:off x="2304516" y="6967270"/>
              <a:ext cx="2540" cy="3810"/>
            </a:xfrm>
            <a:custGeom>
              <a:avLst/>
              <a:gdLst/>
              <a:ahLst/>
              <a:cxnLst/>
              <a:rect l="l" t="t" r="r" b="b"/>
              <a:pathLst>
                <a:path w="2539" h="3809">
                  <a:moveTo>
                    <a:pt x="2286" y="0"/>
                  </a:moveTo>
                  <a:lnTo>
                    <a:pt x="0" y="1320"/>
                  </a:lnTo>
                  <a:lnTo>
                    <a:pt x="0" y="3276"/>
                  </a:lnTo>
                  <a:lnTo>
                    <a:pt x="2286" y="1955"/>
                  </a:lnTo>
                  <a:lnTo>
                    <a:pt x="2286" y="0"/>
                  </a:lnTo>
                  <a:close/>
                </a:path>
              </a:pathLst>
            </a:custGeom>
            <a:solidFill>
              <a:srgbClr val="5C77A4"/>
            </a:solidFill>
          </p:spPr>
          <p:txBody>
            <a:bodyPr wrap="square" lIns="0" tIns="0" rIns="0" bIns="0" rtlCol="0"/>
            <a:lstStyle/>
            <a:p>
              <a:endParaRPr sz="1227"/>
            </a:p>
          </p:txBody>
        </p:sp>
        <p:sp>
          <p:nvSpPr>
            <p:cNvPr id="5748" name="object 5748"/>
            <p:cNvSpPr/>
            <p:nvPr/>
          </p:nvSpPr>
          <p:spPr>
            <a:xfrm>
              <a:off x="2304516" y="6963676"/>
              <a:ext cx="2540" cy="5080"/>
            </a:xfrm>
            <a:custGeom>
              <a:avLst/>
              <a:gdLst/>
              <a:ahLst/>
              <a:cxnLst/>
              <a:rect l="l" t="t" r="r" b="b"/>
              <a:pathLst>
                <a:path w="2539" h="5079">
                  <a:moveTo>
                    <a:pt x="2286" y="0"/>
                  </a:moveTo>
                  <a:lnTo>
                    <a:pt x="0" y="1320"/>
                  </a:lnTo>
                  <a:lnTo>
                    <a:pt x="0" y="3314"/>
                  </a:lnTo>
                  <a:lnTo>
                    <a:pt x="0" y="4914"/>
                  </a:lnTo>
                  <a:lnTo>
                    <a:pt x="2286" y="3594"/>
                  </a:lnTo>
                  <a:lnTo>
                    <a:pt x="2286" y="1993"/>
                  </a:lnTo>
                  <a:lnTo>
                    <a:pt x="2286" y="0"/>
                  </a:lnTo>
                  <a:close/>
                </a:path>
              </a:pathLst>
            </a:custGeom>
            <a:solidFill>
              <a:srgbClr val="5C78A4"/>
            </a:solidFill>
          </p:spPr>
          <p:txBody>
            <a:bodyPr wrap="square" lIns="0" tIns="0" rIns="0" bIns="0" rtlCol="0"/>
            <a:lstStyle/>
            <a:p>
              <a:endParaRPr sz="1227"/>
            </a:p>
          </p:txBody>
        </p:sp>
        <p:sp>
          <p:nvSpPr>
            <p:cNvPr id="5749" name="object 5749"/>
            <p:cNvSpPr/>
            <p:nvPr/>
          </p:nvSpPr>
          <p:spPr>
            <a:xfrm>
              <a:off x="2304516" y="69621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5750" name="object 5750"/>
            <p:cNvSpPr/>
            <p:nvPr/>
          </p:nvSpPr>
          <p:spPr>
            <a:xfrm>
              <a:off x="2304516" y="69583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5751" name="object 5751"/>
            <p:cNvSpPr/>
            <p:nvPr/>
          </p:nvSpPr>
          <p:spPr>
            <a:xfrm>
              <a:off x="2304516" y="69566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5752" name="object 5752"/>
            <p:cNvSpPr/>
            <p:nvPr/>
          </p:nvSpPr>
          <p:spPr>
            <a:xfrm>
              <a:off x="2304516" y="69547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5753" name="object 5753"/>
            <p:cNvSpPr/>
            <p:nvPr/>
          </p:nvSpPr>
          <p:spPr>
            <a:xfrm>
              <a:off x="2304516" y="6953046"/>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5754" name="object 5754"/>
            <p:cNvSpPr/>
            <p:nvPr/>
          </p:nvSpPr>
          <p:spPr>
            <a:xfrm>
              <a:off x="2304516" y="6951078"/>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BA8"/>
            </a:solidFill>
          </p:spPr>
          <p:txBody>
            <a:bodyPr wrap="square" lIns="0" tIns="0" rIns="0" bIns="0" rtlCol="0"/>
            <a:lstStyle/>
            <a:p>
              <a:endParaRPr sz="1227"/>
            </a:p>
          </p:txBody>
        </p:sp>
        <p:sp>
          <p:nvSpPr>
            <p:cNvPr id="5755" name="object 5755"/>
            <p:cNvSpPr/>
            <p:nvPr/>
          </p:nvSpPr>
          <p:spPr>
            <a:xfrm>
              <a:off x="2304516" y="6949478"/>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5756" name="object 5756"/>
            <p:cNvSpPr/>
            <p:nvPr/>
          </p:nvSpPr>
          <p:spPr>
            <a:xfrm>
              <a:off x="2304516" y="6947509"/>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5757" name="object 5757"/>
            <p:cNvSpPr/>
            <p:nvPr/>
          </p:nvSpPr>
          <p:spPr>
            <a:xfrm>
              <a:off x="2304516" y="6945630"/>
              <a:ext cx="2540" cy="3810"/>
            </a:xfrm>
            <a:custGeom>
              <a:avLst/>
              <a:gdLst/>
              <a:ahLst/>
              <a:cxnLst/>
              <a:rect l="l" t="t" r="r" b="b"/>
              <a:pathLst>
                <a:path w="2539" h="3809">
                  <a:moveTo>
                    <a:pt x="2286" y="0"/>
                  </a:moveTo>
                  <a:lnTo>
                    <a:pt x="0" y="1320"/>
                  </a:lnTo>
                  <a:lnTo>
                    <a:pt x="0" y="3187"/>
                  </a:lnTo>
                  <a:lnTo>
                    <a:pt x="2286" y="1879"/>
                  </a:lnTo>
                  <a:lnTo>
                    <a:pt x="2286" y="0"/>
                  </a:lnTo>
                  <a:close/>
                </a:path>
              </a:pathLst>
            </a:custGeom>
            <a:solidFill>
              <a:srgbClr val="5C7CAA"/>
            </a:solidFill>
          </p:spPr>
          <p:txBody>
            <a:bodyPr wrap="square" lIns="0" tIns="0" rIns="0" bIns="0" rtlCol="0"/>
            <a:lstStyle/>
            <a:p>
              <a:endParaRPr sz="1227"/>
            </a:p>
          </p:txBody>
        </p:sp>
        <p:sp>
          <p:nvSpPr>
            <p:cNvPr id="5758" name="object 5758"/>
            <p:cNvSpPr/>
            <p:nvPr/>
          </p:nvSpPr>
          <p:spPr>
            <a:xfrm>
              <a:off x="2304516" y="6943941"/>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D7DAA"/>
            </a:solidFill>
          </p:spPr>
          <p:txBody>
            <a:bodyPr wrap="square" lIns="0" tIns="0" rIns="0" bIns="0" rtlCol="0"/>
            <a:lstStyle/>
            <a:p>
              <a:endParaRPr sz="1227"/>
            </a:p>
          </p:txBody>
        </p:sp>
        <p:sp>
          <p:nvSpPr>
            <p:cNvPr id="5759" name="object 5759"/>
            <p:cNvSpPr/>
            <p:nvPr/>
          </p:nvSpPr>
          <p:spPr>
            <a:xfrm>
              <a:off x="2304516" y="69420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5760" name="object 5760"/>
            <p:cNvSpPr/>
            <p:nvPr/>
          </p:nvSpPr>
          <p:spPr>
            <a:xfrm>
              <a:off x="2304516" y="6940461"/>
              <a:ext cx="2540" cy="3175"/>
            </a:xfrm>
            <a:custGeom>
              <a:avLst/>
              <a:gdLst/>
              <a:ahLst/>
              <a:cxnLst/>
              <a:rect l="l" t="t" r="r" b="b"/>
              <a:pathLst>
                <a:path w="2539" h="3175">
                  <a:moveTo>
                    <a:pt x="2286" y="0"/>
                  </a:moveTo>
                  <a:lnTo>
                    <a:pt x="0" y="1308"/>
                  </a:lnTo>
                  <a:lnTo>
                    <a:pt x="0" y="2946"/>
                  </a:lnTo>
                  <a:lnTo>
                    <a:pt x="2286" y="1625"/>
                  </a:lnTo>
                  <a:lnTo>
                    <a:pt x="2286" y="0"/>
                  </a:lnTo>
                  <a:close/>
                </a:path>
              </a:pathLst>
            </a:custGeom>
            <a:solidFill>
              <a:srgbClr val="5D7EAB"/>
            </a:solidFill>
          </p:spPr>
          <p:txBody>
            <a:bodyPr wrap="square" lIns="0" tIns="0" rIns="0" bIns="0" rtlCol="0"/>
            <a:lstStyle/>
            <a:p>
              <a:endParaRPr sz="1227"/>
            </a:p>
          </p:txBody>
        </p:sp>
        <p:sp>
          <p:nvSpPr>
            <p:cNvPr id="5761" name="object 5761"/>
            <p:cNvSpPr/>
            <p:nvPr/>
          </p:nvSpPr>
          <p:spPr>
            <a:xfrm>
              <a:off x="2304516" y="6936892"/>
              <a:ext cx="2540" cy="5080"/>
            </a:xfrm>
            <a:custGeom>
              <a:avLst/>
              <a:gdLst/>
              <a:ahLst/>
              <a:cxnLst/>
              <a:rect l="l" t="t" r="r" b="b"/>
              <a:pathLst>
                <a:path w="2539" h="5079">
                  <a:moveTo>
                    <a:pt x="2286" y="0"/>
                  </a:moveTo>
                  <a:lnTo>
                    <a:pt x="0" y="1308"/>
                  </a:lnTo>
                  <a:lnTo>
                    <a:pt x="0" y="2908"/>
                  </a:lnTo>
                  <a:lnTo>
                    <a:pt x="0" y="4876"/>
                  </a:lnTo>
                  <a:lnTo>
                    <a:pt x="2286" y="3568"/>
                  </a:lnTo>
                  <a:lnTo>
                    <a:pt x="2286" y="1600"/>
                  </a:lnTo>
                  <a:lnTo>
                    <a:pt x="2286" y="0"/>
                  </a:lnTo>
                  <a:close/>
                </a:path>
              </a:pathLst>
            </a:custGeom>
            <a:solidFill>
              <a:srgbClr val="5D7FAC"/>
            </a:solidFill>
          </p:spPr>
          <p:txBody>
            <a:bodyPr wrap="square" lIns="0" tIns="0" rIns="0" bIns="0" rtlCol="0"/>
            <a:lstStyle/>
            <a:p>
              <a:endParaRPr sz="1227"/>
            </a:p>
          </p:txBody>
        </p:sp>
        <p:sp>
          <p:nvSpPr>
            <p:cNvPr id="5762" name="object 5762"/>
            <p:cNvSpPr/>
            <p:nvPr/>
          </p:nvSpPr>
          <p:spPr>
            <a:xfrm>
              <a:off x="2304516" y="6934924"/>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D7FAD"/>
            </a:solidFill>
          </p:spPr>
          <p:txBody>
            <a:bodyPr wrap="square" lIns="0" tIns="0" rIns="0" bIns="0" rtlCol="0"/>
            <a:lstStyle/>
            <a:p>
              <a:endParaRPr sz="1227"/>
            </a:p>
          </p:txBody>
        </p:sp>
        <p:sp>
          <p:nvSpPr>
            <p:cNvPr id="5763" name="object 5763"/>
            <p:cNvSpPr/>
            <p:nvPr/>
          </p:nvSpPr>
          <p:spPr>
            <a:xfrm>
              <a:off x="2304516" y="6933158"/>
              <a:ext cx="2540" cy="3175"/>
            </a:xfrm>
            <a:custGeom>
              <a:avLst/>
              <a:gdLst/>
              <a:ahLst/>
              <a:cxnLst/>
              <a:rect l="l" t="t" r="r" b="b"/>
              <a:pathLst>
                <a:path w="2539" h="3175">
                  <a:moveTo>
                    <a:pt x="2286" y="0"/>
                  </a:moveTo>
                  <a:lnTo>
                    <a:pt x="0" y="1320"/>
                  </a:lnTo>
                  <a:lnTo>
                    <a:pt x="0" y="3073"/>
                  </a:lnTo>
                  <a:lnTo>
                    <a:pt x="2286" y="1765"/>
                  </a:lnTo>
                  <a:lnTo>
                    <a:pt x="2286" y="0"/>
                  </a:lnTo>
                  <a:close/>
                </a:path>
              </a:pathLst>
            </a:custGeom>
            <a:solidFill>
              <a:srgbClr val="5D80AD"/>
            </a:solidFill>
          </p:spPr>
          <p:txBody>
            <a:bodyPr wrap="square" lIns="0" tIns="0" rIns="0" bIns="0" rtlCol="0"/>
            <a:lstStyle/>
            <a:p>
              <a:endParaRPr sz="1227"/>
            </a:p>
          </p:txBody>
        </p:sp>
        <p:sp>
          <p:nvSpPr>
            <p:cNvPr id="5764" name="object 5764"/>
            <p:cNvSpPr/>
            <p:nvPr/>
          </p:nvSpPr>
          <p:spPr>
            <a:xfrm>
              <a:off x="2304516" y="69312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5765" name="object 5765"/>
            <p:cNvSpPr/>
            <p:nvPr/>
          </p:nvSpPr>
          <p:spPr>
            <a:xfrm>
              <a:off x="2304516" y="69293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5766" name="object 5766"/>
            <p:cNvSpPr/>
            <p:nvPr/>
          </p:nvSpPr>
          <p:spPr>
            <a:xfrm>
              <a:off x="2304516" y="6927710"/>
              <a:ext cx="2540" cy="3175"/>
            </a:xfrm>
            <a:custGeom>
              <a:avLst/>
              <a:gdLst/>
              <a:ahLst/>
              <a:cxnLst/>
              <a:rect l="l" t="t" r="r" b="b"/>
              <a:pathLst>
                <a:path w="2539" h="3175">
                  <a:moveTo>
                    <a:pt x="2286" y="0"/>
                  </a:moveTo>
                  <a:lnTo>
                    <a:pt x="0" y="1320"/>
                  </a:lnTo>
                  <a:lnTo>
                    <a:pt x="0" y="2959"/>
                  </a:lnTo>
                  <a:lnTo>
                    <a:pt x="2286" y="1638"/>
                  </a:lnTo>
                  <a:lnTo>
                    <a:pt x="2286" y="0"/>
                  </a:lnTo>
                  <a:close/>
                </a:path>
              </a:pathLst>
            </a:custGeom>
            <a:solidFill>
              <a:srgbClr val="5E81AF"/>
            </a:solidFill>
          </p:spPr>
          <p:txBody>
            <a:bodyPr wrap="square" lIns="0" tIns="0" rIns="0" bIns="0" rtlCol="0"/>
            <a:lstStyle/>
            <a:p>
              <a:endParaRPr sz="1227"/>
            </a:p>
          </p:txBody>
        </p:sp>
        <p:sp>
          <p:nvSpPr>
            <p:cNvPr id="5767" name="object 5767"/>
            <p:cNvSpPr/>
            <p:nvPr/>
          </p:nvSpPr>
          <p:spPr>
            <a:xfrm>
              <a:off x="2304516" y="6924078"/>
              <a:ext cx="2540" cy="5080"/>
            </a:xfrm>
            <a:custGeom>
              <a:avLst/>
              <a:gdLst/>
              <a:ahLst/>
              <a:cxnLst/>
              <a:rect l="l" t="t" r="r" b="b"/>
              <a:pathLst>
                <a:path w="2539" h="5079">
                  <a:moveTo>
                    <a:pt x="2286" y="0"/>
                  </a:moveTo>
                  <a:lnTo>
                    <a:pt x="0" y="1320"/>
                  </a:lnTo>
                  <a:lnTo>
                    <a:pt x="0" y="2971"/>
                  </a:lnTo>
                  <a:lnTo>
                    <a:pt x="0" y="4953"/>
                  </a:lnTo>
                  <a:lnTo>
                    <a:pt x="2286" y="3632"/>
                  </a:lnTo>
                  <a:lnTo>
                    <a:pt x="2286" y="1651"/>
                  </a:lnTo>
                  <a:lnTo>
                    <a:pt x="2286" y="0"/>
                  </a:lnTo>
                  <a:close/>
                </a:path>
              </a:pathLst>
            </a:custGeom>
            <a:solidFill>
              <a:srgbClr val="5E82AF"/>
            </a:solidFill>
          </p:spPr>
          <p:txBody>
            <a:bodyPr wrap="square" lIns="0" tIns="0" rIns="0" bIns="0" rtlCol="0"/>
            <a:lstStyle/>
            <a:p>
              <a:endParaRPr sz="1227"/>
            </a:p>
          </p:txBody>
        </p:sp>
        <p:sp>
          <p:nvSpPr>
            <p:cNvPr id="5768" name="object 5768"/>
            <p:cNvSpPr/>
            <p:nvPr/>
          </p:nvSpPr>
          <p:spPr>
            <a:xfrm>
              <a:off x="2304516" y="6922185"/>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5769" name="object 5769"/>
            <p:cNvSpPr/>
            <p:nvPr/>
          </p:nvSpPr>
          <p:spPr>
            <a:xfrm>
              <a:off x="2304516" y="69186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5770" name="object 5770"/>
            <p:cNvSpPr/>
            <p:nvPr/>
          </p:nvSpPr>
          <p:spPr>
            <a:xfrm>
              <a:off x="2304516" y="6917080"/>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E84B2"/>
            </a:solidFill>
          </p:spPr>
          <p:txBody>
            <a:bodyPr wrap="square" lIns="0" tIns="0" rIns="0" bIns="0" rtlCol="0"/>
            <a:lstStyle/>
            <a:p>
              <a:endParaRPr sz="1227"/>
            </a:p>
          </p:txBody>
        </p:sp>
        <p:sp>
          <p:nvSpPr>
            <p:cNvPr id="5771" name="object 5771"/>
            <p:cNvSpPr/>
            <p:nvPr/>
          </p:nvSpPr>
          <p:spPr>
            <a:xfrm>
              <a:off x="2304516" y="6915035"/>
              <a:ext cx="2540" cy="3810"/>
            </a:xfrm>
            <a:custGeom>
              <a:avLst/>
              <a:gdLst/>
              <a:ahLst/>
              <a:cxnLst/>
              <a:rect l="l" t="t" r="r" b="b"/>
              <a:pathLst>
                <a:path w="2539" h="3809">
                  <a:moveTo>
                    <a:pt x="2286" y="0"/>
                  </a:moveTo>
                  <a:lnTo>
                    <a:pt x="0" y="1320"/>
                  </a:lnTo>
                  <a:lnTo>
                    <a:pt x="0" y="3365"/>
                  </a:lnTo>
                  <a:lnTo>
                    <a:pt x="2286" y="2044"/>
                  </a:lnTo>
                  <a:lnTo>
                    <a:pt x="2286" y="0"/>
                  </a:lnTo>
                  <a:close/>
                </a:path>
              </a:pathLst>
            </a:custGeom>
            <a:solidFill>
              <a:srgbClr val="5E85B2"/>
            </a:solidFill>
          </p:spPr>
          <p:txBody>
            <a:bodyPr wrap="square" lIns="0" tIns="0" rIns="0" bIns="0" rtlCol="0"/>
            <a:lstStyle/>
            <a:p>
              <a:endParaRPr sz="1227"/>
            </a:p>
          </p:txBody>
        </p:sp>
        <p:sp>
          <p:nvSpPr>
            <p:cNvPr id="5772" name="object 5772"/>
            <p:cNvSpPr/>
            <p:nvPr/>
          </p:nvSpPr>
          <p:spPr>
            <a:xfrm>
              <a:off x="2304516" y="6911555"/>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5773" name="object 5773"/>
            <p:cNvSpPr/>
            <p:nvPr/>
          </p:nvSpPr>
          <p:spPr>
            <a:xfrm>
              <a:off x="2304516" y="6909612"/>
              <a:ext cx="2540" cy="3810"/>
            </a:xfrm>
            <a:custGeom>
              <a:avLst/>
              <a:gdLst/>
              <a:ahLst/>
              <a:cxnLst/>
              <a:rect l="l" t="t" r="r" b="b"/>
              <a:pathLst>
                <a:path w="2539" h="3809">
                  <a:moveTo>
                    <a:pt x="2286" y="0"/>
                  </a:moveTo>
                  <a:lnTo>
                    <a:pt x="0" y="1320"/>
                  </a:lnTo>
                  <a:lnTo>
                    <a:pt x="0" y="3251"/>
                  </a:lnTo>
                  <a:lnTo>
                    <a:pt x="2286" y="1943"/>
                  </a:lnTo>
                  <a:lnTo>
                    <a:pt x="2286" y="0"/>
                  </a:lnTo>
                  <a:close/>
                </a:path>
              </a:pathLst>
            </a:custGeom>
            <a:solidFill>
              <a:srgbClr val="5E86B4"/>
            </a:solidFill>
          </p:spPr>
          <p:txBody>
            <a:bodyPr wrap="square" lIns="0" tIns="0" rIns="0" bIns="0" rtlCol="0"/>
            <a:lstStyle/>
            <a:p>
              <a:endParaRPr sz="1227"/>
            </a:p>
          </p:txBody>
        </p:sp>
        <p:sp>
          <p:nvSpPr>
            <p:cNvPr id="5774" name="object 5774"/>
            <p:cNvSpPr/>
            <p:nvPr/>
          </p:nvSpPr>
          <p:spPr>
            <a:xfrm>
              <a:off x="2304516" y="6905993"/>
              <a:ext cx="2540" cy="5080"/>
            </a:xfrm>
            <a:custGeom>
              <a:avLst/>
              <a:gdLst/>
              <a:ahLst/>
              <a:cxnLst/>
              <a:rect l="l" t="t" r="r" b="b"/>
              <a:pathLst>
                <a:path w="2539" h="5079">
                  <a:moveTo>
                    <a:pt x="2286" y="0"/>
                  </a:moveTo>
                  <a:lnTo>
                    <a:pt x="0" y="1320"/>
                  </a:lnTo>
                  <a:lnTo>
                    <a:pt x="0" y="3302"/>
                  </a:lnTo>
                  <a:lnTo>
                    <a:pt x="0" y="4940"/>
                  </a:lnTo>
                  <a:lnTo>
                    <a:pt x="2286" y="3619"/>
                  </a:lnTo>
                  <a:lnTo>
                    <a:pt x="2286" y="1993"/>
                  </a:lnTo>
                  <a:lnTo>
                    <a:pt x="2286" y="0"/>
                  </a:lnTo>
                  <a:close/>
                </a:path>
              </a:pathLst>
            </a:custGeom>
            <a:solidFill>
              <a:srgbClr val="5E87B4"/>
            </a:solidFill>
          </p:spPr>
          <p:txBody>
            <a:bodyPr wrap="square" lIns="0" tIns="0" rIns="0" bIns="0" rtlCol="0"/>
            <a:lstStyle/>
            <a:p>
              <a:endParaRPr sz="1227"/>
            </a:p>
          </p:txBody>
        </p:sp>
        <p:sp>
          <p:nvSpPr>
            <p:cNvPr id="5775" name="object 5775"/>
            <p:cNvSpPr/>
            <p:nvPr/>
          </p:nvSpPr>
          <p:spPr>
            <a:xfrm>
              <a:off x="2304516" y="6904393"/>
              <a:ext cx="2540" cy="3175"/>
            </a:xfrm>
            <a:custGeom>
              <a:avLst/>
              <a:gdLst/>
              <a:ahLst/>
              <a:cxnLst/>
              <a:rect l="l" t="t" r="r" b="b"/>
              <a:pathLst>
                <a:path w="2539" h="3175">
                  <a:moveTo>
                    <a:pt x="2286" y="0"/>
                  </a:moveTo>
                  <a:lnTo>
                    <a:pt x="0" y="1308"/>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5776" name="object 5776"/>
            <p:cNvSpPr/>
            <p:nvPr/>
          </p:nvSpPr>
          <p:spPr>
            <a:xfrm>
              <a:off x="2304516" y="6902450"/>
              <a:ext cx="2540" cy="3810"/>
            </a:xfrm>
            <a:custGeom>
              <a:avLst/>
              <a:gdLst/>
              <a:ahLst/>
              <a:cxnLst/>
              <a:rect l="l" t="t" r="r" b="b"/>
              <a:pathLst>
                <a:path w="2539" h="3809">
                  <a:moveTo>
                    <a:pt x="2286" y="0"/>
                  </a:moveTo>
                  <a:lnTo>
                    <a:pt x="0" y="1308"/>
                  </a:lnTo>
                  <a:lnTo>
                    <a:pt x="0" y="3251"/>
                  </a:lnTo>
                  <a:lnTo>
                    <a:pt x="2286" y="1943"/>
                  </a:lnTo>
                  <a:lnTo>
                    <a:pt x="2286" y="0"/>
                  </a:lnTo>
                  <a:close/>
                </a:path>
              </a:pathLst>
            </a:custGeom>
            <a:solidFill>
              <a:srgbClr val="5E88B6"/>
            </a:solidFill>
          </p:spPr>
          <p:txBody>
            <a:bodyPr wrap="square" lIns="0" tIns="0" rIns="0" bIns="0" rtlCol="0"/>
            <a:lstStyle/>
            <a:p>
              <a:endParaRPr sz="1227"/>
            </a:p>
          </p:txBody>
        </p:sp>
        <p:sp>
          <p:nvSpPr>
            <p:cNvPr id="5777" name="object 5777"/>
            <p:cNvSpPr/>
            <p:nvPr/>
          </p:nvSpPr>
          <p:spPr>
            <a:xfrm>
              <a:off x="2304516" y="6900583"/>
              <a:ext cx="2540" cy="3175"/>
            </a:xfrm>
            <a:custGeom>
              <a:avLst/>
              <a:gdLst/>
              <a:ahLst/>
              <a:cxnLst/>
              <a:rect l="l" t="t" r="r" b="b"/>
              <a:pathLst>
                <a:path w="2539" h="3175">
                  <a:moveTo>
                    <a:pt x="2286" y="0"/>
                  </a:moveTo>
                  <a:lnTo>
                    <a:pt x="0" y="1320"/>
                  </a:lnTo>
                  <a:lnTo>
                    <a:pt x="0" y="3174"/>
                  </a:lnTo>
                  <a:lnTo>
                    <a:pt x="2286" y="1866"/>
                  </a:lnTo>
                  <a:lnTo>
                    <a:pt x="2286" y="0"/>
                  </a:lnTo>
                  <a:close/>
                </a:path>
              </a:pathLst>
            </a:custGeom>
            <a:solidFill>
              <a:srgbClr val="5F88B6"/>
            </a:solidFill>
          </p:spPr>
          <p:txBody>
            <a:bodyPr wrap="square" lIns="0" tIns="0" rIns="0" bIns="0" rtlCol="0"/>
            <a:lstStyle/>
            <a:p>
              <a:endParaRPr sz="1227"/>
            </a:p>
          </p:txBody>
        </p:sp>
        <p:sp>
          <p:nvSpPr>
            <p:cNvPr id="5778" name="object 5778"/>
            <p:cNvSpPr/>
            <p:nvPr/>
          </p:nvSpPr>
          <p:spPr>
            <a:xfrm>
              <a:off x="2304516" y="6898970"/>
              <a:ext cx="2540" cy="3175"/>
            </a:xfrm>
            <a:custGeom>
              <a:avLst/>
              <a:gdLst/>
              <a:ahLst/>
              <a:cxnLst/>
              <a:rect l="l" t="t" r="r" b="b"/>
              <a:pathLst>
                <a:path w="2539" h="3175">
                  <a:moveTo>
                    <a:pt x="2286" y="0"/>
                  </a:moveTo>
                  <a:lnTo>
                    <a:pt x="0" y="1308"/>
                  </a:lnTo>
                  <a:lnTo>
                    <a:pt x="0" y="2933"/>
                  </a:lnTo>
                  <a:lnTo>
                    <a:pt x="2286" y="1612"/>
                  </a:lnTo>
                  <a:lnTo>
                    <a:pt x="2286" y="0"/>
                  </a:lnTo>
                  <a:close/>
                </a:path>
              </a:pathLst>
            </a:custGeom>
            <a:solidFill>
              <a:srgbClr val="5F89B6"/>
            </a:solidFill>
          </p:spPr>
          <p:txBody>
            <a:bodyPr wrap="square" lIns="0" tIns="0" rIns="0" bIns="0" rtlCol="0"/>
            <a:lstStyle/>
            <a:p>
              <a:endParaRPr sz="1227"/>
            </a:p>
          </p:txBody>
        </p:sp>
        <p:sp>
          <p:nvSpPr>
            <p:cNvPr id="5779" name="object 5779"/>
            <p:cNvSpPr/>
            <p:nvPr/>
          </p:nvSpPr>
          <p:spPr>
            <a:xfrm>
              <a:off x="2304516" y="6896912"/>
              <a:ext cx="2540" cy="3810"/>
            </a:xfrm>
            <a:custGeom>
              <a:avLst/>
              <a:gdLst/>
              <a:ahLst/>
              <a:cxnLst/>
              <a:rect l="l" t="t" r="r" b="b"/>
              <a:pathLst>
                <a:path w="2539" h="3809">
                  <a:moveTo>
                    <a:pt x="2286" y="0"/>
                  </a:moveTo>
                  <a:lnTo>
                    <a:pt x="0" y="1320"/>
                  </a:lnTo>
                  <a:lnTo>
                    <a:pt x="0" y="3365"/>
                  </a:lnTo>
                  <a:lnTo>
                    <a:pt x="2286" y="2057"/>
                  </a:lnTo>
                  <a:lnTo>
                    <a:pt x="2286" y="0"/>
                  </a:lnTo>
                  <a:close/>
                </a:path>
              </a:pathLst>
            </a:custGeom>
            <a:solidFill>
              <a:srgbClr val="5F8AB7"/>
            </a:solidFill>
          </p:spPr>
          <p:txBody>
            <a:bodyPr wrap="square" lIns="0" tIns="0" rIns="0" bIns="0" rtlCol="0"/>
            <a:lstStyle/>
            <a:p>
              <a:endParaRPr sz="1227"/>
            </a:p>
          </p:txBody>
        </p:sp>
        <p:sp>
          <p:nvSpPr>
            <p:cNvPr id="5780" name="object 5780"/>
            <p:cNvSpPr/>
            <p:nvPr/>
          </p:nvSpPr>
          <p:spPr>
            <a:xfrm>
              <a:off x="2300833" y="6895147"/>
              <a:ext cx="6350" cy="3175"/>
            </a:xfrm>
            <a:custGeom>
              <a:avLst/>
              <a:gdLst/>
              <a:ahLst/>
              <a:cxnLst/>
              <a:rect l="l" t="t" r="r" b="b"/>
              <a:pathLst>
                <a:path w="6350" h="3175">
                  <a:moveTo>
                    <a:pt x="5969" y="1028"/>
                  </a:moveTo>
                  <a:lnTo>
                    <a:pt x="5092" y="723"/>
                  </a:lnTo>
                  <a:lnTo>
                    <a:pt x="2984" y="0"/>
                  </a:lnTo>
                  <a:lnTo>
                    <a:pt x="0" y="1701"/>
                  </a:lnTo>
                  <a:lnTo>
                    <a:pt x="2120" y="2438"/>
                  </a:lnTo>
                  <a:lnTo>
                    <a:pt x="3683" y="2971"/>
                  </a:lnTo>
                  <a:lnTo>
                    <a:pt x="5969" y="1765"/>
                  </a:lnTo>
                  <a:lnTo>
                    <a:pt x="5969" y="1028"/>
                  </a:lnTo>
                  <a:close/>
                </a:path>
              </a:pathLst>
            </a:custGeom>
            <a:solidFill>
              <a:srgbClr val="5F8AB8"/>
            </a:solidFill>
          </p:spPr>
          <p:txBody>
            <a:bodyPr wrap="square" lIns="0" tIns="0" rIns="0" bIns="0" rtlCol="0"/>
            <a:lstStyle/>
            <a:p>
              <a:endParaRPr sz="1227"/>
            </a:p>
          </p:txBody>
        </p:sp>
        <p:sp>
          <p:nvSpPr>
            <p:cNvPr id="5781" name="object 5781"/>
            <p:cNvSpPr/>
            <p:nvPr/>
          </p:nvSpPr>
          <p:spPr>
            <a:xfrm>
              <a:off x="2299093" y="6894538"/>
              <a:ext cx="5080" cy="2540"/>
            </a:xfrm>
            <a:custGeom>
              <a:avLst/>
              <a:gdLst/>
              <a:ahLst/>
              <a:cxnLst/>
              <a:rect l="l" t="t" r="r" b="b"/>
              <a:pathLst>
                <a:path w="5080" h="2540">
                  <a:moveTo>
                    <a:pt x="2984" y="0"/>
                  </a:moveTo>
                  <a:lnTo>
                    <a:pt x="0" y="1714"/>
                  </a:lnTo>
                  <a:lnTo>
                    <a:pt x="1739" y="2311"/>
                  </a:lnTo>
                  <a:lnTo>
                    <a:pt x="4724" y="609"/>
                  </a:lnTo>
                  <a:lnTo>
                    <a:pt x="2984" y="0"/>
                  </a:lnTo>
                  <a:close/>
                </a:path>
              </a:pathLst>
            </a:custGeom>
            <a:solidFill>
              <a:srgbClr val="5F8BB8"/>
            </a:solidFill>
          </p:spPr>
          <p:txBody>
            <a:bodyPr wrap="square" lIns="0" tIns="0" rIns="0" bIns="0" rtlCol="0"/>
            <a:lstStyle/>
            <a:p>
              <a:endParaRPr sz="1227"/>
            </a:p>
          </p:txBody>
        </p:sp>
        <p:sp>
          <p:nvSpPr>
            <p:cNvPr id="5782" name="object 5782"/>
            <p:cNvSpPr/>
            <p:nvPr/>
          </p:nvSpPr>
          <p:spPr>
            <a:xfrm>
              <a:off x="2296769" y="6893737"/>
              <a:ext cx="5715" cy="2540"/>
            </a:xfrm>
            <a:custGeom>
              <a:avLst/>
              <a:gdLst/>
              <a:ahLst/>
              <a:cxnLst/>
              <a:rect l="l" t="t" r="r" b="b"/>
              <a:pathLst>
                <a:path w="5714" h="2540">
                  <a:moveTo>
                    <a:pt x="2984" y="0"/>
                  </a:moveTo>
                  <a:lnTo>
                    <a:pt x="0" y="1714"/>
                  </a:lnTo>
                  <a:lnTo>
                    <a:pt x="2324" y="2514"/>
                  </a:lnTo>
                  <a:lnTo>
                    <a:pt x="5308" y="800"/>
                  </a:lnTo>
                  <a:lnTo>
                    <a:pt x="2984" y="0"/>
                  </a:lnTo>
                  <a:close/>
                </a:path>
              </a:pathLst>
            </a:custGeom>
            <a:solidFill>
              <a:srgbClr val="5F8CB9"/>
            </a:solidFill>
          </p:spPr>
          <p:txBody>
            <a:bodyPr wrap="square" lIns="0" tIns="0" rIns="0" bIns="0" rtlCol="0"/>
            <a:lstStyle/>
            <a:p>
              <a:endParaRPr sz="1227"/>
            </a:p>
          </p:txBody>
        </p:sp>
        <p:sp>
          <p:nvSpPr>
            <p:cNvPr id="5783" name="object 5783"/>
            <p:cNvSpPr/>
            <p:nvPr/>
          </p:nvSpPr>
          <p:spPr>
            <a:xfrm>
              <a:off x="2295093" y="6893153"/>
              <a:ext cx="5080" cy="2540"/>
            </a:xfrm>
            <a:custGeom>
              <a:avLst/>
              <a:gdLst/>
              <a:ahLst/>
              <a:cxnLst/>
              <a:rect l="l" t="t" r="r" b="b"/>
              <a:pathLst>
                <a:path w="5080" h="2540">
                  <a:moveTo>
                    <a:pt x="2984" y="0"/>
                  </a:moveTo>
                  <a:lnTo>
                    <a:pt x="0" y="1727"/>
                  </a:lnTo>
                  <a:lnTo>
                    <a:pt x="1676" y="2298"/>
                  </a:lnTo>
                  <a:lnTo>
                    <a:pt x="4660" y="584"/>
                  </a:lnTo>
                  <a:lnTo>
                    <a:pt x="2984" y="0"/>
                  </a:lnTo>
                  <a:close/>
                </a:path>
              </a:pathLst>
            </a:custGeom>
            <a:solidFill>
              <a:srgbClr val="5F8CBA"/>
            </a:solidFill>
          </p:spPr>
          <p:txBody>
            <a:bodyPr wrap="square" lIns="0" tIns="0" rIns="0" bIns="0" rtlCol="0"/>
            <a:lstStyle/>
            <a:p>
              <a:endParaRPr sz="1227"/>
            </a:p>
          </p:txBody>
        </p:sp>
        <p:sp>
          <p:nvSpPr>
            <p:cNvPr id="5784" name="object 5784"/>
            <p:cNvSpPr/>
            <p:nvPr/>
          </p:nvSpPr>
          <p:spPr>
            <a:xfrm>
              <a:off x="2292858" y="6892391"/>
              <a:ext cx="5715" cy="2540"/>
            </a:xfrm>
            <a:custGeom>
              <a:avLst/>
              <a:gdLst/>
              <a:ahLst/>
              <a:cxnLst/>
              <a:rect l="l" t="t" r="r" b="b"/>
              <a:pathLst>
                <a:path w="5714" h="2540">
                  <a:moveTo>
                    <a:pt x="2997" y="0"/>
                  </a:moveTo>
                  <a:lnTo>
                    <a:pt x="0" y="1714"/>
                  </a:lnTo>
                  <a:lnTo>
                    <a:pt x="2235" y="2489"/>
                  </a:lnTo>
                  <a:lnTo>
                    <a:pt x="5219" y="762"/>
                  </a:lnTo>
                  <a:lnTo>
                    <a:pt x="2997" y="0"/>
                  </a:lnTo>
                  <a:close/>
                </a:path>
              </a:pathLst>
            </a:custGeom>
            <a:solidFill>
              <a:srgbClr val="608DBA"/>
            </a:solidFill>
          </p:spPr>
          <p:txBody>
            <a:bodyPr wrap="square" lIns="0" tIns="0" rIns="0" bIns="0" rtlCol="0"/>
            <a:lstStyle/>
            <a:p>
              <a:endParaRPr sz="1227"/>
            </a:p>
          </p:txBody>
        </p:sp>
        <p:sp>
          <p:nvSpPr>
            <p:cNvPr id="5785" name="object 5785"/>
            <p:cNvSpPr/>
            <p:nvPr/>
          </p:nvSpPr>
          <p:spPr>
            <a:xfrm>
              <a:off x="2289073" y="6891083"/>
              <a:ext cx="6985" cy="3175"/>
            </a:xfrm>
            <a:custGeom>
              <a:avLst/>
              <a:gdLst/>
              <a:ahLst/>
              <a:cxnLst/>
              <a:rect l="l" t="t" r="r" b="b"/>
              <a:pathLst>
                <a:path w="6985" h="3175">
                  <a:moveTo>
                    <a:pt x="6781" y="1308"/>
                  </a:moveTo>
                  <a:lnTo>
                    <a:pt x="4711" y="584"/>
                  </a:lnTo>
                  <a:lnTo>
                    <a:pt x="2997" y="0"/>
                  </a:lnTo>
                  <a:lnTo>
                    <a:pt x="0" y="1727"/>
                  </a:lnTo>
                  <a:lnTo>
                    <a:pt x="1727" y="2324"/>
                  </a:lnTo>
                  <a:lnTo>
                    <a:pt x="3784" y="3022"/>
                  </a:lnTo>
                  <a:lnTo>
                    <a:pt x="6781" y="1308"/>
                  </a:lnTo>
                  <a:close/>
                </a:path>
              </a:pathLst>
            </a:custGeom>
            <a:solidFill>
              <a:srgbClr val="608DBB"/>
            </a:solidFill>
          </p:spPr>
          <p:txBody>
            <a:bodyPr wrap="square" lIns="0" tIns="0" rIns="0" bIns="0" rtlCol="0"/>
            <a:lstStyle/>
            <a:p>
              <a:endParaRPr sz="1227"/>
            </a:p>
          </p:txBody>
        </p:sp>
        <p:sp>
          <p:nvSpPr>
            <p:cNvPr id="5786" name="object 5786"/>
            <p:cNvSpPr/>
            <p:nvPr/>
          </p:nvSpPr>
          <p:spPr>
            <a:xfrm>
              <a:off x="2287016" y="6890372"/>
              <a:ext cx="5080" cy="2540"/>
            </a:xfrm>
            <a:custGeom>
              <a:avLst/>
              <a:gdLst/>
              <a:ahLst/>
              <a:cxnLst/>
              <a:rect l="l" t="t" r="r" b="b"/>
              <a:pathLst>
                <a:path w="5080" h="2540">
                  <a:moveTo>
                    <a:pt x="2984" y="0"/>
                  </a:moveTo>
                  <a:lnTo>
                    <a:pt x="0" y="1727"/>
                  </a:lnTo>
                  <a:lnTo>
                    <a:pt x="2057" y="2438"/>
                  </a:lnTo>
                  <a:lnTo>
                    <a:pt x="5054" y="711"/>
                  </a:lnTo>
                  <a:lnTo>
                    <a:pt x="2984" y="0"/>
                  </a:lnTo>
                  <a:close/>
                </a:path>
              </a:pathLst>
            </a:custGeom>
            <a:solidFill>
              <a:srgbClr val="608EBC"/>
            </a:solidFill>
          </p:spPr>
          <p:txBody>
            <a:bodyPr wrap="square" lIns="0" tIns="0" rIns="0" bIns="0" rtlCol="0"/>
            <a:lstStyle/>
            <a:p>
              <a:endParaRPr sz="1227"/>
            </a:p>
          </p:txBody>
        </p:sp>
        <p:sp>
          <p:nvSpPr>
            <p:cNvPr id="5787" name="object 5787"/>
            <p:cNvSpPr/>
            <p:nvPr/>
          </p:nvSpPr>
          <p:spPr>
            <a:xfrm>
              <a:off x="2285199" y="6889750"/>
              <a:ext cx="5080" cy="2540"/>
            </a:xfrm>
            <a:custGeom>
              <a:avLst/>
              <a:gdLst/>
              <a:ahLst/>
              <a:cxnLst/>
              <a:rect l="l" t="t" r="r" b="b"/>
              <a:pathLst>
                <a:path w="5080" h="2540">
                  <a:moveTo>
                    <a:pt x="3009" y="0"/>
                  </a:moveTo>
                  <a:lnTo>
                    <a:pt x="0" y="1727"/>
                  </a:lnTo>
                  <a:lnTo>
                    <a:pt x="1816" y="2349"/>
                  </a:lnTo>
                  <a:lnTo>
                    <a:pt x="4800" y="622"/>
                  </a:lnTo>
                  <a:lnTo>
                    <a:pt x="3009" y="0"/>
                  </a:lnTo>
                  <a:close/>
                </a:path>
              </a:pathLst>
            </a:custGeom>
            <a:solidFill>
              <a:srgbClr val="608FBC"/>
            </a:solidFill>
          </p:spPr>
          <p:txBody>
            <a:bodyPr wrap="square" lIns="0" tIns="0" rIns="0" bIns="0" rtlCol="0"/>
            <a:lstStyle/>
            <a:p>
              <a:endParaRPr sz="1227"/>
            </a:p>
          </p:txBody>
        </p:sp>
        <p:sp>
          <p:nvSpPr>
            <p:cNvPr id="5788" name="object 5788"/>
            <p:cNvSpPr/>
            <p:nvPr/>
          </p:nvSpPr>
          <p:spPr>
            <a:xfrm>
              <a:off x="2281301" y="6888403"/>
              <a:ext cx="6985" cy="3175"/>
            </a:xfrm>
            <a:custGeom>
              <a:avLst/>
              <a:gdLst/>
              <a:ahLst/>
              <a:cxnLst/>
              <a:rect l="l" t="t" r="r" b="b"/>
              <a:pathLst>
                <a:path w="6985" h="3175">
                  <a:moveTo>
                    <a:pt x="6908" y="1346"/>
                  </a:moveTo>
                  <a:lnTo>
                    <a:pt x="4749" y="596"/>
                  </a:lnTo>
                  <a:lnTo>
                    <a:pt x="3009" y="0"/>
                  </a:lnTo>
                  <a:lnTo>
                    <a:pt x="0" y="1727"/>
                  </a:lnTo>
                  <a:lnTo>
                    <a:pt x="1739" y="2324"/>
                  </a:lnTo>
                  <a:lnTo>
                    <a:pt x="3898" y="3073"/>
                  </a:lnTo>
                  <a:lnTo>
                    <a:pt x="6908" y="1346"/>
                  </a:lnTo>
                  <a:close/>
                </a:path>
              </a:pathLst>
            </a:custGeom>
            <a:solidFill>
              <a:srgbClr val="608FBD"/>
            </a:solidFill>
          </p:spPr>
          <p:txBody>
            <a:bodyPr wrap="square" lIns="0" tIns="0" rIns="0" bIns="0" rtlCol="0"/>
            <a:lstStyle/>
            <a:p>
              <a:endParaRPr sz="1227"/>
            </a:p>
          </p:txBody>
        </p:sp>
        <p:sp>
          <p:nvSpPr>
            <p:cNvPr id="5789" name="object 5789"/>
            <p:cNvSpPr/>
            <p:nvPr/>
          </p:nvSpPr>
          <p:spPr>
            <a:xfrm>
              <a:off x="2279192" y="6887667"/>
              <a:ext cx="5715" cy="2540"/>
            </a:xfrm>
            <a:custGeom>
              <a:avLst/>
              <a:gdLst/>
              <a:ahLst/>
              <a:cxnLst/>
              <a:rect l="l" t="t" r="r" b="b"/>
              <a:pathLst>
                <a:path w="5714" h="2540">
                  <a:moveTo>
                    <a:pt x="3022" y="0"/>
                  </a:moveTo>
                  <a:lnTo>
                    <a:pt x="0" y="1739"/>
                  </a:lnTo>
                  <a:lnTo>
                    <a:pt x="2108" y="2463"/>
                  </a:lnTo>
                  <a:lnTo>
                    <a:pt x="5118" y="736"/>
                  </a:lnTo>
                  <a:lnTo>
                    <a:pt x="3022" y="0"/>
                  </a:lnTo>
                  <a:close/>
                </a:path>
              </a:pathLst>
            </a:custGeom>
            <a:solidFill>
              <a:srgbClr val="6090BD"/>
            </a:solidFill>
          </p:spPr>
          <p:txBody>
            <a:bodyPr wrap="square" lIns="0" tIns="0" rIns="0" bIns="0" rtlCol="0"/>
            <a:lstStyle/>
            <a:p>
              <a:endParaRPr sz="1227"/>
            </a:p>
          </p:txBody>
        </p:sp>
        <p:sp>
          <p:nvSpPr>
            <p:cNvPr id="5790" name="object 5790"/>
            <p:cNvSpPr/>
            <p:nvPr/>
          </p:nvSpPr>
          <p:spPr>
            <a:xfrm>
              <a:off x="2277503" y="6887095"/>
              <a:ext cx="5080" cy="2540"/>
            </a:xfrm>
            <a:custGeom>
              <a:avLst/>
              <a:gdLst/>
              <a:ahLst/>
              <a:cxnLst/>
              <a:rect l="l" t="t" r="r" b="b"/>
              <a:pathLst>
                <a:path w="5080" h="2540">
                  <a:moveTo>
                    <a:pt x="3022" y="0"/>
                  </a:moveTo>
                  <a:lnTo>
                    <a:pt x="0" y="1727"/>
                  </a:lnTo>
                  <a:lnTo>
                    <a:pt x="1689" y="2311"/>
                  </a:lnTo>
                  <a:lnTo>
                    <a:pt x="4711" y="571"/>
                  </a:lnTo>
                  <a:lnTo>
                    <a:pt x="3022" y="0"/>
                  </a:lnTo>
                  <a:close/>
                </a:path>
              </a:pathLst>
            </a:custGeom>
            <a:solidFill>
              <a:srgbClr val="6190BE"/>
            </a:solidFill>
          </p:spPr>
          <p:txBody>
            <a:bodyPr wrap="square" lIns="0" tIns="0" rIns="0" bIns="0" rtlCol="0"/>
            <a:lstStyle/>
            <a:p>
              <a:endParaRPr sz="1227"/>
            </a:p>
          </p:txBody>
        </p:sp>
        <p:sp>
          <p:nvSpPr>
            <p:cNvPr id="5791" name="object 5791"/>
            <p:cNvSpPr/>
            <p:nvPr/>
          </p:nvSpPr>
          <p:spPr>
            <a:xfrm>
              <a:off x="2271420" y="6884987"/>
              <a:ext cx="9525" cy="4445"/>
            </a:xfrm>
            <a:custGeom>
              <a:avLst/>
              <a:gdLst/>
              <a:ahLst/>
              <a:cxnLst/>
              <a:rect l="l" t="t" r="r" b="b"/>
              <a:pathLst>
                <a:path w="9525" h="4445">
                  <a:moveTo>
                    <a:pt x="9105" y="2108"/>
                  </a:moveTo>
                  <a:lnTo>
                    <a:pt x="6972" y="1358"/>
                  </a:lnTo>
                  <a:lnTo>
                    <a:pt x="4864" y="635"/>
                  </a:lnTo>
                  <a:lnTo>
                    <a:pt x="3035" y="0"/>
                  </a:lnTo>
                  <a:lnTo>
                    <a:pt x="0" y="1752"/>
                  </a:lnTo>
                  <a:lnTo>
                    <a:pt x="1854" y="2387"/>
                  </a:lnTo>
                  <a:lnTo>
                    <a:pt x="3937" y="3098"/>
                  </a:lnTo>
                  <a:lnTo>
                    <a:pt x="6083" y="3835"/>
                  </a:lnTo>
                  <a:lnTo>
                    <a:pt x="9105" y="2108"/>
                  </a:lnTo>
                  <a:close/>
                </a:path>
              </a:pathLst>
            </a:custGeom>
            <a:solidFill>
              <a:srgbClr val="6191BF"/>
            </a:solidFill>
          </p:spPr>
          <p:txBody>
            <a:bodyPr wrap="square" lIns="0" tIns="0" rIns="0" bIns="0" rtlCol="0"/>
            <a:lstStyle/>
            <a:p>
              <a:endParaRPr sz="1227"/>
            </a:p>
          </p:txBody>
        </p:sp>
        <p:sp>
          <p:nvSpPr>
            <p:cNvPr id="5792" name="object 5792"/>
            <p:cNvSpPr/>
            <p:nvPr/>
          </p:nvSpPr>
          <p:spPr>
            <a:xfrm>
              <a:off x="2269413" y="6884289"/>
              <a:ext cx="5080" cy="2540"/>
            </a:xfrm>
            <a:custGeom>
              <a:avLst/>
              <a:gdLst/>
              <a:ahLst/>
              <a:cxnLst/>
              <a:rect l="l" t="t" r="r" b="b"/>
              <a:pathLst>
                <a:path w="5080" h="2540">
                  <a:moveTo>
                    <a:pt x="3022" y="0"/>
                  </a:moveTo>
                  <a:lnTo>
                    <a:pt x="0" y="1752"/>
                  </a:lnTo>
                  <a:lnTo>
                    <a:pt x="2006" y="2451"/>
                  </a:lnTo>
                  <a:lnTo>
                    <a:pt x="5041" y="698"/>
                  </a:lnTo>
                  <a:lnTo>
                    <a:pt x="3022" y="0"/>
                  </a:lnTo>
                  <a:close/>
                </a:path>
              </a:pathLst>
            </a:custGeom>
            <a:solidFill>
              <a:srgbClr val="6192C0"/>
            </a:solidFill>
          </p:spPr>
          <p:txBody>
            <a:bodyPr wrap="square" lIns="0" tIns="0" rIns="0" bIns="0" rtlCol="0"/>
            <a:lstStyle/>
            <a:p>
              <a:endParaRPr sz="1227"/>
            </a:p>
          </p:txBody>
        </p:sp>
        <p:sp>
          <p:nvSpPr>
            <p:cNvPr id="5793" name="object 5793"/>
            <p:cNvSpPr/>
            <p:nvPr/>
          </p:nvSpPr>
          <p:spPr>
            <a:xfrm>
              <a:off x="2267546" y="6883654"/>
              <a:ext cx="5080" cy="2540"/>
            </a:xfrm>
            <a:custGeom>
              <a:avLst/>
              <a:gdLst/>
              <a:ahLst/>
              <a:cxnLst/>
              <a:rect l="l" t="t" r="r" b="b"/>
              <a:pathLst>
                <a:path w="5080" h="2540">
                  <a:moveTo>
                    <a:pt x="3060" y="0"/>
                  </a:moveTo>
                  <a:lnTo>
                    <a:pt x="0" y="1752"/>
                  </a:lnTo>
                  <a:lnTo>
                    <a:pt x="1866" y="2387"/>
                  </a:lnTo>
                  <a:lnTo>
                    <a:pt x="4889" y="635"/>
                  </a:lnTo>
                  <a:lnTo>
                    <a:pt x="3060" y="0"/>
                  </a:lnTo>
                  <a:close/>
                </a:path>
              </a:pathLst>
            </a:custGeom>
            <a:solidFill>
              <a:srgbClr val="6193C1"/>
            </a:solidFill>
          </p:spPr>
          <p:txBody>
            <a:bodyPr wrap="square" lIns="0" tIns="0" rIns="0" bIns="0" rtlCol="0"/>
            <a:lstStyle/>
            <a:p>
              <a:endParaRPr sz="1227"/>
            </a:p>
          </p:txBody>
        </p:sp>
        <p:sp>
          <p:nvSpPr>
            <p:cNvPr id="5794" name="object 5794"/>
            <p:cNvSpPr/>
            <p:nvPr/>
          </p:nvSpPr>
          <p:spPr>
            <a:xfrm>
              <a:off x="2265629" y="6882981"/>
              <a:ext cx="5080" cy="2540"/>
            </a:xfrm>
            <a:custGeom>
              <a:avLst/>
              <a:gdLst/>
              <a:ahLst/>
              <a:cxnLst/>
              <a:rect l="l" t="t" r="r" b="b"/>
              <a:pathLst>
                <a:path w="5080" h="2540">
                  <a:moveTo>
                    <a:pt x="3035" y="0"/>
                  </a:moveTo>
                  <a:lnTo>
                    <a:pt x="0" y="1765"/>
                  </a:lnTo>
                  <a:lnTo>
                    <a:pt x="1917" y="2425"/>
                  </a:lnTo>
                  <a:lnTo>
                    <a:pt x="4978" y="673"/>
                  </a:lnTo>
                  <a:lnTo>
                    <a:pt x="3035" y="0"/>
                  </a:lnTo>
                  <a:close/>
                </a:path>
              </a:pathLst>
            </a:custGeom>
            <a:solidFill>
              <a:srgbClr val="6194C1"/>
            </a:solidFill>
          </p:spPr>
          <p:txBody>
            <a:bodyPr wrap="square" lIns="0" tIns="0" rIns="0" bIns="0" rtlCol="0"/>
            <a:lstStyle/>
            <a:p>
              <a:endParaRPr sz="1227"/>
            </a:p>
          </p:txBody>
        </p:sp>
        <p:sp>
          <p:nvSpPr>
            <p:cNvPr id="5795" name="object 5795"/>
            <p:cNvSpPr/>
            <p:nvPr/>
          </p:nvSpPr>
          <p:spPr>
            <a:xfrm>
              <a:off x="2261514" y="6881571"/>
              <a:ext cx="7620" cy="3175"/>
            </a:xfrm>
            <a:custGeom>
              <a:avLst/>
              <a:gdLst/>
              <a:ahLst/>
              <a:cxnLst/>
              <a:rect l="l" t="t" r="r" b="b"/>
              <a:pathLst>
                <a:path w="7619" h="3175">
                  <a:moveTo>
                    <a:pt x="7150" y="1409"/>
                  </a:moveTo>
                  <a:lnTo>
                    <a:pt x="5257" y="762"/>
                  </a:lnTo>
                  <a:lnTo>
                    <a:pt x="3060" y="0"/>
                  </a:lnTo>
                  <a:lnTo>
                    <a:pt x="0" y="1752"/>
                  </a:lnTo>
                  <a:lnTo>
                    <a:pt x="2197" y="2514"/>
                  </a:lnTo>
                  <a:lnTo>
                    <a:pt x="4114" y="3175"/>
                  </a:lnTo>
                  <a:lnTo>
                    <a:pt x="7150" y="1409"/>
                  </a:lnTo>
                  <a:close/>
                </a:path>
              </a:pathLst>
            </a:custGeom>
            <a:solidFill>
              <a:srgbClr val="6194C2"/>
            </a:solidFill>
          </p:spPr>
          <p:txBody>
            <a:bodyPr wrap="square" lIns="0" tIns="0" rIns="0" bIns="0" rtlCol="0"/>
            <a:lstStyle/>
            <a:p>
              <a:endParaRPr sz="1227"/>
            </a:p>
          </p:txBody>
        </p:sp>
        <p:sp>
          <p:nvSpPr>
            <p:cNvPr id="5796" name="object 5796"/>
            <p:cNvSpPr/>
            <p:nvPr/>
          </p:nvSpPr>
          <p:spPr>
            <a:xfrm>
              <a:off x="2257590" y="6880212"/>
              <a:ext cx="6985" cy="3175"/>
            </a:xfrm>
            <a:custGeom>
              <a:avLst/>
              <a:gdLst/>
              <a:ahLst/>
              <a:cxnLst/>
              <a:rect l="l" t="t" r="r" b="b"/>
              <a:pathLst>
                <a:path w="6985" h="3175">
                  <a:moveTo>
                    <a:pt x="6985" y="1358"/>
                  </a:moveTo>
                  <a:lnTo>
                    <a:pt x="5118" y="711"/>
                  </a:lnTo>
                  <a:lnTo>
                    <a:pt x="3060" y="0"/>
                  </a:lnTo>
                  <a:lnTo>
                    <a:pt x="0" y="1765"/>
                  </a:lnTo>
                  <a:lnTo>
                    <a:pt x="2070" y="2476"/>
                  </a:lnTo>
                  <a:lnTo>
                    <a:pt x="3924" y="3111"/>
                  </a:lnTo>
                  <a:lnTo>
                    <a:pt x="6985" y="1358"/>
                  </a:lnTo>
                  <a:close/>
                </a:path>
              </a:pathLst>
            </a:custGeom>
            <a:solidFill>
              <a:srgbClr val="6195C3"/>
            </a:solidFill>
          </p:spPr>
          <p:txBody>
            <a:bodyPr wrap="square" lIns="0" tIns="0" rIns="0" bIns="0" rtlCol="0"/>
            <a:lstStyle/>
            <a:p>
              <a:endParaRPr sz="1227"/>
            </a:p>
          </p:txBody>
        </p:sp>
        <p:sp>
          <p:nvSpPr>
            <p:cNvPr id="5797" name="object 5797"/>
            <p:cNvSpPr/>
            <p:nvPr/>
          </p:nvSpPr>
          <p:spPr>
            <a:xfrm>
              <a:off x="2240051" y="6873202"/>
              <a:ext cx="20955" cy="8890"/>
            </a:xfrm>
            <a:custGeom>
              <a:avLst/>
              <a:gdLst/>
              <a:ahLst/>
              <a:cxnLst/>
              <a:rect l="l" t="t" r="r" b="b"/>
              <a:pathLst>
                <a:path w="20955" h="8890">
                  <a:moveTo>
                    <a:pt x="317" y="0"/>
                  </a:moveTo>
                  <a:lnTo>
                    <a:pt x="0" y="114"/>
                  </a:lnTo>
                  <a:lnTo>
                    <a:pt x="0" y="2743"/>
                  </a:lnTo>
                  <a:lnTo>
                    <a:pt x="17538" y="8775"/>
                  </a:lnTo>
                  <a:lnTo>
                    <a:pt x="20599" y="7010"/>
                  </a:lnTo>
                  <a:lnTo>
                    <a:pt x="317" y="0"/>
                  </a:lnTo>
                  <a:close/>
                </a:path>
              </a:pathLst>
            </a:custGeom>
            <a:solidFill>
              <a:srgbClr val="6196C4"/>
            </a:solidFill>
          </p:spPr>
          <p:txBody>
            <a:bodyPr wrap="square" lIns="0" tIns="0" rIns="0" bIns="0" rtlCol="0"/>
            <a:lstStyle/>
            <a:p>
              <a:endParaRPr sz="1227"/>
            </a:p>
          </p:txBody>
        </p:sp>
        <p:sp>
          <p:nvSpPr>
            <p:cNvPr id="5798" name="object 5798"/>
            <p:cNvSpPr/>
            <p:nvPr/>
          </p:nvSpPr>
          <p:spPr>
            <a:xfrm>
              <a:off x="2375573" y="6873316"/>
              <a:ext cx="3810" cy="4445"/>
            </a:xfrm>
            <a:custGeom>
              <a:avLst/>
              <a:gdLst/>
              <a:ahLst/>
              <a:cxnLst/>
              <a:rect l="l" t="t" r="r" b="b"/>
              <a:pathLst>
                <a:path w="3810" h="4445">
                  <a:moveTo>
                    <a:pt x="152" y="0"/>
                  </a:moveTo>
                  <a:lnTo>
                    <a:pt x="0" y="50"/>
                  </a:lnTo>
                  <a:lnTo>
                    <a:pt x="3238" y="1142"/>
                  </a:lnTo>
                  <a:lnTo>
                    <a:pt x="3276" y="4317"/>
                  </a:lnTo>
                  <a:lnTo>
                    <a:pt x="3581" y="4229"/>
                  </a:lnTo>
                  <a:lnTo>
                    <a:pt x="3581" y="1142"/>
                  </a:lnTo>
                  <a:lnTo>
                    <a:pt x="152" y="0"/>
                  </a:lnTo>
                  <a:close/>
                </a:path>
              </a:pathLst>
            </a:custGeom>
            <a:solidFill>
              <a:srgbClr val="FFFFFF"/>
            </a:solidFill>
          </p:spPr>
          <p:txBody>
            <a:bodyPr wrap="square" lIns="0" tIns="0" rIns="0" bIns="0" rtlCol="0"/>
            <a:lstStyle/>
            <a:p>
              <a:endParaRPr sz="1227"/>
            </a:p>
          </p:txBody>
        </p:sp>
        <p:sp>
          <p:nvSpPr>
            <p:cNvPr id="5799" name="object 5799"/>
            <p:cNvSpPr/>
            <p:nvPr/>
          </p:nvSpPr>
          <p:spPr>
            <a:xfrm>
              <a:off x="2306802" y="6895579"/>
              <a:ext cx="3175" cy="2540"/>
            </a:xfrm>
            <a:custGeom>
              <a:avLst/>
              <a:gdLst/>
              <a:ahLst/>
              <a:cxnLst/>
              <a:rect l="l" t="t" r="r" b="b"/>
              <a:pathLst>
                <a:path w="3175" h="2540">
                  <a:moveTo>
                    <a:pt x="2667" y="0"/>
                  </a:moveTo>
                  <a:lnTo>
                    <a:pt x="2247" y="126"/>
                  </a:lnTo>
                  <a:lnTo>
                    <a:pt x="1104" y="469"/>
                  </a:lnTo>
                  <a:lnTo>
                    <a:pt x="596" y="571"/>
                  </a:lnTo>
                  <a:lnTo>
                    <a:pt x="368" y="482"/>
                  </a:lnTo>
                  <a:lnTo>
                    <a:pt x="0" y="596"/>
                  </a:lnTo>
                  <a:lnTo>
                    <a:pt x="0" y="2438"/>
                  </a:lnTo>
                  <a:lnTo>
                    <a:pt x="2667" y="0"/>
                  </a:lnTo>
                  <a:close/>
                </a:path>
              </a:pathLst>
            </a:custGeom>
            <a:solidFill>
              <a:srgbClr val="5C75A2"/>
            </a:solidFill>
          </p:spPr>
          <p:txBody>
            <a:bodyPr wrap="square" lIns="0" tIns="0" rIns="0" bIns="0" rtlCol="0"/>
            <a:lstStyle/>
            <a:p>
              <a:endParaRPr sz="1227"/>
            </a:p>
          </p:txBody>
        </p:sp>
        <p:sp>
          <p:nvSpPr>
            <p:cNvPr id="5800" name="object 5800"/>
            <p:cNvSpPr/>
            <p:nvPr/>
          </p:nvSpPr>
          <p:spPr>
            <a:xfrm>
              <a:off x="2306802" y="6894690"/>
              <a:ext cx="5715" cy="5715"/>
            </a:xfrm>
            <a:custGeom>
              <a:avLst/>
              <a:gdLst/>
              <a:ahLst/>
              <a:cxnLst/>
              <a:rect l="l" t="t" r="r" b="b"/>
              <a:pathLst>
                <a:path w="5714" h="5715">
                  <a:moveTo>
                    <a:pt x="5588" y="0"/>
                  </a:moveTo>
                  <a:lnTo>
                    <a:pt x="3733" y="558"/>
                  </a:lnTo>
                  <a:lnTo>
                    <a:pt x="3365" y="673"/>
                  </a:lnTo>
                  <a:lnTo>
                    <a:pt x="2667" y="888"/>
                  </a:lnTo>
                  <a:lnTo>
                    <a:pt x="0" y="3327"/>
                  </a:lnTo>
                  <a:lnTo>
                    <a:pt x="0" y="5156"/>
                  </a:lnTo>
                  <a:lnTo>
                    <a:pt x="5588" y="0"/>
                  </a:lnTo>
                  <a:close/>
                </a:path>
              </a:pathLst>
            </a:custGeom>
            <a:solidFill>
              <a:srgbClr val="5C75A3"/>
            </a:solidFill>
          </p:spPr>
          <p:txBody>
            <a:bodyPr wrap="square" lIns="0" tIns="0" rIns="0" bIns="0" rtlCol="0"/>
            <a:lstStyle/>
            <a:p>
              <a:endParaRPr sz="1227"/>
            </a:p>
          </p:txBody>
        </p:sp>
        <p:sp>
          <p:nvSpPr>
            <p:cNvPr id="5801" name="object 5801"/>
            <p:cNvSpPr/>
            <p:nvPr/>
          </p:nvSpPr>
          <p:spPr>
            <a:xfrm>
              <a:off x="2306802" y="6893864"/>
              <a:ext cx="8890" cy="7620"/>
            </a:xfrm>
            <a:custGeom>
              <a:avLst/>
              <a:gdLst/>
              <a:ahLst/>
              <a:cxnLst/>
              <a:rect l="l" t="t" r="r" b="b"/>
              <a:pathLst>
                <a:path w="8889" h="7620">
                  <a:moveTo>
                    <a:pt x="8280" y="0"/>
                  </a:moveTo>
                  <a:lnTo>
                    <a:pt x="5613" y="812"/>
                  </a:lnTo>
                  <a:lnTo>
                    <a:pt x="0" y="5981"/>
                  </a:lnTo>
                  <a:lnTo>
                    <a:pt x="0" y="7619"/>
                  </a:lnTo>
                  <a:lnTo>
                    <a:pt x="2286" y="5511"/>
                  </a:lnTo>
                  <a:lnTo>
                    <a:pt x="2286" y="4597"/>
                  </a:lnTo>
                  <a:lnTo>
                    <a:pt x="3771" y="4152"/>
                  </a:lnTo>
                  <a:lnTo>
                    <a:pt x="8280" y="0"/>
                  </a:lnTo>
                  <a:close/>
                </a:path>
              </a:pathLst>
            </a:custGeom>
            <a:solidFill>
              <a:srgbClr val="5C76A3"/>
            </a:solidFill>
          </p:spPr>
          <p:txBody>
            <a:bodyPr wrap="square" lIns="0" tIns="0" rIns="0" bIns="0" rtlCol="0"/>
            <a:lstStyle/>
            <a:p>
              <a:endParaRPr sz="1227"/>
            </a:p>
          </p:txBody>
        </p:sp>
        <p:sp>
          <p:nvSpPr>
            <p:cNvPr id="5802" name="object 5802"/>
            <p:cNvSpPr/>
            <p:nvPr/>
          </p:nvSpPr>
          <p:spPr>
            <a:xfrm>
              <a:off x="2306802" y="6892772"/>
              <a:ext cx="12065" cy="11430"/>
            </a:xfrm>
            <a:custGeom>
              <a:avLst/>
              <a:gdLst/>
              <a:ahLst/>
              <a:cxnLst/>
              <a:rect l="l" t="t" r="r" b="b"/>
              <a:pathLst>
                <a:path w="12064" h="11429">
                  <a:moveTo>
                    <a:pt x="2286" y="6603"/>
                  </a:moveTo>
                  <a:lnTo>
                    <a:pt x="0" y="8712"/>
                  </a:lnTo>
                  <a:lnTo>
                    <a:pt x="0" y="10909"/>
                  </a:lnTo>
                  <a:lnTo>
                    <a:pt x="2298" y="8801"/>
                  </a:lnTo>
                  <a:lnTo>
                    <a:pt x="2286" y="6603"/>
                  </a:lnTo>
                  <a:close/>
                </a:path>
                <a:path w="12064" h="11429">
                  <a:moveTo>
                    <a:pt x="11849" y="0"/>
                  </a:moveTo>
                  <a:lnTo>
                    <a:pt x="8280" y="1092"/>
                  </a:lnTo>
                  <a:lnTo>
                    <a:pt x="3771" y="5245"/>
                  </a:lnTo>
                  <a:lnTo>
                    <a:pt x="7302" y="4190"/>
                  </a:lnTo>
                  <a:lnTo>
                    <a:pt x="11849" y="0"/>
                  </a:lnTo>
                  <a:close/>
                </a:path>
              </a:pathLst>
            </a:custGeom>
            <a:solidFill>
              <a:srgbClr val="5C77A4"/>
            </a:solidFill>
          </p:spPr>
          <p:txBody>
            <a:bodyPr wrap="square" lIns="0" tIns="0" rIns="0" bIns="0" rtlCol="0"/>
            <a:lstStyle/>
            <a:p>
              <a:endParaRPr sz="1227"/>
            </a:p>
          </p:txBody>
        </p:sp>
        <p:sp>
          <p:nvSpPr>
            <p:cNvPr id="5803" name="object 5803"/>
            <p:cNvSpPr/>
            <p:nvPr/>
          </p:nvSpPr>
          <p:spPr>
            <a:xfrm>
              <a:off x="2306802" y="6890969"/>
              <a:ext cx="18415" cy="16510"/>
            </a:xfrm>
            <a:custGeom>
              <a:avLst/>
              <a:gdLst/>
              <a:ahLst/>
              <a:cxnLst/>
              <a:rect l="l" t="t" r="r" b="b"/>
              <a:pathLst>
                <a:path w="18414" h="16509">
                  <a:moveTo>
                    <a:pt x="2311" y="14274"/>
                  </a:moveTo>
                  <a:lnTo>
                    <a:pt x="2298" y="12268"/>
                  </a:lnTo>
                  <a:lnTo>
                    <a:pt x="2298" y="10604"/>
                  </a:lnTo>
                  <a:lnTo>
                    <a:pt x="0" y="12712"/>
                  </a:lnTo>
                  <a:lnTo>
                    <a:pt x="0" y="14401"/>
                  </a:lnTo>
                  <a:lnTo>
                    <a:pt x="0" y="16408"/>
                  </a:lnTo>
                  <a:lnTo>
                    <a:pt x="2311" y="14274"/>
                  </a:lnTo>
                  <a:close/>
                </a:path>
                <a:path w="18414" h="16509">
                  <a:moveTo>
                    <a:pt x="17805" y="0"/>
                  </a:moveTo>
                  <a:lnTo>
                    <a:pt x="14478" y="1003"/>
                  </a:lnTo>
                  <a:lnTo>
                    <a:pt x="11849" y="1803"/>
                  </a:lnTo>
                  <a:lnTo>
                    <a:pt x="7302" y="5994"/>
                  </a:lnTo>
                  <a:lnTo>
                    <a:pt x="9931" y="5207"/>
                  </a:lnTo>
                  <a:lnTo>
                    <a:pt x="13208" y="4229"/>
                  </a:lnTo>
                  <a:lnTo>
                    <a:pt x="17805" y="0"/>
                  </a:lnTo>
                  <a:close/>
                </a:path>
              </a:pathLst>
            </a:custGeom>
            <a:solidFill>
              <a:srgbClr val="5C78A4"/>
            </a:solidFill>
          </p:spPr>
          <p:txBody>
            <a:bodyPr wrap="square" lIns="0" tIns="0" rIns="0" bIns="0" rtlCol="0"/>
            <a:lstStyle/>
            <a:p>
              <a:endParaRPr sz="1227"/>
            </a:p>
          </p:txBody>
        </p:sp>
        <p:sp>
          <p:nvSpPr>
            <p:cNvPr id="5804" name="object 5804"/>
            <p:cNvSpPr/>
            <p:nvPr/>
          </p:nvSpPr>
          <p:spPr>
            <a:xfrm>
              <a:off x="2306802" y="6890042"/>
              <a:ext cx="20955" cy="19685"/>
            </a:xfrm>
            <a:custGeom>
              <a:avLst/>
              <a:gdLst/>
              <a:ahLst/>
              <a:cxnLst/>
              <a:rect l="l" t="t" r="r" b="b"/>
              <a:pathLst>
                <a:path w="20955" h="19684">
                  <a:moveTo>
                    <a:pt x="2311" y="15201"/>
                  </a:moveTo>
                  <a:lnTo>
                    <a:pt x="0" y="17335"/>
                  </a:lnTo>
                  <a:lnTo>
                    <a:pt x="0" y="19215"/>
                  </a:lnTo>
                  <a:lnTo>
                    <a:pt x="2324" y="17068"/>
                  </a:lnTo>
                  <a:lnTo>
                    <a:pt x="2311" y="15201"/>
                  </a:lnTo>
                  <a:close/>
                </a:path>
                <a:path w="20955" h="19684">
                  <a:moveTo>
                    <a:pt x="20853" y="0"/>
                  </a:moveTo>
                  <a:lnTo>
                    <a:pt x="17805" y="927"/>
                  </a:lnTo>
                  <a:lnTo>
                    <a:pt x="13208" y="5156"/>
                  </a:lnTo>
                  <a:lnTo>
                    <a:pt x="16217" y="4254"/>
                  </a:lnTo>
                  <a:lnTo>
                    <a:pt x="20853" y="0"/>
                  </a:lnTo>
                  <a:close/>
                </a:path>
              </a:pathLst>
            </a:custGeom>
            <a:solidFill>
              <a:srgbClr val="5C78A5"/>
            </a:solidFill>
          </p:spPr>
          <p:txBody>
            <a:bodyPr wrap="square" lIns="0" tIns="0" rIns="0" bIns="0" rtlCol="0"/>
            <a:lstStyle/>
            <a:p>
              <a:endParaRPr sz="1227"/>
            </a:p>
          </p:txBody>
        </p:sp>
        <p:sp>
          <p:nvSpPr>
            <p:cNvPr id="5805" name="object 5805"/>
            <p:cNvSpPr/>
            <p:nvPr/>
          </p:nvSpPr>
          <p:spPr>
            <a:xfrm>
              <a:off x="2306802" y="6888226"/>
              <a:ext cx="27305" cy="24765"/>
            </a:xfrm>
            <a:custGeom>
              <a:avLst/>
              <a:gdLst/>
              <a:ahLst/>
              <a:cxnLst/>
              <a:rect l="l" t="t" r="r" b="b"/>
              <a:pathLst>
                <a:path w="27305" h="24765">
                  <a:moveTo>
                    <a:pt x="2324" y="18884"/>
                  </a:moveTo>
                  <a:lnTo>
                    <a:pt x="0" y="21031"/>
                  </a:lnTo>
                  <a:lnTo>
                    <a:pt x="0" y="22555"/>
                  </a:lnTo>
                  <a:lnTo>
                    <a:pt x="0" y="24625"/>
                  </a:lnTo>
                  <a:lnTo>
                    <a:pt x="2247" y="22555"/>
                  </a:lnTo>
                  <a:lnTo>
                    <a:pt x="2324" y="20434"/>
                  </a:lnTo>
                  <a:lnTo>
                    <a:pt x="2324" y="18884"/>
                  </a:lnTo>
                  <a:close/>
                </a:path>
                <a:path w="27305" h="24765">
                  <a:moveTo>
                    <a:pt x="26784" y="0"/>
                  </a:moveTo>
                  <a:lnTo>
                    <a:pt x="23545" y="990"/>
                  </a:lnTo>
                  <a:lnTo>
                    <a:pt x="20853" y="1816"/>
                  </a:lnTo>
                  <a:lnTo>
                    <a:pt x="16217" y="6070"/>
                  </a:lnTo>
                  <a:lnTo>
                    <a:pt x="18846" y="5295"/>
                  </a:lnTo>
                  <a:lnTo>
                    <a:pt x="22085" y="4330"/>
                  </a:lnTo>
                  <a:lnTo>
                    <a:pt x="26784" y="0"/>
                  </a:lnTo>
                  <a:close/>
                </a:path>
              </a:pathLst>
            </a:custGeom>
            <a:solidFill>
              <a:srgbClr val="5C79A6"/>
            </a:solidFill>
          </p:spPr>
          <p:txBody>
            <a:bodyPr wrap="square" lIns="0" tIns="0" rIns="0" bIns="0" rtlCol="0"/>
            <a:lstStyle/>
            <a:p>
              <a:endParaRPr sz="1227"/>
            </a:p>
          </p:txBody>
        </p:sp>
        <p:sp>
          <p:nvSpPr>
            <p:cNvPr id="5806" name="object 5806"/>
            <p:cNvSpPr/>
            <p:nvPr/>
          </p:nvSpPr>
          <p:spPr>
            <a:xfrm>
              <a:off x="2306802" y="6887337"/>
              <a:ext cx="29845" cy="27940"/>
            </a:xfrm>
            <a:custGeom>
              <a:avLst/>
              <a:gdLst/>
              <a:ahLst/>
              <a:cxnLst/>
              <a:rect l="l" t="t" r="r" b="b"/>
              <a:pathLst>
                <a:path w="29844" h="27940">
                  <a:moveTo>
                    <a:pt x="2336" y="23368"/>
                  </a:moveTo>
                  <a:lnTo>
                    <a:pt x="0" y="25514"/>
                  </a:lnTo>
                  <a:lnTo>
                    <a:pt x="0" y="27355"/>
                  </a:lnTo>
                  <a:lnTo>
                    <a:pt x="2336" y="25196"/>
                  </a:lnTo>
                  <a:lnTo>
                    <a:pt x="2336" y="23368"/>
                  </a:lnTo>
                  <a:close/>
                </a:path>
                <a:path w="29844" h="27940">
                  <a:moveTo>
                    <a:pt x="29718" y="0"/>
                  </a:moveTo>
                  <a:lnTo>
                    <a:pt x="26784" y="889"/>
                  </a:lnTo>
                  <a:lnTo>
                    <a:pt x="22085" y="5219"/>
                  </a:lnTo>
                  <a:lnTo>
                    <a:pt x="24993" y="4343"/>
                  </a:lnTo>
                  <a:lnTo>
                    <a:pt x="29718" y="0"/>
                  </a:lnTo>
                  <a:close/>
                </a:path>
              </a:pathLst>
            </a:custGeom>
            <a:solidFill>
              <a:srgbClr val="5C7AA6"/>
            </a:solidFill>
          </p:spPr>
          <p:txBody>
            <a:bodyPr wrap="square" lIns="0" tIns="0" rIns="0" bIns="0" rtlCol="0"/>
            <a:lstStyle/>
            <a:p>
              <a:endParaRPr sz="1227"/>
            </a:p>
          </p:txBody>
        </p:sp>
        <p:sp>
          <p:nvSpPr>
            <p:cNvPr id="5807" name="object 5807"/>
            <p:cNvSpPr/>
            <p:nvPr/>
          </p:nvSpPr>
          <p:spPr>
            <a:xfrm>
              <a:off x="2306802" y="6886460"/>
              <a:ext cx="33020" cy="30480"/>
            </a:xfrm>
            <a:custGeom>
              <a:avLst/>
              <a:gdLst/>
              <a:ahLst/>
              <a:cxnLst/>
              <a:rect l="l" t="t" r="r" b="b"/>
              <a:pathLst>
                <a:path w="33019" h="30479">
                  <a:moveTo>
                    <a:pt x="2336" y="26073"/>
                  </a:moveTo>
                  <a:lnTo>
                    <a:pt x="0" y="28232"/>
                  </a:lnTo>
                  <a:lnTo>
                    <a:pt x="0" y="30035"/>
                  </a:lnTo>
                  <a:lnTo>
                    <a:pt x="2349" y="27876"/>
                  </a:lnTo>
                  <a:lnTo>
                    <a:pt x="2336" y="26073"/>
                  </a:lnTo>
                  <a:close/>
                </a:path>
                <a:path w="33019" h="30479">
                  <a:moveTo>
                    <a:pt x="32588" y="0"/>
                  </a:moveTo>
                  <a:lnTo>
                    <a:pt x="29718" y="876"/>
                  </a:lnTo>
                  <a:lnTo>
                    <a:pt x="24993" y="5219"/>
                  </a:lnTo>
                  <a:lnTo>
                    <a:pt x="27851" y="4368"/>
                  </a:lnTo>
                  <a:lnTo>
                    <a:pt x="32588" y="0"/>
                  </a:lnTo>
                  <a:close/>
                </a:path>
              </a:pathLst>
            </a:custGeom>
            <a:solidFill>
              <a:srgbClr val="5C7AA7"/>
            </a:solidFill>
          </p:spPr>
          <p:txBody>
            <a:bodyPr wrap="square" lIns="0" tIns="0" rIns="0" bIns="0" rtlCol="0"/>
            <a:lstStyle/>
            <a:p>
              <a:endParaRPr sz="1227"/>
            </a:p>
          </p:txBody>
        </p:sp>
        <p:sp>
          <p:nvSpPr>
            <p:cNvPr id="5808" name="object 5808"/>
            <p:cNvSpPr/>
            <p:nvPr/>
          </p:nvSpPr>
          <p:spPr>
            <a:xfrm>
              <a:off x="2306802" y="6885533"/>
              <a:ext cx="36195" cy="33020"/>
            </a:xfrm>
            <a:custGeom>
              <a:avLst/>
              <a:gdLst/>
              <a:ahLst/>
              <a:cxnLst/>
              <a:rect l="l" t="t" r="r" b="b"/>
              <a:pathLst>
                <a:path w="36194" h="33020">
                  <a:moveTo>
                    <a:pt x="2349" y="28803"/>
                  </a:moveTo>
                  <a:lnTo>
                    <a:pt x="0" y="30962"/>
                  </a:lnTo>
                  <a:lnTo>
                    <a:pt x="0" y="32842"/>
                  </a:lnTo>
                  <a:lnTo>
                    <a:pt x="2349" y="30683"/>
                  </a:lnTo>
                  <a:lnTo>
                    <a:pt x="2349" y="28803"/>
                  </a:lnTo>
                  <a:close/>
                </a:path>
                <a:path w="36194" h="33020">
                  <a:moveTo>
                    <a:pt x="35636" y="0"/>
                  </a:moveTo>
                  <a:lnTo>
                    <a:pt x="32588" y="927"/>
                  </a:lnTo>
                  <a:lnTo>
                    <a:pt x="27851" y="5295"/>
                  </a:lnTo>
                  <a:lnTo>
                    <a:pt x="30873" y="4394"/>
                  </a:lnTo>
                  <a:lnTo>
                    <a:pt x="35636" y="0"/>
                  </a:lnTo>
                  <a:close/>
                </a:path>
              </a:pathLst>
            </a:custGeom>
            <a:solidFill>
              <a:srgbClr val="5C7AA8"/>
            </a:solidFill>
          </p:spPr>
          <p:txBody>
            <a:bodyPr wrap="square" lIns="0" tIns="0" rIns="0" bIns="0" rtlCol="0"/>
            <a:lstStyle/>
            <a:p>
              <a:endParaRPr sz="1227"/>
            </a:p>
          </p:txBody>
        </p:sp>
        <p:sp>
          <p:nvSpPr>
            <p:cNvPr id="5809" name="object 5809"/>
            <p:cNvSpPr/>
            <p:nvPr/>
          </p:nvSpPr>
          <p:spPr>
            <a:xfrm>
              <a:off x="2306802" y="6884454"/>
              <a:ext cx="39370" cy="36195"/>
            </a:xfrm>
            <a:custGeom>
              <a:avLst/>
              <a:gdLst/>
              <a:ahLst/>
              <a:cxnLst/>
              <a:rect l="l" t="t" r="r" b="b"/>
              <a:pathLst>
                <a:path w="39369" h="36195">
                  <a:moveTo>
                    <a:pt x="2349" y="31762"/>
                  </a:moveTo>
                  <a:lnTo>
                    <a:pt x="0" y="33921"/>
                  </a:lnTo>
                  <a:lnTo>
                    <a:pt x="0" y="36118"/>
                  </a:lnTo>
                  <a:lnTo>
                    <a:pt x="2362" y="33947"/>
                  </a:lnTo>
                  <a:lnTo>
                    <a:pt x="2349" y="31762"/>
                  </a:lnTo>
                  <a:close/>
                </a:path>
                <a:path w="39369" h="36195">
                  <a:moveTo>
                    <a:pt x="39192" y="0"/>
                  </a:moveTo>
                  <a:lnTo>
                    <a:pt x="35636" y="1079"/>
                  </a:lnTo>
                  <a:lnTo>
                    <a:pt x="30873" y="5473"/>
                  </a:lnTo>
                  <a:lnTo>
                    <a:pt x="34391" y="4419"/>
                  </a:lnTo>
                  <a:lnTo>
                    <a:pt x="39192" y="0"/>
                  </a:lnTo>
                  <a:close/>
                </a:path>
              </a:pathLst>
            </a:custGeom>
            <a:solidFill>
              <a:srgbClr val="5C7BA8"/>
            </a:solidFill>
          </p:spPr>
          <p:txBody>
            <a:bodyPr wrap="square" lIns="0" tIns="0" rIns="0" bIns="0" rtlCol="0"/>
            <a:lstStyle/>
            <a:p>
              <a:endParaRPr sz="1227"/>
            </a:p>
          </p:txBody>
        </p:sp>
        <p:sp>
          <p:nvSpPr>
            <p:cNvPr id="5810" name="object 5810"/>
            <p:cNvSpPr/>
            <p:nvPr/>
          </p:nvSpPr>
          <p:spPr>
            <a:xfrm>
              <a:off x="2306802" y="6883704"/>
              <a:ext cx="41910" cy="38735"/>
            </a:xfrm>
            <a:custGeom>
              <a:avLst/>
              <a:gdLst/>
              <a:ahLst/>
              <a:cxnLst/>
              <a:rect l="l" t="t" r="r" b="b"/>
              <a:pathLst>
                <a:path w="41910" h="38734">
                  <a:moveTo>
                    <a:pt x="2362" y="34696"/>
                  </a:moveTo>
                  <a:lnTo>
                    <a:pt x="0" y="36868"/>
                  </a:lnTo>
                  <a:lnTo>
                    <a:pt x="0" y="38341"/>
                  </a:lnTo>
                  <a:lnTo>
                    <a:pt x="2362" y="36156"/>
                  </a:lnTo>
                  <a:lnTo>
                    <a:pt x="2362" y="34696"/>
                  </a:lnTo>
                  <a:close/>
                </a:path>
                <a:path w="41910" h="38734">
                  <a:moveTo>
                    <a:pt x="41656" y="0"/>
                  </a:moveTo>
                  <a:lnTo>
                    <a:pt x="39192" y="749"/>
                  </a:lnTo>
                  <a:lnTo>
                    <a:pt x="34391" y="5168"/>
                  </a:lnTo>
                  <a:lnTo>
                    <a:pt x="36817" y="4445"/>
                  </a:lnTo>
                  <a:lnTo>
                    <a:pt x="41656" y="0"/>
                  </a:lnTo>
                  <a:close/>
                </a:path>
              </a:pathLst>
            </a:custGeom>
            <a:solidFill>
              <a:srgbClr val="5C7CA8"/>
            </a:solidFill>
          </p:spPr>
          <p:txBody>
            <a:bodyPr wrap="square" lIns="0" tIns="0" rIns="0" bIns="0" rtlCol="0"/>
            <a:lstStyle/>
            <a:p>
              <a:endParaRPr sz="1227"/>
            </a:p>
          </p:txBody>
        </p:sp>
        <p:sp>
          <p:nvSpPr>
            <p:cNvPr id="5811" name="object 5811"/>
            <p:cNvSpPr/>
            <p:nvPr/>
          </p:nvSpPr>
          <p:spPr>
            <a:xfrm>
              <a:off x="2306802" y="6882612"/>
              <a:ext cx="45720" cy="41910"/>
            </a:xfrm>
            <a:custGeom>
              <a:avLst/>
              <a:gdLst/>
              <a:ahLst/>
              <a:cxnLst/>
              <a:rect l="l" t="t" r="r" b="b"/>
              <a:pathLst>
                <a:path w="45719" h="41909">
                  <a:moveTo>
                    <a:pt x="2362" y="37249"/>
                  </a:moveTo>
                  <a:lnTo>
                    <a:pt x="0" y="39433"/>
                  </a:lnTo>
                  <a:lnTo>
                    <a:pt x="0" y="41630"/>
                  </a:lnTo>
                  <a:lnTo>
                    <a:pt x="2374" y="39446"/>
                  </a:lnTo>
                  <a:lnTo>
                    <a:pt x="2362" y="37249"/>
                  </a:lnTo>
                  <a:close/>
                </a:path>
                <a:path w="45719" h="41909">
                  <a:moveTo>
                    <a:pt x="45212" y="0"/>
                  </a:moveTo>
                  <a:lnTo>
                    <a:pt x="41656" y="1092"/>
                  </a:lnTo>
                  <a:lnTo>
                    <a:pt x="36817" y="5537"/>
                  </a:lnTo>
                  <a:lnTo>
                    <a:pt x="40347" y="4483"/>
                  </a:lnTo>
                  <a:lnTo>
                    <a:pt x="45212" y="0"/>
                  </a:lnTo>
                  <a:close/>
                </a:path>
              </a:pathLst>
            </a:custGeom>
            <a:solidFill>
              <a:srgbClr val="5C7CA9"/>
            </a:solidFill>
          </p:spPr>
          <p:txBody>
            <a:bodyPr wrap="square" lIns="0" tIns="0" rIns="0" bIns="0" rtlCol="0"/>
            <a:lstStyle/>
            <a:p>
              <a:endParaRPr sz="1227"/>
            </a:p>
          </p:txBody>
        </p:sp>
        <p:sp>
          <p:nvSpPr>
            <p:cNvPr id="5812" name="object 5812"/>
            <p:cNvSpPr/>
            <p:nvPr/>
          </p:nvSpPr>
          <p:spPr>
            <a:xfrm>
              <a:off x="2306802" y="6881914"/>
              <a:ext cx="47625" cy="43815"/>
            </a:xfrm>
            <a:custGeom>
              <a:avLst/>
              <a:gdLst/>
              <a:ahLst/>
              <a:cxnLst/>
              <a:rect l="l" t="t" r="r" b="b"/>
              <a:pathLst>
                <a:path w="47625" h="43815">
                  <a:moveTo>
                    <a:pt x="2374" y="40144"/>
                  </a:moveTo>
                  <a:lnTo>
                    <a:pt x="0" y="42329"/>
                  </a:lnTo>
                  <a:lnTo>
                    <a:pt x="0" y="43751"/>
                  </a:lnTo>
                  <a:lnTo>
                    <a:pt x="2374" y="41567"/>
                  </a:lnTo>
                  <a:lnTo>
                    <a:pt x="2374" y="40144"/>
                  </a:lnTo>
                  <a:close/>
                </a:path>
                <a:path w="47625" h="43815">
                  <a:moveTo>
                    <a:pt x="47536" y="0"/>
                  </a:moveTo>
                  <a:lnTo>
                    <a:pt x="45212" y="698"/>
                  </a:lnTo>
                  <a:lnTo>
                    <a:pt x="40347" y="5181"/>
                  </a:lnTo>
                  <a:lnTo>
                    <a:pt x="42646" y="4495"/>
                  </a:lnTo>
                  <a:lnTo>
                    <a:pt x="47536" y="0"/>
                  </a:lnTo>
                  <a:close/>
                </a:path>
              </a:pathLst>
            </a:custGeom>
            <a:solidFill>
              <a:srgbClr val="5C7CAA"/>
            </a:solidFill>
          </p:spPr>
          <p:txBody>
            <a:bodyPr wrap="square" lIns="0" tIns="0" rIns="0" bIns="0" rtlCol="0"/>
            <a:lstStyle/>
            <a:p>
              <a:endParaRPr sz="1227"/>
            </a:p>
          </p:txBody>
        </p:sp>
        <p:sp>
          <p:nvSpPr>
            <p:cNvPr id="5813" name="object 5813"/>
            <p:cNvSpPr/>
            <p:nvPr/>
          </p:nvSpPr>
          <p:spPr>
            <a:xfrm>
              <a:off x="2306802" y="6880987"/>
              <a:ext cx="50800" cy="46990"/>
            </a:xfrm>
            <a:custGeom>
              <a:avLst/>
              <a:gdLst/>
              <a:ahLst/>
              <a:cxnLst/>
              <a:rect l="l" t="t" r="r" b="b"/>
              <a:pathLst>
                <a:path w="50800" h="46990">
                  <a:moveTo>
                    <a:pt x="2374" y="42494"/>
                  </a:moveTo>
                  <a:lnTo>
                    <a:pt x="0" y="44678"/>
                  </a:lnTo>
                  <a:lnTo>
                    <a:pt x="0" y="46558"/>
                  </a:lnTo>
                  <a:lnTo>
                    <a:pt x="2387" y="44361"/>
                  </a:lnTo>
                  <a:lnTo>
                    <a:pt x="2374" y="42494"/>
                  </a:lnTo>
                  <a:close/>
                </a:path>
                <a:path w="50800" h="46990">
                  <a:moveTo>
                    <a:pt x="50584" y="0"/>
                  </a:moveTo>
                  <a:lnTo>
                    <a:pt x="47536" y="927"/>
                  </a:lnTo>
                  <a:lnTo>
                    <a:pt x="42646" y="5422"/>
                  </a:lnTo>
                  <a:lnTo>
                    <a:pt x="45669" y="4521"/>
                  </a:lnTo>
                  <a:lnTo>
                    <a:pt x="50584" y="0"/>
                  </a:lnTo>
                  <a:close/>
                </a:path>
              </a:pathLst>
            </a:custGeom>
            <a:solidFill>
              <a:srgbClr val="5D7DAA"/>
            </a:solidFill>
          </p:spPr>
          <p:txBody>
            <a:bodyPr wrap="square" lIns="0" tIns="0" rIns="0" bIns="0" rtlCol="0"/>
            <a:lstStyle/>
            <a:p>
              <a:endParaRPr sz="1227"/>
            </a:p>
          </p:txBody>
        </p:sp>
        <p:sp>
          <p:nvSpPr>
            <p:cNvPr id="5814" name="object 5814"/>
            <p:cNvSpPr/>
            <p:nvPr/>
          </p:nvSpPr>
          <p:spPr>
            <a:xfrm>
              <a:off x="2306802" y="6879894"/>
              <a:ext cx="54610" cy="50165"/>
            </a:xfrm>
            <a:custGeom>
              <a:avLst/>
              <a:gdLst/>
              <a:ahLst/>
              <a:cxnLst/>
              <a:rect l="l" t="t" r="r" b="b"/>
              <a:pathLst>
                <a:path w="54610" h="50165">
                  <a:moveTo>
                    <a:pt x="2387" y="45453"/>
                  </a:moveTo>
                  <a:lnTo>
                    <a:pt x="13" y="47637"/>
                  </a:lnTo>
                  <a:lnTo>
                    <a:pt x="0" y="49847"/>
                  </a:lnTo>
                  <a:lnTo>
                    <a:pt x="2386" y="47650"/>
                  </a:lnTo>
                  <a:lnTo>
                    <a:pt x="2387" y="45453"/>
                  </a:lnTo>
                  <a:close/>
                </a:path>
                <a:path w="54610" h="50165">
                  <a:moveTo>
                    <a:pt x="54152" y="0"/>
                  </a:moveTo>
                  <a:lnTo>
                    <a:pt x="50584" y="1092"/>
                  </a:lnTo>
                  <a:lnTo>
                    <a:pt x="45669" y="5613"/>
                  </a:lnTo>
                  <a:lnTo>
                    <a:pt x="49187" y="4559"/>
                  </a:lnTo>
                  <a:lnTo>
                    <a:pt x="54152" y="0"/>
                  </a:lnTo>
                  <a:close/>
                </a:path>
              </a:pathLst>
            </a:custGeom>
            <a:solidFill>
              <a:srgbClr val="5D7DAB"/>
            </a:solidFill>
          </p:spPr>
          <p:txBody>
            <a:bodyPr wrap="square" lIns="0" tIns="0" rIns="0" bIns="0" rtlCol="0"/>
            <a:lstStyle/>
            <a:p>
              <a:endParaRPr sz="1227"/>
            </a:p>
          </p:txBody>
        </p:sp>
        <p:sp>
          <p:nvSpPr>
            <p:cNvPr id="5815" name="object 5815"/>
            <p:cNvSpPr/>
            <p:nvPr/>
          </p:nvSpPr>
          <p:spPr>
            <a:xfrm>
              <a:off x="2306802" y="6879196"/>
              <a:ext cx="56515" cy="52069"/>
            </a:xfrm>
            <a:custGeom>
              <a:avLst/>
              <a:gdLst/>
              <a:ahLst/>
              <a:cxnLst/>
              <a:rect l="l" t="t" r="r" b="b"/>
              <a:pathLst>
                <a:path w="56514" h="52070">
                  <a:moveTo>
                    <a:pt x="2400" y="48336"/>
                  </a:moveTo>
                  <a:lnTo>
                    <a:pt x="0" y="50546"/>
                  </a:lnTo>
                  <a:lnTo>
                    <a:pt x="0" y="51968"/>
                  </a:lnTo>
                  <a:lnTo>
                    <a:pt x="2400" y="49758"/>
                  </a:lnTo>
                  <a:lnTo>
                    <a:pt x="2400" y="48336"/>
                  </a:lnTo>
                  <a:close/>
                </a:path>
                <a:path w="56514" h="52070">
                  <a:moveTo>
                    <a:pt x="56464" y="0"/>
                  </a:moveTo>
                  <a:lnTo>
                    <a:pt x="54152" y="698"/>
                  </a:lnTo>
                  <a:lnTo>
                    <a:pt x="49187" y="5257"/>
                  </a:lnTo>
                  <a:lnTo>
                    <a:pt x="51485" y="4584"/>
                  </a:lnTo>
                  <a:lnTo>
                    <a:pt x="56464" y="0"/>
                  </a:lnTo>
                  <a:close/>
                </a:path>
              </a:pathLst>
            </a:custGeom>
            <a:solidFill>
              <a:srgbClr val="5D7EAB"/>
            </a:solidFill>
          </p:spPr>
          <p:txBody>
            <a:bodyPr wrap="square" lIns="0" tIns="0" rIns="0" bIns="0" rtlCol="0"/>
            <a:lstStyle/>
            <a:p>
              <a:endParaRPr sz="1227"/>
            </a:p>
          </p:txBody>
        </p:sp>
        <p:sp>
          <p:nvSpPr>
            <p:cNvPr id="5816" name="object 5816"/>
            <p:cNvSpPr/>
            <p:nvPr/>
          </p:nvSpPr>
          <p:spPr>
            <a:xfrm>
              <a:off x="2306802" y="6877380"/>
              <a:ext cx="62865" cy="57785"/>
            </a:xfrm>
            <a:custGeom>
              <a:avLst/>
              <a:gdLst/>
              <a:ahLst/>
              <a:cxnLst/>
              <a:rect l="l" t="t" r="r" b="b"/>
              <a:pathLst>
                <a:path w="62864" h="57784">
                  <a:moveTo>
                    <a:pt x="2413" y="53771"/>
                  </a:moveTo>
                  <a:lnTo>
                    <a:pt x="2400" y="51574"/>
                  </a:lnTo>
                  <a:lnTo>
                    <a:pt x="12" y="53771"/>
                  </a:lnTo>
                  <a:lnTo>
                    <a:pt x="0" y="55981"/>
                  </a:lnTo>
                  <a:lnTo>
                    <a:pt x="0" y="57734"/>
                  </a:lnTo>
                  <a:lnTo>
                    <a:pt x="2413" y="55499"/>
                  </a:lnTo>
                  <a:lnTo>
                    <a:pt x="2413" y="53771"/>
                  </a:lnTo>
                  <a:close/>
                </a:path>
                <a:path w="62864" h="57784">
                  <a:moveTo>
                    <a:pt x="62395" y="0"/>
                  </a:moveTo>
                  <a:lnTo>
                    <a:pt x="60020" y="723"/>
                  </a:lnTo>
                  <a:lnTo>
                    <a:pt x="56464" y="1816"/>
                  </a:lnTo>
                  <a:lnTo>
                    <a:pt x="51485" y="6400"/>
                  </a:lnTo>
                  <a:lnTo>
                    <a:pt x="55016" y="5346"/>
                  </a:lnTo>
                  <a:lnTo>
                    <a:pt x="57404" y="4622"/>
                  </a:lnTo>
                  <a:lnTo>
                    <a:pt x="62395" y="0"/>
                  </a:lnTo>
                  <a:close/>
                </a:path>
              </a:pathLst>
            </a:custGeom>
            <a:solidFill>
              <a:srgbClr val="5D7FAC"/>
            </a:solidFill>
          </p:spPr>
          <p:txBody>
            <a:bodyPr wrap="square" lIns="0" tIns="0" rIns="0" bIns="0" rtlCol="0"/>
            <a:lstStyle/>
            <a:p>
              <a:endParaRPr sz="1227"/>
            </a:p>
          </p:txBody>
        </p:sp>
        <p:sp>
          <p:nvSpPr>
            <p:cNvPr id="5817" name="object 5817"/>
            <p:cNvSpPr/>
            <p:nvPr/>
          </p:nvSpPr>
          <p:spPr>
            <a:xfrm>
              <a:off x="2306802" y="6876313"/>
              <a:ext cx="66040" cy="60960"/>
            </a:xfrm>
            <a:custGeom>
              <a:avLst/>
              <a:gdLst/>
              <a:ahLst/>
              <a:cxnLst/>
              <a:rect l="l" t="t" r="r" b="b"/>
              <a:pathLst>
                <a:path w="66039" h="60959">
                  <a:moveTo>
                    <a:pt x="2413" y="56565"/>
                  </a:moveTo>
                  <a:lnTo>
                    <a:pt x="0" y="58800"/>
                  </a:lnTo>
                  <a:lnTo>
                    <a:pt x="0" y="60756"/>
                  </a:lnTo>
                  <a:lnTo>
                    <a:pt x="2425" y="58521"/>
                  </a:lnTo>
                  <a:lnTo>
                    <a:pt x="2413" y="56565"/>
                  </a:lnTo>
                  <a:close/>
                </a:path>
                <a:path w="66039" h="60959">
                  <a:moveTo>
                    <a:pt x="65913" y="0"/>
                  </a:moveTo>
                  <a:lnTo>
                    <a:pt x="62395" y="1066"/>
                  </a:lnTo>
                  <a:lnTo>
                    <a:pt x="57403" y="5689"/>
                  </a:lnTo>
                  <a:lnTo>
                    <a:pt x="60858" y="4660"/>
                  </a:lnTo>
                  <a:lnTo>
                    <a:pt x="65913" y="0"/>
                  </a:lnTo>
                  <a:close/>
                </a:path>
              </a:pathLst>
            </a:custGeom>
            <a:solidFill>
              <a:srgbClr val="5D7FAD"/>
            </a:solidFill>
          </p:spPr>
          <p:txBody>
            <a:bodyPr wrap="square" lIns="0" tIns="0" rIns="0" bIns="0" rtlCol="0"/>
            <a:lstStyle/>
            <a:p>
              <a:endParaRPr sz="1227"/>
            </a:p>
          </p:txBody>
        </p:sp>
        <p:sp>
          <p:nvSpPr>
            <p:cNvPr id="5818" name="object 5818"/>
            <p:cNvSpPr/>
            <p:nvPr/>
          </p:nvSpPr>
          <p:spPr>
            <a:xfrm>
              <a:off x="2306802" y="6875386"/>
              <a:ext cx="69215" cy="64135"/>
            </a:xfrm>
            <a:custGeom>
              <a:avLst/>
              <a:gdLst/>
              <a:ahLst/>
              <a:cxnLst/>
              <a:rect l="l" t="t" r="r" b="b"/>
              <a:pathLst>
                <a:path w="69214" h="64134">
                  <a:moveTo>
                    <a:pt x="2425" y="59448"/>
                  </a:moveTo>
                  <a:lnTo>
                    <a:pt x="0" y="61683"/>
                  </a:lnTo>
                  <a:lnTo>
                    <a:pt x="0" y="63563"/>
                  </a:lnTo>
                  <a:lnTo>
                    <a:pt x="2425" y="61328"/>
                  </a:lnTo>
                  <a:lnTo>
                    <a:pt x="2425" y="59448"/>
                  </a:lnTo>
                  <a:close/>
                </a:path>
                <a:path w="69214" h="64134">
                  <a:moveTo>
                    <a:pt x="68961" y="0"/>
                  </a:moveTo>
                  <a:lnTo>
                    <a:pt x="65913" y="927"/>
                  </a:lnTo>
                  <a:lnTo>
                    <a:pt x="60858" y="5587"/>
                  </a:lnTo>
                  <a:lnTo>
                    <a:pt x="63881" y="4686"/>
                  </a:lnTo>
                  <a:lnTo>
                    <a:pt x="68961" y="0"/>
                  </a:lnTo>
                  <a:close/>
                </a:path>
              </a:pathLst>
            </a:custGeom>
            <a:solidFill>
              <a:srgbClr val="5D80AD"/>
            </a:solidFill>
          </p:spPr>
          <p:txBody>
            <a:bodyPr wrap="square" lIns="0" tIns="0" rIns="0" bIns="0" rtlCol="0"/>
            <a:lstStyle/>
            <a:p>
              <a:endParaRPr sz="1227"/>
            </a:p>
          </p:txBody>
        </p:sp>
        <p:sp>
          <p:nvSpPr>
            <p:cNvPr id="5819" name="object 5819"/>
            <p:cNvSpPr/>
            <p:nvPr/>
          </p:nvSpPr>
          <p:spPr>
            <a:xfrm>
              <a:off x="2306802" y="6874624"/>
              <a:ext cx="71755" cy="66040"/>
            </a:xfrm>
            <a:custGeom>
              <a:avLst/>
              <a:gdLst/>
              <a:ahLst/>
              <a:cxnLst/>
              <a:rect l="l" t="t" r="r" b="b"/>
              <a:pathLst>
                <a:path w="71755" h="66040">
                  <a:moveTo>
                    <a:pt x="2425" y="62090"/>
                  </a:moveTo>
                  <a:lnTo>
                    <a:pt x="0" y="64325"/>
                  </a:lnTo>
                  <a:lnTo>
                    <a:pt x="0" y="65697"/>
                  </a:lnTo>
                  <a:lnTo>
                    <a:pt x="2438" y="63461"/>
                  </a:lnTo>
                  <a:lnTo>
                    <a:pt x="2425" y="62090"/>
                  </a:lnTo>
                  <a:close/>
                </a:path>
                <a:path w="71755" h="66040">
                  <a:moveTo>
                    <a:pt x="71450" y="0"/>
                  </a:moveTo>
                  <a:lnTo>
                    <a:pt x="68961" y="762"/>
                  </a:lnTo>
                  <a:lnTo>
                    <a:pt x="63881" y="5448"/>
                  </a:lnTo>
                  <a:lnTo>
                    <a:pt x="66319" y="4724"/>
                  </a:lnTo>
                  <a:lnTo>
                    <a:pt x="71450" y="0"/>
                  </a:lnTo>
                  <a:close/>
                </a:path>
              </a:pathLst>
            </a:custGeom>
            <a:solidFill>
              <a:srgbClr val="5D81AD"/>
            </a:solidFill>
          </p:spPr>
          <p:txBody>
            <a:bodyPr wrap="square" lIns="0" tIns="0" rIns="0" bIns="0" rtlCol="0"/>
            <a:lstStyle/>
            <a:p>
              <a:endParaRPr sz="1227"/>
            </a:p>
          </p:txBody>
        </p:sp>
        <p:sp>
          <p:nvSpPr>
            <p:cNvPr id="5820" name="object 5820"/>
            <p:cNvSpPr/>
            <p:nvPr/>
          </p:nvSpPr>
          <p:spPr>
            <a:xfrm>
              <a:off x="2306802" y="6874459"/>
              <a:ext cx="72390" cy="68580"/>
            </a:xfrm>
            <a:custGeom>
              <a:avLst/>
              <a:gdLst/>
              <a:ahLst/>
              <a:cxnLst/>
              <a:rect l="l" t="t" r="r" b="b"/>
              <a:pathLst>
                <a:path w="72389" h="68579">
                  <a:moveTo>
                    <a:pt x="2438" y="63626"/>
                  </a:moveTo>
                  <a:lnTo>
                    <a:pt x="55" y="65811"/>
                  </a:lnTo>
                  <a:lnTo>
                    <a:pt x="0" y="68059"/>
                  </a:lnTo>
                  <a:lnTo>
                    <a:pt x="2383" y="65862"/>
                  </a:lnTo>
                  <a:lnTo>
                    <a:pt x="2438" y="63626"/>
                  </a:lnTo>
                  <a:close/>
                </a:path>
                <a:path w="72389" h="68579">
                  <a:moveTo>
                    <a:pt x="72009" y="0"/>
                  </a:moveTo>
                  <a:lnTo>
                    <a:pt x="71450" y="165"/>
                  </a:lnTo>
                  <a:lnTo>
                    <a:pt x="66319" y="4889"/>
                  </a:lnTo>
                  <a:lnTo>
                    <a:pt x="69850" y="3835"/>
                  </a:lnTo>
                  <a:lnTo>
                    <a:pt x="72034" y="1828"/>
                  </a:lnTo>
                  <a:lnTo>
                    <a:pt x="72009" y="0"/>
                  </a:lnTo>
                  <a:close/>
                </a:path>
              </a:pathLst>
            </a:custGeom>
            <a:solidFill>
              <a:srgbClr val="5E81AE"/>
            </a:solidFill>
          </p:spPr>
          <p:txBody>
            <a:bodyPr wrap="square" lIns="0" tIns="0" rIns="0" bIns="0" rtlCol="0"/>
            <a:lstStyle/>
            <a:p>
              <a:endParaRPr sz="1227"/>
            </a:p>
          </p:txBody>
        </p:sp>
        <p:sp>
          <p:nvSpPr>
            <p:cNvPr id="5821" name="object 5821"/>
            <p:cNvSpPr/>
            <p:nvPr/>
          </p:nvSpPr>
          <p:spPr>
            <a:xfrm>
              <a:off x="2306802" y="6876288"/>
              <a:ext cx="72390" cy="68580"/>
            </a:xfrm>
            <a:custGeom>
              <a:avLst/>
              <a:gdLst/>
              <a:ahLst/>
              <a:cxnLst/>
              <a:rect l="l" t="t" r="r" b="b"/>
              <a:pathLst>
                <a:path w="72389" h="68579">
                  <a:moveTo>
                    <a:pt x="2438" y="63982"/>
                  </a:moveTo>
                  <a:lnTo>
                    <a:pt x="0" y="66230"/>
                  </a:lnTo>
                  <a:lnTo>
                    <a:pt x="0" y="68084"/>
                  </a:lnTo>
                  <a:lnTo>
                    <a:pt x="2451" y="65824"/>
                  </a:lnTo>
                  <a:lnTo>
                    <a:pt x="2438" y="63982"/>
                  </a:lnTo>
                  <a:close/>
                </a:path>
                <a:path w="72389" h="68579">
                  <a:moveTo>
                    <a:pt x="72034" y="0"/>
                  </a:moveTo>
                  <a:lnTo>
                    <a:pt x="69850" y="2006"/>
                  </a:lnTo>
                  <a:lnTo>
                    <a:pt x="72047" y="1346"/>
                  </a:lnTo>
                  <a:lnTo>
                    <a:pt x="72034" y="0"/>
                  </a:lnTo>
                  <a:close/>
                </a:path>
              </a:pathLst>
            </a:custGeom>
            <a:solidFill>
              <a:srgbClr val="5E81AF"/>
            </a:solidFill>
          </p:spPr>
          <p:txBody>
            <a:bodyPr wrap="square" lIns="0" tIns="0" rIns="0" bIns="0" rtlCol="0"/>
            <a:lstStyle/>
            <a:p>
              <a:endParaRPr sz="1227"/>
            </a:p>
          </p:txBody>
        </p:sp>
        <p:sp>
          <p:nvSpPr>
            <p:cNvPr id="5822" name="object 5822"/>
            <p:cNvSpPr/>
            <p:nvPr/>
          </p:nvSpPr>
          <p:spPr>
            <a:xfrm>
              <a:off x="2306802" y="69421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5823" name="object 5823"/>
            <p:cNvSpPr/>
            <p:nvPr/>
          </p:nvSpPr>
          <p:spPr>
            <a:xfrm>
              <a:off x="2306802" y="6945807"/>
              <a:ext cx="2540" cy="4445"/>
            </a:xfrm>
            <a:custGeom>
              <a:avLst/>
              <a:gdLst/>
              <a:ahLst/>
              <a:cxnLst/>
              <a:rect l="l" t="t" r="r" b="b"/>
              <a:pathLst>
                <a:path w="2539" h="4445">
                  <a:moveTo>
                    <a:pt x="2463" y="0"/>
                  </a:moveTo>
                  <a:lnTo>
                    <a:pt x="0" y="2273"/>
                  </a:lnTo>
                  <a:lnTo>
                    <a:pt x="0" y="4394"/>
                  </a:lnTo>
                  <a:lnTo>
                    <a:pt x="2476" y="2108"/>
                  </a:lnTo>
                  <a:lnTo>
                    <a:pt x="2463" y="0"/>
                  </a:lnTo>
                  <a:close/>
                </a:path>
              </a:pathLst>
            </a:custGeom>
            <a:solidFill>
              <a:srgbClr val="5E83B0"/>
            </a:solidFill>
          </p:spPr>
          <p:txBody>
            <a:bodyPr wrap="square" lIns="0" tIns="0" rIns="0" bIns="0" rtlCol="0"/>
            <a:lstStyle/>
            <a:p>
              <a:endParaRPr sz="1227"/>
            </a:p>
          </p:txBody>
        </p:sp>
        <p:sp>
          <p:nvSpPr>
            <p:cNvPr id="5824" name="object 5824"/>
            <p:cNvSpPr/>
            <p:nvPr/>
          </p:nvSpPr>
          <p:spPr>
            <a:xfrm>
              <a:off x="2306802" y="6947916"/>
              <a:ext cx="2540" cy="5715"/>
            </a:xfrm>
            <a:custGeom>
              <a:avLst/>
              <a:gdLst/>
              <a:ahLst/>
              <a:cxnLst/>
              <a:rect l="l" t="t" r="r" b="b"/>
              <a:pathLst>
                <a:path w="2539" h="5715">
                  <a:moveTo>
                    <a:pt x="2489" y="3378"/>
                  </a:moveTo>
                  <a:lnTo>
                    <a:pt x="2476" y="1524"/>
                  </a:lnTo>
                  <a:lnTo>
                    <a:pt x="2476" y="0"/>
                  </a:lnTo>
                  <a:lnTo>
                    <a:pt x="0" y="2286"/>
                  </a:lnTo>
                  <a:lnTo>
                    <a:pt x="0" y="3810"/>
                  </a:lnTo>
                  <a:lnTo>
                    <a:pt x="0" y="5676"/>
                  </a:lnTo>
                  <a:lnTo>
                    <a:pt x="2489" y="3378"/>
                  </a:lnTo>
                  <a:close/>
                </a:path>
              </a:pathLst>
            </a:custGeom>
            <a:solidFill>
              <a:srgbClr val="5E83B1"/>
            </a:solidFill>
          </p:spPr>
          <p:txBody>
            <a:bodyPr wrap="square" lIns="0" tIns="0" rIns="0" bIns="0" rtlCol="0"/>
            <a:lstStyle/>
            <a:p>
              <a:endParaRPr sz="1227"/>
            </a:p>
          </p:txBody>
        </p:sp>
        <p:sp>
          <p:nvSpPr>
            <p:cNvPr id="5825" name="object 5825"/>
            <p:cNvSpPr/>
            <p:nvPr/>
          </p:nvSpPr>
          <p:spPr>
            <a:xfrm>
              <a:off x="2306802" y="6951294"/>
              <a:ext cx="2540" cy="4445"/>
            </a:xfrm>
            <a:custGeom>
              <a:avLst/>
              <a:gdLst/>
              <a:ahLst/>
              <a:cxnLst/>
              <a:rect l="l" t="t" r="r" b="b"/>
              <a:pathLst>
                <a:path w="2539" h="4445">
                  <a:moveTo>
                    <a:pt x="2489" y="0"/>
                  </a:moveTo>
                  <a:lnTo>
                    <a:pt x="0" y="2298"/>
                  </a:lnTo>
                  <a:lnTo>
                    <a:pt x="0" y="4432"/>
                  </a:lnTo>
                  <a:lnTo>
                    <a:pt x="2489" y="2120"/>
                  </a:lnTo>
                  <a:lnTo>
                    <a:pt x="2489" y="0"/>
                  </a:lnTo>
                  <a:close/>
                </a:path>
              </a:pathLst>
            </a:custGeom>
            <a:solidFill>
              <a:srgbClr val="5E84B2"/>
            </a:solidFill>
          </p:spPr>
          <p:txBody>
            <a:bodyPr wrap="square" lIns="0" tIns="0" rIns="0" bIns="0" rtlCol="0"/>
            <a:lstStyle/>
            <a:p>
              <a:endParaRPr sz="1227"/>
            </a:p>
          </p:txBody>
        </p:sp>
        <p:sp>
          <p:nvSpPr>
            <p:cNvPr id="5826" name="object 5826"/>
            <p:cNvSpPr/>
            <p:nvPr/>
          </p:nvSpPr>
          <p:spPr>
            <a:xfrm>
              <a:off x="2306802" y="69534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5827" name="object 5827"/>
            <p:cNvSpPr/>
            <p:nvPr/>
          </p:nvSpPr>
          <p:spPr>
            <a:xfrm>
              <a:off x="2306802" y="6954926"/>
              <a:ext cx="2540" cy="6350"/>
            </a:xfrm>
            <a:custGeom>
              <a:avLst/>
              <a:gdLst/>
              <a:ahLst/>
              <a:cxnLst/>
              <a:rect l="l" t="t" r="r" b="b"/>
              <a:pathLst>
                <a:path w="2539" h="6350">
                  <a:moveTo>
                    <a:pt x="2514" y="3898"/>
                  </a:moveTo>
                  <a:lnTo>
                    <a:pt x="2501" y="2184"/>
                  </a:lnTo>
                  <a:lnTo>
                    <a:pt x="2501" y="0"/>
                  </a:lnTo>
                  <a:lnTo>
                    <a:pt x="0" y="2298"/>
                  </a:lnTo>
                  <a:lnTo>
                    <a:pt x="0" y="4495"/>
                  </a:lnTo>
                  <a:lnTo>
                    <a:pt x="0" y="6223"/>
                  </a:lnTo>
                  <a:lnTo>
                    <a:pt x="2514" y="3898"/>
                  </a:lnTo>
                  <a:close/>
                </a:path>
              </a:pathLst>
            </a:custGeom>
            <a:solidFill>
              <a:srgbClr val="5E86B3"/>
            </a:solidFill>
          </p:spPr>
          <p:txBody>
            <a:bodyPr wrap="square" lIns="0" tIns="0" rIns="0" bIns="0" rtlCol="0"/>
            <a:lstStyle/>
            <a:p>
              <a:endParaRPr sz="1227"/>
            </a:p>
          </p:txBody>
        </p:sp>
        <p:sp>
          <p:nvSpPr>
            <p:cNvPr id="5828" name="object 5828"/>
            <p:cNvSpPr/>
            <p:nvPr/>
          </p:nvSpPr>
          <p:spPr>
            <a:xfrm>
              <a:off x="2306802" y="6958825"/>
              <a:ext cx="2540" cy="4445"/>
            </a:xfrm>
            <a:custGeom>
              <a:avLst/>
              <a:gdLst/>
              <a:ahLst/>
              <a:cxnLst/>
              <a:rect l="l" t="t" r="r" b="b"/>
              <a:pathLst>
                <a:path w="2539" h="4445">
                  <a:moveTo>
                    <a:pt x="2514" y="0"/>
                  </a:moveTo>
                  <a:lnTo>
                    <a:pt x="0" y="2324"/>
                  </a:lnTo>
                  <a:lnTo>
                    <a:pt x="0" y="4216"/>
                  </a:lnTo>
                  <a:lnTo>
                    <a:pt x="2527" y="1905"/>
                  </a:lnTo>
                  <a:lnTo>
                    <a:pt x="2514" y="0"/>
                  </a:lnTo>
                  <a:close/>
                </a:path>
              </a:pathLst>
            </a:custGeom>
            <a:solidFill>
              <a:srgbClr val="5E86B4"/>
            </a:solidFill>
          </p:spPr>
          <p:txBody>
            <a:bodyPr wrap="square" lIns="0" tIns="0" rIns="0" bIns="0" rtlCol="0"/>
            <a:lstStyle/>
            <a:p>
              <a:endParaRPr sz="1227"/>
            </a:p>
          </p:txBody>
        </p:sp>
        <p:sp>
          <p:nvSpPr>
            <p:cNvPr id="5829" name="object 5829"/>
            <p:cNvSpPr/>
            <p:nvPr/>
          </p:nvSpPr>
          <p:spPr>
            <a:xfrm>
              <a:off x="2306802" y="6960730"/>
              <a:ext cx="2540" cy="6350"/>
            </a:xfrm>
            <a:custGeom>
              <a:avLst/>
              <a:gdLst/>
              <a:ahLst/>
              <a:cxnLst/>
              <a:rect l="l" t="t" r="r" b="b"/>
              <a:pathLst>
                <a:path w="2539" h="6350">
                  <a:moveTo>
                    <a:pt x="2540" y="3683"/>
                  </a:moveTo>
                  <a:lnTo>
                    <a:pt x="2527" y="1854"/>
                  </a:lnTo>
                  <a:lnTo>
                    <a:pt x="2527" y="0"/>
                  </a:lnTo>
                  <a:lnTo>
                    <a:pt x="0" y="2311"/>
                  </a:lnTo>
                  <a:lnTo>
                    <a:pt x="0" y="4178"/>
                  </a:lnTo>
                  <a:lnTo>
                    <a:pt x="0" y="6019"/>
                  </a:lnTo>
                  <a:lnTo>
                    <a:pt x="2540" y="3683"/>
                  </a:lnTo>
                  <a:close/>
                </a:path>
              </a:pathLst>
            </a:custGeom>
            <a:solidFill>
              <a:srgbClr val="5E87B4"/>
            </a:solidFill>
          </p:spPr>
          <p:txBody>
            <a:bodyPr wrap="square" lIns="0" tIns="0" rIns="0" bIns="0" rtlCol="0"/>
            <a:lstStyle/>
            <a:p>
              <a:endParaRPr sz="1227"/>
            </a:p>
          </p:txBody>
        </p:sp>
        <p:sp>
          <p:nvSpPr>
            <p:cNvPr id="5830" name="object 5830"/>
            <p:cNvSpPr/>
            <p:nvPr/>
          </p:nvSpPr>
          <p:spPr>
            <a:xfrm>
              <a:off x="2306802" y="6964413"/>
              <a:ext cx="2540" cy="4445"/>
            </a:xfrm>
            <a:custGeom>
              <a:avLst/>
              <a:gdLst/>
              <a:ahLst/>
              <a:cxnLst/>
              <a:rect l="l" t="t" r="r" b="b"/>
              <a:pathLst>
                <a:path w="2539" h="4445">
                  <a:moveTo>
                    <a:pt x="2540" y="0"/>
                  </a:moveTo>
                  <a:lnTo>
                    <a:pt x="0" y="2336"/>
                  </a:lnTo>
                  <a:lnTo>
                    <a:pt x="0" y="4229"/>
                  </a:lnTo>
                  <a:lnTo>
                    <a:pt x="2540" y="1892"/>
                  </a:lnTo>
                  <a:lnTo>
                    <a:pt x="2540" y="0"/>
                  </a:lnTo>
                  <a:close/>
                </a:path>
              </a:pathLst>
            </a:custGeom>
            <a:solidFill>
              <a:srgbClr val="5E88B5"/>
            </a:solidFill>
          </p:spPr>
          <p:txBody>
            <a:bodyPr wrap="square" lIns="0" tIns="0" rIns="0" bIns="0" rtlCol="0"/>
            <a:lstStyle/>
            <a:p>
              <a:endParaRPr sz="1227"/>
            </a:p>
          </p:txBody>
        </p:sp>
        <p:sp>
          <p:nvSpPr>
            <p:cNvPr id="5831" name="object 5831"/>
            <p:cNvSpPr/>
            <p:nvPr/>
          </p:nvSpPr>
          <p:spPr>
            <a:xfrm>
              <a:off x="2306802" y="6966305"/>
              <a:ext cx="3175" cy="4445"/>
            </a:xfrm>
            <a:custGeom>
              <a:avLst/>
              <a:gdLst/>
              <a:ahLst/>
              <a:cxnLst/>
              <a:rect l="l" t="t" r="r" b="b"/>
              <a:pathLst>
                <a:path w="3175" h="4445">
                  <a:moveTo>
                    <a:pt x="2540" y="0"/>
                  </a:moveTo>
                  <a:lnTo>
                    <a:pt x="0" y="2336"/>
                  </a:lnTo>
                  <a:lnTo>
                    <a:pt x="0" y="4127"/>
                  </a:lnTo>
                  <a:lnTo>
                    <a:pt x="2552" y="1777"/>
                  </a:lnTo>
                  <a:lnTo>
                    <a:pt x="2540" y="0"/>
                  </a:lnTo>
                  <a:close/>
                </a:path>
              </a:pathLst>
            </a:custGeom>
            <a:solidFill>
              <a:srgbClr val="5E88B6"/>
            </a:solidFill>
          </p:spPr>
          <p:txBody>
            <a:bodyPr wrap="square" lIns="0" tIns="0" rIns="0" bIns="0" rtlCol="0"/>
            <a:lstStyle/>
            <a:p>
              <a:endParaRPr sz="1227"/>
            </a:p>
          </p:txBody>
        </p:sp>
        <p:sp>
          <p:nvSpPr>
            <p:cNvPr id="5832" name="object 5832"/>
            <p:cNvSpPr/>
            <p:nvPr/>
          </p:nvSpPr>
          <p:spPr>
            <a:xfrm>
              <a:off x="2306802" y="6968083"/>
              <a:ext cx="3175" cy="4445"/>
            </a:xfrm>
            <a:custGeom>
              <a:avLst/>
              <a:gdLst/>
              <a:ahLst/>
              <a:cxnLst/>
              <a:rect l="l" t="t" r="r" b="b"/>
              <a:pathLst>
                <a:path w="3175" h="4445">
                  <a:moveTo>
                    <a:pt x="2552" y="0"/>
                  </a:moveTo>
                  <a:lnTo>
                    <a:pt x="0" y="2349"/>
                  </a:lnTo>
                  <a:lnTo>
                    <a:pt x="0" y="4102"/>
                  </a:lnTo>
                  <a:lnTo>
                    <a:pt x="2552" y="1752"/>
                  </a:lnTo>
                  <a:lnTo>
                    <a:pt x="2552" y="0"/>
                  </a:lnTo>
                  <a:close/>
                </a:path>
              </a:pathLst>
            </a:custGeom>
            <a:solidFill>
              <a:srgbClr val="5F88B6"/>
            </a:solidFill>
          </p:spPr>
          <p:txBody>
            <a:bodyPr wrap="square" lIns="0" tIns="0" rIns="0" bIns="0" rtlCol="0"/>
            <a:lstStyle/>
            <a:p>
              <a:endParaRPr sz="1227"/>
            </a:p>
          </p:txBody>
        </p:sp>
        <p:sp>
          <p:nvSpPr>
            <p:cNvPr id="5833" name="object 5833"/>
            <p:cNvSpPr/>
            <p:nvPr/>
          </p:nvSpPr>
          <p:spPr>
            <a:xfrm>
              <a:off x="2306802" y="6969836"/>
              <a:ext cx="3175" cy="4445"/>
            </a:xfrm>
            <a:custGeom>
              <a:avLst/>
              <a:gdLst/>
              <a:ahLst/>
              <a:cxnLst/>
              <a:rect l="l" t="t" r="r" b="b"/>
              <a:pathLst>
                <a:path w="3175" h="4445">
                  <a:moveTo>
                    <a:pt x="2552" y="0"/>
                  </a:moveTo>
                  <a:lnTo>
                    <a:pt x="0" y="2349"/>
                  </a:lnTo>
                  <a:lnTo>
                    <a:pt x="0" y="4216"/>
                  </a:lnTo>
                  <a:lnTo>
                    <a:pt x="2565" y="1854"/>
                  </a:lnTo>
                  <a:lnTo>
                    <a:pt x="2552" y="0"/>
                  </a:lnTo>
                  <a:close/>
                </a:path>
              </a:pathLst>
            </a:custGeom>
            <a:solidFill>
              <a:srgbClr val="5F89B6"/>
            </a:solidFill>
          </p:spPr>
          <p:txBody>
            <a:bodyPr wrap="square" lIns="0" tIns="0" rIns="0" bIns="0" rtlCol="0"/>
            <a:lstStyle/>
            <a:p>
              <a:endParaRPr sz="1227"/>
            </a:p>
          </p:txBody>
        </p:sp>
        <p:sp>
          <p:nvSpPr>
            <p:cNvPr id="5834" name="object 5834"/>
            <p:cNvSpPr/>
            <p:nvPr/>
          </p:nvSpPr>
          <p:spPr>
            <a:xfrm>
              <a:off x="2306802" y="6971690"/>
              <a:ext cx="3175" cy="5080"/>
            </a:xfrm>
            <a:custGeom>
              <a:avLst/>
              <a:gdLst/>
              <a:ahLst/>
              <a:cxnLst/>
              <a:rect l="l" t="t" r="r" b="b"/>
              <a:pathLst>
                <a:path w="3175" h="5079">
                  <a:moveTo>
                    <a:pt x="2565" y="0"/>
                  </a:moveTo>
                  <a:lnTo>
                    <a:pt x="0" y="2362"/>
                  </a:lnTo>
                  <a:lnTo>
                    <a:pt x="0" y="4508"/>
                  </a:lnTo>
                  <a:lnTo>
                    <a:pt x="2565" y="2120"/>
                  </a:lnTo>
                  <a:lnTo>
                    <a:pt x="2565" y="0"/>
                  </a:lnTo>
                  <a:close/>
                </a:path>
              </a:pathLst>
            </a:custGeom>
            <a:solidFill>
              <a:srgbClr val="5F8AB7"/>
            </a:solidFill>
          </p:spPr>
          <p:txBody>
            <a:bodyPr wrap="square" lIns="0" tIns="0" rIns="0" bIns="0" rtlCol="0"/>
            <a:lstStyle/>
            <a:p>
              <a:endParaRPr sz="1227"/>
            </a:p>
          </p:txBody>
        </p:sp>
        <p:sp>
          <p:nvSpPr>
            <p:cNvPr id="5835" name="object 5835"/>
            <p:cNvSpPr/>
            <p:nvPr/>
          </p:nvSpPr>
          <p:spPr>
            <a:xfrm>
              <a:off x="2306802" y="6973811"/>
              <a:ext cx="3175" cy="6350"/>
            </a:xfrm>
            <a:custGeom>
              <a:avLst/>
              <a:gdLst/>
              <a:ahLst/>
              <a:cxnLst/>
              <a:rect l="l" t="t" r="r" b="b"/>
              <a:pathLst>
                <a:path w="3175" h="6350">
                  <a:moveTo>
                    <a:pt x="2578" y="1587"/>
                  </a:moveTo>
                  <a:lnTo>
                    <a:pt x="2565" y="0"/>
                  </a:lnTo>
                  <a:lnTo>
                    <a:pt x="0" y="2387"/>
                  </a:lnTo>
                  <a:lnTo>
                    <a:pt x="0" y="3962"/>
                  </a:lnTo>
                  <a:lnTo>
                    <a:pt x="0" y="5740"/>
                  </a:lnTo>
                  <a:lnTo>
                    <a:pt x="2578" y="3365"/>
                  </a:lnTo>
                  <a:lnTo>
                    <a:pt x="2578" y="1587"/>
                  </a:lnTo>
                  <a:close/>
                </a:path>
              </a:pathLst>
            </a:custGeom>
            <a:solidFill>
              <a:srgbClr val="5F8AB8"/>
            </a:solidFill>
          </p:spPr>
          <p:txBody>
            <a:bodyPr wrap="square" lIns="0" tIns="0" rIns="0" bIns="0" rtlCol="0"/>
            <a:lstStyle/>
            <a:p>
              <a:endParaRPr sz="1227"/>
            </a:p>
          </p:txBody>
        </p:sp>
        <p:sp>
          <p:nvSpPr>
            <p:cNvPr id="5836" name="object 5836"/>
            <p:cNvSpPr/>
            <p:nvPr/>
          </p:nvSpPr>
          <p:spPr>
            <a:xfrm>
              <a:off x="2306802" y="6977176"/>
              <a:ext cx="3175" cy="5080"/>
            </a:xfrm>
            <a:custGeom>
              <a:avLst/>
              <a:gdLst/>
              <a:ahLst/>
              <a:cxnLst/>
              <a:rect l="l" t="t" r="r" b="b"/>
              <a:pathLst>
                <a:path w="3175" h="5079">
                  <a:moveTo>
                    <a:pt x="2578" y="0"/>
                  </a:moveTo>
                  <a:lnTo>
                    <a:pt x="0" y="2374"/>
                  </a:lnTo>
                  <a:lnTo>
                    <a:pt x="0" y="4559"/>
                  </a:lnTo>
                  <a:lnTo>
                    <a:pt x="2590" y="2171"/>
                  </a:lnTo>
                  <a:lnTo>
                    <a:pt x="2578" y="0"/>
                  </a:lnTo>
                  <a:close/>
                </a:path>
              </a:pathLst>
            </a:custGeom>
            <a:solidFill>
              <a:srgbClr val="5F8BB8"/>
            </a:solidFill>
          </p:spPr>
          <p:txBody>
            <a:bodyPr wrap="square" lIns="0" tIns="0" rIns="0" bIns="0" rtlCol="0"/>
            <a:lstStyle/>
            <a:p>
              <a:endParaRPr sz="1227"/>
            </a:p>
          </p:txBody>
        </p:sp>
        <p:sp>
          <p:nvSpPr>
            <p:cNvPr id="5837" name="object 5837"/>
            <p:cNvSpPr/>
            <p:nvPr/>
          </p:nvSpPr>
          <p:spPr>
            <a:xfrm>
              <a:off x="2306802" y="69793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5838" name="object 5838"/>
            <p:cNvSpPr/>
            <p:nvPr/>
          </p:nvSpPr>
          <p:spPr>
            <a:xfrm>
              <a:off x="2306802" y="6980885"/>
              <a:ext cx="3175" cy="4445"/>
            </a:xfrm>
            <a:custGeom>
              <a:avLst/>
              <a:gdLst/>
              <a:ahLst/>
              <a:cxnLst/>
              <a:rect l="l" t="t" r="r" b="b"/>
              <a:pathLst>
                <a:path w="3175" h="4445">
                  <a:moveTo>
                    <a:pt x="2603" y="0"/>
                  </a:moveTo>
                  <a:lnTo>
                    <a:pt x="0" y="2400"/>
                  </a:lnTo>
                  <a:lnTo>
                    <a:pt x="0" y="4292"/>
                  </a:lnTo>
                  <a:lnTo>
                    <a:pt x="2603" y="1892"/>
                  </a:lnTo>
                  <a:lnTo>
                    <a:pt x="2603" y="0"/>
                  </a:lnTo>
                  <a:close/>
                </a:path>
              </a:pathLst>
            </a:custGeom>
            <a:solidFill>
              <a:srgbClr val="5F8CBA"/>
            </a:solidFill>
          </p:spPr>
          <p:txBody>
            <a:bodyPr wrap="square" lIns="0" tIns="0" rIns="0" bIns="0" rtlCol="0"/>
            <a:lstStyle/>
            <a:p>
              <a:endParaRPr sz="1227"/>
            </a:p>
          </p:txBody>
        </p:sp>
        <p:sp>
          <p:nvSpPr>
            <p:cNvPr id="5839" name="object 5839"/>
            <p:cNvSpPr/>
            <p:nvPr/>
          </p:nvSpPr>
          <p:spPr>
            <a:xfrm>
              <a:off x="2306802" y="6982777"/>
              <a:ext cx="3175" cy="4445"/>
            </a:xfrm>
            <a:custGeom>
              <a:avLst/>
              <a:gdLst/>
              <a:ahLst/>
              <a:cxnLst/>
              <a:rect l="l" t="t" r="r" b="b"/>
              <a:pathLst>
                <a:path w="3175" h="4445">
                  <a:moveTo>
                    <a:pt x="2603" y="0"/>
                  </a:moveTo>
                  <a:lnTo>
                    <a:pt x="0" y="2400"/>
                  </a:lnTo>
                  <a:lnTo>
                    <a:pt x="0" y="4127"/>
                  </a:lnTo>
                  <a:lnTo>
                    <a:pt x="2616" y="1727"/>
                  </a:lnTo>
                  <a:lnTo>
                    <a:pt x="2603" y="0"/>
                  </a:lnTo>
                  <a:close/>
                </a:path>
              </a:pathLst>
            </a:custGeom>
            <a:solidFill>
              <a:srgbClr val="608DBA"/>
            </a:solidFill>
          </p:spPr>
          <p:txBody>
            <a:bodyPr wrap="square" lIns="0" tIns="0" rIns="0" bIns="0" rtlCol="0"/>
            <a:lstStyle/>
            <a:p>
              <a:endParaRPr sz="1227"/>
            </a:p>
          </p:txBody>
        </p:sp>
        <p:sp>
          <p:nvSpPr>
            <p:cNvPr id="5840" name="object 5840"/>
            <p:cNvSpPr/>
            <p:nvPr/>
          </p:nvSpPr>
          <p:spPr>
            <a:xfrm>
              <a:off x="2306802" y="6984504"/>
              <a:ext cx="3175" cy="5080"/>
            </a:xfrm>
            <a:custGeom>
              <a:avLst/>
              <a:gdLst/>
              <a:ahLst/>
              <a:cxnLst/>
              <a:rect l="l" t="t" r="r" b="b"/>
              <a:pathLst>
                <a:path w="3175" h="5079">
                  <a:moveTo>
                    <a:pt x="2628" y="3962"/>
                  </a:moveTo>
                  <a:lnTo>
                    <a:pt x="2616" y="2171"/>
                  </a:lnTo>
                  <a:lnTo>
                    <a:pt x="2616" y="0"/>
                  </a:lnTo>
                  <a:lnTo>
                    <a:pt x="0" y="2400"/>
                  </a:lnTo>
                  <a:lnTo>
                    <a:pt x="0" y="4597"/>
                  </a:lnTo>
                  <a:lnTo>
                    <a:pt x="228" y="4991"/>
                  </a:lnTo>
                  <a:lnTo>
                    <a:pt x="2095" y="4445"/>
                  </a:lnTo>
                  <a:lnTo>
                    <a:pt x="2628" y="3962"/>
                  </a:lnTo>
                  <a:close/>
                </a:path>
              </a:pathLst>
            </a:custGeom>
            <a:solidFill>
              <a:srgbClr val="608DBB"/>
            </a:solidFill>
          </p:spPr>
          <p:txBody>
            <a:bodyPr wrap="square" lIns="0" tIns="0" rIns="0" bIns="0" rtlCol="0"/>
            <a:lstStyle/>
            <a:p>
              <a:endParaRPr sz="1227"/>
            </a:p>
          </p:txBody>
        </p:sp>
        <p:sp>
          <p:nvSpPr>
            <p:cNvPr id="5841" name="object 5841"/>
            <p:cNvSpPr/>
            <p:nvPr/>
          </p:nvSpPr>
          <p:spPr>
            <a:xfrm>
              <a:off x="2308898" y="6988467"/>
              <a:ext cx="635" cy="635"/>
            </a:xfrm>
            <a:custGeom>
              <a:avLst/>
              <a:gdLst/>
              <a:ahLst/>
              <a:cxnLst/>
              <a:rect l="l" t="t" r="r" b="b"/>
              <a:pathLst>
                <a:path w="635" h="634">
                  <a:moveTo>
                    <a:pt x="533" y="0"/>
                  </a:moveTo>
                  <a:lnTo>
                    <a:pt x="0" y="482"/>
                  </a:lnTo>
                  <a:lnTo>
                    <a:pt x="533" y="330"/>
                  </a:lnTo>
                  <a:lnTo>
                    <a:pt x="533" y="0"/>
                  </a:lnTo>
                  <a:close/>
                </a:path>
              </a:pathLst>
            </a:custGeom>
            <a:solidFill>
              <a:srgbClr val="608EBC"/>
            </a:solidFill>
          </p:spPr>
          <p:txBody>
            <a:bodyPr wrap="square" lIns="0" tIns="0" rIns="0" bIns="0" rtlCol="0"/>
            <a:lstStyle/>
            <a:p>
              <a:endParaRPr sz="1227"/>
            </a:p>
          </p:txBody>
        </p:sp>
        <p:sp>
          <p:nvSpPr>
            <p:cNvPr id="5842" name="object 5842"/>
            <p:cNvSpPr/>
            <p:nvPr/>
          </p:nvSpPr>
          <p:spPr>
            <a:xfrm>
              <a:off x="2358821" y="6873367"/>
              <a:ext cx="20320" cy="7620"/>
            </a:xfrm>
            <a:custGeom>
              <a:avLst/>
              <a:gdLst/>
              <a:ahLst/>
              <a:cxnLst/>
              <a:rect l="l" t="t" r="r" b="b"/>
              <a:pathLst>
                <a:path w="20319" h="7620">
                  <a:moveTo>
                    <a:pt x="19989" y="1092"/>
                  </a:moveTo>
                  <a:lnTo>
                    <a:pt x="16751" y="0"/>
                  </a:lnTo>
                  <a:lnTo>
                    <a:pt x="1473" y="4597"/>
                  </a:lnTo>
                  <a:lnTo>
                    <a:pt x="0" y="5041"/>
                  </a:lnTo>
                  <a:lnTo>
                    <a:pt x="546" y="7010"/>
                  </a:lnTo>
                  <a:lnTo>
                    <a:pt x="2006" y="6565"/>
                  </a:lnTo>
                  <a:lnTo>
                    <a:pt x="19989" y="1092"/>
                  </a:lnTo>
                  <a:close/>
                </a:path>
              </a:pathLst>
            </a:custGeom>
            <a:solidFill>
              <a:srgbClr val="5B73A0"/>
            </a:solidFill>
          </p:spPr>
          <p:txBody>
            <a:bodyPr wrap="square" lIns="0" tIns="0" rIns="0" bIns="0" rtlCol="0"/>
            <a:lstStyle/>
            <a:p>
              <a:endParaRPr sz="1227"/>
            </a:p>
          </p:txBody>
        </p:sp>
        <p:sp>
          <p:nvSpPr>
            <p:cNvPr id="5843" name="object 5843"/>
            <p:cNvSpPr/>
            <p:nvPr/>
          </p:nvSpPr>
          <p:spPr>
            <a:xfrm>
              <a:off x="2356193" y="6878408"/>
              <a:ext cx="3175" cy="3175"/>
            </a:xfrm>
            <a:custGeom>
              <a:avLst/>
              <a:gdLst/>
              <a:ahLst/>
              <a:cxnLst/>
              <a:rect l="l" t="t" r="r" b="b"/>
              <a:pathLst>
                <a:path w="3175" h="3175">
                  <a:moveTo>
                    <a:pt x="3175" y="1968"/>
                  </a:moveTo>
                  <a:lnTo>
                    <a:pt x="2628" y="0"/>
                  </a:lnTo>
                  <a:lnTo>
                    <a:pt x="1473" y="355"/>
                  </a:lnTo>
                  <a:lnTo>
                    <a:pt x="0" y="800"/>
                  </a:lnTo>
                  <a:lnTo>
                    <a:pt x="546" y="2768"/>
                  </a:lnTo>
                  <a:lnTo>
                    <a:pt x="1193" y="2578"/>
                  </a:lnTo>
                  <a:lnTo>
                    <a:pt x="2006" y="2324"/>
                  </a:lnTo>
                  <a:lnTo>
                    <a:pt x="3175" y="1968"/>
                  </a:lnTo>
                  <a:close/>
                </a:path>
              </a:pathLst>
            </a:custGeom>
            <a:solidFill>
              <a:srgbClr val="5B74A1"/>
            </a:solidFill>
          </p:spPr>
          <p:txBody>
            <a:bodyPr wrap="square" lIns="0" tIns="0" rIns="0" bIns="0" rtlCol="0"/>
            <a:lstStyle/>
            <a:p>
              <a:endParaRPr sz="1227"/>
            </a:p>
          </p:txBody>
        </p:sp>
        <p:sp>
          <p:nvSpPr>
            <p:cNvPr id="5844" name="object 5844"/>
            <p:cNvSpPr/>
            <p:nvPr/>
          </p:nvSpPr>
          <p:spPr>
            <a:xfrm>
              <a:off x="2355062" y="6879209"/>
              <a:ext cx="1905" cy="2540"/>
            </a:xfrm>
            <a:custGeom>
              <a:avLst/>
              <a:gdLst/>
              <a:ahLst/>
              <a:cxnLst/>
              <a:rect l="l" t="t" r="r" b="b"/>
              <a:pathLst>
                <a:path w="1905" h="2540">
                  <a:moveTo>
                    <a:pt x="1130" y="0"/>
                  </a:moveTo>
                  <a:lnTo>
                    <a:pt x="0" y="342"/>
                  </a:lnTo>
                  <a:lnTo>
                    <a:pt x="533" y="2311"/>
                  </a:lnTo>
                  <a:lnTo>
                    <a:pt x="1676" y="1968"/>
                  </a:lnTo>
                  <a:lnTo>
                    <a:pt x="1130" y="0"/>
                  </a:lnTo>
                  <a:close/>
                </a:path>
              </a:pathLst>
            </a:custGeom>
            <a:solidFill>
              <a:srgbClr val="5B75A1"/>
            </a:solidFill>
          </p:spPr>
          <p:txBody>
            <a:bodyPr wrap="square" lIns="0" tIns="0" rIns="0" bIns="0" rtlCol="0"/>
            <a:lstStyle/>
            <a:p>
              <a:endParaRPr sz="1227"/>
            </a:p>
          </p:txBody>
        </p:sp>
        <p:sp>
          <p:nvSpPr>
            <p:cNvPr id="5845" name="object 5845"/>
            <p:cNvSpPr/>
            <p:nvPr/>
          </p:nvSpPr>
          <p:spPr>
            <a:xfrm>
              <a:off x="2353462" y="6879552"/>
              <a:ext cx="2540" cy="2540"/>
            </a:xfrm>
            <a:custGeom>
              <a:avLst/>
              <a:gdLst/>
              <a:ahLst/>
              <a:cxnLst/>
              <a:rect l="l" t="t" r="r" b="b"/>
              <a:pathLst>
                <a:path w="2539" h="2540">
                  <a:moveTo>
                    <a:pt x="1600" y="0"/>
                  </a:moveTo>
                  <a:lnTo>
                    <a:pt x="0" y="469"/>
                  </a:lnTo>
                  <a:lnTo>
                    <a:pt x="546" y="2463"/>
                  </a:lnTo>
                  <a:lnTo>
                    <a:pt x="2133" y="1968"/>
                  </a:lnTo>
                  <a:lnTo>
                    <a:pt x="1600" y="0"/>
                  </a:lnTo>
                  <a:close/>
                </a:path>
              </a:pathLst>
            </a:custGeom>
            <a:solidFill>
              <a:srgbClr val="5C75A2"/>
            </a:solidFill>
          </p:spPr>
          <p:txBody>
            <a:bodyPr wrap="square" lIns="0" tIns="0" rIns="0" bIns="0" rtlCol="0"/>
            <a:lstStyle/>
            <a:p>
              <a:endParaRPr sz="1227"/>
            </a:p>
          </p:txBody>
        </p:sp>
        <p:sp>
          <p:nvSpPr>
            <p:cNvPr id="5846" name="object 5846"/>
            <p:cNvSpPr/>
            <p:nvPr/>
          </p:nvSpPr>
          <p:spPr>
            <a:xfrm>
              <a:off x="2352040" y="6880021"/>
              <a:ext cx="2540" cy="2540"/>
            </a:xfrm>
            <a:custGeom>
              <a:avLst/>
              <a:gdLst/>
              <a:ahLst/>
              <a:cxnLst/>
              <a:rect l="l" t="t" r="r" b="b"/>
              <a:pathLst>
                <a:path w="2539" h="2540">
                  <a:moveTo>
                    <a:pt x="1422" y="0"/>
                  </a:moveTo>
                  <a:lnTo>
                    <a:pt x="0" y="431"/>
                  </a:lnTo>
                  <a:lnTo>
                    <a:pt x="520" y="2425"/>
                  </a:lnTo>
                  <a:lnTo>
                    <a:pt x="1968" y="1993"/>
                  </a:lnTo>
                  <a:lnTo>
                    <a:pt x="1422" y="0"/>
                  </a:lnTo>
                  <a:close/>
                </a:path>
              </a:pathLst>
            </a:custGeom>
            <a:solidFill>
              <a:srgbClr val="5C75A3"/>
            </a:solidFill>
          </p:spPr>
          <p:txBody>
            <a:bodyPr wrap="square" lIns="0" tIns="0" rIns="0" bIns="0" rtlCol="0"/>
            <a:lstStyle/>
            <a:p>
              <a:endParaRPr sz="1227"/>
            </a:p>
          </p:txBody>
        </p:sp>
        <p:sp>
          <p:nvSpPr>
            <p:cNvPr id="5847" name="object 5847"/>
            <p:cNvSpPr/>
            <p:nvPr/>
          </p:nvSpPr>
          <p:spPr>
            <a:xfrm>
              <a:off x="2350858" y="6880453"/>
              <a:ext cx="1905" cy="2540"/>
            </a:xfrm>
            <a:custGeom>
              <a:avLst/>
              <a:gdLst/>
              <a:ahLst/>
              <a:cxnLst/>
              <a:rect l="l" t="t" r="r" b="b"/>
              <a:pathLst>
                <a:path w="1905" h="2540">
                  <a:moveTo>
                    <a:pt x="1181" y="0"/>
                  </a:moveTo>
                  <a:lnTo>
                    <a:pt x="0" y="355"/>
                  </a:lnTo>
                  <a:lnTo>
                    <a:pt x="546" y="2349"/>
                  </a:lnTo>
                  <a:lnTo>
                    <a:pt x="1155" y="2158"/>
                  </a:lnTo>
                  <a:lnTo>
                    <a:pt x="1701" y="1993"/>
                  </a:lnTo>
                  <a:lnTo>
                    <a:pt x="1181" y="0"/>
                  </a:lnTo>
                  <a:close/>
                </a:path>
              </a:pathLst>
            </a:custGeom>
            <a:solidFill>
              <a:srgbClr val="5C76A3"/>
            </a:solidFill>
          </p:spPr>
          <p:txBody>
            <a:bodyPr wrap="square" lIns="0" tIns="0" rIns="0" bIns="0" rtlCol="0"/>
            <a:lstStyle/>
            <a:p>
              <a:endParaRPr sz="1227"/>
            </a:p>
          </p:txBody>
        </p:sp>
        <p:sp>
          <p:nvSpPr>
            <p:cNvPr id="5848" name="object 5848"/>
            <p:cNvSpPr/>
            <p:nvPr/>
          </p:nvSpPr>
          <p:spPr>
            <a:xfrm>
              <a:off x="2349373" y="6880809"/>
              <a:ext cx="2540" cy="2540"/>
            </a:xfrm>
            <a:custGeom>
              <a:avLst/>
              <a:gdLst/>
              <a:ahLst/>
              <a:cxnLst/>
              <a:rect l="l" t="t" r="r" b="b"/>
              <a:pathLst>
                <a:path w="2539" h="2540">
                  <a:moveTo>
                    <a:pt x="1485" y="0"/>
                  </a:moveTo>
                  <a:lnTo>
                    <a:pt x="0" y="457"/>
                  </a:lnTo>
                  <a:lnTo>
                    <a:pt x="546" y="2451"/>
                  </a:lnTo>
                  <a:lnTo>
                    <a:pt x="2032" y="1993"/>
                  </a:lnTo>
                  <a:lnTo>
                    <a:pt x="1485" y="0"/>
                  </a:lnTo>
                  <a:close/>
                </a:path>
              </a:pathLst>
            </a:custGeom>
            <a:solidFill>
              <a:srgbClr val="5C77A4"/>
            </a:solidFill>
          </p:spPr>
          <p:txBody>
            <a:bodyPr wrap="square" lIns="0" tIns="0" rIns="0" bIns="0" rtlCol="0"/>
            <a:lstStyle/>
            <a:p>
              <a:endParaRPr sz="1227"/>
            </a:p>
          </p:txBody>
        </p:sp>
        <p:sp>
          <p:nvSpPr>
            <p:cNvPr id="5849" name="object 5849"/>
            <p:cNvSpPr/>
            <p:nvPr/>
          </p:nvSpPr>
          <p:spPr>
            <a:xfrm>
              <a:off x="2346668" y="6881266"/>
              <a:ext cx="3810" cy="3175"/>
            </a:xfrm>
            <a:custGeom>
              <a:avLst/>
              <a:gdLst/>
              <a:ahLst/>
              <a:cxnLst/>
              <a:rect l="l" t="t" r="r" b="b"/>
              <a:pathLst>
                <a:path w="3810" h="3175">
                  <a:moveTo>
                    <a:pt x="3251" y="1993"/>
                  </a:moveTo>
                  <a:lnTo>
                    <a:pt x="2705" y="0"/>
                  </a:lnTo>
                  <a:lnTo>
                    <a:pt x="1562" y="342"/>
                  </a:lnTo>
                  <a:lnTo>
                    <a:pt x="0" y="812"/>
                  </a:lnTo>
                  <a:lnTo>
                    <a:pt x="546" y="2806"/>
                  </a:lnTo>
                  <a:lnTo>
                    <a:pt x="1790" y="2438"/>
                  </a:lnTo>
                  <a:lnTo>
                    <a:pt x="2108" y="2336"/>
                  </a:lnTo>
                  <a:lnTo>
                    <a:pt x="3251" y="1993"/>
                  </a:lnTo>
                  <a:close/>
                </a:path>
              </a:pathLst>
            </a:custGeom>
            <a:solidFill>
              <a:srgbClr val="5C78A4"/>
            </a:solidFill>
          </p:spPr>
          <p:txBody>
            <a:bodyPr wrap="square" lIns="0" tIns="0" rIns="0" bIns="0" rtlCol="0"/>
            <a:lstStyle/>
            <a:p>
              <a:endParaRPr sz="1227"/>
            </a:p>
          </p:txBody>
        </p:sp>
        <p:sp>
          <p:nvSpPr>
            <p:cNvPr id="5850" name="object 5850"/>
            <p:cNvSpPr/>
            <p:nvPr/>
          </p:nvSpPr>
          <p:spPr>
            <a:xfrm>
              <a:off x="2345499" y="6882079"/>
              <a:ext cx="1905" cy="2540"/>
            </a:xfrm>
            <a:custGeom>
              <a:avLst/>
              <a:gdLst/>
              <a:ahLst/>
              <a:cxnLst/>
              <a:rect l="l" t="t" r="r" b="b"/>
              <a:pathLst>
                <a:path w="1905" h="2540">
                  <a:moveTo>
                    <a:pt x="1168" y="0"/>
                  </a:moveTo>
                  <a:lnTo>
                    <a:pt x="0" y="342"/>
                  </a:lnTo>
                  <a:lnTo>
                    <a:pt x="546" y="2349"/>
                  </a:lnTo>
                  <a:lnTo>
                    <a:pt x="1714" y="1993"/>
                  </a:lnTo>
                  <a:lnTo>
                    <a:pt x="1168" y="0"/>
                  </a:lnTo>
                  <a:close/>
                </a:path>
              </a:pathLst>
            </a:custGeom>
            <a:solidFill>
              <a:srgbClr val="5C78A5"/>
            </a:solidFill>
          </p:spPr>
          <p:txBody>
            <a:bodyPr wrap="square" lIns="0" tIns="0" rIns="0" bIns="0" rtlCol="0"/>
            <a:lstStyle/>
            <a:p>
              <a:endParaRPr sz="1227"/>
            </a:p>
          </p:txBody>
        </p:sp>
        <p:sp>
          <p:nvSpPr>
            <p:cNvPr id="5851" name="object 5851"/>
            <p:cNvSpPr/>
            <p:nvPr/>
          </p:nvSpPr>
          <p:spPr>
            <a:xfrm>
              <a:off x="2342604" y="6882422"/>
              <a:ext cx="3810" cy="3175"/>
            </a:xfrm>
            <a:custGeom>
              <a:avLst/>
              <a:gdLst/>
              <a:ahLst/>
              <a:cxnLst/>
              <a:rect l="l" t="t" r="r" b="b"/>
              <a:pathLst>
                <a:path w="3810" h="3175">
                  <a:moveTo>
                    <a:pt x="3441" y="2006"/>
                  </a:moveTo>
                  <a:lnTo>
                    <a:pt x="2895" y="0"/>
                  </a:lnTo>
                  <a:lnTo>
                    <a:pt x="1435" y="444"/>
                  </a:lnTo>
                  <a:lnTo>
                    <a:pt x="0" y="876"/>
                  </a:lnTo>
                  <a:lnTo>
                    <a:pt x="533" y="2895"/>
                  </a:lnTo>
                  <a:lnTo>
                    <a:pt x="1981" y="2463"/>
                  </a:lnTo>
                  <a:lnTo>
                    <a:pt x="3390" y="2032"/>
                  </a:lnTo>
                  <a:close/>
                </a:path>
              </a:pathLst>
            </a:custGeom>
            <a:solidFill>
              <a:srgbClr val="5C79A6"/>
            </a:solidFill>
          </p:spPr>
          <p:txBody>
            <a:bodyPr wrap="square" lIns="0" tIns="0" rIns="0" bIns="0" rtlCol="0"/>
            <a:lstStyle/>
            <a:p>
              <a:endParaRPr sz="1227"/>
            </a:p>
          </p:txBody>
        </p:sp>
        <p:sp>
          <p:nvSpPr>
            <p:cNvPr id="5852" name="object 5852"/>
            <p:cNvSpPr/>
            <p:nvPr/>
          </p:nvSpPr>
          <p:spPr>
            <a:xfrm>
              <a:off x="2341410" y="6883298"/>
              <a:ext cx="1905" cy="2540"/>
            </a:xfrm>
            <a:custGeom>
              <a:avLst/>
              <a:gdLst/>
              <a:ahLst/>
              <a:cxnLst/>
              <a:rect l="l" t="t" r="r" b="b"/>
              <a:pathLst>
                <a:path w="1905" h="2540">
                  <a:moveTo>
                    <a:pt x="1193" y="0"/>
                  </a:moveTo>
                  <a:lnTo>
                    <a:pt x="0" y="368"/>
                  </a:lnTo>
                  <a:lnTo>
                    <a:pt x="546" y="2387"/>
                  </a:lnTo>
                  <a:lnTo>
                    <a:pt x="1727" y="2019"/>
                  </a:lnTo>
                  <a:lnTo>
                    <a:pt x="1193" y="0"/>
                  </a:lnTo>
                  <a:close/>
                </a:path>
              </a:pathLst>
            </a:custGeom>
            <a:solidFill>
              <a:srgbClr val="5C7AA6"/>
            </a:solidFill>
          </p:spPr>
          <p:txBody>
            <a:bodyPr wrap="square" lIns="0" tIns="0" rIns="0" bIns="0" rtlCol="0"/>
            <a:lstStyle/>
            <a:p>
              <a:endParaRPr sz="1227"/>
            </a:p>
          </p:txBody>
        </p:sp>
        <p:sp>
          <p:nvSpPr>
            <p:cNvPr id="5853" name="object 5853"/>
            <p:cNvSpPr/>
            <p:nvPr/>
          </p:nvSpPr>
          <p:spPr>
            <a:xfrm>
              <a:off x="2339848" y="6883666"/>
              <a:ext cx="2540" cy="2540"/>
            </a:xfrm>
            <a:custGeom>
              <a:avLst/>
              <a:gdLst/>
              <a:ahLst/>
              <a:cxnLst/>
              <a:rect l="l" t="t" r="r" b="b"/>
              <a:pathLst>
                <a:path w="2539" h="2540">
                  <a:moveTo>
                    <a:pt x="1562" y="0"/>
                  </a:moveTo>
                  <a:lnTo>
                    <a:pt x="0" y="469"/>
                  </a:lnTo>
                  <a:lnTo>
                    <a:pt x="546" y="2489"/>
                  </a:lnTo>
                  <a:lnTo>
                    <a:pt x="2108" y="2019"/>
                  </a:lnTo>
                  <a:lnTo>
                    <a:pt x="1562" y="0"/>
                  </a:lnTo>
                  <a:close/>
                </a:path>
              </a:pathLst>
            </a:custGeom>
            <a:solidFill>
              <a:srgbClr val="5C7AA7"/>
            </a:solidFill>
          </p:spPr>
          <p:txBody>
            <a:bodyPr wrap="square" lIns="0" tIns="0" rIns="0" bIns="0" rtlCol="0"/>
            <a:lstStyle/>
            <a:p>
              <a:endParaRPr sz="1227"/>
            </a:p>
          </p:txBody>
        </p:sp>
        <p:sp>
          <p:nvSpPr>
            <p:cNvPr id="5854" name="object 5854"/>
            <p:cNvSpPr/>
            <p:nvPr/>
          </p:nvSpPr>
          <p:spPr>
            <a:xfrm>
              <a:off x="2338705" y="6884136"/>
              <a:ext cx="1905" cy="2540"/>
            </a:xfrm>
            <a:custGeom>
              <a:avLst/>
              <a:gdLst/>
              <a:ahLst/>
              <a:cxnLst/>
              <a:rect l="l" t="t" r="r" b="b"/>
              <a:pathLst>
                <a:path w="1905" h="2540">
                  <a:moveTo>
                    <a:pt x="1143" y="0"/>
                  </a:moveTo>
                  <a:lnTo>
                    <a:pt x="0" y="342"/>
                  </a:lnTo>
                  <a:lnTo>
                    <a:pt x="546" y="2362"/>
                  </a:lnTo>
                  <a:lnTo>
                    <a:pt x="685" y="2324"/>
                  </a:lnTo>
                  <a:lnTo>
                    <a:pt x="1689" y="2019"/>
                  </a:lnTo>
                  <a:lnTo>
                    <a:pt x="1143" y="0"/>
                  </a:lnTo>
                  <a:close/>
                </a:path>
              </a:pathLst>
            </a:custGeom>
            <a:solidFill>
              <a:srgbClr val="5C7AA8"/>
            </a:solidFill>
          </p:spPr>
          <p:txBody>
            <a:bodyPr wrap="square" lIns="0" tIns="0" rIns="0" bIns="0" rtlCol="0"/>
            <a:lstStyle/>
            <a:p>
              <a:endParaRPr sz="1227"/>
            </a:p>
          </p:txBody>
        </p:sp>
        <p:sp>
          <p:nvSpPr>
            <p:cNvPr id="5855" name="object 5855"/>
            <p:cNvSpPr/>
            <p:nvPr/>
          </p:nvSpPr>
          <p:spPr>
            <a:xfrm>
              <a:off x="2337206" y="6884479"/>
              <a:ext cx="2540" cy="2540"/>
            </a:xfrm>
            <a:custGeom>
              <a:avLst/>
              <a:gdLst/>
              <a:ahLst/>
              <a:cxnLst/>
              <a:rect l="l" t="t" r="r" b="b"/>
              <a:pathLst>
                <a:path w="2539" h="2540">
                  <a:moveTo>
                    <a:pt x="1498" y="0"/>
                  </a:moveTo>
                  <a:lnTo>
                    <a:pt x="0" y="444"/>
                  </a:lnTo>
                  <a:lnTo>
                    <a:pt x="558" y="2476"/>
                  </a:lnTo>
                  <a:lnTo>
                    <a:pt x="2044" y="2019"/>
                  </a:lnTo>
                  <a:lnTo>
                    <a:pt x="1498" y="0"/>
                  </a:lnTo>
                  <a:close/>
                </a:path>
              </a:pathLst>
            </a:custGeom>
            <a:solidFill>
              <a:srgbClr val="5C7BA8"/>
            </a:solidFill>
          </p:spPr>
          <p:txBody>
            <a:bodyPr wrap="square" lIns="0" tIns="0" rIns="0" bIns="0" rtlCol="0"/>
            <a:lstStyle/>
            <a:p>
              <a:endParaRPr sz="1227"/>
            </a:p>
          </p:txBody>
        </p:sp>
        <p:sp>
          <p:nvSpPr>
            <p:cNvPr id="5856" name="object 5856"/>
            <p:cNvSpPr/>
            <p:nvPr/>
          </p:nvSpPr>
          <p:spPr>
            <a:xfrm>
              <a:off x="2336063" y="6884924"/>
              <a:ext cx="1905" cy="2540"/>
            </a:xfrm>
            <a:custGeom>
              <a:avLst/>
              <a:gdLst/>
              <a:ahLst/>
              <a:cxnLst/>
              <a:rect l="l" t="t" r="r" b="b"/>
              <a:pathLst>
                <a:path w="1905" h="2540">
                  <a:moveTo>
                    <a:pt x="1143" y="0"/>
                  </a:moveTo>
                  <a:lnTo>
                    <a:pt x="0" y="355"/>
                  </a:lnTo>
                  <a:lnTo>
                    <a:pt x="558" y="2374"/>
                  </a:lnTo>
                  <a:lnTo>
                    <a:pt x="1701" y="2031"/>
                  </a:lnTo>
                  <a:lnTo>
                    <a:pt x="1143" y="0"/>
                  </a:lnTo>
                  <a:close/>
                </a:path>
              </a:pathLst>
            </a:custGeom>
            <a:solidFill>
              <a:srgbClr val="5C7CA8"/>
            </a:solidFill>
          </p:spPr>
          <p:txBody>
            <a:bodyPr wrap="square" lIns="0" tIns="0" rIns="0" bIns="0" rtlCol="0"/>
            <a:lstStyle/>
            <a:p>
              <a:endParaRPr sz="1227"/>
            </a:p>
          </p:txBody>
        </p:sp>
        <p:sp>
          <p:nvSpPr>
            <p:cNvPr id="5857" name="object 5857"/>
            <p:cNvSpPr/>
            <p:nvPr/>
          </p:nvSpPr>
          <p:spPr>
            <a:xfrm>
              <a:off x="2334602" y="6885279"/>
              <a:ext cx="2540" cy="2540"/>
            </a:xfrm>
            <a:custGeom>
              <a:avLst/>
              <a:gdLst/>
              <a:ahLst/>
              <a:cxnLst/>
              <a:rect l="l" t="t" r="r" b="b"/>
              <a:pathLst>
                <a:path w="2539" h="2540">
                  <a:moveTo>
                    <a:pt x="1460" y="0"/>
                  </a:moveTo>
                  <a:lnTo>
                    <a:pt x="0" y="431"/>
                  </a:lnTo>
                  <a:lnTo>
                    <a:pt x="558" y="2463"/>
                  </a:lnTo>
                  <a:lnTo>
                    <a:pt x="1917" y="2057"/>
                  </a:lnTo>
                  <a:lnTo>
                    <a:pt x="1460" y="0"/>
                  </a:lnTo>
                  <a:close/>
                </a:path>
              </a:pathLst>
            </a:custGeom>
            <a:solidFill>
              <a:srgbClr val="5C7CA9"/>
            </a:solidFill>
          </p:spPr>
          <p:txBody>
            <a:bodyPr wrap="square" lIns="0" tIns="0" rIns="0" bIns="0" rtlCol="0"/>
            <a:lstStyle/>
            <a:p>
              <a:endParaRPr sz="1227"/>
            </a:p>
          </p:txBody>
        </p:sp>
        <p:sp>
          <p:nvSpPr>
            <p:cNvPr id="5858" name="object 5858"/>
            <p:cNvSpPr/>
            <p:nvPr/>
          </p:nvSpPr>
          <p:spPr>
            <a:xfrm>
              <a:off x="2333434" y="6885711"/>
              <a:ext cx="1905" cy="2540"/>
            </a:xfrm>
            <a:custGeom>
              <a:avLst/>
              <a:gdLst/>
              <a:ahLst/>
              <a:cxnLst/>
              <a:rect l="l" t="t" r="r" b="b"/>
              <a:pathLst>
                <a:path w="1905" h="2540">
                  <a:moveTo>
                    <a:pt x="1168" y="0"/>
                  </a:moveTo>
                  <a:lnTo>
                    <a:pt x="0" y="355"/>
                  </a:lnTo>
                  <a:lnTo>
                    <a:pt x="558" y="2387"/>
                  </a:lnTo>
                  <a:lnTo>
                    <a:pt x="1727" y="2031"/>
                  </a:lnTo>
                  <a:lnTo>
                    <a:pt x="1168" y="0"/>
                  </a:lnTo>
                  <a:close/>
                </a:path>
              </a:pathLst>
            </a:custGeom>
            <a:solidFill>
              <a:srgbClr val="5C7CAA"/>
            </a:solidFill>
          </p:spPr>
          <p:txBody>
            <a:bodyPr wrap="square" lIns="0" tIns="0" rIns="0" bIns="0" rtlCol="0"/>
            <a:lstStyle/>
            <a:p>
              <a:endParaRPr sz="1227"/>
            </a:p>
          </p:txBody>
        </p:sp>
        <p:sp>
          <p:nvSpPr>
            <p:cNvPr id="5859" name="object 5859"/>
            <p:cNvSpPr/>
            <p:nvPr/>
          </p:nvSpPr>
          <p:spPr>
            <a:xfrm>
              <a:off x="2331872" y="6886067"/>
              <a:ext cx="2540" cy="2540"/>
            </a:xfrm>
            <a:custGeom>
              <a:avLst/>
              <a:gdLst/>
              <a:ahLst/>
              <a:cxnLst/>
              <a:rect l="l" t="t" r="r" b="b"/>
              <a:pathLst>
                <a:path w="2539" h="2540">
                  <a:moveTo>
                    <a:pt x="1562" y="0"/>
                  </a:moveTo>
                  <a:lnTo>
                    <a:pt x="0" y="469"/>
                  </a:lnTo>
                  <a:lnTo>
                    <a:pt x="558" y="2514"/>
                  </a:lnTo>
                  <a:lnTo>
                    <a:pt x="2120" y="2031"/>
                  </a:lnTo>
                  <a:lnTo>
                    <a:pt x="1562" y="0"/>
                  </a:lnTo>
                  <a:close/>
                </a:path>
              </a:pathLst>
            </a:custGeom>
            <a:solidFill>
              <a:srgbClr val="5D7DAA"/>
            </a:solidFill>
          </p:spPr>
          <p:txBody>
            <a:bodyPr wrap="square" lIns="0" tIns="0" rIns="0" bIns="0" rtlCol="0"/>
            <a:lstStyle/>
            <a:p>
              <a:endParaRPr sz="1227"/>
            </a:p>
          </p:txBody>
        </p:sp>
        <p:sp>
          <p:nvSpPr>
            <p:cNvPr id="5860" name="object 5860"/>
            <p:cNvSpPr/>
            <p:nvPr/>
          </p:nvSpPr>
          <p:spPr>
            <a:xfrm>
              <a:off x="2330729" y="6886537"/>
              <a:ext cx="1905" cy="2540"/>
            </a:xfrm>
            <a:custGeom>
              <a:avLst/>
              <a:gdLst/>
              <a:ahLst/>
              <a:cxnLst/>
              <a:rect l="l" t="t" r="r" b="b"/>
              <a:pathLst>
                <a:path w="1905" h="2540">
                  <a:moveTo>
                    <a:pt x="1143" y="0"/>
                  </a:moveTo>
                  <a:lnTo>
                    <a:pt x="0" y="342"/>
                  </a:lnTo>
                  <a:lnTo>
                    <a:pt x="558" y="2387"/>
                  </a:lnTo>
                  <a:lnTo>
                    <a:pt x="1701" y="2044"/>
                  </a:lnTo>
                  <a:lnTo>
                    <a:pt x="1143" y="0"/>
                  </a:lnTo>
                  <a:close/>
                </a:path>
              </a:pathLst>
            </a:custGeom>
            <a:solidFill>
              <a:srgbClr val="5D7DAB"/>
            </a:solidFill>
          </p:spPr>
          <p:txBody>
            <a:bodyPr wrap="square" lIns="0" tIns="0" rIns="0" bIns="0" rtlCol="0"/>
            <a:lstStyle/>
            <a:p>
              <a:endParaRPr sz="1227"/>
            </a:p>
          </p:txBody>
        </p:sp>
        <p:sp>
          <p:nvSpPr>
            <p:cNvPr id="5861" name="object 5861"/>
            <p:cNvSpPr/>
            <p:nvPr/>
          </p:nvSpPr>
          <p:spPr>
            <a:xfrm>
              <a:off x="2329243" y="6886879"/>
              <a:ext cx="2540" cy="2540"/>
            </a:xfrm>
            <a:custGeom>
              <a:avLst/>
              <a:gdLst/>
              <a:ahLst/>
              <a:cxnLst/>
              <a:rect l="l" t="t" r="r" b="b"/>
              <a:pathLst>
                <a:path w="2539" h="2540">
                  <a:moveTo>
                    <a:pt x="1485" y="0"/>
                  </a:moveTo>
                  <a:lnTo>
                    <a:pt x="0" y="457"/>
                  </a:lnTo>
                  <a:lnTo>
                    <a:pt x="558" y="2501"/>
                  </a:lnTo>
                  <a:lnTo>
                    <a:pt x="1104" y="2336"/>
                  </a:lnTo>
                  <a:lnTo>
                    <a:pt x="2044" y="2044"/>
                  </a:lnTo>
                  <a:lnTo>
                    <a:pt x="1485" y="0"/>
                  </a:lnTo>
                  <a:close/>
                </a:path>
              </a:pathLst>
            </a:custGeom>
            <a:solidFill>
              <a:srgbClr val="5D7EAB"/>
            </a:solidFill>
          </p:spPr>
          <p:txBody>
            <a:bodyPr wrap="square" lIns="0" tIns="0" rIns="0" bIns="0" rtlCol="0"/>
            <a:lstStyle/>
            <a:p>
              <a:endParaRPr sz="1227"/>
            </a:p>
          </p:txBody>
        </p:sp>
        <p:sp>
          <p:nvSpPr>
            <p:cNvPr id="5862" name="object 5862"/>
            <p:cNvSpPr/>
            <p:nvPr/>
          </p:nvSpPr>
          <p:spPr>
            <a:xfrm>
              <a:off x="2326640" y="6887337"/>
              <a:ext cx="3175" cy="3175"/>
            </a:xfrm>
            <a:custGeom>
              <a:avLst/>
              <a:gdLst/>
              <a:ahLst/>
              <a:cxnLst/>
              <a:rect l="l" t="t" r="r" b="b"/>
              <a:pathLst>
                <a:path w="3175" h="3175">
                  <a:moveTo>
                    <a:pt x="3162" y="2044"/>
                  </a:moveTo>
                  <a:lnTo>
                    <a:pt x="2603" y="0"/>
                  </a:lnTo>
                  <a:lnTo>
                    <a:pt x="1143" y="431"/>
                  </a:lnTo>
                  <a:lnTo>
                    <a:pt x="0" y="774"/>
                  </a:lnTo>
                  <a:lnTo>
                    <a:pt x="558" y="2832"/>
                  </a:lnTo>
                  <a:lnTo>
                    <a:pt x="1016" y="2705"/>
                  </a:lnTo>
                  <a:lnTo>
                    <a:pt x="1701" y="2489"/>
                  </a:lnTo>
                  <a:lnTo>
                    <a:pt x="3162" y="2044"/>
                  </a:lnTo>
                  <a:close/>
                </a:path>
              </a:pathLst>
            </a:custGeom>
            <a:solidFill>
              <a:srgbClr val="5D7FAC"/>
            </a:solidFill>
          </p:spPr>
          <p:txBody>
            <a:bodyPr wrap="square" lIns="0" tIns="0" rIns="0" bIns="0" rtlCol="0"/>
            <a:lstStyle/>
            <a:p>
              <a:endParaRPr sz="1227"/>
            </a:p>
          </p:txBody>
        </p:sp>
        <p:sp>
          <p:nvSpPr>
            <p:cNvPr id="5863" name="object 5863"/>
            <p:cNvSpPr/>
            <p:nvPr/>
          </p:nvSpPr>
          <p:spPr>
            <a:xfrm>
              <a:off x="2325052" y="6888111"/>
              <a:ext cx="2540" cy="2540"/>
            </a:xfrm>
            <a:custGeom>
              <a:avLst/>
              <a:gdLst/>
              <a:ahLst/>
              <a:cxnLst/>
              <a:rect l="l" t="t" r="r" b="b"/>
              <a:pathLst>
                <a:path w="2539" h="2540">
                  <a:moveTo>
                    <a:pt x="1587" y="0"/>
                  </a:moveTo>
                  <a:lnTo>
                    <a:pt x="0" y="482"/>
                  </a:lnTo>
                  <a:lnTo>
                    <a:pt x="558" y="2540"/>
                  </a:lnTo>
                  <a:lnTo>
                    <a:pt x="2146" y="2057"/>
                  </a:lnTo>
                  <a:lnTo>
                    <a:pt x="1587" y="0"/>
                  </a:lnTo>
                  <a:close/>
                </a:path>
              </a:pathLst>
            </a:custGeom>
            <a:solidFill>
              <a:srgbClr val="5D7FAD"/>
            </a:solidFill>
          </p:spPr>
          <p:txBody>
            <a:bodyPr wrap="square" lIns="0" tIns="0" rIns="0" bIns="0" rtlCol="0"/>
            <a:lstStyle/>
            <a:p>
              <a:endParaRPr sz="1227"/>
            </a:p>
          </p:txBody>
        </p:sp>
        <p:sp>
          <p:nvSpPr>
            <p:cNvPr id="5864" name="object 5864"/>
            <p:cNvSpPr/>
            <p:nvPr/>
          </p:nvSpPr>
          <p:spPr>
            <a:xfrm>
              <a:off x="2323909" y="6888594"/>
              <a:ext cx="1905" cy="2540"/>
            </a:xfrm>
            <a:custGeom>
              <a:avLst/>
              <a:gdLst/>
              <a:ahLst/>
              <a:cxnLst/>
              <a:rect l="l" t="t" r="r" b="b"/>
              <a:pathLst>
                <a:path w="1905" h="2540">
                  <a:moveTo>
                    <a:pt x="1143" y="0"/>
                  </a:moveTo>
                  <a:lnTo>
                    <a:pt x="0" y="342"/>
                  </a:lnTo>
                  <a:lnTo>
                    <a:pt x="558" y="2412"/>
                  </a:lnTo>
                  <a:lnTo>
                    <a:pt x="698" y="2374"/>
                  </a:lnTo>
                  <a:lnTo>
                    <a:pt x="1701" y="2057"/>
                  </a:lnTo>
                  <a:lnTo>
                    <a:pt x="1143" y="0"/>
                  </a:lnTo>
                  <a:close/>
                </a:path>
              </a:pathLst>
            </a:custGeom>
            <a:solidFill>
              <a:srgbClr val="5D80AD"/>
            </a:solidFill>
          </p:spPr>
          <p:txBody>
            <a:bodyPr wrap="square" lIns="0" tIns="0" rIns="0" bIns="0" rtlCol="0"/>
            <a:lstStyle/>
            <a:p>
              <a:endParaRPr sz="1227"/>
            </a:p>
          </p:txBody>
        </p:sp>
        <p:sp>
          <p:nvSpPr>
            <p:cNvPr id="5865" name="object 5865"/>
            <p:cNvSpPr/>
            <p:nvPr/>
          </p:nvSpPr>
          <p:spPr>
            <a:xfrm>
              <a:off x="2322436" y="6888937"/>
              <a:ext cx="2540" cy="2540"/>
            </a:xfrm>
            <a:custGeom>
              <a:avLst/>
              <a:gdLst/>
              <a:ahLst/>
              <a:cxnLst/>
              <a:rect l="l" t="t" r="r" b="b"/>
              <a:pathLst>
                <a:path w="2539" h="2540">
                  <a:moveTo>
                    <a:pt x="1473" y="0"/>
                  </a:moveTo>
                  <a:lnTo>
                    <a:pt x="0" y="444"/>
                  </a:lnTo>
                  <a:lnTo>
                    <a:pt x="571" y="2514"/>
                  </a:lnTo>
                  <a:lnTo>
                    <a:pt x="2031" y="2070"/>
                  </a:lnTo>
                  <a:lnTo>
                    <a:pt x="1473" y="0"/>
                  </a:lnTo>
                  <a:close/>
                </a:path>
              </a:pathLst>
            </a:custGeom>
            <a:solidFill>
              <a:srgbClr val="5D81AD"/>
            </a:solidFill>
          </p:spPr>
          <p:txBody>
            <a:bodyPr wrap="square" lIns="0" tIns="0" rIns="0" bIns="0" rtlCol="0"/>
            <a:lstStyle/>
            <a:p>
              <a:endParaRPr sz="1227"/>
            </a:p>
          </p:txBody>
        </p:sp>
        <p:sp>
          <p:nvSpPr>
            <p:cNvPr id="5866" name="object 5866"/>
            <p:cNvSpPr/>
            <p:nvPr/>
          </p:nvSpPr>
          <p:spPr>
            <a:xfrm>
              <a:off x="2321267" y="6889381"/>
              <a:ext cx="1905" cy="2540"/>
            </a:xfrm>
            <a:custGeom>
              <a:avLst/>
              <a:gdLst/>
              <a:ahLst/>
              <a:cxnLst/>
              <a:rect l="l" t="t" r="r" b="b"/>
              <a:pathLst>
                <a:path w="1905" h="2540">
                  <a:moveTo>
                    <a:pt x="1168" y="0"/>
                  </a:moveTo>
                  <a:lnTo>
                    <a:pt x="0" y="355"/>
                  </a:lnTo>
                  <a:lnTo>
                    <a:pt x="571" y="2425"/>
                  </a:lnTo>
                  <a:lnTo>
                    <a:pt x="1739" y="2070"/>
                  </a:lnTo>
                  <a:lnTo>
                    <a:pt x="1168" y="0"/>
                  </a:lnTo>
                  <a:close/>
                </a:path>
              </a:pathLst>
            </a:custGeom>
            <a:solidFill>
              <a:srgbClr val="5E81AE"/>
            </a:solidFill>
          </p:spPr>
          <p:txBody>
            <a:bodyPr wrap="square" lIns="0" tIns="0" rIns="0" bIns="0" rtlCol="0"/>
            <a:lstStyle/>
            <a:p>
              <a:endParaRPr sz="1227"/>
            </a:p>
          </p:txBody>
        </p:sp>
        <p:sp>
          <p:nvSpPr>
            <p:cNvPr id="5867" name="object 5867"/>
            <p:cNvSpPr/>
            <p:nvPr/>
          </p:nvSpPr>
          <p:spPr>
            <a:xfrm>
              <a:off x="2319807" y="6889737"/>
              <a:ext cx="2540" cy="2540"/>
            </a:xfrm>
            <a:custGeom>
              <a:avLst/>
              <a:gdLst/>
              <a:ahLst/>
              <a:cxnLst/>
              <a:rect l="l" t="t" r="r" b="b"/>
              <a:pathLst>
                <a:path w="2539" h="2540">
                  <a:moveTo>
                    <a:pt x="1460" y="0"/>
                  </a:moveTo>
                  <a:lnTo>
                    <a:pt x="0" y="431"/>
                  </a:lnTo>
                  <a:lnTo>
                    <a:pt x="571" y="2514"/>
                  </a:lnTo>
                  <a:lnTo>
                    <a:pt x="1473" y="2235"/>
                  </a:lnTo>
                  <a:lnTo>
                    <a:pt x="2031" y="2070"/>
                  </a:lnTo>
                  <a:lnTo>
                    <a:pt x="1460" y="0"/>
                  </a:lnTo>
                  <a:close/>
                </a:path>
              </a:pathLst>
            </a:custGeom>
            <a:solidFill>
              <a:srgbClr val="5E81AF"/>
            </a:solidFill>
          </p:spPr>
          <p:txBody>
            <a:bodyPr wrap="square" lIns="0" tIns="0" rIns="0" bIns="0" rtlCol="0"/>
            <a:lstStyle/>
            <a:p>
              <a:endParaRPr sz="1227"/>
            </a:p>
          </p:txBody>
        </p:sp>
        <p:sp>
          <p:nvSpPr>
            <p:cNvPr id="5868" name="object 5868"/>
            <p:cNvSpPr/>
            <p:nvPr/>
          </p:nvSpPr>
          <p:spPr>
            <a:xfrm>
              <a:off x="2317089" y="6890169"/>
              <a:ext cx="3810" cy="3175"/>
            </a:xfrm>
            <a:custGeom>
              <a:avLst/>
              <a:gdLst/>
              <a:ahLst/>
              <a:cxnLst/>
              <a:rect l="l" t="t" r="r" b="b"/>
              <a:pathLst>
                <a:path w="3810" h="3175">
                  <a:moveTo>
                    <a:pt x="3289" y="2082"/>
                  </a:moveTo>
                  <a:lnTo>
                    <a:pt x="2717" y="0"/>
                  </a:lnTo>
                  <a:lnTo>
                    <a:pt x="1663" y="330"/>
                  </a:lnTo>
                  <a:lnTo>
                    <a:pt x="0" y="825"/>
                  </a:lnTo>
                  <a:lnTo>
                    <a:pt x="558" y="2908"/>
                  </a:lnTo>
                  <a:lnTo>
                    <a:pt x="2235" y="2400"/>
                  </a:lnTo>
                  <a:lnTo>
                    <a:pt x="3289" y="2082"/>
                  </a:lnTo>
                  <a:close/>
                </a:path>
              </a:pathLst>
            </a:custGeom>
            <a:solidFill>
              <a:srgbClr val="5E82AF"/>
            </a:solidFill>
          </p:spPr>
          <p:txBody>
            <a:bodyPr wrap="square" lIns="0" tIns="0" rIns="0" bIns="0" rtlCol="0"/>
            <a:lstStyle/>
            <a:p>
              <a:endParaRPr sz="1227"/>
            </a:p>
          </p:txBody>
        </p:sp>
        <p:sp>
          <p:nvSpPr>
            <p:cNvPr id="5869" name="object 5869"/>
            <p:cNvSpPr/>
            <p:nvPr/>
          </p:nvSpPr>
          <p:spPr>
            <a:xfrm>
              <a:off x="2315997" y="6890994"/>
              <a:ext cx="1905" cy="2540"/>
            </a:xfrm>
            <a:custGeom>
              <a:avLst/>
              <a:gdLst/>
              <a:ahLst/>
              <a:cxnLst/>
              <a:rect l="l" t="t" r="r" b="b"/>
              <a:pathLst>
                <a:path w="1905" h="2540">
                  <a:moveTo>
                    <a:pt x="1092" y="0"/>
                  </a:moveTo>
                  <a:lnTo>
                    <a:pt x="0" y="330"/>
                  </a:lnTo>
                  <a:lnTo>
                    <a:pt x="596" y="2413"/>
                  </a:lnTo>
                  <a:lnTo>
                    <a:pt x="1650" y="2082"/>
                  </a:lnTo>
                  <a:lnTo>
                    <a:pt x="1092" y="0"/>
                  </a:lnTo>
                  <a:close/>
                </a:path>
              </a:pathLst>
            </a:custGeom>
            <a:solidFill>
              <a:srgbClr val="5E83B0"/>
            </a:solidFill>
          </p:spPr>
          <p:txBody>
            <a:bodyPr wrap="square" lIns="0" tIns="0" rIns="0" bIns="0" rtlCol="0"/>
            <a:lstStyle/>
            <a:p>
              <a:endParaRPr sz="1227"/>
            </a:p>
          </p:txBody>
        </p:sp>
        <p:sp>
          <p:nvSpPr>
            <p:cNvPr id="5870" name="object 5870"/>
            <p:cNvSpPr/>
            <p:nvPr/>
          </p:nvSpPr>
          <p:spPr>
            <a:xfrm>
              <a:off x="2313394" y="6891324"/>
              <a:ext cx="3810" cy="3175"/>
            </a:xfrm>
            <a:custGeom>
              <a:avLst/>
              <a:gdLst/>
              <a:ahLst/>
              <a:cxnLst/>
              <a:rect l="l" t="t" r="r" b="b"/>
              <a:pathLst>
                <a:path w="3810" h="3175">
                  <a:moveTo>
                    <a:pt x="3200" y="2082"/>
                  </a:moveTo>
                  <a:lnTo>
                    <a:pt x="2603" y="0"/>
                  </a:lnTo>
                  <a:lnTo>
                    <a:pt x="1079" y="457"/>
                  </a:lnTo>
                  <a:lnTo>
                    <a:pt x="0" y="787"/>
                  </a:lnTo>
                  <a:lnTo>
                    <a:pt x="596" y="2870"/>
                  </a:lnTo>
                  <a:lnTo>
                    <a:pt x="1651" y="2552"/>
                  </a:lnTo>
                  <a:lnTo>
                    <a:pt x="3200" y="2082"/>
                  </a:lnTo>
                  <a:close/>
                </a:path>
              </a:pathLst>
            </a:custGeom>
            <a:solidFill>
              <a:srgbClr val="5E83B1"/>
            </a:solidFill>
          </p:spPr>
          <p:txBody>
            <a:bodyPr wrap="square" lIns="0" tIns="0" rIns="0" bIns="0" rtlCol="0"/>
            <a:lstStyle/>
            <a:p>
              <a:endParaRPr sz="1227"/>
            </a:p>
          </p:txBody>
        </p:sp>
        <p:sp>
          <p:nvSpPr>
            <p:cNvPr id="5871" name="object 5871"/>
            <p:cNvSpPr/>
            <p:nvPr/>
          </p:nvSpPr>
          <p:spPr>
            <a:xfrm>
              <a:off x="2311844" y="6892112"/>
              <a:ext cx="2540" cy="3175"/>
            </a:xfrm>
            <a:custGeom>
              <a:avLst/>
              <a:gdLst/>
              <a:ahLst/>
              <a:cxnLst/>
              <a:rect l="l" t="t" r="r" b="b"/>
              <a:pathLst>
                <a:path w="2539" h="3175">
                  <a:moveTo>
                    <a:pt x="1549" y="0"/>
                  </a:moveTo>
                  <a:lnTo>
                    <a:pt x="0" y="469"/>
                  </a:lnTo>
                  <a:lnTo>
                    <a:pt x="571" y="2565"/>
                  </a:lnTo>
                  <a:lnTo>
                    <a:pt x="2146" y="2082"/>
                  </a:lnTo>
                  <a:lnTo>
                    <a:pt x="1549" y="0"/>
                  </a:lnTo>
                  <a:close/>
                </a:path>
              </a:pathLst>
            </a:custGeom>
            <a:solidFill>
              <a:srgbClr val="5E84B2"/>
            </a:solidFill>
          </p:spPr>
          <p:txBody>
            <a:bodyPr wrap="square" lIns="0" tIns="0" rIns="0" bIns="0" rtlCol="0"/>
            <a:lstStyle/>
            <a:p>
              <a:endParaRPr sz="1227"/>
            </a:p>
          </p:txBody>
        </p:sp>
        <p:sp>
          <p:nvSpPr>
            <p:cNvPr id="5872" name="object 5872"/>
            <p:cNvSpPr/>
            <p:nvPr/>
          </p:nvSpPr>
          <p:spPr>
            <a:xfrm>
              <a:off x="2310371" y="6892582"/>
              <a:ext cx="2540" cy="3175"/>
            </a:xfrm>
            <a:custGeom>
              <a:avLst/>
              <a:gdLst/>
              <a:ahLst/>
              <a:cxnLst/>
              <a:rect l="l" t="t" r="r" b="b"/>
              <a:pathLst>
                <a:path w="2539" h="3175">
                  <a:moveTo>
                    <a:pt x="1473" y="0"/>
                  </a:moveTo>
                  <a:lnTo>
                    <a:pt x="0" y="444"/>
                  </a:lnTo>
                  <a:lnTo>
                    <a:pt x="546" y="2451"/>
                  </a:lnTo>
                  <a:lnTo>
                    <a:pt x="152" y="2616"/>
                  </a:lnTo>
                  <a:lnTo>
                    <a:pt x="2019" y="2108"/>
                  </a:lnTo>
                  <a:lnTo>
                    <a:pt x="1473" y="0"/>
                  </a:lnTo>
                  <a:close/>
                </a:path>
              </a:pathLst>
            </a:custGeom>
            <a:solidFill>
              <a:srgbClr val="5E85B2"/>
            </a:solidFill>
          </p:spPr>
          <p:txBody>
            <a:bodyPr wrap="square" lIns="0" tIns="0" rIns="0" bIns="0" rtlCol="0"/>
            <a:lstStyle/>
            <a:p>
              <a:endParaRPr sz="1227"/>
            </a:p>
          </p:txBody>
        </p:sp>
        <p:sp>
          <p:nvSpPr>
            <p:cNvPr id="5873" name="object 5873"/>
            <p:cNvSpPr/>
            <p:nvPr/>
          </p:nvSpPr>
          <p:spPr>
            <a:xfrm>
              <a:off x="2307729" y="6893026"/>
              <a:ext cx="3810" cy="3175"/>
            </a:xfrm>
            <a:custGeom>
              <a:avLst/>
              <a:gdLst/>
              <a:ahLst/>
              <a:cxnLst/>
              <a:rect l="l" t="t" r="r" b="b"/>
              <a:pathLst>
                <a:path w="3810" h="3175">
                  <a:moveTo>
                    <a:pt x="3187" y="2006"/>
                  </a:moveTo>
                  <a:lnTo>
                    <a:pt x="2641" y="0"/>
                  </a:lnTo>
                  <a:lnTo>
                    <a:pt x="1498" y="342"/>
                  </a:lnTo>
                  <a:lnTo>
                    <a:pt x="0" y="787"/>
                  </a:lnTo>
                  <a:lnTo>
                    <a:pt x="558" y="2806"/>
                  </a:lnTo>
                  <a:lnTo>
                    <a:pt x="165" y="2946"/>
                  </a:lnTo>
                  <a:lnTo>
                    <a:pt x="1257" y="2692"/>
                  </a:lnTo>
                  <a:lnTo>
                    <a:pt x="2438" y="2336"/>
                  </a:lnTo>
                  <a:lnTo>
                    <a:pt x="2794" y="2171"/>
                  </a:lnTo>
                  <a:lnTo>
                    <a:pt x="3187" y="2006"/>
                  </a:lnTo>
                  <a:close/>
                </a:path>
              </a:pathLst>
            </a:custGeom>
            <a:solidFill>
              <a:srgbClr val="5E86B3"/>
            </a:solidFill>
          </p:spPr>
          <p:txBody>
            <a:bodyPr wrap="square" lIns="0" tIns="0" rIns="0" bIns="0" rtlCol="0"/>
            <a:lstStyle/>
            <a:p>
              <a:endParaRPr sz="1227"/>
            </a:p>
          </p:txBody>
        </p:sp>
        <p:sp>
          <p:nvSpPr>
            <p:cNvPr id="5874" name="object 5874"/>
            <p:cNvSpPr/>
            <p:nvPr/>
          </p:nvSpPr>
          <p:spPr>
            <a:xfrm>
              <a:off x="2306408" y="6893522"/>
              <a:ext cx="1905" cy="3175"/>
            </a:xfrm>
            <a:custGeom>
              <a:avLst/>
              <a:gdLst/>
              <a:ahLst/>
              <a:cxnLst/>
              <a:rect l="l" t="t" r="r" b="b"/>
              <a:pathLst>
                <a:path w="1905" h="3175">
                  <a:moveTo>
                    <a:pt x="0" y="0"/>
                  </a:moveTo>
                  <a:lnTo>
                    <a:pt x="698" y="2527"/>
                  </a:lnTo>
                  <a:lnTo>
                    <a:pt x="990" y="2628"/>
                  </a:lnTo>
                  <a:lnTo>
                    <a:pt x="1879" y="2311"/>
                  </a:lnTo>
                  <a:lnTo>
                    <a:pt x="1320" y="292"/>
                  </a:lnTo>
                  <a:lnTo>
                    <a:pt x="1079" y="368"/>
                  </a:lnTo>
                  <a:lnTo>
                    <a:pt x="0" y="0"/>
                  </a:lnTo>
                  <a:close/>
                </a:path>
              </a:pathLst>
            </a:custGeom>
            <a:solidFill>
              <a:srgbClr val="5E86B4"/>
            </a:solidFill>
          </p:spPr>
          <p:txBody>
            <a:bodyPr wrap="square" lIns="0" tIns="0" rIns="0" bIns="0" rtlCol="0"/>
            <a:lstStyle/>
            <a:p>
              <a:endParaRPr sz="1227"/>
            </a:p>
          </p:txBody>
        </p:sp>
        <p:sp>
          <p:nvSpPr>
            <p:cNvPr id="5875" name="object 5875"/>
            <p:cNvSpPr/>
            <p:nvPr/>
          </p:nvSpPr>
          <p:spPr>
            <a:xfrm>
              <a:off x="2303272" y="6892467"/>
              <a:ext cx="4445" cy="3810"/>
            </a:xfrm>
            <a:custGeom>
              <a:avLst/>
              <a:gdLst/>
              <a:ahLst/>
              <a:cxnLst/>
              <a:rect l="l" t="t" r="r" b="b"/>
              <a:pathLst>
                <a:path w="4444" h="3809">
                  <a:moveTo>
                    <a:pt x="3835" y="3581"/>
                  </a:moveTo>
                  <a:lnTo>
                    <a:pt x="3136" y="1054"/>
                  </a:lnTo>
                  <a:lnTo>
                    <a:pt x="1409" y="469"/>
                  </a:lnTo>
                  <a:lnTo>
                    <a:pt x="0" y="0"/>
                  </a:lnTo>
                  <a:lnTo>
                    <a:pt x="685" y="2501"/>
                  </a:lnTo>
                  <a:lnTo>
                    <a:pt x="2095" y="2984"/>
                  </a:lnTo>
                  <a:lnTo>
                    <a:pt x="3835" y="3581"/>
                  </a:lnTo>
                  <a:close/>
                </a:path>
              </a:pathLst>
            </a:custGeom>
            <a:solidFill>
              <a:srgbClr val="5E87B4"/>
            </a:solidFill>
          </p:spPr>
          <p:txBody>
            <a:bodyPr wrap="square" lIns="0" tIns="0" rIns="0" bIns="0" rtlCol="0"/>
            <a:lstStyle/>
            <a:p>
              <a:endParaRPr sz="1227"/>
            </a:p>
          </p:txBody>
        </p:sp>
        <p:sp>
          <p:nvSpPr>
            <p:cNvPr id="5876" name="object 5876"/>
            <p:cNvSpPr/>
            <p:nvPr/>
          </p:nvSpPr>
          <p:spPr>
            <a:xfrm>
              <a:off x="2301430" y="6891845"/>
              <a:ext cx="2540" cy="3175"/>
            </a:xfrm>
            <a:custGeom>
              <a:avLst/>
              <a:gdLst/>
              <a:ahLst/>
              <a:cxnLst/>
              <a:rect l="l" t="t" r="r" b="b"/>
              <a:pathLst>
                <a:path w="2539" h="3175">
                  <a:moveTo>
                    <a:pt x="0" y="0"/>
                  </a:moveTo>
                  <a:lnTo>
                    <a:pt x="673" y="2489"/>
                  </a:lnTo>
                  <a:lnTo>
                    <a:pt x="2527" y="3124"/>
                  </a:lnTo>
                  <a:lnTo>
                    <a:pt x="1841" y="622"/>
                  </a:lnTo>
                  <a:lnTo>
                    <a:pt x="0" y="0"/>
                  </a:lnTo>
                  <a:close/>
                </a:path>
              </a:pathLst>
            </a:custGeom>
            <a:solidFill>
              <a:srgbClr val="5E88B5"/>
            </a:solidFill>
          </p:spPr>
          <p:txBody>
            <a:bodyPr wrap="square" lIns="0" tIns="0" rIns="0" bIns="0" rtlCol="0"/>
            <a:lstStyle/>
            <a:p>
              <a:endParaRPr sz="1227"/>
            </a:p>
          </p:txBody>
        </p:sp>
        <p:sp>
          <p:nvSpPr>
            <p:cNvPr id="5877" name="object 5877"/>
            <p:cNvSpPr/>
            <p:nvPr/>
          </p:nvSpPr>
          <p:spPr>
            <a:xfrm>
              <a:off x="2299982" y="6891363"/>
              <a:ext cx="2540" cy="3175"/>
            </a:xfrm>
            <a:custGeom>
              <a:avLst/>
              <a:gdLst/>
              <a:ahLst/>
              <a:cxnLst/>
              <a:rect l="l" t="t" r="r" b="b"/>
              <a:pathLst>
                <a:path w="2539" h="3175">
                  <a:moveTo>
                    <a:pt x="0" y="0"/>
                  </a:moveTo>
                  <a:lnTo>
                    <a:pt x="711" y="2489"/>
                  </a:lnTo>
                  <a:lnTo>
                    <a:pt x="2120" y="2971"/>
                  </a:lnTo>
                  <a:lnTo>
                    <a:pt x="1447" y="482"/>
                  </a:lnTo>
                  <a:lnTo>
                    <a:pt x="0" y="0"/>
                  </a:lnTo>
                  <a:close/>
                </a:path>
              </a:pathLst>
            </a:custGeom>
            <a:solidFill>
              <a:srgbClr val="5E88B6"/>
            </a:solidFill>
          </p:spPr>
          <p:txBody>
            <a:bodyPr wrap="square" lIns="0" tIns="0" rIns="0" bIns="0" rtlCol="0"/>
            <a:lstStyle/>
            <a:p>
              <a:endParaRPr sz="1227"/>
            </a:p>
          </p:txBody>
        </p:sp>
        <p:sp>
          <p:nvSpPr>
            <p:cNvPr id="5878" name="object 5878"/>
            <p:cNvSpPr/>
            <p:nvPr/>
          </p:nvSpPr>
          <p:spPr>
            <a:xfrm>
              <a:off x="2298280" y="6890778"/>
              <a:ext cx="2540" cy="3175"/>
            </a:xfrm>
            <a:custGeom>
              <a:avLst/>
              <a:gdLst/>
              <a:ahLst/>
              <a:cxnLst/>
              <a:rect l="l" t="t" r="r" b="b"/>
              <a:pathLst>
                <a:path w="2539" h="3175">
                  <a:moveTo>
                    <a:pt x="0" y="0"/>
                  </a:moveTo>
                  <a:lnTo>
                    <a:pt x="673" y="2476"/>
                  </a:lnTo>
                  <a:lnTo>
                    <a:pt x="2412" y="3073"/>
                  </a:lnTo>
                  <a:lnTo>
                    <a:pt x="1701" y="584"/>
                  </a:lnTo>
                  <a:lnTo>
                    <a:pt x="0" y="0"/>
                  </a:lnTo>
                  <a:close/>
                </a:path>
              </a:pathLst>
            </a:custGeom>
            <a:solidFill>
              <a:srgbClr val="5F88B6"/>
            </a:solidFill>
          </p:spPr>
          <p:txBody>
            <a:bodyPr wrap="square" lIns="0" tIns="0" rIns="0" bIns="0" rtlCol="0"/>
            <a:lstStyle/>
            <a:p>
              <a:endParaRPr sz="1227"/>
            </a:p>
          </p:txBody>
        </p:sp>
        <p:sp>
          <p:nvSpPr>
            <p:cNvPr id="5879" name="object 5879"/>
            <p:cNvSpPr/>
            <p:nvPr/>
          </p:nvSpPr>
          <p:spPr>
            <a:xfrm>
              <a:off x="2296528" y="6890194"/>
              <a:ext cx="2540" cy="3175"/>
            </a:xfrm>
            <a:custGeom>
              <a:avLst/>
              <a:gdLst/>
              <a:ahLst/>
              <a:cxnLst/>
              <a:rect l="l" t="t" r="r" b="b"/>
              <a:pathLst>
                <a:path w="2539" h="3175">
                  <a:moveTo>
                    <a:pt x="0" y="0"/>
                  </a:moveTo>
                  <a:lnTo>
                    <a:pt x="673" y="2463"/>
                  </a:lnTo>
                  <a:lnTo>
                    <a:pt x="2425" y="3060"/>
                  </a:lnTo>
                  <a:lnTo>
                    <a:pt x="1752" y="584"/>
                  </a:lnTo>
                  <a:lnTo>
                    <a:pt x="0" y="0"/>
                  </a:lnTo>
                  <a:close/>
                </a:path>
              </a:pathLst>
            </a:custGeom>
            <a:solidFill>
              <a:srgbClr val="5F89B6"/>
            </a:solidFill>
          </p:spPr>
          <p:txBody>
            <a:bodyPr wrap="square" lIns="0" tIns="0" rIns="0" bIns="0" rtlCol="0"/>
            <a:lstStyle/>
            <a:p>
              <a:endParaRPr sz="1227"/>
            </a:p>
          </p:txBody>
        </p:sp>
        <p:sp>
          <p:nvSpPr>
            <p:cNvPr id="5880" name="object 5880"/>
            <p:cNvSpPr/>
            <p:nvPr/>
          </p:nvSpPr>
          <p:spPr>
            <a:xfrm>
              <a:off x="2295169" y="6889737"/>
              <a:ext cx="2540" cy="3175"/>
            </a:xfrm>
            <a:custGeom>
              <a:avLst/>
              <a:gdLst/>
              <a:ahLst/>
              <a:cxnLst/>
              <a:rect l="l" t="t" r="r" b="b"/>
              <a:pathLst>
                <a:path w="2539" h="3175">
                  <a:moveTo>
                    <a:pt x="0" y="0"/>
                  </a:moveTo>
                  <a:lnTo>
                    <a:pt x="673" y="2451"/>
                  </a:lnTo>
                  <a:lnTo>
                    <a:pt x="2031" y="2920"/>
                  </a:lnTo>
                  <a:lnTo>
                    <a:pt x="1358" y="457"/>
                  </a:lnTo>
                  <a:lnTo>
                    <a:pt x="0" y="0"/>
                  </a:lnTo>
                  <a:close/>
                </a:path>
              </a:pathLst>
            </a:custGeom>
            <a:solidFill>
              <a:srgbClr val="5F8AB7"/>
            </a:solidFill>
          </p:spPr>
          <p:txBody>
            <a:bodyPr wrap="square" lIns="0" tIns="0" rIns="0" bIns="0" rtlCol="0"/>
            <a:lstStyle/>
            <a:p>
              <a:endParaRPr sz="1227"/>
            </a:p>
          </p:txBody>
        </p:sp>
        <p:sp>
          <p:nvSpPr>
            <p:cNvPr id="5881" name="object 5881"/>
            <p:cNvSpPr/>
            <p:nvPr/>
          </p:nvSpPr>
          <p:spPr>
            <a:xfrm>
              <a:off x="2291931" y="6888645"/>
              <a:ext cx="4445" cy="3810"/>
            </a:xfrm>
            <a:custGeom>
              <a:avLst/>
              <a:gdLst/>
              <a:ahLst/>
              <a:cxnLst/>
              <a:rect l="l" t="t" r="r" b="b"/>
              <a:pathLst>
                <a:path w="4444" h="3809">
                  <a:moveTo>
                    <a:pt x="3911" y="3543"/>
                  </a:moveTo>
                  <a:lnTo>
                    <a:pt x="3238" y="1092"/>
                  </a:lnTo>
                  <a:lnTo>
                    <a:pt x="1371" y="457"/>
                  </a:lnTo>
                  <a:lnTo>
                    <a:pt x="0" y="0"/>
                  </a:lnTo>
                  <a:lnTo>
                    <a:pt x="660" y="2438"/>
                  </a:lnTo>
                  <a:lnTo>
                    <a:pt x="2032" y="2895"/>
                  </a:lnTo>
                  <a:lnTo>
                    <a:pt x="3911" y="3543"/>
                  </a:lnTo>
                  <a:close/>
                </a:path>
              </a:pathLst>
            </a:custGeom>
            <a:solidFill>
              <a:srgbClr val="5F8AB8"/>
            </a:solidFill>
          </p:spPr>
          <p:txBody>
            <a:bodyPr wrap="square" lIns="0" tIns="0" rIns="0" bIns="0" rtlCol="0"/>
            <a:lstStyle/>
            <a:p>
              <a:endParaRPr sz="1227"/>
            </a:p>
          </p:txBody>
        </p:sp>
        <p:sp>
          <p:nvSpPr>
            <p:cNvPr id="5882" name="object 5882"/>
            <p:cNvSpPr/>
            <p:nvPr/>
          </p:nvSpPr>
          <p:spPr>
            <a:xfrm>
              <a:off x="2290152" y="6888035"/>
              <a:ext cx="2540" cy="3175"/>
            </a:xfrm>
            <a:custGeom>
              <a:avLst/>
              <a:gdLst/>
              <a:ahLst/>
              <a:cxnLst/>
              <a:rect l="l" t="t" r="r" b="b"/>
              <a:pathLst>
                <a:path w="2539" h="3175">
                  <a:moveTo>
                    <a:pt x="0" y="0"/>
                  </a:moveTo>
                  <a:lnTo>
                    <a:pt x="673" y="2438"/>
                  </a:lnTo>
                  <a:lnTo>
                    <a:pt x="2438" y="3047"/>
                  </a:lnTo>
                  <a:lnTo>
                    <a:pt x="1778" y="609"/>
                  </a:lnTo>
                  <a:lnTo>
                    <a:pt x="0" y="0"/>
                  </a:lnTo>
                  <a:close/>
                </a:path>
              </a:pathLst>
            </a:custGeom>
            <a:solidFill>
              <a:srgbClr val="5F8BB8"/>
            </a:solidFill>
          </p:spPr>
          <p:txBody>
            <a:bodyPr wrap="square" lIns="0" tIns="0" rIns="0" bIns="0" rtlCol="0"/>
            <a:lstStyle/>
            <a:p>
              <a:endParaRPr sz="1227"/>
            </a:p>
          </p:txBody>
        </p:sp>
        <p:sp>
          <p:nvSpPr>
            <p:cNvPr id="5883" name="object 5883"/>
            <p:cNvSpPr/>
            <p:nvPr/>
          </p:nvSpPr>
          <p:spPr>
            <a:xfrm>
              <a:off x="2288768" y="6887578"/>
              <a:ext cx="2540" cy="3175"/>
            </a:xfrm>
            <a:custGeom>
              <a:avLst/>
              <a:gdLst/>
              <a:ahLst/>
              <a:cxnLst/>
              <a:rect l="l" t="t" r="r" b="b"/>
              <a:pathLst>
                <a:path w="2539" h="3175">
                  <a:moveTo>
                    <a:pt x="0" y="0"/>
                  </a:moveTo>
                  <a:lnTo>
                    <a:pt x="660" y="2413"/>
                  </a:lnTo>
                  <a:lnTo>
                    <a:pt x="2057" y="2895"/>
                  </a:lnTo>
                  <a:lnTo>
                    <a:pt x="1384" y="457"/>
                  </a:lnTo>
                  <a:lnTo>
                    <a:pt x="0" y="0"/>
                  </a:lnTo>
                  <a:close/>
                </a:path>
              </a:pathLst>
            </a:custGeom>
            <a:solidFill>
              <a:srgbClr val="5F8CB9"/>
            </a:solidFill>
          </p:spPr>
          <p:txBody>
            <a:bodyPr wrap="square" lIns="0" tIns="0" rIns="0" bIns="0" rtlCol="0"/>
            <a:lstStyle/>
            <a:p>
              <a:endParaRPr sz="1227"/>
            </a:p>
          </p:txBody>
        </p:sp>
        <p:sp>
          <p:nvSpPr>
            <p:cNvPr id="5884" name="object 5884"/>
            <p:cNvSpPr/>
            <p:nvPr/>
          </p:nvSpPr>
          <p:spPr>
            <a:xfrm>
              <a:off x="2287016" y="6886981"/>
              <a:ext cx="2540" cy="3175"/>
            </a:xfrm>
            <a:custGeom>
              <a:avLst/>
              <a:gdLst/>
              <a:ahLst/>
              <a:cxnLst/>
              <a:rect l="l" t="t" r="r" b="b"/>
              <a:pathLst>
                <a:path w="2539" h="3175">
                  <a:moveTo>
                    <a:pt x="0" y="0"/>
                  </a:moveTo>
                  <a:lnTo>
                    <a:pt x="660" y="2412"/>
                  </a:lnTo>
                  <a:lnTo>
                    <a:pt x="2412" y="3009"/>
                  </a:lnTo>
                  <a:lnTo>
                    <a:pt x="1752" y="596"/>
                  </a:lnTo>
                  <a:lnTo>
                    <a:pt x="0" y="0"/>
                  </a:lnTo>
                  <a:close/>
                </a:path>
              </a:pathLst>
            </a:custGeom>
            <a:solidFill>
              <a:srgbClr val="5F8CBA"/>
            </a:solidFill>
          </p:spPr>
          <p:txBody>
            <a:bodyPr wrap="square" lIns="0" tIns="0" rIns="0" bIns="0" rtlCol="0"/>
            <a:lstStyle/>
            <a:p>
              <a:endParaRPr sz="1227"/>
            </a:p>
          </p:txBody>
        </p:sp>
        <p:sp>
          <p:nvSpPr>
            <p:cNvPr id="5885" name="object 5885"/>
            <p:cNvSpPr/>
            <p:nvPr/>
          </p:nvSpPr>
          <p:spPr>
            <a:xfrm>
              <a:off x="2285339" y="6886410"/>
              <a:ext cx="2540" cy="3175"/>
            </a:xfrm>
            <a:custGeom>
              <a:avLst/>
              <a:gdLst/>
              <a:ahLst/>
              <a:cxnLst/>
              <a:rect l="l" t="t" r="r" b="b"/>
              <a:pathLst>
                <a:path w="2539" h="3175">
                  <a:moveTo>
                    <a:pt x="0" y="0"/>
                  </a:moveTo>
                  <a:lnTo>
                    <a:pt x="622" y="2400"/>
                  </a:lnTo>
                  <a:lnTo>
                    <a:pt x="2336" y="2984"/>
                  </a:lnTo>
                  <a:lnTo>
                    <a:pt x="1676" y="571"/>
                  </a:lnTo>
                  <a:lnTo>
                    <a:pt x="0" y="0"/>
                  </a:lnTo>
                  <a:close/>
                </a:path>
              </a:pathLst>
            </a:custGeom>
            <a:solidFill>
              <a:srgbClr val="608DBA"/>
            </a:solidFill>
          </p:spPr>
          <p:txBody>
            <a:bodyPr wrap="square" lIns="0" tIns="0" rIns="0" bIns="0" rtlCol="0"/>
            <a:lstStyle/>
            <a:p>
              <a:endParaRPr sz="1227"/>
            </a:p>
          </p:txBody>
        </p:sp>
        <p:sp>
          <p:nvSpPr>
            <p:cNvPr id="5886" name="object 5886"/>
            <p:cNvSpPr/>
            <p:nvPr/>
          </p:nvSpPr>
          <p:spPr>
            <a:xfrm>
              <a:off x="2282012" y="6885292"/>
              <a:ext cx="4445" cy="3810"/>
            </a:xfrm>
            <a:custGeom>
              <a:avLst/>
              <a:gdLst/>
              <a:ahLst/>
              <a:cxnLst/>
              <a:rect l="l" t="t" r="r" b="b"/>
              <a:pathLst>
                <a:path w="4444" h="3809">
                  <a:moveTo>
                    <a:pt x="3949" y="3517"/>
                  </a:moveTo>
                  <a:lnTo>
                    <a:pt x="3327" y="1117"/>
                  </a:lnTo>
                  <a:lnTo>
                    <a:pt x="1803" y="609"/>
                  </a:lnTo>
                  <a:lnTo>
                    <a:pt x="0" y="0"/>
                  </a:lnTo>
                  <a:lnTo>
                    <a:pt x="647" y="2387"/>
                  </a:lnTo>
                  <a:lnTo>
                    <a:pt x="2451" y="2997"/>
                  </a:lnTo>
                  <a:lnTo>
                    <a:pt x="3949" y="3517"/>
                  </a:lnTo>
                  <a:close/>
                </a:path>
              </a:pathLst>
            </a:custGeom>
            <a:solidFill>
              <a:srgbClr val="608DBB"/>
            </a:solidFill>
          </p:spPr>
          <p:txBody>
            <a:bodyPr wrap="square" lIns="0" tIns="0" rIns="0" bIns="0" rtlCol="0"/>
            <a:lstStyle/>
            <a:p>
              <a:endParaRPr sz="1227"/>
            </a:p>
          </p:txBody>
        </p:sp>
        <p:sp>
          <p:nvSpPr>
            <p:cNvPr id="5887" name="object 5887"/>
            <p:cNvSpPr/>
            <p:nvPr/>
          </p:nvSpPr>
          <p:spPr>
            <a:xfrm>
              <a:off x="2280640" y="6884835"/>
              <a:ext cx="2540" cy="3175"/>
            </a:xfrm>
            <a:custGeom>
              <a:avLst/>
              <a:gdLst/>
              <a:ahLst/>
              <a:cxnLst/>
              <a:rect l="l" t="t" r="r" b="b"/>
              <a:pathLst>
                <a:path w="2539" h="3175">
                  <a:moveTo>
                    <a:pt x="0" y="0"/>
                  </a:moveTo>
                  <a:lnTo>
                    <a:pt x="660" y="2374"/>
                  </a:lnTo>
                  <a:lnTo>
                    <a:pt x="2019" y="2844"/>
                  </a:lnTo>
                  <a:lnTo>
                    <a:pt x="1371" y="457"/>
                  </a:lnTo>
                  <a:lnTo>
                    <a:pt x="0" y="0"/>
                  </a:lnTo>
                  <a:close/>
                </a:path>
              </a:pathLst>
            </a:custGeom>
            <a:solidFill>
              <a:srgbClr val="608EBC"/>
            </a:solidFill>
          </p:spPr>
          <p:txBody>
            <a:bodyPr wrap="square" lIns="0" tIns="0" rIns="0" bIns="0" rtlCol="0"/>
            <a:lstStyle/>
            <a:p>
              <a:endParaRPr sz="1227"/>
            </a:p>
          </p:txBody>
        </p:sp>
        <p:sp>
          <p:nvSpPr>
            <p:cNvPr id="5888" name="object 5888"/>
            <p:cNvSpPr/>
            <p:nvPr/>
          </p:nvSpPr>
          <p:spPr>
            <a:xfrm>
              <a:off x="2278888" y="6884238"/>
              <a:ext cx="2540" cy="3175"/>
            </a:xfrm>
            <a:custGeom>
              <a:avLst/>
              <a:gdLst/>
              <a:ahLst/>
              <a:cxnLst/>
              <a:rect l="l" t="t" r="r" b="b"/>
              <a:pathLst>
                <a:path w="2539" h="3175">
                  <a:moveTo>
                    <a:pt x="0" y="0"/>
                  </a:moveTo>
                  <a:lnTo>
                    <a:pt x="647" y="2374"/>
                  </a:lnTo>
                  <a:lnTo>
                    <a:pt x="2412" y="2971"/>
                  </a:lnTo>
                  <a:lnTo>
                    <a:pt x="1752" y="596"/>
                  </a:lnTo>
                  <a:lnTo>
                    <a:pt x="0" y="0"/>
                  </a:lnTo>
                  <a:close/>
                </a:path>
              </a:pathLst>
            </a:custGeom>
            <a:solidFill>
              <a:srgbClr val="608FBC"/>
            </a:solidFill>
          </p:spPr>
          <p:txBody>
            <a:bodyPr wrap="square" lIns="0" tIns="0" rIns="0" bIns="0" rtlCol="0"/>
            <a:lstStyle/>
            <a:p>
              <a:endParaRPr sz="1227"/>
            </a:p>
          </p:txBody>
        </p:sp>
        <p:sp>
          <p:nvSpPr>
            <p:cNvPr id="5889" name="object 5889"/>
            <p:cNvSpPr/>
            <p:nvPr/>
          </p:nvSpPr>
          <p:spPr>
            <a:xfrm>
              <a:off x="2275700" y="6883158"/>
              <a:ext cx="4445" cy="3810"/>
            </a:xfrm>
            <a:custGeom>
              <a:avLst/>
              <a:gdLst/>
              <a:ahLst/>
              <a:cxnLst/>
              <a:rect l="l" t="t" r="r" b="b"/>
              <a:pathLst>
                <a:path w="4444" h="3809">
                  <a:moveTo>
                    <a:pt x="3835" y="3454"/>
                  </a:moveTo>
                  <a:lnTo>
                    <a:pt x="3187" y="1079"/>
                  </a:lnTo>
                  <a:lnTo>
                    <a:pt x="1803" y="609"/>
                  </a:lnTo>
                  <a:lnTo>
                    <a:pt x="0" y="0"/>
                  </a:lnTo>
                  <a:lnTo>
                    <a:pt x="635" y="2349"/>
                  </a:lnTo>
                  <a:lnTo>
                    <a:pt x="2451" y="2971"/>
                  </a:lnTo>
                  <a:lnTo>
                    <a:pt x="3835" y="3454"/>
                  </a:lnTo>
                  <a:close/>
                </a:path>
              </a:pathLst>
            </a:custGeom>
            <a:solidFill>
              <a:srgbClr val="608FBD"/>
            </a:solidFill>
          </p:spPr>
          <p:txBody>
            <a:bodyPr wrap="square" lIns="0" tIns="0" rIns="0" bIns="0" rtlCol="0"/>
            <a:lstStyle/>
            <a:p>
              <a:endParaRPr sz="1227"/>
            </a:p>
          </p:txBody>
        </p:sp>
        <p:sp>
          <p:nvSpPr>
            <p:cNvPr id="5890" name="object 5890"/>
            <p:cNvSpPr/>
            <p:nvPr/>
          </p:nvSpPr>
          <p:spPr>
            <a:xfrm>
              <a:off x="2274328" y="6882701"/>
              <a:ext cx="2540" cy="3175"/>
            </a:xfrm>
            <a:custGeom>
              <a:avLst/>
              <a:gdLst/>
              <a:ahLst/>
              <a:cxnLst/>
              <a:rect l="l" t="t" r="r" b="b"/>
              <a:pathLst>
                <a:path w="2539" h="3175">
                  <a:moveTo>
                    <a:pt x="0" y="0"/>
                  </a:moveTo>
                  <a:lnTo>
                    <a:pt x="634" y="2336"/>
                  </a:lnTo>
                  <a:lnTo>
                    <a:pt x="2006" y="2806"/>
                  </a:lnTo>
                  <a:lnTo>
                    <a:pt x="1371" y="457"/>
                  </a:lnTo>
                  <a:lnTo>
                    <a:pt x="0" y="0"/>
                  </a:lnTo>
                  <a:close/>
                </a:path>
              </a:pathLst>
            </a:custGeom>
            <a:solidFill>
              <a:srgbClr val="6090BD"/>
            </a:solidFill>
          </p:spPr>
          <p:txBody>
            <a:bodyPr wrap="square" lIns="0" tIns="0" rIns="0" bIns="0" rtlCol="0"/>
            <a:lstStyle/>
            <a:p>
              <a:endParaRPr sz="1227"/>
            </a:p>
          </p:txBody>
        </p:sp>
        <p:sp>
          <p:nvSpPr>
            <p:cNvPr id="5891" name="object 5891"/>
            <p:cNvSpPr/>
            <p:nvPr/>
          </p:nvSpPr>
          <p:spPr>
            <a:xfrm>
              <a:off x="2272499" y="6882079"/>
              <a:ext cx="2540" cy="3175"/>
            </a:xfrm>
            <a:custGeom>
              <a:avLst/>
              <a:gdLst/>
              <a:ahLst/>
              <a:cxnLst/>
              <a:rect l="l" t="t" r="r" b="b"/>
              <a:pathLst>
                <a:path w="2539" h="3175">
                  <a:moveTo>
                    <a:pt x="0" y="0"/>
                  </a:moveTo>
                  <a:lnTo>
                    <a:pt x="634" y="2336"/>
                  </a:lnTo>
                  <a:lnTo>
                    <a:pt x="2463" y="2959"/>
                  </a:lnTo>
                  <a:lnTo>
                    <a:pt x="1828" y="622"/>
                  </a:lnTo>
                  <a:lnTo>
                    <a:pt x="0" y="0"/>
                  </a:lnTo>
                  <a:close/>
                </a:path>
              </a:pathLst>
            </a:custGeom>
            <a:solidFill>
              <a:srgbClr val="6190BE"/>
            </a:solidFill>
          </p:spPr>
          <p:txBody>
            <a:bodyPr wrap="square" lIns="0" tIns="0" rIns="0" bIns="0" rtlCol="0"/>
            <a:lstStyle/>
            <a:p>
              <a:endParaRPr sz="1227"/>
            </a:p>
          </p:txBody>
        </p:sp>
        <p:sp>
          <p:nvSpPr>
            <p:cNvPr id="5892" name="object 5892"/>
            <p:cNvSpPr/>
            <p:nvPr/>
          </p:nvSpPr>
          <p:spPr>
            <a:xfrm>
              <a:off x="2267572" y="6880415"/>
              <a:ext cx="5715" cy="4445"/>
            </a:xfrm>
            <a:custGeom>
              <a:avLst/>
              <a:gdLst/>
              <a:ahLst/>
              <a:cxnLst/>
              <a:rect l="l" t="t" r="r" b="b"/>
              <a:pathLst>
                <a:path w="5714" h="4445">
                  <a:moveTo>
                    <a:pt x="5562" y="4000"/>
                  </a:moveTo>
                  <a:lnTo>
                    <a:pt x="4927" y="1663"/>
                  </a:lnTo>
                  <a:lnTo>
                    <a:pt x="3403" y="1155"/>
                  </a:lnTo>
                  <a:lnTo>
                    <a:pt x="1803" y="609"/>
                  </a:lnTo>
                  <a:lnTo>
                    <a:pt x="0" y="0"/>
                  </a:lnTo>
                  <a:lnTo>
                    <a:pt x="622" y="2311"/>
                  </a:lnTo>
                  <a:lnTo>
                    <a:pt x="2438" y="2933"/>
                  </a:lnTo>
                  <a:lnTo>
                    <a:pt x="4013" y="3467"/>
                  </a:lnTo>
                  <a:lnTo>
                    <a:pt x="5562" y="4000"/>
                  </a:lnTo>
                  <a:close/>
                </a:path>
              </a:pathLst>
            </a:custGeom>
            <a:solidFill>
              <a:srgbClr val="6191BF"/>
            </a:solidFill>
          </p:spPr>
          <p:txBody>
            <a:bodyPr wrap="square" lIns="0" tIns="0" rIns="0" bIns="0" rtlCol="0"/>
            <a:lstStyle/>
            <a:p>
              <a:endParaRPr sz="1227"/>
            </a:p>
          </p:txBody>
        </p:sp>
        <p:sp>
          <p:nvSpPr>
            <p:cNvPr id="5893" name="object 5893"/>
            <p:cNvSpPr/>
            <p:nvPr/>
          </p:nvSpPr>
          <p:spPr>
            <a:xfrm>
              <a:off x="2266213" y="6879958"/>
              <a:ext cx="2540" cy="3175"/>
            </a:xfrm>
            <a:custGeom>
              <a:avLst/>
              <a:gdLst/>
              <a:ahLst/>
              <a:cxnLst/>
              <a:rect l="l" t="t" r="r" b="b"/>
              <a:pathLst>
                <a:path w="2539" h="3175">
                  <a:moveTo>
                    <a:pt x="0" y="0"/>
                  </a:moveTo>
                  <a:lnTo>
                    <a:pt x="622" y="2298"/>
                  </a:lnTo>
                  <a:lnTo>
                    <a:pt x="1981" y="2768"/>
                  </a:lnTo>
                  <a:lnTo>
                    <a:pt x="1358" y="457"/>
                  </a:lnTo>
                  <a:lnTo>
                    <a:pt x="0" y="0"/>
                  </a:lnTo>
                  <a:close/>
                </a:path>
              </a:pathLst>
            </a:custGeom>
            <a:solidFill>
              <a:srgbClr val="6192C0"/>
            </a:solidFill>
          </p:spPr>
          <p:txBody>
            <a:bodyPr wrap="square" lIns="0" tIns="0" rIns="0" bIns="0" rtlCol="0"/>
            <a:lstStyle/>
            <a:p>
              <a:endParaRPr sz="1227"/>
            </a:p>
          </p:txBody>
        </p:sp>
        <p:sp>
          <p:nvSpPr>
            <p:cNvPr id="5894" name="object 5894"/>
            <p:cNvSpPr/>
            <p:nvPr/>
          </p:nvSpPr>
          <p:spPr>
            <a:xfrm>
              <a:off x="2264371" y="6879336"/>
              <a:ext cx="2540" cy="3175"/>
            </a:xfrm>
            <a:custGeom>
              <a:avLst/>
              <a:gdLst/>
              <a:ahLst/>
              <a:cxnLst/>
              <a:rect l="l" t="t" r="r" b="b"/>
              <a:pathLst>
                <a:path w="2539" h="3175">
                  <a:moveTo>
                    <a:pt x="0" y="0"/>
                  </a:moveTo>
                  <a:lnTo>
                    <a:pt x="634" y="2298"/>
                  </a:lnTo>
                  <a:lnTo>
                    <a:pt x="2463" y="2920"/>
                  </a:lnTo>
                  <a:lnTo>
                    <a:pt x="1841" y="622"/>
                  </a:lnTo>
                  <a:lnTo>
                    <a:pt x="0" y="0"/>
                  </a:lnTo>
                  <a:close/>
                </a:path>
              </a:pathLst>
            </a:custGeom>
            <a:solidFill>
              <a:srgbClr val="6193C1"/>
            </a:solidFill>
          </p:spPr>
          <p:txBody>
            <a:bodyPr wrap="square" lIns="0" tIns="0" rIns="0" bIns="0" rtlCol="0"/>
            <a:lstStyle/>
            <a:p>
              <a:endParaRPr sz="1227"/>
            </a:p>
          </p:txBody>
        </p:sp>
        <p:sp>
          <p:nvSpPr>
            <p:cNvPr id="5895" name="object 5895"/>
            <p:cNvSpPr/>
            <p:nvPr/>
          </p:nvSpPr>
          <p:spPr>
            <a:xfrm>
              <a:off x="2262987" y="6878866"/>
              <a:ext cx="2540" cy="3175"/>
            </a:xfrm>
            <a:custGeom>
              <a:avLst/>
              <a:gdLst/>
              <a:ahLst/>
              <a:cxnLst/>
              <a:rect l="l" t="t" r="r" b="b"/>
              <a:pathLst>
                <a:path w="2539" h="3175">
                  <a:moveTo>
                    <a:pt x="0" y="0"/>
                  </a:moveTo>
                  <a:lnTo>
                    <a:pt x="622" y="2285"/>
                  </a:lnTo>
                  <a:lnTo>
                    <a:pt x="2019" y="2768"/>
                  </a:lnTo>
                  <a:lnTo>
                    <a:pt x="1384" y="469"/>
                  </a:lnTo>
                  <a:lnTo>
                    <a:pt x="0" y="0"/>
                  </a:lnTo>
                  <a:close/>
                </a:path>
              </a:pathLst>
            </a:custGeom>
            <a:solidFill>
              <a:srgbClr val="6194C1"/>
            </a:solidFill>
          </p:spPr>
          <p:txBody>
            <a:bodyPr wrap="square" lIns="0" tIns="0" rIns="0" bIns="0" rtlCol="0"/>
            <a:lstStyle/>
            <a:p>
              <a:endParaRPr sz="1227"/>
            </a:p>
          </p:txBody>
        </p:sp>
        <p:sp>
          <p:nvSpPr>
            <p:cNvPr id="5896" name="object 5896"/>
            <p:cNvSpPr/>
            <p:nvPr/>
          </p:nvSpPr>
          <p:spPr>
            <a:xfrm>
              <a:off x="2259736" y="6877773"/>
              <a:ext cx="4445" cy="3810"/>
            </a:xfrm>
            <a:custGeom>
              <a:avLst/>
              <a:gdLst/>
              <a:ahLst/>
              <a:cxnLst/>
              <a:rect l="l" t="t" r="r" b="b"/>
              <a:pathLst>
                <a:path w="4444" h="3809">
                  <a:moveTo>
                    <a:pt x="3873" y="3378"/>
                  </a:moveTo>
                  <a:lnTo>
                    <a:pt x="3251" y="1092"/>
                  </a:lnTo>
                  <a:lnTo>
                    <a:pt x="1511" y="508"/>
                  </a:lnTo>
                  <a:lnTo>
                    <a:pt x="0" y="0"/>
                  </a:lnTo>
                  <a:lnTo>
                    <a:pt x="596" y="2260"/>
                  </a:lnTo>
                  <a:lnTo>
                    <a:pt x="2133" y="2781"/>
                  </a:lnTo>
                  <a:lnTo>
                    <a:pt x="3873" y="3378"/>
                  </a:lnTo>
                  <a:close/>
                </a:path>
              </a:pathLst>
            </a:custGeom>
            <a:solidFill>
              <a:srgbClr val="6194C2"/>
            </a:solidFill>
          </p:spPr>
          <p:txBody>
            <a:bodyPr wrap="square" lIns="0" tIns="0" rIns="0" bIns="0" rtlCol="0"/>
            <a:lstStyle/>
            <a:p>
              <a:endParaRPr sz="1227"/>
            </a:p>
          </p:txBody>
        </p:sp>
        <p:sp>
          <p:nvSpPr>
            <p:cNvPr id="5897" name="object 5897"/>
            <p:cNvSpPr/>
            <p:nvPr/>
          </p:nvSpPr>
          <p:spPr>
            <a:xfrm>
              <a:off x="2256244" y="6876592"/>
              <a:ext cx="4445" cy="3810"/>
            </a:xfrm>
            <a:custGeom>
              <a:avLst/>
              <a:gdLst/>
              <a:ahLst/>
              <a:cxnLst/>
              <a:rect l="l" t="t" r="r" b="b"/>
              <a:pathLst>
                <a:path w="4444" h="3809">
                  <a:moveTo>
                    <a:pt x="4089" y="3441"/>
                  </a:moveTo>
                  <a:lnTo>
                    <a:pt x="3492" y="1181"/>
                  </a:lnTo>
                  <a:lnTo>
                    <a:pt x="1854" y="635"/>
                  </a:lnTo>
                  <a:lnTo>
                    <a:pt x="0" y="0"/>
                  </a:lnTo>
                  <a:lnTo>
                    <a:pt x="609" y="2247"/>
                  </a:lnTo>
                  <a:lnTo>
                    <a:pt x="2476" y="2882"/>
                  </a:lnTo>
                  <a:lnTo>
                    <a:pt x="4089" y="3441"/>
                  </a:lnTo>
                  <a:close/>
                </a:path>
              </a:pathLst>
            </a:custGeom>
            <a:solidFill>
              <a:srgbClr val="6195C3"/>
            </a:solidFill>
          </p:spPr>
          <p:txBody>
            <a:bodyPr wrap="square" lIns="0" tIns="0" rIns="0" bIns="0" rtlCol="0"/>
            <a:lstStyle/>
            <a:p>
              <a:endParaRPr sz="1227"/>
            </a:p>
          </p:txBody>
        </p:sp>
        <p:sp>
          <p:nvSpPr>
            <p:cNvPr id="5898" name="object 5898"/>
            <p:cNvSpPr/>
            <p:nvPr/>
          </p:nvSpPr>
          <p:spPr>
            <a:xfrm>
              <a:off x="2240368" y="6872173"/>
              <a:ext cx="16510" cy="6985"/>
            </a:xfrm>
            <a:custGeom>
              <a:avLst/>
              <a:gdLst/>
              <a:ahLst/>
              <a:cxnLst/>
              <a:rect l="l" t="t" r="r" b="b"/>
              <a:pathLst>
                <a:path w="16510" h="6984">
                  <a:moveTo>
                    <a:pt x="2768" y="0"/>
                  </a:moveTo>
                  <a:lnTo>
                    <a:pt x="0" y="1028"/>
                  </a:lnTo>
                  <a:lnTo>
                    <a:pt x="16484" y="6667"/>
                  </a:lnTo>
                  <a:lnTo>
                    <a:pt x="15875" y="4419"/>
                  </a:lnTo>
                  <a:lnTo>
                    <a:pt x="2768" y="0"/>
                  </a:lnTo>
                  <a:close/>
                </a:path>
              </a:pathLst>
            </a:custGeom>
            <a:solidFill>
              <a:srgbClr val="6196C4"/>
            </a:solidFill>
          </p:spPr>
          <p:txBody>
            <a:bodyPr wrap="square" lIns="0" tIns="0" rIns="0" bIns="0" rtlCol="0"/>
            <a:lstStyle/>
            <a:p>
              <a:endParaRPr sz="1227"/>
            </a:p>
          </p:txBody>
        </p:sp>
        <p:sp>
          <p:nvSpPr>
            <p:cNvPr id="5899" name="object 5899"/>
            <p:cNvSpPr/>
            <p:nvPr/>
          </p:nvSpPr>
          <p:spPr>
            <a:xfrm>
              <a:off x="3050159" y="6979475"/>
              <a:ext cx="11430" cy="10160"/>
            </a:xfrm>
            <a:custGeom>
              <a:avLst/>
              <a:gdLst/>
              <a:ahLst/>
              <a:cxnLst/>
              <a:rect l="l" t="t" r="r" b="b"/>
              <a:pathLst>
                <a:path w="11430" h="10159">
                  <a:moveTo>
                    <a:pt x="11010" y="0"/>
                  </a:moveTo>
                  <a:lnTo>
                    <a:pt x="0" y="6337"/>
                  </a:lnTo>
                  <a:lnTo>
                    <a:pt x="2159" y="7073"/>
                  </a:lnTo>
                  <a:lnTo>
                    <a:pt x="11010" y="10096"/>
                  </a:lnTo>
                  <a:lnTo>
                    <a:pt x="11010" y="2413"/>
                  </a:lnTo>
                  <a:lnTo>
                    <a:pt x="11010" y="1968"/>
                  </a:lnTo>
                  <a:lnTo>
                    <a:pt x="11010" y="0"/>
                  </a:lnTo>
                  <a:close/>
                </a:path>
              </a:pathLst>
            </a:custGeom>
            <a:solidFill>
              <a:srgbClr val="143777"/>
            </a:solidFill>
          </p:spPr>
          <p:txBody>
            <a:bodyPr wrap="square" lIns="0" tIns="0" rIns="0" bIns="0" rtlCol="0"/>
            <a:lstStyle/>
            <a:p>
              <a:endParaRPr sz="1227"/>
            </a:p>
          </p:txBody>
        </p:sp>
        <p:sp>
          <p:nvSpPr>
            <p:cNvPr id="5900" name="object 5900"/>
            <p:cNvSpPr/>
            <p:nvPr/>
          </p:nvSpPr>
          <p:spPr>
            <a:xfrm>
              <a:off x="3046260" y="6975894"/>
              <a:ext cx="15240" cy="10160"/>
            </a:xfrm>
            <a:custGeom>
              <a:avLst/>
              <a:gdLst/>
              <a:ahLst/>
              <a:cxnLst/>
              <a:rect l="l" t="t" r="r" b="b"/>
              <a:pathLst>
                <a:path w="15239" h="10159">
                  <a:moveTo>
                    <a:pt x="14922" y="0"/>
                  </a:moveTo>
                  <a:lnTo>
                    <a:pt x="0" y="8585"/>
                  </a:lnTo>
                  <a:lnTo>
                    <a:pt x="2565" y="9461"/>
                  </a:lnTo>
                  <a:lnTo>
                    <a:pt x="4470" y="10109"/>
                  </a:lnTo>
                  <a:lnTo>
                    <a:pt x="14922" y="4114"/>
                  </a:lnTo>
                  <a:lnTo>
                    <a:pt x="14922" y="2324"/>
                  </a:lnTo>
                  <a:lnTo>
                    <a:pt x="14922" y="1752"/>
                  </a:lnTo>
                  <a:lnTo>
                    <a:pt x="14922" y="0"/>
                  </a:lnTo>
                  <a:close/>
                </a:path>
              </a:pathLst>
            </a:custGeom>
            <a:solidFill>
              <a:srgbClr val="143878"/>
            </a:solidFill>
          </p:spPr>
          <p:txBody>
            <a:bodyPr wrap="square" lIns="0" tIns="0" rIns="0" bIns="0" rtlCol="0"/>
            <a:lstStyle/>
            <a:p>
              <a:endParaRPr sz="1227"/>
            </a:p>
          </p:txBody>
        </p:sp>
        <p:sp>
          <p:nvSpPr>
            <p:cNvPr id="5901" name="object 5901"/>
            <p:cNvSpPr/>
            <p:nvPr/>
          </p:nvSpPr>
          <p:spPr>
            <a:xfrm>
              <a:off x="3044424" y="6974117"/>
              <a:ext cx="17145" cy="10795"/>
            </a:xfrm>
            <a:custGeom>
              <a:avLst/>
              <a:gdLst/>
              <a:ahLst/>
              <a:cxnLst/>
              <a:rect l="l" t="t" r="r" b="b"/>
              <a:pathLst>
                <a:path w="17144" h="10795">
                  <a:moveTo>
                    <a:pt x="16758" y="0"/>
                  </a:moveTo>
                  <a:lnTo>
                    <a:pt x="0" y="9732"/>
                  </a:lnTo>
                  <a:lnTo>
                    <a:pt x="2351" y="10533"/>
                  </a:lnTo>
                  <a:lnTo>
                    <a:pt x="16758" y="2295"/>
                  </a:lnTo>
                  <a:lnTo>
                    <a:pt x="16758" y="0"/>
                  </a:lnTo>
                  <a:close/>
                </a:path>
              </a:pathLst>
            </a:custGeom>
            <a:solidFill>
              <a:srgbClr val="143979"/>
            </a:solidFill>
          </p:spPr>
          <p:txBody>
            <a:bodyPr wrap="square" lIns="0" tIns="0" rIns="0" bIns="0" rtlCol="0"/>
            <a:lstStyle/>
            <a:p>
              <a:endParaRPr sz="1227"/>
            </a:p>
          </p:txBody>
        </p:sp>
        <p:sp>
          <p:nvSpPr>
            <p:cNvPr id="5902" name="object 5902"/>
            <p:cNvSpPr/>
            <p:nvPr/>
          </p:nvSpPr>
          <p:spPr>
            <a:xfrm>
              <a:off x="3042466" y="6972408"/>
              <a:ext cx="19050" cy="12065"/>
            </a:xfrm>
            <a:custGeom>
              <a:avLst/>
              <a:gdLst/>
              <a:ahLst/>
              <a:cxnLst/>
              <a:rect l="l" t="t" r="r" b="b"/>
              <a:pathLst>
                <a:path w="19050" h="12065">
                  <a:moveTo>
                    <a:pt x="18716" y="0"/>
                  </a:moveTo>
                  <a:lnTo>
                    <a:pt x="0" y="10774"/>
                  </a:lnTo>
                  <a:lnTo>
                    <a:pt x="2329" y="11568"/>
                  </a:lnTo>
                  <a:lnTo>
                    <a:pt x="18716" y="2052"/>
                  </a:lnTo>
                  <a:lnTo>
                    <a:pt x="18716" y="0"/>
                  </a:lnTo>
                  <a:close/>
                </a:path>
              </a:pathLst>
            </a:custGeom>
            <a:solidFill>
              <a:srgbClr val="153A7A"/>
            </a:solidFill>
          </p:spPr>
          <p:txBody>
            <a:bodyPr wrap="square" lIns="0" tIns="0" rIns="0" bIns="0" rtlCol="0"/>
            <a:lstStyle/>
            <a:p>
              <a:endParaRPr sz="1227"/>
            </a:p>
          </p:txBody>
        </p:sp>
        <p:sp>
          <p:nvSpPr>
            <p:cNvPr id="5903" name="object 5903"/>
            <p:cNvSpPr/>
            <p:nvPr/>
          </p:nvSpPr>
          <p:spPr>
            <a:xfrm>
              <a:off x="3040260" y="6970415"/>
              <a:ext cx="20955" cy="13335"/>
            </a:xfrm>
            <a:custGeom>
              <a:avLst/>
              <a:gdLst/>
              <a:ahLst/>
              <a:cxnLst/>
              <a:rect l="l" t="t" r="r" b="b"/>
              <a:pathLst>
                <a:path w="20955" h="13334">
                  <a:moveTo>
                    <a:pt x="20922" y="0"/>
                  </a:moveTo>
                  <a:lnTo>
                    <a:pt x="0" y="12014"/>
                  </a:lnTo>
                  <a:lnTo>
                    <a:pt x="2580" y="12894"/>
                  </a:lnTo>
                  <a:lnTo>
                    <a:pt x="20922" y="2335"/>
                  </a:lnTo>
                  <a:lnTo>
                    <a:pt x="20922" y="0"/>
                  </a:lnTo>
                  <a:close/>
                </a:path>
              </a:pathLst>
            </a:custGeom>
            <a:solidFill>
              <a:srgbClr val="153A7B"/>
            </a:solidFill>
          </p:spPr>
          <p:txBody>
            <a:bodyPr wrap="square" lIns="0" tIns="0" rIns="0" bIns="0" rtlCol="0"/>
            <a:lstStyle/>
            <a:p>
              <a:endParaRPr sz="1227"/>
            </a:p>
          </p:txBody>
        </p:sp>
        <p:sp>
          <p:nvSpPr>
            <p:cNvPr id="5904" name="object 5904"/>
            <p:cNvSpPr/>
            <p:nvPr/>
          </p:nvSpPr>
          <p:spPr>
            <a:xfrm>
              <a:off x="3038556" y="6968839"/>
              <a:ext cx="22860" cy="13970"/>
            </a:xfrm>
            <a:custGeom>
              <a:avLst/>
              <a:gdLst/>
              <a:ahLst/>
              <a:cxnLst/>
              <a:rect l="l" t="t" r="r" b="b"/>
              <a:pathLst>
                <a:path w="22860" h="13970">
                  <a:moveTo>
                    <a:pt x="22625" y="0"/>
                  </a:moveTo>
                  <a:lnTo>
                    <a:pt x="0" y="13011"/>
                  </a:lnTo>
                  <a:lnTo>
                    <a:pt x="2403" y="13830"/>
                  </a:lnTo>
                  <a:lnTo>
                    <a:pt x="22625" y="2102"/>
                  </a:lnTo>
                  <a:lnTo>
                    <a:pt x="22625" y="0"/>
                  </a:lnTo>
                  <a:close/>
                </a:path>
              </a:pathLst>
            </a:custGeom>
            <a:solidFill>
              <a:srgbClr val="153B7B"/>
            </a:solidFill>
          </p:spPr>
          <p:txBody>
            <a:bodyPr wrap="square" lIns="0" tIns="0" rIns="0" bIns="0" rtlCol="0"/>
            <a:lstStyle/>
            <a:p>
              <a:endParaRPr sz="1227"/>
            </a:p>
          </p:txBody>
        </p:sp>
        <p:sp>
          <p:nvSpPr>
            <p:cNvPr id="5905" name="object 5905"/>
            <p:cNvSpPr/>
            <p:nvPr/>
          </p:nvSpPr>
          <p:spPr>
            <a:xfrm>
              <a:off x="3036267" y="6966788"/>
              <a:ext cx="25400" cy="15240"/>
            </a:xfrm>
            <a:custGeom>
              <a:avLst/>
              <a:gdLst/>
              <a:ahLst/>
              <a:cxnLst/>
              <a:rect l="l" t="t" r="r" b="b"/>
              <a:pathLst>
                <a:path w="25400" h="15240">
                  <a:moveTo>
                    <a:pt x="24915" y="0"/>
                  </a:moveTo>
                  <a:lnTo>
                    <a:pt x="0" y="14282"/>
                  </a:lnTo>
                  <a:lnTo>
                    <a:pt x="2747" y="15218"/>
                  </a:lnTo>
                  <a:lnTo>
                    <a:pt x="24915" y="2438"/>
                  </a:lnTo>
                  <a:lnTo>
                    <a:pt x="24915" y="0"/>
                  </a:lnTo>
                  <a:close/>
                </a:path>
              </a:pathLst>
            </a:custGeom>
            <a:solidFill>
              <a:srgbClr val="153C7C"/>
            </a:solidFill>
          </p:spPr>
          <p:txBody>
            <a:bodyPr wrap="square" lIns="0" tIns="0" rIns="0" bIns="0" rtlCol="0"/>
            <a:lstStyle/>
            <a:p>
              <a:endParaRPr sz="1227"/>
            </a:p>
          </p:txBody>
        </p:sp>
        <p:sp>
          <p:nvSpPr>
            <p:cNvPr id="5906" name="object 5906"/>
            <p:cNvSpPr/>
            <p:nvPr/>
          </p:nvSpPr>
          <p:spPr>
            <a:xfrm>
              <a:off x="3032379" y="6963244"/>
              <a:ext cx="29209" cy="18415"/>
            </a:xfrm>
            <a:custGeom>
              <a:avLst/>
              <a:gdLst/>
              <a:ahLst/>
              <a:cxnLst/>
              <a:rect l="l" t="t" r="r" b="b"/>
              <a:pathLst>
                <a:path w="29210" h="18415">
                  <a:moveTo>
                    <a:pt x="28803" y="1943"/>
                  </a:moveTo>
                  <a:lnTo>
                    <a:pt x="28790" y="0"/>
                  </a:lnTo>
                  <a:lnTo>
                    <a:pt x="0" y="16510"/>
                  </a:lnTo>
                  <a:lnTo>
                    <a:pt x="2692" y="17424"/>
                  </a:lnTo>
                  <a:lnTo>
                    <a:pt x="4445" y="18021"/>
                  </a:lnTo>
                  <a:lnTo>
                    <a:pt x="28803" y="4038"/>
                  </a:lnTo>
                  <a:lnTo>
                    <a:pt x="28803" y="1943"/>
                  </a:lnTo>
                  <a:close/>
                </a:path>
              </a:pathLst>
            </a:custGeom>
            <a:solidFill>
              <a:srgbClr val="153D7D"/>
            </a:solidFill>
          </p:spPr>
          <p:txBody>
            <a:bodyPr wrap="square" lIns="0" tIns="0" rIns="0" bIns="0" rtlCol="0"/>
            <a:lstStyle/>
            <a:p>
              <a:endParaRPr sz="1227"/>
            </a:p>
          </p:txBody>
        </p:sp>
        <p:sp>
          <p:nvSpPr>
            <p:cNvPr id="5907" name="object 5907"/>
            <p:cNvSpPr/>
            <p:nvPr/>
          </p:nvSpPr>
          <p:spPr>
            <a:xfrm>
              <a:off x="3030604" y="6961483"/>
              <a:ext cx="31115" cy="19050"/>
            </a:xfrm>
            <a:custGeom>
              <a:avLst/>
              <a:gdLst/>
              <a:ahLst/>
              <a:cxnLst/>
              <a:rect l="l" t="t" r="r" b="b"/>
              <a:pathLst>
                <a:path w="31114" h="19050">
                  <a:moveTo>
                    <a:pt x="30577" y="0"/>
                  </a:moveTo>
                  <a:lnTo>
                    <a:pt x="0" y="17657"/>
                  </a:lnTo>
                  <a:lnTo>
                    <a:pt x="2361" y="18462"/>
                  </a:lnTo>
                  <a:lnTo>
                    <a:pt x="30577" y="2196"/>
                  </a:lnTo>
                  <a:lnTo>
                    <a:pt x="30577" y="0"/>
                  </a:lnTo>
                  <a:close/>
                </a:path>
              </a:pathLst>
            </a:custGeom>
            <a:solidFill>
              <a:srgbClr val="153E7E"/>
            </a:solidFill>
          </p:spPr>
          <p:txBody>
            <a:bodyPr wrap="square" lIns="0" tIns="0" rIns="0" bIns="0" rtlCol="0"/>
            <a:lstStyle/>
            <a:p>
              <a:endParaRPr sz="1227"/>
            </a:p>
          </p:txBody>
        </p:sp>
        <p:sp>
          <p:nvSpPr>
            <p:cNvPr id="5908" name="object 5908"/>
            <p:cNvSpPr/>
            <p:nvPr/>
          </p:nvSpPr>
          <p:spPr>
            <a:xfrm>
              <a:off x="3028485" y="6959722"/>
              <a:ext cx="33020" cy="19685"/>
            </a:xfrm>
            <a:custGeom>
              <a:avLst/>
              <a:gdLst/>
              <a:ahLst/>
              <a:cxnLst/>
              <a:rect l="l" t="t" r="r" b="b"/>
              <a:pathLst>
                <a:path w="33019" h="19684">
                  <a:moveTo>
                    <a:pt x="32696" y="0"/>
                  </a:moveTo>
                  <a:lnTo>
                    <a:pt x="0" y="18697"/>
                  </a:lnTo>
                  <a:lnTo>
                    <a:pt x="2751" y="19634"/>
                  </a:lnTo>
                  <a:lnTo>
                    <a:pt x="32696" y="2396"/>
                  </a:lnTo>
                  <a:lnTo>
                    <a:pt x="32696" y="0"/>
                  </a:lnTo>
                  <a:close/>
                </a:path>
              </a:pathLst>
            </a:custGeom>
            <a:solidFill>
              <a:srgbClr val="153F7F"/>
            </a:solidFill>
          </p:spPr>
          <p:txBody>
            <a:bodyPr wrap="square" lIns="0" tIns="0" rIns="0" bIns="0" rtlCol="0"/>
            <a:lstStyle/>
            <a:p>
              <a:endParaRPr sz="1227"/>
            </a:p>
          </p:txBody>
        </p:sp>
        <p:sp>
          <p:nvSpPr>
            <p:cNvPr id="5909" name="object 5909"/>
            <p:cNvSpPr/>
            <p:nvPr/>
          </p:nvSpPr>
          <p:spPr>
            <a:xfrm>
              <a:off x="3026610" y="6957816"/>
              <a:ext cx="34925" cy="20955"/>
            </a:xfrm>
            <a:custGeom>
              <a:avLst/>
              <a:gdLst/>
              <a:ahLst/>
              <a:cxnLst/>
              <a:rect l="l" t="t" r="r" b="b"/>
              <a:pathLst>
                <a:path w="34925" h="20954">
                  <a:moveTo>
                    <a:pt x="34571" y="0"/>
                  </a:moveTo>
                  <a:lnTo>
                    <a:pt x="0" y="19963"/>
                  </a:lnTo>
                  <a:lnTo>
                    <a:pt x="2502" y="20816"/>
                  </a:lnTo>
                  <a:lnTo>
                    <a:pt x="34571" y="2355"/>
                  </a:lnTo>
                  <a:lnTo>
                    <a:pt x="34571" y="0"/>
                  </a:lnTo>
                  <a:close/>
                </a:path>
              </a:pathLst>
            </a:custGeom>
            <a:solidFill>
              <a:srgbClr val="163F80"/>
            </a:solidFill>
          </p:spPr>
          <p:txBody>
            <a:bodyPr wrap="square" lIns="0" tIns="0" rIns="0" bIns="0" rtlCol="0"/>
            <a:lstStyle/>
            <a:p>
              <a:endParaRPr sz="1227"/>
            </a:p>
          </p:txBody>
        </p:sp>
        <p:sp>
          <p:nvSpPr>
            <p:cNvPr id="5910" name="object 5910"/>
            <p:cNvSpPr/>
            <p:nvPr/>
          </p:nvSpPr>
          <p:spPr>
            <a:xfrm>
              <a:off x="3024580" y="6955987"/>
              <a:ext cx="36830" cy="22225"/>
            </a:xfrm>
            <a:custGeom>
              <a:avLst/>
              <a:gdLst/>
              <a:ahLst/>
              <a:cxnLst/>
              <a:rect l="l" t="t" r="r" b="b"/>
              <a:pathLst>
                <a:path w="36830" h="22225">
                  <a:moveTo>
                    <a:pt x="36602" y="0"/>
                  </a:moveTo>
                  <a:lnTo>
                    <a:pt x="0" y="21100"/>
                  </a:lnTo>
                  <a:lnTo>
                    <a:pt x="2744" y="22035"/>
                  </a:lnTo>
                  <a:lnTo>
                    <a:pt x="36602" y="2373"/>
                  </a:lnTo>
                  <a:lnTo>
                    <a:pt x="36602" y="0"/>
                  </a:lnTo>
                  <a:close/>
                </a:path>
              </a:pathLst>
            </a:custGeom>
            <a:solidFill>
              <a:srgbClr val="164080"/>
            </a:solidFill>
          </p:spPr>
          <p:txBody>
            <a:bodyPr wrap="square" lIns="0" tIns="0" rIns="0" bIns="0" rtlCol="0"/>
            <a:lstStyle/>
            <a:p>
              <a:endParaRPr sz="1227"/>
            </a:p>
          </p:txBody>
        </p:sp>
        <p:sp>
          <p:nvSpPr>
            <p:cNvPr id="5911" name="object 5911"/>
            <p:cNvSpPr/>
            <p:nvPr/>
          </p:nvSpPr>
          <p:spPr>
            <a:xfrm>
              <a:off x="3022767" y="6954192"/>
              <a:ext cx="38735" cy="23495"/>
            </a:xfrm>
            <a:custGeom>
              <a:avLst/>
              <a:gdLst/>
              <a:ahLst/>
              <a:cxnLst/>
              <a:rect l="l" t="t" r="r" b="b"/>
              <a:pathLst>
                <a:path w="38735" h="23495">
                  <a:moveTo>
                    <a:pt x="38415" y="0"/>
                  </a:moveTo>
                  <a:lnTo>
                    <a:pt x="0" y="22277"/>
                  </a:lnTo>
                  <a:lnTo>
                    <a:pt x="2448" y="23111"/>
                  </a:lnTo>
                  <a:lnTo>
                    <a:pt x="38415" y="2457"/>
                  </a:lnTo>
                  <a:lnTo>
                    <a:pt x="38415" y="0"/>
                  </a:lnTo>
                  <a:close/>
                </a:path>
              </a:pathLst>
            </a:custGeom>
            <a:solidFill>
              <a:srgbClr val="164181"/>
            </a:solidFill>
          </p:spPr>
          <p:txBody>
            <a:bodyPr wrap="square" lIns="0" tIns="0" rIns="0" bIns="0" rtlCol="0"/>
            <a:lstStyle/>
            <a:p>
              <a:endParaRPr sz="1227"/>
            </a:p>
          </p:txBody>
        </p:sp>
        <p:sp>
          <p:nvSpPr>
            <p:cNvPr id="5912" name="object 5912"/>
            <p:cNvSpPr/>
            <p:nvPr/>
          </p:nvSpPr>
          <p:spPr>
            <a:xfrm>
              <a:off x="3020722" y="6952482"/>
              <a:ext cx="40640" cy="24765"/>
            </a:xfrm>
            <a:custGeom>
              <a:avLst/>
              <a:gdLst/>
              <a:ahLst/>
              <a:cxnLst/>
              <a:rect l="l" t="t" r="r" b="b"/>
              <a:pathLst>
                <a:path w="40639" h="24765">
                  <a:moveTo>
                    <a:pt x="40459" y="0"/>
                  </a:moveTo>
                  <a:lnTo>
                    <a:pt x="0" y="23291"/>
                  </a:lnTo>
                  <a:lnTo>
                    <a:pt x="2632" y="24188"/>
                  </a:lnTo>
                  <a:lnTo>
                    <a:pt x="40459" y="2252"/>
                  </a:lnTo>
                  <a:lnTo>
                    <a:pt x="40459" y="0"/>
                  </a:lnTo>
                  <a:close/>
                </a:path>
              </a:pathLst>
            </a:custGeom>
            <a:solidFill>
              <a:srgbClr val="164182"/>
            </a:solidFill>
          </p:spPr>
          <p:txBody>
            <a:bodyPr wrap="square" lIns="0" tIns="0" rIns="0" bIns="0" rtlCol="0"/>
            <a:lstStyle/>
            <a:p>
              <a:endParaRPr sz="1227"/>
            </a:p>
          </p:txBody>
        </p:sp>
        <p:sp>
          <p:nvSpPr>
            <p:cNvPr id="5913" name="object 5913"/>
            <p:cNvSpPr/>
            <p:nvPr/>
          </p:nvSpPr>
          <p:spPr>
            <a:xfrm>
              <a:off x="3018555" y="6950522"/>
              <a:ext cx="43180" cy="26034"/>
            </a:xfrm>
            <a:custGeom>
              <a:avLst/>
              <a:gdLst/>
              <a:ahLst/>
              <a:cxnLst/>
              <a:rect l="l" t="t" r="r" b="b"/>
              <a:pathLst>
                <a:path w="43180" h="26034">
                  <a:moveTo>
                    <a:pt x="42627" y="0"/>
                  </a:moveTo>
                  <a:lnTo>
                    <a:pt x="0" y="24513"/>
                  </a:lnTo>
                  <a:lnTo>
                    <a:pt x="2814" y="25472"/>
                  </a:lnTo>
                  <a:lnTo>
                    <a:pt x="42627" y="2521"/>
                  </a:lnTo>
                  <a:lnTo>
                    <a:pt x="42627" y="0"/>
                  </a:lnTo>
                  <a:close/>
                </a:path>
              </a:pathLst>
            </a:custGeom>
            <a:solidFill>
              <a:srgbClr val="164282"/>
            </a:solidFill>
          </p:spPr>
          <p:txBody>
            <a:bodyPr wrap="square" lIns="0" tIns="0" rIns="0" bIns="0" rtlCol="0"/>
            <a:lstStyle/>
            <a:p>
              <a:endParaRPr sz="1227"/>
            </a:p>
          </p:txBody>
        </p:sp>
        <p:sp>
          <p:nvSpPr>
            <p:cNvPr id="5914" name="object 5914"/>
            <p:cNvSpPr/>
            <p:nvPr/>
          </p:nvSpPr>
          <p:spPr>
            <a:xfrm>
              <a:off x="3016816" y="6948965"/>
              <a:ext cx="44450" cy="26670"/>
            </a:xfrm>
            <a:custGeom>
              <a:avLst/>
              <a:gdLst/>
              <a:ahLst/>
              <a:cxnLst/>
              <a:rect l="l" t="t" r="r" b="b"/>
              <a:pathLst>
                <a:path w="44450" h="26670">
                  <a:moveTo>
                    <a:pt x="44365" y="0"/>
                  </a:moveTo>
                  <a:lnTo>
                    <a:pt x="0" y="25477"/>
                  </a:lnTo>
                  <a:lnTo>
                    <a:pt x="2267" y="26250"/>
                  </a:lnTo>
                  <a:lnTo>
                    <a:pt x="44365" y="2117"/>
                  </a:lnTo>
                  <a:lnTo>
                    <a:pt x="44365" y="0"/>
                  </a:lnTo>
                  <a:close/>
                </a:path>
              </a:pathLst>
            </a:custGeom>
            <a:solidFill>
              <a:srgbClr val="164383"/>
            </a:solidFill>
          </p:spPr>
          <p:txBody>
            <a:bodyPr wrap="square" lIns="0" tIns="0" rIns="0" bIns="0" rtlCol="0"/>
            <a:lstStyle/>
            <a:p>
              <a:endParaRPr sz="1227"/>
            </a:p>
          </p:txBody>
        </p:sp>
        <p:sp>
          <p:nvSpPr>
            <p:cNvPr id="5915" name="object 5915"/>
            <p:cNvSpPr/>
            <p:nvPr/>
          </p:nvSpPr>
          <p:spPr>
            <a:xfrm>
              <a:off x="3014671" y="6946937"/>
              <a:ext cx="46990" cy="27940"/>
            </a:xfrm>
            <a:custGeom>
              <a:avLst/>
              <a:gdLst/>
              <a:ahLst/>
              <a:cxnLst/>
              <a:rect l="l" t="t" r="r" b="b"/>
              <a:pathLst>
                <a:path w="46989" h="27940">
                  <a:moveTo>
                    <a:pt x="46510" y="0"/>
                  </a:moveTo>
                  <a:lnTo>
                    <a:pt x="0" y="26774"/>
                  </a:lnTo>
                  <a:lnTo>
                    <a:pt x="2660" y="27681"/>
                  </a:lnTo>
                  <a:lnTo>
                    <a:pt x="46510" y="2544"/>
                  </a:lnTo>
                  <a:lnTo>
                    <a:pt x="46510" y="0"/>
                  </a:lnTo>
                  <a:close/>
                </a:path>
              </a:pathLst>
            </a:custGeom>
            <a:solidFill>
              <a:srgbClr val="164384"/>
            </a:solidFill>
          </p:spPr>
          <p:txBody>
            <a:bodyPr wrap="square" lIns="0" tIns="0" rIns="0" bIns="0" rtlCol="0"/>
            <a:lstStyle/>
            <a:p>
              <a:endParaRPr sz="1227"/>
            </a:p>
          </p:txBody>
        </p:sp>
        <p:sp>
          <p:nvSpPr>
            <p:cNvPr id="5916" name="object 5916"/>
            <p:cNvSpPr/>
            <p:nvPr/>
          </p:nvSpPr>
          <p:spPr>
            <a:xfrm>
              <a:off x="3012983" y="6945351"/>
              <a:ext cx="48260" cy="28575"/>
            </a:xfrm>
            <a:custGeom>
              <a:avLst/>
              <a:gdLst/>
              <a:ahLst/>
              <a:cxnLst/>
              <a:rect l="l" t="t" r="r" b="b"/>
              <a:pathLst>
                <a:path w="48260" h="28575">
                  <a:moveTo>
                    <a:pt x="48199" y="0"/>
                  </a:moveTo>
                  <a:lnTo>
                    <a:pt x="0" y="27786"/>
                  </a:lnTo>
                  <a:lnTo>
                    <a:pt x="2115" y="28506"/>
                  </a:lnTo>
                  <a:lnTo>
                    <a:pt x="48199" y="2154"/>
                  </a:lnTo>
                  <a:lnTo>
                    <a:pt x="48199" y="0"/>
                  </a:lnTo>
                  <a:close/>
                </a:path>
              </a:pathLst>
            </a:custGeom>
            <a:solidFill>
              <a:srgbClr val="164485"/>
            </a:solidFill>
          </p:spPr>
          <p:txBody>
            <a:bodyPr wrap="square" lIns="0" tIns="0" rIns="0" bIns="0" rtlCol="0"/>
            <a:lstStyle/>
            <a:p>
              <a:endParaRPr sz="1227"/>
            </a:p>
          </p:txBody>
        </p:sp>
        <p:sp>
          <p:nvSpPr>
            <p:cNvPr id="5917" name="object 5917"/>
            <p:cNvSpPr/>
            <p:nvPr/>
          </p:nvSpPr>
          <p:spPr>
            <a:xfrm>
              <a:off x="3010869" y="6943453"/>
              <a:ext cx="50800" cy="29845"/>
            </a:xfrm>
            <a:custGeom>
              <a:avLst/>
              <a:gdLst/>
              <a:ahLst/>
              <a:cxnLst/>
              <a:rect l="l" t="t" r="r" b="b"/>
              <a:pathLst>
                <a:path w="50800" h="29845">
                  <a:moveTo>
                    <a:pt x="50313" y="0"/>
                  </a:moveTo>
                  <a:lnTo>
                    <a:pt x="0" y="28963"/>
                  </a:lnTo>
                  <a:lnTo>
                    <a:pt x="2475" y="29807"/>
                  </a:lnTo>
                  <a:lnTo>
                    <a:pt x="50313" y="2182"/>
                  </a:lnTo>
                  <a:lnTo>
                    <a:pt x="50313" y="0"/>
                  </a:lnTo>
                  <a:close/>
                </a:path>
              </a:pathLst>
            </a:custGeom>
            <a:solidFill>
              <a:srgbClr val="174585"/>
            </a:solidFill>
          </p:spPr>
          <p:txBody>
            <a:bodyPr wrap="square" lIns="0" tIns="0" rIns="0" bIns="0" rtlCol="0"/>
            <a:lstStyle/>
            <a:p>
              <a:endParaRPr sz="1227"/>
            </a:p>
          </p:txBody>
        </p:sp>
        <p:sp>
          <p:nvSpPr>
            <p:cNvPr id="5918" name="object 5918"/>
            <p:cNvSpPr/>
            <p:nvPr/>
          </p:nvSpPr>
          <p:spPr>
            <a:xfrm>
              <a:off x="3009119" y="6941849"/>
              <a:ext cx="52069" cy="31115"/>
            </a:xfrm>
            <a:custGeom>
              <a:avLst/>
              <a:gdLst/>
              <a:ahLst/>
              <a:cxnLst/>
              <a:rect l="l" t="t" r="r" b="b"/>
              <a:pathLst>
                <a:path w="52069" h="31115">
                  <a:moveTo>
                    <a:pt x="52063" y="0"/>
                  </a:moveTo>
                  <a:lnTo>
                    <a:pt x="0" y="29971"/>
                  </a:lnTo>
                  <a:lnTo>
                    <a:pt x="2151" y="30704"/>
                  </a:lnTo>
                  <a:lnTo>
                    <a:pt x="52063" y="2093"/>
                  </a:lnTo>
                  <a:lnTo>
                    <a:pt x="52063" y="0"/>
                  </a:lnTo>
                  <a:close/>
                </a:path>
              </a:pathLst>
            </a:custGeom>
            <a:solidFill>
              <a:srgbClr val="174586"/>
            </a:solidFill>
          </p:spPr>
          <p:txBody>
            <a:bodyPr wrap="square" lIns="0" tIns="0" rIns="0" bIns="0" rtlCol="0"/>
            <a:lstStyle/>
            <a:p>
              <a:endParaRPr sz="1227"/>
            </a:p>
          </p:txBody>
        </p:sp>
        <p:sp>
          <p:nvSpPr>
            <p:cNvPr id="5919" name="object 5919"/>
            <p:cNvSpPr/>
            <p:nvPr/>
          </p:nvSpPr>
          <p:spPr>
            <a:xfrm>
              <a:off x="3006947" y="6939891"/>
              <a:ext cx="54610" cy="32384"/>
            </a:xfrm>
            <a:custGeom>
              <a:avLst/>
              <a:gdLst/>
              <a:ahLst/>
              <a:cxnLst/>
              <a:rect l="l" t="t" r="r" b="b"/>
              <a:pathLst>
                <a:path w="54610" h="32384">
                  <a:moveTo>
                    <a:pt x="54235" y="0"/>
                  </a:moveTo>
                  <a:lnTo>
                    <a:pt x="0" y="31189"/>
                  </a:lnTo>
                  <a:lnTo>
                    <a:pt x="2528" y="32050"/>
                  </a:lnTo>
                  <a:lnTo>
                    <a:pt x="54235" y="2191"/>
                  </a:lnTo>
                  <a:lnTo>
                    <a:pt x="54235" y="0"/>
                  </a:lnTo>
                  <a:close/>
                </a:path>
              </a:pathLst>
            </a:custGeom>
            <a:solidFill>
              <a:srgbClr val="174687"/>
            </a:solidFill>
          </p:spPr>
          <p:txBody>
            <a:bodyPr wrap="square" lIns="0" tIns="0" rIns="0" bIns="0" rtlCol="0"/>
            <a:lstStyle/>
            <a:p>
              <a:endParaRPr sz="1227"/>
            </a:p>
          </p:txBody>
        </p:sp>
        <p:sp>
          <p:nvSpPr>
            <p:cNvPr id="5920" name="object 5920"/>
            <p:cNvSpPr/>
            <p:nvPr/>
          </p:nvSpPr>
          <p:spPr>
            <a:xfrm>
              <a:off x="3005162" y="6937985"/>
              <a:ext cx="56515" cy="33655"/>
            </a:xfrm>
            <a:custGeom>
              <a:avLst/>
              <a:gdLst/>
              <a:ahLst/>
              <a:cxnLst/>
              <a:rect l="l" t="t" r="r" b="b"/>
              <a:pathLst>
                <a:path w="56514" h="33654">
                  <a:moveTo>
                    <a:pt x="56019" y="0"/>
                  </a:moveTo>
                  <a:lnTo>
                    <a:pt x="0" y="32486"/>
                  </a:lnTo>
                  <a:lnTo>
                    <a:pt x="2300" y="33270"/>
                  </a:lnTo>
                  <a:lnTo>
                    <a:pt x="56019" y="2476"/>
                  </a:lnTo>
                  <a:lnTo>
                    <a:pt x="56019" y="0"/>
                  </a:lnTo>
                  <a:close/>
                </a:path>
              </a:pathLst>
            </a:custGeom>
            <a:solidFill>
              <a:srgbClr val="174788"/>
            </a:solidFill>
          </p:spPr>
          <p:txBody>
            <a:bodyPr wrap="square" lIns="0" tIns="0" rIns="0" bIns="0" rtlCol="0"/>
            <a:lstStyle/>
            <a:p>
              <a:endParaRPr sz="1227"/>
            </a:p>
          </p:txBody>
        </p:sp>
        <p:sp>
          <p:nvSpPr>
            <p:cNvPr id="5921" name="object 5921"/>
            <p:cNvSpPr/>
            <p:nvPr/>
          </p:nvSpPr>
          <p:spPr>
            <a:xfrm>
              <a:off x="3003068" y="6936304"/>
              <a:ext cx="58419" cy="34290"/>
            </a:xfrm>
            <a:custGeom>
              <a:avLst/>
              <a:gdLst/>
              <a:ahLst/>
              <a:cxnLst/>
              <a:rect l="l" t="t" r="r" b="b"/>
              <a:pathLst>
                <a:path w="58419" h="34290">
                  <a:moveTo>
                    <a:pt x="58113" y="0"/>
                  </a:moveTo>
                  <a:lnTo>
                    <a:pt x="0" y="33454"/>
                  </a:lnTo>
                  <a:lnTo>
                    <a:pt x="2151" y="34187"/>
                  </a:lnTo>
                  <a:lnTo>
                    <a:pt x="58113" y="2186"/>
                  </a:lnTo>
                  <a:lnTo>
                    <a:pt x="58113" y="0"/>
                  </a:lnTo>
                  <a:close/>
                </a:path>
              </a:pathLst>
            </a:custGeom>
            <a:solidFill>
              <a:srgbClr val="174888"/>
            </a:solidFill>
          </p:spPr>
          <p:txBody>
            <a:bodyPr wrap="square" lIns="0" tIns="0" rIns="0" bIns="0" rtlCol="0"/>
            <a:lstStyle/>
            <a:p>
              <a:endParaRPr sz="1227"/>
            </a:p>
          </p:txBody>
        </p:sp>
        <p:sp>
          <p:nvSpPr>
            <p:cNvPr id="5922" name="object 5922"/>
            <p:cNvSpPr/>
            <p:nvPr/>
          </p:nvSpPr>
          <p:spPr>
            <a:xfrm>
              <a:off x="3001367" y="6934442"/>
              <a:ext cx="60325" cy="35560"/>
            </a:xfrm>
            <a:custGeom>
              <a:avLst/>
              <a:gdLst/>
              <a:ahLst/>
              <a:cxnLst/>
              <a:rect l="l" t="t" r="r" b="b"/>
              <a:pathLst>
                <a:path w="60325" h="35559">
                  <a:moveTo>
                    <a:pt x="59815" y="0"/>
                  </a:moveTo>
                  <a:lnTo>
                    <a:pt x="0" y="34736"/>
                  </a:lnTo>
                  <a:lnTo>
                    <a:pt x="2098" y="35452"/>
                  </a:lnTo>
                  <a:lnTo>
                    <a:pt x="59815" y="2448"/>
                  </a:lnTo>
                  <a:lnTo>
                    <a:pt x="59815" y="0"/>
                  </a:lnTo>
                  <a:close/>
                </a:path>
              </a:pathLst>
            </a:custGeom>
            <a:solidFill>
              <a:srgbClr val="174889"/>
            </a:solidFill>
          </p:spPr>
          <p:txBody>
            <a:bodyPr wrap="square" lIns="0" tIns="0" rIns="0" bIns="0" rtlCol="0"/>
            <a:lstStyle/>
            <a:p>
              <a:endParaRPr sz="1227"/>
            </a:p>
          </p:txBody>
        </p:sp>
        <p:sp>
          <p:nvSpPr>
            <p:cNvPr id="5923" name="object 5923"/>
            <p:cNvSpPr/>
            <p:nvPr/>
          </p:nvSpPr>
          <p:spPr>
            <a:xfrm>
              <a:off x="2999059" y="6932781"/>
              <a:ext cx="62230" cy="36830"/>
            </a:xfrm>
            <a:custGeom>
              <a:avLst/>
              <a:gdLst/>
              <a:ahLst/>
              <a:cxnLst/>
              <a:rect l="l" t="t" r="r" b="b"/>
              <a:pathLst>
                <a:path w="62230" h="36829">
                  <a:moveTo>
                    <a:pt x="62123" y="0"/>
                  </a:moveTo>
                  <a:lnTo>
                    <a:pt x="0" y="35611"/>
                  </a:lnTo>
                  <a:lnTo>
                    <a:pt x="2342" y="36409"/>
                  </a:lnTo>
                  <a:lnTo>
                    <a:pt x="62123" y="2141"/>
                  </a:lnTo>
                  <a:lnTo>
                    <a:pt x="62123" y="0"/>
                  </a:lnTo>
                  <a:close/>
                </a:path>
              </a:pathLst>
            </a:custGeom>
            <a:solidFill>
              <a:srgbClr val="17498A"/>
            </a:solidFill>
          </p:spPr>
          <p:txBody>
            <a:bodyPr wrap="square" lIns="0" tIns="0" rIns="0" bIns="0" rtlCol="0"/>
            <a:lstStyle/>
            <a:p>
              <a:endParaRPr sz="1227"/>
            </a:p>
          </p:txBody>
        </p:sp>
        <p:sp>
          <p:nvSpPr>
            <p:cNvPr id="5924" name="object 5924"/>
            <p:cNvSpPr/>
            <p:nvPr/>
          </p:nvSpPr>
          <p:spPr>
            <a:xfrm>
              <a:off x="2996808" y="6930815"/>
              <a:ext cx="64769" cy="38100"/>
            </a:xfrm>
            <a:custGeom>
              <a:avLst/>
              <a:gdLst/>
              <a:ahLst/>
              <a:cxnLst/>
              <a:rect l="l" t="t" r="r" b="b"/>
              <a:pathLst>
                <a:path w="64769" h="38100">
                  <a:moveTo>
                    <a:pt x="64373" y="0"/>
                  </a:moveTo>
                  <a:lnTo>
                    <a:pt x="0" y="36810"/>
                  </a:lnTo>
                  <a:lnTo>
                    <a:pt x="2831" y="37775"/>
                  </a:lnTo>
                  <a:lnTo>
                    <a:pt x="64373" y="2347"/>
                  </a:lnTo>
                  <a:lnTo>
                    <a:pt x="64373" y="0"/>
                  </a:lnTo>
                  <a:close/>
                </a:path>
              </a:pathLst>
            </a:custGeom>
            <a:solidFill>
              <a:srgbClr val="174A8A"/>
            </a:solidFill>
          </p:spPr>
          <p:txBody>
            <a:bodyPr wrap="square" lIns="0" tIns="0" rIns="0" bIns="0" rtlCol="0"/>
            <a:lstStyle/>
            <a:p>
              <a:endParaRPr sz="1227"/>
            </a:p>
          </p:txBody>
        </p:sp>
        <p:sp>
          <p:nvSpPr>
            <p:cNvPr id="5925" name="object 5925"/>
            <p:cNvSpPr/>
            <p:nvPr/>
          </p:nvSpPr>
          <p:spPr>
            <a:xfrm>
              <a:off x="2995054" y="6929214"/>
              <a:ext cx="66675" cy="38735"/>
            </a:xfrm>
            <a:custGeom>
              <a:avLst/>
              <a:gdLst/>
              <a:ahLst/>
              <a:cxnLst/>
              <a:rect l="l" t="t" r="r" b="b"/>
              <a:pathLst>
                <a:path w="66675" h="38734">
                  <a:moveTo>
                    <a:pt x="66127" y="0"/>
                  </a:moveTo>
                  <a:lnTo>
                    <a:pt x="0" y="37813"/>
                  </a:lnTo>
                  <a:lnTo>
                    <a:pt x="2461" y="38652"/>
                  </a:lnTo>
                  <a:lnTo>
                    <a:pt x="66127" y="2001"/>
                  </a:lnTo>
                  <a:lnTo>
                    <a:pt x="66127" y="0"/>
                  </a:lnTo>
                  <a:close/>
                </a:path>
              </a:pathLst>
            </a:custGeom>
            <a:solidFill>
              <a:srgbClr val="184A8B"/>
            </a:solidFill>
          </p:spPr>
          <p:txBody>
            <a:bodyPr wrap="square" lIns="0" tIns="0" rIns="0" bIns="0" rtlCol="0"/>
            <a:lstStyle/>
            <a:p>
              <a:endParaRPr sz="1227"/>
            </a:p>
          </p:txBody>
        </p:sp>
        <p:sp>
          <p:nvSpPr>
            <p:cNvPr id="5926" name="object 5926"/>
            <p:cNvSpPr/>
            <p:nvPr/>
          </p:nvSpPr>
          <p:spPr>
            <a:xfrm>
              <a:off x="2994088" y="6927275"/>
              <a:ext cx="67310" cy="40640"/>
            </a:xfrm>
            <a:custGeom>
              <a:avLst/>
              <a:gdLst/>
              <a:ahLst/>
              <a:cxnLst/>
              <a:rect l="l" t="t" r="r" b="b"/>
              <a:pathLst>
                <a:path w="67310" h="40640">
                  <a:moveTo>
                    <a:pt x="67094" y="0"/>
                  </a:moveTo>
                  <a:lnTo>
                    <a:pt x="0" y="38624"/>
                  </a:lnTo>
                  <a:lnTo>
                    <a:pt x="383" y="39554"/>
                  </a:lnTo>
                  <a:lnTo>
                    <a:pt x="1744" y="40018"/>
                  </a:lnTo>
                  <a:lnTo>
                    <a:pt x="67094" y="2067"/>
                  </a:lnTo>
                  <a:lnTo>
                    <a:pt x="67094" y="0"/>
                  </a:lnTo>
                  <a:close/>
                </a:path>
              </a:pathLst>
            </a:custGeom>
            <a:solidFill>
              <a:srgbClr val="184B8C"/>
            </a:solidFill>
          </p:spPr>
          <p:txBody>
            <a:bodyPr wrap="square" lIns="0" tIns="0" rIns="0" bIns="0" rtlCol="0"/>
            <a:lstStyle/>
            <a:p>
              <a:endParaRPr sz="1227"/>
            </a:p>
          </p:txBody>
        </p:sp>
        <p:sp>
          <p:nvSpPr>
            <p:cNvPr id="5927" name="object 5927"/>
            <p:cNvSpPr/>
            <p:nvPr/>
          </p:nvSpPr>
          <p:spPr>
            <a:xfrm>
              <a:off x="2994075" y="6923697"/>
              <a:ext cx="67310" cy="42545"/>
            </a:xfrm>
            <a:custGeom>
              <a:avLst/>
              <a:gdLst/>
              <a:ahLst/>
              <a:cxnLst/>
              <a:rect l="l" t="t" r="r" b="b"/>
              <a:pathLst>
                <a:path w="67310" h="42545">
                  <a:moveTo>
                    <a:pt x="67094" y="0"/>
                  </a:moveTo>
                  <a:lnTo>
                    <a:pt x="0" y="38468"/>
                  </a:lnTo>
                  <a:lnTo>
                    <a:pt x="0" y="40601"/>
                  </a:lnTo>
                  <a:lnTo>
                    <a:pt x="0" y="40944"/>
                  </a:lnTo>
                  <a:lnTo>
                    <a:pt x="12" y="42545"/>
                  </a:lnTo>
                  <a:lnTo>
                    <a:pt x="67094" y="4025"/>
                  </a:lnTo>
                  <a:lnTo>
                    <a:pt x="67094" y="2032"/>
                  </a:lnTo>
                  <a:lnTo>
                    <a:pt x="67094" y="0"/>
                  </a:lnTo>
                  <a:close/>
                </a:path>
              </a:pathLst>
            </a:custGeom>
            <a:solidFill>
              <a:srgbClr val="184C8D"/>
            </a:solidFill>
          </p:spPr>
          <p:txBody>
            <a:bodyPr wrap="square" lIns="0" tIns="0" rIns="0" bIns="0" rtlCol="0"/>
            <a:lstStyle/>
            <a:p>
              <a:endParaRPr sz="1227"/>
            </a:p>
          </p:txBody>
        </p:sp>
        <p:sp>
          <p:nvSpPr>
            <p:cNvPr id="5928" name="object 5928"/>
            <p:cNvSpPr/>
            <p:nvPr/>
          </p:nvSpPr>
          <p:spPr>
            <a:xfrm>
              <a:off x="2994088" y="6921864"/>
              <a:ext cx="67310" cy="41275"/>
            </a:xfrm>
            <a:custGeom>
              <a:avLst/>
              <a:gdLst/>
              <a:ahLst/>
              <a:cxnLst/>
              <a:rect l="l" t="t" r="r" b="b"/>
              <a:pathLst>
                <a:path w="67310" h="41275">
                  <a:moveTo>
                    <a:pt x="67094" y="0"/>
                  </a:moveTo>
                  <a:lnTo>
                    <a:pt x="0" y="38744"/>
                  </a:lnTo>
                  <a:lnTo>
                    <a:pt x="0" y="40891"/>
                  </a:lnTo>
                  <a:lnTo>
                    <a:pt x="67094" y="2212"/>
                  </a:lnTo>
                  <a:lnTo>
                    <a:pt x="67094" y="0"/>
                  </a:lnTo>
                  <a:close/>
                </a:path>
              </a:pathLst>
            </a:custGeom>
            <a:solidFill>
              <a:srgbClr val="184D8E"/>
            </a:solidFill>
          </p:spPr>
          <p:txBody>
            <a:bodyPr wrap="square" lIns="0" tIns="0" rIns="0" bIns="0" rtlCol="0"/>
            <a:lstStyle/>
            <a:p>
              <a:endParaRPr sz="1227"/>
            </a:p>
          </p:txBody>
        </p:sp>
        <p:sp>
          <p:nvSpPr>
            <p:cNvPr id="5929" name="object 5929"/>
            <p:cNvSpPr/>
            <p:nvPr/>
          </p:nvSpPr>
          <p:spPr>
            <a:xfrm>
              <a:off x="2994088" y="6918198"/>
              <a:ext cx="67310" cy="43180"/>
            </a:xfrm>
            <a:custGeom>
              <a:avLst/>
              <a:gdLst/>
              <a:ahLst/>
              <a:cxnLst/>
              <a:rect l="l" t="t" r="r" b="b"/>
              <a:pathLst>
                <a:path w="67310" h="43179">
                  <a:moveTo>
                    <a:pt x="67094" y="0"/>
                  </a:moveTo>
                  <a:lnTo>
                    <a:pt x="0" y="38747"/>
                  </a:lnTo>
                  <a:lnTo>
                    <a:pt x="0" y="40373"/>
                  </a:lnTo>
                  <a:lnTo>
                    <a:pt x="0" y="41021"/>
                  </a:lnTo>
                  <a:lnTo>
                    <a:pt x="0" y="42621"/>
                  </a:lnTo>
                  <a:lnTo>
                    <a:pt x="67094" y="4000"/>
                  </a:lnTo>
                  <a:lnTo>
                    <a:pt x="67094" y="2387"/>
                  </a:lnTo>
                  <a:lnTo>
                    <a:pt x="67094" y="2006"/>
                  </a:lnTo>
                  <a:lnTo>
                    <a:pt x="67094" y="0"/>
                  </a:lnTo>
                  <a:close/>
                </a:path>
              </a:pathLst>
            </a:custGeom>
            <a:solidFill>
              <a:srgbClr val="184E8F"/>
            </a:solidFill>
          </p:spPr>
          <p:txBody>
            <a:bodyPr wrap="square" lIns="0" tIns="0" rIns="0" bIns="0" rtlCol="0"/>
            <a:lstStyle/>
            <a:p>
              <a:endParaRPr sz="1227"/>
            </a:p>
          </p:txBody>
        </p:sp>
        <p:sp>
          <p:nvSpPr>
            <p:cNvPr id="5930" name="object 5930"/>
            <p:cNvSpPr/>
            <p:nvPr/>
          </p:nvSpPr>
          <p:spPr>
            <a:xfrm>
              <a:off x="2994088" y="6916619"/>
              <a:ext cx="67310" cy="40640"/>
            </a:xfrm>
            <a:custGeom>
              <a:avLst/>
              <a:gdLst/>
              <a:ahLst/>
              <a:cxnLst/>
              <a:rect l="l" t="t" r="r" b="b"/>
              <a:pathLst>
                <a:path w="67310" h="40640">
                  <a:moveTo>
                    <a:pt x="67094" y="0"/>
                  </a:moveTo>
                  <a:lnTo>
                    <a:pt x="0" y="38460"/>
                  </a:lnTo>
                  <a:lnTo>
                    <a:pt x="0" y="40595"/>
                  </a:lnTo>
                  <a:lnTo>
                    <a:pt x="67094" y="2011"/>
                  </a:lnTo>
                  <a:lnTo>
                    <a:pt x="67094" y="0"/>
                  </a:lnTo>
                  <a:close/>
                </a:path>
              </a:pathLst>
            </a:custGeom>
            <a:solidFill>
              <a:srgbClr val="184F90"/>
            </a:solidFill>
          </p:spPr>
          <p:txBody>
            <a:bodyPr wrap="square" lIns="0" tIns="0" rIns="0" bIns="0" rtlCol="0"/>
            <a:lstStyle/>
            <a:p>
              <a:endParaRPr sz="1227"/>
            </a:p>
          </p:txBody>
        </p:sp>
        <p:sp>
          <p:nvSpPr>
            <p:cNvPr id="5931" name="object 5931"/>
            <p:cNvSpPr/>
            <p:nvPr/>
          </p:nvSpPr>
          <p:spPr>
            <a:xfrm>
              <a:off x="2994088" y="6914675"/>
              <a:ext cx="67310" cy="41275"/>
            </a:xfrm>
            <a:custGeom>
              <a:avLst/>
              <a:gdLst/>
              <a:ahLst/>
              <a:cxnLst/>
              <a:rect l="l" t="t" r="r" b="b"/>
              <a:pathLst>
                <a:path w="67310" h="41275">
                  <a:moveTo>
                    <a:pt x="67094" y="0"/>
                  </a:moveTo>
                  <a:lnTo>
                    <a:pt x="0" y="38460"/>
                  </a:lnTo>
                  <a:lnTo>
                    <a:pt x="0" y="40940"/>
                  </a:lnTo>
                  <a:lnTo>
                    <a:pt x="67094" y="2411"/>
                  </a:lnTo>
                  <a:lnTo>
                    <a:pt x="67094" y="0"/>
                  </a:lnTo>
                  <a:close/>
                </a:path>
              </a:pathLst>
            </a:custGeom>
            <a:solidFill>
              <a:srgbClr val="195091"/>
            </a:solidFill>
          </p:spPr>
          <p:txBody>
            <a:bodyPr wrap="square" lIns="0" tIns="0" rIns="0" bIns="0" rtlCol="0"/>
            <a:lstStyle/>
            <a:p>
              <a:endParaRPr sz="1227"/>
            </a:p>
          </p:txBody>
        </p:sp>
        <p:sp>
          <p:nvSpPr>
            <p:cNvPr id="5932" name="object 5932"/>
            <p:cNvSpPr/>
            <p:nvPr/>
          </p:nvSpPr>
          <p:spPr>
            <a:xfrm>
              <a:off x="2994075" y="6910946"/>
              <a:ext cx="67310" cy="43180"/>
            </a:xfrm>
            <a:custGeom>
              <a:avLst/>
              <a:gdLst/>
              <a:ahLst/>
              <a:cxnLst/>
              <a:rect l="l" t="t" r="r" b="b"/>
              <a:pathLst>
                <a:path w="67310" h="43179">
                  <a:moveTo>
                    <a:pt x="67106" y="0"/>
                  </a:moveTo>
                  <a:lnTo>
                    <a:pt x="12" y="38582"/>
                  </a:lnTo>
                  <a:lnTo>
                    <a:pt x="12" y="40576"/>
                  </a:lnTo>
                  <a:lnTo>
                    <a:pt x="0" y="42722"/>
                  </a:lnTo>
                  <a:lnTo>
                    <a:pt x="67094" y="4102"/>
                  </a:lnTo>
                  <a:lnTo>
                    <a:pt x="67094" y="2197"/>
                  </a:lnTo>
                  <a:lnTo>
                    <a:pt x="67106" y="0"/>
                  </a:lnTo>
                  <a:close/>
                </a:path>
              </a:pathLst>
            </a:custGeom>
            <a:solidFill>
              <a:srgbClr val="195192"/>
            </a:solidFill>
          </p:spPr>
          <p:txBody>
            <a:bodyPr wrap="square" lIns="0" tIns="0" rIns="0" bIns="0" rtlCol="0"/>
            <a:lstStyle/>
            <a:p>
              <a:endParaRPr sz="1227"/>
            </a:p>
          </p:txBody>
        </p:sp>
        <p:sp>
          <p:nvSpPr>
            <p:cNvPr id="5933" name="object 5933"/>
            <p:cNvSpPr/>
            <p:nvPr/>
          </p:nvSpPr>
          <p:spPr>
            <a:xfrm>
              <a:off x="2994088" y="6908977"/>
              <a:ext cx="67310" cy="41275"/>
            </a:xfrm>
            <a:custGeom>
              <a:avLst/>
              <a:gdLst/>
              <a:ahLst/>
              <a:cxnLst/>
              <a:rect l="l" t="t" r="r" b="b"/>
              <a:pathLst>
                <a:path w="67310" h="41275">
                  <a:moveTo>
                    <a:pt x="67094" y="0"/>
                  </a:moveTo>
                  <a:lnTo>
                    <a:pt x="0" y="38908"/>
                  </a:lnTo>
                  <a:lnTo>
                    <a:pt x="0" y="41201"/>
                  </a:lnTo>
                  <a:lnTo>
                    <a:pt x="67094" y="2576"/>
                  </a:lnTo>
                  <a:lnTo>
                    <a:pt x="67094" y="0"/>
                  </a:lnTo>
                  <a:close/>
                </a:path>
              </a:pathLst>
            </a:custGeom>
            <a:solidFill>
              <a:srgbClr val="195293"/>
            </a:solidFill>
          </p:spPr>
          <p:txBody>
            <a:bodyPr wrap="square" lIns="0" tIns="0" rIns="0" bIns="0" rtlCol="0"/>
            <a:lstStyle/>
            <a:p>
              <a:endParaRPr sz="1227"/>
            </a:p>
          </p:txBody>
        </p:sp>
        <p:sp>
          <p:nvSpPr>
            <p:cNvPr id="5934" name="object 5934"/>
            <p:cNvSpPr/>
            <p:nvPr/>
          </p:nvSpPr>
          <p:spPr>
            <a:xfrm>
              <a:off x="2994088" y="6905434"/>
              <a:ext cx="67310" cy="43180"/>
            </a:xfrm>
            <a:custGeom>
              <a:avLst/>
              <a:gdLst/>
              <a:ahLst/>
              <a:cxnLst/>
              <a:rect l="l" t="t" r="r" b="b"/>
              <a:pathLst>
                <a:path w="67310" h="43179">
                  <a:moveTo>
                    <a:pt x="67094" y="0"/>
                  </a:moveTo>
                  <a:lnTo>
                    <a:pt x="0" y="38963"/>
                  </a:lnTo>
                  <a:lnTo>
                    <a:pt x="0" y="40551"/>
                  </a:lnTo>
                  <a:lnTo>
                    <a:pt x="0" y="40919"/>
                  </a:lnTo>
                  <a:lnTo>
                    <a:pt x="0" y="42938"/>
                  </a:lnTo>
                  <a:lnTo>
                    <a:pt x="67094" y="4191"/>
                  </a:lnTo>
                  <a:lnTo>
                    <a:pt x="67094" y="2552"/>
                  </a:lnTo>
                  <a:lnTo>
                    <a:pt x="67094" y="1917"/>
                  </a:lnTo>
                  <a:lnTo>
                    <a:pt x="67094" y="0"/>
                  </a:lnTo>
                  <a:close/>
                </a:path>
              </a:pathLst>
            </a:custGeom>
            <a:solidFill>
              <a:srgbClr val="195394"/>
            </a:solidFill>
          </p:spPr>
          <p:txBody>
            <a:bodyPr wrap="square" lIns="0" tIns="0" rIns="0" bIns="0" rtlCol="0"/>
            <a:lstStyle/>
            <a:p>
              <a:endParaRPr sz="1227"/>
            </a:p>
          </p:txBody>
        </p:sp>
        <p:sp>
          <p:nvSpPr>
            <p:cNvPr id="5935" name="object 5935"/>
            <p:cNvSpPr/>
            <p:nvPr/>
          </p:nvSpPr>
          <p:spPr>
            <a:xfrm>
              <a:off x="2994088" y="6903865"/>
              <a:ext cx="67310" cy="40640"/>
            </a:xfrm>
            <a:custGeom>
              <a:avLst/>
              <a:gdLst/>
              <a:ahLst/>
              <a:cxnLst/>
              <a:rect l="l" t="t" r="r" b="b"/>
              <a:pathLst>
                <a:path w="67310" h="40640">
                  <a:moveTo>
                    <a:pt x="67094" y="0"/>
                  </a:moveTo>
                  <a:lnTo>
                    <a:pt x="0" y="38624"/>
                  </a:lnTo>
                  <a:lnTo>
                    <a:pt x="0" y="40593"/>
                  </a:lnTo>
                  <a:lnTo>
                    <a:pt x="67094" y="2132"/>
                  </a:lnTo>
                  <a:lnTo>
                    <a:pt x="67094" y="0"/>
                  </a:lnTo>
                  <a:close/>
                </a:path>
              </a:pathLst>
            </a:custGeom>
            <a:solidFill>
              <a:srgbClr val="195495"/>
            </a:solidFill>
          </p:spPr>
          <p:txBody>
            <a:bodyPr wrap="square" lIns="0" tIns="0" rIns="0" bIns="0" rtlCol="0"/>
            <a:lstStyle/>
            <a:p>
              <a:endParaRPr sz="1227"/>
            </a:p>
          </p:txBody>
        </p:sp>
        <p:sp>
          <p:nvSpPr>
            <p:cNvPr id="5936" name="object 5936"/>
            <p:cNvSpPr/>
            <p:nvPr/>
          </p:nvSpPr>
          <p:spPr>
            <a:xfrm>
              <a:off x="2994088" y="6901915"/>
              <a:ext cx="67310" cy="41275"/>
            </a:xfrm>
            <a:custGeom>
              <a:avLst/>
              <a:gdLst/>
              <a:ahLst/>
              <a:cxnLst/>
              <a:rect l="l" t="t" r="r" b="b"/>
              <a:pathLst>
                <a:path w="67310" h="41275">
                  <a:moveTo>
                    <a:pt x="67094" y="0"/>
                  </a:moveTo>
                  <a:lnTo>
                    <a:pt x="0" y="38529"/>
                  </a:lnTo>
                  <a:lnTo>
                    <a:pt x="0" y="40942"/>
                  </a:lnTo>
                  <a:lnTo>
                    <a:pt x="67094" y="2481"/>
                  </a:lnTo>
                  <a:lnTo>
                    <a:pt x="67094" y="0"/>
                  </a:lnTo>
                  <a:close/>
                </a:path>
              </a:pathLst>
            </a:custGeom>
            <a:solidFill>
              <a:srgbClr val="195596"/>
            </a:solidFill>
          </p:spPr>
          <p:txBody>
            <a:bodyPr wrap="square" lIns="0" tIns="0" rIns="0" bIns="0" rtlCol="0"/>
            <a:lstStyle/>
            <a:p>
              <a:endParaRPr sz="1227"/>
            </a:p>
          </p:txBody>
        </p:sp>
        <p:sp>
          <p:nvSpPr>
            <p:cNvPr id="5937" name="object 5937"/>
            <p:cNvSpPr/>
            <p:nvPr/>
          </p:nvSpPr>
          <p:spPr>
            <a:xfrm>
              <a:off x="2994088" y="6900314"/>
              <a:ext cx="67310" cy="40640"/>
            </a:xfrm>
            <a:custGeom>
              <a:avLst/>
              <a:gdLst/>
              <a:ahLst/>
              <a:cxnLst/>
              <a:rect l="l" t="t" r="r" b="b"/>
              <a:pathLst>
                <a:path w="67310" h="40640">
                  <a:moveTo>
                    <a:pt x="67094" y="0"/>
                  </a:moveTo>
                  <a:lnTo>
                    <a:pt x="0" y="38583"/>
                  </a:lnTo>
                  <a:lnTo>
                    <a:pt x="0" y="40598"/>
                  </a:lnTo>
                  <a:lnTo>
                    <a:pt x="67094" y="2137"/>
                  </a:lnTo>
                  <a:lnTo>
                    <a:pt x="67094" y="0"/>
                  </a:lnTo>
                  <a:close/>
                </a:path>
              </a:pathLst>
            </a:custGeom>
            <a:solidFill>
              <a:srgbClr val="1A5597"/>
            </a:solidFill>
          </p:spPr>
          <p:txBody>
            <a:bodyPr wrap="square" lIns="0" tIns="0" rIns="0" bIns="0" rtlCol="0"/>
            <a:lstStyle/>
            <a:p>
              <a:endParaRPr sz="1227"/>
            </a:p>
          </p:txBody>
        </p:sp>
        <p:sp>
          <p:nvSpPr>
            <p:cNvPr id="5938" name="object 5938"/>
            <p:cNvSpPr/>
            <p:nvPr/>
          </p:nvSpPr>
          <p:spPr>
            <a:xfrm>
              <a:off x="2994088" y="6898320"/>
              <a:ext cx="67310" cy="41275"/>
            </a:xfrm>
            <a:custGeom>
              <a:avLst/>
              <a:gdLst/>
              <a:ahLst/>
              <a:cxnLst/>
              <a:rect l="l" t="t" r="r" b="b"/>
              <a:pathLst>
                <a:path w="67310" h="41275">
                  <a:moveTo>
                    <a:pt x="67094" y="0"/>
                  </a:moveTo>
                  <a:lnTo>
                    <a:pt x="0" y="38624"/>
                  </a:lnTo>
                  <a:lnTo>
                    <a:pt x="0" y="41006"/>
                  </a:lnTo>
                  <a:lnTo>
                    <a:pt x="67094" y="2262"/>
                  </a:lnTo>
                  <a:lnTo>
                    <a:pt x="67094" y="0"/>
                  </a:lnTo>
                  <a:close/>
                </a:path>
              </a:pathLst>
            </a:custGeom>
            <a:solidFill>
              <a:srgbClr val="1A5697"/>
            </a:solidFill>
          </p:spPr>
          <p:txBody>
            <a:bodyPr wrap="square" lIns="0" tIns="0" rIns="0" bIns="0" rtlCol="0"/>
            <a:lstStyle/>
            <a:p>
              <a:endParaRPr sz="1227"/>
            </a:p>
          </p:txBody>
        </p:sp>
        <p:sp>
          <p:nvSpPr>
            <p:cNvPr id="5939" name="object 5939"/>
            <p:cNvSpPr/>
            <p:nvPr/>
          </p:nvSpPr>
          <p:spPr>
            <a:xfrm>
              <a:off x="2994088" y="6896716"/>
              <a:ext cx="67310" cy="40640"/>
            </a:xfrm>
            <a:custGeom>
              <a:avLst/>
              <a:gdLst/>
              <a:ahLst/>
              <a:cxnLst/>
              <a:rect l="l" t="t" r="r" b="b"/>
              <a:pathLst>
                <a:path w="67310" h="40640">
                  <a:moveTo>
                    <a:pt x="67094" y="0"/>
                  </a:moveTo>
                  <a:lnTo>
                    <a:pt x="0" y="38624"/>
                  </a:lnTo>
                  <a:lnTo>
                    <a:pt x="0" y="40618"/>
                  </a:lnTo>
                  <a:lnTo>
                    <a:pt x="67094" y="2252"/>
                  </a:lnTo>
                  <a:lnTo>
                    <a:pt x="67094" y="0"/>
                  </a:lnTo>
                  <a:close/>
                </a:path>
              </a:pathLst>
            </a:custGeom>
            <a:solidFill>
              <a:srgbClr val="1A5798"/>
            </a:solidFill>
          </p:spPr>
          <p:txBody>
            <a:bodyPr wrap="square" lIns="0" tIns="0" rIns="0" bIns="0" rtlCol="0"/>
            <a:lstStyle/>
            <a:p>
              <a:endParaRPr sz="1227"/>
            </a:p>
          </p:txBody>
        </p:sp>
        <p:sp>
          <p:nvSpPr>
            <p:cNvPr id="5940" name="object 5940"/>
            <p:cNvSpPr/>
            <p:nvPr/>
          </p:nvSpPr>
          <p:spPr>
            <a:xfrm>
              <a:off x="2994088" y="6895648"/>
              <a:ext cx="67310" cy="40005"/>
            </a:xfrm>
            <a:custGeom>
              <a:avLst/>
              <a:gdLst/>
              <a:ahLst/>
              <a:cxnLst/>
              <a:rect l="l" t="t" r="r" b="b"/>
              <a:pathLst>
                <a:path w="67310" h="40004">
                  <a:moveTo>
                    <a:pt x="65569" y="0"/>
                  </a:moveTo>
                  <a:lnTo>
                    <a:pt x="0" y="37799"/>
                  </a:lnTo>
                  <a:lnTo>
                    <a:pt x="0" y="40010"/>
                  </a:lnTo>
                  <a:lnTo>
                    <a:pt x="67094" y="1266"/>
                  </a:lnTo>
                  <a:lnTo>
                    <a:pt x="67094" y="527"/>
                  </a:lnTo>
                  <a:lnTo>
                    <a:pt x="65569" y="0"/>
                  </a:lnTo>
                  <a:close/>
                </a:path>
              </a:pathLst>
            </a:custGeom>
            <a:solidFill>
              <a:srgbClr val="1A5799"/>
            </a:solidFill>
          </p:spPr>
          <p:txBody>
            <a:bodyPr wrap="square" lIns="0" tIns="0" rIns="0" bIns="0" rtlCol="0"/>
            <a:lstStyle/>
            <a:p>
              <a:endParaRPr sz="1227"/>
            </a:p>
          </p:txBody>
        </p:sp>
        <p:sp>
          <p:nvSpPr>
            <p:cNvPr id="5941" name="object 5941"/>
            <p:cNvSpPr/>
            <p:nvPr/>
          </p:nvSpPr>
          <p:spPr>
            <a:xfrm>
              <a:off x="2994088" y="6894946"/>
              <a:ext cx="66675" cy="39370"/>
            </a:xfrm>
            <a:custGeom>
              <a:avLst/>
              <a:gdLst/>
              <a:ahLst/>
              <a:cxnLst/>
              <a:rect l="l" t="t" r="r" b="b"/>
              <a:pathLst>
                <a:path w="66675" h="39370">
                  <a:moveTo>
                    <a:pt x="63538" y="0"/>
                  </a:moveTo>
                  <a:lnTo>
                    <a:pt x="0" y="36846"/>
                  </a:lnTo>
                  <a:lnTo>
                    <a:pt x="0" y="38890"/>
                  </a:lnTo>
                  <a:lnTo>
                    <a:pt x="66223" y="928"/>
                  </a:lnTo>
                  <a:lnTo>
                    <a:pt x="63538" y="0"/>
                  </a:lnTo>
                  <a:close/>
                </a:path>
              </a:pathLst>
            </a:custGeom>
            <a:solidFill>
              <a:srgbClr val="1A5899"/>
            </a:solidFill>
          </p:spPr>
          <p:txBody>
            <a:bodyPr wrap="square" lIns="0" tIns="0" rIns="0" bIns="0" rtlCol="0"/>
            <a:lstStyle/>
            <a:p>
              <a:endParaRPr sz="1227"/>
            </a:p>
          </p:txBody>
        </p:sp>
        <p:sp>
          <p:nvSpPr>
            <p:cNvPr id="5942" name="object 5942"/>
            <p:cNvSpPr/>
            <p:nvPr/>
          </p:nvSpPr>
          <p:spPr>
            <a:xfrm>
              <a:off x="2994088" y="6894339"/>
              <a:ext cx="64135" cy="38100"/>
            </a:xfrm>
            <a:custGeom>
              <a:avLst/>
              <a:gdLst/>
              <a:ahLst/>
              <a:cxnLst/>
              <a:rect l="l" t="t" r="r" b="b"/>
              <a:pathLst>
                <a:path w="64135" h="38100">
                  <a:moveTo>
                    <a:pt x="61781" y="0"/>
                  </a:moveTo>
                  <a:lnTo>
                    <a:pt x="0" y="35478"/>
                  </a:lnTo>
                  <a:lnTo>
                    <a:pt x="0" y="37553"/>
                  </a:lnTo>
                  <a:lnTo>
                    <a:pt x="64107" y="804"/>
                  </a:lnTo>
                  <a:lnTo>
                    <a:pt x="61781" y="0"/>
                  </a:lnTo>
                  <a:close/>
                </a:path>
              </a:pathLst>
            </a:custGeom>
            <a:solidFill>
              <a:srgbClr val="1A599A"/>
            </a:solidFill>
          </p:spPr>
          <p:txBody>
            <a:bodyPr wrap="square" lIns="0" tIns="0" rIns="0" bIns="0" rtlCol="0"/>
            <a:lstStyle/>
            <a:p>
              <a:endParaRPr sz="1227"/>
            </a:p>
          </p:txBody>
        </p:sp>
        <p:sp>
          <p:nvSpPr>
            <p:cNvPr id="5943" name="object 5943"/>
            <p:cNvSpPr/>
            <p:nvPr/>
          </p:nvSpPr>
          <p:spPr>
            <a:xfrm>
              <a:off x="2994088" y="6893570"/>
              <a:ext cx="62865" cy="36830"/>
            </a:xfrm>
            <a:custGeom>
              <a:avLst/>
              <a:gdLst/>
              <a:ahLst/>
              <a:cxnLst/>
              <a:rect l="l" t="t" r="r" b="b"/>
              <a:pathLst>
                <a:path w="62864" h="36829">
                  <a:moveTo>
                    <a:pt x="59560" y="0"/>
                  </a:moveTo>
                  <a:lnTo>
                    <a:pt x="0" y="34393"/>
                  </a:lnTo>
                  <a:lnTo>
                    <a:pt x="0" y="36720"/>
                  </a:lnTo>
                  <a:lnTo>
                    <a:pt x="62365" y="970"/>
                  </a:lnTo>
                  <a:lnTo>
                    <a:pt x="59560" y="0"/>
                  </a:lnTo>
                  <a:close/>
                </a:path>
              </a:pathLst>
            </a:custGeom>
            <a:solidFill>
              <a:srgbClr val="1A5A9B"/>
            </a:solidFill>
          </p:spPr>
          <p:txBody>
            <a:bodyPr wrap="square" lIns="0" tIns="0" rIns="0" bIns="0" rtlCol="0"/>
            <a:lstStyle/>
            <a:p>
              <a:endParaRPr sz="1227"/>
            </a:p>
          </p:txBody>
        </p:sp>
        <p:sp>
          <p:nvSpPr>
            <p:cNvPr id="5944" name="object 5944"/>
            <p:cNvSpPr/>
            <p:nvPr/>
          </p:nvSpPr>
          <p:spPr>
            <a:xfrm>
              <a:off x="2994088" y="6892985"/>
              <a:ext cx="60325" cy="35560"/>
            </a:xfrm>
            <a:custGeom>
              <a:avLst/>
              <a:gdLst/>
              <a:ahLst/>
              <a:cxnLst/>
              <a:rect l="l" t="t" r="r" b="b"/>
              <a:pathLst>
                <a:path w="60325" h="35559">
                  <a:moveTo>
                    <a:pt x="57866" y="0"/>
                  </a:moveTo>
                  <a:lnTo>
                    <a:pt x="0" y="33171"/>
                  </a:lnTo>
                  <a:lnTo>
                    <a:pt x="0" y="35282"/>
                  </a:lnTo>
                  <a:lnTo>
                    <a:pt x="60043" y="753"/>
                  </a:lnTo>
                  <a:lnTo>
                    <a:pt x="57866" y="0"/>
                  </a:lnTo>
                  <a:close/>
                </a:path>
              </a:pathLst>
            </a:custGeom>
            <a:solidFill>
              <a:srgbClr val="1A5A9C"/>
            </a:solidFill>
          </p:spPr>
          <p:txBody>
            <a:bodyPr wrap="square" lIns="0" tIns="0" rIns="0" bIns="0" rtlCol="0"/>
            <a:lstStyle/>
            <a:p>
              <a:endParaRPr sz="1227"/>
            </a:p>
          </p:txBody>
        </p:sp>
        <p:sp>
          <p:nvSpPr>
            <p:cNvPr id="5945" name="object 5945"/>
            <p:cNvSpPr/>
            <p:nvPr/>
          </p:nvSpPr>
          <p:spPr>
            <a:xfrm>
              <a:off x="2994088" y="6892253"/>
              <a:ext cx="58419" cy="34925"/>
            </a:xfrm>
            <a:custGeom>
              <a:avLst/>
              <a:gdLst/>
              <a:ahLst/>
              <a:cxnLst/>
              <a:rect l="l" t="t" r="r" b="b"/>
              <a:pathLst>
                <a:path w="58419" h="34925">
                  <a:moveTo>
                    <a:pt x="55750" y="0"/>
                  </a:moveTo>
                  <a:lnTo>
                    <a:pt x="0" y="31958"/>
                  </a:lnTo>
                  <a:lnTo>
                    <a:pt x="0" y="34425"/>
                  </a:lnTo>
                  <a:lnTo>
                    <a:pt x="58369" y="905"/>
                  </a:lnTo>
                  <a:lnTo>
                    <a:pt x="55750" y="0"/>
                  </a:lnTo>
                  <a:close/>
                </a:path>
              </a:pathLst>
            </a:custGeom>
            <a:solidFill>
              <a:srgbClr val="1B5B9C"/>
            </a:solidFill>
          </p:spPr>
          <p:txBody>
            <a:bodyPr wrap="square" lIns="0" tIns="0" rIns="0" bIns="0" rtlCol="0"/>
            <a:lstStyle/>
            <a:p>
              <a:endParaRPr sz="1227"/>
            </a:p>
          </p:txBody>
        </p:sp>
        <p:sp>
          <p:nvSpPr>
            <p:cNvPr id="5946" name="object 5946"/>
            <p:cNvSpPr/>
            <p:nvPr/>
          </p:nvSpPr>
          <p:spPr>
            <a:xfrm>
              <a:off x="2994088" y="6891650"/>
              <a:ext cx="56515" cy="33655"/>
            </a:xfrm>
            <a:custGeom>
              <a:avLst/>
              <a:gdLst/>
              <a:ahLst/>
              <a:cxnLst/>
              <a:rect l="l" t="t" r="r" b="b"/>
              <a:pathLst>
                <a:path w="56514" h="33654">
                  <a:moveTo>
                    <a:pt x="54007" y="0"/>
                  </a:moveTo>
                  <a:lnTo>
                    <a:pt x="0" y="30959"/>
                  </a:lnTo>
                  <a:lnTo>
                    <a:pt x="0" y="33056"/>
                  </a:lnTo>
                  <a:lnTo>
                    <a:pt x="56141" y="737"/>
                  </a:lnTo>
                  <a:lnTo>
                    <a:pt x="54007" y="0"/>
                  </a:lnTo>
                  <a:close/>
                </a:path>
              </a:pathLst>
            </a:custGeom>
            <a:solidFill>
              <a:srgbClr val="1B5C9D"/>
            </a:solidFill>
          </p:spPr>
          <p:txBody>
            <a:bodyPr wrap="square" lIns="0" tIns="0" rIns="0" bIns="0" rtlCol="0"/>
            <a:lstStyle/>
            <a:p>
              <a:endParaRPr sz="1227"/>
            </a:p>
          </p:txBody>
        </p:sp>
        <p:sp>
          <p:nvSpPr>
            <p:cNvPr id="5947" name="object 5947"/>
            <p:cNvSpPr/>
            <p:nvPr/>
          </p:nvSpPr>
          <p:spPr>
            <a:xfrm>
              <a:off x="2994088" y="6890938"/>
              <a:ext cx="54610" cy="32384"/>
            </a:xfrm>
            <a:custGeom>
              <a:avLst/>
              <a:gdLst/>
              <a:ahLst/>
              <a:cxnLst/>
              <a:rect l="l" t="t" r="r" b="b"/>
              <a:pathLst>
                <a:path w="54610" h="32384">
                  <a:moveTo>
                    <a:pt x="51949" y="0"/>
                  </a:moveTo>
                  <a:lnTo>
                    <a:pt x="0" y="29706"/>
                  </a:lnTo>
                  <a:lnTo>
                    <a:pt x="0" y="32136"/>
                  </a:lnTo>
                  <a:lnTo>
                    <a:pt x="54073" y="734"/>
                  </a:lnTo>
                  <a:lnTo>
                    <a:pt x="51949" y="0"/>
                  </a:lnTo>
                  <a:close/>
                </a:path>
              </a:pathLst>
            </a:custGeom>
            <a:solidFill>
              <a:srgbClr val="1B5C9E"/>
            </a:solidFill>
          </p:spPr>
          <p:txBody>
            <a:bodyPr wrap="square" lIns="0" tIns="0" rIns="0" bIns="0" rtlCol="0"/>
            <a:lstStyle/>
            <a:p>
              <a:endParaRPr sz="1227"/>
            </a:p>
          </p:txBody>
        </p:sp>
        <p:sp>
          <p:nvSpPr>
            <p:cNvPr id="5948" name="object 5948"/>
            <p:cNvSpPr/>
            <p:nvPr/>
          </p:nvSpPr>
          <p:spPr>
            <a:xfrm>
              <a:off x="2994088" y="6890335"/>
              <a:ext cx="52705" cy="31115"/>
            </a:xfrm>
            <a:custGeom>
              <a:avLst/>
              <a:gdLst/>
              <a:ahLst/>
              <a:cxnLst/>
              <a:rect l="l" t="t" r="r" b="b"/>
              <a:pathLst>
                <a:path w="52705" h="31115">
                  <a:moveTo>
                    <a:pt x="50204" y="0"/>
                  </a:moveTo>
                  <a:lnTo>
                    <a:pt x="0" y="28708"/>
                  </a:lnTo>
                  <a:lnTo>
                    <a:pt x="0" y="30887"/>
                  </a:lnTo>
                  <a:lnTo>
                    <a:pt x="52360" y="745"/>
                  </a:lnTo>
                  <a:lnTo>
                    <a:pt x="50204" y="0"/>
                  </a:lnTo>
                  <a:close/>
                </a:path>
              </a:pathLst>
            </a:custGeom>
            <a:solidFill>
              <a:srgbClr val="1B5D9F"/>
            </a:solidFill>
          </p:spPr>
          <p:txBody>
            <a:bodyPr wrap="square" lIns="0" tIns="0" rIns="0" bIns="0" rtlCol="0"/>
            <a:lstStyle/>
            <a:p>
              <a:endParaRPr sz="1227"/>
            </a:p>
          </p:txBody>
        </p:sp>
        <p:sp>
          <p:nvSpPr>
            <p:cNvPr id="5949" name="object 5949"/>
            <p:cNvSpPr/>
            <p:nvPr/>
          </p:nvSpPr>
          <p:spPr>
            <a:xfrm>
              <a:off x="2994088" y="6889566"/>
              <a:ext cx="50800" cy="30480"/>
            </a:xfrm>
            <a:custGeom>
              <a:avLst/>
              <a:gdLst/>
              <a:ahLst/>
              <a:cxnLst/>
              <a:rect l="l" t="t" r="r" b="b"/>
              <a:pathLst>
                <a:path w="50800" h="30479">
                  <a:moveTo>
                    <a:pt x="47980" y="0"/>
                  </a:moveTo>
                  <a:lnTo>
                    <a:pt x="0" y="27504"/>
                  </a:lnTo>
                  <a:lnTo>
                    <a:pt x="0" y="29967"/>
                  </a:lnTo>
                  <a:lnTo>
                    <a:pt x="50295" y="800"/>
                  </a:lnTo>
                  <a:lnTo>
                    <a:pt x="47980" y="0"/>
                  </a:lnTo>
                  <a:close/>
                </a:path>
              </a:pathLst>
            </a:custGeom>
            <a:solidFill>
              <a:srgbClr val="1B5E9F"/>
            </a:solidFill>
          </p:spPr>
          <p:txBody>
            <a:bodyPr wrap="square" lIns="0" tIns="0" rIns="0" bIns="0" rtlCol="0"/>
            <a:lstStyle/>
            <a:p>
              <a:endParaRPr sz="1227"/>
            </a:p>
          </p:txBody>
        </p:sp>
        <p:sp>
          <p:nvSpPr>
            <p:cNvPr id="5950" name="object 5950"/>
            <p:cNvSpPr/>
            <p:nvPr/>
          </p:nvSpPr>
          <p:spPr>
            <a:xfrm>
              <a:off x="2994088" y="6888880"/>
              <a:ext cx="48895" cy="29209"/>
            </a:xfrm>
            <a:custGeom>
              <a:avLst/>
              <a:gdLst/>
              <a:ahLst/>
              <a:cxnLst/>
              <a:rect l="l" t="t" r="r" b="b"/>
              <a:pathLst>
                <a:path w="48894" h="29209">
                  <a:moveTo>
                    <a:pt x="45996" y="0"/>
                  </a:moveTo>
                  <a:lnTo>
                    <a:pt x="0" y="26561"/>
                  </a:lnTo>
                  <a:lnTo>
                    <a:pt x="0" y="28757"/>
                  </a:lnTo>
                  <a:lnTo>
                    <a:pt x="48500" y="866"/>
                  </a:lnTo>
                  <a:lnTo>
                    <a:pt x="45996" y="0"/>
                  </a:lnTo>
                  <a:close/>
                </a:path>
              </a:pathLst>
            </a:custGeom>
            <a:solidFill>
              <a:srgbClr val="1B5EA0"/>
            </a:solidFill>
          </p:spPr>
          <p:txBody>
            <a:bodyPr wrap="square" lIns="0" tIns="0" rIns="0" bIns="0" rtlCol="0"/>
            <a:lstStyle/>
            <a:p>
              <a:endParaRPr sz="1227"/>
            </a:p>
          </p:txBody>
        </p:sp>
        <p:sp>
          <p:nvSpPr>
            <p:cNvPr id="5951" name="object 5951"/>
            <p:cNvSpPr/>
            <p:nvPr/>
          </p:nvSpPr>
          <p:spPr>
            <a:xfrm>
              <a:off x="2994088" y="6888256"/>
              <a:ext cx="46355" cy="27940"/>
            </a:xfrm>
            <a:custGeom>
              <a:avLst/>
              <a:gdLst/>
              <a:ahLst/>
              <a:cxnLst/>
              <a:rect l="l" t="t" r="r" b="b"/>
              <a:pathLst>
                <a:path w="46355" h="27940">
                  <a:moveTo>
                    <a:pt x="44193" y="0"/>
                  </a:moveTo>
                  <a:lnTo>
                    <a:pt x="0" y="25333"/>
                  </a:lnTo>
                  <a:lnTo>
                    <a:pt x="0" y="27421"/>
                  </a:lnTo>
                  <a:lnTo>
                    <a:pt x="46343" y="743"/>
                  </a:lnTo>
                  <a:lnTo>
                    <a:pt x="44193" y="0"/>
                  </a:lnTo>
                  <a:close/>
                </a:path>
              </a:pathLst>
            </a:custGeom>
            <a:solidFill>
              <a:srgbClr val="1B5FA1"/>
            </a:solidFill>
          </p:spPr>
          <p:txBody>
            <a:bodyPr wrap="square" lIns="0" tIns="0" rIns="0" bIns="0" rtlCol="0"/>
            <a:lstStyle/>
            <a:p>
              <a:endParaRPr sz="1227"/>
            </a:p>
          </p:txBody>
        </p:sp>
        <p:sp>
          <p:nvSpPr>
            <p:cNvPr id="5952" name="object 5952"/>
            <p:cNvSpPr/>
            <p:nvPr/>
          </p:nvSpPr>
          <p:spPr>
            <a:xfrm>
              <a:off x="2994088" y="6887549"/>
              <a:ext cx="45085" cy="26670"/>
            </a:xfrm>
            <a:custGeom>
              <a:avLst/>
              <a:gdLst/>
              <a:ahLst/>
              <a:cxnLst/>
              <a:rect l="l" t="t" r="r" b="b"/>
              <a:pathLst>
                <a:path w="45085" h="26670">
                  <a:moveTo>
                    <a:pt x="42148" y="0"/>
                  </a:moveTo>
                  <a:lnTo>
                    <a:pt x="0" y="24339"/>
                  </a:lnTo>
                  <a:lnTo>
                    <a:pt x="0" y="26525"/>
                  </a:lnTo>
                  <a:lnTo>
                    <a:pt x="44602" y="848"/>
                  </a:lnTo>
                  <a:lnTo>
                    <a:pt x="42148" y="0"/>
                  </a:lnTo>
                  <a:close/>
                </a:path>
              </a:pathLst>
            </a:custGeom>
            <a:solidFill>
              <a:srgbClr val="1B60A1"/>
            </a:solidFill>
          </p:spPr>
          <p:txBody>
            <a:bodyPr wrap="square" lIns="0" tIns="0" rIns="0" bIns="0" rtlCol="0"/>
            <a:lstStyle/>
            <a:p>
              <a:endParaRPr sz="1227"/>
            </a:p>
          </p:txBody>
        </p:sp>
        <p:sp>
          <p:nvSpPr>
            <p:cNvPr id="5953" name="object 5953"/>
            <p:cNvSpPr/>
            <p:nvPr/>
          </p:nvSpPr>
          <p:spPr>
            <a:xfrm>
              <a:off x="2994088" y="6886859"/>
              <a:ext cx="42545" cy="25400"/>
            </a:xfrm>
            <a:custGeom>
              <a:avLst/>
              <a:gdLst/>
              <a:ahLst/>
              <a:cxnLst/>
              <a:rect l="l" t="t" r="r" b="b"/>
              <a:pathLst>
                <a:path w="42544" h="25400">
                  <a:moveTo>
                    <a:pt x="40153" y="0"/>
                  </a:moveTo>
                  <a:lnTo>
                    <a:pt x="0" y="23091"/>
                  </a:lnTo>
                  <a:lnTo>
                    <a:pt x="0" y="25315"/>
                  </a:lnTo>
                  <a:lnTo>
                    <a:pt x="42503" y="812"/>
                  </a:lnTo>
                  <a:lnTo>
                    <a:pt x="40153" y="0"/>
                  </a:lnTo>
                  <a:close/>
                </a:path>
              </a:pathLst>
            </a:custGeom>
            <a:solidFill>
              <a:srgbClr val="1C60A2"/>
            </a:solidFill>
          </p:spPr>
          <p:txBody>
            <a:bodyPr wrap="square" lIns="0" tIns="0" rIns="0" bIns="0" rtlCol="0"/>
            <a:lstStyle/>
            <a:p>
              <a:endParaRPr sz="1227"/>
            </a:p>
          </p:txBody>
        </p:sp>
        <p:sp>
          <p:nvSpPr>
            <p:cNvPr id="5954" name="object 5954"/>
            <p:cNvSpPr/>
            <p:nvPr/>
          </p:nvSpPr>
          <p:spPr>
            <a:xfrm>
              <a:off x="2994088" y="6886114"/>
              <a:ext cx="41275" cy="24765"/>
            </a:xfrm>
            <a:custGeom>
              <a:avLst/>
              <a:gdLst/>
              <a:ahLst/>
              <a:cxnLst/>
              <a:rect l="l" t="t" r="r" b="b"/>
              <a:pathLst>
                <a:path w="41275" h="24765">
                  <a:moveTo>
                    <a:pt x="37999" y="0"/>
                  </a:moveTo>
                  <a:lnTo>
                    <a:pt x="0" y="21875"/>
                  </a:lnTo>
                  <a:lnTo>
                    <a:pt x="0" y="24476"/>
                  </a:lnTo>
                  <a:lnTo>
                    <a:pt x="40821" y="976"/>
                  </a:lnTo>
                  <a:lnTo>
                    <a:pt x="37999" y="0"/>
                  </a:lnTo>
                  <a:close/>
                </a:path>
              </a:pathLst>
            </a:custGeom>
            <a:solidFill>
              <a:srgbClr val="1C61A3"/>
            </a:solidFill>
          </p:spPr>
          <p:txBody>
            <a:bodyPr wrap="square" lIns="0" tIns="0" rIns="0" bIns="0" rtlCol="0"/>
            <a:lstStyle/>
            <a:p>
              <a:endParaRPr sz="1227"/>
            </a:p>
          </p:txBody>
        </p:sp>
        <p:sp>
          <p:nvSpPr>
            <p:cNvPr id="5955" name="object 5955"/>
            <p:cNvSpPr/>
            <p:nvPr/>
          </p:nvSpPr>
          <p:spPr>
            <a:xfrm>
              <a:off x="2994075" y="6884797"/>
              <a:ext cx="38735" cy="24130"/>
            </a:xfrm>
            <a:custGeom>
              <a:avLst/>
              <a:gdLst/>
              <a:ahLst/>
              <a:cxnLst/>
              <a:rect l="l" t="t" r="r" b="b"/>
              <a:pathLst>
                <a:path w="38735" h="24129">
                  <a:moveTo>
                    <a:pt x="38684" y="1562"/>
                  </a:moveTo>
                  <a:lnTo>
                    <a:pt x="36563" y="838"/>
                  </a:lnTo>
                  <a:lnTo>
                    <a:pt x="36271" y="723"/>
                  </a:lnTo>
                  <a:lnTo>
                    <a:pt x="34175" y="0"/>
                  </a:lnTo>
                  <a:lnTo>
                    <a:pt x="0" y="19697"/>
                  </a:lnTo>
                  <a:lnTo>
                    <a:pt x="0" y="21590"/>
                  </a:lnTo>
                  <a:lnTo>
                    <a:pt x="0" y="22072"/>
                  </a:lnTo>
                  <a:lnTo>
                    <a:pt x="0" y="23774"/>
                  </a:lnTo>
                  <a:lnTo>
                    <a:pt x="38684" y="1562"/>
                  </a:lnTo>
                  <a:close/>
                </a:path>
              </a:pathLst>
            </a:custGeom>
            <a:solidFill>
              <a:srgbClr val="1C62A4"/>
            </a:solidFill>
          </p:spPr>
          <p:txBody>
            <a:bodyPr wrap="square" lIns="0" tIns="0" rIns="0" bIns="0" rtlCol="0"/>
            <a:lstStyle/>
            <a:p>
              <a:endParaRPr sz="1227"/>
            </a:p>
          </p:txBody>
        </p:sp>
        <p:sp>
          <p:nvSpPr>
            <p:cNvPr id="5956" name="object 5956"/>
            <p:cNvSpPr/>
            <p:nvPr/>
          </p:nvSpPr>
          <p:spPr>
            <a:xfrm>
              <a:off x="2994088" y="6884110"/>
              <a:ext cx="34925" cy="20955"/>
            </a:xfrm>
            <a:custGeom>
              <a:avLst/>
              <a:gdLst/>
              <a:ahLst/>
              <a:cxnLst/>
              <a:rect l="l" t="t" r="r" b="b"/>
              <a:pathLst>
                <a:path w="34925" h="20954">
                  <a:moveTo>
                    <a:pt x="32203" y="0"/>
                  </a:moveTo>
                  <a:lnTo>
                    <a:pt x="0" y="18675"/>
                  </a:lnTo>
                  <a:lnTo>
                    <a:pt x="0" y="20802"/>
                  </a:lnTo>
                  <a:lnTo>
                    <a:pt x="34752" y="881"/>
                  </a:lnTo>
                  <a:lnTo>
                    <a:pt x="32203" y="0"/>
                  </a:lnTo>
                  <a:close/>
                </a:path>
              </a:pathLst>
            </a:custGeom>
            <a:solidFill>
              <a:srgbClr val="1C63A5"/>
            </a:solidFill>
          </p:spPr>
          <p:txBody>
            <a:bodyPr wrap="square" lIns="0" tIns="0" rIns="0" bIns="0" rtlCol="0"/>
            <a:lstStyle/>
            <a:p>
              <a:endParaRPr sz="1227"/>
            </a:p>
          </p:txBody>
        </p:sp>
        <p:sp>
          <p:nvSpPr>
            <p:cNvPr id="5957" name="object 5957"/>
            <p:cNvSpPr/>
            <p:nvPr/>
          </p:nvSpPr>
          <p:spPr>
            <a:xfrm>
              <a:off x="2994088" y="6883462"/>
              <a:ext cx="33020" cy="20320"/>
            </a:xfrm>
            <a:custGeom>
              <a:avLst/>
              <a:gdLst/>
              <a:ahLst/>
              <a:cxnLst/>
              <a:rect l="l" t="t" r="r" b="b"/>
              <a:pathLst>
                <a:path w="33019" h="20320">
                  <a:moveTo>
                    <a:pt x="30331" y="0"/>
                  </a:moveTo>
                  <a:lnTo>
                    <a:pt x="0" y="17417"/>
                  </a:lnTo>
                  <a:lnTo>
                    <a:pt x="0" y="19732"/>
                  </a:lnTo>
                  <a:lnTo>
                    <a:pt x="32732" y="830"/>
                  </a:lnTo>
                  <a:lnTo>
                    <a:pt x="30331" y="0"/>
                  </a:lnTo>
                  <a:close/>
                </a:path>
              </a:pathLst>
            </a:custGeom>
            <a:solidFill>
              <a:srgbClr val="1C64A6"/>
            </a:solidFill>
          </p:spPr>
          <p:txBody>
            <a:bodyPr wrap="square" lIns="0" tIns="0" rIns="0" bIns="0" rtlCol="0"/>
            <a:lstStyle/>
            <a:p>
              <a:endParaRPr sz="1227"/>
            </a:p>
          </p:txBody>
        </p:sp>
        <p:sp>
          <p:nvSpPr>
            <p:cNvPr id="5958" name="object 5958"/>
            <p:cNvSpPr/>
            <p:nvPr/>
          </p:nvSpPr>
          <p:spPr>
            <a:xfrm>
              <a:off x="2994088" y="6882745"/>
              <a:ext cx="31115" cy="19050"/>
            </a:xfrm>
            <a:custGeom>
              <a:avLst/>
              <a:gdLst/>
              <a:ahLst/>
              <a:cxnLst/>
              <a:rect l="l" t="t" r="r" b="b"/>
              <a:pathLst>
                <a:path w="31114" h="19050">
                  <a:moveTo>
                    <a:pt x="28258" y="0"/>
                  </a:moveTo>
                  <a:lnTo>
                    <a:pt x="0" y="16410"/>
                  </a:lnTo>
                  <a:lnTo>
                    <a:pt x="0" y="18620"/>
                  </a:lnTo>
                  <a:lnTo>
                    <a:pt x="30893" y="911"/>
                  </a:lnTo>
                  <a:lnTo>
                    <a:pt x="28258" y="0"/>
                  </a:lnTo>
                  <a:close/>
                </a:path>
              </a:pathLst>
            </a:custGeom>
            <a:solidFill>
              <a:srgbClr val="1C65A6"/>
            </a:solidFill>
          </p:spPr>
          <p:txBody>
            <a:bodyPr wrap="square" lIns="0" tIns="0" rIns="0" bIns="0" rtlCol="0"/>
            <a:lstStyle/>
            <a:p>
              <a:endParaRPr sz="1227"/>
            </a:p>
          </p:txBody>
        </p:sp>
        <p:sp>
          <p:nvSpPr>
            <p:cNvPr id="5959" name="object 5959"/>
            <p:cNvSpPr/>
            <p:nvPr/>
          </p:nvSpPr>
          <p:spPr>
            <a:xfrm>
              <a:off x="2994088" y="6882124"/>
              <a:ext cx="29209" cy="17780"/>
            </a:xfrm>
            <a:custGeom>
              <a:avLst/>
              <a:gdLst/>
              <a:ahLst/>
              <a:cxnLst/>
              <a:rect l="l" t="t" r="r" b="b"/>
              <a:pathLst>
                <a:path w="29210" h="17779">
                  <a:moveTo>
                    <a:pt x="26460" y="0"/>
                  </a:moveTo>
                  <a:lnTo>
                    <a:pt x="0" y="15232"/>
                  </a:lnTo>
                  <a:lnTo>
                    <a:pt x="0" y="17584"/>
                  </a:lnTo>
                  <a:lnTo>
                    <a:pt x="28956" y="863"/>
                  </a:lnTo>
                  <a:lnTo>
                    <a:pt x="26460" y="0"/>
                  </a:lnTo>
                  <a:close/>
                </a:path>
              </a:pathLst>
            </a:custGeom>
            <a:solidFill>
              <a:srgbClr val="1C65A7"/>
            </a:solidFill>
          </p:spPr>
          <p:txBody>
            <a:bodyPr wrap="square" lIns="0" tIns="0" rIns="0" bIns="0" rtlCol="0"/>
            <a:lstStyle/>
            <a:p>
              <a:endParaRPr sz="1227"/>
            </a:p>
          </p:txBody>
        </p:sp>
        <p:sp>
          <p:nvSpPr>
            <p:cNvPr id="5960" name="object 5960"/>
            <p:cNvSpPr/>
            <p:nvPr/>
          </p:nvSpPr>
          <p:spPr>
            <a:xfrm>
              <a:off x="2994088" y="6881393"/>
              <a:ext cx="27305" cy="16510"/>
            </a:xfrm>
            <a:custGeom>
              <a:avLst/>
              <a:gdLst/>
              <a:ahLst/>
              <a:cxnLst/>
              <a:rect l="l" t="t" r="r" b="b"/>
              <a:pathLst>
                <a:path w="27305" h="16509">
                  <a:moveTo>
                    <a:pt x="24347" y="0"/>
                  </a:moveTo>
                  <a:lnTo>
                    <a:pt x="0" y="14016"/>
                  </a:lnTo>
                  <a:lnTo>
                    <a:pt x="0" y="16419"/>
                  </a:lnTo>
                  <a:lnTo>
                    <a:pt x="27069" y="941"/>
                  </a:lnTo>
                  <a:lnTo>
                    <a:pt x="24347" y="0"/>
                  </a:lnTo>
                  <a:close/>
                </a:path>
              </a:pathLst>
            </a:custGeom>
            <a:solidFill>
              <a:srgbClr val="1D66A8"/>
            </a:solidFill>
          </p:spPr>
          <p:txBody>
            <a:bodyPr wrap="square" lIns="0" tIns="0" rIns="0" bIns="0" rtlCol="0"/>
            <a:lstStyle/>
            <a:p>
              <a:endParaRPr sz="1227"/>
            </a:p>
          </p:txBody>
        </p:sp>
        <p:sp>
          <p:nvSpPr>
            <p:cNvPr id="5961" name="object 5961"/>
            <p:cNvSpPr/>
            <p:nvPr/>
          </p:nvSpPr>
          <p:spPr>
            <a:xfrm>
              <a:off x="2994075" y="6880072"/>
              <a:ext cx="25400" cy="15875"/>
            </a:xfrm>
            <a:custGeom>
              <a:avLst/>
              <a:gdLst/>
              <a:ahLst/>
              <a:cxnLst/>
              <a:rect l="l" t="t" r="r" b="b"/>
              <a:pathLst>
                <a:path w="25400" h="15875">
                  <a:moveTo>
                    <a:pt x="24866" y="1511"/>
                  </a:moveTo>
                  <a:lnTo>
                    <a:pt x="22999" y="876"/>
                  </a:lnTo>
                  <a:lnTo>
                    <a:pt x="22644" y="736"/>
                  </a:lnTo>
                  <a:lnTo>
                    <a:pt x="20535" y="0"/>
                  </a:lnTo>
                  <a:lnTo>
                    <a:pt x="0" y="11785"/>
                  </a:lnTo>
                  <a:lnTo>
                    <a:pt x="0" y="13779"/>
                  </a:lnTo>
                  <a:lnTo>
                    <a:pt x="0" y="14122"/>
                  </a:lnTo>
                  <a:lnTo>
                    <a:pt x="0" y="15760"/>
                  </a:lnTo>
                  <a:lnTo>
                    <a:pt x="24866" y="1511"/>
                  </a:lnTo>
                  <a:close/>
                </a:path>
              </a:pathLst>
            </a:custGeom>
            <a:solidFill>
              <a:srgbClr val="1D67A9"/>
            </a:solidFill>
          </p:spPr>
          <p:txBody>
            <a:bodyPr wrap="square" lIns="0" tIns="0" rIns="0" bIns="0" rtlCol="0"/>
            <a:lstStyle/>
            <a:p>
              <a:endParaRPr sz="1227"/>
            </a:p>
          </p:txBody>
        </p:sp>
        <p:sp>
          <p:nvSpPr>
            <p:cNvPr id="5962" name="object 5962"/>
            <p:cNvSpPr/>
            <p:nvPr/>
          </p:nvSpPr>
          <p:spPr>
            <a:xfrm>
              <a:off x="2994088" y="6873001"/>
              <a:ext cx="20955" cy="19685"/>
            </a:xfrm>
            <a:custGeom>
              <a:avLst/>
              <a:gdLst/>
              <a:ahLst/>
              <a:cxnLst/>
              <a:rect l="l" t="t" r="r" b="b"/>
              <a:pathLst>
                <a:path w="20955" h="19684">
                  <a:moveTo>
                    <a:pt x="80" y="0"/>
                  </a:moveTo>
                  <a:lnTo>
                    <a:pt x="0" y="19267"/>
                  </a:lnTo>
                  <a:lnTo>
                    <a:pt x="20938" y="7213"/>
                  </a:lnTo>
                  <a:lnTo>
                    <a:pt x="80" y="0"/>
                  </a:lnTo>
                  <a:close/>
                </a:path>
              </a:pathLst>
            </a:custGeom>
            <a:solidFill>
              <a:srgbClr val="1D68AA"/>
            </a:solidFill>
          </p:spPr>
          <p:txBody>
            <a:bodyPr wrap="square" lIns="0" tIns="0" rIns="0" bIns="0" rtlCol="0"/>
            <a:lstStyle/>
            <a:p>
              <a:endParaRPr sz="1227"/>
            </a:p>
          </p:txBody>
        </p:sp>
        <p:sp>
          <p:nvSpPr>
            <p:cNvPr id="5963" name="object 5963"/>
            <p:cNvSpPr/>
            <p:nvPr/>
          </p:nvSpPr>
          <p:spPr>
            <a:xfrm>
              <a:off x="3061182" y="6896153"/>
              <a:ext cx="635" cy="635"/>
            </a:xfrm>
            <a:custGeom>
              <a:avLst/>
              <a:gdLst/>
              <a:ahLst/>
              <a:cxnLst/>
              <a:rect l="l" t="t" r="r" b="b"/>
              <a:pathLst>
                <a:path w="635" h="634">
                  <a:moveTo>
                    <a:pt x="76" y="0"/>
                  </a:moveTo>
                  <a:close/>
                </a:path>
              </a:pathLst>
            </a:custGeom>
            <a:solidFill>
              <a:srgbClr val="143979"/>
            </a:solidFill>
          </p:spPr>
          <p:txBody>
            <a:bodyPr wrap="square" lIns="0" tIns="0" rIns="0" bIns="0" rtlCol="0"/>
            <a:lstStyle/>
            <a:p>
              <a:endParaRPr sz="1227"/>
            </a:p>
          </p:txBody>
        </p:sp>
        <p:sp>
          <p:nvSpPr>
            <p:cNvPr id="5964" name="object 5964"/>
            <p:cNvSpPr/>
            <p:nvPr/>
          </p:nvSpPr>
          <p:spPr>
            <a:xfrm>
              <a:off x="3061182" y="6895198"/>
              <a:ext cx="3810" cy="3175"/>
            </a:xfrm>
            <a:custGeom>
              <a:avLst/>
              <a:gdLst/>
              <a:ahLst/>
              <a:cxnLst/>
              <a:rect l="l" t="t" r="r" b="b"/>
              <a:pathLst>
                <a:path w="3810" h="3175">
                  <a:moveTo>
                    <a:pt x="3241" y="0"/>
                  </a:moveTo>
                  <a:lnTo>
                    <a:pt x="0" y="977"/>
                  </a:lnTo>
                  <a:lnTo>
                    <a:pt x="0" y="2983"/>
                  </a:lnTo>
                  <a:lnTo>
                    <a:pt x="3241" y="0"/>
                  </a:lnTo>
                  <a:close/>
                </a:path>
              </a:pathLst>
            </a:custGeom>
            <a:solidFill>
              <a:srgbClr val="153A7A"/>
            </a:solidFill>
          </p:spPr>
          <p:txBody>
            <a:bodyPr wrap="square" lIns="0" tIns="0" rIns="0" bIns="0" rtlCol="0"/>
            <a:lstStyle/>
            <a:p>
              <a:endParaRPr sz="1227"/>
            </a:p>
          </p:txBody>
        </p:sp>
        <p:sp>
          <p:nvSpPr>
            <p:cNvPr id="5965" name="object 5965"/>
            <p:cNvSpPr/>
            <p:nvPr/>
          </p:nvSpPr>
          <p:spPr>
            <a:xfrm>
              <a:off x="3061182" y="6894283"/>
              <a:ext cx="6350" cy="6350"/>
            </a:xfrm>
            <a:custGeom>
              <a:avLst/>
              <a:gdLst/>
              <a:ahLst/>
              <a:cxnLst/>
              <a:rect l="l" t="t" r="r" b="b"/>
              <a:pathLst>
                <a:path w="6350" h="6350">
                  <a:moveTo>
                    <a:pt x="6278" y="0"/>
                  </a:moveTo>
                  <a:lnTo>
                    <a:pt x="2988" y="992"/>
                  </a:lnTo>
                  <a:lnTo>
                    <a:pt x="0" y="3733"/>
                  </a:lnTo>
                  <a:lnTo>
                    <a:pt x="0" y="5779"/>
                  </a:lnTo>
                  <a:lnTo>
                    <a:pt x="6278" y="0"/>
                  </a:lnTo>
                  <a:close/>
                </a:path>
              </a:pathLst>
            </a:custGeom>
            <a:solidFill>
              <a:srgbClr val="153A7B"/>
            </a:solidFill>
          </p:spPr>
          <p:txBody>
            <a:bodyPr wrap="square" lIns="0" tIns="0" rIns="0" bIns="0" rtlCol="0"/>
            <a:lstStyle/>
            <a:p>
              <a:endParaRPr sz="1227"/>
            </a:p>
          </p:txBody>
        </p:sp>
        <p:sp>
          <p:nvSpPr>
            <p:cNvPr id="5966" name="object 5966"/>
            <p:cNvSpPr/>
            <p:nvPr/>
          </p:nvSpPr>
          <p:spPr>
            <a:xfrm>
              <a:off x="3061182" y="6893494"/>
              <a:ext cx="8890" cy="8255"/>
            </a:xfrm>
            <a:custGeom>
              <a:avLst/>
              <a:gdLst/>
              <a:ahLst/>
              <a:cxnLst/>
              <a:rect l="l" t="t" r="r" b="b"/>
              <a:pathLst>
                <a:path w="8889" h="8254">
                  <a:moveTo>
                    <a:pt x="8892" y="0"/>
                  </a:moveTo>
                  <a:lnTo>
                    <a:pt x="5891" y="905"/>
                  </a:lnTo>
                  <a:lnTo>
                    <a:pt x="0" y="6356"/>
                  </a:lnTo>
                  <a:lnTo>
                    <a:pt x="0" y="8225"/>
                  </a:lnTo>
                  <a:lnTo>
                    <a:pt x="8892" y="0"/>
                  </a:lnTo>
                  <a:close/>
                </a:path>
              </a:pathLst>
            </a:custGeom>
            <a:solidFill>
              <a:srgbClr val="153B7B"/>
            </a:solidFill>
          </p:spPr>
          <p:txBody>
            <a:bodyPr wrap="square" lIns="0" tIns="0" rIns="0" bIns="0" rtlCol="0"/>
            <a:lstStyle/>
            <a:p>
              <a:endParaRPr sz="1227"/>
            </a:p>
          </p:txBody>
        </p:sp>
        <p:sp>
          <p:nvSpPr>
            <p:cNvPr id="5967" name="object 5967"/>
            <p:cNvSpPr/>
            <p:nvPr/>
          </p:nvSpPr>
          <p:spPr>
            <a:xfrm>
              <a:off x="3061182" y="6892518"/>
              <a:ext cx="12700" cy="11430"/>
            </a:xfrm>
            <a:custGeom>
              <a:avLst/>
              <a:gdLst/>
              <a:ahLst/>
              <a:cxnLst/>
              <a:rect l="l" t="t" r="r" b="b"/>
              <a:pathLst>
                <a:path w="12700" h="11429">
                  <a:moveTo>
                    <a:pt x="12129" y="0"/>
                  </a:moveTo>
                  <a:lnTo>
                    <a:pt x="8582" y="1069"/>
                  </a:lnTo>
                  <a:lnTo>
                    <a:pt x="0" y="8971"/>
                  </a:lnTo>
                  <a:lnTo>
                    <a:pt x="0" y="11166"/>
                  </a:lnTo>
                  <a:lnTo>
                    <a:pt x="12129" y="0"/>
                  </a:lnTo>
                  <a:close/>
                </a:path>
              </a:pathLst>
            </a:custGeom>
            <a:solidFill>
              <a:srgbClr val="153C7C"/>
            </a:solidFill>
          </p:spPr>
          <p:txBody>
            <a:bodyPr wrap="square" lIns="0" tIns="0" rIns="0" bIns="0" rtlCol="0"/>
            <a:lstStyle/>
            <a:p>
              <a:endParaRPr sz="1227"/>
            </a:p>
          </p:txBody>
        </p:sp>
        <p:sp>
          <p:nvSpPr>
            <p:cNvPr id="5968" name="object 5968"/>
            <p:cNvSpPr/>
            <p:nvPr/>
          </p:nvSpPr>
          <p:spPr>
            <a:xfrm>
              <a:off x="3061170" y="6890740"/>
              <a:ext cx="18415" cy="17145"/>
            </a:xfrm>
            <a:custGeom>
              <a:avLst/>
              <a:gdLst/>
              <a:ahLst/>
              <a:cxnLst/>
              <a:rect l="l" t="t" r="r" b="b"/>
              <a:pathLst>
                <a:path w="18414" h="17145">
                  <a:moveTo>
                    <a:pt x="18059" y="0"/>
                  </a:moveTo>
                  <a:lnTo>
                    <a:pt x="15468" y="774"/>
                  </a:lnTo>
                  <a:lnTo>
                    <a:pt x="14744" y="990"/>
                  </a:lnTo>
                  <a:lnTo>
                    <a:pt x="12141" y="1778"/>
                  </a:lnTo>
                  <a:lnTo>
                    <a:pt x="0" y="12954"/>
                  </a:lnTo>
                  <a:lnTo>
                    <a:pt x="0" y="14630"/>
                  </a:lnTo>
                  <a:lnTo>
                    <a:pt x="0" y="14960"/>
                  </a:lnTo>
                  <a:lnTo>
                    <a:pt x="0" y="16637"/>
                  </a:lnTo>
                  <a:lnTo>
                    <a:pt x="18059" y="0"/>
                  </a:lnTo>
                  <a:close/>
                </a:path>
              </a:pathLst>
            </a:custGeom>
            <a:solidFill>
              <a:srgbClr val="153D7D"/>
            </a:solidFill>
          </p:spPr>
          <p:txBody>
            <a:bodyPr wrap="square" lIns="0" tIns="0" rIns="0" bIns="0" rtlCol="0"/>
            <a:lstStyle/>
            <a:p>
              <a:endParaRPr sz="1227"/>
            </a:p>
          </p:txBody>
        </p:sp>
        <p:sp>
          <p:nvSpPr>
            <p:cNvPr id="5969" name="object 5969"/>
            <p:cNvSpPr/>
            <p:nvPr/>
          </p:nvSpPr>
          <p:spPr>
            <a:xfrm>
              <a:off x="3061182" y="6889816"/>
              <a:ext cx="21590" cy="19685"/>
            </a:xfrm>
            <a:custGeom>
              <a:avLst/>
              <a:gdLst/>
              <a:ahLst/>
              <a:cxnLst/>
              <a:rect l="l" t="t" r="r" b="b"/>
              <a:pathLst>
                <a:path w="21589" h="19684">
                  <a:moveTo>
                    <a:pt x="21086" y="0"/>
                  </a:moveTo>
                  <a:lnTo>
                    <a:pt x="18054" y="914"/>
                  </a:lnTo>
                  <a:lnTo>
                    <a:pt x="0" y="17555"/>
                  </a:lnTo>
                  <a:lnTo>
                    <a:pt x="0" y="19435"/>
                  </a:lnTo>
                  <a:lnTo>
                    <a:pt x="21086" y="0"/>
                  </a:lnTo>
                  <a:close/>
                </a:path>
              </a:pathLst>
            </a:custGeom>
            <a:solidFill>
              <a:srgbClr val="153E7E"/>
            </a:solidFill>
          </p:spPr>
          <p:txBody>
            <a:bodyPr wrap="square" lIns="0" tIns="0" rIns="0" bIns="0" rtlCol="0"/>
            <a:lstStyle/>
            <a:p>
              <a:endParaRPr sz="1227"/>
            </a:p>
          </p:txBody>
        </p:sp>
        <p:sp>
          <p:nvSpPr>
            <p:cNvPr id="5970" name="object 5970"/>
            <p:cNvSpPr/>
            <p:nvPr/>
          </p:nvSpPr>
          <p:spPr>
            <a:xfrm>
              <a:off x="3061182" y="6889006"/>
              <a:ext cx="24130" cy="22225"/>
            </a:xfrm>
            <a:custGeom>
              <a:avLst/>
              <a:gdLst/>
              <a:ahLst/>
              <a:cxnLst/>
              <a:rect l="l" t="t" r="r" b="b"/>
              <a:pathLst>
                <a:path w="24130" h="22225">
                  <a:moveTo>
                    <a:pt x="23774" y="0"/>
                  </a:moveTo>
                  <a:lnTo>
                    <a:pt x="21086" y="810"/>
                  </a:lnTo>
                  <a:lnTo>
                    <a:pt x="0" y="20246"/>
                  </a:lnTo>
                  <a:lnTo>
                    <a:pt x="0" y="21781"/>
                  </a:lnTo>
                  <a:lnTo>
                    <a:pt x="23774" y="0"/>
                  </a:lnTo>
                  <a:close/>
                </a:path>
              </a:pathLst>
            </a:custGeom>
            <a:solidFill>
              <a:srgbClr val="153F7F"/>
            </a:solidFill>
          </p:spPr>
          <p:txBody>
            <a:bodyPr wrap="square" lIns="0" tIns="0" rIns="0" bIns="0" rtlCol="0"/>
            <a:lstStyle/>
            <a:p>
              <a:endParaRPr sz="1227"/>
            </a:p>
          </p:txBody>
        </p:sp>
        <p:sp>
          <p:nvSpPr>
            <p:cNvPr id="5971" name="object 5971"/>
            <p:cNvSpPr/>
            <p:nvPr/>
          </p:nvSpPr>
          <p:spPr>
            <a:xfrm>
              <a:off x="3061182" y="6888035"/>
              <a:ext cx="27305" cy="25400"/>
            </a:xfrm>
            <a:custGeom>
              <a:avLst/>
              <a:gdLst/>
              <a:ahLst/>
              <a:cxnLst/>
              <a:rect l="l" t="t" r="r" b="b"/>
              <a:pathLst>
                <a:path w="27305" h="25400">
                  <a:moveTo>
                    <a:pt x="26993" y="0"/>
                  </a:moveTo>
                  <a:lnTo>
                    <a:pt x="23774" y="970"/>
                  </a:lnTo>
                  <a:lnTo>
                    <a:pt x="0" y="22752"/>
                  </a:lnTo>
                  <a:lnTo>
                    <a:pt x="0" y="24818"/>
                  </a:lnTo>
                  <a:lnTo>
                    <a:pt x="26993" y="0"/>
                  </a:lnTo>
                  <a:close/>
                </a:path>
              </a:pathLst>
            </a:custGeom>
            <a:solidFill>
              <a:srgbClr val="163F80"/>
            </a:solidFill>
          </p:spPr>
          <p:txBody>
            <a:bodyPr wrap="square" lIns="0" tIns="0" rIns="0" bIns="0" rtlCol="0"/>
            <a:lstStyle/>
            <a:p>
              <a:endParaRPr sz="1227"/>
            </a:p>
          </p:txBody>
        </p:sp>
        <p:sp>
          <p:nvSpPr>
            <p:cNvPr id="5972" name="object 5972"/>
            <p:cNvSpPr/>
            <p:nvPr/>
          </p:nvSpPr>
          <p:spPr>
            <a:xfrm>
              <a:off x="3061182" y="6887108"/>
              <a:ext cx="30480" cy="27940"/>
            </a:xfrm>
            <a:custGeom>
              <a:avLst/>
              <a:gdLst/>
              <a:ahLst/>
              <a:cxnLst/>
              <a:rect l="l" t="t" r="r" b="b"/>
              <a:pathLst>
                <a:path w="30480" h="27940">
                  <a:moveTo>
                    <a:pt x="30068" y="0"/>
                  </a:moveTo>
                  <a:lnTo>
                    <a:pt x="26993" y="927"/>
                  </a:lnTo>
                  <a:lnTo>
                    <a:pt x="0" y="25745"/>
                  </a:lnTo>
                  <a:lnTo>
                    <a:pt x="0" y="27777"/>
                  </a:lnTo>
                  <a:lnTo>
                    <a:pt x="30068" y="0"/>
                  </a:lnTo>
                  <a:close/>
                </a:path>
              </a:pathLst>
            </a:custGeom>
            <a:solidFill>
              <a:srgbClr val="164080"/>
            </a:solidFill>
          </p:spPr>
          <p:txBody>
            <a:bodyPr wrap="square" lIns="0" tIns="0" rIns="0" bIns="0" rtlCol="0"/>
            <a:lstStyle/>
            <a:p>
              <a:endParaRPr sz="1227"/>
            </a:p>
          </p:txBody>
        </p:sp>
        <p:sp>
          <p:nvSpPr>
            <p:cNvPr id="5973" name="object 5973"/>
            <p:cNvSpPr/>
            <p:nvPr/>
          </p:nvSpPr>
          <p:spPr>
            <a:xfrm>
              <a:off x="3061182" y="6886291"/>
              <a:ext cx="33020" cy="30480"/>
            </a:xfrm>
            <a:custGeom>
              <a:avLst/>
              <a:gdLst/>
              <a:ahLst/>
              <a:cxnLst/>
              <a:rect l="l" t="t" r="r" b="b"/>
              <a:pathLst>
                <a:path w="33019" h="30479">
                  <a:moveTo>
                    <a:pt x="32775" y="0"/>
                  </a:moveTo>
                  <a:lnTo>
                    <a:pt x="29914" y="862"/>
                  </a:lnTo>
                  <a:lnTo>
                    <a:pt x="0" y="28400"/>
                  </a:lnTo>
                  <a:lnTo>
                    <a:pt x="0" y="30209"/>
                  </a:lnTo>
                  <a:lnTo>
                    <a:pt x="32775" y="0"/>
                  </a:lnTo>
                  <a:close/>
                </a:path>
              </a:pathLst>
            </a:custGeom>
            <a:solidFill>
              <a:srgbClr val="164181"/>
            </a:solidFill>
          </p:spPr>
          <p:txBody>
            <a:bodyPr wrap="square" lIns="0" tIns="0" rIns="0" bIns="0" rtlCol="0"/>
            <a:lstStyle/>
            <a:p>
              <a:endParaRPr sz="1227"/>
            </a:p>
          </p:txBody>
        </p:sp>
        <p:sp>
          <p:nvSpPr>
            <p:cNvPr id="5974" name="object 5974"/>
            <p:cNvSpPr/>
            <p:nvPr/>
          </p:nvSpPr>
          <p:spPr>
            <a:xfrm>
              <a:off x="3061182" y="6885377"/>
              <a:ext cx="36195" cy="33020"/>
            </a:xfrm>
            <a:custGeom>
              <a:avLst/>
              <a:gdLst/>
              <a:ahLst/>
              <a:cxnLst/>
              <a:rect l="l" t="t" r="r" b="b"/>
              <a:pathLst>
                <a:path w="36194" h="33020">
                  <a:moveTo>
                    <a:pt x="35807" y="0"/>
                  </a:moveTo>
                  <a:lnTo>
                    <a:pt x="32775" y="914"/>
                  </a:lnTo>
                  <a:lnTo>
                    <a:pt x="0" y="31123"/>
                  </a:lnTo>
                  <a:lnTo>
                    <a:pt x="0" y="33004"/>
                  </a:lnTo>
                  <a:lnTo>
                    <a:pt x="35807" y="0"/>
                  </a:lnTo>
                  <a:close/>
                </a:path>
              </a:pathLst>
            </a:custGeom>
            <a:solidFill>
              <a:srgbClr val="164182"/>
            </a:solidFill>
          </p:spPr>
          <p:txBody>
            <a:bodyPr wrap="square" lIns="0" tIns="0" rIns="0" bIns="0" rtlCol="0"/>
            <a:lstStyle/>
            <a:p>
              <a:endParaRPr sz="1227"/>
            </a:p>
          </p:txBody>
        </p:sp>
        <p:sp>
          <p:nvSpPr>
            <p:cNvPr id="5975" name="object 5975"/>
            <p:cNvSpPr/>
            <p:nvPr/>
          </p:nvSpPr>
          <p:spPr>
            <a:xfrm>
              <a:off x="3350768" y="6979475"/>
              <a:ext cx="11430" cy="10160"/>
            </a:xfrm>
            <a:custGeom>
              <a:avLst/>
              <a:gdLst/>
              <a:ahLst/>
              <a:cxnLst/>
              <a:rect l="l" t="t" r="r" b="b"/>
              <a:pathLst>
                <a:path w="11429" h="10159">
                  <a:moveTo>
                    <a:pt x="11010" y="0"/>
                  </a:moveTo>
                  <a:lnTo>
                    <a:pt x="0" y="6337"/>
                  </a:lnTo>
                  <a:lnTo>
                    <a:pt x="2159" y="7073"/>
                  </a:lnTo>
                  <a:lnTo>
                    <a:pt x="11010" y="10096"/>
                  </a:lnTo>
                  <a:lnTo>
                    <a:pt x="11010" y="2413"/>
                  </a:lnTo>
                  <a:lnTo>
                    <a:pt x="11010" y="1968"/>
                  </a:lnTo>
                  <a:lnTo>
                    <a:pt x="11010" y="0"/>
                  </a:lnTo>
                  <a:close/>
                </a:path>
              </a:pathLst>
            </a:custGeom>
            <a:solidFill>
              <a:srgbClr val="143777"/>
            </a:solidFill>
          </p:spPr>
          <p:txBody>
            <a:bodyPr wrap="square" lIns="0" tIns="0" rIns="0" bIns="0" rtlCol="0"/>
            <a:lstStyle/>
            <a:p>
              <a:endParaRPr sz="1227"/>
            </a:p>
          </p:txBody>
        </p:sp>
        <p:sp>
          <p:nvSpPr>
            <p:cNvPr id="5976" name="object 5976"/>
            <p:cNvSpPr/>
            <p:nvPr/>
          </p:nvSpPr>
          <p:spPr>
            <a:xfrm>
              <a:off x="3346869" y="6975894"/>
              <a:ext cx="15240" cy="10160"/>
            </a:xfrm>
            <a:custGeom>
              <a:avLst/>
              <a:gdLst/>
              <a:ahLst/>
              <a:cxnLst/>
              <a:rect l="l" t="t" r="r" b="b"/>
              <a:pathLst>
                <a:path w="15239" h="10159">
                  <a:moveTo>
                    <a:pt x="14922" y="1752"/>
                  </a:moveTo>
                  <a:lnTo>
                    <a:pt x="14909" y="0"/>
                  </a:lnTo>
                  <a:lnTo>
                    <a:pt x="0" y="8585"/>
                  </a:lnTo>
                  <a:lnTo>
                    <a:pt x="2565" y="9461"/>
                  </a:lnTo>
                  <a:lnTo>
                    <a:pt x="4470" y="10109"/>
                  </a:lnTo>
                  <a:lnTo>
                    <a:pt x="14922" y="4114"/>
                  </a:lnTo>
                  <a:lnTo>
                    <a:pt x="14922" y="1752"/>
                  </a:lnTo>
                  <a:close/>
                </a:path>
              </a:pathLst>
            </a:custGeom>
            <a:solidFill>
              <a:srgbClr val="143878"/>
            </a:solidFill>
          </p:spPr>
          <p:txBody>
            <a:bodyPr wrap="square" lIns="0" tIns="0" rIns="0" bIns="0" rtlCol="0"/>
            <a:lstStyle/>
            <a:p>
              <a:endParaRPr sz="1227"/>
            </a:p>
          </p:txBody>
        </p:sp>
        <p:sp>
          <p:nvSpPr>
            <p:cNvPr id="5977" name="object 5977"/>
            <p:cNvSpPr/>
            <p:nvPr/>
          </p:nvSpPr>
          <p:spPr>
            <a:xfrm>
              <a:off x="3344852" y="6974006"/>
              <a:ext cx="17145" cy="10795"/>
            </a:xfrm>
            <a:custGeom>
              <a:avLst/>
              <a:gdLst/>
              <a:ahLst/>
              <a:cxnLst/>
              <a:rect l="l" t="t" r="r" b="b"/>
              <a:pathLst>
                <a:path w="17145" h="10795">
                  <a:moveTo>
                    <a:pt x="16938" y="0"/>
                  </a:moveTo>
                  <a:lnTo>
                    <a:pt x="0" y="9781"/>
                  </a:lnTo>
                  <a:lnTo>
                    <a:pt x="2532" y="10644"/>
                  </a:lnTo>
                  <a:lnTo>
                    <a:pt x="16938" y="2406"/>
                  </a:lnTo>
                  <a:lnTo>
                    <a:pt x="16938" y="0"/>
                  </a:lnTo>
                  <a:close/>
                </a:path>
              </a:pathLst>
            </a:custGeom>
            <a:solidFill>
              <a:srgbClr val="143979"/>
            </a:solidFill>
          </p:spPr>
          <p:txBody>
            <a:bodyPr wrap="square" lIns="0" tIns="0" rIns="0" bIns="0" rtlCol="0"/>
            <a:lstStyle/>
            <a:p>
              <a:endParaRPr sz="1227"/>
            </a:p>
          </p:txBody>
        </p:sp>
        <p:sp>
          <p:nvSpPr>
            <p:cNvPr id="5978" name="object 5978"/>
            <p:cNvSpPr/>
            <p:nvPr/>
          </p:nvSpPr>
          <p:spPr>
            <a:xfrm>
              <a:off x="3342937" y="6972327"/>
              <a:ext cx="19050" cy="12065"/>
            </a:xfrm>
            <a:custGeom>
              <a:avLst/>
              <a:gdLst/>
              <a:ahLst/>
              <a:cxnLst/>
              <a:rect l="l" t="t" r="r" b="b"/>
              <a:pathLst>
                <a:path w="19050" h="12065">
                  <a:moveTo>
                    <a:pt x="18854" y="0"/>
                  </a:moveTo>
                  <a:lnTo>
                    <a:pt x="0" y="10807"/>
                  </a:lnTo>
                  <a:lnTo>
                    <a:pt x="2467" y="11648"/>
                  </a:lnTo>
                  <a:lnTo>
                    <a:pt x="18854" y="2132"/>
                  </a:lnTo>
                  <a:lnTo>
                    <a:pt x="18854" y="0"/>
                  </a:lnTo>
                  <a:close/>
                </a:path>
              </a:pathLst>
            </a:custGeom>
            <a:solidFill>
              <a:srgbClr val="153A7A"/>
            </a:solidFill>
          </p:spPr>
          <p:txBody>
            <a:bodyPr wrap="square" lIns="0" tIns="0" rIns="0" bIns="0" rtlCol="0"/>
            <a:lstStyle/>
            <a:p>
              <a:endParaRPr sz="1227"/>
            </a:p>
          </p:txBody>
        </p:sp>
        <p:sp>
          <p:nvSpPr>
            <p:cNvPr id="5979" name="object 5979"/>
            <p:cNvSpPr/>
            <p:nvPr/>
          </p:nvSpPr>
          <p:spPr>
            <a:xfrm>
              <a:off x="3340727" y="6970337"/>
              <a:ext cx="21590" cy="13335"/>
            </a:xfrm>
            <a:custGeom>
              <a:avLst/>
              <a:gdLst/>
              <a:ahLst/>
              <a:cxnLst/>
              <a:rect l="l" t="t" r="r" b="b"/>
              <a:pathLst>
                <a:path w="21589" h="13334">
                  <a:moveTo>
                    <a:pt x="21064" y="0"/>
                  </a:moveTo>
                  <a:lnTo>
                    <a:pt x="0" y="12045"/>
                  </a:lnTo>
                  <a:lnTo>
                    <a:pt x="2722" y="12972"/>
                  </a:lnTo>
                  <a:lnTo>
                    <a:pt x="21064" y="2413"/>
                  </a:lnTo>
                  <a:lnTo>
                    <a:pt x="21064" y="0"/>
                  </a:lnTo>
                  <a:close/>
                </a:path>
              </a:pathLst>
            </a:custGeom>
            <a:solidFill>
              <a:srgbClr val="153A7B"/>
            </a:solidFill>
          </p:spPr>
          <p:txBody>
            <a:bodyPr wrap="square" lIns="0" tIns="0" rIns="0" bIns="0" rtlCol="0"/>
            <a:lstStyle/>
            <a:p>
              <a:endParaRPr sz="1227"/>
            </a:p>
          </p:txBody>
        </p:sp>
        <p:sp>
          <p:nvSpPr>
            <p:cNvPr id="5980" name="object 5980"/>
            <p:cNvSpPr/>
            <p:nvPr/>
          </p:nvSpPr>
          <p:spPr>
            <a:xfrm>
              <a:off x="3338973" y="6968736"/>
              <a:ext cx="22860" cy="13970"/>
            </a:xfrm>
            <a:custGeom>
              <a:avLst/>
              <a:gdLst/>
              <a:ahLst/>
              <a:cxnLst/>
              <a:rect l="l" t="t" r="r" b="b"/>
              <a:pathLst>
                <a:path w="22860" h="13970">
                  <a:moveTo>
                    <a:pt x="22818" y="0"/>
                  </a:moveTo>
                  <a:lnTo>
                    <a:pt x="0" y="13048"/>
                  </a:lnTo>
                  <a:lnTo>
                    <a:pt x="2595" y="13932"/>
                  </a:lnTo>
                  <a:lnTo>
                    <a:pt x="22818" y="2204"/>
                  </a:lnTo>
                  <a:lnTo>
                    <a:pt x="22818" y="0"/>
                  </a:lnTo>
                  <a:close/>
                </a:path>
              </a:pathLst>
            </a:custGeom>
            <a:solidFill>
              <a:srgbClr val="153B7B"/>
            </a:solidFill>
          </p:spPr>
          <p:txBody>
            <a:bodyPr wrap="square" lIns="0" tIns="0" rIns="0" bIns="0" rtlCol="0"/>
            <a:lstStyle/>
            <a:p>
              <a:endParaRPr sz="1227"/>
            </a:p>
          </p:txBody>
        </p:sp>
        <p:sp>
          <p:nvSpPr>
            <p:cNvPr id="5981" name="object 5981"/>
            <p:cNvSpPr/>
            <p:nvPr/>
          </p:nvSpPr>
          <p:spPr>
            <a:xfrm>
              <a:off x="3336876" y="6966788"/>
              <a:ext cx="25400" cy="15240"/>
            </a:xfrm>
            <a:custGeom>
              <a:avLst/>
              <a:gdLst/>
              <a:ahLst/>
              <a:cxnLst/>
              <a:rect l="l" t="t" r="r" b="b"/>
              <a:pathLst>
                <a:path w="25400" h="15240">
                  <a:moveTo>
                    <a:pt x="24915" y="0"/>
                  </a:moveTo>
                  <a:lnTo>
                    <a:pt x="0" y="14282"/>
                  </a:lnTo>
                  <a:lnTo>
                    <a:pt x="2747" y="15218"/>
                  </a:lnTo>
                  <a:lnTo>
                    <a:pt x="24915" y="2438"/>
                  </a:lnTo>
                  <a:lnTo>
                    <a:pt x="24915" y="0"/>
                  </a:lnTo>
                  <a:close/>
                </a:path>
              </a:pathLst>
            </a:custGeom>
            <a:solidFill>
              <a:srgbClr val="153C7C"/>
            </a:solidFill>
          </p:spPr>
          <p:txBody>
            <a:bodyPr wrap="square" lIns="0" tIns="0" rIns="0" bIns="0" rtlCol="0"/>
            <a:lstStyle/>
            <a:p>
              <a:endParaRPr sz="1227"/>
            </a:p>
          </p:txBody>
        </p:sp>
        <p:sp>
          <p:nvSpPr>
            <p:cNvPr id="5982" name="object 5982"/>
            <p:cNvSpPr/>
            <p:nvPr/>
          </p:nvSpPr>
          <p:spPr>
            <a:xfrm>
              <a:off x="3332988" y="6963244"/>
              <a:ext cx="29209" cy="18415"/>
            </a:xfrm>
            <a:custGeom>
              <a:avLst/>
              <a:gdLst/>
              <a:ahLst/>
              <a:cxnLst/>
              <a:rect l="l" t="t" r="r" b="b"/>
              <a:pathLst>
                <a:path w="29210" h="18415">
                  <a:moveTo>
                    <a:pt x="28803" y="1943"/>
                  </a:moveTo>
                  <a:lnTo>
                    <a:pt x="28790" y="0"/>
                  </a:lnTo>
                  <a:lnTo>
                    <a:pt x="0" y="16510"/>
                  </a:lnTo>
                  <a:lnTo>
                    <a:pt x="2692" y="17424"/>
                  </a:lnTo>
                  <a:lnTo>
                    <a:pt x="4445" y="18021"/>
                  </a:lnTo>
                  <a:lnTo>
                    <a:pt x="28803" y="4038"/>
                  </a:lnTo>
                  <a:lnTo>
                    <a:pt x="28803" y="1943"/>
                  </a:lnTo>
                  <a:close/>
                </a:path>
              </a:pathLst>
            </a:custGeom>
            <a:solidFill>
              <a:srgbClr val="153D7D"/>
            </a:solidFill>
          </p:spPr>
          <p:txBody>
            <a:bodyPr wrap="square" lIns="0" tIns="0" rIns="0" bIns="0" rtlCol="0"/>
            <a:lstStyle/>
            <a:p>
              <a:endParaRPr sz="1227"/>
            </a:p>
          </p:txBody>
        </p:sp>
        <p:sp>
          <p:nvSpPr>
            <p:cNvPr id="5983" name="object 5983"/>
            <p:cNvSpPr/>
            <p:nvPr/>
          </p:nvSpPr>
          <p:spPr>
            <a:xfrm>
              <a:off x="3331213" y="6961483"/>
              <a:ext cx="31115" cy="19050"/>
            </a:xfrm>
            <a:custGeom>
              <a:avLst/>
              <a:gdLst/>
              <a:ahLst/>
              <a:cxnLst/>
              <a:rect l="l" t="t" r="r" b="b"/>
              <a:pathLst>
                <a:path w="31114" h="19050">
                  <a:moveTo>
                    <a:pt x="30577" y="0"/>
                  </a:moveTo>
                  <a:lnTo>
                    <a:pt x="0" y="17657"/>
                  </a:lnTo>
                  <a:lnTo>
                    <a:pt x="2361" y="18462"/>
                  </a:lnTo>
                  <a:lnTo>
                    <a:pt x="30577" y="2196"/>
                  </a:lnTo>
                  <a:lnTo>
                    <a:pt x="30577" y="0"/>
                  </a:lnTo>
                  <a:close/>
                </a:path>
              </a:pathLst>
            </a:custGeom>
            <a:solidFill>
              <a:srgbClr val="153E7E"/>
            </a:solidFill>
          </p:spPr>
          <p:txBody>
            <a:bodyPr wrap="square" lIns="0" tIns="0" rIns="0" bIns="0" rtlCol="0"/>
            <a:lstStyle/>
            <a:p>
              <a:endParaRPr sz="1227"/>
            </a:p>
          </p:txBody>
        </p:sp>
        <p:sp>
          <p:nvSpPr>
            <p:cNvPr id="5984" name="object 5984"/>
            <p:cNvSpPr/>
            <p:nvPr/>
          </p:nvSpPr>
          <p:spPr>
            <a:xfrm>
              <a:off x="3329094" y="6959722"/>
              <a:ext cx="33020" cy="19685"/>
            </a:xfrm>
            <a:custGeom>
              <a:avLst/>
              <a:gdLst/>
              <a:ahLst/>
              <a:cxnLst/>
              <a:rect l="l" t="t" r="r" b="b"/>
              <a:pathLst>
                <a:path w="33020" h="19684">
                  <a:moveTo>
                    <a:pt x="32696" y="0"/>
                  </a:moveTo>
                  <a:lnTo>
                    <a:pt x="0" y="18697"/>
                  </a:lnTo>
                  <a:lnTo>
                    <a:pt x="2751" y="19634"/>
                  </a:lnTo>
                  <a:lnTo>
                    <a:pt x="32696" y="2396"/>
                  </a:lnTo>
                  <a:lnTo>
                    <a:pt x="32696" y="0"/>
                  </a:lnTo>
                  <a:close/>
                </a:path>
              </a:pathLst>
            </a:custGeom>
            <a:solidFill>
              <a:srgbClr val="153F7F"/>
            </a:solidFill>
          </p:spPr>
          <p:txBody>
            <a:bodyPr wrap="square" lIns="0" tIns="0" rIns="0" bIns="0" rtlCol="0"/>
            <a:lstStyle/>
            <a:p>
              <a:endParaRPr sz="1227"/>
            </a:p>
          </p:txBody>
        </p:sp>
        <p:sp>
          <p:nvSpPr>
            <p:cNvPr id="5985" name="object 5985"/>
            <p:cNvSpPr/>
            <p:nvPr/>
          </p:nvSpPr>
          <p:spPr>
            <a:xfrm>
              <a:off x="3327219" y="6957816"/>
              <a:ext cx="34925" cy="20955"/>
            </a:xfrm>
            <a:custGeom>
              <a:avLst/>
              <a:gdLst/>
              <a:ahLst/>
              <a:cxnLst/>
              <a:rect l="l" t="t" r="r" b="b"/>
              <a:pathLst>
                <a:path w="34925" h="20954">
                  <a:moveTo>
                    <a:pt x="34571" y="0"/>
                  </a:moveTo>
                  <a:lnTo>
                    <a:pt x="0" y="19963"/>
                  </a:lnTo>
                  <a:lnTo>
                    <a:pt x="2502" y="20816"/>
                  </a:lnTo>
                  <a:lnTo>
                    <a:pt x="34571" y="2355"/>
                  </a:lnTo>
                  <a:lnTo>
                    <a:pt x="34571" y="0"/>
                  </a:lnTo>
                  <a:close/>
                </a:path>
              </a:pathLst>
            </a:custGeom>
            <a:solidFill>
              <a:srgbClr val="163F80"/>
            </a:solidFill>
          </p:spPr>
          <p:txBody>
            <a:bodyPr wrap="square" lIns="0" tIns="0" rIns="0" bIns="0" rtlCol="0"/>
            <a:lstStyle/>
            <a:p>
              <a:endParaRPr sz="1227"/>
            </a:p>
          </p:txBody>
        </p:sp>
        <p:sp>
          <p:nvSpPr>
            <p:cNvPr id="5986" name="object 5986"/>
            <p:cNvSpPr/>
            <p:nvPr/>
          </p:nvSpPr>
          <p:spPr>
            <a:xfrm>
              <a:off x="3325189" y="6955987"/>
              <a:ext cx="36830" cy="22225"/>
            </a:xfrm>
            <a:custGeom>
              <a:avLst/>
              <a:gdLst/>
              <a:ahLst/>
              <a:cxnLst/>
              <a:rect l="l" t="t" r="r" b="b"/>
              <a:pathLst>
                <a:path w="36829" h="22225">
                  <a:moveTo>
                    <a:pt x="36602" y="0"/>
                  </a:moveTo>
                  <a:lnTo>
                    <a:pt x="0" y="21100"/>
                  </a:lnTo>
                  <a:lnTo>
                    <a:pt x="2744" y="22035"/>
                  </a:lnTo>
                  <a:lnTo>
                    <a:pt x="36602" y="2373"/>
                  </a:lnTo>
                  <a:lnTo>
                    <a:pt x="36602" y="0"/>
                  </a:lnTo>
                  <a:close/>
                </a:path>
              </a:pathLst>
            </a:custGeom>
            <a:solidFill>
              <a:srgbClr val="164080"/>
            </a:solidFill>
          </p:spPr>
          <p:txBody>
            <a:bodyPr wrap="square" lIns="0" tIns="0" rIns="0" bIns="0" rtlCol="0"/>
            <a:lstStyle/>
            <a:p>
              <a:endParaRPr sz="1227"/>
            </a:p>
          </p:txBody>
        </p:sp>
        <p:sp>
          <p:nvSpPr>
            <p:cNvPr id="5987" name="object 5987"/>
            <p:cNvSpPr/>
            <p:nvPr/>
          </p:nvSpPr>
          <p:spPr>
            <a:xfrm>
              <a:off x="3323376" y="6954192"/>
              <a:ext cx="38735" cy="23495"/>
            </a:xfrm>
            <a:custGeom>
              <a:avLst/>
              <a:gdLst/>
              <a:ahLst/>
              <a:cxnLst/>
              <a:rect l="l" t="t" r="r" b="b"/>
              <a:pathLst>
                <a:path w="38735" h="23495">
                  <a:moveTo>
                    <a:pt x="38415" y="0"/>
                  </a:moveTo>
                  <a:lnTo>
                    <a:pt x="0" y="22277"/>
                  </a:lnTo>
                  <a:lnTo>
                    <a:pt x="2448" y="23111"/>
                  </a:lnTo>
                  <a:lnTo>
                    <a:pt x="38415" y="2457"/>
                  </a:lnTo>
                  <a:lnTo>
                    <a:pt x="38415" y="0"/>
                  </a:lnTo>
                  <a:close/>
                </a:path>
              </a:pathLst>
            </a:custGeom>
            <a:solidFill>
              <a:srgbClr val="164181"/>
            </a:solidFill>
          </p:spPr>
          <p:txBody>
            <a:bodyPr wrap="square" lIns="0" tIns="0" rIns="0" bIns="0" rtlCol="0"/>
            <a:lstStyle/>
            <a:p>
              <a:endParaRPr sz="1227"/>
            </a:p>
          </p:txBody>
        </p:sp>
        <p:sp>
          <p:nvSpPr>
            <p:cNvPr id="5988" name="object 5988"/>
            <p:cNvSpPr/>
            <p:nvPr/>
          </p:nvSpPr>
          <p:spPr>
            <a:xfrm>
              <a:off x="3321331" y="6952482"/>
              <a:ext cx="40640" cy="24765"/>
            </a:xfrm>
            <a:custGeom>
              <a:avLst/>
              <a:gdLst/>
              <a:ahLst/>
              <a:cxnLst/>
              <a:rect l="l" t="t" r="r" b="b"/>
              <a:pathLst>
                <a:path w="40639" h="24765">
                  <a:moveTo>
                    <a:pt x="40459" y="0"/>
                  </a:moveTo>
                  <a:lnTo>
                    <a:pt x="0" y="23291"/>
                  </a:lnTo>
                  <a:lnTo>
                    <a:pt x="2632" y="24188"/>
                  </a:lnTo>
                  <a:lnTo>
                    <a:pt x="40459" y="2252"/>
                  </a:lnTo>
                  <a:lnTo>
                    <a:pt x="40459" y="0"/>
                  </a:lnTo>
                  <a:close/>
                </a:path>
              </a:pathLst>
            </a:custGeom>
            <a:solidFill>
              <a:srgbClr val="164182"/>
            </a:solidFill>
          </p:spPr>
          <p:txBody>
            <a:bodyPr wrap="square" lIns="0" tIns="0" rIns="0" bIns="0" rtlCol="0"/>
            <a:lstStyle/>
            <a:p>
              <a:endParaRPr sz="1227"/>
            </a:p>
          </p:txBody>
        </p:sp>
        <p:sp>
          <p:nvSpPr>
            <p:cNvPr id="5989" name="object 5989"/>
            <p:cNvSpPr/>
            <p:nvPr/>
          </p:nvSpPr>
          <p:spPr>
            <a:xfrm>
              <a:off x="3319164" y="6950522"/>
              <a:ext cx="43180" cy="26034"/>
            </a:xfrm>
            <a:custGeom>
              <a:avLst/>
              <a:gdLst/>
              <a:ahLst/>
              <a:cxnLst/>
              <a:rect l="l" t="t" r="r" b="b"/>
              <a:pathLst>
                <a:path w="43179" h="26034">
                  <a:moveTo>
                    <a:pt x="42627" y="0"/>
                  </a:moveTo>
                  <a:lnTo>
                    <a:pt x="0" y="24513"/>
                  </a:lnTo>
                  <a:lnTo>
                    <a:pt x="2814" y="25472"/>
                  </a:lnTo>
                  <a:lnTo>
                    <a:pt x="42627" y="2521"/>
                  </a:lnTo>
                  <a:lnTo>
                    <a:pt x="42627" y="0"/>
                  </a:lnTo>
                  <a:close/>
                </a:path>
              </a:pathLst>
            </a:custGeom>
            <a:solidFill>
              <a:srgbClr val="164282"/>
            </a:solidFill>
          </p:spPr>
          <p:txBody>
            <a:bodyPr wrap="square" lIns="0" tIns="0" rIns="0" bIns="0" rtlCol="0"/>
            <a:lstStyle/>
            <a:p>
              <a:endParaRPr sz="1227"/>
            </a:p>
          </p:txBody>
        </p:sp>
        <p:sp>
          <p:nvSpPr>
            <p:cNvPr id="5990" name="object 5990"/>
            <p:cNvSpPr/>
            <p:nvPr/>
          </p:nvSpPr>
          <p:spPr>
            <a:xfrm>
              <a:off x="3317425" y="6948966"/>
              <a:ext cx="44450" cy="26670"/>
            </a:xfrm>
            <a:custGeom>
              <a:avLst/>
              <a:gdLst/>
              <a:ahLst/>
              <a:cxnLst/>
              <a:rect l="l" t="t" r="r" b="b"/>
              <a:pathLst>
                <a:path w="44450" h="26670">
                  <a:moveTo>
                    <a:pt x="44365" y="0"/>
                  </a:moveTo>
                  <a:lnTo>
                    <a:pt x="0" y="25477"/>
                  </a:lnTo>
                  <a:lnTo>
                    <a:pt x="2267" y="26250"/>
                  </a:lnTo>
                  <a:lnTo>
                    <a:pt x="44365" y="2117"/>
                  </a:lnTo>
                  <a:lnTo>
                    <a:pt x="44365" y="0"/>
                  </a:lnTo>
                  <a:close/>
                </a:path>
              </a:pathLst>
            </a:custGeom>
            <a:solidFill>
              <a:srgbClr val="164383"/>
            </a:solidFill>
          </p:spPr>
          <p:txBody>
            <a:bodyPr wrap="square" lIns="0" tIns="0" rIns="0" bIns="0" rtlCol="0"/>
            <a:lstStyle/>
            <a:p>
              <a:endParaRPr sz="1227"/>
            </a:p>
          </p:txBody>
        </p:sp>
        <p:sp>
          <p:nvSpPr>
            <p:cNvPr id="5991" name="object 5991"/>
            <p:cNvSpPr/>
            <p:nvPr/>
          </p:nvSpPr>
          <p:spPr>
            <a:xfrm>
              <a:off x="3315280" y="6946937"/>
              <a:ext cx="46990" cy="27940"/>
            </a:xfrm>
            <a:custGeom>
              <a:avLst/>
              <a:gdLst/>
              <a:ahLst/>
              <a:cxnLst/>
              <a:rect l="l" t="t" r="r" b="b"/>
              <a:pathLst>
                <a:path w="46989" h="27940">
                  <a:moveTo>
                    <a:pt x="46510" y="0"/>
                  </a:moveTo>
                  <a:lnTo>
                    <a:pt x="0" y="26775"/>
                  </a:lnTo>
                  <a:lnTo>
                    <a:pt x="2660" y="27681"/>
                  </a:lnTo>
                  <a:lnTo>
                    <a:pt x="46510" y="2544"/>
                  </a:lnTo>
                  <a:lnTo>
                    <a:pt x="46510" y="0"/>
                  </a:lnTo>
                  <a:close/>
                </a:path>
              </a:pathLst>
            </a:custGeom>
            <a:solidFill>
              <a:srgbClr val="164384"/>
            </a:solidFill>
          </p:spPr>
          <p:txBody>
            <a:bodyPr wrap="square" lIns="0" tIns="0" rIns="0" bIns="0" rtlCol="0"/>
            <a:lstStyle/>
            <a:p>
              <a:endParaRPr sz="1227"/>
            </a:p>
          </p:txBody>
        </p:sp>
        <p:sp>
          <p:nvSpPr>
            <p:cNvPr id="5992" name="object 5992"/>
            <p:cNvSpPr/>
            <p:nvPr/>
          </p:nvSpPr>
          <p:spPr>
            <a:xfrm>
              <a:off x="3313592" y="6945351"/>
              <a:ext cx="48260" cy="28575"/>
            </a:xfrm>
            <a:custGeom>
              <a:avLst/>
              <a:gdLst/>
              <a:ahLst/>
              <a:cxnLst/>
              <a:rect l="l" t="t" r="r" b="b"/>
              <a:pathLst>
                <a:path w="48260" h="28575">
                  <a:moveTo>
                    <a:pt x="48199" y="0"/>
                  </a:moveTo>
                  <a:lnTo>
                    <a:pt x="0" y="27786"/>
                  </a:lnTo>
                  <a:lnTo>
                    <a:pt x="2115" y="28506"/>
                  </a:lnTo>
                  <a:lnTo>
                    <a:pt x="48199" y="2154"/>
                  </a:lnTo>
                  <a:lnTo>
                    <a:pt x="48199" y="0"/>
                  </a:lnTo>
                  <a:close/>
                </a:path>
              </a:pathLst>
            </a:custGeom>
            <a:solidFill>
              <a:srgbClr val="164485"/>
            </a:solidFill>
          </p:spPr>
          <p:txBody>
            <a:bodyPr wrap="square" lIns="0" tIns="0" rIns="0" bIns="0" rtlCol="0"/>
            <a:lstStyle/>
            <a:p>
              <a:endParaRPr sz="1227"/>
            </a:p>
          </p:txBody>
        </p:sp>
        <p:sp>
          <p:nvSpPr>
            <p:cNvPr id="5993" name="object 5993"/>
            <p:cNvSpPr/>
            <p:nvPr/>
          </p:nvSpPr>
          <p:spPr>
            <a:xfrm>
              <a:off x="3311478" y="6943453"/>
              <a:ext cx="50800" cy="29845"/>
            </a:xfrm>
            <a:custGeom>
              <a:avLst/>
              <a:gdLst/>
              <a:ahLst/>
              <a:cxnLst/>
              <a:rect l="l" t="t" r="r" b="b"/>
              <a:pathLst>
                <a:path w="50800" h="29845">
                  <a:moveTo>
                    <a:pt x="50312" y="0"/>
                  </a:moveTo>
                  <a:lnTo>
                    <a:pt x="0" y="28963"/>
                  </a:lnTo>
                  <a:lnTo>
                    <a:pt x="2475" y="29807"/>
                  </a:lnTo>
                  <a:lnTo>
                    <a:pt x="50312" y="2182"/>
                  </a:lnTo>
                  <a:lnTo>
                    <a:pt x="50312" y="0"/>
                  </a:lnTo>
                  <a:close/>
                </a:path>
              </a:pathLst>
            </a:custGeom>
            <a:solidFill>
              <a:srgbClr val="174585"/>
            </a:solidFill>
          </p:spPr>
          <p:txBody>
            <a:bodyPr wrap="square" lIns="0" tIns="0" rIns="0" bIns="0" rtlCol="0"/>
            <a:lstStyle/>
            <a:p>
              <a:endParaRPr sz="1227"/>
            </a:p>
          </p:txBody>
        </p:sp>
        <p:sp>
          <p:nvSpPr>
            <p:cNvPr id="5994" name="object 5994"/>
            <p:cNvSpPr/>
            <p:nvPr/>
          </p:nvSpPr>
          <p:spPr>
            <a:xfrm>
              <a:off x="3309728" y="6941849"/>
              <a:ext cx="52069" cy="31115"/>
            </a:xfrm>
            <a:custGeom>
              <a:avLst/>
              <a:gdLst/>
              <a:ahLst/>
              <a:cxnLst/>
              <a:rect l="l" t="t" r="r" b="b"/>
              <a:pathLst>
                <a:path w="52070" h="31115">
                  <a:moveTo>
                    <a:pt x="52063" y="0"/>
                  </a:moveTo>
                  <a:lnTo>
                    <a:pt x="0" y="29971"/>
                  </a:lnTo>
                  <a:lnTo>
                    <a:pt x="2151" y="30704"/>
                  </a:lnTo>
                  <a:lnTo>
                    <a:pt x="52063" y="2093"/>
                  </a:lnTo>
                  <a:lnTo>
                    <a:pt x="52063" y="0"/>
                  </a:lnTo>
                  <a:close/>
                </a:path>
              </a:pathLst>
            </a:custGeom>
            <a:solidFill>
              <a:srgbClr val="174586"/>
            </a:solidFill>
          </p:spPr>
          <p:txBody>
            <a:bodyPr wrap="square" lIns="0" tIns="0" rIns="0" bIns="0" rtlCol="0"/>
            <a:lstStyle/>
            <a:p>
              <a:endParaRPr sz="1227"/>
            </a:p>
          </p:txBody>
        </p:sp>
        <p:sp>
          <p:nvSpPr>
            <p:cNvPr id="5995" name="object 5995"/>
            <p:cNvSpPr/>
            <p:nvPr/>
          </p:nvSpPr>
          <p:spPr>
            <a:xfrm>
              <a:off x="3307556" y="6939891"/>
              <a:ext cx="54610" cy="32384"/>
            </a:xfrm>
            <a:custGeom>
              <a:avLst/>
              <a:gdLst/>
              <a:ahLst/>
              <a:cxnLst/>
              <a:rect l="l" t="t" r="r" b="b"/>
              <a:pathLst>
                <a:path w="54610" h="32384">
                  <a:moveTo>
                    <a:pt x="54235" y="0"/>
                  </a:moveTo>
                  <a:lnTo>
                    <a:pt x="0" y="31188"/>
                  </a:lnTo>
                  <a:lnTo>
                    <a:pt x="2528" y="32050"/>
                  </a:lnTo>
                  <a:lnTo>
                    <a:pt x="54235" y="2191"/>
                  </a:lnTo>
                  <a:lnTo>
                    <a:pt x="54235" y="0"/>
                  </a:lnTo>
                  <a:close/>
                </a:path>
              </a:pathLst>
            </a:custGeom>
            <a:solidFill>
              <a:srgbClr val="174687"/>
            </a:solidFill>
          </p:spPr>
          <p:txBody>
            <a:bodyPr wrap="square" lIns="0" tIns="0" rIns="0" bIns="0" rtlCol="0"/>
            <a:lstStyle/>
            <a:p>
              <a:endParaRPr sz="1227"/>
            </a:p>
          </p:txBody>
        </p:sp>
        <p:sp>
          <p:nvSpPr>
            <p:cNvPr id="5996" name="object 5996"/>
            <p:cNvSpPr/>
            <p:nvPr/>
          </p:nvSpPr>
          <p:spPr>
            <a:xfrm>
              <a:off x="3305771" y="6937985"/>
              <a:ext cx="56515" cy="33655"/>
            </a:xfrm>
            <a:custGeom>
              <a:avLst/>
              <a:gdLst/>
              <a:ahLst/>
              <a:cxnLst/>
              <a:rect l="l" t="t" r="r" b="b"/>
              <a:pathLst>
                <a:path w="56514" h="33654">
                  <a:moveTo>
                    <a:pt x="56019" y="0"/>
                  </a:moveTo>
                  <a:lnTo>
                    <a:pt x="0" y="32486"/>
                  </a:lnTo>
                  <a:lnTo>
                    <a:pt x="2271" y="33260"/>
                  </a:lnTo>
                  <a:lnTo>
                    <a:pt x="56019" y="2275"/>
                  </a:lnTo>
                  <a:lnTo>
                    <a:pt x="56019" y="0"/>
                  </a:lnTo>
                  <a:close/>
                </a:path>
              </a:pathLst>
            </a:custGeom>
            <a:solidFill>
              <a:srgbClr val="174788"/>
            </a:solidFill>
          </p:spPr>
          <p:txBody>
            <a:bodyPr wrap="square" lIns="0" tIns="0" rIns="0" bIns="0" rtlCol="0"/>
            <a:lstStyle/>
            <a:p>
              <a:endParaRPr sz="1227"/>
            </a:p>
          </p:txBody>
        </p:sp>
        <p:sp>
          <p:nvSpPr>
            <p:cNvPr id="5997" name="object 5997"/>
            <p:cNvSpPr/>
            <p:nvPr/>
          </p:nvSpPr>
          <p:spPr>
            <a:xfrm>
              <a:off x="3303677" y="6936304"/>
              <a:ext cx="58419" cy="34290"/>
            </a:xfrm>
            <a:custGeom>
              <a:avLst/>
              <a:gdLst/>
              <a:ahLst/>
              <a:cxnLst/>
              <a:rect l="l" t="t" r="r" b="b"/>
              <a:pathLst>
                <a:path w="58420" h="34290">
                  <a:moveTo>
                    <a:pt x="58113" y="0"/>
                  </a:moveTo>
                  <a:lnTo>
                    <a:pt x="0" y="33454"/>
                  </a:lnTo>
                  <a:lnTo>
                    <a:pt x="2134" y="34181"/>
                  </a:lnTo>
                  <a:lnTo>
                    <a:pt x="58113" y="2034"/>
                  </a:lnTo>
                  <a:lnTo>
                    <a:pt x="58113" y="0"/>
                  </a:lnTo>
                  <a:close/>
                </a:path>
              </a:pathLst>
            </a:custGeom>
            <a:solidFill>
              <a:srgbClr val="174888"/>
            </a:solidFill>
          </p:spPr>
          <p:txBody>
            <a:bodyPr wrap="square" lIns="0" tIns="0" rIns="0" bIns="0" rtlCol="0"/>
            <a:lstStyle/>
            <a:p>
              <a:endParaRPr sz="1227"/>
            </a:p>
          </p:txBody>
        </p:sp>
        <p:sp>
          <p:nvSpPr>
            <p:cNvPr id="5998" name="object 5998"/>
            <p:cNvSpPr/>
            <p:nvPr/>
          </p:nvSpPr>
          <p:spPr>
            <a:xfrm>
              <a:off x="3301976" y="6934442"/>
              <a:ext cx="60325" cy="35560"/>
            </a:xfrm>
            <a:custGeom>
              <a:avLst/>
              <a:gdLst/>
              <a:ahLst/>
              <a:cxnLst/>
              <a:rect l="l" t="t" r="r" b="b"/>
              <a:pathLst>
                <a:path w="60325" h="35559">
                  <a:moveTo>
                    <a:pt x="59815" y="0"/>
                  </a:moveTo>
                  <a:lnTo>
                    <a:pt x="0" y="34736"/>
                  </a:lnTo>
                  <a:lnTo>
                    <a:pt x="2084" y="35447"/>
                  </a:lnTo>
                  <a:lnTo>
                    <a:pt x="59815" y="2294"/>
                  </a:lnTo>
                  <a:lnTo>
                    <a:pt x="59815" y="0"/>
                  </a:lnTo>
                  <a:close/>
                </a:path>
              </a:pathLst>
            </a:custGeom>
            <a:solidFill>
              <a:srgbClr val="174889"/>
            </a:solidFill>
          </p:spPr>
          <p:txBody>
            <a:bodyPr wrap="square" lIns="0" tIns="0" rIns="0" bIns="0" rtlCol="0"/>
            <a:lstStyle/>
            <a:p>
              <a:endParaRPr sz="1227"/>
            </a:p>
          </p:txBody>
        </p:sp>
        <p:sp>
          <p:nvSpPr>
            <p:cNvPr id="5999" name="object 5999"/>
            <p:cNvSpPr/>
            <p:nvPr/>
          </p:nvSpPr>
          <p:spPr>
            <a:xfrm>
              <a:off x="3299668" y="6932781"/>
              <a:ext cx="62230" cy="36830"/>
            </a:xfrm>
            <a:custGeom>
              <a:avLst/>
              <a:gdLst/>
              <a:ahLst/>
              <a:cxnLst/>
              <a:rect l="l" t="t" r="r" b="b"/>
              <a:pathLst>
                <a:path w="62229" h="36829">
                  <a:moveTo>
                    <a:pt x="62123" y="0"/>
                  </a:moveTo>
                  <a:lnTo>
                    <a:pt x="0" y="35611"/>
                  </a:lnTo>
                  <a:lnTo>
                    <a:pt x="2327" y="36404"/>
                  </a:lnTo>
                  <a:lnTo>
                    <a:pt x="62123" y="1933"/>
                  </a:lnTo>
                  <a:lnTo>
                    <a:pt x="62123" y="0"/>
                  </a:lnTo>
                  <a:close/>
                </a:path>
              </a:pathLst>
            </a:custGeom>
            <a:solidFill>
              <a:srgbClr val="17498A"/>
            </a:solidFill>
          </p:spPr>
          <p:txBody>
            <a:bodyPr wrap="square" lIns="0" tIns="0" rIns="0" bIns="0" rtlCol="0"/>
            <a:lstStyle/>
            <a:p>
              <a:endParaRPr sz="1227"/>
            </a:p>
          </p:txBody>
        </p:sp>
        <p:sp>
          <p:nvSpPr>
            <p:cNvPr id="6000" name="object 6000"/>
            <p:cNvSpPr/>
            <p:nvPr/>
          </p:nvSpPr>
          <p:spPr>
            <a:xfrm>
              <a:off x="3297417" y="6930815"/>
              <a:ext cx="64769" cy="38100"/>
            </a:xfrm>
            <a:custGeom>
              <a:avLst/>
              <a:gdLst/>
              <a:ahLst/>
              <a:cxnLst/>
              <a:rect l="l" t="t" r="r" b="b"/>
              <a:pathLst>
                <a:path w="64770" h="38100">
                  <a:moveTo>
                    <a:pt x="64373" y="0"/>
                  </a:moveTo>
                  <a:lnTo>
                    <a:pt x="0" y="36810"/>
                  </a:lnTo>
                  <a:lnTo>
                    <a:pt x="2831" y="37775"/>
                  </a:lnTo>
                  <a:lnTo>
                    <a:pt x="64373" y="2347"/>
                  </a:lnTo>
                  <a:lnTo>
                    <a:pt x="64373" y="0"/>
                  </a:lnTo>
                  <a:close/>
                </a:path>
              </a:pathLst>
            </a:custGeom>
            <a:solidFill>
              <a:srgbClr val="174A8A"/>
            </a:solidFill>
          </p:spPr>
          <p:txBody>
            <a:bodyPr wrap="square" lIns="0" tIns="0" rIns="0" bIns="0" rtlCol="0"/>
            <a:lstStyle/>
            <a:p>
              <a:endParaRPr sz="1227"/>
            </a:p>
          </p:txBody>
        </p:sp>
        <p:sp>
          <p:nvSpPr>
            <p:cNvPr id="6001" name="object 6001"/>
            <p:cNvSpPr/>
            <p:nvPr/>
          </p:nvSpPr>
          <p:spPr>
            <a:xfrm>
              <a:off x="3295663" y="6929214"/>
              <a:ext cx="66675" cy="38735"/>
            </a:xfrm>
            <a:custGeom>
              <a:avLst/>
              <a:gdLst/>
              <a:ahLst/>
              <a:cxnLst/>
              <a:rect l="l" t="t" r="r" b="b"/>
              <a:pathLst>
                <a:path w="66675" h="38734">
                  <a:moveTo>
                    <a:pt x="66127" y="0"/>
                  </a:moveTo>
                  <a:lnTo>
                    <a:pt x="0" y="37813"/>
                  </a:lnTo>
                  <a:lnTo>
                    <a:pt x="2461" y="38652"/>
                  </a:lnTo>
                  <a:lnTo>
                    <a:pt x="66127" y="2001"/>
                  </a:lnTo>
                  <a:lnTo>
                    <a:pt x="66127" y="0"/>
                  </a:lnTo>
                  <a:close/>
                </a:path>
              </a:pathLst>
            </a:custGeom>
            <a:solidFill>
              <a:srgbClr val="184A8B"/>
            </a:solidFill>
          </p:spPr>
          <p:txBody>
            <a:bodyPr wrap="square" lIns="0" tIns="0" rIns="0" bIns="0" rtlCol="0"/>
            <a:lstStyle/>
            <a:p>
              <a:endParaRPr sz="1227"/>
            </a:p>
          </p:txBody>
        </p:sp>
        <p:sp>
          <p:nvSpPr>
            <p:cNvPr id="6002" name="object 6002"/>
            <p:cNvSpPr/>
            <p:nvPr/>
          </p:nvSpPr>
          <p:spPr>
            <a:xfrm>
              <a:off x="3294697" y="6927241"/>
              <a:ext cx="67310" cy="40640"/>
            </a:xfrm>
            <a:custGeom>
              <a:avLst/>
              <a:gdLst/>
              <a:ahLst/>
              <a:cxnLst/>
              <a:rect l="l" t="t" r="r" b="b"/>
              <a:pathLst>
                <a:path w="67310" h="40640">
                  <a:moveTo>
                    <a:pt x="67094" y="0"/>
                  </a:moveTo>
                  <a:lnTo>
                    <a:pt x="0" y="38460"/>
                  </a:lnTo>
                  <a:lnTo>
                    <a:pt x="0" y="39240"/>
                  </a:lnTo>
                  <a:lnTo>
                    <a:pt x="159" y="39512"/>
                  </a:lnTo>
                  <a:lnTo>
                    <a:pt x="1744" y="40052"/>
                  </a:lnTo>
                  <a:lnTo>
                    <a:pt x="67094" y="2101"/>
                  </a:lnTo>
                  <a:lnTo>
                    <a:pt x="67094" y="0"/>
                  </a:lnTo>
                  <a:close/>
                </a:path>
              </a:pathLst>
            </a:custGeom>
            <a:solidFill>
              <a:srgbClr val="184B8C"/>
            </a:solidFill>
          </p:spPr>
          <p:txBody>
            <a:bodyPr wrap="square" lIns="0" tIns="0" rIns="0" bIns="0" rtlCol="0"/>
            <a:lstStyle/>
            <a:p>
              <a:endParaRPr sz="1227"/>
            </a:p>
          </p:txBody>
        </p:sp>
        <p:sp>
          <p:nvSpPr>
            <p:cNvPr id="6003" name="object 6003"/>
            <p:cNvSpPr/>
            <p:nvPr/>
          </p:nvSpPr>
          <p:spPr>
            <a:xfrm>
              <a:off x="3294697" y="6923697"/>
              <a:ext cx="67310" cy="42545"/>
            </a:xfrm>
            <a:custGeom>
              <a:avLst/>
              <a:gdLst/>
              <a:ahLst/>
              <a:cxnLst/>
              <a:rect l="l" t="t" r="r" b="b"/>
              <a:pathLst>
                <a:path w="67310" h="42545">
                  <a:moveTo>
                    <a:pt x="67094" y="0"/>
                  </a:moveTo>
                  <a:lnTo>
                    <a:pt x="0" y="38468"/>
                  </a:lnTo>
                  <a:lnTo>
                    <a:pt x="0" y="40411"/>
                  </a:lnTo>
                  <a:lnTo>
                    <a:pt x="0" y="40944"/>
                  </a:lnTo>
                  <a:lnTo>
                    <a:pt x="0" y="42545"/>
                  </a:lnTo>
                  <a:lnTo>
                    <a:pt x="67094" y="4025"/>
                  </a:lnTo>
                  <a:lnTo>
                    <a:pt x="67094" y="2032"/>
                  </a:lnTo>
                  <a:lnTo>
                    <a:pt x="67094" y="0"/>
                  </a:lnTo>
                  <a:close/>
                </a:path>
              </a:pathLst>
            </a:custGeom>
            <a:solidFill>
              <a:srgbClr val="184C8D"/>
            </a:solidFill>
          </p:spPr>
          <p:txBody>
            <a:bodyPr wrap="square" lIns="0" tIns="0" rIns="0" bIns="0" rtlCol="0"/>
            <a:lstStyle/>
            <a:p>
              <a:endParaRPr sz="1227"/>
            </a:p>
          </p:txBody>
        </p:sp>
        <p:sp>
          <p:nvSpPr>
            <p:cNvPr id="6004" name="object 6004"/>
            <p:cNvSpPr/>
            <p:nvPr/>
          </p:nvSpPr>
          <p:spPr>
            <a:xfrm>
              <a:off x="3294697" y="6921636"/>
              <a:ext cx="67310" cy="41275"/>
            </a:xfrm>
            <a:custGeom>
              <a:avLst/>
              <a:gdLst/>
              <a:ahLst/>
              <a:cxnLst/>
              <a:rect l="l" t="t" r="r" b="b"/>
              <a:pathLst>
                <a:path w="67310" h="41275">
                  <a:moveTo>
                    <a:pt x="67094" y="0"/>
                  </a:moveTo>
                  <a:lnTo>
                    <a:pt x="0" y="38963"/>
                  </a:lnTo>
                  <a:lnTo>
                    <a:pt x="0" y="41119"/>
                  </a:lnTo>
                  <a:lnTo>
                    <a:pt x="67094" y="2441"/>
                  </a:lnTo>
                  <a:lnTo>
                    <a:pt x="67094" y="0"/>
                  </a:lnTo>
                  <a:close/>
                </a:path>
              </a:pathLst>
            </a:custGeom>
            <a:solidFill>
              <a:srgbClr val="184D8E"/>
            </a:solidFill>
          </p:spPr>
          <p:txBody>
            <a:bodyPr wrap="square" lIns="0" tIns="0" rIns="0" bIns="0" rtlCol="0"/>
            <a:lstStyle/>
            <a:p>
              <a:endParaRPr sz="1227"/>
            </a:p>
          </p:txBody>
        </p:sp>
        <p:sp>
          <p:nvSpPr>
            <p:cNvPr id="6005" name="object 6005"/>
            <p:cNvSpPr/>
            <p:nvPr/>
          </p:nvSpPr>
          <p:spPr>
            <a:xfrm>
              <a:off x="3294685" y="6918198"/>
              <a:ext cx="67310" cy="43180"/>
            </a:xfrm>
            <a:custGeom>
              <a:avLst/>
              <a:gdLst/>
              <a:ahLst/>
              <a:cxnLst/>
              <a:rect l="l" t="t" r="r" b="b"/>
              <a:pathLst>
                <a:path w="67310" h="43179">
                  <a:moveTo>
                    <a:pt x="67106" y="1841"/>
                  </a:moveTo>
                  <a:lnTo>
                    <a:pt x="67094" y="0"/>
                  </a:lnTo>
                  <a:lnTo>
                    <a:pt x="0" y="38747"/>
                  </a:lnTo>
                  <a:lnTo>
                    <a:pt x="0" y="41021"/>
                  </a:lnTo>
                  <a:lnTo>
                    <a:pt x="12" y="42621"/>
                  </a:lnTo>
                  <a:lnTo>
                    <a:pt x="67106" y="4000"/>
                  </a:lnTo>
                  <a:lnTo>
                    <a:pt x="67106" y="1841"/>
                  </a:lnTo>
                  <a:close/>
                </a:path>
              </a:pathLst>
            </a:custGeom>
            <a:solidFill>
              <a:srgbClr val="184E8F"/>
            </a:solidFill>
          </p:spPr>
          <p:txBody>
            <a:bodyPr wrap="square" lIns="0" tIns="0" rIns="0" bIns="0" rtlCol="0"/>
            <a:lstStyle/>
            <a:p>
              <a:endParaRPr sz="1227"/>
            </a:p>
          </p:txBody>
        </p:sp>
        <p:sp>
          <p:nvSpPr>
            <p:cNvPr id="6006" name="object 6006"/>
            <p:cNvSpPr/>
            <p:nvPr/>
          </p:nvSpPr>
          <p:spPr>
            <a:xfrm>
              <a:off x="3294697" y="6916619"/>
              <a:ext cx="67310" cy="40640"/>
            </a:xfrm>
            <a:custGeom>
              <a:avLst/>
              <a:gdLst/>
              <a:ahLst/>
              <a:cxnLst/>
              <a:rect l="l" t="t" r="r" b="b"/>
              <a:pathLst>
                <a:path w="67310" h="40640">
                  <a:moveTo>
                    <a:pt x="67094" y="0"/>
                  </a:moveTo>
                  <a:lnTo>
                    <a:pt x="0" y="38460"/>
                  </a:lnTo>
                  <a:lnTo>
                    <a:pt x="0" y="40595"/>
                  </a:lnTo>
                  <a:lnTo>
                    <a:pt x="67094" y="2011"/>
                  </a:lnTo>
                  <a:lnTo>
                    <a:pt x="67094" y="0"/>
                  </a:lnTo>
                  <a:close/>
                </a:path>
              </a:pathLst>
            </a:custGeom>
            <a:solidFill>
              <a:srgbClr val="184F90"/>
            </a:solidFill>
          </p:spPr>
          <p:txBody>
            <a:bodyPr wrap="square" lIns="0" tIns="0" rIns="0" bIns="0" rtlCol="0"/>
            <a:lstStyle/>
            <a:p>
              <a:endParaRPr sz="1227"/>
            </a:p>
          </p:txBody>
        </p:sp>
        <p:sp>
          <p:nvSpPr>
            <p:cNvPr id="6007" name="object 6007"/>
            <p:cNvSpPr/>
            <p:nvPr/>
          </p:nvSpPr>
          <p:spPr>
            <a:xfrm>
              <a:off x="3294697" y="6914675"/>
              <a:ext cx="67310" cy="41275"/>
            </a:xfrm>
            <a:custGeom>
              <a:avLst/>
              <a:gdLst/>
              <a:ahLst/>
              <a:cxnLst/>
              <a:rect l="l" t="t" r="r" b="b"/>
              <a:pathLst>
                <a:path w="67310" h="41275">
                  <a:moveTo>
                    <a:pt x="67094" y="0"/>
                  </a:moveTo>
                  <a:lnTo>
                    <a:pt x="0" y="38460"/>
                  </a:lnTo>
                  <a:lnTo>
                    <a:pt x="0" y="40755"/>
                  </a:lnTo>
                  <a:lnTo>
                    <a:pt x="67094" y="2388"/>
                  </a:lnTo>
                  <a:lnTo>
                    <a:pt x="67094" y="0"/>
                  </a:lnTo>
                  <a:close/>
                </a:path>
              </a:pathLst>
            </a:custGeom>
            <a:solidFill>
              <a:srgbClr val="195091"/>
            </a:solidFill>
          </p:spPr>
          <p:txBody>
            <a:bodyPr wrap="square" lIns="0" tIns="0" rIns="0" bIns="0" rtlCol="0"/>
            <a:lstStyle/>
            <a:p>
              <a:endParaRPr sz="1227"/>
            </a:p>
          </p:txBody>
        </p:sp>
        <p:sp>
          <p:nvSpPr>
            <p:cNvPr id="6008" name="object 6008"/>
            <p:cNvSpPr/>
            <p:nvPr/>
          </p:nvSpPr>
          <p:spPr>
            <a:xfrm>
              <a:off x="3294685" y="6910946"/>
              <a:ext cx="67310" cy="43180"/>
            </a:xfrm>
            <a:custGeom>
              <a:avLst/>
              <a:gdLst/>
              <a:ahLst/>
              <a:cxnLst/>
              <a:rect l="l" t="t" r="r" b="b"/>
              <a:pathLst>
                <a:path w="67310" h="43179">
                  <a:moveTo>
                    <a:pt x="67106" y="0"/>
                  </a:moveTo>
                  <a:lnTo>
                    <a:pt x="12" y="38582"/>
                  </a:lnTo>
                  <a:lnTo>
                    <a:pt x="12" y="40576"/>
                  </a:lnTo>
                  <a:lnTo>
                    <a:pt x="0" y="42722"/>
                  </a:lnTo>
                  <a:lnTo>
                    <a:pt x="67094" y="4102"/>
                  </a:lnTo>
                  <a:lnTo>
                    <a:pt x="67094" y="2197"/>
                  </a:lnTo>
                  <a:lnTo>
                    <a:pt x="67106" y="0"/>
                  </a:lnTo>
                  <a:close/>
                </a:path>
              </a:pathLst>
            </a:custGeom>
            <a:solidFill>
              <a:srgbClr val="195192"/>
            </a:solidFill>
          </p:spPr>
          <p:txBody>
            <a:bodyPr wrap="square" lIns="0" tIns="0" rIns="0" bIns="0" rtlCol="0"/>
            <a:lstStyle/>
            <a:p>
              <a:endParaRPr sz="1227"/>
            </a:p>
          </p:txBody>
        </p:sp>
        <p:sp>
          <p:nvSpPr>
            <p:cNvPr id="6009" name="object 6009"/>
            <p:cNvSpPr/>
            <p:nvPr/>
          </p:nvSpPr>
          <p:spPr>
            <a:xfrm>
              <a:off x="3294697" y="6908977"/>
              <a:ext cx="67310" cy="41275"/>
            </a:xfrm>
            <a:custGeom>
              <a:avLst/>
              <a:gdLst/>
              <a:ahLst/>
              <a:cxnLst/>
              <a:rect l="l" t="t" r="r" b="b"/>
              <a:pathLst>
                <a:path w="67310" h="41275">
                  <a:moveTo>
                    <a:pt x="67094" y="0"/>
                  </a:moveTo>
                  <a:lnTo>
                    <a:pt x="0" y="38908"/>
                  </a:lnTo>
                  <a:lnTo>
                    <a:pt x="0" y="41201"/>
                  </a:lnTo>
                  <a:lnTo>
                    <a:pt x="67094" y="2576"/>
                  </a:lnTo>
                  <a:lnTo>
                    <a:pt x="67094" y="0"/>
                  </a:lnTo>
                  <a:close/>
                </a:path>
              </a:pathLst>
            </a:custGeom>
            <a:solidFill>
              <a:srgbClr val="195293"/>
            </a:solidFill>
          </p:spPr>
          <p:txBody>
            <a:bodyPr wrap="square" lIns="0" tIns="0" rIns="0" bIns="0" rtlCol="0"/>
            <a:lstStyle/>
            <a:p>
              <a:endParaRPr sz="1227"/>
            </a:p>
          </p:txBody>
        </p:sp>
        <p:sp>
          <p:nvSpPr>
            <p:cNvPr id="6010" name="object 6010"/>
            <p:cNvSpPr/>
            <p:nvPr/>
          </p:nvSpPr>
          <p:spPr>
            <a:xfrm>
              <a:off x="3294685" y="6905434"/>
              <a:ext cx="67310" cy="43180"/>
            </a:xfrm>
            <a:custGeom>
              <a:avLst/>
              <a:gdLst/>
              <a:ahLst/>
              <a:cxnLst/>
              <a:rect l="l" t="t" r="r" b="b"/>
              <a:pathLst>
                <a:path w="67310" h="43179">
                  <a:moveTo>
                    <a:pt x="67106" y="0"/>
                  </a:moveTo>
                  <a:lnTo>
                    <a:pt x="12" y="38963"/>
                  </a:lnTo>
                  <a:lnTo>
                    <a:pt x="12" y="40551"/>
                  </a:lnTo>
                  <a:lnTo>
                    <a:pt x="0" y="42938"/>
                  </a:lnTo>
                  <a:lnTo>
                    <a:pt x="67094" y="4191"/>
                  </a:lnTo>
                  <a:lnTo>
                    <a:pt x="67094" y="2565"/>
                  </a:lnTo>
                  <a:lnTo>
                    <a:pt x="67106" y="0"/>
                  </a:lnTo>
                  <a:close/>
                </a:path>
              </a:pathLst>
            </a:custGeom>
            <a:solidFill>
              <a:srgbClr val="195394"/>
            </a:solidFill>
          </p:spPr>
          <p:txBody>
            <a:bodyPr wrap="square" lIns="0" tIns="0" rIns="0" bIns="0" rtlCol="0"/>
            <a:lstStyle/>
            <a:p>
              <a:endParaRPr sz="1227"/>
            </a:p>
          </p:txBody>
        </p:sp>
        <p:sp>
          <p:nvSpPr>
            <p:cNvPr id="6011" name="object 6011"/>
            <p:cNvSpPr/>
            <p:nvPr/>
          </p:nvSpPr>
          <p:spPr>
            <a:xfrm>
              <a:off x="3294697" y="6903865"/>
              <a:ext cx="67310" cy="40640"/>
            </a:xfrm>
            <a:custGeom>
              <a:avLst/>
              <a:gdLst/>
              <a:ahLst/>
              <a:cxnLst/>
              <a:rect l="l" t="t" r="r" b="b"/>
              <a:pathLst>
                <a:path w="67310" h="40640">
                  <a:moveTo>
                    <a:pt x="67094" y="0"/>
                  </a:moveTo>
                  <a:lnTo>
                    <a:pt x="0" y="38624"/>
                  </a:lnTo>
                  <a:lnTo>
                    <a:pt x="0" y="40593"/>
                  </a:lnTo>
                  <a:lnTo>
                    <a:pt x="67094" y="2132"/>
                  </a:lnTo>
                  <a:lnTo>
                    <a:pt x="67094" y="0"/>
                  </a:lnTo>
                  <a:close/>
                </a:path>
              </a:pathLst>
            </a:custGeom>
            <a:solidFill>
              <a:srgbClr val="195495"/>
            </a:solidFill>
          </p:spPr>
          <p:txBody>
            <a:bodyPr wrap="square" lIns="0" tIns="0" rIns="0" bIns="0" rtlCol="0"/>
            <a:lstStyle/>
            <a:p>
              <a:endParaRPr sz="1227"/>
            </a:p>
          </p:txBody>
        </p:sp>
        <p:sp>
          <p:nvSpPr>
            <p:cNvPr id="6012" name="object 6012"/>
            <p:cNvSpPr/>
            <p:nvPr/>
          </p:nvSpPr>
          <p:spPr>
            <a:xfrm>
              <a:off x="3294697" y="6901915"/>
              <a:ext cx="67310" cy="41275"/>
            </a:xfrm>
            <a:custGeom>
              <a:avLst/>
              <a:gdLst/>
              <a:ahLst/>
              <a:cxnLst/>
              <a:rect l="l" t="t" r="r" b="b"/>
              <a:pathLst>
                <a:path w="67310" h="41275">
                  <a:moveTo>
                    <a:pt x="67094" y="0"/>
                  </a:moveTo>
                  <a:lnTo>
                    <a:pt x="0" y="38529"/>
                  </a:lnTo>
                  <a:lnTo>
                    <a:pt x="0" y="40942"/>
                  </a:lnTo>
                  <a:lnTo>
                    <a:pt x="67094" y="2481"/>
                  </a:lnTo>
                  <a:lnTo>
                    <a:pt x="67094" y="0"/>
                  </a:lnTo>
                  <a:close/>
                </a:path>
              </a:pathLst>
            </a:custGeom>
            <a:solidFill>
              <a:srgbClr val="195596"/>
            </a:solidFill>
          </p:spPr>
          <p:txBody>
            <a:bodyPr wrap="square" lIns="0" tIns="0" rIns="0" bIns="0" rtlCol="0"/>
            <a:lstStyle/>
            <a:p>
              <a:endParaRPr sz="1227"/>
            </a:p>
          </p:txBody>
        </p:sp>
        <p:sp>
          <p:nvSpPr>
            <p:cNvPr id="6013" name="object 6013"/>
            <p:cNvSpPr/>
            <p:nvPr/>
          </p:nvSpPr>
          <p:spPr>
            <a:xfrm>
              <a:off x="3294697" y="6900314"/>
              <a:ext cx="67310" cy="40640"/>
            </a:xfrm>
            <a:custGeom>
              <a:avLst/>
              <a:gdLst/>
              <a:ahLst/>
              <a:cxnLst/>
              <a:rect l="l" t="t" r="r" b="b"/>
              <a:pathLst>
                <a:path w="67310" h="40640">
                  <a:moveTo>
                    <a:pt x="67094" y="0"/>
                  </a:moveTo>
                  <a:lnTo>
                    <a:pt x="0" y="38583"/>
                  </a:lnTo>
                  <a:lnTo>
                    <a:pt x="0" y="40598"/>
                  </a:lnTo>
                  <a:lnTo>
                    <a:pt x="67094" y="2137"/>
                  </a:lnTo>
                  <a:lnTo>
                    <a:pt x="67094" y="0"/>
                  </a:lnTo>
                  <a:close/>
                </a:path>
              </a:pathLst>
            </a:custGeom>
            <a:solidFill>
              <a:srgbClr val="1A5597"/>
            </a:solidFill>
          </p:spPr>
          <p:txBody>
            <a:bodyPr wrap="square" lIns="0" tIns="0" rIns="0" bIns="0" rtlCol="0"/>
            <a:lstStyle/>
            <a:p>
              <a:endParaRPr sz="1227"/>
            </a:p>
          </p:txBody>
        </p:sp>
        <p:sp>
          <p:nvSpPr>
            <p:cNvPr id="6014" name="object 6014"/>
            <p:cNvSpPr/>
            <p:nvPr/>
          </p:nvSpPr>
          <p:spPr>
            <a:xfrm>
              <a:off x="3294697" y="6898320"/>
              <a:ext cx="67310" cy="41275"/>
            </a:xfrm>
            <a:custGeom>
              <a:avLst/>
              <a:gdLst/>
              <a:ahLst/>
              <a:cxnLst/>
              <a:rect l="l" t="t" r="r" b="b"/>
              <a:pathLst>
                <a:path w="67310" h="41275">
                  <a:moveTo>
                    <a:pt x="67094" y="0"/>
                  </a:moveTo>
                  <a:lnTo>
                    <a:pt x="0" y="38624"/>
                  </a:lnTo>
                  <a:lnTo>
                    <a:pt x="0" y="41006"/>
                  </a:lnTo>
                  <a:lnTo>
                    <a:pt x="67094" y="2262"/>
                  </a:lnTo>
                  <a:lnTo>
                    <a:pt x="67094" y="0"/>
                  </a:lnTo>
                  <a:close/>
                </a:path>
              </a:pathLst>
            </a:custGeom>
            <a:solidFill>
              <a:srgbClr val="1A5697"/>
            </a:solidFill>
          </p:spPr>
          <p:txBody>
            <a:bodyPr wrap="square" lIns="0" tIns="0" rIns="0" bIns="0" rtlCol="0"/>
            <a:lstStyle/>
            <a:p>
              <a:endParaRPr sz="1227"/>
            </a:p>
          </p:txBody>
        </p:sp>
        <p:sp>
          <p:nvSpPr>
            <p:cNvPr id="6015" name="object 6015"/>
            <p:cNvSpPr/>
            <p:nvPr/>
          </p:nvSpPr>
          <p:spPr>
            <a:xfrm>
              <a:off x="3294697" y="6896716"/>
              <a:ext cx="67310" cy="40640"/>
            </a:xfrm>
            <a:custGeom>
              <a:avLst/>
              <a:gdLst/>
              <a:ahLst/>
              <a:cxnLst/>
              <a:rect l="l" t="t" r="r" b="b"/>
              <a:pathLst>
                <a:path w="67310" h="40640">
                  <a:moveTo>
                    <a:pt x="67094" y="0"/>
                  </a:moveTo>
                  <a:lnTo>
                    <a:pt x="0" y="38624"/>
                  </a:lnTo>
                  <a:lnTo>
                    <a:pt x="0" y="40588"/>
                  </a:lnTo>
                  <a:lnTo>
                    <a:pt x="67094" y="2059"/>
                  </a:lnTo>
                  <a:lnTo>
                    <a:pt x="67094" y="0"/>
                  </a:lnTo>
                  <a:close/>
                </a:path>
              </a:pathLst>
            </a:custGeom>
            <a:solidFill>
              <a:srgbClr val="1A5798"/>
            </a:solidFill>
          </p:spPr>
          <p:txBody>
            <a:bodyPr wrap="square" lIns="0" tIns="0" rIns="0" bIns="0" rtlCol="0"/>
            <a:lstStyle/>
            <a:p>
              <a:endParaRPr sz="1227"/>
            </a:p>
          </p:txBody>
        </p:sp>
        <p:sp>
          <p:nvSpPr>
            <p:cNvPr id="6016" name="object 6016"/>
            <p:cNvSpPr/>
            <p:nvPr/>
          </p:nvSpPr>
          <p:spPr>
            <a:xfrm>
              <a:off x="3294697" y="6895648"/>
              <a:ext cx="67310" cy="40005"/>
            </a:xfrm>
            <a:custGeom>
              <a:avLst/>
              <a:gdLst/>
              <a:ahLst/>
              <a:cxnLst/>
              <a:rect l="l" t="t" r="r" b="b"/>
              <a:pathLst>
                <a:path w="67310" h="40004">
                  <a:moveTo>
                    <a:pt x="65569" y="0"/>
                  </a:moveTo>
                  <a:lnTo>
                    <a:pt x="0" y="37799"/>
                  </a:lnTo>
                  <a:lnTo>
                    <a:pt x="0" y="39978"/>
                  </a:lnTo>
                  <a:lnTo>
                    <a:pt x="67094" y="1069"/>
                  </a:lnTo>
                  <a:lnTo>
                    <a:pt x="67094" y="527"/>
                  </a:lnTo>
                  <a:lnTo>
                    <a:pt x="65569" y="0"/>
                  </a:lnTo>
                  <a:close/>
                </a:path>
              </a:pathLst>
            </a:custGeom>
            <a:solidFill>
              <a:srgbClr val="1A5799"/>
            </a:solidFill>
          </p:spPr>
          <p:txBody>
            <a:bodyPr wrap="square" lIns="0" tIns="0" rIns="0" bIns="0" rtlCol="0"/>
            <a:lstStyle/>
            <a:p>
              <a:endParaRPr sz="1227"/>
            </a:p>
          </p:txBody>
        </p:sp>
        <p:sp>
          <p:nvSpPr>
            <p:cNvPr id="6017" name="object 6017"/>
            <p:cNvSpPr/>
            <p:nvPr/>
          </p:nvSpPr>
          <p:spPr>
            <a:xfrm>
              <a:off x="3294697" y="6894946"/>
              <a:ext cx="66040" cy="39370"/>
            </a:xfrm>
            <a:custGeom>
              <a:avLst/>
              <a:gdLst/>
              <a:ahLst/>
              <a:cxnLst/>
              <a:rect l="l" t="t" r="r" b="b"/>
              <a:pathLst>
                <a:path w="66039" h="39370">
                  <a:moveTo>
                    <a:pt x="63538" y="0"/>
                  </a:moveTo>
                  <a:lnTo>
                    <a:pt x="0" y="36846"/>
                  </a:lnTo>
                  <a:lnTo>
                    <a:pt x="0" y="38844"/>
                  </a:lnTo>
                  <a:lnTo>
                    <a:pt x="65940" y="830"/>
                  </a:lnTo>
                  <a:lnTo>
                    <a:pt x="63538" y="0"/>
                  </a:lnTo>
                  <a:close/>
                </a:path>
              </a:pathLst>
            </a:custGeom>
            <a:solidFill>
              <a:srgbClr val="1A5899"/>
            </a:solidFill>
          </p:spPr>
          <p:txBody>
            <a:bodyPr wrap="square" lIns="0" tIns="0" rIns="0" bIns="0" rtlCol="0"/>
            <a:lstStyle/>
            <a:p>
              <a:endParaRPr sz="1227"/>
            </a:p>
          </p:txBody>
        </p:sp>
        <p:sp>
          <p:nvSpPr>
            <p:cNvPr id="6018" name="object 6018"/>
            <p:cNvSpPr/>
            <p:nvPr/>
          </p:nvSpPr>
          <p:spPr>
            <a:xfrm>
              <a:off x="3294697" y="6894339"/>
              <a:ext cx="64135" cy="38100"/>
            </a:xfrm>
            <a:custGeom>
              <a:avLst/>
              <a:gdLst/>
              <a:ahLst/>
              <a:cxnLst/>
              <a:rect l="l" t="t" r="r" b="b"/>
              <a:pathLst>
                <a:path w="64135" h="38100">
                  <a:moveTo>
                    <a:pt x="61781" y="0"/>
                  </a:moveTo>
                  <a:lnTo>
                    <a:pt x="0" y="35478"/>
                  </a:lnTo>
                  <a:lnTo>
                    <a:pt x="0" y="37517"/>
                  </a:lnTo>
                  <a:lnTo>
                    <a:pt x="63899" y="732"/>
                  </a:lnTo>
                  <a:lnTo>
                    <a:pt x="61781" y="0"/>
                  </a:lnTo>
                  <a:close/>
                </a:path>
              </a:pathLst>
            </a:custGeom>
            <a:solidFill>
              <a:srgbClr val="1A599A"/>
            </a:solidFill>
          </p:spPr>
          <p:txBody>
            <a:bodyPr wrap="square" lIns="0" tIns="0" rIns="0" bIns="0" rtlCol="0"/>
            <a:lstStyle/>
            <a:p>
              <a:endParaRPr sz="1227"/>
            </a:p>
          </p:txBody>
        </p:sp>
        <p:sp>
          <p:nvSpPr>
            <p:cNvPr id="6019" name="object 6019"/>
            <p:cNvSpPr/>
            <p:nvPr/>
          </p:nvSpPr>
          <p:spPr>
            <a:xfrm>
              <a:off x="3294697" y="6893570"/>
              <a:ext cx="62230" cy="36830"/>
            </a:xfrm>
            <a:custGeom>
              <a:avLst/>
              <a:gdLst/>
              <a:ahLst/>
              <a:cxnLst/>
              <a:rect l="l" t="t" r="r" b="b"/>
              <a:pathLst>
                <a:path w="62229" h="36829">
                  <a:moveTo>
                    <a:pt x="59559" y="0"/>
                  </a:moveTo>
                  <a:lnTo>
                    <a:pt x="0" y="34393"/>
                  </a:lnTo>
                  <a:lnTo>
                    <a:pt x="0" y="36682"/>
                  </a:lnTo>
                  <a:lnTo>
                    <a:pt x="62159" y="898"/>
                  </a:lnTo>
                  <a:lnTo>
                    <a:pt x="59559" y="0"/>
                  </a:lnTo>
                  <a:close/>
                </a:path>
              </a:pathLst>
            </a:custGeom>
            <a:solidFill>
              <a:srgbClr val="1A5A9B"/>
            </a:solidFill>
          </p:spPr>
          <p:txBody>
            <a:bodyPr wrap="square" lIns="0" tIns="0" rIns="0" bIns="0" rtlCol="0"/>
            <a:lstStyle/>
            <a:p>
              <a:endParaRPr sz="1227"/>
            </a:p>
          </p:txBody>
        </p:sp>
        <p:sp>
          <p:nvSpPr>
            <p:cNvPr id="6020" name="object 6020"/>
            <p:cNvSpPr/>
            <p:nvPr/>
          </p:nvSpPr>
          <p:spPr>
            <a:xfrm>
              <a:off x="3294697" y="6892985"/>
              <a:ext cx="60325" cy="35560"/>
            </a:xfrm>
            <a:custGeom>
              <a:avLst/>
              <a:gdLst/>
              <a:ahLst/>
              <a:cxnLst/>
              <a:rect l="l" t="t" r="r" b="b"/>
              <a:pathLst>
                <a:path w="60325" h="35559">
                  <a:moveTo>
                    <a:pt x="57866" y="0"/>
                  </a:moveTo>
                  <a:lnTo>
                    <a:pt x="0" y="33171"/>
                  </a:lnTo>
                  <a:lnTo>
                    <a:pt x="0" y="35282"/>
                  </a:lnTo>
                  <a:lnTo>
                    <a:pt x="60043" y="753"/>
                  </a:lnTo>
                  <a:lnTo>
                    <a:pt x="57866" y="0"/>
                  </a:lnTo>
                  <a:close/>
                </a:path>
              </a:pathLst>
            </a:custGeom>
            <a:solidFill>
              <a:srgbClr val="1A5A9C"/>
            </a:solidFill>
          </p:spPr>
          <p:txBody>
            <a:bodyPr wrap="square" lIns="0" tIns="0" rIns="0" bIns="0" rtlCol="0"/>
            <a:lstStyle/>
            <a:p>
              <a:endParaRPr sz="1227"/>
            </a:p>
          </p:txBody>
        </p:sp>
        <p:sp>
          <p:nvSpPr>
            <p:cNvPr id="6021" name="object 6021"/>
            <p:cNvSpPr/>
            <p:nvPr/>
          </p:nvSpPr>
          <p:spPr>
            <a:xfrm>
              <a:off x="3294697" y="6892253"/>
              <a:ext cx="58419" cy="34925"/>
            </a:xfrm>
            <a:custGeom>
              <a:avLst/>
              <a:gdLst/>
              <a:ahLst/>
              <a:cxnLst/>
              <a:rect l="l" t="t" r="r" b="b"/>
              <a:pathLst>
                <a:path w="58420" h="34925">
                  <a:moveTo>
                    <a:pt x="55750" y="0"/>
                  </a:moveTo>
                  <a:lnTo>
                    <a:pt x="0" y="31958"/>
                  </a:lnTo>
                  <a:lnTo>
                    <a:pt x="0" y="34425"/>
                  </a:lnTo>
                  <a:lnTo>
                    <a:pt x="58369" y="905"/>
                  </a:lnTo>
                  <a:lnTo>
                    <a:pt x="55750" y="0"/>
                  </a:lnTo>
                  <a:close/>
                </a:path>
              </a:pathLst>
            </a:custGeom>
            <a:solidFill>
              <a:srgbClr val="1B5B9C"/>
            </a:solidFill>
          </p:spPr>
          <p:txBody>
            <a:bodyPr wrap="square" lIns="0" tIns="0" rIns="0" bIns="0" rtlCol="0"/>
            <a:lstStyle/>
            <a:p>
              <a:endParaRPr sz="1227"/>
            </a:p>
          </p:txBody>
        </p:sp>
        <p:sp>
          <p:nvSpPr>
            <p:cNvPr id="6022" name="object 6022"/>
            <p:cNvSpPr/>
            <p:nvPr/>
          </p:nvSpPr>
          <p:spPr>
            <a:xfrm>
              <a:off x="3294697" y="6891650"/>
              <a:ext cx="56515" cy="33655"/>
            </a:xfrm>
            <a:custGeom>
              <a:avLst/>
              <a:gdLst/>
              <a:ahLst/>
              <a:cxnLst/>
              <a:rect l="l" t="t" r="r" b="b"/>
              <a:pathLst>
                <a:path w="56514" h="33654">
                  <a:moveTo>
                    <a:pt x="54007" y="0"/>
                  </a:moveTo>
                  <a:lnTo>
                    <a:pt x="0" y="30959"/>
                  </a:lnTo>
                  <a:lnTo>
                    <a:pt x="0" y="33056"/>
                  </a:lnTo>
                  <a:lnTo>
                    <a:pt x="56141" y="737"/>
                  </a:lnTo>
                  <a:lnTo>
                    <a:pt x="54007" y="0"/>
                  </a:lnTo>
                  <a:close/>
                </a:path>
              </a:pathLst>
            </a:custGeom>
            <a:solidFill>
              <a:srgbClr val="1B5C9D"/>
            </a:solidFill>
          </p:spPr>
          <p:txBody>
            <a:bodyPr wrap="square" lIns="0" tIns="0" rIns="0" bIns="0" rtlCol="0"/>
            <a:lstStyle/>
            <a:p>
              <a:endParaRPr sz="1227"/>
            </a:p>
          </p:txBody>
        </p:sp>
        <p:sp>
          <p:nvSpPr>
            <p:cNvPr id="6023" name="object 6023"/>
            <p:cNvSpPr/>
            <p:nvPr/>
          </p:nvSpPr>
          <p:spPr>
            <a:xfrm>
              <a:off x="3294697" y="6890938"/>
              <a:ext cx="54610" cy="32384"/>
            </a:xfrm>
            <a:custGeom>
              <a:avLst/>
              <a:gdLst/>
              <a:ahLst/>
              <a:cxnLst/>
              <a:rect l="l" t="t" r="r" b="b"/>
              <a:pathLst>
                <a:path w="54610" h="32384">
                  <a:moveTo>
                    <a:pt x="51949" y="0"/>
                  </a:moveTo>
                  <a:lnTo>
                    <a:pt x="0" y="29706"/>
                  </a:lnTo>
                  <a:lnTo>
                    <a:pt x="0" y="32136"/>
                  </a:lnTo>
                  <a:lnTo>
                    <a:pt x="54073" y="734"/>
                  </a:lnTo>
                  <a:lnTo>
                    <a:pt x="51949" y="0"/>
                  </a:lnTo>
                  <a:close/>
                </a:path>
              </a:pathLst>
            </a:custGeom>
            <a:solidFill>
              <a:srgbClr val="1B5C9E"/>
            </a:solidFill>
          </p:spPr>
          <p:txBody>
            <a:bodyPr wrap="square" lIns="0" tIns="0" rIns="0" bIns="0" rtlCol="0"/>
            <a:lstStyle/>
            <a:p>
              <a:endParaRPr sz="1227"/>
            </a:p>
          </p:txBody>
        </p:sp>
        <p:sp>
          <p:nvSpPr>
            <p:cNvPr id="6024" name="object 6024"/>
            <p:cNvSpPr/>
            <p:nvPr/>
          </p:nvSpPr>
          <p:spPr>
            <a:xfrm>
              <a:off x="3294697" y="6890335"/>
              <a:ext cx="52705" cy="31115"/>
            </a:xfrm>
            <a:custGeom>
              <a:avLst/>
              <a:gdLst/>
              <a:ahLst/>
              <a:cxnLst/>
              <a:rect l="l" t="t" r="r" b="b"/>
              <a:pathLst>
                <a:path w="52704" h="31115">
                  <a:moveTo>
                    <a:pt x="50204" y="0"/>
                  </a:moveTo>
                  <a:lnTo>
                    <a:pt x="0" y="28708"/>
                  </a:lnTo>
                  <a:lnTo>
                    <a:pt x="0" y="30887"/>
                  </a:lnTo>
                  <a:lnTo>
                    <a:pt x="52360" y="745"/>
                  </a:lnTo>
                  <a:lnTo>
                    <a:pt x="50204" y="0"/>
                  </a:lnTo>
                  <a:close/>
                </a:path>
              </a:pathLst>
            </a:custGeom>
            <a:solidFill>
              <a:srgbClr val="1B5D9F"/>
            </a:solidFill>
          </p:spPr>
          <p:txBody>
            <a:bodyPr wrap="square" lIns="0" tIns="0" rIns="0" bIns="0" rtlCol="0"/>
            <a:lstStyle/>
            <a:p>
              <a:endParaRPr sz="1227"/>
            </a:p>
          </p:txBody>
        </p:sp>
        <p:sp>
          <p:nvSpPr>
            <p:cNvPr id="6025" name="object 6025"/>
            <p:cNvSpPr/>
            <p:nvPr/>
          </p:nvSpPr>
          <p:spPr>
            <a:xfrm>
              <a:off x="3294697" y="6889503"/>
              <a:ext cx="50800" cy="30480"/>
            </a:xfrm>
            <a:custGeom>
              <a:avLst/>
              <a:gdLst/>
              <a:ahLst/>
              <a:cxnLst/>
              <a:rect l="l" t="t" r="r" b="b"/>
              <a:pathLst>
                <a:path w="50800" h="30479">
                  <a:moveTo>
                    <a:pt x="47797" y="0"/>
                  </a:moveTo>
                  <a:lnTo>
                    <a:pt x="0" y="27515"/>
                  </a:lnTo>
                  <a:lnTo>
                    <a:pt x="0" y="30030"/>
                  </a:lnTo>
                  <a:lnTo>
                    <a:pt x="50295" y="863"/>
                  </a:lnTo>
                  <a:lnTo>
                    <a:pt x="47797" y="0"/>
                  </a:lnTo>
                  <a:close/>
                </a:path>
              </a:pathLst>
            </a:custGeom>
            <a:solidFill>
              <a:srgbClr val="1B5E9F"/>
            </a:solidFill>
          </p:spPr>
          <p:txBody>
            <a:bodyPr wrap="square" lIns="0" tIns="0" rIns="0" bIns="0" rtlCol="0"/>
            <a:lstStyle/>
            <a:p>
              <a:endParaRPr sz="1227"/>
            </a:p>
          </p:txBody>
        </p:sp>
        <p:sp>
          <p:nvSpPr>
            <p:cNvPr id="6026" name="object 6026"/>
            <p:cNvSpPr/>
            <p:nvPr/>
          </p:nvSpPr>
          <p:spPr>
            <a:xfrm>
              <a:off x="3294697" y="6888797"/>
              <a:ext cx="48895" cy="29209"/>
            </a:xfrm>
            <a:custGeom>
              <a:avLst/>
              <a:gdLst/>
              <a:ahLst/>
              <a:cxnLst/>
              <a:rect l="l" t="t" r="r" b="b"/>
              <a:pathLst>
                <a:path w="48895" h="29209">
                  <a:moveTo>
                    <a:pt x="45756" y="0"/>
                  </a:moveTo>
                  <a:lnTo>
                    <a:pt x="0" y="26572"/>
                  </a:lnTo>
                  <a:lnTo>
                    <a:pt x="0" y="28840"/>
                  </a:lnTo>
                  <a:lnTo>
                    <a:pt x="48500" y="949"/>
                  </a:lnTo>
                  <a:lnTo>
                    <a:pt x="45756" y="0"/>
                  </a:lnTo>
                  <a:close/>
                </a:path>
              </a:pathLst>
            </a:custGeom>
            <a:solidFill>
              <a:srgbClr val="1B5EA0"/>
            </a:solidFill>
          </p:spPr>
          <p:txBody>
            <a:bodyPr wrap="square" lIns="0" tIns="0" rIns="0" bIns="0" rtlCol="0"/>
            <a:lstStyle/>
            <a:p>
              <a:endParaRPr sz="1227"/>
            </a:p>
          </p:txBody>
        </p:sp>
        <p:sp>
          <p:nvSpPr>
            <p:cNvPr id="6027" name="object 6027"/>
            <p:cNvSpPr/>
            <p:nvPr/>
          </p:nvSpPr>
          <p:spPr>
            <a:xfrm>
              <a:off x="3294697" y="6888195"/>
              <a:ext cx="46355" cy="27940"/>
            </a:xfrm>
            <a:custGeom>
              <a:avLst/>
              <a:gdLst/>
              <a:ahLst/>
              <a:cxnLst/>
              <a:rect l="l" t="t" r="r" b="b"/>
              <a:pathLst>
                <a:path w="46354" h="27940">
                  <a:moveTo>
                    <a:pt x="44016" y="0"/>
                  </a:moveTo>
                  <a:lnTo>
                    <a:pt x="0" y="25339"/>
                  </a:lnTo>
                  <a:lnTo>
                    <a:pt x="0" y="27482"/>
                  </a:lnTo>
                  <a:lnTo>
                    <a:pt x="46343" y="804"/>
                  </a:lnTo>
                  <a:lnTo>
                    <a:pt x="44016" y="0"/>
                  </a:lnTo>
                  <a:close/>
                </a:path>
              </a:pathLst>
            </a:custGeom>
            <a:solidFill>
              <a:srgbClr val="1B5FA1"/>
            </a:solidFill>
          </p:spPr>
          <p:txBody>
            <a:bodyPr wrap="square" lIns="0" tIns="0" rIns="0" bIns="0" rtlCol="0"/>
            <a:lstStyle/>
            <a:p>
              <a:endParaRPr sz="1227"/>
            </a:p>
          </p:txBody>
        </p:sp>
        <p:sp>
          <p:nvSpPr>
            <p:cNvPr id="6028" name="object 6028"/>
            <p:cNvSpPr/>
            <p:nvPr/>
          </p:nvSpPr>
          <p:spPr>
            <a:xfrm>
              <a:off x="3294697" y="6887489"/>
              <a:ext cx="45085" cy="26670"/>
            </a:xfrm>
            <a:custGeom>
              <a:avLst/>
              <a:gdLst/>
              <a:ahLst/>
              <a:cxnLst/>
              <a:rect l="l" t="t" r="r" b="b"/>
              <a:pathLst>
                <a:path w="45085" h="26670">
                  <a:moveTo>
                    <a:pt x="41974" y="0"/>
                  </a:moveTo>
                  <a:lnTo>
                    <a:pt x="0" y="24341"/>
                  </a:lnTo>
                  <a:lnTo>
                    <a:pt x="0" y="26443"/>
                  </a:lnTo>
                  <a:lnTo>
                    <a:pt x="44566" y="896"/>
                  </a:lnTo>
                  <a:lnTo>
                    <a:pt x="41974" y="0"/>
                  </a:lnTo>
                  <a:close/>
                </a:path>
              </a:pathLst>
            </a:custGeom>
            <a:solidFill>
              <a:srgbClr val="1B60A1"/>
            </a:solidFill>
          </p:spPr>
          <p:txBody>
            <a:bodyPr wrap="square" lIns="0" tIns="0" rIns="0" bIns="0" rtlCol="0"/>
            <a:lstStyle/>
            <a:p>
              <a:endParaRPr sz="1227"/>
            </a:p>
          </p:txBody>
        </p:sp>
        <p:sp>
          <p:nvSpPr>
            <p:cNvPr id="6029" name="object 6029"/>
            <p:cNvSpPr/>
            <p:nvPr/>
          </p:nvSpPr>
          <p:spPr>
            <a:xfrm>
              <a:off x="3294697" y="6886859"/>
              <a:ext cx="42545" cy="25400"/>
            </a:xfrm>
            <a:custGeom>
              <a:avLst/>
              <a:gdLst/>
              <a:ahLst/>
              <a:cxnLst/>
              <a:rect l="l" t="t" r="r" b="b"/>
              <a:pathLst>
                <a:path w="42545" h="25400">
                  <a:moveTo>
                    <a:pt x="40153" y="0"/>
                  </a:moveTo>
                  <a:lnTo>
                    <a:pt x="0" y="23091"/>
                  </a:lnTo>
                  <a:lnTo>
                    <a:pt x="0" y="25129"/>
                  </a:lnTo>
                  <a:lnTo>
                    <a:pt x="42450" y="794"/>
                  </a:lnTo>
                  <a:lnTo>
                    <a:pt x="40153" y="0"/>
                  </a:lnTo>
                  <a:close/>
                </a:path>
              </a:pathLst>
            </a:custGeom>
            <a:solidFill>
              <a:srgbClr val="1C60A2"/>
            </a:solidFill>
          </p:spPr>
          <p:txBody>
            <a:bodyPr wrap="square" lIns="0" tIns="0" rIns="0" bIns="0" rtlCol="0"/>
            <a:lstStyle/>
            <a:p>
              <a:endParaRPr sz="1227"/>
            </a:p>
          </p:txBody>
        </p:sp>
        <p:sp>
          <p:nvSpPr>
            <p:cNvPr id="6030" name="object 6030"/>
            <p:cNvSpPr/>
            <p:nvPr/>
          </p:nvSpPr>
          <p:spPr>
            <a:xfrm>
              <a:off x="3294697" y="6886114"/>
              <a:ext cx="41275" cy="24765"/>
            </a:xfrm>
            <a:custGeom>
              <a:avLst/>
              <a:gdLst/>
              <a:ahLst/>
              <a:cxnLst/>
              <a:rect l="l" t="t" r="r" b="b"/>
              <a:pathLst>
                <a:path w="41275" h="24765">
                  <a:moveTo>
                    <a:pt x="37999" y="0"/>
                  </a:moveTo>
                  <a:lnTo>
                    <a:pt x="0" y="21874"/>
                  </a:lnTo>
                  <a:lnTo>
                    <a:pt x="0" y="24337"/>
                  </a:lnTo>
                  <a:lnTo>
                    <a:pt x="40779" y="961"/>
                  </a:lnTo>
                  <a:lnTo>
                    <a:pt x="37999" y="0"/>
                  </a:lnTo>
                  <a:close/>
                </a:path>
              </a:pathLst>
            </a:custGeom>
            <a:solidFill>
              <a:srgbClr val="1C61A3"/>
            </a:solidFill>
          </p:spPr>
          <p:txBody>
            <a:bodyPr wrap="square" lIns="0" tIns="0" rIns="0" bIns="0" rtlCol="0"/>
            <a:lstStyle/>
            <a:p>
              <a:endParaRPr sz="1227"/>
            </a:p>
          </p:txBody>
        </p:sp>
        <p:sp>
          <p:nvSpPr>
            <p:cNvPr id="6031" name="object 6031"/>
            <p:cNvSpPr/>
            <p:nvPr/>
          </p:nvSpPr>
          <p:spPr>
            <a:xfrm>
              <a:off x="3294685" y="6884797"/>
              <a:ext cx="38735" cy="24130"/>
            </a:xfrm>
            <a:custGeom>
              <a:avLst/>
              <a:gdLst/>
              <a:ahLst/>
              <a:cxnLst/>
              <a:rect l="l" t="t" r="r" b="b"/>
              <a:pathLst>
                <a:path w="38735" h="24129">
                  <a:moveTo>
                    <a:pt x="38646" y="1549"/>
                  </a:moveTo>
                  <a:lnTo>
                    <a:pt x="36512" y="812"/>
                  </a:lnTo>
                  <a:lnTo>
                    <a:pt x="36271" y="723"/>
                  </a:lnTo>
                  <a:lnTo>
                    <a:pt x="34175" y="0"/>
                  </a:lnTo>
                  <a:lnTo>
                    <a:pt x="12" y="19697"/>
                  </a:lnTo>
                  <a:lnTo>
                    <a:pt x="12" y="21590"/>
                  </a:lnTo>
                  <a:lnTo>
                    <a:pt x="0" y="23634"/>
                  </a:lnTo>
                  <a:lnTo>
                    <a:pt x="38646" y="1549"/>
                  </a:lnTo>
                  <a:close/>
                </a:path>
              </a:pathLst>
            </a:custGeom>
            <a:solidFill>
              <a:srgbClr val="1C62A4"/>
            </a:solidFill>
          </p:spPr>
          <p:txBody>
            <a:bodyPr wrap="square" lIns="0" tIns="0" rIns="0" bIns="0" rtlCol="0"/>
            <a:lstStyle/>
            <a:p>
              <a:endParaRPr sz="1227"/>
            </a:p>
          </p:txBody>
        </p:sp>
        <p:sp>
          <p:nvSpPr>
            <p:cNvPr id="6032" name="object 6032"/>
            <p:cNvSpPr/>
            <p:nvPr/>
          </p:nvSpPr>
          <p:spPr>
            <a:xfrm>
              <a:off x="3294697" y="6884110"/>
              <a:ext cx="34925" cy="20955"/>
            </a:xfrm>
            <a:custGeom>
              <a:avLst/>
              <a:gdLst/>
              <a:ahLst/>
              <a:cxnLst/>
              <a:rect l="l" t="t" r="r" b="b"/>
              <a:pathLst>
                <a:path w="34925" h="20954">
                  <a:moveTo>
                    <a:pt x="32203" y="0"/>
                  </a:moveTo>
                  <a:lnTo>
                    <a:pt x="0" y="18675"/>
                  </a:lnTo>
                  <a:lnTo>
                    <a:pt x="0" y="20802"/>
                  </a:lnTo>
                  <a:lnTo>
                    <a:pt x="34752" y="881"/>
                  </a:lnTo>
                  <a:lnTo>
                    <a:pt x="32203" y="0"/>
                  </a:lnTo>
                  <a:close/>
                </a:path>
              </a:pathLst>
            </a:custGeom>
            <a:solidFill>
              <a:srgbClr val="1C63A5"/>
            </a:solidFill>
          </p:spPr>
          <p:txBody>
            <a:bodyPr wrap="square" lIns="0" tIns="0" rIns="0" bIns="0" rtlCol="0"/>
            <a:lstStyle/>
            <a:p>
              <a:endParaRPr sz="1227"/>
            </a:p>
          </p:txBody>
        </p:sp>
        <p:sp>
          <p:nvSpPr>
            <p:cNvPr id="6033" name="object 6033"/>
            <p:cNvSpPr/>
            <p:nvPr/>
          </p:nvSpPr>
          <p:spPr>
            <a:xfrm>
              <a:off x="3294697" y="6883462"/>
              <a:ext cx="33020" cy="20320"/>
            </a:xfrm>
            <a:custGeom>
              <a:avLst/>
              <a:gdLst/>
              <a:ahLst/>
              <a:cxnLst/>
              <a:rect l="l" t="t" r="r" b="b"/>
              <a:pathLst>
                <a:path w="33020" h="20320">
                  <a:moveTo>
                    <a:pt x="30331" y="0"/>
                  </a:moveTo>
                  <a:lnTo>
                    <a:pt x="0" y="17418"/>
                  </a:lnTo>
                  <a:lnTo>
                    <a:pt x="0" y="19732"/>
                  </a:lnTo>
                  <a:lnTo>
                    <a:pt x="32732" y="830"/>
                  </a:lnTo>
                  <a:lnTo>
                    <a:pt x="30331" y="0"/>
                  </a:lnTo>
                  <a:close/>
                </a:path>
              </a:pathLst>
            </a:custGeom>
            <a:solidFill>
              <a:srgbClr val="1C64A6"/>
            </a:solidFill>
          </p:spPr>
          <p:txBody>
            <a:bodyPr wrap="square" lIns="0" tIns="0" rIns="0" bIns="0" rtlCol="0"/>
            <a:lstStyle/>
            <a:p>
              <a:endParaRPr sz="1227"/>
            </a:p>
          </p:txBody>
        </p:sp>
        <p:sp>
          <p:nvSpPr>
            <p:cNvPr id="6034" name="object 6034"/>
            <p:cNvSpPr/>
            <p:nvPr/>
          </p:nvSpPr>
          <p:spPr>
            <a:xfrm>
              <a:off x="3294697" y="6882745"/>
              <a:ext cx="31115" cy="19050"/>
            </a:xfrm>
            <a:custGeom>
              <a:avLst/>
              <a:gdLst/>
              <a:ahLst/>
              <a:cxnLst/>
              <a:rect l="l" t="t" r="r" b="b"/>
              <a:pathLst>
                <a:path w="31114" h="19050">
                  <a:moveTo>
                    <a:pt x="28258" y="0"/>
                  </a:moveTo>
                  <a:lnTo>
                    <a:pt x="0" y="16410"/>
                  </a:lnTo>
                  <a:lnTo>
                    <a:pt x="0" y="18620"/>
                  </a:lnTo>
                  <a:lnTo>
                    <a:pt x="30893" y="911"/>
                  </a:lnTo>
                  <a:lnTo>
                    <a:pt x="28258" y="0"/>
                  </a:lnTo>
                  <a:close/>
                </a:path>
              </a:pathLst>
            </a:custGeom>
            <a:solidFill>
              <a:srgbClr val="1C65A6"/>
            </a:solidFill>
          </p:spPr>
          <p:txBody>
            <a:bodyPr wrap="square" lIns="0" tIns="0" rIns="0" bIns="0" rtlCol="0"/>
            <a:lstStyle/>
            <a:p>
              <a:endParaRPr sz="1227"/>
            </a:p>
          </p:txBody>
        </p:sp>
        <p:sp>
          <p:nvSpPr>
            <p:cNvPr id="6035" name="object 6035"/>
            <p:cNvSpPr/>
            <p:nvPr/>
          </p:nvSpPr>
          <p:spPr>
            <a:xfrm>
              <a:off x="3294697" y="6882124"/>
              <a:ext cx="29209" cy="17780"/>
            </a:xfrm>
            <a:custGeom>
              <a:avLst/>
              <a:gdLst/>
              <a:ahLst/>
              <a:cxnLst/>
              <a:rect l="l" t="t" r="r" b="b"/>
              <a:pathLst>
                <a:path w="29210" h="17779">
                  <a:moveTo>
                    <a:pt x="26460" y="0"/>
                  </a:moveTo>
                  <a:lnTo>
                    <a:pt x="0" y="15232"/>
                  </a:lnTo>
                  <a:lnTo>
                    <a:pt x="0" y="17584"/>
                  </a:lnTo>
                  <a:lnTo>
                    <a:pt x="28956" y="863"/>
                  </a:lnTo>
                  <a:lnTo>
                    <a:pt x="26460" y="0"/>
                  </a:lnTo>
                  <a:close/>
                </a:path>
              </a:pathLst>
            </a:custGeom>
            <a:solidFill>
              <a:srgbClr val="1C65A7"/>
            </a:solidFill>
          </p:spPr>
          <p:txBody>
            <a:bodyPr wrap="square" lIns="0" tIns="0" rIns="0" bIns="0" rtlCol="0"/>
            <a:lstStyle/>
            <a:p>
              <a:endParaRPr sz="1227"/>
            </a:p>
          </p:txBody>
        </p:sp>
        <p:sp>
          <p:nvSpPr>
            <p:cNvPr id="6036" name="object 6036"/>
            <p:cNvSpPr/>
            <p:nvPr/>
          </p:nvSpPr>
          <p:spPr>
            <a:xfrm>
              <a:off x="3294697" y="6881369"/>
              <a:ext cx="27305" cy="16510"/>
            </a:xfrm>
            <a:custGeom>
              <a:avLst/>
              <a:gdLst/>
              <a:ahLst/>
              <a:cxnLst/>
              <a:rect l="l" t="t" r="r" b="b"/>
              <a:pathLst>
                <a:path w="27304" h="16509">
                  <a:moveTo>
                    <a:pt x="24279" y="0"/>
                  </a:moveTo>
                  <a:lnTo>
                    <a:pt x="0" y="13917"/>
                  </a:lnTo>
                  <a:lnTo>
                    <a:pt x="0" y="16443"/>
                  </a:lnTo>
                  <a:lnTo>
                    <a:pt x="27069" y="964"/>
                  </a:lnTo>
                  <a:lnTo>
                    <a:pt x="24279" y="0"/>
                  </a:lnTo>
                  <a:close/>
                </a:path>
              </a:pathLst>
            </a:custGeom>
            <a:solidFill>
              <a:srgbClr val="1D66A8"/>
            </a:solidFill>
          </p:spPr>
          <p:txBody>
            <a:bodyPr wrap="square" lIns="0" tIns="0" rIns="0" bIns="0" rtlCol="0"/>
            <a:lstStyle/>
            <a:p>
              <a:endParaRPr sz="1227"/>
            </a:p>
          </p:txBody>
        </p:sp>
        <p:sp>
          <p:nvSpPr>
            <p:cNvPr id="6037" name="object 6037"/>
            <p:cNvSpPr/>
            <p:nvPr/>
          </p:nvSpPr>
          <p:spPr>
            <a:xfrm>
              <a:off x="3294685" y="6880047"/>
              <a:ext cx="25400" cy="15875"/>
            </a:xfrm>
            <a:custGeom>
              <a:avLst/>
              <a:gdLst/>
              <a:ahLst/>
              <a:cxnLst/>
              <a:rect l="l" t="t" r="r" b="b"/>
              <a:pathLst>
                <a:path w="25400" h="15875">
                  <a:moveTo>
                    <a:pt x="24866" y="1536"/>
                  </a:moveTo>
                  <a:lnTo>
                    <a:pt x="23012" y="889"/>
                  </a:lnTo>
                  <a:lnTo>
                    <a:pt x="22542" y="723"/>
                  </a:lnTo>
                  <a:lnTo>
                    <a:pt x="20459" y="0"/>
                  </a:lnTo>
                  <a:lnTo>
                    <a:pt x="12" y="11696"/>
                  </a:lnTo>
                  <a:lnTo>
                    <a:pt x="12" y="13639"/>
                  </a:lnTo>
                  <a:lnTo>
                    <a:pt x="0" y="15786"/>
                  </a:lnTo>
                  <a:lnTo>
                    <a:pt x="24866" y="1536"/>
                  </a:lnTo>
                  <a:close/>
                </a:path>
              </a:pathLst>
            </a:custGeom>
            <a:solidFill>
              <a:srgbClr val="1D67A9"/>
            </a:solidFill>
          </p:spPr>
          <p:txBody>
            <a:bodyPr wrap="square" lIns="0" tIns="0" rIns="0" bIns="0" rtlCol="0"/>
            <a:lstStyle/>
            <a:p>
              <a:endParaRPr sz="1227"/>
            </a:p>
          </p:txBody>
        </p:sp>
        <p:sp>
          <p:nvSpPr>
            <p:cNvPr id="6038" name="object 6038"/>
            <p:cNvSpPr/>
            <p:nvPr/>
          </p:nvSpPr>
          <p:spPr>
            <a:xfrm>
              <a:off x="3294697" y="6873001"/>
              <a:ext cx="20955" cy="19685"/>
            </a:xfrm>
            <a:custGeom>
              <a:avLst/>
              <a:gdLst/>
              <a:ahLst/>
              <a:cxnLst/>
              <a:rect l="l" t="t" r="r" b="b"/>
              <a:pathLst>
                <a:path w="20954" h="19684">
                  <a:moveTo>
                    <a:pt x="80" y="0"/>
                  </a:moveTo>
                  <a:lnTo>
                    <a:pt x="0" y="19267"/>
                  </a:lnTo>
                  <a:lnTo>
                    <a:pt x="20938" y="7213"/>
                  </a:lnTo>
                  <a:lnTo>
                    <a:pt x="80" y="0"/>
                  </a:lnTo>
                  <a:close/>
                </a:path>
              </a:pathLst>
            </a:custGeom>
            <a:solidFill>
              <a:srgbClr val="1D68AA"/>
            </a:solidFill>
          </p:spPr>
          <p:txBody>
            <a:bodyPr wrap="square" lIns="0" tIns="0" rIns="0" bIns="0" rtlCol="0"/>
            <a:lstStyle/>
            <a:p>
              <a:endParaRPr sz="1227"/>
            </a:p>
          </p:txBody>
        </p:sp>
        <p:sp>
          <p:nvSpPr>
            <p:cNvPr id="6039" name="object 6039"/>
            <p:cNvSpPr/>
            <p:nvPr/>
          </p:nvSpPr>
          <p:spPr>
            <a:xfrm>
              <a:off x="3361791" y="6896153"/>
              <a:ext cx="635" cy="635"/>
            </a:xfrm>
            <a:custGeom>
              <a:avLst/>
              <a:gdLst/>
              <a:ahLst/>
              <a:cxnLst/>
              <a:rect l="l" t="t" r="r" b="b"/>
              <a:pathLst>
                <a:path w="635" h="634">
                  <a:moveTo>
                    <a:pt x="76" y="0"/>
                  </a:moveTo>
                  <a:close/>
                </a:path>
              </a:pathLst>
            </a:custGeom>
            <a:solidFill>
              <a:srgbClr val="143979"/>
            </a:solidFill>
          </p:spPr>
          <p:txBody>
            <a:bodyPr wrap="square" lIns="0" tIns="0" rIns="0" bIns="0" rtlCol="0"/>
            <a:lstStyle/>
            <a:p>
              <a:endParaRPr sz="1227"/>
            </a:p>
          </p:txBody>
        </p:sp>
        <p:sp>
          <p:nvSpPr>
            <p:cNvPr id="6040" name="object 6040"/>
            <p:cNvSpPr/>
            <p:nvPr/>
          </p:nvSpPr>
          <p:spPr>
            <a:xfrm>
              <a:off x="3361791" y="6895198"/>
              <a:ext cx="3810" cy="3175"/>
            </a:xfrm>
            <a:custGeom>
              <a:avLst/>
              <a:gdLst/>
              <a:ahLst/>
              <a:cxnLst/>
              <a:rect l="l" t="t" r="r" b="b"/>
              <a:pathLst>
                <a:path w="3810" h="3175">
                  <a:moveTo>
                    <a:pt x="3241" y="0"/>
                  </a:moveTo>
                  <a:lnTo>
                    <a:pt x="0" y="977"/>
                  </a:lnTo>
                  <a:lnTo>
                    <a:pt x="0" y="2983"/>
                  </a:lnTo>
                  <a:lnTo>
                    <a:pt x="3241" y="0"/>
                  </a:lnTo>
                  <a:close/>
                </a:path>
              </a:pathLst>
            </a:custGeom>
            <a:solidFill>
              <a:srgbClr val="153A7A"/>
            </a:solidFill>
          </p:spPr>
          <p:txBody>
            <a:bodyPr wrap="square" lIns="0" tIns="0" rIns="0" bIns="0" rtlCol="0"/>
            <a:lstStyle/>
            <a:p>
              <a:endParaRPr sz="1227"/>
            </a:p>
          </p:txBody>
        </p:sp>
        <p:sp>
          <p:nvSpPr>
            <p:cNvPr id="6041" name="object 6041"/>
            <p:cNvSpPr/>
            <p:nvPr/>
          </p:nvSpPr>
          <p:spPr>
            <a:xfrm>
              <a:off x="3361791" y="6894283"/>
              <a:ext cx="6350" cy="6350"/>
            </a:xfrm>
            <a:custGeom>
              <a:avLst/>
              <a:gdLst/>
              <a:ahLst/>
              <a:cxnLst/>
              <a:rect l="l" t="t" r="r" b="b"/>
              <a:pathLst>
                <a:path w="6350" h="6350">
                  <a:moveTo>
                    <a:pt x="6277" y="0"/>
                  </a:moveTo>
                  <a:lnTo>
                    <a:pt x="2988" y="992"/>
                  </a:lnTo>
                  <a:lnTo>
                    <a:pt x="0" y="3732"/>
                  </a:lnTo>
                  <a:lnTo>
                    <a:pt x="0" y="5778"/>
                  </a:lnTo>
                  <a:lnTo>
                    <a:pt x="6277" y="0"/>
                  </a:lnTo>
                  <a:close/>
                </a:path>
              </a:pathLst>
            </a:custGeom>
            <a:solidFill>
              <a:srgbClr val="153A7B"/>
            </a:solidFill>
          </p:spPr>
          <p:txBody>
            <a:bodyPr wrap="square" lIns="0" tIns="0" rIns="0" bIns="0" rtlCol="0"/>
            <a:lstStyle/>
            <a:p>
              <a:endParaRPr sz="1227"/>
            </a:p>
          </p:txBody>
        </p:sp>
        <p:sp>
          <p:nvSpPr>
            <p:cNvPr id="6042" name="object 6042"/>
            <p:cNvSpPr/>
            <p:nvPr/>
          </p:nvSpPr>
          <p:spPr>
            <a:xfrm>
              <a:off x="3361791" y="6893587"/>
              <a:ext cx="8890" cy="8255"/>
            </a:xfrm>
            <a:custGeom>
              <a:avLst/>
              <a:gdLst/>
              <a:ahLst/>
              <a:cxnLst/>
              <a:rect l="l" t="t" r="r" b="b"/>
              <a:pathLst>
                <a:path w="8889" h="8254">
                  <a:moveTo>
                    <a:pt x="8582" y="0"/>
                  </a:moveTo>
                  <a:lnTo>
                    <a:pt x="5891" y="811"/>
                  </a:lnTo>
                  <a:lnTo>
                    <a:pt x="0" y="6262"/>
                  </a:lnTo>
                  <a:lnTo>
                    <a:pt x="0" y="7901"/>
                  </a:lnTo>
                  <a:lnTo>
                    <a:pt x="8582" y="0"/>
                  </a:lnTo>
                  <a:close/>
                </a:path>
              </a:pathLst>
            </a:custGeom>
            <a:solidFill>
              <a:srgbClr val="153B7B"/>
            </a:solidFill>
          </p:spPr>
          <p:txBody>
            <a:bodyPr wrap="square" lIns="0" tIns="0" rIns="0" bIns="0" rtlCol="0"/>
            <a:lstStyle/>
            <a:p>
              <a:endParaRPr sz="1227"/>
            </a:p>
          </p:txBody>
        </p:sp>
        <p:sp>
          <p:nvSpPr>
            <p:cNvPr id="6043" name="object 6043"/>
            <p:cNvSpPr/>
            <p:nvPr/>
          </p:nvSpPr>
          <p:spPr>
            <a:xfrm>
              <a:off x="3361791" y="6892518"/>
              <a:ext cx="12700" cy="11430"/>
            </a:xfrm>
            <a:custGeom>
              <a:avLst/>
              <a:gdLst/>
              <a:ahLst/>
              <a:cxnLst/>
              <a:rect l="l" t="t" r="r" b="b"/>
              <a:pathLst>
                <a:path w="12700" h="11429">
                  <a:moveTo>
                    <a:pt x="12129" y="0"/>
                  </a:moveTo>
                  <a:lnTo>
                    <a:pt x="8582" y="1069"/>
                  </a:lnTo>
                  <a:lnTo>
                    <a:pt x="0" y="8971"/>
                  </a:lnTo>
                  <a:lnTo>
                    <a:pt x="0" y="11166"/>
                  </a:lnTo>
                  <a:lnTo>
                    <a:pt x="12129" y="0"/>
                  </a:lnTo>
                  <a:close/>
                </a:path>
              </a:pathLst>
            </a:custGeom>
            <a:solidFill>
              <a:srgbClr val="153C7C"/>
            </a:solidFill>
          </p:spPr>
          <p:txBody>
            <a:bodyPr wrap="square" lIns="0" tIns="0" rIns="0" bIns="0" rtlCol="0"/>
            <a:lstStyle/>
            <a:p>
              <a:endParaRPr sz="1227"/>
            </a:p>
          </p:txBody>
        </p:sp>
        <p:sp>
          <p:nvSpPr>
            <p:cNvPr id="6044" name="object 6044"/>
            <p:cNvSpPr/>
            <p:nvPr/>
          </p:nvSpPr>
          <p:spPr>
            <a:xfrm>
              <a:off x="3361779" y="6890740"/>
              <a:ext cx="18415" cy="17145"/>
            </a:xfrm>
            <a:custGeom>
              <a:avLst/>
              <a:gdLst/>
              <a:ahLst/>
              <a:cxnLst/>
              <a:rect l="l" t="t" r="r" b="b"/>
              <a:pathLst>
                <a:path w="18414" h="17145">
                  <a:moveTo>
                    <a:pt x="18059" y="0"/>
                  </a:moveTo>
                  <a:lnTo>
                    <a:pt x="15074" y="901"/>
                  </a:lnTo>
                  <a:lnTo>
                    <a:pt x="14744" y="990"/>
                  </a:lnTo>
                  <a:lnTo>
                    <a:pt x="12141" y="1778"/>
                  </a:lnTo>
                  <a:lnTo>
                    <a:pt x="12" y="12954"/>
                  </a:lnTo>
                  <a:lnTo>
                    <a:pt x="12" y="14630"/>
                  </a:lnTo>
                  <a:lnTo>
                    <a:pt x="0" y="16637"/>
                  </a:lnTo>
                  <a:lnTo>
                    <a:pt x="18059" y="0"/>
                  </a:lnTo>
                  <a:close/>
                </a:path>
              </a:pathLst>
            </a:custGeom>
            <a:solidFill>
              <a:srgbClr val="153D7D"/>
            </a:solidFill>
          </p:spPr>
          <p:txBody>
            <a:bodyPr wrap="square" lIns="0" tIns="0" rIns="0" bIns="0" rtlCol="0"/>
            <a:lstStyle/>
            <a:p>
              <a:endParaRPr sz="1227"/>
            </a:p>
          </p:txBody>
        </p:sp>
        <p:sp>
          <p:nvSpPr>
            <p:cNvPr id="6045" name="object 6045"/>
            <p:cNvSpPr/>
            <p:nvPr/>
          </p:nvSpPr>
          <p:spPr>
            <a:xfrm>
              <a:off x="3361791" y="6889816"/>
              <a:ext cx="21590" cy="19685"/>
            </a:xfrm>
            <a:custGeom>
              <a:avLst/>
              <a:gdLst/>
              <a:ahLst/>
              <a:cxnLst/>
              <a:rect l="l" t="t" r="r" b="b"/>
              <a:pathLst>
                <a:path w="21589" h="19684">
                  <a:moveTo>
                    <a:pt x="21086" y="0"/>
                  </a:moveTo>
                  <a:lnTo>
                    <a:pt x="18054" y="914"/>
                  </a:lnTo>
                  <a:lnTo>
                    <a:pt x="0" y="17555"/>
                  </a:lnTo>
                  <a:lnTo>
                    <a:pt x="0" y="19435"/>
                  </a:lnTo>
                  <a:lnTo>
                    <a:pt x="21086" y="0"/>
                  </a:lnTo>
                  <a:close/>
                </a:path>
              </a:pathLst>
            </a:custGeom>
            <a:solidFill>
              <a:srgbClr val="153E7E"/>
            </a:solidFill>
          </p:spPr>
          <p:txBody>
            <a:bodyPr wrap="square" lIns="0" tIns="0" rIns="0" bIns="0" rtlCol="0"/>
            <a:lstStyle/>
            <a:p>
              <a:endParaRPr sz="1227"/>
            </a:p>
          </p:txBody>
        </p:sp>
        <p:sp>
          <p:nvSpPr>
            <p:cNvPr id="6046" name="object 6046"/>
            <p:cNvSpPr/>
            <p:nvPr/>
          </p:nvSpPr>
          <p:spPr>
            <a:xfrm>
              <a:off x="3361791" y="6889006"/>
              <a:ext cx="24130" cy="22225"/>
            </a:xfrm>
            <a:custGeom>
              <a:avLst/>
              <a:gdLst/>
              <a:ahLst/>
              <a:cxnLst/>
              <a:rect l="l" t="t" r="r" b="b"/>
              <a:pathLst>
                <a:path w="24129" h="22225">
                  <a:moveTo>
                    <a:pt x="23774" y="0"/>
                  </a:moveTo>
                  <a:lnTo>
                    <a:pt x="21086" y="810"/>
                  </a:lnTo>
                  <a:lnTo>
                    <a:pt x="0" y="20246"/>
                  </a:lnTo>
                  <a:lnTo>
                    <a:pt x="0" y="21781"/>
                  </a:lnTo>
                  <a:lnTo>
                    <a:pt x="23774" y="0"/>
                  </a:lnTo>
                  <a:close/>
                </a:path>
              </a:pathLst>
            </a:custGeom>
            <a:solidFill>
              <a:srgbClr val="153F7F"/>
            </a:solidFill>
          </p:spPr>
          <p:txBody>
            <a:bodyPr wrap="square" lIns="0" tIns="0" rIns="0" bIns="0" rtlCol="0"/>
            <a:lstStyle/>
            <a:p>
              <a:endParaRPr sz="1227"/>
            </a:p>
          </p:txBody>
        </p:sp>
        <p:sp>
          <p:nvSpPr>
            <p:cNvPr id="6047" name="object 6047"/>
            <p:cNvSpPr/>
            <p:nvPr/>
          </p:nvSpPr>
          <p:spPr>
            <a:xfrm>
              <a:off x="3361791" y="6888035"/>
              <a:ext cx="27305" cy="25400"/>
            </a:xfrm>
            <a:custGeom>
              <a:avLst/>
              <a:gdLst/>
              <a:ahLst/>
              <a:cxnLst/>
              <a:rect l="l" t="t" r="r" b="b"/>
              <a:pathLst>
                <a:path w="27304" h="25400">
                  <a:moveTo>
                    <a:pt x="26992" y="0"/>
                  </a:moveTo>
                  <a:lnTo>
                    <a:pt x="23774" y="970"/>
                  </a:lnTo>
                  <a:lnTo>
                    <a:pt x="0" y="22752"/>
                  </a:lnTo>
                  <a:lnTo>
                    <a:pt x="0" y="24818"/>
                  </a:lnTo>
                  <a:lnTo>
                    <a:pt x="26992" y="0"/>
                  </a:lnTo>
                  <a:close/>
                </a:path>
              </a:pathLst>
            </a:custGeom>
            <a:solidFill>
              <a:srgbClr val="163F80"/>
            </a:solidFill>
          </p:spPr>
          <p:txBody>
            <a:bodyPr wrap="square" lIns="0" tIns="0" rIns="0" bIns="0" rtlCol="0"/>
            <a:lstStyle/>
            <a:p>
              <a:endParaRPr sz="1227"/>
            </a:p>
          </p:txBody>
        </p:sp>
        <p:sp>
          <p:nvSpPr>
            <p:cNvPr id="6048" name="object 6048"/>
            <p:cNvSpPr/>
            <p:nvPr/>
          </p:nvSpPr>
          <p:spPr>
            <a:xfrm>
              <a:off x="3361791" y="6887154"/>
              <a:ext cx="30480" cy="27940"/>
            </a:xfrm>
            <a:custGeom>
              <a:avLst/>
              <a:gdLst/>
              <a:ahLst/>
              <a:cxnLst/>
              <a:rect l="l" t="t" r="r" b="b"/>
              <a:pathLst>
                <a:path w="30479" h="27940">
                  <a:moveTo>
                    <a:pt x="29914" y="0"/>
                  </a:moveTo>
                  <a:lnTo>
                    <a:pt x="26993" y="881"/>
                  </a:lnTo>
                  <a:lnTo>
                    <a:pt x="0" y="25699"/>
                  </a:lnTo>
                  <a:lnTo>
                    <a:pt x="0" y="27537"/>
                  </a:lnTo>
                  <a:lnTo>
                    <a:pt x="29914" y="0"/>
                  </a:lnTo>
                  <a:close/>
                </a:path>
              </a:pathLst>
            </a:custGeom>
            <a:solidFill>
              <a:srgbClr val="164080"/>
            </a:solidFill>
          </p:spPr>
          <p:txBody>
            <a:bodyPr wrap="square" lIns="0" tIns="0" rIns="0" bIns="0" rtlCol="0"/>
            <a:lstStyle/>
            <a:p>
              <a:endParaRPr sz="1227"/>
            </a:p>
          </p:txBody>
        </p:sp>
        <p:sp>
          <p:nvSpPr>
            <p:cNvPr id="6049" name="object 6049"/>
            <p:cNvSpPr/>
            <p:nvPr/>
          </p:nvSpPr>
          <p:spPr>
            <a:xfrm>
              <a:off x="3361791" y="6886291"/>
              <a:ext cx="33020" cy="30480"/>
            </a:xfrm>
            <a:custGeom>
              <a:avLst/>
              <a:gdLst/>
              <a:ahLst/>
              <a:cxnLst/>
              <a:rect l="l" t="t" r="r" b="b"/>
              <a:pathLst>
                <a:path w="33020" h="30479">
                  <a:moveTo>
                    <a:pt x="32775" y="0"/>
                  </a:moveTo>
                  <a:lnTo>
                    <a:pt x="29914" y="862"/>
                  </a:lnTo>
                  <a:lnTo>
                    <a:pt x="0" y="28399"/>
                  </a:lnTo>
                  <a:lnTo>
                    <a:pt x="0" y="30209"/>
                  </a:lnTo>
                  <a:lnTo>
                    <a:pt x="32775" y="0"/>
                  </a:lnTo>
                  <a:close/>
                </a:path>
              </a:pathLst>
            </a:custGeom>
            <a:solidFill>
              <a:srgbClr val="164181"/>
            </a:solidFill>
          </p:spPr>
          <p:txBody>
            <a:bodyPr wrap="square" lIns="0" tIns="0" rIns="0" bIns="0" rtlCol="0"/>
            <a:lstStyle/>
            <a:p>
              <a:endParaRPr sz="1227"/>
            </a:p>
          </p:txBody>
        </p:sp>
        <p:sp>
          <p:nvSpPr>
            <p:cNvPr id="6050" name="object 6050"/>
            <p:cNvSpPr/>
            <p:nvPr/>
          </p:nvSpPr>
          <p:spPr>
            <a:xfrm>
              <a:off x="3361791" y="6885377"/>
              <a:ext cx="36195" cy="33020"/>
            </a:xfrm>
            <a:custGeom>
              <a:avLst/>
              <a:gdLst/>
              <a:ahLst/>
              <a:cxnLst/>
              <a:rect l="l" t="t" r="r" b="b"/>
              <a:pathLst>
                <a:path w="36195" h="33020">
                  <a:moveTo>
                    <a:pt x="35807" y="0"/>
                  </a:moveTo>
                  <a:lnTo>
                    <a:pt x="32774" y="914"/>
                  </a:lnTo>
                  <a:lnTo>
                    <a:pt x="0" y="31123"/>
                  </a:lnTo>
                  <a:lnTo>
                    <a:pt x="0" y="33003"/>
                  </a:lnTo>
                  <a:lnTo>
                    <a:pt x="35807" y="0"/>
                  </a:lnTo>
                  <a:close/>
                </a:path>
              </a:pathLst>
            </a:custGeom>
            <a:solidFill>
              <a:srgbClr val="164182"/>
            </a:solidFill>
          </p:spPr>
          <p:txBody>
            <a:bodyPr wrap="square" lIns="0" tIns="0" rIns="0" bIns="0" rtlCol="0"/>
            <a:lstStyle/>
            <a:p>
              <a:endParaRPr sz="1227"/>
            </a:p>
          </p:txBody>
        </p:sp>
        <p:sp>
          <p:nvSpPr>
            <p:cNvPr id="6051" name="object 6051"/>
            <p:cNvSpPr/>
            <p:nvPr/>
          </p:nvSpPr>
          <p:spPr>
            <a:xfrm>
              <a:off x="3361791" y="6884309"/>
              <a:ext cx="39370" cy="36830"/>
            </a:xfrm>
            <a:custGeom>
              <a:avLst/>
              <a:gdLst/>
              <a:ahLst/>
              <a:cxnLst/>
              <a:rect l="l" t="t" r="r" b="b"/>
              <a:pathLst>
                <a:path w="39370" h="36829">
                  <a:moveTo>
                    <a:pt x="39349" y="0"/>
                  </a:moveTo>
                  <a:lnTo>
                    <a:pt x="35807" y="1068"/>
                  </a:lnTo>
                  <a:lnTo>
                    <a:pt x="0" y="34072"/>
                  </a:lnTo>
                  <a:lnTo>
                    <a:pt x="0" y="36268"/>
                  </a:lnTo>
                  <a:lnTo>
                    <a:pt x="39349" y="0"/>
                  </a:lnTo>
                  <a:close/>
                </a:path>
              </a:pathLst>
            </a:custGeom>
            <a:solidFill>
              <a:srgbClr val="164282"/>
            </a:solidFill>
          </p:spPr>
          <p:txBody>
            <a:bodyPr wrap="square" lIns="0" tIns="0" rIns="0" bIns="0" rtlCol="0"/>
            <a:lstStyle/>
            <a:p>
              <a:endParaRPr sz="1227"/>
            </a:p>
          </p:txBody>
        </p:sp>
        <p:sp>
          <p:nvSpPr>
            <p:cNvPr id="6052" name="object 6052"/>
            <p:cNvSpPr/>
            <p:nvPr/>
          </p:nvSpPr>
          <p:spPr>
            <a:xfrm>
              <a:off x="3361791" y="6883572"/>
              <a:ext cx="41910" cy="38735"/>
            </a:xfrm>
            <a:custGeom>
              <a:avLst/>
              <a:gdLst/>
              <a:ahLst/>
              <a:cxnLst/>
              <a:rect l="l" t="t" r="r" b="b"/>
              <a:pathLst>
                <a:path w="41910" h="38734">
                  <a:moveTo>
                    <a:pt x="41792" y="0"/>
                  </a:moveTo>
                  <a:lnTo>
                    <a:pt x="39349" y="736"/>
                  </a:lnTo>
                  <a:lnTo>
                    <a:pt x="0" y="37005"/>
                  </a:lnTo>
                  <a:lnTo>
                    <a:pt x="0" y="38474"/>
                  </a:lnTo>
                  <a:lnTo>
                    <a:pt x="41792" y="0"/>
                  </a:lnTo>
                  <a:close/>
                </a:path>
              </a:pathLst>
            </a:custGeom>
            <a:solidFill>
              <a:srgbClr val="164383"/>
            </a:solidFill>
          </p:spPr>
          <p:txBody>
            <a:bodyPr wrap="square" lIns="0" tIns="0" rIns="0" bIns="0" rtlCol="0"/>
            <a:lstStyle/>
            <a:p>
              <a:endParaRPr sz="1227"/>
            </a:p>
          </p:txBody>
        </p:sp>
        <p:sp>
          <p:nvSpPr>
            <p:cNvPr id="6053" name="object 6053"/>
            <p:cNvSpPr/>
            <p:nvPr/>
          </p:nvSpPr>
          <p:spPr>
            <a:xfrm>
              <a:off x="3361791" y="6882532"/>
              <a:ext cx="45720" cy="41910"/>
            </a:xfrm>
            <a:custGeom>
              <a:avLst/>
              <a:gdLst/>
              <a:ahLst/>
              <a:cxnLst/>
              <a:rect l="l" t="t" r="r" b="b"/>
              <a:pathLst>
                <a:path w="45720" h="41909">
                  <a:moveTo>
                    <a:pt x="45239" y="0"/>
                  </a:moveTo>
                  <a:lnTo>
                    <a:pt x="41791" y="1039"/>
                  </a:lnTo>
                  <a:lnTo>
                    <a:pt x="0" y="39513"/>
                  </a:lnTo>
                  <a:lnTo>
                    <a:pt x="0" y="41500"/>
                  </a:lnTo>
                  <a:lnTo>
                    <a:pt x="45239" y="0"/>
                  </a:lnTo>
                  <a:close/>
                </a:path>
              </a:pathLst>
            </a:custGeom>
            <a:solidFill>
              <a:srgbClr val="164384"/>
            </a:solidFill>
          </p:spPr>
          <p:txBody>
            <a:bodyPr wrap="square" lIns="0" tIns="0" rIns="0" bIns="0" rtlCol="0"/>
            <a:lstStyle/>
            <a:p>
              <a:endParaRPr sz="1227"/>
            </a:p>
          </p:txBody>
        </p:sp>
        <p:sp>
          <p:nvSpPr>
            <p:cNvPr id="6054" name="object 6054"/>
            <p:cNvSpPr/>
            <p:nvPr/>
          </p:nvSpPr>
          <p:spPr>
            <a:xfrm>
              <a:off x="3361791" y="6881806"/>
              <a:ext cx="48260" cy="44450"/>
            </a:xfrm>
            <a:custGeom>
              <a:avLst/>
              <a:gdLst/>
              <a:ahLst/>
              <a:cxnLst/>
              <a:rect l="l" t="t" r="r" b="b"/>
              <a:pathLst>
                <a:path w="48260" h="44450">
                  <a:moveTo>
                    <a:pt x="47648" y="0"/>
                  </a:moveTo>
                  <a:lnTo>
                    <a:pt x="45239" y="726"/>
                  </a:lnTo>
                  <a:lnTo>
                    <a:pt x="0" y="42227"/>
                  </a:lnTo>
                  <a:lnTo>
                    <a:pt x="0" y="43861"/>
                  </a:lnTo>
                  <a:lnTo>
                    <a:pt x="47648" y="0"/>
                  </a:lnTo>
                  <a:close/>
                </a:path>
              </a:pathLst>
            </a:custGeom>
            <a:solidFill>
              <a:srgbClr val="164485"/>
            </a:solidFill>
          </p:spPr>
          <p:txBody>
            <a:bodyPr wrap="square" lIns="0" tIns="0" rIns="0" bIns="0" rtlCol="0"/>
            <a:lstStyle/>
            <a:p>
              <a:endParaRPr sz="1227"/>
            </a:p>
          </p:txBody>
        </p:sp>
        <p:sp>
          <p:nvSpPr>
            <p:cNvPr id="6055" name="object 6055"/>
            <p:cNvSpPr/>
            <p:nvPr/>
          </p:nvSpPr>
          <p:spPr>
            <a:xfrm>
              <a:off x="3361791" y="6880890"/>
              <a:ext cx="50800" cy="46990"/>
            </a:xfrm>
            <a:custGeom>
              <a:avLst/>
              <a:gdLst/>
              <a:ahLst/>
              <a:cxnLst/>
              <a:rect l="l" t="t" r="r" b="b"/>
              <a:pathLst>
                <a:path w="50800" h="46990">
                  <a:moveTo>
                    <a:pt x="50685" y="0"/>
                  </a:moveTo>
                  <a:lnTo>
                    <a:pt x="47648" y="915"/>
                  </a:lnTo>
                  <a:lnTo>
                    <a:pt x="0" y="44777"/>
                  </a:lnTo>
                  <a:lnTo>
                    <a:pt x="0" y="46656"/>
                  </a:lnTo>
                  <a:lnTo>
                    <a:pt x="50685" y="0"/>
                  </a:lnTo>
                  <a:close/>
                </a:path>
              </a:pathLst>
            </a:custGeom>
            <a:solidFill>
              <a:srgbClr val="174585"/>
            </a:solidFill>
          </p:spPr>
          <p:txBody>
            <a:bodyPr wrap="square" lIns="0" tIns="0" rIns="0" bIns="0" rtlCol="0"/>
            <a:lstStyle/>
            <a:p>
              <a:endParaRPr sz="1227"/>
            </a:p>
          </p:txBody>
        </p:sp>
        <p:sp>
          <p:nvSpPr>
            <p:cNvPr id="6056" name="object 6056"/>
            <p:cNvSpPr/>
            <p:nvPr/>
          </p:nvSpPr>
          <p:spPr>
            <a:xfrm>
              <a:off x="3361791" y="6879820"/>
              <a:ext cx="54610" cy="50165"/>
            </a:xfrm>
            <a:custGeom>
              <a:avLst/>
              <a:gdLst/>
              <a:ahLst/>
              <a:cxnLst/>
              <a:rect l="l" t="t" r="r" b="b"/>
              <a:pathLst>
                <a:path w="54610" h="50165">
                  <a:moveTo>
                    <a:pt x="54231" y="0"/>
                  </a:moveTo>
                  <a:lnTo>
                    <a:pt x="50684" y="1069"/>
                  </a:lnTo>
                  <a:lnTo>
                    <a:pt x="0" y="47726"/>
                  </a:lnTo>
                  <a:lnTo>
                    <a:pt x="0" y="49921"/>
                  </a:lnTo>
                  <a:lnTo>
                    <a:pt x="54231" y="0"/>
                  </a:lnTo>
                  <a:close/>
                </a:path>
              </a:pathLst>
            </a:custGeom>
            <a:solidFill>
              <a:srgbClr val="174586"/>
            </a:solidFill>
          </p:spPr>
          <p:txBody>
            <a:bodyPr wrap="square" lIns="0" tIns="0" rIns="0" bIns="0" rtlCol="0"/>
            <a:lstStyle/>
            <a:p>
              <a:endParaRPr sz="1227"/>
            </a:p>
          </p:txBody>
        </p:sp>
        <p:sp>
          <p:nvSpPr>
            <p:cNvPr id="6057" name="object 6057"/>
            <p:cNvSpPr/>
            <p:nvPr/>
          </p:nvSpPr>
          <p:spPr>
            <a:xfrm>
              <a:off x="3361791" y="6879127"/>
              <a:ext cx="57150" cy="52069"/>
            </a:xfrm>
            <a:custGeom>
              <a:avLst/>
              <a:gdLst/>
              <a:ahLst/>
              <a:cxnLst/>
              <a:rect l="l" t="t" r="r" b="b"/>
              <a:pathLst>
                <a:path w="57150" h="52070">
                  <a:moveTo>
                    <a:pt x="56531" y="0"/>
                  </a:moveTo>
                  <a:lnTo>
                    <a:pt x="54231" y="693"/>
                  </a:lnTo>
                  <a:lnTo>
                    <a:pt x="0" y="50614"/>
                  </a:lnTo>
                  <a:lnTo>
                    <a:pt x="0" y="52043"/>
                  </a:lnTo>
                  <a:lnTo>
                    <a:pt x="56531" y="0"/>
                  </a:lnTo>
                  <a:close/>
                </a:path>
              </a:pathLst>
            </a:custGeom>
            <a:solidFill>
              <a:srgbClr val="174687"/>
            </a:solidFill>
          </p:spPr>
          <p:txBody>
            <a:bodyPr wrap="square" lIns="0" tIns="0" rIns="0" bIns="0" rtlCol="0"/>
            <a:lstStyle/>
            <a:p>
              <a:endParaRPr sz="1227"/>
            </a:p>
          </p:txBody>
        </p:sp>
        <p:sp>
          <p:nvSpPr>
            <p:cNvPr id="6058" name="object 6058"/>
            <p:cNvSpPr/>
            <p:nvPr/>
          </p:nvSpPr>
          <p:spPr>
            <a:xfrm>
              <a:off x="3361791" y="6878057"/>
              <a:ext cx="60325" cy="55880"/>
            </a:xfrm>
            <a:custGeom>
              <a:avLst/>
              <a:gdLst/>
              <a:ahLst/>
              <a:cxnLst/>
              <a:rect l="l" t="t" r="r" b="b"/>
              <a:pathLst>
                <a:path w="60325" h="55879">
                  <a:moveTo>
                    <a:pt x="60077" y="0"/>
                  </a:moveTo>
                  <a:lnTo>
                    <a:pt x="56531" y="1069"/>
                  </a:lnTo>
                  <a:lnTo>
                    <a:pt x="0" y="53113"/>
                  </a:lnTo>
                  <a:lnTo>
                    <a:pt x="0" y="55308"/>
                  </a:lnTo>
                  <a:lnTo>
                    <a:pt x="60077" y="0"/>
                  </a:lnTo>
                  <a:close/>
                </a:path>
              </a:pathLst>
            </a:custGeom>
            <a:solidFill>
              <a:srgbClr val="174788"/>
            </a:solidFill>
          </p:spPr>
          <p:txBody>
            <a:bodyPr wrap="square" lIns="0" tIns="0" rIns="0" bIns="0" rtlCol="0"/>
            <a:lstStyle/>
            <a:p>
              <a:endParaRPr sz="1227"/>
            </a:p>
          </p:txBody>
        </p:sp>
        <p:sp>
          <p:nvSpPr>
            <p:cNvPr id="6059" name="object 6059"/>
            <p:cNvSpPr/>
            <p:nvPr/>
          </p:nvSpPr>
          <p:spPr>
            <a:xfrm>
              <a:off x="3361791" y="6877344"/>
              <a:ext cx="62865" cy="57785"/>
            </a:xfrm>
            <a:custGeom>
              <a:avLst/>
              <a:gdLst/>
              <a:ahLst/>
              <a:cxnLst/>
              <a:rect l="l" t="t" r="r" b="b"/>
              <a:pathLst>
                <a:path w="62864" h="57784">
                  <a:moveTo>
                    <a:pt x="62441" y="0"/>
                  </a:moveTo>
                  <a:lnTo>
                    <a:pt x="60077" y="712"/>
                  </a:lnTo>
                  <a:lnTo>
                    <a:pt x="0" y="56021"/>
                  </a:lnTo>
                  <a:lnTo>
                    <a:pt x="0" y="57774"/>
                  </a:lnTo>
                  <a:lnTo>
                    <a:pt x="62441" y="0"/>
                  </a:lnTo>
                  <a:close/>
                </a:path>
              </a:pathLst>
            </a:custGeom>
            <a:solidFill>
              <a:srgbClr val="174888"/>
            </a:solidFill>
          </p:spPr>
          <p:txBody>
            <a:bodyPr wrap="square" lIns="0" tIns="0" rIns="0" bIns="0" rtlCol="0"/>
            <a:lstStyle/>
            <a:p>
              <a:endParaRPr sz="1227"/>
            </a:p>
          </p:txBody>
        </p:sp>
        <p:sp>
          <p:nvSpPr>
            <p:cNvPr id="6060" name="object 6060"/>
            <p:cNvSpPr/>
            <p:nvPr/>
          </p:nvSpPr>
          <p:spPr>
            <a:xfrm>
              <a:off x="3361791" y="6876295"/>
              <a:ext cx="66040" cy="60960"/>
            </a:xfrm>
            <a:custGeom>
              <a:avLst/>
              <a:gdLst/>
              <a:ahLst/>
              <a:cxnLst/>
              <a:rect l="l" t="t" r="r" b="b"/>
              <a:pathLst>
                <a:path w="66039" h="60959">
                  <a:moveTo>
                    <a:pt x="65920" y="0"/>
                  </a:moveTo>
                  <a:lnTo>
                    <a:pt x="62441" y="1049"/>
                  </a:lnTo>
                  <a:lnTo>
                    <a:pt x="0" y="58823"/>
                  </a:lnTo>
                  <a:lnTo>
                    <a:pt x="0" y="60543"/>
                  </a:lnTo>
                  <a:lnTo>
                    <a:pt x="65920" y="0"/>
                  </a:lnTo>
                  <a:close/>
                </a:path>
              </a:pathLst>
            </a:custGeom>
            <a:solidFill>
              <a:srgbClr val="174889"/>
            </a:solidFill>
          </p:spPr>
          <p:txBody>
            <a:bodyPr wrap="square" lIns="0" tIns="0" rIns="0" bIns="0" rtlCol="0"/>
            <a:lstStyle/>
            <a:p>
              <a:endParaRPr sz="1227"/>
            </a:p>
          </p:txBody>
        </p:sp>
        <p:sp>
          <p:nvSpPr>
            <p:cNvPr id="6061" name="object 6061"/>
            <p:cNvSpPr/>
            <p:nvPr/>
          </p:nvSpPr>
          <p:spPr>
            <a:xfrm>
              <a:off x="3361791" y="6875373"/>
              <a:ext cx="69215" cy="64135"/>
            </a:xfrm>
            <a:custGeom>
              <a:avLst/>
              <a:gdLst/>
              <a:ahLst/>
              <a:cxnLst/>
              <a:rect l="l" t="t" r="r" b="b"/>
              <a:pathLst>
                <a:path w="69214" h="64134">
                  <a:moveTo>
                    <a:pt x="68976" y="0"/>
                  </a:moveTo>
                  <a:lnTo>
                    <a:pt x="65920" y="921"/>
                  </a:lnTo>
                  <a:lnTo>
                    <a:pt x="0" y="61465"/>
                  </a:lnTo>
                  <a:lnTo>
                    <a:pt x="0" y="63576"/>
                  </a:lnTo>
                  <a:lnTo>
                    <a:pt x="68976" y="0"/>
                  </a:lnTo>
                  <a:close/>
                </a:path>
              </a:pathLst>
            </a:custGeom>
            <a:solidFill>
              <a:srgbClr val="17498A"/>
            </a:solidFill>
          </p:spPr>
          <p:txBody>
            <a:bodyPr wrap="square" lIns="0" tIns="0" rIns="0" bIns="0" rtlCol="0"/>
            <a:lstStyle/>
            <a:p>
              <a:endParaRPr sz="1227"/>
            </a:p>
          </p:txBody>
        </p:sp>
        <p:sp>
          <p:nvSpPr>
            <p:cNvPr id="6062" name="object 6062"/>
            <p:cNvSpPr/>
            <p:nvPr/>
          </p:nvSpPr>
          <p:spPr>
            <a:xfrm>
              <a:off x="3361791" y="6874625"/>
              <a:ext cx="71755" cy="66040"/>
            </a:xfrm>
            <a:custGeom>
              <a:avLst/>
              <a:gdLst/>
              <a:ahLst/>
              <a:cxnLst/>
              <a:rect l="l" t="t" r="r" b="b"/>
              <a:pathLst>
                <a:path w="71754" h="66040">
                  <a:moveTo>
                    <a:pt x="71458" y="0"/>
                  </a:moveTo>
                  <a:lnTo>
                    <a:pt x="68976" y="748"/>
                  </a:lnTo>
                  <a:lnTo>
                    <a:pt x="0" y="64324"/>
                  </a:lnTo>
                  <a:lnTo>
                    <a:pt x="0" y="66039"/>
                  </a:lnTo>
                  <a:lnTo>
                    <a:pt x="71458" y="0"/>
                  </a:lnTo>
                  <a:close/>
                </a:path>
              </a:pathLst>
            </a:custGeom>
            <a:solidFill>
              <a:srgbClr val="174A8A"/>
            </a:solidFill>
          </p:spPr>
          <p:txBody>
            <a:bodyPr wrap="square" lIns="0" tIns="0" rIns="0" bIns="0" rtlCol="0"/>
            <a:lstStyle/>
            <a:p>
              <a:endParaRPr sz="1227"/>
            </a:p>
          </p:txBody>
        </p:sp>
        <p:sp>
          <p:nvSpPr>
            <p:cNvPr id="6063" name="object 6063"/>
            <p:cNvSpPr/>
            <p:nvPr/>
          </p:nvSpPr>
          <p:spPr>
            <a:xfrm>
              <a:off x="3361791" y="6874459"/>
              <a:ext cx="72390" cy="68580"/>
            </a:xfrm>
            <a:custGeom>
              <a:avLst/>
              <a:gdLst/>
              <a:ahLst/>
              <a:cxnLst/>
              <a:rect l="l" t="t" r="r" b="b"/>
              <a:pathLst>
                <a:path w="72389" h="68579">
                  <a:moveTo>
                    <a:pt x="72008" y="0"/>
                  </a:moveTo>
                  <a:lnTo>
                    <a:pt x="71453" y="167"/>
                  </a:lnTo>
                  <a:lnTo>
                    <a:pt x="0" y="65864"/>
                  </a:lnTo>
                  <a:lnTo>
                    <a:pt x="0" y="68058"/>
                  </a:lnTo>
                  <a:lnTo>
                    <a:pt x="72015" y="1844"/>
                  </a:lnTo>
                  <a:lnTo>
                    <a:pt x="72008" y="0"/>
                  </a:lnTo>
                  <a:close/>
                </a:path>
              </a:pathLst>
            </a:custGeom>
            <a:solidFill>
              <a:srgbClr val="184A8B"/>
            </a:solidFill>
          </p:spPr>
          <p:txBody>
            <a:bodyPr wrap="square" lIns="0" tIns="0" rIns="0" bIns="0" rtlCol="0"/>
            <a:lstStyle/>
            <a:p>
              <a:endParaRPr sz="1227"/>
            </a:p>
          </p:txBody>
        </p:sp>
        <p:sp>
          <p:nvSpPr>
            <p:cNvPr id="6064" name="object 6064"/>
            <p:cNvSpPr/>
            <p:nvPr/>
          </p:nvSpPr>
          <p:spPr>
            <a:xfrm>
              <a:off x="3361791" y="6876304"/>
              <a:ext cx="72390" cy="68580"/>
            </a:xfrm>
            <a:custGeom>
              <a:avLst/>
              <a:gdLst/>
              <a:ahLst/>
              <a:cxnLst/>
              <a:rect l="l" t="t" r="r" b="b"/>
              <a:pathLst>
                <a:path w="72389" h="68579">
                  <a:moveTo>
                    <a:pt x="72015" y="0"/>
                  </a:moveTo>
                  <a:lnTo>
                    <a:pt x="0" y="66213"/>
                  </a:lnTo>
                  <a:lnTo>
                    <a:pt x="0" y="68067"/>
                  </a:lnTo>
                  <a:lnTo>
                    <a:pt x="72022" y="1769"/>
                  </a:lnTo>
                  <a:lnTo>
                    <a:pt x="72015" y="0"/>
                  </a:lnTo>
                  <a:close/>
                </a:path>
              </a:pathLst>
            </a:custGeom>
            <a:solidFill>
              <a:srgbClr val="184B8C"/>
            </a:solidFill>
          </p:spPr>
          <p:txBody>
            <a:bodyPr wrap="square" lIns="0" tIns="0" rIns="0" bIns="0" rtlCol="0"/>
            <a:lstStyle/>
            <a:p>
              <a:endParaRPr sz="1227"/>
            </a:p>
          </p:txBody>
        </p:sp>
        <p:sp>
          <p:nvSpPr>
            <p:cNvPr id="6065" name="object 6065"/>
            <p:cNvSpPr/>
            <p:nvPr/>
          </p:nvSpPr>
          <p:spPr>
            <a:xfrm>
              <a:off x="3361779" y="6878078"/>
              <a:ext cx="72390" cy="70485"/>
            </a:xfrm>
            <a:custGeom>
              <a:avLst/>
              <a:gdLst/>
              <a:ahLst/>
              <a:cxnLst/>
              <a:rect l="l" t="t" r="r" b="b"/>
              <a:pathLst>
                <a:path w="72389" h="70484">
                  <a:moveTo>
                    <a:pt x="72047" y="3606"/>
                  </a:moveTo>
                  <a:lnTo>
                    <a:pt x="72034" y="1752"/>
                  </a:lnTo>
                  <a:lnTo>
                    <a:pt x="72034" y="0"/>
                  </a:lnTo>
                  <a:lnTo>
                    <a:pt x="0" y="66294"/>
                  </a:lnTo>
                  <a:lnTo>
                    <a:pt x="0" y="68389"/>
                  </a:lnTo>
                  <a:lnTo>
                    <a:pt x="12" y="70002"/>
                  </a:lnTo>
                  <a:lnTo>
                    <a:pt x="72047" y="3606"/>
                  </a:lnTo>
                  <a:close/>
                </a:path>
              </a:pathLst>
            </a:custGeom>
            <a:solidFill>
              <a:srgbClr val="184C8D"/>
            </a:solidFill>
          </p:spPr>
          <p:txBody>
            <a:bodyPr wrap="square" lIns="0" tIns="0" rIns="0" bIns="0" rtlCol="0"/>
            <a:lstStyle/>
            <a:p>
              <a:endParaRPr sz="1227"/>
            </a:p>
          </p:txBody>
        </p:sp>
        <p:sp>
          <p:nvSpPr>
            <p:cNvPr id="6066" name="object 6066"/>
            <p:cNvSpPr/>
            <p:nvPr/>
          </p:nvSpPr>
          <p:spPr>
            <a:xfrm>
              <a:off x="3361791" y="6881683"/>
              <a:ext cx="72390" cy="68580"/>
            </a:xfrm>
            <a:custGeom>
              <a:avLst/>
              <a:gdLst/>
              <a:ahLst/>
              <a:cxnLst/>
              <a:rect l="l" t="t" r="r" b="b"/>
              <a:pathLst>
                <a:path w="72389" h="68579">
                  <a:moveTo>
                    <a:pt x="72035" y="0"/>
                  </a:moveTo>
                  <a:lnTo>
                    <a:pt x="0" y="66395"/>
                  </a:lnTo>
                  <a:lnTo>
                    <a:pt x="0" y="68257"/>
                  </a:lnTo>
                  <a:lnTo>
                    <a:pt x="72043" y="2167"/>
                  </a:lnTo>
                  <a:lnTo>
                    <a:pt x="72035" y="0"/>
                  </a:lnTo>
                  <a:close/>
                </a:path>
              </a:pathLst>
            </a:custGeom>
            <a:solidFill>
              <a:srgbClr val="184D8E"/>
            </a:solidFill>
          </p:spPr>
          <p:txBody>
            <a:bodyPr wrap="square" lIns="0" tIns="0" rIns="0" bIns="0" rtlCol="0"/>
            <a:lstStyle/>
            <a:p>
              <a:endParaRPr sz="1227"/>
            </a:p>
          </p:txBody>
        </p:sp>
        <p:sp>
          <p:nvSpPr>
            <p:cNvPr id="6067" name="object 6067"/>
            <p:cNvSpPr/>
            <p:nvPr/>
          </p:nvSpPr>
          <p:spPr>
            <a:xfrm>
              <a:off x="3361779" y="6883527"/>
              <a:ext cx="72390" cy="70485"/>
            </a:xfrm>
            <a:custGeom>
              <a:avLst/>
              <a:gdLst/>
              <a:ahLst/>
              <a:cxnLst/>
              <a:rect l="l" t="t" r="r" b="b"/>
              <a:pathLst>
                <a:path w="72389" h="70484">
                  <a:moveTo>
                    <a:pt x="72059" y="1879"/>
                  </a:moveTo>
                  <a:lnTo>
                    <a:pt x="72047" y="0"/>
                  </a:lnTo>
                  <a:lnTo>
                    <a:pt x="0" y="66344"/>
                  </a:lnTo>
                  <a:lnTo>
                    <a:pt x="0" y="68211"/>
                  </a:lnTo>
                  <a:lnTo>
                    <a:pt x="0" y="70065"/>
                  </a:lnTo>
                  <a:lnTo>
                    <a:pt x="72059" y="3657"/>
                  </a:lnTo>
                  <a:lnTo>
                    <a:pt x="72059" y="1879"/>
                  </a:lnTo>
                  <a:close/>
                </a:path>
              </a:pathLst>
            </a:custGeom>
            <a:solidFill>
              <a:srgbClr val="184E8F"/>
            </a:solidFill>
          </p:spPr>
          <p:txBody>
            <a:bodyPr wrap="square" lIns="0" tIns="0" rIns="0" bIns="0" rtlCol="0"/>
            <a:lstStyle/>
            <a:p>
              <a:endParaRPr sz="1227"/>
            </a:p>
          </p:txBody>
        </p:sp>
        <p:sp>
          <p:nvSpPr>
            <p:cNvPr id="6068" name="object 6068"/>
            <p:cNvSpPr/>
            <p:nvPr/>
          </p:nvSpPr>
          <p:spPr>
            <a:xfrm>
              <a:off x="3361791" y="6887174"/>
              <a:ext cx="72390" cy="69215"/>
            </a:xfrm>
            <a:custGeom>
              <a:avLst/>
              <a:gdLst/>
              <a:ahLst/>
              <a:cxnLst/>
              <a:rect l="l" t="t" r="r" b="b"/>
              <a:pathLst>
                <a:path w="72389" h="69215">
                  <a:moveTo>
                    <a:pt x="72055" y="0"/>
                  </a:moveTo>
                  <a:lnTo>
                    <a:pt x="0" y="66414"/>
                  </a:lnTo>
                  <a:lnTo>
                    <a:pt x="0" y="68610"/>
                  </a:lnTo>
                  <a:lnTo>
                    <a:pt x="72063" y="2189"/>
                  </a:lnTo>
                  <a:lnTo>
                    <a:pt x="72055" y="0"/>
                  </a:lnTo>
                  <a:close/>
                </a:path>
              </a:pathLst>
            </a:custGeom>
            <a:solidFill>
              <a:srgbClr val="184F90"/>
            </a:solidFill>
          </p:spPr>
          <p:txBody>
            <a:bodyPr wrap="square" lIns="0" tIns="0" rIns="0" bIns="0" rtlCol="0"/>
            <a:lstStyle/>
            <a:p>
              <a:endParaRPr sz="1227"/>
            </a:p>
          </p:txBody>
        </p:sp>
        <p:sp>
          <p:nvSpPr>
            <p:cNvPr id="6069" name="object 6069"/>
            <p:cNvSpPr/>
            <p:nvPr/>
          </p:nvSpPr>
          <p:spPr>
            <a:xfrm>
              <a:off x="3361791" y="6889047"/>
              <a:ext cx="72390" cy="68580"/>
            </a:xfrm>
            <a:custGeom>
              <a:avLst/>
              <a:gdLst/>
              <a:ahLst/>
              <a:cxnLst/>
              <a:rect l="l" t="t" r="r" b="b"/>
              <a:pathLst>
                <a:path w="72389" h="68579">
                  <a:moveTo>
                    <a:pt x="72062" y="0"/>
                  </a:moveTo>
                  <a:lnTo>
                    <a:pt x="0" y="66676"/>
                  </a:lnTo>
                  <a:lnTo>
                    <a:pt x="0" y="68178"/>
                  </a:lnTo>
                  <a:lnTo>
                    <a:pt x="72069" y="1837"/>
                  </a:lnTo>
                  <a:lnTo>
                    <a:pt x="72062" y="0"/>
                  </a:lnTo>
                  <a:close/>
                </a:path>
              </a:pathLst>
            </a:custGeom>
            <a:solidFill>
              <a:srgbClr val="195091"/>
            </a:solidFill>
          </p:spPr>
          <p:txBody>
            <a:bodyPr wrap="square" lIns="0" tIns="0" rIns="0" bIns="0" rtlCol="0"/>
            <a:lstStyle/>
            <a:p>
              <a:endParaRPr sz="1227"/>
            </a:p>
          </p:txBody>
        </p:sp>
        <p:sp>
          <p:nvSpPr>
            <p:cNvPr id="6070" name="object 6070"/>
            <p:cNvSpPr/>
            <p:nvPr/>
          </p:nvSpPr>
          <p:spPr>
            <a:xfrm>
              <a:off x="3361779" y="6890893"/>
              <a:ext cx="72390" cy="70485"/>
            </a:xfrm>
            <a:custGeom>
              <a:avLst/>
              <a:gdLst/>
              <a:ahLst/>
              <a:cxnLst/>
              <a:rect l="l" t="t" r="r" b="b"/>
              <a:pathLst>
                <a:path w="72389" h="70484">
                  <a:moveTo>
                    <a:pt x="72085" y="1905"/>
                  </a:moveTo>
                  <a:lnTo>
                    <a:pt x="72072" y="0"/>
                  </a:lnTo>
                  <a:lnTo>
                    <a:pt x="0" y="66344"/>
                  </a:lnTo>
                  <a:lnTo>
                    <a:pt x="0" y="68529"/>
                  </a:lnTo>
                  <a:lnTo>
                    <a:pt x="12" y="70256"/>
                  </a:lnTo>
                  <a:lnTo>
                    <a:pt x="72085" y="3644"/>
                  </a:lnTo>
                  <a:lnTo>
                    <a:pt x="72085" y="2184"/>
                  </a:lnTo>
                  <a:lnTo>
                    <a:pt x="72085" y="1905"/>
                  </a:lnTo>
                  <a:close/>
                </a:path>
              </a:pathLst>
            </a:custGeom>
            <a:solidFill>
              <a:srgbClr val="195192"/>
            </a:solidFill>
          </p:spPr>
          <p:txBody>
            <a:bodyPr wrap="square" lIns="0" tIns="0" rIns="0" bIns="0" rtlCol="0"/>
            <a:lstStyle/>
            <a:p>
              <a:endParaRPr sz="1227"/>
            </a:p>
          </p:txBody>
        </p:sp>
        <p:sp>
          <p:nvSpPr>
            <p:cNvPr id="6071" name="object 6071"/>
            <p:cNvSpPr/>
            <p:nvPr/>
          </p:nvSpPr>
          <p:spPr>
            <a:xfrm>
              <a:off x="3361791" y="6894528"/>
              <a:ext cx="72390" cy="68580"/>
            </a:xfrm>
            <a:custGeom>
              <a:avLst/>
              <a:gdLst/>
              <a:ahLst/>
              <a:cxnLst/>
              <a:rect l="l" t="t" r="r" b="b"/>
              <a:pathLst>
                <a:path w="72389" h="68579">
                  <a:moveTo>
                    <a:pt x="72082" y="0"/>
                  </a:moveTo>
                  <a:lnTo>
                    <a:pt x="0" y="66616"/>
                  </a:lnTo>
                  <a:lnTo>
                    <a:pt x="0" y="68247"/>
                  </a:lnTo>
                  <a:lnTo>
                    <a:pt x="72090" y="2114"/>
                  </a:lnTo>
                  <a:lnTo>
                    <a:pt x="72082" y="0"/>
                  </a:lnTo>
                  <a:close/>
                </a:path>
              </a:pathLst>
            </a:custGeom>
            <a:solidFill>
              <a:srgbClr val="195293"/>
            </a:solidFill>
          </p:spPr>
          <p:txBody>
            <a:bodyPr wrap="square" lIns="0" tIns="0" rIns="0" bIns="0" rtlCol="0"/>
            <a:lstStyle/>
            <a:p>
              <a:endParaRPr sz="1227"/>
            </a:p>
          </p:txBody>
        </p:sp>
        <p:sp>
          <p:nvSpPr>
            <p:cNvPr id="6072" name="object 6072"/>
            <p:cNvSpPr/>
            <p:nvPr/>
          </p:nvSpPr>
          <p:spPr>
            <a:xfrm>
              <a:off x="3361779" y="6896646"/>
              <a:ext cx="72390" cy="70485"/>
            </a:xfrm>
            <a:custGeom>
              <a:avLst/>
              <a:gdLst/>
              <a:ahLst/>
              <a:cxnLst/>
              <a:rect l="l" t="t" r="r" b="b"/>
              <a:pathLst>
                <a:path w="72389" h="70484">
                  <a:moveTo>
                    <a:pt x="72110" y="3403"/>
                  </a:moveTo>
                  <a:lnTo>
                    <a:pt x="72097" y="1816"/>
                  </a:lnTo>
                  <a:lnTo>
                    <a:pt x="72097" y="0"/>
                  </a:lnTo>
                  <a:lnTo>
                    <a:pt x="0" y="66141"/>
                  </a:lnTo>
                  <a:lnTo>
                    <a:pt x="0" y="68275"/>
                  </a:lnTo>
                  <a:lnTo>
                    <a:pt x="0" y="70116"/>
                  </a:lnTo>
                  <a:lnTo>
                    <a:pt x="72110" y="3403"/>
                  </a:lnTo>
                  <a:close/>
                </a:path>
              </a:pathLst>
            </a:custGeom>
            <a:solidFill>
              <a:srgbClr val="195394"/>
            </a:solidFill>
          </p:spPr>
          <p:txBody>
            <a:bodyPr wrap="square" lIns="0" tIns="0" rIns="0" bIns="0" rtlCol="0"/>
            <a:lstStyle/>
            <a:p>
              <a:endParaRPr sz="1227"/>
            </a:p>
          </p:txBody>
        </p:sp>
        <p:sp>
          <p:nvSpPr>
            <p:cNvPr id="6073" name="object 6073"/>
            <p:cNvSpPr/>
            <p:nvPr/>
          </p:nvSpPr>
          <p:spPr>
            <a:xfrm>
              <a:off x="3361791" y="6900039"/>
              <a:ext cx="72390" cy="69215"/>
            </a:xfrm>
            <a:custGeom>
              <a:avLst/>
              <a:gdLst/>
              <a:ahLst/>
              <a:cxnLst/>
              <a:rect l="l" t="t" r="r" b="b"/>
              <a:pathLst>
                <a:path w="72389" h="69215">
                  <a:moveTo>
                    <a:pt x="72102" y="0"/>
                  </a:moveTo>
                  <a:lnTo>
                    <a:pt x="0" y="66714"/>
                  </a:lnTo>
                  <a:lnTo>
                    <a:pt x="0" y="68608"/>
                  </a:lnTo>
                  <a:lnTo>
                    <a:pt x="72110" y="2143"/>
                  </a:lnTo>
                  <a:lnTo>
                    <a:pt x="72102" y="0"/>
                  </a:lnTo>
                  <a:close/>
                </a:path>
              </a:pathLst>
            </a:custGeom>
            <a:solidFill>
              <a:srgbClr val="195495"/>
            </a:solidFill>
          </p:spPr>
          <p:txBody>
            <a:bodyPr wrap="square" lIns="0" tIns="0" rIns="0" bIns="0" rtlCol="0"/>
            <a:lstStyle/>
            <a:p>
              <a:endParaRPr sz="1227"/>
            </a:p>
          </p:txBody>
        </p:sp>
        <p:sp>
          <p:nvSpPr>
            <p:cNvPr id="6074" name="object 6074"/>
            <p:cNvSpPr/>
            <p:nvPr/>
          </p:nvSpPr>
          <p:spPr>
            <a:xfrm>
              <a:off x="3361791" y="6902122"/>
              <a:ext cx="72390" cy="68580"/>
            </a:xfrm>
            <a:custGeom>
              <a:avLst/>
              <a:gdLst/>
              <a:ahLst/>
              <a:cxnLst/>
              <a:rect l="l" t="t" r="r" b="b"/>
              <a:pathLst>
                <a:path w="72389" h="68579">
                  <a:moveTo>
                    <a:pt x="72110" y="0"/>
                  </a:moveTo>
                  <a:lnTo>
                    <a:pt x="0" y="66150"/>
                  </a:lnTo>
                  <a:lnTo>
                    <a:pt x="0" y="68310"/>
                  </a:lnTo>
                  <a:lnTo>
                    <a:pt x="72117" y="1918"/>
                  </a:lnTo>
                  <a:lnTo>
                    <a:pt x="72110" y="0"/>
                  </a:lnTo>
                  <a:close/>
                </a:path>
              </a:pathLst>
            </a:custGeom>
            <a:solidFill>
              <a:srgbClr val="195596"/>
            </a:solidFill>
          </p:spPr>
          <p:txBody>
            <a:bodyPr wrap="square" lIns="0" tIns="0" rIns="0" bIns="0" rtlCol="0"/>
            <a:lstStyle/>
            <a:p>
              <a:endParaRPr sz="1227"/>
            </a:p>
          </p:txBody>
        </p:sp>
        <p:sp>
          <p:nvSpPr>
            <p:cNvPr id="6075" name="object 6075"/>
            <p:cNvSpPr/>
            <p:nvPr/>
          </p:nvSpPr>
          <p:spPr>
            <a:xfrm>
              <a:off x="3361791" y="6904041"/>
              <a:ext cx="72390" cy="68580"/>
            </a:xfrm>
            <a:custGeom>
              <a:avLst/>
              <a:gdLst/>
              <a:ahLst/>
              <a:cxnLst/>
              <a:rect l="l" t="t" r="r" b="b"/>
              <a:pathLst>
                <a:path w="72389" h="68579">
                  <a:moveTo>
                    <a:pt x="72117" y="0"/>
                  </a:moveTo>
                  <a:lnTo>
                    <a:pt x="0" y="66392"/>
                  </a:lnTo>
                  <a:lnTo>
                    <a:pt x="0" y="68557"/>
                  </a:lnTo>
                  <a:lnTo>
                    <a:pt x="72124" y="1902"/>
                  </a:lnTo>
                  <a:lnTo>
                    <a:pt x="72117" y="0"/>
                  </a:lnTo>
                  <a:close/>
                </a:path>
              </a:pathLst>
            </a:custGeom>
            <a:solidFill>
              <a:srgbClr val="1A5597"/>
            </a:solidFill>
          </p:spPr>
          <p:txBody>
            <a:bodyPr wrap="square" lIns="0" tIns="0" rIns="0" bIns="0" rtlCol="0"/>
            <a:lstStyle/>
            <a:p>
              <a:endParaRPr sz="1227"/>
            </a:p>
          </p:txBody>
        </p:sp>
        <p:sp>
          <p:nvSpPr>
            <p:cNvPr id="6076" name="object 6076"/>
            <p:cNvSpPr/>
            <p:nvPr/>
          </p:nvSpPr>
          <p:spPr>
            <a:xfrm>
              <a:off x="3361791" y="6905516"/>
              <a:ext cx="72390" cy="68580"/>
            </a:xfrm>
            <a:custGeom>
              <a:avLst/>
              <a:gdLst/>
              <a:ahLst/>
              <a:cxnLst/>
              <a:rect l="l" t="t" r="r" b="b"/>
              <a:pathLst>
                <a:path w="72389" h="68579">
                  <a:moveTo>
                    <a:pt x="72122" y="0"/>
                  </a:moveTo>
                  <a:lnTo>
                    <a:pt x="0" y="66627"/>
                  </a:lnTo>
                  <a:lnTo>
                    <a:pt x="0" y="68534"/>
                  </a:lnTo>
                  <a:lnTo>
                    <a:pt x="72130" y="2137"/>
                  </a:lnTo>
                  <a:lnTo>
                    <a:pt x="72122" y="0"/>
                  </a:lnTo>
                  <a:close/>
                </a:path>
              </a:pathLst>
            </a:custGeom>
            <a:solidFill>
              <a:srgbClr val="1A5697"/>
            </a:solidFill>
          </p:spPr>
          <p:txBody>
            <a:bodyPr wrap="square" lIns="0" tIns="0" rIns="0" bIns="0" rtlCol="0"/>
            <a:lstStyle/>
            <a:p>
              <a:endParaRPr sz="1227"/>
            </a:p>
          </p:txBody>
        </p:sp>
        <p:sp>
          <p:nvSpPr>
            <p:cNvPr id="6077" name="object 6077"/>
            <p:cNvSpPr/>
            <p:nvPr/>
          </p:nvSpPr>
          <p:spPr>
            <a:xfrm>
              <a:off x="3361791" y="6907654"/>
              <a:ext cx="72390" cy="68580"/>
            </a:xfrm>
            <a:custGeom>
              <a:avLst/>
              <a:gdLst/>
              <a:ahLst/>
              <a:cxnLst/>
              <a:rect l="l" t="t" r="r" b="b"/>
              <a:pathLst>
                <a:path w="72389" h="68579">
                  <a:moveTo>
                    <a:pt x="72130" y="0"/>
                  </a:moveTo>
                  <a:lnTo>
                    <a:pt x="0" y="66397"/>
                  </a:lnTo>
                  <a:lnTo>
                    <a:pt x="0" y="68299"/>
                  </a:lnTo>
                  <a:lnTo>
                    <a:pt x="72138" y="2130"/>
                  </a:lnTo>
                  <a:lnTo>
                    <a:pt x="72130" y="0"/>
                  </a:lnTo>
                  <a:close/>
                </a:path>
              </a:pathLst>
            </a:custGeom>
            <a:solidFill>
              <a:srgbClr val="1A5798"/>
            </a:solidFill>
          </p:spPr>
          <p:txBody>
            <a:bodyPr wrap="square" lIns="0" tIns="0" rIns="0" bIns="0" rtlCol="0"/>
            <a:lstStyle/>
            <a:p>
              <a:endParaRPr sz="1227"/>
            </a:p>
          </p:txBody>
        </p:sp>
        <p:sp>
          <p:nvSpPr>
            <p:cNvPr id="6078" name="object 6078"/>
            <p:cNvSpPr/>
            <p:nvPr/>
          </p:nvSpPr>
          <p:spPr>
            <a:xfrm>
              <a:off x="3361791" y="6909153"/>
              <a:ext cx="72390" cy="69215"/>
            </a:xfrm>
            <a:custGeom>
              <a:avLst/>
              <a:gdLst/>
              <a:ahLst/>
              <a:cxnLst/>
              <a:rect l="l" t="t" r="r" b="b"/>
              <a:pathLst>
                <a:path w="72389" h="69215">
                  <a:moveTo>
                    <a:pt x="72135" y="0"/>
                  </a:moveTo>
                  <a:lnTo>
                    <a:pt x="0" y="66744"/>
                  </a:lnTo>
                  <a:lnTo>
                    <a:pt x="0" y="68623"/>
                  </a:lnTo>
                  <a:lnTo>
                    <a:pt x="72143" y="2127"/>
                  </a:lnTo>
                  <a:lnTo>
                    <a:pt x="72135" y="0"/>
                  </a:lnTo>
                  <a:close/>
                </a:path>
              </a:pathLst>
            </a:custGeom>
            <a:solidFill>
              <a:srgbClr val="1A5799"/>
            </a:solidFill>
          </p:spPr>
          <p:txBody>
            <a:bodyPr wrap="square" lIns="0" tIns="0" rIns="0" bIns="0" rtlCol="0"/>
            <a:lstStyle/>
            <a:p>
              <a:endParaRPr sz="1227"/>
            </a:p>
          </p:txBody>
        </p:sp>
        <p:sp>
          <p:nvSpPr>
            <p:cNvPr id="6079" name="object 6079"/>
            <p:cNvSpPr/>
            <p:nvPr/>
          </p:nvSpPr>
          <p:spPr>
            <a:xfrm>
              <a:off x="3361791" y="6911281"/>
              <a:ext cx="72390" cy="68580"/>
            </a:xfrm>
            <a:custGeom>
              <a:avLst/>
              <a:gdLst/>
              <a:ahLst/>
              <a:cxnLst/>
              <a:rect l="l" t="t" r="r" b="b"/>
              <a:pathLst>
                <a:path w="72389" h="68579">
                  <a:moveTo>
                    <a:pt x="72143" y="0"/>
                  </a:moveTo>
                  <a:lnTo>
                    <a:pt x="0" y="66495"/>
                  </a:lnTo>
                  <a:lnTo>
                    <a:pt x="0" y="68276"/>
                  </a:lnTo>
                  <a:lnTo>
                    <a:pt x="72150" y="1853"/>
                  </a:lnTo>
                  <a:lnTo>
                    <a:pt x="72143" y="0"/>
                  </a:lnTo>
                  <a:close/>
                </a:path>
              </a:pathLst>
            </a:custGeom>
            <a:solidFill>
              <a:srgbClr val="1A5899"/>
            </a:solidFill>
          </p:spPr>
          <p:txBody>
            <a:bodyPr wrap="square" lIns="0" tIns="0" rIns="0" bIns="0" rtlCol="0"/>
            <a:lstStyle/>
            <a:p>
              <a:endParaRPr sz="1227"/>
            </a:p>
          </p:txBody>
        </p:sp>
        <p:sp>
          <p:nvSpPr>
            <p:cNvPr id="6080" name="object 6080"/>
            <p:cNvSpPr/>
            <p:nvPr/>
          </p:nvSpPr>
          <p:spPr>
            <a:xfrm>
              <a:off x="3361791" y="6913134"/>
              <a:ext cx="72390" cy="69215"/>
            </a:xfrm>
            <a:custGeom>
              <a:avLst/>
              <a:gdLst/>
              <a:ahLst/>
              <a:cxnLst/>
              <a:rect l="l" t="t" r="r" b="b"/>
              <a:pathLst>
                <a:path w="72389" h="69215">
                  <a:moveTo>
                    <a:pt x="72150" y="0"/>
                  </a:moveTo>
                  <a:lnTo>
                    <a:pt x="0" y="66422"/>
                  </a:lnTo>
                  <a:lnTo>
                    <a:pt x="0" y="68618"/>
                  </a:lnTo>
                  <a:lnTo>
                    <a:pt x="72158" y="2187"/>
                  </a:lnTo>
                  <a:lnTo>
                    <a:pt x="72150" y="0"/>
                  </a:lnTo>
                  <a:close/>
                </a:path>
              </a:pathLst>
            </a:custGeom>
            <a:solidFill>
              <a:srgbClr val="1A599A"/>
            </a:solidFill>
          </p:spPr>
          <p:txBody>
            <a:bodyPr wrap="square" lIns="0" tIns="0" rIns="0" bIns="0" rtlCol="0"/>
            <a:lstStyle/>
            <a:p>
              <a:endParaRPr sz="1227"/>
            </a:p>
          </p:txBody>
        </p:sp>
        <p:sp>
          <p:nvSpPr>
            <p:cNvPr id="6081" name="object 6081"/>
            <p:cNvSpPr/>
            <p:nvPr/>
          </p:nvSpPr>
          <p:spPr>
            <a:xfrm>
              <a:off x="3361791" y="6915052"/>
              <a:ext cx="72390" cy="68580"/>
            </a:xfrm>
            <a:custGeom>
              <a:avLst/>
              <a:gdLst/>
              <a:ahLst/>
              <a:cxnLst/>
              <a:rect l="l" t="t" r="r" b="b"/>
              <a:pathLst>
                <a:path w="72389" h="68579">
                  <a:moveTo>
                    <a:pt x="72157" y="0"/>
                  </a:moveTo>
                  <a:lnTo>
                    <a:pt x="0" y="66685"/>
                  </a:lnTo>
                  <a:lnTo>
                    <a:pt x="0" y="68232"/>
                  </a:lnTo>
                  <a:lnTo>
                    <a:pt x="72163" y="1719"/>
                  </a:lnTo>
                  <a:lnTo>
                    <a:pt x="72157" y="0"/>
                  </a:lnTo>
                  <a:close/>
                </a:path>
              </a:pathLst>
            </a:custGeom>
            <a:solidFill>
              <a:srgbClr val="1A5A9B"/>
            </a:solidFill>
          </p:spPr>
          <p:txBody>
            <a:bodyPr wrap="square" lIns="0" tIns="0" rIns="0" bIns="0" rtlCol="0"/>
            <a:lstStyle/>
            <a:p>
              <a:endParaRPr sz="1227"/>
            </a:p>
          </p:txBody>
        </p:sp>
        <p:sp>
          <p:nvSpPr>
            <p:cNvPr id="6082" name="object 6082"/>
            <p:cNvSpPr/>
            <p:nvPr/>
          </p:nvSpPr>
          <p:spPr>
            <a:xfrm>
              <a:off x="3361791" y="6916772"/>
              <a:ext cx="72390" cy="69215"/>
            </a:xfrm>
            <a:custGeom>
              <a:avLst/>
              <a:gdLst/>
              <a:ahLst/>
              <a:cxnLst/>
              <a:rect l="l" t="t" r="r" b="b"/>
              <a:pathLst>
                <a:path w="72389" h="69215">
                  <a:moveTo>
                    <a:pt x="72163" y="0"/>
                  </a:moveTo>
                  <a:lnTo>
                    <a:pt x="0" y="66513"/>
                  </a:lnTo>
                  <a:lnTo>
                    <a:pt x="0" y="68704"/>
                  </a:lnTo>
                  <a:lnTo>
                    <a:pt x="72170" y="1945"/>
                  </a:lnTo>
                  <a:lnTo>
                    <a:pt x="72163" y="0"/>
                  </a:lnTo>
                  <a:close/>
                </a:path>
              </a:pathLst>
            </a:custGeom>
            <a:solidFill>
              <a:srgbClr val="1A5A9C"/>
            </a:solidFill>
          </p:spPr>
          <p:txBody>
            <a:bodyPr wrap="square" lIns="0" tIns="0" rIns="0" bIns="0" rtlCol="0"/>
            <a:lstStyle/>
            <a:p>
              <a:endParaRPr sz="1227"/>
            </a:p>
          </p:txBody>
        </p:sp>
        <p:sp>
          <p:nvSpPr>
            <p:cNvPr id="6083" name="object 6083"/>
            <p:cNvSpPr/>
            <p:nvPr/>
          </p:nvSpPr>
          <p:spPr>
            <a:xfrm>
              <a:off x="3361791" y="6918646"/>
              <a:ext cx="72390" cy="68580"/>
            </a:xfrm>
            <a:custGeom>
              <a:avLst/>
              <a:gdLst/>
              <a:ahLst/>
              <a:cxnLst/>
              <a:rect l="l" t="t" r="r" b="b"/>
              <a:pathLst>
                <a:path w="72389" h="68579">
                  <a:moveTo>
                    <a:pt x="72170" y="0"/>
                  </a:moveTo>
                  <a:lnTo>
                    <a:pt x="0" y="66520"/>
                  </a:lnTo>
                  <a:lnTo>
                    <a:pt x="0" y="68260"/>
                  </a:lnTo>
                  <a:lnTo>
                    <a:pt x="72177" y="1820"/>
                  </a:lnTo>
                  <a:lnTo>
                    <a:pt x="72170" y="0"/>
                  </a:lnTo>
                  <a:close/>
                </a:path>
              </a:pathLst>
            </a:custGeom>
            <a:solidFill>
              <a:srgbClr val="1B5B9C"/>
            </a:solidFill>
          </p:spPr>
          <p:txBody>
            <a:bodyPr wrap="square" lIns="0" tIns="0" rIns="0" bIns="0" rtlCol="0"/>
            <a:lstStyle/>
            <a:p>
              <a:endParaRPr sz="1227"/>
            </a:p>
          </p:txBody>
        </p:sp>
        <p:sp>
          <p:nvSpPr>
            <p:cNvPr id="6084" name="object 6084"/>
            <p:cNvSpPr/>
            <p:nvPr/>
          </p:nvSpPr>
          <p:spPr>
            <a:xfrm>
              <a:off x="3361791" y="6920466"/>
              <a:ext cx="72390" cy="68580"/>
            </a:xfrm>
            <a:custGeom>
              <a:avLst/>
              <a:gdLst/>
              <a:ahLst/>
              <a:cxnLst/>
              <a:rect l="l" t="t" r="r" b="b"/>
              <a:pathLst>
                <a:path w="72389" h="68579">
                  <a:moveTo>
                    <a:pt x="72177" y="0"/>
                  </a:moveTo>
                  <a:lnTo>
                    <a:pt x="0" y="66440"/>
                  </a:lnTo>
                  <a:lnTo>
                    <a:pt x="0" y="68217"/>
                  </a:lnTo>
                  <a:lnTo>
                    <a:pt x="72184" y="2083"/>
                  </a:lnTo>
                  <a:lnTo>
                    <a:pt x="72177" y="0"/>
                  </a:lnTo>
                  <a:close/>
                </a:path>
              </a:pathLst>
            </a:custGeom>
            <a:solidFill>
              <a:srgbClr val="1B5C9D"/>
            </a:solidFill>
          </p:spPr>
          <p:txBody>
            <a:bodyPr wrap="square" lIns="0" tIns="0" rIns="0" bIns="0" rtlCol="0"/>
            <a:lstStyle/>
            <a:p>
              <a:endParaRPr sz="1227"/>
            </a:p>
          </p:txBody>
        </p:sp>
        <p:sp>
          <p:nvSpPr>
            <p:cNvPr id="6085" name="object 6085"/>
            <p:cNvSpPr/>
            <p:nvPr/>
          </p:nvSpPr>
          <p:spPr>
            <a:xfrm>
              <a:off x="3361791" y="6922313"/>
              <a:ext cx="72390" cy="67310"/>
            </a:xfrm>
            <a:custGeom>
              <a:avLst/>
              <a:gdLst/>
              <a:ahLst/>
              <a:cxnLst/>
              <a:rect l="l" t="t" r="r" b="b"/>
              <a:pathLst>
                <a:path w="72389" h="67309">
                  <a:moveTo>
                    <a:pt x="72184" y="0"/>
                  </a:moveTo>
                  <a:lnTo>
                    <a:pt x="0" y="66368"/>
                  </a:lnTo>
                  <a:lnTo>
                    <a:pt x="0" y="67245"/>
                  </a:lnTo>
                  <a:lnTo>
                    <a:pt x="2109" y="66622"/>
                  </a:lnTo>
                  <a:lnTo>
                    <a:pt x="72192" y="2186"/>
                  </a:lnTo>
                  <a:lnTo>
                    <a:pt x="72184" y="0"/>
                  </a:lnTo>
                  <a:close/>
                </a:path>
              </a:pathLst>
            </a:custGeom>
            <a:solidFill>
              <a:srgbClr val="1B5C9E"/>
            </a:solidFill>
          </p:spPr>
          <p:txBody>
            <a:bodyPr wrap="square" lIns="0" tIns="0" rIns="0" bIns="0" rtlCol="0"/>
            <a:lstStyle/>
            <a:p>
              <a:endParaRPr sz="1227"/>
            </a:p>
          </p:txBody>
        </p:sp>
        <p:sp>
          <p:nvSpPr>
            <p:cNvPr id="6086" name="object 6086"/>
            <p:cNvSpPr/>
            <p:nvPr/>
          </p:nvSpPr>
          <p:spPr>
            <a:xfrm>
              <a:off x="3363901" y="6924500"/>
              <a:ext cx="70485" cy="64769"/>
            </a:xfrm>
            <a:custGeom>
              <a:avLst/>
              <a:gdLst/>
              <a:ahLst/>
              <a:cxnLst/>
              <a:rect l="l" t="t" r="r" b="b"/>
              <a:pathLst>
                <a:path w="70485" h="64770">
                  <a:moveTo>
                    <a:pt x="70082" y="0"/>
                  </a:moveTo>
                  <a:lnTo>
                    <a:pt x="0" y="64436"/>
                  </a:lnTo>
                  <a:lnTo>
                    <a:pt x="2449" y="63712"/>
                  </a:lnTo>
                  <a:lnTo>
                    <a:pt x="70087" y="1370"/>
                  </a:lnTo>
                  <a:lnTo>
                    <a:pt x="70082" y="0"/>
                  </a:lnTo>
                  <a:close/>
                </a:path>
              </a:pathLst>
            </a:custGeom>
            <a:solidFill>
              <a:srgbClr val="1B5D9F"/>
            </a:solidFill>
          </p:spPr>
          <p:txBody>
            <a:bodyPr wrap="square" lIns="0" tIns="0" rIns="0" bIns="0" rtlCol="0"/>
            <a:lstStyle/>
            <a:p>
              <a:endParaRPr sz="1227"/>
            </a:p>
          </p:txBody>
        </p:sp>
        <p:sp>
          <p:nvSpPr>
            <p:cNvPr id="6087" name="object 6087"/>
            <p:cNvSpPr/>
            <p:nvPr/>
          </p:nvSpPr>
          <p:spPr>
            <a:xfrm>
              <a:off x="3366350" y="6925870"/>
              <a:ext cx="67945" cy="62865"/>
            </a:xfrm>
            <a:custGeom>
              <a:avLst/>
              <a:gdLst/>
              <a:ahLst/>
              <a:cxnLst/>
              <a:rect l="l" t="t" r="r" b="b"/>
              <a:pathLst>
                <a:path w="67945" h="62865">
                  <a:moveTo>
                    <a:pt x="67637" y="0"/>
                  </a:moveTo>
                  <a:lnTo>
                    <a:pt x="0" y="62342"/>
                  </a:lnTo>
                  <a:lnTo>
                    <a:pt x="3507" y="61306"/>
                  </a:lnTo>
                  <a:lnTo>
                    <a:pt x="67645" y="2189"/>
                  </a:lnTo>
                  <a:lnTo>
                    <a:pt x="67637" y="0"/>
                  </a:lnTo>
                  <a:close/>
                </a:path>
              </a:pathLst>
            </a:custGeom>
            <a:solidFill>
              <a:srgbClr val="1B5E9F"/>
            </a:solidFill>
          </p:spPr>
          <p:txBody>
            <a:bodyPr wrap="square" lIns="0" tIns="0" rIns="0" bIns="0" rtlCol="0"/>
            <a:lstStyle/>
            <a:p>
              <a:endParaRPr sz="1227"/>
            </a:p>
          </p:txBody>
        </p:sp>
        <p:sp>
          <p:nvSpPr>
            <p:cNvPr id="6088" name="object 6088"/>
            <p:cNvSpPr/>
            <p:nvPr/>
          </p:nvSpPr>
          <p:spPr>
            <a:xfrm>
              <a:off x="3369858" y="6928059"/>
              <a:ext cx="64769" cy="59690"/>
            </a:xfrm>
            <a:custGeom>
              <a:avLst/>
              <a:gdLst/>
              <a:ahLst/>
              <a:cxnLst/>
              <a:rect l="l" t="t" r="r" b="b"/>
              <a:pathLst>
                <a:path w="64770" h="59690">
                  <a:moveTo>
                    <a:pt x="64138" y="0"/>
                  </a:moveTo>
                  <a:lnTo>
                    <a:pt x="0" y="59116"/>
                  </a:lnTo>
                  <a:lnTo>
                    <a:pt x="3002" y="58229"/>
                  </a:lnTo>
                  <a:lnTo>
                    <a:pt x="64145" y="1874"/>
                  </a:lnTo>
                  <a:lnTo>
                    <a:pt x="64138" y="0"/>
                  </a:lnTo>
                  <a:close/>
                </a:path>
              </a:pathLst>
            </a:custGeom>
            <a:solidFill>
              <a:srgbClr val="1B5EA0"/>
            </a:solidFill>
          </p:spPr>
          <p:txBody>
            <a:bodyPr wrap="square" lIns="0" tIns="0" rIns="0" bIns="0" rtlCol="0"/>
            <a:lstStyle/>
            <a:p>
              <a:endParaRPr sz="1227"/>
            </a:p>
          </p:txBody>
        </p:sp>
        <p:sp>
          <p:nvSpPr>
            <p:cNvPr id="6089" name="object 6089"/>
            <p:cNvSpPr/>
            <p:nvPr/>
          </p:nvSpPr>
          <p:spPr>
            <a:xfrm>
              <a:off x="3372860" y="6929933"/>
              <a:ext cx="61594" cy="56515"/>
            </a:xfrm>
            <a:custGeom>
              <a:avLst/>
              <a:gdLst/>
              <a:ahLst/>
              <a:cxnLst/>
              <a:rect l="l" t="t" r="r" b="b"/>
              <a:pathLst>
                <a:path w="61595" h="56515">
                  <a:moveTo>
                    <a:pt x="61142" y="0"/>
                  </a:moveTo>
                  <a:lnTo>
                    <a:pt x="0" y="56355"/>
                  </a:lnTo>
                  <a:lnTo>
                    <a:pt x="2910" y="55496"/>
                  </a:lnTo>
                  <a:lnTo>
                    <a:pt x="61148" y="1625"/>
                  </a:lnTo>
                  <a:lnTo>
                    <a:pt x="61142" y="0"/>
                  </a:lnTo>
                  <a:close/>
                </a:path>
              </a:pathLst>
            </a:custGeom>
            <a:solidFill>
              <a:srgbClr val="1B5FA1"/>
            </a:solidFill>
          </p:spPr>
          <p:txBody>
            <a:bodyPr wrap="square" lIns="0" tIns="0" rIns="0" bIns="0" rtlCol="0"/>
            <a:lstStyle/>
            <a:p>
              <a:endParaRPr sz="1227"/>
            </a:p>
          </p:txBody>
        </p:sp>
        <p:sp>
          <p:nvSpPr>
            <p:cNvPr id="6090" name="object 6090"/>
            <p:cNvSpPr/>
            <p:nvPr/>
          </p:nvSpPr>
          <p:spPr>
            <a:xfrm>
              <a:off x="3375163" y="6931434"/>
              <a:ext cx="59055" cy="54610"/>
            </a:xfrm>
            <a:custGeom>
              <a:avLst/>
              <a:gdLst/>
              <a:ahLst/>
              <a:cxnLst/>
              <a:rect l="l" t="t" r="r" b="b"/>
              <a:pathLst>
                <a:path w="59054" h="54609">
                  <a:moveTo>
                    <a:pt x="58845" y="0"/>
                  </a:moveTo>
                  <a:lnTo>
                    <a:pt x="0" y="54174"/>
                  </a:lnTo>
                  <a:lnTo>
                    <a:pt x="3511" y="53136"/>
                  </a:lnTo>
                  <a:lnTo>
                    <a:pt x="58853" y="2187"/>
                  </a:lnTo>
                  <a:lnTo>
                    <a:pt x="58845" y="0"/>
                  </a:lnTo>
                  <a:close/>
                </a:path>
              </a:pathLst>
            </a:custGeom>
            <a:solidFill>
              <a:srgbClr val="1B60A1"/>
            </a:solidFill>
          </p:spPr>
          <p:txBody>
            <a:bodyPr wrap="square" lIns="0" tIns="0" rIns="0" bIns="0" rtlCol="0"/>
            <a:lstStyle/>
            <a:p>
              <a:endParaRPr sz="1227"/>
            </a:p>
          </p:txBody>
        </p:sp>
        <p:sp>
          <p:nvSpPr>
            <p:cNvPr id="6091" name="object 6091"/>
            <p:cNvSpPr/>
            <p:nvPr/>
          </p:nvSpPr>
          <p:spPr>
            <a:xfrm>
              <a:off x="3378674" y="6933622"/>
              <a:ext cx="55880" cy="51435"/>
            </a:xfrm>
            <a:custGeom>
              <a:avLst/>
              <a:gdLst/>
              <a:ahLst/>
              <a:cxnLst/>
              <a:rect l="l" t="t" r="r" b="b"/>
              <a:pathLst>
                <a:path w="55879" h="51434">
                  <a:moveTo>
                    <a:pt x="55342" y="0"/>
                  </a:moveTo>
                  <a:lnTo>
                    <a:pt x="0" y="50949"/>
                  </a:lnTo>
                  <a:lnTo>
                    <a:pt x="2277" y="50276"/>
                  </a:lnTo>
                  <a:lnTo>
                    <a:pt x="55347" y="1423"/>
                  </a:lnTo>
                  <a:lnTo>
                    <a:pt x="55342" y="0"/>
                  </a:lnTo>
                  <a:close/>
                </a:path>
              </a:pathLst>
            </a:custGeom>
            <a:solidFill>
              <a:srgbClr val="1C60A2"/>
            </a:solidFill>
          </p:spPr>
          <p:txBody>
            <a:bodyPr wrap="square" lIns="0" tIns="0" rIns="0" bIns="0" rtlCol="0"/>
            <a:lstStyle/>
            <a:p>
              <a:endParaRPr sz="1227"/>
            </a:p>
          </p:txBody>
        </p:sp>
        <p:sp>
          <p:nvSpPr>
            <p:cNvPr id="6092" name="object 6092"/>
            <p:cNvSpPr/>
            <p:nvPr/>
          </p:nvSpPr>
          <p:spPr>
            <a:xfrm>
              <a:off x="3380952" y="6935046"/>
              <a:ext cx="53340" cy="48895"/>
            </a:xfrm>
            <a:custGeom>
              <a:avLst/>
              <a:gdLst/>
              <a:ahLst/>
              <a:cxnLst/>
              <a:rect l="l" t="t" r="r" b="b"/>
              <a:pathLst>
                <a:path w="53339" h="48895">
                  <a:moveTo>
                    <a:pt x="53070" y="0"/>
                  </a:moveTo>
                  <a:lnTo>
                    <a:pt x="0" y="48852"/>
                  </a:lnTo>
                  <a:lnTo>
                    <a:pt x="3511" y="47814"/>
                  </a:lnTo>
                  <a:lnTo>
                    <a:pt x="53078" y="2187"/>
                  </a:lnTo>
                  <a:lnTo>
                    <a:pt x="53070" y="0"/>
                  </a:lnTo>
                  <a:close/>
                </a:path>
              </a:pathLst>
            </a:custGeom>
            <a:solidFill>
              <a:srgbClr val="1C61A3"/>
            </a:solidFill>
          </p:spPr>
          <p:txBody>
            <a:bodyPr wrap="square" lIns="0" tIns="0" rIns="0" bIns="0" rtlCol="0"/>
            <a:lstStyle/>
            <a:p>
              <a:endParaRPr sz="1227"/>
            </a:p>
          </p:txBody>
        </p:sp>
        <p:sp>
          <p:nvSpPr>
            <p:cNvPr id="6093" name="object 6093"/>
            <p:cNvSpPr/>
            <p:nvPr/>
          </p:nvSpPr>
          <p:spPr>
            <a:xfrm>
              <a:off x="3384461" y="6937235"/>
              <a:ext cx="50165" cy="45720"/>
            </a:xfrm>
            <a:custGeom>
              <a:avLst/>
              <a:gdLst/>
              <a:ahLst/>
              <a:cxnLst/>
              <a:rect l="l" t="t" r="r" b="b"/>
              <a:pathLst>
                <a:path w="50164" h="45720">
                  <a:moveTo>
                    <a:pt x="49580" y="3644"/>
                  </a:moveTo>
                  <a:lnTo>
                    <a:pt x="49568" y="1879"/>
                  </a:lnTo>
                  <a:lnTo>
                    <a:pt x="49568" y="0"/>
                  </a:lnTo>
                  <a:lnTo>
                    <a:pt x="0" y="45631"/>
                  </a:lnTo>
                  <a:lnTo>
                    <a:pt x="2997" y="44742"/>
                  </a:lnTo>
                  <a:lnTo>
                    <a:pt x="5930" y="43878"/>
                  </a:lnTo>
                  <a:lnTo>
                    <a:pt x="49580" y="3644"/>
                  </a:lnTo>
                  <a:close/>
                </a:path>
              </a:pathLst>
            </a:custGeom>
            <a:solidFill>
              <a:srgbClr val="1C62A4"/>
            </a:solidFill>
          </p:spPr>
          <p:txBody>
            <a:bodyPr wrap="square" lIns="0" tIns="0" rIns="0" bIns="0" rtlCol="0"/>
            <a:lstStyle/>
            <a:p>
              <a:endParaRPr sz="1227"/>
            </a:p>
          </p:txBody>
        </p:sp>
        <p:sp>
          <p:nvSpPr>
            <p:cNvPr id="6094" name="object 6094"/>
            <p:cNvSpPr/>
            <p:nvPr/>
          </p:nvSpPr>
          <p:spPr>
            <a:xfrm>
              <a:off x="3390396" y="6940879"/>
              <a:ext cx="43815" cy="40640"/>
            </a:xfrm>
            <a:custGeom>
              <a:avLst/>
              <a:gdLst/>
              <a:ahLst/>
              <a:cxnLst/>
              <a:rect l="l" t="t" r="r" b="b"/>
              <a:pathLst>
                <a:path w="43814" h="40640">
                  <a:moveTo>
                    <a:pt x="43646" y="0"/>
                  </a:moveTo>
                  <a:lnTo>
                    <a:pt x="0" y="40229"/>
                  </a:lnTo>
                  <a:lnTo>
                    <a:pt x="2872" y="39380"/>
                  </a:lnTo>
                  <a:lnTo>
                    <a:pt x="43653" y="1837"/>
                  </a:lnTo>
                  <a:lnTo>
                    <a:pt x="43646" y="0"/>
                  </a:lnTo>
                  <a:close/>
                </a:path>
              </a:pathLst>
            </a:custGeom>
            <a:solidFill>
              <a:srgbClr val="1C63A5"/>
            </a:solidFill>
          </p:spPr>
          <p:txBody>
            <a:bodyPr wrap="square" lIns="0" tIns="0" rIns="0" bIns="0" rtlCol="0"/>
            <a:lstStyle/>
            <a:p>
              <a:endParaRPr sz="1227"/>
            </a:p>
          </p:txBody>
        </p:sp>
        <p:sp>
          <p:nvSpPr>
            <p:cNvPr id="6095" name="object 6095"/>
            <p:cNvSpPr/>
            <p:nvPr/>
          </p:nvSpPr>
          <p:spPr>
            <a:xfrm>
              <a:off x="3393268" y="6942716"/>
              <a:ext cx="41275" cy="38100"/>
            </a:xfrm>
            <a:custGeom>
              <a:avLst/>
              <a:gdLst/>
              <a:ahLst/>
              <a:cxnLst/>
              <a:rect l="l" t="t" r="r" b="b"/>
              <a:pathLst>
                <a:path w="41275" h="38100">
                  <a:moveTo>
                    <a:pt x="40781" y="0"/>
                  </a:moveTo>
                  <a:lnTo>
                    <a:pt x="0" y="37544"/>
                  </a:lnTo>
                  <a:lnTo>
                    <a:pt x="2830" y="36708"/>
                  </a:lnTo>
                  <a:lnTo>
                    <a:pt x="40787" y="1587"/>
                  </a:lnTo>
                  <a:lnTo>
                    <a:pt x="40781" y="0"/>
                  </a:lnTo>
                  <a:close/>
                </a:path>
              </a:pathLst>
            </a:custGeom>
            <a:solidFill>
              <a:srgbClr val="1C64A6"/>
            </a:solidFill>
          </p:spPr>
          <p:txBody>
            <a:bodyPr wrap="square" lIns="0" tIns="0" rIns="0" bIns="0" rtlCol="0"/>
            <a:lstStyle/>
            <a:p>
              <a:endParaRPr sz="1227"/>
            </a:p>
          </p:txBody>
        </p:sp>
        <p:sp>
          <p:nvSpPr>
            <p:cNvPr id="6096" name="object 6096"/>
            <p:cNvSpPr/>
            <p:nvPr/>
          </p:nvSpPr>
          <p:spPr>
            <a:xfrm>
              <a:off x="3396099" y="6944303"/>
              <a:ext cx="38100" cy="35560"/>
            </a:xfrm>
            <a:custGeom>
              <a:avLst/>
              <a:gdLst/>
              <a:ahLst/>
              <a:cxnLst/>
              <a:rect l="l" t="t" r="r" b="b"/>
              <a:pathLst>
                <a:path w="38100" h="35559">
                  <a:moveTo>
                    <a:pt x="37957" y="0"/>
                  </a:moveTo>
                  <a:lnTo>
                    <a:pt x="0" y="35120"/>
                  </a:lnTo>
                  <a:lnTo>
                    <a:pt x="3094" y="34206"/>
                  </a:lnTo>
                  <a:lnTo>
                    <a:pt x="37964" y="2065"/>
                  </a:lnTo>
                  <a:lnTo>
                    <a:pt x="37957" y="0"/>
                  </a:lnTo>
                  <a:close/>
                </a:path>
              </a:pathLst>
            </a:custGeom>
            <a:solidFill>
              <a:srgbClr val="1C65A6"/>
            </a:solidFill>
          </p:spPr>
          <p:txBody>
            <a:bodyPr wrap="square" lIns="0" tIns="0" rIns="0" bIns="0" rtlCol="0"/>
            <a:lstStyle/>
            <a:p>
              <a:endParaRPr sz="1227"/>
            </a:p>
          </p:txBody>
        </p:sp>
        <p:sp>
          <p:nvSpPr>
            <p:cNvPr id="6097" name="object 6097"/>
            <p:cNvSpPr/>
            <p:nvPr/>
          </p:nvSpPr>
          <p:spPr>
            <a:xfrm>
              <a:off x="3399193" y="6946369"/>
              <a:ext cx="34925" cy="32384"/>
            </a:xfrm>
            <a:custGeom>
              <a:avLst/>
              <a:gdLst/>
              <a:ahLst/>
              <a:cxnLst/>
              <a:rect l="l" t="t" r="r" b="b"/>
              <a:pathLst>
                <a:path w="34925" h="32384">
                  <a:moveTo>
                    <a:pt x="34870" y="0"/>
                  </a:moveTo>
                  <a:lnTo>
                    <a:pt x="0" y="32140"/>
                  </a:lnTo>
                  <a:lnTo>
                    <a:pt x="3002" y="31253"/>
                  </a:lnTo>
                  <a:lnTo>
                    <a:pt x="34877" y="1874"/>
                  </a:lnTo>
                  <a:lnTo>
                    <a:pt x="34870" y="0"/>
                  </a:lnTo>
                  <a:close/>
                </a:path>
              </a:pathLst>
            </a:custGeom>
            <a:solidFill>
              <a:srgbClr val="1C65A7"/>
            </a:solidFill>
          </p:spPr>
          <p:txBody>
            <a:bodyPr wrap="square" lIns="0" tIns="0" rIns="0" bIns="0" rtlCol="0"/>
            <a:lstStyle/>
            <a:p>
              <a:endParaRPr sz="1227"/>
            </a:p>
          </p:txBody>
        </p:sp>
        <p:sp>
          <p:nvSpPr>
            <p:cNvPr id="6098" name="object 6098"/>
            <p:cNvSpPr/>
            <p:nvPr/>
          </p:nvSpPr>
          <p:spPr>
            <a:xfrm>
              <a:off x="3402131" y="6948228"/>
              <a:ext cx="32384" cy="29845"/>
            </a:xfrm>
            <a:custGeom>
              <a:avLst/>
              <a:gdLst/>
              <a:ahLst/>
              <a:cxnLst/>
              <a:rect l="l" t="t" r="r" b="b"/>
              <a:pathLst>
                <a:path w="32385" h="29845">
                  <a:moveTo>
                    <a:pt x="31939" y="0"/>
                  </a:moveTo>
                  <a:lnTo>
                    <a:pt x="0" y="29414"/>
                  </a:lnTo>
                  <a:lnTo>
                    <a:pt x="3320" y="28433"/>
                  </a:lnTo>
                  <a:lnTo>
                    <a:pt x="31946" y="1957"/>
                  </a:lnTo>
                  <a:lnTo>
                    <a:pt x="31939" y="0"/>
                  </a:lnTo>
                  <a:close/>
                </a:path>
              </a:pathLst>
            </a:custGeom>
            <a:solidFill>
              <a:srgbClr val="1D66A8"/>
            </a:solidFill>
          </p:spPr>
          <p:txBody>
            <a:bodyPr wrap="square" lIns="0" tIns="0" rIns="0" bIns="0" rtlCol="0"/>
            <a:lstStyle/>
            <a:p>
              <a:endParaRPr sz="1227"/>
            </a:p>
          </p:txBody>
        </p:sp>
        <p:sp>
          <p:nvSpPr>
            <p:cNvPr id="6099" name="object 6099"/>
            <p:cNvSpPr/>
            <p:nvPr/>
          </p:nvSpPr>
          <p:spPr>
            <a:xfrm>
              <a:off x="3405022" y="6950036"/>
              <a:ext cx="29209" cy="27305"/>
            </a:xfrm>
            <a:custGeom>
              <a:avLst/>
              <a:gdLst/>
              <a:ahLst/>
              <a:cxnLst/>
              <a:rect l="l" t="t" r="r" b="b"/>
              <a:pathLst>
                <a:path w="29210" h="27304">
                  <a:moveTo>
                    <a:pt x="29057" y="1841"/>
                  </a:moveTo>
                  <a:lnTo>
                    <a:pt x="29044" y="0"/>
                  </a:lnTo>
                  <a:lnTo>
                    <a:pt x="0" y="26758"/>
                  </a:lnTo>
                  <a:lnTo>
                    <a:pt x="2946" y="25882"/>
                  </a:lnTo>
                  <a:lnTo>
                    <a:pt x="6464" y="24841"/>
                  </a:lnTo>
                  <a:lnTo>
                    <a:pt x="29057" y="4038"/>
                  </a:lnTo>
                  <a:lnTo>
                    <a:pt x="29057" y="1841"/>
                  </a:lnTo>
                  <a:close/>
                </a:path>
              </a:pathLst>
            </a:custGeom>
            <a:solidFill>
              <a:srgbClr val="1D67A9"/>
            </a:solidFill>
          </p:spPr>
          <p:txBody>
            <a:bodyPr wrap="square" lIns="0" tIns="0" rIns="0" bIns="0" rtlCol="0"/>
            <a:lstStyle/>
            <a:p>
              <a:endParaRPr sz="1227"/>
            </a:p>
          </p:txBody>
        </p:sp>
        <p:sp>
          <p:nvSpPr>
            <p:cNvPr id="6100" name="object 6100"/>
            <p:cNvSpPr/>
            <p:nvPr/>
          </p:nvSpPr>
          <p:spPr>
            <a:xfrm>
              <a:off x="3411491" y="6954063"/>
              <a:ext cx="22860" cy="20955"/>
            </a:xfrm>
            <a:custGeom>
              <a:avLst/>
              <a:gdLst/>
              <a:ahLst/>
              <a:cxnLst/>
              <a:rect l="l" t="t" r="r" b="b"/>
              <a:pathLst>
                <a:path w="22860" h="20954">
                  <a:moveTo>
                    <a:pt x="22600" y="0"/>
                  </a:moveTo>
                  <a:lnTo>
                    <a:pt x="0" y="20813"/>
                  </a:lnTo>
                  <a:lnTo>
                    <a:pt x="22652" y="14121"/>
                  </a:lnTo>
                  <a:lnTo>
                    <a:pt x="22600" y="0"/>
                  </a:lnTo>
                  <a:close/>
                </a:path>
              </a:pathLst>
            </a:custGeom>
            <a:solidFill>
              <a:srgbClr val="1D68AA"/>
            </a:solidFill>
          </p:spPr>
          <p:txBody>
            <a:bodyPr wrap="square" lIns="0" tIns="0" rIns="0" bIns="0" rtlCol="0"/>
            <a:lstStyle/>
            <a:p>
              <a:endParaRPr sz="1227"/>
            </a:p>
          </p:txBody>
        </p:sp>
        <p:sp>
          <p:nvSpPr>
            <p:cNvPr id="6101" name="object 6101"/>
            <p:cNvSpPr/>
            <p:nvPr/>
          </p:nvSpPr>
          <p:spPr>
            <a:xfrm>
              <a:off x="3410051" y="6866369"/>
              <a:ext cx="24130" cy="14604"/>
            </a:xfrm>
            <a:custGeom>
              <a:avLst/>
              <a:gdLst/>
              <a:ahLst/>
              <a:cxnLst/>
              <a:rect l="l" t="t" r="r" b="b"/>
              <a:pathLst>
                <a:path w="24129" h="14604">
                  <a:moveTo>
                    <a:pt x="23749" y="8089"/>
                  </a:moveTo>
                  <a:lnTo>
                    <a:pt x="2286" y="800"/>
                  </a:lnTo>
                  <a:lnTo>
                    <a:pt x="1384" y="482"/>
                  </a:lnTo>
                  <a:lnTo>
                    <a:pt x="0" y="0"/>
                  </a:lnTo>
                  <a:lnTo>
                    <a:pt x="3860" y="14122"/>
                  </a:lnTo>
                  <a:lnTo>
                    <a:pt x="5029" y="13766"/>
                  </a:lnTo>
                  <a:lnTo>
                    <a:pt x="5753" y="13550"/>
                  </a:lnTo>
                  <a:lnTo>
                    <a:pt x="23749" y="8089"/>
                  </a:lnTo>
                  <a:close/>
                </a:path>
              </a:pathLst>
            </a:custGeom>
            <a:solidFill>
              <a:srgbClr val="143777"/>
            </a:solidFill>
          </p:spPr>
          <p:txBody>
            <a:bodyPr wrap="square" lIns="0" tIns="0" rIns="0" bIns="0" rtlCol="0"/>
            <a:lstStyle/>
            <a:p>
              <a:endParaRPr sz="1227"/>
            </a:p>
          </p:txBody>
        </p:sp>
        <p:sp>
          <p:nvSpPr>
            <p:cNvPr id="6102" name="object 6102"/>
            <p:cNvSpPr/>
            <p:nvPr/>
          </p:nvSpPr>
          <p:spPr>
            <a:xfrm>
              <a:off x="3406851" y="6865289"/>
              <a:ext cx="7620" cy="16510"/>
            </a:xfrm>
            <a:custGeom>
              <a:avLst/>
              <a:gdLst/>
              <a:ahLst/>
              <a:cxnLst/>
              <a:rect l="l" t="t" r="r" b="b"/>
              <a:pathLst>
                <a:path w="7620" h="16509">
                  <a:moveTo>
                    <a:pt x="7493" y="15074"/>
                  </a:moveTo>
                  <a:lnTo>
                    <a:pt x="3657" y="1244"/>
                  </a:lnTo>
                  <a:lnTo>
                    <a:pt x="2082" y="711"/>
                  </a:lnTo>
                  <a:lnTo>
                    <a:pt x="1371" y="469"/>
                  </a:lnTo>
                  <a:lnTo>
                    <a:pt x="0" y="0"/>
                  </a:lnTo>
                  <a:lnTo>
                    <a:pt x="4356" y="16014"/>
                  </a:lnTo>
                  <a:lnTo>
                    <a:pt x="5499" y="15671"/>
                  </a:lnTo>
                  <a:lnTo>
                    <a:pt x="6019" y="15519"/>
                  </a:lnTo>
                  <a:lnTo>
                    <a:pt x="7493" y="15074"/>
                  </a:lnTo>
                  <a:close/>
                </a:path>
              </a:pathLst>
            </a:custGeom>
            <a:solidFill>
              <a:srgbClr val="143878"/>
            </a:solidFill>
          </p:spPr>
          <p:txBody>
            <a:bodyPr wrap="square" lIns="0" tIns="0" rIns="0" bIns="0" rtlCol="0"/>
            <a:lstStyle/>
            <a:p>
              <a:endParaRPr sz="1227"/>
            </a:p>
          </p:txBody>
        </p:sp>
        <p:sp>
          <p:nvSpPr>
            <p:cNvPr id="6103" name="object 6103"/>
            <p:cNvSpPr/>
            <p:nvPr/>
          </p:nvSpPr>
          <p:spPr>
            <a:xfrm>
              <a:off x="3405044" y="6864661"/>
              <a:ext cx="6985" cy="17145"/>
            </a:xfrm>
            <a:custGeom>
              <a:avLst/>
              <a:gdLst/>
              <a:ahLst/>
              <a:cxnLst/>
              <a:rect l="l" t="t" r="r" b="b"/>
              <a:pathLst>
                <a:path w="6985" h="17145">
                  <a:moveTo>
                    <a:pt x="0" y="0"/>
                  </a:moveTo>
                  <a:lnTo>
                    <a:pt x="4683" y="17092"/>
                  </a:lnTo>
                  <a:lnTo>
                    <a:pt x="6676" y="16488"/>
                  </a:lnTo>
                  <a:lnTo>
                    <a:pt x="2326" y="792"/>
                  </a:lnTo>
                  <a:lnTo>
                    <a:pt x="0" y="0"/>
                  </a:lnTo>
                  <a:close/>
                </a:path>
              </a:pathLst>
            </a:custGeom>
            <a:solidFill>
              <a:srgbClr val="143979"/>
            </a:solidFill>
          </p:spPr>
          <p:txBody>
            <a:bodyPr wrap="square" lIns="0" tIns="0" rIns="0" bIns="0" rtlCol="0"/>
            <a:lstStyle/>
            <a:p>
              <a:endParaRPr sz="1227"/>
            </a:p>
          </p:txBody>
        </p:sp>
        <p:sp>
          <p:nvSpPr>
            <p:cNvPr id="6104" name="object 6104"/>
            <p:cNvSpPr/>
            <p:nvPr/>
          </p:nvSpPr>
          <p:spPr>
            <a:xfrm>
              <a:off x="3403663" y="6864191"/>
              <a:ext cx="6985" cy="18415"/>
            </a:xfrm>
            <a:custGeom>
              <a:avLst/>
              <a:gdLst/>
              <a:ahLst/>
              <a:cxnLst/>
              <a:rect l="l" t="t" r="r" b="b"/>
              <a:pathLst>
                <a:path w="6985" h="18415">
                  <a:moveTo>
                    <a:pt x="0" y="0"/>
                  </a:moveTo>
                  <a:lnTo>
                    <a:pt x="4921" y="17909"/>
                  </a:lnTo>
                  <a:lnTo>
                    <a:pt x="6499" y="17431"/>
                  </a:lnTo>
                  <a:lnTo>
                    <a:pt x="1938" y="660"/>
                  </a:lnTo>
                  <a:lnTo>
                    <a:pt x="0" y="0"/>
                  </a:lnTo>
                  <a:close/>
                </a:path>
              </a:pathLst>
            </a:custGeom>
            <a:solidFill>
              <a:srgbClr val="153A7A"/>
            </a:solidFill>
          </p:spPr>
          <p:txBody>
            <a:bodyPr wrap="square" lIns="0" tIns="0" rIns="0" bIns="0" rtlCol="0"/>
            <a:lstStyle/>
            <a:p>
              <a:endParaRPr sz="1227"/>
            </a:p>
          </p:txBody>
        </p:sp>
        <p:sp>
          <p:nvSpPr>
            <p:cNvPr id="6105" name="object 6105"/>
            <p:cNvSpPr/>
            <p:nvPr/>
          </p:nvSpPr>
          <p:spPr>
            <a:xfrm>
              <a:off x="3401919" y="6863597"/>
              <a:ext cx="7620" cy="19050"/>
            </a:xfrm>
            <a:custGeom>
              <a:avLst/>
              <a:gdLst/>
              <a:ahLst/>
              <a:cxnLst/>
              <a:rect l="l" t="t" r="r" b="b"/>
              <a:pathLst>
                <a:path w="7620" h="19050">
                  <a:moveTo>
                    <a:pt x="0" y="0"/>
                  </a:moveTo>
                  <a:lnTo>
                    <a:pt x="5205" y="18945"/>
                  </a:lnTo>
                  <a:lnTo>
                    <a:pt x="7068" y="18381"/>
                  </a:lnTo>
                  <a:lnTo>
                    <a:pt x="2236" y="761"/>
                  </a:lnTo>
                  <a:lnTo>
                    <a:pt x="0" y="0"/>
                  </a:lnTo>
                  <a:close/>
                </a:path>
              </a:pathLst>
            </a:custGeom>
            <a:solidFill>
              <a:srgbClr val="153A7B"/>
            </a:solidFill>
          </p:spPr>
          <p:txBody>
            <a:bodyPr wrap="square" lIns="0" tIns="0" rIns="0" bIns="0" rtlCol="0"/>
            <a:lstStyle/>
            <a:p>
              <a:endParaRPr sz="1227"/>
            </a:p>
          </p:txBody>
        </p:sp>
        <p:sp>
          <p:nvSpPr>
            <p:cNvPr id="6106" name="object 6106"/>
            <p:cNvSpPr/>
            <p:nvPr/>
          </p:nvSpPr>
          <p:spPr>
            <a:xfrm>
              <a:off x="3400300" y="6863045"/>
              <a:ext cx="7620" cy="20320"/>
            </a:xfrm>
            <a:custGeom>
              <a:avLst/>
              <a:gdLst/>
              <a:ahLst/>
              <a:cxnLst/>
              <a:rect l="l" t="t" r="r" b="b"/>
              <a:pathLst>
                <a:path w="7620" h="20320">
                  <a:moveTo>
                    <a:pt x="0" y="0"/>
                  </a:moveTo>
                  <a:lnTo>
                    <a:pt x="5247" y="19975"/>
                  </a:lnTo>
                  <a:lnTo>
                    <a:pt x="7229" y="19375"/>
                  </a:lnTo>
                  <a:lnTo>
                    <a:pt x="2101" y="716"/>
                  </a:lnTo>
                  <a:lnTo>
                    <a:pt x="0" y="0"/>
                  </a:lnTo>
                  <a:close/>
                </a:path>
              </a:pathLst>
            </a:custGeom>
            <a:solidFill>
              <a:srgbClr val="153B7B"/>
            </a:solidFill>
          </p:spPr>
          <p:txBody>
            <a:bodyPr wrap="square" lIns="0" tIns="0" rIns="0" bIns="0" rtlCol="0"/>
            <a:lstStyle/>
            <a:p>
              <a:endParaRPr sz="1227"/>
            </a:p>
          </p:txBody>
        </p:sp>
        <p:sp>
          <p:nvSpPr>
            <p:cNvPr id="6107" name="object 6107"/>
            <p:cNvSpPr/>
            <p:nvPr/>
          </p:nvSpPr>
          <p:spPr>
            <a:xfrm>
              <a:off x="3398720" y="6862506"/>
              <a:ext cx="8255" cy="20955"/>
            </a:xfrm>
            <a:custGeom>
              <a:avLst/>
              <a:gdLst/>
              <a:ahLst/>
              <a:cxnLst/>
              <a:rect l="l" t="t" r="r" b="b"/>
              <a:pathLst>
                <a:path w="8254" h="20954">
                  <a:moveTo>
                    <a:pt x="0" y="0"/>
                  </a:moveTo>
                  <a:lnTo>
                    <a:pt x="5673" y="20863"/>
                  </a:lnTo>
                  <a:lnTo>
                    <a:pt x="7667" y="20259"/>
                  </a:lnTo>
                  <a:lnTo>
                    <a:pt x="2316" y="789"/>
                  </a:lnTo>
                  <a:lnTo>
                    <a:pt x="0" y="0"/>
                  </a:lnTo>
                  <a:close/>
                </a:path>
              </a:pathLst>
            </a:custGeom>
            <a:solidFill>
              <a:srgbClr val="153C7C"/>
            </a:solidFill>
          </p:spPr>
          <p:txBody>
            <a:bodyPr wrap="square" lIns="0" tIns="0" rIns="0" bIns="0" rtlCol="0"/>
            <a:lstStyle/>
            <a:p>
              <a:endParaRPr sz="1227"/>
            </a:p>
          </p:txBody>
        </p:sp>
        <p:sp>
          <p:nvSpPr>
            <p:cNvPr id="6108" name="object 6108"/>
            <p:cNvSpPr/>
            <p:nvPr/>
          </p:nvSpPr>
          <p:spPr>
            <a:xfrm>
              <a:off x="3395522" y="6861429"/>
              <a:ext cx="9525" cy="22860"/>
            </a:xfrm>
            <a:custGeom>
              <a:avLst/>
              <a:gdLst/>
              <a:ahLst/>
              <a:cxnLst/>
              <a:rect l="l" t="t" r="r" b="b"/>
              <a:pathLst>
                <a:path w="9525" h="22859">
                  <a:moveTo>
                    <a:pt x="9372" y="21793"/>
                  </a:moveTo>
                  <a:lnTo>
                    <a:pt x="3746" y="1270"/>
                  </a:lnTo>
                  <a:lnTo>
                    <a:pt x="2362" y="812"/>
                  </a:lnTo>
                  <a:lnTo>
                    <a:pt x="1422" y="482"/>
                  </a:lnTo>
                  <a:lnTo>
                    <a:pt x="0" y="0"/>
                  </a:lnTo>
                  <a:lnTo>
                    <a:pt x="6235" y="22745"/>
                  </a:lnTo>
                  <a:lnTo>
                    <a:pt x="7480" y="22364"/>
                  </a:lnTo>
                  <a:lnTo>
                    <a:pt x="9372" y="21793"/>
                  </a:lnTo>
                  <a:close/>
                </a:path>
              </a:pathLst>
            </a:custGeom>
            <a:solidFill>
              <a:srgbClr val="153D7D"/>
            </a:solidFill>
          </p:spPr>
          <p:txBody>
            <a:bodyPr wrap="square" lIns="0" tIns="0" rIns="0" bIns="0" rtlCol="0"/>
            <a:lstStyle/>
            <a:p>
              <a:endParaRPr sz="1227"/>
            </a:p>
          </p:txBody>
        </p:sp>
        <p:sp>
          <p:nvSpPr>
            <p:cNvPr id="6109" name="object 6109"/>
            <p:cNvSpPr/>
            <p:nvPr/>
          </p:nvSpPr>
          <p:spPr>
            <a:xfrm>
              <a:off x="3393804" y="6860831"/>
              <a:ext cx="8890" cy="24130"/>
            </a:xfrm>
            <a:custGeom>
              <a:avLst/>
              <a:gdLst/>
              <a:ahLst/>
              <a:cxnLst/>
              <a:rect l="l" t="t" r="r" b="b"/>
              <a:pathLst>
                <a:path w="8889" h="24129">
                  <a:moveTo>
                    <a:pt x="0" y="0"/>
                  </a:moveTo>
                  <a:lnTo>
                    <a:pt x="6582" y="23752"/>
                  </a:lnTo>
                  <a:lnTo>
                    <a:pt x="8391" y="23204"/>
                  </a:lnTo>
                  <a:lnTo>
                    <a:pt x="2293" y="781"/>
                  </a:lnTo>
                  <a:lnTo>
                    <a:pt x="0" y="0"/>
                  </a:lnTo>
                  <a:close/>
                </a:path>
              </a:pathLst>
            </a:custGeom>
            <a:solidFill>
              <a:srgbClr val="153E7E"/>
            </a:solidFill>
          </p:spPr>
          <p:txBody>
            <a:bodyPr wrap="square" lIns="0" tIns="0" rIns="0" bIns="0" rtlCol="0"/>
            <a:lstStyle/>
            <a:p>
              <a:endParaRPr sz="1227"/>
            </a:p>
          </p:txBody>
        </p:sp>
        <p:sp>
          <p:nvSpPr>
            <p:cNvPr id="6110" name="object 6110"/>
            <p:cNvSpPr/>
            <p:nvPr/>
          </p:nvSpPr>
          <p:spPr>
            <a:xfrm>
              <a:off x="3392437" y="6860366"/>
              <a:ext cx="8890" cy="24765"/>
            </a:xfrm>
            <a:custGeom>
              <a:avLst/>
              <a:gdLst/>
              <a:ahLst/>
              <a:cxnLst/>
              <a:rect l="l" t="t" r="r" b="b"/>
              <a:pathLst>
                <a:path w="8889" h="24765">
                  <a:moveTo>
                    <a:pt x="0" y="0"/>
                  </a:moveTo>
                  <a:lnTo>
                    <a:pt x="6807" y="24564"/>
                  </a:lnTo>
                  <a:lnTo>
                    <a:pt x="8280" y="24118"/>
                  </a:lnTo>
                  <a:lnTo>
                    <a:pt x="2135" y="727"/>
                  </a:lnTo>
                  <a:lnTo>
                    <a:pt x="0" y="0"/>
                  </a:lnTo>
                  <a:close/>
                </a:path>
              </a:pathLst>
            </a:custGeom>
            <a:solidFill>
              <a:srgbClr val="153F7F"/>
            </a:solidFill>
          </p:spPr>
          <p:txBody>
            <a:bodyPr wrap="square" lIns="0" tIns="0" rIns="0" bIns="0" rtlCol="0"/>
            <a:lstStyle/>
            <a:p>
              <a:endParaRPr sz="1227"/>
            </a:p>
          </p:txBody>
        </p:sp>
        <p:sp>
          <p:nvSpPr>
            <p:cNvPr id="6111" name="object 6111"/>
            <p:cNvSpPr/>
            <p:nvPr/>
          </p:nvSpPr>
          <p:spPr>
            <a:xfrm>
              <a:off x="3390716" y="6859779"/>
              <a:ext cx="8890" cy="26034"/>
            </a:xfrm>
            <a:custGeom>
              <a:avLst/>
              <a:gdLst/>
              <a:ahLst/>
              <a:cxnLst/>
              <a:rect l="l" t="t" r="r" b="b"/>
              <a:pathLst>
                <a:path w="8889" h="26034">
                  <a:moveTo>
                    <a:pt x="0" y="0"/>
                  </a:moveTo>
                  <a:lnTo>
                    <a:pt x="6968" y="25623"/>
                  </a:lnTo>
                  <a:lnTo>
                    <a:pt x="8847" y="25054"/>
                  </a:lnTo>
                  <a:lnTo>
                    <a:pt x="2165" y="737"/>
                  </a:lnTo>
                  <a:lnTo>
                    <a:pt x="0" y="0"/>
                  </a:lnTo>
                  <a:close/>
                </a:path>
              </a:pathLst>
            </a:custGeom>
            <a:solidFill>
              <a:srgbClr val="163F80"/>
            </a:solidFill>
          </p:spPr>
          <p:txBody>
            <a:bodyPr wrap="square" lIns="0" tIns="0" rIns="0" bIns="0" rtlCol="0"/>
            <a:lstStyle/>
            <a:p>
              <a:endParaRPr sz="1227"/>
            </a:p>
          </p:txBody>
        </p:sp>
        <p:sp>
          <p:nvSpPr>
            <p:cNvPr id="6112" name="object 6112"/>
            <p:cNvSpPr/>
            <p:nvPr/>
          </p:nvSpPr>
          <p:spPr>
            <a:xfrm>
              <a:off x="3389249" y="6859280"/>
              <a:ext cx="8890" cy="26670"/>
            </a:xfrm>
            <a:custGeom>
              <a:avLst/>
              <a:gdLst/>
              <a:ahLst/>
              <a:cxnLst/>
              <a:rect l="l" t="t" r="r" b="b"/>
              <a:pathLst>
                <a:path w="8889" h="26670">
                  <a:moveTo>
                    <a:pt x="0" y="0"/>
                  </a:moveTo>
                  <a:lnTo>
                    <a:pt x="7262" y="26478"/>
                  </a:lnTo>
                  <a:lnTo>
                    <a:pt x="8855" y="25996"/>
                  </a:lnTo>
                  <a:lnTo>
                    <a:pt x="1888" y="643"/>
                  </a:lnTo>
                  <a:lnTo>
                    <a:pt x="0" y="0"/>
                  </a:lnTo>
                  <a:close/>
                </a:path>
              </a:pathLst>
            </a:custGeom>
            <a:solidFill>
              <a:srgbClr val="164080"/>
            </a:solidFill>
          </p:spPr>
          <p:txBody>
            <a:bodyPr wrap="square" lIns="0" tIns="0" rIns="0" bIns="0" rtlCol="0"/>
            <a:lstStyle/>
            <a:p>
              <a:endParaRPr sz="1227"/>
            </a:p>
          </p:txBody>
        </p:sp>
        <p:sp>
          <p:nvSpPr>
            <p:cNvPr id="6113" name="object 6113"/>
            <p:cNvSpPr/>
            <p:nvPr/>
          </p:nvSpPr>
          <p:spPr>
            <a:xfrm>
              <a:off x="3387490" y="6858680"/>
              <a:ext cx="9525" cy="27940"/>
            </a:xfrm>
            <a:custGeom>
              <a:avLst/>
              <a:gdLst/>
              <a:ahLst/>
              <a:cxnLst/>
              <a:rect l="l" t="t" r="r" b="b"/>
              <a:pathLst>
                <a:path w="9525" h="27940">
                  <a:moveTo>
                    <a:pt x="0" y="0"/>
                  </a:moveTo>
                  <a:lnTo>
                    <a:pt x="7562" y="27520"/>
                  </a:lnTo>
                  <a:lnTo>
                    <a:pt x="9443" y="26950"/>
                  </a:lnTo>
                  <a:lnTo>
                    <a:pt x="2271" y="773"/>
                  </a:lnTo>
                  <a:lnTo>
                    <a:pt x="0" y="0"/>
                  </a:lnTo>
                  <a:close/>
                </a:path>
              </a:pathLst>
            </a:custGeom>
            <a:solidFill>
              <a:srgbClr val="164181"/>
            </a:solidFill>
          </p:spPr>
          <p:txBody>
            <a:bodyPr wrap="square" lIns="0" tIns="0" rIns="0" bIns="0" rtlCol="0"/>
            <a:lstStyle/>
            <a:p>
              <a:endParaRPr sz="1227"/>
            </a:p>
          </p:txBody>
        </p:sp>
        <p:sp>
          <p:nvSpPr>
            <p:cNvPr id="6114" name="object 6114"/>
            <p:cNvSpPr/>
            <p:nvPr/>
          </p:nvSpPr>
          <p:spPr>
            <a:xfrm>
              <a:off x="3385947" y="6858155"/>
              <a:ext cx="9525" cy="28575"/>
            </a:xfrm>
            <a:custGeom>
              <a:avLst/>
              <a:gdLst/>
              <a:ahLst/>
              <a:cxnLst/>
              <a:rect l="l" t="t" r="r" b="b"/>
              <a:pathLst>
                <a:path w="9525" h="28575">
                  <a:moveTo>
                    <a:pt x="0" y="0"/>
                  </a:moveTo>
                  <a:lnTo>
                    <a:pt x="7650" y="28486"/>
                  </a:lnTo>
                  <a:lnTo>
                    <a:pt x="9424" y="27949"/>
                  </a:lnTo>
                  <a:lnTo>
                    <a:pt x="2009" y="684"/>
                  </a:lnTo>
                  <a:lnTo>
                    <a:pt x="0" y="0"/>
                  </a:lnTo>
                  <a:close/>
                </a:path>
              </a:pathLst>
            </a:custGeom>
            <a:solidFill>
              <a:srgbClr val="164182"/>
            </a:solidFill>
          </p:spPr>
          <p:txBody>
            <a:bodyPr wrap="square" lIns="0" tIns="0" rIns="0" bIns="0" rtlCol="0"/>
            <a:lstStyle/>
            <a:p>
              <a:endParaRPr sz="1227"/>
            </a:p>
          </p:txBody>
        </p:sp>
        <p:sp>
          <p:nvSpPr>
            <p:cNvPr id="6115" name="object 6115"/>
            <p:cNvSpPr/>
            <p:nvPr/>
          </p:nvSpPr>
          <p:spPr>
            <a:xfrm>
              <a:off x="3384373" y="6857618"/>
              <a:ext cx="10160" cy="29845"/>
            </a:xfrm>
            <a:custGeom>
              <a:avLst/>
              <a:gdLst/>
              <a:ahLst/>
              <a:cxnLst/>
              <a:rect l="l" t="t" r="r" b="b"/>
              <a:pathLst>
                <a:path w="10160" h="29845">
                  <a:moveTo>
                    <a:pt x="0" y="0"/>
                  </a:moveTo>
                  <a:lnTo>
                    <a:pt x="8050" y="29378"/>
                  </a:lnTo>
                  <a:lnTo>
                    <a:pt x="9856" y="28831"/>
                  </a:lnTo>
                  <a:lnTo>
                    <a:pt x="2221" y="756"/>
                  </a:lnTo>
                  <a:lnTo>
                    <a:pt x="0" y="0"/>
                  </a:lnTo>
                  <a:close/>
                </a:path>
              </a:pathLst>
            </a:custGeom>
            <a:solidFill>
              <a:srgbClr val="164282"/>
            </a:solidFill>
          </p:spPr>
          <p:txBody>
            <a:bodyPr wrap="square" lIns="0" tIns="0" rIns="0" bIns="0" rtlCol="0"/>
            <a:lstStyle/>
            <a:p>
              <a:endParaRPr sz="1227"/>
            </a:p>
          </p:txBody>
        </p:sp>
        <p:sp>
          <p:nvSpPr>
            <p:cNvPr id="6116" name="object 6116"/>
            <p:cNvSpPr/>
            <p:nvPr/>
          </p:nvSpPr>
          <p:spPr>
            <a:xfrm>
              <a:off x="3382495" y="6856979"/>
              <a:ext cx="10795" cy="31115"/>
            </a:xfrm>
            <a:custGeom>
              <a:avLst/>
              <a:gdLst/>
              <a:ahLst/>
              <a:cxnLst/>
              <a:rect l="l" t="t" r="r" b="b"/>
              <a:pathLst>
                <a:path w="10795" h="31115">
                  <a:moveTo>
                    <a:pt x="0" y="0"/>
                  </a:moveTo>
                  <a:lnTo>
                    <a:pt x="8363" y="30492"/>
                  </a:lnTo>
                  <a:lnTo>
                    <a:pt x="10244" y="29922"/>
                  </a:lnTo>
                  <a:lnTo>
                    <a:pt x="2256" y="768"/>
                  </a:lnTo>
                  <a:lnTo>
                    <a:pt x="0" y="0"/>
                  </a:lnTo>
                  <a:close/>
                </a:path>
              </a:pathLst>
            </a:custGeom>
            <a:solidFill>
              <a:srgbClr val="164383"/>
            </a:solidFill>
          </p:spPr>
          <p:txBody>
            <a:bodyPr wrap="square" lIns="0" tIns="0" rIns="0" bIns="0" rtlCol="0"/>
            <a:lstStyle/>
            <a:p>
              <a:endParaRPr sz="1227"/>
            </a:p>
          </p:txBody>
        </p:sp>
        <p:sp>
          <p:nvSpPr>
            <p:cNvPr id="6117" name="object 6117"/>
            <p:cNvSpPr/>
            <p:nvPr/>
          </p:nvSpPr>
          <p:spPr>
            <a:xfrm>
              <a:off x="3381213" y="6856542"/>
              <a:ext cx="10795" cy="31750"/>
            </a:xfrm>
            <a:custGeom>
              <a:avLst/>
              <a:gdLst/>
              <a:ahLst/>
              <a:cxnLst/>
              <a:rect l="l" t="t" r="r" b="b"/>
              <a:pathLst>
                <a:path w="10795" h="31750">
                  <a:moveTo>
                    <a:pt x="0" y="0"/>
                  </a:moveTo>
                  <a:lnTo>
                    <a:pt x="8505" y="31275"/>
                  </a:lnTo>
                  <a:lnTo>
                    <a:pt x="10384" y="30705"/>
                  </a:lnTo>
                  <a:lnTo>
                    <a:pt x="2147" y="731"/>
                  </a:lnTo>
                  <a:lnTo>
                    <a:pt x="0" y="0"/>
                  </a:lnTo>
                  <a:close/>
                </a:path>
              </a:pathLst>
            </a:custGeom>
            <a:solidFill>
              <a:srgbClr val="164384"/>
            </a:solidFill>
          </p:spPr>
          <p:txBody>
            <a:bodyPr wrap="square" lIns="0" tIns="0" rIns="0" bIns="0" rtlCol="0"/>
            <a:lstStyle/>
            <a:p>
              <a:endParaRPr sz="1227"/>
            </a:p>
          </p:txBody>
        </p:sp>
        <p:sp>
          <p:nvSpPr>
            <p:cNvPr id="6118" name="object 6118"/>
            <p:cNvSpPr/>
            <p:nvPr/>
          </p:nvSpPr>
          <p:spPr>
            <a:xfrm>
              <a:off x="3379363" y="6855911"/>
              <a:ext cx="10795" cy="32384"/>
            </a:xfrm>
            <a:custGeom>
              <a:avLst/>
              <a:gdLst/>
              <a:ahLst/>
              <a:cxnLst/>
              <a:rect l="l" t="t" r="r" b="b"/>
              <a:pathLst>
                <a:path w="10795" h="32384">
                  <a:moveTo>
                    <a:pt x="0" y="0"/>
                  </a:moveTo>
                  <a:lnTo>
                    <a:pt x="8866" y="32356"/>
                  </a:lnTo>
                  <a:lnTo>
                    <a:pt x="10775" y="31778"/>
                  </a:lnTo>
                  <a:lnTo>
                    <a:pt x="2254" y="768"/>
                  </a:lnTo>
                  <a:lnTo>
                    <a:pt x="0" y="0"/>
                  </a:lnTo>
                  <a:close/>
                </a:path>
              </a:pathLst>
            </a:custGeom>
            <a:solidFill>
              <a:srgbClr val="164485"/>
            </a:solidFill>
          </p:spPr>
          <p:txBody>
            <a:bodyPr wrap="square" lIns="0" tIns="0" rIns="0" bIns="0" rtlCol="0"/>
            <a:lstStyle/>
            <a:p>
              <a:endParaRPr sz="1227"/>
            </a:p>
          </p:txBody>
        </p:sp>
        <p:sp>
          <p:nvSpPr>
            <p:cNvPr id="6119" name="object 6119"/>
            <p:cNvSpPr/>
            <p:nvPr/>
          </p:nvSpPr>
          <p:spPr>
            <a:xfrm>
              <a:off x="3377970" y="6855437"/>
              <a:ext cx="11430" cy="33655"/>
            </a:xfrm>
            <a:custGeom>
              <a:avLst/>
              <a:gdLst/>
              <a:ahLst/>
              <a:cxnLst/>
              <a:rect l="l" t="t" r="r" b="b"/>
              <a:pathLst>
                <a:path w="11429" h="33654">
                  <a:moveTo>
                    <a:pt x="0" y="0"/>
                  </a:moveTo>
                  <a:lnTo>
                    <a:pt x="9116" y="33177"/>
                  </a:lnTo>
                  <a:lnTo>
                    <a:pt x="10998" y="32607"/>
                  </a:lnTo>
                  <a:lnTo>
                    <a:pt x="2275" y="775"/>
                  </a:lnTo>
                  <a:lnTo>
                    <a:pt x="0" y="0"/>
                  </a:lnTo>
                  <a:close/>
                </a:path>
              </a:pathLst>
            </a:custGeom>
            <a:solidFill>
              <a:srgbClr val="174585"/>
            </a:solidFill>
          </p:spPr>
          <p:txBody>
            <a:bodyPr wrap="square" lIns="0" tIns="0" rIns="0" bIns="0" rtlCol="0"/>
            <a:lstStyle/>
            <a:p>
              <a:endParaRPr sz="1227"/>
            </a:p>
          </p:txBody>
        </p:sp>
        <p:sp>
          <p:nvSpPr>
            <p:cNvPr id="6120" name="object 6120"/>
            <p:cNvSpPr/>
            <p:nvPr/>
          </p:nvSpPr>
          <p:spPr>
            <a:xfrm>
              <a:off x="3376227" y="6854843"/>
              <a:ext cx="11430" cy="34290"/>
            </a:xfrm>
            <a:custGeom>
              <a:avLst/>
              <a:gdLst/>
              <a:ahLst/>
              <a:cxnLst/>
              <a:rect l="l" t="t" r="r" b="b"/>
              <a:pathLst>
                <a:path w="11429" h="34290">
                  <a:moveTo>
                    <a:pt x="0" y="0"/>
                  </a:moveTo>
                  <a:lnTo>
                    <a:pt x="9401" y="34213"/>
                  </a:lnTo>
                  <a:lnTo>
                    <a:pt x="11178" y="33675"/>
                  </a:lnTo>
                  <a:lnTo>
                    <a:pt x="2227" y="758"/>
                  </a:lnTo>
                  <a:lnTo>
                    <a:pt x="0" y="0"/>
                  </a:lnTo>
                  <a:close/>
                </a:path>
              </a:pathLst>
            </a:custGeom>
            <a:solidFill>
              <a:srgbClr val="174586"/>
            </a:solidFill>
          </p:spPr>
          <p:txBody>
            <a:bodyPr wrap="square" lIns="0" tIns="0" rIns="0" bIns="0" rtlCol="0"/>
            <a:lstStyle/>
            <a:p>
              <a:endParaRPr sz="1227"/>
            </a:p>
          </p:txBody>
        </p:sp>
        <p:sp>
          <p:nvSpPr>
            <p:cNvPr id="6121" name="object 6121"/>
            <p:cNvSpPr/>
            <p:nvPr/>
          </p:nvSpPr>
          <p:spPr>
            <a:xfrm>
              <a:off x="3374858" y="6854376"/>
              <a:ext cx="11430" cy="35560"/>
            </a:xfrm>
            <a:custGeom>
              <a:avLst/>
              <a:gdLst/>
              <a:ahLst/>
              <a:cxnLst/>
              <a:rect l="l" t="t" r="r" b="b"/>
              <a:pathLst>
                <a:path w="11429" h="35559">
                  <a:moveTo>
                    <a:pt x="0" y="0"/>
                  </a:moveTo>
                  <a:lnTo>
                    <a:pt x="9599" y="35034"/>
                  </a:lnTo>
                  <a:lnTo>
                    <a:pt x="11397" y="34490"/>
                  </a:lnTo>
                  <a:lnTo>
                    <a:pt x="1800" y="613"/>
                  </a:lnTo>
                  <a:lnTo>
                    <a:pt x="0" y="0"/>
                  </a:lnTo>
                  <a:close/>
                </a:path>
              </a:pathLst>
            </a:custGeom>
            <a:solidFill>
              <a:srgbClr val="174687"/>
            </a:solidFill>
          </p:spPr>
          <p:txBody>
            <a:bodyPr wrap="square" lIns="0" tIns="0" rIns="0" bIns="0" rtlCol="0"/>
            <a:lstStyle/>
            <a:p>
              <a:endParaRPr sz="1227"/>
            </a:p>
          </p:txBody>
        </p:sp>
        <p:sp>
          <p:nvSpPr>
            <p:cNvPr id="6122" name="object 6122"/>
            <p:cNvSpPr/>
            <p:nvPr/>
          </p:nvSpPr>
          <p:spPr>
            <a:xfrm>
              <a:off x="3373072" y="6853768"/>
              <a:ext cx="12065" cy="36195"/>
            </a:xfrm>
            <a:custGeom>
              <a:avLst/>
              <a:gdLst/>
              <a:ahLst/>
              <a:cxnLst/>
              <a:rect l="l" t="t" r="r" b="b"/>
              <a:pathLst>
                <a:path w="12064" h="36195">
                  <a:moveTo>
                    <a:pt x="0" y="0"/>
                  </a:moveTo>
                  <a:lnTo>
                    <a:pt x="9822" y="36116"/>
                  </a:lnTo>
                  <a:lnTo>
                    <a:pt x="11701" y="35547"/>
                  </a:lnTo>
                  <a:lnTo>
                    <a:pt x="2163" y="737"/>
                  </a:lnTo>
                  <a:lnTo>
                    <a:pt x="0" y="0"/>
                  </a:lnTo>
                  <a:close/>
                </a:path>
              </a:pathLst>
            </a:custGeom>
            <a:solidFill>
              <a:srgbClr val="174788"/>
            </a:solidFill>
          </p:spPr>
          <p:txBody>
            <a:bodyPr wrap="square" lIns="0" tIns="0" rIns="0" bIns="0" rtlCol="0"/>
            <a:lstStyle/>
            <a:p>
              <a:endParaRPr sz="1227"/>
            </a:p>
          </p:txBody>
        </p:sp>
        <p:sp>
          <p:nvSpPr>
            <p:cNvPr id="6123" name="object 6123"/>
            <p:cNvSpPr/>
            <p:nvPr/>
          </p:nvSpPr>
          <p:spPr>
            <a:xfrm>
              <a:off x="3371683" y="6853295"/>
              <a:ext cx="12065" cy="37465"/>
            </a:xfrm>
            <a:custGeom>
              <a:avLst/>
              <a:gdLst/>
              <a:ahLst/>
              <a:cxnLst/>
              <a:rect l="l" t="t" r="r" b="b"/>
              <a:pathLst>
                <a:path w="12064" h="37465">
                  <a:moveTo>
                    <a:pt x="0" y="0"/>
                  </a:moveTo>
                  <a:lnTo>
                    <a:pt x="9756" y="37031"/>
                  </a:lnTo>
                  <a:lnTo>
                    <a:pt x="11631" y="36462"/>
                  </a:lnTo>
                  <a:lnTo>
                    <a:pt x="1778" y="606"/>
                  </a:lnTo>
                  <a:lnTo>
                    <a:pt x="0" y="0"/>
                  </a:lnTo>
                  <a:close/>
                </a:path>
              </a:pathLst>
            </a:custGeom>
            <a:solidFill>
              <a:srgbClr val="174888"/>
            </a:solidFill>
          </p:spPr>
          <p:txBody>
            <a:bodyPr wrap="square" lIns="0" tIns="0" rIns="0" bIns="0" rtlCol="0"/>
            <a:lstStyle/>
            <a:p>
              <a:endParaRPr sz="1227"/>
            </a:p>
          </p:txBody>
        </p:sp>
        <p:sp>
          <p:nvSpPr>
            <p:cNvPr id="6124" name="object 6124"/>
            <p:cNvSpPr/>
            <p:nvPr/>
          </p:nvSpPr>
          <p:spPr>
            <a:xfrm>
              <a:off x="3369847" y="6852669"/>
              <a:ext cx="12700" cy="38100"/>
            </a:xfrm>
            <a:custGeom>
              <a:avLst/>
              <a:gdLst/>
              <a:ahLst/>
              <a:cxnLst/>
              <a:rect l="l" t="t" r="r" b="b"/>
              <a:pathLst>
                <a:path w="12700" h="38100">
                  <a:moveTo>
                    <a:pt x="0" y="0"/>
                  </a:moveTo>
                  <a:lnTo>
                    <a:pt x="10415" y="38012"/>
                  </a:lnTo>
                  <a:lnTo>
                    <a:pt x="12325" y="37434"/>
                  </a:lnTo>
                  <a:lnTo>
                    <a:pt x="2249" y="766"/>
                  </a:lnTo>
                  <a:lnTo>
                    <a:pt x="0" y="0"/>
                  </a:lnTo>
                  <a:close/>
                </a:path>
              </a:pathLst>
            </a:custGeom>
            <a:solidFill>
              <a:srgbClr val="174889"/>
            </a:solidFill>
          </p:spPr>
          <p:txBody>
            <a:bodyPr wrap="square" lIns="0" tIns="0" rIns="0" bIns="0" rtlCol="0"/>
            <a:lstStyle/>
            <a:p>
              <a:endParaRPr sz="1227"/>
            </a:p>
          </p:txBody>
        </p:sp>
        <p:sp>
          <p:nvSpPr>
            <p:cNvPr id="6125" name="object 6125"/>
            <p:cNvSpPr/>
            <p:nvPr/>
          </p:nvSpPr>
          <p:spPr>
            <a:xfrm>
              <a:off x="3368071" y="6852064"/>
              <a:ext cx="12700" cy="39370"/>
            </a:xfrm>
            <a:custGeom>
              <a:avLst/>
              <a:gdLst/>
              <a:ahLst/>
              <a:cxnLst/>
              <a:rect l="l" t="t" r="r" b="b"/>
              <a:pathLst>
                <a:path w="12700" h="39370">
                  <a:moveTo>
                    <a:pt x="0" y="0"/>
                  </a:moveTo>
                  <a:lnTo>
                    <a:pt x="10733" y="39060"/>
                  </a:lnTo>
                  <a:lnTo>
                    <a:pt x="12510" y="38521"/>
                  </a:lnTo>
                  <a:lnTo>
                    <a:pt x="2274" y="774"/>
                  </a:lnTo>
                  <a:lnTo>
                    <a:pt x="0" y="0"/>
                  </a:lnTo>
                  <a:close/>
                </a:path>
              </a:pathLst>
            </a:custGeom>
            <a:solidFill>
              <a:srgbClr val="17498A"/>
            </a:solidFill>
          </p:spPr>
          <p:txBody>
            <a:bodyPr wrap="square" lIns="0" tIns="0" rIns="0" bIns="0" rtlCol="0"/>
            <a:lstStyle/>
            <a:p>
              <a:endParaRPr sz="1227"/>
            </a:p>
          </p:txBody>
        </p:sp>
        <p:sp>
          <p:nvSpPr>
            <p:cNvPr id="6126" name="object 6126"/>
            <p:cNvSpPr/>
            <p:nvPr/>
          </p:nvSpPr>
          <p:spPr>
            <a:xfrm>
              <a:off x="3366706" y="6851599"/>
              <a:ext cx="13335" cy="40005"/>
            </a:xfrm>
            <a:custGeom>
              <a:avLst/>
              <a:gdLst/>
              <a:ahLst/>
              <a:cxnLst/>
              <a:rect l="l" t="t" r="r" b="b"/>
              <a:pathLst>
                <a:path w="13335" h="40004">
                  <a:moveTo>
                    <a:pt x="0" y="0"/>
                  </a:moveTo>
                  <a:lnTo>
                    <a:pt x="10956" y="39871"/>
                  </a:lnTo>
                  <a:lnTo>
                    <a:pt x="12733" y="39333"/>
                  </a:lnTo>
                  <a:lnTo>
                    <a:pt x="2244" y="764"/>
                  </a:lnTo>
                  <a:lnTo>
                    <a:pt x="0" y="0"/>
                  </a:lnTo>
                  <a:close/>
                </a:path>
              </a:pathLst>
            </a:custGeom>
            <a:solidFill>
              <a:srgbClr val="174A8A"/>
            </a:solidFill>
          </p:spPr>
          <p:txBody>
            <a:bodyPr wrap="square" lIns="0" tIns="0" rIns="0" bIns="0" rtlCol="0"/>
            <a:lstStyle/>
            <a:p>
              <a:endParaRPr sz="1227"/>
            </a:p>
          </p:txBody>
        </p:sp>
        <p:sp>
          <p:nvSpPr>
            <p:cNvPr id="6127" name="object 6127"/>
            <p:cNvSpPr/>
            <p:nvPr/>
          </p:nvSpPr>
          <p:spPr>
            <a:xfrm>
              <a:off x="3365245" y="6851640"/>
              <a:ext cx="13335" cy="40640"/>
            </a:xfrm>
            <a:custGeom>
              <a:avLst/>
              <a:gdLst/>
              <a:ahLst/>
              <a:cxnLst/>
              <a:rect l="l" t="t" r="r" b="b"/>
              <a:pathLst>
                <a:path w="13335" h="40640">
                  <a:moveTo>
                    <a:pt x="1583" y="0"/>
                  </a:moveTo>
                  <a:lnTo>
                    <a:pt x="872" y="133"/>
                  </a:lnTo>
                  <a:lnTo>
                    <a:pt x="0" y="392"/>
                  </a:lnTo>
                  <a:lnTo>
                    <a:pt x="10825" y="40312"/>
                  </a:lnTo>
                  <a:lnTo>
                    <a:pt x="12733" y="39734"/>
                  </a:lnTo>
                  <a:lnTo>
                    <a:pt x="1839" y="87"/>
                  </a:lnTo>
                  <a:lnTo>
                    <a:pt x="1583" y="0"/>
                  </a:lnTo>
                  <a:close/>
                </a:path>
              </a:pathLst>
            </a:custGeom>
            <a:solidFill>
              <a:srgbClr val="184A8B"/>
            </a:solidFill>
          </p:spPr>
          <p:txBody>
            <a:bodyPr wrap="square" lIns="0" tIns="0" rIns="0" bIns="0" rtlCol="0"/>
            <a:lstStyle/>
            <a:p>
              <a:endParaRPr sz="1227"/>
            </a:p>
          </p:txBody>
        </p:sp>
        <p:sp>
          <p:nvSpPr>
            <p:cNvPr id="6128" name="object 6128"/>
            <p:cNvSpPr/>
            <p:nvPr/>
          </p:nvSpPr>
          <p:spPr>
            <a:xfrm>
              <a:off x="3364077" y="6851942"/>
              <a:ext cx="13335" cy="40640"/>
            </a:xfrm>
            <a:custGeom>
              <a:avLst/>
              <a:gdLst/>
              <a:ahLst/>
              <a:cxnLst/>
              <a:rect l="l" t="t" r="r" b="b"/>
              <a:pathLst>
                <a:path w="13335" h="40640">
                  <a:moveTo>
                    <a:pt x="1828" y="0"/>
                  </a:moveTo>
                  <a:lnTo>
                    <a:pt x="0" y="457"/>
                  </a:lnTo>
                  <a:lnTo>
                    <a:pt x="10850" y="40357"/>
                  </a:lnTo>
                  <a:lnTo>
                    <a:pt x="12731" y="39787"/>
                  </a:lnTo>
                  <a:lnTo>
                    <a:pt x="1828" y="0"/>
                  </a:lnTo>
                  <a:close/>
                </a:path>
              </a:pathLst>
            </a:custGeom>
            <a:solidFill>
              <a:srgbClr val="184B8C"/>
            </a:solidFill>
          </p:spPr>
          <p:txBody>
            <a:bodyPr wrap="square" lIns="0" tIns="0" rIns="0" bIns="0" rtlCol="0"/>
            <a:lstStyle/>
            <a:p>
              <a:endParaRPr sz="1227"/>
            </a:p>
          </p:txBody>
        </p:sp>
        <p:sp>
          <p:nvSpPr>
            <p:cNvPr id="6129" name="object 6129"/>
            <p:cNvSpPr/>
            <p:nvPr/>
          </p:nvSpPr>
          <p:spPr>
            <a:xfrm>
              <a:off x="3361360" y="6852399"/>
              <a:ext cx="14604" cy="41275"/>
            </a:xfrm>
            <a:custGeom>
              <a:avLst/>
              <a:gdLst/>
              <a:ahLst/>
              <a:cxnLst/>
              <a:rect l="l" t="t" r="r" b="b"/>
              <a:pathLst>
                <a:path w="14604" h="41275">
                  <a:moveTo>
                    <a:pt x="13982" y="39776"/>
                  </a:moveTo>
                  <a:lnTo>
                    <a:pt x="3060" y="0"/>
                  </a:lnTo>
                  <a:lnTo>
                    <a:pt x="2044" y="190"/>
                  </a:lnTo>
                  <a:lnTo>
                    <a:pt x="1397" y="381"/>
                  </a:lnTo>
                  <a:lnTo>
                    <a:pt x="1143" y="457"/>
                  </a:lnTo>
                  <a:lnTo>
                    <a:pt x="0" y="787"/>
                  </a:lnTo>
                  <a:lnTo>
                    <a:pt x="10617" y="40792"/>
                  </a:lnTo>
                  <a:lnTo>
                    <a:pt x="12090" y="40347"/>
                  </a:lnTo>
                  <a:lnTo>
                    <a:pt x="12928" y="40093"/>
                  </a:lnTo>
                  <a:lnTo>
                    <a:pt x="13982" y="39776"/>
                  </a:lnTo>
                  <a:close/>
                </a:path>
              </a:pathLst>
            </a:custGeom>
            <a:solidFill>
              <a:srgbClr val="184C8D"/>
            </a:solidFill>
          </p:spPr>
          <p:txBody>
            <a:bodyPr wrap="square" lIns="0" tIns="0" rIns="0" bIns="0" rtlCol="0"/>
            <a:lstStyle/>
            <a:p>
              <a:endParaRPr sz="1227"/>
            </a:p>
          </p:txBody>
        </p:sp>
        <p:sp>
          <p:nvSpPr>
            <p:cNvPr id="6130" name="object 6130"/>
            <p:cNvSpPr/>
            <p:nvPr/>
          </p:nvSpPr>
          <p:spPr>
            <a:xfrm>
              <a:off x="3359872" y="6853085"/>
              <a:ext cx="13335" cy="40640"/>
            </a:xfrm>
            <a:custGeom>
              <a:avLst/>
              <a:gdLst/>
              <a:ahLst/>
              <a:cxnLst/>
              <a:rect l="l" t="t" r="r" b="b"/>
              <a:pathLst>
                <a:path w="13335" h="40640">
                  <a:moveTo>
                    <a:pt x="1919" y="0"/>
                  </a:moveTo>
                  <a:lnTo>
                    <a:pt x="1481" y="103"/>
                  </a:lnTo>
                  <a:lnTo>
                    <a:pt x="0" y="542"/>
                  </a:lnTo>
                  <a:lnTo>
                    <a:pt x="10966" y="40453"/>
                  </a:lnTo>
                  <a:lnTo>
                    <a:pt x="12743" y="39914"/>
                  </a:lnTo>
                  <a:lnTo>
                    <a:pt x="1919" y="0"/>
                  </a:lnTo>
                  <a:close/>
                </a:path>
              </a:pathLst>
            </a:custGeom>
            <a:solidFill>
              <a:srgbClr val="184D8E"/>
            </a:solidFill>
          </p:spPr>
          <p:txBody>
            <a:bodyPr wrap="square" lIns="0" tIns="0" rIns="0" bIns="0" rtlCol="0"/>
            <a:lstStyle/>
            <a:p>
              <a:endParaRPr sz="1227"/>
            </a:p>
          </p:txBody>
        </p:sp>
        <p:sp>
          <p:nvSpPr>
            <p:cNvPr id="6131" name="object 6131"/>
            <p:cNvSpPr/>
            <p:nvPr/>
          </p:nvSpPr>
          <p:spPr>
            <a:xfrm>
              <a:off x="3357257" y="6853542"/>
              <a:ext cx="14604" cy="41275"/>
            </a:xfrm>
            <a:custGeom>
              <a:avLst/>
              <a:gdLst/>
              <a:ahLst/>
              <a:cxnLst/>
              <a:rect l="l" t="t" r="r" b="b"/>
              <a:pathLst>
                <a:path w="14604" h="41275">
                  <a:moveTo>
                    <a:pt x="14287" y="39789"/>
                  </a:moveTo>
                  <a:lnTo>
                    <a:pt x="2933" y="0"/>
                  </a:lnTo>
                  <a:lnTo>
                    <a:pt x="1790" y="342"/>
                  </a:lnTo>
                  <a:lnTo>
                    <a:pt x="1143" y="520"/>
                  </a:lnTo>
                  <a:lnTo>
                    <a:pt x="0" y="863"/>
                  </a:lnTo>
                  <a:lnTo>
                    <a:pt x="10845" y="40830"/>
                  </a:lnTo>
                  <a:lnTo>
                    <a:pt x="12750" y="40259"/>
                  </a:lnTo>
                  <a:lnTo>
                    <a:pt x="14287" y="39789"/>
                  </a:lnTo>
                  <a:close/>
                </a:path>
              </a:pathLst>
            </a:custGeom>
            <a:solidFill>
              <a:srgbClr val="184E8F"/>
            </a:solidFill>
          </p:spPr>
          <p:txBody>
            <a:bodyPr wrap="square" lIns="0" tIns="0" rIns="0" bIns="0" rtlCol="0"/>
            <a:lstStyle/>
            <a:p>
              <a:endParaRPr sz="1227"/>
            </a:p>
          </p:txBody>
        </p:sp>
        <p:sp>
          <p:nvSpPr>
            <p:cNvPr id="6132" name="object 6132"/>
            <p:cNvSpPr/>
            <p:nvPr/>
          </p:nvSpPr>
          <p:spPr>
            <a:xfrm>
              <a:off x="3355671" y="6854307"/>
              <a:ext cx="13335" cy="40640"/>
            </a:xfrm>
            <a:custGeom>
              <a:avLst/>
              <a:gdLst/>
              <a:ahLst/>
              <a:cxnLst/>
              <a:rect l="l" t="t" r="r" b="b"/>
              <a:pathLst>
                <a:path w="13335" h="40640">
                  <a:moveTo>
                    <a:pt x="1912" y="0"/>
                  </a:moveTo>
                  <a:lnTo>
                    <a:pt x="0" y="567"/>
                  </a:lnTo>
                  <a:lnTo>
                    <a:pt x="10973" y="40502"/>
                  </a:lnTo>
                  <a:lnTo>
                    <a:pt x="12970" y="39897"/>
                  </a:lnTo>
                  <a:lnTo>
                    <a:pt x="1912" y="0"/>
                  </a:lnTo>
                  <a:close/>
                </a:path>
              </a:pathLst>
            </a:custGeom>
            <a:solidFill>
              <a:srgbClr val="184F90"/>
            </a:solidFill>
          </p:spPr>
          <p:txBody>
            <a:bodyPr wrap="square" lIns="0" tIns="0" rIns="0" bIns="0" rtlCol="0"/>
            <a:lstStyle/>
            <a:p>
              <a:endParaRPr sz="1227"/>
            </a:p>
          </p:txBody>
        </p:sp>
        <p:sp>
          <p:nvSpPr>
            <p:cNvPr id="6133" name="object 6133"/>
            <p:cNvSpPr/>
            <p:nvPr/>
          </p:nvSpPr>
          <p:spPr>
            <a:xfrm>
              <a:off x="3354527" y="6854685"/>
              <a:ext cx="13335" cy="40640"/>
            </a:xfrm>
            <a:custGeom>
              <a:avLst/>
              <a:gdLst/>
              <a:ahLst/>
              <a:cxnLst/>
              <a:rect l="l" t="t" r="r" b="b"/>
              <a:pathLst>
                <a:path w="13335" h="40640">
                  <a:moveTo>
                    <a:pt x="1891" y="0"/>
                  </a:moveTo>
                  <a:lnTo>
                    <a:pt x="1620" y="47"/>
                  </a:lnTo>
                  <a:lnTo>
                    <a:pt x="0" y="528"/>
                  </a:lnTo>
                  <a:lnTo>
                    <a:pt x="10975" y="40470"/>
                  </a:lnTo>
                  <a:lnTo>
                    <a:pt x="12856" y="39900"/>
                  </a:lnTo>
                  <a:lnTo>
                    <a:pt x="1891" y="0"/>
                  </a:lnTo>
                  <a:close/>
                </a:path>
              </a:pathLst>
            </a:custGeom>
            <a:solidFill>
              <a:srgbClr val="195091"/>
            </a:solidFill>
          </p:spPr>
          <p:txBody>
            <a:bodyPr wrap="square" lIns="0" tIns="0" rIns="0" bIns="0" rtlCol="0"/>
            <a:lstStyle/>
            <a:p>
              <a:endParaRPr sz="1227"/>
            </a:p>
          </p:txBody>
        </p:sp>
        <p:sp>
          <p:nvSpPr>
            <p:cNvPr id="6134" name="object 6134"/>
            <p:cNvSpPr/>
            <p:nvPr/>
          </p:nvSpPr>
          <p:spPr>
            <a:xfrm>
              <a:off x="3351885" y="6855091"/>
              <a:ext cx="14604" cy="41275"/>
            </a:xfrm>
            <a:custGeom>
              <a:avLst/>
              <a:gdLst/>
              <a:ahLst/>
              <a:cxnLst/>
              <a:rect l="l" t="t" r="r" b="b"/>
              <a:pathLst>
                <a:path w="14604" h="41275">
                  <a:moveTo>
                    <a:pt x="14008" y="39941"/>
                  </a:moveTo>
                  <a:lnTo>
                    <a:pt x="3060" y="0"/>
                  </a:lnTo>
                  <a:lnTo>
                    <a:pt x="1917" y="342"/>
                  </a:lnTo>
                  <a:lnTo>
                    <a:pt x="1168" y="558"/>
                  </a:lnTo>
                  <a:lnTo>
                    <a:pt x="0" y="914"/>
                  </a:lnTo>
                  <a:lnTo>
                    <a:pt x="10985" y="40868"/>
                  </a:lnTo>
                  <a:lnTo>
                    <a:pt x="12115" y="40525"/>
                  </a:lnTo>
                  <a:lnTo>
                    <a:pt x="14008" y="39941"/>
                  </a:lnTo>
                  <a:close/>
                </a:path>
              </a:pathLst>
            </a:custGeom>
            <a:solidFill>
              <a:srgbClr val="195192"/>
            </a:solidFill>
          </p:spPr>
          <p:txBody>
            <a:bodyPr wrap="square" lIns="0" tIns="0" rIns="0" bIns="0" rtlCol="0"/>
            <a:lstStyle/>
            <a:p>
              <a:endParaRPr sz="1227"/>
            </a:p>
          </p:txBody>
        </p:sp>
        <p:sp>
          <p:nvSpPr>
            <p:cNvPr id="6135" name="object 6135"/>
            <p:cNvSpPr/>
            <p:nvPr/>
          </p:nvSpPr>
          <p:spPr>
            <a:xfrm>
              <a:off x="3350431" y="6855867"/>
              <a:ext cx="13335" cy="40640"/>
            </a:xfrm>
            <a:custGeom>
              <a:avLst/>
              <a:gdLst/>
              <a:ahLst/>
              <a:cxnLst/>
              <a:rect l="l" t="t" r="r" b="b"/>
              <a:pathLst>
                <a:path w="13335" h="40640">
                  <a:moveTo>
                    <a:pt x="1894" y="0"/>
                  </a:moveTo>
                  <a:lnTo>
                    <a:pt x="0" y="562"/>
                  </a:lnTo>
                  <a:lnTo>
                    <a:pt x="10716" y="39969"/>
                  </a:lnTo>
                  <a:lnTo>
                    <a:pt x="11702" y="40308"/>
                  </a:lnTo>
                  <a:lnTo>
                    <a:pt x="12844" y="39962"/>
                  </a:lnTo>
                  <a:lnTo>
                    <a:pt x="1894" y="0"/>
                  </a:lnTo>
                  <a:close/>
                </a:path>
              </a:pathLst>
            </a:custGeom>
            <a:solidFill>
              <a:srgbClr val="195293"/>
            </a:solidFill>
          </p:spPr>
          <p:txBody>
            <a:bodyPr wrap="square" lIns="0" tIns="0" rIns="0" bIns="0" rtlCol="0"/>
            <a:lstStyle/>
            <a:p>
              <a:endParaRPr sz="1227"/>
            </a:p>
          </p:txBody>
        </p:sp>
        <p:sp>
          <p:nvSpPr>
            <p:cNvPr id="6136" name="object 6136"/>
            <p:cNvSpPr/>
            <p:nvPr/>
          </p:nvSpPr>
          <p:spPr>
            <a:xfrm>
              <a:off x="3347682" y="6856247"/>
              <a:ext cx="14604" cy="40005"/>
            </a:xfrm>
            <a:custGeom>
              <a:avLst/>
              <a:gdLst/>
              <a:ahLst/>
              <a:cxnLst/>
              <a:rect l="l" t="t" r="r" b="b"/>
              <a:pathLst>
                <a:path w="14604" h="40004">
                  <a:moveTo>
                    <a:pt x="14439" y="39928"/>
                  </a:moveTo>
                  <a:lnTo>
                    <a:pt x="3378" y="0"/>
                  </a:lnTo>
                  <a:lnTo>
                    <a:pt x="2006" y="419"/>
                  </a:lnTo>
                  <a:lnTo>
                    <a:pt x="1600" y="533"/>
                  </a:lnTo>
                  <a:lnTo>
                    <a:pt x="0" y="1003"/>
                  </a:lnTo>
                  <a:lnTo>
                    <a:pt x="10312" y="38519"/>
                  </a:lnTo>
                  <a:lnTo>
                    <a:pt x="12052" y="39116"/>
                  </a:lnTo>
                  <a:lnTo>
                    <a:pt x="14439" y="39928"/>
                  </a:lnTo>
                  <a:close/>
                </a:path>
              </a:pathLst>
            </a:custGeom>
            <a:solidFill>
              <a:srgbClr val="195394"/>
            </a:solidFill>
          </p:spPr>
          <p:txBody>
            <a:bodyPr wrap="square" lIns="0" tIns="0" rIns="0" bIns="0" rtlCol="0"/>
            <a:lstStyle/>
            <a:p>
              <a:endParaRPr sz="1227"/>
            </a:p>
          </p:txBody>
        </p:sp>
        <p:sp>
          <p:nvSpPr>
            <p:cNvPr id="6137" name="object 6137"/>
            <p:cNvSpPr/>
            <p:nvPr/>
          </p:nvSpPr>
          <p:spPr>
            <a:xfrm>
              <a:off x="3346234" y="6857023"/>
              <a:ext cx="12700" cy="38100"/>
            </a:xfrm>
            <a:custGeom>
              <a:avLst/>
              <a:gdLst/>
              <a:ahLst/>
              <a:cxnLst/>
              <a:rect l="l" t="t" r="r" b="b"/>
              <a:pathLst>
                <a:path w="12700" h="38100">
                  <a:moveTo>
                    <a:pt x="2197" y="0"/>
                  </a:moveTo>
                  <a:lnTo>
                    <a:pt x="0" y="652"/>
                  </a:lnTo>
                  <a:lnTo>
                    <a:pt x="10367" y="37249"/>
                  </a:lnTo>
                  <a:lnTo>
                    <a:pt x="12268" y="37903"/>
                  </a:lnTo>
                  <a:lnTo>
                    <a:pt x="2197" y="0"/>
                  </a:lnTo>
                  <a:close/>
                </a:path>
              </a:pathLst>
            </a:custGeom>
            <a:solidFill>
              <a:srgbClr val="195495"/>
            </a:solidFill>
          </p:spPr>
          <p:txBody>
            <a:bodyPr wrap="square" lIns="0" tIns="0" rIns="0" bIns="0" rtlCol="0"/>
            <a:lstStyle/>
            <a:p>
              <a:endParaRPr sz="1227"/>
            </a:p>
          </p:txBody>
        </p:sp>
        <p:sp>
          <p:nvSpPr>
            <p:cNvPr id="6138" name="object 6138"/>
            <p:cNvSpPr/>
            <p:nvPr/>
          </p:nvSpPr>
          <p:spPr>
            <a:xfrm>
              <a:off x="3345087" y="6857431"/>
              <a:ext cx="12065" cy="37465"/>
            </a:xfrm>
            <a:custGeom>
              <a:avLst/>
              <a:gdLst/>
              <a:ahLst/>
              <a:cxnLst/>
              <a:rect l="l" t="t" r="r" b="b"/>
              <a:pathLst>
                <a:path w="12064" h="37465">
                  <a:moveTo>
                    <a:pt x="1969" y="0"/>
                  </a:moveTo>
                  <a:lnTo>
                    <a:pt x="0" y="584"/>
                  </a:lnTo>
                  <a:lnTo>
                    <a:pt x="9770" y="36241"/>
                  </a:lnTo>
                  <a:lnTo>
                    <a:pt x="12038" y="37021"/>
                  </a:lnTo>
                  <a:lnTo>
                    <a:pt x="1969" y="0"/>
                  </a:lnTo>
                  <a:close/>
                </a:path>
              </a:pathLst>
            </a:custGeom>
            <a:solidFill>
              <a:srgbClr val="195596"/>
            </a:solidFill>
          </p:spPr>
          <p:txBody>
            <a:bodyPr wrap="square" lIns="0" tIns="0" rIns="0" bIns="0" rtlCol="0"/>
            <a:lstStyle/>
            <a:p>
              <a:endParaRPr sz="1227"/>
            </a:p>
          </p:txBody>
        </p:sp>
        <p:sp>
          <p:nvSpPr>
            <p:cNvPr id="6139" name="object 6139"/>
            <p:cNvSpPr/>
            <p:nvPr/>
          </p:nvSpPr>
          <p:spPr>
            <a:xfrm>
              <a:off x="3343597" y="6857896"/>
              <a:ext cx="12065" cy="36195"/>
            </a:xfrm>
            <a:custGeom>
              <a:avLst/>
              <a:gdLst/>
              <a:ahLst/>
              <a:cxnLst/>
              <a:rect l="l" t="t" r="r" b="b"/>
              <a:pathLst>
                <a:path w="12064" h="36195">
                  <a:moveTo>
                    <a:pt x="1895" y="0"/>
                  </a:moveTo>
                  <a:lnTo>
                    <a:pt x="0" y="562"/>
                  </a:lnTo>
                  <a:lnTo>
                    <a:pt x="9402" y="35137"/>
                  </a:lnTo>
                  <a:lnTo>
                    <a:pt x="11774" y="35953"/>
                  </a:lnTo>
                  <a:lnTo>
                    <a:pt x="1895" y="0"/>
                  </a:lnTo>
                  <a:close/>
                </a:path>
              </a:pathLst>
            </a:custGeom>
            <a:solidFill>
              <a:srgbClr val="1A5597"/>
            </a:solidFill>
          </p:spPr>
          <p:txBody>
            <a:bodyPr wrap="square" lIns="0" tIns="0" rIns="0" bIns="0" rtlCol="0"/>
            <a:lstStyle/>
            <a:p>
              <a:endParaRPr sz="1227"/>
            </a:p>
          </p:txBody>
        </p:sp>
        <p:sp>
          <p:nvSpPr>
            <p:cNvPr id="6140" name="object 6140"/>
            <p:cNvSpPr/>
            <p:nvPr/>
          </p:nvSpPr>
          <p:spPr>
            <a:xfrm>
              <a:off x="3342454" y="6858235"/>
              <a:ext cx="12065" cy="35560"/>
            </a:xfrm>
            <a:custGeom>
              <a:avLst/>
              <a:gdLst/>
              <a:ahLst/>
              <a:cxnLst/>
              <a:rect l="l" t="t" r="r" b="b"/>
              <a:pathLst>
                <a:path w="12064" h="35559">
                  <a:moveTo>
                    <a:pt x="1893" y="0"/>
                  </a:moveTo>
                  <a:lnTo>
                    <a:pt x="0" y="562"/>
                  </a:lnTo>
                  <a:lnTo>
                    <a:pt x="9269" y="34358"/>
                  </a:lnTo>
                  <a:lnTo>
                    <a:pt x="11520" y="35132"/>
                  </a:lnTo>
                  <a:lnTo>
                    <a:pt x="1893" y="0"/>
                  </a:lnTo>
                  <a:close/>
                </a:path>
              </a:pathLst>
            </a:custGeom>
            <a:solidFill>
              <a:srgbClr val="1A5697"/>
            </a:solidFill>
          </p:spPr>
          <p:txBody>
            <a:bodyPr wrap="square" lIns="0" tIns="0" rIns="0" bIns="0" rtlCol="0"/>
            <a:lstStyle/>
            <a:p>
              <a:endParaRPr sz="1227"/>
            </a:p>
          </p:txBody>
        </p:sp>
        <p:sp>
          <p:nvSpPr>
            <p:cNvPr id="6141" name="object 6141"/>
            <p:cNvSpPr/>
            <p:nvPr/>
          </p:nvSpPr>
          <p:spPr>
            <a:xfrm>
              <a:off x="3340887" y="6858678"/>
              <a:ext cx="11430" cy="34290"/>
            </a:xfrm>
            <a:custGeom>
              <a:avLst/>
              <a:gdLst/>
              <a:ahLst/>
              <a:cxnLst/>
              <a:rect l="l" t="t" r="r" b="b"/>
              <a:pathLst>
                <a:path w="11429" h="34290">
                  <a:moveTo>
                    <a:pt x="1971" y="0"/>
                  </a:moveTo>
                  <a:lnTo>
                    <a:pt x="0" y="585"/>
                  </a:lnTo>
                  <a:lnTo>
                    <a:pt x="8955" y="33269"/>
                  </a:lnTo>
                  <a:lnTo>
                    <a:pt x="11338" y="34088"/>
                  </a:lnTo>
                  <a:lnTo>
                    <a:pt x="1971" y="0"/>
                  </a:lnTo>
                  <a:close/>
                </a:path>
              </a:pathLst>
            </a:custGeom>
            <a:solidFill>
              <a:srgbClr val="1A5798"/>
            </a:solidFill>
          </p:spPr>
          <p:txBody>
            <a:bodyPr wrap="square" lIns="0" tIns="0" rIns="0" bIns="0" rtlCol="0"/>
            <a:lstStyle/>
            <a:p>
              <a:endParaRPr sz="1227"/>
            </a:p>
          </p:txBody>
        </p:sp>
        <p:sp>
          <p:nvSpPr>
            <p:cNvPr id="6142" name="object 6142"/>
            <p:cNvSpPr/>
            <p:nvPr/>
          </p:nvSpPr>
          <p:spPr>
            <a:xfrm>
              <a:off x="3339715" y="6859017"/>
              <a:ext cx="11430" cy="33655"/>
            </a:xfrm>
            <a:custGeom>
              <a:avLst/>
              <a:gdLst/>
              <a:ahLst/>
              <a:cxnLst/>
              <a:rect l="l" t="t" r="r" b="b"/>
              <a:pathLst>
                <a:path w="11429" h="33654">
                  <a:moveTo>
                    <a:pt x="1999" y="0"/>
                  </a:moveTo>
                  <a:lnTo>
                    <a:pt x="0" y="593"/>
                  </a:lnTo>
                  <a:lnTo>
                    <a:pt x="8838" y="32486"/>
                  </a:lnTo>
                  <a:lnTo>
                    <a:pt x="11143" y="33279"/>
                  </a:lnTo>
                  <a:lnTo>
                    <a:pt x="1999" y="0"/>
                  </a:lnTo>
                  <a:close/>
                </a:path>
              </a:pathLst>
            </a:custGeom>
            <a:solidFill>
              <a:srgbClr val="1A5799"/>
            </a:solidFill>
          </p:spPr>
          <p:txBody>
            <a:bodyPr wrap="square" lIns="0" tIns="0" rIns="0" bIns="0" rtlCol="0"/>
            <a:lstStyle/>
            <a:p>
              <a:endParaRPr sz="1227"/>
            </a:p>
          </p:txBody>
        </p:sp>
        <p:sp>
          <p:nvSpPr>
            <p:cNvPr id="6143" name="object 6143"/>
            <p:cNvSpPr/>
            <p:nvPr/>
          </p:nvSpPr>
          <p:spPr>
            <a:xfrm>
              <a:off x="3338253" y="6859452"/>
              <a:ext cx="10795" cy="32384"/>
            </a:xfrm>
            <a:custGeom>
              <a:avLst/>
              <a:gdLst/>
              <a:ahLst/>
              <a:cxnLst/>
              <a:rect l="l" t="t" r="r" b="b"/>
              <a:pathLst>
                <a:path w="10795" h="32384">
                  <a:moveTo>
                    <a:pt x="1997" y="0"/>
                  </a:moveTo>
                  <a:lnTo>
                    <a:pt x="0" y="592"/>
                  </a:lnTo>
                  <a:lnTo>
                    <a:pt x="8471" y="31422"/>
                  </a:lnTo>
                  <a:lnTo>
                    <a:pt x="10729" y="32199"/>
                  </a:lnTo>
                  <a:lnTo>
                    <a:pt x="1997" y="0"/>
                  </a:lnTo>
                  <a:close/>
                </a:path>
              </a:pathLst>
            </a:custGeom>
            <a:solidFill>
              <a:srgbClr val="1A5899"/>
            </a:solidFill>
          </p:spPr>
          <p:txBody>
            <a:bodyPr wrap="square" lIns="0" tIns="0" rIns="0" bIns="0" rtlCol="0"/>
            <a:lstStyle/>
            <a:p>
              <a:endParaRPr sz="1227"/>
            </a:p>
          </p:txBody>
        </p:sp>
        <p:sp>
          <p:nvSpPr>
            <p:cNvPr id="6144" name="object 6144"/>
            <p:cNvSpPr/>
            <p:nvPr/>
          </p:nvSpPr>
          <p:spPr>
            <a:xfrm>
              <a:off x="3337110" y="6859799"/>
              <a:ext cx="10795" cy="31750"/>
            </a:xfrm>
            <a:custGeom>
              <a:avLst/>
              <a:gdLst/>
              <a:ahLst/>
              <a:cxnLst/>
              <a:rect l="l" t="t" r="r" b="b"/>
              <a:pathLst>
                <a:path w="10795" h="31750">
                  <a:moveTo>
                    <a:pt x="1968" y="0"/>
                  </a:moveTo>
                  <a:lnTo>
                    <a:pt x="0" y="584"/>
                  </a:lnTo>
                  <a:lnTo>
                    <a:pt x="8327" y="30631"/>
                  </a:lnTo>
                  <a:lnTo>
                    <a:pt x="10502" y="31380"/>
                  </a:lnTo>
                  <a:lnTo>
                    <a:pt x="1968" y="0"/>
                  </a:lnTo>
                  <a:close/>
                </a:path>
              </a:pathLst>
            </a:custGeom>
            <a:solidFill>
              <a:srgbClr val="1A599A"/>
            </a:solidFill>
          </p:spPr>
          <p:txBody>
            <a:bodyPr wrap="square" lIns="0" tIns="0" rIns="0" bIns="0" rtlCol="0"/>
            <a:lstStyle/>
            <a:p>
              <a:endParaRPr sz="1227"/>
            </a:p>
          </p:txBody>
        </p:sp>
        <p:sp>
          <p:nvSpPr>
            <p:cNvPr id="6145" name="object 6145"/>
            <p:cNvSpPr/>
            <p:nvPr/>
          </p:nvSpPr>
          <p:spPr>
            <a:xfrm>
              <a:off x="3335619" y="6860264"/>
              <a:ext cx="10795" cy="30480"/>
            </a:xfrm>
            <a:custGeom>
              <a:avLst/>
              <a:gdLst/>
              <a:ahLst/>
              <a:cxnLst/>
              <a:rect l="l" t="t" r="r" b="b"/>
              <a:pathLst>
                <a:path w="10795" h="30479">
                  <a:moveTo>
                    <a:pt x="1894" y="0"/>
                  </a:moveTo>
                  <a:lnTo>
                    <a:pt x="0" y="562"/>
                  </a:lnTo>
                  <a:lnTo>
                    <a:pt x="7943" y="29521"/>
                  </a:lnTo>
                  <a:lnTo>
                    <a:pt x="10222" y="30306"/>
                  </a:lnTo>
                  <a:lnTo>
                    <a:pt x="1894" y="0"/>
                  </a:lnTo>
                  <a:close/>
                </a:path>
              </a:pathLst>
            </a:custGeom>
            <a:solidFill>
              <a:srgbClr val="1A5A9B"/>
            </a:solidFill>
          </p:spPr>
          <p:txBody>
            <a:bodyPr wrap="square" lIns="0" tIns="0" rIns="0" bIns="0" rtlCol="0"/>
            <a:lstStyle/>
            <a:p>
              <a:endParaRPr sz="1227"/>
            </a:p>
          </p:txBody>
        </p:sp>
        <p:sp>
          <p:nvSpPr>
            <p:cNvPr id="6146" name="object 6146"/>
            <p:cNvSpPr/>
            <p:nvPr/>
          </p:nvSpPr>
          <p:spPr>
            <a:xfrm>
              <a:off x="3334146" y="6860605"/>
              <a:ext cx="10160" cy="29845"/>
            </a:xfrm>
            <a:custGeom>
              <a:avLst/>
              <a:gdLst/>
              <a:ahLst/>
              <a:cxnLst/>
              <a:rect l="l" t="t" r="r" b="b"/>
              <a:pathLst>
                <a:path w="10160" h="29845">
                  <a:moveTo>
                    <a:pt x="2217" y="0"/>
                  </a:moveTo>
                  <a:lnTo>
                    <a:pt x="0" y="658"/>
                  </a:lnTo>
                  <a:lnTo>
                    <a:pt x="7935" y="28671"/>
                  </a:lnTo>
                  <a:lnTo>
                    <a:pt x="10021" y="29388"/>
                  </a:lnTo>
                  <a:lnTo>
                    <a:pt x="2217" y="0"/>
                  </a:lnTo>
                  <a:close/>
                </a:path>
              </a:pathLst>
            </a:custGeom>
            <a:solidFill>
              <a:srgbClr val="1A5A9C"/>
            </a:solidFill>
          </p:spPr>
          <p:txBody>
            <a:bodyPr wrap="square" lIns="0" tIns="0" rIns="0" bIns="0" rtlCol="0"/>
            <a:lstStyle/>
            <a:p>
              <a:endParaRPr sz="1227"/>
            </a:p>
          </p:txBody>
        </p:sp>
        <p:sp>
          <p:nvSpPr>
            <p:cNvPr id="6147" name="object 6147"/>
            <p:cNvSpPr/>
            <p:nvPr/>
          </p:nvSpPr>
          <p:spPr>
            <a:xfrm>
              <a:off x="3332910" y="6861046"/>
              <a:ext cx="10160" cy="28575"/>
            </a:xfrm>
            <a:custGeom>
              <a:avLst/>
              <a:gdLst/>
              <a:ahLst/>
              <a:cxnLst/>
              <a:rect l="l" t="t" r="r" b="b"/>
              <a:pathLst>
                <a:path w="10160" h="28575">
                  <a:moveTo>
                    <a:pt x="1969" y="0"/>
                  </a:moveTo>
                  <a:lnTo>
                    <a:pt x="0" y="584"/>
                  </a:lnTo>
                  <a:lnTo>
                    <a:pt x="7502" y="27656"/>
                  </a:lnTo>
                  <a:lnTo>
                    <a:pt x="9785" y="28441"/>
                  </a:lnTo>
                  <a:lnTo>
                    <a:pt x="1969" y="0"/>
                  </a:lnTo>
                  <a:close/>
                </a:path>
              </a:pathLst>
            </a:custGeom>
            <a:solidFill>
              <a:srgbClr val="1B5B9C"/>
            </a:solidFill>
          </p:spPr>
          <p:txBody>
            <a:bodyPr wrap="square" lIns="0" tIns="0" rIns="0" bIns="0" rtlCol="0"/>
            <a:lstStyle/>
            <a:p>
              <a:endParaRPr sz="1227"/>
            </a:p>
          </p:txBody>
        </p:sp>
        <p:sp>
          <p:nvSpPr>
            <p:cNvPr id="6148" name="object 6148"/>
            <p:cNvSpPr/>
            <p:nvPr/>
          </p:nvSpPr>
          <p:spPr>
            <a:xfrm>
              <a:off x="3331542" y="6861480"/>
              <a:ext cx="9525" cy="27940"/>
            </a:xfrm>
            <a:custGeom>
              <a:avLst/>
              <a:gdLst/>
              <a:ahLst/>
              <a:cxnLst/>
              <a:rect l="l" t="t" r="r" b="b"/>
              <a:pathLst>
                <a:path w="9525" h="27940">
                  <a:moveTo>
                    <a:pt x="1874" y="0"/>
                  </a:moveTo>
                  <a:lnTo>
                    <a:pt x="0" y="556"/>
                  </a:lnTo>
                  <a:lnTo>
                    <a:pt x="7388" y="26712"/>
                  </a:lnTo>
                  <a:lnTo>
                    <a:pt x="9320" y="27376"/>
                  </a:lnTo>
                  <a:lnTo>
                    <a:pt x="1874" y="0"/>
                  </a:lnTo>
                  <a:close/>
                </a:path>
              </a:pathLst>
            </a:custGeom>
            <a:solidFill>
              <a:srgbClr val="1B5C9D"/>
            </a:solidFill>
          </p:spPr>
          <p:txBody>
            <a:bodyPr wrap="square" lIns="0" tIns="0" rIns="0" bIns="0" rtlCol="0"/>
            <a:lstStyle/>
            <a:p>
              <a:endParaRPr sz="1227"/>
            </a:p>
          </p:txBody>
        </p:sp>
        <p:sp>
          <p:nvSpPr>
            <p:cNvPr id="6149" name="object 6149"/>
            <p:cNvSpPr/>
            <p:nvPr/>
          </p:nvSpPr>
          <p:spPr>
            <a:xfrm>
              <a:off x="3330276" y="6861820"/>
              <a:ext cx="9525" cy="26670"/>
            </a:xfrm>
            <a:custGeom>
              <a:avLst/>
              <a:gdLst/>
              <a:ahLst/>
              <a:cxnLst/>
              <a:rect l="l" t="t" r="r" b="b"/>
              <a:pathLst>
                <a:path w="9525" h="26670">
                  <a:moveTo>
                    <a:pt x="1996" y="0"/>
                  </a:moveTo>
                  <a:lnTo>
                    <a:pt x="0" y="592"/>
                  </a:lnTo>
                  <a:lnTo>
                    <a:pt x="6985" y="25798"/>
                  </a:lnTo>
                  <a:lnTo>
                    <a:pt x="9198" y="26559"/>
                  </a:lnTo>
                  <a:lnTo>
                    <a:pt x="1996" y="0"/>
                  </a:lnTo>
                  <a:close/>
                </a:path>
              </a:pathLst>
            </a:custGeom>
            <a:solidFill>
              <a:srgbClr val="1B5C9E"/>
            </a:solidFill>
          </p:spPr>
          <p:txBody>
            <a:bodyPr wrap="square" lIns="0" tIns="0" rIns="0" bIns="0" rtlCol="0"/>
            <a:lstStyle/>
            <a:p>
              <a:endParaRPr sz="1227"/>
            </a:p>
          </p:txBody>
        </p:sp>
        <p:sp>
          <p:nvSpPr>
            <p:cNvPr id="6150" name="object 6150"/>
            <p:cNvSpPr/>
            <p:nvPr/>
          </p:nvSpPr>
          <p:spPr>
            <a:xfrm>
              <a:off x="3328899" y="6862293"/>
              <a:ext cx="8890" cy="26034"/>
            </a:xfrm>
            <a:custGeom>
              <a:avLst/>
              <a:gdLst/>
              <a:ahLst/>
              <a:cxnLst/>
              <a:rect l="l" t="t" r="r" b="b"/>
              <a:pathLst>
                <a:path w="8889" h="26034">
                  <a:moveTo>
                    <a:pt x="1780" y="0"/>
                  </a:moveTo>
                  <a:lnTo>
                    <a:pt x="0" y="528"/>
                  </a:lnTo>
                  <a:lnTo>
                    <a:pt x="6576" y="24710"/>
                  </a:lnTo>
                  <a:lnTo>
                    <a:pt x="8778" y="25468"/>
                  </a:lnTo>
                  <a:lnTo>
                    <a:pt x="1780" y="0"/>
                  </a:lnTo>
                  <a:close/>
                </a:path>
              </a:pathLst>
            </a:custGeom>
            <a:solidFill>
              <a:srgbClr val="1B5D9F"/>
            </a:solidFill>
          </p:spPr>
          <p:txBody>
            <a:bodyPr wrap="square" lIns="0" tIns="0" rIns="0" bIns="0" rtlCol="0"/>
            <a:lstStyle/>
            <a:p>
              <a:endParaRPr sz="1227"/>
            </a:p>
          </p:txBody>
        </p:sp>
        <p:sp>
          <p:nvSpPr>
            <p:cNvPr id="6151" name="object 6151"/>
            <p:cNvSpPr/>
            <p:nvPr/>
          </p:nvSpPr>
          <p:spPr>
            <a:xfrm>
              <a:off x="3327641" y="6862632"/>
              <a:ext cx="8890" cy="24765"/>
            </a:xfrm>
            <a:custGeom>
              <a:avLst/>
              <a:gdLst/>
              <a:ahLst/>
              <a:cxnLst/>
              <a:rect l="l" t="t" r="r" b="b"/>
              <a:pathLst>
                <a:path w="8889" h="24765">
                  <a:moveTo>
                    <a:pt x="1894" y="0"/>
                  </a:moveTo>
                  <a:lnTo>
                    <a:pt x="0" y="562"/>
                  </a:lnTo>
                  <a:lnTo>
                    <a:pt x="6394" y="23875"/>
                  </a:lnTo>
                  <a:lnTo>
                    <a:pt x="8670" y="24658"/>
                  </a:lnTo>
                  <a:lnTo>
                    <a:pt x="1894" y="0"/>
                  </a:lnTo>
                  <a:close/>
                </a:path>
              </a:pathLst>
            </a:custGeom>
            <a:solidFill>
              <a:srgbClr val="1B5E9F"/>
            </a:solidFill>
          </p:spPr>
          <p:txBody>
            <a:bodyPr wrap="square" lIns="0" tIns="0" rIns="0" bIns="0" rtlCol="0"/>
            <a:lstStyle/>
            <a:p>
              <a:endParaRPr sz="1227"/>
            </a:p>
          </p:txBody>
        </p:sp>
        <p:sp>
          <p:nvSpPr>
            <p:cNvPr id="6152" name="object 6152"/>
            <p:cNvSpPr/>
            <p:nvPr/>
          </p:nvSpPr>
          <p:spPr>
            <a:xfrm>
              <a:off x="3326161" y="6863066"/>
              <a:ext cx="8890" cy="24130"/>
            </a:xfrm>
            <a:custGeom>
              <a:avLst/>
              <a:gdLst/>
              <a:ahLst/>
              <a:cxnLst/>
              <a:rect l="l" t="t" r="r" b="b"/>
              <a:pathLst>
                <a:path w="8889" h="24129">
                  <a:moveTo>
                    <a:pt x="1912" y="0"/>
                  </a:moveTo>
                  <a:lnTo>
                    <a:pt x="0" y="567"/>
                  </a:lnTo>
                  <a:lnTo>
                    <a:pt x="6119" y="22838"/>
                  </a:lnTo>
                  <a:lnTo>
                    <a:pt x="8383" y="23617"/>
                  </a:lnTo>
                  <a:lnTo>
                    <a:pt x="1912" y="0"/>
                  </a:lnTo>
                  <a:close/>
                </a:path>
              </a:pathLst>
            </a:custGeom>
            <a:solidFill>
              <a:srgbClr val="1B5EA0"/>
            </a:solidFill>
          </p:spPr>
          <p:txBody>
            <a:bodyPr wrap="square" lIns="0" tIns="0" rIns="0" bIns="0" rtlCol="0"/>
            <a:lstStyle/>
            <a:p>
              <a:endParaRPr sz="1227"/>
            </a:p>
          </p:txBody>
        </p:sp>
        <p:sp>
          <p:nvSpPr>
            <p:cNvPr id="6153" name="object 6153"/>
            <p:cNvSpPr/>
            <p:nvPr/>
          </p:nvSpPr>
          <p:spPr>
            <a:xfrm>
              <a:off x="3325017" y="6863416"/>
              <a:ext cx="8255" cy="22860"/>
            </a:xfrm>
            <a:custGeom>
              <a:avLst/>
              <a:gdLst/>
              <a:ahLst/>
              <a:cxnLst/>
              <a:rect l="l" t="t" r="r" b="b"/>
              <a:pathLst>
                <a:path w="8254" h="22859">
                  <a:moveTo>
                    <a:pt x="1876" y="0"/>
                  </a:moveTo>
                  <a:lnTo>
                    <a:pt x="0" y="556"/>
                  </a:lnTo>
                  <a:lnTo>
                    <a:pt x="5897" y="22018"/>
                  </a:lnTo>
                  <a:lnTo>
                    <a:pt x="7854" y="22691"/>
                  </a:lnTo>
                  <a:lnTo>
                    <a:pt x="1876" y="0"/>
                  </a:lnTo>
                  <a:close/>
                </a:path>
              </a:pathLst>
            </a:custGeom>
            <a:solidFill>
              <a:srgbClr val="1B5FA1"/>
            </a:solidFill>
          </p:spPr>
          <p:txBody>
            <a:bodyPr wrap="square" lIns="0" tIns="0" rIns="0" bIns="0" rtlCol="0"/>
            <a:lstStyle/>
            <a:p>
              <a:endParaRPr sz="1227"/>
            </a:p>
          </p:txBody>
        </p:sp>
        <p:sp>
          <p:nvSpPr>
            <p:cNvPr id="6154" name="object 6154"/>
            <p:cNvSpPr/>
            <p:nvPr/>
          </p:nvSpPr>
          <p:spPr>
            <a:xfrm>
              <a:off x="3323556" y="6863848"/>
              <a:ext cx="8255" cy="22225"/>
            </a:xfrm>
            <a:custGeom>
              <a:avLst/>
              <a:gdLst/>
              <a:ahLst/>
              <a:cxnLst/>
              <a:rect l="l" t="t" r="r" b="b"/>
              <a:pathLst>
                <a:path w="8254" h="22225">
                  <a:moveTo>
                    <a:pt x="1882" y="0"/>
                  </a:moveTo>
                  <a:lnTo>
                    <a:pt x="0" y="558"/>
                  </a:lnTo>
                  <a:lnTo>
                    <a:pt x="5595" y="20979"/>
                  </a:lnTo>
                  <a:lnTo>
                    <a:pt x="7793" y="21735"/>
                  </a:lnTo>
                  <a:lnTo>
                    <a:pt x="1882" y="0"/>
                  </a:lnTo>
                  <a:close/>
                </a:path>
              </a:pathLst>
            </a:custGeom>
            <a:solidFill>
              <a:srgbClr val="1B60A1"/>
            </a:solidFill>
          </p:spPr>
          <p:txBody>
            <a:bodyPr wrap="square" lIns="0" tIns="0" rIns="0" bIns="0" rtlCol="0"/>
            <a:lstStyle/>
            <a:p>
              <a:endParaRPr sz="1227"/>
            </a:p>
          </p:txBody>
        </p:sp>
        <p:sp>
          <p:nvSpPr>
            <p:cNvPr id="6155" name="object 6155"/>
            <p:cNvSpPr/>
            <p:nvPr/>
          </p:nvSpPr>
          <p:spPr>
            <a:xfrm>
              <a:off x="3322384" y="6864313"/>
              <a:ext cx="7620" cy="20955"/>
            </a:xfrm>
            <a:custGeom>
              <a:avLst/>
              <a:gdLst/>
              <a:ahLst/>
              <a:cxnLst/>
              <a:rect l="l" t="t" r="r" b="b"/>
              <a:pathLst>
                <a:path w="7620" h="20954">
                  <a:moveTo>
                    <a:pt x="1489" y="0"/>
                  </a:moveTo>
                  <a:lnTo>
                    <a:pt x="0" y="442"/>
                  </a:lnTo>
                  <a:lnTo>
                    <a:pt x="5385" y="20039"/>
                  </a:lnTo>
                  <a:lnTo>
                    <a:pt x="7146" y="20645"/>
                  </a:lnTo>
                  <a:lnTo>
                    <a:pt x="1489" y="0"/>
                  </a:lnTo>
                  <a:close/>
                </a:path>
              </a:pathLst>
            </a:custGeom>
            <a:solidFill>
              <a:srgbClr val="1C60A2"/>
            </a:solidFill>
          </p:spPr>
          <p:txBody>
            <a:bodyPr wrap="square" lIns="0" tIns="0" rIns="0" bIns="0" rtlCol="0"/>
            <a:lstStyle/>
            <a:p>
              <a:endParaRPr sz="1227"/>
            </a:p>
          </p:txBody>
        </p:sp>
        <p:sp>
          <p:nvSpPr>
            <p:cNvPr id="6156" name="object 6156"/>
            <p:cNvSpPr/>
            <p:nvPr/>
          </p:nvSpPr>
          <p:spPr>
            <a:xfrm>
              <a:off x="3320920" y="6864661"/>
              <a:ext cx="7620" cy="20320"/>
            </a:xfrm>
            <a:custGeom>
              <a:avLst/>
              <a:gdLst/>
              <a:ahLst/>
              <a:cxnLst/>
              <a:rect l="l" t="t" r="r" b="b"/>
              <a:pathLst>
                <a:path w="7620" h="20320">
                  <a:moveTo>
                    <a:pt x="1780" y="0"/>
                  </a:moveTo>
                  <a:lnTo>
                    <a:pt x="0" y="528"/>
                  </a:lnTo>
                  <a:lnTo>
                    <a:pt x="5042" y="19069"/>
                  </a:lnTo>
                  <a:lnTo>
                    <a:pt x="7227" y="19821"/>
                  </a:lnTo>
                  <a:lnTo>
                    <a:pt x="1780" y="0"/>
                  </a:lnTo>
                  <a:close/>
                </a:path>
              </a:pathLst>
            </a:custGeom>
            <a:solidFill>
              <a:srgbClr val="1C61A3"/>
            </a:solidFill>
          </p:spPr>
          <p:txBody>
            <a:bodyPr wrap="square" lIns="0" tIns="0" rIns="0" bIns="0" rtlCol="0"/>
            <a:lstStyle/>
            <a:p>
              <a:endParaRPr sz="1227"/>
            </a:p>
          </p:txBody>
        </p:sp>
        <p:sp>
          <p:nvSpPr>
            <p:cNvPr id="6157" name="object 6157"/>
            <p:cNvSpPr/>
            <p:nvPr/>
          </p:nvSpPr>
          <p:spPr>
            <a:xfrm>
              <a:off x="3318180" y="6865099"/>
              <a:ext cx="8255" cy="19050"/>
            </a:xfrm>
            <a:custGeom>
              <a:avLst/>
              <a:gdLst/>
              <a:ahLst/>
              <a:cxnLst/>
              <a:rect l="l" t="t" r="r" b="b"/>
              <a:pathLst>
                <a:path w="8254" h="19050">
                  <a:moveTo>
                    <a:pt x="8216" y="18783"/>
                  </a:moveTo>
                  <a:lnTo>
                    <a:pt x="3048" y="0"/>
                  </a:lnTo>
                  <a:lnTo>
                    <a:pt x="1905" y="342"/>
                  </a:lnTo>
                  <a:lnTo>
                    <a:pt x="1587" y="431"/>
                  </a:lnTo>
                  <a:lnTo>
                    <a:pt x="0" y="914"/>
                  </a:lnTo>
                  <a:lnTo>
                    <a:pt x="4559" y="17538"/>
                  </a:lnTo>
                  <a:lnTo>
                    <a:pt x="6819" y="18313"/>
                  </a:lnTo>
                  <a:lnTo>
                    <a:pt x="8216" y="18783"/>
                  </a:lnTo>
                  <a:close/>
                </a:path>
              </a:pathLst>
            </a:custGeom>
            <a:solidFill>
              <a:srgbClr val="1C62A4"/>
            </a:solidFill>
          </p:spPr>
          <p:txBody>
            <a:bodyPr wrap="square" lIns="0" tIns="0" rIns="0" bIns="0" rtlCol="0"/>
            <a:lstStyle/>
            <a:p>
              <a:endParaRPr sz="1227"/>
            </a:p>
          </p:txBody>
        </p:sp>
        <p:sp>
          <p:nvSpPr>
            <p:cNvPr id="6158" name="object 6158"/>
            <p:cNvSpPr/>
            <p:nvPr/>
          </p:nvSpPr>
          <p:spPr>
            <a:xfrm>
              <a:off x="3316722" y="6865877"/>
              <a:ext cx="6985" cy="17145"/>
            </a:xfrm>
            <a:custGeom>
              <a:avLst/>
              <a:gdLst/>
              <a:ahLst/>
              <a:cxnLst/>
              <a:rect l="l" t="t" r="r" b="b"/>
              <a:pathLst>
                <a:path w="6985" h="17145">
                  <a:moveTo>
                    <a:pt x="1881" y="0"/>
                  </a:moveTo>
                  <a:lnTo>
                    <a:pt x="0" y="558"/>
                  </a:lnTo>
                  <a:lnTo>
                    <a:pt x="4283" y="16148"/>
                  </a:lnTo>
                  <a:lnTo>
                    <a:pt x="6478" y="16903"/>
                  </a:lnTo>
                  <a:lnTo>
                    <a:pt x="1881" y="0"/>
                  </a:lnTo>
                  <a:close/>
                </a:path>
              </a:pathLst>
            </a:custGeom>
            <a:solidFill>
              <a:srgbClr val="1C63A5"/>
            </a:solidFill>
          </p:spPr>
          <p:txBody>
            <a:bodyPr wrap="square" lIns="0" tIns="0" rIns="0" bIns="0" rtlCol="0"/>
            <a:lstStyle/>
            <a:p>
              <a:endParaRPr sz="1227"/>
            </a:p>
          </p:txBody>
        </p:sp>
        <p:sp>
          <p:nvSpPr>
            <p:cNvPr id="6159" name="object 6159"/>
            <p:cNvSpPr/>
            <p:nvPr/>
          </p:nvSpPr>
          <p:spPr>
            <a:xfrm>
              <a:off x="3315577" y="6866216"/>
              <a:ext cx="6350" cy="16510"/>
            </a:xfrm>
            <a:custGeom>
              <a:avLst/>
              <a:gdLst/>
              <a:ahLst/>
              <a:cxnLst/>
              <a:rect l="l" t="t" r="r" b="b"/>
              <a:pathLst>
                <a:path w="6350" h="16509">
                  <a:moveTo>
                    <a:pt x="1882" y="0"/>
                  </a:moveTo>
                  <a:lnTo>
                    <a:pt x="0" y="558"/>
                  </a:lnTo>
                  <a:lnTo>
                    <a:pt x="4048" y="15333"/>
                  </a:lnTo>
                  <a:lnTo>
                    <a:pt x="6259" y="16094"/>
                  </a:lnTo>
                  <a:lnTo>
                    <a:pt x="1882" y="0"/>
                  </a:lnTo>
                  <a:close/>
                </a:path>
              </a:pathLst>
            </a:custGeom>
            <a:solidFill>
              <a:srgbClr val="1C64A6"/>
            </a:solidFill>
          </p:spPr>
          <p:txBody>
            <a:bodyPr wrap="square" lIns="0" tIns="0" rIns="0" bIns="0" rtlCol="0"/>
            <a:lstStyle/>
            <a:p>
              <a:endParaRPr sz="1227"/>
            </a:p>
          </p:txBody>
        </p:sp>
        <p:sp>
          <p:nvSpPr>
            <p:cNvPr id="6160" name="object 6160"/>
            <p:cNvSpPr/>
            <p:nvPr/>
          </p:nvSpPr>
          <p:spPr>
            <a:xfrm>
              <a:off x="3314085" y="6866681"/>
              <a:ext cx="6350" cy="15240"/>
            </a:xfrm>
            <a:custGeom>
              <a:avLst/>
              <a:gdLst/>
              <a:ahLst/>
              <a:cxnLst/>
              <a:rect l="l" t="t" r="r" b="b"/>
              <a:pathLst>
                <a:path w="6350" h="15240">
                  <a:moveTo>
                    <a:pt x="1809" y="0"/>
                  </a:moveTo>
                  <a:lnTo>
                    <a:pt x="0" y="537"/>
                  </a:lnTo>
                  <a:lnTo>
                    <a:pt x="3728" y="14245"/>
                  </a:lnTo>
                  <a:lnTo>
                    <a:pt x="5919" y="14999"/>
                  </a:lnTo>
                  <a:lnTo>
                    <a:pt x="1809" y="0"/>
                  </a:lnTo>
                  <a:close/>
                </a:path>
              </a:pathLst>
            </a:custGeom>
            <a:solidFill>
              <a:srgbClr val="1C65A6"/>
            </a:solidFill>
          </p:spPr>
          <p:txBody>
            <a:bodyPr wrap="square" lIns="0" tIns="0" rIns="0" bIns="0" rtlCol="0"/>
            <a:lstStyle/>
            <a:p>
              <a:endParaRPr sz="1227"/>
            </a:p>
          </p:txBody>
        </p:sp>
        <p:sp>
          <p:nvSpPr>
            <p:cNvPr id="6161" name="object 6161"/>
            <p:cNvSpPr/>
            <p:nvPr/>
          </p:nvSpPr>
          <p:spPr>
            <a:xfrm>
              <a:off x="3312941" y="6867031"/>
              <a:ext cx="5715" cy="14604"/>
            </a:xfrm>
            <a:custGeom>
              <a:avLst/>
              <a:gdLst/>
              <a:ahLst/>
              <a:cxnLst/>
              <a:rect l="l" t="t" r="r" b="b"/>
              <a:pathLst>
                <a:path w="5714" h="14604">
                  <a:moveTo>
                    <a:pt x="1773" y="0"/>
                  </a:moveTo>
                  <a:lnTo>
                    <a:pt x="0" y="526"/>
                  </a:lnTo>
                  <a:lnTo>
                    <a:pt x="3508" y="13426"/>
                  </a:lnTo>
                  <a:lnTo>
                    <a:pt x="5534" y="14123"/>
                  </a:lnTo>
                  <a:lnTo>
                    <a:pt x="1773" y="0"/>
                  </a:lnTo>
                  <a:close/>
                </a:path>
              </a:pathLst>
            </a:custGeom>
            <a:solidFill>
              <a:srgbClr val="1C65A7"/>
            </a:solidFill>
          </p:spPr>
          <p:txBody>
            <a:bodyPr wrap="square" lIns="0" tIns="0" rIns="0" bIns="0" rtlCol="0"/>
            <a:lstStyle/>
            <a:p>
              <a:endParaRPr sz="1227"/>
            </a:p>
          </p:txBody>
        </p:sp>
        <p:sp>
          <p:nvSpPr>
            <p:cNvPr id="6162" name="object 6162"/>
            <p:cNvSpPr/>
            <p:nvPr/>
          </p:nvSpPr>
          <p:spPr>
            <a:xfrm>
              <a:off x="3311377" y="6867463"/>
              <a:ext cx="5715" cy="13335"/>
            </a:xfrm>
            <a:custGeom>
              <a:avLst/>
              <a:gdLst/>
              <a:ahLst/>
              <a:cxnLst/>
              <a:rect l="l" t="t" r="r" b="b"/>
              <a:pathLst>
                <a:path w="5714" h="13334">
                  <a:moveTo>
                    <a:pt x="1884" y="0"/>
                  </a:moveTo>
                  <a:lnTo>
                    <a:pt x="0" y="559"/>
                  </a:lnTo>
                  <a:lnTo>
                    <a:pt x="3234" y="12361"/>
                  </a:lnTo>
                  <a:lnTo>
                    <a:pt x="5495" y="13139"/>
                  </a:lnTo>
                  <a:lnTo>
                    <a:pt x="1884" y="0"/>
                  </a:lnTo>
                  <a:close/>
                </a:path>
              </a:pathLst>
            </a:custGeom>
            <a:solidFill>
              <a:srgbClr val="1D66A8"/>
            </a:solidFill>
          </p:spPr>
          <p:txBody>
            <a:bodyPr wrap="square" lIns="0" tIns="0" rIns="0" bIns="0" rtlCol="0"/>
            <a:lstStyle/>
            <a:p>
              <a:endParaRPr sz="1227"/>
            </a:p>
          </p:txBody>
        </p:sp>
        <p:sp>
          <p:nvSpPr>
            <p:cNvPr id="6163" name="object 6163"/>
            <p:cNvSpPr/>
            <p:nvPr/>
          </p:nvSpPr>
          <p:spPr>
            <a:xfrm>
              <a:off x="3308743" y="6867906"/>
              <a:ext cx="6350" cy="12700"/>
            </a:xfrm>
            <a:custGeom>
              <a:avLst/>
              <a:gdLst/>
              <a:ahLst/>
              <a:cxnLst/>
              <a:rect l="l" t="t" r="r" b="b"/>
              <a:pathLst>
                <a:path w="6350" h="12700">
                  <a:moveTo>
                    <a:pt x="6324" y="12090"/>
                  </a:moveTo>
                  <a:lnTo>
                    <a:pt x="3048" y="0"/>
                  </a:lnTo>
                  <a:lnTo>
                    <a:pt x="1879" y="342"/>
                  </a:lnTo>
                  <a:lnTo>
                    <a:pt x="1460" y="469"/>
                  </a:lnTo>
                  <a:lnTo>
                    <a:pt x="0" y="901"/>
                  </a:lnTo>
                  <a:lnTo>
                    <a:pt x="2730" y="10845"/>
                  </a:lnTo>
                  <a:lnTo>
                    <a:pt x="4953" y="11620"/>
                  </a:lnTo>
                  <a:lnTo>
                    <a:pt x="6324" y="12090"/>
                  </a:lnTo>
                  <a:close/>
                </a:path>
              </a:pathLst>
            </a:custGeom>
            <a:solidFill>
              <a:srgbClr val="1D67A9"/>
            </a:solidFill>
          </p:spPr>
          <p:txBody>
            <a:bodyPr wrap="square" lIns="0" tIns="0" rIns="0" bIns="0" rtlCol="0"/>
            <a:lstStyle/>
            <a:p>
              <a:endParaRPr sz="1227"/>
            </a:p>
          </p:txBody>
        </p:sp>
        <p:sp>
          <p:nvSpPr>
            <p:cNvPr id="6164" name="object 6164"/>
            <p:cNvSpPr/>
            <p:nvPr/>
          </p:nvSpPr>
          <p:spPr>
            <a:xfrm>
              <a:off x="3294781" y="6868710"/>
              <a:ext cx="17145" cy="10795"/>
            </a:xfrm>
            <a:custGeom>
              <a:avLst/>
              <a:gdLst/>
              <a:ahLst/>
              <a:cxnLst/>
              <a:rect l="l" t="t" r="r" b="b"/>
              <a:pathLst>
                <a:path w="17145" h="10795">
                  <a:moveTo>
                    <a:pt x="14279" y="0"/>
                  </a:moveTo>
                  <a:lnTo>
                    <a:pt x="0" y="4238"/>
                  </a:lnTo>
                  <a:lnTo>
                    <a:pt x="17072" y="10166"/>
                  </a:lnTo>
                  <a:lnTo>
                    <a:pt x="14279" y="0"/>
                  </a:lnTo>
                  <a:close/>
                </a:path>
              </a:pathLst>
            </a:custGeom>
            <a:solidFill>
              <a:srgbClr val="1D68AA"/>
            </a:solidFill>
          </p:spPr>
          <p:txBody>
            <a:bodyPr wrap="square" lIns="0" tIns="0" rIns="0" bIns="0" rtlCol="0"/>
            <a:lstStyle/>
            <a:p>
              <a:endParaRPr sz="1227"/>
            </a:p>
          </p:txBody>
        </p:sp>
        <p:sp>
          <p:nvSpPr>
            <p:cNvPr id="6165" name="object 6165"/>
            <p:cNvSpPr/>
            <p:nvPr/>
          </p:nvSpPr>
          <p:spPr>
            <a:xfrm>
              <a:off x="3295357" y="6873202"/>
              <a:ext cx="139065" cy="116839"/>
            </a:xfrm>
            <a:custGeom>
              <a:avLst/>
              <a:gdLst/>
              <a:ahLst/>
              <a:cxnLst/>
              <a:rect l="l" t="t" r="r" b="b"/>
              <a:pathLst>
                <a:path w="139064" h="116840">
                  <a:moveTo>
                    <a:pt x="64376" y="115658"/>
                  </a:moveTo>
                  <a:lnTo>
                    <a:pt x="66776" y="116700"/>
                  </a:lnTo>
                  <a:lnTo>
                    <a:pt x="67756" y="116357"/>
                  </a:lnTo>
                  <a:lnTo>
                    <a:pt x="66433" y="116357"/>
                  </a:lnTo>
                  <a:lnTo>
                    <a:pt x="64376" y="115658"/>
                  </a:lnTo>
                  <a:close/>
                </a:path>
                <a:path w="139064" h="116840">
                  <a:moveTo>
                    <a:pt x="69062" y="115582"/>
                  </a:moveTo>
                  <a:lnTo>
                    <a:pt x="66433" y="116357"/>
                  </a:lnTo>
                  <a:lnTo>
                    <a:pt x="67756" y="116357"/>
                  </a:lnTo>
                  <a:lnTo>
                    <a:pt x="69062" y="115900"/>
                  </a:lnTo>
                  <a:lnTo>
                    <a:pt x="69062" y="115582"/>
                  </a:lnTo>
                  <a:close/>
                </a:path>
                <a:path w="139064" h="116840">
                  <a:moveTo>
                    <a:pt x="0" y="0"/>
                  </a:moveTo>
                  <a:lnTo>
                    <a:pt x="66433" y="22974"/>
                  </a:lnTo>
                  <a:lnTo>
                    <a:pt x="66611" y="22923"/>
                  </a:lnTo>
                  <a:lnTo>
                    <a:pt x="0" y="0"/>
                  </a:lnTo>
                  <a:close/>
                </a:path>
                <a:path w="139064" h="116840">
                  <a:moveTo>
                    <a:pt x="135356" y="114"/>
                  </a:moveTo>
                  <a:lnTo>
                    <a:pt x="135216" y="152"/>
                  </a:lnTo>
                  <a:lnTo>
                    <a:pt x="138442" y="1257"/>
                  </a:lnTo>
                  <a:lnTo>
                    <a:pt x="138455" y="4444"/>
                  </a:lnTo>
                  <a:lnTo>
                    <a:pt x="138785" y="4343"/>
                  </a:lnTo>
                  <a:lnTo>
                    <a:pt x="138785" y="1257"/>
                  </a:lnTo>
                  <a:lnTo>
                    <a:pt x="135356" y="114"/>
                  </a:lnTo>
                  <a:close/>
                </a:path>
              </a:pathLst>
            </a:custGeom>
            <a:solidFill>
              <a:srgbClr val="FFFFFF"/>
            </a:solidFill>
          </p:spPr>
          <p:txBody>
            <a:bodyPr wrap="square" lIns="0" tIns="0" rIns="0" bIns="0" rtlCol="0"/>
            <a:lstStyle/>
            <a:p>
              <a:endParaRPr sz="1227"/>
            </a:p>
          </p:txBody>
        </p:sp>
        <p:sp>
          <p:nvSpPr>
            <p:cNvPr id="6166" name="object 6166"/>
            <p:cNvSpPr/>
            <p:nvPr/>
          </p:nvSpPr>
          <p:spPr>
            <a:xfrm>
              <a:off x="3359505" y="6980008"/>
              <a:ext cx="2540" cy="10160"/>
            </a:xfrm>
            <a:custGeom>
              <a:avLst/>
              <a:gdLst/>
              <a:ahLst/>
              <a:cxnLst/>
              <a:rect l="l" t="t" r="r" b="b"/>
              <a:pathLst>
                <a:path w="2539" h="10159">
                  <a:moveTo>
                    <a:pt x="2286" y="0"/>
                  </a:moveTo>
                  <a:lnTo>
                    <a:pt x="0" y="1308"/>
                  </a:lnTo>
                  <a:lnTo>
                    <a:pt x="0" y="3187"/>
                  </a:lnTo>
                  <a:lnTo>
                    <a:pt x="0" y="8750"/>
                  </a:lnTo>
                  <a:lnTo>
                    <a:pt x="228" y="8851"/>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6167" name="object 6167"/>
            <p:cNvSpPr/>
            <p:nvPr/>
          </p:nvSpPr>
          <p:spPr>
            <a:xfrm>
              <a:off x="3359505" y="69764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6168" name="object 6168"/>
            <p:cNvSpPr/>
            <p:nvPr/>
          </p:nvSpPr>
          <p:spPr>
            <a:xfrm>
              <a:off x="3359505" y="6974459"/>
              <a:ext cx="2540" cy="3810"/>
            </a:xfrm>
            <a:custGeom>
              <a:avLst/>
              <a:gdLst/>
              <a:ahLst/>
              <a:cxnLst/>
              <a:rect l="l" t="t" r="r" b="b"/>
              <a:pathLst>
                <a:path w="2539" h="3809">
                  <a:moveTo>
                    <a:pt x="2286" y="0"/>
                  </a:moveTo>
                  <a:lnTo>
                    <a:pt x="0" y="1333"/>
                  </a:lnTo>
                  <a:lnTo>
                    <a:pt x="0" y="3263"/>
                  </a:lnTo>
                  <a:lnTo>
                    <a:pt x="2286" y="1955"/>
                  </a:lnTo>
                  <a:lnTo>
                    <a:pt x="2286" y="0"/>
                  </a:lnTo>
                  <a:close/>
                </a:path>
              </a:pathLst>
            </a:custGeom>
            <a:solidFill>
              <a:srgbClr val="5B75A1"/>
            </a:solidFill>
          </p:spPr>
          <p:txBody>
            <a:bodyPr wrap="square" lIns="0" tIns="0" rIns="0" bIns="0" rtlCol="0"/>
            <a:lstStyle/>
            <a:p>
              <a:endParaRPr sz="1227"/>
            </a:p>
          </p:txBody>
        </p:sp>
        <p:sp>
          <p:nvSpPr>
            <p:cNvPr id="6169" name="object 6169"/>
            <p:cNvSpPr/>
            <p:nvPr/>
          </p:nvSpPr>
          <p:spPr>
            <a:xfrm>
              <a:off x="3359505" y="6972757"/>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5A2"/>
            </a:solidFill>
          </p:spPr>
          <p:txBody>
            <a:bodyPr wrap="square" lIns="0" tIns="0" rIns="0" bIns="0" rtlCol="0"/>
            <a:lstStyle/>
            <a:p>
              <a:endParaRPr sz="1227"/>
            </a:p>
          </p:txBody>
        </p:sp>
        <p:sp>
          <p:nvSpPr>
            <p:cNvPr id="6170" name="object 6170"/>
            <p:cNvSpPr/>
            <p:nvPr/>
          </p:nvSpPr>
          <p:spPr>
            <a:xfrm>
              <a:off x="3359505" y="6970941"/>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6171" name="object 6171"/>
            <p:cNvSpPr/>
            <p:nvPr/>
          </p:nvSpPr>
          <p:spPr>
            <a:xfrm>
              <a:off x="3359505" y="6969226"/>
              <a:ext cx="2540" cy="3175"/>
            </a:xfrm>
            <a:custGeom>
              <a:avLst/>
              <a:gdLst/>
              <a:ahLst/>
              <a:cxnLst/>
              <a:rect l="l" t="t" r="r" b="b"/>
              <a:pathLst>
                <a:path w="2539" h="3175">
                  <a:moveTo>
                    <a:pt x="2286" y="0"/>
                  </a:moveTo>
                  <a:lnTo>
                    <a:pt x="0" y="1320"/>
                  </a:lnTo>
                  <a:lnTo>
                    <a:pt x="0" y="3035"/>
                  </a:lnTo>
                  <a:lnTo>
                    <a:pt x="2286" y="1714"/>
                  </a:lnTo>
                  <a:lnTo>
                    <a:pt x="2286" y="0"/>
                  </a:lnTo>
                  <a:close/>
                </a:path>
              </a:pathLst>
            </a:custGeom>
            <a:solidFill>
              <a:srgbClr val="5C76A3"/>
            </a:solidFill>
          </p:spPr>
          <p:txBody>
            <a:bodyPr wrap="square" lIns="0" tIns="0" rIns="0" bIns="0" rtlCol="0"/>
            <a:lstStyle/>
            <a:p>
              <a:endParaRPr sz="1227"/>
            </a:p>
          </p:txBody>
        </p:sp>
        <p:sp>
          <p:nvSpPr>
            <p:cNvPr id="6172" name="object 6172"/>
            <p:cNvSpPr/>
            <p:nvPr/>
          </p:nvSpPr>
          <p:spPr>
            <a:xfrm>
              <a:off x="3359505" y="6967270"/>
              <a:ext cx="2540" cy="3810"/>
            </a:xfrm>
            <a:custGeom>
              <a:avLst/>
              <a:gdLst/>
              <a:ahLst/>
              <a:cxnLst/>
              <a:rect l="l" t="t" r="r" b="b"/>
              <a:pathLst>
                <a:path w="2539" h="3809">
                  <a:moveTo>
                    <a:pt x="2286" y="0"/>
                  </a:moveTo>
                  <a:lnTo>
                    <a:pt x="0" y="1320"/>
                  </a:lnTo>
                  <a:lnTo>
                    <a:pt x="0" y="3276"/>
                  </a:lnTo>
                  <a:lnTo>
                    <a:pt x="2286" y="1955"/>
                  </a:lnTo>
                  <a:lnTo>
                    <a:pt x="2286" y="0"/>
                  </a:lnTo>
                  <a:close/>
                </a:path>
              </a:pathLst>
            </a:custGeom>
            <a:solidFill>
              <a:srgbClr val="5C77A4"/>
            </a:solidFill>
          </p:spPr>
          <p:txBody>
            <a:bodyPr wrap="square" lIns="0" tIns="0" rIns="0" bIns="0" rtlCol="0"/>
            <a:lstStyle/>
            <a:p>
              <a:endParaRPr sz="1227"/>
            </a:p>
          </p:txBody>
        </p:sp>
        <p:sp>
          <p:nvSpPr>
            <p:cNvPr id="6173" name="object 6173"/>
            <p:cNvSpPr/>
            <p:nvPr/>
          </p:nvSpPr>
          <p:spPr>
            <a:xfrm>
              <a:off x="3359505" y="6963676"/>
              <a:ext cx="2540" cy="5080"/>
            </a:xfrm>
            <a:custGeom>
              <a:avLst/>
              <a:gdLst/>
              <a:ahLst/>
              <a:cxnLst/>
              <a:rect l="l" t="t" r="r" b="b"/>
              <a:pathLst>
                <a:path w="2539" h="5079">
                  <a:moveTo>
                    <a:pt x="2286" y="0"/>
                  </a:moveTo>
                  <a:lnTo>
                    <a:pt x="0" y="1320"/>
                  </a:lnTo>
                  <a:lnTo>
                    <a:pt x="0" y="3314"/>
                  </a:lnTo>
                  <a:lnTo>
                    <a:pt x="0" y="4914"/>
                  </a:lnTo>
                  <a:lnTo>
                    <a:pt x="2286" y="3594"/>
                  </a:lnTo>
                  <a:lnTo>
                    <a:pt x="2286" y="1993"/>
                  </a:lnTo>
                  <a:lnTo>
                    <a:pt x="2286" y="0"/>
                  </a:lnTo>
                  <a:close/>
                </a:path>
              </a:pathLst>
            </a:custGeom>
            <a:solidFill>
              <a:srgbClr val="5C78A4"/>
            </a:solidFill>
          </p:spPr>
          <p:txBody>
            <a:bodyPr wrap="square" lIns="0" tIns="0" rIns="0" bIns="0" rtlCol="0"/>
            <a:lstStyle/>
            <a:p>
              <a:endParaRPr sz="1227"/>
            </a:p>
          </p:txBody>
        </p:sp>
        <p:sp>
          <p:nvSpPr>
            <p:cNvPr id="6174" name="object 6174"/>
            <p:cNvSpPr/>
            <p:nvPr/>
          </p:nvSpPr>
          <p:spPr>
            <a:xfrm>
              <a:off x="3359505" y="69621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6175" name="object 6175"/>
            <p:cNvSpPr/>
            <p:nvPr/>
          </p:nvSpPr>
          <p:spPr>
            <a:xfrm>
              <a:off x="3359505" y="69583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6176" name="object 6176"/>
            <p:cNvSpPr/>
            <p:nvPr/>
          </p:nvSpPr>
          <p:spPr>
            <a:xfrm>
              <a:off x="3359505" y="69566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6177" name="object 6177"/>
            <p:cNvSpPr/>
            <p:nvPr/>
          </p:nvSpPr>
          <p:spPr>
            <a:xfrm>
              <a:off x="3359505" y="69547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6178" name="object 6178"/>
            <p:cNvSpPr/>
            <p:nvPr/>
          </p:nvSpPr>
          <p:spPr>
            <a:xfrm>
              <a:off x="3359505" y="6953046"/>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6179" name="object 6179"/>
            <p:cNvSpPr/>
            <p:nvPr/>
          </p:nvSpPr>
          <p:spPr>
            <a:xfrm>
              <a:off x="3359505" y="6951078"/>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BA8"/>
            </a:solidFill>
          </p:spPr>
          <p:txBody>
            <a:bodyPr wrap="square" lIns="0" tIns="0" rIns="0" bIns="0" rtlCol="0"/>
            <a:lstStyle/>
            <a:p>
              <a:endParaRPr sz="1227"/>
            </a:p>
          </p:txBody>
        </p:sp>
        <p:sp>
          <p:nvSpPr>
            <p:cNvPr id="6180" name="object 6180"/>
            <p:cNvSpPr/>
            <p:nvPr/>
          </p:nvSpPr>
          <p:spPr>
            <a:xfrm>
              <a:off x="3359505" y="6949478"/>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6181" name="object 6181"/>
            <p:cNvSpPr/>
            <p:nvPr/>
          </p:nvSpPr>
          <p:spPr>
            <a:xfrm>
              <a:off x="3359505" y="6947509"/>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6182" name="object 6182"/>
            <p:cNvSpPr/>
            <p:nvPr/>
          </p:nvSpPr>
          <p:spPr>
            <a:xfrm>
              <a:off x="3359505" y="6945630"/>
              <a:ext cx="2540" cy="3810"/>
            </a:xfrm>
            <a:custGeom>
              <a:avLst/>
              <a:gdLst/>
              <a:ahLst/>
              <a:cxnLst/>
              <a:rect l="l" t="t" r="r" b="b"/>
              <a:pathLst>
                <a:path w="2539" h="3809">
                  <a:moveTo>
                    <a:pt x="2286" y="0"/>
                  </a:moveTo>
                  <a:lnTo>
                    <a:pt x="0" y="1320"/>
                  </a:lnTo>
                  <a:lnTo>
                    <a:pt x="0" y="3187"/>
                  </a:lnTo>
                  <a:lnTo>
                    <a:pt x="2286" y="1879"/>
                  </a:lnTo>
                  <a:lnTo>
                    <a:pt x="2286" y="0"/>
                  </a:lnTo>
                  <a:close/>
                </a:path>
              </a:pathLst>
            </a:custGeom>
            <a:solidFill>
              <a:srgbClr val="5C7CAA"/>
            </a:solidFill>
          </p:spPr>
          <p:txBody>
            <a:bodyPr wrap="square" lIns="0" tIns="0" rIns="0" bIns="0" rtlCol="0"/>
            <a:lstStyle/>
            <a:p>
              <a:endParaRPr sz="1227"/>
            </a:p>
          </p:txBody>
        </p:sp>
        <p:sp>
          <p:nvSpPr>
            <p:cNvPr id="6183" name="object 6183"/>
            <p:cNvSpPr/>
            <p:nvPr/>
          </p:nvSpPr>
          <p:spPr>
            <a:xfrm>
              <a:off x="3359505" y="6943941"/>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D7DAA"/>
            </a:solidFill>
          </p:spPr>
          <p:txBody>
            <a:bodyPr wrap="square" lIns="0" tIns="0" rIns="0" bIns="0" rtlCol="0"/>
            <a:lstStyle/>
            <a:p>
              <a:endParaRPr sz="1227"/>
            </a:p>
          </p:txBody>
        </p:sp>
        <p:sp>
          <p:nvSpPr>
            <p:cNvPr id="6184" name="object 6184"/>
            <p:cNvSpPr/>
            <p:nvPr/>
          </p:nvSpPr>
          <p:spPr>
            <a:xfrm>
              <a:off x="3359505" y="69420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6185" name="object 6185"/>
            <p:cNvSpPr/>
            <p:nvPr/>
          </p:nvSpPr>
          <p:spPr>
            <a:xfrm>
              <a:off x="3359505" y="6940258"/>
              <a:ext cx="2540" cy="3175"/>
            </a:xfrm>
            <a:custGeom>
              <a:avLst/>
              <a:gdLst/>
              <a:ahLst/>
              <a:cxnLst/>
              <a:rect l="l" t="t" r="r" b="b"/>
              <a:pathLst>
                <a:path w="2539" h="3175">
                  <a:moveTo>
                    <a:pt x="2286" y="0"/>
                  </a:moveTo>
                  <a:lnTo>
                    <a:pt x="0" y="1320"/>
                  </a:lnTo>
                  <a:lnTo>
                    <a:pt x="0" y="3149"/>
                  </a:lnTo>
                  <a:lnTo>
                    <a:pt x="2286" y="1828"/>
                  </a:lnTo>
                  <a:lnTo>
                    <a:pt x="2286" y="0"/>
                  </a:lnTo>
                  <a:close/>
                </a:path>
              </a:pathLst>
            </a:custGeom>
            <a:solidFill>
              <a:srgbClr val="5D7EAB"/>
            </a:solidFill>
          </p:spPr>
          <p:txBody>
            <a:bodyPr wrap="square" lIns="0" tIns="0" rIns="0" bIns="0" rtlCol="0"/>
            <a:lstStyle/>
            <a:p>
              <a:endParaRPr sz="1227"/>
            </a:p>
          </p:txBody>
        </p:sp>
        <p:sp>
          <p:nvSpPr>
            <p:cNvPr id="6186" name="object 6186"/>
            <p:cNvSpPr/>
            <p:nvPr/>
          </p:nvSpPr>
          <p:spPr>
            <a:xfrm>
              <a:off x="3359505" y="6936740"/>
              <a:ext cx="2540" cy="5080"/>
            </a:xfrm>
            <a:custGeom>
              <a:avLst/>
              <a:gdLst/>
              <a:ahLst/>
              <a:cxnLst/>
              <a:rect l="l" t="t" r="r" b="b"/>
              <a:pathLst>
                <a:path w="2539" h="5079">
                  <a:moveTo>
                    <a:pt x="2286" y="0"/>
                  </a:moveTo>
                  <a:lnTo>
                    <a:pt x="0" y="1308"/>
                  </a:lnTo>
                  <a:lnTo>
                    <a:pt x="0" y="2908"/>
                  </a:lnTo>
                  <a:lnTo>
                    <a:pt x="0" y="4838"/>
                  </a:lnTo>
                  <a:lnTo>
                    <a:pt x="2286" y="3517"/>
                  </a:lnTo>
                  <a:lnTo>
                    <a:pt x="2286" y="1600"/>
                  </a:lnTo>
                  <a:lnTo>
                    <a:pt x="2286" y="0"/>
                  </a:lnTo>
                  <a:close/>
                </a:path>
              </a:pathLst>
            </a:custGeom>
            <a:solidFill>
              <a:srgbClr val="5D7FAC"/>
            </a:solidFill>
          </p:spPr>
          <p:txBody>
            <a:bodyPr wrap="square" lIns="0" tIns="0" rIns="0" bIns="0" rtlCol="0"/>
            <a:lstStyle/>
            <a:p>
              <a:endParaRPr sz="1227"/>
            </a:p>
          </p:txBody>
        </p:sp>
        <p:sp>
          <p:nvSpPr>
            <p:cNvPr id="6187" name="object 6187"/>
            <p:cNvSpPr/>
            <p:nvPr/>
          </p:nvSpPr>
          <p:spPr>
            <a:xfrm>
              <a:off x="3359505" y="6934708"/>
              <a:ext cx="2540" cy="3810"/>
            </a:xfrm>
            <a:custGeom>
              <a:avLst/>
              <a:gdLst/>
              <a:ahLst/>
              <a:cxnLst/>
              <a:rect l="l" t="t" r="r" b="b"/>
              <a:pathLst>
                <a:path w="2539" h="3809">
                  <a:moveTo>
                    <a:pt x="2286" y="0"/>
                  </a:moveTo>
                  <a:lnTo>
                    <a:pt x="0" y="1320"/>
                  </a:lnTo>
                  <a:lnTo>
                    <a:pt x="0" y="3340"/>
                  </a:lnTo>
                  <a:lnTo>
                    <a:pt x="2286" y="2032"/>
                  </a:lnTo>
                  <a:lnTo>
                    <a:pt x="2286" y="0"/>
                  </a:lnTo>
                  <a:close/>
                </a:path>
              </a:pathLst>
            </a:custGeom>
            <a:solidFill>
              <a:srgbClr val="5D7FAD"/>
            </a:solidFill>
          </p:spPr>
          <p:txBody>
            <a:bodyPr wrap="square" lIns="0" tIns="0" rIns="0" bIns="0" rtlCol="0"/>
            <a:lstStyle/>
            <a:p>
              <a:endParaRPr sz="1227"/>
            </a:p>
          </p:txBody>
        </p:sp>
        <p:sp>
          <p:nvSpPr>
            <p:cNvPr id="6188" name="object 6188"/>
            <p:cNvSpPr/>
            <p:nvPr/>
          </p:nvSpPr>
          <p:spPr>
            <a:xfrm>
              <a:off x="3359505" y="6933158"/>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D80AD"/>
            </a:solidFill>
          </p:spPr>
          <p:txBody>
            <a:bodyPr wrap="square" lIns="0" tIns="0" rIns="0" bIns="0" rtlCol="0"/>
            <a:lstStyle/>
            <a:p>
              <a:endParaRPr sz="1227"/>
            </a:p>
          </p:txBody>
        </p:sp>
        <p:sp>
          <p:nvSpPr>
            <p:cNvPr id="6189" name="object 6189"/>
            <p:cNvSpPr/>
            <p:nvPr/>
          </p:nvSpPr>
          <p:spPr>
            <a:xfrm>
              <a:off x="3359505" y="69312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6190" name="object 6190"/>
            <p:cNvSpPr/>
            <p:nvPr/>
          </p:nvSpPr>
          <p:spPr>
            <a:xfrm>
              <a:off x="3359505" y="69293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6191" name="object 6191"/>
            <p:cNvSpPr/>
            <p:nvPr/>
          </p:nvSpPr>
          <p:spPr>
            <a:xfrm>
              <a:off x="3359505" y="6927710"/>
              <a:ext cx="2540" cy="3175"/>
            </a:xfrm>
            <a:custGeom>
              <a:avLst/>
              <a:gdLst/>
              <a:ahLst/>
              <a:cxnLst/>
              <a:rect l="l" t="t" r="r" b="b"/>
              <a:pathLst>
                <a:path w="2539" h="3175">
                  <a:moveTo>
                    <a:pt x="2286" y="0"/>
                  </a:moveTo>
                  <a:lnTo>
                    <a:pt x="0" y="1320"/>
                  </a:lnTo>
                  <a:lnTo>
                    <a:pt x="0" y="2959"/>
                  </a:lnTo>
                  <a:lnTo>
                    <a:pt x="2286" y="1638"/>
                  </a:lnTo>
                  <a:lnTo>
                    <a:pt x="2286" y="0"/>
                  </a:lnTo>
                  <a:close/>
                </a:path>
              </a:pathLst>
            </a:custGeom>
            <a:solidFill>
              <a:srgbClr val="5E81AF"/>
            </a:solidFill>
          </p:spPr>
          <p:txBody>
            <a:bodyPr wrap="square" lIns="0" tIns="0" rIns="0" bIns="0" rtlCol="0"/>
            <a:lstStyle/>
            <a:p>
              <a:endParaRPr sz="1227"/>
            </a:p>
          </p:txBody>
        </p:sp>
        <p:sp>
          <p:nvSpPr>
            <p:cNvPr id="6192" name="object 6192"/>
            <p:cNvSpPr/>
            <p:nvPr/>
          </p:nvSpPr>
          <p:spPr>
            <a:xfrm>
              <a:off x="3359505" y="6924078"/>
              <a:ext cx="2540" cy="5080"/>
            </a:xfrm>
            <a:custGeom>
              <a:avLst/>
              <a:gdLst/>
              <a:ahLst/>
              <a:cxnLst/>
              <a:rect l="l" t="t" r="r" b="b"/>
              <a:pathLst>
                <a:path w="2539" h="5079">
                  <a:moveTo>
                    <a:pt x="2286" y="0"/>
                  </a:moveTo>
                  <a:lnTo>
                    <a:pt x="0" y="1320"/>
                  </a:lnTo>
                  <a:lnTo>
                    <a:pt x="0" y="2971"/>
                  </a:lnTo>
                  <a:lnTo>
                    <a:pt x="0" y="4953"/>
                  </a:lnTo>
                  <a:lnTo>
                    <a:pt x="2286" y="3632"/>
                  </a:lnTo>
                  <a:lnTo>
                    <a:pt x="2286" y="1651"/>
                  </a:lnTo>
                  <a:lnTo>
                    <a:pt x="2286" y="0"/>
                  </a:lnTo>
                  <a:close/>
                </a:path>
              </a:pathLst>
            </a:custGeom>
            <a:solidFill>
              <a:srgbClr val="5E82AF"/>
            </a:solidFill>
          </p:spPr>
          <p:txBody>
            <a:bodyPr wrap="square" lIns="0" tIns="0" rIns="0" bIns="0" rtlCol="0"/>
            <a:lstStyle/>
            <a:p>
              <a:endParaRPr sz="1227"/>
            </a:p>
          </p:txBody>
        </p:sp>
        <p:sp>
          <p:nvSpPr>
            <p:cNvPr id="6193" name="object 6193"/>
            <p:cNvSpPr/>
            <p:nvPr/>
          </p:nvSpPr>
          <p:spPr>
            <a:xfrm>
              <a:off x="3359505" y="6922185"/>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6194" name="object 6194"/>
            <p:cNvSpPr/>
            <p:nvPr/>
          </p:nvSpPr>
          <p:spPr>
            <a:xfrm>
              <a:off x="3359505" y="69186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6195" name="object 6195"/>
            <p:cNvSpPr/>
            <p:nvPr/>
          </p:nvSpPr>
          <p:spPr>
            <a:xfrm>
              <a:off x="3359505" y="6917067"/>
              <a:ext cx="2540" cy="3175"/>
            </a:xfrm>
            <a:custGeom>
              <a:avLst/>
              <a:gdLst/>
              <a:ahLst/>
              <a:cxnLst/>
              <a:rect l="l" t="t" r="r" b="b"/>
              <a:pathLst>
                <a:path w="2539" h="3175">
                  <a:moveTo>
                    <a:pt x="2286" y="0"/>
                  </a:moveTo>
                  <a:lnTo>
                    <a:pt x="0" y="1308"/>
                  </a:lnTo>
                  <a:lnTo>
                    <a:pt x="0" y="2882"/>
                  </a:lnTo>
                  <a:lnTo>
                    <a:pt x="2286" y="1562"/>
                  </a:lnTo>
                  <a:lnTo>
                    <a:pt x="2286" y="0"/>
                  </a:lnTo>
                  <a:close/>
                </a:path>
              </a:pathLst>
            </a:custGeom>
            <a:solidFill>
              <a:srgbClr val="5E84B2"/>
            </a:solidFill>
          </p:spPr>
          <p:txBody>
            <a:bodyPr wrap="square" lIns="0" tIns="0" rIns="0" bIns="0" rtlCol="0"/>
            <a:lstStyle/>
            <a:p>
              <a:endParaRPr sz="1227"/>
            </a:p>
          </p:txBody>
        </p:sp>
        <p:sp>
          <p:nvSpPr>
            <p:cNvPr id="6196" name="object 6196"/>
            <p:cNvSpPr/>
            <p:nvPr/>
          </p:nvSpPr>
          <p:spPr>
            <a:xfrm>
              <a:off x="3359505" y="6915035"/>
              <a:ext cx="2540" cy="3810"/>
            </a:xfrm>
            <a:custGeom>
              <a:avLst/>
              <a:gdLst/>
              <a:ahLst/>
              <a:cxnLst/>
              <a:rect l="l" t="t" r="r" b="b"/>
              <a:pathLst>
                <a:path w="2539" h="3809">
                  <a:moveTo>
                    <a:pt x="2286" y="0"/>
                  </a:moveTo>
                  <a:lnTo>
                    <a:pt x="0" y="1320"/>
                  </a:lnTo>
                  <a:lnTo>
                    <a:pt x="0" y="3340"/>
                  </a:lnTo>
                  <a:lnTo>
                    <a:pt x="2286" y="2032"/>
                  </a:lnTo>
                  <a:lnTo>
                    <a:pt x="2286" y="0"/>
                  </a:lnTo>
                  <a:close/>
                </a:path>
              </a:pathLst>
            </a:custGeom>
            <a:solidFill>
              <a:srgbClr val="5E85B2"/>
            </a:solidFill>
          </p:spPr>
          <p:txBody>
            <a:bodyPr wrap="square" lIns="0" tIns="0" rIns="0" bIns="0" rtlCol="0"/>
            <a:lstStyle/>
            <a:p>
              <a:endParaRPr sz="1227"/>
            </a:p>
          </p:txBody>
        </p:sp>
        <p:sp>
          <p:nvSpPr>
            <p:cNvPr id="6197" name="object 6197"/>
            <p:cNvSpPr/>
            <p:nvPr/>
          </p:nvSpPr>
          <p:spPr>
            <a:xfrm>
              <a:off x="3359505" y="6911555"/>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6198" name="object 6198"/>
            <p:cNvSpPr/>
            <p:nvPr/>
          </p:nvSpPr>
          <p:spPr>
            <a:xfrm>
              <a:off x="3359505" y="6909612"/>
              <a:ext cx="2540" cy="3810"/>
            </a:xfrm>
            <a:custGeom>
              <a:avLst/>
              <a:gdLst/>
              <a:ahLst/>
              <a:cxnLst/>
              <a:rect l="l" t="t" r="r" b="b"/>
              <a:pathLst>
                <a:path w="2539" h="3809">
                  <a:moveTo>
                    <a:pt x="2286" y="0"/>
                  </a:moveTo>
                  <a:lnTo>
                    <a:pt x="0" y="1320"/>
                  </a:lnTo>
                  <a:lnTo>
                    <a:pt x="0" y="3251"/>
                  </a:lnTo>
                  <a:lnTo>
                    <a:pt x="2286" y="1943"/>
                  </a:lnTo>
                  <a:lnTo>
                    <a:pt x="2286" y="0"/>
                  </a:lnTo>
                  <a:close/>
                </a:path>
              </a:pathLst>
            </a:custGeom>
            <a:solidFill>
              <a:srgbClr val="5E86B4"/>
            </a:solidFill>
          </p:spPr>
          <p:txBody>
            <a:bodyPr wrap="square" lIns="0" tIns="0" rIns="0" bIns="0" rtlCol="0"/>
            <a:lstStyle/>
            <a:p>
              <a:endParaRPr sz="1227"/>
            </a:p>
          </p:txBody>
        </p:sp>
        <p:sp>
          <p:nvSpPr>
            <p:cNvPr id="6199" name="object 6199"/>
            <p:cNvSpPr/>
            <p:nvPr/>
          </p:nvSpPr>
          <p:spPr>
            <a:xfrm>
              <a:off x="3359505" y="6905993"/>
              <a:ext cx="2540" cy="5080"/>
            </a:xfrm>
            <a:custGeom>
              <a:avLst/>
              <a:gdLst/>
              <a:ahLst/>
              <a:cxnLst/>
              <a:rect l="l" t="t" r="r" b="b"/>
              <a:pathLst>
                <a:path w="2539" h="5079">
                  <a:moveTo>
                    <a:pt x="2286" y="0"/>
                  </a:moveTo>
                  <a:lnTo>
                    <a:pt x="0" y="1320"/>
                  </a:lnTo>
                  <a:lnTo>
                    <a:pt x="0" y="3302"/>
                  </a:lnTo>
                  <a:lnTo>
                    <a:pt x="0" y="4940"/>
                  </a:lnTo>
                  <a:lnTo>
                    <a:pt x="2286" y="3619"/>
                  </a:lnTo>
                  <a:lnTo>
                    <a:pt x="2286" y="1993"/>
                  </a:lnTo>
                  <a:lnTo>
                    <a:pt x="2286" y="0"/>
                  </a:lnTo>
                  <a:close/>
                </a:path>
              </a:pathLst>
            </a:custGeom>
            <a:solidFill>
              <a:srgbClr val="5E87B4"/>
            </a:solidFill>
          </p:spPr>
          <p:txBody>
            <a:bodyPr wrap="square" lIns="0" tIns="0" rIns="0" bIns="0" rtlCol="0"/>
            <a:lstStyle/>
            <a:p>
              <a:endParaRPr sz="1227"/>
            </a:p>
          </p:txBody>
        </p:sp>
        <p:sp>
          <p:nvSpPr>
            <p:cNvPr id="6200" name="object 6200"/>
            <p:cNvSpPr/>
            <p:nvPr/>
          </p:nvSpPr>
          <p:spPr>
            <a:xfrm>
              <a:off x="3359505" y="6904393"/>
              <a:ext cx="2540" cy="3175"/>
            </a:xfrm>
            <a:custGeom>
              <a:avLst/>
              <a:gdLst/>
              <a:ahLst/>
              <a:cxnLst/>
              <a:rect l="l" t="t" r="r" b="b"/>
              <a:pathLst>
                <a:path w="2539" h="3175">
                  <a:moveTo>
                    <a:pt x="2286" y="0"/>
                  </a:moveTo>
                  <a:lnTo>
                    <a:pt x="0" y="1308"/>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6201" name="object 6201"/>
            <p:cNvSpPr/>
            <p:nvPr/>
          </p:nvSpPr>
          <p:spPr>
            <a:xfrm>
              <a:off x="3359505" y="6902450"/>
              <a:ext cx="2540" cy="3810"/>
            </a:xfrm>
            <a:custGeom>
              <a:avLst/>
              <a:gdLst/>
              <a:ahLst/>
              <a:cxnLst/>
              <a:rect l="l" t="t" r="r" b="b"/>
              <a:pathLst>
                <a:path w="2539" h="3809">
                  <a:moveTo>
                    <a:pt x="2286" y="0"/>
                  </a:moveTo>
                  <a:lnTo>
                    <a:pt x="0" y="1308"/>
                  </a:lnTo>
                  <a:lnTo>
                    <a:pt x="0" y="3251"/>
                  </a:lnTo>
                  <a:lnTo>
                    <a:pt x="2286" y="1943"/>
                  </a:lnTo>
                  <a:lnTo>
                    <a:pt x="2286" y="0"/>
                  </a:lnTo>
                  <a:close/>
                </a:path>
              </a:pathLst>
            </a:custGeom>
            <a:solidFill>
              <a:srgbClr val="5E88B6"/>
            </a:solidFill>
          </p:spPr>
          <p:txBody>
            <a:bodyPr wrap="square" lIns="0" tIns="0" rIns="0" bIns="0" rtlCol="0"/>
            <a:lstStyle/>
            <a:p>
              <a:endParaRPr sz="1227"/>
            </a:p>
          </p:txBody>
        </p:sp>
        <p:sp>
          <p:nvSpPr>
            <p:cNvPr id="6202" name="object 6202"/>
            <p:cNvSpPr/>
            <p:nvPr/>
          </p:nvSpPr>
          <p:spPr>
            <a:xfrm>
              <a:off x="3359505" y="6900583"/>
              <a:ext cx="2540" cy="3175"/>
            </a:xfrm>
            <a:custGeom>
              <a:avLst/>
              <a:gdLst/>
              <a:ahLst/>
              <a:cxnLst/>
              <a:rect l="l" t="t" r="r" b="b"/>
              <a:pathLst>
                <a:path w="2539" h="3175">
                  <a:moveTo>
                    <a:pt x="2286" y="0"/>
                  </a:moveTo>
                  <a:lnTo>
                    <a:pt x="0" y="1320"/>
                  </a:lnTo>
                  <a:lnTo>
                    <a:pt x="0" y="3174"/>
                  </a:lnTo>
                  <a:lnTo>
                    <a:pt x="2286" y="1866"/>
                  </a:lnTo>
                  <a:lnTo>
                    <a:pt x="2286" y="0"/>
                  </a:lnTo>
                  <a:close/>
                </a:path>
              </a:pathLst>
            </a:custGeom>
            <a:solidFill>
              <a:srgbClr val="5F88B6"/>
            </a:solidFill>
          </p:spPr>
          <p:txBody>
            <a:bodyPr wrap="square" lIns="0" tIns="0" rIns="0" bIns="0" rtlCol="0"/>
            <a:lstStyle/>
            <a:p>
              <a:endParaRPr sz="1227"/>
            </a:p>
          </p:txBody>
        </p:sp>
        <p:sp>
          <p:nvSpPr>
            <p:cNvPr id="6203" name="object 6203"/>
            <p:cNvSpPr/>
            <p:nvPr/>
          </p:nvSpPr>
          <p:spPr>
            <a:xfrm>
              <a:off x="3359505" y="6898779"/>
              <a:ext cx="2540" cy="3175"/>
            </a:xfrm>
            <a:custGeom>
              <a:avLst/>
              <a:gdLst/>
              <a:ahLst/>
              <a:cxnLst/>
              <a:rect l="l" t="t" r="r" b="b"/>
              <a:pathLst>
                <a:path w="2539" h="3175">
                  <a:moveTo>
                    <a:pt x="2286" y="0"/>
                  </a:moveTo>
                  <a:lnTo>
                    <a:pt x="0" y="1308"/>
                  </a:lnTo>
                  <a:lnTo>
                    <a:pt x="0" y="3124"/>
                  </a:lnTo>
                  <a:lnTo>
                    <a:pt x="2286" y="1803"/>
                  </a:lnTo>
                  <a:lnTo>
                    <a:pt x="2286" y="0"/>
                  </a:lnTo>
                  <a:close/>
                </a:path>
              </a:pathLst>
            </a:custGeom>
            <a:solidFill>
              <a:srgbClr val="5F89B6"/>
            </a:solidFill>
          </p:spPr>
          <p:txBody>
            <a:bodyPr wrap="square" lIns="0" tIns="0" rIns="0" bIns="0" rtlCol="0"/>
            <a:lstStyle/>
            <a:p>
              <a:endParaRPr sz="1227"/>
            </a:p>
          </p:txBody>
        </p:sp>
        <p:sp>
          <p:nvSpPr>
            <p:cNvPr id="6204" name="object 6204"/>
            <p:cNvSpPr/>
            <p:nvPr/>
          </p:nvSpPr>
          <p:spPr>
            <a:xfrm>
              <a:off x="3359429" y="6896722"/>
              <a:ext cx="2540" cy="3810"/>
            </a:xfrm>
            <a:custGeom>
              <a:avLst/>
              <a:gdLst/>
              <a:ahLst/>
              <a:cxnLst/>
              <a:rect l="l" t="t" r="r" b="b"/>
              <a:pathLst>
                <a:path w="2539" h="3809">
                  <a:moveTo>
                    <a:pt x="2362" y="0"/>
                  </a:moveTo>
                  <a:lnTo>
                    <a:pt x="0" y="1371"/>
                  </a:lnTo>
                  <a:lnTo>
                    <a:pt x="76" y="3365"/>
                  </a:lnTo>
                  <a:lnTo>
                    <a:pt x="2362" y="2057"/>
                  </a:lnTo>
                  <a:lnTo>
                    <a:pt x="2362" y="0"/>
                  </a:lnTo>
                  <a:close/>
                </a:path>
              </a:pathLst>
            </a:custGeom>
            <a:solidFill>
              <a:srgbClr val="5F8AB7"/>
            </a:solidFill>
          </p:spPr>
          <p:txBody>
            <a:bodyPr wrap="square" lIns="0" tIns="0" rIns="0" bIns="0" rtlCol="0"/>
            <a:lstStyle/>
            <a:p>
              <a:endParaRPr sz="1227"/>
            </a:p>
          </p:txBody>
        </p:sp>
        <p:sp>
          <p:nvSpPr>
            <p:cNvPr id="6205" name="object 6205"/>
            <p:cNvSpPr/>
            <p:nvPr/>
          </p:nvSpPr>
          <p:spPr>
            <a:xfrm>
              <a:off x="3355619" y="6895071"/>
              <a:ext cx="6350" cy="3175"/>
            </a:xfrm>
            <a:custGeom>
              <a:avLst/>
              <a:gdLst/>
              <a:ahLst/>
              <a:cxnLst/>
              <a:rect l="l" t="t" r="r" b="b"/>
              <a:pathLst>
                <a:path w="6350" h="3175">
                  <a:moveTo>
                    <a:pt x="6172" y="1104"/>
                  </a:moveTo>
                  <a:lnTo>
                    <a:pt x="5016" y="711"/>
                  </a:lnTo>
                  <a:lnTo>
                    <a:pt x="2971" y="0"/>
                  </a:lnTo>
                  <a:lnTo>
                    <a:pt x="0" y="1714"/>
                  </a:lnTo>
                  <a:lnTo>
                    <a:pt x="2057" y="2413"/>
                  </a:lnTo>
                  <a:lnTo>
                    <a:pt x="3810" y="3022"/>
                  </a:lnTo>
                  <a:lnTo>
                    <a:pt x="6172" y="1651"/>
                  </a:lnTo>
                  <a:lnTo>
                    <a:pt x="6172" y="1104"/>
                  </a:lnTo>
                  <a:close/>
                </a:path>
              </a:pathLst>
            </a:custGeom>
            <a:solidFill>
              <a:srgbClr val="5F8AB8"/>
            </a:solidFill>
          </p:spPr>
          <p:txBody>
            <a:bodyPr wrap="square" lIns="0" tIns="0" rIns="0" bIns="0" rtlCol="0"/>
            <a:lstStyle/>
            <a:p>
              <a:endParaRPr sz="1227"/>
            </a:p>
          </p:txBody>
        </p:sp>
        <p:sp>
          <p:nvSpPr>
            <p:cNvPr id="6206" name="object 6206"/>
            <p:cNvSpPr/>
            <p:nvPr/>
          </p:nvSpPr>
          <p:spPr>
            <a:xfrm>
              <a:off x="3353879" y="6894474"/>
              <a:ext cx="5080" cy="2540"/>
            </a:xfrm>
            <a:custGeom>
              <a:avLst/>
              <a:gdLst/>
              <a:ahLst/>
              <a:cxnLst/>
              <a:rect l="l" t="t" r="r" b="b"/>
              <a:pathLst>
                <a:path w="5079" h="2540">
                  <a:moveTo>
                    <a:pt x="2971" y="0"/>
                  </a:moveTo>
                  <a:lnTo>
                    <a:pt x="0" y="1714"/>
                  </a:lnTo>
                  <a:lnTo>
                    <a:pt x="1739" y="2311"/>
                  </a:lnTo>
                  <a:lnTo>
                    <a:pt x="4711" y="596"/>
                  </a:lnTo>
                  <a:lnTo>
                    <a:pt x="2971" y="0"/>
                  </a:lnTo>
                  <a:close/>
                </a:path>
              </a:pathLst>
            </a:custGeom>
            <a:solidFill>
              <a:srgbClr val="5F8BB8"/>
            </a:solidFill>
          </p:spPr>
          <p:txBody>
            <a:bodyPr wrap="square" lIns="0" tIns="0" rIns="0" bIns="0" rtlCol="0"/>
            <a:lstStyle/>
            <a:p>
              <a:endParaRPr sz="1227"/>
            </a:p>
          </p:txBody>
        </p:sp>
        <p:sp>
          <p:nvSpPr>
            <p:cNvPr id="6207" name="object 6207"/>
            <p:cNvSpPr/>
            <p:nvPr/>
          </p:nvSpPr>
          <p:spPr>
            <a:xfrm>
              <a:off x="3351758" y="6893737"/>
              <a:ext cx="5715" cy="2540"/>
            </a:xfrm>
            <a:custGeom>
              <a:avLst/>
              <a:gdLst/>
              <a:ahLst/>
              <a:cxnLst/>
              <a:rect l="l" t="t" r="r" b="b"/>
              <a:pathLst>
                <a:path w="5714" h="2540">
                  <a:moveTo>
                    <a:pt x="2984" y="0"/>
                  </a:moveTo>
                  <a:lnTo>
                    <a:pt x="0" y="1714"/>
                  </a:lnTo>
                  <a:lnTo>
                    <a:pt x="2120" y="2451"/>
                  </a:lnTo>
                  <a:lnTo>
                    <a:pt x="5092" y="736"/>
                  </a:lnTo>
                  <a:lnTo>
                    <a:pt x="2984" y="0"/>
                  </a:lnTo>
                  <a:close/>
                </a:path>
              </a:pathLst>
            </a:custGeom>
            <a:solidFill>
              <a:srgbClr val="5F8CB9"/>
            </a:solidFill>
          </p:spPr>
          <p:txBody>
            <a:bodyPr wrap="square" lIns="0" tIns="0" rIns="0" bIns="0" rtlCol="0"/>
            <a:lstStyle/>
            <a:p>
              <a:endParaRPr sz="1227"/>
            </a:p>
          </p:txBody>
        </p:sp>
        <p:sp>
          <p:nvSpPr>
            <p:cNvPr id="6208" name="object 6208"/>
            <p:cNvSpPr/>
            <p:nvPr/>
          </p:nvSpPr>
          <p:spPr>
            <a:xfrm>
              <a:off x="3350082" y="6893153"/>
              <a:ext cx="5080" cy="2540"/>
            </a:xfrm>
            <a:custGeom>
              <a:avLst/>
              <a:gdLst/>
              <a:ahLst/>
              <a:cxnLst/>
              <a:rect l="l" t="t" r="r" b="b"/>
              <a:pathLst>
                <a:path w="5079" h="2540">
                  <a:moveTo>
                    <a:pt x="2984" y="0"/>
                  </a:moveTo>
                  <a:lnTo>
                    <a:pt x="0" y="1727"/>
                  </a:lnTo>
                  <a:lnTo>
                    <a:pt x="1676" y="2298"/>
                  </a:lnTo>
                  <a:lnTo>
                    <a:pt x="4660" y="584"/>
                  </a:lnTo>
                  <a:lnTo>
                    <a:pt x="2984" y="0"/>
                  </a:lnTo>
                  <a:close/>
                </a:path>
              </a:pathLst>
            </a:custGeom>
            <a:solidFill>
              <a:srgbClr val="5F8CBA"/>
            </a:solidFill>
          </p:spPr>
          <p:txBody>
            <a:bodyPr wrap="square" lIns="0" tIns="0" rIns="0" bIns="0" rtlCol="0"/>
            <a:lstStyle/>
            <a:p>
              <a:endParaRPr sz="1227"/>
            </a:p>
          </p:txBody>
        </p:sp>
        <p:sp>
          <p:nvSpPr>
            <p:cNvPr id="6209" name="object 6209"/>
            <p:cNvSpPr/>
            <p:nvPr/>
          </p:nvSpPr>
          <p:spPr>
            <a:xfrm>
              <a:off x="3347847" y="6892391"/>
              <a:ext cx="5715" cy="2540"/>
            </a:xfrm>
            <a:custGeom>
              <a:avLst/>
              <a:gdLst/>
              <a:ahLst/>
              <a:cxnLst/>
              <a:rect l="l" t="t" r="r" b="b"/>
              <a:pathLst>
                <a:path w="5714" h="2540">
                  <a:moveTo>
                    <a:pt x="2997" y="0"/>
                  </a:moveTo>
                  <a:lnTo>
                    <a:pt x="0" y="1714"/>
                  </a:lnTo>
                  <a:lnTo>
                    <a:pt x="2235" y="2489"/>
                  </a:lnTo>
                  <a:lnTo>
                    <a:pt x="5219" y="762"/>
                  </a:lnTo>
                  <a:lnTo>
                    <a:pt x="2997" y="0"/>
                  </a:lnTo>
                  <a:close/>
                </a:path>
              </a:pathLst>
            </a:custGeom>
            <a:solidFill>
              <a:srgbClr val="608DBA"/>
            </a:solidFill>
          </p:spPr>
          <p:txBody>
            <a:bodyPr wrap="square" lIns="0" tIns="0" rIns="0" bIns="0" rtlCol="0"/>
            <a:lstStyle/>
            <a:p>
              <a:endParaRPr sz="1227"/>
            </a:p>
          </p:txBody>
        </p:sp>
        <p:sp>
          <p:nvSpPr>
            <p:cNvPr id="6210" name="object 6210"/>
            <p:cNvSpPr/>
            <p:nvPr/>
          </p:nvSpPr>
          <p:spPr>
            <a:xfrm>
              <a:off x="3344062" y="6891083"/>
              <a:ext cx="6985" cy="3175"/>
            </a:xfrm>
            <a:custGeom>
              <a:avLst/>
              <a:gdLst/>
              <a:ahLst/>
              <a:cxnLst/>
              <a:rect l="l" t="t" r="r" b="b"/>
              <a:pathLst>
                <a:path w="6985" h="3175">
                  <a:moveTo>
                    <a:pt x="6781" y="1308"/>
                  </a:moveTo>
                  <a:lnTo>
                    <a:pt x="4711" y="584"/>
                  </a:lnTo>
                  <a:lnTo>
                    <a:pt x="2997" y="0"/>
                  </a:lnTo>
                  <a:lnTo>
                    <a:pt x="0" y="1727"/>
                  </a:lnTo>
                  <a:lnTo>
                    <a:pt x="1727" y="2324"/>
                  </a:lnTo>
                  <a:lnTo>
                    <a:pt x="3784" y="3022"/>
                  </a:lnTo>
                  <a:lnTo>
                    <a:pt x="6781" y="1308"/>
                  </a:lnTo>
                  <a:close/>
                </a:path>
              </a:pathLst>
            </a:custGeom>
            <a:solidFill>
              <a:srgbClr val="608DBB"/>
            </a:solidFill>
          </p:spPr>
          <p:txBody>
            <a:bodyPr wrap="square" lIns="0" tIns="0" rIns="0" bIns="0" rtlCol="0"/>
            <a:lstStyle/>
            <a:p>
              <a:endParaRPr sz="1227"/>
            </a:p>
          </p:txBody>
        </p:sp>
        <p:sp>
          <p:nvSpPr>
            <p:cNvPr id="6211" name="object 6211"/>
            <p:cNvSpPr/>
            <p:nvPr/>
          </p:nvSpPr>
          <p:spPr>
            <a:xfrm>
              <a:off x="3342005" y="6890372"/>
              <a:ext cx="5080" cy="2540"/>
            </a:xfrm>
            <a:custGeom>
              <a:avLst/>
              <a:gdLst/>
              <a:ahLst/>
              <a:cxnLst/>
              <a:rect l="l" t="t" r="r" b="b"/>
              <a:pathLst>
                <a:path w="5079" h="2540">
                  <a:moveTo>
                    <a:pt x="2984" y="0"/>
                  </a:moveTo>
                  <a:lnTo>
                    <a:pt x="0" y="1727"/>
                  </a:lnTo>
                  <a:lnTo>
                    <a:pt x="2057" y="2438"/>
                  </a:lnTo>
                  <a:lnTo>
                    <a:pt x="5054" y="711"/>
                  </a:lnTo>
                  <a:lnTo>
                    <a:pt x="2984" y="0"/>
                  </a:lnTo>
                  <a:close/>
                </a:path>
              </a:pathLst>
            </a:custGeom>
            <a:solidFill>
              <a:srgbClr val="608EBC"/>
            </a:solidFill>
          </p:spPr>
          <p:txBody>
            <a:bodyPr wrap="square" lIns="0" tIns="0" rIns="0" bIns="0" rtlCol="0"/>
            <a:lstStyle/>
            <a:p>
              <a:endParaRPr sz="1227"/>
            </a:p>
          </p:txBody>
        </p:sp>
        <p:sp>
          <p:nvSpPr>
            <p:cNvPr id="6212" name="object 6212"/>
            <p:cNvSpPr/>
            <p:nvPr/>
          </p:nvSpPr>
          <p:spPr>
            <a:xfrm>
              <a:off x="3340188" y="6889750"/>
              <a:ext cx="5080" cy="2540"/>
            </a:xfrm>
            <a:custGeom>
              <a:avLst/>
              <a:gdLst/>
              <a:ahLst/>
              <a:cxnLst/>
              <a:rect l="l" t="t" r="r" b="b"/>
              <a:pathLst>
                <a:path w="5079" h="2540">
                  <a:moveTo>
                    <a:pt x="3009" y="0"/>
                  </a:moveTo>
                  <a:lnTo>
                    <a:pt x="0" y="1727"/>
                  </a:lnTo>
                  <a:lnTo>
                    <a:pt x="1816" y="2349"/>
                  </a:lnTo>
                  <a:lnTo>
                    <a:pt x="4800" y="622"/>
                  </a:lnTo>
                  <a:lnTo>
                    <a:pt x="3009" y="0"/>
                  </a:lnTo>
                  <a:close/>
                </a:path>
              </a:pathLst>
            </a:custGeom>
            <a:solidFill>
              <a:srgbClr val="608FBC"/>
            </a:solidFill>
          </p:spPr>
          <p:txBody>
            <a:bodyPr wrap="square" lIns="0" tIns="0" rIns="0" bIns="0" rtlCol="0"/>
            <a:lstStyle/>
            <a:p>
              <a:endParaRPr sz="1227"/>
            </a:p>
          </p:txBody>
        </p:sp>
        <p:sp>
          <p:nvSpPr>
            <p:cNvPr id="6213" name="object 6213"/>
            <p:cNvSpPr/>
            <p:nvPr/>
          </p:nvSpPr>
          <p:spPr>
            <a:xfrm>
              <a:off x="3336239" y="6888391"/>
              <a:ext cx="6985" cy="3175"/>
            </a:xfrm>
            <a:custGeom>
              <a:avLst/>
              <a:gdLst/>
              <a:ahLst/>
              <a:cxnLst/>
              <a:rect l="l" t="t" r="r" b="b"/>
              <a:pathLst>
                <a:path w="6985" h="3175">
                  <a:moveTo>
                    <a:pt x="6959" y="1358"/>
                  </a:moveTo>
                  <a:lnTo>
                    <a:pt x="4800" y="609"/>
                  </a:lnTo>
                  <a:lnTo>
                    <a:pt x="3022" y="0"/>
                  </a:lnTo>
                  <a:lnTo>
                    <a:pt x="0" y="1727"/>
                  </a:lnTo>
                  <a:lnTo>
                    <a:pt x="1790" y="2336"/>
                  </a:lnTo>
                  <a:lnTo>
                    <a:pt x="3949" y="3086"/>
                  </a:lnTo>
                  <a:lnTo>
                    <a:pt x="6959" y="1358"/>
                  </a:lnTo>
                  <a:close/>
                </a:path>
              </a:pathLst>
            </a:custGeom>
            <a:solidFill>
              <a:srgbClr val="608FBD"/>
            </a:solidFill>
          </p:spPr>
          <p:txBody>
            <a:bodyPr wrap="square" lIns="0" tIns="0" rIns="0" bIns="0" rtlCol="0"/>
            <a:lstStyle/>
            <a:p>
              <a:endParaRPr sz="1227"/>
            </a:p>
          </p:txBody>
        </p:sp>
        <p:sp>
          <p:nvSpPr>
            <p:cNvPr id="6214" name="object 6214"/>
            <p:cNvSpPr/>
            <p:nvPr/>
          </p:nvSpPr>
          <p:spPr>
            <a:xfrm>
              <a:off x="3334118" y="6887654"/>
              <a:ext cx="5715" cy="2540"/>
            </a:xfrm>
            <a:custGeom>
              <a:avLst/>
              <a:gdLst/>
              <a:ahLst/>
              <a:cxnLst/>
              <a:rect l="l" t="t" r="r" b="b"/>
              <a:pathLst>
                <a:path w="5714" h="2540">
                  <a:moveTo>
                    <a:pt x="3035" y="0"/>
                  </a:moveTo>
                  <a:lnTo>
                    <a:pt x="0" y="1727"/>
                  </a:lnTo>
                  <a:lnTo>
                    <a:pt x="2120" y="2463"/>
                  </a:lnTo>
                  <a:lnTo>
                    <a:pt x="5143" y="736"/>
                  </a:lnTo>
                  <a:lnTo>
                    <a:pt x="3035" y="0"/>
                  </a:lnTo>
                  <a:close/>
                </a:path>
              </a:pathLst>
            </a:custGeom>
            <a:solidFill>
              <a:srgbClr val="6090BD"/>
            </a:solidFill>
          </p:spPr>
          <p:txBody>
            <a:bodyPr wrap="square" lIns="0" tIns="0" rIns="0" bIns="0" rtlCol="0"/>
            <a:lstStyle/>
            <a:p>
              <a:endParaRPr sz="1227"/>
            </a:p>
          </p:txBody>
        </p:sp>
        <p:sp>
          <p:nvSpPr>
            <p:cNvPr id="6215" name="object 6215"/>
            <p:cNvSpPr/>
            <p:nvPr/>
          </p:nvSpPr>
          <p:spPr>
            <a:xfrm>
              <a:off x="3332441" y="6887070"/>
              <a:ext cx="5080" cy="2540"/>
            </a:xfrm>
            <a:custGeom>
              <a:avLst/>
              <a:gdLst/>
              <a:ahLst/>
              <a:cxnLst/>
              <a:rect l="l" t="t" r="r" b="b"/>
              <a:pathLst>
                <a:path w="5079" h="2540">
                  <a:moveTo>
                    <a:pt x="3035" y="0"/>
                  </a:moveTo>
                  <a:lnTo>
                    <a:pt x="0" y="1739"/>
                  </a:lnTo>
                  <a:lnTo>
                    <a:pt x="1676" y="2311"/>
                  </a:lnTo>
                  <a:lnTo>
                    <a:pt x="4711" y="584"/>
                  </a:lnTo>
                  <a:lnTo>
                    <a:pt x="3035" y="0"/>
                  </a:lnTo>
                  <a:close/>
                </a:path>
              </a:pathLst>
            </a:custGeom>
            <a:solidFill>
              <a:srgbClr val="6190BE"/>
            </a:solidFill>
          </p:spPr>
          <p:txBody>
            <a:bodyPr wrap="square" lIns="0" tIns="0" rIns="0" bIns="0" rtlCol="0"/>
            <a:lstStyle/>
            <a:p>
              <a:endParaRPr sz="1227"/>
            </a:p>
          </p:txBody>
        </p:sp>
        <p:sp>
          <p:nvSpPr>
            <p:cNvPr id="6216" name="object 6216"/>
            <p:cNvSpPr/>
            <p:nvPr/>
          </p:nvSpPr>
          <p:spPr>
            <a:xfrm>
              <a:off x="3326409" y="6884987"/>
              <a:ext cx="9525" cy="4445"/>
            </a:xfrm>
            <a:custGeom>
              <a:avLst/>
              <a:gdLst/>
              <a:ahLst/>
              <a:cxnLst/>
              <a:rect l="l" t="t" r="r" b="b"/>
              <a:pathLst>
                <a:path w="9525" h="4445">
                  <a:moveTo>
                    <a:pt x="9067" y="2082"/>
                  </a:moveTo>
                  <a:lnTo>
                    <a:pt x="6921" y="1346"/>
                  </a:lnTo>
                  <a:lnTo>
                    <a:pt x="4800" y="609"/>
                  </a:lnTo>
                  <a:lnTo>
                    <a:pt x="3035" y="0"/>
                  </a:lnTo>
                  <a:lnTo>
                    <a:pt x="0" y="1752"/>
                  </a:lnTo>
                  <a:lnTo>
                    <a:pt x="1778" y="2362"/>
                  </a:lnTo>
                  <a:lnTo>
                    <a:pt x="3886" y="3086"/>
                  </a:lnTo>
                  <a:lnTo>
                    <a:pt x="6032" y="3822"/>
                  </a:lnTo>
                  <a:lnTo>
                    <a:pt x="9067" y="2082"/>
                  </a:lnTo>
                  <a:close/>
                </a:path>
              </a:pathLst>
            </a:custGeom>
            <a:solidFill>
              <a:srgbClr val="6191BF"/>
            </a:solidFill>
          </p:spPr>
          <p:txBody>
            <a:bodyPr wrap="square" lIns="0" tIns="0" rIns="0" bIns="0" rtlCol="0"/>
            <a:lstStyle/>
            <a:p>
              <a:endParaRPr sz="1227"/>
            </a:p>
          </p:txBody>
        </p:sp>
        <p:sp>
          <p:nvSpPr>
            <p:cNvPr id="6217" name="object 6217"/>
            <p:cNvSpPr/>
            <p:nvPr/>
          </p:nvSpPr>
          <p:spPr>
            <a:xfrm>
              <a:off x="3324402" y="6884289"/>
              <a:ext cx="5080" cy="2540"/>
            </a:xfrm>
            <a:custGeom>
              <a:avLst/>
              <a:gdLst/>
              <a:ahLst/>
              <a:cxnLst/>
              <a:rect l="l" t="t" r="r" b="b"/>
              <a:pathLst>
                <a:path w="5079" h="2540">
                  <a:moveTo>
                    <a:pt x="3022" y="0"/>
                  </a:moveTo>
                  <a:lnTo>
                    <a:pt x="0" y="1752"/>
                  </a:lnTo>
                  <a:lnTo>
                    <a:pt x="2006" y="2451"/>
                  </a:lnTo>
                  <a:lnTo>
                    <a:pt x="5041" y="698"/>
                  </a:lnTo>
                  <a:lnTo>
                    <a:pt x="3022" y="0"/>
                  </a:lnTo>
                  <a:close/>
                </a:path>
              </a:pathLst>
            </a:custGeom>
            <a:solidFill>
              <a:srgbClr val="6192C0"/>
            </a:solidFill>
          </p:spPr>
          <p:txBody>
            <a:bodyPr wrap="square" lIns="0" tIns="0" rIns="0" bIns="0" rtlCol="0"/>
            <a:lstStyle/>
            <a:p>
              <a:endParaRPr sz="1227"/>
            </a:p>
          </p:txBody>
        </p:sp>
        <p:sp>
          <p:nvSpPr>
            <p:cNvPr id="6218" name="object 6218"/>
            <p:cNvSpPr/>
            <p:nvPr/>
          </p:nvSpPr>
          <p:spPr>
            <a:xfrm>
              <a:off x="3322535" y="6883654"/>
              <a:ext cx="5080" cy="2540"/>
            </a:xfrm>
            <a:custGeom>
              <a:avLst/>
              <a:gdLst/>
              <a:ahLst/>
              <a:cxnLst/>
              <a:rect l="l" t="t" r="r" b="b"/>
              <a:pathLst>
                <a:path w="5079" h="2540">
                  <a:moveTo>
                    <a:pt x="3060" y="0"/>
                  </a:moveTo>
                  <a:lnTo>
                    <a:pt x="0" y="1752"/>
                  </a:lnTo>
                  <a:lnTo>
                    <a:pt x="1866" y="2387"/>
                  </a:lnTo>
                  <a:lnTo>
                    <a:pt x="4889" y="635"/>
                  </a:lnTo>
                  <a:lnTo>
                    <a:pt x="3060" y="0"/>
                  </a:lnTo>
                  <a:close/>
                </a:path>
              </a:pathLst>
            </a:custGeom>
            <a:solidFill>
              <a:srgbClr val="6193C1"/>
            </a:solidFill>
          </p:spPr>
          <p:txBody>
            <a:bodyPr wrap="square" lIns="0" tIns="0" rIns="0" bIns="0" rtlCol="0"/>
            <a:lstStyle/>
            <a:p>
              <a:endParaRPr sz="1227"/>
            </a:p>
          </p:txBody>
        </p:sp>
        <p:sp>
          <p:nvSpPr>
            <p:cNvPr id="6219" name="object 6219"/>
            <p:cNvSpPr/>
            <p:nvPr/>
          </p:nvSpPr>
          <p:spPr>
            <a:xfrm>
              <a:off x="3320618" y="6882981"/>
              <a:ext cx="5080" cy="2540"/>
            </a:xfrm>
            <a:custGeom>
              <a:avLst/>
              <a:gdLst/>
              <a:ahLst/>
              <a:cxnLst/>
              <a:rect l="l" t="t" r="r" b="b"/>
              <a:pathLst>
                <a:path w="5079" h="2540">
                  <a:moveTo>
                    <a:pt x="3035" y="0"/>
                  </a:moveTo>
                  <a:lnTo>
                    <a:pt x="0" y="1765"/>
                  </a:lnTo>
                  <a:lnTo>
                    <a:pt x="1917" y="2425"/>
                  </a:lnTo>
                  <a:lnTo>
                    <a:pt x="4978" y="673"/>
                  </a:lnTo>
                  <a:lnTo>
                    <a:pt x="3035" y="0"/>
                  </a:lnTo>
                  <a:close/>
                </a:path>
              </a:pathLst>
            </a:custGeom>
            <a:solidFill>
              <a:srgbClr val="6194C1"/>
            </a:solidFill>
          </p:spPr>
          <p:txBody>
            <a:bodyPr wrap="square" lIns="0" tIns="0" rIns="0" bIns="0" rtlCol="0"/>
            <a:lstStyle/>
            <a:p>
              <a:endParaRPr sz="1227"/>
            </a:p>
          </p:txBody>
        </p:sp>
        <p:sp>
          <p:nvSpPr>
            <p:cNvPr id="6220" name="object 6220"/>
            <p:cNvSpPr/>
            <p:nvPr/>
          </p:nvSpPr>
          <p:spPr>
            <a:xfrm>
              <a:off x="3316503" y="6881571"/>
              <a:ext cx="7620" cy="3175"/>
            </a:xfrm>
            <a:custGeom>
              <a:avLst/>
              <a:gdLst/>
              <a:ahLst/>
              <a:cxnLst/>
              <a:rect l="l" t="t" r="r" b="b"/>
              <a:pathLst>
                <a:path w="7620" h="3175">
                  <a:moveTo>
                    <a:pt x="7150" y="1409"/>
                  </a:moveTo>
                  <a:lnTo>
                    <a:pt x="5257" y="762"/>
                  </a:lnTo>
                  <a:lnTo>
                    <a:pt x="3060" y="0"/>
                  </a:lnTo>
                  <a:lnTo>
                    <a:pt x="0" y="1752"/>
                  </a:lnTo>
                  <a:lnTo>
                    <a:pt x="2197" y="2514"/>
                  </a:lnTo>
                  <a:lnTo>
                    <a:pt x="4114" y="3175"/>
                  </a:lnTo>
                  <a:lnTo>
                    <a:pt x="7150" y="1409"/>
                  </a:lnTo>
                  <a:close/>
                </a:path>
              </a:pathLst>
            </a:custGeom>
            <a:solidFill>
              <a:srgbClr val="6194C2"/>
            </a:solidFill>
          </p:spPr>
          <p:txBody>
            <a:bodyPr wrap="square" lIns="0" tIns="0" rIns="0" bIns="0" rtlCol="0"/>
            <a:lstStyle/>
            <a:p>
              <a:endParaRPr sz="1227"/>
            </a:p>
          </p:txBody>
        </p:sp>
        <p:sp>
          <p:nvSpPr>
            <p:cNvPr id="6221" name="object 6221"/>
            <p:cNvSpPr/>
            <p:nvPr/>
          </p:nvSpPr>
          <p:spPr>
            <a:xfrm>
              <a:off x="3312566" y="6880212"/>
              <a:ext cx="7620" cy="3175"/>
            </a:xfrm>
            <a:custGeom>
              <a:avLst/>
              <a:gdLst/>
              <a:ahLst/>
              <a:cxnLst/>
              <a:rect l="l" t="t" r="r" b="b"/>
              <a:pathLst>
                <a:path w="7620" h="3175">
                  <a:moveTo>
                    <a:pt x="5118" y="711"/>
                  </a:moveTo>
                  <a:lnTo>
                    <a:pt x="3060" y="0"/>
                  </a:lnTo>
                  <a:lnTo>
                    <a:pt x="0" y="1765"/>
                  </a:lnTo>
                  <a:lnTo>
                    <a:pt x="2070" y="2476"/>
                  </a:lnTo>
                  <a:lnTo>
                    <a:pt x="5118" y="711"/>
                  </a:lnTo>
                  <a:close/>
                </a:path>
                <a:path w="7620" h="3175">
                  <a:moveTo>
                    <a:pt x="6997" y="1358"/>
                  </a:moveTo>
                  <a:lnTo>
                    <a:pt x="5130" y="711"/>
                  </a:lnTo>
                  <a:lnTo>
                    <a:pt x="2082" y="2476"/>
                  </a:lnTo>
                  <a:lnTo>
                    <a:pt x="3937" y="3111"/>
                  </a:lnTo>
                  <a:lnTo>
                    <a:pt x="6997" y="1358"/>
                  </a:lnTo>
                  <a:close/>
                </a:path>
              </a:pathLst>
            </a:custGeom>
            <a:solidFill>
              <a:srgbClr val="6195C3"/>
            </a:solidFill>
          </p:spPr>
          <p:txBody>
            <a:bodyPr wrap="square" lIns="0" tIns="0" rIns="0" bIns="0" rtlCol="0"/>
            <a:lstStyle/>
            <a:p>
              <a:endParaRPr sz="1227"/>
            </a:p>
          </p:txBody>
        </p:sp>
        <p:sp>
          <p:nvSpPr>
            <p:cNvPr id="6222" name="object 6222"/>
            <p:cNvSpPr/>
            <p:nvPr/>
          </p:nvSpPr>
          <p:spPr>
            <a:xfrm>
              <a:off x="3295040" y="6873202"/>
              <a:ext cx="20955" cy="8890"/>
            </a:xfrm>
            <a:custGeom>
              <a:avLst/>
              <a:gdLst/>
              <a:ahLst/>
              <a:cxnLst/>
              <a:rect l="l" t="t" r="r" b="b"/>
              <a:pathLst>
                <a:path w="20954" h="8890">
                  <a:moveTo>
                    <a:pt x="317" y="0"/>
                  </a:moveTo>
                  <a:lnTo>
                    <a:pt x="0" y="114"/>
                  </a:lnTo>
                  <a:lnTo>
                    <a:pt x="0" y="2743"/>
                  </a:lnTo>
                  <a:lnTo>
                    <a:pt x="17538" y="8775"/>
                  </a:lnTo>
                  <a:lnTo>
                    <a:pt x="20599" y="7010"/>
                  </a:lnTo>
                  <a:lnTo>
                    <a:pt x="317" y="0"/>
                  </a:lnTo>
                  <a:close/>
                </a:path>
              </a:pathLst>
            </a:custGeom>
            <a:solidFill>
              <a:srgbClr val="6196C4"/>
            </a:solidFill>
          </p:spPr>
          <p:txBody>
            <a:bodyPr wrap="square" lIns="0" tIns="0" rIns="0" bIns="0" rtlCol="0"/>
            <a:lstStyle/>
            <a:p>
              <a:endParaRPr sz="1227"/>
            </a:p>
          </p:txBody>
        </p:sp>
        <p:sp>
          <p:nvSpPr>
            <p:cNvPr id="6223" name="object 6223"/>
            <p:cNvSpPr/>
            <p:nvPr/>
          </p:nvSpPr>
          <p:spPr>
            <a:xfrm>
              <a:off x="3361791" y="6895427"/>
              <a:ext cx="3175" cy="3175"/>
            </a:xfrm>
            <a:custGeom>
              <a:avLst/>
              <a:gdLst/>
              <a:ahLst/>
              <a:cxnLst/>
              <a:rect l="l" t="t" r="r" b="b"/>
              <a:pathLst>
                <a:path w="3175" h="3175">
                  <a:moveTo>
                    <a:pt x="2832" y="0"/>
                  </a:moveTo>
                  <a:lnTo>
                    <a:pt x="342" y="749"/>
                  </a:lnTo>
                  <a:lnTo>
                    <a:pt x="177" y="698"/>
                  </a:lnTo>
                  <a:lnTo>
                    <a:pt x="0" y="749"/>
                  </a:lnTo>
                  <a:lnTo>
                    <a:pt x="0" y="2590"/>
                  </a:lnTo>
                  <a:lnTo>
                    <a:pt x="2832" y="0"/>
                  </a:lnTo>
                  <a:close/>
                </a:path>
              </a:pathLst>
            </a:custGeom>
            <a:solidFill>
              <a:srgbClr val="5C75A2"/>
            </a:solidFill>
          </p:spPr>
          <p:txBody>
            <a:bodyPr wrap="square" lIns="0" tIns="0" rIns="0" bIns="0" rtlCol="0"/>
            <a:lstStyle/>
            <a:p>
              <a:endParaRPr sz="1227"/>
            </a:p>
          </p:txBody>
        </p:sp>
        <p:sp>
          <p:nvSpPr>
            <p:cNvPr id="6224" name="object 6224"/>
            <p:cNvSpPr/>
            <p:nvPr/>
          </p:nvSpPr>
          <p:spPr>
            <a:xfrm>
              <a:off x="3361791" y="6894538"/>
              <a:ext cx="6350" cy="5715"/>
            </a:xfrm>
            <a:custGeom>
              <a:avLst/>
              <a:gdLst/>
              <a:ahLst/>
              <a:cxnLst/>
              <a:rect l="l" t="t" r="r" b="b"/>
              <a:pathLst>
                <a:path w="6350" h="5715">
                  <a:moveTo>
                    <a:pt x="5740" y="0"/>
                  </a:moveTo>
                  <a:lnTo>
                    <a:pt x="2832" y="889"/>
                  </a:lnTo>
                  <a:lnTo>
                    <a:pt x="0" y="3479"/>
                  </a:lnTo>
                  <a:lnTo>
                    <a:pt x="0" y="5308"/>
                  </a:lnTo>
                  <a:lnTo>
                    <a:pt x="5740" y="0"/>
                  </a:lnTo>
                  <a:close/>
                </a:path>
              </a:pathLst>
            </a:custGeom>
            <a:solidFill>
              <a:srgbClr val="5C75A3"/>
            </a:solidFill>
          </p:spPr>
          <p:txBody>
            <a:bodyPr wrap="square" lIns="0" tIns="0" rIns="0" bIns="0" rtlCol="0"/>
            <a:lstStyle/>
            <a:p>
              <a:endParaRPr sz="1227"/>
            </a:p>
          </p:txBody>
        </p:sp>
        <p:sp>
          <p:nvSpPr>
            <p:cNvPr id="6225" name="object 6225"/>
            <p:cNvSpPr/>
            <p:nvPr/>
          </p:nvSpPr>
          <p:spPr>
            <a:xfrm>
              <a:off x="3361791" y="6893725"/>
              <a:ext cx="8890" cy="8255"/>
            </a:xfrm>
            <a:custGeom>
              <a:avLst/>
              <a:gdLst/>
              <a:ahLst/>
              <a:cxnLst/>
              <a:rect l="l" t="t" r="r" b="b"/>
              <a:pathLst>
                <a:path w="8889" h="8254">
                  <a:moveTo>
                    <a:pt x="8432" y="0"/>
                  </a:moveTo>
                  <a:lnTo>
                    <a:pt x="5740" y="812"/>
                  </a:lnTo>
                  <a:lnTo>
                    <a:pt x="0" y="6121"/>
                  </a:lnTo>
                  <a:lnTo>
                    <a:pt x="0" y="7759"/>
                  </a:lnTo>
                  <a:lnTo>
                    <a:pt x="2286" y="5651"/>
                  </a:lnTo>
                  <a:lnTo>
                    <a:pt x="2286" y="4737"/>
                  </a:lnTo>
                  <a:lnTo>
                    <a:pt x="3771" y="4292"/>
                  </a:lnTo>
                  <a:lnTo>
                    <a:pt x="8432" y="0"/>
                  </a:lnTo>
                  <a:close/>
                </a:path>
              </a:pathLst>
            </a:custGeom>
            <a:solidFill>
              <a:srgbClr val="5C76A3"/>
            </a:solidFill>
          </p:spPr>
          <p:txBody>
            <a:bodyPr wrap="square" lIns="0" tIns="0" rIns="0" bIns="0" rtlCol="0"/>
            <a:lstStyle/>
            <a:p>
              <a:endParaRPr sz="1227"/>
            </a:p>
          </p:txBody>
        </p:sp>
        <p:sp>
          <p:nvSpPr>
            <p:cNvPr id="6226" name="object 6226"/>
            <p:cNvSpPr/>
            <p:nvPr/>
          </p:nvSpPr>
          <p:spPr>
            <a:xfrm>
              <a:off x="3361791" y="6892645"/>
              <a:ext cx="12065" cy="11430"/>
            </a:xfrm>
            <a:custGeom>
              <a:avLst/>
              <a:gdLst/>
              <a:ahLst/>
              <a:cxnLst/>
              <a:rect l="l" t="t" r="r" b="b"/>
              <a:pathLst>
                <a:path w="12064" h="11429">
                  <a:moveTo>
                    <a:pt x="2286" y="6730"/>
                  </a:moveTo>
                  <a:lnTo>
                    <a:pt x="0" y="8839"/>
                  </a:lnTo>
                  <a:lnTo>
                    <a:pt x="0" y="11036"/>
                  </a:lnTo>
                  <a:lnTo>
                    <a:pt x="2298" y="8928"/>
                  </a:lnTo>
                  <a:lnTo>
                    <a:pt x="2286" y="6730"/>
                  </a:lnTo>
                  <a:close/>
                </a:path>
                <a:path w="12064" h="11429">
                  <a:moveTo>
                    <a:pt x="11988" y="0"/>
                  </a:moveTo>
                  <a:lnTo>
                    <a:pt x="8432" y="1079"/>
                  </a:lnTo>
                  <a:lnTo>
                    <a:pt x="3771" y="5372"/>
                  </a:lnTo>
                  <a:lnTo>
                    <a:pt x="7302" y="4317"/>
                  </a:lnTo>
                  <a:lnTo>
                    <a:pt x="11988" y="0"/>
                  </a:lnTo>
                  <a:close/>
                </a:path>
              </a:pathLst>
            </a:custGeom>
            <a:solidFill>
              <a:srgbClr val="5C77A4"/>
            </a:solidFill>
          </p:spPr>
          <p:txBody>
            <a:bodyPr wrap="square" lIns="0" tIns="0" rIns="0" bIns="0" rtlCol="0"/>
            <a:lstStyle/>
            <a:p>
              <a:endParaRPr sz="1227"/>
            </a:p>
          </p:txBody>
        </p:sp>
        <p:sp>
          <p:nvSpPr>
            <p:cNvPr id="6227" name="object 6227"/>
            <p:cNvSpPr/>
            <p:nvPr/>
          </p:nvSpPr>
          <p:spPr>
            <a:xfrm>
              <a:off x="3361791" y="6890842"/>
              <a:ext cx="18415" cy="17145"/>
            </a:xfrm>
            <a:custGeom>
              <a:avLst/>
              <a:gdLst/>
              <a:ahLst/>
              <a:cxnLst/>
              <a:rect l="l" t="t" r="r" b="b"/>
              <a:pathLst>
                <a:path w="18414" h="17145">
                  <a:moveTo>
                    <a:pt x="2311" y="14401"/>
                  </a:moveTo>
                  <a:lnTo>
                    <a:pt x="2298" y="12395"/>
                  </a:lnTo>
                  <a:lnTo>
                    <a:pt x="2298" y="10731"/>
                  </a:lnTo>
                  <a:lnTo>
                    <a:pt x="0" y="12839"/>
                  </a:lnTo>
                  <a:lnTo>
                    <a:pt x="0" y="14528"/>
                  </a:lnTo>
                  <a:lnTo>
                    <a:pt x="0" y="16535"/>
                  </a:lnTo>
                  <a:lnTo>
                    <a:pt x="2311" y="14401"/>
                  </a:lnTo>
                  <a:close/>
                </a:path>
                <a:path w="18414" h="17145">
                  <a:moveTo>
                    <a:pt x="17932" y="0"/>
                  </a:moveTo>
                  <a:lnTo>
                    <a:pt x="14605" y="1016"/>
                  </a:lnTo>
                  <a:lnTo>
                    <a:pt x="11988" y="1803"/>
                  </a:lnTo>
                  <a:lnTo>
                    <a:pt x="7302" y="6121"/>
                  </a:lnTo>
                  <a:lnTo>
                    <a:pt x="9931" y="5334"/>
                  </a:lnTo>
                  <a:lnTo>
                    <a:pt x="13208" y="4356"/>
                  </a:lnTo>
                  <a:lnTo>
                    <a:pt x="17932" y="0"/>
                  </a:lnTo>
                  <a:close/>
                </a:path>
              </a:pathLst>
            </a:custGeom>
            <a:solidFill>
              <a:srgbClr val="5C78A4"/>
            </a:solidFill>
          </p:spPr>
          <p:txBody>
            <a:bodyPr wrap="square" lIns="0" tIns="0" rIns="0" bIns="0" rtlCol="0"/>
            <a:lstStyle/>
            <a:p>
              <a:endParaRPr sz="1227"/>
            </a:p>
          </p:txBody>
        </p:sp>
        <p:sp>
          <p:nvSpPr>
            <p:cNvPr id="6228" name="object 6228"/>
            <p:cNvSpPr/>
            <p:nvPr/>
          </p:nvSpPr>
          <p:spPr>
            <a:xfrm>
              <a:off x="3361791" y="6889927"/>
              <a:ext cx="21590" cy="19685"/>
            </a:xfrm>
            <a:custGeom>
              <a:avLst/>
              <a:gdLst/>
              <a:ahLst/>
              <a:cxnLst/>
              <a:rect l="l" t="t" r="r" b="b"/>
              <a:pathLst>
                <a:path w="21589" h="19684">
                  <a:moveTo>
                    <a:pt x="2311" y="15316"/>
                  </a:moveTo>
                  <a:lnTo>
                    <a:pt x="0" y="17449"/>
                  </a:lnTo>
                  <a:lnTo>
                    <a:pt x="0" y="19329"/>
                  </a:lnTo>
                  <a:lnTo>
                    <a:pt x="2324" y="17183"/>
                  </a:lnTo>
                  <a:lnTo>
                    <a:pt x="2311" y="15316"/>
                  </a:lnTo>
                  <a:close/>
                </a:path>
                <a:path w="21589" h="19684">
                  <a:moveTo>
                    <a:pt x="20967" y="0"/>
                  </a:moveTo>
                  <a:lnTo>
                    <a:pt x="17932" y="914"/>
                  </a:lnTo>
                  <a:lnTo>
                    <a:pt x="13208" y="5270"/>
                  </a:lnTo>
                  <a:lnTo>
                    <a:pt x="16217" y="4368"/>
                  </a:lnTo>
                  <a:lnTo>
                    <a:pt x="20967" y="0"/>
                  </a:lnTo>
                  <a:close/>
                </a:path>
              </a:pathLst>
            </a:custGeom>
            <a:solidFill>
              <a:srgbClr val="5C78A5"/>
            </a:solidFill>
          </p:spPr>
          <p:txBody>
            <a:bodyPr wrap="square" lIns="0" tIns="0" rIns="0" bIns="0" rtlCol="0"/>
            <a:lstStyle/>
            <a:p>
              <a:endParaRPr sz="1227"/>
            </a:p>
          </p:txBody>
        </p:sp>
        <p:sp>
          <p:nvSpPr>
            <p:cNvPr id="6229" name="object 6229"/>
            <p:cNvSpPr/>
            <p:nvPr/>
          </p:nvSpPr>
          <p:spPr>
            <a:xfrm>
              <a:off x="3361791" y="6888137"/>
              <a:ext cx="27305" cy="24765"/>
            </a:xfrm>
            <a:custGeom>
              <a:avLst/>
              <a:gdLst/>
              <a:ahLst/>
              <a:cxnLst/>
              <a:rect l="l" t="t" r="r" b="b"/>
              <a:pathLst>
                <a:path w="27304" h="24765">
                  <a:moveTo>
                    <a:pt x="2324" y="18973"/>
                  </a:moveTo>
                  <a:lnTo>
                    <a:pt x="0" y="21120"/>
                  </a:lnTo>
                  <a:lnTo>
                    <a:pt x="0" y="22644"/>
                  </a:lnTo>
                  <a:lnTo>
                    <a:pt x="0" y="24714"/>
                  </a:lnTo>
                  <a:lnTo>
                    <a:pt x="2247" y="22644"/>
                  </a:lnTo>
                  <a:lnTo>
                    <a:pt x="2324" y="20523"/>
                  </a:lnTo>
                  <a:lnTo>
                    <a:pt x="2324" y="18973"/>
                  </a:lnTo>
                  <a:close/>
                </a:path>
                <a:path w="27304" h="24765">
                  <a:moveTo>
                    <a:pt x="26885" y="0"/>
                  </a:moveTo>
                  <a:lnTo>
                    <a:pt x="23660" y="977"/>
                  </a:lnTo>
                  <a:lnTo>
                    <a:pt x="20967" y="1790"/>
                  </a:lnTo>
                  <a:lnTo>
                    <a:pt x="16217" y="6159"/>
                  </a:lnTo>
                  <a:lnTo>
                    <a:pt x="18846" y="5384"/>
                  </a:lnTo>
                  <a:lnTo>
                    <a:pt x="22085" y="4419"/>
                  </a:lnTo>
                  <a:lnTo>
                    <a:pt x="26885" y="0"/>
                  </a:lnTo>
                  <a:close/>
                </a:path>
              </a:pathLst>
            </a:custGeom>
            <a:solidFill>
              <a:srgbClr val="5C79A6"/>
            </a:solidFill>
          </p:spPr>
          <p:txBody>
            <a:bodyPr wrap="square" lIns="0" tIns="0" rIns="0" bIns="0" rtlCol="0"/>
            <a:lstStyle/>
            <a:p>
              <a:endParaRPr sz="1227"/>
            </a:p>
          </p:txBody>
        </p:sp>
        <p:sp>
          <p:nvSpPr>
            <p:cNvPr id="6230" name="object 6230"/>
            <p:cNvSpPr/>
            <p:nvPr/>
          </p:nvSpPr>
          <p:spPr>
            <a:xfrm>
              <a:off x="3361791" y="6887248"/>
              <a:ext cx="29845" cy="27940"/>
            </a:xfrm>
            <a:custGeom>
              <a:avLst/>
              <a:gdLst/>
              <a:ahLst/>
              <a:cxnLst/>
              <a:rect l="l" t="t" r="r" b="b"/>
              <a:pathLst>
                <a:path w="29845" h="27940">
                  <a:moveTo>
                    <a:pt x="2336" y="23456"/>
                  </a:moveTo>
                  <a:lnTo>
                    <a:pt x="0" y="25603"/>
                  </a:lnTo>
                  <a:lnTo>
                    <a:pt x="0" y="27444"/>
                  </a:lnTo>
                  <a:lnTo>
                    <a:pt x="2336" y="25285"/>
                  </a:lnTo>
                  <a:lnTo>
                    <a:pt x="2336" y="23456"/>
                  </a:lnTo>
                  <a:close/>
                </a:path>
                <a:path w="29845" h="27940">
                  <a:moveTo>
                    <a:pt x="29819" y="0"/>
                  </a:moveTo>
                  <a:lnTo>
                    <a:pt x="26885" y="889"/>
                  </a:lnTo>
                  <a:lnTo>
                    <a:pt x="22085" y="5308"/>
                  </a:lnTo>
                  <a:lnTo>
                    <a:pt x="24993" y="4432"/>
                  </a:lnTo>
                  <a:lnTo>
                    <a:pt x="29819" y="0"/>
                  </a:lnTo>
                  <a:close/>
                </a:path>
              </a:pathLst>
            </a:custGeom>
            <a:solidFill>
              <a:srgbClr val="5C7AA6"/>
            </a:solidFill>
          </p:spPr>
          <p:txBody>
            <a:bodyPr wrap="square" lIns="0" tIns="0" rIns="0" bIns="0" rtlCol="0"/>
            <a:lstStyle/>
            <a:p>
              <a:endParaRPr sz="1227"/>
            </a:p>
          </p:txBody>
        </p:sp>
        <p:sp>
          <p:nvSpPr>
            <p:cNvPr id="6231" name="object 6231"/>
            <p:cNvSpPr/>
            <p:nvPr/>
          </p:nvSpPr>
          <p:spPr>
            <a:xfrm>
              <a:off x="3361791" y="6886371"/>
              <a:ext cx="33020" cy="30480"/>
            </a:xfrm>
            <a:custGeom>
              <a:avLst/>
              <a:gdLst/>
              <a:ahLst/>
              <a:cxnLst/>
              <a:rect l="l" t="t" r="r" b="b"/>
              <a:pathLst>
                <a:path w="33020" h="30479">
                  <a:moveTo>
                    <a:pt x="2336" y="26162"/>
                  </a:moveTo>
                  <a:lnTo>
                    <a:pt x="0" y="28321"/>
                  </a:lnTo>
                  <a:lnTo>
                    <a:pt x="0" y="30124"/>
                  </a:lnTo>
                  <a:lnTo>
                    <a:pt x="2349" y="27965"/>
                  </a:lnTo>
                  <a:lnTo>
                    <a:pt x="2336" y="26162"/>
                  </a:lnTo>
                  <a:close/>
                </a:path>
                <a:path w="33020" h="30479">
                  <a:moveTo>
                    <a:pt x="32689" y="0"/>
                  </a:moveTo>
                  <a:lnTo>
                    <a:pt x="29819" y="876"/>
                  </a:lnTo>
                  <a:lnTo>
                    <a:pt x="24993" y="5308"/>
                  </a:lnTo>
                  <a:lnTo>
                    <a:pt x="27851" y="4457"/>
                  </a:lnTo>
                  <a:lnTo>
                    <a:pt x="32689" y="0"/>
                  </a:lnTo>
                  <a:close/>
                </a:path>
              </a:pathLst>
            </a:custGeom>
            <a:solidFill>
              <a:srgbClr val="5C7AA7"/>
            </a:solidFill>
          </p:spPr>
          <p:txBody>
            <a:bodyPr wrap="square" lIns="0" tIns="0" rIns="0" bIns="0" rtlCol="0"/>
            <a:lstStyle/>
            <a:p>
              <a:endParaRPr sz="1227"/>
            </a:p>
          </p:txBody>
        </p:sp>
        <p:sp>
          <p:nvSpPr>
            <p:cNvPr id="6232" name="object 6232"/>
            <p:cNvSpPr/>
            <p:nvPr/>
          </p:nvSpPr>
          <p:spPr>
            <a:xfrm>
              <a:off x="3361791" y="6885457"/>
              <a:ext cx="36195" cy="33020"/>
            </a:xfrm>
            <a:custGeom>
              <a:avLst/>
              <a:gdLst/>
              <a:ahLst/>
              <a:cxnLst/>
              <a:rect l="l" t="t" r="r" b="b"/>
              <a:pathLst>
                <a:path w="36195" h="33020">
                  <a:moveTo>
                    <a:pt x="2349" y="28879"/>
                  </a:moveTo>
                  <a:lnTo>
                    <a:pt x="0" y="31038"/>
                  </a:lnTo>
                  <a:lnTo>
                    <a:pt x="0" y="32918"/>
                  </a:lnTo>
                  <a:lnTo>
                    <a:pt x="2349" y="30759"/>
                  </a:lnTo>
                  <a:lnTo>
                    <a:pt x="2349" y="28879"/>
                  </a:lnTo>
                  <a:close/>
                </a:path>
                <a:path w="36195" h="33020">
                  <a:moveTo>
                    <a:pt x="35725" y="0"/>
                  </a:moveTo>
                  <a:lnTo>
                    <a:pt x="32689" y="914"/>
                  </a:lnTo>
                  <a:lnTo>
                    <a:pt x="27851" y="5372"/>
                  </a:lnTo>
                  <a:lnTo>
                    <a:pt x="30873" y="4470"/>
                  </a:lnTo>
                  <a:lnTo>
                    <a:pt x="35725" y="0"/>
                  </a:lnTo>
                  <a:close/>
                </a:path>
              </a:pathLst>
            </a:custGeom>
            <a:solidFill>
              <a:srgbClr val="5C7AA8"/>
            </a:solidFill>
          </p:spPr>
          <p:txBody>
            <a:bodyPr wrap="square" lIns="0" tIns="0" rIns="0" bIns="0" rtlCol="0"/>
            <a:lstStyle/>
            <a:p>
              <a:endParaRPr sz="1227"/>
            </a:p>
          </p:txBody>
        </p:sp>
        <p:sp>
          <p:nvSpPr>
            <p:cNvPr id="6233" name="object 6233"/>
            <p:cNvSpPr/>
            <p:nvPr/>
          </p:nvSpPr>
          <p:spPr>
            <a:xfrm>
              <a:off x="3361791" y="6884378"/>
              <a:ext cx="39370" cy="36195"/>
            </a:xfrm>
            <a:custGeom>
              <a:avLst/>
              <a:gdLst/>
              <a:ahLst/>
              <a:cxnLst/>
              <a:rect l="l" t="t" r="r" b="b"/>
              <a:pathLst>
                <a:path w="39370" h="36195">
                  <a:moveTo>
                    <a:pt x="2349" y="31838"/>
                  </a:moveTo>
                  <a:lnTo>
                    <a:pt x="0" y="33997"/>
                  </a:lnTo>
                  <a:lnTo>
                    <a:pt x="0" y="36194"/>
                  </a:lnTo>
                  <a:lnTo>
                    <a:pt x="2362" y="34023"/>
                  </a:lnTo>
                  <a:lnTo>
                    <a:pt x="2349" y="31838"/>
                  </a:lnTo>
                  <a:close/>
                </a:path>
                <a:path w="39370" h="36195">
                  <a:moveTo>
                    <a:pt x="39268" y="0"/>
                  </a:moveTo>
                  <a:lnTo>
                    <a:pt x="35725" y="1079"/>
                  </a:lnTo>
                  <a:lnTo>
                    <a:pt x="30873" y="5549"/>
                  </a:lnTo>
                  <a:lnTo>
                    <a:pt x="34391" y="4495"/>
                  </a:lnTo>
                  <a:lnTo>
                    <a:pt x="39268" y="0"/>
                  </a:lnTo>
                  <a:close/>
                </a:path>
              </a:pathLst>
            </a:custGeom>
            <a:solidFill>
              <a:srgbClr val="5C7BA8"/>
            </a:solidFill>
          </p:spPr>
          <p:txBody>
            <a:bodyPr wrap="square" lIns="0" tIns="0" rIns="0" bIns="0" rtlCol="0"/>
            <a:lstStyle/>
            <a:p>
              <a:endParaRPr sz="1227"/>
            </a:p>
          </p:txBody>
        </p:sp>
        <p:sp>
          <p:nvSpPr>
            <p:cNvPr id="6234" name="object 6234"/>
            <p:cNvSpPr/>
            <p:nvPr/>
          </p:nvSpPr>
          <p:spPr>
            <a:xfrm>
              <a:off x="3361791" y="6883641"/>
              <a:ext cx="41910" cy="38735"/>
            </a:xfrm>
            <a:custGeom>
              <a:avLst/>
              <a:gdLst/>
              <a:ahLst/>
              <a:cxnLst/>
              <a:rect l="l" t="t" r="r" b="b"/>
              <a:pathLst>
                <a:path w="41910" h="38734">
                  <a:moveTo>
                    <a:pt x="2362" y="34759"/>
                  </a:moveTo>
                  <a:lnTo>
                    <a:pt x="0" y="36931"/>
                  </a:lnTo>
                  <a:lnTo>
                    <a:pt x="0" y="38404"/>
                  </a:lnTo>
                  <a:lnTo>
                    <a:pt x="2362" y="36220"/>
                  </a:lnTo>
                  <a:lnTo>
                    <a:pt x="2362" y="34759"/>
                  </a:lnTo>
                  <a:close/>
                </a:path>
                <a:path w="41910" h="38734">
                  <a:moveTo>
                    <a:pt x="41719" y="0"/>
                  </a:moveTo>
                  <a:lnTo>
                    <a:pt x="39268" y="736"/>
                  </a:lnTo>
                  <a:lnTo>
                    <a:pt x="34391" y="5232"/>
                  </a:lnTo>
                  <a:lnTo>
                    <a:pt x="36817" y="4508"/>
                  </a:lnTo>
                  <a:lnTo>
                    <a:pt x="41719" y="0"/>
                  </a:lnTo>
                  <a:close/>
                </a:path>
              </a:pathLst>
            </a:custGeom>
            <a:solidFill>
              <a:srgbClr val="5C7CA8"/>
            </a:solidFill>
          </p:spPr>
          <p:txBody>
            <a:bodyPr wrap="square" lIns="0" tIns="0" rIns="0" bIns="0" rtlCol="0"/>
            <a:lstStyle/>
            <a:p>
              <a:endParaRPr sz="1227"/>
            </a:p>
          </p:txBody>
        </p:sp>
        <p:sp>
          <p:nvSpPr>
            <p:cNvPr id="6235" name="object 6235"/>
            <p:cNvSpPr/>
            <p:nvPr/>
          </p:nvSpPr>
          <p:spPr>
            <a:xfrm>
              <a:off x="3361791" y="6882587"/>
              <a:ext cx="45720" cy="41910"/>
            </a:xfrm>
            <a:custGeom>
              <a:avLst/>
              <a:gdLst/>
              <a:ahLst/>
              <a:cxnLst/>
              <a:rect l="l" t="t" r="r" b="b"/>
              <a:pathLst>
                <a:path w="45720" h="41909">
                  <a:moveTo>
                    <a:pt x="2362" y="37274"/>
                  </a:moveTo>
                  <a:lnTo>
                    <a:pt x="0" y="39458"/>
                  </a:lnTo>
                  <a:lnTo>
                    <a:pt x="0" y="41440"/>
                  </a:lnTo>
                  <a:lnTo>
                    <a:pt x="2374" y="39268"/>
                  </a:lnTo>
                  <a:lnTo>
                    <a:pt x="2362" y="37274"/>
                  </a:lnTo>
                  <a:close/>
                </a:path>
                <a:path w="45720" h="41909">
                  <a:moveTo>
                    <a:pt x="45173" y="0"/>
                  </a:moveTo>
                  <a:lnTo>
                    <a:pt x="41719" y="1054"/>
                  </a:lnTo>
                  <a:lnTo>
                    <a:pt x="36817" y="5562"/>
                  </a:lnTo>
                  <a:lnTo>
                    <a:pt x="40220" y="4546"/>
                  </a:lnTo>
                  <a:lnTo>
                    <a:pt x="45173" y="0"/>
                  </a:lnTo>
                  <a:close/>
                </a:path>
              </a:pathLst>
            </a:custGeom>
            <a:solidFill>
              <a:srgbClr val="5C7CA9"/>
            </a:solidFill>
          </p:spPr>
          <p:txBody>
            <a:bodyPr wrap="square" lIns="0" tIns="0" rIns="0" bIns="0" rtlCol="0"/>
            <a:lstStyle/>
            <a:p>
              <a:endParaRPr sz="1227"/>
            </a:p>
          </p:txBody>
        </p:sp>
        <p:sp>
          <p:nvSpPr>
            <p:cNvPr id="6236" name="object 6236"/>
            <p:cNvSpPr/>
            <p:nvPr/>
          </p:nvSpPr>
          <p:spPr>
            <a:xfrm>
              <a:off x="3361791" y="6881863"/>
              <a:ext cx="47625" cy="43815"/>
            </a:xfrm>
            <a:custGeom>
              <a:avLst/>
              <a:gdLst/>
              <a:ahLst/>
              <a:cxnLst/>
              <a:rect l="l" t="t" r="r" b="b"/>
              <a:pathLst>
                <a:path w="47625" h="43815">
                  <a:moveTo>
                    <a:pt x="2374" y="39992"/>
                  </a:moveTo>
                  <a:lnTo>
                    <a:pt x="0" y="42163"/>
                  </a:lnTo>
                  <a:lnTo>
                    <a:pt x="0" y="43802"/>
                  </a:lnTo>
                  <a:lnTo>
                    <a:pt x="2374" y="41617"/>
                  </a:lnTo>
                  <a:lnTo>
                    <a:pt x="2374" y="39992"/>
                  </a:lnTo>
                  <a:close/>
                </a:path>
                <a:path w="47625" h="43815">
                  <a:moveTo>
                    <a:pt x="47586" y="0"/>
                  </a:moveTo>
                  <a:lnTo>
                    <a:pt x="45173" y="723"/>
                  </a:lnTo>
                  <a:lnTo>
                    <a:pt x="40220" y="5270"/>
                  </a:lnTo>
                  <a:lnTo>
                    <a:pt x="42646" y="4546"/>
                  </a:lnTo>
                  <a:lnTo>
                    <a:pt x="47586" y="0"/>
                  </a:lnTo>
                  <a:close/>
                </a:path>
              </a:pathLst>
            </a:custGeom>
            <a:solidFill>
              <a:srgbClr val="5C7CAA"/>
            </a:solidFill>
          </p:spPr>
          <p:txBody>
            <a:bodyPr wrap="square" lIns="0" tIns="0" rIns="0" bIns="0" rtlCol="0"/>
            <a:lstStyle/>
            <a:p>
              <a:endParaRPr sz="1227"/>
            </a:p>
          </p:txBody>
        </p:sp>
        <p:sp>
          <p:nvSpPr>
            <p:cNvPr id="6237" name="object 6237"/>
            <p:cNvSpPr/>
            <p:nvPr/>
          </p:nvSpPr>
          <p:spPr>
            <a:xfrm>
              <a:off x="3361791" y="6880936"/>
              <a:ext cx="50800" cy="46990"/>
            </a:xfrm>
            <a:custGeom>
              <a:avLst/>
              <a:gdLst/>
              <a:ahLst/>
              <a:cxnLst/>
              <a:rect l="l" t="t" r="r" b="b"/>
              <a:pathLst>
                <a:path w="50800" h="46990">
                  <a:moveTo>
                    <a:pt x="2374" y="42544"/>
                  </a:moveTo>
                  <a:lnTo>
                    <a:pt x="0" y="44729"/>
                  </a:lnTo>
                  <a:lnTo>
                    <a:pt x="0" y="46608"/>
                  </a:lnTo>
                  <a:lnTo>
                    <a:pt x="2387" y="44411"/>
                  </a:lnTo>
                  <a:lnTo>
                    <a:pt x="2374" y="42544"/>
                  </a:lnTo>
                  <a:close/>
                </a:path>
                <a:path w="50800" h="46990">
                  <a:moveTo>
                    <a:pt x="50634" y="0"/>
                  </a:moveTo>
                  <a:lnTo>
                    <a:pt x="47586" y="927"/>
                  </a:lnTo>
                  <a:lnTo>
                    <a:pt x="42646" y="5473"/>
                  </a:lnTo>
                  <a:lnTo>
                    <a:pt x="45669" y="4571"/>
                  </a:lnTo>
                  <a:lnTo>
                    <a:pt x="50634" y="0"/>
                  </a:lnTo>
                  <a:close/>
                </a:path>
              </a:pathLst>
            </a:custGeom>
            <a:solidFill>
              <a:srgbClr val="5D7DAA"/>
            </a:solidFill>
          </p:spPr>
          <p:txBody>
            <a:bodyPr wrap="square" lIns="0" tIns="0" rIns="0" bIns="0" rtlCol="0"/>
            <a:lstStyle/>
            <a:p>
              <a:endParaRPr sz="1227"/>
            </a:p>
          </p:txBody>
        </p:sp>
        <p:sp>
          <p:nvSpPr>
            <p:cNvPr id="6238" name="object 6238"/>
            <p:cNvSpPr/>
            <p:nvPr/>
          </p:nvSpPr>
          <p:spPr>
            <a:xfrm>
              <a:off x="3361791" y="6879856"/>
              <a:ext cx="54610" cy="50165"/>
            </a:xfrm>
            <a:custGeom>
              <a:avLst/>
              <a:gdLst/>
              <a:ahLst/>
              <a:cxnLst/>
              <a:rect l="l" t="t" r="r" b="b"/>
              <a:pathLst>
                <a:path w="54610" h="50165">
                  <a:moveTo>
                    <a:pt x="2387" y="45491"/>
                  </a:moveTo>
                  <a:lnTo>
                    <a:pt x="13" y="47675"/>
                  </a:lnTo>
                  <a:lnTo>
                    <a:pt x="0" y="49885"/>
                  </a:lnTo>
                  <a:lnTo>
                    <a:pt x="2386" y="47688"/>
                  </a:lnTo>
                  <a:lnTo>
                    <a:pt x="2387" y="45491"/>
                  </a:lnTo>
                  <a:close/>
                </a:path>
                <a:path w="54610" h="50165">
                  <a:moveTo>
                    <a:pt x="54190" y="0"/>
                  </a:moveTo>
                  <a:lnTo>
                    <a:pt x="50634" y="1079"/>
                  </a:lnTo>
                  <a:lnTo>
                    <a:pt x="45669" y="5651"/>
                  </a:lnTo>
                  <a:lnTo>
                    <a:pt x="49187" y="4597"/>
                  </a:lnTo>
                  <a:lnTo>
                    <a:pt x="54190" y="0"/>
                  </a:lnTo>
                  <a:close/>
                </a:path>
              </a:pathLst>
            </a:custGeom>
            <a:solidFill>
              <a:srgbClr val="5D7DAB"/>
            </a:solidFill>
          </p:spPr>
          <p:txBody>
            <a:bodyPr wrap="square" lIns="0" tIns="0" rIns="0" bIns="0" rtlCol="0"/>
            <a:lstStyle/>
            <a:p>
              <a:endParaRPr sz="1227"/>
            </a:p>
          </p:txBody>
        </p:sp>
        <p:sp>
          <p:nvSpPr>
            <p:cNvPr id="6239" name="object 6239"/>
            <p:cNvSpPr/>
            <p:nvPr/>
          </p:nvSpPr>
          <p:spPr>
            <a:xfrm>
              <a:off x="3361791" y="6879158"/>
              <a:ext cx="56515" cy="52069"/>
            </a:xfrm>
            <a:custGeom>
              <a:avLst/>
              <a:gdLst/>
              <a:ahLst/>
              <a:cxnLst/>
              <a:rect l="l" t="t" r="r" b="b"/>
              <a:pathLst>
                <a:path w="56514" h="52070">
                  <a:moveTo>
                    <a:pt x="2400" y="48374"/>
                  </a:moveTo>
                  <a:lnTo>
                    <a:pt x="0" y="50584"/>
                  </a:lnTo>
                  <a:lnTo>
                    <a:pt x="0" y="52006"/>
                  </a:lnTo>
                  <a:lnTo>
                    <a:pt x="2400" y="49796"/>
                  </a:lnTo>
                  <a:lnTo>
                    <a:pt x="2400" y="48374"/>
                  </a:lnTo>
                  <a:close/>
                </a:path>
                <a:path w="56514" h="52070">
                  <a:moveTo>
                    <a:pt x="56489" y="0"/>
                  </a:moveTo>
                  <a:lnTo>
                    <a:pt x="54190" y="698"/>
                  </a:lnTo>
                  <a:lnTo>
                    <a:pt x="49187" y="5295"/>
                  </a:lnTo>
                  <a:lnTo>
                    <a:pt x="51485" y="4622"/>
                  </a:lnTo>
                  <a:lnTo>
                    <a:pt x="56489" y="0"/>
                  </a:lnTo>
                  <a:close/>
                </a:path>
              </a:pathLst>
            </a:custGeom>
            <a:solidFill>
              <a:srgbClr val="5D7EAB"/>
            </a:solidFill>
          </p:spPr>
          <p:txBody>
            <a:bodyPr wrap="square" lIns="0" tIns="0" rIns="0" bIns="0" rtlCol="0"/>
            <a:lstStyle/>
            <a:p>
              <a:endParaRPr sz="1227"/>
            </a:p>
          </p:txBody>
        </p:sp>
        <p:sp>
          <p:nvSpPr>
            <p:cNvPr id="6240" name="object 6240"/>
            <p:cNvSpPr/>
            <p:nvPr/>
          </p:nvSpPr>
          <p:spPr>
            <a:xfrm>
              <a:off x="3361791" y="6877367"/>
              <a:ext cx="62865" cy="57785"/>
            </a:xfrm>
            <a:custGeom>
              <a:avLst/>
              <a:gdLst/>
              <a:ahLst/>
              <a:cxnLst/>
              <a:rect l="l" t="t" r="r" b="b"/>
              <a:pathLst>
                <a:path w="62864" h="57784">
                  <a:moveTo>
                    <a:pt x="2413" y="53784"/>
                  </a:moveTo>
                  <a:lnTo>
                    <a:pt x="2400" y="51587"/>
                  </a:lnTo>
                  <a:lnTo>
                    <a:pt x="12" y="53784"/>
                  </a:lnTo>
                  <a:lnTo>
                    <a:pt x="0" y="55994"/>
                  </a:lnTo>
                  <a:lnTo>
                    <a:pt x="0" y="57746"/>
                  </a:lnTo>
                  <a:lnTo>
                    <a:pt x="2413" y="55511"/>
                  </a:lnTo>
                  <a:lnTo>
                    <a:pt x="2413" y="53784"/>
                  </a:lnTo>
                  <a:close/>
                </a:path>
                <a:path w="62864" h="57784">
                  <a:moveTo>
                    <a:pt x="62420" y="0"/>
                  </a:moveTo>
                  <a:lnTo>
                    <a:pt x="60045" y="711"/>
                  </a:lnTo>
                  <a:lnTo>
                    <a:pt x="56489" y="1790"/>
                  </a:lnTo>
                  <a:lnTo>
                    <a:pt x="51485" y="6413"/>
                  </a:lnTo>
                  <a:lnTo>
                    <a:pt x="55016" y="5359"/>
                  </a:lnTo>
                  <a:lnTo>
                    <a:pt x="57404" y="4635"/>
                  </a:lnTo>
                  <a:lnTo>
                    <a:pt x="62420" y="0"/>
                  </a:lnTo>
                  <a:close/>
                </a:path>
              </a:pathLst>
            </a:custGeom>
            <a:solidFill>
              <a:srgbClr val="5D7FAC"/>
            </a:solidFill>
          </p:spPr>
          <p:txBody>
            <a:bodyPr wrap="square" lIns="0" tIns="0" rIns="0" bIns="0" rtlCol="0"/>
            <a:lstStyle/>
            <a:p>
              <a:endParaRPr sz="1227"/>
            </a:p>
          </p:txBody>
        </p:sp>
        <p:sp>
          <p:nvSpPr>
            <p:cNvPr id="6241" name="object 6241"/>
            <p:cNvSpPr/>
            <p:nvPr/>
          </p:nvSpPr>
          <p:spPr>
            <a:xfrm>
              <a:off x="3361791" y="6876313"/>
              <a:ext cx="66040" cy="60960"/>
            </a:xfrm>
            <a:custGeom>
              <a:avLst/>
              <a:gdLst/>
              <a:ahLst/>
              <a:cxnLst/>
              <a:rect l="l" t="t" r="r" b="b"/>
              <a:pathLst>
                <a:path w="66039" h="60959">
                  <a:moveTo>
                    <a:pt x="2413" y="56565"/>
                  </a:moveTo>
                  <a:lnTo>
                    <a:pt x="0" y="58800"/>
                  </a:lnTo>
                  <a:lnTo>
                    <a:pt x="0" y="60528"/>
                  </a:lnTo>
                  <a:lnTo>
                    <a:pt x="2425" y="58305"/>
                  </a:lnTo>
                  <a:lnTo>
                    <a:pt x="2413" y="56565"/>
                  </a:lnTo>
                  <a:close/>
                </a:path>
                <a:path w="66039" h="60959">
                  <a:moveTo>
                    <a:pt x="65900" y="0"/>
                  </a:moveTo>
                  <a:lnTo>
                    <a:pt x="62420" y="1054"/>
                  </a:lnTo>
                  <a:lnTo>
                    <a:pt x="57403" y="5689"/>
                  </a:lnTo>
                  <a:lnTo>
                    <a:pt x="60807" y="4673"/>
                  </a:lnTo>
                  <a:lnTo>
                    <a:pt x="65900" y="0"/>
                  </a:lnTo>
                  <a:close/>
                </a:path>
              </a:pathLst>
            </a:custGeom>
            <a:solidFill>
              <a:srgbClr val="5D7FAD"/>
            </a:solidFill>
          </p:spPr>
          <p:txBody>
            <a:bodyPr wrap="square" lIns="0" tIns="0" rIns="0" bIns="0" rtlCol="0"/>
            <a:lstStyle/>
            <a:p>
              <a:endParaRPr sz="1227"/>
            </a:p>
          </p:txBody>
        </p:sp>
        <p:sp>
          <p:nvSpPr>
            <p:cNvPr id="6242" name="object 6242"/>
            <p:cNvSpPr/>
            <p:nvPr/>
          </p:nvSpPr>
          <p:spPr>
            <a:xfrm>
              <a:off x="3361791" y="6875386"/>
              <a:ext cx="69215" cy="64135"/>
            </a:xfrm>
            <a:custGeom>
              <a:avLst/>
              <a:gdLst/>
              <a:ahLst/>
              <a:cxnLst/>
              <a:rect l="l" t="t" r="r" b="b"/>
              <a:pathLst>
                <a:path w="69214" h="64134">
                  <a:moveTo>
                    <a:pt x="2425" y="59232"/>
                  </a:moveTo>
                  <a:lnTo>
                    <a:pt x="0" y="61455"/>
                  </a:lnTo>
                  <a:lnTo>
                    <a:pt x="0" y="63563"/>
                  </a:lnTo>
                  <a:lnTo>
                    <a:pt x="2425" y="61328"/>
                  </a:lnTo>
                  <a:lnTo>
                    <a:pt x="2425" y="59232"/>
                  </a:lnTo>
                  <a:close/>
                </a:path>
                <a:path w="69214" h="64134">
                  <a:moveTo>
                    <a:pt x="68973" y="0"/>
                  </a:moveTo>
                  <a:lnTo>
                    <a:pt x="65900" y="927"/>
                  </a:lnTo>
                  <a:lnTo>
                    <a:pt x="60807" y="5600"/>
                  </a:lnTo>
                  <a:lnTo>
                    <a:pt x="63881" y="4686"/>
                  </a:lnTo>
                  <a:lnTo>
                    <a:pt x="68973" y="0"/>
                  </a:lnTo>
                  <a:close/>
                </a:path>
              </a:pathLst>
            </a:custGeom>
            <a:solidFill>
              <a:srgbClr val="5D80AD"/>
            </a:solidFill>
          </p:spPr>
          <p:txBody>
            <a:bodyPr wrap="square" lIns="0" tIns="0" rIns="0" bIns="0" rtlCol="0"/>
            <a:lstStyle/>
            <a:p>
              <a:endParaRPr sz="1227"/>
            </a:p>
          </p:txBody>
        </p:sp>
        <p:sp>
          <p:nvSpPr>
            <p:cNvPr id="6243" name="object 6243"/>
            <p:cNvSpPr/>
            <p:nvPr/>
          </p:nvSpPr>
          <p:spPr>
            <a:xfrm>
              <a:off x="3361791" y="6874624"/>
              <a:ext cx="71755" cy="66040"/>
            </a:xfrm>
            <a:custGeom>
              <a:avLst/>
              <a:gdLst/>
              <a:ahLst/>
              <a:cxnLst/>
              <a:rect l="l" t="t" r="r" b="b"/>
              <a:pathLst>
                <a:path w="71754" h="66040">
                  <a:moveTo>
                    <a:pt x="2425" y="62090"/>
                  </a:moveTo>
                  <a:lnTo>
                    <a:pt x="0" y="64325"/>
                  </a:lnTo>
                  <a:lnTo>
                    <a:pt x="0" y="65697"/>
                  </a:lnTo>
                  <a:lnTo>
                    <a:pt x="2438" y="63461"/>
                  </a:lnTo>
                  <a:lnTo>
                    <a:pt x="2425" y="62090"/>
                  </a:lnTo>
                  <a:close/>
                </a:path>
                <a:path w="71754" h="66040">
                  <a:moveTo>
                    <a:pt x="71450" y="0"/>
                  </a:moveTo>
                  <a:lnTo>
                    <a:pt x="68973" y="762"/>
                  </a:lnTo>
                  <a:lnTo>
                    <a:pt x="63881" y="5448"/>
                  </a:lnTo>
                  <a:lnTo>
                    <a:pt x="66319" y="4724"/>
                  </a:lnTo>
                  <a:lnTo>
                    <a:pt x="71450" y="0"/>
                  </a:lnTo>
                  <a:close/>
                </a:path>
              </a:pathLst>
            </a:custGeom>
            <a:solidFill>
              <a:srgbClr val="5D81AD"/>
            </a:solidFill>
          </p:spPr>
          <p:txBody>
            <a:bodyPr wrap="square" lIns="0" tIns="0" rIns="0" bIns="0" rtlCol="0"/>
            <a:lstStyle/>
            <a:p>
              <a:endParaRPr sz="1227"/>
            </a:p>
          </p:txBody>
        </p:sp>
        <p:sp>
          <p:nvSpPr>
            <p:cNvPr id="6244" name="object 6244"/>
            <p:cNvSpPr/>
            <p:nvPr/>
          </p:nvSpPr>
          <p:spPr>
            <a:xfrm>
              <a:off x="3361791" y="6874459"/>
              <a:ext cx="72390" cy="68580"/>
            </a:xfrm>
            <a:custGeom>
              <a:avLst/>
              <a:gdLst/>
              <a:ahLst/>
              <a:cxnLst/>
              <a:rect l="l" t="t" r="r" b="b"/>
              <a:pathLst>
                <a:path w="72389" h="68579">
                  <a:moveTo>
                    <a:pt x="2438" y="63626"/>
                  </a:moveTo>
                  <a:lnTo>
                    <a:pt x="55" y="65811"/>
                  </a:lnTo>
                  <a:lnTo>
                    <a:pt x="0" y="68059"/>
                  </a:lnTo>
                  <a:lnTo>
                    <a:pt x="2383" y="65862"/>
                  </a:lnTo>
                  <a:lnTo>
                    <a:pt x="2438" y="63626"/>
                  </a:lnTo>
                  <a:close/>
                </a:path>
                <a:path w="72389" h="68579">
                  <a:moveTo>
                    <a:pt x="72009" y="0"/>
                  </a:moveTo>
                  <a:lnTo>
                    <a:pt x="71450" y="165"/>
                  </a:lnTo>
                  <a:lnTo>
                    <a:pt x="66319" y="4889"/>
                  </a:lnTo>
                  <a:lnTo>
                    <a:pt x="69850" y="3835"/>
                  </a:lnTo>
                  <a:lnTo>
                    <a:pt x="72021" y="1841"/>
                  </a:lnTo>
                  <a:lnTo>
                    <a:pt x="72009" y="0"/>
                  </a:lnTo>
                  <a:close/>
                </a:path>
              </a:pathLst>
            </a:custGeom>
            <a:solidFill>
              <a:srgbClr val="5E81AE"/>
            </a:solidFill>
          </p:spPr>
          <p:txBody>
            <a:bodyPr wrap="square" lIns="0" tIns="0" rIns="0" bIns="0" rtlCol="0"/>
            <a:lstStyle/>
            <a:p>
              <a:endParaRPr sz="1227"/>
            </a:p>
          </p:txBody>
        </p:sp>
        <p:sp>
          <p:nvSpPr>
            <p:cNvPr id="6245" name="object 6245"/>
            <p:cNvSpPr/>
            <p:nvPr/>
          </p:nvSpPr>
          <p:spPr>
            <a:xfrm>
              <a:off x="3361791" y="6876300"/>
              <a:ext cx="72390" cy="68580"/>
            </a:xfrm>
            <a:custGeom>
              <a:avLst/>
              <a:gdLst/>
              <a:ahLst/>
              <a:cxnLst/>
              <a:rect l="l" t="t" r="r" b="b"/>
              <a:pathLst>
                <a:path w="72389" h="68579">
                  <a:moveTo>
                    <a:pt x="2438" y="63969"/>
                  </a:moveTo>
                  <a:lnTo>
                    <a:pt x="0" y="66217"/>
                  </a:lnTo>
                  <a:lnTo>
                    <a:pt x="0" y="68071"/>
                  </a:lnTo>
                  <a:lnTo>
                    <a:pt x="2451" y="65811"/>
                  </a:lnTo>
                  <a:lnTo>
                    <a:pt x="2438" y="63969"/>
                  </a:lnTo>
                  <a:close/>
                </a:path>
                <a:path w="72389" h="68579">
                  <a:moveTo>
                    <a:pt x="72021" y="0"/>
                  </a:moveTo>
                  <a:lnTo>
                    <a:pt x="69850" y="1993"/>
                  </a:lnTo>
                  <a:lnTo>
                    <a:pt x="72021" y="1346"/>
                  </a:lnTo>
                  <a:lnTo>
                    <a:pt x="72021" y="0"/>
                  </a:lnTo>
                  <a:close/>
                </a:path>
              </a:pathLst>
            </a:custGeom>
            <a:solidFill>
              <a:srgbClr val="5E81AF"/>
            </a:solidFill>
          </p:spPr>
          <p:txBody>
            <a:bodyPr wrap="square" lIns="0" tIns="0" rIns="0" bIns="0" rtlCol="0"/>
            <a:lstStyle/>
            <a:p>
              <a:endParaRPr sz="1227"/>
            </a:p>
          </p:txBody>
        </p:sp>
        <p:sp>
          <p:nvSpPr>
            <p:cNvPr id="6246" name="object 6246"/>
            <p:cNvSpPr/>
            <p:nvPr/>
          </p:nvSpPr>
          <p:spPr>
            <a:xfrm>
              <a:off x="3361791" y="69421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6247" name="object 6247"/>
            <p:cNvSpPr/>
            <p:nvPr/>
          </p:nvSpPr>
          <p:spPr>
            <a:xfrm>
              <a:off x="3361791" y="6945807"/>
              <a:ext cx="2540" cy="4445"/>
            </a:xfrm>
            <a:custGeom>
              <a:avLst/>
              <a:gdLst/>
              <a:ahLst/>
              <a:cxnLst/>
              <a:rect l="l" t="t" r="r" b="b"/>
              <a:pathLst>
                <a:path w="2539" h="4445">
                  <a:moveTo>
                    <a:pt x="2463" y="0"/>
                  </a:moveTo>
                  <a:lnTo>
                    <a:pt x="0" y="2273"/>
                  </a:lnTo>
                  <a:lnTo>
                    <a:pt x="0" y="4064"/>
                  </a:lnTo>
                  <a:lnTo>
                    <a:pt x="2476" y="1790"/>
                  </a:lnTo>
                  <a:lnTo>
                    <a:pt x="2463" y="0"/>
                  </a:lnTo>
                  <a:close/>
                </a:path>
              </a:pathLst>
            </a:custGeom>
            <a:solidFill>
              <a:srgbClr val="5E83B0"/>
            </a:solidFill>
          </p:spPr>
          <p:txBody>
            <a:bodyPr wrap="square" lIns="0" tIns="0" rIns="0" bIns="0" rtlCol="0"/>
            <a:lstStyle/>
            <a:p>
              <a:endParaRPr sz="1227"/>
            </a:p>
          </p:txBody>
        </p:sp>
        <p:sp>
          <p:nvSpPr>
            <p:cNvPr id="6248" name="object 6248"/>
            <p:cNvSpPr/>
            <p:nvPr/>
          </p:nvSpPr>
          <p:spPr>
            <a:xfrm>
              <a:off x="3361791" y="6947598"/>
              <a:ext cx="2540" cy="6350"/>
            </a:xfrm>
            <a:custGeom>
              <a:avLst/>
              <a:gdLst/>
              <a:ahLst/>
              <a:cxnLst/>
              <a:rect l="l" t="t" r="r" b="b"/>
              <a:pathLst>
                <a:path w="2539" h="6350">
                  <a:moveTo>
                    <a:pt x="2489" y="3695"/>
                  </a:moveTo>
                  <a:lnTo>
                    <a:pt x="2476" y="1841"/>
                  </a:lnTo>
                  <a:lnTo>
                    <a:pt x="2476" y="0"/>
                  </a:lnTo>
                  <a:lnTo>
                    <a:pt x="0" y="2273"/>
                  </a:lnTo>
                  <a:lnTo>
                    <a:pt x="0" y="4127"/>
                  </a:lnTo>
                  <a:lnTo>
                    <a:pt x="0" y="5994"/>
                  </a:lnTo>
                  <a:lnTo>
                    <a:pt x="2489" y="3695"/>
                  </a:lnTo>
                  <a:close/>
                </a:path>
              </a:pathLst>
            </a:custGeom>
            <a:solidFill>
              <a:srgbClr val="5E83B1"/>
            </a:solidFill>
          </p:spPr>
          <p:txBody>
            <a:bodyPr wrap="square" lIns="0" tIns="0" rIns="0" bIns="0" rtlCol="0"/>
            <a:lstStyle/>
            <a:p>
              <a:endParaRPr sz="1227"/>
            </a:p>
          </p:txBody>
        </p:sp>
        <p:sp>
          <p:nvSpPr>
            <p:cNvPr id="6249" name="object 6249"/>
            <p:cNvSpPr/>
            <p:nvPr/>
          </p:nvSpPr>
          <p:spPr>
            <a:xfrm>
              <a:off x="3361791" y="6951294"/>
              <a:ext cx="2540" cy="4445"/>
            </a:xfrm>
            <a:custGeom>
              <a:avLst/>
              <a:gdLst/>
              <a:ahLst/>
              <a:cxnLst/>
              <a:rect l="l" t="t" r="r" b="b"/>
              <a:pathLst>
                <a:path w="2539" h="4445">
                  <a:moveTo>
                    <a:pt x="2489" y="0"/>
                  </a:moveTo>
                  <a:lnTo>
                    <a:pt x="0" y="2298"/>
                  </a:lnTo>
                  <a:lnTo>
                    <a:pt x="0" y="4432"/>
                  </a:lnTo>
                  <a:lnTo>
                    <a:pt x="2489" y="2120"/>
                  </a:lnTo>
                  <a:lnTo>
                    <a:pt x="2489" y="0"/>
                  </a:lnTo>
                  <a:close/>
                </a:path>
              </a:pathLst>
            </a:custGeom>
            <a:solidFill>
              <a:srgbClr val="5E84B2"/>
            </a:solidFill>
          </p:spPr>
          <p:txBody>
            <a:bodyPr wrap="square" lIns="0" tIns="0" rIns="0" bIns="0" rtlCol="0"/>
            <a:lstStyle/>
            <a:p>
              <a:endParaRPr sz="1227"/>
            </a:p>
          </p:txBody>
        </p:sp>
        <p:sp>
          <p:nvSpPr>
            <p:cNvPr id="6250" name="object 6250"/>
            <p:cNvSpPr/>
            <p:nvPr/>
          </p:nvSpPr>
          <p:spPr>
            <a:xfrm>
              <a:off x="3361791" y="69534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6251" name="object 6251"/>
            <p:cNvSpPr/>
            <p:nvPr/>
          </p:nvSpPr>
          <p:spPr>
            <a:xfrm>
              <a:off x="3361791" y="6954926"/>
              <a:ext cx="2540" cy="6350"/>
            </a:xfrm>
            <a:custGeom>
              <a:avLst/>
              <a:gdLst/>
              <a:ahLst/>
              <a:cxnLst/>
              <a:rect l="l" t="t" r="r" b="b"/>
              <a:pathLst>
                <a:path w="2539" h="6350">
                  <a:moveTo>
                    <a:pt x="2514" y="3898"/>
                  </a:moveTo>
                  <a:lnTo>
                    <a:pt x="2501" y="2133"/>
                  </a:lnTo>
                  <a:lnTo>
                    <a:pt x="2501" y="0"/>
                  </a:lnTo>
                  <a:lnTo>
                    <a:pt x="0" y="2298"/>
                  </a:lnTo>
                  <a:lnTo>
                    <a:pt x="0" y="4445"/>
                  </a:lnTo>
                  <a:lnTo>
                    <a:pt x="0" y="6223"/>
                  </a:lnTo>
                  <a:lnTo>
                    <a:pt x="2514" y="3898"/>
                  </a:lnTo>
                  <a:close/>
                </a:path>
              </a:pathLst>
            </a:custGeom>
            <a:solidFill>
              <a:srgbClr val="5E86B3"/>
            </a:solidFill>
          </p:spPr>
          <p:txBody>
            <a:bodyPr wrap="square" lIns="0" tIns="0" rIns="0" bIns="0" rtlCol="0"/>
            <a:lstStyle/>
            <a:p>
              <a:endParaRPr sz="1227"/>
            </a:p>
          </p:txBody>
        </p:sp>
        <p:sp>
          <p:nvSpPr>
            <p:cNvPr id="6252" name="object 6252"/>
            <p:cNvSpPr/>
            <p:nvPr/>
          </p:nvSpPr>
          <p:spPr>
            <a:xfrm>
              <a:off x="3361791" y="6958825"/>
              <a:ext cx="2540" cy="4445"/>
            </a:xfrm>
            <a:custGeom>
              <a:avLst/>
              <a:gdLst/>
              <a:ahLst/>
              <a:cxnLst/>
              <a:rect l="l" t="t" r="r" b="b"/>
              <a:pathLst>
                <a:path w="2539" h="4445">
                  <a:moveTo>
                    <a:pt x="2514" y="0"/>
                  </a:moveTo>
                  <a:lnTo>
                    <a:pt x="0" y="2324"/>
                  </a:lnTo>
                  <a:lnTo>
                    <a:pt x="0" y="3949"/>
                  </a:lnTo>
                  <a:lnTo>
                    <a:pt x="2514" y="1638"/>
                  </a:lnTo>
                  <a:lnTo>
                    <a:pt x="2514" y="0"/>
                  </a:lnTo>
                  <a:close/>
                </a:path>
              </a:pathLst>
            </a:custGeom>
            <a:solidFill>
              <a:srgbClr val="5E86B4"/>
            </a:solidFill>
          </p:spPr>
          <p:txBody>
            <a:bodyPr wrap="square" lIns="0" tIns="0" rIns="0" bIns="0" rtlCol="0"/>
            <a:lstStyle/>
            <a:p>
              <a:endParaRPr sz="1227"/>
            </a:p>
          </p:txBody>
        </p:sp>
        <p:sp>
          <p:nvSpPr>
            <p:cNvPr id="6253" name="object 6253"/>
            <p:cNvSpPr/>
            <p:nvPr/>
          </p:nvSpPr>
          <p:spPr>
            <a:xfrm>
              <a:off x="3361791" y="6960463"/>
              <a:ext cx="2540" cy="6350"/>
            </a:xfrm>
            <a:custGeom>
              <a:avLst/>
              <a:gdLst/>
              <a:ahLst/>
              <a:cxnLst/>
              <a:rect l="l" t="t" r="r" b="b"/>
              <a:pathLst>
                <a:path w="2539" h="6350">
                  <a:moveTo>
                    <a:pt x="2540" y="3949"/>
                  </a:moveTo>
                  <a:lnTo>
                    <a:pt x="2527" y="2120"/>
                  </a:lnTo>
                  <a:lnTo>
                    <a:pt x="2514" y="0"/>
                  </a:lnTo>
                  <a:lnTo>
                    <a:pt x="0" y="2311"/>
                  </a:lnTo>
                  <a:lnTo>
                    <a:pt x="0" y="4445"/>
                  </a:lnTo>
                  <a:lnTo>
                    <a:pt x="0" y="6286"/>
                  </a:lnTo>
                  <a:lnTo>
                    <a:pt x="2540" y="3949"/>
                  </a:lnTo>
                  <a:close/>
                </a:path>
              </a:pathLst>
            </a:custGeom>
            <a:solidFill>
              <a:srgbClr val="5E87B4"/>
            </a:solidFill>
          </p:spPr>
          <p:txBody>
            <a:bodyPr wrap="square" lIns="0" tIns="0" rIns="0" bIns="0" rtlCol="0"/>
            <a:lstStyle/>
            <a:p>
              <a:endParaRPr sz="1227"/>
            </a:p>
          </p:txBody>
        </p:sp>
        <p:sp>
          <p:nvSpPr>
            <p:cNvPr id="6254" name="object 6254"/>
            <p:cNvSpPr/>
            <p:nvPr/>
          </p:nvSpPr>
          <p:spPr>
            <a:xfrm>
              <a:off x="3361791" y="6964413"/>
              <a:ext cx="2540" cy="4445"/>
            </a:xfrm>
            <a:custGeom>
              <a:avLst/>
              <a:gdLst/>
              <a:ahLst/>
              <a:cxnLst/>
              <a:rect l="l" t="t" r="r" b="b"/>
              <a:pathLst>
                <a:path w="2539" h="4445">
                  <a:moveTo>
                    <a:pt x="2540" y="0"/>
                  </a:moveTo>
                  <a:lnTo>
                    <a:pt x="0" y="2336"/>
                  </a:lnTo>
                  <a:lnTo>
                    <a:pt x="0" y="3860"/>
                  </a:lnTo>
                  <a:lnTo>
                    <a:pt x="2540" y="1523"/>
                  </a:lnTo>
                  <a:lnTo>
                    <a:pt x="2540" y="0"/>
                  </a:lnTo>
                  <a:close/>
                </a:path>
              </a:pathLst>
            </a:custGeom>
            <a:solidFill>
              <a:srgbClr val="5E88B5"/>
            </a:solidFill>
          </p:spPr>
          <p:txBody>
            <a:bodyPr wrap="square" lIns="0" tIns="0" rIns="0" bIns="0" rtlCol="0"/>
            <a:lstStyle/>
            <a:p>
              <a:endParaRPr sz="1227"/>
            </a:p>
          </p:txBody>
        </p:sp>
        <p:sp>
          <p:nvSpPr>
            <p:cNvPr id="6255" name="object 6255"/>
            <p:cNvSpPr/>
            <p:nvPr/>
          </p:nvSpPr>
          <p:spPr>
            <a:xfrm>
              <a:off x="3361791" y="6965937"/>
              <a:ext cx="3175" cy="5080"/>
            </a:xfrm>
            <a:custGeom>
              <a:avLst/>
              <a:gdLst/>
              <a:ahLst/>
              <a:cxnLst/>
              <a:rect l="l" t="t" r="r" b="b"/>
              <a:pathLst>
                <a:path w="3175" h="5079">
                  <a:moveTo>
                    <a:pt x="2540" y="0"/>
                  </a:moveTo>
                  <a:lnTo>
                    <a:pt x="0" y="2336"/>
                  </a:lnTo>
                  <a:lnTo>
                    <a:pt x="0" y="4495"/>
                  </a:lnTo>
                  <a:lnTo>
                    <a:pt x="2552" y="2146"/>
                  </a:lnTo>
                  <a:lnTo>
                    <a:pt x="2540" y="0"/>
                  </a:lnTo>
                  <a:close/>
                </a:path>
              </a:pathLst>
            </a:custGeom>
            <a:solidFill>
              <a:srgbClr val="5E88B6"/>
            </a:solidFill>
          </p:spPr>
          <p:txBody>
            <a:bodyPr wrap="square" lIns="0" tIns="0" rIns="0" bIns="0" rtlCol="0"/>
            <a:lstStyle/>
            <a:p>
              <a:endParaRPr sz="1227"/>
            </a:p>
          </p:txBody>
        </p:sp>
        <p:sp>
          <p:nvSpPr>
            <p:cNvPr id="6256" name="object 6256"/>
            <p:cNvSpPr/>
            <p:nvPr/>
          </p:nvSpPr>
          <p:spPr>
            <a:xfrm>
              <a:off x="3361791" y="6968083"/>
              <a:ext cx="3175" cy="4445"/>
            </a:xfrm>
            <a:custGeom>
              <a:avLst/>
              <a:gdLst/>
              <a:ahLst/>
              <a:cxnLst/>
              <a:rect l="l" t="t" r="r" b="b"/>
              <a:pathLst>
                <a:path w="3175" h="4445">
                  <a:moveTo>
                    <a:pt x="2552" y="0"/>
                  </a:moveTo>
                  <a:lnTo>
                    <a:pt x="0" y="2349"/>
                  </a:lnTo>
                  <a:lnTo>
                    <a:pt x="0" y="4063"/>
                  </a:lnTo>
                  <a:lnTo>
                    <a:pt x="2552" y="1701"/>
                  </a:lnTo>
                  <a:lnTo>
                    <a:pt x="2552" y="0"/>
                  </a:lnTo>
                  <a:close/>
                </a:path>
              </a:pathLst>
            </a:custGeom>
            <a:solidFill>
              <a:srgbClr val="5F88B6"/>
            </a:solidFill>
          </p:spPr>
          <p:txBody>
            <a:bodyPr wrap="square" lIns="0" tIns="0" rIns="0" bIns="0" rtlCol="0"/>
            <a:lstStyle/>
            <a:p>
              <a:endParaRPr sz="1227"/>
            </a:p>
          </p:txBody>
        </p:sp>
        <p:sp>
          <p:nvSpPr>
            <p:cNvPr id="6257" name="object 6257"/>
            <p:cNvSpPr/>
            <p:nvPr/>
          </p:nvSpPr>
          <p:spPr>
            <a:xfrm>
              <a:off x="3361791" y="6969785"/>
              <a:ext cx="3175" cy="4445"/>
            </a:xfrm>
            <a:custGeom>
              <a:avLst/>
              <a:gdLst/>
              <a:ahLst/>
              <a:cxnLst/>
              <a:rect l="l" t="t" r="r" b="b"/>
              <a:pathLst>
                <a:path w="3175" h="4445">
                  <a:moveTo>
                    <a:pt x="2552" y="0"/>
                  </a:moveTo>
                  <a:lnTo>
                    <a:pt x="0" y="2362"/>
                  </a:lnTo>
                  <a:lnTo>
                    <a:pt x="0" y="4267"/>
                  </a:lnTo>
                  <a:lnTo>
                    <a:pt x="2565" y="1904"/>
                  </a:lnTo>
                  <a:lnTo>
                    <a:pt x="2552" y="0"/>
                  </a:lnTo>
                  <a:close/>
                </a:path>
              </a:pathLst>
            </a:custGeom>
            <a:solidFill>
              <a:srgbClr val="5F89B6"/>
            </a:solidFill>
          </p:spPr>
          <p:txBody>
            <a:bodyPr wrap="square" lIns="0" tIns="0" rIns="0" bIns="0" rtlCol="0"/>
            <a:lstStyle/>
            <a:p>
              <a:endParaRPr sz="1227"/>
            </a:p>
          </p:txBody>
        </p:sp>
        <p:sp>
          <p:nvSpPr>
            <p:cNvPr id="6258" name="object 6258"/>
            <p:cNvSpPr/>
            <p:nvPr/>
          </p:nvSpPr>
          <p:spPr>
            <a:xfrm>
              <a:off x="3361791" y="6971690"/>
              <a:ext cx="3175" cy="4445"/>
            </a:xfrm>
            <a:custGeom>
              <a:avLst/>
              <a:gdLst/>
              <a:ahLst/>
              <a:cxnLst/>
              <a:rect l="l" t="t" r="r" b="b"/>
              <a:pathLst>
                <a:path w="3175" h="4445">
                  <a:moveTo>
                    <a:pt x="2565" y="0"/>
                  </a:moveTo>
                  <a:lnTo>
                    <a:pt x="0" y="2362"/>
                  </a:lnTo>
                  <a:lnTo>
                    <a:pt x="0" y="4203"/>
                  </a:lnTo>
                  <a:lnTo>
                    <a:pt x="2565" y="1828"/>
                  </a:lnTo>
                  <a:lnTo>
                    <a:pt x="2565" y="0"/>
                  </a:lnTo>
                  <a:close/>
                </a:path>
              </a:pathLst>
            </a:custGeom>
            <a:solidFill>
              <a:srgbClr val="5F8AB7"/>
            </a:solidFill>
          </p:spPr>
          <p:txBody>
            <a:bodyPr wrap="square" lIns="0" tIns="0" rIns="0" bIns="0" rtlCol="0"/>
            <a:lstStyle/>
            <a:p>
              <a:endParaRPr sz="1227"/>
            </a:p>
          </p:txBody>
        </p:sp>
        <p:sp>
          <p:nvSpPr>
            <p:cNvPr id="6259" name="object 6259"/>
            <p:cNvSpPr/>
            <p:nvPr/>
          </p:nvSpPr>
          <p:spPr>
            <a:xfrm>
              <a:off x="3361791" y="6973519"/>
              <a:ext cx="3175" cy="6350"/>
            </a:xfrm>
            <a:custGeom>
              <a:avLst/>
              <a:gdLst/>
              <a:ahLst/>
              <a:cxnLst/>
              <a:rect l="l" t="t" r="r" b="b"/>
              <a:pathLst>
                <a:path w="3175" h="6350">
                  <a:moveTo>
                    <a:pt x="2578" y="1879"/>
                  </a:moveTo>
                  <a:lnTo>
                    <a:pt x="2565" y="0"/>
                  </a:lnTo>
                  <a:lnTo>
                    <a:pt x="0" y="2374"/>
                  </a:lnTo>
                  <a:lnTo>
                    <a:pt x="0" y="4254"/>
                  </a:lnTo>
                  <a:lnTo>
                    <a:pt x="0" y="6032"/>
                  </a:lnTo>
                  <a:lnTo>
                    <a:pt x="2578" y="3657"/>
                  </a:lnTo>
                  <a:lnTo>
                    <a:pt x="2578" y="1879"/>
                  </a:lnTo>
                  <a:close/>
                </a:path>
              </a:pathLst>
            </a:custGeom>
            <a:solidFill>
              <a:srgbClr val="5F8AB8"/>
            </a:solidFill>
          </p:spPr>
          <p:txBody>
            <a:bodyPr wrap="square" lIns="0" tIns="0" rIns="0" bIns="0" rtlCol="0"/>
            <a:lstStyle/>
            <a:p>
              <a:endParaRPr sz="1227"/>
            </a:p>
          </p:txBody>
        </p:sp>
        <p:sp>
          <p:nvSpPr>
            <p:cNvPr id="6260" name="object 6260"/>
            <p:cNvSpPr/>
            <p:nvPr/>
          </p:nvSpPr>
          <p:spPr>
            <a:xfrm>
              <a:off x="3361791" y="6977176"/>
              <a:ext cx="3175" cy="5080"/>
            </a:xfrm>
            <a:custGeom>
              <a:avLst/>
              <a:gdLst/>
              <a:ahLst/>
              <a:cxnLst/>
              <a:rect l="l" t="t" r="r" b="b"/>
              <a:pathLst>
                <a:path w="3175" h="5079">
                  <a:moveTo>
                    <a:pt x="2578" y="0"/>
                  </a:moveTo>
                  <a:lnTo>
                    <a:pt x="0" y="2374"/>
                  </a:lnTo>
                  <a:lnTo>
                    <a:pt x="0" y="4559"/>
                  </a:lnTo>
                  <a:lnTo>
                    <a:pt x="2590" y="2171"/>
                  </a:lnTo>
                  <a:lnTo>
                    <a:pt x="2578" y="0"/>
                  </a:lnTo>
                  <a:close/>
                </a:path>
              </a:pathLst>
            </a:custGeom>
            <a:solidFill>
              <a:srgbClr val="5F8BB8"/>
            </a:solidFill>
          </p:spPr>
          <p:txBody>
            <a:bodyPr wrap="square" lIns="0" tIns="0" rIns="0" bIns="0" rtlCol="0"/>
            <a:lstStyle/>
            <a:p>
              <a:endParaRPr sz="1227"/>
            </a:p>
          </p:txBody>
        </p:sp>
        <p:sp>
          <p:nvSpPr>
            <p:cNvPr id="6261" name="object 6261"/>
            <p:cNvSpPr/>
            <p:nvPr/>
          </p:nvSpPr>
          <p:spPr>
            <a:xfrm>
              <a:off x="3361791" y="69793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6262" name="object 6262"/>
            <p:cNvSpPr/>
            <p:nvPr/>
          </p:nvSpPr>
          <p:spPr>
            <a:xfrm>
              <a:off x="3361791" y="6980885"/>
              <a:ext cx="3175" cy="4445"/>
            </a:xfrm>
            <a:custGeom>
              <a:avLst/>
              <a:gdLst/>
              <a:ahLst/>
              <a:cxnLst/>
              <a:rect l="l" t="t" r="r" b="b"/>
              <a:pathLst>
                <a:path w="3175" h="4445">
                  <a:moveTo>
                    <a:pt x="2603" y="0"/>
                  </a:moveTo>
                  <a:lnTo>
                    <a:pt x="0" y="2400"/>
                  </a:lnTo>
                  <a:lnTo>
                    <a:pt x="0" y="4279"/>
                  </a:lnTo>
                  <a:lnTo>
                    <a:pt x="2603" y="1879"/>
                  </a:lnTo>
                  <a:lnTo>
                    <a:pt x="2603" y="0"/>
                  </a:lnTo>
                  <a:close/>
                </a:path>
              </a:pathLst>
            </a:custGeom>
            <a:solidFill>
              <a:srgbClr val="5F8CBA"/>
            </a:solidFill>
          </p:spPr>
          <p:txBody>
            <a:bodyPr wrap="square" lIns="0" tIns="0" rIns="0" bIns="0" rtlCol="0"/>
            <a:lstStyle/>
            <a:p>
              <a:endParaRPr sz="1227"/>
            </a:p>
          </p:txBody>
        </p:sp>
        <p:sp>
          <p:nvSpPr>
            <p:cNvPr id="6263" name="object 6263"/>
            <p:cNvSpPr/>
            <p:nvPr/>
          </p:nvSpPr>
          <p:spPr>
            <a:xfrm>
              <a:off x="3361791" y="6982764"/>
              <a:ext cx="3175" cy="4445"/>
            </a:xfrm>
            <a:custGeom>
              <a:avLst/>
              <a:gdLst/>
              <a:ahLst/>
              <a:cxnLst/>
              <a:rect l="l" t="t" r="r" b="b"/>
              <a:pathLst>
                <a:path w="3175" h="4445">
                  <a:moveTo>
                    <a:pt x="2603" y="0"/>
                  </a:moveTo>
                  <a:lnTo>
                    <a:pt x="0" y="2400"/>
                  </a:lnTo>
                  <a:lnTo>
                    <a:pt x="0" y="4140"/>
                  </a:lnTo>
                  <a:lnTo>
                    <a:pt x="2616" y="1739"/>
                  </a:lnTo>
                  <a:lnTo>
                    <a:pt x="2603" y="0"/>
                  </a:lnTo>
                  <a:close/>
                </a:path>
              </a:pathLst>
            </a:custGeom>
            <a:solidFill>
              <a:srgbClr val="608DBA"/>
            </a:solidFill>
          </p:spPr>
          <p:txBody>
            <a:bodyPr wrap="square" lIns="0" tIns="0" rIns="0" bIns="0" rtlCol="0"/>
            <a:lstStyle/>
            <a:p>
              <a:endParaRPr sz="1227"/>
            </a:p>
          </p:txBody>
        </p:sp>
        <p:sp>
          <p:nvSpPr>
            <p:cNvPr id="6264" name="object 6264"/>
            <p:cNvSpPr/>
            <p:nvPr/>
          </p:nvSpPr>
          <p:spPr>
            <a:xfrm>
              <a:off x="3361791" y="6984504"/>
              <a:ext cx="3175" cy="5080"/>
            </a:xfrm>
            <a:custGeom>
              <a:avLst/>
              <a:gdLst/>
              <a:ahLst/>
              <a:cxnLst/>
              <a:rect l="l" t="t" r="r" b="b"/>
              <a:pathLst>
                <a:path w="3175" h="5079">
                  <a:moveTo>
                    <a:pt x="2628" y="3962"/>
                  </a:moveTo>
                  <a:lnTo>
                    <a:pt x="2616" y="1765"/>
                  </a:lnTo>
                  <a:lnTo>
                    <a:pt x="2616" y="0"/>
                  </a:lnTo>
                  <a:lnTo>
                    <a:pt x="0" y="2400"/>
                  </a:lnTo>
                  <a:lnTo>
                    <a:pt x="0" y="4178"/>
                  </a:lnTo>
                  <a:lnTo>
                    <a:pt x="0" y="5054"/>
                  </a:lnTo>
                  <a:lnTo>
                    <a:pt x="2108" y="4432"/>
                  </a:lnTo>
                  <a:lnTo>
                    <a:pt x="2628" y="3962"/>
                  </a:lnTo>
                  <a:close/>
                </a:path>
              </a:pathLst>
            </a:custGeom>
            <a:solidFill>
              <a:srgbClr val="608DBB"/>
            </a:solidFill>
          </p:spPr>
          <p:txBody>
            <a:bodyPr wrap="square" lIns="0" tIns="0" rIns="0" bIns="0" rtlCol="0"/>
            <a:lstStyle/>
            <a:p>
              <a:endParaRPr sz="1227"/>
            </a:p>
          </p:txBody>
        </p:sp>
        <p:sp>
          <p:nvSpPr>
            <p:cNvPr id="6265" name="object 6265"/>
            <p:cNvSpPr/>
            <p:nvPr/>
          </p:nvSpPr>
          <p:spPr>
            <a:xfrm>
              <a:off x="3363899" y="6988467"/>
              <a:ext cx="635" cy="635"/>
            </a:xfrm>
            <a:custGeom>
              <a:avLst/>
              <a:gdLst/>
              <a:ahLst/>
              <a:cxnLst/>
              <a:rect l="l" t="t" r="r" b="b"/>
              <a:pathLst>
                <a:path w="635" h="634">
                  <a:moveTo>
                    <a:pt x="520" y="0"/>
                  </a:moveTo>
                  <a:lnTo>
                    <a:pt x="0" y="469"/>
                  </a:lnTo>
                  <a:lnTo>
                    <a:pt x="520" y="317"/>
                  </a:lnTo>
                  <a:lnTo>
                    <a:pt x="520" y="0"/>
                  </a:lnTo>
                  <a:close/>
                </a:path>
              </a:pathLst>
            </a:custGeom>
            <a:solidFill>
              <a:srgbClr val="608EBC"/>
            </a:solidFill>
          </p:spPr>
          <p:txBody>
            <a:bodyPr wrap="square" lIns="0" tIns="0" rIns="0" bIns="0" rtlCol="0"/>
            <a:lstStyle/>
            <a:p>
              <a:endParaRPr sz="1227"/>
            </a:p>
          </p:txBody>
        </p:sp>
        <p:sp>
          <p:nvSpPr>
            <p:cNvPr id="6266" name="object 6266"/>
            <p:cNvSpPr/>
            <p:nvPr/>
          </p:nvSpPr>
          <p:spPr>
            <a:xfrm>
              <a:off x="3413811" y="6873354"/>
              <a:ext cx="20320" cy="7620"/>
            </a:xfrm>
            <a:custGeom>
              <a:avLst/>
              <a:gdLst/>
              <a:ahLst/>
              <a:cxnLst/>
              <a:rect l="l" t="t" r="r" b="b"/>
              <a:pathLst>
                <a:path w="20320" h="7620">
                  <a:moveTo>
                    <a:pt x="19989" y="1104"/>
                  </a:moveTo>
                  <a:lnTo>
                    <a:pt x="16764" y="0"/>
                  </a:lnTo>
                  <a:lnTo>
                    <a:pt x="1473" y="4597"/>
                  </a:lnTo>
                  <a:lnTo>
                    <a:pt x="0" y="5029"/>
                  </a:lnTo>
                  <a:lnTo>
                    <a:pt x="533" y="6997"/>
                  </a:lnTo>
                  <a:lnTo>
                    <a:pt x="2006" y="6553"/>
                  </a:lnTo>
                  <a:lnTo>
                    <a:pt x="19989" y="1104"/>
                  </a:lnTo>
                  <a:close/>
                </a:path>
              </a:pathLst>
            </a:custGeom>
            <a:solidFill>
              <a:srgbClr val="5B73A0"/>
            </a:solidFill>
          </p:spPr>
          <p:txBody>
            <a:bodyPr wrap="square" lIns="0" tIns="0" rIns="0" bIns="0" rtlCol="0"/>
            <a:lstStyle/>
            <a:p>
              <a:endParaRPr sz="1227"/>
            </a:p>
          </p:txBody>
        </p:sp>
        <p:sp>
          <p:nvSpPr>
            <p:cNvPr id="6267" name="object 6267"/>
            <p:cNvSpPr/>
            <p:nvPr/>
          </p:nvSpPr>
          <p:spPr>
            <a:xfrm>
              <a:off x="3411169" y="6878383"/>
              <a:ext cx="3175" cy="3175"/>
            </a:xfrm>
            <a:custGeom>
              <a:avLst/>
              <a:gdLst/>
              <a:ahLst/>
              <a:cxnLst/>
              <a:rect l="l" t="t" r="r" b="b"/>
              <a:pathLst>
                <a:path w="3175" h="3175">
                  <a:moveTo>
                    <a:pt x="3175" y="1968"/>
                  </a:moveTo>
                  <a:lnTo>
                    <a:pt x="2641" y="0"/>
                  </a:lnTo>
                  <a:lnTo>
                    <a:pt x="1181" y="444"/>
                  </a:lnTo>
                  <a:lnTo>
                    <a:pt x="0" y="800"/>
                  </a:lnTo>
                  <a:lnTo>
                    <a:pt x="546" y="2768"/>
                  </a:lnTo>
                  <a:lnTo>
                    <a:pt x="1257" y="2552"/>
                  </a:lnTo>
                  <a:lnTo>
                    <a:pt x="1701" y="2413"/>
                  </a:lnTo>
                  <a:lnTo>
                    <a:pt x="3175" y="1968"/>
                  </a:lnTo>
                  <a:close/>
                </a:path>
              </a:pathLst>
            </a:custGeom>
            <a:solidFill>
              <a:srgbClr val="5B74A1"/>
            </a:solidFill>
          </p:spPr>
          <p:txBody>
            <a:bodyPr wrap="square" lIns="0" tIns="0" rIns="0" bIns="0" rtlCol="0"/>
            <a:lstStyle/>
            <a:p>
              <a:endParaRPr sz="1227"/>
            </a:p>
          </p:txBody>
        </p:sp>
        <p:sp>
          <p:nvSpPr>
            <p:cNvPr id="6268" name="object 6268"/>
            <p:cNvSpPr/>
            <p:nvPr/>
          </p:nvSpPr>
          <p:spPr>
            <a:xfrm>
              <a:off x="3409619" y="6879183"/>
              <a:ext cx="2540" cy="2540"/>
            </a:xfrm>
            <a:custGeom>
              <a:avLst/>
              <a:gdLst/>
              <a:ahLst/>
              <a:cxnLst/>
              <a:rect l="l" t="t" r="r" b="b"/>
              <a:pathLst>
                <a:path w="2539" h="2540">
                  <a:moveTo>
                    <a:pt x="1549" y="0"/>
                  </a:moveTo>
                  <a:lnTo>
                    <a:pt x="0" y="457"/>
                  </a:lnTo>
                  <a:lnTo>
                    <a:pt x="546" y="2438"/>
                  </a:lnTo>
                  <a:lnTo>
                    <a:pt x="2095" y="1968"/>
                  </a:lnTo>
                  <a:lnTo>
                    <a:pt x="1549" y="0"/>
                  </a:lnTo>
                  <a:close/>
                </a:path>
              </a:pathLst>
            </a:custGeom>
            <a:solidFill>
              <a:srgbClr val="5B75A1"/>
            </a:solidFill>
          </p:spPr>
          <p:txBody>
            <a:bodyPr wrap="square" lIns="0" tIns="0" rIns="0" bIns="0" rtlCol="0"/>
            <a:lstStyle/>
            <a:p>
              <a:endParaRPr sz="1227"/>
            </a:p>
          </p:txBody>
        </p:sp>
        <p:sp>
          <p:nvSpPr>
            <p:cNvPr id="6269" name="object 6269"/>
            <p:cNvSpPr/>
            <p:nvPr/>
          </p:nvSpPr>
          <p:spPr>
            <a:xfrm>
              <a:off x="3408451" y="6879640"/>
              <a:ext cx="1905" cy="2540"/>
            </a:xfrm>
            <a:custGeom>
              <a:avLst/>
              <a:gdLst/>
              <a:ahLst/>
              <a:cxnLst/>
              <a:rect l="l" t="t" r="r" b="b"/>
              <a:pathLst>
                <a:path w="1904" h="2540">
                  <a:moveTo>
                    <a:pt x="1168" y="0"/>
                  </a:moveTo>
                  <a:lnTo>
                    <a:pt x="0" y="355"/>
                  </a:lnTo>
                  <a:lnTo>
                    <a:pt x="533" y="2336"/>
                  </a:lnTo>
                  <a:lnTo>
                    <a:pt x="927" y="2222"/>
                  </a:lnTo>
                  <a:lnTo>
                    <a:pt x="1714" y="1981"/>
                  </a:lnTo>
                  <a:lnTo>
                    <a:pt x="1168" y="0"/>
                  </a:lnTo>
                  <a:close/>
                </a:path>
              </a:pathLst>
            </a:custGeom>
            <a:solidFill>
              <a:srgbClr val="5C75A2"/>
            </a:solidFill>
          </p:spPr>
          <p:txBody>
            <a:bodyPr wrap="square" lIns="0" tIns="0" rIns="0" bIns="0" rtlCol="0"/>
            <a:lstStyle/>
            <a:p>
              <a:endParaRPr sz="1227"/>
            </a:p>
          </p:txBody>
        </p:sp>
        <p:sp>
          <p:nvSpPr>
            <p:cNvPr id="6270" name="object 6270"/>
            <p:cNvSpPr/>
            <p:nvPr/>
          </p:nvSpPr>
          <p:spPr>
            <a:xfrm>
              <a:off x="3406978" y="6879996"/>
              <a:ext cx="2540" cy="2540"/>
            </a:xfrm>
            <a:custGeom>
              <a:avLst/>
              <a:gdLst/>
              <a:ahLst/>
              <a:cxnLst/>
              <a:rect l="l" t="t" r="r" b="b"/>
              <a:pathLst>
                <a:path w="2539" h="2540">
                  <a:moveTo>
                    <a:pt x="1473" y="0"/>
                  </a:moveTo>
                  <a:lnTo>
                    <a:pt x="0" y="444"/>
                  </a:lnTo>
                  <a:lnTo>
                    <a:pt x="546" y="2425"/>
                  </a:lnTo>
                  <a:lnTo>
                    <a:pt x="2006" y="1981"/>
                  </a:lnTo>
                  <a:lnTo>
                    <a:pt x="1473" y="0"/>
                  </a:lnTo>
                  <a:close/>
                </a:path>
              </a:pathLst>
            </a:custGeom>
            <a:solidFill>
              <a:srgbClr val="5C75A3"/>
            </a:solidFill>
          </p:spPr>
          <p:txBody>
            <a:bodyPr wrap="square" lIns="0" tIns="0" rIns="0" bIns="0" rtlCol="0"/>
            <a:lstStyle/>
            <a:p>
              <a:endParaRPr sz="1227"/>
            </a:p>
          </p:txBody>
        </p:sp>
        <p:sp>
          <p:nvSpPr>
            <p:cNvPr id="6271" name="object 6271"/>
            <p:cNvSpPr/>
            <p:nvPr/>
          </p:nvSpPr>
          <p:spPr>
            <a:xfrm>
              <a:off x="3405835" y="6880441"/>
              <a:ext cx="1905" cy="2540"/>
            </a:xfrm>
            <a:custGeom>
              <a:avLst/>
              <a:gdLst/>
              <a:ahLst/>
              <a:cxnLst/>
              <a:rect l="l" t="t" r="r" b="b"/>
              <a:pathLst>
                <a:path w="1904" h="2540">
                  <a:moveTo>
                    <a:pt x="1143" y="0"/>
                  </a:moveTo>
                  <a:lnTo>
                    <a:pt x="0" y="342"/>
                  </a:lnTo>
                  <a:lnTo>
                    <a:pt x="546" y="2324"/>
                  </a:lnTo>
                  <a:lnTo>
                    <a:pt x="1130" y="2146"/>
                  </a:lnTo>
                  <a:lnTo>
                    <a:pt x="1689" y="1981"/>
                  </a:lnTo>
                  <a:lnTo>
                    <a:pt x="1143" y="0"/>
                  </a:lnTo>
                  <a:close/>
                </a:path>
              </a:pathLst>
            </a:custGeom>
            <a:solidFill>
              <a:srgbClr val="5C76A3"/>
            </a:solidFill>
          </p:spPr>
          <p:txBody>
            <a:bodyPr wrap="square" lIns="0" tIns="0" rIns="0" bIns="0" rtlCol="0"/>
            <a:lstStyle/>
            <a:p>
              <a:endParaRPr sz="1227"/>
            </a:p>
          </p:txBody>
        </p:sp>
        <p:sp>
          <p:nvSpPr>
            <p:cNvPr id="6272" name="object 6272"/>
            <p:cNvSpPr/>
            <p:nvPr/>
          </p:nvSpPr>
          <p:spPr>
            <a:xfrm>
              <a:off x="3404349" y="6880783"/>
              <a:ext cx="2540" cy="2540"/>
            </a:xfrm>
            <a:custGeom>
              <a:avLst/>
              <a:gdLst/>
              <a:ahLst/>
              <a:cxnLst/>
              <a:rect l="l" t="t" r="r" b="b"/>
              <a:pathLst>
                <a:path w="2539" h="2540">
                  <a:moveTo>
                    <a:pt x="1485" y="0"/>
                  </a:moveTo>
                  <a:lnTo>
                    <a:pt x="0" y="444"/>
                  </a:lnTo>
                  <a:lnTo>
                    <a:pt x="546" y="2438"/>
                  </a:lnTo>
                  <a:lnTo>
                    <a:pt x="2032" y="1981"/>
                  </a:lnTo>
                  <a:lnTo>
                    <a:pt x="1485" y="0"/>
                  </a:lnTo>
                  <a:close/>
                </a:path>
              </a:pathLst>
            </a:custGeom>
            <a:solidFill>
              <a:srgbClr val="5C77A4"/>
            </a:solidFill>
          </p:spPr>
          <p:txBody>
            <a:bodyPr wrap="square" lIns="0" tIns="0" rIns="0" bIns="0" rtlCol="0"/>
            <a:lstStyle/>
            <a:p>
              <a:endParaRPr sz="1227"/>
            </a:p>
          </p:txBody>
        </p:sp>
        <p:sp>
          <p:nvSpPr>
            <p:cNvPr id="6273" name="object 6273"/>
            <p:cNvSpPr/>
            <p:nvPr/>
          </p:nvSpPr>
          <p:spPr>
            <a:xfrm>
              <a:off x="3401657" y="6881228"/>
              <a:ext cx="3810" cy="3175"/>
            </a:xfrm>
            <a:custGeom>
              <a:avLst/>
              <a:gdLst/>
              <a:ahLst/>
              <a:cxnLst/>
              <a:rect l="l" t="t" r="r" b="b"/>
              <a:pathLst>
                <a:path w="3810" h="3175">
                  <a:moveTo>
                    <a:pt x="3238" y="1993"/>
                  </a:moveTo>
                  <a:lnTo>
                    <a:pt x="2692" y="0"/>
                  </a:lnTo>
                  <a:lnTo>
                    <a:pt x="1549" y="342"/>
                  </a:lnTo>
                  <a:lnTo>
                    <a:pt x="0" y="812"/>
                  </a:lnTo>
                  <a:lnTo>
                    <a:pt x="533" y="2806"/>
                  </a:lnTo>
                  <a:lnTo>
                    <a:pt x="1854" y="2413"/>
                  </a:lnTo>
                  <a:lnTo>
                    <a:pt x="2095" y="2336"/>
                  </a:lnTo>
                  <a:lnTo>
                    <a:pt x="3238" y="1993"/>
                  </a:lnTo>
                  <a:close/>
                </a:path>
              </a:pathLst>
            </a:custGeom>
            <a:solidFill>
              <a:srgbClr val="5C78A4"/>
            </a:solidFill>
          </p:spPr>
          <p:txBody>
            <a:bodyPr wrap="square" lIns="0" tIns="0" rIns="0" bIns="0" rtlCol="0"/>
            <a:lstStyle/>
            <a:p>
              <a:endParaRPr sz="1227"/>
            </a:p>
          </p:txBody>
        </p:sp>
        <p:sp>
          <p:nvSpPr>
            <p:cNvPr id="6274" name="object 6274"/>
            <p:cNvSpPr/>
            <p:nvPr/>
          </p:nvSpPr>
          <p:spPr>
            <a:xfrm>
              <a:off x="3400183" y="6882041"/>
              <a:ext cx="2540" cy="2540"/>
            </a:xfrm>
            <a:custGeom>
              <a:avLst/>
              <a:gdLst/>
              <a:ahLst/>
              <a:cxnLst/>
              <a:rect l="l" t="t" r="r" b="b"/>
              <a:pathLst>
                <a:path w="2539" h="2540">
                  <a:moveTo>
                    <a:pt x="1473" y="0"/>
                  </a:moveTo>
                  <a:lnTo>
                    <a:pt x="0" y="431"/>
                  </a:lnTo>
                  <a:lnTo>
                    <a:pt x="533" y="2438"/>
                  </a:lnTo>
                  <a:lnTo>
                    <a:pt x="2006" y="1993"/>
                  </a:lnTo>
                  <a:lnTo>
                    <a:pt x="1473" y="0"/>
                  </a:lnTo>
                  <a:close/>
                </a:path>
              </a:pathLst>
            </a:custGeom>
            <a:solidFill>
              <a:srgbClr val="5C78A5"/>
            </a:solidFill>
          </p:spPr>
          <p:txBody>
            <a:bodyPr wrap="square" lIns="0" tIns="0" rIns="0" bIns="0" rtlCol="0"/>
            <a:lstStyle/>
            <a:p>
              <a:endParaRPr sz="1227"/>
            </a:p>
          </p:txBody>
        </p:sp>
        <p:sp>
          <p:nvSpPr>
            <p:cNvPr id="6275" name="object 6275"/>
            <p:cNvSpPr/>
            <p:nvPr/>
          </p:nvSpPr>
          <p:spPr>
            <a:xfrm>
              <a:off x="3397555" y="6882472"/>
              <a:ext cx="3175" cy="3175"/>
            </a:xfrm>
            <a:custGeom>
              <a:avLst/>
              <a:gdLst/>
              <a:ahLst/>
              <a:cxnLst/>
              <a:rect l="l" t="t" r="r" b="b"/>
              <a:pathLst>
                <a:path w="3175" h="3175">
                  <a:moveTo>
                    <a:pt x="3162" y="2006"/>
                  </a:moveTo>
                  <a:lnTo>
                    <a:pt x="2628" y="0"/>
                  </a:lnTo>
                  <a:lnTo>
                    <a:pt x="1460" y="355"/>
                  </a:lnTo>
                  <a:lnTo>
                    <a:pt x="0" y="787"/>
                  </a:lnTo>
                  <a:lnTo>
                    <a:pt x="546" y="2806"/>
                  </a:lnTo>
                  <a:lnTo>
                    <a:pt x="2006" y="2362"/>
                  </a:lnTo>
                  <a:lnTo>
                    <a:pt x="3162" y="2006"/>
                  </a:lnTo>
                  <a:close/>
                </a:path>
              </a:pathLst>
            </a:custGeom>
            <a:solidFill>
              <a:srgbClr val="5C79A6"/>
            </a:solidFill>
          </p:spPr>
          <p:txBody>
            <a:bodyPr wrap="square" lIns="0" tIns="0" rIns="0" bIns="0" rtlCol="0"/>
            <a:lstStyle/>
            <a:p>
              <a:endParaRPr sz="1227"/>
            </a:p>
          </p:txBody>
        </p:sp>
        <p:sp>
          <p:nvSpPr>
            <p:cNvPr id="6276" name="object 6276"/>
            <p:cNvSpPr/>
            <p:nvPr/>
          </p:nvSpPr>
          <p:spPr>
            <a:xfrm>
              <a:off x="3396386" y="6883260"/>
              <a:ext cx="1905" cy="2540"/>
            </a:xfrm>
            <a:custGeom>
              <a:avLst/>
              <a:gdLst/>
              <a:ahLst/>
              <a:cxnLst/>
              <a:rect l="l" t="t" r="r" b="b"/>
              <a:pathLst>
                <a:path w="1904" h="2540">
                  <a:moveTo>
                    <a:pt x="1168" y="0"/>
                  </a:moveTo>
                  <a:lnTo>
                    <a:pt x="0" y="355"/>
                  </a:lnTo>
                  <a:lnTo>
                    <a:pt x="546" y="2374"/>
                  </a:lnTo>
                  <a:lnTo>
                    <a:pt x="1714" y="2019"/>
                  </a:lnTo>
                  <a:lnTo>
                    <a:pt x="1168" y="0"/>
                  </a:lnTo>
                  <a:close/>
                </a:path>
              </a:pathLst>
            </a:custGeom>
            <a:solidFill>
              <a:srgbClr val="5C7AA6"/>
            </a:solidFill>
          </p:spPr>
          <p:txBody>
            <a:bodyPr wrap="square" lIns="0" tIns="0" rIns="0" bIns="0" rtlCol="0"/>
            <a:lstStyle/>
            <a:p>
              <a:endParaRPr sz="1227"/>
            </a:p>
          </p:txBody>
        </p:sp>
        <p:sp>
          <p:nvSpPr>
            <p:cNvPr id="6277" name="object 6277"/>
            <p:cNvSpPr/>
            <p:nvPr/>
          </p:nvSpPr>
          <p:spPr>
            <a:xfrm>
              <a:off x="3394824" y="6883616"/>
              <a:ext cx="2540" cy="2540"/>
            </a:xfrm>
            <a:custGeom>
              <a:avLst/>
              <a:gdLst/>
              <a:ahLst/>
              <a:cxnLst/>
              <a:rect l="l" t="t" r="r" b="b"/>
              <a:pathLst>
                <a:path w="2539" h="2540">
                  <a:moveTo>
                    <a:pt x="1562" y="0"/>
                  </a:moveTo>
                  <a:lnTo>
                    <a:pt x="0" y="469"/>
                  </a:lnTo>
                  <a:lnTo>
                    <a:pt x="546" y="2489"/>
                  </a:lnTo>
                  <a:lnTo>
                    <a:pt x="2108" y="2019"/>
                  </a:lnTo>
                  <a:lnTo>
                    <a:pt x="1562" y="0"/>
                  </a:lnTo>
                  <a:close/>
                </a:path>
              </a:pathLst>
            </a:custGeom>
            <a:solidFill>
              <a:srgbClr val="5C7AA7"/>
            </a:solidFill>
          </p:spPr>
          <p:txBody>
            <a:bodyPr wrap="square" lIns="0" tIns="0" rIns="0" bIns="0" rtlCol="0"/>
            <a:lstStyle/>
            <a:p>
              <a:endParaRPr sz="1227"/>
            </a:p>
          </p:txBody>
        </p:sp>
        <p:sp>
          <p:nvSpPr>
            <p:cNvPr id="6278" name="object 6278"/>
            <p:cNvSpPr/>
            <p:nvPr/>
          </p:nvSpPr>
          <p:spPr>
            <a:xfrm>
              <a:off x="3393681" y="6884085"/>
              <a:ext cx="1905" cy="2540"/>
            </a:xfrm>
            <a:custGeom>
              <a:avLst/>
              <a:gdLst/>
              <a:ahLst/>
              <a:cxnLst/>
              <a:rect l="l" t="t" r="r" b="b"/>
              <a:pathLst>
                <a:path w="1904" h="2540">
                  <a:moveTo>
                    <a:pt x="1143" y="0"/>
                  </a:moveTo>
                  <a:lnTo>
                    <a:pt x="0" y="342"/>
                  </a:lnTo>
                  <a:lnTo>
                    <a:pt x="546" y="2362"/>
                  </a:lnTo>
                  <a:lnTo>
                    <a:pt x="1689" y="2019"/>
                  </a:lnTo>
                  <a:lnTo>
                    <a:pt x="1143" y="0"/>
                  </a:lnTo>
                  <a:close/>
                </a:path>
              </a:pathLst>
            </a:custGeom>
            <a:solidFill>
              <a:srgbClr val="5C7AA8"/>
            </a:solidFill>
          </p:spPr>
          <p:txBody>
            <a:bodyPr wrap="square" lIns="0" tIns="0" rIns="0" bIns="0" rtlCol="0"/>
            <a:lstStyle/>
            <a:p>
              <a:endParaRPr sz="1227"/>
            </a:p>
          </p:txBody>
        </p:sp>
        <p:sp>
          <p:nvSpPr>
            <p:cNvPr id="6279" name="object 6279"/>
            <p:cNvSpPr/>
            <p:nvPr/>
          </p:nvSpPr>
          <p:spPr>
            <a:xfrm>
              <a:off x="3392182" y="6884428"/>
              <a:ext cx="2540" cy="2540"/>
            </a:xfrm>
            <a:custGeom>
              <a:avLst/>
              <a:gdLst/>
              <a:ahLst/>
              <a:cxnLst/>
              <a:rect l="l" t="t" r="r" b="b"/>
              <a:pathLst>
                <a:path w="2539" h="2540">
                  <a:moveTo>
                    <a:pt x="1498" y="0"/>
                  </a:moveTo>
                  <a:lnTo>
                    <a:pt x="0" y="444"/>
                  </a:lnTo>
                  <a:lnTo>
                    <a:pt x="558" y="2476"/>
                  </a:lnTo>
                  <a:lnTo>
                    <a:pt x="2044" y="2019"/>
                  </a:lnTo>
                  <a:lnTo>
                    <a:pt x="1498" y="0"/>
                  </a:lnTo>
                  <a:close/>
                </a:path>
              </a:pathLst>
            </a:custGeom>
            <a:solidFill>
              <a:srgbClr val="5C7BA8"/>
            </a:solidFill>
          </p:spPr>
          <p:txBody>
            <a:bodyPr wrap="square" lIns="0" tIns="0" rIns="0" bIns="0" rtlCol="0"/>
            <a:lstStyle/>
            <a:p>
              <a:endParaRPr sz="1227"/>
            </a:p>
          </p:txBody>
        </p:sp>
        <p:sp>
          <p:nvSpPr>
            <p:cNvPr id="6280" name="object 6280"/>
            <p:cNvSpPr/>
            <p:nvPr/>
          </p:nvSpPr>
          <p:spPr>
            <a:xfrm>
              <a:off x="3391039" y="6884873"/>
              <a:ext cx="1905" cy="2540"/>
            </a:xfrm>
            <a:custGeom>
              <a:avLst/>
              <a:gdLst/>
              <a:ahLst/>
              <a:cxnLst/>
              <a:rect l="l" t="t" r="r" b="b"/>
              <a:pathLst>
                <a:path w="1904" h="2540">
                  <a:moveTo>
                    <a:pt x="1142" y="0"/>
                  </a:moveTo>
                  <a:lnTo>
                    <a:pt x="0" y="342"/>
                  </a:lnTo>
                  <a:lnTo>
                    <a:pt x="558" y="2374"/>
                  </a:lnTo>
                  <a:lnTo>
                    <a:pt x="1701" y="2032"/>
                  </a:lnTo>
                  <a:lnTo>
                    <a:pt x="1142" y="0"/>
                  </a:lnTo>
                  <a:close/>
                </a:path>
              </a:pathLst>
            </a:custGeom>
            <a:solidFill>
              <a:srgbClr val="5C7CA8"/>
            </a:solidFill>
          </p:spPr>
          <p:txBody>
            <a:bodyPr wrap="square" lIns="0" tIns="0" rIns="0" bIns="0" rtlCol="0"/>
            <a:lstStyle/>
            <a:p>
              <a:endParaRPr sz="1227"/>
            </a:p>
          </p:txBody>
        </p:sp>
        <p:sp>
          <p:nvSpPr>
            <p:cNvPr id="6281" name="object 6281"/>
            <p:cNvSpPr/>
            <p:nvPr/>
          </p:nvSpPr>
          <p:spPr>
            <a:xfrm>
              <a:off x="3389579" y="6885216"/>
              <a:ext cx="2540" cy="2540"/>
            </a:xfrm>
            <a:custGeom>
              <a:avLst/>
              <a:gdLst/>
              <a:ahLst/>
              <a:cxnLst/>
              <a:rect l="l" t="t" r="r" b="b"/>
              <a:pathLst>
                <a:path w="2539" h="2540">
                  <a:moveTo>
                    <a:pt x="1460" y="0"/>
                  </a:moveTo>
                  <a:lnTo>
                    <a:pt x="0" y="444"/>
                  </a:lnTo>
                  <a:lnTo>
                    <a:pt x="558" y="2476"/>
                  </a:lnTo>
                  <a:lnTo>
                    <a:pt x="2019" y="2031"/>
                  </a:lnTo>
                  <a:lnTo>
                    <a:pt x="1460" y="0"/>
                  </a:lnTo>
                  <a:close/>
                </a:path>
              </a:pathLst>
            </a:custGeom>
            <a:solidFill>
              <a:srgbClr val="5C7CA9"/>
            </a:solidFill>
          </p:spPr>
          <p:txBody>
            <a:bodyPr wrap="square" lIns="0" tIns="0" rIns="0" bIns="0" rtlCol="0"/>
            <a:lstStyle/>
            <a:p>
              <a:endParaRPr sz="1227"/>
            </a:p>
          </p:txBody>
        </p:sp>
        <p:sp>
          <p:nvSpPr>
            <p:cNvPr id="6282" name="object 6282"/>
            <p:cNvSpPr/>
            <p:nvPr/>
          </p:nvSpPr>
          <p:spPr>
            <a:xfrm>
              <a:off x="3388410" y="6885660"/>
              <a:ext cx="1905" cy="2540"/>
            </a:xfrm>
            <a:custGeom>
              <a:avLst/>
              <a:gdLst/>
              <a:ahLst/>
              <a:cxnLst/>
              <a:rect l="l" t="t" r="r" b="b"/>
              <a:pathLst>
                <a:path w="1904" h="2540">
                  <a:moveTo>
                    <a:pt x="1168" y="0"/>
                  </a:moveTo>
                  <a:lnTo>
                    <a:pt x="0" y="342"/>
                  </a:lnTo>
                  <a:lnTo>
                    <a:pt x="558" y="2387"/>
                  </a:lnTo>
                  <a:lnTo>
                    <a:pt x="1727" y="2032"/>
                  </a:lnTo>
                  <a:lnTo>
                    <a:pt x="1168" y="0"/>
                  </a:lnTo>
                  <a:close/>
                </a:path>
              </a:pathLst>
            </a:custGeom>
            <a:solidFill>
              <a:srgbClr val="5C7CAA"/>
            </a:solidFill>
          </p:spPr>
          <p:txBody>
            <a:bodyPr wrap="square" lIns="0" tIns="0" rIns="0" bIns="0" rtlCol="0"/>
            <a:lstStyle/>
            <a:p>
              <a:endParaRPr sz="1227"/>
            </a:p>
          </p:txBody>
        </p:sp>
        <p:sp>
          <p:nvSpPr>
            <p:cNvPr id="6283" name="object 6283"/>
            <p:cNvSpPr/>
            <p:nvPr/>
          </p:nvSpPr>
          <p:spPr>
            <a:xfrm>
              <a:off x="3386848" y="6886003"/>
              <a:ext cx="2540" cy="2540"/>
            </a:xfrm>
            <a:custGeom>
              <a:avLst/>
              <a:gdLst/>
              <a:ahLst/>
              <a:cxnLst/>
              <a:rect l="l" t="t" r="r" b="b"/>
              <a:pathLst>
                <a:path w="2539" h="2540">
                  <a:moveTo>
                    <a:pt x="1562" y="0"/>
                  </a:moveTo>
                  <a:lnTo>
                    <a:pt x="0" y="469"/>
                  </a:lnTo>
                  <a:lnTo>
                    <a:pt x="558" y="2514"/>
                  </a:lnTo>
                  <a:lnTo>
                    <a:pt x="2120" y="2044"/>
                  </a:lnTo>
                  <a:lnTo>
                    <a:pt x="1562" y="0"/>
                  </a:lnTo>
                  <a:close/>
                </a:path>
              </a:pathLst>
            </a:custGeom>
            <a:solidFill>
              <a:srgbClr val="5D7DAA"/>
            </a:solidFill>
          </p:spPr>
          <p:txBody>
            <a:bodyPr wrap="square" lIns="0" tIns="0" rIns="0" bIns="0" rtlCol="0"/>
            <a:lstStyle/>
            <a:p>
              <a:endParaRPr sz="1227"/>
            </a:p>
          </p:txBody>
        </p:sp>
        <p:sp>
          <p:nvSpPr>
            <p:cNvPr id="6284" name="object 6284"/>
            <p:cNvSpPr/>
            <p:nvPr/>
          </p:nvSpPr>
          <p:spPr>
            <a:xfrm>
              <a:off x="3385680" y="6886473"/>
              <a:ext cx="1905" cy="2540"/>
            </a:xfrm>
            <a:custGeom>
              <a:avLst/>
              <a:gdLst/>
              <a:ahLst/>
              <a:cxnLst/>
              <a:rect l="l" t="t" r="r" b="b"/>
              <a:pathLst>
                <a:path w="1904" h="2540">
                  <a:moveTo>
                    <a:pt x="1168" y="0"/>
                  </a:moveTo>
                  <a:lnTo>
                    <a:pt x="0" y="355"/>
                  </a:lnTo>
                  <a:lnTo>
                    <a:pt x="571" y="2387"/>
                  </a:lnTo>
                  <a:lnTo>
                    <a:pt x="1727" y="2044"/>
                  </a:lnTo>
                  <a:lnTo>
                    <a:pt x="1168" y="0"/>
                  </a:lnTo>
                  <a:close/>
                </a:path>
              </a:pathLst>
            </a:custGeom>
            <a:solidFill>
              <a:srgbClr val="5D7DAB"/>
            </a:solidFill>
          </p:spPr>
          <p:txBody>
            <a:bodyPr wrap="square" lIns="0" tIns="0" rIns="0" bIns="0" rtlCol="0"/>
            <a:lstStyle/>
            <a:p>
              <a:endParaRPr sz="1227"/>
            </a:p>
          </p:txBody>
        </p:sp>
        <p:sp>
          <p:nvSpPr>
            <p:cNvPr id="6285" name="object 6285"/>
            <p:cNvSpPr/>
            <p:nvPr/>
          </p:nvSpPr>
          <p:spPr>
            <a:xfrm>
              <a:off x="3384207" y="6886829"/>
              <a:ext cx="2540" cy="2540"/>
            </a:xfrm>
            <a:custGeom>
              <a:avLst/>
              <a:gdLst/>
              <a:ahLst/>
              <a:cxnLst/>
              <a:rect l="l" t="t" r="r" b="b"/>
              <a:pathLst>
                <a:path w="2539" h="2540">
                  <a:moveTo>
                    <a:pt x="1473" y="0"/>
                  </a:moveTo>
                  <a:lnTo>
                    <a:pt x="0" y="431"/>
                  </a:lnTo>
                  <a:lnTo>
                    <a:pt x="571" y="2489"/>
                  </a:lnTo>
                  <a:lnTo>
                    <a:pt x="1244" y="2286"/>
                  </a:lnTo>
                  <a:lnTo>
                    <a:pt x="2044" y="2032"/>
                  </a:lnTo>
                  <a:lnTo>
                    <a:pt x="1473" y="0"/>
                  </a:lnTo>
                  <a:close/>
                </a:path>
              </a:pathLst>
            </a:custGeom>
            <a:solidFill>
              <a:srgbClr val="5D7EAB"/>
            </a:solidFill>
          </p:spPr>
          <p:txBody>
            <a:bodyPr wrap="square" lIns="0" tIns="0" rIns="0" bIns="0" rtlCol="0"/>
            <a:lstStyle/>
            <a:p>
              <a:endParaRPr sz="1227"/>
            </a:p>
          </p:txBody>
        </p:sp>
        <p:sp>
          <p:nvSpPr>
            <p:cNvPr id="6286" name="object 6286"/>
            <p:cNvSpPr/>
            <p:nvPr/>
          </p:nvSpPr>
          <p:spPr>
            <a:xfrm>
              <a:off x="3381603" y="6887260"/>
              <a:ext cx="3175" cy="3175"/>
            </a:xfrm>
            <a:custGeom>
              <a:avLst/>
              <a:gdLst/>
              <a:ahLst/>
              <a:cxnLst/>
              <a:rect l="l" t="t" r="r" b="b"/>
              <a:pathLst>
                <a:path w="3175" h="3175">
                  <a:moveTo>
                    <a:pt x="3175" y="2057"/>
                  </a:moveTo>
                  <a:lnTo>
                    <a:pt x="2603" y="0"/>
                  </a:lnTo>
                  <a:lnTo>
                    <a:pt x="1143" y="444"/>
                  </a:lnTo>
                  <a:lnTo>
                    <a:pt x="0" y="787"/>
                  </a:lnTo>
                  <a:lnTo>
                    <a:pt x="571" y="2844"/>
                  </a:lnTo>
                  <a:lnTo>
                    <a:pt x="1155" y="2667"/>
                  </a:lnTo>
                  <a:lnTo>
                    <a:pt x="1714" y="2501"/>
                  </a:lnTo>
                  <a:lnTo>
                    <a:pt x="3175" y="2057"/>
                  </a:lnTo>
                  <a:close/>
                </a:path>
              </a:pathLst>
            </a:custGeom>
            <a:solidFill>
              <a:srgbClr val="5D7FAC"/>
            </a:solidFill>
          </p:spPr>
          <p:txBody>
            <a:bodyPr wrap="square" lIns="0" tIns="0" rIns="0" bIns="0" rtlCol="0"/>
            <a:lstStyle/>
            <a:p>
              <a:endParaRPr sz="1227"/>
            </a:p>
          </p:txBody>
        </p:sp>
        <p:sp>
          <p:nvSpPr>
            <p:cNvPr id="6287" name="object 6287"/>
            <p:cNvSpPr/>
            <p:nvPr/>
          </p:nvSpPr>
          <p:spPr>
            <a:xfrm>
              <a:off x="3380028" y="6888048"/>
              <a:ext cx="2540" cy="2540"/>
            </a:xfrm>
            <a:custGeom>
              <a:avLst/>
              <a:gdLst/>
              <a:ahLst/>
              <a:cxnLst/>
              <a:rect l="l" t="t" r="r" b="b"/>
              <a:pathLst>
                <a:path w="2539" h="2540">
                  <a:moveTo>
                    <a:pt x="1574" y="0"/>
                  </a:moveTo>
                  <a:lnTo>
                    <a:pt x="0" y="469"/>
                  </a:lnTo>
                  <a:lnTo>
                    <a:pt x="558" y="2540"/>
                  </a:lnTo>
                  <a:lnTo>
                    <a:pt x="2146" y="2057"/>
                  </a:lnTo>
                  <a:lnTo>
                    <a:pt x="1574" y="0"/>
                  </a:lnTo>
                  <a:close/>
                </a:path>
              </a:pathLst>
            </a:custGeom>
            <a:solidFill>
              <a:srgbClr val="5D7FAD"/>
            </a:solidFill>
          </p:spPr>
          <p:txBody>
            <a:bodyPr wrap="square" lIns="0" tIns="0" rIns="0" bIns="0" rtlCol="0"/>
            <a:lstStyle/>
            <a:p>
              <a:endParaRPr sz="1227"/>
            </a:p>
          </p:txBody>
        </p:sp>
        <p:sp>
          <p:nvSpPr>
            <p:cNvPr id="6288" name="object 6288"/>
            <p:cNvSpPr/>
            <p:nvPr/>
          </p:nvSpPr>
          <p:spPr>
            <a:xfrm>
              <a:off x="3378873" y="6888518"/>
              <a:ext cx="1905" cy="2540"/>
            </a:xfrm>
            <a:custGeom>
              <a:avLst/>
              <a:gdLst/>
              <a:ahLst/>
              <a:cxnLst/>
              <a:rect l="l" t="t" r="r" b="b"/>
              <a:pathLst>
                <a:path w="1904" h="2540">
                  <a:moveTo>
                    <a:pt x="1155" y="0"/>
                  </a:moveTo>
                  <a:lnTo>
                    <a:pt x="0" y="342"/>
                  </a:lnTo>
                  <a:lnTo>
                    <a:pt x="571" y="2412"/>
                  </a:lnTo>
                  <a:lnTo>
                    <a:pt x="850" y="2324"/>
                  </a:lnTo>
                  <a:lnTo>
                    <a:pt x="1714" y="2070"/>
                  </a:lnTo>
                  <a:lnTo>
                    <a:pt x="1155" y="0"/>
                  </a:lnTo>
                  <a:close/>
                </a:path>
              </a:pathLst>
            </a:custGeom>
            <a:solidFill>
              <a:srgbClr val="5D80AD"/>
            </a:solidFill>
          </p:spPr>
          <p:txBody>
            <a:bodyPr wrap="square" lIns="0" tIns="0" rIns="0" bIns="0" rtlCol="0"/>
            <a:lstStyle/>
            <a:p>
              <a:endParaRPr sz="1227"/>
            </a:p>
          </p:txBody>
        </p:sp>
        <p:sp>
          <p:nvSpPr>
            <p:cNvPr id="6289" name="object 6289"/>
            <p:cNvSpPr/>
            <p:nvPr/>
          </p:nvSpPr>
          <p:spPr>
            <a:xfrm>
              <a:off x="3377412" y="6888861"/>
              <a:ext cx="2540" cy="2540"/>
            </a:xfrm>
            <a:custGeom>
              <a:avLst/>
              <a:gdLst/>
              <a:ahLst/>
              <a:cxnLst/>
              <a:rect l="l" t="t" r="r" b="b"/>
              <a:pathLst>
                <a:path w="2539" h="2540">
                  <a:moveTo>
                    <a:pt x="1460" y="0"/>
                  </a:moveTo>
                  <a:lnTo>
                    <a:pt x="0" y="444"/>
                  </a:lnTo>
                  <a:lnTo>
                    <a:pt x="571" y="2514"/>
                  </a:lnTo>
                  <a:lnTo>
                    <a:pt x="2032" y="2070"/>
                  </a:lnTo>
                  <a:lnTo>
                    <a:pt x="1460" y="0"/>
                  </a:lnTo>
                  <a:close/>
                </a:path>
              </a:pathLst>
            </a:custGeom>
            <a:solidFill>
              <a:srgbClr val="5D81AD"/>
            </a:solidFill>
          </p:spPr>
          <p:txBody>
            <a:bodyPr wrap="square" lIns="0" tIns="0" rIns="0" bIns="0" rtlCol="0"/>
            <a:lstStyle/>
            <a:p>
              <a:endParaRPr sz="1227"/>
            </a:p>
          </p:txBody>
        </p:sp>
        <p:sp>
          <p:nvSpPr>
            <p:cNvPr id="6290" name="object 6290"/>
            <p:cNvSpPr/>
            <p:nvPr/>
          </p:nvSpPr>
          <p:spPr>
            <a:xfrm>
              <a:off x="3376244" y="6889305"/>
              <a:ext cx="1905" cy="2540"/>
            </a:xfrm>
            <a:custGeom>
              <a:avLst/>
              <a:gdLst/>
              <a:ahLst/>
              <a:cxnLst/>
              <a:rect l="l" t="t" r="r" b="b"/>
              <a:pathLst>
                <a:path w="1904" h="2540">
                  <a:moveTo>
                    <a:pt x="1168" y="0"/>
                  </a:moveTo>
                  <a:lnTo>
                    <a:pt x="0" y="355"/>
                  </a:lnTo>
                  <a:lnTo>
                    <a:pt x="558" y="2425"/>
                  </a:lnTo>
                  <a:lnTo>
                    <a:pt x="1739" y="2070"/>
                  </a:lnTo>
                  <a:lnTo>
                    <a:pt x="1168" y="0"/>
                  </a:lnTo>
                  <a:close/>
                </a:path>
              </a:pathLst>
            </a:custGeom>
            <a:solidFill>
              <a:srgbClr val="5E81AE"/>
            </a:solidFill>
          </p:spPr>
          <p:txBody>
            <a:bodyPr wrap="square" lIns="0" tIns="0" rIns="0" bIns="0" rtlCol="0"/>
            <a:lstStyle/>
            <a:p>
              <a:endParaRPr sz="1227"/>
            </a:p>
          </p:txBody>
        </p:sp>
        <p:sp>
          <p:nvSpPr>
            <p:cNvPr id="6291" name="object 6291"/>
            <p:cNvSpPr/>
            <p:nvPr/>
          </p:nvSpPr>
          <p:spPr>
            <a:xfrm>
              <a:off x="3374783" y="6889661"/>
              <a:ext cx="2540" cy="2540"/>
            </a:xfrm>
            <a:custGeom>
              <a:avLst/>
              <a:gdLst/>
              <a:ahLst/>
              <a:cxnLst/>
              <a:rect l="l" t="t" r="r" b="b"/>
              <a:pathLst>
                <a:path w="2539" h="2540">
                  <a:moveTo>
                    <a:pt x="1460" y="0"/>
                  </a:moveTo>
                  <a:lnTo>
                    <a:pt x="0" y="431"/>
                  </a:lnTo>
                  <a:lnTo>
                    <a:pt x="571" y="2514"/>
                  </a:lnTo>
                  <a:lnTo>
                    <a:pt x="2019" y="2070"/>
                  </a:lnTo>
                  <a:lnTo>
                    <a:pt x="1460" y="0"/>
                  </a:lnTo>
                  <a:close/>
                </a:path>
              </a:pathLst>
            </a:custGeom>
            <a:solidFill>
              <a:srgbClr val="5E81AF"/>
            </a:solidFill>
          </p:spPr>
          <p:txBody>
            <a:bodyPr wrap="square" lIns="0" tIns="0" rIns="0" bIns="0" rtlCol="0"/>
            <a:lstStyle/>
            <a:p>
              <a:endParaRPr sz="1227"/>
            </a:p>
          </p:txBody>
        </p:sp>
        <p:sp>
          <p:nvSpPr>
            <p:cNvPr id="6292" name="object 6292"/>
            <p:cNvSpPr/>
            <p:nvPr/>
          </p:nvSpPr>
          <p:spPr>
            <a:xfrm>
              <a:off x="3372053" y="6890092"/>
              <a:ext cx="3810" cy="3175"/>
            </a:xfrm>
            <a:custGeom>
              <a:avLst/>
              <a:gdLst/>
              <a:ahLst/>
              <a:cxnLst/>
              <a:rect l="l" t="t" r="r" b="b"/>
              <a:pathLst>
                <a:path w="3810" h="3175">
                  <a:moveTo>
                    <a:pt x="3302" y="2082"/>
                  </a:moveTo>
                  <a:lnTo>
                    <a:pt x="2730" y="0"/>
                  </a:lnTo>
                  <a:lnTo>
                    <a:pt x="1651" y="330"/>
                  </a:lnTo>
                  <a:lnTo>
                    <a:pt x="0" y="825"/>
                  </a:lnTo>
                  <a:lnTo>
                    <a:pt x="558" y="2908"/>
                  </a:lnTo>
                  <a:lnTo>
                    <a:pt x="2235" y="2400"/>
                  </a:lnTo>
                  <a:lnTo>
                    <a:pt x="3302" y="2082"/>
                  </a:lnTo>
                  <a:close/>
                </a:path>
              </a:pathLst>
            </a:custGeom>
            <a:solidFill>
              <a:srgbClr val="5E82AF"/>
            </a:solidFill>
          </p:spPr>
          <p:txBody>
            <a:bodyPr wrap="square" lIns="0" tIns="0" rIns="0" bIns="0" rtlCol="0"/>
            <a:lstStyle/>
            <a:p>
              <a:endParaRPr sz="1227"/>
            </a:p>
          </p:txBody>
        </p:sp>
        <p:sp>
          <p:nvSpPr>
            <p:cNvPr id="6293" name="object 6293"/>
            <p:cNvSpPr/>
            <p:nvPr/>
          </p:nvSpPr>
          <p:spPr>
            <a:xfrm>
              <a:off x="3370961" y="6890918"/>
              <a:ext cx="1905" cy="2540"/>
            </a:xfrm>
            <a:custGeom>
              <a:avLst/>
              <a:gdLst/>
              <a:ahLst/>
              <a:cxnLst/>
              <a:rect l="l" t="t" r="r" b="b"/>
              <a:pathLst>
                <a:path w="1904" h="2540">
                  <a:moveTo>
                    <a:pt x="1092" y="0"/>
                  </a:moveTo>
                  <a:lnTo>
                    <a:pt x="0" y="317"/>
                  </a:lnTo>
                  <a:lnTo>
                    <a:pt x="596" y="2400"/>
                  </a:lnTo>
                  <a:lnTo>
                    <a:pt x="1651" y="2082"/>
                  </a:lnTo>
                  <a:lnTo>
                    <a:pt x="1092" y="0"/>
                  </a:lnTo>
                  <a:close/>
                </a:path>
              </a:pathLst>
            </a:custGeom>
            <a:solidFill>
              <a:srgbClr val="5E83B0"/>
            </a:solidFill>
          </p:spPr>
          <p:txBody>
            <a:bodyPr wrap="square" lIns="0" tIns="0" rIns="0" bIns="0" rtlCol="0"/>
            <a:lstStyle/>
            <a:p>
              <a:endParaRPr sz="1227"/>
            </a:p>
          </p:txBody>
        </p:sp>
        <p:sp>
          <p:nvSpPr>
            <p:cNvPr id="6294" name="object 6294"/>
            <p:cNvSpPr/>
            <p:nvPr/>
          </p:nvSpPr>
          <p:spPr>
            <a:xfrm>
              <a:off x="3368065" y="6891235"/>
              <a:ext cx="3810" cy="3175"/>
            </a:xfrm>
            <a:custGeom>
              <a:avLst/>
              <a:gdLst/>
              <a:ahLst/>
              <a:cxnLst/>
              <a:rect l="l" t="t" r="r" b="b"/>
              <a:pathLst>
                <a:path w="3810" h="3175">
                  <a:moveTo>
                    <a:pt x="3492" y="2082"/>
                  </a:moveTo>
                  <a:lnTo>
                    <a:pt x="2895" y="0"/>
                  </a:lnTo>
                  <a:lnTo>
                    <a:pt x="1371" y="457"/>
                  </a:lnTo>
                  <a:lnTo>
                    <a:pt x="0" y="876"/>
                  </a:lnTo>
                  <a:lnTo>
                    <a:pt x="571" y="2971"/>
                  </a:lnTo>
                  <a:lnTo>
                    <a:pt x="1943" y="2552"/>
                  </a:lnTo>
                  <a:lnTo>
                    <a:pt x="3492" y="2082"/>
                  </a:lnTo>
                  <a:close/>
                </a:path>
              </a:pathLst>
            </a:custGeom>
            <a:solidFill>
              <a:srgbClr val="5E83B1"/>
            </a:solidFill>
          </p:spPr>
          <p:txBody>
            <a:bodyPr wrap="square" lIns="0" tIns="0" rIns="0" bIns="0" rtlCol="0"/>
            <a:lstStyle/>
            <a:p>
              <a:endParaRPr sz="1227"/>
            </a:p>
          </p:txBody>
        </p:sp>
        <p:sp>
          <p:nvSpPr>
            <p:cNvPr id="6295" name="object 6295"/>
            <p:cNvSpPr/>
            <p:nvPr/>
          </p:nvSpPr>
          <p:spPr>
            <a:xfrm>
              <a:off x="3366808" y="6892112"/>
              <a:ext cx="1905" cy="2540"/>
            </a:xfrm>
            <a:custGeom>
              <a:avLst/>
              <a:gdLst/>
              <a:ahLst/>
              <a:cxnLst/>
              <a:rect l="l" t="t" r="r" b="b"/>
              <a:pathLst>
                <a:path w="1904" h="2540">
                  <a:moveTo>
                    <a:pt x="1257" y="0"/>
                  </a:moveTo>
                  <a:lnTo>
                    <a:pt x="0" y="380"/>
                  </a:lnTo>
                  <a:lnTo>
                    <a:pt x="571" y="2476"/>
                  </a:lnTo>
                  <a:lnTo>
                    <a:pt x="723" y="2425"/>
                  </a:lnTo>
                  <a:lnTo>
                    <a:pt x="1828" y="2095"/>
                  </a:lnTo>
                  <a:lnTo>
                    <a:pt x="1257" y="0"/>
                  </a:lnTo>
                  <a:close/>
                </a:path>
              </a:pathLst>
            </a:custGeom>
            <a:solidFill>
              <a:srgbClr val="5E84B2"/>
            </a:solidFill>
          </p:spPr>
          <p:txBody>
            <a:bodyPr wrap="square" lIns="0" tIns="0" rIns="0" bIns="0" rtlCol="0"/>
            <a:lstStyle/>
            <a:p>
              <a:endParaRPr sz="1227"/>
            </a:p>
          </p:txBody>
        </p:sp>
        <p:sp>
          <p:nvSpPr>
            <p:cNvPr id="6296" name="object 6296"/>
            <p:cNvSpPr/>
            <p:nvPr/>
          </p:nvSpPr>
          <p:spPr>
            <a:xfrm>
              <a:off x="3365334" y="6892493"/>
              <a:ext cx="2540" cy="2540"/>
            </a:xfrm>
            <a:custGeom>
              <a:avLst/>
              <a:gdLst/>
              <a:ahLst/>
              <a:cxnLst/>
              <a:rect l="l" t="t" r="r" b="b"/>
              <a:pathLst>
                <a:path w="2539" h="2540">
                  <a:moveTo>
                    <a:pt x="1473" y="0"/>
                  </a:moveTo>
                  <a:lnTo>
                    <a:pt x="0" y="431"/>
                  </a:lnTo>
                  <a:lnTo>
                    <a:pt x="571" y="2539"/>
                  </a:lnTo>
                  <a:lnTo>
                    <a:pt x="2044" y="2095"/>
                  </a:lnTo>
                  <a:lnTo>
                    <a:pt x="1473" y="0"/>
                  </a:lnTo>
                  <a:close/>
                </a:path>
              </a:pathLst>
            </a:custGeom>
            <a:solidFill>
              <a:srgbClr val="5E85B2"/>
            </a:solidFill>
          </p:spPr>
          <p:txBody>
            <a:bodyPr wrap="square" lIns="0" tIns="0" rIns="0" bIns="0" rtlCol="0"/>
            <a:lstStyle/>
            <a:p>
              <a:endParaRPr sz="1227"/>
            </a:p>
          </p:txBody>
        </p:sp>
        <p:sp>
          <p:nvSpPr>
            <p:cNvPr id="6297" name="object 6297"/>
            <p:cNvSpPr/>
            <p:nvPr/>
          </p:nvSpPr>
          <p:spPr>
            <a:xfrm>
              <a:off x="3362693" y="6892925"/>
              <a:ext cx="3810" cy="3175"/>
            </a:xfrm>
            <a:custGeom>
              <a:avLst/>
              <a:gdLst/>
              <a:ahLst/>
              <a:cxnLst/>
              <a:rect l="l" t="t" r="r" b="b"/>
              <a:pathLst>
                <a:path w="3810" h="3175">
                  <a:moveTo>
                    <a:pt x="3213" y="2108"/>
                  </a:moveTo>
                  <a:lnTo>
                    <a:pt x="2641" y="0"/>
                  </a:lnTo>
                  <a:lnTo>
                    <a:pt x="1498" y="355"/>
                  </a:lnTo>
                  <a:lnTo>
                    <a:pt x="0" y="800"/>
                  </a:lnTo>
                  <a:lnTo>
                    <a:pt x="584" y="2908"/>
                  </a:lnTo>
                  <a:lnTo>
                    <a:pt x="1930" y="2501"/>
                  </a:lnTo>
                  <a:lnTo>
                    <a:pt x="3213" y="2108"/>
                  </a:lnTo>
                  <a:close/>
                </a:path>
              </a:pathLst>
            </a:custGeom>
            <a:solidFill>
              <a:srgbClr val="5E86B3"/>
            </a:solidFill>
          </p:spPr>
          <p:txBody>
            <a:bodyPr wrap="square" lIns="0" tIns="0" rIns="0" bIns="0" rtlCol="0"/>
            <a:lstStyle/>
            <a:p>
              <a:endParaRPr sz="1227"/>
            </a:p>
          </p:txBody>
        </p:sp>
        <p:sp>
          <p:nvSpPr>
            <p:cNvPr id="6298" name="object 6298"/>
            <p:cNvSpPr/>
            <p:nvPr/>
          </p:nvSpPr>
          <p:spPr>
            <a:xfrm>
              <a:off x="3361436" y="6893649"/>
              <a:ext cx="1905" cy="2540"/>
            </a:xfrm>
            <a:custGeom>
              <a:avLst/>
              <a:gdLst/>
              <a:ahLst/>
              <a:cxnLst/>
              <a:rect l="l" t="t" r="r" b="b"/>
              <a:pathLst>
                <a:path w="1904" h="2540">
                  <a:moveTo>
                    <a:pt x="0" y="0"/>
                  </a:moveTo>
                  <a:lnTo>
                    <a:pt x="698" y="2527"/>
                  </a:lnTo>
                  <a:lnTo>
                    <a:pt x="1841" y="2184"/>
                  </a:lnTo>
                  <a:lnTo>
                    <a:pt x="1257" y="76"/>
                  </a:lnTo>
                  <a:lnTo>
                    <a:pt x="698" y="241"/>
                  </a:lnTo>
                  <a:lnTo>
                    <a:pt x="0" y="0"/>
                  </a:lnTo>
                  <a:close/>
                </a:path>
              </a:pathLst>
            </a:custGeom>
            <a:solidFill>
              <a:srgbClr val="5E86B4"/>
            </a:solidFill>
          </p:spPr>
          <p:txBody>
            <a:bodyPr wrap="square" lIns="0" tIns="0" rIns="0" bIns="0" rtlCol="0"/>
            <a:lstStyle/>
            <a:p>
              <a:endParaRPr sz="1227"/>
            </a:p>
          </p:txBody>
        </p:sp>
        <p:sp>
          <p:nvSpPr>
            <p:cNvPr id="6299" name="object 6299"/>
            <p:cNvSpPr/>
            <p:nvPr/>
          </p:nvSpPr>
          <p:spPr>
            <a:xfrm>
              <a:off x="3357842" y="6892429"/>
              <a:ext cx="4445" cy="3810"/>
            </a:xfrm>
            <a:custGeom>
              <a:avLst/>
              <a:gdLst/>
              <a:ahLst/>
              <a:cxnLst/>
              <a:rect l="l" t="t" r="r" b="b"/>
              <a:pathLst>
                <a:path w="4445" h="3809">
                  <a:moveTo>
                    <a:pt x="4292" y="3746"/>
                  </a:moveTo>
                  <a:lnTo>
                    <a:pt x="3594" y="1219"/>
                  </a:lnTo>
                  <a:lnTo>
                    <a:pt x="1854" y="635"/>
                  </a:lnTo>
                  <a:lnTo>
                    <a:pt x="0" y="0"/>
                  </a:lnTo>
                  <a:lnTo>
                    <a:pt x="660" y="2501"/>
                  </a:lnTo>
                  <a:lnTo>
                    <a:pt x="2552" y="3149"/>
                  </a:lnTo>
                  <a:lnTo>
                    <a:pt x="4127" y="3695"/>
                  </a:lnTo>
                  <a:lnTo>
                    <a:pt x="4292" y="3746"/>
                  </a:lnTo>
                  <a:close/>
                </a:path>
              </a:pathLst>
            </a:custGeom>
            <a:solidFill>
              <a:srgbClr val="5E87B4"/>
            </a:solidFill>
          </p:spPr>
          <p:txBody>
            <a:bodyPr wrap="square" lIns="0" tIns="0" rIns="0" bIns="0" rtlCol="0"/>
            <a:lstStyle/>
            <a:p>
              <a:endParaRPr sz="1227"/>
            </a:p>
          </p:txBody>
        </p:sp>
        <p:sp>
          <p:nvSpPr>
            <p:cNvPr id="6300" name="object 6300"/>
            <p:cNvSpPr/>
            <p:nvPr/>
          </p:nvSpPr>
          <p:spPr>
            <a:xfrm>
              <a:off x="3356444" y="6891959"/>
              <a:ext cx="2540" cy="3175"/>
            </a:xfrm>
            <a:custGeom>
              <a:avLst/>
              <a:gdLst/>
              <a:ahLst/>
              <a:cxnLst/>
              <a:rect l="l" t="t" r="r" b="b"/>
              <a:pathLst>
                <a:path w="2539" h="3175">
                  <a:moveTo>
                    <a:pt x="0" y="0"/>
                  </a:moveTo>
                  <a:lnTo>
                    <a:pt x="685" y="2489"/>
                  </a:lnTo>
                  <a:lnTo>
                    <a:pt x="2057" y="2971"/>
                  </a:lnTo>
                  <a:lnTo>
                    <a:pt x="1396" y="469"/>
                  </a:lnTo>
                  <a:lnTo>
                    <a:pt x="0" y="0"/>
                  </a:lnTo>
                  <a:close/>
                </a:path>
              </a:pathLst>
            </a:custGeom>
            <a:solidFill>
              <a:srgbClr val="5E88B5"/>
            </a:solidFill>
          </p:spPr>
          <p:txBody>
            <a:bodyPr wrap="square" lIns="0" tIns="0" rIns="0" bIns="0" rtlCol="0"/>
            <a:lstStyle/>
            <a:p>
              <a:endParaRPr sz="1227"/>
            </a:p>
          </p:txBody>
        </p:sp>
        <p:sp>
          <p:nvSpPr>
            <p:cNvPr id="6301" name="object 6301"/>
            <p:cNvSpPr/>
            <p:nvPr/>
          </p:nvSpPr>
          <p:spPr>
            <a:xfrm>
              <a:off x="3354692" y="6891363"/>
              <a:ext cx="2540" cy="3175"/>
            </a:xfrm>
            <a:custGeom>
              <a:avLst/>
              <a:gdLst/>
              <a:ahLst/>
              <a:cxnLst/>
              <a:rect l="l" t="t" r="r" b="b"/>
              <a:pathLst>
                <a:path w="2539" h="3175">
                  <a:moveTo>
                    <a:pt x="0" y="0"/>
                  </a:moveTo>
                  <a:lnTo>
                    <a:pt x="685" y="2489"/>
                  </a:lnTo>
                  <a:lnTo>
                    <a:pt x="2438" y="3086"/>
                  </a:lnTo>
                  <a:lnTo>
                    <a:pt x="1752" y="596"/>
                  </a:lnTo>
                  <a:lnTo>
                    <a:pt x="0" y="0"/>
                  </a:lnTo>
                  <a:close/>
                </a:path>
              </a:pathLst>
            </a:custGeom>
            <a:solidFill>
              <a:srgbClr val="5E88B6"/>
            </a:solidFill>
          </p:spPr>
          <p:txBody>
            <a:bodyPr wrap="square" lIns="0" tIns="0" rIns="0" bIns="0" rtlCol="0"/>
            <a:lstStyle/>
            <a:p>
              <a:endParaRPr sz="1227"/>
            </a:p>
          </p:txBody>
        </p:sp>
        <p:sp>
          <p:nvSpPr>
            <p:cNvPr id="6302" name="object 6302"/>
            <p:cNvSpPr/>
            <p:nvPr/>
          </p:nvSpPr>
          <p:spPr>
            <a:xfrm>
              <a:off x="3353295" y="6890893"/>
              <a:ext cx="2540" cy="3175"/>
            </a:xfrm>
            <a:custGeom>
              <a:avLst/>
              <a:gdLst/>
              <a:ahLst/>
              <a:cxnLst/>
              <a:rect l="l" t="t" r="r" b="b"/>
              <a:pathLst>
                <a:path w="2539" h="3175">
                  <a:moveTo>
                    <a:pt x="0" y="0"/>
                  </a:moveTo>
                  <a:lnTo>
                    <a:pt x="673" y="2476"/>
                  </a:lnTo>
                  <a:lnTo>
                    <a:pt x="2082" y="2959"/>
                  </a:lnTo>
                  <a:lnTo>
                    <a:pt x="1396" y="469"/>
                  </a:lnTo>
                  <a:lnTo>
                    <a:pt x="0" y="0"/>
                  </a:lnTo>
                  <a:close/>
                </a:path>
              </a:pathLst>
            </a:custGeom>
            <a:solidFill>
              <a:srgbClr val="5F88B6"/>
            </a:solidFill>
          </p:spPr>
          <p:txBody>
            <a:bodyPr wrap="square" lIns="0" tIns="0" rIns="0" bIns="0" rtlCol="0"/>
            <a:lstStyle/>
            <a:p>
              <a:endParaRPr sz="1227"/>
            </a:p>
          </p:txBody>
        </p:sp>
        <p:sp>
          <p:nvSpPr>
            <p:cNvPr id="6303" name="object 6303"/>
            <p:cNvSpPr/>
            <p:nvPr/>
          </p:nvSpPr>
          <p:spPr>
            <a:xfrm>
              <a:off x="3351542" y="6890296"/>
              <a:ext cx="2540" cy="3175"/>
            </a:xfrm>
            <a:custGeom>
              <a:avLst/>
              <a:gdLst/>
              <a:ahLst/>
              <a:cxnLst/>
              <a:rect l="l" t="t" r="r" b="b"/>
              <a:pathLst>
                <a:path w="2539" h="3175">
                  <a:moveTo>
                    <a:pt x="0" y="0"/>
                  </a:moveTo>
                  <a:lnTo>
                    <a:pt x="685" y="2476"/>
                  </a:lnTo>
                  <a:lnTo>
                    <a:pt x="2425" y="3073"/>
                  </a:lnTo>
                  <a:lnTo>
                    <a:pt x="1752" y="596"/>
                  </a:lnTo>
                  <a:lnTo>
                    <a:pt x="0" y="0"/>
                  </a:lnTo>
                  <a:close/>
                </a:path>
              </a:pathLst>
            </a:custGeom>
            <a:solidFill>
              <a:srgbClr val="5F89B6"/>
            </a:solidFill>
          </p:spPr>
          <p:txBody>
            <a:bodyPr wrap="square" lIns="0" tIns="0" rIns="0" bIns="0" rtlCol="0"/>
            <a:lstStyle/>
            <a:p>
              <a:endParaRPr sz="1227"/>
            </a:p>
          </p:txBody>
        </p:sp>
        <p:sp>
          <p:nvSpPr>
            <p:cNvPr id="6304" name="object 6304"/>
            <p:cNvSpPr/>
            <p:nvPr/>
          </p:nvSpPr>
          <p:spPr>
            <a:xfrm>
              <a:off x="3350183" y="6889839"/>
              <a:ext cx="2540" cy="3175"/>
            </a:xfrm>
            <a:custGeom>
              <a:avLst/>
              <a:gdLst/>
              <a:ahLst/>
              <a:cxnLst/>
              <a:rect l="l" t="t" r="r" b="b"/>
              <a:pathLst>
                <a:path w="2539" h="3175">
                  <a:moveTo>
                    <a:pt x="0" y="0"/>
                  </a:moveTo>
                  <a:lnTo>
                    <a:pt x="673" y="2463"/>
                  </a:lnTo>
                  <a:lnTo>
                    <a:pt x="2044" y="2933"/>
                  </a:lnTo>
                  <a:lnTo>
                    <a:pt x="1358" y="457"/>
                  </a:lnTo>
                  <a:lnTo>
                    <a:pt x="0" y="0"/>
                  </a:lnTo>
                  <a:close/>
                </a:path>
              </a:pathLst>
            </a:custGeom>
            <a:solidFill>
              <a:srgbClr val="5F8AB7"/>
            </a:solidFill>
          </p:spPr>
          <p:txBody>
            <a:bodyPr wrap="square" lIns="0" tIns="0" rIns="0" bIns="0" rtlCol="0"/>
            <a:lstStyle/>
            <a:p>
              <a:endParaRPr sz="1227"/>
            </a:p>
          </p:txBody>
        </p:sp>
        <p:sp>
          <p:nvSpPr>
            <p:cNvPr id="6305" name="object 6305"/>
            <p:cNvSpPr/>
            <p:nvPr/>
          </p:nvSpPr>
          <p:spPr>
            <a:xfrm>
              <a:off x="3346945" y="6888734"/>
              <a:ext cx="4445" cy="3810"/>
            </a:xfrm>
            <a:custGeom>
              <a:avLst/>
              <a:gdLst/>
              <a:ahLst/>
              <a:cxnLst/>
              <a:rect l="l" t="t" r="r" b="b"/>
              <a:pathLst>
                <a:path w="4445" h="3809">
                  <a:moveTo>
                    <a:pt x="3911" y="3568"/>
                  </a:moveTo>
                  <a:lnTo>
                    <a:pt x="3238" y="1104"/>
                  </a:lnTo>
                  <a:lnTo>
                    <a:pt x="1371" y="469"/>
                  </a:lnTo>
                  <a:lnTo>
                    <a:pt x="0" y="0"/>
                  </a:lnTo>
                  <a:lnTo>
                    <a:pt x="673" y="2451"/>
                  </a:lnTo>
                  <a:lnTo>
                    <a:pt x="2032" y="2921"/>
                  </a:lnTo>
                  <a:lnTo>
                    <a:pt x="3911" y="3568"/>
                  </a:lnTo>
                  <a:close/>
                </a:path>
              </a:pathLst>
            </a:custGeom>
            <a:solidFill>
              <a:srgbClr val="5F8AB8"/>
            </a:solidFill>
          </p:spPr>
          <p:txBody>
            <a:bodyPr wrap="square" lIns="0" tIns="0" rIns="0" bIns="0" rtlCol="0"/>
            <a:lstStyle/>
            <a:p>
              <a:endParaRPr sz="1227"/>
            </a:p>
          </p:txBody>
        </p:sp>
        <p:sp>
          <p:nvSpPr>
            <p:cNvPr id="6306" name="object 6306"/>
            <p:cNvSpPr/>
            <p:nvPr/>
          </p:nvSpPr>
          <p:spPr>
            <a:xfrm>
              <a:off x="3345167" y="6888137"/>
              <a:ext cx="2540" cy="3175"/>
            </a:xfrm>
            <a:custGeom>
              <a:avLst/>
              <a:gdLst/>
              <a:ahLst/>
              <a:cxnLst/>
              <a:rect l="l" t="t" r="r" b="b"/>
              <a:pathLst>
                <a:path w="2539" h="3175">
                  <a:moveTo>
                    <a:pt x="0" y="0"/>
                  </a:moveTo>
                  <a:lnTo>
                    <a:pt x="673" y="2438"/>
                  </a:lnTo>
                  <a:lnTo>
                    <a:pt x="2451" y="3047"/>
                  </a:lnTo>
                  <a:lnTo>
                    <a:pt x="1777" y="596"/>
                  </a:lnTo>
                  <a:lnTo>
                    <a:pt x="0" y="0"/>
                  </a:lnTo>
                  <a:close/>
                </a:path>
              </a:pathLst>
            </a:custGeom>
            <a:solidFill>
              <a:srgbClr val="5F8BB8"/>
            </a:solidFill>
          </p:spPr>
          <p:txBody>
            <a:bodyPr wrap="square" lIns="0" tIns="0" rIns="0" bIns="0" rtlCol="0"/>
            <a:lstStyle/>
            <a:p>
              <a:endParaRPr sz="1227"/>
            </a:p>
          </p:txBody>
        </p:sp>
        <p:sp>
          <p:nvSpPr>
            <p:cNvPr id="6307" name="object 6307"/>
            <p:cNvSpPr/>
            <p:nvPr/>
          </p:nvSpPr>
          <p:spPr>
            <a:xfrm>
              <a:off x="3343529" y="6887578"/>
              <a:ext cx="2540" cy="3175"/>
            </a:xfrm>
            <a:custGeom>
              <a:avLst/>
              <a:gdLst/>
              <a:ahLst/>
              <a:cxnLst/>
              <a:rect l="l" t="t" r="r" b="b"/>
              <a:pathLst>
                <a:path w="2539" h="3175">
                  <a:moveTo>
                    <a:pt x="0" y="0"/>
                  </a:moveTo>
                  <a:lnTo>
                    <a:pt x="635" y="2413"/>
                  </a:lnTo>
                  <a:lnTo>
                    <a:pt x="2311" y="2997"/>
                  </a:lnTo>
                  <a:lnTo>
                    <a:pt x="1638" y="558"/>
                  </a:lnTo>
                  <a:lnTo>
                    <a:pt x="0" y="0"/>
                  </a:lnTo>
                  <a:close/>
                </a:path>
              </a:pathLst>
            </a:custGeom>
            <a:solidFill>
              <a:srgbClr val="5F8CB9"/>
            </a:solidFill>
          </p:spPr>
          <p:txBody>
            <a:bodyPr wrap="square" lIns="0" tIns="0" rIns="0" bIns="0" rtlCol="0"/>
            <a:lstStyle/>
            <a:p>
              <a:endParaRPr sz="1227"/>
            </a:p>
          </p:txBody>
        </p:sp>
        <p:sp>
          <p:nvSpPr>
            <p:cNvPr id="6308" name="object 6308"/>
            <p:cNvSpPr/>
            <p:nvPr/>
          </p:nvSpPr>
          <p:spPr>
            <a:xfrm>
              <a:off x="3342030" y="6887070"/>
              <a:ext cx="2540" cy="3175"/>
            </a:xfrm>
            <a:custGeom>
              <a:avLst/>
              <a:gdLst/>
              <a:ahLst/>
              <a:cxnLst/>
              <a:rect l="l" t="t" r="r" b="b"/>
              <a:pathLst>
                <a:path w="2539" h="3175">
                  <a:moveTo>
                    <a:pt x="0" y="0"/>
                  </a:moveTo>
                  <a:lnTo>
                    <a:pt x="660" y="2413"/>
                  </a:lnTo>
                  <a:lnTo>
                    <a:pt x="2133" y="2921"/>
                  </a:lnTo>
                  <a:lnTo>
                    <a:pt x="1498" y="508"/>
                  </a:lnTo>
                  <a:lnTo>
                    <a:pt x="0" y="0"/>
                  </a:lnTo>
                  <a:close/>
                </a:path>
              </a:pathLst>
            </a:custGeom>
            <a:solidFill>
              <a:srgbClr val="5F8CBA"/>
            </a:solidFill>
          </p:spPr>
          <p:txBody>
            <a:bodyPr wrap="square" lIns="0" tIns="0" rIns="0" bIns="0" rtlCol="0"/>
            <a:lstStyle/>
            <a:p>
              <a:endParaRPr sz="1227"/>
            </a:p>
          </p:txBody>
        </p:sp>
        <p:sp>
          <p:nvSpPr>
            <p:cNvPr id="6309" name="object 6309"/>
            <p:cNvSpPr/>
            <p:nvPr/>
          </p:nvSpPr>
          <p:spPr>
            <a:xfrm>
              <a:off x="3340201" y="6886448"/>
              <a:ext cx="2540" cy="3175"/>
            </a:xfrm>
            <a:custGeom>
              <a:avLst/>
              <a:gdLst/>
              <a:ahLst/>
              <a:cxnLst/>
              <a:rect l="l" t="t" r="r" b="b"/>
              <a:pathLst>
                <a:path w="2539" h="3175">
                  <a:moveTo>
                    <a:pt x="0" y="0"/>
                  </a:moveTo>
                  <a:lnTo>
                    <a:pt x="660" y="2413"/>
                  </a:lnTo>
                  <a:lnTo>
                    <a:pt x="2489" y="3035"/>
                  </a:lnTo>
                  <a:lnTo>
                    <a:pt x="1828" y="622"/>
                  </a:lnTo>
                  <a:lnTo>
                    <a:pt x="0" y="0"/>
                  </a:lnTo>
                  <a:close/>
                </a:path>
              </a:pathLst>
            </a:custGeom>
            <a:solidFill>
              <a:srgbClr val="608DBA"/>
            </a:solidFill>
          </p:spPr>
          <p:txBody>
            <a:bodyPr wrap="square" lIns="0" tIns="0" rIns="0" bIns="0" rtlCol="0"/>
            <a:lstStyle/>
            <a:p>
              <a:endParaRPr sz="1227"/>
            </a:p>
          </p:txBody>
        </p:sp>
        <p:sp>
          <p:nvSpPr>
            <p:cNvPr id="6310" name="object 6310"/>
            <p:cNvSpPr/>
            <p:nvPr/>
          </p:nvSpPr>
          <p:spPr>
            <a:xfrm>
              <a:off x="3337026" y="6885368"/>
              <a:ext cx="4445" cy="3810"/>
            </a:xfrm>
            <a:custGeom>
              <a:avLst/>
              <a:gdLst/>
              <a:ahLst/>
              <a:cxnLst/>
              <a:rect l="l" t="t" r="r" b="b"/>
              <a:pathLst>
                <a:path w="4445" h="3809">
                  <a:moveTo>
                    <a:pt x="3835" y="3492"/>
                  </a:moveTo>
                  <a:lnTo>
                    <a:pt x="3175" y="1079"/>
                  </a:lnTo>
                  <a:lnTo>
                    <a:pt x="1803" y="609"/>
                  </a:lnTo>
                  <a:lnTo>
                    <a:pt x="0" y="0"/>
                  </a:lnTo>
                  <a:lnTo>
                    <a:pt x="647" y="2387"/>
                  </a:lnTo>
                  <a:lnTo>
                    <a:pt x="2451" y="3009"/>
                  </a:lnTo>
                  <a:lnTo>
                    <a:pt x="3835" y="3492"/>
                  </a:lnTo>
                  <a:close/>
                </a:path>
              </a:pathLst>
            </a:custGeom>
            <a:solidFill>
              <a:srgbClr val="608DBB"/>
            </a:solidFill>
          </p:spPr>
          <p:txBody>
            <a:bodyPr wrap="square" lIns="0" tIns="0" rIns="0" bIns="0" rtlCol="0"/>
            <a:lstStyle/>
            <a:p>
              <a:endParaRPr sz="1227"/>
            </a:p>
          </p:txBody>
        </p:sp>
        <p:sp>
          <p:nvSpPr>
            <p:cNvPr id="6311" name="object 6311"/>
            <p:cNvSpPr/>
            <p:nvPr/>
          </p:nvSpPr>
          <p:spPr>
            <a:xfrm>
              <a:off x="3335655" y="6884911"/>
              <a:ext cx="2540" cy="3175"/>
            </a:xfrm>
            <a:custGeom>
              <a:avLst/>
              <a:gdLst/>
              <a:ahLst/>
              <a:cxnLst/>
              <a:rect l="l" t="t" r="r" b="b"/>
              <a:pathLst>
                <a:path w="2539" h="3175">
                  <a:moveTo>
                    <a:pt x="0" y="0"/>
                  </a:moveTo>
                  <a:lnTo>
                    <a:pt x="660" y="2374"/>
                  </a:lnTo>
                  <a:lnTo>
                    <a:pt x="2019" y="2844"/>
                  </a:lnTo>
                  <a:lnTo>
                    <a:pt x="1371" y="457"/>
                  </a:lnTo>
                  <a:lnTo>
                    <a:pt x="0" y="0"/>
                  </a:lnTo>
                  <a:close/>
                </a:path>
              </a:pathLst>
            </a:custGeom>
            <a:solidFill>
              <a:srgbClr val="608EBC"/>
            </a:solidFill>
          </p:spPr>
          <p:txBody>
            <a:bodyPr wrap="square" lIns="0" tIns="0" rIns="0" bIns="0" rtlCol="0"/>
            <a:lstStyle/>
            <a:p>
              <a:endParaRPr sz="1227"/>
            </a:p>
          </p:txBody>
        </p:sp>
        <p:sp>
          <p:nvSpPr>
            <p:cNvPr id="6312" name="object 6312"/>
            <p:cNvSpPr/>
            <p:nvPr/>
          </p:nvSpPr>
          <p:spPr>
            <a:xfrm>
              <a:off x="3333889" y="6884314"/>
              <a:ext cx="2540" cy="3175"/>
            </a:xfrm>
            <a:custGeom>
              <a:avLst/>
              <a:gdLst/>
              <a:ahLst/>
              <a:cxnLst/>
              <a:rect l="l" t="t" r="r" b="b"/>
              <a:pathLst>
                <a:path w="2539" h="3175">
                  <a:moveTo>
                    <a:pt x="0" y="0"/>
                  </a:moveTo>
                  <a:lnTo>
                    <a:pt x="660" y="2374"/>
                  </a:lnTo>
                  <a:lnTo>
                    <a:pt x="2425" y="2971"/>
                  </a:lnTo>
                  <a:lnTo>
                    <a:pt x="1765" y="596"/>
                  </a:lnTo>
                  <a:lnTo>
                    <a:pt x="0" y="0"/>
                  </a:lnTo>
                  <a:close/>
                </a:path>
              </a:pathLst>
            </a:custGeom>
            <a:solidFill>
              <a:srgbClr val="608FBC"/>
            </a:solidFill>
          </p:spPr>
          <p:txBody>
            <a:bodyPr wrap="square" lIns="0" tIns="0" rIns="0" bIns="0" rtlCol="0"/>
            <a:lstStyle/>
            <a:p>
              <a:endParaRPr sz="1227"/>
            </a:p>
          </p:txBody>
        </p:sp>
        <p:sp>
          <p:nvSpPr>
            <p:cNvPr id="6313" name="object 6313"/>
            <p:cNvSpPr/>
            <p:nvPr/>
          </p:nvSpPr>
          <p:spPr>
            <a:xfrm>
              <a:off x="3330714" y="6883222"/>
              <a:ext cx="4445" cy="3810"/>
            </a:xfrm>
            <a:custGeom>
              <a:avLst/>
              <a:gdLst/>
              <a:ahLst/>
              <a:cxnLst/>
              <a:rect l="l" t="t" r="r" b="b"/>
              <a:pathLst>
                <a:path w="4445" h="3809">
                  <a:moveTo>
                    <a:pt x="3835" y="3467"/>
                  </a:moveTo>
                  <a:lnTo>
                    <a:pt x="3175" y="1092"/>
                  </a:lnTo>
                  <a:lnTo>
                    <a:pt x="1536" y="533"/>
                  </a:lnTo>
                  <a:lnTo>
                    <a:pt x="0" y="0"/>
                  </a:lnTo>
                  <a:lnTo>
                    <a:pt x="635" y="2362"/>
                  </a:lnTo>
                  <a:lnTo>
                    <a:pt x="2159" y="2882"/>
                  </a:lnTo>
                  <a:lnTo>
                    <a:pt x="3835" y="3467"/>
                  </a:lnTo>
                  <a:close/>
                </a:path>
              </a:pathLst>
            </a:custGeom>
            <a:solidFill>
              <a:srgbClr val="608FBD"/>
            </a:solidFill>
          </p:spPr>
          <p:txBody>
            <a:bodyPr wrap="square" lIns="0" tIns="0" rIns="0" bIns="0" rtlCol="0"/>
            <a:lstStyle/>
            <a:p>
              <a:endParaRPr sz="1227"/>
            </a:p>
          </p:txBody>
        </p:sp>
        <p:sp>
          <p:nvSpPr>
            <p:cNvPr id="6314" name="object 6314"/>
            <p:cNvSpPr/>
            <p:nvPr/>
          </p:nvSpPr>
          <p:spPr>
            <a:xfrm>
              <a:off x="3328885" y="6882612"/>
              <a:ext cx="2540" cy="3175"/>
            </a:xfrm>
            <a:custGeom>
              <a:avLst/>
              <a:gdLst/>
              <a:ahLst/>
              <a:cxnLst/>
              <a:rect l="l" t="t" r="r" b="b"/>
              <a:pathLst>
                <a:path w="2539" h="3175">
                  <a:moveTo>
                    <a:pt x="0" y="0"/>
                  </a:moveTo>
                  <a:lnTo>
                    <a:pt x="647" y="2349"/>
                  </a:lnTo>
                  <a:lnTo>
                    <a:pt x="2463" y="2971"/>
                  </a:lnTo>
                  <a:lnTo>
                    <a:pt x="1828" y="609"/>
                  </a:lnTo>
                  <a:lnTo>
                    <a:pt x="0" y="0"/>
                  </a:lnTo>
                  <a:close/>
                </a:path>
              </a:pathLst>
            </a:custGeom>
            <a:solidFill>
              <a:srgbClr val="6090BD"/>
            </a:solidFill>
          </p:spPr>
          <p:txBody>
            <a:bodyPr wrap="square" lIns="0" tIns="0" rIns="0" bIns="0" rtlCol="0"/>
            <a:lstStyle/>
            <a:p>
              <a:endParaRPr sz="1227"/>
            </a:p>
          </p:txBody>
        </p:sp>
        <p:sp>
          <p:nvSpPr>
            <p:cNvPr id="6315" name="object 6315"/>
            <p:cNvSpPr/>
            <p:nvPr/>
          </p:nvSpPr>
          <p:spPr>
            <a:xfrm>
              <a:off x="3327501" y="6882142"/>
              <a:ext cx="2540" cy="3175"/>
            </a:xfrm>
            <a:custGeom>
              <a:avLst/>
              <a:gdLst/>
              <a:ahLst/>
              <a:cxnLst/>
              <a:rect l="l" t="t" r="r" b="b"/>
              <a:pathLst>
                <a:path w="2539" h="3175">
                  <a:moveTo>
                    <a:pt x="0" y="0"/>
                  </a:moveTo>
                  <a:lnTo>
                    <a:pt x="647" y="2336"/>
                  </a:lnTo>
                  <a:lnTo>
                    <a:pt x="2032" y="2819"/>
                  </a:lnTo>
                  <a:lnTo>
                    <a:pt x="1384" y="469"/>
                  </a:lnTo>
                  <a:lnTo>
                    <a:pt x="0" y="0"/>
                  </a:lnTo>
                  <a:close/>
                </a:path>
              </a:pathLst>
            </a:custGeom>
            <a:solidFill>
              <a:srgbClr val="6190BE"/>
            </a:solidFill>
          </p:spPr>
          <p:txBody>
            <a:bodyPr wrap="square" lIns="0" tIns="0" rIns="0" bIns="0" rtlCol="0"/>
            <a:lstStyle/>
            <a:p>
              <a:endParaRPr sz="1227"/>
            </a:p>
          </p:txBody>
        </p:sp>
        <p:sp>
          <p:nvSpPr>
            <p:cNvPr id="6316" name="object 6316"/>
            <p:cNvSpPr/>
            <p:nvPr/>
          </p:nvSpPr>
          <p:spPr>
            <a:xfrm>
              <a:off x="3322574" y="6880466"/>
              <a:ext cx="5715" cy="4445"/>
            </a:xfrm>
            <a:custGeom>
              <a:avLst/>
              <a:gdLst/>
              <a:ahLst/>
              <a:cxnLst/>
              <a:rect l="l" t="t" r="r" b="b"/>
              <a:pathLst>
                <a:path w="5714" h="4445">
                  <a:moveTo>
                    <a:pt x="5575" y="4013"/>
                  </a:moveTo>
                  <a:lnTo>
                    <a:pt x="4927" y="1676"/>
                  </a:lnTo>
                  <a:lnTo>
                    <a:pt x="3187" y="1079"/>
                  </a:lnTo>
                  <a:lnTo>
                    <a:pt x="1803" y="609"/>
                  </a:lnTo>
                  <a:lnTo>
                    <a:pt x="0" y="0"/>
                  </a:lnTo>
                  <a:lnTo>
                    <a:pt x="622" y="2311"/>
                  </a:lnTo>
                  <a:lnTo>
                    <a:pt x="2451" y="2933"/>
                  </a:lnTo>
                  <a:lnTo>
                    <a:pt x="3822" y="3416"/>
                  </a:lnTo>
                  <a:lnTo>
                    <a:pt x="5575" y="4013"/>
                  </a:lnTo>
                  <a:close/>
                </a:path>
              </a:pathLst>
            </a:custGeom>
            <a:solidFill>
              <a:srgbClr val="6191BF"/>
            </a:solidFill>
          </p:spPr>
          <p:txBody>
            <a:bodyPr wrap="square" lIns="0" tIns="0" rIns="0" bIns="0" rtlCol="0"/>
            <a:lstStyle/>
            <a:p>
              <a:endParaRPr sz="1227"/>
            </a:p>
          </p:txBody>
        </p:sp>
        <p:sp>
          <p:nvSpPr>
            <p:cNvPr id="6317" name="object 6317"/>
            <p:cNvSpPr/>
            <p:nvPr/>
          </p:nvSpPr>
          <p:spPr>
            <a:xfrm>
              <a:off x="3321215" y="6880009"/>
              <a:ext cx="2540" cy="3175"/>
            </a:xfrm>
            <a:custGeom>
              <a:avLst/>
              <a:gdLst/>
              <a:ahLst/>
              <a:cxnLst/>
              <a:rect l="l" t="t" r="r" b="b"/>
              <a:pathLst>
                <a:path w="2539" h="3175">
                  <a:moveTo>
                    <a:pt x="0" y="0"/>
                  </a:moveTo>
                  <a:lnTo>
                    <a:pt x="622" y="2298"/>
                  </a:lnTo>
                  <a:lnTo>
                    <a:pt x="1981" y="2768"/>
                  </a:lnTo>
                  <a:lnTo>
                    <a:pt x="1358" y="457"/>
                  </a:lnTo>
                  <a:lnTo>
                    <a:pt x="0" y="0"/>
                  </a:lnTo>
                  <a:close/>
                </a:path>
              </a:pathLst>
            </a:custGeom>
            <a:solidFill>
              <a:srgbClr val="6192C0"/>
            </a:solidFill>
          </p:spPr>
          <p:txBody>
            <a:bodyPr wrap="square" lIns="0" tIns="0" rIns="0" bIns="0" rtlCol="0"/>
            <a:lstStyle/>
            <a:p>
              <a:endParaRPr sz="1227"/>
            </a:p>
          </p:txBody>
        </p:sp>
        <p:sp>
          <p:nvSpPr>
            <p:cNvPr id="6318" name="object 6318"/>
            <p:cNvSpPr/>
            <p:nvPr/>
          </p:nvSpPr>
          <p:spPr>
            <a:xfrm>
              <a:off x="3319373" y="6879386"/>
              <a:ext cx="2540" cy="3175"/>
            </a:xfrm>
            <a:custGeom>
              <a:avLst/>
              <a:gdLst/>
              <a:ahLst/>
              <a:cxnLst/>
              <a:rect l="l" t="t" r="r" b="b"/>
              <a:pathLst>
                <a:path w="2539" h="3175">
                  <a:moveTo>
                    <a:pt x="0" y="0"/>
                  </a:moveTo>
                  <a:lnTo>
                    <a:pt x="635" y="2298"/>
                  </a:lnTo>
                  <a:lnTo>
                    <a:pt x="2463" y="2921"/>
                  </a:lnTo>
                  <a:lnTo>
                    <a:pt x="1841" y="622"/>
                  </a:lnTo>
                  <a:lnTo>
                    <a:pt x="0" y="0"/>
                  </a:lnTo>
                  <a:close/>
                </a:path>
              </a:pathLst>
            </a:custGeom>
            <a:solidFill>
              <a:srgbClr val="6193C1"/>
            </a:solidFill>
          </p:spPr>
          <p:txBody>
            <a:bodyPr wrap="square" lIns="0" tIns="0" rIns="0" bIns="0" rtlCol="0"/>
            <a:lstStyle/>
            <a:p>
              <a:endParaRPr sz="1227"/>
            </a:p>
          </p:txBody>
        </p:sp>
        <p:sp>
          <p:nvSpPr>
            <p:cNvPr id="6319" name="object 6319"/>
            <p:cNvSpPr/>
            <p:nvPr/>
          </p:nvSpPr>
          <p:spPr>
            <a:xfrm>
              <a:off x="3317862" y="6878866"/>
              <a:ext cx="2540" cy="3175"/>
            </a:xfrm>
            <a:custGeom>
              <a:avLst/>
              <a:gdLst/>
              <a:ahLst/>
              <a:cxnLst/>
              <a:rect l="l" t="t" r="r" b="b"/>
              <a:pathLst>
                <a:path w="2539" h="3175">
                  <a:moveTo>
                    <a:pt x="0" y="0"/>
                  </a:moveTo>
                  <a:lnTo>
                    <a:pt x="609" y="2285"/>
                  </a:lnTo>
                  <a:lnTo>
                    <a:pt x="2146" y="2819"/>
                  </a:lnTo>
                  <a:lnTo>
                    <a:pt x="1511" y="520"/>
                  </a:lnTo>
                  <a:lnTo>
                    <a:pt x="0" y="0"/>
                  </a:lnTo>
                  <a:close/>
                </a:path>
              </a:pathLst>
            </a:custGeom>
            <a:solidFill>
              <a:srgbClr val="6194C1"/>
            </a:solidFill>
          </p:spPr>
          <p:txBody>
            <a:bodyPr wrap="square" lIns="0" tIns="0" rIns="0" bIns="0" rtlCol="0"/>
            <a:lstStyle/>
            <a:p>
              <a:endParaRPr sz="1227"/>
            </a:p>
          </p:txBody>
        </p:sp>
        <p:sp>
          <p:nvSpPr>
            <p:cNvPr id="6320" name="object 6320"/>
            <p:cNvSpPr/>
            <p:nvPr/>
          </p:nvSpPr>
          <p:spPr>
            <a:xfrm>
              <a:off x="3314458" y="6877710"/>
              <a:ext cx="4445" cy="3810"/>
            </a:xfrm>
            <a:custGeom>
              <a:avLst/>
              <a:gdLst/>
              <a:ahLst/>
              <a:cxnLst/>
              <a:rect l="l" t="t" r="r" b="b"/>
              <a:pathLst>
                <a:path w="4445" h="3809">
                  <a:moveTo>
                    <a:pt x="4013" y="3441"/>
                  </a:moveTo>
                  <a:lnTo>
                    <a:pt x="3403" y="1155"/>
                  </a:lnTo>
                  <a:lnTo>
                    <a:pt x="1790" y="609"/>
                  </a:lnTo>
                  <a:lnTo>
                    <a:pt x="0" y="0"/>
                  </a:lnTo>
                  <a:lnTo>
                    <a:pt x="622" y="2273"/>
                  </a:lnTo>
                  <a:lnTo>
                    <a:pt x="2413" y="2895"/>
                  </a:lnTo>
                  <a:lnTo>
                    <a:pt x="4013" y="3441"/>
                  </a:lnTo>
                  <a:close/>
                </a:path>
              </a:pathLst>
            </a:custGeom>
            <a:solidFill>
              <a:srgbClr val="6194C2"/>
            </a:solidFill>
          </p:spPr>
          <p:txBody>
            <a:bodyPr wrap="square" lIns="0" tIns="0" rIns="0" bIns="0" rtlCol="0"/>
            <a:lstStyle/>
            <a:p>
              <a:endParaRPr sz="1227"/>
            </a:p>
          </p:txBody>
        </p:sp>
        <p:sp>
          <p:nvSpPr>
            <p:cNvPr id="6321" name="object 6321"/>
            <p:cNvSpPr/>
            <p:nvPr/>
          </p:nvSpPr>
          <p:spPr>
            <a:xfrm>
              <a:off x="3311233" y="6876618"/>
              <a:ext cx="4445" cy="3810"/>
            </a:xfrm>
            <a:custGeom>
              <a:avLst/>
              <a:gdLst/>
              <a:ahLst/>
              <a:cxnLst/>
              <a:rect l="l" t="t" r="r" b="b"/>
              <a:pathLst>
                <a:path w="4445" h="3809">
                  <a:moveTo>
                    <a:pt x="3835" y="3365"/>
                  </a:moveTo>
                  <a:lnTo>
                    <a:pt x="3213" y="1092"/>
                  </a:lnTo>
                  <a:lnTo>
                    <a:pt x="1866" y="647"/>
                  </a:lnTo>
                  <a:lnTo>
                    <a:pt x="0" y="0"/>
                  </a:lnTo>
                  <a:lnTo>
                    <a:pt x="622" y="2260"/>
                  </a:lnTo>
                  <a:lnTo>
                    <a:pt x="2463" y="2895"/>
                  </a:lnTo>
                  <a:lnTo>
                    <a:pt x="3835" y="3365"/>
                  </a:lnTo>
                  <a:close/>
                </a:path>
              </a:pathLst>
            </a:custGeom>
            <a:solidFill>
              <a:srgbClr val="6195C3"/>
            </a:solidFill>
          </p:spPr>
          <p:txBody>
            <a:bodyPr wrap="square" lIns="0" tIns="0" rIns="0" bIns="0" rtlCol="0"/>
            <a:lstStyle/>
            <a:p>
              <a:endParaRPr sz="1227"/>
            </a:p>
          </p:txBody>
        </p:sp>
        <p:sp>
          <p:nvSpPr>
            <p:cNvPr id="6322" name="object 6322"/>
            <p:cNvSpPr/>
            <p:nvPr/>
          </p:nvSpPr>
          <p:spPr>
            <a:xfrm>
              <a:off x="3295357" y="6872173"/>
              <a:ext cx="16510" cy="6985"/>
            </a:xfrm>
            <a:custGeom>
              <a:avLst/>
              <a:gdLst/>
              <a:ahLst/>
              <a:cxnLst/>
              <a:rect l="l" t="t" r="r" b="b"/>
              <a:pathLst>
                <a:path w="16510" h="6984">
                  <a:moveTo>
                    <a:pt x="2768" y="0"/>
                  </a:moveTo>
                  <a:lnTo>
                    <a:pt x="0" y="1028"/>
                  </a:lnTo>
                  <a:lnTo>
                    <a:pt x="16497" y="6705"/>
                  </a:lnTo>
                  <a:lnTo>
                    <a:pt x="15874" y="4445"/>
                  </a:lnTo>
                  <a:lnTo>
                    <a:pt x="2768" y="0"/>
                  </a:lnTo>
                  <a:close/>
                </a:path>
              </a:pathLst>
            </a:custGeom>
            <a:solidFill>
              <a:srgbClr val="6196C4"/>
            </a:solidFill>
          </p:spPr>
          <p:txBody>
            <a:bodyPr wrap="square" lIns="0" tIns="0" rIns="0" bIns="0" rtlCol="0"/>
            <a:lstStyle/>
            <a:p>
              <a:endParaRPr sz="1227"/>
            </a:p>
          </p:txBody>
        </p:sp>
        <p:sp>
          <p:nvSpPr>
            <p:cNvPr id="6323" name="object 6323"/>
            <p:cNvSpPr/>
            <p:nvPr/>
          </p:nvSpPr>
          <p:spPr>
            <a:xfrm>
              <a:off x="3197631" y="6979475"/>
              <a:ext cx="11430" cy="10160"/>
            </a:xfrm>
            <a:custGeom>
              <a:avLst/>
              <a:gdLst/>
              <a:ahLst/>
              <a:cxnLst/>
              <a:rect l="l" t="t" r="r" b="b"/>
              <a:pathLst>
                <a:path w="11430" h="10159">
                  <a:moveTo>
                    <a:pt x="10985" y="0"/>
                  </a:moveTo>
                  <a:lnTo>
                    <a:pt x="0" y="6324"/>
                  </a:lnTo>
                  <a:lnTo>
                    <a:pt x="2616" y="7226"/>
                  </a:lnTo>
                  <a:lnTo>
                    <a:pt x="10985" y="10096"/>
                  </a:lnTo>
                  <a:lnTo>
                    <a:pt x="10985" y="2413"/>
                  </a:lnTo>
                  <a:lnTo>
                    <a:pt x="10985" y="1968"/>
                  </a:lnTo>
                  <a:lnTo>
                    <a:pt x="10985" y="0"/>
                  </a:lnTo>
                  <a:close/>
                </a:path>
              </a:pathLst>
            </a:custGeom>
            <a:solidFill>
              <a:srgbClr val="143777"/>
            </a:solidFill>
          </p:spPr>
          <p:txBody>
            <a:bodyPr wrap="square" lIns="0" tIns="0" rIns="0" bIns="0" rtlCol="0"/>
            <a:lstStyle/>
            <a:p>
              <a:endParaRPr sz="1227"/>
            </a:p>
          </p:txBody>
        </p:sp>
        <p:sp>
          <p:nvSpPr>
            <p:cNvPr id="6324" name="object 6324"/>
            <p:cNvSpPr/>
            <p:nvPr/>
          </p:nvSpPr>
          <p:spPr>
            <a:xfrm>
              <a:off x="3193732" y="6975894"/>
              <a:ext cx="15240" cy="10160"/>
            </a:xfrm>
            <a:custGeom>
              <a:avLst/>
              <a:gdLst/>
              <a:ahLst/>
              <a:cxnLst/>
              <a:rect l="l" t="t" r="r" b="b"/>
              <a:pathLst>
                <a:path w="15239" h="10159">
                  <a:moveTo>
                    <a:pt x="14897" y="0"/>
                  </a:moveTo>
                  <a:lnTo>
                    <a:pt x="0" y="8572"/>
                  </a:lnTo>
                  <a:lnTo>
                    <a:pt x="2552" y="9448"/>
                  </a:lnTo>
                  <a:lnTo>
                    <a:pt x="4457" y="10096"/>
                  </a:lnTo>
                  <a:lnTo>
                    <a:pt x="14884" y="4114"/>
                  </a:lnTo>
                  <a:lnTo>
                    <a:pt x="14884" y="2336"/>
                  </a:lnTo>
                  <a:lnTo>
                    <a:pt x="14897" y="0"/>
                  </a:lnTo>
                  <a:close/>
                </a:path>
              </a:pathLst>
            </a:custGeom>
            <a:solidFill>
              <a:srgbClr val="143878"/>
            </a:solidFill>
          </p:spPr>
          <p:txBody>
            <a:bodyPr wrap="square" lIns="0" tIns="0" rIns="0" bIns="0" rtlCol="0"/>
            <a:lstStyle/>
            <a:p>
              <a:endParaRPr sz="1227"/>
            </a:p>
          </p:txBody>
        </p:sp>
        <p:sp>
          <p:nvSpPr>
            <p:cNvPr id="6325" name="object 6325"/>
            <p:cNvSpPr/>
            <p:nvPr/>
          </p:nvSpPr>
          <p:spPr>
            <a:xfrm>
              <a:off x="3191723" y="6974006"/>
              <a:ext cx="17145" cy="10795"/>
            </a:xfrm>
            <a:custGeom>
              <a:avLst/>
              <a:gdLst/>
              <a:ahLst/>
              <a:cxnLst/>
              <a:rect l="l" t="t" r="r" b="b"/>
              <a:pathLst>
                <a:path w="17144" h="10795">
                  <a:moveTo>
                    <a:pt x="16906" y="0"/>
                  </a:moveTo>
                  <a:lnTo>
                    <a:pt x="0" y="9762"/>
                  </a:lnTo>
                  <a:lnTo>
                    <a:pt x="2527" y="10628"/>
                  </a:lnTo>
                  <a:lnTo>
                    <a:pt x="16906" y="2406"/>
                  </a:lnTo>
                  <a:lnTo>
                    <a:pt x="16906" y="0"/>
                  </a:lnTo>
                  <a:close/>
                </a:path>
              </a:pathLst>
            </a:custGeom>
            <a:solidFill>
              <a:srgbClr val="143979"/>
            </a:solidFill>
          </p:spPr>
          <p:txBody>
            <a:bodyPr wrap="square" lIns="0" tIns="0" rIns="0" bIns="0" rtlCol="0"/>
            <a:lstStyle/>
            <a:p>
              <a:endParaRPr sz="1227"/>
            </a:p>
          </p:txBody>
        </p:sp>
        <p:sp>
          <p:nvSpPr>
            <p:cNvPr id="6326" name="object 6326"/>
            <p:cNvSpPr/>
            <p:nvPr/>
          </p:nvSpPr>
          <p:spPr>
            <a:xfrm>
              <a:off x="3189811" y="6972327"/>
              <a:ext cx="19050" cy="12065"/>
            </a:xfrm>
            <a:custGeom>
              <a:avLst/>
              <a:gdLst/>
              <a:ahLst/>
              <a:cxnLst/>
              <a:rect l="l" t="t" r="r" b="b"/>
              <a:pathLst>
                <a:path w="19050" h="12065">
                  <a:moveTo>
                    <a:pt x="18818" y="0"/>
                  </a:moveTo>
                  <a:lnTo>
                    <a:pt x="0" y="10787"/>
                  </a:lnTo>
                  <a:lnTo>
                    <a:pt x="2462" y="11630"/>
                  </a:lnTo>
                  <a:lnTo>
                    <a:pt x="18818" y="2132"/>
                  </a:lnTo>
                  <a:lnTo>
                    <a:pt x="18818" y="0"/>
                  </a:lnTo>
                  <a:close/>
                </a:path>
              </a:pathLst>
            </a:custGeom>
            <a:solidFill>
              <a:srgbClr val="153A7A"/>
            </a:solidFill>
          </p:spPr>
          <p:txBody>
            <a:bodyPr wrap="square" lIns="0" tIns="0" rIns="0" bIns="0" rtlCol="0"/>
            <a:lstStyle/>
            <a:p>
              <a:endParaRPr sz="1227"/>
            </a:p>
          </p:txBody>
        </p:sp>
        <p:sp>
          <p:nvSpPr>
            <p:cNvPr id="6327" name="object 6327"/>
            <p:cNvSpPr/>
            <p:nvPr/>
          </p:nvSpPr>
          <p:spPr>
            <a:xfrm>
              <a:off x="3187605" y="6970337"/>
              <a:ext cx="21590" cy="13335"/>
            </a:xfrm>
            <a:custGeom>
              <a:avLst/>
              <a:gdLst/>
              <a:ahLst/>
              <a:cxnLst/>
              <a:rect l="l" t="t" r="r" b="b"/>
              <a:pathLst>
                <a:path w="21589" h="13334">
                  <a:moveTo>
                    <a:pt x="21023" y="0"/>
                  </a:moveTo>
                  <a:lnTo>
                    <a:pt x="0" y="12022"/>
                  </a:lnTo>
                  <a:lnTo>
                    <a:pt x="2716" y="12952"/>
                  </a:lnTo>
                  <a:lnTo>
                    <a:pt x="21023" y="2413"/>
                  </a:lnTo>
                  <a:lnTo>
                    <a:pt x="21023" y="0"/>
                  </a:lnTo>
                  <a:close/>
                </a:path>
              </a:pathLst>
            </a:custGeom>
            <a:solidFill>
              <a:srgbClr val="153A7B"/>
            </a:solidFill>
          </p:spPr>
          <p:txBody>
            <a:bodyPr wrap="square" lIns="0" tIns="0" rIns="0" bIns="0" rtlCol="0"/>
            <a:lstStyle/>
            <a:p>
              <a:endParaRPr sz="1227"/>
            </a:p>
          </p:txBody>
        </p:sp>
        <p:sp>
          <p:nvSpPr>
            <p:cNvPr id="6328" name="object 6328"/>
            <p:cNvSpPr/>
            <p:nvPr/>
          </p:nvSpPr>
          <p:spPr>
            <a:xfrm>
              <a:off x="3185855" y="6968736"/>
              <a:ext cx="22860" cy="13970"/>
            </a:xfrm>
            <a:custGeom>
              <a:avLst/>
              <a:gdLst/>
              <a:ahLst/>
              <a:cxnLst/>
              <a:rect l="l" t="t" r="r" b="b"/>
              <a:pathLst>
                <a:path w="22860" h="13970">
                  <a:moveTo>
                    <a:pt x="22774" y="0"/>
                  </a:moveTo>
                  <a:lnTo>
                    <a:pt x="0" y="13023"/>
                  </a:lnTo>
                  <a:lnTo>
                    <a:pt x="2590" y="13910"/>
                  </a:lnTo>
                  <a:lnTo>
                    <a:pt x="22774" y="2204"/>
                  </a:lnTo>
                  <a:lnTo>
                    <a:pt x="22774" y="0"/>
                  </a:lnTo>
                  <a:close/>
                </a:path>
              </a:pathLst>
            </a:custGeom>
            <a:solidFill>
              <a:srgbClr val="153B7B"/>
            </a:solidFill>
          </p:spPr>
          <p:txBody>
            <a:bodyPr wrap="square" lIns="0" tIns="0" rIns="0" bIns="0" rtlCol="0"/>
            <a:lstStyle/>
            <a:p>
              <a:endParaRPr sz="1227"/>
            </a:p>
          </p:txBody>
        </p:sp>
        <p:sp>
          <p:nvSpPr>
            <p:cNvPr id="6329" name="object 6329"/>
            <p:cNvSpPr/>
            <p:nvPr/>
          </p:nvSpPr>
          <p:spPr>
            <a:xfrm>
              <a:off x="3183761" y="6966788"/>
              <a:ext cx="25400" cy="15240"/>
            </a:xfrm>
            <a:custGeom>
              <a:avLst/>
              <a:gdLst/>
              <a:ahLst/>
              <a:cxnLst/>
              <a:rect l="l" t="t" r="r" b="b"/>
              <a:pathLst>
                <a:path w="25400" h="15240">
                  <a:moveTo>
                    <a:pt x="24867" y="0"/>
                  </a:moveTo>
                  <a:lnTo>
                    <a:pt x="0" y="14255"/>
                  </a:lnTo>
                  <a:lnTo>
                    <a:pt x="2741" y="15194"/>
                  </a:lnTo>
                  <a:lnTo>
                    <a:pt x="24867" y="2438"/>
                  </a:lnTo>
                  <a:lnTo>
                    <a:pt x="24867" y="0"/>
                  </a:lnTo>
                  <a:close/>
                </a:path>
              </a:pathLst>
            </a:custGeom>
            <a:solidFill>
              <a:srgbClr val="153C7C"/>
            </a:solidFill>
          </p:spPr>
          <p:txBody>
            <a:bodyPr wrap="square" lIns="0" tIns="0" rIns="0" bIns="0" rtlCol="0"/>
            <a:lstStyle/>
            <a:p>
              <a:endParaRPr sz="1227"/>
            </a:p>
          </p:txBody>
        </p:sp>
        <p:sp>
          <p:nvSpPr>
            <p:cNvPr id="6330" name="object 6330"/>
            <p:cNvSpPr/>
            <p:nvPr/>
          </p:nvSpPr>
          <p:spPr>
            <a:xfrm>
              <a:off x="3179877" y="6963244"/>
              <a:ext cx="29209" cy="18415"/>
            </a:xfrm>
            <a:custGeom>
              <a:avLst/>
              <a:gdLst/>
              <a:ahLst/>
              <a:cxnLst/>
              <a:rect l="l" t="t" r="r" b="b"/>
              <a:pathLst>
                <a:path w="29210" h="18415">
                  <a:moveTo>
                    <a:pt x="28752" y="0"/>
                  </a:moveTo>
                  <a:lnTo>
                    <a:pt x="0" y="16471"/>
                  </a:lnTo>
                  <a:lnTo>
                    <a:pt x="2133" y="17208"/>
                  </a:lnTo>
                  <a:lnTo>
                    <a:pt x="2654" y="17386"/>
                  </a:lnTo>
                  <a:lnTo>
                    <a:pt x="4445" y="17995"/>
                  </a:lnTo>
                  <a:lnTo>
                    <a:pt x="28752" y="4038"/>
                  </a:lnTo>
                  <a:lnTo>
                    <a:pt x="28752" y="2438"/>
                  </a:lnTo>
                  <a:lnTo>
                    <a:pt x="28752" y="1943"/>
                  </a:lnTo>
                  <a:lnTo>
                    <a:pt x="28752" y="0"/>
                  </a:lnTo>
                  <a:close/>
                </a:path>
              </a:pathLst>
            </a:custGeom>
            <a:solidFill>
              <a:srgbClr val="153D7D"/>
            </a:solidFill>
          </p:spPr>
          <p:txBody>
            <a:bodyPr wrap="square" lIns="0" tIns="0" rIns="0" bIns="0" rtlCol="0"/>
            <a:lstStyle/>
            <a:p>
              <a:endParaRPr sz="1227"/>
            </a:p>
          </p:txBody>
        </p:sp>
        <p:sp>
          <p:nvSpPr>
            <p:cNvPr id="6331" name="object 6331"/>
            <p:cNvSpPr/>
            <p:nvPr/>
          </p:nvSpPr>
          <p:spPr>
            <a:xfrm>
              <a:off x="3178110" y="6961483"/>
              <a:ext cx="31115" cy="19050"/>
            </a:xfrm>
            <a:custGeom>
              <a:avLst/>
              <a:gdLst/>
              <a:ahLst/>
              <a:cxnLst/>
              <a:rect l="l" t="t" r="r" b="b"/>
              <a:pathLst>
                <a:path w="31114" h="19050">
                  <a:moveTo>
                    <a:pt x="30519" y="0"/>
                  </a:moveTo>
                  <a:lnTo>
                    <a:pt x="0" y="17623"/>
                  </a:lnTo>
                  <a:lnTo>
                    <a:pt x="2357" y="18431"/>
                  </a:lnTo>
                  <a:lnTo>
                    <a:pt x="30519" y="2196"/>
                  </a:lnTo>
                  <a:lnTo>
                    <a:pt x="30519" y="0"/>
                  </a:lnTo>
                  <a:close/>
                </a:path>
              </a:pathLst>
            </a:custGeom>
            <a:solidFill>
              <a:srgbClr val="153E7E"/>
            </a:solidFill>
          </p:spPr>
          <p:txBody>
            <a:bodyPr wrap="square" lIns="0" tIns="0" rIns="0" bIns="0" rtlCol="0"/>
            <a:lstStyle/>
            <a:p>
              <a:endParaRPr sz="1227"/>
            </a:p>
          </p:txBody>
        </p:sp>
        <p:sp>
          <p:nvSpPr>
            <p:cNvPr id="6332" name="object 6332"/>
            <p:cNvSpPr/>
            <p:nvPr/>
          </p:nvSpPr>
          <p:spPr>
            <a:xfrm>
              <a:off x="3175995" y="6959722"/>
              <a:ext cx="33020" cy="19685"/>
            </a:xfrm>
            <a:custGeom>
              <a:avLst/>
              <a:gdLst/>
              <a:ahLst/>
              <a:cxnLst/>
              <a:rect l="l" t="t" r="r" b="b"/>
              <a:pathLst>
                <a:path w="33019" h="19684">
                  <a:moveTo>
                    <a:pt x="32634" y="0"/>
                  </a:moveTo>
                  <a:lnTo>
                    <a:pt x="0" y="18661"/>
                  </a:lnTo>
                  <a:lnTo>
                    <a:pt x="2746" y="19601"/>
                  </a:lnTo>
                  <a:lnTo>
                    <a:pt x="32634" y="2396"/>
                  </a:lnTo>
                  <a:lnTo>
                    <a:pt x="32634" y="0"/>
                  </a:lnTo>
                  <a:close/>
                </a:path>
              </a:pathLst>
            </a:custGeom>
            <a:solidFill>
              <a:srgbClr val="153F7F"/>
            </a:solidFill>
          </p:spPr>
          <p:txBody>
            <a:bodyPr wrap="square" lIns="0" tIns="0" rIns="0" bIns="0" rtlCol="0"/>
            <a:lstStyle/>
            <a:p>
              <a:endParaRPr sz="1227"/>
            </a:p>
          </p:txBody>
        </p:sp>
        <p:sp>
          <p:nvSpPr>
            <p:cNvPr id="6333" name="object 6333"/>
            <p:cNvSpPr/>
            <p:nvPr/>
          </p:nvSpPr>
          <p:spPr>
            <a:xfrm>
              <a:off x="3174123" y="6957816"/>
              <a:ext cx="34925" cy="20955"/>
            </a:xfrm>
            <a:custGeom>
              <a:avLst/>
              <a:gdLst/>
              <a:ahLst/>
              <a:cxnLst/>
              <a:rect l="l" t="t" r="r" b="b"/>
              <a:pathLst>
                <a:path w="34925" h="20954">
                  <a:moveTo>
                    <a:pt x="34506" y="0"/>
                  </a:moveTo>
                  <a:lnTo>
                    <a:pt x="0" y="19926"/>
                  </a:lnTo>
                  <a:lnTo>
                    <a:pt x="2497" y="20781"/>
                  </a:lnTo>
                  <a:lnTo>
                    <a:pt x="34506" y="2355"/>
                  </a:lnTo>
                  <a:lnTo>
                    <a:pt x="34506" y="0"/>
                  </a:lnTo>
                  <a:close/>
                </a:path>
              </a:pathLst>
            </a:custGeom>
            <a:solidFill>
              <a:srgbClr val="163F80"/>
            </a:solidFill>
          </p:spPr>
          <p:txBody>
            <a:bodyPr wrap="square" lIns="0" tIns="0" rIns="0" bIns="0" rtlCol="0"/>
            <a:lstStyle/>
            <a:p>
              <a:endParaRPr sz="1227"/>
            </a:p>
          </p:txBody>
        </p:sp>
        <p:sp>
          <p:nvSpPr>
            <p:cNvPr id="6334" name="object 6334"/>
            <p:cNvSpPr/>
            <p:nvPr/>
          </p:nvSpPr>
          <p:spPr>
            <a:xfrm>
              <a:off x="3172097" y="6955987"/>
              <a:ext cx="36830" cy="22225"/>
            </a:xfrm>
            <a:custGeom>
              <a:avLst/>
              <a:gdLst/>
              <a:ahLst/>
              <a:cxnLst/>
              <a:rect l="l" t="t" r="r" b="b"/>
              <a:pathLst>
                <a:path w="36830" h="22225">
                  <a:moveTo>
                    <a:pt x="36532" y="0"/>
                  </a:moveTo>
                  <a:lnTo>
                    <a:pt x="0" y="21060"/>
                  </a:lnTo>
                  <a:lnTo>
                    <a:pt x="2739" y="21998"/>
                  </a:lnTo>
                  <a:lnTo>
                    <a:pt x="36532" y="2373"/>
                  </a:lnTo>
                  <a:lnTo>
                    <a:pt x="36532" y="0"/>
                  </a:lnTo>
                  <a:close/>
                </a:path>
              </a:pathLst>
            </a:custGeom>
            <a:solidFill>
              <a:srgbClr val="164080"/>
            </a:solidFill>
          </p:spPr>
          <p:txBody>
            <a:bodyPr wrap="square" lIns="0" tIns="0" rIns="0" bIns="0" rtlCol="0"/>
            <a:lstStyle/>
            <a:p>
              <a:endParaRPr sz="1227"/>
            </a:p>
          </p:txBody>
        </p:sp>
        <p:sp>
          <p:nvSpPr>
            <p:cNvPr id="6335" name="object 6335"/>
            <p:cNvSpPr/>
            <p:nvPr/>
          </p:nvSpPr>
          <p:spPr>
            <a:xfrm>
              <a:off x="3170287" y="6954192"/>
              <a:ext cx="38735" cy="23495"/>
            </a:xfrm>
            <a:custGeom>
              <a:avLst/>
              <a:gdLst/>
              <a:ahLst/>
              <a:cxnLst/>
              <a:rect l="l" t="t" r="r" b="b"/>
              <a:pathLst>
                <a:path w="38735" h="23495">
                  <a:moveTo>
                    <a:pt x="38342" y="0"/>
                  </a:moveTo>
                  <a:lnTo>
                    <a:pt x="0" y="22235"/>
                  </a:lnTo>
                  <a:lnTo>
                    <a:pt x="2443" y="23072"/>
                  </a:lnTo>
                  <a:lnTo>
                    <a:pt x="38342" y="2457"/>
                  </a:lnTo>
                  <a:lnTo>
                    <a:pt x="38342" y="0"/>
                  </a:lnTo>
                  <a:close/>
                </a:path>
              </a:pathLst>
            </a:custGeom>
            <a:solidFill>
              <a:srgbClr val="164181"/>
            </a:solidFill>
          </p:spPr>
          <p:txBody>
            <a:bodyPr wrap="square" lIns="0" tIns="0" rIns="0" bIns="0" rtlCol="0"/>
            <a:lstStyle/>
            <a:p>
              <a:endParaRPr sz="1227"/>
            </a:p>
          </p:txBody>
        </p:sp>
        <p:sp>
          <p:nvSpPr>
            <p:cNvPr id="6336" name="object 6336"/>
            <p:cNvSpPr/>
            <p:nvPr/>
          </p:nvSpPr>
          <p:spPr>
            <a:xfrm>
              <a:off x="3168247" y="6952482"/>
              <a:ext cx="40640" cy="24765"/>
            </a:xfrm>
            <a:custGeom>
              <a:avLst/>
              <a:gdLst/>
              <a:ahLst/>
              <a:cxnLst/>
              <a:rect l="l" t="t" r="r" b="b"/>
              <a:pathLst>
                <a:path w="40639" h="24765">
                  <a:moveTo>
                    <a:pt x="40382" y="0"/>
                  </a:moveTo>
                  <a:lnTo>
                    <a:pt x="0" y="23247"/>
                  </a:lnTo>
                  <a:lnTo>
                    <a:pt x="2627" y="24146"/>
                  </a:lnTo>
                  <a:lnTo>
                    <a:pt x="40382" y="2252"/>
                  </a:lnTo>
                  <a:lnTo>
                    <a:pt x="40382" y="0"/>
                  </a:lnTo>
                  <a:close/>
                </a:path>
              </a:pathLst>
            </a:custGeom>
            <a:solidFill>
              <a:srgbClr val="164182"/>
            </a:solidFill>
          </p:spPr>
          <p:txBody>
            <a:bodyPr wrap="square" lIns="0" tIns="0" rIns="0" bIns="0" rtlCol="0"/>
            <a:lstStyle/>
            <a:p>
              <a:endParaRPr sz="1227"/>
            </a:p>
          </p:txBody>
        </p:sp>
        <p:sp>
          <p:nvSpPr>
            <p:cNvPr id="6337" name="object 6337"/>
            <p:cNvSpPr/>
            <p:nvPr/>
          </p:nvSpPr>
          <p:spPr>
            <a:xfrm>
              <a:off x="3166083" y="6950522"/>
              <a:ext cx="42545" cy="26034"/>
            </a:xfrm>
            <a:custGeom>
              <a:avLst/>
              <a:gdLst/>
              <a:ahLst/>
              <a:cxnLst/>
              <a:rect l="l" t="t" r="r" b="b"/>
              <a:pathLst>
                <a:path w="42544" h="26034">
                  <a:moveTo>
                    <a:pt x="42545" y="0"/>
                  </a:moveTo>
                  <a:lnTo>
                    <a:pt x="0" y="24466"/>
                  </a:lnTo>
                  <a:lnTo>
                    <a:pt x="2809" y="25428"/>
                  </a:lnTo>
                  <a:lnTo>
                    <a:pt x="42545" y="2521"/>
                  </a:lnTo>
                  <a:lnTo>
                    <a:pt x="42545" y="0"/>
                  </a:lnTo>
                  <a:close/>
                </a:path>
              </a:pathLst>
            </a:custGeom>
            <a:solidFill>
              <a:srgbClr val="164282"/>
            </a:solidFill>
          </p:spPr>
          <p:txBody>
            <a:bodyPr wrap="square" lIns="0" tIns="0" rIns="0" bIns="0" rtlCol="0"/>
            <a:lstStyle/>
            <a:p>
              <a:endParaRPr sz="1227"/>
            </a:p>
          </p:txBody>
        </p:sp>
        <p:sp>
          <p:nvSpPr>
            <p:cNvPr id="6338" name="object 6338"/>
            <p:cNvSpPr/>
            <p:nvPr/>
          </p:nvSpPr>
          <p:spPr>
            <a:xfrm>
              <a:off x="3164348" y="6948965"/>
              <a:ext cx="44450" cy="26670"/>
            </a:xfrm>
            <a:custGeom>
              <a:avLst/>
              <a:gdLst/>
              <a:ahLst/>
              <a:cxnLst/>
              <a:rect l="l" t="t" r="r" b="b"/>
              <a:pathLst>
                <a:path w="44450" h="26670">
                  <a:moveTo>
                    <a:pt x="44281" y="0"/>
                  </a:moveTo>
                  <a:lnTo>
                    <a:pt x="0" y="25428"/>
                  </a:lnTo>
                  <a:lnTo>
                    <a:pt x="2263" y="26203"/>
                  </a:lnTo>
                  <a:lnTo>
                    <a:pt x="44281" y="2117"/>
                  </a:lnTo>
                  <a:lnTo>
                    <a:pt x="44281" y="0"/>
                  </a:lnTo>
                  <a:close/>
                </a:path>
              </a:pathLst>
            </a:custGeom>
            <a:solidFill>
              <a:srgbClr val="164383"/>
            </a:solidFill>
          </p:spPr>
          <p:txBody>
            <a:bodyPr wrap="square" lIns="0" tIns="0" rIns="0" bIns="0" rtlCol="0"/>
            <a:lstStyle/>
            <a:p>
              <a:endParaRPr sz="1227"/>
            </a:p>
          </p:txBody>
        </p:sp>
        <p:sp>
          <p:nvSpPr>
            <p:cNvPr id="6339" name="object 6339"/>
            <p:cNvSpPr/>
            <p:nvPr/>
          </p:nvSpPr>
          <p:spPr>
            <a:xfrm>
              <a:off x="3162207" y="6946937"/>
              <a:ext cx="46990" cy="27940"/>
            </a:xfrm>
            <a:custGeom>
              <a:avLst/>
              <a:gdLst/>
              <a:ahLst/>
              <a:cxnLst/>
              <a:rect l="l" t="t" r="r" b="b"/>
              <a:pathLst>
                <a:path w="46989" h="27940">
                  <a:moveTo>
                    <a:pt x="46422" y="0"/>
                  </a:moveTo>
                  <a:lnTo>
                    <a:pt x="0" y="26723"/>
                  </a:lnTo>
                  <a:lnTo>
                    <a:pt x="2655" y="27633"/>
                  </a:lnTo>
                  <a:lnTo>
                    <a:pt x="46422" y="2544"/>
                  </a:lnTo>
                  <a:lnTo>
                    <a:pt x="46422" y="0"/>
                  </a:lnTo>
                  <a:close/>
                </a:path>
              </a:pathLst>
            </a:custGeom>
            <a:solidFill>
              <a:srgbClr val="164384"/>
            </a:solidFill>
          </p:spPr>
          <p:txBody>
            <a:bodyPr wrap="square" lIns="0" tIns="0" rIns="0" bIns="0" rtlCol="0"/>
            <a:lstStyle/>
            <a:p>
              <a:endParaRPr sz="1227"/>
            </a:p>
          </p:txBody>
        </p:sp>
        <p:sp>
          <p:nvSpPr>
            <p:cNvPr id="6340" name="object 6340"/>
            <p:cNvSpPr/>
            <p:nvPr/>
          </p:nvSpPr>
          <p:spPr>
            <a:xfrm>
              <a:off x="3160522" y="6945351"/>
              <a:ext cx="48260" cy="28575"/>
            </a:xfrm>
            <a:custGeom>
              <a:avLst/>
              <a:gdLst/>
              <a:ahLst/>
              <a:cxnLst/>
              <a:rect l="l" t="t" r="r" b="b"/>
              <a:pathLst>
                <a:path w="48260" h="28575">
                  <a:moveTo>
                    <a:pt x="48107" y="0"/>
                  </a:moveTo>
                  <a:lnTo>
                    <a:pt x="0" y="27733"/>
                  </a:lnTo>
                  <a:lnTo>
                    <a:pt x="2111" y="28456"/>
                  </a:lnTo>
                  <a:lnTo>
                    <a:pt x="48107" y="2154"/>
                  </a:lnTo>
                  <a:lnTo>
                    <a:pt x="48107" y="0"/>
                  </a:lnTo>
                  <a:close/>
                </a:path>
              </a:pathLst>
            </a:custGeom>
            <a:solidFill>
              <a:srgbClr val="164485"/>
            </a:solidFill>
          </p:spPr>
          <p:txBody>
            <a:bodyPr wrap="square" lIns="0" tIns="0" rIns="0" bIns="0" rtlCol="0"/>
            <a:lstStyle/>
            <a:p>
              <a:endParaRPr sz="1227"/>
            </a:p>
          </p:txBody>
        </p:sp>
        <p:sp>
          <p:nvSpPr>
            <p:cNvPr id="6341" name="object 6341"/>
            <p:cNvSpPr/>
            <p:nvPr/>
          </p:nvSpPr>
          <p:spPr>
            <a:xfrm>
              <a:off x="3158412" y="6943453"/>
              <a:ext cx="50800" cy="29845"/>
            </a:xfrm>
            <a:custGeom>
              <a:avLst/>
              <a:gdLst/>
              <a:ahLst/>
              <a:cxnLst/>
              <a:rect l="l" t="t" r="r" b="b"/>
              <a:pathLst>
                <a:path w="50800" h="29845">
                  <a:moveTo>
                    <a:pt x="50217" y="0"/>
                  </a:moveTo>
                  <a:lnTo>
                    <a:pt x="0" y="28908"/>
                  </a:lnTo>
                  <a:lnTo>
                    <a:pt x="2470" y="29754"/>
                  </a:lnTo>
                  <a:lnTo>
                    <a:pt x="50217" y="2182"/>
                  </a:lnTo>
                  <a:lnTo>
                    <a:pt x="50217" y="0"/>
                  </a:lnTo>
                  <a:close/>
                </a:path>
              </a:pathLst>
            </a:custGeom>
            <a:solidFill>
              <a:srgbClr val="174585"/>
            </a:solidFill>
          </p:spPr>
          <p:txBody>
            <a:bodyPr wrap="square" lIns="0" tIns="0" rIns="0" bIns="0" rtlCol="0"/>
            <a:lstStyle/>
            <a:p>
              <a:endParaRPr sz="1227"/>
            </a:p>
          </p:txBody>
        </p:sp>
        <p:sp>
          <p:nvSpPr>
            <p:cNvPr id="6342" name="object 6342"/>
            <p:cNvSpPr/>
            <p:nvPr/>
          </p:nvSpPr>
          <p:spPr>
            <a:xfrm>
              <a:off x="3156665" y="6941849"/>
              <a:ext cx="52069" cy="31115"/>
            </a:xfrm>
            <a:custGeom>
              <a:avLst/>
              <a:gdLst/>
              <a:ahLst/>
              <a:cxnLst/>
              <a:rect l="l" t="t" r="r" b="b"/>
              <a:pathLst>
                <a:path w="52069" h="31115">
                  <a:moveTo>
                    <a:pt x="51963" y="0"/>
                  </a:moveTo>
                  <a:lnTo>
                    <a:pt x="0" y="29914"/>
                  </a:lnTo>
                  <a:lnTo>
                    <a:pt x="2147" y="30649"/>
                  </a:lnTo>
                  <a:lnTo>
                    <a:pt x="51963" y="2093"/>
                  </a:lnTo>
                  <a:lnTo>
                    <a:pt x="51963" y="0"/>
                  </a:lnTo>
                  <a:close/>
                </a:path>
              </a:pathLst>
            </a:custGeom>
            <a:solidFill>
              <a:srgbClr val="174586"/>
            </a:solidFill>
          </p:spPr>
          <p:txBody>
            <a:bodyPr wrap="square" lIns="0" tIns="0" rIns="0" bIns="0" rtlCol="0"/>
            <a:lstStyle/>
            <a:p>
              <a:endParaRPr sz="1227"/>
            </a:p>
          </p:txBody>
        </p:sp>
        <p:sp>
          <p:nvSpPr>
            <p:cNvPr id="6343" name="object 6343"/>
            <p:cNvSpPr/>
            <p:nvPr/>
          </p:nvSpPr>
          <p:spPr>
            <a:xfrm>
              <a:off x="3154498" y="6939891"/>
              <a:ext cx="54610" cy="32384"/>
            </a:xfrm>
            <a:custGeom>
              <a:avLst/>
              <a:gdLst/>
              <a:ahLst/>
              <a:cxnLst/>
              <a:rect l="l" t="t" r="r" b="b"/>
              <a:pathLst>
                <a:path w="54610" h="32384">
                  <a:moveTo>
                    <a:pt x="54131" y="0"/>
                  </a:moveTo>
                  <a:lnTo>
                    <a:pt x="0" y="31129"/>
                  </a:lnTo>
                  <a:lnTo>
                    <a:pt x="2522" y="31993"/>
                  </a:lnTo>
                  <a:lnTo>
                    <a:pt x="54131" y="2191"/>
                  </a:lnTo>
                  <a:lnTo>
                    <a:pt x="54131" y="0"/>
                  </a:lnTo>
                  <a:close/>
                </a:path>
              </a:pathLst>
            </a:custGeom>
            <a:solidFill>
              <a:srgbClr val="174687"/>
            </a:solidFill>
          </p:spPr>
          <p:txBody>
            <a:bodyPr wrap="square" lIns="0" tIns="0" rIns="0" bIns="0" rtlCol="0"/>
            <a:lstStyle/>
            <a:p>
              <a:endParaRPr sz="1227"/>
            </a:p>
          </p:txBody>
        </p:sp>
        <p:sp>
          <p:nvSpPr>
            <p:cNvPr id="6344" name="object 6344"/>
            <p:cNvSpPr/>
            <p:nvPr/>
          </p:nvSpPr>
          <p:spPr>
            <a:xfrm>
              <a:off x="3152716" y="6937985"/>
              <a:ext cx="56515" cy="33655"/>
            </a:xfrm>
            <a:custGeom>
              <a:avLst/>
              <a:gdLst/>
              <a:ahLst/>
              <a:cxnLst/>
              <a:rect l="l" t="t" r="r" b="b"/>
              <a:pathLst>
                <a:path w="56514" h="33654">
                  <a:moveTo>
                    <a:pt x="55913" y="0"/>
                  </a:moveTo>
                  <a:lnTo>
                    <a:pt x="0" y="32425"/>
                  </a:lnTo>
                  <a:lnTo>
                    <a:pt x="2267" y="33201"/>
                  </a:lnTo>
                  <a:lnTo>
                    <a:pt x="55913" y="2275"/>
                  </a:lnTo>
                  <a:lnTo>
                    <a:pt x="55913" y="0"/>
                  </a:lnTo>
                  <a:close/>
                </a:path>
              </a:pathLst>
            </a:custGeom>
            <a:solidFill>
              <a:srgbClr val="174788"/>
            </a:solidFill>
          </p:spPr>
          <p:txBody>
            <a:bodyPr wrap="square" lIns="0" tIns="0" rIns="0" bIns="0" rtlCol="0"/>
            <a:lstStyle/>
            <a:p>
              <a:endParaRPr sz="1227"/>
            </a:p>
          </p:txBody>
        </p:sp>
        <p:sp>
          <p:nvSpPr>
            <p:cNvPr id="6345" name="object 6345"/>
            <p:cNvSpPr/>
            <p:nvPr/>
          </p:nvSpPr>
          <p:spPr>
            <a:xfrm>
              <a:off x="3150626" y="6936304"/>
              <a:ext cx="58419" cy="34290"/>
            </a:xfrm>
            <a:custGeom>
              <a:avLst/>
              <a:gdLst/>
              <a:ahLst/>
              <a:cxnLst/>
              <a:rect l="l" t="t" r="r" b="b"/>
              <a:pathLst>
                <a:path w="58419" h="34290">
                  <a:moveTo>
                    <a:pt x="58003" y="0"/>
                  </a:moveTo>
                  <a:lnTo>
                    <a:pt x="0" y="33390"/>
                  </a:lnTo>
                  <a:lnTo>
                    <a:pt x="2147" y="34126"/>
                  </a:lnTo>
                  <a:lnTo>
                    <a:pt x="58003" y="2186"/>
                  </a:lnTo>
                  <a:lnTo>
                    <a:pt x="58003" y="0"/>
                  </a:lnTo>
                  <a:close/>
                </a:path>
              </a:pathLst>
            </a:custGeom>
            <a:solidFill>
              <a:srgbClr val="174888"/>
            </a:solidFill>
          </p:spPr>
          <p:txBody>
            <a:bodyPr wrap="square" lIns="0" tIns="0" rIns="0" bIns="0" rtlCol="0"/>
            <a:lstStyle/>
            <a:p>
              <a:endParaRPr sz="1227"/>
            </a:p>
          </p:txBody>
        </p:sp>
        <p:sp>
          <p:nvSpPr>
            <p:cNvPr id="6346" name="object 6346"/>
            <p:cNvSpPr/>
            <p:nvPr/>
          </p:nvSpPr>
          <p:spPr>
            <a:xfrm>
              <a:off x="3148927" y="6934442"/>
              <a:ext cx="60325" cy="35560"/>
            </a:xfrm>
            <a:custGeom>
              <a:avLst/>
              <a:gdLst/>
              <a:ahLst/>
              <a:cxnLst/>
              <a:rect l="l" t="t" r="r" b="b"/>
              <a:pathLst>
                <a:path w="60325" h="35559">
                  <a:moveTo>
                    <a:pt x="59701" y="0"/>
                  </a:moveTo>
                  <a:lnTo>
                    <a:pt x="0" y="34671"/>
                  </a:lnTo>
                  <a:lnTo>
                    <a:pt x="2096" y="35388"/>
                  </a:lnTo>
                  <a:lnTo>
                    <a:pt x="59701" y="2448"/>
                  </a:lnTo>
                  <a:lnTo>
                    <a:pt x="59701" y="0"/>
                  </a:lnTo>
                  <a:close/>
                </a:path>
              </a:pathLst>
            </a:custGeom>
            <a:solidFill>
              <a:srgbClr val="174889"/>
            </a:solidFill>
          </p:spPr>
          <p:txBody>
            <a:bodyPr wrap="square" lIns="0" tIns="0" rIns="0" bIns="0" rtlCol="0"/>
            <a:lstStyle/>
            <a:p>
              <a:endParaRPr sz="1227"/>
            </a:p>
          </p:txBody>
        </p:sp>
        <p:sp>
          <p:nvSpPr>
            <p:cNvPr id="6347" name="object 6347"/>
            <p:cNvSpPr/>
            <p:nvPr/>
          </p:nvSpPr>
          <p:spPr>
            <a:xfrm>
              <a:off x="3146624" y="6932781"/>
              <a:ext cx="62230" cy="36830"/>
            </a:xfrm>
            <a:custGeom>
              <a:avLst/>
              <a:gdLst/>
              <a:ahLst/>
              <a:cxnLst/>
              <a:rect l="l" t="t" r="r" b="b"/>
              <a:pathLst>
                <a:path w="62230" h="36829">
                  <a:moveTo>
                    <a:pt x="62004" y="0"/>
                  </a:moveTo>
                  <a:lnTo>
                    <a:pt x="0" y="35543"/>
                  </a:lnTo>
                  <a:lnTo>
                    <a:pt x="2338" y="36344"/>
                  </a:lnTo>
                  <a:lnTo>
                    <a:pt x="62004" y="2141"/>
                  </a:lnTo>
                  <a:lnTo>
                    <a:pt x="62004" y="0"/>
                  </a:lnTo>
                  <a:close/>
                </a:path>
              </a:pathLst>
            </a:custGeom>
            <a:solidFill>
              <a:srgbClr val="17498A"/>
            </a:solidFill>
          </p:spPr>
          <p:txBody>
            <a:bodyPr wrap="square" lIns="0" tIns="0" rIns="0" bIns="0" rtlCol="0"/>
            <a:lstStyle/>
            <a:p>
              <a:endParaRPr sz="1227"/>
            </a:p>
          </p:txBody>
        </p:sp>
        <p:sp>
          <p:nvSpPr>
            <p:cNvPr id="6348" name="object 6348"/>
            <p:cNvSpPr/>
            <p:nvPr/>
          </p:nvSpPr>
          <p:spPr>
            <a:xfrm>
              <a:off x="3144379" y="6930815"/>
              <a:ext cx="64769" cy="38100"/>
            </a:xfrm>
            <a:custGeom>
              <a:avLst/>
              <a:gdLst/>
              <a:ahLst/>
              <a:cxnLst/>
              <a:rect l="l" t="t" r="r" b="b"/>
              <a:pathLst>
                <a:path w="64769" h="38100">
                  <a:moveTo>
                    <a:pt x="64250" y="0"/>
                  </a:moveTo>
                  <a:lnTo>
                    <a:pt x="0" y="36740"/>
                  </a:lnTo>
                  <a:lnTo>
                    <a:pt x="2825" y="37708"/>
                  </a:lnTo>
                  <a:lnTo>
                    <a:pt x="64250" y="2347"/>
                  </a:lnTo>
                  <a:lnTo>
                    <a:pt x="64250" y="0"/>
                  </a:lnTo>
                  <a:close/>
                </a:path>
              </a:pathLst>
            </a:custGeom>
            <a:solidFill>
              <a:srgbClr val="174A8A"/>
            </a:solidFill>
          </p:spPr>
          <p:txBody>
            <a:bodyPr wrap="square" lIns="0" tIns="0" rIns="0" bIns="0" rtlCol="0"/>
            <a:lstStyle/>
            <a:p>
              <a:endParaRPr sz="1227"/>
            </a:p>
          </p:txBody>
        </p:sp>
        <p:sp>
          <p:nvSpPr>
            <p:cNvPr id="6349" name="object 6349"/>
            <p:cNvSpPr/>
            <p:nvPr/>
          </p:nvSpPr>
          <p:spPr>
            <a:xfrm>
              <a:off x="3142628" y="6929214"/>
              <a:ext cx="66040" cy="38735"/>
            </a:xfrm>
            <a:custGeom>
              <a:avLst/>
              <a:gdLst/>
              <a:ahLst/>
              <a:cxnLst/>
              <a:rect l="l" t="t" r="r" b="b"/>
              <a:pathLst>
                <a:path w="66039" h="38734">
                  <a:moveTo>
                    <a:pt x="66001" y="0"/>
                  </a:moveTo>
                  <a:lnTo>
                    <a:pt x="0" y="37741"/>
                  </a:lnTo>
                  <a:lnTo>
                    <a:pt x="2456" y="38582"/>
                  </a:lnTo>
                  <a:lnTo>
                    <a:pt x="66001" y="2001"/>
                  </a:lnTo>
                  <a:lnTo>
                    <a:pt x="66001" y="0"/>
                  </a:lnTo>
                  <a:close/>
                </a:path>
              </a:pathLst>
            </a:custGeom>
            <a:solidFill>
              <a:srgbClr val="184A8B"/>
            </a:solidFill>
          </p:spPr>
          <p:txBody>
            <a:bodyPr wrap="square" lIns="0" tIns="0" rIns="0" bIns="0" rtlCol="0"/>
            <a:lstStyle/>
            <a:p>
              <a:endParaRPr sz="1227"/>
            </a:p>
          </p:txBody>
        </p:sp>
        <p:sp>
          <p:nvSpPr>
            <p:cNvPr id="6350" name="object 6350"/>
            <p:cNvSpPr/>
            <p:nvPr/>
          </p:nvSpPr>
          <p:spPr>
            <a:xfrm>
              <a:off x="3141878" y="6927241"/>
              <a:ext cx="67310" cy="40005"/>
            </a:xfrm>
            <a:custGeom>
              <a:avLst/>
              <a:gdLst/>
              <a:ahLst/>
              <a:cxnLst/>
              <a:rect l="l" t="t" r="r" b="b"/>
              <a:pathLst>
                <a:path w="67310" h="40004">
                  <a:moveTo>
                    <a:pt x="66751" y="0"/>
                  </a:moveTo>
                  <a:lnTo>
                    <a:pt x="0" y="38264"/>
                  </a:lnTo>
                  <a:lnTo>
                    <a:pt x="0" y="39457"/>
                  </a:lnTo>
                  <a:lnTo>
                    <a:pt x="1525" y="39980"/>
                  </a:lnTo>
                  <a:lnTo>
                    <a:pt x="66751" y="2101"/>
                  </a:lnTo>
                  <a:lnTo>
                    <a:pt x="66751" y="0"/>
                  </a:lnTo>
                  <a:close/>
                </a:path>
              </a:pathLst>
            </a:custGeom>
            <a:solidFill>
              <a:srgbClr val="184B8C"/>
            </a:solidFill>
          </p:spPr>
          <p:txBody>
            <a:bodyPr wrap="square" lIns="0" tIns="0" rIns="0" bIns="0" rtlCol="0"/>
            <a:lstStyle/>
            <a:p>
              <a:endParaRPr sz="1227"/>
            </a:p>
          </p:txBody>
        </p:sp>
        <p:sp>
          <p:nvSpPr>
            <p:cNvPr id="6351" name="object 6351"/>
            <p:cNvSpPr/>
            <p:nvPr/>
          </p:nvSpPr>
          <p:spPr>
            <a:xfrm>
              <a:off x="3141865" y="6923697"/>
              <a:ext cx="67310" cy="42545"/>
            </a:xfrm>
            <a:custGeom>
              <a:avLst/>
              <a:gdLst/>
              <a:ahLst/>
              <a:cxnLst/>
              <a:rect l="l" t="t" r="r" b="b"/>
              <a:pathLst>
                <a:path w="67310" h="42545">
                  <a:moveTo>
                    <a:pt x="66751" y="0"/>
                  </a:moveTo>
                  <a:lnTo>
                    <a:pt x="0" y="38265"/>
                  </a:lnTo>
                  <a:lnTo>
                    <a:pt x="0" y="40208"/>
                  </a:lnTo>
                  <a:lnTo>
                    <a:pt x="0" y="40741"/>
                  </a:lnTo>
                  <a:lnTo>
                    <a:pt x="0" y="42354"/>
                  </a:lnTo>
                  <a:lnTo>
                    <a:pt x="66751" y="4025"/>
                  </a:lnTo>
                  <a:lnTo>
                    <a:pt x="66751" y="2032"/>
                  </a:lnTo>
                  <a:lnTo>
                    <a:pt x="66751" y="0"/>
                  </a:lnTo>
                  <a:close/>
                </a:path>
              </a:pathLst>
            </a:custGeom>
            <a:solidFill>
              <a:srgbClr val="184C8D"/>
            </a:solidFill>
          </p:spPr>
          <p:txBody>
            <a:bodyPr wrap="square" lIns="0" tIns="0" rIns="0" bIns="0" rtlCol="0"/>
            <a:lstStyle/>
            <a:p>
              <a:endParaRPr sz="1227"/>
            </a:p>
          </p:txBody>
        </p:sp>
        <p:sp>
          <p:nvSpPr>
            <p:cNvPr id="6352" name="object 6352"/>
            <p:cNvSpPr/>
            <p:nvPr/>
          </p:nvSpPr>
          <p:spPr>
            <a:xfrm>
              <a:off x="3141878" y="6921864"/>
              <a:ext cx="67310" cy="41275"/>
            </a:xfrm>
            <a:custGeom>
              <a:avLst/>
              <a:gdLst/>
              <a:ahLst/>
              <a:cxnLst/>
              <a:rect l="l" t="t" r="r" b="b"/>
              <a:pathLst>
                <a:path w="67310" h="41275">
                  <a:moveTo>
                    <a:pt x="66751" y="0"/>
                  </a:moveTo>
                  <a:lnTo>
                    <a:pt x="0" y="38546"/>
                  </a:lnTo>
                  <a:lnTo>
                    <a:pt x="0" y="40694"/>
                  </a:lnTo>
                  <a:lnTo>
                    <a:pt x="66751" y="2212"/>
                  </a:lnTo>
                  <a:lnTo>
                    <a:pt x="66751" y="0"/>
                  </a:lnTo>
                  <a:close/>
                </a:path>
              </a:pathLst>
            </a:custGeom>
            <a:solidFill>
              <a:srgbClr val="184D8E"/>
            </a:solidFill>
          </p:spPr>
          <p:txBody>
            <a:bodyPr wrap="square" lIns="0" tIns="0" rIns="0" bIns="0" rtlCol="0"/>
            <a:lstStyle/>
            <a:p>
              <a:endParaRPr sz="1227"/>
            </a:p>
          </p:txBody>
        </p:sp>
        <p:sp>
          <p:nvSpPr>
            <p:cNvPr id="6353" name="object 6353"/>
            <p:cNvSpPr/>
            <p:nvPr/>
          </p:nvSpPr>
          <p:spPr>
            <a:xfrm>
              <a:off x="3141878" y="6918198"/>
              <a:ext cx="67310" cy="42545"/>
            </a:xfrm>
            <a:custGeom>
              <a:avLst/>
              <a:gdLst/>
              <a:ahLst/>
              <a:cxnLst/>
              <a:rect l="l" t="t" r="r" b="b"/>
              <a:pathLst>
                <a:path w="67310" h="42545">
                  <a:moveTo>
                    <a:pt x="66751" y="0"/>
                  </a:moveTo>
                  <a:lnTo>
                    <a:pt x="0" y="38557"/>
                  </a:lnTo>
                  <a:lnTo>
                    <a:pt x="0" y="40182"/>
                  </a:lnTo>
                  <a:lnTo>
                    <a:pt x="0" y="40817"/>
                  </a:lnTo>
                  <a:lnTo>
                    <a:pt x="0" y="42418"/>
                  </a:lnTo>
                  <a:lnTo>
                    <a:pt x="66751" y="4000"/>
                  </a:lnTo>
                  <a:lnTo>
                    <a:pt x="66751" y="2387"/>
                  </a:lnTo>
                  <a:lnTo>
                    <a:pt x="66751" y="2006"/>
                  </a:lnTo>
                  <a:lnTo>
                    <a:pt x="66751" y="0"/>
                  </a:lnTo>
                  <a:close/>
                </a:path>
              </a:pathLst>
            </a:custGeom>
            <a:solidFill>
              <a:srgbClr val="184E8F"/>
            </a:solidFill>
          </p:spPr>
          <p:txBody>
            <a:bodyPr wrap="square" lIns="0" tIns="0" rIns="0" bIns="0" rtlCol="0"/>
            <a:lstStyle/>
            <a:p>
              <a:endParaRPr sz="1227"/>
            </a:p>
          </p:txBody>
        </p:sp>
        <p:sp>
          <p:nvSpPr>
            <p:cNvPr id="6354" name="object 6354"/>
            <p:cNvSpPr/>
            <p:nvPr/>
          </p:nvSpPr>
          <p:spPr>
            <a:xfrm>
              <a:off x="3141878" y="6916619"/>
              <a:ext cx="67310" cy="40640"/>
            </a:xfrm>
            <a:custGeom>
              <a:avLst/>
              <a:gdLst/>
              <a:ahLst/>
              <a:cxnLst/>
              <a:rect l="l" t="t" r="r" b="b"/>
              <a:pathLst>
                <a:path w="67310" h="40640">
                  <a:moveTo>
                    <a:pt x="66751" y="0"/>
                  </a:moveTo>
                  <a:lnTo>
                    <a:pt x="0" y="38264"/>
                  </a:lnTo>
                  <a:lnTo>
                    <a:pt x="0" y="40397"/>
                  </a:lnTo>
                  <a:lnTo>
                    <a:pt x="66751" y="2011"/>
                  </a:lnTo>
                  <a:lnTo>
                    <a:pt x="66751" y="0"/>
                  </a:lnTo>
                  <a:close/>
                </a:path>
              </a:pathLst>
            </a:custGeom>
            <a:solidFill>
              <a:srgbClr val="184F90"/>
            </a:solidFill>
          </p:spPr>
          <p:txBody>
            <a:bodyPr wrap="square" lIns="0" tIns="0" rIns="0" bIns="0" rtlCol="0"/>
            <a:lstStyle/>
            <a:p>
              <a:endParaRPr sz="1227"/>
            </a:p>
          </p:txBody>
        </p:sp>
        <p:sp>
          <p:nvSpPr>
            <p:cNvPr id="6355" name="object 6355"/>
            <p:cNvSpPr/>
            <p:nvPr/>
          </p:nvSpPr>
          <p:spPr>
            <a:xfrm>
              <a:off x="3141878" y="6914675"/>
              <a:ext cx="67310" cy="41275"/>
            </a:xfrm>
            <a:custGeom>
              <a:avLst/>
              <a:gdLst/>
              <a:ahLst/>
              <a:cxnLst/>
              <a:rect l="l" t="t" r="r" b="b"/>
              <a:pathLst>
                <a:path w="67310" h="41275">
                  <a:moveTo>
                    <a:pt x="66751" y="0"/>
                  </a:moveTo>
                  <a:lnTo>
                    <a:pt x="0" y="38264"/>
                  </a:lnTo>
                  <a:lnTo>
                    <a:pt x="0" y="40743"/>
                  </a:lnTo>
                  <a:lnTo>
                    <a:pt x="66751" y="2411"/>
                  </a:lnTo>
                  <a:lnTo>
                    <a:pt x="66751" y="0"/>
                  </a:lnTo>
                  <a:close/>
                </a:path>
              </a:pathLst>
            </a:custGeom>
            <a:solidFill>
              <a:srgbClr val="195091"/>
            </a:solidFill>
          </p:spPr>
          <p:txBody>
            <a:bodyPr wrap="square" lIns="0" tIns="0" rIns="0" bIns="0" rtlCol="0"/>
            <a:lstStyle/>
            <a:p>
              <a:endParaRPr sz="1227"/>
            </a:p>
          </p:txBody>
        </p:sp>
        <p:sp>
          <p:nvSpPr>
            <p:cNvPr id="6356" name="object 6356"/>
            <p:cNvSpPr/>
            <p:nvPr/>
          </p:nvSpPr>
          <p:spPr>
            <a:xfrm>
              <a:off x="3141865" y="6910946"/>
              <a:ext cx="67310" cy="42545"/>
            </a:xfrm>
            <a:custGeom>
              <a:avLst/>
              <a:gdLst/>
              <a:ahLst/>
              <a:cxnLst/>
              <a:rect l="l" t="t" r="r" b="b"/>
              <a:pathLst>
                <a:path w="67310" h="42545">
                  <a:moveTo>
                    <a:pt x="66751" y="0"/>
                  </a:moveTo>
                  <a:lnTo>
                    <a:pt x="0" y="38392"/>
                  </a:lnTo>
                  <a:lnTo>
                    <a:pt x="0" y="40386"/>
                  </a:lnTo>
                  <a:lnTo>
                    <a:pt x="0" y="40957"/>
                  </a:lnTo>
                  <a:lnTo>
                    <a:pt x="0" y="42519"/>
                  </a:lnTo>
                  <a:lnTo>
                    <a:pt x="66751" y="4102"/>
                  </a:lnTo>
                  <a:lnTo>
                    <a:pt x="66751" y="2184"/>
                  </a:lnTo>
                  <a:lnTo>
                    <a:pt x="66751" y="1955"/>
                  </a:lnTo>
                  <a:lnTo>
                    <a:pt x="66751" y="0"/>
                  </a:lnTo>
                  <a:close/>
                </a:path>
              </a:pathLst>
            </a:custGeom>
            <a:solidFill>
              <a:srgbClr val="195192"/>
            </a:solidFill>
          </p:spPr>
          <p:txBody>
            <a:bodyPr wrap="square" lIns="0" tIns="0" rIns="0" bIns="0" rtlCol="0"/>
            <a:lstStyle/>
            <a:p>
              <a:endParaRPr sz="1227"/>
            </a:p>
          </p:txBody>
        </p:sp>
        <p:sp>
          <p:nvSpPr>
            <p:cNvPr id="6357" name="object 6357"/>
            <p:cNvSpPr/>
            <p:nvPr/>
          </p:nvSpPr>
          <p:spPr>
            <a:xfrm>
              <a:off x="3141878" y="6908977"/>
              <a:ext cx="67310" cy="41275"/>
            </a:xfrm>
            <a:custGeom>
              <a:avLst/>
              <a:gdLst/>
              <a:ahLst/>
              <a:cxnLst/>
              <a:rect l="l" t="t" r="r" b="b"/>
              <a:pathLst>
                <a:path w="67310" h="41275">
                  <a:moveTo>
                    <a:pt x="66751" y="0"/>
                  </a:moveTo>
                  <a:lnTo>
                    <a:pt x="0" y="38710"/>
                  </a:lnTo>
                  <a:lnTo>
                    <a:pt x="0" y="41003"/>
                  </a:lnTo>
                  <a:lnTo>
                    <a:pt x="66751" y="2576"/>
                  </a:lnTo>
                  <a:lnTo>
                    <a:pt x="66751" y="0"/>
                  </a:lnTo>
                  <a:close/>
                </a:path>
              </a:pathLst>
            </a:custGeom>
            <a:solidFill>
              <a:srgbClr val="195293"/>
            </a:solidFill>
          </p:spPr>
          <p:txBody>
            <a:bodyPr wrap="square" lIns="0" tIns="0" rIns="0" bIns="0" rtlCol="0"/>
            <a:lstStyle/>
            <a:p>
              <a:endParaRPr sz="1227"/>
            </a:p>
          </p:txBody>
        </p:sp>
        <p:sp>
          <p:nvSpPr>
            <p:cNvPr id="6358" name="object 6358"/>
            <p:cNvSpPr/>
            <p:nvPr/>
          </p:nvSpPr>
          <p:spPr>
            <a:xfrm>
              <a:off x="3141865" y="6905434"/>
              <a:ext cx="67310" cy="43180"/>
            </a:xfrm>
            <a:custGeom>
              <a:avLst/>
              <a:gdLst/>
              <a:ahLst/>
              <a:cxnLst/>
              <a:rect l="l" t="t" r="r" b="b"/>
              <a:pathLst>
                <a:path w="67310" h="43179">
                  <a:moveTo>
                    <a:pt x="66763" y="0"/>
                  </a:moveTo>
                  <a:lnTo>
                    <a:pt x="12" y="38760"/>
                  </a:lnTo>
                  <a:lnTo>
                    <a:pt x="12" y="40347"/>
                  </a:lnTo>
                  <a:lnTo>
                    <a:pt x="0" y="42735"/>
                  </a:lnTo>
                  <a:lnTo>
                    <a:pt x="66751" y="4191"/>
                  </a:lnTo>
                  <a:lnTo>
                    <a:pt x="66751" y="2565"/>
                  </a:lnTo>
                  <a:lnTo>
                    <a:pt x="66763" y="0"/>
                  </a:lnTo>
                  <a:close/>
                </a:path>
              </a:pathLst>
            </a:custGeom>
            <a:solidFill>
              <a:srgbClr val="195394"/>
            </a:solidFill>
          </p:spPr>
          <p:txBody>
            <a:bodyPr wrap="square" lIns="0" tIns="0" rIns="0" bIns="0" rtlCol="0"/>
            <a:lstStyle/>
            <a:p>
              <a:endParaRPr sz="1227"/>
            </a:p>
          </p:txBody>
        </p:sp>
        <p:sp>
          <p:nvSpPr>
            <p:cNvPr id="6359" name="object 6359"/>
            <p:cNvSpPr/>
            <p:nvPr/>
          </p:nvSpPr>
          <p:spPr>
            <a:xfrm>
              <a:off x="3141878" y="6903865"/>
              <a:ext cx="67310" cy="40640"/>
            </a:xfrm>
            <a:custGeom>
              <a:avLst/>
              <a:gdLst/>
              <a:ahLst/>
              <a:cxnLst/>
              <a:rect l="l" t="t" r="r" b="b"/>
              <a:pathLst>
                <a:path w="67310" h="40640">
                  <a:moveTo>
                    <a:pt x="66751" y="0"/>
                  </a:moveTo>
                  <a:lnTo>
                    <a:pt x="0" y="38426"/>
                  </a:lnTo>
                  <a:lnTo>
                    <a:pt x="0" y="40397"/>
                  </a:lnTo>
                  <a:lnTo>
                    <a:pt x="66751" y="2132"/>
                  </a:lnTo>
                  <a:lnTo>
                    <a:pt x="66751" y="0"/>
                  </a:lnTo>
                  <a:close/>
                </a:path>
              </a:pathLst>
            </a:custGeom>
            <a:solidFill>
              <a:srgbClr val="195495"/>
            </a:solidFill>
          </p:spPr>
          <p:txBody>
            <a:bodyPr wrap="square" lIns="0" tIns="0" rIns="0" bIns="0" rtlCol="0"/>
            <a:lstStyle/>
            <a:p>
              <a:endParaRPr sz="1227"/>
            </a:p>
          </p:txBody>
        </p:sp>
        <p:sp>
          <p:nvSpPr>
            <p:cNvPr id="6360" name="object 6360"/>
            <p:cNvSpPr/>
            <p:nvPr/>
          </p:nvSpPr>
          <p:spPr>
            <a:xfrm>
              <a:off x="3141878" y="6901915"/>
              <a:ext cx="67310" cy="41275"/>
            </a:xfrm>
            <a:custGeom>
              <a:avLst/>
              <a:gdLst/>
              <a:ahLst/>
              <a:cxnLst/>
              <a:rect l="l" t="t" r="r" b="b"/>
              <a:pathLst>
                <a:path w="67310" h="41275">
                  <a:moveTo>
                    <a:pt x="66751" y="0"/>
                  </a:moveTo>
                  <a:lnTo>
                    <a:pt x="0" y="38332"/>
                  </a:lnTo>
                  <a:lnTo>
                    <a:pt x="0" y="40745"/>
                  </a:lnTo>
                  <a:lnTo>
                    <a:pt x="66751" y="2481"/>
                  </a:lnTo>
                  <a:lnTo>
                    <a:pt x="66751" y="0"/>
                  </a:lnTo>
                  <a:close/>
                </a:path>
              </a:pathLst>
            </a:custGeom>
            <a:solidFill>
              <a:srgbClr val="195596"/>
            </a:solidFill>
          </p:spPr>
          <p:txBody>
            <a:bodyPr wrap="square" lIns="0" tIns="0" rIns="0" bIns="0" rtlCol="0"/>
            <a:lstStyle/>
            <a:p>
              <a:endParaRPr sz="1227"/>
            </a:p>
          </p:txBody>
        </p:sp>
        <p:sp>
          <p:nvSpPr>
            <p:cNvPr id="6361" name="object 6361"/>
            <p:cNvSpPr/>
            <p:nvPr/>
          </p:nvSpPr>
          <p:spPr>
            <a:xfrm>
              <a:off x="3141878" y="6900314"/>
              <a:ext cx="67310" cy="40640"/>
            </a:xfrm>
            <a:custGeom>
              <a:avLst/>
              <a:gdLst/>
              <a:ahLst/>
              <a:cxnLst/>
              <a:rect l="l" t="t" r="r" b="b"/>
              <a:pathLst>
                <a:path w="67310" h="40640">
                  <a:moveTo>
                    <a:pt x="66751" y="0"/>
                  </a:moveTo>
                  <a:lnTo>
                    <a:pt x="0" y="38386"/>
                  </a:lnTo>
                  <a:lnTo>
                    <a:pt x="0" y="40402"/>
                  </a:lnTo>
                  <a:lnTo>
                    <a:pt x="66751" y="2137"/>
                  </a:lnTo>
                  <a:lnTo>
                    <a:pt x="66751" y="0"/>
                  </a:lnTo>
                  <a:close/>
                </a:path>
              </a:pathLst>
            </a:custGeom>
            <a:solidFill>
              <a:srgbClr val="1A5597"/>
            </a:solidFill>
          </p:spPr>
          <p:txBody>
            <a:bodyPr wrap="square" lIns="0" tIns="0" rIns="0" bIns="0" rtlCol="0"/>
            <a:lstStyle/>
            <a:p>
              <a:endParaRPr sz="1227"/>
            </a:p>
          </p:txBody>
        </p:sp>
        <p:sp>
          <p:nvSpPr>
            <p:cNvPr id="6362" name="object 6362"/>
            <p:cNvSpPr/>
            <p:nvPr/>
          </p:nvSpPr>
          <p:spPr>
            <a:xfrm>
              <a:off x="3141878" y="6898320"/>
              <a:ext cx="67310" cy="41275"/>
            </a:xfrm>
            <a:custGeom>
              <a:avLst/>
              <a:gdLst/>
              <a:ahLst/>
              <a:cxnLst/>
              <a:rect l="l" t="t" r="r" b="b"/>
              <a:pathLst>
                <a:path w="67310" h="41275">
                  <a:moveTo>
                    <a:pt x="66751" y="0"/>
                  </a:moveTo>
                  <a:lnTo>
                    <a:pt x="0" y="38426"/>
                  </a:lnTo>
                  <a:lnTo>
                    <a:pt x="0" y="40808"/>
                  </a:lnTo>
                  <a:lnTo>
                    <a:pt x="66751" y="2262"/>
                  </a:lnTo>
                  <a:lnTo>
                    <a:pt x="66751" y="0"/>
                  </a:lnTo>
                  <a:close/>
                </a:path>
              </a:pathLst>
            </a:custGeom>
            <a:solidFill>
              <a:srgbClr val="1A5697"/>
            </a:solidFill>
          </p:spPr>
          <p:txBody>
            <a:bodyPr wrap="square" lIns="0" tIns="0" rIns="0" bIns="0" rtlCol="0"/>
            <a:lstStyle/>
            <a:p>
              <a:endParaRPr sz="1227"/>
            </a:p>
          </p:txBody>
        </p:sp>
        <p:sp>
          <p:nvSpPr>
            <p:cNvPr id="6363" name="object 6363"/>
            <p:cNvSpPr/>
            <p:nvPr/>
          </p:nvSpPr>
          <p:spPr>
            <a:xfrm>
              <a:off x="3141878" y="6896716"/>
              <a:ext cx="67310" cy="40640"/>
            </a:xfrm>
            <a:custGeom>
              <a:avLst/>
              <a:gdLst/>
              <a:ahLst/>
              <a:cxnLst/>
              <a:rect l="l" t="t" r="r" b="b"/>
              <a:pathLst>
                <a:path w="67310" h="40640">
                  <a:moveTo>
                    <a:pt x="66751" y="0"/>
                  </a:moveTo>
                  <a:lnTo>
                    <a:pt x="0" y="38426"/>
                  </a:lnTo>
                  <a:lnTo>
                    <a:pt x="0" y="40391"/>
                  </a:lnTo>
                  <a:lnTo>
                    <a:pt x="66751" y="2059"/>
                  </a:lnTo>
                  <a:lnTo>
                    <a:pt x="66751" y="0"/>
                  </a:lnTo>
                  <a:close/>
                </a:path>
              </a:pathLst>
            </a:custGeom>
            <a:solidFill>
              <a:srgbClr val="1A5798"/>
            </a:solidFill>
          </p:spPr>
          <p:txBody>
            <a:bodyPr wrap="square" lIns="0" tIns="0" rIns="0" bIns="0" rtlCol="0"/>
            <a:lstStyle/>
            <a:p>
              <a:endParaRPr sz="1227"/>
            </a:p>
          </p:txBody>
        </p:sp>
        <p:sp>
          <p:nvSpPr>
            <p:cNvPr id="6364" name="object 6364"/>
            <p:cNvSpPr/>
            <p:nvPr/>
          </p:nvSpPr>
          <p:spPr>
            <a:xfrm>
              <a:off x="3141878" y="6895647"/>
              <a:ext cx="67310" cy="40005"/>
            </a:xfrm>
            <a:custGeom>
              <a:avLst/>
              <a:gdLst/>
              <a:ahLst/>
              <a:cxnLst/>
              <a:rect l="l" t="t" r="r" b="b"/>
              <a:pathLst>
                <a:path w="67310" h="40004">
                  <a:moveTo>
                    <a:pt x="65229" y="0"/>
                  </a:moveTo>
                  <a:lnTo>
                    <a:pt x="0" y="37603"/>
                  </a:lnTo>
                  <a:lnTo>
                    <a:pt x="0" y="39780"/>
                  </a:lnTo>
                  <a:lnTo>
                    <a:pt x="66751" y="1070"/>
                  </a:lnTo>
                  <a:lnTo>
                    <a:pt x="66751" y="529"/>
                  </a:lnTo>
                  <a:lnTo>
                    <a:pt x="65229" y="0"/>
                  </a:lnTo>
                  <a:close/>
                </a:path>
              </a:pathLst>
            </a:custGeom>
            <a:solidFill>
              <a:srgbClr val="1A5799"/>
            </a:solidFill>
          </p:spPr>
          <p:txBody>
            <a:bodyPr wrap="square" lIns="0" tIns="0" rIns="0" bIns="0" rtlCol="0"/>
            <a:lstStyle/>
            <a:p>
              <a:endParaRPr sz="1227"/>
            </a:p>
          </p:txBody>
        </p:sp>
        <p:sp>
          <p:nvSpPr>
            <p:cNvPr id="6365" name="object 6365"/>
            <p:cNvSpPr/>
            <p:nvPr/>
          </p:nvSpPr>
          <p:spPr>
            <a:xfrm>
              <a:off x="3141878" y="6894942"/>
              <a:ext cx="66040" cy="38735"/>
            </a:xfrm>
            <a:custGeom>
              <a:avLst/>
              <a:gdLst/>
              <a:ahLst/>
              <a:cxnLst/>
              <a:rect l="l" t="t" r="r" b="b"/>
              <a:pathLst>
                <a:path w="66039" h="38734">
                  <a:moveTo>
                    <a:pt x="63202" y="0"/>
                  </a:moveTo>
                  <a:lnTo>
                    <a:pt x="0" y="36651"/>
                  </a:lnTo>
                  <a:lnTo>
                    <a:pt x="0" y="38651"/>
                  </a:lnTo>
                  <a:lnTo>
                    <a:pt x="65600" y="833"/>
                  </a:lnTo>
                  <a:lnTo>
                    <a:pt x="63202" y="0"/>
                  </a:lnTo>
                  <a:close/>
                </a:path>
              </a:pathLst>
            </a:custGeom>
            <a:solidFill>
              <a:srgbClr val="1A5899"/>
            </a:solidFill>
          </p:spPr>
          <p:txBody>
            <a:bodyPr wrap="square" lIns="0" tIns="0" rIns="0" bIns="0" rtlCol="0"/>
            <a:lstStyle/>
            <a:p>
              <a:endParaRPr sz="1227"/>
            </a:p>
          </p:txBody>
        </p:sp>
        <p:sp>
          <p:nvSpPr>
            <p:cNvPr id="6366" name="object 6366"/>
            <p:cNvSpPr/>
            <p:nvPr/>
          </p:nvSpPr>
          <p:spPr>
            <a:xfrm>
              <a:off x="3141878" y="6894333"/>
              <a:ext cx="64135" cy="37465"/>
            </a:xfrm>
            <a:custGeom>
              <a:avLst/>
              <a:gdLst/>
              <a:ahLst/>
              <a:cxnLst/>
              <a:rect l="l" t="t" r="r" b="b"/>
              <a:pathLst>
                <a:path w="64135" h="37465">
                  <a:moveTo>
                    <a:pt x="61449" y="0"/>
                  </a:moveTo>
                  <a:lnTo>
                    <a:pt x="0" y="35287"/>
                  </a:lnTo>
                  <a:lnTo>
                    <a:pt x="0" y="37325"/>
                  </a:lnTo>
                  <a:lnTo>
                    <a:pt x="63562" y="734"/>
                  </a:lnTo>
                  <a:lnTo>
                    <a:pt x="61449" y="0"/>
                  </a:lnTo>
                  <a:close/>
                </a:path>
              </a:pathLst>
            </a:custGeom>
            <a:solidFill>
              <a:srgbClr val="1A599A"/>
            </a:solidFill>
          </p:spPr>
          <p:txBody>
            <a:bodyPr wrap="square" lIns="0" tIns="0" rIns="0" bIns="0" rtlCol="0"/>
            <a:lstStyle/>
            <a:p>
              <a:endParaRPr sz="1227"/>
            </a:p>
          </p:txBody>
        </p:sp>
        <p:sp>
          <p:nvSpPr>
            <p:cNvPr id="6367" name="object 6367"/>
            <p:cNvSpPr/>
            <p:nvPr/>
          </p:nvSpPr>
          <p:spPr>
            <a:xfrm>
              <a:off x="3141878" y="6893562"/>
              <a:ext cx="62230" cy="36830"/>
            </a:xfrm>
            <a:custGeom>
              <a:avLst/>
              <a:gdLst/>
              <a:ahLst/>
              <a:cxnLst/>
              <a:rect l="l" t="t" r="r" b="b"/>
              <a:pathLst>
                <a:path w="62230" h="36829">
                  <a:moveTo>
                    <a:pt x="59231" y="0"/>
                  </a:moveTo>
                  <a:lnTo>
                    <a:pt x="0" y="34204"/>
                  </a:lnTo>
                  <a:lnTo>
                    <a:pt x="0" y="36532"/>
                  </a:lnTo>
                  <a:lnTo>
                    <a:pt x="62031" y="973"/>
                  </a:lnTo>
                  <a:lnTo>
                    <a:pt x="59231" y="0"/>
                  </a:lnTo>
                  <a:close/>
                </a:path>
              </a:pathLst>
            </a:custGeom>
            <a:solidFill>
              <a:srgbClr val="1A5A9B"/>
            </a:solidFill>
          </p:spPr>
          <p:txBody>
            <a:bodyPr wrap="square" lIns="0" tIns="0" rIns="0" bIns="0" rtlCol="0"/>
            <a:lstStyle/>
            <a:p>
              <a:endParaRPr sz="1227"/>
            </a:p>
          </p:txBody>
        </p:sp>
        <p:sp>
          <p:nvSpPr>
            <p:cNvPr id="6368" name="object 6368"/>
            <p:cNvSpPr/>
            <p:nvPr/>
          </p:nvSpPr>
          <p:spPr>
            <a:xfrm>
              <a:off x="3141878" y="6892975"/>
              <a:ext cx="60325" cy="35560"/>
            </a:xfrm>
            <a:custGeom>
              <a:avLst/>
              <a:gdLst/>
              <a:ahLst/>
              <a:cxnLst/>
              <a:rect l="l" t="t" r="r" b="b"/>
              <a:pathLst>
                <a:path w="60325" h="35559">
                  <a:moveTo>
                    <a:pt x="57541" y="0"/>
                  </a:moveTo>
                  <a:lnTo>
                    <a:pt x="0" y="32984"/>
                  </a:lnTo>
                  <a:lnTo>
                    <a:pt x="0" y="35095"/>
                  </a:lnTo>
                  <a:lnTo>
                    <a:pt x="59714" y="755"/>
                  </a:lnTo>
                  <a:lnTo>
                    <a:pt x="57541" y="0"/>
                  </a:lnTo>
                  <a:close/>
                </a:path>
              </a:pathLst>
            </a:custGeom>
            <a:solidFill>
              <a:srgbClr val="1A5A9C"/>
            </a:solidFill>
          </p:spPr>
          <p:txBody>
            <a:bodyPr wrap="square" lIns="0" tIns="0" rIns="0" bIns="0" rtlCol="0"/>
            <a:lstStyle/>
            <a:p>
              <a:endParaRPr sz="1227"/>
            </a:p>
          </p:txBody>
        </p:sp>
        <p:sp>
          <p:nvSpPr>
            <p:cNvPr id="6369" name="object 6369"/>
            <p:cNvSpPr/>
            <p:nvPr/>
          </p:nvSpPr>
          <p:spPr>
            <a:xfrm>
              <a:off x="3141878" y="6892241"/>
              <a:ext cx="58419" cy="34290"/>
            </a:xfrm>
            <a:custGeom>
              <a:avLst/>
              <a:gdLst/>
              <a:ahLst/>
              <a:cxnLst/>
              <a:rect l="l" t="t" r="r" b="b"/>
              <a:pathLst>
                <a:path w="58419" h="34290">
                  <a:moveTo>
                    <a:pt x="55429" y="0"/>
                  </a:moveTo>
                  <a:lnTo>
                    <a:pt x="0" y="31774"/>
                  </a:lnTo>
                  <a:lnTo>
                    <a:pt x="0" y="34240"/>
                  </a:lnTo>
                  <a:lnTo>
                    <a:pt x="58043" y="908"/>
                  </a:lnTo>
                  <a:lnTo>
                    <a:pt x="55429" y="0"/>
                  </a:lnTo>
                  <a:close/>
                </a:path>
              </a:pathLst>
            </a:custGeom>
            <a:solidFill>
              <a:srgbClr val="1B5B9C"/>
            </a:solidFill>
          </p:spPr>
          <p:txBody>
            <a:bodyPr wrap="square" lIns="0" tIns="0" rIns="0" bIns="0" rtlCol="0"/>
            <a:lstStyle/>
            <a:p>
              <a:endParaRPr sz="1227"/>
            </a:p>
          </p:txBody>
        </p:sp>
        <p:sp>
          <p:nvSpPr>
            <p:cNvPr id="6370" name="object 6370"/>
            <p:cNvSpPr/>
            <p:nvPr/>
          </p:nvSpPr>
          <p:spPr>
            <a:xfrm>
              <a:off x="3141878" y="6891636"/>
              <a:ext cx="55880" cy="33020"/>
            </a:xfrm>
            <a:custGeom>
              <a:avLst/>
              <a:gdLst/>
              <a:ahLst/>
              <a:cxnLst/>
              <a:rect l="l" t="t" r="r" b="b"/>
              <a:pathLst>
                <a:path w="55880" h="33020">
                  <a:moveTo>
                    <a:pt x="53690" y="0"/>
                  </a:moveTo>
                  <a:lnTo>
                    <a:pt x="0" y="30777"/>
                  </a:lnTo>
                  <a:lnTo>
                    <a:pt x="0" y="32874"/>
                  </a:lnTo>
                  <a:lnTo>
                    <a:pt x="55819" y="740"/>
                  </a:lnTo>
                  <a:lnTo>
                    <a:pt x="53690" y="0"/>
                  </a:lnTo>
                  <a:close/>
                </a:path>
              </a:pathLst>
            </a:custGeom>
            <a:solidFill>
              <a:srgbClr val="1B5C9D"/>
            </a:solidFill>
          </p:spPr>
          <p:txBody>
            <a:bodyPr wrap="square" lIns="0" tIns="0" rIns="0" bIns="0" rtlCol="0"/>
            <a:lstStyle/>
            <a:p>
              <a:endParaRPr sz="1227"/>
            </a:p>
          </p:txBody>
        </p:sp>
        <p:sp>
          <p:nvSpPr>
            <p:cNvPr id="6371" name="object 6371"/>
            <p:cNvSpPr/>
            <p:nvPr/>
          </p:nvSpPr>
          <p:spPr>
            <a:xfrm>
              <a:off x="3141878" y="6890922"/>
              <a:ext cx="53975" cy="32384"/>
            </a:xfrm>
            <a:custGeom>
              <a:avLst/>
              <a:gdLst/>
              <a:ahLst/>
              <a:cxnLst/>
              <a:rect l="l" t="t" r="r" b="b"/>
              <a:pathLst>
                <a:path w="53975" h="32384">
                  <a:moveTo>
                    <a:pt x="51635" y="0"/>
                  </a:moveTo>
                  <a:lnTo>
                    <a:pt x="0" y="29526"/>
                  </a:lnTo>
                  <a:lnTo>
                    <a:pt x="0" y="31954"/>
                  </a:lnTo>
                  <a:lnTo>
                    <a:pt x="53755" y="736"/>
                  </a:lnTo>
                  <a:lnTo>
                    <a:pt x="51635" y="0"/>
                  </a:lnTo>
                  <a:close/>
                </a:path>
              </a:pathLst>
            </a:custGeom>
            <a:solidFill>
              <a:srgbClr val="1B5C9E"/>
            </a:solidFill>
          </p:spPr>
          <p:txBody>
            <a:bodyPr wrap="square" lIns="0" tIns="0" rIns="0" bIns="0" rtlCol="0"/>
            <a:lstStyle/>
            <a:p>
              <a:endParaRPr sz="1227"/>
            </a:p>
          </p:txBody>
        </p:sp>
        <p:sp>
          <p:nvSpPr>
            <p:cNvPr id="6372" name="object 6372"/>
            <p:cNvSpPr/>
            <p:nvPr/>
          </p:nvSpPr>
          <p:spPr>
            <a:xfrm>
              <a:off x="3141878" y="6890317"/>
              <a:ext cx="52069" cy="31115"/>
            </a:xfrm>
            <a:custGeom>
              <a:avLst/>
              <a:gdLst/>
              <a:ahLst/>
              <a:cxnLst/>
              <a:rect l="l" t="t" r="r" b="b"/>
              <a:pathLst>
                <a:path w="52069" h="31115">
                  <a:moveTo>
                    <a:pt x="49894" y="0"/>
                  </a:moveTo>
                  <a:lnTo>
                    <a:pt x="0" y="28531"/>
                  </a:lnTo>
                  <a:lnTo>
                    <a:pt x="0" y="30709"/>
                  </a:lnTo>
                  <a:lnTo>
                    <a:pt x="52045" y="747"/>
                  </a:lnTo>
                  <a:lnTo>
                    <a:pt x="49894" y="0"/>
                  </a:lnTo>
                  <a:close/>
                </a:path>
              </a:pathLst>
            </a:custGeom>
            <a:solidFill>
              <a:srgbClr val="1B5D9F"/>
            </a:solidFill>
          </p:spPr>
          <p:txBody>
            <a:bodyPr wrap="square" lIns="0" tIns="0" rIns="0" bIns="0" rtlCol="0"/>
            <a:lstStyle/>
            <a:p>
              <a:endParaRPr sz="1227"/>
            </a:p>
          </p:txBody>
        </p:sp>
        <p:sp>
          <p:nvSpPr>
            <p:cNvPr id="6373" name="object 6373"/>
            <p:cNvSpPr/>
            <p:nvPr/>
          </p:nvSpPr>
          <p:spPr>
            <a:xfrm>
              <a:off x="3141878" y="6889481"/>
              <a:ext cx="50165" cy="30480"/>
            </a:xfrm>
            <a:custGeom>
              <a:avLst/>
              <a:gdLst/>
              <a:ahLst/>
              <a:cxnLst/>
              <a:rect l="l" t="t" r="r" b="b"/>
              <a:pathLst>
                <a:path w="50164" h="30479">
                  <a:moveTo>
                    <a:pt x="47491" y="0"/>
                  </a:moveTo>
                  <a:lnTo>
                    <a:pt x="0" y="27339"/>
                  </a:lnTo>
                  <a:lnTo>
                    <a:pt x="0" y="29853"/>
                  </a:lnTo>
                  <a:lnTo>
                    <a:pt x="49984" y="866"/>
                  </a:lnTo>
                  <a:lnTo>
                    <a:pt x="47491" y="0"/>
                  </a:lnTo>
                  <a:close/>
                </a:path>
              </a:pathLst>
            </a:custGeom>
            <a:solidFill>
              <a:srgbClr val="1B5E9F"/>
            </a:solidFill>
          </p:spPr>
          <p:txBody>
            <a:bodyPr wrap="square" lIns="0" tIns="0" rIns="0" bIns="0" rtlCol="0"/>
            <a:lstStyle/>
            <a:p>
              <a:endParaRPr sz="1227"/>
            </a:p>
          </p:txBody>
        </p:sp>
        <p:sp>
          <p:nvSpPr>
            <p:cNvPr id="6374" name="object 6374"/>
            <p:cNvSpPr/>
            <p:nvPr/>
          </p:nvSpPr>
          <p:spPr>
            <a:xfrm>
              <a:off x="3141878" y="6888773"/>
              <a:ext cx="48260" cy="29209"/>
            </a:xfrm>
            <a:custGeom>
              <a:avLst/>
              <a:gdLst/>
              <a:ahLst/>
              <a:cxnLst/>
              <a:rect l="l" t="t" r="r" b="b"/>
              <a:pathLst>
                <a:path w="48260" h="29209">
                  <a:moveTo>
                    <a:pt x="45454" y="0"/>
                  </a:moveTo>
                  <a:lnTo>
                    <a:pt x="0" y="26396"/>
                  </a:lnTo>
                  <a:lnTo>
                    <a:pt x="0" y="28667"/>
                  </a:lnTo>
                  <a:lnTo>
                    <a:pt x="48193" y="952"/>
                  </a:lnTo>
                  <a:lnTo>
                    <a:pt x="45454" y="0"/>
                  </a:lnTo>
                  <a:close/>
                </a:path>
              </a:pathLst>
            </a:custGeom>
            <a:solidFill>
              <a:srgbClr val="1B5EA0"/>
            </a:solidFill>
          </p:spPr>
          <p:txBody>
            <a:bodyPr wrap="square" lIns="0" tIns="0" rIns="0" bIns="0" rtlCol="0"/>
            <a:lstStyle/>
            <a:p>
              <a:endParaRPr sz="1227"/>
            </a:p>
          </p:txBody>
        </p:sp>
        <p:sp>
          <p:nvSpPr>
            <p:cNvPr id="6375" name="object 6375"/>
            <p:cNvSpPr/>
            <p:nvPr/>
          </p:nvSpPr>
          <p:spPr>
            <a:xfrm>
              <a:off x="3141878" y="6888231"/>
              <a:ext cx="46355" cy="27305"/>
            </a:xfrm>
            <a:custGeom>
              <a:avLst/>
              <a:gdLst/>
              <a:ahLst/>
              <a:cxnLst/>
              <a:rect l="l" t="t" r="r" b="b"/>
              <a:pathLst>
                <a:path w="46355" h="27304">
                  <a:moveTo>
                    <a:pt x="43894" y="0"/>
                  </a:moveTo>
                  <a:lnTo>
                    <a:pt x="0" y="25162"/>
                  </a:lnTo>
                  <a:lnTo>
                    <a:pt x="0" y="27249"/>
                  </a:lnTo>
                  <a:lnTo>
                    <a:pt x="46040" y="745"/>
                  </a:lnTo>
                  <a:lnTo>
                    <a:pt x="43894" y="0"/>
                  </a:lnTo>
                  <a:close/>
                </a:path>
              </a:pathLst>
            </a:custGeom>
            <a:solidFill>
              <a:srgbClr val="1B5FA1"/>
            </a:solidFill>
          </p:spPr>
          <p:txBody>
            <a:bodyPr wrap="square" lIns="0" tIns="0" rIns="0" bIns="0" rtlCol="0"/>
            <a:lstStyle/>
            <a:p>
              <a:endParaRPr sz="1227"/>
            </a:p>
          </p:txBody>
        </p:sp>
        <p:sp>
          <p:nvSpPr>
            <p:cNvPr id="6376" name="object 6376"/>
            <p:cNvSpPr/>
            <p:nvPr/>
          </p:nvSpPr>
          <p:spPr>
            <a:xfrm>
              <a:off x="3141878" y="6887521"/>
              <a:ext cx="44450" cy="26670"/>
            </a:xfrm>
            <a:custGeom>
              <a:avLst/>
              <a:gdLst/>
              <a:ahLst/>
              <a:cxnLst/>
              <a:rect l="l" t="t" r="r" b="b"/>
              <a:pathLst>
                <a:path w="44450" h="26670">
                  <a:moveTo>
                    <a:pt x="41853" y="0"/>
                  </a:moveTo>
                  <a:lnTo>
                    <a:pt x="0" y="24168"/>
                  </a:lnTo>
                  <a:lnTo>
                    <a:pt x="0" y="26214"/>
                  </a:lnTo>
                  <a:lnTo>
                    <a:pt x="44267" y="839"/>
                  </a:lnTo>
                  <a:lnTo>
                    <a:pt x="41853" y="0"/>
                  </a:lnTo>
                  <a:close/>
                </a:path>
              </a:pathLst>
            </a:custGeom>
            <a:solidFill>
              <a:srgbClr val="1B60A1"/>
            </a:solidFill>
          </p:spPr>
          <p:txBody>
            <a:bodyPr wrap="square" lIns="0" tIns="0" rIns="0" bIns="0" rtlCol="0"/>
            <a:lstStyle/>
            <a:p>
              <a:endParaRPr sz="1227"/>
            </a:p>
          </p:txBody>
        </p:sp>
        <p:sp>
          <p:nvSpPr>
            <p:cNvPr id="6377" name="object 6377"/>
            <p:cNvSpPr/>
            <p:nvPr/>
          </p:nvSpPr>
          <p:spPr>
            <a:xfrm>
              <a:off x="3141878" y="6886829"/>
              <a:ext cx="42545" cy="25400"/>
            </a:xfrm>
            <a:custGeom>
              <a:avLst/>
              <a:gdLst/>
              <a:ahLst/>
              <a:cxnLst/>
              <a:rect l="l" t="t" r="r" b="b"/>
              <a:pathLst>
                <a:path w="42544" h="25400">
                  <a:moveTo>
                    <a:pt x="39862" y="0"/>
                  </a:moveTo>
                  <a:lnTo>
                    <a:pt x="0" y="22923"/>
                  </a:lnTo>
                  <a:lnTo>
                    <a:pt x="0" y="24962"/>
                  </a:lnTo>
                  <a:lnTo>
                    <a:pt x="42155" y="797"/>
                  </a:lnTo>
                  <a:lnTo>
                    <a:pt x="39862" y="0"/>
                  </a:lnTo>
                  <a:close/>
                </a:path>
              </a:pathLst>
            </a:custGeom>
            <a:solidFill>
              <a:srgbClr val="1C60A2"/>
            </a:solidFill>
          </p:spPr>
          <p:txBody>
            <a:bodyPr wrap="square" lIns="0" tIns="0" rIns="0" bIns="0" rtlCol="0"/>
            <a:lstStyle/>
            <a:p>
              <a:endParaRPr sz="1227"/>
            </a:p>
          </p:txBody>
        </p:sp>
        <p:sp>
          <p:nvSpPr>
            <p:cNvPr id="6378" name="object 6378"/>
            <p:cNvSpPr/>
            <p:nvPr/>
          </p:nvSpPr>
          <p:spPr>
            <a:xfrm>
              <a:off x="3141878" y="6886082"/>
              <a:ext cx="40640" cy="24765"/>
            </a:xfrm>
            <a:custGeom>
              <a:avLst/>
              <a:gdLst/>
              <a:ahLst/>
              <a:cxnLst/>
              <a:rect l="l" t="t" r="r" b="b"/>
              <a:pathLst>
                <a:path w="40639" h="24765">
                  <a:moveTo>
                    <a:pt x="37712" y="0"/>
                  </a:moveTo>
                  <a:lnTo>
                    <a:pt x="0" y="21709"/>
                  </a:lnTo>
                  <a:lnTo>
                    <a:pt x="0" y="24310"/>
                  </a:lnTo>
                  <a:lnTo>
                    <a:pt x="40529" y="979"/>
                  </a:lnTo>
                  <a:lnTo>
                    <a:pt x="37712" y="0"/>
                  </a:lnTo>
                  <a:close/>
                </a:path>
              </a:pathLst>
            </a:custGeom>
            <a:solidFill>
              <a:srgbClr val="1C61A3"/>
            </a:solidFill>
          </p:spPr>
          <p:txBody>
            <a:bodyPr wrap="square" lIns="0" tIns="0" rIns="0" bIns="0" rtlCol="0"/>
            <a:lstStyle/>
            <a:p>
              <a:endParaRPr sz="1227"/>
            </a:p>
          </p:txBody>
        </p:sp>
        <p:sp>
          <p:nvSpPr>
            <p:cNvPr id="6379" name="object 6379"/>
            <p:cNvSpPr/>
            <p:nvPr/>
          </p:nvSpPr>
          <p:spPr>
            <a:xfrm>
              <a:off x="3141865" y="6884758"/>
              <a:ext cx="38735" cy="24130"/>
            </a:xfrm>
            <a:custGeom>
              <a:avLst/>
              <a:gdLst/>
              <a:ahLst/>
              <a:cxnLst/>
              <a:rect l="l" t="t" r="r" b="b"/>
              <a:pathLst>
                <a:path w="38735" h="24129">
                  <a:moveTo>
                    <a:pt x="38404" y="1562"/>
                  </a:moveTo>
                  <a:lnTo>
                    <a:pt x="36296" y="838"/>
                  </a:lnTo>
                  <a:lnTo>
                    <a:pt x="35979" y="723"/>
                  </a:lnTo>
                  <a:lnTo>
                    <a:pt x="33896" y="0"/>
                  </a:lnTo>
                  <a:lnTo>
                    <a:pt x="0" y="19532"/>
                  </a:lnTo>
                  <a:lnTo>
                    <a:pt x="0" y="21437"/>
                  </a:lnTo>
                  <a:lnTo>
                    <a:pt x="0" y="21907"/>
                  </a:lnTo>
                  <a:lnTo>
                    <a:pt x="0" y="23609"/>
                  </a:lnTo>
                  <a:lnTo>
                    <a:pt x="38404" y="1562"/>
                  </a:lnTo>
                  <a:close/>
                </a:path>
              </a:pathLst>
            </a:custGeom>
            <a:solidFill>
              <a:srgbClr val="1C62A4"/>
            </a:solidFill>
          </p:spPr>
          <p:txBody>
            <a:bodyPr wrap="square" lIns="0" tIns="0" rIns="0" bIns="0" rtlCol="0"/>
            <a:lstStyle/>
            <a:p>
              <a:endParaRPr sz="1227"/>
            </a:p>
          </p:txBody>
        </p:sp>
        <p:sp>
          <p:nvSpPr>
            <p:cNvPr id="6380" name="object 6380"/>
            <p:cNvSpPr/>
            <p:nvPr/>
          </p:nvSpPr>
          <p:spPr>
            <a:xfrm>
              <a:off x="3141878" y="6884071"/>
              <a:ext cx="34925" cy="20955"/>
            </a:xfrm>
            <a:custGeom>
              <a:avLst/>
              <a:gdLst/>
              <a:ahLst/>
              <a:cxnLst/>
              <a:rect l="l" t="t" r="r" b="b"/>
              <a:pathLst>
                <a:path w="34925" h="20954">
                  <a:moveTo>
                    <a:pt x="31927" y="0"/>
                  </a:moveTo>
                  <a:lnTo>
                    <a:pt x="0" y="18514"/>
                  </a:lnTo>
                  <a:lnTo>
                    <a:pt x="0" y="20644"/>
                  </a:lnTo>
                  <a:lnTo>
                    <a:pt x="34471" y="884"/>
                  </a:lnTo>
                  <a:lnTo>
                    <a:pt x="31927" y="0"/>
                  </a:lnTo>
                  <a:close/>
                </a:path>
              </a:pathLst>
            </a:custGeom>
            <a:solidFill>
              <a:srgbClr val="1C63A5"/>
            </a:solidFill>
          </p:spPr>
          <p:txBody>
            <a:bodyPr wrap="square" lIns="0" tIns="0" rIns="0" bIns="0" rtlCol="0"/>
            <a:lstStyle/>
            <a:p>
              <a:endParaRPr sz="1227"/>
            </a:p>
          </p:txBody>
        </p:sp>
        <p:sp>
          <p:nvSpPr>
            <p:cNvPr id="6381" name="object 6381"/>
            <p:cNvSpPr/>
            <p:nvPr/>
          </p:nvSpPr>
          <p:spPr>
            <a:xfrm>
              <a:off x="3141878" y="6883422"/>
              <a:ext cx="33020" cy="19685"/>
            </a:xfrm>
            <a:custGeom>
              <a:avLst/>
              <a:gdLst/>
              <a:ahLst/>
              <a:cxnLst/>
              <a:rect l="l" t="t" r="r" b="b"/>
              <a:pathLst>
                <a:path w="33019" h="19684">
                  <a:moveTo>
                    <a:pt x="30059" y="0"/>
                  </a:moveTo>
                  <a:lnTo>
                    <a:pt x="0" y="17261"/>
                  </a:lnTo>
                  <a:lnTo>
                    <a:pt x="0" y="19575"/>
                  </a:lnTo>
                  <a:lnTo>
                    <a:pt x="32455" y="833"/>
                  </a:lnTo>
                  <a:lnTo>
                    <a:pt x="30059" y="0"/>
                  </a:lnTo>
                  <a:close/>
                </a:path>
              </a:pathLst>
            </a:custGeom>
            <a:solidFill>
              <a:srgbClr val="1C64A6"/>
            </a:solidFill>
          </p:spPr>
          <p:txBody>
            <a:bodyPr wrap="square" lIns="0" tIns="0" rIns="0" bIns="0" rtlCol="0"/>
            <a:lstStyle/>
            <a:p>
              <a:endParaRPr sz="1227"/>
            </a:p>
          </p:txBody>
        </p:sp>
        <p:sp>
          <p:nvSpPr>
            <p:cNvPr id="6382" name="object 6382"/>
            <p:cNvSpPr/>
            <p:nvPr/>
          </p:nvSpPr>
          <p:spPr>
            <a:xfrm>
              <a:off x="3141878" y="6882702"/>
              <a:ext cx="31115" cy="19050"/>
            </a:xfrm>
            <a:custGeom>
              <a:avLst/>
              <a:gdLst/>
              <a:ahLst/>
              <a:cxnLst/>
              <a:rect l="l" t="t" r="r" b="b"/>
              <a:pathLst>
                <a:path w="31114" h="19050">
                  <a:moveTo>
                    <a:pt x="27989" y="0"/>
                  </a:moveTo>
                  <a:lnTo>
                    <a:pt x="0" y="16254"/>
                  </a:lnTo>
                  <a:lnTo>
                    <a:pt x="0" y="18467"/>
                  </a:lnTo>
                  <a:lnTo>
                    <a:pt x="30620" y="914"/>
                  </a:lnTo>
                  <a:lnTo>
                    <a:pt x="27989" y="0"/>
                  </a:lnTo>
                  <a:close/>
                </a:path>
              </a:pathLst>
            </a:custGeom>
            <a:solidFill>
              <a:srgbClr val="1C65A6"/>
            </a:solidFill>
          </p:spPr>
          <p:txBody>
            <a:bodyPr wrap="square" lIns="0" tIns="0" rIns="0" bIns="0" rtlCol="0"/>
            <a:lstStyle/>
            <a:p>
              <a:endParaRPr sz="1227"/>
            </a:p>
          </p:txBody>
        </p:sp>
        <p:sp>
          <p:nvSpPr>
            <p:cNvPr id="6383" name="object 6383"/>
            <p:cNvSpPr/>
            <p:nvPr/>
          </p:nvSpPr>
          <p:spPr>
            <a:xfrm>
              <a:off x="3141878" y="6882079"/>
              <a:ext cx="29209" cy="17780"/>
            </a:xfrm>
            <a:custGeom>
              <a:avLst/>
              <a:gdLst/>
              <a:ahLst/>
              <a:cxnLst/>
              <a:rect l="l" t="t" r="r" b="b"/>
              <a:pathLst>
                <a:path w="29210" h="17779">
                  <a:moveTo>
                    <a:pt x="26195" y="0"/>
                  </a:moveTo>
                  <a:lnTo>
                    <a:pt x="0" y="15080"/>
                  </a:lnTo>
                  <a:lnTo>
                    <a:pt x="0" y="17431"/>
                  </a:lnTo>
                  <a:lnTo>
                    <a:pt x="28686" y="865"/>
                  </a:lnTo>
                  <a:lnTo>
                    <a:pt x="26195" y="0"/>
                  </a:lnTo>
                  <a:close/>
                </a:path>
              </a:pathLst>
            </a:custGeom>
            <a:solidFill>
              <a:srgbClr val="1C65A7"/>
            </a:solidFill>
          </p:spPr>
          <p:txBody>
            <a:bodyPr wrap="square" lIns="0" tIns="0" rIns="0" bIns="0" rtlCol="0"/>
            <a:lstStyle/>
            <a:p>
              <a:endParaRPr sz="1227"/>
            </a:p>
          </p:txBody>
        </p:sp>
        <p:sp>
          <p:nvSpPr>
            <p:cNvPr id="6384" name="object 6384"/>
            <p:cNvSpPr/>
            <p:nvPr/>
          </p:nvSpPr>
          <p:spPr>
            <a:xfrm>
              <a:off x="3141878" y="6881346"/>
              <a:ext cx="27305" cy="16510"/>
            </a:xfrm>
            <a:custGeom>
              <a:avLst/>
              <a:gdLst/>
              <a:ahLst/>
              <a:cxnLst/>
              <a:rect l="l" t="t" r="r" b="b"/>
              <a:pathLst>
                <a:path w="27305" h="16509">
                  <a:moveTo>
                    <a:pt x="24087" y="0"/>
                  </a:moveTo>
                  <a:lnTo>
                    <a:pt x="0" y="13866"/>
                  </a:lnTo>
                  <a:lnTo>
                    <a:pt x="0" y="16271"/>
                  </a:lnTo>
                  <a:lnTo>
                    <a:pt x="26803" y="944"/>
                  </a:lnTo>
                  <a:lnTo>
                    <a:pt x="24087" y="0"/>
                  </a:lnTo>
                  <a:close/>
                </a:path>
              </a:pathLst>
            </a:custGeom>
            <a:solidFill>
              <a:srgbClr val="1D66A8"/>
            </a:solidFill>
          </p:spPr>
          <p:txBody>
            <a:bodyPr wrap="square" lIns="0" tIns="0" rIns="0" bIns="0" rtlCol="0"/>
            <a:lstStyle/>
            <a:p>
              <a:endParaRPr sz="1227"/>
            </a:p>
          </p:txBody>
        </p:sp>
        <p:sp>
          <p:nvSpPr>
            <p:cNvPr id="6385" name="object 6385"/>
            <p:cNvSpPr/>
            <p:nvPr/>
          </p:nvSpPr>
          <p:spPr>
            <a:xfrm>
              <a:off x="3141865" y="6880021"/>
              <a:ext cx="24765" cy="15875"/>
            </a:xfrm>
            <a:custGeom>
              <a:avLst/>
              <a:gdLst/>
              <a:ahLst/>
              <a:cxnLst/>
              <a:rect l="l" t="t" r="r" b="b"/>
              <a:pathLst>
                <a:path w="24764" h="15875">
                  <a:moveTo>
                    <a:pt x="24612" y="1511"/>
                  </a:moveTo>
                  <a:lnTo>
                    <a:pt x="22733" y="876"/>
                  </a:lnTo>
                  <a:lnTo>
                    <a:pt x="22377" y="736"/>
                  </a:lnTo>
                  <a:lnTo>
                    <a:pt x="20281" y="0"/>
                  </a:lnTo>
                  <a:lnTo>
                    <a:pt x="0" y="11645"/>
                  </a:lnTo>
                  <a:lnTo>
                    <a:pt x="0" y="13639"/>
                  </a:lnTo>
                  <a:lnTo>
                    <a:pt x="0" y="13982"/>
                  </a:lnTo>
                  <a:lnTo>
                    <a:pt x="0" y="15621"/>
                  </a:lnTo>
                  <a:lnTo>
                    <a:pt x="24612" y="1511"/>
                  </a:lnTo>
                  <a:close/>
                </a:path>
              </a:pathLst>
            </a:custGeom>
            <a:solidFill>
              <a:srgbClr val="1D67A9"/>
            </a:solidFill>
          </p:spPr>
          <p:txBody>
            <a:bodyPr wrap="square" lIns="0" tIns="0" rIns="0" bIns="0" rtlCol="0"/>
            <a:lstStyle/>
            <a:p>
              <a:endParaRPr sz="1227"/>
            </a:p>
          </p:txBody>
        </p:sp>
        <p:sp>
          <p:nvSpPr>
            <p:cNvPr id="6386" name="object 6386"/>
            <p:cNvSpPr/>
            <p:nvPr/>
          </p:nvSpPr>
          <p:spPr>
            <a:xfrm>
              <a:off x="3141878" y="6872973"/>
              <a:ext cx="20955" cy="19685"/>
            </a:xfrm>
            <a:custGeom>
              <a:avLst/>
              <a:gdLst/>
              <a:ahLst/>
              <a:cxnLst/>
              <a:rect l="l" t="t" r="r" b="b"/>
              <a:pathLst>
                <a:path w="20955" h="19684">
                  <a:moveTo>
                    <a:pt x="0" y="0"/>
                  </a:moveTo>
                  <a:lnTo>
                    <a:pt x="0" y="19097"/>
                  </a:lnTo>
                  <a:lnTo>
                    <a:pt x="20684" y="7190"/>
                  </a:lnTo>
                  <a:lnTo>
                    <a:pt x="0" y="0"/>
                  </a:lnTo>
                  <a:close/>
                </a:path>
              </a:pathLst>
            </a:custGeom>
            <a:solidFill>
              <a:srgbClr val="1D68AA"/>
            </a:solidFill>
          </p:spPr>
          <p:txBody>
            <a:bodyPr wrap="square" lIns="0" tIns="0" rIns="0" bIns="0" rtlCol="0"/>
            <a:lstStyle/>
            <a:p>
              <a:endParaRPr sz="1227"/>
            </a:p>
          </p:txBody>
        </p:sp>
        <p:sp>
          <p:nvSpPr>
            <p:cNvPr id="6387" name="object 6387"/>
            <p:cNvSpPr/>
            <p:nvPr/>
          </p:nvSpPr>
          <p:spPr>
            <a:xfrm>
              <a:off x="3208629" y="6896153"/>
              <a:ext cx="635" cy="635"/>
            </a:xfrm>
            <a:custGeom>
              <a:avLst/>
              <a:gdLst/>
              <a:ahLst/>
              <a:cxnLst/>
              <a:rect l="l" t="t" r="r" b="b"/>
              <a:pathLst>
                <a:path w="635" h="634">
                  <a:moveTo>
                    <a:pt x="76" y="0"/>
                  </a:moveTo>
                  <a:close/>
                </a:path>
              </a:pathLst>
            </a:custGeom>
            <a:solidFill>
              <a:srgbClr val="143979"/>
            </a:solidFill>
          </p:spPr>
          <p:txBody>
            <a:bodyPr wrap="square" lIns="0" tIns="0" rIns="0" bIns="0" rtlCol="0"/>
            <a:lstStyle/>
            <a:p>
              <a:endParaRPr sz="1227"/>
            </a:p>
          </p:txBody>
        </p:sp>
        <p:sp>
          <p:nvSpPr>
            <p:cNvPr id="6388" name="object 6388"/>
            <p:cNvSpPr/>
            <p:nvPr/>
          </p:nvSpPr>
          <p:spPr>
            <a:xfrm>
              <a:off x="3208629" y="6895198"/>
              <a:ext cx="3810" cy="3175"/>
            </a:xfrm>
            <a:custGeom>
              <a:avLst/>
              <a:gdLst/>
              <a:ahLst/>
              <a:cxnLst/>
              <a:rect l="l" t="t" r="r" b="b"/>
              <a:pathLst>
                <a:path w="3810" h="3175">
                  <a:moveTo>
                    <a:pt x="3241" y="0"/>
                  </a:moveTo>
                  <a:lnTo>
                    <a:pt x="0" y="977"/>
                  </a:lnTo>
                  <a:lnTo>
                    <a:pt x="0" y="2983"/>
                  </a:lnTo>
                  <a:lnTo>
                    <a:pt x="3241" y="0"/>
                  </a:lnTo>
                  <a:close/>
                </a:path>
              </a:pathLst>
            </a:custGeom>
            <a:solidFill>
              <a:srgbClr val="153A7A"/>
            </a:solidFill>
          </p:spPr>
          <p:txBody>
            <a:bodyPr wrap="square" lIns="0" tIns="0" rIns="0" bIns="0" rtlCol="0"/>
            <a:lstStyle/>
            <a:p>
              <a:endParaRPr sz="1227"/>
            </a:p>
          </p:txBody>
        </p:sp>
        <p:sp>
          <p:nvSpPr>
            <p:cNvPr id="6389" name="object 6389"/>
            <p:cNvSpPr/>
            <p:nvPr/>
          </p:nvSpPr>
          <p:spPr>
            <a:xfrm>
              <a:off x="3208629" y="6894283"/>
              <a:ext cx="6350" cy="6350"/>
            </a:xfrm>
            <a:custGeom>
              <a:avLst/>
              <a:gdLst/>
              <a:ahLst/>
              <a:cxnLst/>
              <a:rect l="l" t="t" r="r" b="b"/>
              <a:pathLst>
                <a:path w="6350" h="6350">
                  <a:moveTo>
                    <a:pt x="6277" y="0"/>
                  </a:moveTo>
                  <a:lnTo>
                    <a:pt x="2988" y="992"/>
                  </a:lnTo>
                  <a:lnTo>
                    <a:pt x="0" y="3732"/>
                  </a:lnTo>
                  <a:lnTo>
                    <a:pt x="0" y="5778"/>
                  </a:lnTo>
                  <a:lnTo>
                    <a:pt x="6277" y="0"/>
                  </a:lnTo>
                  <a:close/>
                </a:path>
              </a:pathLst>
            </a:custGeom>
            <a:solidFill>
              <a:srgbClr val="153A7B"/>
            </a:solidFill>
          </p:spPr>
          <p:txBody>
            <a:bodyPr wrap="square" lIns="0" tIns="0" rIns="0" bIns="0" rtlCol="0"/>
            <a:lstStyle/>
            <a:p>
              <a:endParaRPr sz="1227"/>
            </a:p>
          </p:txBody>
        </p:sp>
        <p:sp>
          <p:nvSpPr>
            <p:cNvPr id="6390" name="object 6390"/>
            <p:cNvSpPr/>
            <p:nvPr/>
          </p:nvSpPr>
          <p:spPr>
            <a:xfrm>
              <a:off x="3208629" y="6893494"/>
              <a:ext cx="8890" cy="8255"/>
            </a:xfrm>
            <a:custGeom>
              <a:avLst/>
              <a:gdLst/>
              <a:ahLst/>
              <a:cxnLst/>
              <a:rect l="l" t="t" r="r" b="b"/>
              <a:pathLst>
                <a:path w="8889" h="8254">
                  <a:moveTo>
                    <a:pt x="8892" y="0"/>
                  </a:moveTo>
                  <a:lnTo>
                    <a:pt x="5891" y="905"/>
                  </a:lnTo>
                  <a:lnTo>
                    <a:pt x="0" y="6356"/>
                  </a:lnTo>
                  <a:lnTo>
                    <a:pt x="0" y="8225"/>
                  </a:lnTo>
                  <a:lnTo>
                    <a:pt x="8892" y="0"/>
                  </a:lnTo>
                  <a:close/>
                </a:path>
              </a:pathLst>
            </a:custGeom>
            <a:solidFill>
              <a:srgbClr val="153B7B"/>
            </a:solidFill>
          </p:spPr>
          <p:txBody>
            <a:bodyPr wrap="square" lIns="0" tIns="0" rIns="0" bIns="0" rtlCol="0"/>
            <a:lstStyle/>
            <a:p>
              <a:endParaRPr sz="1227"/>
            </a:p>
          </p:txBody>
        </p:sp>
        <p:sp>
          <p:nvSpPr>
            <p:cNvPr id="6391" name="object 6391"/>
            <p:cNvSpPr/>
            <p:nvPr/>
          </p:nvSpPr>
          <p:spPr>
            <a:xfrm>
              <a:off x="3208629" y="6892518"/>
              <a:ext cx="12700" cy="11430"/>
            </a:xfrm>
            <a:custGeom>
              <a:avLst/>
              <a:gdLst/>
              <a:ahLst/>
              <a:cxnLst/>
              <a:rect l="l" t="t" r="r" b="b"/>
              <a:pathLst>
                <a:path w="12700" h="11429">
                  <a:moveTo>
                    <a:pt x="12129" y="0"/>
                  </a:moveTo>
                  <a:lnTo>
                    <a:pt x="8582" y="1069"/>
                  </a:lnTo>
                  <a:lnTo>
                    <a:pt x="0" y="8971"/>
                  </a:lnTo>
                  <a:lnTo>
                    <a:pt x="0" y="11166"/>
                  </a:lnTo>
                  <a:lnTo>
                    <a:pt x="12129" y="0"/>
                  </a:lnTo>
                  <a:close/>
                </a:path>
              </a:pathLst>
            </a:custGeom>
            <a:solidFill>
              <a:srgbClr val="153C7C"/>
            </a:solidFill>
          </p:spPr>
          <p:txBody>
            <a:bodyPr wrap="square" lIns="0" tIns="0" rIns="0" bIns="0" rtlCol="0"/>
            <a:lstStyle/>
            <a:p>
              <a:endParaRPr sz="1227"/>
            </a:p>
          </p:txBody>
        </p:sp>
        <p:sp>
          <p:nvSpPr>
            <p:cNvPr id="6392" name="object 6392"/>
            <p:cNvSpPr/>
            <p:nvPr/>
          </p:nvSpPr>
          <p:spPr>
            <a:xfrm>
              <a:off x="3208617" y="6890740"/>
              <a:ext cx="18415" cy="17145"/>
            </a:xfrm>
            <a:custGeom>
              <a:avLst/>
              <a:gdLst/>
              <a:ahLst/>
              <a:cxnLst/>
              <a:rect l="l" t="t" r="r" b="b"/>
              <a:pathLst>
                <a:path w="18414" h="17145">
                  <a:moveTo>
                    <a:pt x="18059" y="0"/>
                  </a:moveTo>
                  <a:lnTo>
                    <a:pt x="15074" y="901"/>
                  </a:lnTo>
                  <a:lnTo>
                    <a:pt x="14744" y="990"/>
                  </a:lnTo>
                  <a:lnTo>
                    <a:pt x="12141" y="1778"/>
                  </a:lnTo>
                  <a:lnTo>
                    <a:pt x="12" y="12954"/>
                  </a:lnTo>
                  <a:lnTo>
                    <a:pt x="12" y="14630"/>
                  </a:lnTo>
                  <a:lnTo>
                    <a:pt x="0" y="16637"/>
                  </a:lnTo>
                  <a:lnTo>
                    <a:pt x="18059" y="0"/>
                  </a:lnTo>
                  <a:close/>
                </a:path>
              </a:pathLst>
            </a:custGeom>
            <a:solidFill>
              <a:srgbClr val="153D7D"/>
            </a:solidFill>
          </p:spPr>
          <p:txBody>
            <a:bodyPr wrap="square" lIns="0" tIns="0" rIns="0" bIns="0" rtlCol="0"/>
            <a:lstStyle/>
            <a:p>
              <a:endParaRPr sz="1227"/>
            </a:p>
          </p:txBody>
        </p:sp>
        <p:sp>
          <p:nvSpPr>
            <p:cNvPr id="6393" name="object 6393"/>
            <p:cNvSpPr/>
            <p:nvPr/>
          </p:nvSpPr>
          <p:spPr>
            <a:xfrm>
              <a:off x="3208629" y="6889816"/>
              <a:ext cx="21590" cy="19685"/>
            </a:xfrm>
            <a:custGeom>
              <a:avLst/>
              <a:gdLst/>
              <a:ahLst/>
              <a:cxnLst/>
              <a:rect l="l" t="t" r="r" b="b"/>
              <a:pathLst>
                <a:path w="21589" h="19684">
                  <a:moveTo>
                    <a:pt x="21086" y="0"/>
                  </a:moveTo>
                  <a:lnTo>
                    <a:pt x="18054" y="914"/>
                  </a:lnTo>
                  <a:lnTo>
                    <a:pt x="0" y="17555"/>
                  </a:lnTo>
                  <a:lnTo>
                    <a:pt x="0" y="19435"/>
                  </a:lnTo>
                  <a:lnTo>
                    <a:pt x="21086" y="0"/>
                  </a:lnTo>
                  <a:close/>
                </a:path>
              </a:pathLst>
            </a:custGeom>
            <a:solidFill>
              <a:srgbClr val="153E7E"/>
            </a:solidFill>
          </p:spPr>
          <p:txBody>
            <a:bodyPr wrap="square" lIns="0" tIns="0" rIns="0" bIns="0" rtlCol="0"/>
            <a:lstStyle/>
            <a:p>
              <a:endParaRPr sz="1227"/>
            </a:p>
          </p:txBody>
        </p:sp>
        <p:sp>
          <p:nvSpPr>
            <p:cNvPr id="6394" name="object 6394"/>
            <p:cNvSpPr/>
            <p:nvPr/>
          </p:nvSpPr>
          <p:spPr>
            <a:xfrm>
              <a:off x="3208629" y="6889006"/>
              <a:ext cx="24130" cy="22225"/>
            </a:xfrm>
            <a:custGeom>
              <a:avLst/>
              <a:gdLst/>
              <a:ahLst/>
              <a:cxnLst/>
              <a:rect l="l" t="t" r="r" b="b"/>
              <a:pathLst>
                <a:path w="24130" h="22225">
                  <a:moveTo>
                    <a:pt x="23774" y="0"/>
                  </a:moveTo>
                  <a:lnTo>
                    <a:pt x="21086" y="810"/>
                  </a:lnTo>
                  <a:lnTo>
                    <a:pt x="0" y="20246"/>
                  </a:lnTo>
                  <a:lnTo>
                    <a:pt x="0" y="21781"/>
                  </a:lnTo>
                  <a:lnTo>
                    <a:pt x="23774" y="0"/>
                  </a:lnTo>
                  <a:close/>
                </a:path>
              </a:pathLst>
            </a:custGeom>
            <a:solidFill>
              <a:srgbClr val="153F7F"/>
            </a:solidFill>
          </p:spPr>
          <p:txBody>
            <a:bodyPr wrap="square" lIns="0" tIns="0" rIns="0" bIns="0" rtlCol="0"/>
            <a:lstStyle/>
            <a:p>
              <a:endParaRPr sz="1227"/>
            </a:p>
          </p:txBody>
        </p:sp>
        <p:sp>
          <p:nvSpPr>
            <p:cNvPr id="6395" name="object 6395"/>
            <p:cNvSpPr/>
            <p:nvPr/>
          </p:nvSpPr>
          <p:spPr>
            <a:xfrm>
              <a:off x="3208629" y="6888035"/>
              <a:ext cx="27305" cy="25400"/>
            </a:xfrm>
            <a:custGeom>
              <a:avLst/>
              <a:gdLst/>
              <a:ahLst/>
              <a:cxnLst/>
              <a:rect l="l" t="t" r="r" b="b"/>
              <a:pathLst>
                <a:path w="27305" h="25400">
                  <a:moveTo>
                    <a:pt x="26992" y="0"/>
                  </a:moveTo>
                  <a:lnTo>
                    <a:pt x="23774" y="970"/>
                  </a:lnTo>
                  <a:lnTo>
                    <a:pt x="0" y="22752"/>
                  </a:lnTo>
                  <a:lnTo>
                    <a:pt x="0" y="24818"/>
                  </a:lnTo>
                  <a:lnTo>
                    <a:pt x="26992" y="0"/>
                  </a:lnTo>
                  <a:close/>
                </a:path>
              </a:pathLst>
            </a:custGeom>
            <a:solidFill>
              <a:srgbClr val="163F80"/>
            </a:solidFill>
          </p:spPr>
          <p:txBody>
            <a:bodyPr wrap="square" lIns="0" tIns="0" rIns="0" bIns="0" rtlCol="0"/>
            <a:lstStyle/>
            <a:p>
              <a:endParaRPr sz="1227"/>
            </a:p>
          </p:txBody>
        </p:sp>
        <p:sp>
          <p:nvSpPr>
            <p:cNvPr id="6396" name="object 6396"/>
            <p:cNvSpPr/>
            <p:nvPr/>
          </p:nvSpPr>
          <p:spPr>
            <a:xfrm>
              <a:off x="3208629" y="6887108"/>
              <a:ext cx="30480" cy="27940"/>
            </a:xfrm>
            <a:custGeom>
              <a:avLst/>
              <a:gdLst/>
              <a:ahLst/>
              <a:cxnLst/>
              <a:rect l="l" t="t" r="r" b="b"/>
              <a:pathLst>
                <a:path w="30480" h="27940">
                  <a:moveTo>
                    <a:pt x="30068" y="0"/>
                  </a:moveTo>
                  <a:lnTo>
                    <a:pt x="26993" y="927"/>
                  </a:lnTo>
                  <a:lnTo>
                    <a:pt x="0" y="25745"/>
                  </a:lnTo>
                  <a:lnTo>
                    <a:pt x="0" y="27777"/>
                  </a:lnTo>
                  <a:lnTo>
                    <a:pt x="30068" y="0"/>
                  </a:lnTo>
                  <a:close/>
                </a:path>
              </a:pathLst>
            </a:custGeom>
            <a:solidFill>
              <a:srgbClr val="164080"/>
            </a:solidFill>
          </p:spPr>
          <p:txBody>
            <a:bodyPr wrap="square" lIns="0" tIns="0" rIns="0" bIns="0" rtlCol="0"/>
            <a:lstStyle/>
            <a:p>
              <a:endParaRPr sz="1227"/>
            </a:p>
          </p:txBody>
        </p:sp>
        <p:sp>
          <p:nvSpPr>
            <p:cNvPr id="6397" name="object 6397"/>
            <p:cNvSpPr/>
            <p:nvPr/>
          </p:nvSpPr>
          <p:spPr>
            <a:xfrm>
              <a:off x="3208629" y="6886291"/>
              <a:ext cx="33020" cy="30480"/>
            </a:xfrm>
            <a:custGeom>
              <a:avLst/>
              <a:gdLst/>
              <a:ahLst/>
              <a:cxnLst/>
              <a:rect l="l" t="t" r="r" b="b"/>
              <a:pathLst>
                <a:path w="33019" h="30479">
                  <a:moveTo>
                    <a:pt x="32775" y="0"/>
                  </a:moveTo>
                  <a:lnTo>
                    <a:pt x="29914" y="862"/>
                  </a:lnTo>
                  <a:lnTo>
                    <a:pt x="0" y="28399"/>
                  </a:lnTo>
                  <a:lnTo>
                    <a:pt x="0" y="30209"/>
                  </a:lnTo>
                  <a:lnTo>
                    <a:pt x="32775" y="0"/>
                  </a:lnTo>
                  <a:close/>
                </a:path>
              </a:pathLst>
            </a:custGeom>
            <a:solidFill>
              <a:srgbClr val="164181"/>
            </a:solidFill>
          </p:spPr>
          <p:txBody>
            <a:bodyPr wrap="square" lIns="0" tIns="0" rIns="0" bIns="0" rtlCol="0"/>
            <a:lstStyle/>
            <a:p>
              <a:endParaRPr sz="1227"/>
            </a:p>
          </p:txBody>
        </p:sp>
        <p:sp>
          <p:nvSpPr>
            <p:cNvPr id="6398" name="object 6398"/>
            <p:cNvSpPr/>
            <p:nvPr/>
          </p:nvSpPr>
          <p:spPr>
            <a:xfrm>
              <a:off x="3208629" y="6885377"/>
              <a:ext cx="36195" cy="33020"/>
            </a:xfrm>
            <a:custGeom>
              <a:avLst/>
              <a:gdLst/>
              <a:ahLst/>
              <a:cxnLst/>
              <a:rect l="l" t="t" r="r" b="b"/>
              <a:pathLst>
                <a:path w="36194" h="33020">
                  <a:moveTo>
                    <a:pt x="35807" y="0"/>
                  </a:moveTo>
                  <a:lnTo>
                    <a:pt x="32775" y="914"/>
                  </a:lnTo>
                  <a:lnTo>
                    <a:pt x="0" y="31123"/>
                  </a:lnTo>
                  <a:lnTo>
                    <a:pt x="0" y="33003"/>
                  </a:lnTo>
                  <a:lnTo>
                    <a:pt x="35807" y="0"/>
                  </a:lnTo>
                  <a:close/>
                </a:path>
              </a:pathLst>
            </a:custGeom>
            <a:solidFill>
              <a:srgbClr val="164182"/>
            </a:solidFill>
          </p:spPr>
          <p:txBody>
            <a:bodyPr wrap="square" lIns="0" tIns="0" rIns="0" bIns="0" rtlCol="0"/>
            <a:lstStyle/>
            <a:p>
              <a:endParaRPr sz="1227"/>
            </a:p>
          </p:txBody>
        </p:sp>
        <p:sp>
          <p:nvSpPr>
            <p:cNvPr id="6399" name="object 6399"/>
            <p:cNvSpPr/>
            <p:nvPr/>
          </p:nvSpPr>
          <p:spPr>
            <a:xfrm>
              <a:off x="3208629" y="6884309"/>
              <a:ext cx="39370" cy="36830"/>
            </a:xfrm>
            <a:custGeom>
              <a:avLst/>
              <a:gdLst/>
              <a:ahLst/>
              <a:cxnLst/>
              <a:rect l="l" t="t" r="r" b="b"/>
              <a:pathLst>
                <a:path w="39369" h="36829">
                  <a:moveTo>
                    <a:pt x="39349" y="0"/>
                  </a:moveTo>
                  <a:lnTo>
                    <a:pt x="35807" y="1068"/>
                  </a:lnTo>
                  <a:lnTo>
                    <a:pt x="0" y="34072"/>
                  </a:lnTo>
                  <a:lnTo>
                    <a:pt x="0" y="36269"/>
                  </a:lnTo>
                  <a:lnTo>
                    <a:pt x="39349" y="0"/>
                  </a:lnTo>
                  <a:close/>
                </a:path>
              </a:pathLst>
            </a:custGeom>
            <a:solidFill>
              <a:srgbClr val="164282"/>
            </a:solidFill>
          </p:spPr>
          <p:txBody>
            <a:bodyPr wrap="square" lIns="0" tIns="0" rIns="0" bIns="0" rtlCol="0"/>
            <a:lstStyle/>
            <a:p>
              <a:endParaRPr sz="1227"/>
            </a:p>
          </p:txBody>
        </p:sp>
        <p:sp>
          <p:nvSpPr>
            <p:cNvPr id="6400" name="object 6400"/>
            <p:cNvSpPr/>
            <p:nvPr/>
          </p:nvSpPr>
          <p:spPr>
            <a:xfrm>
              <a:off x="3208629" y="6883572"/>
              <a:ext cx="41910" cy="38735"/>
            </a:xfrm>
            <a:custGeom>
              <a:avLst/>
              <a:gdLst/>
              <a:ahLst/>
              <a:cxnLst/>
              <a:rect l="l" t="t" r="r" b="b"/>
              <a:pathLst>
                <a:path w="41910" h="38734">
                  <a:moveTo>
                    <a:pt x="41792" y="0"/>
                  </a:moveTo>
                  <a:lnTo>
                    <a:pt x="39349" y="736"/>
                  </a:lnTo>
                  <a:lnTo>
                    <a:pt x="0" y="37005"/>
                  </a:lnTo>
                  <a:lnTo>
                    <a:pt x="0" y="38474"/>
                  </a:lnTo>
                  <a:lnTo>
                    <a:pt x="41792" y="0"/>
                  </a:lnTo>
                  <a:close/>
                </a:path>
              </a:pathLst>
            </a:custGeom>
            <a:solidFill>
              <a:srgbClr val="164383"/>
            </a:solidFill>
          </p:spPr>
          <p:txBody>
            <a:bodyPr wrap="square" lIns="0" tIns="0" rIns="0" bIns="0" rtlCol="0"/>
            <a:lstStyle/>
            <a:p>
              <a:endParaRPr sz="1227"/>
            </a:p>
          </p:txBody>
        </p:sp>
        <p:sp>
          <p:nvSpPr>
            <p:cNvPr id="6401" name="object 6401"/>
            <p:cNvSpPr/>
            <p:nvPr/>
          </p:nvSpPr>
          <p:spPr>
            <a:xfrm>
              <a:off x="3208629" y="6882532"/>
              <a:ext cx="45720" cy="41910"/>
            </a:xfrm>
            <a:custGeom>
              <a:avLst/>
              <a:gdLst/>
              <a:ahLst/>
              <a:cxnLst/>
              <a:rect l="l" t="t" r="r" b="b"/>
              <a:pathLst>
                <a:path w="45720" h="41909">
                  <a:moveTo>
                    <a:pt x="45239" y="0"/>
                  </a:moveTo>
                  <a:lnTo>
                    <a:pt x="41791" y="1039"/>
                  </a:lnTo>
                  <a:lnTo>
                    <a:pt x="0" y="39513"/>
                  </a:lnTo>
                  <a:lnTo>
                    <a:pt x="0" y="41500"/>
                  </a:lnTo>
                  <a:lnTo>
                    <a:pt x="45239" y="0"/>
                  </a:lnTo>
                  <a:close/>
                </a:path>
              </a:pathLst>
            </a:custGeom>
            <a:solidFill>
              <a:srgbClr val="164384"/>
            </a:solidFill>
          </p:spPr>
          <p:txBody>
            <a:bodyPr wrap="square" lIns="0" tIns="0" rIns="0" bIns="0" rtlCol="0"/>
            <a:lstStyle/>
            <a:p>
              <a:endParaRPr sz="1227"/>
            </a:p>
          </p:txBody>
        </p:sp>
        <p:sp>
          <p:nvSpPr>
            <p:cNvPr id="6402" name="object 6402"/>
            <p:cNvSpPr/>
            <p:nvPr/>
          </p:nvSpPr>
          <p:spPr>
            <a:xfrm>
              <a:off x="3208629" y="6881806"/>
              <a:ext cx="48260" cy="44450"/>
            </a:xfrm>
            <a:custGeom>
              <a:avLst/>
              <a:gdLst/>
              <a:ahLst/>
              <a:cxnLst/>
              <a:rect l="l" t="t" r="r" b="b"/>
              <a:pathLst>
                <a:path w="48260" h="44450">
                  <a:moveTo>
                    <a:pt x="47648" y="0"/>
                  </a:moveTo>
                  <a:lnTo>
                    <a:pt x="45239" y="726"/>
                  </a:lnTo>
                  <a:lnTo>
                    <a:pt x="0" y="42227"/>
                  </a:lnTo>
                  <a:lnTo>
                    <a:pt x="0" y="43861"/>
                  </a:lnTo>
                  <a:lnTo>
                    <a:pt x="47648" y="0"/>
                  </a:lnTo>
                  <a:close/>
                </a:path>
              </a:pathLst>
            </a:custGeom>
            <a:solidFill>
              <a:srgbClr val="164485"/>
            </a:solidFill>
          </p:spPr>
          <p:txBody>
            <a:bodyPr wrap="square" lIns="0" tIns="0" rIns="0" bIns="0" rtlCol="0"/>
            <a:lstStyle/>
            <a:p>
              <a:endParaRPr sz="1227"/>
            </a:p>
          </p:txBody>
        </p:sp>
        <p:sp>
          <p:nvSpPr>
            <p:cNvPr id="6403" name="object 6403"/>
            <p:cNvSpPr/>
            <p:nvPr/>
          </p:nvSpPr>
          <p:spPr>
            <a:xfrm>
              <a:off x="3208629" y="6880890"/>
              <a:ext cx="50800" cy="46990"/>
            </a:xfrm>
            <a:custGeom>
              <a:avLst/>
              <a:gdLst/>
              <a:ahLst/>
              <a:cxnLst/>
              <a:rect l="l" t="t" r="r" b="b"/>
              <a:pathLst>
                <a:path w="50800" h="46990">
                  <a:moveTo>
                    <a:pt x="50685" y="0"/>
                  </a:moveTo>
                  <a:lnTo>
                    <a:pt x="47648" y="915"/>
                  </a:lnTo>
                  <a:lnTo>
                    <a:pt x="0" y="44777"/>
                  </a:lnTo>
                  <a:lnTo>
                    <a:pt x="0" y="46656"/>
                  </a:lnTo>
                  <a:lnTo>
                    <a:pt x="50685" y="0"/>
                  </a:lnTo>
                  <a:close/>
                </a:path>
              </a:pathLst>
            </a:custGeom>
            <a:solidFill>
              <a:srgbClr val="174585"/>
            </a:solidFill>
          </p:spPr>
          <p:txBody>
            <a:bodyPr wrap="square" lIns="0" tIns="0" rIns="0" bIns="0" rtlCol="0"/>
            <a:lstStyle/>
            <a:p>
              <a:endParaRPr sz="1227"/>
            </a:p>
          </p:txBody>
        </p:sp>
        <p:sp>
          <p:nvSpPr>
            <p:cNvPr id="6404" name="object 6404"/>
            <p:cNvSpPr/>
            <p:nvPr/>
          </p:nvSpPr>
          <p:spPr>
            <a:xfrm>
              <a:off x="3208629" y="6879820"/>
              <a:ext cx="54610" cy="50165"/>
            </a:xfrm>
            <a:custGeom>
              <a:avLst/>
              <a:gdLst/>
              <a:ahLst/>
              <a:cxnLst/>
              <a:rect l="l" t="t" r="r" b="b"/>
              <a:pathLst>
                <a:path w="54610" h="50165">
                  <a:moveTo>
                    <a:pt x="54231" y="0"/>
                  </a:moveTo>
                  <a:lnTo>
                    <a:pt x="50684" y="1069"/>
                  </a:lnTo>
                  <a:lnTo>
                    <a:pt x="0" y="47726"/>
                  </a:lnTo>
                  <a:lnTo>
                    <a:pt x="0" y="49921"/>
                  </a:lnTo>
                  <a:lnTo>
                    <a:pt x="54231" y="0"/>
                  </a:lnTo>
                  <a:close/>
                </a:path>
              </a:pathLst>
            </a:custGeom>
            <a:solidFill>
              <a:srgbClr val="174586"/>
            </a:solidFill>
          </p:spPr>
          <p:txBody>
            <a:bodyPr wrap="square" lIns="0" tIns="0" rIns="0" bIns="0" rtlCol="0"/>
            <a:lstStyle/>
            <a:p>
              <a:endParaRPr sz="1227"/>
            </a:p>
          </p:txBody>
        </p:sp>
        <p:sp>
          <p:nvSpPr>
            <p:cNvPr id="6405" name="object 6405"/>
            <p:cNvSpPr/>
            <p:nvPr/>
          </p:nvSpPr>
          <p:spPr>
            <a:xfrm>
              <a:off x="3208629" y="6879127"/>
              <a:ext cx="57150" cy="52069"/>
            </a:xfrm>
            <a:custGeom>
              <a:avLst/>
              <a:gdLst/>
              <a:ahLst/>
              <a:cxnLst/>
              <a:rect l="l" t="t" r="r" b="b"/>
              <a:pathLst>
                <a:path w="57150" h="52070">
                  <a:moveTo>
                    <a:pt x="56531" y="0"/>
                  </a:moveTo>
                  <a:lnTo>
                    <a:pt x="54231" y="693"/>
                  </a:lnTo>
                  <a:lnTo>
                    <a:pt x="0" y="50614"/>
                  </a:lnTo>
                  <a:lnTo>
                    <a:pt x="0" y="52043"/>
                  </a:lnTo>
                  <a:lnTo>
                    <a:pt x="56531" y="0"/>
                  </a:lnTo>
                  <a:close/>
                </a:path>
              </a:pathLst>
            </a:custGeom>
            <a:solidFill>
              <a:srgbClr val="174687"/>
            </a:solidFill>
          </p:spPr>
          <p:txBody>
            <a:bodyPr wrap="square" lIns="0" tIns="0" rIns="0" bIns="0" rtlCol="0"/>
            <a:lstStyle/>
            <a:p>
              <a:endParaRPr sz="1227"/>
            </a:p>
          </p:txBody>
        </p:sp>
        <p:sp>
          <p:nvSpPr>
            <p:cNvPr id="6406" name="object 6406"/>
            <p:cNvSpPr/>
            <p:nvPr/>
          </p:nvSpPr>
          <p:spPr>
            <a:xfrm>
              <a:off x="3208629" y="6878057"/>
              <a:ext cx="60325" cy="55880"/>
            </a:xfrm>
            <a:custGeom>
              <a:avLst/>
              <a:gdLst/>
              <a:ahLst/>
              <a:cxnLst/>
              <a:rect l="l" t="t" r="r" b="b"/>
              <a:pathLst>
                <a:path w="60325" h="55879">
                  <a:moveTo>
                    <a:pt x="60077" y="0"/>
                  </a:moveTo>
                  <a:lnTo>
                    <a:pt x="56531" y="1069"/>
                  </a:lnTo>
                  <a:lnTo>
                    <a:pt x="0" y="53113"/>
                  </a:lnTo>
                  <a:lnTo>
                    <a:pt x="0" y="55308"/>
                  </a:lnTo>
                  <a:lnTo>
                    <a:pt x="60077" y="0"/>
                  </a:lnTo>
                  <a:close/>
                </a:path>
              </a:pathLst>
            </a:custGeom>
            <a:solidFill>
              <a:srgbClr val="174788"/>
            </a:solidFill>
          </p:spPr>
          <p:txBody>
            <a:bodyPr wrap="square" lIns="0" tIns="0" rIns="0" bIns="0" rtlCol="0"/>
            <a:lstStyle/>
            <a:p>
              <a:endParaRPr sz="1227"/>
            </a:p>
          </p:txBody>
        </p:sp>
        <p:sp>
          <p:nvSpPr>
            <p:cNvPr id="6407" name="object 6407"/>
            <p:cNvSpPr/>
            <p:nvPr/>
          </p:nvSpPr>
          <p:spPr>
            <a:xfrm>
              <a:off x="3208629" y="6877344"/>
              <a:ext cx="62865" cy="57785"/>
            </a:xfrm>
            <a:custGeom>
              <a:avLst/>
              <a:gdLst/>
              <a:ahLst/>
              <a:cxnLst/>
              <a:rect l="l" t="t" r="r" b="b"/>
              <a:pathLst>
                <a:path w="62864" h="57784">
                  <a:moveTo>
                    <a:pt x="62441" y="0"/>
                  </a:moveTo>
                  <a:lnTo>
                    <a:pt x="60077" y="712"/>
                  </a:lnTo>
                  <a:lnTo>
                    <a:pt x="0" y="56021"/>
                  </a:lnTo>
                  <a:lnTo>
                    <a:pt x="0" y="57774"/>
                  </a:lnTo>
                  <a:lnTo>
                    <a:pt x="62441" y="0"/>
                  </a:lnTo>
                  <a:close/>
                </a:path>
              </a:pathLst>
            </a:custGeom>
            <a:solidFill>
              <a:srgbClr val="174888"/>
            </a:solidFill>
          </p:spPr>
          <p:txBody>
            <a:bodyPr wrap="square" lIns="0" tIns="0" rIns="0" bIns="0" rtlCol="0"/>
            <a:lstStyle/>
            <a:p>
              <a:endParaRPr sz="1227"/>
            </a:p>
          </p:txBody>
        </p:sp>
        <p:sp>
          <p:nvSpPr>
            <p:cNvPr id="6408" name="object 6408"/>
            <p:cNvSpPr/>
            <p:nvPr/>
          </p:nvSpPr>
          <p:spPr>
            <a:xfrm>
              <a:off x="3208629" y="6876295"/>
              <a:ext cx="66040" cy="60960"/>
            </a:xfrm>
            <a:custGeom>
              <a:avLst/>
              <a:gdLst/>
              <a:ahLst/>
              <a:cxnLst/>
              <a:rect l="l" t="t" r="r" b="b"/>
              <a:pathLst>
                <a:path w="66039" h="60959">
                  <a:moveTo>
                    <a:pt x="65920" y="0"/>
                  </a:moveTo>
                  <a:lnTo>
                    <a:pt x="62441" y="1049"/>
                  </a:lnTo>
                  <a:lnTo>
                    <a:pt x="0" y="58823"/>
                  </a:lnTo>
                  <a:lnTo>
                    <a:pt x="0" y="60543"/>
                  </a:lnTo>
                  <a:lnTo>
                    <a:pt x="65920" y="0"/>
                  </a:lnTo>
                  <a:close/>
                </a:path>
              </a:pathLst>
            </a:custGeom>
            <a:solidFill>
              <a:srgbClr val="174889"/>
            </a:solidFill>
          </p:spPr>
          <p:txBody>
            <a:bodyPr wrap="square" lIns="0" tIns="0" rIns="0" bIns="0" rtlCol="0"/>
            <a:lstStyle/>
            <a:p>
              <a:endParaRPr sz="1227"/>
            </a:p>
          </p:txBody>
        </p:sp>
        <p:sp>
          <p:nvSpPr>
            <p:cNvPr id="6409" name="object 6409"/>
            <p:cNvSpPr/>
            <p:nvPr/>
          </p:nvSpPr>
          <p:spPr>
            <a:xfrm>
              <a:off x="3208629" y="6875374"/>
              <a:ext cx="69215" cy="64135"/>
            </a:xfrm>
            <a:custGeom>
              <a:avLst/>
              <a:gdLst/>
              <a:ahLst/>
              <a:cxnLst/>
              <a:rect l="l" t="t" r="r" b="b"/>
              <a:pathLst>
                <a:path w="69214" h="64134">
                  <a:moveTo>
                    <a:pt x="68976" y="0"/>
                  </a:moveTo>
                  <a:lnTo>
                    <a:pt x="65920" y="921"/>
                  </a:lnTo>
                  <a:lnTo>
                    <a:pt x="0" y="61465"/>
                  </a:lnTo>
                  <a:lnTo>
                    <a:pt x="0" y="63575"/>
                  </a:lnTo>
                  <a:lnTo>
                    <a:pt x="68976" y="0"/>
                  </a:lnTo>
                  <a:close/>
                </a:path>
              </a:pathLst>
            </a:custGeom>
            <a:solidFill>
              <a:srgbClr val="17498A"/>
            </a:solidFill>
          </p:spPr>
          <p:txBody>
            <a:bodyPr wrap="square" lIns="0" tIns="0" rIns="0" bIns="0" rtlCol="0"/>
            <a:lstStyle/>
            <a:p>
              <a:endParaRPr sz="1227"/>
            </a:p>
          </p:txBody>
        </p:sp>
        <p:sp>
          <p:nvSpPr>
            <p:cNvPr id="6410" name="object 6410"/>
            <p:cNvSpPr/>
            <p:nvPr/>
          </p:nvSpPr>
          <p:spPr>
            <a:xfrm>
              <a:off x="3208629" y="6874625"/>
              <a:ext cx="71755" cy="66040"/>
            </a:xfrm>
            <a:custGeom>
              <a:avLst/>
              <a:gdLst/>
              <a:ahLst/>
              <a:cxnLst/>
              <a:rect l="l" t="t" r="r" b="b"/>
              <a:pathLst>
                <a:path w="71754" h="66040">
                  <a:moveTo>
                    <a:pt x="71458" y="0"/>
                  </a:moveTo>
                  <a:lnTo>
                    <a:pt x="68976" y="748"/>
                  </a:lnTo>
                  <a:lnTo>
                    <a:pt x="0" y="64324"/>
                  </a:lnTo>
                  <a:lnTo>
                    <a:pt x="0" y="66039"/>
                  </a:lnTo>
                  <a:lnTo>
                    <a:pt x="71458" y="0"/>
                  </a:lnTo>
                  <a:close/>
                </a:path>
              </a:pathLst>
            </a:custGeom>
            <a:solidFill>
              <a:srgbClr val="174A8A"/>
            </a:solidFill>
          </p:spPr>
          <p:txBody>
            <a:bodyPr wrap="square" lIns="0" tIns="0" rIns="0" bIns="0" rtlCol="0"/>
            <a:lstStyle/>
            <a:p>
              <a:endParaRPr sz="1227"/>
            </a:p>
          </p:txBody>
        </p:sp>
        <p:sp>
          <p:nvSpPr>
            <p:cNvPr id="6411" name="object 6411"/>
            <p:cNvSpPr/>
            <p:nvPr/>
          </p:nvSpPr>
          <p:spPr>
            <a:xfrm>
              <a:off x="3208629" y="6874459"/>
              <a:ext cx="72390" cy="68580"/>
            </a:xfrm>
            <a:custGeom>
              <a:avLst/>
              <a:gdLst/>
              <a:ahLst/>
              <a:cxnLst/>
              <a:rect l="l" t="t" r="r" b="b"/>
              <a:pathLst>
                <a:path w="72389" h="68579">
                  <a:moveTo>
                    <a:pt x="72008" y="0"/>
                  </a:moveTo>
                  <a:lnTo>
                    <a:pt x="71453" y="167"/>
                  </a:lnTo>
                  <a:lnTo>
                    <a:pt x="0" y="65864"/>
                  </a:lnTo>
                  <a:lnTo>
                    <a:pt x="0" y="68058"/>
                  </a:lnTo>
                  <a:lnTo>
                    <a:pt x="72022" y="1838"/>
                  </a:lnTo>
                  <a:lnTo>
                    <a:pt x="72008" y="0"/>
                  </a:lnTo>
                  <a:close/>
                </a:path>
              </a:pathLst>
            </a:custGeom>
            <a:solidFill>
              <a:srgbClr val="184A8B"/>
            </a:solidFill>
          </p:spPr>
          <p:txBody>
            <a:bodyPr wrap="square" lIns="0" tIns="0" rIns="0" bIns="0" rtlCol="0"/>
            <a:lstStyle/>
            <a:p>
              <a:endParaRPr sz="1227"/>
            </a:p>
          </p:txBody>
        </p:sp>
        <p:sp>
          <p:nvSpPr>
            <p:cNvPr id="6412" name="object 6412"/>
            <p:cNvSpPr/>
            <p:nvPr/>
          </p:nvSpPr>
          <p:spPr>
            <a:xfrm>
              <a:off x="3208629" y="6876297"/>
              <a:ext cx="72390" cy="68580"/>
            </a:xfrm>
            <a:custGeom>
              <a:avLst/>
              <a:gdLst/>
              <a:ahLst/>
              <a:cxnLst/>
              <a:rect l="l" t="t" r="r" b="b"/>
              <a:pathLst>
                <a:path w="72389" h="68579">
                  <a:moveTo>
                    <a:pt x="72022" y="0"/>
                  </a:moveTo>
                  <a:lnTo>
                    <a:pt x="0" y="66219"/>
                  </a:lnTo>
                  <a:lnTo>
                    <a:pt x="0" y="68073"/>
                  </a:lnTo>
                  <a:lnTo>
                    <a:pt x="72035" y="1763"/>
                  </a:lnTo>
                  <a:lnTo>
                    <a:pt x="72022" y="0"/>
                  </a:lnTo>
                  <a:close/>
                </a:path>
              </a:pathLst>
            </a:custGeom>
            <a:solidFill>
              <a:srgbClr val="184B8C"/>
            </a:solidFill>
          </p:spPr>
          <p:txBody>
            <a:bodyPr wrap="square" lIns="0" tIns="0" rIns="0" bIns="0" rtlCol="0"/>
            <a:lstStyle/>
            <a:p>
              <a:endParaRPr sz="1227"/>
            </a:p>
          </p:txBody>
        </p:sp>
        <p:sp>
          <p:nvSpPr>
            <p:cNvPr id="6413" name="object 6413"/>
            <p:cNvSpPr/>
            <p:nvPr/>
          </p:nvSpPr>
          <p:spPr>
            <a:xfrm>
              <a:off x="3208617" y="6878066"/>
              <a:ext cx="72390" cy="70485"/>
            </a:xfrm>
            <a:custGeom>
              <a:avLst/>
              <a:gdLst/>
              <a:ahLst/>
              <a:cxnLst/>
              <a:rect l="l" t="t" r="r" b="b"/>
              <a:pathLst>
                <a:path w="72389" h="70484">
                  <a:moveTo>
                    <a:pt x="72072" y="3594"/>
                  </a:moveTo>
                  <a:lnTo>
                    <a:pt x="72059" y="1739"/>
                  </a:lnTo>
                  <a:lnTo>
                    <a:pt x="72047" y="0"/>
                  </a:lnTo>
                  <a:lnTo>
                    <a:pt x="0" y="66306"/>
                  </a:lnTo>
                  <a:lnTo>
                    <a:pt x="0" y="68135"/>
                  </a:lnTo>
                  <a:lnTo>
                    <a:pt x="0" y="68402"/>
                  </a:lnTo>
                  <a:lnTo>
                    <a:pt x="0" y="70015"/>
                  </a:lnTo>
                  <a:lnTo>
                    <a:pt x="72072" y="3594"/>
                  </a:lnTo>
                  <a:close/>
                </a:path>
              </a:pathLst>
            </a:custGeom>
            <a:solidFill>
              <a:srgbClr val="184C8D"/>
            </a:solidFill>
          </p:spPr>
          <p:txBody>
            <a:bodyPr wrap="square" lIns="0" tIns="0" rIns="0" bIns="0" rtlCol="0"/>
            <a:lstStyle/>
            <a:p>
              <a:endParaRPr sz="1227"/>
            </a:p>
          </p:txBody>
        </p:sp>
        <p:sp>
          <p:nvSpPr>
            <p:cNvPr id="6414" name="object 6414"/>
            <p:cNvSpPr/>
            <p:nvPr/>
          </p:nvSpPr>
          <p:spPr>
            <a:xfrm>
              <a:off x="3208629" y="6881659"/>
              <a:ext cx="72390" cy="68580"/>
            </a:xfrm>
            <a:custGeom>
              <a:avLst/>
              <a:gdLst/>
              <a:ahLst/>
              <a:cxnLst/>
              <a:rect l="l" t="t" r="r" b="b"/>
              <a:pathLst>
                <a:path w="72389" h="68579">
                  <a:moveTo>
                    <a:pt x="72061" y="0"/>
                  </a:moveTo>
                  <a:lnTo>
                    <a:pt x="0" y="66419"/>
                  </a:lnTo>
                  <a:lnTo>
                    <a:pt x="0" y="68281"/>
                  </a:lnTo>
                  <a:lnTo>
                    <a:pt x="72077" y="2160"/>
                  </a:lnTo>
                  <a:lnTo>
                    <a:pt x="72061" y="0"/>
                  </a:lnTo>
                  <a:close/>
                </a:path>
              </a:pathLst>
            </a:custGeom>
            <a:solidFill>
              <a:srgbClr val="184D8E"/>
            </a:solidFill>
          </p:spPr>
          <p:txBody>
            <a:bodyPr wrap="square" lIns="0" tIns="0" rIns="0" bIns="0" rtlCol="0"/>
            <a:lstStyle/>
            <a:p>
              <a:endParaRPr sz="1227"/>
            </a:p>
          </p:txBody>
        </p:sp>
        <p:sp>
          <p:nvSpPr>
            <p:cNvPr id="6415" name="object 6415"/>
            <p:cNvSpPr/>
            <p:nvPr/>
          </p:nvSpPr>
          <p:spPr>
            <a:xfrm>
              <a:off x="3208617" y="6883501"/>
              <a:ext cx="72390" cy="70485"/>
            </a:xfrm>
            <a:custGeom>
              <a:avLst/>
              <a:gdLst/>
              <a:ahLst/>
              <a:cxnLst/>
              <a:rect l="l" t="t" r="r" b="b"/>
              <a:pathLst>
                <a:path w="72389" h="70484">
                  <a:moveTo>
                    <a:pt x="72110" y="3632"/>
                  </a:moveTo>
                  <a:lnTo>
                    <a:pt x="72097" y="1866"/>
                  </a:lnTo>
                  <a:lnTo>
                    <a:pt x="72085" y="0"/>
                  </a:lnTo>
                  <a:lnTo>
                    <a:pt x="12" y="66370"/>
                  </a:lnTo>
                  <a:lnTo>
                    <a:pt x="12" y="68237"/>
                  </a:lnTo>
                  <a:lnTo>
                    <a:pt x="0" y="70091"/>
                  </a:lnTo>
                  <a:lnTo>
                    <a:pt x="72110" y="3632"/>
                  </a:lnTo>
                  <a:close/>
                </a:path>
              </a:pathLst>
            </a:custGeom>
            <a:solidFill>
              <a:srgbClr val="184E8F"/>
            </a:solidFill>
          </p:spPr>
          <p:txBody>
            <a:bodyPr wrap="square" lIns="0" tIns="0" rIns="0" bIns="0" rtlCol="0"/>
            <a:lstStyle/>
            <a:p>
              <a:endParaRPr sz="1227"/>
            </a:p>
          </p:txBody>
        </p:sp>
        <p:sp>
          <p:nvSpPr>
            <p:cNvPr id="6416" name="object 6416"/>
            <p:cNvSpPr/>
            <p:nvPr/>
          </p:nvSpPr>
          <p:spPr>
            <a:xfrm>
              <a:off x="3208629" y="6887131"/>
              <a:ext cx="72390" cy="69215"/>
            </a:xfrm>
            <a:custGeom>
              <a:avLst/>
              <a:gdLst/>
              <a:ahLst/>
              <a:cxnLst/>
              <a:rect l="l" t="t" r="r" b="b"/>
              <a:pathLst>
                <a:path w="72389" h="69215">
                  <a:moveTo>
                    <a:pt x="72101" y="0"/>
                  </a:moveTo>
                  <a:lnTo>
                    <a:pt x="0" y="66456"/>
                  </a:lnTo>
                  <a:lnTo>
                    <a:pt x="0" y="68653"/>
                  </a:lnTo>
                  <a:lnTo>
                    <a:pt x="72117" y="2181"/>
                  </a:lnTo>
                  <a:lnTo>
                    <a:pt x="72101" y="0"/>
                  </a:lnTo>
                  <a:close/>
                </a:path>
              </a:pathLst>
            </a:custGeom>
            <a:solidFill>
              <a:srgbClr val="184F90"/>
            </a:solidFill>
          </p:spPr>
          <p:txBody>
            <a:bodyPr wrap="square" lIns="0" tIns="0" rIns="0" bIns="0" rtlCol="0"/>
            <a:lstStyle/>
            <a:p>
              <a:endParaRPr sz="1227"/>
            </a:p>
          </p:txBody>
        </p:sp>
        <p:sp>
          <p:nvSpPr>
            <p:cNvPr id="6417" name="object 6417"/>
            <p:cNvSpPr/>
            <p:nvPr/>
          </p:nvSpPr>
          <p:spPr>
            <a:xfrm>
              <a:off x="3208629" y="6888998"/>
              <a:ext cx="72390" cy="68580"/>
            </a:xfrm>
            <a:custGeom>
              <a:avLst/>
              <a:gdLst/>
              <a:ahLst/>
              <a:cxnLst/>
              <a:rect l="l" t="t" r="r" b="b"/>
              <a:pathLst>
                <a:path w="72389" h="68579">
                  <a:moveTo>
                    <a:pt x="72115" y="0"/>
                  </a:moveTo>
                  <a:lnTo>
                    <a:pt x="0" y="66725"/>
                  </a:lnTo>
                  <a:lnTo>
                    <a:pt x="0" y="68228"/>
                  </a:lnTo>
                  <a:lnTo>
                    <a:pt x="72128" y="1831"/>
                  </a:lnTo>
                  <a:lnTo>
                    <a:pt x="72115" y="0"/>
                  </a:lnTo>
                  <a:close/>
                </a:path>
              </a:pathLst>
            </a:custGeom>
            <a:solidFill>
              <a:srgbClr val="195091"/>
            </a:solidFill>
          </p:spPr>
          <p:txBody>
            <a:bodyPr wrap="square" lIns="0" tIns="0" rIns="0" bIns="0" rtlCol="0"/>
            <a:lstStyle/>
            <a:p>
              <a:endParaRPr sz="1227"/>
            </a:p>
          </p:txBody>
        </p:sp>
        <p:sp>
          <p:nvSpPr>
            <p:cNvPr id="6418" name="object 6418"/>
            <p:cNvSpPr/>
            <p:nvPr/>
          </p:nvSpPr>
          <p:spPr>
            <a:xfrm>
              <a:off x="3208617" y="6890842"/>
              <a:ext cx="72390" cy="70485"/>
            </a:xfrm>
            <a:custGeom>
              <a:avLst/>
              <a:gdLst/>
              <a:ahLst/>
              <a:cxnLst/>
              <a:rect l="l" t="t" r="r" b="b"/>
              <a:pathLst>
                <a:path w="72389" h="70484">
                  <a:moveTo>
                    <a:pt x="72161" y="3619"/>
                  </a:moveTo>
                  <a:lnTo>
                    <a:pt x="72148" y="2171"/>
                  </a:lnTo>
                  <a:lnTo>
                    <a:pt x="72148" y="1892"/>
                  </a:lnTo>
                  <a:lnTo>
                    <a:pt x="72136" y="0"/>
                  </a:lnTo>
                  <a:lnTo>
                    <a:pt x="0" y="66395"/>
                  </a:lnTo>
                  <a:lnTo>
                    <a:pt x="0" y="68580"/>
                  </a:lnTo>
                  <a:lnTo>
                    <a:pt x="12" y="70307"/>
                  </a:lnTo>
                  <a:lnTo>
                    <a:pt x="72161" y="3619"/>
                  </a:lnTo>
                  <a:close/>
                </a:path>
              </a:pathLst>
            </a:custGeom>
            <a:solidFill>
              <a:srgbClr val="195192"/>
            </a:solidFill>
          </p:spPr>
          <p:txBody>
            <a:bodyPr wrap="square" lIns="0" tIns="0" rIns="0" bIns="0" rtlCol="0"/>
            <a:lstStyle/>
            <a:p>
              <a:endParaRPr sz="1227"/>
            </a:p>
          </p:txBody>
        </p:sp>
        <p:sp>
          <p:nvSpPr>
            <p:cNvPr id="6419" name="object 6419"/>
            <p:cNvSpPr/>
            <p:nvPr/>
          </p:nvSpPr>
          <p:spPr>
            <a:xfrm>
              <a:off x="3208629" y="6894460"/>
              <a:ext cx="72390" cy="68580"/>
            </a:xfrm>
            <a:custGeom>
              <a:avLst/>
              <a:gdLst/>
              <a:ahLst/>
              <a:cxnLst/>
              <a:rect l="l" t="t" r="r" b="b"/>
              <a:pathLst>
                <a:path w="72389" h="68579">
                  <a:moveTo>
                    <a:pt x="72155" y="0"/>
                  </a:moveTo>
                  <a:lnTo>
                    <a:pt x="0" y="66683"/>
                  </a:lnTo>
                  <a:lnTo>
                    <a:pt x="0" y="68314"/>
                  </a:lnTo>
                  <a:lnTo>
                    <a:pt x="72170" y="2108"/>
                  </a:lnTo>
                  <a:lnTo>
                    <a:pt x="72155" y="0"/>
                  </a:lnTo>
                  <a:close/>
                </a:path>
              </a:pathLst>
            </a:custGeom>
            <a:solidFill>
              <a:srgbClr val="195293"/>
            </a:solidFill>
          </p:spPr>
          <p:txBody>
            <a:bodyPr wrap="square" lIns="0" tIns="0" rIns="0" bIns="0" rtlCol="0"/>
            <a:lstStyle/>
            <a:p>
              <a:endParaRPr sz="1227"/>
            </a:p>
          </p:txBody>
        </p:sp>
        <p:sp>
          <p:nvSpPr>
            <p:cNvPr id="6420" name="object 6420"/>
            <p:cNvSpPr/>
            <p:nvPr/>
          </p:nvSpPr>
          <p:spPr>
            <a:xfrm>
              <a:off x="3208617" y="6896569"/>
              <a:ext cx="72390" cy="70485"/>
            </a:xfrm>
            <a:custGeom>
              <a:avLst/>
              <a:gdLst/>
              <a:ahLst/>
              <a:cxnLst/>
              <a:rect l="l" t="t" r="r" b="b"/>
              <a:pathLst>
                <a:path w="72389" h="70484">
                  <a:moveTo>
                    <a:pt x="72199" y="3390"/>
                  </a:moveTo>
                  <a:lnTo>
                    <a:pt x="72186" y="1816"/>
                  </a:lnTo>
                  <a:lnTo>
                    <a:pt x="72174" y="0"/>
                  </a:lnTo>
                  <a:lnTo>
                    <a:pt x="12" y="66217"/>
                  </a:lnTo>
                  <a:lnTo>
                    <a:pt x="12" y="68351"/>
                  </a:lnTo>
                  <a:lnTo>
                    <a:pt x="0" y="70192"/>
                  </a:lnTo>
                  <a:lnTo>
                    <a:pt x="72199" y="3390"/>
                  </a:lnTo>
                  <a:close/>
                </a:path>
              </a:pathLst>
            </a:custGeom>
            <a:solidFill>
              <a:srgbClr val="195394"/>
            </a:solidFill>
          </p:spPr>
          <p:txBody>
            <a:bodyPr wrap="square" lIns="0" tIns="0" rIns="0" bIns="0" rtlCol="0"/>
            <a:lstStyle/>
            <a:p>
              <a:endParaRPr sz="1227"/>
            </a:p>
          </p:txBody>
        </p:sp>
        <p:sp>
          <p:nvSpPr>
            <p:cNvPr id="6421" name="object 6421"/>
            <p:cNvSpPr/>
            <p:nvPr/>
          </p:nvSpPr>
          <p:spPr>
            <a:xfrm>
              <a:off x="3208629" y="6899953"/>
              <a:ext cx="72390" cy="69215"/>
            </a:xfrm>
            <a:custGeom>
              <a:avLst/>
              <a:gdLst/>
              <a:ahLst/>
              <a:cxnLst/>
              <a:rect l="l" t="t" r="r" b="b"/>
              <a:pathLst>
                <a:path w="72389" h="69215">
                  <a:moveTo>
                    <a:pt x="72195" y="0"/>
                  </a:moveTo>
                  <a:lnTo>
                    <a:pt x="0" y="66800"/>
                  </a:lnTo>
                  <a:lnTo>
                    <a:pt x="0" y="68694"/>
                  </a:lnTo>
                  <a:lnTo>
                    <a:pt x="72211" y="2136"/>
                  </a:lnTo>
                  <a:lnTo>
                    <a:pt x="72195" y="0"/>
                  </a:lnTo>
                  <a:close/>
                </a:path>
              </a:pathLst>
            </a:custGeom>
            <a:solidFill>
              <a:srgbClr val="195495"/>
            </a:solidFill>
          </p:spPr>
          <p:txBody>
            <a:bodyPr wrap="square" lIns="0" tIns="0" rIns="0" bIns="0" rtlCol="0"/>
            <a:lstStyle/>
            <a:p>
              <a:endParaRPr sz="1227"/>
            </a:p>
          </p:txBody>
        </p:sp>
        <p:sp>
          <p:nvSpPr>
            <p:cNvPr id="6422" name="object 6422"/>
            <p:cNvSpPr/>
            <p:nvPr/>
          </p:nvSpPr>
          <p:spPr>
            <a:xfrm>
              <a:off x="3208629" y="6902090"/>
              <a:ext cx="72390" cy="68580"/>
            </a:xfrm>
            <a:custGeom>
              <a:avLst/>
              <a:gdLst/>
              <a:ahLst/>
              <a:cxnLst/>
              <a:rect l="l" t="t" r="r" b="b"/>
              <a:pathLst>
                <a:path w="72389" h="68579">
                  <a:moveTo>
                    <a:pt x="72211" y="0"/>
                  </a:moveTo>
                  <a:lnTo>
                    <a:pt x="0" y="66557"/>
                  </a:lnTo>
                  <a:lnTo>
                    <a:pt x="0" y="68343"/>
                  </a:lnTo>
                  <a:lnTo>
                    <a:pt x="72224" y="1851"/>
                  </a:lnTo>
                  <a:lnTo>
                    <a:pt x="72211" y="0"/>
                  </a:lnTo>
                  <a:close/>
                </a:path>
              </a:pathLst>
            </a:custGeom>
            <a:solidFill>
              <a:srgbClr val="195596"/>
            </a:solidFill>
          </p:spPr>
          <p:txBody>
            <a:bodyPr wrap="square" lIns="0" tIns="0" rIns="0" bIns="0" rtlCol="0"/>
            <a:lstStyle/>
            <a:p>
              <a:endParaRPr sz="1227"/>
            </a:p>
          </p:txBody>
        </p:sp>
        <p:sp>
          <p:nvSpPr>
            <p:cNvPr id="6423" name="object 6423"/>
            <p:cNvSpPr/>
            <p:nvPr/>
          </p:nvSpPr>
          <p:spPr>
            <a:xfrm>
              <a:off x="3208629" y="6903942"/>
              <a:ext cx="72390" cy="69215"/>
            </a:xfrm>
            <a:custGeom>
              <a:avLst/>
              <a:gdLst/>
              <a:ahLst/>
              <a:cxnLst/>
              <a:rect l="l" t="t" r="r" b="b"/>
              <a:pathLst>
                <a:path w="72389" h="69215">
                  <a:moveTo>
                    <a:pt x="72224" y="0"/>
                  </a:moveTo>
                  <a:lnTo>
                    <a:pt x="0" y="66491"/>
                  </a:lnTo>
                  <a:lnTo>
                    <a:pt x="0" y="68656"/>
                  </a:lnTo>
                  <a:lnTo>
                    <a:pt x="72238" y="1895"/>
                  </a:lnTo>
                  <a:lnTo>
                    <a:pt x="72224" y="0"/>
                  </a:lnTo>
                  <a:close/>
                </a:path>
              </a:pathLst>
            </a:custGeom>
            <a:solidFill>
              <a:srgbClr val="1A5597"/>
            </a:solidFill>
          </p:spPr>
          <p:txBody>
            <a:bodyPr wrap="square" lIns="0" tIns="0" rIns="0" bIns="0" rtlCol="0"/>
            <a:lstStyle/>
            <a:p>
              <a:endParaRPr sz="1227"/>
            </a:p>
          </p:txBody>
        </p:sp>
        <p:sp>
          <p:nvSpPr>
            <p:cNvPr id="6424" name="object 6424"/>
            <p:cNvSpPr/>
            <p:nvPr/>
          </p:nvSpPr>
          <p:spPr>
            <a:xfrm>
              <a:off x="3208629" y="6905412"/>
              <a:ext cx="72390" cy="69215"/>
            </a:xfrm>
            <a:custGeom>
              <a:avLst/>
              <a:gdLst/>
              <a:ahLst/>
              <a:cxnLst/>
              <a:rect l="l" t="t" r="r" b="b"/>
              <a:pathLst>
                <a:path w="72389" h="69215">
                  <a:moveTo>
                    <a:pt x="72235" y="0"/>
                  </a:moveTo>
                  <a:lnTo>
                    <a:pt x="0" y="66731"/>
                  </a:lnTo>
                  <a:lnTo>
                    <a:pt x="0" y="68639"/>
                  </a:lnTo>
                  <a:lnTo>
                    <a:pt x="72251" y="2130"/>
                  </a:lnTo>
                  <a:lnTo>
                    <a:pt x="72235" y="0"/>
                  </a:lnTo>
                  <a:close/>
                </a:path>
              </a:pathLst>
            </a:custGeom>
            <a:solidFill>
              <a:srgbClr val="1A5697"/>
            </a:solidFill>
          </p:spPr>
          <p:txBody>
            <a:bodyPr wrap="square" lIns="0" tIns="0" rIns="0" bIns="0" rtlCol="0"/>
            <a:lstStyle/>
            <a:p>
              <a:endParaRPr sz="1227"/>
            </a:p>
          </p:txBody>
        </p:sp>
        <p:sp>
          <p:nvSpPr>
            <p:cNvPr id="6425" name="object 6425"/>
            <p:cNvSpPr/>
            <p:nvPr/>
          </p:nvSpPr>
          <p:spPr>
            <a:xfrm>
              <a:off x="3208629" y="6907542"/>
              <a:ext cx="72390" cy="68580"/>
            </a:xfrm>
            <a:custGeom>
              <a:avLst/>
              <a:gdLst/>
              <a:ahLst/>
              <a:cxnLst/>
              <a:rect l="l" t="t" r="r" b="b"/>
              <a:pathLst>
                <a:path w="72389" h="68579">
                  <a:moveTo>
                    <a:pt x="72251" y="0"/>
                  </a:moveTo>
                  <a:lnTo>
                    <a:pt x="0" y="66508"/>
                  </a:lnTo>
                  <a:lnTo>
                    <a:pt x="0" y="68410"/>
                  </a:lnTo>
                  <a:lnTo>
                    <a:pt x="72266" y="2123"/>
                  </a:lnTo>
                  <a:lnTo>
                    <a:pt x="72251" y="0"/>
                  </a:lnTo>
                  <a:close/>
                </a:path>
              </a:pathLst>
            </a:custGeom>
            <a:solidFill>
              <a:srgbClr val="1A5798"/>
            </a:solidFill>
          </p:spPr>
          <p:txBody>
            <a:bodyPr wrap="square" lIns="0" tIns="0" rIns="0" bIns="0" rtlCol="0"/>
            <a:lstStyle/>
            <a:p>
              <a:endParaRPr sz="1227"/>
            </a:p>
          </p:txBody>
        </p:sp>
        <p:sp>
          <p:nvSpPr>
            <p:cNvPr id="6426" name="object 6426"/>
            <p:cNvSpPr/>
            <p:nvPr/>
          </p:nvSpPr>
          <p:spPr>
            <a:xfrm>
              <a:off x="3208629" y="6909037"/>
              <a:ext cx="72390" cy="69215"/>
            </a:xfrm>
            <a:custGeom>
              <a:avLst/>
              <a:gdLst/>
              <a:ahLst/>
              <a:cxnLst/>
              <a:rect l="l" t="t" r="r" b="b"/>
              <a:pathLst>
                <a:path w="72389" h="69215">
                  <a:moveTo>
                    <a:pt x="72262" y="0"/>
                  </a:moveTo>
                  <a:lnTo>
                    <a:pt x="0" y="66861"/>
                  </a:lnTo>
                  <a:lnTo>
                    <a:pt x="0" y="68739"/>
                  </a:lnTo>
                  <a:lnTo>
                    <a:pt x="72277" y="2120"/>
                  </a:lnTo>
                  <a:lnTo>
                    <a:pt x="72262" y="0"/>
                  </a:lnTo>
                  <a:close/>
                </a:path>
              </a:pathLst>
            </a:custGeom>
            <a:solidFill>
              <a:srgbClr val="1A5799"/>
            </a:solidFill>
          </p:spPr>
          <p:txBody>
            <a:bodyPr wrap="square" lIns="0" tIns="0" rIns="0" bIns="0" rtlCol="0"/>
            <a:lstStyle/>
            <a:p>
              <a:endParaRPr sz="1227"/>
            </a:p>
          </p:txBody>
        </p:sp>
        <p:sp>
          <p:nvSpPr>
            <p:cNvPr id="6427" name="object 6427"/>
            <p:cNvSpPr/>
            <p:nvPr/>
          </p:nvSpPr>
          <p:spPr>
            <a:xfrm>
              <a:off x="3208629" y="6911158"/>
              <a:ext cx="72390" cy="68580"/>
            </a:xfrm>
            <a:custGeom>
              <a:avLst/>
              <a:gdLst/>
              <a:ahLst/>
              <a:cxnLst/>
              <a:rect l="l" t="t" r="r" b="b"/>
              <a:pathLst>
                <a:path w="72389" h="68579">
                  <a:moveTo>
                    <a:pt x="72277" y="0"/>
                  </a:moveTo>
                  <a:lnTo>
                    <a:pt x="0" y="66618"/>
                  </a:lnTo>
                  <a:lnTo>
                    <a:pt x="0" y="68399"/>
                  </a:lnTo>
                  <a:lnTo>
                    <a:pt x="72291" y="1847"/>
                  </a:lnTo>
                  <a:lnTo>
                    <a:pt x="72277" y="0"/>
                  </a:lnTo>
                  <a:close/>
                </a:path>
              </a:pathLst>
            </a:custGeom>
            <a:solidFill>
              <a:srgbClr val="1A5899"/>
            </a:solidFill>
          </p:spPr>
          <p:txBody>
            <a:bodyPr wrap="square" lIns="0" tIns="0" rIns="0" bIns="0" rtlCol="0"/>
            <a:lstStyle/>
            <a:p>
              <a:endParaRPr sz="1227"/>
            </a:p>
          </p:txBody>
        </p:sp>
        <p:sp>
          <p:nvSpPr>
            <p:cNvPr id="6428" name="object 6428"/>
            <p:cNvSpPr/>
            <p:nvPr/>
          </p:nvSpPr>
          <p:spPr>
            <a:xfrm>
              <a:off x="3208629" y="6913005"/>
              <a:ext cx="72390" cy="69215"/>
            </a:xfrm>
            <a:custGeom>
              <a:avLst/>
              <a:gdLst/>
              <a:ahLst/>
              <a:cxnLst/>
              <a:rect l="l" t="t" r="r" b="b"/>
              <a:pathLst>
                <a:path w="72389" h="69215">
                  <a:moveTo>
                    <a:pt x="72291" y="0"/>
                  </a:moveTo>
                  <a:lnTo>
                    <a:pt x="0" y="66552"/>
                  </a:lnTo>
                  <a:lnTo>
                    <a:pt x="0" y="68747"/>
                  </a:lnTo>
                  <a:lnTo>
                    <a:pt x="72306" y="2180"/>
                  </a:lnTo>
                  <a:lnTo>
                    <a:pt x="72291" y="0"/>
                  </a:lnTo>
                  <a:close/>
                </a:path>
              </a:pathLst>
            </a:custGeom>
            <a:solidFill>
              <a:srgbClr val="1A599A"/>
            </a:solidFill>
          </p:spPr>
          <p:txBody>
            <a:bodyPr wrap="square" lIns="0" tIns="0" rIns="0" bIns="0" rtlCol="0"/>
            <a:lstStyle/>
            <a:p>
              <a:endParaRPr sz="1227"/>
            </a:p>
          </p:txBody>
        </p:sp>
        <p:sp>
          <p:nvSpPr>
            <p:cNvPr id="6429" name="object 6429"/>
            <p:cNvSpPr/>
            <p:nvPr/>
          </p:nvSpPr>
          <p:spPr>
            <a:xfrm>
              <a:off x="3208629" y="6914916"/>
              <a:ext cx="72390" cy="68580"/>
            </a:xfrm>
            <a:custGeom>
              <a:avLst/>
              <a:gdLst/>
              <a:ahLst/>
              <a:cxnLst/>
              <a:rect l="l" t="t" r="r" b="b"/>
              <a:pathLst>
                <a:path w="72389" h="68579">
                  <a:moveTo>
                    <a:pt x="72305" y="0"/>
                  </a:moveTo>
                  <a:lnTo>
                    <a:pt x="0" y="66822"/>
                  </a:lnTo>
                  <a:lnTo>
                    <a:pt x="0" y="68369"/>
                  </a:lnTo>
                  <a:lnTo>
                    <a:pt x="72317" y="1713"/>
                  </a:lnTo>
                  <a:lnTo>
                    <a:pt x="72305" y="0"/>
                  </a:lnTo>
                  <a:close/>
                </a:path>
              </a:pathLst>
            </a:custGeom>
            <a:solidFill>
              <a:srgbClr val="1A5A9B"/>
            </a:solidFill>
          </p:spPr>
          <p:txBody>
            <a:bodyPr wrap="square" lIns="0" tIns="0" rIns="0" bIns="0" rtlCol="0"/>
            <a:lstStyle/>
            <a:p>
              <a:endParaRPr sz="1227"/>
            </a:p>
          </p:txBody>
        </p:sp>
        <p:sp>
          <p:nvSpPr>
            <p:cNvPr id="6430" name="object 6430"/>
            <p:cNvSpPr/>
            <p:nvPr/>
          </p:nvSpPr>
          <p:spPr>
            <a:xfrm>
              <a:off x="3208629" y="6916630"/>
              <a:ext cx="72390" cy="69215"/>
            </a:xfrm>
            <a:custGeom>
              <a:avLst/>
              <a:gdLst/>
              <a:ahLst/>
              <a:cxnLst/>
              <a:rect l="l" t="t" r="r" b="b"/>
              <a:pathLst>
                <a:path w="72389" h="69215">
                  <a:moveTo>
                    <a:pt x="72317" y="0"/>
                  </a:moveTo>
                  <a:lnTo>
                    <a:pt x="0" y="66655"/>
                  </a:lnTo>
                  <a:lnTo>
                    <a:pt x="0" y="68852"/>
                  </a:lnTo>
                  <a:lnTo>
                    <a:pt x="72333" y="2181"/>
                  </a:lnTo>
                  <a:lnTo>
                    <a:pt x="72317" y="0"/>
                  </a:lnTo>
                  <a:close/>
                </a:path>
              </a:pathLst>
            </a:custGeom>
            <a:solidFill>
              <a:srgbClr val="1A5A9C"/>
            </a:solidFill>
          </p:spPr>
          <p:txBody>
            <a:bodyPr wrap="square" lIns="0" tIns="0" rIns="0" bIns="0" rtlCol="0"/>
            <a:lstStyle/>
            <a:p>
              <a:endParaRPr sz="1227"/>
            </a:p>
          </p:txBody>
        </p:sp>
        <p:sp>
          <p:nvSpPr>
            <p:cNvPr id="6431" name="object 6431"/>
            <p:cNvSpPr/>
            <p:nvPr/>
          </p:nvSpPr>
          <p:spPr>
            <a:xfrm>
              <a:off x="3208629" y="6918740"/>
              <a:ext cx="72390" cy="68580"/>
            </a:xfrm>
            <a:custGeom>
              <a:avLst/>
              <a:gdLst/>
              <a:ahLst/>
              <a:cxnLst/>
              <a:rect l="l" t="t" r="r" b="b"/>
              <a:pathLst>
                <a:path w="72389" h="68579">
                  <a:moveTo>
                    <a:pt x="72333" y="0"/>
                  </a:moveTo>
                  <a:lnTo>
                    <a:pt x="0" y="66433"/>
                  </a:lnTo>
                  <a:lnTo>
                    <a:pt x="0" y="68166"/>
                  </a:lnTo>
                  <a:lnTo>
                    <a:pt x="72344" y="1571"/>
                  </a:lnTo>
                  <a:lnTo>
                    <a:pt x="72333" y="0"/>
                  </a:lnTo>
                  <a:close/>
                </a:path>
              </a:pathLst>
            </a:custGeom>
            <a:solidFill>
              <a:srgbClr val="1B5B9C"/>
            </a:solidFill>
          </p:spPr>
          <p:txBody>
            <a:bodyPr wrap="square" lIns="0" tIns="0" rIns="0" bIns="0" rtlCol="0"/>
            <a:lstStyle/>
            <a:p>
              <a:endParaRPr sz="1227"/>
            </a:p>
          </p:txBody>
        </p:sp>
        <p:sp>
          <p:nvSpPr>
            <p:cNvPr id="6432" name="object 6432"/>
            <p:cNvSpPr/>
            <p:nvPr/>
          </p:nvSpPr>
          <p:spPr>
            <a:xfrm>
              <a:off x="3208629" y="6920312"/>
              <a:ext cx="72390" cy="68580"/>
            </a:xfrm>
            <a:custGeom>
              <a:avLst/>
              <a:gdLst/>
              <a:ahLst/>
              <a:cxnLst/>
              <a:rect l="l" t="t" r="r" b="b"/>
              <a:pathLst>
                <a:path w="72389" h="68579">
                  <a:moveTo>
                    <a:pt x="72344" y="0"/>
                  </a:moveTo>
                  <a:lnTo>
                    <a:pt x="0" y="66594"/>
                  </a:lnTo>
                  <a:lnTo>
                    <a:pt x="0" y="68370"/>
                  </a:lnTo>
                  <a:lnTo>
                    <a:pt x="72359" y="2076"/>
                  </a:lnTo>
                  <a:lnTo>
                    <a:pt x="72344" y="0"/>
                  </a:lnTo>
                  <a:close/>
                </a:path>
              </a:pathLst>
            </a:custGeom>
            <a:solidFill>
              <a:srgbClr val="1B5C9D"/>
            </a:solidFill>
          </p:spPr>
          <p:txBody>
            <a:bodyPr wrap="square" lIns="0" tIns="0" rIns="0" bIns="0" rtlCol="0"/>
            <a:lstStyle/>
            <a:p>
              <a:endParaRPr sz="1227"/>
            </a:p>
          </p:txBody>
        </p:sp>
        <p:sp>
          <p:nvSpPr>
            <p:cNvPr id="6433" name="object 6433"/>
            <p:cNvSpPr/>
            <p:nvPr/>
          </p:nvSpPr>
          <p:spPr>
            <a:xfrm>
              <a:off x="3208629" y="6922153"/>
              <a:ext cx="72390" cy="67945"/>
            </a:xfrm>
            <a:custGeom>
              <a:avLst/>
              <a:gdLst/>
              <a:ahLst/>
              <a:cxnLst/>
              <a:rect l="l" t="t" r="r" b="b"/>
              <a:pathLst>
                <a:path w="72389" h="67945">
                  <a:moveTo>
                    <a:pt x="72357" y="0"/>
                  </a:moveTo>
                  <a:lnTo>
                    <a:pt x="0" y="66528"/>
                  </a:lnTo>
                  <a:lnTo>
                    <a:pt x="0" y="67405"/>
                  </a:lnTo>
                  <a:lnTo>
                    <a:pt x="2105" y="66786"/>
                  </a:lnTo>
                  <a:lnTo>
                    <a:pt x="72373" y="2179"/>
                  </a:lnTo>
                  <a:lnTo>
                    <a:pt x="72357" y="0"/>
                  </a:lnTo>
                  <a:close/>
                </a:path>
              </a:pathLst>
            </a:custGeom>
            <a:solidFill>
              <a:srgbClr val="1B5C9E"/>
            </a:solidFill>
          </p:spPr>
          <p:txBody>
            <a:bodyPr wrap="square" lIns="0" tIns="0" rIns="0" bIns="0" rtlCol="0"/>
            <a:lstStyle/>
            <a:p>
              <a:endParaRPr sz="1227"/>
            </a:p>
          </p:txBody>
        </p:sp>
        <p:sp>
          <p:nvSpPr>
            <p:cNvPr id="6434" name="object 6434"/>
            <p:cNvSpPr/>
            <p:nvPr/>
          </p:nvSpPr>
          <p:spPr>
            <a:xfrm>
              <a:off x="3210734" y="6924333"/>
              <a:ext cx="70485" cy="64769"/>
            </a:xfrm>
            <a:custGeom>
              <a:avLst/>
              <a:gdLst/>
              <a:ahLst/>
              <a:cxnLst/>
              <a:rect l="l" t="t" r="r" b="b"/>
              <a:pathLst>
                <a:path w="70485" h="64770">
                  <a:moveTo>
                    <a:pt x="70269" y="0"/>
                  </a:moveTo>
                  <a:lnTo>
                    <a:pt x="0" y="64607"/>
                  </a:lnTo>
                  <a:lnTo>
                    <a:pt x="2444" y="63888"/>
                  </a:lnTo>
                  <a:lnTo>
                    <a:pt x="70279" y="1365"/>
                  </a:lnTo>
                  <a:lnTo>
                    <a:pt x="70269" y="0"/>
                  </a:lnTo>
                  <a:close/>
                </a:path>
              </a:pathLst>
            </a:custGeom>
            <a:solidFill>
              <a:srgbClr val="1B5D9F"/>
            </a:solidFill>
          </p:spPr>
          <p:txBody>
            <a:bodyPr wrap="square" lIns="0" tIns="0" rIns="0" bIns="0" rtlCol="0"/>
            <a:lstStyle/>
            <a:p>
              <a:endParaRPr sz="1227"/>
            </a:p>
          </p:txBody>
        </p:sp>
        <p:sp>
          <p:nvSpPr>
            <p:cNvPr id="6435" name="object 6435"/>
            <p:cNvSpPr/>
            <p:nvPr/>
          </p:nvSpPr>
          <p:spPr>
            <a:xfrm>
              <a:off x="3213178" y="6925697"/>
              <a:ext cx="67945" cy="62865"/>
            </a:xfrm>
            <a:custGeom>
              <a:avLst/>
              <a:gdLst/>
              <a:ahLst/>
              <a:cxnLst/>
              <a:rect l="l" t="t" r="r" b="b"/>
              <a:pathLst>
                <a:path w="67945" h="62865">
                  <a:moveTo>
                    <a:pt x="67834" y="0"/>
                  </a:moveTo>
                  <a:lnTo>
                    <a:pt x="0" y="62523"/>
                  </a:lnTo>
                  <a:lnTo>
                    <a:pt x="3499" y="61495"/>
                  </a:lnTo>
                  <a:lnTo>
                    <a:pt x="67850" y="2181"/>
                  </a:lnTo>
                  <a:lnTo>
                    <a:pt x="67834" y="0"/>
                  </a:lnTo>
                  <a:close/>
                </a:path>
              </a:pathLst>
            </a:custGeom>
            <a:solidFill>
              <a:srgbClr val="1B5E9F"/>
            </a:solidFill>
          </p:spPr>
          <p:txBody>
            <a:bodyPr wrap="square" lIns="0" tIns="0" rIns="0" bIns="0" rtlCol="0"/>
            <a:lstStyle/>
            <a:p>
              <a:endParaRPr sz="1227"/>
            </a:p>
          </p:txBody>
        </p:sp>
        <p:sp>
          <p:nvSpPr>
            <p:cNvPr id="6436" name="object 6436"/>
            <p:cNvSpPr/>
            <p:nvPr/>
          </p:nvSpPr>
          <p:spPr>
            <a:xfrm>
              <a:off x="3216678" y="6927879"/>
              <a:ext cx="64769" cy="59690"/>
            </a:xfrm>
            <a:custGeom>
              <a:avLst/>
              <a:gdLst/>
              <a:ahLst/>
              <a:cxnLst/>
              <a:rect l="l" t="t" r="r" b="b"/>
              <a:pathLst>
                <a:path w="64770" h="59690">
                  <a:moveTo>
                    <a:pt x="64351" y="0"/>
                  </a:moveTo>
                  <a:lnTo>
                    <a:pt x="0" y="59313"/>
                  </a:lnTo>
                  <a:lnTo>
                    <a:pt x="2995" y="58432"/>
                  </a:lnTo>
                  <a:lnTo>
                    <a:pt x="64365" y="1867"/>
                  </a:lnTo>
                  <a:lnTo>
                    <a:pt x="64351" y="0"/>
                  </a:lnTo>
                  <a:close/>
                </a:path>
              </a:pathLst>
            </a:custGeom>
            <a:solidFill>
              <a:srgbClr val="1B5EA0"/>
            </a:solidFill>
          </p:spPr>
          <p:txBody>
            <a:bodyPr wrap="square" lIns="0" tIns="0" rIns="0" bIns="0" rtlCol="0"/>
            <a:lstStyle/>
            <a:p>
              <a:endParaRPr sz="1227"/>
            </a:p>
          </p:txBody>
        </p:sp>
        <p:sp>
          <p:nvSpPr>
            <p:cNvPr id="6437" name="object 6437"/>
            <p:cNvSpPr/>
            <p:nvPr/>
          </p:nvSpPr>
          <p:spPr>
            <a:xfrm>
              <a:off x="3219674" y="6929747"/>
              <a:ext cx="61594" cy="57150"/>
            </a:xfrm>
            <a:custGeom>
              <a:avLst/>
              <a:gdLst/>
              <a:ahLst/>
              <a:cxnLst/>
              <a:rect l="l" t="t" r="r" b="b"/>
              <a:pathLst>
                <a:path w="61595" h="57150">
                  <a:moveTo>
                    <a:pt x="61369" y="0"/>
                  </a:moveTo>
                  <a:lnTo>
                    <a:pt x="0" y="56564"/>
                  </a:lnTo>
                  <a:lnTo>
                    <a:pt x="2953" y="55696"/>
                  </a:lnTo>
                  <a:lnTo>
                    <a:pt x="61382" y="1841"/>
                  </a:lnTo>
                  <a:lnTo>
                    <a:pt x="61369" y="0"/>
                  </a:lnTo>
                  <a:close/>
                </a:path>
              </a:pathLst>
            </a:custGeom>
            <a:solidFill>
              <a:srgbClr val="1B5FA1"/>
            </a:solidFill>
          </p:spPr>
          <p:txBody>
            <a:bodyPr wrap="square" lIns="0" tIns="0" rIns="0" bIns="0" rtlCol="0"/>
            <a:lstStyle/>
            <a:p>
              <a:endParaRPr sz="1227"/>
            </a:p>
          </p:txBody>
        </p:sp>
        <p:sp>
          <p:nvSpPr>
            <p:cNvPr id="6438" name="object 6438"/>
            <p:cNvSpPr/>
            <p:nvPr/>
          </p:nvSpPr>
          <p:spPr>
            <a:xfrm>
              <a:off x="3222020" y="6931465"/>
              <a:ext cx="59055" cy="54610"/>
            </a:xfrm>
            <a:custGeom>
              <a:avLst/>
              <a:gdLst/>
              <a:ahLst/>
              <a:cxnLst/>
              <a:rect l="l" t="t" r="r" b="b"/>
              <a:pathLst>
                <a:path w="59054" h="54609">
                  <a:moveTo>
                    <a:pt x="59035" y="0"/>
                  </a:moveTo>
                  <a:lnTo>
                    <a:pt x="0" y="54156"/>
                  </a:lnTo>
                  <a:lnTo>
                    <a:pt x="3455" y="53140"/>
                  </a:lnTo>
                  <a:lnTo>
                    <a:pt x="59049" y="1959"/>
                  </a:lnTo>
                  <a:lnTo>
                    <a:pt x="59035" y="0"/>
                  </a:lnTo>
                  <a:close/>
                </a:path>
              </a:pathLst>
            </a:custGeom>
            <a:solidFill>
              <a:srgbClr val="1B60A1"/>
            </a:solidFill>
          </p:spPr>
          <p:txBody>
            <a:bodyPr wrap="square" lIns="0" tIns="0" rIns="0" bIns="0" rtlCol="0"/>
            <a:lstStyle/>
            <a:p>
              <a:endParaRPr sz="1227"/>
            </a:p>
          </p:txBody>
        </p:sp>
        <p:sp>
          <p:nvSpPr>
            <p:cNvPr id="6439" name="object 6439"/>
            <p:cNvSpPr/>
            <p:nvPr/>
          </p:nvSpPr>
          <p:spPr>
            <a:xfrm>
              <a:off x="3225475" y="6933424"/>
              <a:ext cx="55880" cy="51435"/>
            </a:xfrm>
            <a:custGeom>
              <a:avLst/>
              <a:gdLst/>
              <a:ahLst/>
              <a:cxnLst/>
              <a:rect l="l" t="t" r="r" b="b"/>
              <a:pathLst>
                <a:path w="55879" h="51434">
                  <a:moveTo>
                    <a:pt x="55594" y="0"/>
                  </a:moveTo>
                  <a:lnTo>
                    <a:pt x="0" y="51181"/>
                  </a:lnTo>
                  <a:lnTo>
                    <a:pt x="2272" y="50513"/>
                  </a:lnTo>
                  <a:lnTo>
                    <a:pt x="55605" y="1419"/>
                  </a:lnTo>
                  <a:lnTo>
                    <a:pt x="55594" y="0"/>
                  </a:lnTo>
                  <a:close/>
                </a:path>
              </a:pathLst>
            </a:custGeom>
            <a:solidFill>
              <a:srgbClr val="1C60A2"/>
            </a:solidFill>
          </p:spPr>
          <p:txBody>
            <a:bodyPr wrap="square" lIns="0" tIns="0" rIns="0" bIns="0" rtlCol="0"/>
            <a:lstStyle/>
            <a:p>
              <a:endParaRPr sz="1227"/>
            </a:p>
          </p:txBody>
        </p:sp>
        <p:sp>
          <p:nvSpPr>
            <p:cNvPr id="6440" name="object 6440"/>
            <p:cNvSpPr/>
            <p:nvPr/>
          </p:nvSpPr>
          <p:spPr>
            <a:xfrm>
              <a:off x="3227747" y="6934844"/>
              <a:ext cx="53975" cy="49530"/>
            </a:xfrm>
            <a:custGeom>
              <a:avLst/>
              <a:gdLst/>
              <a:ahLst/>
              <a:cxnLst/>
              <a:rect l="l" t="t" r="r" b="b"/>
              <a:pathLst>
                <a:path w="53975" h="49529">
                  <a:moveTo>
                    <a:pt x="53332" y="0"/>
                  </a:moveTo>
                  <a:lnTo>
                    <a:pt x="0" y="49094"/>
                  </a:lnTo>
                  <a:lnTo>
                    <a:pt x="3503" y="48063"/>
                  </a:lnTo>
                  <a:lnTo>
                    <a:pt x="53348" y="2180"/>
                  </a:lnTo>
                  <a:lnTo>
                    <a:pt x="53332" y="0"/>
                  </a:lnTo>
                  <a:close/>
                </a:path>
              </a:pathLst>
            </a:custGeom>
            <a:solidFill>
              <a:srgbClr val="1C61A3"/>
            </a:solidFill>
          </p:spPr>
          <p:txBody>
            <a:bodyPr wrap="square" lIns="0" tIns="0" rIns="0" bIns="0" rtlCol="0"/>
            <a:lstStyle/>
            <a:p>
              <a:endParaRPr sz="1227"/>
            </a:p>
          </p:txBody>
        </p:sp>
        <p:sp>
          <p:nvSpPr>
            <p:cNvPr id="6441" name="object 6441"/>
            <p:cNvSpPr/>
            <p:nvPr/>
          </p:nvSpPr>
          <p:spPr>
            <a:xfrm>
              <a:off x="3231248" y="6937032"/>
              <a:ext cx="50165" cy="46355"/>
            </a:xfrm>
            <a:custGeom>
              <a:avLst/>
              <a:gdLst/>
              <a:ahLst/>
              <a:cxnLst/>
              <a:rect l="l" t="t" r="r" b="b"/>
              <a:pathLst>
                <a:path w="50164" h="46354">
                  <a:moveTo>
                    <a:pt x="49872" y="3632"/>
                  </a:moveTo>
                  <a:lnTo>
                    <a:pt x="49860" y="1866"/>
                  </a:lnTo>
                  <a:lnTo>
                    <a:pt x="49847" y="0"/>
                  </a:lnTo>
                  <a:lnTo>
                    <a:pt x="0" y="45885"/>
                  </a:lnTo>
                  <a:lnTo>
                    <a:pt x="2997" y="44996"/>
                  </a:lnTo>
                  <a:lnTo>
                    <a:pt x="5918" y="44145"/>
                  </a:lnTo>
                  <a:lnTo>
                    <a:pt x="49872" y="3632"/>
                  </a:lnTo>
                  <a:close/>
                </a:path>
              </a:pathLst>
            </a:custGeom>
            <a:solidFill>
              <a:srgbClr val="1C62A4"/>
            </a:solidFill>
          </p:spPr>
          <p:txBody>
            <a:bodyPr wrap="square" lIns="0" tIns="0" rIns="0" bIns="0" rtlCol="0"/>
            <a:lstStyle/>
            <a:p>
              <a:endParaRPr sz="1227"/>
            </a:p>
          </p:txBody>
        </p:sp>
        <p:sp>
          <p:nvSpPr>
            <p:cNvPr id="6442" name="object 6442"/>
            <p:cNvSpPr/>
            <p:nvPr/>
          </p:nvSpPr>
          <p:spPr>
            <a:xfrm>
              <a:off x="3237171" y="6940656"/>
              <a:ext cx="44450" cy="40640"/>
            </a:xfrm>
            <a:custGeom>
              <a:avLst/>
              <a:gdLst/>
              <a:ahLst/>
              <a:cxnLst/>
              <a:rect l="l" t="t" r="r" b="b"/>
              <a:pathLst>
                <a:path w="44450" h="40640">
                  <a:moveTo>
                    <a:pt x="43952" y="0"/>
                  </a:moveTo>
                  <a:lnTo>
                    <a:pt x="0" y="40510"/>
                  </a:lnTo>
                  <a:lnTo>
                    <a:pt x="2865" y="39668"/>
                  </a:lnTo>
                  <a:lnTo>
                    <a:pt x="43965" y="1831"/>
                  </a:lnTo>
                  <a:lnTo>
                    <a:pt x="43952" y="0"/>
                  </a:lnTo>
                  <a:close/>
                </a:path>
              </a:pathLst>
            </a:custGeom>
            <a:solidFill>
              <a:srgbClr val="1C63A5"/>
            </a:solidFill>
          </p:spPr>
          <p:txBody>
            <a:bodyPr wrap="square" lIns="0" tIns="0" rIns="0" bIns="0" rtlCol="0"/>
            <a:lstStyle/>
            <a:p>
              <a:endParaRPr sz="1227"/>
            </a:p>
          </p:txBody>
        </p:sp>
        <p:sp>
          <p:nvSpPr>
            <p:cNvPr id="6443" name="object 6443"/>
            <p:cNvSpPr/>
            <p:nvPr/>
          </p:nvSpPr>
          <p:spPr>
            <a:xfrm>
              <a:off x="3240036" y="6942488"/>
              <a:ext cx="41275" cy="38100"/>
            </a:xfrm>
            <a:custGeom>
              <a:avLst/>
              <a:gdLst/>
              <a:ahLst/>
              <a:cxnLst/>
              <a:rect l="l" t="t" r="r" b="b"/>
              <a:pathLst>
                <a:path w="41275" h="38100">
                  <a:moveTo>
                    <a:pt x="41099" y="0"/>
                  </a:moveTo>
                  <a:lnTo>
                    <a:pt x="0" y="37836"/>
                  </a:lnTo>
                  <a:lnTo>
                    <a:pt x="2989" y="36958"/>
                  </a:lnTo>
                  <a:lnTo>
                    <a:pt x="41113" y="1849"/>
                  </a:lnTo>
                  <a:lnTo>
                    <a:pt x="41099" y="0"/>
                  </a:lnTo>
                  <a:close/>
                </a:path>
              </a:pathLst>
            </a:custGeom>
            <a:solidFill>
              <a:srgbClr val="1C64A6"/>
            </a:solidFill>
          </p:spPr>
          <p:txBody>
            <a:bodyPr wrap="square" lIns="0" tIns="0" rIns="0" bIns="0" rtlCol="0"/>
            <a:lstStyle/>
            <a:p>
              <a:endParaRPr sz="1227"/>
            </a:p>
          </p:txBody>
        </p:sp>
        <p:sp>
          <p:nvSpPr>
            <p:cNvPr id="6444" name="object 6444"/>
            <p:cNvSpPr/>
            <p:nvPr/>
          </p:nvSpPr>
          <p:spPr>
            <a:xfrm>
              <a:off x="3243025" y="6944337"/>
              <a:ext cx="38735" cy="35560"/>
            </a:xfrm>
            <a:custGeom>
              <a:avLst/>
              <a:gdLst/>
              <a:ahLst/>
              <a:cxnLst/>
              <a:rect l="l" t="t" r="r" b="b"/>
              <a:pathLst>
                <a:path w="38735" h="35559">
                  <a:moveTo>
                    <a:pt x="38124" y="0"/>
                  </a:moveTo>
                  <a:lnTo>
                    <a:pt x="0" y="35108"/>
                  </a:lnTo>
                  <a:lnTo>
                    <a:pt x="2922" y="34249"/>
                  </a:lnTo>
                  <a:lnTo>
                    <a:pt x="38137" y="1791"/>
                  </a:lnTo>
                  <a:lnTo>
                    <a:pt x="38124" y="0"/>
                  </a:lnTo>
                  <a:close/>
                </a:path>
              </a:pathLst>
            </a:custGeom>
            <a:solidFill>
              <a:srgbClr val="1C65A6"/>
            </a:solidFill>
          </p:spPr>
          <p:txBody>
            <a:bodyPr wrap="square" lIns="0" tIns="0" rIns="0" bIns="0" rtlCol="0"/>
            <a:lstStyle/>
            <a:p>
              <a:endParaRPr sz="1227"/>
            </a:p>
          </p:txBody>
        </p:sp>
        <p:sp>
          <p:nvSpPr>
            <p:cNvPr id="6445" name="object 6445"/>
            <p:cNvSpPr/>
            <p:nvPr/>
          </p:nvSpPr>
          <p:spPr>
            <a:xfrm>
              <a:off x="3245948" y="6946128"/>
              <a:ext cx="35560" cy="33020"/>
            </a:xfrm>
            <a:custGeom>
              <a:avLst/>
              <a:gdLst/>
              <a:ahLst/>
              <a:cxnLst/>
              <a:rect l="l" t="t" r="r" b="b"/>
              <a:pathLst>
                <a:path w="35560" h="33020">
                  <a:moveTo>
                    <a:pt x="35215" y="0"/>
                  </a:moveTo>
                  <a:lnTo>
                    <a:pt x="0" y="32458"/>
                  </a:lnTo>
                  <a:lnTo>
                    <a:pt x="2995" y="31577"/>
                  </a:lnTo>
                  <a:lnTo>
                    <a:pt x="35228" y="1867"/>
                  </a:lnTo>
                  <a:lnTo>
                    <a:pt x="35215" y="0"/>
                  </a:lnTo>
                  <a:close/>
                </a:path>
              </a:pathLst>
            </a:custGeom>
            <a:solidFill>
              <a:srgbClr val="1C65A7"/>
            </a:solidFill>
          </p:spPr>
          <p:txBody>
            <a:bodyPr wrap="square" lIns="0" tIns="0" rIns="0" bIns="0" rtlCol="0"/>
            <a:lstStyle/>
            <a:p>
              <a:endParaRPr sz="1227"/>
            </a:p>
          </p:txBody>
        </p:sp>
        <p:sp>
          <p:nvSpPr>
            <p:cNvPr id="6446" name="object 6446"/>
            <p:cNvSpPr/>
            <p:nvPr/>
          </p:nvSpPr>
          <p:spPr>
            <a:xfrm>
              <a:off x="3248944" y="6947996"/>
              <a:ext cx="32384" cy="29845"/>
            </a:xfrm>
            <a:custGeom>
              <a:avLst/>
              <a:gdLst/>
              <a:ahLst/>
              <a:cxnLst/>
              <a:rect l="l" t="t" r="r" b="b"/>
              <a:pathLst>
                <a:path w="32385" h="29845">
                  <a:moveTo>
                    <a:pt x="32232" y="0"/>
                  </a:moveTo>
                  <a:lnTo>
                    <a:pt x="0" y="29709"/>
                  </a:lnTo>
                  <a:lnTo>
                    <a:pt x="3329" y="28730"/>
                  </a:lnTo>
                  <a:lnTo>
                    <a:pt x="32247" y="1973"/>
                  </a:lnTo>
                  <a:lnTo>
                    <a:pt x="32232" y="0"/>
                  </a:lnTo>
                  <a:close/>
                </a:path>
              </a:pathLst>
            </a:custGeom>
            <a:solidFill>
              <a:srgbClr val="1D66A8"/>
            </a:solidFill>
          </p:spPr>
          <p:txBody>
            <a:bodyPr wrap="square" lIns="0" tIns="0" rIns="0" bIns="0" rtlCol="0"/>
            <a:lstStyle/>
            <a:p>
              <a:endParaRPr sz="1227"/>
            </a:p>
          </p:txBody>
        </p:sp>
        <p:sp>
          <p:nvSpPr>
            <p:cNvPr id="6447" name="object 6447"/>
            <p:cNvSpPr/>
            <p:nvPr/>
          </p:nvSpPr>
          <p:spPr>
            <a:xfrm>
              <a:off x="3251771" y="6949795"/>
              <a:ext cx="29845" cy="27305"/>
            </a:xfrm>
            <a:custGeom>
              <a:avLst/>
              <a:gdLst/>
              <a:ahLst/>
              <a:cxnLst/>
              <a:rect l="l" t="t" r="r" b="b"/>
              <a:pathLst>
                <a:path w="29845" h="27304">
                  <a:moveTo>
                    <a:pt x="29438" y="4013"/>
                  </a:moveTo>
                  <a:lnTo>
                    <a:pt x="29425" y="1828"/>
                  </a:lnTo>
                  <a:lnTo>
                    <a:pt x="29413" y="0"/>
                  </a:lnTo>
                  <a:lnTo>
                    <a:pt x="0" y="27089"/>
                  </a:lnTo>
                  <a:lnTo>
                    <a:pt x="2933" y="26225"/>
                  </a:lnTo>
                  <a:lnTo>
                    <a:pt x="6438" y="25184"/>
                  </a:lnTo>
                  <a:lnTo>
                    <a:pt x="29438" y="4013"/>
                  </a:lnTo>
                  <a:close/>
                </a:path>
              </a:pathLst>
            </a:custGeom>
            <a:solidFill>
              <a:srgbClr val="1D67A9"/>
            </a:solidFill>
          </p:spPr>
          <p:txBody>
            <a:bodyPr wrap="square" lIns="0" tIns="0" rIns="0" bIns="0" rtlCol="0"/>
            <a:lstStyle/>
            <a:p>
              <a:endParaRPr sz="1227"/>
            </a:p>
          </p:txBody>
        </p:sp>
        <p:sp>
          <p:nvSpPr>
            <p:cNvPr id="6448" name="object 6448"/>
            <p:cNvSpPr/>
            <p:nvPr/>
          </p:nvSpPr>
          <p:spPr>
            <a:xfrm>
              <a:off x="3258218" y="6953796"/>
              <a:ext cx="23495" cy="21590"/>
            </a:xfrm>
            <a:custGeom>
              <a:avLst/>
              <a:gdLst/>
              <a:ahLst/>
              <a:cxnLst/>
              <a:rect l="l" t="t" r="r" b="b"/>
              <a:pathLst>
                <a:path w="23495" h="21590">
                  <a:moveTo>
                    <a:pt x="23000" y="0"/>
                  </a:moveTo>
                  <a:lnTo>
                    <a:pt x="0" y="21181"/>
                  </a:lnTo>
                  <a:lnTo>
                    <a:pt x="23105" y="14388"/>
                  </a:lnTo>
                  <a:lnTo>
                    <a:pt x="23000" y="0"/>
                  </a:lnTo>
                  <a:close/>
                </a:path>
              </a:pathLst>
            </a:custGeom>
            <a:solidFill>
              <a:srgbClr val="1D68AA"/>
            </a:solidFill>
          </p:spPr>
          <p:txBody>
            <a:bodyPr wrap="square" lIns="0" tIns="0" rIns="0" bIns="0" rtlCol="0"/>
            <a:lstStyle/>
            <a:p>
              <a:endParaRPr sz="1227"/>
            </a:p>
          </p:txBody>
        </p:sp>
        <p:sp>
          <p:nvSpPr>
            <p:cNvPr id="6449" name="object 6449"/>
            <p:cNvSpPr/>
            <p:nvPr/>
          </p:nvSpPr>
          <p:spPr>
            <a:xfrm>
              <a:off x="3256902" y="6866420"/>
              <a:ext cx="24130" cy="14604"/>
            </a:xfrm>
            <a:custGeom>
              <a:avLst/>
              <a:gdLst/>
              <a:ahLst/>
              <a:cxnLst/>
              <a:rect l="l" t="t" r="r" b="b"/>
              <a:pathLst>
                <a:path w="24129" h="14604">
                  <a:moveTo>
                    <a:pt x="23736" y="8039"/>
                  </a:moveTo>
                  <a:lnTo>
                    <a:pt x="2286" y="787"/>
                  </a:lnTo>
                  <a:lnTo>
                    <a:pt x="1384" y="469"/>
                  </a:lnTo>
                  <a:lnTo>
                    <a:pt x="0" y="0"/>
                  </a:lnTo>
                  <a:lnTo>
                    <a:pt x="3848" y="14071"/>
                  </a:lnTo>
                  <a:lnTo>
                    <a:pt x="5016" y="13716"/>
                  </a:lnTo>
                  <a:lnTo>
                    <a:pt x="5740" y="13500"/>
                  </a:lnTo>
                  <a:lnTo>
                    <a:pt x="23736" y="8039"/>
                  </a:lnTo>
                  <a:close/>
                </a:path>
              </a:pathLst>
            </a:custGeom>
            <a:solidFill>
              <a:srgbClr val="143777"/>
            </a:solidFill>
          </p:spPr>
          <p:txBody>
            <a:bodyPr wrap="square" lIns="0" tIns="0" rIns="0" bIns="0" rtlCol="0"/>
            <a:lstStyle/>
            <a:p>
              <a:endParaRPr sz="1227"/>
            </a:p>
          </p:txBody>
        </p:sp>
        <p:sp>
          <p:nvSpPr>
            <p:cNvPr id="6450" name="object 6450"/>
            <p:cNvSpPr/>
            <p:nvPr/>
          </p:nvSpPr>
          <p:spPr>
            <a:xfrm>
              <a:off x="3253702" y="6865340"/>
              <a:ext cx="7620" cy="16510"/>
            </a:xfrm>
            <a:custGeom>
              <a:avLst/>
              <a:gdLst/>
              <a:ahLst/>
              <a:cxnLst/>
              <a:rect l="l" t="t" r="r" b="b"/>
              <a:pathLst>
                <a:path w="7620" h="16509">
                  <a:moveTo>
                    <a:pt x="7480" y="15024"/>
                  </a:moveTo>
                  <a:lnTo>
                    <a:pt x="3657" y="1231"/>
                  </a:lnTo>
                  <a:lnTo>
                    <a:pt x="2311" y="787"/>
                  </a:lnTo>
                  <a:lnTo>
                    <a:pt x="2044" y="685"/>
                  </a:lnTo>
                  <a:lnTo>
                    <a:pt x="1371" y="469"/>
                  </a:lnTo>
                  <a:lnTo>
                    <a:pt x="0" y="0"/>
                  </a:lnTo>
                  <a:lnTo>
                    <a:pt x="4343" y="15963"/>
                  </a:lnTo>
                  <a:lnTo>
                    <a:pt x="5473" y="15621"/>
                  </a:lnTo>
                  <a:lnTo>
                    <a:pt x="7480" y="15024"/>
                  </a:lnTo>
                  <a:close/>
                </a:path>
              </a:pathLst>
            </a:custGeom>
            <a:solidFill>
              <a:srgbClr val="143878"/>
            </a:solidFill>
          </p:spPr>
          <p:txBody>
            <a:bodyPr wrap="square" lIns="0" tIns="0" rIns="0" bIns="0" rtlCol="0"/>
            <a:lstStyle/>
            <a:p>
              <a:endParaRPr sz="1227"/>
            </a:p>
          </p:txBody>
        </p:sp>
        <p:sp>
          <p:nvSpPr>
            <p:cNvPr id="6451" name="object 6451"/>
            <p:cNvSpPr/>
            <p:nvPr/>
          </p:nvSpPr>
          <p:spPr>
            <a:xfrm>
              <a:off x="3251897" y="6864716"/>
              <a:ext cx="6985" cy="17145"/>
            </a:xfrm>
            <a:custGeom>
              <a:avLst/>
              <a:gdLst/>
              <a:ahLst/>
              <a:cxnLst/>
              <a:rect l="l" t="t" r="r" b="b"/>
              <a:pathLst>
                <a:path w="6985" h="17145">
                  <a:moveTo>
                    <a:pt x="0" y="0"/>
                  </a:moveTo>
                  <a:lnTo>
                    <a:pt x="4668" y="17037"/>
                  </a:lnTo>
                  <a:lnTo>
                    <a:pt x="6661" y="16433"/>
                  </a:lnTo>
                  <a:lnTo>
                    <a:pt x="2325" y="788"/>
                  </a:lnTo>
                  <a:lnTo>
                    <a:pt x="0" y="0"/>
                  </a:lnTo>
                  <a:close/>
                </a:path>
              </a:pathLst>
            </a:custGeom>
            <a:solidFill>
              <a:srgbClr val="143979"/>
            </a:solidFill>
          </p:spPr>
          <p:txBody>
            <a:bodyPr wrap="square" lIns="0" tIns="0" rIns="0" bIns="0" rtlCol="0"/>
            <a:lstStyle/>
            <a:p>
              <a:endParaRPr sz="1227"/>
            </a:p>
          </p:txBody>
        </p:sp>
        <p:sp>
          <p:nvSpPr>
            <p:cNvPr id="6452" name="object 6452"/>
            <p:cNvSpPr/>
            <p:nvPr/>
          </p:nvSpPr>
          <p:spPr>
            <a:xfrm>
              <a:off x="3250517" y="6864248"/>
              <a:ext cx="6985" cy="18415"/>
            </a:xfrm>
            <a:custGeom>
              <a:avLst/>
              <a:gdLst/>
              <a:ahLst/>
              <a:cxnLst/>
              <a:rect l="l" t="t" r="r" b="b"/>
              <a:pathLst>
                <a:path w="6985" h="18415">
                  <a:moveTo>
                    <a:pt x="0" y="0"/>
                  </a:moveTo>
                  <a:lnTo>
                    <a:pt x="4905" y="17851"/>
                  </a:lnTo>
                  <a:lnTo>
                    <a:pt x="6492" y="17371"/>
                  </a:lnTo>
                  <a:lnTo>
                    <a:pt x="2103" y="713"/>
                  </a:lnTo>
                  <a:lnTo>
                    <a:pt x="0" y="0"/>
                  </a:lnTo>
                  <a:close/>
                </a:path>
              </a:pathLst>
            </a:custGeom>
            <a:solidFill>
              <a:srgbClr val="153A7A"/>
            </a:solidFill>
          </p:spPr>
          <p:txBody>
            <a:bodyPr wrap="square" lIns="0" tIns="0" rIns="0" bIns="0" rtlCol="0"/>
            <a:lstStyle/>
            <a:p>
              <a:endParaRPr sz="1227"/>
            </a:p>
          </p:txBody>
        </p:sp>
        <p:sp>
          <p:nvSpPr>
            <p:cNvPr id="6453" name="object 6453"/>
            <p:cNvSpPr/>
            <p:nvPr/>
          </p:nvSpPr>
          <p:spPr>
            <a:xfrm>
              <a:off x="3248774" y="6863658"/>
              <a:ext cx="7620" cy="19050"/>
            </a:xfrm>
            <a:custGeom>
              <a:avLst/>
              <a:gdLst/>
              <a:ahLst/>
              <a:cxnLst/>
              <a:rect l="l" t="t" r="r" b="b"/>
              <a:pathLst>
                <a:path w="7620" h="19050">
                  <a:moveTo>
                    <a:pt x="0" y="0"/>
                  </a:moveTo>
                  <a:lnTo>
                    <a:pt x="5189" y="18884"/>
                  </a:lnTo>
                  <a:lnTo>
                    <a:pt x="7052" y="18320"/>
                  </a:lnTo>
                  <a:lnTo>
                    <a:pt x="2234" y="757"/>
                  </a:lnTo>
                  <a:lnTo>
                    <a:pt x="0" y="0"/>
                  </a:lnTo>
                  <a:close/>
                </a:path>
              </a:pathLst>
            </a:custGeom>
            <a:solidFill>
              <a:srgbClr val="153A7B"/>
            </a:solidFill>
          </p:spPr>
          <p:txBody>
            <a:bodyPr wrap="square" lIns="0" tIns="0" rIns="0" bIns="0" rtlCol="0"/>
            <a:lstStyle/>
            <a:p>
              <a:endParaRPr sz="1227"/>
            </a:p>
          </p:txBody>
        </p:sp>
        <p:sp>
          <p:nvSpPr>
            <p:cNvPr id="6454" name="object 6454"/>
            <p:cNvSpPr/>
            <p:nvPr/>
          </p:nvSpPr>
          <p:spPr>
            <a:xfrm>
              <a:off x="3247393" y="6863189"/>
              <a:ext cx="6985" cy="20320"/>
            </a:xfrm>
            <a:custGeom>
              <a:avLst/>
              <a:gdLst/>
              <a:ahLst/>
              <a:cxnLst/>
              <a:rect l="l" t="t" r="r" b="b"/>
              <a:pathLst>
                <a:path w="6985" h="20320">
                  <a:moveTo>
                    <a:pt x="0" y="0"/>
                  </a:moveTo>
                  <a:lnTo>
                    <a:pt x="5400" y="19707"/>
                  </a:lnTo>
                  <a:lnTo>
                    <a:pt x="6973" y="19230"/>
                  </a:lnTo>
                  <a:lnTo>
                    <a:pt x="1862" y="631"/>
                  </a:lnTo>
                  <a:lnTo>
                    <a:pt x="0" y="0"/>
                  </a:lnTo>
                  <a:close/>
                </a:path>
              </a:pathLst>
            </a:custGeom>
            <a:solidFill>
              <a:srgbClr val="153B7B"/>
            </a:solidFill>
          </p:spPr>
          <p:txBody>
            <a:bodyPr wrap="square" lIns="0" tIns="0" rIns="0" bIns="0" rtlCol="0"/>
            <a:lstStyle/>
            <a:p>
              <a:endParaRPr sz="1227"/>
            </a:p>
          </p:txBody>
        </p:sp>
        <p:sp>
          <p:nvSpPr>
            <p:cNvPr id="6455" name="object 6455"/>
            <p:cNvSpPr/>
            <p:nvPr/>
          </p:nvSpPr>
          <p:spPr>
            <a:xfrm>
              <a:off x="3245576" y="6862573"/>
              <a:ext cx="8255" cy="20955"/>
            </a:xfrm>
            <a:custGeom>
              <a:avLst/>
              <a:gdLst/>
              <a:ahLst/>
              <a:cxnLst/>
              <a:rect l="l" t="t" r="r" b="b"/>
              <a:pathLst>
                <a:path w="8254" h="20954">
                  <a:moveTo>
                    <a:pt x="0" y="0"/>
                  </a:moveTo>
                  <a:lnTo>
                    <a:pt x="5655" y="20796"/>
                  </a:lnTo>
                  <a:lnTo>
                    <a:pt x="7648" y="20192"/>
                  </a:lnTo>
                  <a:lnTo>
                    <a:pt x="2315" y="785"/>
                  </a:lnTo>
                  <a:lnTo>
                    <a:pt x="0" y="0"/>
                  </a:lnTo>
                  <a:close/>
                </a:path>
              </a:pathLst>
            </a:custGeom>
            <a:solidFill>
              <a:srgbClr val="153C7C"/>
            </a:solidFill>
          </p:spPr>
          <p:txBody>
            <a:bodyPr wrap="square" lIns="0" tIns="0" rIns="0" bIns="0" rtlCol="0"/>
            <a:lstStyle/>
            <a:p>
              <a:endParaRPr sz="1227"/>
            </a:p>
          </p:txBody>
        </p:sp>
        <p:sp>
          <p:nvSpPr>
            <p:cNvPr id="6456" name="object 6456"/>
            <p:cNvSpPr/>
            <p:nvPr/>
          </p:nvSpPr>
          <p:spPr>
            <a:xfrm>
              <a:off x="3242386" y="6861492"/>
              <a:ext cx="9525" cy="22860"/>
            </a:xfrm>
            <a:custGeom>
              <a:avLst/>
              <a:gdLst/>
              <a:ahLst/>
              <a:cxnLst/>
              <a:rect l="l" t="t" r="r" b="b"/>
              <a:pathLst>
                <a:path w="9525" h="22859">
                  <a:moveTo>
                    <a:pt x="9347" y="21729"/>
                  </a:moveTo>
                  <a:lnTo>
                    <a:pt x="3746" y="1282"/>
                  </a:lnTo>
                  <a:lnTo>
                    <a:pt x="2362" y="812"/>
                  </a:lnTo>
                  <a:lnTo>
                    <a:pt x="1422" y="495"/>
                  </a:lnTo>
                  <a:lnTo>
                    <a:pt x="0" y="0"/>
                  </a:lnTo>
                  <a:lnTo>
                    <a:pt x="6210" y="22682"/>
                  </a:lnTo>
                  <a:lnTo>
                    <a:pt x="7454" y="22301"/>
                  </a:lnTo>
                  <a:lnTo>
                    <a:pt x="9347" y="21729"/>
                  </a:lnTo>
                  <a:close/>
                </a:path>
              </a:pathLst>
            </a:custGeom>
            <a:solidFill>
              <a:srgbClr val="153D7D"/>
            </a:solidFill>
          </p:spPr>
          <p:txBody>
            <a:bodyPr wrap="square" lIns="0" tIns="0" rIns="0" bIns="0" rtlCol="0"/>
            <a:lstStyle/>
            <a:p>
              <a:endParaRPr sz="1227"/>
            </a:p>
          </p:txBody>
        </p:sp>
        <p:sp>
          <p:nvSpPr>
            <p:cNvPr id="6457" name="object 6457"/>
            <p:cNvSpPr/>
            <p:nvPr/>
          </p:nvSpPr>
          <p:spPr>
            <a:xfrm>
              <a:off x="3240663" y="6860908"/>
              <a:ext cx="8890" cy="24130"/>
            </a:xfrm>
            <a:custGeom>
              <a:avLst/>
              <a:gdLst/>
              <a:ahLst/>
              <a:cxnLst/>
              <a:rect l="l" t="t" r="r" b="b"/>
              <a:pathLst>
                <a:path w="8889" h="24129">
                  <a:moveTo>
                    <a:pt x="0" y="0"/>
                  </a:moveTo>
                  <a:lnTo>
                    <a:pt x="6561" y="23676"/>
                  </a:lnTo>
                  <a:lnTo>
                    <a:pt x="8370" y="23128"/>
                  </a:lnTo>
                  <a:lnTo>
                    <a:pt x="2292" y="777"/>
                  </a:lnTo>
                  <a:lnTo>
                    <a:pt x="0" y="0"/>
                  </a:lnTo>
                  <a:close/>
                </a:path>
              </a:pathLst>
            </a:custGeom>
            <a:solidFill>
              <a:srgbClr val="153E7E"/>
            </a:solidFill>
          </p:spPr>
          <p:txBody>
            <a:bodyPr wrap="square" lIns="0" tIns="0" rIns="0" bIns="0" rtlCol="0"/>
            <a:lstStyle/>
            <a:p>
              <a:endParaRPr sz="1227"/>
            </a:p>
          </p:txBody>
        </p:sp>
        <p:sp>
          <p:nvSpPr>
            <p:cNvPr id="6458" name="object 6458"/>
            <p:cNvSpPr/>
            <p:nvPr/>
          </p:nvSpPr>
          <p:spPr>
            <a:xfrm>
              <a:off x="3239296" y="6860445"/>
              <a:ext cx="8890" cy="24765"/>
            </a:xfrm>
            <a:custGeom>
              <a:avLst/>
              <a:gdLst/>
              <a:ahLst/>
              <a:cxnLst/>
              <a:rect l="l" t="t" r="r" b="b"/>
              <a:pathLst>
                <a:path w="8889" h="24765">
                  <a:moveTo>
                    <a:pt x="0" y="0"/>
                  </a:moveTo>
                  <a:lnTo>
                    <a:pt x="6786" y="24485"/>
                  </a:lnTo>
                  <a:lnTo>
                    <a:pt x="8567" y="23945"/>
                  </a:lnTo>
                  <a:lnTo>
                    <a:pt x="2283" y="773"/>
                  </a:lnTo>
                  <a:lnTo>
                    <a:pt x="0" y="0"/>
                  </a:lnTo>
                  <a:close/>
                </a:path>
              </a:pathLst>
            </a:custGeom>
            <a:solidFill>
              <a:srgbClr val="153F7F"/>
            </a:solidFill>
          </p:spPr>
          <p:txBody>
            <a:bodyPr wrap="square" lIns="0" tIns="0" rIns="0" bIns="0" rtlCol="0"/>
            <a:lstStyle/>
            <a:p>
              <a:endParaRPr sz="1227"/>
            </a:p>
          </p:txBody>
        </p:sp>
        <p:sp>
          <p:nvSpPr>
            <p:cNvPr id="6459" name="object 6459"/>
            <p:cNvSpPr/>
            <p:nvPr/>
          </p:nvSpPr>
          <p:spPr>
            <a:xfrm>
              <a:off x="3237576" y="6859862"/>
              <a:ext cx="8890" cy="26034"/>
            </a:xfrm>
            <a:custGeom>
              <a:avLst/>
              <a:gdLst/>
              <a:ahLst/>
              <a:cxnLst/>
              <a:rect l="l" t="t" r="r" b="b"/>
              <a:pathLst>
                <a:path w="8889" h="26034">
                  <a:moveTo>
                    <a:pt x="0" y="0"/>
                  </a:moveTo>
                  <a:lnTo>
                    <a:pt x="6946" y="25541"/>
                  </a:lnTo>
                  <a:lnTo>
                    <a:pt x="8824" y="24971"/>
                  </a:lnTo>
                  <a:lnTo>
                    <a:pt x="2164" y="733"/>
                  </a:lnTo>
                  <a:lnTo>
                    <a:pt x="0" y="0"/>
                  </a:lnTo>
                  <a:close/>
                </a:path>
              </a:pathLst>
            </a:custGeom>
            <a:solidFill>
              <a:srgbClr val="163F80"/>
            </a:solidFill>
          </p:spPr>
          <p:txBody>
            <a:bodyPr wrap="square" lIns="0" tIns="0" rIns="0" bIns="0" rtlCol="0"/>
            <a:lstStyle/>
            <a:p>
              <a:endParaRPr sz="1227"/>
            </a:p>
          </p:txBody>
        </p:sp>
        <p:sp>
          <p:nvSpPr>
            <p:cNvPr id="6460" name="object 6460"/>
            <p:cNvSpPr/>
            <p:nvPr/>
          </p:nvSpPr>
          <p:spPr>
            <a:xfrm>
              <a:off x="3236110" y="6859365"/>
              <a:ext cx="8890" cy="26670"/>
            </a:xfrm>
            <a:custGeom>
              <a:avLst/>
              <a:gdLst/>
              <a:ahLst/>
              <a:cxnLst/>
              <a:rect l="l" t="t" r="r" b="b"/>
              <a:pathLst>
                <a:path w="8889" h="26670">
                  <a:moveTo>
                    <a:pt x="0" y="0"/>
                  </a:moveTo>
                  <a:lnTo>
                    <a:pt x="7239" y="26393"/>
                  </a:lnTo>
                  <a:lnTo>
                    <a:pt x="8839" y="25908"/>
                  </a:lnTo>
                  <a:lnTo>
                    <a:pt x="2132" y="723"/>
                  </a:lnTo>
                  <a:lnTo>
                    <a:pt x="0" y="0"/>
                  </a:lnTo>
                  <a:close/>
                </a:path>
              </a:pathLst>
            </a:custGeom>
            <a:solidFill>
              <a:srgbClr val="164080"/>
            </a:solidFill>
          </p:spPr>
          <p:txBody>
            <a:bodyPr wrap="square" lIns="0" tIns="0" rIns="0" bIns="0" rtlCol="0"/>
            <a:lstStyle/>
            <a:p>
              <a:endParaRPr sz="1227"/>
            </a:p>
          </p:txBody>
        </p:sp>
        <p:sp>
          <p:nvSpPr>
            <p:cNvPr id="6461" name="object 6461"/>
            <p:cNvSpPr/>
            <p:nvPr/>
          </p:nvSpPr>
          <p:spPr>
            <a:xfrm>
              <a:off x="3234353" y="6858769"/>
              <a:ext cx="9525" cy="27940"/>
            </a:xfrm>
            <a:custGeom>
              <a:avLst/>
              <a:gdLst/>
              <a:ahLst/>
              <a:cxnLst/>
              <a:rect l="l" t="t" r="r" b="b"/>
              <a:pathLst>
                <a:path w="9525" h="27940">
                  <a:moveTo>
                    <a:pt x="0" y="0"/>
                  </a:moveTo>
                  <a:lnTo>
                    <a:pt x="7537" y="27431"/>
                  </a:lnTo>
                  <a:lnTo>
                    <a:pt x="9419" y="26861"/>
                  </a:lnTo>
                  <a:lnTo>
                    <a:pt x="2269" y="769"/>
                  </a:lnTo>
                  <a:lnTo>
                    <a:pt x="0" y="0"/>
                  </a:lnTo>
                  <a:close/>
                </a:path>
              </a:pathLst>
            </a:custGeom>
            <a:solidFill>
              <a:srgbClr val="164181"/>
            </a:solidFill>
          </p:spPr>
          <p:txBody>
            <a:bodyPr wrap="square" lIns="0" tIns="0" rIns="0" bIns="0" rtlCol="0"/>
            <a:lstStyle/>
            <a:p>
              <a:endParaRPr sz="1227"/>
            </a:p>
          </p:txBody>
        </p:sp>
        <p:sp>
          <p:nvSpPr>
            <p:cNvPr id="6462" name="object 6462"/>
            <p:cNvSpPr/>
            <p:nvPr/>
          </p:nvSpPr>
          <p:spPr>
            <a:xfrm>
              <a:off x="3232913" y="6858281"/>
              <a:ext cx="9525" cy="28575"/>
            </a:xfrm>
            <a:custGeom>
              <a:avLst/>
              <a:gdLst/>
              <a:ahLst/>
              <a:cxnLst/>
              <a:rect l="l" t="t" r="r" b="b"/>
              <a:pathLst>
                <a:path w="9525" h="28575">
                  <a:moveTo>
                    <a:pt x="0" y="0"/>
                  </a:moveTo>
                  <a:lnTo>
                    <a:pt x="7833" y="28266"/>
                  </a:lnTo>
                  <a:lnTo>
                    <a:pt x="9296" y="27823"/>
                  </a:lnTo>
                  <a:lnTo>
                    <a:pt x="1905" y="646"/>
                  </a:lnTo>
                  <a:lnTo>
                    <a:pt x="0" y="0"/>
                  </a:lnTo>
                  <a:close/>
                </a:path>
              </a:pathLst>
            </a:custGeom>
            <a:solidFill>
              <a:srgbClr val="164182"/>
            </a:solidFill>
          </p:spPr>
          <p:txBody>
            <a:bodyPr wrap="square" lIns="0" tIns="0" rIns="0" bIns="0" rtlCol="0"/>
            <a:lstStyle/>
            <a:p>
              <a:endParaRPr sz="1227"/>
            </a:p>
          </p:txBody>
        </p:sp>
        <p:sp>
          <p:nvSpPr>
            <p:cNvPr id="6463" name="object 6463"/>
            <p:cNvSpPr/>
            <p:nvPr/>
          </p:nvSpPr>
          <p:spPr>
            <a:xfrm>
              <a:off x="3231237" y="6857713"/>
              <a:ext cx="10160" cy="29845"/>
            </a:xfrm>
            <a:custGeom>
              <a:avLst/>
              <a:gdLst/>
              <a:ahLst/>
              <a:cxnLst/>
              <a:rect l="l" t="t" r="r" b="b"/>
              <a:pathLst>
                <a:path w="10160" h="29845">
                  <a:moveTo>
                    <a:pt x="0" y="0"/>
                  </a:moveTo>
                  <a:lnTo>
                    <a:pt x="8024" y="29284"/>
                  </a:lnTo>
                  <a:lnTo>
                    <a:pt x="9830" y="28737"/>
                  </a:lnTo>
                  <a:lnTo>
                    <a:pt x="2219" y="752"/>
                  </a:lnTo>
                  <a:lnTo>
                    <a:pt x="0" y="0"/>
                  </a:lnTo>
                  <a:close/>
                </a:path>
              </a:pathLst>
            </a:custGeom>
            <a:solidFill>
              <a:srgbClr val="164282"/>
            </a:solidFill>
          </p:spPr>
          <p:txBody>
            <a:bodyPr wrap="square" lIns="0" tIns="0" rIns="0" bIns="0" rtlCol="0"/>
            <a:lstStyle/>
            <a:p>
              <a:endParaRPr sz="1227"/>
            </a:p>
          </p:txBody>
        </p:sp>
        <p:sp>
          <p:nvSpPr>
            <p:cNvPr id="6464" name="object 6464"/>
            <p:cNvSpPr/>
            <p:nvPr/>
          </p:nvSpPr>
          <p:spPr>
            <a:xfrm>
              <a:off x="3229653" y="6857176"/>
              <a:ext cx="10160" cy="30480"/>
            </a:xfrm>
            <a:custGeom>
              <a:avLst/>
              <a:gdLst/>
              <a:ahLst/>
              <a:cxnLst/>
              <a:rect l="l" t="t" r="r" b="b"/>
              <a:pathLst>
                <a:path w="10160" h="30479">
                  <a:moveTo>
                    <a:pt x="0" y="0"/>
                  </a:moveTo>
                  <a:lnTo>
                    <a:pt x="8049" y="30293"/>
                  </a:lnTo>
                  <a:lnTo>
                    <a:pt x="9925" y="29725"/>
                  </a:lnTo>
                  <a:lnTo>
                    <a:pt x="1962" y="665"/>
                  </a:lnTo>
                  <a:lnTo>
                    <a:pt x="0" y="0"/>
                  </a:lnTo>
                  <a:close/>
                </a:path>
              </a:pathLst>
            </a:custGeom>
            <a:solidFill>
              <a:srgbClr val="164383"/>
            </a:solidFill>
          </p:spPr>
          <p:txBody>
            <a:bodyPr wrap="square" lIns="0" tIns="0" rIns="0" bIns="0" rtlCol="0"/>
            <a:lstStyle/>
            <a:p>
              <a:endParaRPr sz="1227"/>
            </a:p>
          </p:txBody>
        </p:sp>
        <p:sp>
          <p:nvSpPr>
            <p:cNvPr id="6465" name="object 6465"/>
            <p:cNvSpPr/>
            <p:nvPr/>
          </p:nvSpPr>
          <p:spPr>
            <a:xfrm>
              <a:off x="3228078" y="6856642"/>
              <a:ext cx="10795" cy="31750"/>
            </a:xfrm>
            <a:custGeom>
              <a:avLst/>
              <a:gdLst/>
              <a:ahLst/>
              <a:cxnLst/>
              <a:rect l="l" t="t" r="r" b="b"/>
              <a:pathLst>
                <a:path w="10794" h="31750">
                  <a:moveTo>
                    <a:pt x="0" y="0"/>
                  </a:moveTo>
                  <a:lnTo>
                    <a:pt x="8478" y="31175"/>
                  </a:lnTo>
                  <a:lnTo>
                    <a:pt x="10357" y="30605"/>
                  </a:lnTo>
                  <a:lnTo>
                    <a:pt x="2147" y="727"/>
                  </a:lnTo>
                  <a:lnTo>
                    <a:pt x="0" y="0"/>
                  </a:lnTo>
                  <a:close/>
                </a:path>
              </a:pathLst>
            </a:custGeom>
            <a:solidFill>
              <a:srgbClr val="164384"/>
            </a:solidFill>
          </p:spPr>
          <p:txBody>
            <a:bodyPr wrap="square" lIns="0" tIns="0" rIns="0" bIns="0" rtlCol="0"/>
            <a:lstStyle/>
            <a:p>
              <a:endParaRPr sz="1227"/>
            </a:p>
          </p:txBody>
        </p:sp>
        <p:sp>
          <p:nvSpPr>
            <p:cNvPr id="6466" name="object 6466"/>
            <p:cNvSpPr/>
            <p:nvPr/>
          </p:nvSpPr>
          <p:spPr>
            <a:xfrm>
              <a:off x="3226230" y="6856015"/>
              <a:ext cx="10795" cy="32384"/>
            </a:xfrm>
            <a:custGeom>
              <a:avLst/>
              <a:gdLst/>
              <a:ahLst/>
              <a:cxnLst/>
              <a:rect l="l" t="t" r="r" b="b"/>
              <a:pathLst>
                <a:path w="10794" h="32384">
                  <a:moveTo>
                    <a:pt x="0" y="0"/>
                  </a:moveTo>
                  <a:lnTo>
                    <a:pt x="8837" y="32252"/>
                  </a:lnTo>
                  <a:lnTo>
                    <a:pt x="10746" y="31674"/>
                  </a:lnTo>
                  <a:lnTo>
                    <a:pt x="2253" y="763"/>
                  </a:lnTo>
                  <a:lnTo>
                    <a:pt x="0" y="0"/>
                  </a:lnTo>
                  <a:close/>
                </a:path>
              </a:pathLst>
            </a:custGeom>
            <a:solidFill>
              <a:srgbClr val="164485"/>
            </a:solidFill>
          </p:spPr>
          <p:txBody>
            <a:bodyPr wrap="square" lIns="0" tIns="0" rIns="0" bIns="0" rtlCol="0"/>
            <a:lstStyle/>
            <a:p>
              <a:endParaRPr sz="1227"/>
            </a:p>
          </p:txBody>
        </p:sp>
        <p:sp>
          <p:nvSpPr>
            <p:cNvPr id="6467" name="object 6467"/>
            <p:cNvSpPr/>
            <p:nvPr/>
          </p:nvSpPr>
          <p:spPr>
            <a:xfrm>
              <a:off x="3224837" y="6855543"/>
              <a:ext cx="11430" cy="33655"/>
            </a:xfrm>
            <a:custGeom>
              <a:avLst/>
              <a:gdLst/>
              <a:ahLst/>
              <a:cxnLst/>
              <a:rect l="l" t="t" r="r" b="b"/>
              <a:pathLst>
                <a:path w="11430" h="33654">
                  <a:moveTo>
                    <a:pt x="0" y="0"/>
                  </a:moveTo>
                  <a:lnTo>
                    <a:pt x="9087" y="33071"/>
                  </a:lnTo>
                  <a:lnTo>
                    <a:pt x="10968" y="32501"/>
                  </a:lnTo>
                  <a:lnTo>
                    <a:pt x="2274" y="771"/>
                  </a:lnTo>
                  <a:lnTo>
                    <a:pt x="0" y="0"/>
                  </a:lnTo>
                  <a:close/>
                </a:path>
              </a:pathLst>
            </a:custGeom>
            <a:solidFill>
              <a:srgbClr val="174585"/>
            </a:solidFill>
          </p:spPr>
          <p:txBody>
            <a:bodyPr wrap="square" lIns="0" tIns="0" rIns="0" bIns="0" rtlCol="0"/>
            <a:lstStyle/>
            <a:p>
              <a:endParaRPr sz="1227"/>
            </a:p>
          </p:txBody>
        </p:sp>
        <p:sp>
          <p:nvSpPr>
            <p:cNvPr id="6468" name="object 6468"/>
            <p:cNvSpPr/>
            <p:nvPr/>
          </p:nvSpPr>
          <p:spPr>
            <a:xfrm>
              <a:off x="3223095" y="6854953"/>
              <a:ext cx="11430" cy="34290"/>
            </a:xfrm>
            <a:custGeom>
              <a:avLst/>
              <a:gdLst/>
              <a:ahLst/>
              <a:cxnLst/>
              <a:rect l="l" t="t" r="r" b="b"/>
              <a:pathLst>
                <a:path w="11430" h="34290">
                  <a:moveTo>
                    <a:pt x="0" y="0"/>
                  </a:moveTo>
                  <a:lnTo>
                    <a:pt x="9371" y="34103"/>
                  </a:lnTo>
                  <a:lnTo>
                    <a:pt x="11148" y="33565"/>
                  </a:lnTo>
                  <a:lnTo>
                    <a:pt x="2225" y="754"/>
                  </a:lnTo>
                  <a:lnTo>
                    <a:pt x="0" y="0"/>
                  </a:lnTo>
                  <a:close/>
                </a:path>
              </a:pathLst>
            </a:custGeom>
            <a:solidFill>
              <a:srgbClr val="174586"/>
            </a:solidFill>
          </p:spPr>
          <p:txBody>
            <a:bodyPr wrap="square" lIns="0" tIns="0" rIns="0" bIns="0" rtlCol="0"/>
            <a:lstStyle/>
            <a:p>
              <a:endParaRPr sz="1227"/>
            </a:p>
          </p:txBody>
        </p:sp>
        <p:sp>
          <p:nvSpPr>
            <p:cNvPr id="6469" name="object 6469"/>
            <p:cNvSpPr/>
            <p:nvPr/>
          </p:nvSpPr>
          <p:spPr>
            <a:xfrm>
              <a:off x="3221726" y="6854489"/>
              <a:ext cx="11430" cy="34925"/>
            </a:xfrm>
            <a:custGeom>
              <a:avLst/>
              <a:gdLst/>
              <a:ahLst/>
              <a:cxnLst/>
              <a:rect l="l" t="t" r="r" b="b"/>
              <a:pathLst>
                <a:path w="11430" h="34925">
                  <a:moveTo>
                    <a:pt x="0" y="0"/>
                  </a:moveTo>
                  <a:lnTo>
                    <a:pt x="9569" y="34922"/>
                  </a:lnTo>
                  <a:lnTo>
                    <a:pt x="11366" y="34377"/>
                  </a:lnTo>
                  <a:lnTo>
                    <a:pt x="1800" y="610"/>
                  </a:lnTo>
                  <a:lnTo>
                    <a:pt x="0" y="0"/>
                  </a:lnTo>
                  <a:close/>
                </a:path>
              </a:pathLst>
            </a:custGeom>
            <a:solidFill>
              <a:srgbClr val="174687"/>
            </a:solidFill>
          </p:spPr>
          <p:txBody>
            <a:bodyPr wrap="square" lIns="0" tIns="0" rIns="0" bIns="0" rtlCol="0"/>
            <a:lstStyle/>
            <a:p>
              <a:endParaRPr sz="1227"/>
            </a:p>
          </p:txBody>
        </p:sp>
        <p:sp>
          <p:nvSpPr>
            <p:cNvPr id="6470" name="object 6470"/>
            <p:cNvSpPr/>
            <p:nvPr/>
          </p:nvSpPr>
          <p:spPr>
            <a:xfrm>
              <a:off x="3219942" y="6853884"/>
              <a:ext cx="12065" cy="36195"/>
            </a:xfrm>
            <a:custGeom>
              <a:avLst/>
              <a:gdLst/>
              <a:ahLst/>
              <a:cxnLst/>
              <a:rect l="l" t="t" r="r" b="b"/>
              <a:pathLst>
                <a:path w="12064" h="36195">
                  <a:moveTo>
                    <a:pt x="0" y="0"/>
                  </a:moveTo>
                  <a:lnTo>
                    <a:pt x="9790" y="36001"/>
                  </a:lnTo>
                  <a:lnTo>
                    <a:pt x="11670" y="35431"/>
                  </a:lnTo>
                  <a:lnTo>
                    <a:pt x="2162" y="733"/>
                  </a:lnTo>
                  <a:lnTo>
                    <a:pt x="0" y="0"/>
                  </a:lnTo>
                  <a:close/>
                </a:path>
              </a:pathLst>
            </a:custGeom>
            <a:solidFill>
              <a:srgbClr val="174788"/>
            </a:solidFill>
          </p:spPr>
          <p:txBody>
            <a:bodyPr wrap="square" lIns="0" tIns="0" rIns="0" bIns="0" rtlCol="0"/>
            <a:lstStyle/>
            <a:p>
              <a:endParaRPr sz="1227"/>
            </a:p>
          </p:txBody>
        </p:sp>
        <p:sp>
          <p:nvSpPr>
            <p:cNvPr id="6471" name="object 6471"/>
            <p:cNvSpPr/>
            <p:nvPr/>
          </p:nvSpPr>
          <p:spPr>
            <a:xfrm>
              <a:off x="3218552" y="6853413"/>
              <a:ext cx="12065" cy="37465"/>
            </a:xfrm>
            <a:custGeom>
              <a:avLst/>
              <a:gdLst/>
              <a:ahLst/>
              <a:cxnLst/>
              <a:rect l="l" t="t" r="r" b="b"/>
              <a:pathLst>
                <a:path w="12064" h="37465">
                  <a:moveTo>
                    <a:pt x="0" y="0"/>
                  </a:moveTo>
                  <a:lnTo>
                    <a:pt x="9724" y="36913"/>
                  </a:lnTo>
                  <a:lnTo>
                    <a:pt x="11600" y="36344"/>
                  </a:lnTo>
                  <a:lnTo>
                    <a:pt x="1779" y="603"/>
                  </a:lnTo>
                  <a:lnTo>
                    <a:pt x="0" y="0"/>
                  </a:lnTo>
                  <a:close/>
                </a:path>
              </a:pathLst>
            </a:custGeom>
            <a:solidFill>
              <a:srgbClr val="174888"/>
            </a:solidFill>
          </p:spPr>
          <p:txBody>
            <a:bodyPr wrap="square" lIns="0" tIns="0" rIns="0" bIns="0" rtlCol="0"/>
            <a:lstStyle/>
            <a:p>
              <a:endParaRPr sz="1227"/>
            </a:p>
          </p:txBody>
        </p:sp>
        <p:sp>
          <p:nvSpPr>
            <p:cNvPr id="6472" name="object 6472"/>
            <p:cNvSpPr/>
            <p:nvPr/>
          </p:nvSpPr>
          <p:spPr>
            <a:xfrm>
              <a:off x="3216719" y="6852791"/>
              <a:ext cx="12700" cy="38100"/>
            </a:xfrm>
            <a:custGeom>
              <a:avLst/>
              <a:gdLst/>
              <a:ahLst/>
              <a:cxnLst/>
              <a:rect l="l" t="t" r="r" b="b"/>
              <a:pathLst>
                <a:path w="12700" h="38100">
                  <a:moveTo>
                    <a:pt x="0" y="0"/>
                  </a:moveTo>
                  <a:lnTo>
                    <a:pt x="10382" y="37890"/>
                  </a:lnTo>
                  <a:lnTo>
                    <a:pt x="12291" y="37312"/>
                  </a:lnTo>
                  <a:lnTo>
                    <a:pt x="2248" y="762"/>
                  </a:lnTo>
                  <a:lnTo>
                    <a:pt x="0" y="0"/>
                  </a:lnTo>
                  <a:close/>
                </a:path>
              </a:pathLst>
            </a:custGeom>
            <a:solidFill>
              <a:srgbClr val="174889"/>
            </a:solidFill>
          </p:spPr>
          <p:txBody>
            <a:bodyPr wrap="square" lIns="0" tIns="0" rIns="0" bIns="0" rtlCol="0"/>
            <a:lstStyle/>
            <a:p>
              <a:endParaRPr sz="1227"/>
            </a:p>
          </p:txBody>
        </p:sp>
        <p:sp>
          <p:nvSpPr>
            <p:cNvPr id="6473" name="object 6473"/>
            <p:cNvSpPr/>
            <p:nvPr/>
          </p:nvSpPr>
          <p:spPr>
            <a:xfrm>
              <a:off x="3214944" y="6852189"/>
              <a:ext cx="12700" cy="39370"/>
            </a:xfrm>
            <a:custGeom>
              <a:avLst/>
              <a:gdLst/>
              <a:ahLst/>
              <a:cxnLst/>
              <a:rect l="l" t="t" r="r" b="b"/>
              <a:pathLst>
                <a:path w="12700" h="39370">
                  <a:moveTo>
                    <a:pt x="0" y="0"/>
                  </a:moveTo>
                  <a:lnTo>
                    <a:pt x="10698" y="38934"/>
                  </a:lnTo>
                  <a:lnTo>
                    <a:pt x="12476" y="38396"/>
                  </a:lnTo>
                  <a:lnTo>
                    <a:pt x="2272" y="770"/>
                  </a:lnTo>
                  <a:lnTo>
                    <a:pt x="0" y="0"/>
                  </a:lnTo>
                  <a:close/>
                </a:path>
              </a:pathLst>
            </a:custGeom>
            <a:solidFill>
              <a:srgbClr val="17498A"/>
            </a:solidFill>
          </p:spPr>
          <p:txBody>
            <a:bodyPr wrap="square" lIns="0" tIns="0" rIns="0" bIns="0" rtlCol="0"/>
            <a:lstStyle/>
            <a:p>
              <a:endParaRPr sz="1227"/>
            </a:p>
          </p:txBody>
        </p:sp>
        <p:sp>
          <p:nvSpPr>
            <p:cNvPr id="6474" name="object 6474"/>
            <p:cNvSpPr/>
            <p:nvPr/>
          </p:nvSpPr>
          <p:spPr>
            <a:xfrm>
              <a:off x="3213579" y="6851727"/>
              <a:ext cx="12700" cy="40005"/>
            </a:xfrm>
            <a:custGeom>
              <a:avLst/>
              <a:gdLst/>
              <a:ahLst/>
              <a:cxnLst/>
              <a:rect l="l" t="t" r="r" b="b"/>
              <a:pathLst>
                <a:path w="12700" h="40004">
                  <a:moveTo>
                    <a:pt x="0" y="0"/>
                  </a:moveTo>
                  <a:lnTo>
                    <a:pt x="10920" y="39743"/>
                  </a:lnTo>
                  <a:lnTo>
                    <a:pt x="12697" y="39204"/>
                  </a:lnTo>
                  <a:lnTo>
                    <a:pt x="2242" y="760"/>
                  </a:lnTo>
                  <a:lnTo>
                    <a:pt x="0" y="0"/>
                  </a:lnTo>
                  <a:close/>
                </a:path>
              </a:pathLst>
            </a:custGeom>
            <a:solidFill>
              <a:srgbClr val="174A8A"/>
            </a:solidFill>
          </p:spPr>
          <p:txBody>
            <a:bodyPr wrap="square" lIns="0" tIns="0" rIns="0" bIns="0" rtlCol="0"/>
            <a:lstStyle/>
            <a:p>
              <a:endParaRPr sz="1227"/>
            </a:p>
          </p:txBody>
        </p:sp>
        <p:sp>
          <p:nvSpPr>
            <p:cNvPr id="6475" name="object 6475"/>
            <p:cNvSpPr/>
            <p:nvPr/>
          </p:nvSpPr>
          <p:spPr>
            <a:xfrm>
              <a:off x="3212058" y="6851682"/>
              <a:ext cx="13335" cy="40640"/>
            </a:xfrm>
            <a:custGeom>
              <a:avLst/>
              <a:gdLst/>
              <a:ahLst/>
              <a:cxnLst/>
              <a:rect l="l" t="t" r="r" b="b"/>
              <a:pathLst>
                <a:path w="13335" h="40640">
                  <a:moveTo>
                    <a:pt x="1387" y="0"/>
                  </a:moveTo>
                  <a:lnTo>
                    <a:pt x="0" y="260"/>
                  </a:lnTo>
                  <a:lnTo>
                    <a:pt x="10850" y="40271"/>
                  </a:lnTo>
                  <a:lnTo>
                    <a:pt x="12758" y="39692"/>
                  </a:lnTo>
                  <a:lnTo>
                    <a:pt x="1899" y="173"/>
                  </a:lnTo>
                  <a:lnTo>
                    <a:pt x="1387" y="0"/>
                  </a:lnTo>
                  <a:close/>
                </a:path>
              </a:pathLst>
            </a:custGeom>
            <a:solidFill>
              <a:srgbClr val="184A8B"/>
            </a:solidFill>
          </p:spPr>
          <p:txBody>
            <a:bodyPr wrap="square" lIns="0" tIns="0" rIns="0" bIns="0" rtlCol="0"/>
            <a:lstStyle/>
            <a:p>
              <a:endParaRPr sz="1227"/>
            </a:p>
          </p:txBody>
        </p:sp>
        <p:sp>
          <p:nvSpPr>
            <p:cNvPr id="6476" name="object 6476"/>
            <p:cNvSpPr/>
            <p:nvPr/>
          </p:nvSpPr>
          <p:spPr>
            <a:xfrm>
              <a:off x="3210915" y="6851942"/>
              <a:ext cx="13335" cy="40640"/>
            </a:xfrm>
            <a:custGeom>
              <a:avLst/>
              <a:gdLst/>
              <a:ahLst/>
              <a:cxnLst/>
              <a:rect l="l" t="t" r="r" b="b"/>
              <a:pathLst>
                <a:path w="13335" h="40640">
                  <a:moveTo>
                    <a:pt x="1828" y="0"/>
                  </a:moveTo>
                  <a:lnTo>
                    <a:pt x="0" y="457"/>
                  </a:lnTo>
                  <a:lnTo>
                    <a:pt x="10850" y="40357"/>
                  </a:lnTo>
                  <a:lnTo>
                    <a:pt x="12730" y="39787"/>
                  </a:lnTo>
                  <a:lnTo>
                    <a:pt x="1828" y="0"/>
                  </a:lnTo>
                  <a:close/>
                </a:path>
              </a:pathLst>
            </a:custGeom>
            <a:solidFill>
              <a:srgbClr val="184B8C"/>
            </a:solidFill>
          </p:spPr>
          <p:txBody>
            <a:bodyPr wrap="square" lIns="0" tIns="0" rIns="0" bIns="0" rtlCol="0"/>
            <a:lstStyle/>
            <a:p>
              <a:endParaRPr sz="1227"/>
            </a:p>
          </p:txBody>
        </p:sp>
        <p:sp>
          <p:nvSpPr>
            <p:cNvPr id="6477" name="object 6477"/>
            <p:cNvSpPr/>
            <p:nvPr/>
          </p:nvSpPr>
          <p:spPr>
            <a:xfrm>
              <a:off x="3208172" y="6852399"/>
              <a:ext cx="14604" cy="41275"/>
            </a:xfrm>
            <a:custGeom>
              <a:avLst/>
              <a:gdLst/>
              <a:ahLst/>
              <a:cxnLst/>
              <a:rect l="l" t="t" r="r" b="b"/>
              <a:pathLst>
                <a:path w="14605" h="41275">
                  <a:moveTo>
                    <a:pt x="14008" y="39776"/>
                  </a:moveTo>
                  <a:lnTo>
                    <a:pt x="3086" y="0"/>
                  </a:lnTo>
                  <a:lnTo>
                    <a:pt x="1308" y="317"/>
                  </a:lnTo>
                  <a:lnTo>
                    <a:pt x="1143" y="368"/>
                  </a:lnTo>
                  <a:lnTo>
                    <a:pt x="241" y="635"/>
                  </a:lnTo>
                  <a:lnTo>
                    <a:pt x="0" y="711"/>
                  </a:lnTo>
                  <a:lnTo>
                    <a:pt x="10960" y="40703"/>
                  </a:lnTo>
                  <a:lnTo>
                    <a:pt x="12115" y="40347"/>
                  </a:lnTo>
                  <a:lnTo>
                    <a:pt x="12954" y="40093"/>
                  </a:lnTo>
                  <a:lnTo>
                    <a:pt x="14008" y="39776"/>
                  </a:lnTo>
                  <a:close/>
                </a:path>
              </a:pathLst>
            </a:custGeom>
            <a:solidFill>
              <a:srgbClr val="184C8D"/>
            </a:solidFill>
          </p:spPr>
          <p:txBody>
            <a:bodyPr wrap="square" lIns="0" tIns="0" rIns="0" bIns="0" rtlCol="0"/>
            <a:lstStyle/>
            <a:p>
              <a:endParaRPr sz="1227"/>
            </a:p>
          </p:txBody>
        </p:sp>
        <p:sp>
          <p:nvSpPr>
            <p:cNvPr id="6478" name="object 6478"/>
            <p:cNvSpPr/>
            <p:nvPr/>
          </p:nvSpPr>
          <p:spPr>
            <a:xfrm>
              <a:off x="3206688" y="6853085"/>
              <a:ext cx="13335" cy="40640"/>
            </a:xfrm>
            <a:custGeom>
              <a:avLst/>
              <a:gdLst/>
              <a:ahLst/>
              <a:cxnLst/>
              <a:rect l="l" t="t" r="r" b="b"/>
              <a:pathLst>
                <a:path w="13335" h="40640">
                  <a:moveTo>
                    <a:pt x="1940" y="0"/>
                  </a:moveTo>
                  <a:lnTo>
                    <a:pt x="0" y="465"/>
                  </a:lnTo>
                  <a:lnTo>
                    <a:pt x="10988" y="40453"/>
                  </a:lnTo>
                  <a:lnTo>
                    <a:pt x="12765" y="39914"/>
                  </a:lnTo>
                  <a:lnTo>
                    <a:pt x="1940" y="0"/>
                  </a:lnTo>
                  <a:close/>
                </a:path>
              </a:pathLst>
            </a:custGeom>
            <a:solidFill>
              <a:srgbClr val="184D8E"/>
            </a:solidFill>
          </p:spPr>
          <p:txBody>
            <a:bodyPr wrap="square" lIns="0" tIns="0" rIns="0" bIns="0" rtlCol="0"/>
            <a:lstStyle/>
            <a:p>
              <a:endParaRPr sz="1227"/>
            </a:p>
          </p:txBody>
        </p:sp>
        <p:sp>
          <p:nvSpPr>
            <p:cNvPr id="6479" name="object 6479"/>
            <p:cNvSpPr/>
            <p:nvPr/>
          </p:nvSpPr>
          <p:spPr>
            <a:xfrm>
              <a:off x="3204083" y="6853542"/>
              <a:ext cx="14604" cy="41275"/>
            </a:xfrm>
            <a:custGeom>
              <a:avLst/>
              <a:gdLst/>
              <a:ahLst/>
              <a:cxnLst/>
              <a:rect l="l" t="t" r="r" b="b"/>
              <a:pathLst>
                <a:path w="14605" h="41275">
                  <a:moveTo>
                    <a:pt x="14300" y="39789"/>
                  </a:moveTo>
                  <a:lnTo>
                    <a:pt x="2946" y="0"/>
                  </a:lnTo>
                  <a:lnTo>
                    <a:pt x="1460" y="355"/>
                  </a:lnTo>
                  <a:lnTo>
                    <a:pt x="965" y="508"/>
                  </a:lnTo>
                  <a:lnTo>
                    <a:pt x="0" y="800"/>
                  </a:lnTo>
                  <a:lnTo>
                    <a:pt x="10858" y="40830"/>
                  </a:lnTo>
                  <a:lnTo>
                    <a:pt x="12763" y="40259"/>
                  </a:lnTo>
                  <a:lnTo>
                    <a:pt x="14300" y="39789"/>
                  </a:lnTo>
                  <a:close/>
                </a:path>
              </a:pathLst>
            </a:custGeom>
            <a:solidFill>
              <a:srgbClr val="184E8F"/>
            </a:solidFill>
          </p:spPr>
          <p:txBody>
            <a:bodyPr wrap="square" lIns="0" tIns="0" rIns="0" bIns="0" rtlCol="0"/>
            <a:lstStyle/>
            <a:p>
              <a:endParaRPr sz="1227"/>
            </a:p>
          </p:txBody>
        </p:sp>
        <p:sp>
          <p:nvSpPr>
            <p:cNvPr id="6480" name="object 6480"/>
            <p:cNvSpPr/>
            <p:nvPr/>
          </p:nvSpPr>
          <p:spPr>
            <a:xfrm>
              <a:off x="3202491" y="6854236"/>
              <a:ext cx="13335" cy="40640"/>
            </a:xfrm>
            <a:custGeom>
              <a:avLst/>
              <a:gdLst/>
              <a:ahLst/>
              <a:cxnLst/>
              <a:rect l="l" t="t" r="r" b="b"/>
              <a:pathLst>
                <a:path w="13335" h="40640">
                  <a:moveTo>
                    <a:pt x="1911" y="0"/>
                  </a:moveTo>
                  <a:lnTo>
                    <a:pt x="0" y="572"/>
                  </a:lnTo>
                  <a:lnTo>
                    <a:pt x="10991" y="40573"/>
                  </a:lnTo>
                  <a:lnTo>
                    <a:pt x="12988" y="39968"/>
                  </a:lnTo>
                  <a:lnTo>
                    <a:pt x="1911" y="0"/>
                  </a:lnTo>
                  <a:close/>
                </a:path>
              </a:pathLst>
            </a:custGeom>
            <a:solidFill>
              <a:srgbClr val="184F90"/>
            </a:solidFill>
          </p:spPr>
          <p:txBody>
            <a:bodyPr wrap="square" lIns="0" tIns="0" rIns="0" bIns="0" rtlCol="0"/>
            <a:lstStyle/>
            <a:p>
              <a:endParaRPr sz="1227"/>
            </a:p>
          </p:txBody>
        </p:sp>
        <p:sp>
          <p:nvSpPr>
            <p:cNvPr id="6481" name="object 6481"/>
            <p:cNvSpPr/>
            <p:nvPr/>
          </p:nvSpPr>
          <p:spPr>
            <a:xfrm>
              <a:off x="3201348" y="6854685"/>
              <a:ext cx="13335" cy="40640"/>
            </a:xfrm>
            <a:custGeom>
              <a:avLst/>
              <a:gdLst/>
              <a:ahLst/>
              <a:cxnLst/>
              <a:rect l="l" t="t" r="r" b="b"/>
              <a:pathLst>
                <a:path w="13335" h="40640">
                  <a:moveTo>
                    <a:pt x="1909" y="0"/>
                  </a:moveTo>
                  <a:lnTo>
                    <a:pt x="1048" y="151"/>
                  </a:lnTo>
                  <a:lnTo>
                    <a:pt x="0" y="466"/>
                  </a:lnTo>
                  <a:lnTo>
                    <a:pt x="10992" y="40470"/>
                  </a:lnTo>
                  <a:lnTo>
                    <a:pt x="12873" y="39900"/>
                  </a:lnTo>
                  <a:lnTo>
                    <a:pt x="1909" y="0"/>
                  </a:lnTo>
                  <a:close/>
                </a:path>
              </a:pathLst>
            </a:custGeom>
            <a:solidFill>
              <a:srgbClr val="195091"/>
            </a:solidFill>
          </p:spPr>
          <p:txBody>
            <a:bodyPr wrap="square" lIns="0" tIns="0" rIns="0" bIns="0" rtlCol="0"/>
            <a:lstStyle/>
            <a:p>
              <a:endParaRPr sz="1227"/>
            </a:p>
          </p:txBody>
        </p:sp>
        <p:sp>
          <p:nvSpPr>
            <p:cNvPr id="6482" name="object 6482"/>
            <p:cNvSpPr/>
            <p:nvPr/>
          </p:nvSpPr>
          <p:spPr>
            <a:xfrm>
              <a:off x="3198711" y="6855028"/>
              <a:ext cx="14604" cy="41275"/>
            </a:xfrm>
            <a:custGeom>
              <a:avLst/>
              <a:gdLst/>
              <a:ahLst/>
              <a:cxnLst/>
              <a:rect l="l" t="t" r="r" b="b"/>
              <a:pathLst>
                <a:path w="14605" h="41275">
                  <a:moveTo>
                    <a:pt x="14020" y="40005"/>
                  </a:moveTo>
                  <a:lnTo>
                    <a:pt x="3060" y="0"/>
                  </a:lnTo>
                  <a:lnTo>
                    <a:pt x="1917" y="342"/>
                  </a:lnTo>
                  <a:lnTo>
                    <a:pt x="1168" y="571"/>
                  </a:lnTo>
                  <a:lnTo>
                    <a:pt x="0" y="914"/>
                  </a:lnTo>
                  <a:lnTo>
                    <a:pt x="10998" y="40932"/>
                  </a:lnTo>
                  <a:lnTo>
                    <a:pt x="12128" y="40589"/>
                  </a:lnTo>
                  <a:lnTo>
                    <a:pt x="14020" y="40005"/>
                  </a:lnTo>
                  <a:close/>
                </a:path>
              </a:pathLst>
            </a:custGeom>
            <a:solidFill>
              <a:srgbClr val="195192"/>
            </a:solidFill>
          </p:spPr>
          <p:txBody>
            <a:bodyPr wrap="square" lIns="0" tIns="0" rIns="0" bIns="0" rtlCol="0"/>
            <a:lstStyle/>
            <a:p>
              <a:endParaRPr sz="1227"/>
            </a:p>
          </p:txBody>
        </p:sp>
        <p:sp>
          <p:nvSpPr>
            <p:cNvPr id="6483" name="object 6483"/>
            <p:cNvSpPr/>
            <p:nvPr/>
          </p:nvSpPr>
          <p:spPr>
            <a:xfrm>
              <a:off x="3197255" y="6855810"/>
              <a:ext cx="13335" cy="40640"/>
            </a:xfrm>
            <a:custGeom>
              <a:avLst/>
              <a:gdLst/>
              <a:ahLst/>
              <a:cxnLst/>
              <a:rect l="l" t="t" r="r" b="b"/>
              <a:pathLst>
                <a:path w="13335" h="40640">
                  <a:moveTo>
                    <a:pt x="1893" y="0"/>
                  </a:moveTo>
                  <a:lnTo>
                    <a:pt x="0" y="567"/>
                  </a:lnTo>
                  <a:lnTo>
                    <a:pt x="10730" y="40024"/>
                  </a:lnTo>
                  <a:lnTo>
                    <a:pt x="11716" y="40365"/>
                  </a:lnTo>
                  <a:lnTo>
                    <a:pt x="12858" y="40019"/>
                  </a:lnTo>
                  <a:lnTo>
                    <a:pt x="1893" y="0"/>
                  </a:lnTo>
                  <a:close/>
                </a:path>
              </a:pathLst>
            </a:custGeom>
            <a:solidFill>
              <a:srgbClr val="195293"/>
            </a:solidFill>
          </p:spPr>
          <p:txBody>
            <a:bodyPr wrap="square" lIns="0" tIns="0" rIns="0" bIns="0" rtlCol="0"/>
            <a:lstStyle/>
            <a:p>
              <a:endParaRPr sz="1227"/>
            </a:p>
          </p:txBody>
        </p:sp>
        <p:sp>
          <p:nvSpPr>
            <p:cNvPr id="6484" name="object 6484"/>
            <p:cNvSpPr/>
            <p:nvPr/>
          </p:nvSpPr>
          <p:spPr>
            <a:xfrm>
              <a:off x="3194507" y="6856196"/>
              <a:ext cx="14604" cy="40005"/>
            </a:xfrm>
            <a:custGeom>
              <a:avLst/>
              <a:gdLst/>
              <a:ahLst/>
              <a:cxnLst/>
              <a:rect l="l" t="t" r="r" b="b"/>
              <a:pathLst>
                <a:path w="14605" h="40004">
                  <a:moveTo>
                    <a:pt x="14465" y="39979"/>
                  </a:moveTo>
                  <a:lnTo>
                    <a:pt x="3378" y="0"/>
                  </a:lnTo>
                  <a:lnTo>
                    <a:pt x="2006" y="419"/>
                  </a:lnTo>
                  <a:lnTo>
                    <a:pt x="1600" y="533"/>
                  </a:lnTo>
                  <a:lnTo>
                    <a:pt x="0" y="1003"/>
                  </a:lnTo>
                  <a:lnTo>
                    <a:pt x="10325" y="38557"/>
                  </a:lnTo>
                  <a:lnTo>
                    <a:pt x="12065" y="39166"/>
                  </a:lnTo>
                  <a:lnTo>
                    <a:pt x="14465" y="39979"/>
                  </a:lnTo>
                  <a:close/>
                </a:path>
              </a:pathLst>
            </a:custGeom>
            <a:solidFill>
              <a:srgbClr val="195394"/>
            </a:solidFill>
          </p:spPr>
          <p:txBody>
            <a:bodyPr wrap="square" lIns="0" tIns="0" rIns="0" bIns="0" rtlCol="0"/>
            <a:lstStyle/>
            <a:p>
              <a:endParaRPr sz="1227"/>
            </a:p>
          </p:txBody>
        </p:sp>
        <p:sp>
          <p:nvSpPr>
            <p:cNvPr id="6485" name="object 6485"/>
            <p:cNvSpPr/>
            <p:nvPr/>
          </p:nvSpPr>
          <p:spPr>
            <a:xfrm>
              <a:off x="3193375" y="6856976"/>
              <a:ext cx="12700" cy="38735"/>
            </a:xfrm>
            <a:custGeom>
              <a:avLst/>
              <a:gdLst/>
              <a:ahLst/>
              <a:cxnLst/>
              <a:rect l="l" t="t" r="r" b="b"/>
              <a:pathLst>
                <a:path w="12700" h="38734">
                  <a:moveTo>
                    <a:pt x="1882" y="0"/>
                  </a:moveTo>
                  <a:lnTo>
                    <a:pt x="0" y="564"/>
                  </a:lnTo>
                  <a:lnTo>
                    <a:pt x="10093" y="37296"/>
                  </a:lnTo>
                  <a:lnTo>
                    <a:pt x="12444" y="38109"/>
                  </a:lnTo>
                  <a:lnTo>
                    <a:pt x="1882" y="0"/>
                  </a:lnTo>
                  <a:close/>
                </a:path>
              </a:pathLst>
            </a:custGeom>
            <a:solidFill>
              <a:srgbClr val="195495"/>
            </a:solidFill>
          </p:spPr>
          <p:txBody>
            <a:bodyPr wrap="square" lIns="0" tIns="0" rIns="0" bIns="0" rtlCol="0"/>
            <a:lstStyle/>
            <a:p>
              <a:endParaRPr sz="1227"/>
            </a:p>
          </p:txBody>
        </p:sp>
        <p:sp>
          <p:nvSpPr>
            <p:cNvPr id="6486" name="object 6486"/>
            <p:cNvSpPr/>
            <p:nvPr/>
          </p:nvSpPr>
          <p:spPr>
            <a:xfrm>
              <a:off x="3191915" y="6857388"/>
              <a:ext cx="12065" cy="37465"/>
            </a:xfrm>
            <a:custGeom>
              <a:avLst/>
              <a:gdLst/>
              <a:ahLst/>
              <a:cxnLst/>
              <a:rect l="l" t="t" r="r" b="b"/>
              <a:pathLst>
                <a:path w="12064" h="37465">
                  <a:moveTo>
                    <a:pt x="1968" y="0"/>
                  </a:moveTo>
                  <a:lnTo>
                    <a:pt x="0" y="589"/>
                  </a:lnTo>
                  <a:lnTo>
                    <a:pt x="9776" y="36270"/>
                  </a:lnTo>
                  <a:lnTo>
                    <a:pt x="12045" y="37054"/>
                  </a:lnTo>
                  <a:lnTo>
                    <a:pt x="1968" y="0"/>
                  </a:lnTo>
                  <a:close/>
                </a:path>
              </a:pathLst>
            </a:custGeom>
            <a:solidFill>
              <a:srgbClr val="195596"/>
            </a:solidFill>
          </p:spPr>
          <p:txBody>
            <a:bodyPr wrap="square" lIns="0" tIns="0" rIns="0" bIns="0" rtlCol="0"/>
            <a:lstStyle/>
            <a:p>
              <a:endParaRPr sz="1227"/>
            </a:p>
          </p:txBody>
        </p:sp>
        <p:sp>
          <p:nvSpPr>
            <p:cNvPr id="6487" name="object 6487"/>
            <p:cNvSpPr/>
            <p:nvPr/>
          </p:nvSpPr>
          <p:spPr>
            <a:xfrm>
              <a:off x="3190425" y="6857857"/>
              <a:ext cx="12065" cy="36195"/>
            </a:xfrm>
            <a:custGeom>
              <a:avLst/>
              <a:gdLst/>
              <a:ahLst/>
              <a:cxnLst/>
              <a:rect l="l" t="t" r="r" b="b"/>
              <a:pathLst>
                <a:path w="12064" h="36195">
                  <a:moveTo>
                    <a:pt x="1893" y="0"/>
                  </a:moveTo>
                  <a:lnTo>
                    <a:pt x="0" y="567"/>
                  </a:lnTo>
                  <a:lnTo>
                    <a:pt x="9407" y="35158"/>
                  </a:lnTo>
                  <a:lnTo>
                    <a:pt x="11780" y="35979"/>
                  </a:lnTo>
                  <a:lnTo>
                    <a:pt x="1893" y="0"/>
                  </a:lnTo>
                  <a:close/>
                </a:path>
              </a:pathLst>
            </a:custGeom>
            <a:solidFill>
              <a:srgbClr val="1A5597"/>
            </a:solidFill>
          </p:spPr>
          <p:txBody>
            <a:bodyPr wrap="square" lIns="0" tIns="0" rIns="0" bIns="0" rtlCol="0"/>
            <a:lstStyle/>
            <a:p>
              <a:endParaRPr sz="1227"/>
            </a:p>
          </p:txBody>
        </p:sp>
        <p:sp>
          <p:nvSpPr>
            <p:cNvPr id="6488" name="object 6488"/>
            <p:cNvSpPr/>
            <p:nvPr/>
          </p:nvSpPr>
          <p:spPr>
            <a:xfrm>
              <a:off x="3189283" y="6858200"/>
              <a:ext cx="12065" cy="35560"/>
            </a:xfrm>
            <a:custGeom>
              <a:avLst/>
              <a:gdLst/>
              <a:ahLst/>
              <a:cxnLst/>
              <a:rect l="l" t="t" r="r" b="b"/>
              <a:pathLst>
                <a:path w="12064" h="35559">
                  <a:moveTo>
                    <a:pt x="1892" y="0"/>
                  </a:moveTo>
                  <a:lnTo>
                    <a:pt x="0" y="567"/>
                  </a:lnTo>
                  <a:lnTo>
                    <a:pt x="9272" y="34374"/>
                  </a:lnTo>
                  <a:lnTo>
                    <a:pt x="11524" y="35153"/>
                  </a:lnTo>
                  <a:lnTo>
                    <a:pt x="1892" y="0"/>
                  </a:lnTo>
                  <a:close/>
                </a:path>
              </a:pathLst>
            </a:custGeom>
            <a:solidFill>
              <a:srgbClr val="1A5697"/>
            </a:solidFill>
          </p:spPr>
          <p:txBody>
            <a:bodyPr wrap="square" lIns="0" tIns="0" rIns="0" bIns="0" rtlCol="0"/>
            <a:lstStyle/>
            <a:p>
              <a:endParaRPr sz="1227"/>
            </a:p>
          </p:txBody>
        </p:sp>
        <p:sp>
          <p:nvSpPr>
            <p:cNvPr id="6489" name="object 6489"/>
            <p:cNvSpPr/>
            <p:nvPr/>
          </p:nvSpPr>
          <p:spPr>
            <a:xfrm>
              <a:off x="3187717" y="6858645"/>
              <a:ext cx="11430" cy="34290"/>
            </a:xfrm>
            <a:custGeom>
              <a:avLst/>
              <a:gdLst/>
              <a:ahLst/>
              <a:cxnLst/>
              <a:rect l="l" t="t" r="r" b="b"/>
              <a:pathLst>
                <a:path w="11430" h="34290">
                  <a:moveTo>
                    <a:pt x="1969" y="0"/>
                  </a:moveTo>
                  <a:lnTo>
                    <a:pt x="0" y="590"/>
                  </a:lnTo>
                  <a:lnTo>
                    <a:pt x="8956" y="33277"/>
                  </a:lnTo>
                  <a:lnTo>
                    <a:pt x="11340" y="34101"/>
                  </a:lnTo>
                  <a:lnTo>
                    <a:pt x="1969" y="0"/>
                  </a:lnTo>
                  <a:close/>
                </a:path>
              </a:pathLst>
            </a:custGeom>
            <a:solidFill>
              <a:srgbClr val="1A5798"/>
            </a:solidFill>
          </p:spPr>
          <p:txBody>
            <a:bodyPr wrap="square" lIns="0" tIns="0" rIns="0" bIns="0" rtlCol="0"/>
            <a:lstStyle/>
            <a:p>
              <a:endParaRPr sz="1227"/>
            </a:p>
          </p:txBody>
        </p:sp>
        <p:sp>
          <p:nvSpPr>
            <p:cNvPr id="6490" name="object 6490"/>
            <p:cNvSpPr/>
            <p:nvPr/>
          </p:nvSpPr>
          <p:spPr>
            <a:xfrm>
              <a:off x="3186546" y="6858988"/>
              <a:ext cx="11430" cy="33655"/>
            </a:xfrm>
            <a:custGeom>
              <a:avLst/>
              <a:gdLst/>
              <a:ahLst/>
              <a:cxnLst/>
              <a:rect l="l" t="t" r="r" b="b"/>
              <a:pathLst>
                <a:path w="11430" h="33654">
                  <a:moveTo>
                    <a:pt x="1997" y="0"/>
                  </a:moveTo>
                  <a:lnTo>
                    <a:pt x="0" y="598"/>
                  </a:lnTo>
                  <a:lnTo>
                    <a:pt x="8838" y="32488"/>
                  </a:lnTo>
                  <a:lnTo>
                    <a:pt x="11144" y="33286"/>
                  </a:lnTo>
                  <a:lnTo>
                    <a:pt x="1997" y="0"/>
                  </a:lnTo>
                  <a:close/>
                </a:path>
              </a:pathLst>
            </a:custGeom>
            <a:solidFill>
              <a:srgbClr val="1A5799"/>
            </a:solidFill>
          </p:spPr>
          <p:txBody>
            <a:bodyPr wrap="square" lIns="0" tIns="0" rIns="0" bIns="0" rtlCol="0"/>
            <a:lstStyle/>
            <a:p>
              <a:endParaRPr sz="1227"/>
            </a:p>
          </p:txBody>
        </p:sp>
        <p:sp>
          <p:nvSpPr>
            <p:cNvPr id="6491" name="object 6491"/>
            <p:cNvSpPr/>
            <p:nvPr/>
          </p:nvSpPr>
          <p:spPr>
            <a:xfrm>
              <a:off x="3185086" y="6859426"/>
              <a:ext cx="10795" cy="32384"/>
            </a:xfrm>
            <a:custGeom>
              <a:avLst/>
              <a:gdLst/>
              <a:ahLst/>
              <a:cxnLst/>
              <a:rect l="l" t="t" r="r" b="b"/>
              <a:pathLst>
                <a:path w="10794" h="32384">
                  <a:moveTo>
                    <a:pt x="1996" y="0"/>
                  </a:moveTo>
                  <a:lnTo>
                    <a:pt x="0" y="598"/>
                  </a:lnTo>
                  <a:lnTo>
                    <a:pt x="8468" y="31417"/>
                  </a:lnTo>
                  <a:lnTo>
                    <a:pt x="10728" y="32199"/>
                  </a:lnTo>
                  <a:lnTo>
                    <a:pt x="1996" y="0"/>
                  </a:lnTo>
                  <a:close/>
                </a:path>
              </a:pathLst>
            </a:custGeom>
            <a:solidFill>
              <a:srgbClr val="1A5899"/>
            </a:solidFill>
          </p:spPr>
          <p:txBody>
            <a:bodyPr wrap="square" lIns="0" tIns="0" rIns="0" bIns="0" rtlCol="0"/>
            <a:lstStyle/>
            <a:p>
              <a:endParaRPr sz="1227"/>
            </a:p>
          </p:txBody>
        </p:sp>
        <p:sp>
          <p:nvSpPr>
            <p:cNvPr id="6492" name="object 6492"/>
            <p:cNvSpPr/>
            <p:nvPr/>
          </p:nvSpPr>
          <p:spPr>
            <a:xfrm>
              <a:off x="3183944" y="6859777"/>
              <a:ext cx="10795" cy="31750"/>
            </a:xfrm>
            <a:custGeom>
              <a:avLst/>
              <a:gdLst/>
              <a:ahLst/>
              <a:cxnLst/>
              <a:rect l="l" t="t" r="r" b="b"/>
              <a:pathLst>
                <a:path w="10794" h="31750">
                  <a:moveTo>
                    <a:pt x="1967" y="0"/>
                  </a:moveTo>
                  <a:lnTo>
                    <a:pt x="0" y="589"/>
                  </a:lnTo>
                  <a:lnTo>
                    <a:pt x="8323" y="30621"/>
                  </a:lnTo>
                  <a:lnTo>
                    <a:pt x="10499" y="31374"/>
                  </a:lnTo>
                  <a:lnTo>
                    <a:pt x="1967" y="0"/>
                  </a:lnTo>
                  <a:close/>
                </a:path>
              </a:pathLst>
            </a:custGeom>
            <a:solidFill>
              <a:srgbClr val="1A599A"/>
            </a:solidFill>
          </p:spPr>
          <p:txBody>
            <a:bodyPr wrap="square" lIns="0" tIns="0" rIns="0" bIns="0" rtlCol="0"/>
            <a:lstStyle/>
            <a:p>
              <a:endParaRPr sz="1227"/>
            </a:p>
          </p:txBody>
        </p:sp>
        <p:sp>
          <p:nvSpPr>
            <p:cNvPr id="6493" name="object 6493"/>
            <p:cNvSpPr/>
            <p:nvPr/>
          </p:nvSpPr>
          <p:spPr>
            <a:xfrm>
              <a:off x="3182454" y="6860246"/>
              <a:ext cx="10795" cy="30480"/>
            </a:xfrm>
            <a:custGeom>
              <a:avLst/>
              <a:gdLst/>
              <a:ahLst/>
              <a:cxnLst/>
              <a:rect l="l" t="t" r="r" b="b"/>
              <a:pathLst>
                <a:path w="10794" h="30479">
                  <a:moveTo>
                    <a:pt x="1892" y="0"/>
                  </a:moveTo>
                  <a:lnTo>
                    <a:pt x="0" y="567"/>
                  </a:lnTo>
                  <a:lnTo>
                    <a:pt x="7936" y="29503"/>
                  </a:lnTo>
                  <a:lnTo>
                    <a:pt x="10216" y="30292"/>
                  </a:lnTo>
                  <a:lnTo>
                    <a:pt x="1892" y="0"/>
                  </a:lnTo>
                  <a:close/>
                </a:path>
              </a:pathLst>
            </a:custGeom>
            <a:solidFill>
              <a:srgbClr val="1A5A9B"/>
            </a:solidFill>
          </p:spPr>
          <p:txBody>
            <a:bodyPr wrap="square" lIns="0" tIns="0" rIns="0" bIns="0" rtlCol="0"/>
            <a:lstStyle/>
            <a:p>
              <a:endParaRPr sz="1227"/>
            </a:p>
          </p:txBody>
        </p:sp>
        <p:sp>
          <p:nvSpPr>
            <p:cNvPr id="6494" name="object 6494"/>
            <p:cNvSpPr/>
            <p:nvPr/>
          </p:nvSpPr>
          <p:spPr>
            <a:xfrm>
              <a:off x="3180982" y="6860590"/>
              <a:ext cx="10160" cy="29845"/>
            </a:xfrm>
            <a:custGeom>
              <a:avLst/>
              <a:gdLst/>
              <a:ahLst/>
              <a:cxnLst/>
              <a:rect l="l" t="t" r="r" b="b"/>
              <a:pathLst>
                <a:path w="10160" h="29845">
                  <a:moveTo>
                    <a:pt x="2215" y="0"/>
                  </a:moveTo>
                  <a:lnTo>
                    <a:pt x="0" y="664"/>
                  </a:lnTo>
                  <a:lnTo>
                    <a:pt x="7927" y="28647"/>
                  </a:lnTo>
                  <a:lnTo>
                    <a:pt x="10014" y="29369"/>
                  </a:lnTo>
                  <a:lnTo>
                    <a:pt x="2215" y="0"/>
                  </a:lnTo>
                  <a:close/>
                </a:path>
              </a:pathLst>
            </a:custGeom>
            <a:solidFill>
              <a:srgbClr val="1A5A9C"/>
            </a:solidFill>
          </p:spPr>
          <p:txBody>
            <a:bodyPr wrap="square" lIns="0" tIns="0" rIns="0" bIns="0" rtlCol="0"/>
            <a:lstStyle/>
            <a:p>
              <a:endParaRPr sz="1227"/>
            </a:p>
          </p:txBody>
        </p:sp>
        <p:sp>
          <p:nvSpPr>
            <p:cNvPr id="6495" name="object 6495"/>
            <p:cNvSpPr/>
            <p:nvPr/>
          </p:nvSpPr>
          <p:spPr>
            <a:xfrm>
              <a:off x="3179746" y="6861035"/>
              <a:ext cx="10160" cy="28575"/>
            </a:xfrm>
            <a:custGeom>
              <a:avLst/>
              <a:gdLst/>
              <a:ahLst/>
              <a:cxnLst/>
              <a:rect l="l" t="t" r="r" b="b"/>
              <a:pathLst>
                <a:path w="10160" h="28575">
                  <a:moveTo>
                    <a:pt x="1968" y="0"/>
                  </a:moveTo>
                  <a:lnTo>
                    <a:pt x="0" y="589"/>
                  </a:lnTo>
                  <a:lnTo>
                    <a:pt x="7492" y="27625"/>
                  </a:lnTo>
                  <a:lnTo>
                    <a:pt x="9776" y="28414"/>
                  </a:lnTo>
                  <a:lnTo>
                    <a:pt x="1968" y="0"/>
                  </a:lnTo>
                  <a:close/>
                </a:path>
              </a:pathLst>
            </a:custGeom>
            <a:solidFill>
              <a:srgbClr val="1B5B9C"/>
            </a:solidFill>
          </p:spPr>
          <p:txBody>
            <a:bodyPr wrap="square" lIns="0" tIns="0" rIns="0" bIns="0" rtlCol="0"/>
            <a:lstStyle/>
            <a:p>
              <a:endParaRPr sz="1227"/>
            </a:p>
          </p:txBody>
        </p:sp>
        <p:sp>
          <p:nvSpPr>
            <p:cNvPr id="6496" name="object 6496"/>
            <p:cNvSpPr/>
            <p:nvPr/>
          </p:nvSpPr>
          <p:spPr>
            <a:xfrm>
              <a:off x="3178379" y="6861473"/>
              <a:ext cx="9525" cy="27940"/>
            </a:xfrm>
            <a:custGeom>
              <a:avLst/>
              <a:gdLst/>
              <a:ahLst/>
              <a:cxnLst/>
              <a:rect l="l" t="t" r="r" b="b"/>
              <a:pathLst>
                <a:path w="9525" h="27940">
                  <a:moveTo>
                    <a:pt x="1873" y="0"/>
                  </a:moveTo>
                  <a:lnTo>
                    <a:pt x="0" y="561"/>
                  </a:lnTo>
                  <a:lnTo>
                    <a:pt x="7376" y="26674"/>
                  </a:lnTo>
                  <a:lnTo>
                    <a:pt x="9309" y="27342"/>
                  </a:lnTo>
                  <a:lnTo>
                    <a:pt x="1873" y="0"/>
                  </a:lnTo>
                  <a:close/>
                </a:path>
              </a:pathLst>
            </a:custGeom>
            <a:solidFill>
              <a:srgbClr val="1B5C9D"/>
            </a:solidFill>
          </p:spPr>
          <p:txBody>
            <a:bodyPr wrap="square" lIns="0" tIns="0" rIns="0" bIns="0" rtlCol="0"/>
            <a:lstStyle/>
            <a:p>
              <a:endParaRPr sz="1227"/>
            </a:p>
          </p:txBody>
        </p:sp>
        <p:sp>
          <p:nvSpPr>
            <p:cNvPr id="6497" name="object 6497"/>
            <p:cNvSpPr/>
            <p:nvPr/>
          </p:nvSpPr>
          <p:spPr>
            <a:xfrm>
              <a:off x="3177114" y="6861816"/>
              <a:ext cx="9525" cy="26670"/>
            </a:xfrm>
            <a:custGeom>
              <a:avLst/>
              <a:gdLst/>
              <a:ahLst/>
              <a:cxnLst/>
              <a:rect l="l" t="t" r="r" b="b"/>
              <a:pathLst>
                <a:path w="9525" h="26670">
                  <a:moveTo>
                    <a:pt x="1994" y="0"/>
                  </a:moveTo>
                  <a:lnTo>
                    <a:pt x="0" y="597"/>
                  </a:lnTo>
                  <a:lnTo>
                    <a:pt x="6971" y="25754"/>
                  </a:lnTo>
                  <a:lnTo>
                    <a:pt x="9186" y="26520"/>
                  </a:lnTo>
                  <a:lnTo>
                    <a:pt x="1994" y="0"/>
                  </a:lnTo>
                  <a:close/>
                </a:path>
              </a:pathLst>
            </a:custGeom>
            <a:solidFill>
              <a:srgbClr val="1B5C9E"/>
            </a:solidFill>
          </p:spPr>
          <p:txBody>
            <a:bodyPr wrap="square" lIns="0" tIns="0" rIns="0" bIns="0" rtlCol="0"/>
            <a:lstStyle/>
            <a:p>
              <a:endParaRPr sz="1227"/>
            </a:p>
          </p:txBody>
        </p:sp>
        <p:sp>
          <p:nvSpPr>
            <p:cNvPr id="6498" name="object 6498"/>
            <p:cNvSpPr/>
            <p:nvPr/>
          </p:nvSpPr>
          <p:spPr>
            <a:xfrm>
              <a:off x="3175738" y="6862293"/>
              <a:ext cx="8890" cy="26034"/>
            </a:xfrm>
            <a:custGeom>
              <a:avLst/>
              <a:gdLst/>
              <a:ahLst/>
              <a:cxnLst/>
              <a:rect l="l" t="t" r="r" b="b"/>
              <a:pathLst>
                <a:path w="8889" h="26034">
                  <a:moveTo>
                    <a:pt x="1779" y="0"/>
                  </a:moveTo>
                  <a:lnTo>
                    <a:pt x="0" y="533"/>
                  </a:lnTo>
                  <a:lnTo>
                    <a:pt x="6561" y="24658"/>
                  </a:lnTo>
                  <a:lnTo>
                    <a:pt x="8764" y="25420"/>
                  </a:lnTo>
                  <a:lnTo>
                    <a:pt x="1779" y="0"/>
                  </a:lnTo>
                  <a:close/>
                </a:path>
              </a:pathLst>
            </a:custGeom>
            <a:solidFill>
              <a:srgbClr val="1B5D9F"/>
            </a:solidFill>
          </p:spPr>
          <p:txBody>
            <a:bodyPr wrap="square" lIns="0" tIns="0" rIns="0" bIns="0" rtlCol="0"/>
            <a:lstStyle/>
            <a:p>
              <a:endParaRPr sz="1227"/>
            </a:p>
          </p:txBody>
        </p:sp>
        <p:sp>
          <p:nvSpPr>
            <p:cNvPr id="6499" name="object 6499"/>
            <p:cNvSpPr/>
            <p:nvPr/>
          </p:nvSpPr>
          <p:spPr>
            <a:xfrm>
              <a:off x="3174481" y="6862635"/>
              <a:ext cx="8890" cy="24765"/>
            </a:xfrm>
            <a:custGeom>
              <a:avLst/>
              <a:gdLst/>
              <a:ahLst/>
              <a:cxnLst/>
              <a:rect l="l" t="t" r="r" b="b"/>
              <a:pathLst>
                <a:path w="8889" h="24765">
                  <a:moveTo>
                    <a:pt x="1893" y="0"/>
                  </a:moveTo>
                  <a:lnTo>
                    <a:pt x="0" y="567"/>
                  </a:lnTo>
                  <a:lnTo>
                    <a:pt x="6377" y="23818"/>
                  </a:lnTo>
                  <a:lnTo>
                    <a:pt x="8654" y="24605"/>
                  </a:lnTo>
                  <a:lnTo>
                    <a:pt x="1893" y="0"/>
                  </a:lnTo>
                  <a:close/>
                </a:path>
              </a:pathLst>
            </a:custGeom>
            <a:solidFill>
              <a:srgbClr val="1B5E9F"/>
            </a:solidFill>
          </p:spPr>
          <p:txBody>
            <a:bodyPr wrap="square" lIns="0" tIns="0" rIns="0" bIns="0" rtlCol="0"/>
            <a:lstStyle/>
            <a:p>
              <a:endParaRPr sz="1227"/>
            </a:p>
          </p:txBody>
        </p:sp>
        <p:sp>
          <p:nvSpPr>
            <p:cNvPr id="6500" name="object 6500"/>
            <p:cNvSpPr/>
            <p:nvPr/>
          </p:nvSpPr>
          <p:spPr>
            <a:xfrm>
              <a:off x="3173003" y="6863073"/>
              <a:ext cx="8890" cy="24130"/>
            </a:xfrm>
            <a:custGeom>
              <a:avLst/>
              <a:gdLst/>
              <a:ahLst/>
              <a:cxnLst/>
              <a:rect l="l" t="t" r="r" b="b"/>
              <a:pathLst>
                <a:path w="8889" h="24129">
                  <a:moveTo>
                    <a:pt x="1910" y="0"/>
                  </a:moveTo>
                  <a:lnTo>
                    <a:pt x="0" y="572"/>
                  </a:lnTo>
                  <a:lnTo>
                    <a:pt x="6100" y="22773"/>
                  </a:lnTo>
                  <a:lnTo>
                    <a:pt x="8365" y="23556"/>
                  </a:lnTo>
                  <a:lnTo>
                    <a:pt x="1910" y="0"/>
                  </a:lnTo>
                  <a:close/>
                </a:path>
              </a:pathLst>
            </a:custGeom>
            <a:solidFill>
              <a:srgbClr val="1B5EA0"/>
            </a:solidFill>
          </p:spPr>
          <p:txBody>
            <a:bodyPr wrap="square" lIns="0" tIns="0" rIns="0" bIns="0" rtlCol="0"/>
            <a:lstStyle/>
            <a:p>
              <a:endParaRPr sz="1227"/>
            </a:p>
          </p:txBody>
        </p:sp>
        <p:sp>
          <p:nvSpPr>
            <p:cNvPr id="6501" name="object 6501"/>
            <p:cNvSpPr/>
            <p:nvPr/>
          </p:nvSpPr>
          <p:spPr>
            <a:xfrm>
              <a:off x="3171859" y="6863424"/>
              <a:ext cx="8255" cy="22860"/>
            </a:xfrm>
            <a:custGeom>
              <a:avLst/>
              <a:gdLst/>
              <a:ahLst/>
              <a:cxnLst/>
              <a:rect l="l" t="t" r="r" b="b"/>
              <a:pathLst>
                <a:path w="8255" h="22859">
                  <a:moveTo>
                    <a:pt x="1882" y="0"/>
                  </a:moveTo>
                  <a:lnTo>
                    <a:pt x="0" y="564"/>
                  </a:lnTo>
                  <a:lnTo>
                    <a:pt x="5876" y="21949"/>
                  </a:lnTo>
                  <a:lnTo>
                    <a:pt x="8127" y="22728"/>
                  </a:lnTo>
                  <a:lnTo>
                    <a:pt x="1882" y="0"/>
                  </a:lnTo>
                  <a:close/>
                </a:path>
              </a:pathLst>
            </a:custGeom>
            <a:solidFill>
              <a:srgbClr val="1B5FA1"/>
            </a:solidFill>
          </p:spPr>
          <p:txBody>
            <a:bodyPr wrap="square" lIns="0" tIns="0" rIns="0" bIns="0" rtlCol="0"/>
            <a:lstStyle/>
            <a:p>
              <a:endParaRPr sz="1227"/>
            </a:p>
          </p:txBody>
        </p:sp>
        <p:sp>
          <p:nvSpPr>
            <p:cNvPr id="6502" name="object 6502"/>
            <p:cNvSpPr/>
            <p:nvPr/>
          </p:nvSpPr>
          <p:spPr>
            <a:xfrm>
              <a:off x="3170399" y="6863862"/>
              <a:ext cx="8255" cy="22225"/>
            </a:xfrm>
            <a:custGeom>
              <a:avLst/>
              <a:gdLst/>
              <a:ahLst/>
              <a:cxnLst/>
              <a:rect l="l" t="t" r="r" b="b"/>
              <a:pathLst>
                <a:path w="8255" h="22225">
                  <a:moveTo>
                    <a:pt x="1880" y="0"/>
                  </a:moveTo>
                  <a:lnTo>
                    <a:pt x="0" y="563"/>
                  </a:lnTo>
                  <a:lnTo>
                    <a:pt x="5572" y="20901"/>
                  </a:lnTo>
                  <a:lnTo>
                    <a:pt x="7771" y="21661"/>
                  </a:lnTo>
                  <a:lnTo>
                    <a:pt x="1880" y="0"/>
                  </a:lnTo>
                  <a:close/>
                </a:path>
              </a:pathLst>
            </a:custGeom>
            <a:solidFill>
              <a:srgbClr val="1B60A1"/>
            </a:solidFill>
          </p:spPr>
          <p:txBody>
            <a:bodyPr wrap="square" lIns="0" tIns="0" rIns="0" bIns="0" rtlCol="0"/>
            <a:lstStyle/>
            <a:p>
              <a:endParaRPr sz="1227"/>
            </a:p>
          </p:txBody>
        </p:sp>
        <p:sp>
          <p:nvSpPr>
            <p:cNvPr id="6503" name="object 6503"/>
            <p:cNvSpPr/>
            <p:nvPr/>
          </p:nvSpPr>
          <p:spPr>
            <a:xfrm>
              <a:off x="3169228" y="6864207"/>
              <a:ext cx="7620" cy="20955"/>
            </a:xfrm>
            <a:custGeom>
              <a:avLst/>
              <a:gdLst/>
              <a:ahLst/>
              <a:cxnLst/>
              <a:rect l="l" t="t" r="r" b="b"/>
              <a:pathLst>
                <a:path w="7619" h="20954">
                  <a:moveTo>
                    <a:pt x="1902" y="0"/>
                  </a:moveTo>
                  <a:lnTo>
                    <a:pt x="0" y="569"/>
                  </a:lnTo>
                  <a:lnTo>
                    <a:pt x="5360" y="20078"/>
                  </a:lnTo>
                  <a:lnTo>
                    <a:pt x="7358" y="20768"/>
                  </a:lnTo>
                  <a:lnTo>
                    <a:pt x="1902" y="0"/>
                  </a:lnTo>
                  <a:close/>
                </a:path>
              </a:pathLst>
            </a:custGeom>
            <a:solidFill>
              <a:srgbClr val="1C60A2"/>
            </a:solidFill>
          </p:spPr>
          <p:txBody>
            <a:bodyPr wrap="square" lIns="0" tIns="0" rIns="0" bIns="0" rtlCol="0"/>
            <a:lstStyle/>
            <a:p>
              <a:endParaRPr sz="1227"/>
            </a:p>
          </p:txBody>
        </p:sp>
        <p:sp>
          <p:nvSpPr>
            <p:cNvPr id="6504" name="object 6504"/>
            <p:cNvSpPr/>
            <p:nvPr/>
          </p:nvSpPr>
          <p:spPr>
            <a:xfrm>
              <a:off x="3167765" y="6864682"/>
              <a:ext cx="7620" cy="20320"/>
            </a:xfrm>
            <a:custGeom>
              <a:avLst/>
              <a:gdLst/>
              <a:ahLst/>
              <a:cxnLst/>
              <a:rect l="l" t="t" r="r" b="b"/>
              <a:pathLst>
                <a:path w="7619" h="20320">
                  <a:moveTo>
                    <a:pt x="1779" y="0"/>
                  </a:moveTo>
                  <a:lnTo>
                    <a:pt x="0" y="533"/>
                  </a:lnTo>
                  <a:lnTo>
                    <a:pt x="5016" y="18978"/>
                  </a:lnTo>
                  <a:lnTo>
                    <a:pt x="7202" y="19734"/>
                  </a:lnTo>
                  <a:lnTo>
                    <a:pt x="1779" y="0"/>
                  </a:lnTo>
                  <a:close/>
                </a:path>
              </a:pathLst>
            </a:custGeom>
            <a:solidFill>
              <a:srgbClr val="1C61A3"/>
            </a:solidFill>
          </p:spPr>
          <p:txBody>
            <a:bodyPr wrap="square" lIns="0" tIns="0" rIns="0" bIns="0" rtlCol="0"/>
            <a:lstStyle/>
            <a:p>
              <a:endParaRPr sz="1227"/>
            </a:p>
          </p:txBody>
        </p:sp>
        <p:sp>
          <p:nvSpPr>
            <p:cNvPr id="6505" name="object 6505"/>
            <p:cNvSpPr/>
            <p:nvPr/>
          </p:nvSpPr>
          <p:spPr>
            <a:xfrm>
              <a:off x="3165017" y="6865124"/>
              <a:ext cx="8255" cy="19050"/>
            </a:xfrm>
            <a:custGeom>
              <a:avLst/>
              <a:gdLst/>
              <a:ahLst/>
              <a:cxnLst/>
              <a:rect l="l" t="t" r="r" b="b"/>
              <a:pathLst>
                <a:path w="8255" h="19050">
                  <a:moveTo>
                    <a:pt x="8191" y="18694"/>
                  </a:moveTo>
                  <a:lnTo>
                    <a:pt x="3060" y="0"/>
                  </a:lnTo>
                  <a:lnTo>
                    <a:pt x="1917" y="355"/>
                  </a:lnTo>
                  <a:lnTo>
                    <a:pt x="1600" y="444"/>
                  </a:lnTo>
                  <a:lnTo>
                    <a:pt x="0" y="914"/>
                  </a:lnTo>
                  <a:lnTo>
                    <a:pt x="4546" y="17437"/>
                  </a:lnTo>
                  <a:lnTo>
                    <a:pt x="6477" y="18097"/>
                  </a:lnTo>
                  <a:lnTo>
                    <a:pt x="8191" y="18694"/>
                  </a:lnTo>
                  <a:close/>
                </a:path>
              </a:pathLst>
            </a:custGeom>
            <a:solidFill>
              <a:srgbClr val="1C62A4"/>
            </a:solidFill>
          </p:spPr>
          <p:txBody>
            <a:bodyPr wrap="square" lIns="0" tIns="0" rIns="0" bIns="0" rtlCol="0"/>
            <a:lstStyle/>
            <a:p>
              <a:endParaRPr sz="1227"/>
            </a:p>
          </p:txBody>
        </p:sp>
        <p:sp>
          <p:nvSpPr>
            <p:cNvPr id="6506" name="object 6506"/>
            <p:cNvSpPr/>
            <p:nvPr/>
          </p:nvSpPr>
          <p:spPr>
            <a:xfrm>
              <a:off x="3163570" y="6865909"/>
              <a:ext cx="6985" cy="17145"/>
            </a:xfrm>
            <a:custGeom>
              <a:avLst/>
              <a:gdLst/>
              <a:ahLst/>
              <a:cxnLst/>
              <a:rect l="l" t="t" r="r" b="b"/>
              <a:pathLst>
                <a:path w="6985" h="17145">
                  <a:moveTo>
                    <a:pt x="1879" y="0"/>
                  </a:moveTo>
                  <a:lnTo>
                    <a:pt x="0" y="563"/>
                  </a:lnTo>
                  <a:lnTo>
                    <a:pt x="4251" y="16036"/>
                  </a:lnTo>
                  <a:lnTo>
                    <a:pt x="6447" y="16795"/>
                  </a:lnTo>
                  <a:lnTo>
                    <a:pt x="1879" y="0"/>
                  </a:lnTo>
                  <a:close/>
                </a:path>
              </a:pathLst>
            </a:custGeom>
            <a:solidFill>
              <a:srgbClr val="1C63A5"/>
            </a:solidFill>
          </p:spPr>
          <p:txBody>
            <a:bodyPr wrap="square" lIns="0" tIns="0" rIns="0" bIns="0" rtlCol="0"/>
            <a:lstStyle/>
            <a:p>
              <a:endParaRPr sz="1227"/>
            </a:p>
          </p:txBody>
        </p:sp>
        <p:sp>
          <p:nvSpPr>
            <p:cNvPr id="6507" name="object 6507"/>
            <p:cNvSpPr/>
            <p:nvPr/>
          </p:nvSpPr>
          <p:spPr>
            <a:xfrm>
              <a:off x="3162426" y="6866251"/>
              <a:ext cx="6350" cy="16510"/>
            </a:xfrm>
            <a:custGeom>
              <a:avLst/>
              <a:gdLst/>
              <a:ahLst/>
              <a:cxnLst/>
              <a:rect l="l" t="t" r="r" b="b"/>
              <a:pathLst>
                <a:path w="6350" h="16509">
                  <a:moveTo>
                    <a:pt x="1880" y="0"/>
                  </a:moveTo>
                  <a:lnTo>
                    <a:pt x="0" y="563"/>
                  </a:lnTo>
                  <a:lnTo>
                    <a:pt x="4014" y="15216"/>
                  </a:lnTo>
                  <a:lnTo>
                    <a:pt x="6226" y="15980"/>
                  </a:lnTo>
                  <a:lnTo>
                    <a:pt x="1880" y="0"/>
                  </a:lnTo>
                  <a:close/>
                </a:path>
              </a:pathLst>
            </a:custGeom>
            <a:solidFill>
              <a:srgbClr val="1C64A6"/>
            </a:solidFill>
          </p:spPr>
          <p:txBody>
            <a:bodyPr wrap="square" lIns="0" tIns="0" rIns="0" bIns="0" rtlCol="0"/>
            <a:lstStyle/>
            <a:p>
              <a:endParaRPr sz="1227"/>
            </a:p>
          </p:txBody>
        </p:sp>
        <p:sp>
          <p:nvSpPr>
            <p:cNvPr id="6508" name="object 6508"/>
            <p:cNvSpPr/>
            <p:nvPr/>
          </p:nvSpPr>
          <p:spPr>
            <a:xfrm>
              <a:off x="3160935" y="6866720"/>
              <a:ext cx="6350" cy="15240"/>
            </a:xfrm>
            <a:custGeom>
              <a:avLst/>
              <a:gdLst/>
              <a:ahLst/>
              <a:cxnLst/>
              <a:rect l="l" t="t" r="r" b="b"/>
              <a:pathLst>
                <a:path w="6350" h="15240">
                  <a:moveTo>
                    <a:pt x="1807" y="0"/>
                  </a:moveTo>
                  <a:lnTo>
                    <a:pt x="0" y="541"/>
                  </a:lnTo>
                  <a:lnTo>
                    <a:pt x="3692" y="14120"/>
                  </a:lnTo>
                  <a:lnTo>
                    <a:pt x="5884" y="14878"/>
                  </a:lnTo>
                  <a:lnTo>
                    <a:pt x="1807" y="0"/>
                  </a:lnTo>
                  <a:close/>
                </a:path>
              </a:pathLst>
            </a:custGeom>
            <a:solidFill>
              <a:srgbClr val="1C65A6"/>
            </a:solidFill>
          </p:spPr>
          <p:txBody>
            <a:bodyPr wrap="square" lIns="0" tIns="0" rIns="0" bIns="0" rtlCol="0"/>
            <a:lstStyle/>
            <a:p>
              <a:endParaRPr sz="1227"/>
            </a:p>
          </p:txBody>
        </p:sp>
        <p:sp>
          <p:nvSpPr>
            <p:cNvPr id="6509" name="object 6509"/>
            <p:cNvSpPr/>
            <p:nvPr/>
          </p:nvSpPr>
          <p:spPr>
            <a:xfrm>
              <a:off x="3159792" y="6867071"/>
              <a:ext cx="5715" cy="14604"/>
            </a:xfrm>
            <a:custGeom>
              <a:avLst/>
              <a:gdLst/>
              <a:ahLst/>
              <a:cxnLst/>
              <a:rect l="l" t="t" r="r" b="b"/>
              <a:pathLst>
                <a:path w="5714" h="14604">
                  <a:moveTo>
                    <a:pt x="1779" y="0"/>
                  </a:moveTo>
                  <a:lnTo>
                    <a:pt x="0" y="533"/>
                  </a:lnTo>
                  <a:lnTo>
                    <a:pt x="3471" y="13297"/>
                  </a:lnTo>
                  <a:lnTo>
                    <a:pt x="5639" y="14047"/>
                  </a:lnTo>
                  <a:lnTo>
                    <a:pt x="1779" y="0"/>
                  </a:lnTo>
                  <a:close/>
                </a:path>
              </a:pathLst>
            </a:custGeom>
            <a:solidFill>
              <a:srgbClr val="1C65A7"/>
            </a:solidFill>
          </p:spPr>
          <p:txBody>
            <a:bodyPr wrap="square" lIns="0" tIns="0" rIns="0" bIns="0" rtlCol="0"/>
            <a:lstStyle/>
            <a:p>
              <a:endParaRPr sz="1227"/>
            </a:p>
          </p:txBody>
        </p:sp>
        <p:sp>
          <p:nvSpPr>
            <p:cNvPr id="6510" name="object 6510"/>
            <p:cNvSpPr/>
            <p:nvPr/>
          </p:nvSpPr>
          <p:spPr>
            <a:xfrm>
              <a:off x="3158229" y="6867509"/>
              <a:ext cx="5715" cy="13335"/>
            </a:xfrm>
            <a:custGeom>
              <a:avLst/>
              <a:gdLst/>
              <a:ahLst/>
              <a:cxnLst/>
              <a:rect l="l" t="t" r="r" b="b"/>
              <a:pathLst>
                <a:path w="5714" h="13334">
                  <a:moveTo>
                    <a:pt x="1883" y="0"/>
                  </a:moveTo>
                  <a:lnTo>
                    <a:pt x="0" y="564"/>
                  </a:lnTo>
                  <a:lnTo>
                    <a:pt x="3194" y="12223"/>
                  </a:lnTo>
                  <a:lnTo>
                    <a:pt x="5457" y="13005"/>
                  </a:lnTo>
                  <a:lnTo>
                    <a:pt x="1883" y="0"/>
                  </a:lnTo>
                  <a:close/>
                </a:path>
              </a:pathLst>
            </a:custGeom>
            <a:solidFill>
              <a:srgbClr val="1D66A8"/>
            </a:solidFill>
          </p:spPr>
          <p:txBody>
            <a:bodyPr wrap="square" lIns="0" tIns="0" rIns="0" bIns="0" rtlCol="0"/>
            <a:lstStyle/>
            <a:p>
              <a:endParaRPr sz="1227"/>
            </a:p>
          </p:txBody>
        </p:sp>
        <p:sp>
          <p:nvSpPr>
            <p:cNvPr id="6511" name="object 6511"/>
            <p:cNvSpPr/>
            <p:nvPr/>
          </p:nvSpPr>
          <p:spPr>
            <a:xfrm>
              <a:off x="3155594" y="6867855"/>
              <a:ext cx="6985" cy="12700"/>
            </a:xfrm>
            <a:custGeom>
              <a:avLst/>
              <a:gdLst/>
              <a:ahLst/>
              <a:cxnLst/>
              <a:rect l="l" t="t" r="r" b="b"/>
              <a:pathLst>
                <a:path w="6985" h="12700">
                  <a:moveTo>
                    <a:pt x="6540" y="12128"/>
                  </a:moveTo>
                  <a:lnTo>
                    <a:pt x="3352" y="0"/>
                  </a:lnTo>
                  <a:lnTo>
                    <a:pt x="1879" y="444"/>
                  </a:lnTo>
                  <a:lnTo>
                    <a:pt x="1663" y="508"/>
                  </a:lnTo>
                  <a:lnTo>
                    <a:pt x="1460" y="571"/>
                  </a:lnTo>
                  <a:lnTo>
                    <a:pt x="0" y="1016"/>
                  </a:lnTo>
                  <a:lnTo>
                    <a:pt x="2692" y="10795"/>
                  </a:lnTo>
                  <a:lnTo>
                    <a:pt x="4419" y="11404"/>
                  </a:lnTo>
                  <a:lnTo>
                    <a:pt x="6540" y="12128"/>
                  </a:lnTo>
                  <a:close/>
                </a:path>
              </a:pathLst>
            </a:custGeom>
            <a:solidFill>
              <a:srgbClr val="1D67A9"/>
            </a:solidFill>
          </p:spPr>
          <p:txBody>
            <a:bodyPr wrap="square" lIns="0" tIns="0" rIns="0" bIns="0" rtlCol="0"/>
            <a:lstStyle/>
            <a:p>
              <a:endParaRPr sz="1227"/>
            </a:p>
          </p:txBody>
        </p:sp>
        <p:sp>
          <p:nvSpPr>
            <p:cNvPr id="6512" name="object 6512"/>
            <p:cNvSpPr/>
            <p:nvPr/>
          </p:nvSpPr>
          <p:spPr>
            <a:xfrm>
              <a:off x="3141878" y="6868767"/>
              <a:ext cx="17145" cy="10160"/>
            </a:xfrm>
            <a:custGeom>
              <a:avLst/>
              <a:gdLst/>
              <a:ahLst/>
              <a:cxnLst/>
              <a:rect l="l" t="t" r="r" b="b"/>
              <a:pathLst>
                <a:path w="17144" h="10159">
                  <a:moveTo>
                    <a:pt x="14036" y="0"/>
                  </a:moveTo>
                  <a:lnTo>
                    <a:pt x="0" y="4206"/>
                  </a:lnTo>
                  <a:lnTo>
                    <a:pt x="16787" y="10011"/>
                  </a:lnTo>
                  <a:lnTo>
                    <a:pt x="14036" y="0"/>
                  </a:lnTo>
                  <a:close/>
                </a:path>
              </a:pathLst>
            </a:custGeom>
            <a:solidFill>
              <a:srgbClr val="1D68AA"/>
            </a:solidFill>
          </p:spPr>
          <p:txBody>
            <a:bodyPr wrap="square" lIns="0" tIns="0" rIns="0" bIns="0" rtlCol="0"/>
            <a:lstStyle/>
            <a:p>
              <a:endParaRPr sz="1227"/>
            </a:p>
          </p:txBody>
        </p:sp>
        <p:sp>
          <p:nvSpPr>
            <p:cNvPr id="6513" name="object 6513"/>
            <p:cNvSpPr/>
            <p:nvPr/>
          </p:nvSpPr>
          <p:spPr>
            <a:xfrm>
              <a:off x="3142361" y="6873138"/>
              <a:ext cx="139065" cy="116839"/>
            </a:xfrm>
            <a:custGeom>
              <a:avLst/>
              <a:gdLst/>
              <a:ahLst/>
              <a:cxnLst/>
              <a:rect l="l" t="t" r="r" b="b"/>
              <a:pathLst>
                <a:path w="139064" h="116840">
                  <a:moveTo>
                    <a:pt x="64173" y="115696"/>
                  </a:moveTo>
                  <a:lnTo>
                    <a:pt x="66611" y="116763"/>
                  </a:lnTo>
                  <a:lnTo>
                    <a:pt x="67591" y="116420"/>
                  </a:lnTo>
                  <a:lnTo>
                    <a:pt x="66268" y="116420"/>
                  </a:lnTo>
                  <a:lnTo>
                    <a:pt x="64173" y="115696"/>
                  </a:lnTo>
                  <a:close/>
                </a:path>
                <a:path w="139064" h="116840">
                  <a:moveTo>
                    <a:pt x="68897" y="115646"/>
                  </a:moveTo>
                  <a:lnTo>
                    <a:pt x="66268" y="116420"/>
                  </a:lnTo>
                  <a:lnTo>
                    <a:pt x="67591" y="116420"/>
                  </a:lnTo>
                  <a:lnTo>
                    <a:pt x="68897" y="115963"/>
                  </a:lnTo>
                  <a:lnTo>
                    <a:pt x="68897" y="115646"/>
                  </a:lnTo>
                  <a:close/>
                </a:path>
                <a:path w="139064" h="116840">
                  <a:moveTo>
                    <a:pt x="0" y="0"/>
                  </a:moveTo>
                  <a:lnTo>
                    <a:pt x="66268" y="23037"/>
                  </a:lnTo>
                  <a:lnTo>
                    <a:pt x="66446" y="22986"/>
                  </a:lnTo>
                  <a:lnTo>
                    <a:pt x="0" y="0"/>
                  </a:lnTo>
                  <a:close/>
                </a:path>
                <a:path w="139064" h="116840">
                  <a:moveTo>
                    <a:pt x="135191" y="177"/>
                  </a:moveTo>
                  <a:lnTo>
                    <a:pt x="135039" y="228"/>
                  </a:lnTo>
                  <a:lnTo>
                    <a:pt x="138277" y="1320"/>
                  </a:lnTo>
                  <a:lnTo>
                    <a:pt x="138303" y="4508"/>
                  </a:lnTo>
                  <a:lnTo>
                    <a:pt x="138620" y="4406"/>
                  </a:lnTo>
                  <a:lnTo>
                    <a:pt x="138620" y="1320"/>
                  </a:lnTo>
                  <a:lnTo>
                    <a:pt x="135191" y="177"/>
                  </a:lnTo>
                  <a:close/>
                </a:path>
              </a:pathLst>
            </a:custGeom>
            <a:solidFill>
              <a:srgbClr val="FFFFFF"/>
            </a:solidFill>
          </p:spPr>
          <p:txBody>
            <a:bodyPr wrap="square" lIns="0" tIns="0" rIns="0" bIns="0" rtlCol="0"/>
            <a:lstStyle/>
            <a:p>
              <a:endParaRPr sz="1227"/>
            </a:p>
          </p:txBody>
        </p:sp>
        <p:sp>
          <p:nvSpPr>
            <p:cNvPr id="6514" name="object 6514"/>
            <p:cNvSpPr/>
            <p:nvPr/>
          </p:nvSpPr>
          <p:spPr>
            <a:xfrm>
              <a:off x="3206343" y="6980008"/>
              <a:ext cx="2540" cy="10160"/>
            </a:xfrm>
            <a:custGeom>
              <a:avLst/>
              <a:gdLst/>
              <a:ahLst/>
              <a:cxnLst/>
              <a:rect l="l" t="t" r="r" b="b"/>
              <a:pathLst>
                <a:path w="2539" h="10159">
                  <a:moveTo>
                    <a:pt x="2286" y="0"/>
                  </a:moveTo>
                  <a:lnTo>
                    <a:pt x="0" y="1308"/>
                  </a:lnTo>
                  <a:lnTo>
                    <a:pt x="0" y="3187"/>
                  </a:lnTo>
                  <a:lnTo>
                    <a:pt x="0" y="8750"/>
                  </a:lnTo>
                  <a:lnTo>
                    <a:pt x="190" y="8826"/>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6515" name="object 6515"/>
            <p:cNvSpPr/>
            <p:nvPr/>
          </p:nvSpPr>
          <p:spPr>
            <a:xfrm>
              <a:off x="3206343" y="69764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6516" name="object 6516"/>
            <p:cNvSpPr/>
            <p:nvPr/>
          </p:nvSpPr>
          <p:spPr>
            <a:xfrm>
              <a:off x="3206343" y="6974459"/>
              <a:ext cx="2540" cy="3810"/>
            </a:xfrm>
            <a:custGeom>
              <a:avLst/>
              <a:gdLst/>
              <a:ahLst/>
              <a:cxnLst/>
              <a:rect l="l" t="t" r="r" b="b"/>
              <a:pathLst>
                <a:path w="2539" h="3809">
                  <a:moveTo>
                    <a:pt x="2286" y="0"/>
                  </a:moveTo>
                  <a:lnTo>
                    <a:pt x="0" y="1333"/>
                  </a:lnTo>
                  <a:lnTo>
                    <a:pt x="0" y="3263"/>
                  </a:lnTo>
                  <a:lnTo>
                    <a:pt x="2286" y="1955"/>
                  </a:lnTo>
                  <a:lnTo>
                    <a:pt x="2286" y="0"/>
                  </a:lnTo>
                  <a:close/>
                </a:path>
              </a:pathLst>
            </a:custGeom>
            <a:solidFill>
              <a:srgbClr val="5B75A1"/>
            </a:solidFill>
          </p:spPr>
          <p:txBody>
            <a:bodyPr wrap="square" lIns="0" tIns="0" rIns="0" bIns="0" rtlCol="0"/>
            <a:lstStyle/>
            <a:p>
              <a:endParaRPr sz="1227"/>
            </a:p>
          </p:txBody>
        </p:sp>
        <p:sp>
          <p:nvSpPr>
            <p:cNvPr id="6517" name="object 6517"/>
            <p:cNvSpPr/>
            <p:nvPr/>
          </p:nvSpPr>
          <p:spPr>
            <a:xfrm>
              <a:off x="3206343" y="6972757"/>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5A2"/>
            </a:solidFill>
          </p:spPr>
          <p:txBody>
            <a:bodyPr wrap="square" lIns="0" tIns="0" rIns="0" bIns="0" rtlCol="0"/>
            <a:lstStyle/>
            <a:p>
              <a:endParaRPr sz="1227"/>
            </a:p>
          </p:txBody>
        </p:sp>
        <p:sp>
          <p:nvSpPr>
            <p:cNvPr id="6518" name="object 6518"/>
            <p:cNvSpPr/>
            <p:nvPr/>
          </p:nvSpPr>
          <p:spPr>
            <a:xfrm>
              <a:off x="3206343" y="6970941"/>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6519" name="object 6519"/>
            <p:cNvSpPr/>
            <p:nvPr/>
          </p:nvSpPr>
          <p:spPr>
            <a:xfrm>
              <a:off x="3206343" y="6969226"/>
              <a:ext cx="2540" cy="3175"/>
            </a:xfrm>
            <a:custGeom>
              <a:avLst/>
              <a:gdLst/>
              <a:ahLst/>
              <a:cxnLst/>
              <a:rect l="l" t="t" r="r" b="b"/>
              <a:pathLst>
                <a:path w="2539" h="3175">
                  <a:moveTo>
                    <a:pt x="2286" y="0"/>
                  </a:moveTo>
                  <a:lnTo>
                    <a:pt x="0" y="1320"/>
                  </a:lnTo>
                  <a:lnTo>
                    <a:pt x="0" y="3035"/>
                  </a:lnTo>
                  <a:lnTo>
                    <a:pt x="2286" y="1714"/>
                  </a:lnTo>
                  <a:lnTo>
                    <a:pt x="2286" y="0"/>
                  </a:lnTo>
                  <a:close/>
                </a:path>
              </a:pathLst>
            </a:custGeom>
            <a:solidFill>
              <a:srgbClr val="5C76A3"/>
            </a:solidFill>
          </p:spPr>
          <p:txBody>
            <a:bodyPr wrap="square" lIns="0" tIns="0" rIns="0" bIns="0" rtlCol="0"/>
            <a:lstStyle/>
            <a:p>
              <a:endParaRPr sz="1227"/>
            </a:p>
          </p:txBody>
        </p:sp>
        <p:sp>
          <p:nvSpPr>
            <p:cNvPr id="6520" name="object 6520"/>
            <p:cNvSpPr/>
            <p:nvPr/>
          </p:nvSpPr>
          <p:spPr>
            <a:xfrm>
              <a:off x="3206343" y="6967270"/>
              <a:ext cx="2540" cy="3810"/>
            </a:xfrm>
            <a:custGeom>
              <a:avLst/>
              <a:gdLst/>
              <a:ahLst/>
              <a:cxnLst/>
              <a:rect l="l" t="t" r="r" b="b"/>
              <a:pathLst>
                <a:path w="2539" h="3809">
                  <a:moveTo>
                    <a:pt x="2286" y="0"/>
                  </a:moveTo>
                  <a:lnTo>
                    <a:pt x="0" y="1320"/>
                  </a:lnTo>
                  <a:lnTo>
                    <a:pt x="0" y="3276"/>
                  </a:lnTo>
                  <a:lnTo>
                    <a:pt x="2286" y="1955"/>
                  </a:lnTo>
                  <a:lnTo>
                    <a:pt x="2286" y="0"/>
                  </a:lnTo>
                  <a:close/>
                </a:path>
              </a:pathLst>
            </a:custGeom>
            <a:solidFill>
              <a:srgbClr val="5C77A4"/>
            </a:solidFill>
          </p:spPr>
          <p:txBody>
            <a:bodyPr wrap="square" lIns="0" tIns="0" rIns="0" bIns="0" rtlCol="0"/>
            <a:lstStyle/>
            <a:p>
              <a:endParaRPr sz="1227"/>
            </a:p>
          </p:txBody>
        </p:sp>
        <p:sp>
          <p:nvSpPr>
            <p:cNvPr id="6521" name="object 6521"/>
            <p:cNvSpPr/>
            <p:nvPr/>
          </p:nvSpPr>
          <p:spPr>
            <a:xfrm>
              <a:off x="3206343" y="6963676"/>
              <a:ext cx="2540" cy="5080"/>
            </a:xfrm>
            <a:custGeom>
              <a:avLst/>
              <a:gdLst/>
              <a:ahLst/>
              <a:cxnLst/>
              <a:rect l="l" t="t" r="r" b="b"/>
              <a:pathLst>
                <a:path w="2539" h="5079">
                  <a:moveTo>
                    <a:pt x="2286" y="0"/>
                  </a:moveTo>
                  <a:lnTo>
                    <a:pt x="0" y="1320"/>
                  </a:lnTo>
                  <a:lnTo>
                    <a:pt x="0" y="3314"/>
                  </a:lnTo>
                  <a:lnTo>
                    <a:pt x="0" y="4914"/>
                  </a:lnTo>
                  <a:lnTo>
                    <a:pt x="2286" y="3594"/>
                  </a:lnTo>
                  <a:lnTo>
                    <a:pt x="2286" y="1993"/>
                  </a:lnTo>
                  <a:lnTo>
                    <a:pt x="2286" y="0"/>
                  </a:lnTo>
                  <a:close/>
                </a:path>
              </a:pathLst>
            </a:custGeom>
            <a:solidFill>
              <a:srgbClr val="5C78A4"/>
            </a:solidFill>
          </p:spPr>
          <p:txBody>
            <a:bodyPr wrap="square" lIns="0" tIns="0" rIns="0" bIns="0" rtlCol="0"/>
            <a:lstStyle/>
            <a:p>
              <a:endParaRPr sz="1227"/>
            </a:p>
          </p:txBody>
        </p:sp>
        <p:sp>
          <p:nvSpPr>
            <p:cNvPr id="6522" name="object 6522"/>
            <p:cNvSpPr/>
            <p:nvPr/>
          </p:nvSpPr>
          <p:spPr>
            <a:xfrm>
              <a:off x="3206343" y="69621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6523" name="object 6523"/>
            <p:cNvSpPr/>
            <p:nvPr/>
          </p:nvSpPr>
          <p:spPr>
            <a:xfrm>
              <a:off x="3206343" y="69583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6524" name="object 6524"/>
            <p:cNvSpPr/>
            <p:nvPr/>
          </p:nvSpPr>
          <p:spPr>
            <a:xfrm>
              <a:off x="3206343" y="69566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6525" name="object 6525"/>
            <p:cNvSpPr/>
            <p:nvPr/>
          </p:nvSpPr>
          <p:spPr>
            <a:xfrm>
              <a:off x="3206343" y="69547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6526" name="object 6526"/>
            <p:cNvSpPr/>
            <p:nvPr/>
          </p:nvSpPr>
          <p:spPr>
            <a:xfrm>
              <a:off x="3206343" y="6953046"/>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6527" name="object 6527"/>
            <p:cNvSpPr/>
            <p:nvPr/>
          </p:nvSpPr>
          <p:spPr>
            <a:xfrm>
              <a:off x="3206343" y="6951078"/>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BA8"/>
            </a:solidFill>
          </p:spPr>
          <p:txBody>
            <a:bodyPr wrap="square" lIns="0" tIns="0" rIns="0" bIns="0" rtlCol="0"/>
            <a:lstStyle/>
            <a:p>
              <a:endParaRPr sz="1227"/>
            </a:p>
          </p:txBody>
        </p:sp>
        <p:sp>
          <p:nvSpPr>
            <p:cNvPr id="6528" name="object 6528"/>
            <p:cNvSpPr/>
            <p:nvPr/>
          </p:nvSpPr>
          <p:spPr>
            <a:xfrm>
              <a:off x="3206343" y="6949478"/>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6529" name="object 6529"/>
            <p:cNvSpPr/>
            <p:nvPr/>
          </p:nvSpPr>
          <p:spPr>
            <a:xfrm>
              <a:off x="3206343" y="6947509"/>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6530" name="object 6530"/>
            <p:cNvSpPr/>
            <p:nvPr/>
          </p:nvSpPr>
          <p:spPr>
            <a:xfrm>
              <a:off x="3206343" y="6945630"/>
              <a:ext cx="2540" cy="3810"/>
            </a:xfrm>
            <a:custGeom>
              <a:avLst/>
              <a:gdLst/>
              <a:ahLst/>
              <a:cxnLst/>
              <a:rect l="l" t="t" r="r" b="b"/>
              <a:pathLst>
                <a:path w="2539" h="3809">
                  <a:moveTo>
                    <a:pt x="2286" y="0"/>
                  </a:moveTo>
                  <a:lnTo>
                    <a:pt x="0" y="1320"/>
                  </a:lnTo>
                  <a:lnTo>
                    <a:pt x="0" y="3187"/>
                  </a:lnTo>
                  <a:lnTo>
                    <a:pt x="2286" y="1879"/>
                  </a:lnTo>
                  <a:lnTo>
                    <a:pt x="2286" y="0"/>
                  </a:lnTo>
                  <a:close/>
                </a:path>
              </a:pathLst>
            </a:custGeom>
            <a:solidFill>
              <a:srgbClr val="5C7CAA"/>
            </a:solidFill>
          </p:spPr>
          <p:txBody>
            <a:bodyPr wrap="square" lIns="0" tIns="0" rIns="0" bIns="0" rtlCol="0"/>
            <a:lstStyle/>
            <a:p>
              <a:endParaRPr sz="1227"/>
            </a:p>
          </p:txBody>
        </p:sp>
        <p:sp>
          <p:nvSpPr>
            <p:cNvPr id="6531" name="object 6531"/>
            <p:cNvSpPr/>
            <p:nvPr/>
          </p:nvSpPr>
          <p:spPr>
            <a:xfrm>
              <a:off x="3206343" y="6943941"/>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D7DAA"/>
            </a:solidFill>
          </p:spPr>
          <p:txBody>
            <a:bodyPr wrap="square" lIns="0" tIns="0" rIns="0" bIns="0" rtlCol="0"/>
            <a:lstStyle/>
            <a:p>
              <a:endParaRPr sz="1227"/>
            </a:p>
          </p:txBody>
        </p:sp>
        <p:sp>
          <p:nvSpPr>
            <p:cNvPr id="6532" name="object 6532"/>
            <p:cNvSpPr/>
            <p:nvPr/>
          </p:nvSpPr>
          <p:spPr>
            <a:xfrm>
              <a:off x="3206343" y="69420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6533" name="object 6533"/>
            <p:cNvSpPr/>
            <p:nvPr/>
          </p:nvSpPr>
          <p:spPr>
            <a:xfrm>
              <a:off x="3206343" y="6940258"/>
              <a:ext cx="2540" cy="3175"/>
            </a:xfrm>
            <a:custGeom>
              <a:avLst/>
              <a:gdLst/>
              <a:ahLst/>
              <a:cxnLst/>
              <a:rect l="l" t="t" r="r" b="b"/>
              <a:pathLst>
                <a:path w="2539" h="3175">
                  <a:moveTo>
                    <a:pt x="2286" y="0"/>
                  </a:moveTo>
                  <a:lnTo>
                    <a:pt x="0" y="1320"/>
                  </a:lnTo>
                  <a:lnTo>
                    <a:pt x="0" y="3149"/>
                  </a:lnTo>
                  <a:lnTo>
                    <a:pt x="2286" y="1828"/>
                  </a:lnTo>
                  <a:lnTo>
                    <a:pt x="2286" y="0"/>
                  </a:lnTo>
                  <a:close/>
                </a:path>
              </a:pathLst>
            </a:custGeom>
            <a:solidFill>
              <a:srgbClr val="5D7EAB"/>
            </a:solidFill>
          </p:spPr>
          <p:txBody>
            <a:bodyPr wrap="square" lIns="0" tIns="0" rIns="0" bIns="0" rtlCol="0"/>
            <a:lstStyle/>
            <a:p>
              <a:endParaRPr sz="1227"/>
            </a:p>
          </p:txBody>
        </p:sp>
        <p:sp>
          <p:nvSpPr>
            <p:cNvPr id="6534" name="object 6534"/>
            <p:cNvSpPr/>
            <p:nvPr/>
          </p:nvSpPr>
          <p:spPr>
            <a:xfrm>
              <a:off x="3206343" y="6936892"/>
              <a:ext cx="2540" cy="5080"/>
            </a:xfrm>
            <a:custGeom>
              <a:avLst/>
              <a:gdLst/>
              <a:ahLst/>
              <a:cxnLst/>
              <a:rect l="l" t="t" r="r" b="b"/>
              <a:pathLst>
                <a:path w="2539" h="5079">
                  <a:moveTo>
                    <a:pt x="2286" y="0"/>
                  </a:moveTo>
                  <a:lnTo>
                    <a:pt x="0" y="1308"/>
                  </a:lnTo>
                  <a:lnTo>
                    <a:pt x="0" y="2908"/>
                  </a:lnTo>
                  <a:lnTo>
                    <a:pt x="0" y="4686"/>
                  </a:lnTo>
                  <a:lnTo>
                    <a:pt x="2286" y="3365"/>
                  </a:lnTo>
                  <a:lnTo>
                    <a:pt x="2286" y="1600"/>
                  </a:lnTo>
                  <a:lnTo>
                    <a:pt x="2286" y="0"/>
                  </a:lnTo>
                  <a:close/>
                </a:path>
              </a:pathLst>
            </a:custGeom>
            <a:solidFill>
              <a:srgbClr val="5D7FAC"/>
            </a:solidFill>
          </p:spPr>
          <p:txBody>
            <a:bodyPr wrap="square" lIns="0" tIns="0" rIns="0" bIns="0" rtlCol="0"/>
            <a:lstStyle/>
            <a:p>
              <a:endParaRPr sz="1227"/>
            </a:p>
          </p:txBody>
        </p:sp>
        <p:sp>
          <p:nvSpPr>
            <p:cNvPr id="6535" name="object 6535"/>
            <p:cNvSpPr/>
            <p:nvPr/>
          </p:nvSpPr>
          <p:spPr>
            <a:xfrm>
              <a:off x="3206343" y="6934924"/>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D7FAD"/>
            </a:solidFill>
          </p:spPr>
          <p:txBody>
            <a:bodyPr wrap="square" lIns="0" tIns="0" rIns="0" bIns="0" rtlCol="0"/>
            <a:lstStyle/>
            <a:p>
              <a:endParaRPr sz="1227"/>
            </a:p>
          </p:txBody>
        </p:sp>
        <p:sp>
          <p:nvSpPr>
            <p:cNvPr id="6536" name="object 6536"/>
            <p:cNvSpPr/>
            <p:nvPr/>
          </p:nvSpPr>
          <p:spPr>
            <a:xfrm>
              <a:off x="3206343" y="6933158"/>
              <a:ext cx="2540" cy="3175"/>
            </a:xfrm>
            <a:custGeom>
              <a:avLst/>
              <a:gdLst/>
              <a:ahLst/>
              <a:cxnLst/>
              <a:rect l="l" t="t" r="r" b="b"/>
              <a:pathLst>
                <a:path w="2539" h="3175">
                  <a:moveTo>
                    <a:pt x="2286" y="0"/>
                  </a:moveTo>
                  <a:lnTo>
                    <a:pt x="0" y="1320"/>
                  </a:lnTo>
                  <a:lnTo>
                    <a:pt x="0" y="3073"/>
                  </a:lnTo>
                  <a:lnTo>
                    <a:pt x="2286" y="1765"/>
                  </a:lnTo>
                  <a:lnTo>
                    <a:pt x="2286" y="0"/>
                  </a:lnTo>
                  <a:close/>
                </a:path>
              </a:pathLst>
            </a:custGeom>
            <a:solidFill>
              <a:srgbClr val="5D80AD"/>
            </a:solidFill>
          </p:spPr>
          <p:txBody>
            <a:bodyPr wrap="square" lIns="0" tIns="0" rIns="0" bIns="0" rtlCol="0"/>
            <a:lstStyle/>
            <a:p>
              <a:endParaRPr sz="1227"/>
            </a:p>
          </p:txBody>
        </p:sp>
        <p:sp>
          <p:nvSpPr>
            <p:cNvPr id="6537" name="object 6537"/>
            <p:cNvSpPr/>
            <p:nvPr/>
          </p:nvSpPr>
          <p:spPr>
            <a:xfrm>
              <a:off x="3206343" y="69312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6538" name="object 6538"/>
            <p:cNvSpPr/>
            <p:nvPr/>
          </p:nvSpPr>
          <p:spPr>
            <a:xfrm>
              <a:off x="3206343" y="69293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6539" name="object 6539"/>
            <p:cNvSpPr/>
            <p:nvPr/>
          </p:nvSpPr>
          <p:spPr>
            <a:xfrm>
              <a:off x="3206343" y="6927710"/>
              <a:ext cx="2540" cy="3175"/>
            </a:xfrm>
            <a:custGeom>
              <a:avLst/>
              <a:gdLst/>
              <a:ahLst/>
              <a:cxnLst/>
              <a:rect l="l" t="t" r="r" b="b"/>
              <a:pathLst>
                <a:path w="2539" h="3175">
                  <a:moveTo>
                    <a:pt x="2286" y="0"/>
                  </a:moveTo>
                  <a:lnTo>
                    <a:pt x="0" y="1320"/>
                  </a:lnTo>
                  <a:lnTo>
                    <a:pt x="0" y="2959"/>
                  </a:lnTo>
                  <a:lnTo>
                    <a:pt x="2286" y="1638"/>
                  </a:lnTo>
                  <a:lnTo>
                    <a:pt x="2286" y="0"/>
                  </a:lnTo>
                  <a:close/>
                </a:path>
              </a:pathLst>
            </a:custGeom>
            <a:solidFill>
              <a:srgbClr val="5E81AF"/>
            </a:solidFill>
          </p:spPr>
          <p:txBody>
            <a:bodyPr wrap="square" lIns="0" tIns="0" rIns="0" bIns="0" rtlCol="0"/>
            <a:lstStyle/>
            <a:p>
              <a:endParaRPr sz="1227"/>
            </a:p>
          </p:txBody>
        </p:sp>
        <p:sp>
          <p:nvSpPr>
            <p:cNvPr id="6540" name="object 6540"/>
            <p:cNvSpPr/>
            <p:nvPr/>
          </p:nvSpPr>
          <p:spPr>
            <a:xfrm>
              <a:off x="3206343" y="6924078"/>
              <a:ext cx="2540" cy="5080"/>
            </a:xfrm>
            <a:custGeom>
              <a:avLst/>
              <a:gdLst/>
              <a:ahLst/>
              <a:cxnLst/>
              <a:rect l="l" t="t" r="r" b="b"/>
              <a:pathLst>
                <a:path w="2539" h="5079">
                  <a:moveTo>
                    <a:pt x="2286" y="0"/>
                  </a:moveTo>
                  <a:lnTo>
                    <a:pt x="0" y="1320"/>
                  </a:lnTo>
                  <a:lnTo>
                    <a:pt x="0" y="2971"/>
                  </a:lnTo>
                  <a:lnTo>
                    <a:pt x="0" y="4953"/>
                  </a:lnTo>
                  <a:lnTo>
                    <a:pt x="2286" y="3632"/>
                  </a:lnTo>
                  <a:lnTo>
                    <a:pt x="2286" y="1651"/>
                  </a:lnTo>
                  <a:lnTo>
                    <a:pt x="2286" y="0"/>
                  </a:lnTo>
                  <a:close/>
                </a:path>
              </a:pathLst>
            </a:custGeom>
            <a:solidFill>
              <a:srgbClr val="5E82AF"/>
            </a:solidFill>
          </p:spPr>
          <p:txBody>
            <a:bodyPr wrap="square" lIns="0" tIns="0" rIns="0" bIns="0" rtlCol="0"/>
            <a:lstStyle/>
            <a:p>
              <a:endParaRPr sz="1227"/>
            </a:p>
          </p:txBody>
        </p:sp>
        <p:sp>
          <p:nvSpPr>
            <p:cNvPr id="6541" name="object 6541"/>
            <p:cNvSpPr/>
            <p:nvPr/>
          </p:nvSpPr>
          <p:spPr>
            <a:xfrm>
              <a:off x="3206343" y="6922185"/>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6542" name="object 6542"/>
            <p:cNvSpPr/>
            <p:nvPr/>
          </p:nvSpPr>
          <p:spPr>
            <a:xfrm>
              <a:off x="3206343" y="69186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6543" name="object 6543"/>
            <p:cNvSpPr/>
            <p:nvPr/>
          </p:nvSpPr>
          <p:spPr>
            <a:xfrm>
              <a:off x="3206343" y="6917080"/>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E84B2"/>
            </a:solidFill>
          </p:spPr>
          <p:txBody>
            <a:bodyPr wrap="square" lIns="0" tIns="0" rIns="0" bIns="0" rtlCol="0"/>
            <a:lstStyle/>
            <a:p>
              <a:endParaRPr sz="1227"/>
            </a:p>
          </p:txBody>
        </p:sp>
        <p:sp>
          <p:nvSpPr>
            <p:cNvPr id="6544" name="object 6544"/>
            <p:cNvSpPr/>
            <p:nvPr/>
          </p:nvSpPr>
          <p:spPr>
            <a:xfrm>
              <a:off x="3206343" y="6915035"/>
              <a:ext cx="2540" cy="3810"/>
            </a:xfrm>
            <a:custGeom>
              <a:avLst/>
              <a:gdLst/>
              <a:ahLst/>
              <a:cxnLst/>
              <a:rect l="l" t="t" r="r" b="b"/>
              <a:pathLst>
                <a:path w="2539" h="3809">
                  <a:moveTo>
                    <a:pt x="2286" y="0"/>
                  </a:moveTo>
                  <a:lnTo>
                    <a:pt x="0" y="1320"/>
                  </a:lnTo>
                  <a:lnTo>
                    <a:pt x="0" y="3365"/>
                  </a:lnTo>
                  <a:lnTo>
                    <a:pt x="2286" y="2044"/>
                  </a:lnTo>
                  <a:lnTo>
                    <a:pt x="2286" y="0"/>
                  </a:lnTo>
                  <a:close/>
                </a:path>
              </a:pathLst>
            </a:custGeom>
            <a:solidFill>
              <a:srgbClr val="5E85B2"/>
            </a:solidFill>
          </p:spPr>
          <p:txBody>
            <a:bodyPr wrap="square" lIns="0" tIns="0" rIns="0" bIns="0" rtlCol="0"/>
            <a:lstStyle/>
            <a:p>
              <a:endParaRPr sz="1227"/>
            </a:p>
          </p:txBody>
        </p:sp>
        <p:sp>
          <p:nvSpPr>
            <p:cNvPr id="6545" name="object 6545"/>
            <p:cNvSpPr/>
            <p:nvPr/>
          </p:nvSpPr>
          <p:spPr>
            <a:xfrm>
              <a:off x="3206343" y="6911555"/>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6546" name="object 6546"/>
            <p:cNvSpPr/>
            <p:nvPr/>
          </p:nvSpPr>
          <p:spPr>
            <a:xfrm>
              <a:off x="3206343" y="6909612"/>
              <a:ext cx="2540" cy="3810"/>
            </a:xfrm>
            <a:custGeom>
              <a:avLst/>
              <a:gdLst/>
              <a:ahLst/>
              <a:cxnLst/>
              <a:rect l="l" t="t" r="r" b="b"/>
              <a:pathLst>
                <a:path w="2539" h="3809">
                  <a:moveTo>
                    <a:pt x="2286" y="0"/>
                  </a:moveTo>
                  <a:lnTo>
                    <a:pt x="0" y="1320"/>
                  </a:lnTo>
                  <a:lnTo>
                    <a:pt x="0" y="3251"/>
                  </a:lnTo>
                  <a:lnTo>
                    <a:pt x="2286" y="1943"/>
                  </a:lnTo>
                  <a:lnTo>
                    <a:pt x="2286" y="0"/>
                  </a:lnTo>
                  <a:close/>
                </a:path>
              </a:pathLst>
            </a:custGeom>
            <a:solidFill>
              <a:srgbClr val="5E86B4"/>
            </a:solidFill>
          </p:spPr>
          <p:txBody>
            <a:bodyPr wrap="square" lIns="0" tIns="0" rIns="0" bIns="0" rtlCol="0"/>
            <a:lstStyle/>
            <a:p>
              <a:endParaRPr sz="1227"/>
            </a:p>
          </p:txBody>
        </p:sp>
        <p:sp>
          <p:nvSpPr>
            <p:cNvPr id="6547" name="object 6547"/>
            <p:cNvSpPr/>
            <p:nvPr/>
          </p:nvSpPr>
          <p:spPr>
            <a:xfrm>
              <a:off x="3206343" y="6905993"/>
              <a:ext cx="2540" cy="5080"/>
            </a:xfrm>
            <a:custGeom>
              <a:avLst/>
              <a:gdLst/>
              <a:ahLst/>
              <a:cxnLst/>
              <a:rect l="l" t="t" r="r" b="b"/>
              <a:pathLst>
                <a:path w="2539" h="5079">
                  <a:moveTo>
                    <a:pt x="2286" y="0"/>
                  </a:moveTo>
                  <a:lnTo>
                    <a:pt x="0" y="1320"/>
                  </a:lnTo>
                  <a:lnTo>
                    <a:pt x="0" y="3302"/>
                  </a:lnTo>
                  <a:lnTo>
                    <a:pt x="0" y="4940"/>
                  </a:lnTo>
                  <a:lnTo>
                    <a:pt x="2286" y="3619"/>
                  </a:lnTo>
                  <a:lnTo>
                    <a:pt x="2286" y="1993"/>
                  </a:lnTo>
                  <a:lnTo>
                    <a:pt x="2286" y="0"/>
                  </a:lnTo>
                  <a:close/>
                </a:path>
              </a:pathLst>
            </a:custGeom>
            <a:solidFill>
              <a:srgbClr val="5E87B4"/>
            </a:solidFill>
          </p:spPr>
          <p:txBody>
            <a:bodyPr wrap="square" lIns="0" tIns="0" rIns="0" bIns="0" rtlCol="0"/>
            <a:lstStyle/>
            <a:p>
              <a:endParaRPr sz="1227"/>
            </a:p>
          </p:txBody>
        </p:sp>
        <p:sp>
          <p:nvSpPr>
            <p:cNvPr id="6548" name="object 6548"/>
            <p:cNvSpPr/>
            <p:nvPr/>
          </p:nvSpPr>
          <p:spPr>
            <a:xfrm>
              <a:off x="3206343" y="6904393"/>
              <a:ext cx="2540" cy="3175"/>
            </a:xfrm>
            <a:custGeom>
              <a:avLst/>
              <a:gdLst/>
              <a:ahLst/>
              <a:cxnLst/>
              <a:rect l="l" t="t" r="r" b="b"/>
              <a:pathLst>
                <a:path w="2539" h="3175">
                  <a:moveTo>
                    <a:pt x="2286" y="0"/>
                  </a:moveTo>
                  <a:lnTo>
                    <a:pt x="0" y="1308"/>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6549" name="object 6549"/>
            <p:cNvSpPr/>
            <p:nvPr/>
          </p:nvSpPr>
          <p:spPr>
            <a:xfrm>
              <a:off x="3206343" y="6902450"/>
              <a:ext cx="2540" cy="3810"/>
            </a:xfrm>
            <a:custGeom>
              <a:avLst/>
              <a:gdLst/>
              <a:ahLst/>
              <a:cxnLst/>
              <a:rect l="l" t="t" r="r" b="b"/>
              <a:pathLst>
                <a:path w="2539" h="3809">
                  <a:moveTo>
                    <a:pt x="2286" y="0"/>
                  </a:moveTo>
                  <a:lnTo>
                    <a:pt x="0" y="1308"/>
                  </a:lnTo>
                  <a:lnTo>
                    <a:pt x="0" y="3251"/>
                  </a:lnTo>
                  <a:lnTo>
                    <a:pt x="2286" y="1943"/>
                  </a:lnTo>
                  <a:lnTo>
                    <a:pt x="2286" y="0"/>
                  </a:lnTo>
                  <a:close/>
                </a:path>
              </a:pathLst>
            </a:custGeom>
            <a:solidFill>
              <a:srgbClr val="5E88B6"/>
            </a:solidFill>
          </p:spPr>
          <p:txBody>
            <a:bodyPr wrap="square" lIns="0" tIns="0" rIns="0" bIns="0" rtlCol="0"/>
            <a:lstStyle/>
            <a:p>
              <a:endParaRPr sz="1227"/>
            </a:p>
          </p:txBody>
        </p:sp>
        <p:sp>
          <p:nvSpPr>
            <p:cNvPr id="6550" name="object 6550"/>
            <p:cNvSpPr/>
            <p:nvPr/>
          </p:nvSpPr>
          <p:spPr>
            <a:xfrm>
              <a:off x="3206343" y="6900583"/>
              <a:ext cx="2540" cy="3175"/>
            </a:xfrm>
            <a:custGeom>
              <a:avLst/>
              <a:gdLst/>
              <a:ahLst/>
              <a:cxnLst/>
              <a:rect l="l" t="t" r="r" b="b"/>
              <a:pathLst>
                <a:path w="2539" h="3175">
                  <a:moveTo>
                    <a:pt x="2286" y="0"/>
                  </a:moveTo>
                  <a:lnTo>
                    <a:pt x="0" y="1320"/>
                  </a:lnTo>
                  <a:lnTo>
                    <a:pt x="0" y="3174"/>
                  </a:lnTo>
                  <a:lnTo>
                    <a:pt x="2286" y="1866"/>
                  </a:lnTo>
                  <a:lnTo>
                    <a:pt x="2286" y="0"/>
                  </a:lnTo>
                  <a:close/>
                </a:path>
              </a:pathLst>
            </a:custGeom>
            <a:solidFill>
              <a:srgbClr val="5F88B6"/>
            </a:solidFill>
          </p:spPr>
          <p:txBody>
            <a:bodyPr wrap="square" lIns="0" tIns="0" rIns="0" bIns="0" rtlCol="0"/>
            <a:lstStyle/>
            <a:p>
              <a:endParaRPr sz="1227"/>
            </a:p>
          </p:txBody>
        </p:sp>
        <p:sp>
          <p:nvSpPr>
            <p:cNvPr id="6551" name="object 6551"/>
            <p:cNvSpPr/>
            <p:nvPr/>
          </p:nvSpPr>
          <p:spPr>
            <a:xfrm>
              <a:off x="3206343" y="6898779"/>
              <a:ext cx="2540" cy="3175"/>
            </a:xfrm>
            <a:custGeom>
              <a:avLst/>
              <a:gdLst/>
              <a:ahLst/>
              <a:cxnLst/>
              <a:rect l="l" t="t" r="r" b="b"/>
              <a:pathLst>
                <a:path w="2539" h="3175">
                  <a:moveTo>
                    <a:pt x="2286" y="0"/>
                  </a:moveTo>
                  <a:lnTo>
                    <a:pt x="0" y="1308"/>
                  </a:lnTo>
                  <a:lnTo>
                    <a:pt x="0" y="3124"/>
                  </a:lnTo>
                  <a:lnTo>
                    <a:pt x="2286" y="1803"/>
                  </a:lnTo>
                  <a:lnTo>
                    <a:pt x="2286" y="0"/>
                  </a:lnTo>
                  <a:close/>
                </a:path>
              </a:pathLst>
            </a:custGeom>
            <a:solidFill>
              <a:srgbClr val="5F89B6"/>
            </a:solidFill>
          </p:spPr>
          <p:txBody>
            <a:bodyPr wrap="square" lIns="0" tIns="0" rIns="0" bIns="0" rtlCol="0"/>
            <a:lstStyle/>
            <a:p>
              <a:endParaRPr sz="1227"/>
            </a:p>
          </p:txBody>
        </p:sp>
        <p:sp>
          <p:nvSpPr>
            <p:cNvPr id="6552" name="object 6552"/>
            <p:cNvSpPr/>
            <p:nvPr/>
          </p:nvSpPr>
          <p:spPr>
            <a:xfrm>
              <a:off x="3206267" y="6896722"/>
              <a:ext cx="2540" cy="3810"/>
            </a:xfrm>
            <a:custGeom>
              <a:avLst/>
              <a:gdLst/>
              <a:ahLst/>
              <a:cxnLst/>
              <a:rect l="l" t="t" r="r" b="b"/>
              <a:pathLst>
                <a:path w="2539" h="3809">
                  <a:moveTo>
                    <a:pt x="2362" y="0"/>
                  </a:moveTo>
                  <a:lnTo>
                    <a:pt x="0" y="1371"/>
                  </a:lnTo>
                  <a:lnTo>
                    <a:pt x="76" y="3365"/>
                  </a:lnTo>
                  <a:lnTo>
                    <a:pt x="2362" y="2057"/>
                  </a:lnTo>
                  <a:lnTo>
                    <a:pt x="2362" y="0"/>
                  </a:lnTo>
                  <a:close/>
                </a:path>
              </a:pathLst>
            </a:custGeom>
            <a:solidFill>
              <a:srgbClr val="5F8AB7"/>
            </a:solidFill>
          </p:spPr>
          <p:txBody>
            <a:bodyPr wrap="square" lIns="0" tIns="0" rIns="0" bIns="0" rtlCol="0"/>
            <a:lstStyle/>
            <a:p>
              <a:endParaRPr sz="1227"/>
            </a:p>
          </p:txBody>
        </p:sp>
        <p:sp>
          <p:nvSpPr>
            <p:cNvPr id="6553" name="object 6553"/>
            <p:cNvSpPr/>
            <p:nvPr/>
          </p:nvSpPr>
          <p:spPr>
            <a:xfrm>
              <a:off x="3202457" y="6895071"/>
              <a:ext cx="6350" cy="3175"/>
            </a:xfrm>
            <a:custGeom>
              <a:avLst/>
              <a:gdLst/>
              <a:ahLst/>
              <a:cxnLst/>
              <a:rect l="l" t="t" r="r" b="b"/>
              <a:pathLst>
                <a:path w="6350" h="3175">
                  <a:moveTo>
                    <a:pt x="6172" y="1104"/>
                  </a:moveTo>
                  <a:lnTo>
                    <a:pt x="5016" y="698"/>
                  </a:lnTo>
                  <a:lnTo>
                    <a:pt x="2984" y="0"/>
                  </a:lnTo>
                  <a:lnTo>
                    <a:pt x="0" y="1714"/>
                  </a:lnTo>
                  <a:lnTo>
                    <a:pt x="2057" y="2413"/>
                  </a:lnTo>
                  <a:lnTo>
                    <a:pt x="3810" y="3022"/>
                  </a:lnTo>
                  <a:lnTo>
                    <a:pt x="6172" y="1651"/>
                  </a:lnTo>
                  <a:lnTo>
                    <a:pt x="6172" y="1104"/>
                  </a:lnTo>
                  <a:close/>
                </a:path>
              </a:pathLst>
            </a:custGeom>
            <a:solidFill>
              <a:srgbClr val="5F8AB8"/>
            </a:solidFill>
          </p:spPr>
          <p:txBody>
            <a:bodyPr wrap="square" lIns="0" tIns="0" rIns="0" bIns="0" rtlCol="0"/>
            <a:lstStyle/>
            <a:p>
              <a:endParaRPr sz="1227"/>
            </a:p>
          </p:txBody>
        </p:sp>
        <p:sp>
          <p:nvSpPr>
            <p:cNvPr id="6554" name="object 6554"/>
            <p:cNvSpPr/>
            <p:nvPr/>
          </p:nvSpPr>
          <p:spPr>
            <a:xfrm>
              <a:off x="3200920" y="6894538"/>
              <a:ext cx="5080" cy="2540"/>
            </a:xfrm>
            <a:custGeom>
              <a:avLst/>
              <a:gdLst/>
              <a:ahLst/>
              <a:cxnLst/>
              <a:rect l="l" t="t" r="r" b="b"/>
              <a:pathLst>
                <a:path w="5080" h="2540">
                  <a:moveTo>
                    <a:pt x="2984" y="0"/>
                  </a:moveTo>
                  <a:lnTo>
                    <a:pt x="0" y="1714"/>
                  </a:lnTo>
                  <a:lnTo>
                    <a:pt x="1536" y="2247"/>
                  </a:lnTo>
                  <a:lnTo>
                    <a:pt x="4521" y="533"/>
                  </a:lnTo>
                  <a:lnTo>
                    <a:pt x="2984" y="0"/>
                  </a:lnTo>
                  <a:close/>
                </a:path>
              </a:pathLst>
            </a:custGeom>
            <a:solidFill>
              <a:srgbClr val="5F8BB8"/>
            </a:solidFill>
          </p:spPr>
          <p:txBody>
            <a:bodyPr wrap="square" lIns="0" tIns="0" rIns="0" bIns="0" rtlCol="0"/>
            <a:lstStyle/>
            <a:p>
              <a:endParaRPr sz="1227"/>
            </a:p>
          </p:txBody>
        </p:sp>
        <p:sp>
          <p:nvSpPr>
            <p:cNvPr id="6555" name="object 6555"/>
            <p:cNvSpPr/>
            <p:nvPr/>
          </p:nvSpPr>
          <p:spPr>
            <a:xfrm>
              <a:off x="3198596" y="6893725"/>
              <a:ext cx="5715" cy="2540"/>
            </a:xfrm>
            <a:custGeom>
              <a:avLst/>
              <a:gdLst/>
              <a:ahLst/>
              <a:cxnLst/>
              <a:rect l="l" t="t" r="r" b="b"/>
              <a:pathLst>
                <a:path w="5714" h="2540">
                  <a:moveTo>
                    <a:pt x="2997" y="0"/>
                  </a:moveTo>
                  <a:lnTo>
                    <a:pt x="0" y="1727"/>
                  </a:lnTo>
                  <a:lnTo>
                    <a:pt x="2324" y="2527"/>
                  </a:lnTo>
                  <a:lnTo>
                    <a:pt x="5308" y="812"/>
                  </a:lnTo>
                  <a:lnTo>
                    <a:pt x="2997" y="0"/>
                  </a:lnTo>
                  <a:close/>
                </a:path>
              </a:pathLst>
            </a:custGeom>
            <a:solidFill>
              <a:srgbClr val="5F8CB9"/>
            </a:solidFill>
          </p:spPr>
          <p:txBody>
            <a:bodyPr wrap="square" lIns="0" tIns="0" rIns="0" bIns="0" rtlCol="0"/>
            <a:lstStyle/>
            <a:p>
              <a:endParaRPr sz="1227"/>
            </a:p>
          </p:txBody>
        </p:sp>
        <p:sp>
          <p:nvSpPr>
            <p:cNvPr id="6556" name="object 6556"/>
            <p:cNvSpPr/>
            <p:nvPr/>
          </p:nvSpPr>
          <p:spPr>
            <a:xfrm>
              <a:off x="3196920" y="6893153"/>
              <a:ext cx="5080" cy="2540"/>
            </a:xfrm>
            <a:custGeom>
              <a:avLst/>
              <a:gdLst/>
              <a:ahLst/>
              <a:cxnLst/>
              <a:rect l="l" t="t" r="r" b="b"/>
              <a:pathLst>
                <a:path w="5080" h="2540">
                  <a:moveTo>
                    <a:pt x="2997" y="0"/>
                  </a:moveTo>
                  <a:lnTo>
                    <a:pt x="0" y="1727"/>
                  </a:lnTo>
                  <a:lnTo>
                    <a:pt x="1676" y="2298"/>
                  </a:lnTo>
                  <a:lnTo>
                    <a:pt x="4673" y="571"/>
                  </a:lnTo>
                  <a:lnTo>
                    <a:pt x="2997" y="0"/>
                  </a:lnTo>
                  <a:close/>
                </a:path>
              </a:pathLst>
            </a:custGeom>
            <a:solidFill>
              <a:srgbClr val="5F8CBA"/>
            </a:solidFill>
          </p:spPr>
          <p:txBody>
            <a:bodyPr wrap="square" lIns="0" tIns="0" rIns="0" bIns="0" rtlCol="0"/>
            <a:lstStyle/>
            <a:p>
              <a:endParaRPr sz="1227"/>
            </a:p>
          </p:txBody>
        </p:sp>
        <p:sp>
          <p:nvSpPr>
            <p:cNvPr id="6557" name="object 6557"/>
            <p:cNvSpPr/>
            <p:nvPr/>
          </p:nvSpPr>
          <p:spPr>
            <a:xfrm>
              <a:off x="3194685" y="6892379"/>
              <a:ext cx="5715" cy="2540"/>
            </a:xfrm>
            <a:custGeom>
              <a:avLst/>
              <a:gdLst/>
              <a:ahLst/>
              <a:cxnLst/>
              <a:rect l="l" t="t" r="r" b="b"/>
              <a:pathLst>
                <a:path w="5714" h="2540">
                  <a:moveTo>
                    <a:pt x="3009" y="0"/>
                  </a:moveTo>
                  <a:lnTo>
                    <a:pt x="0" y="1727"/>
                  </a:lnTo>
                  <a:lnTo>
                    <a:pt x="2235" y="2501"/>
                  </a:lnTo>
                  <a:lnTo>
                    <a:pt x="5232" y="774"/>
                  </a:lnTo>
                  <a:lnTo>
                    <a:pt x="3009" y="0"/>
                  </a:lnTo>
                  <a:close/>
                </a:path>
              </a:pathLst>
            </a:custGeom>
            <a:solidFill>
              <a:srgbClr val="608DBA"/>
            </a:solidFill>
          </p:spPr>
          <p:txBody>
            <a:bodyPr wrap="square" lIns="0" tIns="0" rIns="0" bIns="0" rtlCol="0"/>
            <a:lstStyle/>
            <a:p>
              <a:endParaRPr sz="1227"/>
            </a:p>
          </p:txBody>
        </p:sp>
        <p:sp>
          <p:nvSpPr>
            <p:cNvPr id="6558" name="object 6558"/>
            <p:cNvSpPr/>
            <p:nvPr/>
          </p:nvSpPr>
          <p:spPr>
            <a:xfrm>
              <a:off x="3190900" y="6891070"/>
              <a:ext cx="6985" cy="3175"/>
            </a:xfrm>
            <a:custGeom>
              <a:avLst/>
              <a:gdLst/>
              <a:ahLst/>
              <a:cxnLst/>
              <a:rect l="l" t="t" r="r" b="b"/>
              <a:pathLst>
                <a:path w="6985" h="3175">
                  <a:moveTo>
                    <a:pt x="6794" y="1308"/>
                  </a:moveTo>
                  <a:lnTo>
                    <a:pt x="4737" y="584"/>
                  </a:lnTo>
                  <a:lnTo>
                    <a:pt x="3022" y="0"/>
                  </a:lnTo>
                  <a:lnTo>
                    <a:pt x="0" y="1739"/>
                  </a:lnTo>
                  <a:lnTo>
                    <a:pt x="1727" y="2336"/>
                  </a:lnTo>
                  <a:lnTo>
                    <a:pt x="3784" y="3035"/>
                  </a:lnTo>
                  <a:lnTo>
                    <a:pt x="6794" y="1308"/>
                  </a:lnTo>
                  <a:close/>
                </a:path>
              </a:pathLst>
            </a:custGeom>
            <a:solidFill>
              <a:srgbClr val="608DBB"/>
            </a:solidFill>
          </p:spPr>
          <p:txBody>
            <a:bodyPr wrap="square" lIns="0" tIns="0" rIns="0" bIns="0" rtlCol="0"/>
            <a:lstStyle/>
            <a:p>
              <a:endParaRPr sz="1227"/>
            </a:p>
          </p:txBody>
        </p:sp>
        <p:sp>
          <p:nvSpPr>
            <p:cNvPr id="6559" name="object 6559"/>
            <p:cNvSpPr/>
            <p:nvPr/>
          </p:nvSpPr>
          <p:spPr>
            <a:xfrm>
              <a:off x="3188843" y="6890347"/>
              <a:ext cx="5080" cy="2540"/>
            </a:xfrm>
            <a:custGeom>
              <a:avLst/>
              <a:gdLst/>
              <a:ahLst/>
              <a:cxnLst/>
              <a:rect l="l" t="t" r="r" b="b"/>
              <a:pathLst>
                <a:path w="5080" h="2540">
                  <a:moveTo>
                    <a:pt x="3022" y="0"/>
                  </a:moveTo>
                  <a:lnTo>
                    <a:pt x="0" y="1752"/>
                  </a:lnTo>
                  <a:lnTo>
                    <a:pt x="2057" y="2463"/>
                  </a:lnTo>
                  <a:lnTo>
                    <a:pt x="5080" y="723"/>
                  </a:lnTo>
                  <a:lnTo>
                    <a:pt x="3022" y="0"/>
                  </a:lnTo>
                  <a:close/>
                </a:path>
              </a:pathLst>
            </a:custGeom>
            <a:solidFill>
              <a:srgbClr val="608EBC"/>
            </a:solidFill>
          </p:spPr>
          <p:txBody>
            <a:bodyPr wrap="square" lIns="0" tIns="0" rIns="0" bIns="0" rtlCol="0"/>
            <a:lstStyle/>
            <a:p>
              <a:endParaRPr sz="1227"/>
            </a:p>
          </p:txBody>
        </p:sp>
        <p:sp>
          <p:nvSpPr>
            <p:cNvPr id="6560" name="object 6560"/>
            <p:cNvSpPr/>
            <p:nvPr/>
          </p:nvSpPr>
          <p:spPr>
            <a:xfrm>
              <a:off x="3187026" y="6889724"/>
              <a:ext cx="5080" cy="2540"/>
            </a:xfrm>
            <a:custGeom>
              <a:avLst/>
              <a:gdLst/>
              <a:ahLst/>
              <a:cxnLst/>
              <a:rect l="l" t="t" r="r" b="b"/>
              <a:pathLst>
                <a:path w="5080" h="2540">
                  <a:moveTo>
                    <a:pt x="3048" y="0"/>
                  </a:moveTo>
                  <a:lnTo>
                    <a:pt x="0" y="1752"/>
                  </a:lnTo>
                  <a:lnTo>
                    <a:pt x="1816" y="2374"/>
                  </a:lnTo>
                  <a:lnTo>
                    <a:pt x="4838" y="622"/>
                  </a:lnTo>
                  <a:lnTo>
                    <a:pt x="3048" y="0"/>
                  </a:lnTo>
                  <a:close/>
                </a:path>
              </a:pathLst>
            </a:custGeom>
            <a:solidFill>
              <a:srgbClr val="608FBC"/>
            </a:solidFill>
          </p:spPr>
          <p:txBody>
            <a:bodyPr wrap="square" lIns="0" tIns="0" rIns="0" bIns="0" rtlCol="0"/>
            <a:lstStyle/>
            <a:p>
              <a:endParaRPr sz="1227"/>
            </a:p>
          </p:txBody>
        </p:sp>
        <p:sp>
          <p:nvSpPr>
            <p:cNvPr id="6561" name="object 6561"/>
            <p:cNvSpPr/>
            <p:nvPr/>
          </p:nvSpPr>
          <p:spPr>
            <a:xfrm>
              <a:off x="3183077" y="6888365"/>
              <a:ext cx="7620" cy="3175"/>
            </a:xfrm>
            <a:custGeom>
              <a:avLst/>
              <a:gdLst/>
              <a:ahLst/>
              <a:cxnLst/>
              <a:rect l="l" t="t" r="r" b="b"/>
              <a:pathLst>
                <a:path w="7619" h="3175">
                  <a:moveTo>
                    <a:pt x="6997" y="1358"/>
                  </a:moveTo>
                  <a:lnTo>
                    <a:pt x="4838" y="609"/>
                  </a:lnTo>
                  <a:lnTo>
                    <a:pt x="3073" y="0"/>
                  </a:lnTo>
                  <a:lnTo>
                    <a:pt x="0" y="1752"/>
                  </a:lnTo>
                  <a:lnTo>
                    <a:pt x="1790" y="2362"/>
                  </a:lnTo>
                  <a:lnTo>
                    <a:pt x="3949" y="3111"/>
                  </a:lnTo>
                  <a:lnTo>
                    <a:pt x="6997" y="1358"/>
                  </a:lnTo>
                  <a:close/>
                </a:path>
              </a:pathLst>
            </a:custGeom>
            <a:solidFill>
              <a:srgbClr val="608FBD"/>
            </a:solidFill>
          </p:spPr>
          <p:txBody>
            <a:bodyPr wrap="square" lIns="0" tIns="0" rIns="0" bIns="0" rtlCol="0"/>
            <a:lstStyle/>
            <a:p>
              <a:endParaRPr sz="1227"/>
            </a:p>
          </p:txBody>
        </p:sp>
        <p:sp>
          <p:nvSpPr>
            <p:cNvPr id="6562" name="object 6562"/>
            <p:cNvSpPr/>
            <p:nvPr/>
          </p:nvSpPr>
          <p:spPr>
            <a:xfrm>
              <a:off x="3180956" y="6887629"/>
              <a:ext cx="5715" cy="2540"/>
            </a:xfrm>
            <a:custGeom>
              <a:avLst/>
              <a:gdLst/>
              <a:ahLst/>
              <a:cxnLst/>
              <a:rect l="l" t="t" r="r" b="b"/>
              <a:pathLst>
                <a:path w="5714" h="2540">
                  <a:moveTo>
                    <a:pt x="3073" y="0"/>
                  </a:moveTo>
                  <a:lnTo>
                    <a:pt x="0" y="1752"/>
                  </a:lnTo>
                  <a:lnTo>
                    <a:pt x="2120" y="2489"/>
                  </a:lnTo>
                  <a:lnTo>
                    <a:pt x="5194" y="736"/>
                  </a:lnTo>
                  <a:lnTo>
                    <a:pt x="3073" y="0"/>
                  </a:lnTo>
                  <a:close/>
                </a:path>
              </a:pathLst>
            </a:custGeom>
            <a:solidFill>
              <a:srgbClr val="6090BD"/>
            </a:solidFill>
          </p:spPr>
          <p:txBody>
            <a:bodyPr wrap="square" lIns="0" tIns="0" rIns="0" bIns="0" rtlCol="0"/>
            <a:lstStyle/>
            <a:p>
              <a:endParaRPr sz="1227"/>
            </a:p>
          </p:txBody>
        </p:sp>
        <p:sp>
          <p:nvSpPr>
            <p:cNvPr id="6563" name="object 6563"/>
            <p:cNvSpPr/>
            <p:nvPr/>
          </p:nvSpPr>
          <p:spPr>
            <a:xfrm>
              <a:off x="3179330" y="6887057"/>
              <a:ext cx="5080" cy="2540"/>
            </a:xfrm>
            <a:custGeom>
              <a:avLst/>
              <a:gdLst/>
              <a:ahLst/>
              <a:cxnLst/>
              <a:rect l="l" t="t" r="r" b="b"/>
              <a:pathLst>
                <a:path w="5080" h="2540">
                  <a:moveTo>
                    <a:pt x="3073" y="0"/>
                  </a:moveTo>
                  <a:lnTo>
                    <a:pt x="0" y="1765"/>
                  </a:lnTo>
                  <a:lnTo>
                    <a:pt x="1625" y="2324"/>
                  </a:lnTo>
                  <a:lnTo>
                    <a:pt x="4698" y="571"/>
                  </a:lnTo>
                  <a:lnTo>
                    <a:pt x="3073" y="0"/>
                  </a:lnTo>
                  <a:close/>
                </a:path>
              </a:pathLst>
            </a:custGeom>
            <a:solidFill>
              <a:srgbClr val="6190BE"/>
            </a:solidFill>
          </p:spPr>
          <p:txBody>
            <a:bodyPr wrap="square" lIns="0" tIns="0" rIns="0" bIns="0" rtlCol="0"/>
            <a:lstStyle/>
            <a:p>
              <a:endParaRPr sz="1227"/>
            </a:p>
          </p:txBody>
        </p:sp>
        <p:sp>
          <p:nvSpPr>
            <p:cNvPr id="6564" name="object 6564"/>
            <p:cNvSpPr/>
            <p:nvPr/>
          </p:nvSpPr>
          <p:spPr>
            <a:xfrm>
              <a:off x="3173247" y="6884949"/>
              <a:ext cx="9525" cy="4445"/>
            </a:xfrm>
            <a:custGeom>
              <a:avLst/>
              <a:gdLst/>
              <a:ahLst/>
              <a:cxnLst/>
              <a:rect l="l" t="t" r="r" b="b"/>
              <a:pathLst>
                <a:path w="9525" h="4445">
                  <a:moveTo>
                    <a:pt x="9156" y="2108"/>
                  </a:moveTo>
                  <a:lnTo>
                    <a:pt x="7023" y="1371"/>
                  </a:lnTo>
                  <a:lnTo>
                    <a:pt x="4927" y="635"/>
                  </a:lnTo>
                  <a:lnTo>
                    <a:pt x="3098" y="0"/>
                  </a:lnTo>
                  <a:lnTo>
                    <a:pt x="0" y="1790"/>
                  </a:lnTo>
                  <a:lnTo>
                    <a:pt x="1854" y="2425"/>
                  </a:lnTo>
                  <a:lnTo>
                    <a:pt x="3937" y="3136"/>
                  </a:lnTo>
                  <a:lnTo>
                    <a:pt x="6083" y="3873"/>
                  </a:lnTo>
                  <a:lnTo>
                    <a:pt x="9156" y="2108"/>
                  </a:lnTo>
                  <a:close/>
                </a:path>
              </a:pathLst>
            </a:custGeom>
            <a:solidFill>
              <a:srgbClr val="6191BF"/>
            </a:solidFill>
          </p:spPr>
          <p:txBody>
            <a:bodyPr wrap="square" lIns="0" tIns="0" rIns="0" bIns="0" rtlCol="0"/>
            <a:lstStyle/>
            <a:p>
              <a:endParaRPr sz="1227"/>
            </a:p>
          </p:txBody>
        </p:sp>
        <p:sp>
          <p:nvSpPr>
            <p:cNvPr id="6565" name="object 6565"/>
            <p:cNvSpPr/>
            <p:nvPr/>
          </p:nvSpPr>
          <p:spPr>
            <a:xfrm>
              <a:off x="3171240" y="6884251"/>
              <a:ext cx="5715" cy="2540"/>
            </a:xfrm>
            <a:custGeom>
              <a:avLst/>
              <a:gdLst/>
              <a:ahLst/>
              <a:cxnLst/>
              <a:rect l="l" t="t" r="r" b="b"/>
              <a:pathLst>
                <a:path w="5714" h="2540">
                  <a:moveTo>
                    <a:pt x="3098" y="0"/>
                  </a:moveTo>
                  <a:lnTo>
                    <a:pt x="0" y="1790"/>
                  </a:lnTo>
                  <a:lnTo>
                    <a:pt x="2006" y="2489"/>
                  </a:lnTo>
                  <a:lnTo>
                    <a:pt x="5105" y="698"/>
                  </a:lnTo>
                  <a:lnTo>
                    <a:pt x="3098" y="0"/>
                  </a:lnTo>
                  <a:close/>
                </a:path>
              </a:pathLst>
            </a:custGeom>
            <a:solidFill>
              <a:srgbClr val="6192C0"/>
            </a:solidFill>
          </p:spPr>
          <p:txBody>
            <a:bodyPr wrap="square" lIns="0" tIns="0" rIns="0" bIns="0" rtlCol="0"/>
            <a:lstStyle/>
            <a:p>
              <a:endParaRPr sz="1227"/>
            </a:p>
          </p:txBody>
        </p:sp>
        <p:sp>
          <p:nvSpPr>
            <p:cNvPr id="6566" name="object 6566"/>
            <p:cNvSpPr/>
            <p:nvPr/>
          </p:nvSpPr>
          <p:spPr>
            <a:xfrm>
              <a:off x="3169373" y="6883616"/>
              <a:ext cx="5080" cy="2540"/>
            </a:xfrm>
            <a:custGeom>
              <a:avLst/>
              <a:gdLst/>
              <a:ahLst/>
              <a:cxnLst/>
              <a:rect l="l" t="t" r="r" b="b"/>
              <a:pathLst>
                <a:path w="5080" h="2540">
                  <a:moveTo>
                    <a:pt x="3124" y="0"/>
                  </a:moveTo>
                  <a:lnTo>
                    <a:pt x="0" y="1790"/>
                  </a:lnTo>
                  <a:lnTo>
                    <a:pt x="1866" y="2425"/>
                  </a:lnTo>
                  <a:lnTo>
                    <a:pt x="4965" y="634"/>
                  </a:lnTo>
                  <a:lnTo>
                    <a:pt x="3124" y="0"/>
                  </a:lnTo>
                  <a:close/>
                </a:path>
              </a:pathLst>
            </a:custGeom>
            <a:solidFill>
              <a:srgbClr val="6193C1"/>
            </a:solidFill>
          </p:spPr>
          <p:txBody>
            <a:bodyPr wrap="square" lIns="0" tIns="0" rIns="0" bIns="0" rtlCol="0"/>
            <a:lstStyle/>
            <a:p>
              <a:endParaRPr sz="1227"/>
            </a:p>
          </p:txBody>
        </p:sp>
        <p:sp>
          <p:nvSpPr>
            <p:cNvPr id="6567" name="object 6567"/>
            <p:cNvSpPr/>
            <p:nvPr/>
          </p:nvSpPr>
          <p:spPr>
            <a:xfrm>
              <a:off x="3167456" y="6882942"/>
              <a:ext cx="5080" cy="2540"/>
            </a:xfrm>
            <a:custGeom>
              <a:avLst/>
              <a:gdLst/>
              <a:ahLst/>
              <a:cxnLst/>
              <a:rect l="l" t="t" r="r" b="b"/>
              <a:pathLst>
                <a:path w="5080" h="2540">
                  <a:moveTo>
                    <a:pt x="3111" y="0"/>
                  </a:moveTo>
                  <a:lnTo>
                    <a:pt x="0" y="1803"/>
                  </a:lnTo>
                  <a:lnTo>
                    <a:pt x="1917" y="2463"/>
                  </a:lnTo>
                  <a:lnTo>
                    <a:pt x="5041" y="673"/>
                  </a:lnTo>
                  <a:lnTo>
                    <a:pt x="3111" y="0"/>
                  </a:lnTo>
                  <a:close/>
                </a:path>
              </a:pathLst>
            </a:custGeom>
            <a:solidFill>
              <a:srgbClr val="6194C1"/>
            </a:solidFill>
          </p:spPr>
          <p:txBody>
            <a:bodyPr wrap="square" lIns="0" tIns="0" rIns="0" bIns="0" rtlCol="0"/>
            <a:lstStyle/>
            <a:p>
              <a:endParaRPr sz="1227"/>
            </a:p>
          </p:txBody>
        </p:sp>
        <p:sp>
          <p:nvSpPr>
            <p:cNvPr id="6568" name="object 6568"/>
            <p:cNvSpPr/>
            <p:nvPr/>
          </p:nvSpPr>
          <p:spPr>
            <a:xfrm>
              <a:off x="3163341" y="6881520"/>
              <a:ext cx="7620" cy="3810"/>
            </a:xfrm>
            <a:custGeom>
              <a:avLst/>
              <a:gdLst/>
              <a:ahLst/>
              <a:cxnLst/>
              <a:rect l="l" t="t" r="r" b="b"/>
              <a:pathLst>
                <a:path w="7619" h="3809">
                  <a:moveTo>
                    <a:pt x="7226" y="1422"/>
                  </a:moveTo>
                  <a:lnTo>
                    <a:pt x="5346" y="774"/>
                  </a:lnTo>
                  <a:lnTo>
                    <a:pt x="3136" y="0"/>
                  </a:lnTo>
                  <a:lnTo>
                    <a:pt x="0" y="1803"/>
                  </a:lnTo>
                  <a:lnTo>
                    <a:pt x="2197" y="2565"/>
                  </a:lnTo>
                  <a:lnTo>
                    <a:pt x="4114" y="3225"/>
                  </a:lnTo>
                  <a:lnTo>
                    <a:pt x="7226" y="1422"/>
                  </a:lnTo>
                  <a:close/>
                </a:path>
              </a:pathLst>
            </a:custGeom>
            <a:solidFill>
              <a:srgbClr val="6194C2"/>
            </a:solidFill>
          </p:spPr>
          <p:txBody>
            <a:bodyPr wrap="square" lIns="0" tIns="0" rIns="0" bIns="0" rtlCol="0"/>
            <a:lstStyle/>
            <a:p>
              <a:endParaRPr sz="1227"/>
            </a:p>
          </p:txBody>
        </p:sp>
        <p:sp>
          <p:nvSpPr>
            <p:cNvPr id="6569" name="object 6569"/>
            <p:cNvSpPr/>
            <p:nvPr/>
          </p:nvSpPr>
          <p:spPr>
            <a:xfrm>
              <a:off x="3159417" y="6880161"/>
              <a:ext cx="7620" cy="3175"/>
            </a:xfrm>
            <a:custGeom>
              <a:avLst/>
              <a:gdLst/>
              <a:ahLst/>
              <a:cxnLst/>
              <a:rect l="l" t="t" r="r" b="b"/>
              <a:pathLst>
                <a:path w="7619" h="3175">
                  <a:moveTo>
                    <a:pt x="7061" y="1358"/>
                  </a:moveTo>
                  <a:lnTo>
                    <a:pt x="5207" y="723"/>
                  </a:lnTo>
                  <a:lnTo>
                    <a:pt x="3149" y="0"/>
                  </a:lnTo>
                  <a:lnTo>
                    <a:pt x="0" y="1816"/>
                  </a:lnTo>
                  <a:lnTo>
                    <a:pt x="2070" y="2527"/>
                  </a:lnTo>
                  <a:lnTo>
                    <a:pt x="3924" y="3162"/>
                  </a:lnTo>
                  <a:lnTo>
                    <a:pt x="7061" y="1358"/>
                  </a:lnTo>
                  <a:close/>
                </a:path>
              </a:pathLst>
            </a:custGeom>
            <a:solidFill>
              <a:srgbClr val="6195C3"/>
            </a:solidFill>
          </p:spPr>
          <p:txBody>
            <a:bodyPr wrap="square" lIns="0" tIns="0" rIns="0" bIns="0" rtlCol="0"/>
            <a:lstStyle/>
            <a:p>
              <a:endParaRPr sz="1227"/>
            </a:p>
          </p:txBody>
        </p:sp>
        <p:sp>
          <p:nvSpPr>
            <p:cNvPr id="6570" name="object 6570"/>
            <p:cNvSpPr/>
            <p:nvPr/>
          </p:nvSpPr>
          <p:spPr>
            <a:xfrm>
              <a:off x="3141878" y="6873138"/>
              <a:ext cx="20955" cy="8890"/>
            </a:xfrm>
            <a:custGeom>
              <a:avLst/>
              <a:gdLst/>
              <a:ahLst/>
              <a:cxnLst/>
              <a:rect l="l" t="t" r="r" b="b"/>
              <a:pathLst>
                <a:path w="20955" h="8890">
                  <a:moveTo>
                    <a:pt x="482" y="0"/>
                  </a:moveTo>
                  <a:lnTo>
                    <a:pt x="0" y="177"/>
                  </a:lnTo>
                  <a:lnTo>
                    <a:pt x="0" y="2806"/>
                  </a:lnTo>
                  <a:lnTo>
                    <a:pt x="17538" y="8839"/>
                  </a:lnTo>
                  <a:lnTo>
                    <a:pt x="20688" y="7023"/>
                  </a:lnTo>
                  <a:lnTo>
                    <a:pt x="482" y="0"/>
                  </a:lnTo>
                  <a:close/>
                </a:path>
              </a:pathLst>
            </a:custGeom>
            <a:solidFill>
              <a:srgbClr val="6196C4"/>
            </a:solidFill>
          </p:spPr>
          <p:txBody>
            <a:bodyPr wrap="square" lIns="0" tIns="0" rIns="0" bIns="0" rtlCol="0"/>
            <a:lstStyle/>
            <a:p>
              <a:endParaRPr sz="1227"/>
            </a:p>
          </p:txBody>
        </p:sp>
        <p:sp>
          <p:nvSpPr>
            <p:cNvPr id="6571" name="object 6571"/>
            <p:cNvSpPr/>
            <p:nvPr/>
          </p:nvSpPr>
          <p:spPr>
            <a:xfrm>
              <a:off x="3208629" y="6895427"/>
              <a:ext cx="3175" cy="3175"/>
            </a:xfrm>
            <a:custGeom>
              <a:avLst/>
              <a:gdLst/>
              <a:ahLst/>
              <a:cxnLst/>
              <a:rect l="l" t="t" r="r" b="b"/>
              <a:pathLst>
                <a:path w="3175" h="3175">
                  <a:moveTo>
                    <a:pt x="2832" y="0"/>
                  </a:moveTo>
                  <a:lnTo>
                    <a:pt x="342" y="749"/>
                  </a:lnTo>
                  <a:lnTo>
                    <a:pt x="177" y="698"/>
                  </a:lnTo>
                  <a:lnTo>
                    <a:pt x="0" y="749"/>
                  </a:lnTo>
                  <a:lnTo>
                    <a:pt x="0" y="2590"/>
                  </a:lnTo>
                  <a:lnTo>
                    <a:pt x="2832" y="0"/>
                  </a:lnTo>
                  <a:close/>
                </a:path>
              </a:pathLst>
            </a:custGeom>
            <a:solidFill>
              <a:srgbClr val="5C75A2"/>
            </a:solidFill>
          </p:spPr>
          <p:txBody>
            <a:bodyPr wrap="square" lIns="0" tIns="0" rIns="0" bIns="0" rtlCol="0"/>
            <a:lstStyle/>
            <a:p>
              <a:endParaRPr sz="1227"/>
            </a:p>
          </p:txBody>
        </p:sp>
        <p:sp>
          <p:nvSpPr>
            <p:cNvPr id="6572" name="object 6572"/>
            <p:cNvSpPr/>
            <p:nvPr/>
          </p:nvSpPr>
          <p:spPr>
            <a:xfrm>
              <a:off x="3208629" y="6894538"/>
              <a:ext cx="6350" cy="5715"/>
            </a:xfrm>
            <a:custGeom>
              <a:avLst/>
              <a:gdLst/>
              <a:ahLst/>
              <a:cxnLst/>
              <a:rect l="l" t="t" r="r" b="b"/>
              <a:pathLst>
                <a:path w="6350" h="5715">
                  <a:moveTo>
                    <a:pt x="5740" y="0"/>
                  </a:moveTo>
                  <a:lnTo>
                    <a:pt x="2832" y="889"/>
                  </a:lnTo>
                  <a:lnTo>
                    <a:pt x="0" y="3479"/>
                  </a:lnTo>
                  <a:lnTo>
                    <a:pt x="0" y="5308"/>
                  </a:lnTo>
                  <a:lnTo>
                    <a:pt x="5740" y="0"/>
                  </a:lnTo>
                  <a:close/>
                </a:path>
              </a:pathLst>
            </a:custGeom>
            <a:solidFill>
              <a:srgbClr val="5C75A3"/>
            </a:solidFill>
          </p:spPr>
          <p:txBody>
            <a:bodyPr wrap="square" lIns="0" tIns="0" rIns="0" bIns="0" rtlCol="0"/>
            <a:lstStyle/>
            <a:p>
              <a:endParaRPr sz="1227"/>
            </a:p>
          </p:txBody>
        </p:sp>
        <p:sp>
          <p:nvSpPr>
            <p:cNvPr id="6573" name="object 6573"/>
            <p:cNvSpPr/>
            <p:nvPr/>
          </p:nvSpPr>
          <p:spPr>
            <a:xfrm>
              <a:off x="3208629" y="6893725"/>
              <a:ext cx="8890" cy="8255"/>
            </a:xfrm>
            <a:custGeom>
              <a:avLst/>
              <a:gdLst/>
              <a:ahLst/>
              <a:cxnLst/>
              <a:rect l="l" t="t" r="r" b="b"/>
              <a:pathLst>
                <a:path w="8889" h="8254">
                  <a:moveTo>
                    <a:pt x="8432" y="0"/>
                  </a:moveTo>
                  <a:lnTo>
                    <a:pt x="5740" y="812"/>
                  </a:lnTo>
                  <a:lnTo>
                    <a:pt x="0" y="6121"/>
                  </a:lnTo>
                  <a:lnTo>
                    <a:pt x="0" y="7759"/>
                  </a:lnTo>
                  <a:lnTo>
                    <a:pt x="2286" y="5651"/>
                  </a:lnTo>
                  <a:lnTo>
                    <a:pt x="2286" y="4737"/>
                  </a:lnTo>
                  <a:lnTo>
                    <a:pt x="3771" y="4292"/>
                  </a:lnTo>
                  <a:lnTo>
                    <a:pt x="8432" y="0"/>
                  </a:lnTo>
                  <a:close/>
                </a:path>
              </a:pathLst>
            </a:custGeom>
            <a:solidFill>
              <a:srgbClr val="5C76A3"/>
            </a:solidFill>
          </p:spPr>
          <p:txBody>
            <a:bodyPr wrap="square" lIns="0" tIns="0" rIns="0" bIns="0" rtlCol="0"/>
            <a:lstStyle/>
            <a:p>
              <a:endParaRPr sz="1227"/>
            </a:p>
          </p:txBody>
        </p:sp>
        <p:sp>
          <p:nvSpPr>
            <p:cNvPr id="6574" name="object 6574"/>
            <p:cNvSpPr/>
            <p:nvPr/>
          </p:nvSpPr>
          <p:spPr>
            <a:xfrm>
              <a:off x="3208629" y="6892645"/>
              <a:ext cx="12065" cy="11430"/>
            </a:xfrm>
            <a:custGeom>
              <a:avLst/>
              <a:gdLst/>
              <a:ahLst/>
              <a:cxnLst/>
              <a:rect l="l" t="t" r="r" b="b"/>
              <a:pathLst>
                <a:path w="12064" h="11429">
                  <a:moveTo>
                    <a:pt x="2286" y="6730"/>
                  </a:moveTo>
                  <a:lnTo>
                    <a:pt x="0" y="8839"/>
                  </a:lnTo>
                  <a:lnTo>
                    <a:pt x="0" y="11036"/>
                  </a:lnTo>
                  <a:lnTo>
                    <a:pt x="2298" y="8928"/>
                  </a:lnTo>
                  <a:lnTo>
                    <a:pt x="2286" y="6730"/>
                  </a:lnTo>
                  <a:close/>
                </a:path>
                <a:path w="12064" h="11429">
                  <a:moveTo>
                    <a:pt x="11988" y="0"/>
                  </a:moveTo>
                  <a:lnTo>
                    <a:pt x="8432" y="1079"/>
                  </a:lnTo>
                  <a:lnTo>
                    <a:pt x="3771" y="5372"/>
                  </a:lnTo>
                  <a:lnTo>
                    <a:pt x="7302" y="4317"/>
                  </a:lnTo>
                  <a:lnTo>
                    <a:pt x="11988" y="0"/>
                  </a:lnTo>
                  <a:close/>
                </a:path>
              </a:pathLst>
            </a:custGeom>
            <a:solidFill>
              <a:srgbClr val="5C77A4"/>
            </a:solidFill>
          </p:spPr>
          <p:txBody>
            <a:bodyPr wrap="square" lIns="0" tIns="0" rIns="0" bIns="0" rtlCol="0"/>
            <a:lstStyle/>
            <a:p>
              <a:endParaRPr sz="1227"/>
            </a:p>
          </p:txBody>
        </p:sp>
        <p:sp>
          <p:nvSpPr>
            <p:cNvPr id="6575" name="object 6575"/>
            <p:cNvSpPr/>
            <p:nvPr/>
          </p:nvSpPr>
          <p:spPr>
            <a:xfrm>
              <a:off x="3208629" y="6890842"/>
              <a:ext cx="18415" cy="17145"/>
            </a:xfrm>
            <a:custGeom>
              <a:avLst/>
              <a:gdLst/>
              <a:ahLst/>
              <a:cxnLst/>
              <a:rect l="l" t="t" r="r" b="b"/>
              <a:pathLst>
                <a:path w="18414" h="17145">
                  <a:moveTo>
                    <a:pt x="2311" y="14401"/>
                  </a:moveTo>
                  <a:lnTo>
                    <a:pt x="2298" y="12395"/>
                  </a:lnTo>
                  <a:lnTo>
                    <a:pt x="2298" y="10731"/>
                  </a:lnTo>
                  <a:lnTo>
                    <a:pt x="0" y="12839"/>
                  </a:lnTo>
                  <a:lnTo>
                    <a:pt x="0" y="14528"/>
                  </a:lnTo>
                  <a:lnTo>
                    <a:pt x="0" y="16535"/>
                  </a:lnTo>
                  <a:lnTo>
                    <a:pt x="2311" y="14401"/>
                  </a:lnTo>
                  <a:close/>
                </a:path>
                <a:path w="18414" h="17145">
                  <a:moveTo>
                    <a:pt x="17932" y="0"/>
                  </a:moveTo>
                  <a:lnTo>
                    <a:pt x="14605" y="1016"/>
                  </a:lnTo>
                  <a:lnTo>
                    <a:pt x="11988" y="1803"/>
                  </a:lnTo>
                  <a:lnTo>
                    <a:pt x="7302" y="6121"/>
                  </a:lnTo>
                  <a:lnTo>
                    <a:pt x="9931" y="5334"/>
                  </a:lnTo>
                  <a:lnTo>
                    <a:pt x="13208" y="4356"/>
                  </a:lnTo>
                  <a:lnTo>
                    <a:pt x="17932" y="0"/>
                  </a:lnTo>
                  <a:close/>
                </a:path>
              </a:pathLst>
            </a:custGeom>
            <a:solidFill>
              <a:srgbClr val="5C78A4"/>
            </a:solidFill>
          </p:spPr>
          <p:txBody>
            <a:bodyPr wrap="square" lIns="0" tIns="0" rIns="0" bIns="0" rtlCol="0"/>
            <a:lstStyle/>
            <a:p>
              <a:endParaRPr sz="1227"/>
            </a:p>
          </p:txBody>
        </p:sp>
        <p:sp>
          <p:nvSpPr>
            <p:cNvPr id="6576" name="object 6576"/>
            <p:cNvSpPr/>
            <p:nvPr/>
          </p:nvSpPr>
          <p:spPr>
            <a:xfrm>
              <a:off x="3208629" y="6889927"/>
              <a:ext cx="21590" cy="19685"/>
            </a:xfrm>
            <a:custGeom>
              <a:avLst/>
              <a:gdLst/>
              <a:ahLst/>
              <a:cxnLst/>
              <a:rect l="l" t="t" r="r" b="b"/>
              <a:pathLst>
                <a:path w="21589" h="19684">
                  <a:moveTo>
                    <a:pt x="2311" y="15316"/>
                  </a:moveTo>
                  <a:lnTo>
                    <a:pt x="0" y="17449"/>
                  </a:lnTo>
                  <a:lnTo>
                    <a:pt x="0" y="19329"/>
                  </a:lnTo>
                  <a:lnTo>
                    <a:pt x="2324" y="17183"/>
                  </a:lnTo>
                  <a:lnTo>
                    <a:pt x="2311" y="15316"/>
                  </a:lnTo>
                  <a:close/>
                </a:path>
                <a:path w="21589" h="19684">
                  <a:moveTo>
                    <a:pt x="20967" y="0"/>
                  </a:moveTo>
                  <a:lnTo>
                    <a:pt x="17932" y="914"/>
                  </a:lnTo>
                  <a:lnTo>
                    <a:pt x="13208" y="5270"/>
                  </a:lnTo>
                  <a:lnTo>
                    <a:pt x="16217" y="4368"/>
                  </a:lnTo>
                  <a:lnTo>
                    <a:pt x="20967" y="0"/>
                  </a:lnTo>
                  <a:close/>
                </a:path>
              </a:pathLst>
            </a:custGeom>
            <a:solidFill>
              <a:srgbClr val="5C78A5"/>
            </a:solidFill>
          </p:spPr>
          <p:txBody>
            <a:bodyPr wrap="square" lIns="0" tIns="0" rIns="0" bIns="0" rtlCol="0"/>
            <a:lstStyle/>
            <a:p>
              <a:endParaRPr sz="1227"/>
            </a:p>
          </p:txBody>
        </p:sp>
        <p:sp>
          <p:nvSpPr>
            <p:cNvPr id="6577" name="object 6577"/>
            <p:cNvSpPr/>
            <p:nvPr/>
          </p:nvSpPr>
          <p:spPr>
            <a:xfrm>
              <a:off x="3208629" y="6888137"/>
              <a:ext cx="27305" cy="24765"/>
            </a:xfrm>
            <a:custGeom>
              <a:avLst/>
              <a:gdLst/>
              <a:ahLst/>
              <a:cxnLst/>
              <a:rect l="l" t="t" r="r" b="b"/>
              <a:pathLst>
                <a:path w="27305" h="24765">
                  <a:moveTo>
                    <a:pt x="2324" y="18973"/>
                  </a:moveTo>
                  <a:lnTo>
                    <a:pt x="0" y="21120"/>
                  </a:lnTo>
                  <a:lnTo>
                    <a:pt x="0" y="22644"/>
                  </a:lnTo>
                  <a:lnTo>
                    <a:pt x="0" y="24714"/>
                  </a:lnTo>
                  <a:lnTo>
                    <a:pt x="2247" y="22644"/>
                  </a:lnTo>
                  <a:lnTo>
                    <a:pt x="2324" y="20523"/>
                  </a:lnTo>
                  <a:lnTo>
                    <a:pt x="2324" y="18973"/>
                  </a:lnTo>
                  <a:close/>
                </a:path>
                <a:path w="27305" h="24765">
                  <a:moveTo>
                    <a:pt x="26885" y="0"/>
                  </a:moveTo>
                  <a:lnTo>
                    <a:pt x="23660" y="977"/>
                  </a:lnTo>
                  <a:lnTo>
                    <a:pt x="20967" y="1790"/>
                  </a:lnTo>
                  <a:lnTo>
                    <a:pt x="16217" y="6159"/>
                  </a:lnTo>
                  <a:lnTo>
                    <a:pt x="18846" y="5384"/>
                  </a:lnTo>
                  <a:lnTo>
                    <a:pt x="22085" y="4419"/>
                  </a:lnTo>
                  <a:lnTo>
                    <a:pt x="26885" y="0"/>
                  </a:lnTo>
                  <a:close/>
                </a:path>
              </a:pathLst>
            </a:custGeom>
            <a:solidFill>
              <a:srgbClr val="5C79A6"/>
            </a:solidFill>
          </p:spPr>
          <p:txBody>
            <a:bodyPr wrap="square" lIns="0" tIns="0" rIns="0" bIns="0" rtlCol="0"/>
            <a:lstStyle/>
            <a:p>
              <a:endParaRPr sz="1227"/>
            </a:p>
          </p:txBody>
        </p:sp>
        <p:sp>
          <p:nvSpPr>
            <p:cNvPr id="6578" name="object 6578"/>
            <p:cNvSpPr/>
            <p:nvPr/>
          </p:nvSpPr>
          <p:spPr>
            <a:xfrm>
              <a:off x="3208629" y="6887248"/>
              <a:ext cx="29845" cy="27940"/>
            </a:xfrm>
            <a:custGeom>
              <a:avLst/>
              <a:gdLst/>
              <a:ahLst/>
              <a:cxnLst/>
              <a:rect l="l" t="t" r="r" b="b"/>
              <a:pathLst>
                <a:path w="29844" h="27940">
                  <a:moveTo>
                    <a:pt x="2336" y="23456"/>
                  </a:moveTo>
                  <a:lnTo>
                    <a:pt x="0" y="25603"/>
                  </a:lnTo>
                  <a:lnTo>
                    <a:pt x="0" y="27444"/>
                  </a:lnTo>
                  <a:lnTo>
                    <a:pt x="2336" y="25285"/>
                  </a:lnTo>
                  <a:lnTo>
                    <a:pt x="2336" y="23456"/>
                  </a:lnTo>
                  <a:close/>
                </a:path>
                <a:path w="29844" h="27940">
                  <a:moveTo>
                    <a:pt x="29819" y="0"/>
                  </a:moveTo>
                  <a:lnTo>
                    <a:pt x="26885" y="889"/>
                  </a:lnTo>
                  <a:lnTo>
                    <a:pt x="22085" y="5308"/>
                  </a:lnTo>
                  <a:lnTo>
                    <a:pt x="24993" y="4432"/>
                  </a:lnTo>
                  <a:lnTo>
                    <a:pt x="29819" y="0"/>
                  </a:lnTo>
                  <a:close/>
                </a:path>
              </a:pathLst>
            </a:custGeom>
            <a:solidFill>
              <a:srgbClr val="5C7AA6"/>
            </a:solidFill>
          </p:spPr>
          <p:txBody>
            <a:bodyPr wrap="square" lIns="0" tIns="0" rIns="0" bIns="0" rtlCol="0"/>
            <a:lstStyle/>
            <a:p>
              <a:endParaRPr sz="1227"/>
            </a:p>
          </p:txBody>
        </p:sp>
        <p:sp>
          <p:nvSpPr>
            <p:cNvPr id="6579" name="object 6579"/>
            <p:cNvSpPr/>
            <p:nvPr/>
          </p:nvSpPr>
          <p:spPr>
            <a:xfrm>
              <a:off x="3208629" y="6886371"/>
              <a:ext cx="33020" cy="30480"/>
            </a:xfrm>
            <a:custGeom>
              <a:avLst/>
              <a:gdLst/>
              <a:ahLst/>
              <a:cxnLst/>
              <a:rect l="l" t="t" r="r" b="b"/>
              <a:pathLst>
                <a:path w="33019" h="30479">
                  <a:moveTo>
                    <a:pt x="2336" y="26162"/>
                  </a:moveTo>
                  <a:lnTo>
                    <a:pt x="0" y="28321"/>
                  </a:lnTo>
                  <a:lnTo>
                    <a:pt x="0" y="30124"/>
                  </a:lnTo>
                  <a:lnTo>
                    <a:pt x="2349" y="27965"/>
                  </a:lnTo>
                  <a:lnTo>
                    <a:pt x="2336" y="26162"/>
                  </a:lnTo>
                  <a:close/>
                </a:path>
                <a:path w="33019" h="30479">
                  <a:moveTo>
                    <a:pt x="32689" y="0"/>
                  </a:moveTo>
                  <a:lnTo>
                    <a:pt x="29819" y="876"/>
                  </a:lnTo>
                  <a:lnTo>
                    <a:pt x="24993" y="5308"/>
                  </a:lnTo>
                  <a:lnTo>
                    <a:pt x="27851" y="4457"/>
                  </a:lnTo>
                  <a:lnTo>
                    <a:pt x="32689" y="0"/>
                  </a:lnTo>
                  <a:close/>
                </a:path>
              </a:pathLst>
            </a:custGeom>
            <a:solidFill>
              <a:srgbClr val="5C7AA7"/>
            </a:solidFill>
          </p:spPr>
          <p:txBody>
            <a:bodyPr wrap="square" lIns="0" tIns="0" rIns="0" bIns="0" rtlCol="0"/>
            <a:lstStyle/>
            <a:p>
              <a:endParaRPr sz="1227"/>
            </a:p>
          </p:txBody>
        </p:sp>
        <p:sp>
          <p:nvSpPr>
            <p:cNvPr id="6580" name="object 6580"/>
            <p:cNvSpPr/>
            <p:nvPr/>
          </p:nvSpPr>
          <p:spPr>
            <a:xfrm>
              <a:off x="3208629" y="6885457"/>
              <a:ext cx="36195" cy="33020"/>
            </a:xfrm>
            <a:custGeom>
              <a:avLst/>
              <a:gdLst/>
              <a:ahLst/>
              <a:cxnLst/>
              <a:rect l="l" t="t" r="r" b="b"/>
              <a:pathLst>
                <a:path w="36194" h="33020">
                  <a:moveTo>
                    <a:pt x="2349" y="28879"/>
                  </a:moveTo>
                  <a:lnTo>
                    <a:pt x="0" y="31038"/>
                  </a:lnTo>
                  <a:lnTo>
                    <a:pt x="0" y="32918"/>
                  </a:lnTo>
                  <a:lnTo>
                    <a:pt x="2349" y="30759"/>
                  </a:lnTo>
                  <a:lnTo>
                    <a:pt x="2349" y="28879"/>
                  </a:lnTo>
                  <a:close/>
                </a:path>
                <a:path w="36194" h="33020">
                  <a:moveTo>
                    <a:pt x="35725" y="0"/>
                  </a:moveTo>
                  <a:lnTo>
                    <a:pt x="32689" y="914"/>
                  </a:lnTo>
                  <a:lnTo>
                    <a:pt x="27851" y="5372"/>
                  </a:lnTo>
                  <a:lnTo>
                    <a:pt x="30873" y="4470"/>
                  </a:lnTo>
                  <a:lnTo>
                    <a:pt x="35725" y="0"/>
                  </a:lnTo>
                  <a:close/>
                </a:path>
              </a:pathLst>
            </a:custGeom>
            <a:solidFill>
              <a:srgbClr val="5C7AA8"/>
            </a:solidFill>
          </p:spPr>
          <p:txBody>
            <a:bodyPr wrap="square" lIns="0" tIns="0" rIns="0" bIns="0" rtlCol="0"/>
            <a:lstStyle/>
            <a:p>
              <a:endParaRPr sz="1227"/>
            </a:p>
          </p:txBody>
        </p:sp>
        <p:sp>
          <p:nvSpPr>
            <p:cNvPr id="6581" name="object 6581"/>
            <p:cNvSpPr/>
            <p:nvPr/>
          </p:nvSpPr>
          <p:spPr>
            <a:xfrm>
              <a:off x="3208629" y="6884378"/>
              <a:ext cx="39370" cy="36195"/>
            </a:xfrm>
            <a:custGeom>
              <a:avLst/>
              <a:gdLst/>
              <a:ahLst/>
              <a:cxnLst/>
              <a:rect l="l" t="t" r="r" b="b"/>
              <a:pathLst>
                <a:path w="39369" h="36195">
                  <a:moveTo>
                    <a:pt x="2349" y="31838"/>
                  </a:moveTo>
                  <a:lnTo>
                    <a:pt x="0" y="33997"/>
                  </a:lnTo>
                  <a:lnTo>
                    <a:pt x="0" y="36194"/>
                  </a:lnTo>
                  <a:lnTo>
                    <a:pt x="2362" y="34023"/>
                  </a:lnTo>
                  <a:lnTo>
                    <a:pt x="2349" y="31838"/>
                  </a:lnTo>
                  <a:close/>
                </a:path>
                <a:path w="39369" h="36195">
                  <a:moveTo>
                    <a:pt x="39268" y="0"/>
                  </a:moveTo>
                  <a:lnTo>
                    <a:pt x="35725" y="1079"/>
                  </a:lnTo>
                  <a:lnTo>
                    <a:pt x="30873" y="5549"/>
                  </a:lnTo>
                  <a:lnTo>
                    <a:pt x="34391" y="4495"/>
                  </a:lnTo>
                  <a:lnTo>
                    <a:pt x="39268" y="0"/>
                  </a:lnTo>
                  <a:close/>
                </a:path>
              </a:pathLst>
            </a:custGeom>
            <a:solidFill>
              <a:srgbClr val="5C7BA8"/>
            </a:solidFill>
          </p:spPr>
          <p:txBody>
            <a:bodyPr wrap="square" lIns="0" tIns="0" rIns="0" bIns="0" rtlCol="0"/>
            <a:lstStyle/>
            <a:p>
              <a:endParaRPr sz="1227"/>
            </a:p>
          </p:txBody>
        </p:sp>
        <p:sp>
          <p:nvSpPr>
            <p:cNvPr id="6582" name="object 6582"/>
            <p:cNvSpPr/>
            <p:nvPr/>
          </p:nvSpPr>
          <p:spPr>
            <a:xfrm>
              <a:off x="3208629" y="6883641"/>
              <a:ext cx="41910" cy="38735"/>
            </a:xfrm>
            <a:custGeom>
              <a:avLst/>
              <a:gdLst/>
              <a:ahLst/>
              <a:cxnLst/>
              <a:rect l="l" t="t" r="r" b="b"/>
              <a:pathLst>
                <a:path w="41910" h="38734">
                  <a:moveTo>
                    <a:pt x="2362" y="34759"/>
                  </a:moveTo>
                  <a:lnTo>
                    <a:pt x="0" y="36931"/>
                  </a:lnTo>
                  <a:lnTo>
                    <a:pt x="0" y="38404"/>
                  </a:lnTo>
                  <a:lnTo>
                    <a:pt x="2362" y="36220"/>
                  </a:lnTo>
                  <a:lnTo>
                    <a:pt x="2362" y="34759"/>
                  </a:lnTo>
                  <a:close/>
                </a:path>
                <a:path w="41910" h="38734">
                  <a:moveTo>
                    <a:pt x="41719" y="0"/>
                  </a:moveTo>
                  <a:lnTo>
                    <a:pt x="39268" y="736"/>
                  </a:lnTo>
                  <a:lnTo>
                    <a:pt x="34391" y="5232"/>
                  </a:lnTo>
                  <a:lnTo>
                    <a:pt x="36817" y="4508"/>
                  </a:lnTo>
                  <a:lnTo>
                    <a:pt x="41719" y="0"/>
                  </a:lnTo>
                  <a:close/>
                </a:path>
              </a:pathLst>
            </a:custGeom>
            <a:solidFill>
              <a:srgbClr val="5C7CA8"/>
            </a:solidFill>
          </p:spPr>
          <p:txBody>
            <a:bodyPr wrap="square" lIns="0" tIns="0" rIns="0" bIns="0" rtlCol="0"/>
            <a:lstStyle/>
            <a:p>
              <a:endParaRPr sz="1227"/>
            </a:p>
          </p:txBody>
        </p:sp>
        <p:sp>
          <p:nvSpPr>
            <p:cNvPr id="6583" name="object 6583"/>
            <p:cNvSpPr/>
            <p:nvPr/>
          </p:nvSpPr>
          <p:spPr>
            <a:xfrm>
              <a:off x="3208629" y="6882587"/>
              <a:ext cx="45720" cy="41910"/>
            </a:xfrm>
            <a:custGeom>
              <a:avLst/>
              <a:gdLst/>
              <a:ahLst/>
              <a:cxnLst/>
              <a:rect l="l" t="t" r="r" b="b"/>
              <a:pathLst>
                <a:path w="45720" h="41909">
                  <a:moveTo>
                    <a:pt x="2362" y="37274"/>
                  </a:moveTo>
                  <a:lnTo>
                    <a:pt x="0" y="39458"/>
                  </a:lnTo>
                  <a:lnTo>
                    <a:pt x="0" y="41440"/>
                  </a:lnTo>
                  <a:lnTo>
                    <a:pt x="2374" y="39268"/>
                  </a:lnTo>
                  <a:lnTo>
                    <a:pt x="2362" y="37274"/>
                  </a:lnTo>
                  <a:close/>
                </a:path>
                <a:path w="45720" h="41909">
                  <a:moveTo>
                    <a:pt x="45173" y="0"/>
                  </a:moveTo>
                  <a:lnTo>
                    <a:pt x="41719" y="1054"/>
                  </a:lnTo>
                  <a:lnTo>
                    <a:pt x="36817" y="5562"/>
                  </a:lnTo>
                  <a:lnTo>
                    <a:pt x="40220" y="4546"/>
                  </a:lnTo>
                  <a:lnTo>
                    <a:pt x="45173" y="0"/>
                  </a:lnTo>
                  <a:close/>
                </a:path>
              </a:pathLst>
            </a:custGeom>
            <a:solidFill>
              <a:srgbClr val="5C7CA9"/>
            </a:solidFill>
          </p:spPr>
          <p:txBody>
            <a:bodyPr wrap="square" lIns="0" tIns="0" rIns="0" bIns="0" rtlCol="0"/>
            <a:lstStyle/>
            <a:p>
              <a:endParaRPr sz="1227"/>
            </a:p>
          </p:txBody>
        </p:sp>
        <p:sp>
          <p:nvSpPr>
            <p:cNvPr id="6584" name="object 6584"/>
            <p:cNvSpPr/>
            <p:nvPr/>
          </p:nvSpPr>
          <p:spPr>
            <a:xfrm>
              <a:off x="3208629" y="6881863"/>
              <a:ext cx="47625" cy="43815"/>
            </a:xfrm>
            <a:custGeom>
              <a:avLst/>
              <a:gdLst/>
              <a:ahLst/>
              <a:cxnLst/>
              <a:rect l="l" t="t" r="r" b="b"/>
              <a:pathLst>
                <a:path w="47625" h="43815">
                  <a:moveTo>
                    <a:pt x="2374" y="39992"/>
                  </a:moveTo>
                  <a:lnTo>
                    <a:pt x="0" y="42163"/>
                  </a:lnTo>
                  <a:lnTo>
                    <a:pt x="0" y="43802"/>
                  </a:lnTo>
                  <a:lnTo>
                    <a:pt x="2374" y="41617"/>
                  </a:lnTo>
                  <a:lnTo>
                    <a:pt x="2374" y="39992"/>
                  </a:lnTo>
                  <a:close/>
                </a:path>
                <a:path w="47625" h="43815">
                  <a:moveTo>
                    <a:pt x="47586" y="0"/>
                  </a:moveTo>
                  <a:lnTo>
                    <a:pt x="45173" y="723"/>
                  </a:lnTo>
                  <a:lnTo>
                    <a:pt x="40220" y="5270"/>
                  </a:lnTo>
                  <a:lnTo>
                    <a:pt x="42646" y="4546"/>
                  </a:lnTo>
                  <a:lnTo>
                    <a:pt x="47586" y="0"/>
                  </a:lnTo>
                  <a:close/>
                </a:path>
              </a:pathLst>
            </a:custGeom>
            <a:solidFill>
              <a:srgbClr val="5C7CAA"/>
            </a:solidFill>
          </p:spPr>
          <p:txBody>
            <a:bodyPr wrap="square" lIns="0" tIns="0" rIns="0" bIns="0" rtlCol="0"/>
            <a:lstStyle/>
            <a:p>
              <a:endParaRPr sz="1227"/>
            </a:p>
          </p:txBody>
        </p:sp>
        <p:sp>
          <p:nvSpPr>
            <p:cNvPr id="6585" name="object 6585"/>
            <p:cNvSpPr/>
            <p:nvPr/>
          </p:nvSpPr>
          <p:spPr>
            <a:xfrm>
              <a:off x="3208629" y="6880936"/>
              <a:ext cx="50800" cy="46990"/>
            </a:xfrm>
            <a:custGeom>
              <a:avLst/>
              <a:gdLst/>
              <a:ahLst/>
              <a:cxnLst/>
              <a:rect l="l" t="t" r="r" b="b"/>
              <a:pathLst>
                <a:path w="50800" h="46990">
                  <a:moveTo>
                    <a:pt x="2374" y="42544"/>
                  </a:moveTo>
                  <a:lnTo>
                    <a:pt x="0" y="44729"/>
                  </a:lnTo>
                  <a:lnTo>
                    <a:pt x="0" y="46608"/>
                  </a:lnTo>
                  <a:lnTo>
                    <a:pt x="2387" y="44411"/>
                  </a:lnTo>
                  <a:lnTo>
                    <a:pt x="2374" y="42544"/>
                  </a:lnTo>
                  <a:close/>
                </a:path>
                <a:path w="50800" h="46990">
                  <a:moveTo>
                    <a:pt x="50634" y="0"/>
                  </a:moveTo>
                  <a:lnTo>
                    <a:pt x="47586" y="927"/>
                  </a:lnTo>
                  <a:lnTo>
                    <a:pt x="42646" y="5473"/>
                  </a:lnTo>
                  <a:lnTo>
                    <a:pt x="45669" y="4571"/>
                  </a:lnTo>
                  <a:lnTo>
                    <a:pt x="50634" y="0"/>
                  </a:lnTo>
                  <a:close/>
                </a:path>
              </a:pathLst>
            </a:custGeom>
            <a:solidFill>
              <a:srgbClr val="5D7DAA"/>
            </a:solidFill>
          </p:spPr>
          <p:txBody>
            <a:bodyPr wrap="square" lIns="0" tIns="0" rIns="0" bIns="0" rtlCol="0"/>
            <a:lstStyle/>
            <a:p>
              <a:endParaRPr sz="1227"/>
            </a:p>
          </p:txBody>
        </p:sp>
        <p:sp>
          <p:nvSpPr>
            <p:cNvPr id="6586" name="object 6586"/>
            <p:cNvSpPr/>
            <p:nvPr/>
          </p:nvSpPr>
          <p:spPr>
            <a:xfrm>
              <a:off x="3208629" y="6879856"/>
              <a:ext cx="54610" cy="50165"/>
            </a:xfrm>
            <a:custGeom>
              <a:avLst/>
              <a:gdLst/>
              <a:ahLst/>
              <a:cxnLst/>
              <a:rect l="l" t="t" r="r" b="b"/>
              <a:pathLst>
                <a:path w="54610" h="50165">
                  <a:moveTo>
                    <a:pt x="2387" y="45491"/>
                  </a:moveTo>
                  <a:lnTo>
                    <a:pt x="13" y="47675"/>
                  </a:lnTo>
                  <a:lnTo>
                    <a:pt x="0" y="49885"/>
                  </a:lnTo>
                  <a:lnTo>
                    <a:pt x="2386" y="47688"/>
                  </a:lnTo>
                  <a:lnTo>
                    <a:pt x="2387" y="45491"/>
                  </a:lnTo>
                  <a:close/>
                </a:path>
                <a:path w="54610" h="50165">
                  <a:moveTo>
                    <a:pt x="54190" y="0"/>
                  </a:moveTo>
                  <a:lnTo>
                    <a:pt x="50634" y="1079"/>
                  </a:lnTo>
                  <a:lnTo>
                    <a:pt x="45669" y="5651"/>
                  </a:lnTo>
                  <a:lnTo>
                    <a:pt x="49187" y="4597"/>
                  </a:lnTo>
                  <a:lnTo>
                    <a:pt x="54190" y="0"/>
                  </a:lnTo>
                  <a:close/>
                </a:path>
              </a:pathLst>
            </a:custGeom>
            <a:solidFill>
              <a:srgbClr val="5D7DAB"/>
            </a:solidFill>
          </p:spPr>
          <p:txBody>
            <a:bodyPr wrap="square" lIns="0" tIns="0" rIns="0" bIns="0" rtlCol="0"/>
            <a:lstStyle/>
            <a:p>
              <a:endParaRPr sz="1227"/>
            </a:p>
          </p:txBody>
        </p:sp>
        <p:sp>
          <p:nvSpPr>
            <p:cNvPr id="6587" name="object 6587"/>
            <p:cNvSpPr/>
            <p:nvPr/>
          </p:nvSpPr>
          <p:spPr>
            <a:xfrm>
              <a:off x="3208629" y="6879158"/>
              <a:ext cx="56515" cy="52069"/>
            </a:xfrm>
            <a:custGeom>
              <a:avLst/>
              <a:gdLst/>
              <a:ahLst/>
              <a:cxnLst/>
              <a:rect l="l" t="t" r="r" b="b"/>
              <a:pathLst>
                <a:path w="56514" h="52070">
                  <a:moveTo>
                    <a:pt x="2400" y="48374"/>
                  </a:moveTo>
                  <a:lnTo>
                    <a:pt x="0" y="50584"/>
                  </a:lnTo>
                  <a:lnTo>
                    <a:pt x="0" y="52006"/>
                  </a:lnTo>
                  <a:lnTo>
                    <a:pt x="2400" y="49796"/>
                  </a:lnTo>
                  <a:lnTo>
                    <a:pt x="2400" y="48374"/>
                  </a:lnTo>
                  <a:close/>
                </a:path>
                <a:path w="56514" h="52070">
                  <a:moveTo>
                    <a:pt x="56489" y="0"/>
                  </a:moveTo>
                  <a:lnTo>
                    <a:pt x="54190" y="698"/>
                  </a:lnTo>
                  <a:lnTo>
                    <a:pt x="49187" y="5295"/>
                  </a:lnTo>
                  <a:lnTo>
                    <a:pt x="51485" y="4622"/>
                  </a:lnTo>
                  <a:lnTo>
                    <a:pt x="56489" y="0"/>
                  </a:lnTo>
                  <a:close/>
                </a:path>
              </a:pathLst>
            </a:custGeom>
            <a:solidFill>
              <a:srgbClr val="5D7EAB"/>
            </a:solidFill>
          </p:spPr>
          <p:txBody>
            <a:bodyPr wrap="square" lIns="0" tIns="0" rIns="0" bIns="0" rtlCol="0"/>
            <a:lstStyle/>
            <a:p>
              <a:endParaRPr sz="1227"/>
            </a:p>
          </p:txBody>
        </p:sp>
        <p:sp>
          <p:nvSpPr>
            <p:cNvPr id="6588" name="object 6588"/>
            <p:cNvSpPr/>
            <p:nvPr/>
          </p:nvSpPr>
          <p:spPr>
            <a:xfrm>
              <a:off x="3208629" y="6877367"/>
              <a:ext cx="62865" cy="57785"/>
            </a:xfrm>
            <a:custGeom>
              <a:avLst/>
              <a:gdLst/>
              <a:ahLst/>
              <a:cxnLst/>
              <a:rect l="l" t="t" r="r" b="b"/>
              <a:pathLst>
                <a:path w="62864" h="57784">
                  <a:moveTo>
                    <a:pt x="2413" y="53784"/>
                  </a:moveTo>
                  <a:lnTo>
                    <a:pt x="2400" y="51587"/>
                  </a:lnTo>
                  <a:lnTo>
                    <a:pt x="12" y="53784"/>
                  </a:lnTo>
                  <a:lnTo>
                    <a:pt x="0" y="55994"/>
                  </a:lnTo>
                  <a:lnTo>
                    <a:pt x="0" y="57746"/>
                  </a:lnTo>
                  <a:lnTo>
                    <a:pt x="2413" y="55511"/>
                  </a:lnTo>
                  <a:lnTo>
                    <a:pt x="2413" y="53784"/>
                  </a:lnTo>
                  <a:close/>
                </a:path>
                <a:path w="62864" h="57784">
                  <a:moveTo>
                    <a:pt x="62420" y="0"/>
                  </a:moveTo>
                  <a:lnTo>
                    <a:pt x="60045" y="711"/>
                  </a:lnTo>
                  <a:lnTo>
                    <a:pt x="56489" y="1790"/>
                  </a:lnTo>
                  <a:lnTo>
                    <a:pt x="51485" y="6413"/>
                  </a:lnTo>
                  <a:lnTo>
                    <a:pt x="55016" y="5359"/>
                  </a:lnTo>
                  <a:lnTo>
                    <a:pt x="57404" y="4635"/>
                  </a:lnTo>
                  <a:lnTo>
                    <a:pt x="62420" y="0"/>
                  </a:lnTo>
                  <a:close/>
                </a:path>
              </a:pathLst>
            </a:custGeom>
            <a:solidFill>
              <a:srgbClr val="5D7FAC"/>
            </a:solidFill>
          </p:spPr>
          <p:txBody>
            <a:bodyPr wrap="square" lIns="0" tIns="0" rIns="0" bIns="0" rtlCol="0"/>
            <a:lstStyle/>
            <a:p>
              <a:endParaRPr sz="1227"/>
            </a:p>
          </p:txBody>
        </p:sp>
        <p:sp>
          <p:nvSpPr>
            <p:cNvPr id="6589" name="object 6589"/>
            <p:cNvSpPr/>
            <p:nvPr/>
          </p:nvSpPr>
          <p:spPr>
            <a:xfrm>
              <a:off x="3208629" y="6876313"/>
              <a:ext cx="66040" cy="60960"/>
            </a:xfrm>
            <a:custGeom>
              <a:avLst/>
              <a:gdLst/>
              <a:ahLst/>
              <a:cxnLst/>
              <a:rect l="l" t="t" r="r" b="b"/>
              <a:pathLst>
                <a:path w="66039" h="60959">
                  <a:moveTo>
                    <a:pt x="2413" y="56565"/>
                  </a:moveTo>
                  <a:lnTo>
                    <a:pt x="0" y="58800"/>
                  </a:lnTo>
                  <a:lnTo>
                    <a:pt x="0" y="60528"/>
                  </a:lnTo>
                  <a:lnTo>
                    <a:pt x="2425" y="58305"/>
                  </a:lnTo>
                  <a:lnTo>
                    <a:pt x="2413" y="56565"/>
                  </a:lnTo>
                  <a:close/>
                </a:path>
                <a:path w="66039" h="60959">
                  <a:moveTo>
                    <a:pt x="65900" y="0"/>
                  </a:moveTo>
                  <a:lnTo>
                    <a:pt x="62420" y="1054"/>
                  </a:lnTo>
                  <a:lnTo>
                    <a:pt x="57403" y="5689"/>
                  </a:lnTo>
                  <a:lnTo>
                    <a:pt x="60807" y="4673"/>
                  </a:lnTo>
                  <a:lnTo>
                    <a:pt x="65900" y="0"/>
                  </a:lnTo>
                  <a:close/>
                </a:path>
              </a:pathLst>
            </a:custGeom>
            <a:solidFill>
              <a:srgbClr val="5D7FAD"/>
            </a:solidFill>
          </p:spPr>
          <p:txBody>
            <a:bodyPr wrap="square" lIns="0" tIns="0" rIns="0" bIns="0" rtlCol="0"/>
            <a:lstStyle/>
            <a:p>
              <a:endParaRPr sz="1227"/>
            </a:p>
          </p:txBody>
        </p:sp>
        <p:sp>
          <p:nvSpPr>
            <p:cNvPr id="6590" name="object 6590"/>
            <p:cNvSpPr/>
            <p:nvPr/>
          </p:nvSpPr>
          <p:spPr>
            <a:xfrm>
              <a:off x="3208629" y="6875386"/>
              <a:ext cx="69215" cy="64135"/>
            </a:xfrm>
            <a:custGeom>
              <a:avLst/>
              <a:gdLst/>
              <a:ahLst/>
              <a:cxnLst/>
              <a:rect l="l" t="t" r="r" b="b"/>
              <a:pathLst>
                <a:path w="69214" h="64134">
                  <a:moveTo>
                    <a:pt x="2425" y="59232"/>
                  </a:moveTo>
                  <a:lnTo>
                    <a:pt x="0" y="61455"/>
                  </a:lnTo>
                  <a:lnTo>
                    <a:pt x="0" y="63563"/>
                  </a:lnTo>
                  <a:lnTo>
                    <a:pt x="2425" y="61328"/>
                  </a:lnTo>
                  <a:lnTo>
                    <a:pt x="2425" y="59232"/>
                  </a:lnTo>
                  <a:close/>
                </a:path>
                <a:path w="69214" h="64134">
                  <a:moveTo>
                    <a:pt x="68973" y="0"/>
                  </a:moveTo>
                  <a:lnTo>
                    <a:pt x="65900" y="927"/>
                  </a:lnTo>
                  <a:lnTo>
                    <a:pt x="60807" y="5600"/>
                  </a:lnTo>
                  <a:lnTo>
                    <a:pt x="63881" y="4686"/>
                  </a:lnTo>
                  <a:lnTo>
                    <a:pt x="68973" y="0"/>
                  </a:lnTo>
                  <a:close/>
                </a:path>
              </a:pathLst>
            </a:custGeom>
            <a:solidFill>
              <a:srgbClr val="5D80AD"/>
            </a:solidFill>
          </p:spPr>
          <p:txBody>
            <a:bodyPr wrap="square" lIns="0" tIns="0" rIns="0" bIns="0" rtlCol="0"/>
            <a:lstStyle/>
            <a:p>
              <a:endParaRPr sz="1227"/>
            </a:p>
          </p:txBody>
        </p:sp>
        <p:sp>
          <p:nvSpPr>
            <p:cNvPr id="6591" name="object 6591"/>
            <p:cNvSpPr/>
            <p:nvPr/>
          </p:nvSpPr>
          <p:spPr>
            <a:xfrm>
              <a:off x="3208629" y="6874624"/>
              <a:ext cx="71755" cy="66040"/>
            </a:xfrm>
            <a:custGeom>
              <a:avLst/>
              <a:gdLst/>
              <a:ahLst/>
              <a:cxnLst/>
              <a:rect l="l" t="t" r="r" b="b"/>
              <a:pathLst>
                <a:path w="71754" h="66040">
                  <a:moveTo>
                    <a:pt x="2425" y="62090"/>
                  </a:moveTo>
                  <a:lnTo>
                    <a:pt x="0" y="64325"/>
                  </a:lnTo>
                  <a:lnTo>
                    <a:pt x="0" y="65697"/>
                  </a:lnTo>
                  <a:lnTo>
                    <a:pt x="2438" y="63461"/>
                  </a:lnTo>
                  <a:lnTo>
                    <a:pt x="2425" y="62090"/>
                  </a:lnTo>
                  <a:close/>
                </a:path>
                <a:path w="71754" h="66040">
                  <a:moveTo>
                    <a:pt x="71450" y="0"/>
                  </a:moveTo>
                  <a:lnTo>
                    <a:pt x="68973" y="762"/>
                  </a:lnTo>
                  <a:lnTo>
                    <a:pt x="63881" y="5448"/>
                  </a:lnTo>
                  <a:lnTo>
                    <a:pt x="66319" y="4724"/>
                  </a:lnTo>
                  <a:lnTo>
                    <a:pt x="71450" y="0"/>
                  </a:lnTo>
                  <a:close/>
                </a:path>
              </a:pathLst>
            </a:custGeom>
            <a:solidFill>
              <a:srgbClr val="5D81AD"/>
            </a:solidFill>
          </p:spPr>
          <p:txBody>
            <a:bodyPr wrap="square" lIns="0" tIns="0" rIns="0" bIns="0" rtlCol="0"/>
            <a:lstStyle/>
            <a:p>
              <a:endParaRPr sz="1227"/>
            </a:p>
          </p:txBody>
        </p:sp>
        <p:sp>
          <p:nvSpPr>
            <p:cNvPr id="6592" name="object 6592"/>
            <p:cNvSpPr/>
            <p:nvPr/>
          </p:nvSpPr>
          <p:spPr>
            <a:xfrm>
              <a:off x="3208629" y="6874459"/>
              <a:ext cx="72390" cy="68580"/>
            </a:xfrm>
            <a:custGeom>
              <a:avLst/>
              <a:gdLst/>
              <a:ahLst/>
              <a:cxnLst/>
              <a:rect l="l" t="t" r="r" b="b"/>
              <a:pathLst>
                <a:path w="72389" h="68579">
                  <a:moveTo>
                    <a:pt x="2438" y="63626"/>
                  </a:moveTo>
                  <a:lnTo>
                    <a:pt x="55" y="65811"/>
                  </a:lnTo>
                  <a:lnTo>
                    <a:pt x="0" y="68059"/>
                  </a:lnTo>
                  <a:lnTo>
                    <a:pt x="2383" y="65862"/>
                  </a:lnTo>
                  <a:lnTo>
                    <a:pt x="2438" y="63626"/>
                  </a:lnTo>
                  <a:close/>
                </a:path>
                <a:path w="72389" h="68579">
                  <a:moveTo>
                    <a:pt x="72009" y="0"/>
                  </a:moveTo>
                  <a:lnTo>
                    <a:pt x="71450" y="165"/>
                  </a:lnTo>
                  <a:lnTo>
                    <a:pt x="66319" y="4889"/>
                  </a:lnTo>
                  <a:lnTo>
                    <a:pt x="69850" y="3835"/>
                  </a:lnTo>
                  <a:lnTo>
                    <a:pt x="72021" y="1841"/>
                  </a:lnTo>
                  <a:lnTo>
                    <a:pt x="72009" y="0"/>
                  </a:lnTo>
                  <a:close/>
                </a:path>
              </a:pathLst>
            </a:custGeom>
            <a:solidFill>
              <a:srgbClr val="5E81AE"/>
            </a:solidFill>
          </p:spPr>
          <p:txBody>
            <a:bodyPr wrap="square" lIns="0" tIns="0" rIns="0" bIns="0" rtlCol="0"/>
            <a:lstStyle/>
            <a:p>
              <a:endParaRPr sz="1227"/>
            </a:p>
          </p:txBody>
        </p:sp>
        <p:sp>
          <p:nvSpPr>
            <p:cNvPr id="6593" name="object 6593"/>
            <p:cNvSpPr/>
            <p:nvPr/>
          </p:nvSpPr>
          <p:spPr>
            <a:xfrm>
              <a:off x="3208629" y="6876300"/>
              <a:ext cx="72390" cy="68580"/>
            </a:xfrm>
            <a:custGeom>
              <a:avLst/>
              <a:gdLst/>
              <a:ahLst/>
              <a:cxnLst/>
              <a:rect l="l" t="t" r="r" b="b"/>
              <a:pathLst>
                <a:path w="72389" h="68579">
                  <a:moveTo>
                    <a:pt x="2438" y="63969"/>
                  </a:moveTo>
                  <a:lnTo>
                    <a:pt x="0" y="66217"/>
                  </a:lnTo>
                  <a:lnTo>
                    <a:pt x="0" y="68071"/>
                  </a:lnTo>
                  <a:lnTo>
                    <a:pt x="2451" y="65811"/>
                  </a:lnTo>
                  <a:lnTo>
                    <a:pt x="2438" y="63969"/>
                  </a:lnTo>
                  <a:close/>
                </a:path>
                <a:path w="72389" h="68579">
                  <a:moveTo>
                    <a:pt x="72021" y="0"/>
                  </a:moveTo>
                  <a:lnTo>
                    <a:pt x="69850" y="1993"/>
                  </a:lnTo>
                  <a:lnTo>
                    <a:pt x="72034" y="1346"/>
                  </a:lnTo>
                  <a:lnTo>
                    <a:pt x="72021" y="0"/>
                  </a:lnTo>
                  <a:close/>
                </a:path>
              </a:pathLst>
            </a:custGeom>
            <a:solidFill>
              <a:srgbClr val="5E81AF"/>
            </a:solidFill>
          </p:spPr>
          <p:txBody>
            <a:bodyPr wrap="square" lIns="0" tIns="0" rIns="0" bIns="0" rtlCol="0"/>
            <a:lstStyle/>
            <a:p>
              <a:endParaRPr sz="1227"/>
            </a:p>
          </p:txBody>
        </p:sp>
        <p:sp>
          <p:nvSpPr>
            <p:cNvPr id="6594" name="object 6594"/>
            <p:cNvSpPr/>
            <p:nvPr/>
          </p:nvSpPr>
          <p:spPr>
            <a:xfrm>
              <a:off x="3208629" y="69421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6595" name="object 6595"/>
            <p:cNvSpPr/>
            <p:nvPr/>
          </p:nvSpPr>
          <p:spPr>
            <a:xfrm>
              <a:off x="3208629" y="6945807"/>
              <a:ext cx="2540" cy="4445"/>
            </a:xfrm>
            <a:custGeom>
              <a:avLst/>
              <a:gdLst/>
              <a:ahLst/>
              <a:cxnLst/>
              <a:rect l="l" t="t" r="r" b="b"/>
              <a:pathLst>
                <a:path w="2539" h="4445">
                  <a:moveTo>
                    <a:pt x="2463" y="0"/>
                  </a:moveTo>
                  <a:lnTo>
                    <a:pt x="0" y="2273"/>
                  </a:lnTo>
                  <a:lnTo>
                    <a:pt x="0" y="4064"/>
                  </a:lnTo>
                  <a:lnTo>
                    <a:pt x="2476" y="1790"/>
                  </a:lnTo>
                  <a:lnTo>
                    <a:pt x="2463" y="0"/>
                  </a:lnTo>
                  <a:close/>
                </a:path>
              </a:pathLst>
            </a:custGeom>
            <a:solidFill>
              <a:srgbClr val="5E83B0"/>
            </a:solidFill>
          </p:spPr>
          <p:txBody>
            <a:bodyPr wrap="square" lIns="0" tIns="0" rIns="0" bIns="0" rtlCol="0"/>
            <a:lstStyle/>
            <a:p>
              <a:endParaRPr sz="1227"/>
            </a:p>
          </p:txBody>
        </p:sp>
        <p:sp>
          <p:nvSpPr>
            <p:cNvPr id="6596" name="object 6596"/>
            <p:cNvSpPr/>
            <p:nvPr/>
          </p:nvSpPr>
          <p:spPr>
            <a:xfrm>
              <a:off x="3208629" y="6947598"/>
              <a:ext cx="2540" cy="6350"/>
            </a:xfrm>
            <a:custGeom>
              <a:avLst/>
              <a:gdLst/>
              <a:ahLst/>
              <a:cxnLst/>
              <a:rect l="l" t="t" r="r" b="b"/>
              <a:pathLst>
                <a:path w="2539" h="6350">
                  <a:moveTo>
                    <a:pt x="2489" y="3695"/>
                  </a:moveTo>
                  <a:lnTo>
                    <a:pt x="2476" y="1841"/>
                  </a:lnTo>
                  <a:lnTo>
                    <a:pt x="2476" y="0"/>
                  </a:lnTo>
                  <a:lnTo>
                    <a:pt x="0" y="2273"/>
                  </a:lnTo>
                  <a:lnTo>
                    <a:pt x="0" y="4127"/>
                  </a:lnTo>
                  <a:lnTo>
                    <a:pt x="0" y="5994"/>
                  </a:lnTo>
                  <a:lnTo>
                    <a:pt x="2489" y="3695"/>
                  </a:lnTo>
                  <a:close/>
                </a:path>
              </a:pathLst>
            </a:custGeom>
            <a:solidFill>
              <a:srgbClr val="5E83B1"/>
            </a:solidFill>
          </p:spPr>
          <p:txBody>
            <a:bodyPr wrap="square" lIns="0" tIns="0" rIns="0" bIns="0" rtlCol="0"/>
            <a:lstStyle/>
            <a:p>
              <a:endParaRPr sz="1227"/>
            </a:p>
          </p:txBody>
        </p:sp>
        <p:sp>
          <p:nvSpPr>
            <p:cNvPr id="6597" name="object 6597"/>
            <p:cNvSpPr/>
            <p:nvPr/>
          </p:nvSpPr>
          <p:spPr>
            <a:xfrm>
              <a:off x="3208629" y="6951294"/>
              <a:ext cx="2540" cy="4445"/>
            </a:xfrm>
            <a:custGeom>
              <a:avLst/>
              <a:gdLst/>
              <a:ahLst/>
              <a:cxnLst/>
              <a:rect l="l" t="t" r="r" b="b"/>
              <a:pathLst>
                <a:path w="2539" h="4445">
                  <a:moveTo>
                    <a:pt x="2489" y="0"/>
                  </a:moveTo>
                  <a:lnTo>
                    <a:pt x="0" y="2298"/>
                  </a:lnTo>
                  <a:lnTo>
                    <a:pt x="0" y="4432"/>
                  </a:lnTo>
                  <a:lnTo>
                    <a:pt x="2489" y="2120"/>
                  </a:lnTo>
                  <a:lnTo>
                    <a:pt x="2489" y="0"/>
                  </a:lnTo>
                  <a:close/>
                </a:path>
              </a:pathLst>
            </a:custGeom>
            <a:solidFill>
              <a:srgbClr val="5E84B2"/>
            </a:solidFill>
          </p:spPr>
          <p:txBody>
            <a:bodyPr wrap="square" lIns="0" tIns="0" rIns="0" bIns="0" rtlCol="0"/>
            <a:lstStyle/>
            <a:p>
              <a:endParaRPr sz="1227"/>
            </a:p>
          </p:txBody>
        </p:sp>
        <p:sp>
          <p:nvSpPr>
            <p:cNvPr id="6598" name="object 6598"/>
            <p:cNvSpPr/>
            <p:nvPr/>
          </p:nvSpPr>
          <p:spPr>
            <a:xfrm>
              <a:off x="3208629" y="69534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6599" name="object 6599"/>
            <p:cNvSpPr/>
            <p:nvPr/>
          </p:nvSpPr>
          <p:spPr>
            <a:xfrm>
              <a:off x="3208629" y="6954926"/>
              <a:ext cx="2540" cy="6350"/>
            </a:xfrm>
            <a:custGeom>
              <a:avLst/>
              <a:gdLst/>
              <a:ahLst/>
              <a:cxnLst/>
              <a:rect l="l" t="t" r="r" b="b"/>
              <a:pathLst>
                <a:path w="2539" h="6350">
                  <a:moveTo>
                    <a:pt x="2514" y="3898"/>
                  </a:moveTo>
                  <a:lnTo>
                    <a:pt x="2501" y="2133"/>
                  </a:lnTo>
                  <a:lnTo>
                    <a:pt x="2501" y="0"/>
                  </a:lnTo>
                  <a:lnTo>
                    <a:pt x="0" y="2298"/>
                  </a:lnTo>
                  <a:lnTo>
                    <a:pt x="0" y="4445"/>
                  </a:lnTo>
                  <a:lnTo>
                    <a:pt x="0" y="6223"/>
                  </a:lnTo>
                  <a:lnTo>
                    <a:pt x="2514" y="3898"/>
                  </a:lnTo>
                  <a:close/>
                </a:path>
              </a:pathLst>
            </a:custGeom>
            <a:solidFill>
              <a:srgbClr val="5E86B3"/>
            </a:solidFill>
          </p:spPr>
          <p:txBody>
            <a:bodyPr wrap="square" lIns="0" tIns="0" rIns="0" bIns="0" rtlCol="0"/>
            <a:lstStyle/>
            <a:p>
              <a:endParaRPr sz="1227"/>
            </a:p>
          </p:txBody>
        </p:sp>
        <p:sp>
          <p:nvSpPr>
            <p:cNvPr id="6600" name="object 6600"/>
            <p:cNvSpPr/>
            <p:nvPr/>
          </p:nvSpPr>
          <p:spPr>
            <a:xfrm>
              <a:off x="3208629" y="6958825"/>
              <a:ext cx="2540" cy="4445"/>
            </a:xfrm>
            <a:custGeom>
              <a:avLst/>
              <a:gdLst/>
              <a:ahLst/>
              <a:cxnLst/>
              <a:rect l="l" t="t" r="r" b="b"/>
              <a:pathLst>
                <a:path w="2539" h="4445">
                  <a:moveTo>
                    <a:pt x="2514" y="0"/>
                  </a:moveTo>
                  <a:lnTo>
                    <a:pt x="0" y="2324"/>
                  </a:lnTo>
                  <a:lnTo>
                    <a:pt x="0" y="3949"/>
                  </a:lnTo>
                  <a:lnTo>
                    <a:pt x="2514" y="1638"/>
                  </a:lnTo>
                  <a:lnTo>
                    <a:pt x="2514" y="0"/>
                  </a:lnTo>
                  <a:close/>
                </a:path>
              </a:pathLst>
            </a:custGeom>
            <a:solidFill>
              <a:srgbClr val="5E86B4"/>
            </a:solidFill>
          </p:spPr>
          <p:txBody>
            <a:bodyPr wrap="square" lIns="0" tIns="0" rIns="0" bIns="0" rtlCol="0"/>
            <a:lstStyle/>
            <a:p>
              <a:endParaRPr sz="1227"/>
            </a:p>
          </p:txBody>
        </p:sp>
        <p:sp>
          <p:nvSpPr>
            <p:cNvPr id="6601" name="object 6601"/>
            <p:cNvSpPr/>
            <p:nvPr/>
          </p:nvSpPr>
          <p:spPr>
            <a:xfrm>
              <a:off x="3208629" y="6960463"/>
              <a:ext cx="2540" cy="6350"/>
            </a:xfrm>
            <a:custGeom>
              <a:avLst/>
              <a:gdLst/>
              <a:ahLst/>
              <a:cxnLst/>
              <a:rect l="l" t="t" r="r" b="b"/>
              <a:pathLst>
                <a:path w="2539" h="6350">
                  <a:moveTo>
                    <a:pt x="2540" y="3949"/>
                  </a:moveTo>
                  <a:lnTo>
                    <a:pt x="2527" y="2120"/>
                  </a:lnTo>
                  <a:lnTo>
                    <a:pt x="2514" y="0"/>
                  </a:lnTo>
                  <a:lnTo>
                    <a:pt x="0" y="2311"/>
                  </a:lnTo>
                  <a:lnTo>
                    <a:pt x="0" y="4445"/>
                  </a:lnTo>
                  <a:lnTo>
                    <a:pt x="0" y="6286"/>
                  </a:lnTo>
                  <a:lnTo>
                    <a:pt x="2540" y="3949"/>
                  </a:lnTo>
                  <a:close/>
                </a:path>
              </a:pathLst>
            </a:custGeom>
            <a:solidFill>
              <a:srgbClr val="5E87B4"/>
            </a:solidFill>
          </p:spPr>
          <p:txBody>
            <a:bodyPr wrap="square" lIns="0" tIns="0" rIns="0" bIns="0" rtlCol="0"/>
            <a:lstStyle/>
            <a:p>
              <a:endParaRPr sz="1227"/>
            </a:p>
          </p:txBody>
        </p:sp>
        <p:sp>
          <p:nvSpPr>
            <p:cNvPr id="6602" name="object 6602"/>
            <p:cNvSpPr/>
            <p:nvPr/>
          </p:nvSpPr>
          <p:spPr>
            <a:xfrm>
              <a:off x="3208629" y="6964413"/>
              <a:ext cx="2540" cy="4445"/>
            </a:xfrm>
            <a:custGeom>
              <a:avLst/>
              <a:gdLst/>
              <a:ahLst/>
              <a:cxnLst/>
              <a:rect l="l" t="t" r="r" b="b"/>
              <a:pathLst>
                <a:path w="2539" h="4445">
                  <a:moveTo>
                    <a:pt x="2540" y="0"/>
                  </a:moveTo>
                  <a:lnTo>
                    <a:pt x="0" y="2336"/>
                  </a:lnTo>
                  <a:lnTo>
                    <a:pt x="0" y="4229"/>
                  </a:lnTo>
                  <a:lnTo>
                    <a:pt x="2540" y="1892"/>
                  </a:lnTo>
                  <a:lnTo>
                    <a:pt x="2540" y="0"/>
                  </a:lnTo>
                  <a:close/>
                </a:path>
              </a:pathLst>
            </a:custGeom>
            <a:solidFill>
              <a:srgbClr val="5E88B5"/>
            </a:solidFill>
          </p:spPr>
          <p:txBody>
            <a:bodyPr wrap="square" lIns="0" tIns="0" rIns="0" bIns="0" rtlCol="0"/>
            <a:lstStyle/>
            <a:p>
              <a:endParaRPr sz="1227"/>
            </a:p>
          </p:txBody>
        </p:sp>
        <p:sp>
          <p:nvSpPr>
            <p:cNvPr id="6603" name="object 6603"/>
            <p:cNvSpPr/>
            <p:nvPr/>
          </p:nvSpPr>
          <p:spPr>
            <a:xfrm>
              <a:off x="3208629" y="6966305"/>
              <a:ext cx="3175" cy="4445"/>
            </a:xfrm>
            <a:custGeom>
              <a:avLst/>
              <a:gdLst/>
              <a:ahLst/>
              <a:cxnLst/>
              <a:rect l="l" t="t" r="r" b="b"/>
              <a:pathLst>
                <a:path w="3175" h="4445">
                  <a:moveTo>
                    <a:pt x="2540" y="0"/>
                  </a:moveTo>
                  <a:lnTo>
                    <a:pt x="0" y="2336"/>
                  </a:lnTo>
                  <a:lnTo>
                    <a:pt x="0" y="4127"/>
                  </a:lnTo>
                  <a:lnTo>
                    <a:pt x="2552" y="1777"/>
                  </a:lnTo>
                  <a:lnTo>
                    <a:pt x="2540" y="0"/>
                  </a:lnTo>
                  <a:close/>
                </a:path>
              </a:pathLst>
            </a:custGeom>
            <a:solidFill>
              <a:srgbClr val="5E88B6"/>
            </a:solidFill>
          </p:spPr>
          <p:txBody>
            <a:bodyPr wrap="square" lIns="0" tIns="0" rIns="0" bIns="0" rtlCol="0"/>
            <a:lstStyle/>
            <a:p>
              <a:endParaRPr sz="1227"/>
            </a:p>
          </p:txBody>
        </p:sp>
        <p:sp>
          <p:nvSpPr>
            <p:cNvPr id="6604" name="object 6604"/>
            <p:cNvSpPr/>
            <p:nvPr/>
          </p:nvSpPr>
          <p:spPr>
            <a:xfrm>
              <a:off x="3208629" y="6968083"/>
              <a:ext cx="3175" cy="4445"/>
            </a:xfrm>
            <a:custGeom>
              <a:avLst/>
              <a:gdLst/>
              <a:ahLst/>
              <a:cxnLst/>
              <a:rect l="l" t="t" r="r" b="b"/>
              <a:pathLst>
                <a:path w="3175" h="4445">
                  <a:moveTo>
                    <a:pt x="2552" y="0"/>
                  </a:moveTo>
                  <a:lnTo>
                    <a:pt x="0" y="2349"/>
                  </a:lnTo>
                  <a:lnTo>
                    <a:pt x="0" y="4063"/>
                  </a:lnTo>
                  <a:lnTo>
                    <a:pt x="2552" y="1701"/>
                  </a:lnTo>
                  <a:lnTo>
                    <a:pt x="2552" y="0"/>
                  </a:lnTo>
                  <a:close/>
                </a:path>
              </a:pathLst>
            </a:custGeom>
            <a:solidFill>
              <a:srgbClr val="5F88B6"/>
            </a:solidFill>
          </p:spPr>
          <p:txBody>
            <a:bodyPr wrap="square" lIns="0" tIns="0" rIns="0" bIns="0" rtlCol="0"/>
            <a:lstStyle/>
            <a:p>
              <a:endParaRPr sz="1227"/>
            </a:p>
          </p:txBody>
        </p:sp>
        <p:sp>
          <p:nvSpPr>
            <p:cNvPr id="6605" name="object 6605"/>
            <p:cNvSpPr/>
            <p:nvPr/>
          </p:nvSpPr>
          <p:spPr>
            <a:xfrm>
              <a:off x="3208629" y="6969785"/>
              <a:ext cx="3175" cy="4445"/>
            </a:xfrm>
            <a:custGeom>
              <a:avLst/>
              <a:gdLst/>
              <a:ahLst/>
              <a:cxnLst/>
              <a:rect l="l" t="t" r="r" b="b"/>
              <a:pathLst>
                <a:path w="3175" h="4445">
                  <a:moveTo>
                    <a:pt x="2552" y="0"/>
                  </a:moveTo>
                  <a:lnTo>
                    <a:pt x="0" y="2362"/>
                  </a:lnTo>
                  <a:lnTo>
                    <a:pt x="0" y="4267"/>
                  </a:lnTo>
                  <a:lnTo>
                    <a:pt x="2565" y="1904"/>
                  </a:lnTo>
                  <a:lnTo>
                    <a:pt x="2552" y="0"/>
                  </a:lnTo>
                  <a:close/>
                </a:path>
              </a:pathLst>
            </a:custGeom>
            <a:solidFill>
              <a:srgbClr val="5F89B6"/>
            </a:solidFill>
          </p:spPr>
          <p:txBody>
            <a:bodyPr wrap="square" lIns="0" tIns="0" rIns="0" bIns="0" rtlCol="0"/>
            <a:lstStyle/>
            <a:p>
              <a:endParaRPr sz="1227"/>
            </a:p>
          </p:txBody>
        </p:sp>
        <p:sp>
          <p:nvSpPr>
            <p:cNvPr id="6606" name="object 6606"/>
            <p:cNvSpPr/>
            <p:nvPr/>
          </p:nvSpPr>
          <p:spPr>
            <a:xfrm>
              <a:off x="3208629" y="6971690"/>
              <a:ext cx="3175" cy="4445"/>
            </a:xfrm>
            <a:custGeom>
              <a:avLst/>
              <a:gdLst/>
              <a:ahLst/>
              <a:cxnLst/>
              <a:rect l="l" t="t" r="r" b="b"/>
              <a:pathLst>
                <a:path w="3175" h="4445">
                  <a:moveTo>
                    <a:pt x="2565" y="0"/>
                  </a:moveTo>
                  <a:lnTo>
                    <a:pt x="0" y="2362"/>
                  </a:lnTo>
                  <a:lnTo>
                    <a:pt x="0" y="4203"/>
                  </a:lnTo>
                  <a:lnTo>
                    <a:pt x="2565" y="1828"/>
                  </a:lnTo>
                  <a:lnTo>
                    <a:pt x="2565" y="0"/>
                  </a:lnTo>
                  <a:close/>
                </a:path>
              </a:pathLst>
            </a:custGeom>
            <a:solidFill>
              <a:srgbClr val="5F8AB7"/>
            </a:solidFill>
          </p:spPr>
          <p:txBody>
            <a:bodyPr wrap="square" lIns="0" tIns="0" rIns="0" bIns="0" rtlCol="0"/>
            <a:lstStyle/>
            <a:p>
              <a:endParaRPr sz="1227"/>
            </a:p>
          </p:txBody>
        </p:sp>
        <p:sp>
          <p:nvSpPr>
            <p:cNvPr id="6607" name="object 6607"/>
            <p:cNvSpPr/>
            <p:nvPr/>
          </p:nvSpPr>
          <p:spPr>
            <a:xfrm>
              <a:off x="3208629" y="6973519"/>
              <a:ext cx="3175" cy="6350"/>
            </a:xfrm>
            <a:custGeom>
              <a:avLst/>
              <a:gdLst/>
              <a:ahLst/>
              <a:cxnLst/>
              <a:rect l="l" t="t" r="r" b="b"/>
              <a:pathLst>
                <a:path w="3175" h="6350">
                  <a:moveTo>
                    <a:pt x="2578" y="1879"/>
                  </a:moveTo>
                  <a:lnTo>
                    <a:pt x="2565" y="0"/>
                  </a:lnTo>
                  <a:lnTo>
                    <a:pt x="0" y="2374"/>
                  </a:lnTo>
                  <a:lnTo>
                    <a:pt x="0" y="4254"/>
                  </a:lnTo>
                  <a:lnTo>
                    <a:pt x="0" y="6032"/>
                  </a:lnTo>
                  <a:lnTo>
                    <a:pt x="2578" y="3657"/>
                  </a:lnTo>
                  <a:lnTo>
                    <a:pt x="2578" y="1879"/>
                  </a:lnTo>
                  <a:close/>
                </a:path>
              </a:pathLst>
            </a:custGeom>
            <a:solidFill>
              <a:srgbClr val="5F8AB8"/>
            </a:solidFill>
          </p:spPr>
          <p:txBody>
            <a:bodyPr wrap="square" lIns="0" tIns="0" rIns="0" bIns="0" rtlCol="0"/>
            <a:lstStyle/>
            <a:p>
              <a:endParaRPr sz="1227"/>
            </a:p>
          </p:txBody>
        </p:sp>
        <p:sp>
          <p:nvSpPr>
            <p:cNvPr id="6608" name="object 6608"/>
            <p:cNvSpPr/>
            <p:nvPr/>
          </p:nvSpPr>
          <p:spPr>
            <a:xfrm>
              <a:off x="3208629" y="6977176"/>
              <a:ext cx="3175" cy="5080"/>
            </a:xfrm>
            <a:custGeom>
              <a:avLst/>
              <a:gdLst/>
              <a:ahLst/>
              <a:cxnLst/>
              <a:rect l="l" t="t" r="r" b="b"/>
              <a:pathLst>
                <a:path w="3175" h="5079">
                  <a:moveTo>
                    <a:pt x="2578" y="0"/>
                  </a:moveTo>
                  <a:lnTo>
                    <a:pt x="0" y="2374"/>
                  </a:lnTo>
                  <a:lnTo>
                    <a:pt x="0" y="4559"/>
                  </a:lnTo>
                  <a:lnTo>
                    <a:pt x="2590" y="2171"/>
                  </a:lnTo>
                  <a:lnTo>
                    <a:pt x="2578" y="0"/>
                  </a:lnTo>
                  <a:close/>
                </a:path>
              </a:pathLst>
            </a:custGeom>
            <a:solidFill>
              <a:srgbClr val="5F8BB8"/>
            </a:solidFill>
          </p:spPr>
          <p:txBody>
            <a:bodyPr wrap="square" lIns="0" tIns="0" rIns="0" bIns="0" rtlCol="0"/>
            <a:lstStyle/>
            <a:p>
              <a:endParaRPr sz="1227"/>
            </a:p>
          </p:txBody>
        </p:sp>
        <p:sp>
          <p:nvSpPr>
            <p:cNvPr id="6609" name="object 6609"/>
            <p:cNvSpPr/>
            <p:nvPr/>
          </p:nvSpPr>
          <p:spPr>
            <a:xfrm>
              <a:off x="3208629" y="69793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6610" name="object 6610"/>
            <p:cNvSpPr/>
            <p:nvPr/>
          </p:nvSpPr>
          <p:spPr>
            <a:xfrm>
              <a:off x="3208629" y="6980885"/>
              <a:ext cx="3175" cy="4445"/>
            </a:xfrm>
            <a:custGeom>
              <a:avLst/>
              <a:gdLst/>
              <a:ahLst/>
              <a:cxnLst/>
              <a:rect l="l" t="t" r="r" b="b"/>
              <a:pathLst>
                <a:path w="3175" h="4445">
                  <a:moveTo>
                    <a:pt x="2603" y="0"/>
                  </a:moveTo>
                  <a:lnTo>
                    <a:pt x="0" y="2400"/>
                  </a:lnTo>
                  <a:lnTo>
                    <a:pt x="0" y="4292"/>
                  </a:lnTo>
                  <a:lnTo>
                    <a:pt x="2603" y="1892"/>
                  </a:lnTo>
                  <a:lnTo>
                    <a:pt x="2603" y="0"/>
                  </a:lnTo>
                  <a:close/>
                </a:path>
              </a:pathLst>
            </a:custGeom>
            <a:solidFill>
              <a:srgbClr val="5F8CBA"/>
            </a:solidFill>
          </p:spPr>
          <p:txBody>
            <a:bodyPr wrap="square" lIns="0" tIns="0" rIns="0" bIns="0" rtlCol="0"/>
            <a:lstStyle/>
            <a:p>
              <a:endParaRPr sz="1227"/>
            </a:p>
          </p:txBody>
        </p:sp>
        <p:sp>
          <p:nvSpPr>
            <p:cNvPr id="6611" name="object 6611"/>
            <p:cNvSpPr/>
            <p:nvPr/>
          </p:nvSpPr>
          <p:spPr>
            <a:xfrm>
              <a:off x="3208629" y="6982777"/>
              <a:ext cx="3175" cy="4445"/>
            </a:xfrm>
            <a:custGeom>
              <a:avLst/>
              <a:gdLst/>
              <a:ahLst/>
              <a:cxnLst/>
              <a:rect l="l" t="t" r="r" b="b"/>
              <a:pathLst>
                <a:path w="3175" h="4445">
                  <a:moveTo>
                    <a:pt x="2603" y="0"/>
                  </a:moveTo>
                  <a:lnTo>
                    <a:pt x="0" y="2400"/>
                  </a:lnTo>
                  <a:lnTo>
                    <a:pt x="0" y="4127"/>
                  </a:lnTo>
                  <a:lnTo>
                    <a:pt x="2616" y="1727"/>
                  </a:lnTo>
                  <a:lnTo>
                    <a:pt x="2603" y="0"/>
                  </a:lnTo>
                  <a:close/>
                </a:path>
              </a:pathLst>
            </a:custGeom>
            <a:solidFill>
              <a:srgbClr val="608DBA"/>
            </a:solidFill>
          </p:spPr>
          <p:txBody>
            <a:bodyPr wrap="square" lIns="0" tIns="0" rIns="0" bIns="0" rtlCol="0"/>
            <a:lstStyle/>
            <a:p>
              <a:endParaRPr sz="1227"/>
            </a:p>
          </p:txBody>
        </p:sp>
        <p:sp>
          <p:nvSpPr>
            <p:cNvPr id="6612" name="object 6612"/>
            <p:cNvSpPr/>
            <p:nvPr/>
          </p:nvSpPr>
          <p:spPr>
            <a:xfrm>
              <a:off x="3208629" y="6984504"/>
              <a:ext cx="3175" cy="5080"/>
            </a:xfrm>
            <a:custGeom>
              <a:avLst/>
              <a:gdLst/>
              <a:ahLst/>
              <a:cxnLst/>
              <a:rect l="l" t="t" r="r" b="b"/>
              <a:pathLst>
                <a:path w="3175" h="5079">
                  <a:moveTo>
                    <a:pt x="2628" y="3962"/>
                  </a:moveTo>
                  <a:lnTo>
                    <a:pt x="2616" y="1765"/>
                  </a:lnTo>
                  <a:lnTo>
                    <a:pt x="2616" y="0"/>
                  </a:lnTo>
                  <a:lnTo>
                    <a:pt x="0" y="2400"/>
                  </a:lnTo>
                  <a:lnTo>
                    <a:pt x="0" y="4178"/>
                  </a:lnTo>
                  <a:lnTo>
                    <a:pt x="0" y="5054"/>
                  </a:lnTo>
                  <a:lnTo>
                    <a:pt x="2108" y="4432"/>
                  </a:lnTo>
                  <a:lnTo>
                    <a:pt x="2628" y="3962"/>
                  </a:lnTo>
                  <a:close/>
                </a:path>
              </a:pathLst>
            </a:custGeom>
            <a:solidFill>
              <a:srgbClr val="608DBB"/>
            </a:solidFill>
          </p:spPr>
          <p:txBody>
            <a:bodyPr wrap="square" lIns="0" tIns="0" rIns="0" bIns="0" rtlCol="0"/>
            <a:lstStyle/>
            <a:p>
              <a:endParaRPr sz="1227"/>
            </a:p>
          </p:txBody>
        </p:sp>
        <p:sp>
          <p:nvSpPr>
            <p:cNvPr id="6613" name="object 6613"/>
            <p:cNvSpPr/>
            <p:nvPr/>
          </p:nvSpPr>
          <p:spPr>
            <a:xfrm>
              <a:off x="3210737" y="6988467"/>
              <a:ext cx="635" cy="635"/>
            </a:xfrm>
            <a:custGeom>
              <a:avLst/>
              <a:gdLst/>
              <a:ahLst/>
              <a:cxnLst/>
              <a:rect l="l" t="t" r="r" b="b"/>
              <a:pathLst>
                <a:path w="635" h="634">
                  <a:moveTo>
                    <a:pt x="520" y="0"/>
                  </a:moveTo>
                  <a:lnTo>
                    <a:pt x="0" y="469"/>
                  </a:lnTo>
                  <a:lnTo>
                    <a:pt x="520" y="317"/>
                  </a:lnTo>
                  <a:lnTo>
                    <a:pt x="520" y="0"/>
                  </a:lnTo>
                  <a:close/>
                </a:path>
              </a:pathLst>
            </a:custGeom>
            <a:solidFill>
              <a:srgbClr val="608EBC"/>
            </a:solidFill>
          </p:spPr>
          <p:txBody>
            <a:bodyPr wrap="square" lIns="0" tIns="0" rIns="0" bIns="0" rtlCol="0"/>
            <a:lstStyle/>
            <a:p>
              <a:endParaRPr sz="1227"/>
            </a:p>
          </p:txBody>
        </p:sp>
        <p:sp>
          <p:nvSpPr>
            <p:cNvPr id="6614" name="object 6614"/>
            <p:cNvSpPr/>
            <p:nvPr/>
          </p:nvSpPr>
          <p:spPr>
            <a:xfrm>
              <a:off x="3260649" y="6873367"/>
              <a:ext cx="20320" cy="6985"/>
            </a:xfrm>
            <a:custGeom>
              <a:avLst/>
              <a:gdLst/>
              <a:ahLst/>
              <a:cxnLst/>
              <a:rect l="l" t="t" r="r" b="b"/>
              <a:pathLst>
                <a:path w="20320" h="6984">
                  <a:moveTo>
                    <a:pt x="19989" y="1092"/>
                  </a:moveTo>
                  <a:lnTo>
                    <a:pt x="16751" y="0"/>
                  </a:lnTo>
                  <a:lnTo>
                    <a:pt x="1473" y="4584"/>
                  </a:lnTo>
                  <a:lnTo>
                    <a:pt x="0" y="5016"/>
                  </a:lnTo>
                  <a:lnTo>
                    <a:pt x="533" y="6985"/>
                  </a:lnTo>
                  <a:lnTo>
                    <a:pt x="2006" y="6540"/>
                  </a:lnTo>
                  <a:lnTo>
                    <a:pt x="19989" y="1092"/>
                  </a:lnTo>
                  <a:close/>
                </a:path>
              </a:pathLst>
            </a:custGeom>
            <a:solidFill>
              <a:srgbClr val="5B73A0"/>
            </a:solidFill>
          </p:spPr>
          <p:txBody>
            <a:bodyPr wrap="square" lIns="0" tIns="0" rIns="0" bIns="0" rtlCol="0"/>
            <a:lstStyle/>
            <a:p>
              <a:endParaRPr sz="1227"/>
            </a:p>
          </p:txBody>
        </p:sp>
        <p:sp>
          <p:nvSpPr>
            <p:cNvPr id="6615" name="object 6615"/>
            <p:cNvSpPr/>
            <p:nvPr/>
          </p:nvSpPr>
          <p:spPr>
            <a:xfrm>
              <a:off x="3258007" y="6878383"/>
              <a:ext cx="3175" cy="3175"/>
            </a:xfrm>
            <a:custGeom>
              <a:avLst/>
              <a:gdLst/>
              <a:ahLst/>
              <a:cxnLst/>
              <a:rect l="l" t="t" r="r" b="b"/>
              <a:pathLst>
                <a:path w="3175" h="3175">
                  <a:moveTo>
                    <a:pt x="3175" y="1968"/>
                  </a:moveTo>
                  <a:lnTo>
                    <a:pt x="2641" y="0"/>
                  </a:lnTo>
                  <a:lnTo>
                    <a:pt x="1473" y="355"/>
                  </a:lnTo>
                  <a:lnTo>
                    <a:pt x="0" y="800"/>
                  </a:lnTo>
                  <a:lnTo>
                    <a:pt x="546" y="2768"/>
                  </a:lnTo>
                  <a:lnTo>
                    <a:pt x="2019" y="2324"/>
                  </a:lnTo>
                  <a:lnTo>
                    <a:pt x="3175" y="1968"/>
                  </a:lnTo>
                  <a:close/>
                </a:path>
              </a:pathLst>
            </a:custGeom>
            <a:solidFill>
              <a:srgbClr val="5B74A1"/>
            </a:solidFill>
          </p:spPr>
          <p:txBody>
            <a:bodyPr wrap="square" lIns="0" tIns="0" rIns="0" bIns="0" rtlCol="0"/>
            <a:lstStyle/>
            <a:p>
              <a:endParaRPr sz="1227"/>
            </a:p>
          </p:txBody>
        </p:sp>
        <p:sp>
          <p:nvSpPr>
            <p:cNvPr id="6616" name="object 6616"/>
            <p:cNvSpPr/>
            <p:nvPr/>
          </p:nvSpPr>
          <p:spPr>
            <a:xfrm>
              <a:off x="3256483" y="6879183"/>
              <a:ext cx="2540" cy="2540"/>
            </a:xfrm>
            <a:custGeom>
              <a:avLst/>
              <a:gdLst/>
              <a:ahLst/>
              <a:cxnLst/>
              <a:rect l="l" t="t" r="r" b="b"/>
              <a:pathLst>
                <a:path w="2539" h="2540">
                  <a:moveTo>
                    <a:pt x="1523" y="0"/>
                  </a:moveTo>
                  <a:lnTo>
                    <a:pt x="0" y="457"/>
                  </a:lnTo>
                  <a:lnTo>
                    <a:pt x="520" y="2438"/>
                  </a:lnTo>
                  <a:lnTo>
                    <a:pt x="2070" y="1968"/>
                  </a:lnTo>
                  <a:lnTo>
                    <a:pt x="1523" y="0"/>
                  </a:lnTo>
                  <a:close/>
                </a:path>
              </a:pathLst>
            </a:custGeom>
            <a:solidFill>
              <a:srgbClr val="5B75A1"/>
            </a:solidFill>
          </p:spPr>
          <p:txBody>
            <a:bodyPr wrap="square" lIns="0" tIns="0" rIns="0" bIns="0" rtlCol="0"/>
            <a:lstStyle/>
            <a:p>
              <a:endParaRPr sz="1227"/>
            </a:p>
          </p:txBody>
        </p:sp>
        <p:sp>
          <p:nvSpPr>
            <p:cNvPr id="6617" name="object 6617"/>
            <p:cNvSpPr/>
            <p:nvPr/>
          </p:nvSpPr>
          <p:spPr>
            <a:xfrm>
              <a:off x="3255289" y="6879640"/>
              <a:ext cx="1905" cy="2540"/>
            </a:xfrm>
            <a:custGeom>
              <a:avLst/>
              <a:gdLst/>
              <a:ahLst/>
              <a:cxnLst/>
              <a:rect l="l" t="t" r="r" b="b"/>
              <a:pathLst>
                <a:path w="1904" h="2540">
                  <a:moveTo>
                    <a:pt x="1193" y="0"/>
                  </a:moveTo>
                  <a:lnTo>
                    <a:pt x="0" y="355"/>
                  </a:lnTo>
                  <a:lnTo>
                    <a:pt x="533" y="2336"/>
                  </a:lnTo>
                  <a:lnTo>
                    <a:pt x="927" y="2222"/>
                  </a:lnTo>
                  <a:lnTo>
                    <a:pt x="1714" y="1981"/>
                  </a:lnTo>
                  <a:lnTo>
                    <a:pt x="1193" y="0"/>
                  </a:lnTo>
                  <a:close/>
                </a:path>
              </a:pathLst>
            </a:custGeom>
            <a:solidFill>
              <a:srgbClr val="5C75A2"/>
            </a:solidFill>
          </p:spPr>
          <p:txBody>
            <a:bodyPr wrap="square" lIns="0" tIns="0" rIns="0" bIns="0" rtlCol="0"/>
            <a:lstStyle/>
            <a:p>
              <a:endParaRPr sz="1227"/>
            </a:p>
          </p:txBody>
        </p:sp>
        <p:sp>
          <p:nvSpPr>
            <p:cNvPr id="6618" name="object 6618"/>
            <p:cNvSpPr/>
            <p:nvPr/>
          </p:nvSpPr>
          <p:spPr>
            <a:xfrm>
              <a:off x="3253816" y="6879996"/>
              <a:ext cx="2540" cy="2540"/>
            </a:xfrm>
            <a:custGeom>
              <a:avLst/>
              <a:gdLst/>
              <a:ahLst/>
              <a:cxnLst/>
              <a:rect l="l" t="t" r="r" b="b"/>
              <a:pathLst>
                <a:path w="2539" h="2540">
                  <a:moveTo>
                    <a:pt x="1473" y="0"/>
                  </a:moveTo>
                  <a:lnTo>
                    <a:pt x="0" y="444"/>
                  </a:lnTo>
                  <a:lnTo>
                    <a:pt x="546" y="2425"/>
                  </a:lnTo>
                  <a:lnTo>
                    <a:pt x="2006" y="1981"/>
                  </a:lnTo>
                  <a:lnTo>
                    <a:pt x="1473" y="0"/>
                  </a:lnTo>
                  <a:close/>
                </a:path>
              </a:pathLst>
            </a:custGeom>
            <a:solidFill>
              <a:srgbClr val="5C75A3"/>
            </a:solidFill>
          </p:spPr>
          <p:txBody>
            <a:bodyPr wrap="square" lIns="0" tIns="0" rIns="0" bIns="0" rtlCol="0"/>
            <a:lstStyle/>
            <a:p>
              <a:endParaRPr sz="1227"/>
            </a:p>
          </p:txBody>
        </p:sp>
        <p:sp>
          <p:nvSpPr>
            <p:cNvPr id="6619" name="object 6619"/>
            <p:cNvSpPr/>
            <p:nvPr/>
          </p:nvSpPr>
          <p:spPr>
            <a:xfrm>
              <a:off x="3252673" y="6880441"/>
              <a:ext cx="1905" cy="2540"/>
            </a:xfrm>
            <a:custGeom>
              <a:avLst/>
              <a:gdLst/>
              <a:ahLst/>
              <a:cxnLst/>
              <a:rect l="l" t="t" r="r" b="b"/>
              <a:pathLst>
                <a:path w="1904" h="2540">
                  <a:moveTo>
                    <a:pt x="1143" y="0"/>
                  </a:moveTo>
                  <a:lnTo>
                    <a:pt x="0" y="342"/>
                  </a:lnTo>
                  <a:lnTo>
                    <a:pt x="546" y="2324"/>
                  </a:lnTo>
                  <a:lnTo>
                    <a:pt x="1130" y="2146"/>
                  </a:lnTo>
                  <a:lnTo>
                    <a:pt x="1689" y="1981"/>
                  </a:lnTo>
                  <a:lnTo>
                    <a:pt x="1143" y="0"/>
                  </a:lnTo>
                  <a:close/>
                </a:path>
              </a:pathLst>
            </a:custGeom>
            <a:solidFill>
              <a:srgbClr val="5C76A3"/>
            </a:solidFill>
          </p:spPr>
          <p:txBody>
            <a:bodyPr wrap="square" lIns="0" tIns="0" rIns="0" bIns="0" rtlCol="0"/>
            <a:lstStyle/>
            <a:p>
              <a:endParaRPr sz="1227"/>
            </a:p>
          </p:txBody>
        </p:sp>
        <p:sp>
          <p:nvSpPr>
            <p:cNvPr id="6620" name="object 6620"/>
            <p:cNvSpPr/>
            <p:nvPr/>
          </p:nvSpPr>
          <p:spPr>
            <a:xfrm>
              <a:off x="3251187" y="6880783"/>
              <a:ext cx="2540" cy="2540"/>
            </a:xfrm>
            <a:custGeom>
              <a:avLst/>
              <a:gdLst/>
              <a:ahLst/>
              <a:cxnLst/>
              <a:rect l="l" t="t" r="r" b="b"/>
              <a:pathLst>
                <a:path w="2539" h="2540">
                  <a:moveTo>
                    <a:pt x="1485" y="0"/>
                  </a:moveTo>
                  <a:lnTo>
                    <a:pt x="0" y="444"/>
                  </a:lnTo>
                  <a:lnTo>
                    <a:pt x="546" y="2438"/>
                  </a:lnTo>
                  <a:lnTo>
                    <a:pt x="2032" y="1981"/>
                  </a:lnTo>
                  <a:lnTo>
                    <a:pt x="1485" y="0"/>
                  </a:lnTo>
                  <a:close/>
                </a:path>
              </a:pathLst>
            </a:custGeom>
            <a:solidFill>
              <a:srgbClr val="5C77A4"/>
            </a:solidFill>
          </p:spPr>
          <p:txBody>
            <a:bodyPr wrap="square" lIns="0" tIns="0" rIns="0" bIns="0" rtlCol="0"/>
            <a:lstStyle/>
            <a:p>
              <a:endParaRPr sz="1227"/>
            </a:p>
          </p:txBody>
        </p:sp>
        <p:sp>
          <p:nvSpPr>
            <p:cNvPr id="6621" name="object 6621"/>
            <p:cNvSpPr/>
            <p:nvPr/>
          </p:nvSpPr>
          <p:spPr>
            <a:xfrm>
              <a:off x="3248495" y="6881228"/>
              <a:ext cx="3810" cy="3175"/>
            </a:xfrm>
            <a:custGeom>
              <a:avLst/>
              <a:gdLst/>
              <a:ahLst/>
              <a:cxnLst/>
              <a:rect l="l" t="t" r="r" b="b"/>
              <a:pathLst>
                <a:path w="3810" h="3175">
                  <a:moveTo>
                    <a:pt x="3238" y="1993"/>
                  </a:moveTo>
                  <a:lnTo>
                    <a:pt x="2692" y="0"/>
                  </a:lnTo>
                  <a:lnTo>
                    <a:pt x="1549" y="342"/>
                  </a:lnTo>
                  <a:lnTo>
                    <a:pt x="0" y="812"/>
                  </a:lnTo>
                  <a:lnTo>
                    <a:pt x="533" y="2806"/>
                  </a:lnTo>
                  <a:lnTo>
                    <a:pt x="1854" y="2413"/>
                  </a:lnTo>
                  <a:lnTo>
                    <a:pt x="2095" y="2336"/>
                  </a:lnTo>
                  <a:lnTo>
                    <a:pt x="3238" y="1993"/>
                  </a:lnTo>
                  <a:close/>
                </a:path>
              </a:pathLst>
            </a:custGeom>
            <a:solidFill>
              <a:srgbClr val="5C78A4"/>
            </a:solidFill>
          </p:spPr>
          <p:txBody>
            <a:bodyPr wrap="square" lIns="0" tIns="0" rIns="0" bIns="0" rtlCol="0"/>
            <a:lstStyle/>
            <a:p>
              <a:endParaRPr sz="1227"/>
            </a:p>
          </p:txBody>
        </p:sp>
        <p:sp>
          <p:nvSpPr>
            <p:cNvPr id="6622" name="object 6622"/>
            <p:cNvSpPr/>
            <p:nvPr/>
          </p:nvSpPr>
          <p:spPr>
            <a:xfrm>
              <a:off x="3247326" y="6882041"/>
              <a:ext cx="1905" cy="2540"/>
            </a:xfrm>
            <a:custGeom>
              <a:avLst/>
              <a:gdLst/>
              <a:ahLst/>
              <a:cxnLst/>
              <a:rect l="l" t="t" r="r" b="b"/>
              <a:pathLst>
                <a:path w="1905" h="2540">
                  <a:moveTo>
                    <a:pt x="1168" y="0"/>
                  </a:moveTo>
                  <a:lnTo>
                    <a:pt x="0" y="342"/>
                  </a:lnTo>
                  <a:lnTo>
                    <a:pt x="533" y="2349"/>
                  </a:lnTo>
                  <a:lnTo>
                    <a:pt x="1701" y="1993"/>
                  </a:lnTo>
                  <a:lnTo>
                    <a:pt x="1168" y="0"/>
                  </a:lnTo>
                  <a:close/>
                </a:path>
              </a:pathLst>
            </a:custGeom>
            <a:solidFill>
              <a:srgbClr val="5C78A5"/>
            </a:solidFill>
          </p:spPr>
          <p:txBody>
            <a:bodyPr wrap="square" lIns="0" tIns="0" rIns="0" bIns="0" rtlCol="0"/>
            <a:lstStyle/>
            <a:p>
              <a:endParaRPr sz="1227"/>
            </a:p>
          </p:txBody>
        </p:sp>
        <p:sp>
          <p:nvSpPr>
            <p:cNvPr id="6623" name="object 6623"/>
            <p:cNvSpPr/>
            <p:nvPr/>
          </p:nvSpPr>
          <p:spPr>
            <a:xfrm>
              <a:off x="3244418" y="6882384"/>
              <a:ext cx="3810" cy="3175"/>
            </a:xfrm>
            <a:custGeom>
              <a:avLst/>
              <a:gdLst/>
              <a:ahLst/>
              <a:cxnLst/>
              <a:rect l="l" t="t" r="r" b="b"/>
              <a:pathLst>
                <a:path w="3810" h="3175">
                  <a:moveTo>
                    <a:pt x="3441" y="2006"/>
                  </a:moveTo>
                  <a:lnTo>
                    <a:pt x="2908" y="0"/>
                  </a:lnTo>
                  <a:lnTo>
                    <a:pt x="1435" y="444"/>
                  </a:lnTo>
                  <a:lnTo>
                    <a:pt x="0" y="876"/>
                  </a:lnTo>
                  <a:lnTo>
                    <a:pt x="533" y="2895"/>
                  </a:lnTo>
                  <a:lnTo>
                    <a:pt x="1981" y="2451"/>
                  </a:lnTo>
                  <a:lnTo>
                    <a:pt x="3441" y="2006"/>
                  </a:lnTo>
                  <a:close/>
                </a:path>
              </a:pathLst>
            </a:custGeom>
            <a:solidFill>
              <a:srgbClr val="5C79A6"/>
            </a:solidFill>
          </p:spPr>
          <p:txBody>
            <a:bodyPr wrap="square" lIns="0" tIns="0" rIns="0" bIns="0" rtlCol="0"/>
            <a:lstStyle/>
            <a:p>
              <a:endParaRPr sz="1227"/>
            </a:p>
          </p:txBody>
        </p:sp>
        <p:sp>
          <p:nvSpPr>
            <p:cNvPr id="6624" name="object 6624"/>
            <p:cNvSpPr/>
            <p:nvPr/>
          </p:nvSpPr>
          <p:spPr>
            <a:xfrm>
              <a:off x="3243224" y="6883260"/>
              <a:ext cx="1905" cy="2540"/>
            </a:xfrm>
            <a:custGeom>
              <a:avLst/>
              <a:gdLst/>
              <a:ahLst/>
              <a:cxnLst/>
              <a:rect l="l" t="t" r="r" b="b"/>
              <a:pathLst>
                <a:path w="1905" h="2540">
                  <a:moveTo>
                    <a:pt x="1193" y="0"/>
                  </a:moveTo>
                  <a:lnTo>
                    <a:pt x="0" y="355"/>
                  </a:lnTo>
                  <a:lnTo>
                    <a:pt x="546" y="2374"/>
                  </a:lnTo>
                  <a:lnTo>
                    <a:pt x="1727" y="2019"/>
                  </a:lnTo>
                  <a:lnTo>
                    <a:pt x="1193" y="0"/>
                  </a:lnTo>
                  <a:close/>
                </a:path>
              </a:pathLst>
            </a:custGeom>
            <a:solidFill>
              <a:srgbClr val="5C7AA6"/>
            </a:solidFill>
          </p:spPr>
          <p:txBody>
            <a:bodyPr wrap="square" lIns="0" tIns="0" rIns="0" bIns="0" rtlCol="0"/>
            <a:lstStyle/>
            <a:p>
              <a:endParaRPr sz="1227"/>
            </a:p>
          </p:txBody>
        </p:sp>
        <p:sp>
          <p:nvSpPr>
            <p:cNvPr id="6625" name="object 6625"/>
            <p:cNvSpPr/>
            <p:nvPr/>
          </p:nvSpPr>
          <p:spPr>
            <a:xfrm>
              <a:off x="3241662" y="6883616"/>
              <a:ext cx="2540" cy="2540"/>
            </a:xfrm>
            <a:custGeom>
              <a:avLst/>
              <a:gdLst/>
              <a:ahLst/>
              <a:cxnLst/>
              <a:rect l="l" t="t" r="r" b="b"/>
              <a:pathLst>
                <a:path w="2539" h="2540">
                  <a:moveTo>
                    <a:pt x="1562" y="0"/>
                  </a:moveTo>
                  <a:lnTo>
                    <a:pt x="0" y="469"/>
                  </a:lnTo>
                  <a:lnTo>
                    <a:pt x="546" y="2489"/>
                  </a:lnTo>
                  <a:lnTo>
                    <a:pt x="2108" y="2019"/>
                  </a:lnTo>
                  <a:lnTo>
                    <a:pt x="1562" y="0"/>
                  </a:lnTo>
                  <a:close/>
                </a:path>
              </a:pathLst>
            </a:custGeom>
            <a:solidFill>
              <a:srgbClr val="5C7AA7"/>
            </a:solidFill>
          </p:spPr>
          <p:txBody>
            <a:bodyPr wrap="square" lIns="0" tIns="0" rIns="0" bIns="0" rtlCol="0"/>
            <a:lstStyle/>
            <a:p>
              <a:endParaRPr sz="1227"/>
            </a:p>
          </p:txBody>
        </p:sp>
        <p:sp>
          <p:nvSpPr>
            <p:cNvPr id="6626" name="object 6626"/>
            <p:cNvSpPr/>
            <p:nvPr/>
          </p:nvSpPr>
          <p:spPr>
            <a:xfrm>
              <a:off x="3240519" y="6884085"/>
              <a:ext cx="1905" cy="2540"/>
            </a:xfrm>
            <a:custGeom>
              <a:avLst/>
              <a:gdLst/>
              <a:ahLst/>
              <a:cxnLst/>
              <a:rect l="l" t="t" r="r" b="b"/>
              <a:pathLst>
                <a:path w="1905" h="2540">
                  <a:moveTo>
                    <a:pt x="1143" y="0"/>
                  </a:moveTo>
                  <a:lnTo>
                    <a:pt x="0" y="342"/>
                  </a:lnTo>
                  <a:lnTo>
                    <a:pt x="546" y="2362"/>
                  </a:lnTo>
                  <a:lnTo>
                    <a:pt x="1689" y="2019"/>
                  </a:lnTo>
                  <a:lnTo>
                    <a:pt x="1143" y="0"/>
                  </a:lnTo>
                  <a:close/>
                </a:path>
              </a:pathLst>
            </a:custGeom>
            <a:solidFill>
              <a:srgbClr val="5C7AA8"/>
            </a:solidFill>
          </p:spPr>
          <p:txBody>
            <a:bodyPr wrap="square" lIns="0" tIns="0" rIns="0" bIns="0" rtlCol="0"/>
            <a:lstStyle/>
            <a:p>
              <a:endParaRPr sz="1227"/>
            </a:p>
          </p:txBody>
        </p:sp>
        <p:sp>
          <p:nvSpPr>
            <p:cNvPr id="6627" name="object 6627"/>
            <p:cNvSpPr/>
            <p:nvPr/>
          </p:nvSpPr>
          <p:spPr>
            <a:xfrm>
              <a:off x="3239020" y="6884428"/>
              <a:ext cx="2540" cy="2540"/>
            </a:xfrm>
            <a:custGeom>
              <a:avLst/>
              <a:gdLst/>
              <a:ahLst/>
              <a:cxnLst/>
              <a:rect l="l" t="t" r="r" b="b"/>
              <a:pathLst>
                <a:path w="2539" h="2540">
                  <a:moveTo>
                    <a:pt x="1498" y="0"/>
                  </a:moveTo>
                  <a:lnTo>
                    <a:pt x="0" y="444"/>
                  </a:lnTo>
                  <a:lnTo>
                    <a:pt x="558" y="2476"/>
                  </a:lnTo>
                  <a:lnTo>
                    <a:pt x="2044" y="2019"/>
                  </a:lnTo>
                  <a:lnTo>
                    <a:pt x="1498" y="0"/>
                  </a:lnTo>
                  <a:close/>
                </a:path>
              </a:pathLst>
            </a:custGeom>
            <a:solidFill>
              <a:srgbClr val="5C7BA8"/>
            </a:solidFill>
          </p:spPr>
          <p:txBody>
            <a:bodyPr wrap="square" lIns="0" tIns="0" rIns="0" bIns="0" rtlCol="0"/>
            <a:lstStyle/>
            <a:p>
              <a:endParaRPr sz="1227"/>
            </a:p>
          </p:txBody>
        </p:sp>
        <p:sp>
          <p:nvSpPr>
            <p:cNvPr id="6628" name="object 6628"/>
            <p:cNvSpPr/>
            <p:nvPr/>
          </p:nvSpPr>
          <p:spPr>
            <a:xfrm>
              <a:off x="3237877" y="6884873"/>
              <a:ext cx="1905" cy="2540"/>
            </a:xfrm>
            <a:custGeom>
              <a:avLst/>
              <a:gdLst/>
              <a:ahLst/>
              <a:cxnLst/>
              <a:rect l="l" t="t" r="r" b="b"/>
              <a:pathLst>
                <a:path w="1905" h="2540">
                  <a:moveTo>
                    <a:pt x="1143" y="0"/>
                  </a:moveTo>
                  <a:lnTo>
                    <a:pt x="0" y="342"/>
                  </a:lnTo>
                  <a:lnTo>
                    <a:pt x="558" y="2374"/>
                  </a:lnTo>
                  <a:lnTo>
                    <a:pt x="1701" y="2032"/>
                  </a:lnTo>
                  <a:lnTo>
                    <a:pt x="1143" y="0"/>
                  </a:lnTo>
                  <a:close/>
                </a:path>
              </a:pathLst>
            </a:custGeom>
            <a:solidFill>
              <a:srgbClr val="5C7CA8"/>
            </a:solidFill>
          </p:spPr>
          <p:txBody>
            <a:bodyPr wrap="square" lIns="0" tIns="0" rIns="0" bIns="0" rtlCol="0"/>
            <a:lstStyle/>
            <a:p>
              <a:endParaRPr sz="1227"/>
            </a:p>
          </p:txBody>
        </p:sp>
        <p:sp>
          <p:nvSpPr>
            <p:cNvPr id="6629" name="object 6629"/>
            <p:cNvSpPr/>
            <p:nvPr/>
          </p:nvSpPr>
          <p:spPr>
            <a:xfrm>
              <a:off x="3236417" y="6885216"/>
              <a:ext cx="2540" cy="2540"/>
            </a:xfrm>
            <a:custGeom>
              <a:avLst/>
              <a:gdLst/>
              <a:ahLst/>
              <a:cxnLst/>
              <a:rect l="l" t="t" r="r" b="b"/>
              <a:pathLst>
                <a:path w="2539" h="2540">
                  <a:moveTo>
                    <a:pt x="1460" y="0"/>
                  </a:moveTo>
                  <a:lnTo>
                    <a:pt x="0" y="444"/>
                  </a:lnTo>
                  <a:lnTo>
                    <a:pt x="558" y="2476"/>
                  </a:lnTo>
                  <a:lnTo>
                    <a:pt x="2019" y="2031"/>
                  </a:lnTo>
                  <a:lnTo>
                    <a:pt x="1460" y="0"/>
                  </a:lnTo>
                  <a:close/>
                </a:path>
              </a:pathLst>
            </a:custGeom>
            <a:solidFill>
              <a:srgbClr val="5C7CA9"/>
            </a:solidFill>
          </p:spPr>
          <p:txBody>
            <a:bodyPr wrap="square" lIns="0" tIns="0" rIns="0" bIns="0" rtlCol="0"/>
            <a:lstStyle/>
            <a:p>
              <a:endParaRPr sz="1227"/>
            </a:p>
          </p:txBody>
        </p:sp>
        <p:sp>
          <p:nvSpPr>
            <p:cNvPr id="6630" name="object 6630"/>
            <p:cNvSpPr/>
            <p:nvPr/>
          </p:nvSpPr>
          <p:spPr>
            <a:xfrm>
              <a:off x="3235248" y="6885660"/>
              <a:ext cx="1905" cy="2540"/>
            </a:xfrm>
            <a:custGeom>
              <a:avLst/>
              <a:gdLst/>
              <a:ahLst/>
              <a:cxnLst/>
              <a:rect l="l" t="t" r="r" b="b"/>
              <a:pathLst>
                <a:path w="1905" h="2540">
                  <a:moveTo>
                    <a:pt x="1168" y="0"/>
                  </a:moveTo>
                  <a:lnTo>
                    <a:pt x="0" y="342"/>
                  </a:lnTo>
                  <a:lnTo>
                    <a:pt x="558" y="2387"/>
                  </a:lnTo>
                  <a:lnTo>
                    <a:pt x="1727" y="2032"/>
                  </a:lnTo>
                  <a:lnTo>
                    <a:pt x="1168" y="0"/>
                  </a:lnTo>
                  <a:close/>
                </a:path>
              </a:pathLst>
            </a:custGeom>
            <a:solidFill>
              <a:srgbClr val="5C7CAA"/>
            </a:solidFill>
          </p:spPr>
          <p:txBody>
            <a:bodyPr wrap="square" lIns="0" tIns="0" rIns="0" bIns="0" rtlCol="0"/>
            <a:lstStyle/>
            <a:p>
              <a:endParaRPr sz="1227"/>
            </a:p>
          </p:txBody>
        </p:sp>
        <p:sp>
          <p:nvSpPr>
            <p:cNvPr id="6631" name="object 6631"/>
            <p:cNvSpPr/>
            <p:nvPr/>
          </p:nvSpPr>
          <p:spPr>
            <a:xfrm>
              <a:off x="3233686" y="6886003"/>
              <a:ext cx="2540" cy="2540"/>
            </a:xfrm>
            <a:custGeom>
              <a:avLst/>
              <a:gdLst/>
              <a:ahLst/>
              <a:cxnLst/>
              <a:rect l="l" t="t" r="r" b="b"/>
              <a:pathLst>
                <a:path w="2539" h="2540">
                  <a:moveTo>
                    <a:pt x="1562" y="0"/>
                  </a:moveTo>
                  <a:lnTo>
                    <a:pt x="0" y="469"/>
                  </a:lnTo>
                  <a:lnTo>
                    <a:pt x="558" y="2514"/>
                  </a:lnTo>
                  <a:lnTo>
                    <a:pt x="2120" y="2044"/>
                  </a:lnTo>
                  <a:lnTo>
                    <a:pt x="1562" y="0"/>
                  </a:lnTo>
                  <a:close/>
                </a:path>
              </a:pathLst>
            </a:custGeom>
            <a:solidFill>
              <a:srgbClr val="5D7DAA"/>
            </a:solidFill>
          </p:spPr>
          <p:txBody>
            <a:bodyPr wrap="square" lIns="0" tIns="0" rIns="0" bIns="0" rtlCol="0"/>
            <a:lstStyle/>
            <a:p>
              <a:endParaRPr sz="1227"/>
            </a:p>
          </p:txBody>
        </p:sp>
        <p:sp>
          <p:nvSpPr>
            <p:cNvPr id="6632" name="object 6632"/>
            <p:cNvSpPr/>
            <p:nvPr/>
          </p:nvSpPr>
          <p:spPr>
            <a:xfrm>
              <a:off x="3232518" y="6886473"/>
              <a:ext cx="1905" cy="2540"/>
            </a:xfrm>
            <a:custGeom>
              <a:avLst/>
              <a:gdLst/>
              <a:ahLst/>
              <a:cxnLst/>
              <a:rect l="l" t="t" r="r" b="b"/>
              <a:pathLst>
                <a:path w="1905" h="2540">
                  <a:moveTo>
                    <a:pt x="1168" y="0"/>
                  </a:moveTo>
                  <a:lnTo>
                    <a:pt x="0" y="355"/>
                  </a:lnTo>
                  <a:lnTo>
                    <a:pt x="571" y="2387"/>
                  </a:lnTo>
                  <a:lnTo>
                    <a:pt x="1727" y="2044"/>
                  </a:lnTo>
                  <a:lnTo>
                    <a:pt x="1168" y="0"/>
                  </a:lnTo>
                  <a:close/>
                </a:path>
              </a:pathLst>
            </a:custGeom>
            <a:solidFill>
              <a:srgbClr val="5D7DAB"/>
            </a:solidFill>
          </p:spPr>
          <p:txBody>
            <a:bodyPr wrap="square" lIns="0" tIns="0" rIns="0" bIns="0" rtlCol="0"/>
            <a:lstStyle/>
            <a:p>
              <a:endParaRPr sz="1227"/>
            </a:p>
          </p:txBody>
        </p:sp>
        <p:sp>
          <p:nvSpPr>
            <p:cNvPr id="6633" name="object 6633"/>
            <p:cNvSpPr/>
            <p:nvPr/>
          </p:nvSpPr>
          <p:spPr>
            <a:xfrm>
              <a:off x="3231045" y="6886829"/>
              <a:ext cx="2540" cy="2540"/>
            </a:xfrm>
            <a:custGeom>
              <a:avLst/>
              <a:gdLst/>
              <a:ahLst/>
              <a:cxnLst/>
              <a:rect l="l" t="t" r="r" b="b"/>
              <a:pathLst>
                <a:path w="2539" h="2540">
                  <a:moveTo>
                    <a:pt x="1473" y="0"/>
                  </a:moveTo>
                  <a:lnTo>
                    <a:pt x="0" y="431"/>
                  </a:lnTo>
                  <a:lnTo>
                    <a:pt x="571" y="2489"/>
                  </a:lnTo>
                  <a:lnTo>
                    <a:pt x="1244" y="2286"/>
                  </a:lnTo>
                  <a:lnTo>
                    <a:pt x="2044" y="2032"/>
                  </a:lnTo>
                  <a:lnTo>
                    <a:pt x="1473" y="0"/>
                  </a:lnTo>
                  <a:close/>
                </a:path>
              </a:pathLst>
            </a:custGeom>
            <a:solidFill>
              <a:srgbClr val="5D7EAB"/>
            </a:solidFill>
          </p:spPr>
          <p:txBody>
            <a:bodyPr wrap="square" lIns="0" tIns="0" rIns="0" bIns="0" rtlCol="0"/>
            <a:lstStyle/>
            <a:p>
              <a:endParaRPr sz="1227"/>
            </a:p>
          </p:txBody>
        </p:sp>
        <p:sp>
          <p:nvSpPr>
            <p:cNvPr id="6634" name="object 6634"/>
            <p:cNvSpPr/>
            <p:nvPr/>
          </p:nvSpPr>
          <p:spPr>
            <a:xfrm>
              <a:off x="3228441" y="6887260"/>
              <a:ext cx="3175" cy="3175"/>
            </a:xfrm>
            <a:custGeom>
              <a:avLst/>
              <a:gdLst/>
              <a:ahLst/>
              <a:cxnLst/>
              <a:rect l="l" t="t" r="r" b="b"/>
              <a:pathLst>
                <a:path w="3175" h="3175">
                  <a:moveTo>
                    <a:pt x="3175" y="2057"/>
                  </a:moveTo>
                  <a:lnTo>
                    <a:pt x="2603" y="0"/>
                  </a:lnTo>
                  <a:lnTo>
                    <a:pt x="1143" y="444"/>
                  </a:lnTo>
                  <a:lnTo>
                    <a:pt x="0" y="787"/>
                  </a:lnTo>
                  <a:lnTo>
                    <a:pt x="571" y="2844"/>
                  </a:lnTo>
                  <a:lnTo>
                    <a:pt x="1155" y="2667"/>
                  </a:lnTo>
                  <a:lnTo>
                    <a:pt x="1714" y="2501"/>
                  </a:lnTo>
                  <a:lnTo>
                    <a:pt x="3175" y="2057"/>
                  </a:lnTo>
                  <a:close/>
                </a:path>
              </a:pathLst>
            </a:custGeom>
            <a:solidFill>
              <a:srgbClr val="5D7FAC"/>
            </a:solidFill>
          </p:spPr>
          <p:txBody>
            <a:bodyPr wrap="square" lIns="0" tIns="0" rIns="0" bIns="0" rtlCol="0"/>
            <a:lstStyle/>
            <a:p>
              <a:endParaRPr sz="1227"/>
            </a:p>
          </p:txBody>
        </p:sp>
        <p:sp>
          <p:nvSpPr>
            <p:cNvPr id="6635" name="object 6635"/>
            <p:cNvSpPr/>
            <p:nvPr/>
          </p:nvSpPr>
          <p:spPr>
            <a:xfrm>
              <a:off x="3226866" y="6888048"/>
              <a:ext cx="2540" cy="2540"/>
            </a:xfrm>
            <a:custGeom>
              <a:avLst/>
              <a:gdLst/>
              <a:ahLst/>
              <a:cxnLst/>
              <a:rect l="l" t="t" r="r" b="b"/>
              <a:pathLst>
                <a:path w="2539" h="2540">
                  <a:moveTo>
                    <a:pt x="1574" y="0"/>
                  </a:moveTo>
                  <a:lnTo>
                    <a:pt x="0" y="469"/>
                  </a:lnTo>
                  <a:lnTo>
                    <a:pt x="558" y="2540"/>
                  </a:lnTo>
                  <a:lnTo>
                    <a:pt x="2146" y="2057"/>
                  </a:lnTo>
                  <a:lnTo>
                    <a:pt x="1574" y="0"/>
                  </a:lnTo>
                  <a:close/>
                </a:path>
              </a:pathLst>
            </a:custGeom>
            <a:solidFill>
              <a:srgbClr val="5D7FAD"/>
            </a:solidFill>
          </p:spPr>
          <p:txBody>
            <a:bodyPr wrap="square" lIns="0" tIns="0" rIns="0" bIns="0" rtlCol="0"/>
            <a:lstStyle/>
            <a:p>
              <a:endParaRPr sz="1227"/>
            </a:p>
          </p:txBody>
        </p:sp>
        <p:sp>
          <p:nvSpPr>
            <p:cNvPr id="6636" name="object 6636"/>
            <p:cNvSpPr/>
            <p:nvPr/>
          </p:nvSpPr>
          <p:spPr>
            <a:xfrm>
              <a:off x="3225711" y="6888518"/>
              <a:ext cx="1905" cy="2540"/>
            </a:xfrm>
            <a:custGeom>
              <a:avLst/>
              <a:gdLst/>
              <a:ahLst/>
              <a:cxnLst/>
              <a:rect l="l" t="t" r="r" b="b"/>
              <a:pathLst>
                <a:path w="1905" h="2540">
                  <a:moveTo>
                    <a:pt x="1155" y="0"/>
                  </a:moveTo>
                  <a:lnTo>
                    <a:pt x="0" y="342"/>
                  </a:lnTo>
                  <a:lnTo>
                    <a:pt x="571" y="2412"/>
                  </a:lnTo>
                  <a:lnTo>
                    <a:pt x="850" y="2324"/>
                  </a:lnTo>
                  <a:lnTo>
                    <a:pt x="1714" y="2070"/>
                  </a:lnTo>
                  <a:lnTo>
                    <a:pt x="1155" y="0"/>
                  </a:lnTo>
                  <a:close/>
                </a:path>
              </a:pathLst>
            </a:custGeom>
            <a:solidFill>
              <a:srgbClr val="5D80AD"/>
            </a:solidFill>
          </p:spPr>
          <p:txBody>
            <a:bodyPr wrap="square" lIns="0" tIns="0" rIns="0" bIns="0" rtlCol="0"/>
            <a:lstStyle/>
            <a:p>
              <a:endParaRPr sz="1227"/>
            </a:p>
          </p:txBody>
        </p:sp>
        <p:sp>
          <p:nvSpPr>
            <p:cNvPr id="6637" name="object 6637"/>
            <p:cNvSpPr/>
            <p:nvPr/>
          </p:nvSpPr>
          <p:spPr>
            <a:xfrm>
              <a:off x="3224250" y="6888861"/>
              <a:ext cx="2540" cy="2540"/>
            </a:xfrm>
            <a:custGeom>
              <a:avLst/>
              <a:gdLst/>
              <a:ahLst/>
              <a:cxnLst/>
              <a:rect l="l" t="t" r="r" b="b"/>
              <a:pathLst>
                <a:path w="2539" h="2540">
                  <a:moveTo>
                    <a:pt x="1460" y="0"/>
                  </a:moveTo>
                  <a:lnTo>
                    <a:pt x="0" y="444"/>
                  </a:lnTo>
                  <a:lnTo>
                    <a:pt x="571" y="2514"/>
                  </a:lnTo>
                  <a:lnTo>
                    <a:pt x="2031" y="2070"/>
                  </a:lnTo>
                  <a:lnTo>
                    <a:pt x="1460" y="0"/>
                  </a:lnTo>
                  <a:close/>
                </a:path>
              </a:pathLst>
            </a:custGeom>
            <a:solidFill>
              <a:srgbClr val="5D81AD"/>
            </a:solidFill>
          </p:spPr>
          <p:txBody>
            <a:bodyPr wrap="square" lIns="0" tIns="0" rIns="0" bIns="0" rtlCol="0"/>
            <a:lstStyle/>
            <a:p>
              <a:endParaRPr sz="1227"/>
            </a:p>
          </p:txBody>
        </p:sp>
        <p:sp>
          <p:nvSpPr>
            <p:cNvPr id="6638" name="object 6638"/>
            <p:cNvSpPr/>
            <p:nvPr/>
          </p:nvSpPr>
          <p:spPr>
            <a:xfrm>
              <a:off x="3223082" y="6889305"/>
              <a:ext cx="1905" cy="2540"/>
            </a:xfrm>
            <a:custGeom>
              <a:avLst/>
              <a:gdLst/>
              <a:ahLst/>
              <a:cxnLst/>
              <a:rect l="l" t="t" r="r" b="b"/>
              <a:pathLst>
                <a:path w="1905" h="2540">
                  <a:moveTo>
                    <a:pt x="1168" y="0"/>
                  </a:moveTo>
                  <a:lnTo>
                    <a:pt x="0" y="355"/>
                  </a:lnTo>
                  <a:lnTo>
                    <a:pt x="558" y="2425"/>
                  </a:lnTo>
                  <a:lnTo>
                    <a:pt x="1739" y="2070"/>
                  </a:lnTo>
                  <a:lnTo>
                    <a:pt x="1168" y="0"/>
                  </a:lnTo>
                  <a:close/>
                </a:path>
              </a:pathLst>
            </a:custGeom>
            <a:solidFill>
              <a:srgbClr val="5E81AE"/>
            </a:solidFill>
          </p:spPr>
          <p:txBody>
            <a:bodyPr wrap="square" lIns="0" tIns="0" rIns="0" bIns="0" rtlCol="0"/>
            <a:lstStyle/>
            <a:p>
              <a:endParaRPr sz="1227"/>
            </a:p>
          </p:txBody>
        </p:sp>
        <p:sp>
          <p:nvSpPr>
            <p:cNvPr id="6639" name="object 6639"/>
            <p:cNvSpPr/>
            <p:nvPr/>
          </p:nvSpPr>
          <p:spPr>
            <a:xfrm>
              <a:off x="3221621" y="6889661"/>
              <a:ext cx="2540" cy="2540"/>
            </a:xfrm>
            <a:custGeom>
              <a:avLst/>
              <a:gdLst/>
              <a:ahLst/>
              <a:cxnLst/>
              <a:rect l="l" t="t" r="r" b="b"/>
              <a:pathLst>
                <a:path w="2539" h="2540">
                  <a:moveTo>
                    <a:pt x="1460" y="0"/>
                  </a:moveTo>
                  <a:lnTo>
                    <a:pt x="0" y="431"/>
                  </a:lnTo>
                  <a:lnTo>
                    <a:pt x="571" y="2514"/>
                  </a:lnTo>
                  <a:lnTo>
                    <a:pt x="2019" y="2070"/>
                  </a:lnTo>
                  <a:lnTo>
                    <a:pt x="1460" y="0"/>
                  </a:lnTo>
                  <a:close/>
                </a:path>
              </a:pathLst>
            </a:custGeom>
            <a:solidFill>
              <a:srgbClr val="5E81AF"/>
            </a:solidFill>
          </p:spPr>
          <p:txBody>
            <a:bodyPr wrap="square" lIns="0" tIns="0" rIns="0" bIns="0" rtlCol="0"/>
            <a:lstStyle/>
            <a:p>
              <a:endParaRPr sz="1227"/>
            </a:p>
          </p:txBody>
        </p:sp>
        <p:sp>
          <p:nvSpPr>
            <p:cNvPr id="6640" name="object 6640"/>
            <p:cNvSpPr/>
            <p:nvPr/>
          </p:nvSpPr>
          <p:spPr>
            <a:xfrm>
              <a:off x="3218891" y="6890092"/>
              <a:ext cx="3810" cy="3175"/>
            </a:xfrm>
            <a:custGeom>
              <a:avLst/>
              <a:gdLst/>
              <a:ahLst/>
              <a:cxnLst/>
              <a:rect l="l" t="t" r="r" b="b"/>
              <a:pathLst>
                <a:path w="3810" h="3175">
                  <a:moveTo>
                    <a:pt x="3302" y="2082"/>
                  </a:moveTo>
                  <a:lnTo>
                    <a:pt x="2730" y="0"/>
                  </a:lnTo>
                  <a:lnTo>
                    <a:pt x="1651" y="330"/>
                  </a:lnTo>
                  <a:lnTo>
                    <a:pt x="0" y="825"/>
                  </a:lnTo>
                  <a:lnTo>
                    <a:pt x="558" y="2908"/>
                  </a:lnTo>
                  <a:lnTo>
                    <a:pt x="2235" y="2400"/>
                  </a:lnTo>
                  <a:lnTo>
                    <a:pt x="3302" y="2082"/>
                  </a:lnTo>
                  <a:close/>
                </a:path>
              </a:pathLst>
            </a:custGeom>
            <a:solidFill>
              <a:srgbClr val="5E82AF"/>
            </a:solidFill>
          </p:spPr>
          <p:txBody>
            <a:bodyPr wrap="square" lIns="0" tIns="0" rIns="0" bIns="0" rtlCol="0"/>
            <a:lstStyle/>
            <a:p>
              <a:endParaRPr sz="1227"/>
            </a:p>
          </p:txBody>
        </p:sp>
        <p:sp>
          <p:nvSpPr>
            <p:cNvPr id="6641" name="object 6641"/>
            <p:cNvSpPr/>
            <p:nvPr/>
          </p:nvSpPr>
          <p:spPr>
            <a:xfrm>
              <a:off x="3217799" y="6890918"/>
              <a:ext cx="1905" cy="2540"/>
            </a:xfrm>
            <a:custGeom>
              <a:avLst/>
              <a:gdLst/>
              <a:ahLst/>
              <a:cxnLst/>
              <a:rect l="l" t="t" r="r" b="b"/>
              <a:pathLst>
                <a:path w="1905" h="2540">
                  <a:moveTo>
                    <a:pt x="1092" y="0"/>
                  </a:moveTo>
                  <a:lnTo>
                    <a:pt x="0" y="317"/>
                  </a:lnTo>
                  <a:lnTo>
                    <a:pt x="596" y="2400"/>
                  </a:lnTo>
                  <a:lnTo>
                    <a:pt x="1650" y="2082"/>
                  </a:lnTo>
                  <a:lnTo>
                    <a:pt x="1092" y="0"/>
                  </a:lnTo>
                  <a:close/>
                </a:path>
              </a:pathLst>
            </a:custGeom>
            <a:solidFill>
              <a:srgbClr val="5E83B0"/>
            </a:solidFill>
          </p:spPr>
          <p:txBody>
            <a:bodyPr wrap="square" lIns="0" tIns="0" rIns="0" bIns="0" rtlCol="0"/>
            <a:lstStyle/>
            <a:p>
              <a:endParaRPr sz="1227"/>
            </a:p>
          </p:txBody>
        </p:sp>
        <p:sp>
          <p:nvSpPr>
            <p:cNvPr id="6642" name="object 6642"/>
            <p:cNvSpPr/>
            <p:nvPr/>
          </p:nvSpPr>
          <p:spPr>
            <a:xfrm>
              <a:off x="3214903" y="6891235"/>
              <a:ext cx="3810" cy="3175"/>
            </a:xfrm>
            <a:custGeom>
              <a:avLst/>
              <a:gdLst/>
              <a:ahLst/>
              <a:cxnLst/>
              <a:rect l="l" t="t" r="r" b="b"/>
              <a:pathLst>
                <a:path w="3810" h="3175">
                  <a:moveTo>
                    <a:pt x="3492" y="2082"/>
                  </a:moveTo>
                  <a:lnTo>
                    <a:pt x="2895" y="0"/>
                  </a:lnTo>
                  <a:lnTo>
                    <a:pt x="1371" y="457"/>
                  </a:lnTo>
                  <a:lnTo>
                    <a:pt x="0" y="876"/>
                  </a:lnTo>
                  <a:lnTo>
                    <a:pt x="571" y="2971"/>
                  </a:lnTo>
                  <a:lnTo>
                    <a:pt x="1943" y="2552"/>
                  </a:lnTo>
                  <a:lnTo>
                    <a:pt x="3492" y="2082"/>
                  </a:lnTo>
                  <a:close/>
                </a:path>
              </a:pathLst>
            </a:custGeom>
            <a:solidFill>
              <a:srgbClr val="5E83B1"/>
            </a:solidFill>
          </p:spPr>
          <p:txBody>
            <a:bodyPr wrap="square" lIns="0" tIns="0" rIns="0" bIns="0" rtlCol="0"/>
            <a:lstStyle/>
            <a:p>
              <a:endParaRPr sz="1227"/>
            </a:p>
          </p:txBody>
        </p:sp>
        <p:sp>
          <p:nvSpPr>
            <p:cNvPr id="6643" name="object 6643"/>
            <p:cNvSpPr/>
            <p:nvPr/>
          </p:nvSpPr>
          <p:spPr>
            <a:xfrm>
              <a:off x="3213646" y="6892112"/>
              <a:ext cx="1905" cy="2540"/>
            </a:xfrm>
            <a:custGeom>
              <a:avLst/>
              <a:gdLst/>
              <a:ahLst/>
              <a:cxnLst/>
              <a:rect l="l" t="t" r="r" b="b"/>
              <a:pathLst>
                <a:path w="1905" h="2540">
                  <a:moveTo>
                    <a:pt x="1257" y="0"/>
                  </a:moveTo>
                  <a:lnTo>
                    <a:pt x="0" y="380"/>
                  </a:lnTo>
                  <a:lnTo>
                    <a:pt x="571" y="2476"/>
                  </a:lnTo>
                  <a:lnTo>
                    <a:pt x="723" y="2425"/>
                  </a:lnTo>
                  <a:lnTo>
                    <a:pt x="1828" y="2095"/>
                  </a:lnTo>
                  <a:lnTo>
                    <a:pt x="1257" y="0"/>
                  </a:lnTo>
                  <a:close/>
                </a:path>
              </a:pathLst>
            </a:custGeom>
            <a:solidFill>
              <a:srgbClr val="5E84B2"/>
            </a:solidFill>
          </p:spPr>
          <p:txBody>
            <a:bodyPr wrap="square" lIns="0" tIns="0" rIns="0" bIns="0" rtlCol="0"/>
            <a:lstStyle/>
            <a:p>
              <a:endParaRPr sz="1227"/>
            </a:p>
          </p:txBody>
        </p:sp>
        <p:sp>
          <p:nvSpPr>
            <p:cNvPr id="6644" name="object 6644"/>
            <p:cNvSpPr/>
            <p:nvPr/>
          </p:nvSpPr>
          <p:spPr>
            <a:xfrm>
              <a:off x="3212172" y="6892493"/>
              <a:ext cx="2540" cy="2540"/>
            </a:xfrm>
            <a:custGeom>
              <a:avLst/>
              <a:gdLst/>
              <a:ahLst/>
              <a:cxnLst/>
              <a:rect l="l" t="t" r="r" b="b"/>
              <a:pathLst>
                <a:path w="2539" h="2540">
                  <a:moveTo>
                    <a:pt x="1473" y="0"/>
                  </a:moveTo>
                  <a:lnTo>
                    <a:pt x="0" y="431"/>
                  </a:lnTo>
                  <a:lnTo>
                    <a:pt x="571" y="2539"/>
                  </a:lnTo>
                  <a:lnTo>
                    <a:pt x="2044" y="2095"/>
                  </a:lnTo>
                  <a:lnTo>
                    <a:pt x="1473" y="0"/>
                  </a:lnTo>
                  <a:close/>
                </a:path>
              </a:pathLst>
            </a:custGeom>
            <a:solidFill>
              <a:srgbClr val="5E85B2"/>
            </a:solidFill>
          </p:spPr>
          <p:txBody>
            <a:bodyPr wrap="square" lIns="0" tIns="0" rIns="0" bIns="0" rtlCol="0"/>
            <a:lstStyle/>
            <a:p>
              <a:endParaRPr sz="1227"/>
            </a:p>
          </p:txBody>
        </p:sp>
        <p:sp>
          <p:nvSpPr>
            <p:cNvPr id="6645" name="object 6645"/>
            <p:cNvSpPr/>
            <p:nvPr/>
          </p:nvSpPr>
          <p:spPr>
            <a:xfrm>
              <a:off x="3209531" y="6892925"/>
              <a:ext cx="3810" cy="3175"/>
            </a:xfrm>
            <a:custGeom>
              <a:avLst/>
              <a:gdLst/>
              <a:ahLst/>
              <a:cxnLst/>
              <a:rect l="l" t="t" r="r" b="b"/>
              <a:pathLst>
                <a:path w="3810" h="3175">
                  <a:moveTo>
                    <a:pt x="3213" y="2108"/>
                  </a:moveTo>
                  <a:lnTo>
                    <a:pt x="2641" y="0"/>
                  </a:lnTo>
                  <a:lnTo>
                    <a:pt x="1498" y="355"/>
                  </a:lnTo>
                  <a:lnTo>
                    <a:pt x="0" y="800"/>
                  </a:lnTo>
                  <a:lnTo>
                    <a:pt x="584" y="2908"/>
                  </a:lnTo>
                  <a:lnTo>
                    <a:pt x="1930" y="2501"/>
                  </a:lnTo>
                  <a:lnTo>
                    <a:pt x="3213" y="2108"/>
                  </a:lnTo>
                  <a:close/>
                </a:path>
              </a:pathLst>
            </a:custGeom>
            <a:solidFill>
              <a:srgbClr val="5E86B3"/>
            </a:solidFill>
          </p:spPr>
          <p:txBody>
            <a:bodyPr wrap="square" lIns="0" tIns="0" rIns="0" bIns="0" rtlCol="0"/>
            <a:lstStyle/>
            <a:p>
              <a:endParaRPr sz="1227"/>
            </a:p>
          </p:txBody>
        </p:sp>
        <p:sp>
          <p:nvSpPr>
            <p:cNvPr id="6646" name="object 6646"/>
            <p:cNvSpPr/>
            <p:nvPr/>
          </p:nvSpPr>
          <p:spPr>
            <a:xfrm>
              <a:off x="3208274" y="6893649"/>
              <a:ext cx="1905" cy="2540"/>
            </a:xfrm>
            <a:custGeom>
              <a:avLst/>
              <a:gdLst/>
              <a:ahLst/>
              <a:cxnLst/>
              <a:rect l="l" t="t" r="r" b="b"/>
              <a:pathLst>
                <a:path w="1905" h="2540">
                  <a:moveTo>
                    <a:pt x="0" y="0"/>
                  </a:moveTo>
                  <a:lnTo>
                    <a:pt x="698" y="2527"/>
                  </a:lnTo>
                  <a:lnTo>
                    <a:pt x="1841" y="2184"/>
                  </a:lnTo>
                  <a:lnTo>
                    <a:pt x="1257" y="76"/>
                  </a:lnTo>
                  <a:lnTo>
                    <a:pt x="698" y="241"/>
                  </a:lnTo>
                  <a:lnTo>
                    <a:pt x="0" y="0"/>
                  </a:lnTo>
                  <a:close/>
                </a:path>
              </a:pathLst>
            </a:custGeom>
            <a:solidFill>
              <a:srgbClr val="5E86B4"/>
            </a:solidFill>
          </p:spPr>
          <p:txBody>
            <a:bodyPr wrap="square" lIns="0" tIns="0" rIns="0" bIns="0" rtlCol="0"/>
            <a:lstStyle/>
            <a:p>
              <a:endParaRPr sz="1227"/>
            </a:p>
          </p:txBody>
        </p:sp>
        <p:sp>
          <p:nvSpPr>
            <p:cNvPr id="6647" name="object 6647"/>
            <p:cNvSpPr/>
            <p:nvPr/>
          </p:nvSpPr>
          <p:spPr>
            <a:xfrm>
              <a:off x="3205124" y="6892582"/>
              <a:ext cx="4445" cy="3810"/>
            </a:xfrm>
            <a:custGeom>
              <a:avLst/>
              <a:gdLst/>
              <a:ahLst/>
              <a:cxnLst/>
              <a:rect l="l" t="t" r="r" b="b"/>
              <a:pathLst>
                <a:path w="4444" h="3809">
                  <a:moveTo>
                    <a:pt x="3848" y="3594"/>
                  </a:moveTo>
                  <a:lnTo>
                    <a:pt x="3149" y="1066"/>
                  </a:lnTo>
                  <a:lnTo>
                    <a:pt x="1409" y="482"/>
                  </a:lnTo>
                  <a:lnTo>
                    <a:pt x="0" y="0"/>
                  </a:lnTo>
                  <a:lnTo>
                    <a:pt x="698" y="2501"/>
                  </a:lnTo>
                  <a:lnTo>
                    <a:pt x="2108" y="2984"/>
                  </a:lnTo>
                  <a:lnTo>
                    <a:pt x="3683" y="3543"/>
                  </a:lnTo>
                  <a:lnTo>
                    <a:pt x="3848" y="3594"/>
                  </a:lnTo>
                  <a:close/>
                </a:path>
              </a:pathLst>
            </a:custGeom>
            <a:solidFill>
              <a:srgbClr val="5E87B4"/>
            </a:solidFill>
          </p:spPr>
          <p:txBody>
            <a:bodyPr wrap="square" lIns="0" tIns="0" rIns="0" bIns="0" rtlCol="0"/>
            <a:lstStyle/>
            <a:p>
              <a:endParaRPr sz="1227"/>
            </a:p>
          </p:txBody>
        </p:sp>
        <p:sp>
          <p:nvSpPr>
            <p:cNvPr id="6648" name="object 6648"/>
            <p:cNvSpPr/>
            <p:nvPr/>
          </p:nvSpPr>
          <p:spPr>
            <a:xfrm>
              <a:off x="3203282" y="6891959"/>
              <a:ext cx="2540" cy="3175"/>
            </a:xfrm>
            <a:custGeom>
              <a:avLst/>
              <a:gdLst/>
              <a:ahLst/>
              <a:cxnLst/>
              <a:rect l="l" t="t" r="r" b="b"/>
              <a:pathLst>
                <a:path w="2539" h="3175">
                  <a:moveTo>
                    <a:pt x="0" y="0"/>
                  </a:moveTo>
                  <a:lnTo>
                    <a:pt x="673" y="2489"/>
                  </a:lnTo>
                  <a:lnTo>
                    <a:pt x="2539" y="3124"/>
                  </a:lnTo>
                  <a:lnTo>
                    <a:pt x="1841" y="622"/>
                  </a:lnTo>
                  <a:lnTo>
                    <a:pt x="0" y="0"/>
                  </a:lnTo>
                  <a:close/>
                </a:path>
              </a:pathLst>
            </a:custGeom>
            <a:solidFill>
              <a:srgbClr val="5E88B5"/>
            </a:solidFill>
          </p:spPr>
          <p:txBody>
            <a:bodyPr wrap="square" lIns="0" tIns="0" rIns="0" bIns="0" rtlCol="0"/>
            <a:lstStyle/>
            <a:p>
              <a:endParaRPr sz="1227"/>
            </a:p>
          </p:txBody>
        </p:sp>
        <p:sp>
          <p:nvSpPr>
            <p:cNvPr id="6649" name="object 6649"/>
            <p:cNvSpPr/>
            <p:nvPr/>
          </p:nvSpPr>
          <p:spPr>
            <a:xfrm>
              <a:off x="3201530" y="6891363"/>
              <a:ext cx="2540" cy="3175"/>
            </a:xfrm>
            <a:custGeom>
              <a:avLst/>
              <a:gdLst/>
              <a:ahLst/>
              <a:cxnLst/>
              <a:rect l="l" t="t" r="r" b="b"/>
              <a:pathLst>
                <a:path w="2539" h="3175">
                  <a:moveTo>
                    <a:pt x="0" y="0"/>
                  </a:moveTo>
                  <a:lnTo>
                    <a:pt x="673" y="2476"/>
                  </a:lnTo>
                  <a:lnTo>
                    <a:pt x="2425" y="3086"/>
                  </a:lnTo>
                  <a:lnTo>
                    <a:pt x="1752" y="596"/>
                  </a:lnTo>
                  <a:lnTo>
                    <a:pt x="0" y="0"/>
                  </a:lnTo>
                  <a:close/>
                </a:path>
              </a:pathLst>
            </a:custGeom>
            <a:solidFill>
              <a:srgbClr val="5E88B6"/>
            </a:solidFill>
          </p:spPr>
          <p:txBody>
            <a:bodyPr wrap="square" lIns="0" tIns="0" rIns="0" bIns="0" rtlCol="0"/>
            <a:lstStyle/>
            <a:p>
              <a:endParaRPr sz="1227"/>
            </a:p>
          </p:txBody>
        </p:sp>
        <p:sp>
          <p:nvSpPr>
            <p:cNvPr id="6650" name="object 6650"/>
            <p:cNvSpPr/>
            <p:nvPr/>
          </p:nvSpPr>
          <p:spPr>
            <a:xfrm>
              <a:off x="3200133" y="6890893"/>
              <a:ext cx="2540" cy="3175"/>
            </a:xfrm>
            <a:custGeom>
              <a:avLst/>
              <a:gdLst/>
              <a:ahLst/>
              <a:cxnLst/>
              <a:rect l="l" t="t" r="r" b="b"/>
              <a:pathLst>
                <a:path w="2539" h="3175">
                  <a:moveTo>
                    <a:pt x="0" y="0"/>
                  </a:moveTo>
                  <a:lnTo>
                    <a:pt x="673" y="2463"/>
                  </a:lnTo>
                  <a:lnTo>
                    <a:pt x="2070" y="2946"/>
                  </a:lnTo>
                  <a:lnTo>
                    <a:pt x="1397" y="469"/>
                  </a:lnTo>
                  <a:lnTo>
                    <a:pt x="0" y="0"/>
                  </a:lnTo>
                  <a:close/>
                </a:path>
              </a:pathLst>
            </a:custGeom>
            <a:solidFill>
              <a:srgbClr val="5F88B6"/>
            </a:solidFill>
          </p:spPr>
          <p:txBody>
            <a:bodyPr wrap="square" lIns="0" tIns="0" rIns="0" bIns="0" rtlCol="0"/>
            <a:lstStyle/>
            <a:p>
              <a:endParaRPr sz="1227"/>
            </a:p>
          </p:txBody>
        </p:sp>
        <p:sp>
          <p:nvSpPr>
            <p:cNvPr id="6651" name="object 6651"/>
            <p:cNvSpPr/>
            <p:nvPr/>
          </p:nvSpPr>
          <p:spPr>
            <a:xfrm>
              <a:off x="3198380" y="6890296"/>
              <a:ext cx="2540" cy="3175"/>
            </a:xfrm>
            <a:custGeom>
              <a:avLst/>
              <a:gdLst/>
              <a:ahLst/>
              <a:cxnLst/>
              <a:rect l="l" t="t" r="r" b="b"/>
              <a:pathLst>
                <a:path w="2539" h="3175">
                  <a:moveTo>
                    <a:pt x="0" y="0"/>
                  </a:moveTo>
                  <a:lnTo>
                    <a:pt x="673" y="2451"/>
                  </a:lnTo>
                  <a:lnTo>
                    <a:pt x="2425" y="3060"/>
                  </a:lnTo>
                  <a:lnTo>
                    <a:pt x="1752" y="596"/>
                  </a:lnTo>
                  <a:lnTo>
                    <a:pt x="0" y="0"/>
                  </a:lnTo>
                  <a:close/>
                </a:path>
              </a:pathLst>
            </a:custGeom>
            <a:solidFill>
              <a:srgbClr val="5F89B6"/>
            </a:solidFill>
          </p:spPr>
          <p:txBody>
            <a:bodyPr wrap="square" lIns="0" tIns="0" rIns="0" bIns="0" rtlCol="0"/>
            <a:lstStyle/>
            <a:p>
              <a:endParaRPr sz="1227"/>
            </a:p>
          </p:txBody>
        </p:sp>
        <p:sp>
          <p:nvSpPr>
            <p:cNvPr id="6652" name="object 6652"/>
            <p:cNvSpPr/>
            <p:nvPr/>
          </p:nvSpPr>
          <p:spPr>
            <a:xfrm>
              <a:off x="3197021" y="6889839"/>
              <a:ext cx="2540" cy="3175"/>
            </a:xfrm>
            <a:custGeom>
              <a:avLst/>
              <a:gdLst/>
              <a:ahLst/>
              <a:cxnLst/>
              <a:rect l="l" t="t" r="r" b="b"/>
              <a:pathLst>
                <a:path w="2539" h="3175">
                  <a:moveTo>
                    <a:pt x="0" y="0"/>
                  </a:moveTo>
                  <a:lnTo>
                    <a:pt x="673" y="2438"/>
                  </a:lnTo>
                  <a:lnTo>
                    <a:pt x="2031" y="2908"/>
                  </a:lnTo>
                  <a:lnTo>
                    <a:pt x="1358" y="457"/>
                  </a:lnTo>
                  <a:lnTo>
                    <a:pt x="0" y="0"/>
                  </a:lnTo>
                  <a:close/>
                </a:path>
              </a:pathLst>
            </a:custGeom>
            <a:solidFill>
              <a:srgbClr val="5F8AB7"/>
            </a:solidFill>
          </p:spPr>
          <p:txBody>
            <a:bodyPr wrap="square" lIns="0" tIns="0" rIns="0" bIns="0" rtlCol="0"/>
            <a:lstStyle/>
            <a:p>
              <a:endParaRPr sz="1227"/>
            </a:p>
          </p:txBody>
        </p:sp>
        <p:sp>
          <p:nvSpPr>
            <p:cNvPr id="6653" name="object 6653"/>
            <p:cNvSpPr/>
            <p:nvPr/>
          </p:nvSpPr>
          <p:spPr>
            <a:xfrm>
              <a:off x="3193783" y="6888734"/>
              <a:ext cx="4445" cy="3810"/>
            </a:xfrm>
            <a:custGeom>
              <a:avLst/>
              <a:gdLst/>
              <a:ahLst/>
              <a:cxnLst/>
              <a:rect l="l" t="t" r="r" b="b"/>
              <a:pathLst>
                <a:path w="4444" h="3809">
                  <a:moveTo>
                    <a:pt x="3911" y="3543"/>
                  </a:moveTo>
                  <a:lnTo>
                    <a:pt x="3238" y="1104"/>
                  </a:lnTo>
                  <a:lnTo>
                    <a:pt x="1371" y="469"/>
                  </a:lnTo>
                  <a:lnTo>
                    <a:pt x="0" y="0"/>
                  </a:lnTo>
                  <a:lnTo>
                    <a:pt x="660" y="2413"/>
                  </a:lnTo>
                  <a:lnTo>
                    <a:pt x="2032" y="2895"/>
                  </a:lnTo>
                  <a:lnTo>
                    <a:pt x="3911" y="3543"/>
                  </a:lnTo>
                  <a:close/>
                </a:path>
              </a:pathLst>
            </a:custGeom>
            <a:solidFill>
              <a:srgbClr val="5F8AB8"/>
            </a:solidFill>
          </p:spPr>
          <p:txBody>
            <a:bodyPr wrap="square" lIns="0" tIns="0" rIns="0" bIns="0" rtlCol="0"/>
            <a:lstStyle/>
            <a:p>
              <a:endParaRPr sz="1227"/>
            </a:p>
          </p:txBody>
        </p:sp>
        <p:sp>
          <p:nvSpPr>
            <p:cNvPr id="6654" name="object 6654"/>
            <p:cNvSpPr/>
            <p:nvPr/>
          </p:nvSpPr>
          <p:spPr>
            <a:xfrm>
              <a:off x="3192005" y="6888137"/>
              <a:ext cx="2540" cy="3175"/>
            </a:xfrm>
            <a:custGeom>
              <a:avLst/>
              <a:gdLst/>
              <a:ahLst/>
              <a:cxnLst/>
              <a:rect l="l" t="t" r="r" b="b"/>
              <a:pathLst>
                <a:path w="2539" h="3175">
                  <a:moveTo>
                    <a:pt x="0" y="0"/>
                  </a:moveTo>
                  <a:lnTo>
                    <a:pt x="660" y="2400"/>
                  </a:lnTo>
                  <a:lnTo>
                    <a:pt x="2438" y="3009"/>
                  </a:lnTo>
                  <a:lnTo>
                    <a:pt x="1778" y="596"/>
                  </a:lnTo>
                  <a:lnTo>
                    <a:pt x="0" y="0"/>
                  </a:lnTo>
                  <a:close/>
                </a:path>
              </a:pathLst>
            </a:custGeom>
            <a:solidFill>
              <a:srgbClr val="5F8BB8"/>
            </a:solidFill>
          </p:spPr>
          <p:txBody>
            <a:bodyPr wrap="square" lIns="0" tIns="0" rIns="0" bIns="0" rtlCol="0"/>
            <a:lstStyle/>
            <a:p>
              <a:endParaRPr sz="1227"/>
            </a:p>
          </p:txBody>
        </p:sp>
        <p:sp>
          <p:nvSpPr>
            <p:cNvPr id="6655" name="object 6655"/>
            <p:cNvSpPr/>
            <p:nvPr/>
          </p:nvSpPr>
          <p:spPr>
            <a:xfrm>
              <a:off x="3190367" y="6887578"/>
              <a:ext cx="2540" cy="3175"/>
            </a:xfrm>
            <a:custGeom>
              <a:avLst/>
              <a:gdLst/>
              <a:ahLst/>
              <a:cxnLst/>
              <a:rect l="l" t="t" r="r" b="b"/>
              <a:pathLst>
                <a:path w="2539" h="3175">
                  <a:moveTo>
                    <a:pt x="0" y="0"/>
                  </a:moveTo>
                  <a:lnTo>
                    <a:pt x="635" y="2374"/>
                  </a:lnTo>
                  <a:lnTo>
                    <a:pt x="2298" y="2959"/>
                  </a:lnTo>
                  <a:lnTo>
                    <a:pt x="1638" y="558"/>
                  </a:lnTo>
                  <a:lnTo>
                    <a:pt x="0" y="0"/>
                  </a:lnTo>
                  <a:close/>
                </a:path>
              </a:pathLst>
            </a:custGeom>
            <a:solidFill>
              <a:srgbClr val="5F8CB9"/>
            </a:solidFill>
          </p:spPr>
          <p:txBody>
            <a:bodyPr wrap="square" lIns="0" tIns="0" rIns="0" bIns="0" rtlCol="0"/>
            <a:lstStyle/>
            <a:p>
              <a:endParaRPr sz="1227"/>
            </a:p>
          </p:txBody>
        </p:sp>
        <p:sp>
          <p:nvSpPr>
            <p:cNvPr id="6656" name="object 6656"/>
            <p:cNvSpPr/>
            <p:nvPr/>
          </p:nvSpPr>
          <p:spPr>
            <a:xfrm>
              <a:off x="3188868" y="6887070"/>
              <a:ext cx="2540" cy="3175"/>
            </a:xfrm>
            <a:custGeom>
              <a:avLst/>
              <a:gdLst/>
              <a:ahLst/>
              <a:cxnLst/>
              <a:rect l="l" t="t" r="r" b="b"/>
              <a:pathLst>
                <a:path w="2539" h="3175">
                  <a:moveTo>
                    <a:pt x="0" y="0"/>
                  </a:moveTo>
                  <a:lnTo>
                    <a:pt x="660" y="2374"/>
                  </a:lnTo>
                  <a:lnTo>
                    <a:pt x="2133" y="2882"/>
                  </a:lnTo>
                  <a:lnTo>
                    <a:pt x="1498" y="508"/>
                  </a:lnTo>
                  <a:lnTo>
                    <a:pt x="0" y="0"/>
                  </a:lnTo>
                  <a:close/>
                </a:path>
              </a:pathLst>
            </a:custGeom>
            <a:solidFill>
              <a:srgbClr val="5F8CBA"/>
            </a:solidFill>
          </p:spPr>
          <p:txBody>
            <a:bodyPr wrap="square" lIns="0" tIns="0" rIns="0" bIns="0" rtlCol="0"/>
            <a:lstStyle/>
            <a:p>
              <a:endParaRPr sz="1227"/>
            </a:p>
          </p:txBody>
        </p:sp>
        <p:sp>
          <p:nvSpPr>
            <p:cNvPr id="6657" name="object 6657"/>
            <p:cNvSpPr/>
            <p:nvPr/>
          </p:nvSpPr>
          <p:spPr>
            <a:xfrm>
              <a:off x="3187052" y="6886448"/>
              <a:ext cx="2540" cy="3175"/>
            </a:xfrm>
            <a:custGeom>
              <a:avLst/>
              <a:gdLst/>
              <a:ahLst/>
              <a:cxnLst/>
              <a:rect l="l" t="t" r="r" b="b"/>
              <a:pathLst>
                <a:path w="2539" h="3175">
                  <a:moveTo>
                    <a:pt x="0" y="0"/>
                  </a:moveTo>
                  <a:lnTo>
                    <a:pt x="634" y="2362"/>
                  </a:lnTo>
                  <a:lnTo>
                    <a:pt x="2476" y="2997"/>
                  </a:lnTo>
                  <a:lnTo>
                    <a:pt x="1816" y="622"/>
                  </a:lnTo>
                  <a:lnTo>
                    <a:pt x="0" y="0"/>
                  </a:lnTo>
                  <a:close/>
                </a:path>
              </a:pathLst>
            </a:custGeom>
            <a:solidFill>
              <a:srgbClr val="608DBA"/>
            </a:solidFill>
          </p:spPr>
          <p:txBody>
            <a:bodyPr wrap="square" lIns="0" tIns="0" rIns="0" bIns="0" rtlCol="0"/>
            <a:lstStyle/>
            <a:p>
              <a:endParaRPr sz="1227"/>
            </a:p>
          </p:txBody>
        </p:sp>
        <p:sp>
          <p:nvSpPr>
            <p:cNvPr id="6658" name="object 6658"/>
            <p:cNvSpPr/>
            <p:nvPr/>
          </p:nvSpPr>
          <p:spPr>
            <a:xfrm>
              <a:off x="3183864" y="6885368"/>
              <a:ext cx="4445" cy="3810"/>
            </a:xfrm>
            <a:custGeom>
              <a:avLst/>
              <a:gdLst/>
              <a:ahLst/>
              <a:cxnLst/>
              <a:rect l="l" t="t" r="r" b="b"/>
              <a:pathLst>
                <a:path w="4444" h="3809">
                  <a:moveTo>
                    <a:pt x="3822" y="3441"/>
                  </a:moveTo>
                  <a:lnTo>
                    <a:pt x="3187" y="1079"/>
                  </a:lnTo>
                  <a:lnTo>
                    <a:pt x="1803" y="609"/>
                  </a:lnTo>
                  <a:lnTo>
                    <a:pt x="0" y="0"/>
                  </a:lnTo>
                  <a:lnTo>
                    <a:pt x="635" y="2349"/>
                  </a:lnTo>
                  <a:lnTo>
                    <a:pt x="2438" y="2971"/>
                  </a:lnTo>
                  <a:lnTo>
                    <a:pt x="3822" y="3441"/>
                  </a:lnTo>
                  <a:close/>
                </a:path>
              </a:pathLst>
            </a:custGeom>
            <a:solidFill>
              <a:srgbClr val="608DBB"/>
            </a:solidFill>
          </p:spPr>
          <p:txBody>
            <a:bodyPr wrap="square" lIns="0" tIns="0" rIns="0" bIns="0" rtlCol="0"/>
            <a:lstStyle/>
            <a:p>
              <a:endParaRPr sz="1227"/>
            </a:p>
          </p:txBody>
        </p:sp>
        <p:sp>
          <p:nvSpPr>
            <p:cNvPr id="6659" name="object 6659"/>
            <p:cNvSpPr/>
            <p:nvPr/>
          </p:nvSpPr>
          <p:spPr>
            <a:xfrm>
              <a:off x="3182493" y="6884911"/>
              <a:ext cx="2540" cy="3175"/>
            </a:xfrm>
            <a:custGeom>
              <a:avLst/>
              <a:gdLst/>
              <a:ahLst/>
              <a:cxnLst/>
              <a:rect l="l" t="t" r="r" b="b"/>
              <a:pathLst>
                <a:path w="2539" h="3175">
                  <a:moveTo>
                    <a:pt x="0" y="0"/>
                  </a:moveTo>
                  <a:lnTo>
                    <a:pt x="647" y="2324"/>
                  </a:lnTo>
                  <a:lnTo>
                    <a:pt x="2006" y="2806"/>
                  </a:lnTo>
                  <a:lnTo>
                    <a:pt x="1371" y="457"/>
                  </a:lnTo>
                  <a:lnTo>
                    <a:pt x="0" y="0"/>
                  </a:lnTo>
                  <a:close/>
                </a:path>
              </a:pathLst>
            </a:custGeom>
            <a:solidFill>
              <a:srgbClr val="608EBC"/>
            </a:solidFill>
          </p:spPr>
          <p:txBody>
            <a:bodyPr wrap="square" lIns="0" tIns="0" rIns="0" bIns="0" rtlCol="0"/>
            <a:lstStyle/>
            <a:p>
              <a:endParaRPr sz="1227"/>
            </a:p>
          </p:txBody>
        </p:sp>
        <p:sp>
          <p:nvSpPr>
            <p:cNvPr id="6660" name="object 6660"/>
            <p:cNvSpPr/>
            <p:nvPr/>
          </p:nvSpPr>
          <p:spPr>
            <a:xfrm>
              <a:off x="3180727" y="6884314"/>
              <a:ext cx="2540" cy="3175"/>
            </a:xfrm>
            <a:custGeom>
              <a:avLst/>
              <a:gdLst/>
              <a:ahLst/>
              <a:cxnLst/>
              <a:rect l="l" t="t" r="r" b="b"/>
              <a:pathLst>
                <a:path w="2539" h="3175">
                  <a:moveTo>
                    <a:pt x="0" y="0"/>
                  </a:moveTo>
                  <a:lnTo>
                    <a:pt x="634" y="2311"/>
                  </a:lnTo>
                  <a:lnTo>
                    <a:pt x="2412" y="2920"/>
                  </a:lnTo>
                  <a:lnTo>
                    <a:pt x="1765" y="596"/>
                  </a:lnTo>
                  <a:lnTo>
                    <a:pt x="0" y="0"/>
                  </a:lnTo>
                  <a:close/>
                </a:path>
              </a:pathLst>
            </a:custGeom>
            <a:solidFill>
              <a:srgbClr val="608FBC"/>
            </a:solidFill>
          </p:spPr>
          <p:txBody>
            <a:bodyPr wrap="square" lIns="0" tIns="0" rIns="0" bIns="0" rtlCol="0"/>
            <a:lstStyle/>
            <a:p>
              <a:endParaRPr sz="1227"/>
            </a:p>
          </p:txBody>
        </p:sp>
        <p:sp>
          <p:nvSpPr>
            <p:cNvPr id="6661" name="object 6661"/>
            <p:cNvSpPr/>
            <p:nvPr/>
          </p:nvSpPr>
          <p:spPr>
            <a:xfrm>
              <a:off x="3177552" y="6883222"/>
              <a:ext cx="3810" cy="3810"/>
            </a:xfrm>
            <a:custGeom>
              <a:avLst/>
              <a:gdLst/>
              <a:ahLst/>
              <a:cxnLst/>
              <a:rect l="l" t="t" r="r" b="b"/>
              <a:pathLst>
                <a:path w="3810" h="3809">
                  <a:moveTo>
                    <a:pt x="3810" y="3403"/>
                  </a:moveTo>
                  <a:lnTo>
                    <a:pt x="3175" y="1092"/>
                  </a:lnTo>
                  <a:lnTo>
                    <a:pt x="1803" y="622"/>
                  </a:lnTo>
                  <a:lnTo>
                    <a:pt x="0" y="0"/>
                  </a:lnTo>
                  <a:lnTo>
                    <a:pt x="622" y="2298"/>
                  </a:lnTo>
                  <a:lnTo>
                    <a:pt x="2438" y="2933"/>
                  </a:lnTo>
                  <a:lnTo>
                    <a:pt x="3810" y="3403"/>
                  </a:lnTo>
                  <a:close/>
                </a:path>
              </a:pathLst>
            </a:custGeom>
            <a:solidFill>
              <a:srgbClr val="608FBD"/>
            </a:solidFill>
          </p:spPr>
          <p:txBody>
            <a:bodyPr wrap="square" lIns="0" tIns="0" rIns="0" bIns="0" rtlCol="0"/>
            <a:lstStyle/>
            <a:p>
              <a:endParaRPr sz="1227"/>
            </a:p>
          </p:txBody>
        </p:sp>
        <p:sp>
          <p:nvSpPr>
            <p:cNvPr id="6662" name="object 6662"/>
            <p:cNvSpPr/>
            <p:nvPr/>
          </p:nvSpPr>
          <p:spPr>
            <a:xfrm>
              <a:off x="3175990" y="6882701"/>
              <a:ext cx="2540" cy="3175"/>
            </a:xfrm>
            <a:custGeom>
              <a:avLst/>
              <a:gdLst/>
              <a:ahLst/>
              <a:cxnLst/>
              <a:rect l="l" t="t" r="r" b="b"/>
              <a:pathLst>
                <a:path w="2539" h="3175">
                  <a:moveTo>
                    <a:pt x="0" y="0"/>
                  </a:moveTo>
                  <a:lnTo>
                    <a:pt x="596" y="2273"/>
                  </a:lnTo>
                  <a:lnTo>
                    <a:pt x="2184" y="2819"/>
                  </a:lnTo>
                  <a:lnTo>
                    <a:pt x="1562" y="520"/>
                  </a:lnTo>
                  <a:lnTo>
                    <a:pt x="0" y="0"/>
                  </a:lnTo>
                  <a:close/>
                </a:path>
              </a:pathLst>
            </a:custGeom>
            <a:solidFill>
              <a:srgbClr val="6090BD"/>
            </a:solidFill>
          </p:spPr>
          <p:txBody>
            <a:bodyPr wrap="square" lIns="0" tIns="0" rIns="0" bIns="0" rtlCol="0"/>
            <a:lstStyle/>
            <a:p>
              <a:endParaRPr sz="1227"/>
            </a:p>
          </p:txBody>
        </p:sp>
        <p:sp>
          <p:nvSpPr>
            <p:cNvPr id="6663" name="object 6663"/>
            <p:cNvSpPr/>
            <p:nvPr/>
          </p:nvSpPr>
          <p:spPr>
            <a:xfrm>
              <a:off x="3174339" y="6882142"/>
              <a:ext cx="2540" cy="3175"/>
            </a:xfrm>
            <a:custGeom>
              <a:avLst/>
              <a:gdLst/>
              <a:ahLst/>
              <a:cxnLst/>
              <a:rect l="l" t="t" r="r" b="b"/>
              <a:pathLst>
                <a:path w="2539" h="3175">
                  <a:moveTo>
                    <a:pt x="0" y="0"/>
                  </a:moveTo>
                  <a:lnTo>
                    <a:pt x="622" y="2273"/>
                  </a:lnTo>
                  <a:lnTo>
                    <a:pt x="2247" y="2832"/>
                  </a:lnTo>
                  <a:lnTo>
                    <a:pt x="1650" y="558"/>
                  </a:lnTo>
                  <a:lnTo>
                    <a:pt x="0" y="0"/>
                  </a:lnTo>
                  <a:close/>
                </a:path>
              </a:pathLst>
            </a:custGeom>
            <a:solidFill>
              <a:srgbClr val="6190BE"/>
            </a:solidFill>
          </p:spPr>
          <p:txBody>
            <a:bodyPr wrap="square" lIns="0" tIns="0" rIns="0" bIns="0" rtlCol="0"/>
            <a:lstStyle/>
            <a:p>
              <a:endParaRPr sz="1227"/>
            </a:p>
          </p:txBody>
        </p:sp>
        <p:sp>
          <p:nvSpPr>
            <p:cNvPr id="6664" name="object 6664"/>
            <p:cNvSpPr/>
            <p:nvPr/>
          </p:nvSpPr>
          <p:spPr>
            <a:xfrm>
              <a:off x="3169412" y="6880466"/>
              <a:ext cx="5715" cy="4445"/>
            </a:xfrm>
            <a:custGeom>
              <a:avLst/>
              <a:gdLst/>
              <a:ahLst/>
              <a:cxnLst/>
              <a:rect l="l" t="t" r="r" b="b"/>
              <a:pathLst>
                <a:path w="5714" h="4445">
                  <a:moveTo>
                    <a:pt x="5549" y="3949"/>
                  </a:moveTo>
                  <a:lnTo>
                    <a:pt x="4927" y="1676"/>
                  </a:lnTo>
                  <a:lnTo>
                    <a:pt x="3187" y="1079"/>
                  </a:lnTo>
                  <a:lnTo>
                    <a:pt x="1803" y="609"/>
                  </a:lnTo>
                  <a:lnTo>
                    <a:pt x="0" y="0"/>
                  </a:lnTo>
                  <a:lnTo>
                    <a:pt x="609" y="2235"/>
                  </a:lnTo>
                  <a:lnTo>
                    <a:pt x="2425" y="2870"/>
                  </a:lnTo>
                  <a:lnTo>
                    <a:pt x="3810" y="3340"/>
                  </a:lnTo>
                  <a:lnTo>
                    <a:pt x="5549" y="3949"/>
                  </a:lnTo>
                  <a:close/>
                </a:path>
              </a:pathLst>
            </a:custGeom>
            <a:solidFill>
              <a:srgbClr val="6191BF"/>
            </a:solidFill>
          </p:spPr>
          <p:txBody>
            <a:bodyPr wrap="square" lIns="0" tIns="0" rIns="0" bIns="0" rtlCol="0"/>
            <a:lstStyle/>
            <a:p>
              <a:endParaRPr sz="1227"/>
            </a:p>
          </p:txBody>
        </p:sp>
        <p:sp>
          <p:nvSpPr>
            <p:cNvPr id="6665" name="object 6665"/>
            <p:cNvSpPr/>
            <p:nvPr/>
          </p:nvSpPr>
          <p:spPr>
            <a:xfrm>
              <a:off x="3168053" y="6880009"/>
              <a:ext cx="2540" cy="3175"/>
            </a:xfrm>
            <a:custGeom>
              <a:avLst/>
              <a:gdLst/>
              <a:ahLst/>
              <a:cxnLst/>
              <a:rect l="l" t="t" r="r" b="b"/>
              <a:pathLst>
                <a:path w="2539" h="3175">
                  <a:moveTo>
                    <a:pt x="0" y="0"/>
                  </a:moveTo>
                  <a:lnTo>
                    <a:pt x="596" y="2222"/>
                  </a:lnTo>
                  <a:lnTo>
                    <a:pt x="1968" y="2692"/>
                  </a:lnTo>
                  <a:lnTo>
                    <a:pt x="1358" y="457"/>
                  </a:lnTo>
                  <a:lnTo>
                    <a:pt x="0" y="0"/>
                  </a:lnTo>
                  <a:close/>
                </a:path>
              </a:pathLst>
            </a:custGeom>
            <a:solidFill>
              <a:srgbClr val="6192C0"/>
            </a:solidFill>
          </p:spPr>
          <p:txBody>
            <a:bodyPr wrap="square" lIns="0" tIns="0" rIns="0" bIns="0" rtlCol="0"/>
            <a:lstStyle/>
            <a:p>
              <a:endParaRPr sz="1227"/>
            </a:p>
          </p:txBody>
        </p:sp>
        <p:sp>
          <p:nvSpPr>
            <p:cNvPr id="6666" name="object 6666"/>
            <p:cNvSpPr/>
            <p:nvPr/>
          </p:nvSpPr>
          <p:spPr>
            <a:xfrm>
              <a:off x="3166211" y="6879386"/>
              <a:ext cx="2540" cy="3175"/>
            </a:xfrm>
            <a:custGeom>
              <a:avLst/>
              <a:gdLst/>
              <a:ahLst/>
              <a:cxnLst/>
              <a:rect l="l" t="t" r="r" b="b"/>
              <a:pathLst>
                <a:path w="2539" h="3175">
                  <a:moveTo>
                    <a:pt x="0" y="0"/>
                  </a:moveTo>
                  <a:lnTo>
                    <a:pt x="609" y="2209"/>
                  </a:lnTo>
                  <a:lnTo>
                    <a:pt x="2438" y="2844"/>
                  </a:lnTo>
                  <a:lnTo>
                    <a:pt x="1841" y="622"/>
                  </a:lnTo>
                  <a:lnTo>
                    <a:pt x="0" y="0"/>
                  </a:lnTo>
                  <a:close/>
                </a:path>
              </a:pathLst>
            </a:custGeom>
            <a:solidFill>
              <a:srgbClr val="6193C1"/>
            </a:solidFill>
          </p:spPr>
          <p:txBody>
            <a:bodyPr wrap="square" lIns="0" tIns="0" rIns="0" bIns="0" rtlCol="0"/>
            <a:lstStyle/>
            <a:p>
              <a:endParaRPr sz="1227"/>
            </a:p>
          </p:txBody>
        </p:sp>
        <p:sp>
          <p:nvSpPr>
            <p:cNvPr id="6667" name="object 6667"/>
            <p:cNvSpPr/>
            <p:nvPr/>
          </p:nvSpPr>
          <p:spPr>
            <a:xfrm>
              <a:off x="3164827" y="6878917"/>
              <a:ext cx="2540" cy="3175"/>
            </a:xfrm>
            <a:custGeom>
              <a:avLst/>
              <a:gdLst/>
              <a:ahLst/>
              <a:cxnLst/>
              <a:rect l="l" t="t" r="r" b="b"/>
              <a:pathLst>
                <a:path w="2539" h="3175">
                  <a:moveTo>
                    <a:pt x="0" y="0"/>
                  </a:moveTo>
                  <a:lnTo>
                    <a:pt x="609" y="2197"/>
                  </a:lnTo>
                  <a:lnTo>
                    <a:pt x="1993" y="2679"/>
                  </a:lnTo>
                  <a:lnTo>
                    <a:pt x="1384" y="469"/>
                  </a:lnTo>
                  <a:lnTo>
                    <a:pt x="0" y="0"/>
                  </a:lnTo>
                  <a:close/>
                </a:path>
              </a:pathLst>
            </a:custGeom>
            <a:solidFill>
              <a:srgbClr val="6194C1"/>
            </a:solidFill>
          </p:spPr>
          <p:txBody>
            <a:bodyPr wrap="square" lIns="0" tIns="0" rIns="0" bIns="0" rtlCol="0"/>
            <a:lstStyle/>
            <a:p>
              <a:endParaRPr sz="1227"/>
            </a:p>
          </p:txBody>
        </p:sp>
        <p:sp>
          <p:nvSpPr>
            <p:cNvPr id="6668" name="object 6668"/>
            <p:cNvSpPr/>
            <p:nvPr/>
          </p:nvSpPr>
          <p:spPr>
            <a:xfrm>
              <a:off x="3161576" y="6877812"/>
              <a:ext cx="4445" cy="3810"/>
            </a:xfrm>
            <a:custGeom>
              <a:avLst/>
              <a:gdLst/>
              <a:ahLst/>
              <a:cxnLst/>
              <a:rect l="l" t="t" r="r" b="b"/>
              <a:pathLst>
                <a:path w="4444" h="3809">
                  <a:moveTo>
                    <a:pt x="3860" y="3302"/>
                  </a:moveTo>
                  <a:lnTo>
                    <a:pt x="3251" y="1104"/>
                  </a:lnTo>
                  <a:lnTo>
                    <a:pt x="1511" y="508"/>
                  </a:lnTo>
                  <a:lnTo>
                    <a:pt x="0" y="0"/>
                  </a:lnTo>
                  <a:lnTo>
                    <a:pt x="571" y="2171"/>
                  </a:lnTo>
                  <a:lnTo>
                    <a:pt x="2108" y="2705"/>
                  </a:lnTo>
                  <a:lnTo>
                    <a:pt x="3860" y="3302"/>
                  </a:lnTo>
                  <a:close/>
                </a:path>
              </a:pathLst>
            </a:custGeom>
            <a:solidFill>
              <a:srgbClr val="6194C2"/>
            </a:solidFill>
          </p:spPr>
          <p:txBody>
            <a:bodyPr wrap="square" lIns="0" tIns="0" rIns="0" bIns="0" rtlCol="0"/>
            <a:lstStyle/>
            <a:p>
              <a:endParaRPr sz="1227"/>
            </a:p>
          </p:txBody>
        </p:sp>
        <p:sp>
          <p:nvSpPr>
            <p:cNvPr id="6669" name="object 6669"/>
            <p:cNvSpPr/>
            <p:nvPr/>
          </p:nvSpPr>
          <p:spPr>
            <a:xfrm>
              <a:off x="3158071" y="6876618"/>
              <a:ext cx="4445" cy="3810"/>
            </a:xfrm>
            <a:custGeom>
              <a:avLst/>
              <a:gdLst/>
              <a:ahLst/>
              <a:cxnLst/>
              <a:rect l="l" t="t" r="r" b="b"/>
              <a:pathLst>
                <a:path w="4444" h="3809">
                  <a:moveTo>
                    <a:pt x="4076" y="3365"/>
                  </a:moveTo>
                  <a:lnTo>
                    <a:pt x="3505" y="1193"/>
                  </a:lnTo>
                  <a:lnTo>
                    <a:pt x="1866" y="635"/>
                  </a:lnTo>
                  <a:lnTo>
                    <a:pt x="0" y="0"/>
                  </a:lnTo>
                  <a:lnTo>
                    <a:pt x="596" y="2159"/>
                  </a:lnTo>
                  <a:lnTo>
                    <a:pt x="2463" y="2806"/>
                  </a:lnTo>
                  <a:lnTo>
                    <a:pt x="4076" y="3365"/>
                  </a:lnTo>
                  <a:close/>
                </a:path>
              </a:pathLst>
            </a:custGeom>
            <a:solidFill>
              <a:srgbClr val="6195C3"/>
            </a:solidFill>
          </p:spPr>
          <p:txBody>
            <a:bodyPr wrap="square" lIns="0" tIns="0" rIns="0" bIns="0" rtlCol="0"/>
            <a:lstStyle/>
            <a:p>
              <a:endParaRPr sz="1227"/>
            </a:p>
          </p:txBody>
        </p:sp>
        <p:sp>
          <p:nvSpPr>
            <p:cNvPr id="6670" name="object 6670"/>
            <p:cNvSpPr/>
            <p:nvPr/>
          </p:nvSpPr>
          <p:spPr>
            <a:xfrm>
              <a:off x="3142361" y="6872173"/>
              <a:ext cx="16510" cy="6985"/>
            </a:xfrm>
            <a:custGeom>
              <a:avLst/>
              <a:gdLst/>
              <a:ahLst/>
              <a:cxnLst/>
              <a:rect l="l" t="t" r="r" b="b"/>
              <a:pathLst>
                <a:path w="16510" h="6984">
                  <a:moveTo>
                    <a:pt x="2603" y="0"/>
                  </a:moveTo>
                  <a:lnTo>
                    <a:pt x="0" y="965"/>
                  </a:lnTo>
                  <a:lnTo>
                    <a:pt x="16306" y="6604"/>
                  </a:lnTo>
                  <a:lnTo>
                    <a:pt x="15709" y="4445"/>
                  </a:lnTo>
                  <a:lnTo>
                    <a:pt x="2603" y="0"/>
                  </a:lnTo>
                  <a:close/>
                </a:path>
              </a:pathLst>
            </a:custGeom>
            <a:solidFill>
              <a:srgbClr val="6196C4"/>
            </a:solidFill>
          </p:spPr>
          <p:txBody>
            <a:bodyPr wrap="square" lIns="0" tIns="0" rIns="0" bIns="0" rtlCol="0"/>
            <a:lstStyle/>
            <a:p>
              <a:endParaRPr sz="1227"/>
            </a:p>
          </p:txBody>
        </p:sp>
        <p:sp>
          <p:nvSpPr>
            <p:cNvPr id="6671" name="object 6671"/>
            <p:cNvSpPr/>
            <p:nvPr/>
          </p:nvSpPr>
          <p:spPr>
            <a:xfrm>
              <a:off x="3061182" y="6884309"/>
              <a:ext cx="39370" cy="36830"/>
            </a:xfrm>
            <a:custGeom>
              <a:avLst/>
              <a:gdLst/>
              <a:ahLst/>
              <a:cxnLst/>
              <a:rect l="l" t="t" r="r" b="b"/>
              <a:pathLst>
                <a:path w="39369" h="36829">
                  <a:moveTo>
                    <a:pt x="39349" y="0"/>
                  </a:moveTo>
                  <a:lnTo>
                    <a:pt x="35807" y="1068"/>
                  </a:lnTo>
                  <a:lnTo>
                    <a:pt x="0" y="34072"/>
                  </a:lnTo>
                  <a:lnTo>
                    <a:pt x="0" y="36268"/>
                  </a:lnTo>
                  <a:lnTo>
                    <a:pt x="39349" y="0"/>
                  </a:lnTo>
                  <a:close/>
                </a:path>
              </a:pathLst>
            </a:custGeom>
            <a:solidFill>
              <a:srgbClr val="164282"/>
            </a:solidFill>
          </p:spPr>
          <p:txBody>
            <a:bodyPr wrap="square" lIns="0" tIns="0" rIns="0" bIns="0" rtlCol="0"/>
            <a:lstStyle/>
            <a:p>
              <a:endParaRPr sz="1227"/>
            </a:p>
          </p:txBody>
        </p:sp>
        <p:sp>
          <p:nvSpPr>
            <p:cNvPr id="6672" name="object 6672"/>
            <p:cNvSpPr/>
            <p:nvPr/>
          </p:nvSpPr>
          <p:spPr>
            <a:xfrm>
              <a:off x="3061182" y="6883572"/>
              <a:ext cx="41910" cy="38735"/>
            </a:xfrm>
            <a:custGeom>
              <a:avLst/>
              <a:gdLst/>
              <a:ahLst/>
              <a:cxnLst/>
              <a:rect l="l" t="t" r="r" b="b"/>
              <a:pathLst>
                <a:path w="41910" h="38734">
                  <a:moveTo>
                    <a:pt x="41792" y="0"/>
                  </a:moveTo>
                  <a:lnTo>
                    <a:pt x="39349" y="736"/>
                  </a:lnTo>
                  <a:lnTo>
                    <a:pt x="0" y="37005"/>
                  </a:lnTo>
                  <a:lnTo>
                    <a:pt x="0" y="38474"/>
                  </a:lnTo>
                  <a:lnTo>
                    <a:pt x="41792" y="0"/>
                  </a:lnTo>
                  <a:close/>
                </a:path>
              </a:pathLst>
            </a:custGeom>
            <a:solidFill>
              <a:srgbClr val="164383"/>
            </a:solidFill>
          </p:spPr>
          <p:txBody>
            <a:bodyPr wrap="square" lIns="0" tIns="0" rIns="0" bIns="0" rtlCol="0"/>
            <a:lstStyle/>
            <a:p>
              <a:endParaRPr sz="1227"/>
            </a:p>
          </p:txBody>
        </p:sp>
        <p:sp>
          <p:nvSpPr>
            <p:cNvPr id="6673" name="object 6673"/>
            <p:cNvSpPr/>
            <p:nvPr/>
          </p:nvSpPr>
          <p:spPr>
            <a:xfrm>
              <a:off x="3061182" y="6882502"/>
              <a:ext cx="45720" cy="41910"/>
            </a:xfrm>
            <a:custGeom>
              <a:avLst/>
              <a:gdLst/>
              <a:ahLst/>
              <a:cxnLst/>
              <a:rect l="l" t="t" r="r" b="b"/>
              <a:pathLst>
                <a:path w="45719" h="41909">
                  <a:moveTo>
                    <a:pt x="45338" y="0"/>
                  </a:moveTo>
                  <a:lnTo>
                    <a:pt x="41792" y="1069"/>
                  </a:lnTo>
                  <a:lnTo>
                    <a:pt x="0" y="39543"/>
                  </a:lnTo>
                  <a:lnTo>
                    <a:pt x="0" y="41739"/>
                  </a:lnTo>
                  <a:lnTo>
                    <a:pt x="45338" y="0"/>
                  </a:lnTo>
                  <a:close/>
                </a:path>
              </a:pathLst>
            </a:custGeom>
            <a:solidFill>
              <a:srgbClr val="164384"/>
            </a:solidFill>
          </p:spPr>
          <p:txBody>
            <a:bodyPr wrap="square" lIns="0" tIns="0" rIns="0" bIns="0" rtlCol="0"/>
            <a:lstStyle/>
            <a:p>
              <a:endParaRPr sz="1227"/>
            </a:p>
          </p:txBody>
        </p:sp>
        <p:sp>
          <p:nvSpPr>
            <p:cNvPr id="6674" name="object 6674"/>
            <p:cNvSpPr/>
            <p:nvPr/>
          </p:nvSpPr>
          <p:spPr>
            <a:xfrm>
              <a:off x="3061182" y="6881806"/>
              <a:ext cx="48260" cy="44450"/>
            </a:xfrm>
            <a:custGeom>
              <a:avLst/>
              <a:gdLst/>
              <a:ahLst/>
              <a:cxnLst/>
              <a:rect l="l" t="t" r="r" b="b"/>
              <a:pathLst>
                <a:path w="48260" h="44450">
                  <a:moveTo>
                    <a:pt x="47648" y="0"/>
                  </a:moveTo>
                  <a:lnTo>
                    <a:pt x="45338" y="696"/>
                  </a:lnTo>
                  <a:lnTo>
                    <a:pt x="0" y="42436"/>
                  </a:lnTo>
                  <a:lnTo>
                    <a:pt x="0" y="43861"/>
                  </a:lnTo>
                  <a:lnTo>
                    <a:pt x="47648" y="0"/>
                  </a:lnTo>
                  <a:close/>
                </a:path>
              </a:pathLst>
            </a:custGeom>
            <a:solidFill>
              <a:srgbClr val="164485"/>
            </a:solidFill>
          </p:spPr>
          <p:txBody>
            <a:bodyPr wrap="square" lIns="0" tIns="0" rIns="0" bIns="0" rtlCol="0"/>
            <a:lstStyle/>
            <a:p>
              <a:endParaRPr sz="1227"/>
            </a:p>
          </p:txBody>
        </p:sp>
        <p:sp>
          <p:nvSpPr>
            <p:cNvPr id="6675" name="object 6675"/>
            <p:cNvSpPr/>
            <p:nvPr/>
          </p:nvSpPr>
          <p:spPr>
            <a:xfrm>
              <a:off x="3061182" y="6880890"/>
              <a:ext cx="50800" cy="46990"/>
            </a:xfrm>
            <a:custGeom>
              <a:avLst/>
              <a:gdLst/>
              <a:ahLst/>
              <a:cxnLst/>
              <a:rect l="l" t="t" r="r" b="b"/>
              <a:pathLst>
                <a:path w="50800" h="46990">
                  <a:moveTo>
                    <a:pt x="50685" y="0"/>
                  </a:moveTo>
                  <a:lnTo>
                    <a:pt x="47648" y="915"/>
                  </a:lnTo>
                  <a:lnTo>
                    <a:pt x="0" y="44777"/>
                  </a:lnTo>
                  <a:lnTo>
                    <a:pt x="0" y="46656"/>
                  </a:lnTo>
                  <a:lnTo>
                    <a:pt x="50685" y="0"/>
                  </a:lnTo>
                  <a:close/>
                </a:path>
              </a:pathLst>
            </a:custGeom>
            <a:solidFill>
              <a:srgbClr val="174585"/>
            </a:solidFill>
          </p:spPr>
          <p:txBody>
            <a:bodyPr wrap="square" lIns="0" tIns="0" rIns="0" bIns="0" rtlCol="0"/>
            <a:lstStyle/>
            <a:p>
              <a:endParaRPr sz="1227"/>
            </a:p>
          </p:txBody>
        </p:sp>
        <p:sp>
          <p:nvSpPr>
            <p:cNvPr id="6676" name="object 6676"/>
            <p:cNvSpPr/>
            <p:nvPr/>
          </p:nvSpPr>
          <p:spPr>
            <a:xfrm>
              <a:off x="3061182" y="6879820"/>
              <a:ext cx="54610" cy="50165"/>
            </a:xfrm>
            <a:custGeom>
              <a:avLst/>
              <a:gdLst/>
              <a:ahLst/>
              <a:cxnLst/>
              <a:rect l="l" t="t" r="r" b="b"/>
              <a:pathLst>
                <a:path w="54610" h="50165">
                  <a:moveTo>
                    <a:pt x="54231" y="0"/>
                  </a:moveTo>
                  <a:lnTo>
                    <a:pt x="50685" y="1069"/>
                  </a:lnTo>
                  <a:lnTo>
                    <a:pt x="0" y="47726"/>
                  </a:lnTo>
                  <a:lnTo>
                    <a:pt x="0" y="49921"/>
                  </a:lnTo>
                  <a:lnTo>
                    <a:pt x="54231" y="0"/>
                  </a:lnTo>
                  <a:close/>
                </a:path>
              </a:pathLst>
            </a:custGeom>
            <a:solidFill>
              <a:srgbClr val="174586"/>
            </a:solidFill>
          </p:spPr>
          <p:txBody>
            <a:bodyPr wrap="square" lIns="0" tIns="0" rIns="0" bIns="0" rtlCol="0"/>
            <a:lstStyle/>
            <a:p>
              <a:endParaRPr sz="1227"/>
            </a:p>
          </p:txBody>
        </p:sp>
        <p:sp>
          <p:nvSpPr>
            <p:cNvPr id="6677" name="object 6677"/>
            <p:cNvSpPr/>
            <p:nvPr/>
          </p:nvSpPr>
          <p:spPr>
            <a:xfrm>
              <a:off x="3061182" y="6879127"/>
              <a:ext cx="57150" cy="52069"/>
            </a:xfrm>
            <a:custGeom>
              <a:avLst/>
              <a:gdLst/>
              <a:ahLst/>
              <a:cxnLst/>
              <a:rect l="l" t="t" r="r" b="b"/>
              <a:pathLst>
                <a:path w="57150" h="52070">
                  <a:moveTo>
                    <a:pt x="56531" y="0"/>
                  </a:moveTo>
                  <a:lnTo>
                    <a:pt x="54231" y="693"/>
                  </a:lnTo>
                  <a:lnTo>
                    <a:pt x="0" y="50615"/>
                  </a:lnTo>
                  <a:lnTo>
                    <a:pt x="0" y="52043"/>
                  </a:lnTo>
                  <a:lnTo>
                    <a:pt x="56531" y="0"/>
                  </a:lnTo>
                  <a:close/>
                </a:path>
              </a:pathLst>
            </a:custGeom>
            <a:solidFill>
              <a:srgbClr val="174687"/>
            </a:solidFill>
          </p:spPr>
          <p:txBody>
            <a:bodyPr wrap="square" lIns="0" tIns="0" rIns="0" bIns="0" rtlCol="0"/>
            <a:lstStyle/>
            <a:p>
              <a:endParaRPr sz="1227"/>
            </a:p>
          </p:txBody>
        </p:sp>
        <p:sp>
          <p:nvSpPr>
            <p:cNvPr id="6678" name="object 6678"/>
            <p:cNvSpPr/>
            <p:nvPr/>
          </p:nvSpPr>
          <p:spPr>
            <a:xfrm>
              <a:off x="3061182" y="6878057"/>
              <a:ext cx="60325" cy="55880"/>
            </a:xfrm>
            <a:custGeom>
              <a:avLst/>
              <a:gdLst/>
              <a:ahLst/>
              <a:cxnLst/>
              <a:rect l="l" t="t" r="r" b="b"/>
              <a:pathLst>
                <a:path w="60325" h="55879">
                  <a:moveTo>
                    <a:pt x="60077" y="0"/>
                  </a:moveTo>
                  <a:lnTo>
                    <a:pt x="56531" y="1069"/>
                  </a:lnTo>
                  <a:lnTo>
                    <a:pt x="0" y="53113"/>
                  </a:lnTo>
                  <a:lnTo>
                    <a:pt x="0" y="55308"/>
                  </a:lnTo>
                  <a:lnTo>
                    <a:pt x="60077" y="0"/>
                  </a:lnTo>
                  <a:close/>
                </a:path>
              </a:pathLst>
            </a:custGeom>
            <a:solidFill>
              <a:srgbClr val="174788"/>
            </a:solidFill>
          </p:spPr>
          <p:txBody>
            <a:bodyPr wrap="square" lIns="0" tIns="0" rIns="0" bIns="0" rtlCol="0"/>
            <a:lstStyle/>
            <a:p>
              <a:endParaRPr sz="1227"/>
            </a:p>
          </p:txBody>
        </p:sp>
        <p:sp>
          <p:nvSpPr>
            <p:cNvPr id="6679" name="object 6679"/>
            <p:cNvSpPr/>
            <p:nvPr/>
          </p:nvSpPr>
          <p:spPr>
            <a:xfrm>
              <a:off x="3061182" y="6877344"/>
              <a:ext cx="62865" cy="57785"/>
            </a:xfrm>
            <a:custGeom>
              <a:avLst/>
              <a:gdLst/>
              <a:ahLst/>
              <a:cxnLst/>
              <a:rect l="l" t="t" r="r" b="b"/>
              <a:pathLst>
                <a:path w="62864" h="57784">
                  <a:moveTo>
                    <a:pt x="62441" y="0"/>
                  </a:moveTo>
                  <a:lnTo>
                    <a:pt x="60077" y="712"/>
                  </a:lnTo>
                  <a:lnTo>
                    <a:pt x="0" y="56021"/>
                  </a:lnTo>
                  <a:lnTo>
                    <a:pt x="0" y="57774"/>
                  </a:lnTo>
                  <a:lnTo>
                    <a:pt x="62441" y="0"/>
                  </a:lnTo>
                  <a:close/>
                </a:path>
              </a:pathLst>
            </a:custGeom>
            <a:solidFill>
              <a:srgbClr val="174888"/>
            </a:solidFill>
          </p:spPr>
          <p:txBody>
            <a:bodyPr wrap="square" lIns="0" tIns="0" rIns="0" bIns="0" rtlCol="0"/>
            <a:lstStyle/>
            <a:p>
              <a:endParaRPr sz="1227"/>
            </a:p>
          </p:txBody>
        </p:sp>
        <p:sp>
          <p:nvSpPr>
            <p:cNvPr id="6680" name="object 6680"/>
            <p:cNvSpPr/>
            <p:nvPr/>
          </p:nvSpPr>
          <p:spPr>
            <a:xfrm>
              <a:off x="3061182" y="6876288"/>
              <a:ext cx="66040" cy="60960"/>
            </a:xfrm>
            <a:custGeom>
              <a:avLst/>
              <a:gdLst/>
              <a:ahLst/>
              <a:cxnLst/>
              <a:rect l="l" t="t" r="r" b="b"/>
              <a:pathLst>
                <a:path w="66039" h="60959">
                  <a:moveTo>
                    <a:pt x="65944" y="0"/>
                  </a:moveTo>
                  <a:lnTo>
                    <a:pt x="62441" y="1056"/>
                  </a:lnTo>
                  <a:lnTo>
                    <a:pt x="0" y="58831"/>
                  </a:lnTo>
                  <a:lnTo>
                    <a:pt x="0" y="60781"/>
                  </a:lnTo>
                  <a:lnTo>
                    <a:pt x="65944" y="0"/>
                  </a:lnTo>
                  <a:close/>
                </a:path>
              </a:pathLst>
            </a:custGeom>
            <a:solidFill>
              <a:srgbClr val="174889"/>
            </a:solidFill>
          </p:spPr>
          <p:txBody>
            <a:bodyPr wrap="square" lIns="0" tIns="0" rIns="0" bIns="0" rtlCol="0"/>
            <a:lstStyle/>
            <a:p>
              <a:endParaRPr sz="1227"/>
            </a:p>
          </p:txBody>
        </p:sp>
        <p:sp>
          <p:nvSpPr>
            <p:cNvPr id="6681" name="object 6681"/>
            <p:cNvSpPr/>
            <p:nvPr/>
          </p:nvSpPr>
          <p:spPr>
            <a:xfrm>
              <a:off x="3061182" y="6875373"/>
              <a:ext cx="69215" cy="64135"/>
            </a:xfrm>
            <a:custGeom>
              <a:avLst/>
              <a:gdLst/>
              <a:ahLst/>
              <a:cxnLst/>
              <a:rect l="l" t="t" r="r" b="b"/>
              <a:pathLst>
                <a:path w="69214" h="64134">
                  <a:moveTo>
                    <a:pt x="68976" y="0"/>
                  </a:moveTo>
                  <a:lnTo>
                    <a:pt x="65944" y="914"/>
                  </a:lnTo>
                  <a:lnTo>
                    <a:pt x="0" y="61695"/>
                  </a:lnTo>
                  <a:lnTo>
                    <a:pt x="0" y="63576"/>
                  </a:lnTo>
                  <a:lnTo>
                    <a:pt x="68976" y="0"/>
                  </a:lnTo>
                  <a:close/>
                </a:path>
              </a:pathLst>
            </a:custGeom>
            <a:solidFill>
              <a:srgbClr val="17498A"/>
            </a:solidFill>
          </p:spPr>
          <p:txBody>
            <a:bodyPr wrap="square" lIns="0" tIns="0" rIns="0" bIns="0" rtlCol="0"/>
            <a:lstStyle/>
            <a:p>
              <a:endParaRPr sz="1227"/>
            </a:p>
          </p:txBody>
        </p:sp>
        <p:sp>
          <p:nvSpPr>
            <p:cNvPr id="6682" name="object 6682"/>
            <p:cNvSpPr/>
            <p:nvPr/>
          </p:nvSpPr>
          <p:spPr>
            <a:xfrm>
              <a:off x="3061182" y="6874625"/>
              <a:ext cx="71755" cy="66040"/>
            </a:xfrm>
            <a:custGeom>
              <a:avLst/>
              <a:gdLst/>
              <a:ahLst/>
              <a:cxnLst/>
              <a:rect l="l" t="t" r="r" b="b"/>
              <a:pathLst>
                <a:path w="71755" h="66040">
                  <a:moveTo>
                    <a:pt x="71458" y="0"/>
                  </a:moveTo>
                  <a:lnTo>
                    <a:pt x="68976" y="748"/>
                  </a:lnTo>
                  <a:lnTo>
                    <a:pt x="0" y="64324"/>
                  </a:lnTo>
                  <a:lnTo>
                    <a:pt x="0" y="66039"/>
                  </a:lnTo>
                  <a:lnTo>
                    <a:pt x="71458" y="0"/>
                  </a:lnTo>
                  <a:close/>
                </a:path>
              </a:pathLst>
            </a:custGeom>
            <a:solidFill>
              <a:srgbClr val="174A8A"/>
            </a:solidFill>
          </p:spPr>
          <p:txBody>
            <a:bodyPr wrap="square" lIns="0" tIns="0" rIns="0" bIns="0" rtlCol="0"/>
            <a:lstStyle/>
            <a:p>
              <a:endParaRPr sz="1227"/>
            </a:p>
          </p:txBody>
        </p:sp>
        <p:sp>
          <p:nvSpPr>
            <p:cNvPr id="6683" name="object 6683"/>
            <p:cNvSpPr/>
            <p:nvPr/>
          </p:nvSpPr>
          <p:spPr>
            <a:xfrm>
              <a:off x="3061182" y="6874459"/>
              <a:ext cx="72390" cy="68580"/>
            </a:xfrm>
            <a:custGeom>
              <a:avLst/>
              <a:gdLst/>
              <a:ahLst/>
              <a:cxnLst/>
              <a:rect l="l" t="t" r="r" b="b"/>
              <a:pathLst>
                <a:path w="72389" h="68579">
                  <a:moveTo>
                    <a:pt x="72008" y="0"/>
                  </a:moveTo>
                  <a:lnTo>
                    <a:pt x="71453" y="167"/>
                  </a:lnTo>
                  <a:lnTo>
                    <a:pt x="0" y="65864"/>
                  </a:lnTo>
                  <a:lnTo>
                    <a:pt x="0" y="68058"/>
                  </a:lnTo>
                  <a:lnTo>
                    <a:pt x="72031" y="1830"/>
                  </a:lnTo>
                  <a:lnTo>
                    <a:pt x="72008" y="0"/>
                  </a:lnTo>
                  <a:close/>
                </a:path>
              </a:pathLst>
            </a:custGeom>
            <a:solidFill>
              <a:srgbClr val="184A8B"/>
            </a:solidFill>
          </p:spPr>
          <p:txBody>
            <a:bodyPr wrap="square" lIns="0" tIns="0" rIns="0" bIns="0" rtlCol="0"/>
            <a:lstStyle/>
            <a:p>
              <a:endParaRPr sz="1227"/>
            </a:p>
          </p:txBody>
        </p:sp>
        <p:sp>
          <p:nvSpPr>
            <p:cNvPr id="6684" name="object 6684"/>
            <p:cNvSpPr/>
            <p:nvPr/>
          </p:nvSpPr>
          <p:spPr>
            <a:xfrm>
              <a:off x="3061182" y="6876289"/>
              <a:ext cx="72390" cy="68580"/>
            </a:xfrm>
            <a:custGeom>
              <a:avLst/>
              <a:gdLst/>
              <a:ahLst/>
              <a:cxnLst/>
              <a:rect l="l" t="t" r="r" b="b"/>
              <a:pathLst>
                <a:path w="72389" h="68579">
                  <a:moveTo>
                    <a:pt x="72031" y="0"/>
                  </a:moveTo>
                  <a:lnTo>
                    <a:pt x="0" y="66227"/>
                  </a:lnTo>
                  <a:lnTo>
                    <a:pt x="0" y="68081"/>
                  </a:lnTo>
                  <a:lnTo>
                    <a:pt x="72052" y="1755"/>
                  </a:lnTo>
                  <a:lnTo>
                    <a:pt x="72031" y="0"/>
                  </a:lnTo>
                  <a:close/>
                </a:path>
              </a:pathLst>
            </a:custGeom>
            <a:solidFill>
              <a:srgbClr val="184B8C"/>
            </a:solidFill>
          </p:spPr>
          <p:txBody>
            <a:bodyPr wrap="square" lIns="0" tIns="0" rIns="0" bIns="0" rtlCol="0"/>
            <a:lstStyle/>
            <a:p>
              <a:endParaRPr sz="1227"/>
            </a:p>
          </p:txBody>
        </p:sp>
        <p:sp>
          <p:nvSpPr>
            <p:cNvPr id="6685" name="object 6685"/>
            <p:cNvSpPr/>
            <p:nvPr/>
          </p:nvSpPr>
          <p:spPr>
            <a:xfrm>
              <a:off x="3061170" y="6878053"/>
              <a:ext cx="72390" cy="70485"/>
            </a:xfrm>
            <a:custGeom>
              <a:avLst/>
              <a:gdLst/>
              <a:ahLst/>
              <a:cxnLst/>
              <a:rect l="l" t="t" r="r" b="b"/>
              <a:pathLst>
                <a:path w="72389" h="70484">
                  <a:moveTo>
                    <a:pt x="72097" y="3581"/>
                  </a:moveTo>
                  <a:lnTo>
                    <a:pt x="72085" y="1727"/>
                  </a:lnTo>
                  <a:lnTo>
                    <a:pt x="72059" y="0"/>
                  </a:lnTo>
                  <a:lnTo>
                    <a:pt x="0" y="66319"/>
                  </a:lnTo>
                  <a:lnTo>
                    <a:pt x="0" y="68148"/>
                  </a:lnTo>
                  <a:lnTo>
                    <a:pt x="0" y="68414"/>
                  </a:lnTo>
                  <a:lnTo>
                    <a:pt x="0" y="70027"/>
                  </a:lnTo>
                  <a:lnTo>
                    <a:pt x="72097" y="3581"/>
                  </a:lnTo>
                  <a:close/>
                </a:path>
              </a:pathLst>
            </a:custGeom>
            <a:solidFill>
              <a:srgbClr val="184C8D"/>
            </a:solidFill>
          </p:spPr>
          <p:txBody>
            <a:bodyPr wrap="square" lIns="0" tIns="0" rIns="0" bIns="0" rtlCol="0"/>
            <a:lstStyle/>
            <a:p>
              <a:endParaRPr sz="1227"/>
            </a:p>
          </p:txBody>
        </p:sp>
        <p:sp>
          <p:nvSpPr>
            <p:cNvPr id="6686" name="object 6686"/>
            <p:cNvSpPr/>
            <p:nvPr/>
          </p:nvSpPr>
          <p:spPr>
            <a:xfrm>
              <a:off x="3061182" y="6881627"/>
              <a:ext cx="72390" cy="69215"/>
            </a:xfrm>
            <a:custGeom>
              <a:avLst/>
              <a:gdLst/>
              <a:ahLst/>
              <a:cxnLst/>
              <a:rect l="l" t="t" r="r" b="b"/>
              <a:pathLst>
                <a:path w="72389" h="69215">
                  <a:moveTo>
                    <a:pt x="72096" y="0"/>
                  </a:moveTo>
                  <a:lnTo>
                    <a:pt x="0" y="66451"/>
                  </a:lnTo>
                  <a:lnTo>
                    <a:pt x="0" y="68648"/>
                  </a:lnTo>
                  <a:lnTo>
                    <a:pt x="72122" y="2172"/>
                  </a:lnTo>
                  <a:lnTo>
                    <a:pt x="72096" y="0"/>
                  </a:lnTo>
                  <a:close/>
                </a:path>
              </a:pathLst>
            </a:custGeom>
            <a:solidFill>
              <a:srgbClr val="184D8E"/>
            </a:solidFill>
          </p:spPr>
          <p:txBody>
            <a:bodyPr wrap="square" lIns="0" tIns="0" rIns="0" bIns="0" rtlCol="0"/>
            <a:lstStyle/>
            <a:p>
              <a:endParaRPr sz="1227"/>
            </a:p>
          </p:txBody>
        </p:sp>
        <p:sp>
          <p:nvSpPr>
            <p:cNvPr id="6687" name="object 6687"/>
            <p:cNvSpPr/>
            <p:nvPr/>
          </p:nvSpPr>
          <p:spPr>
            <a:xfrm>
              <a:off x="3061170" y="6883488"/>
              <a:ext cx="72390" cy="70485"/>
            </a:xfrm>
            <a:custGeom>
              <a:avLst/>
              <a:gdLst/>
              <a:ahLst/>
              <a:cxnLst/>
              <a:rect l="l" t="t" r="r" b="b"/>
              <a:pathLst>
                <a:path w="72389" h="70484">
                  <a:moveTo>
                    <a:pt x="72174" y="3594"/>
                  </a:moveTo>
                  <a:lnTo>
                    <a:pt x="72148" y="1828"/>
                  </a:lnTo>
                  <a:lnTo>
                    <a:pt x="72123" y="0"/>
                  </a:lnTo>
                  <a:lnTo>
                    <a:pt x="0" y="66725"/>
                  </a:lnTo>
                  <a:lnTo>
                    <a:pt x="0" y="68249"/>
                  </a:lnTo>
                  <a:lnTo>
                    <a:pt x="0" y="70104"/>
                  </a:lnTo>
                  <a:lnTo>
                    <a:pt x="72174" y="3594"/>
                  </a:lnTo>
                  <a:close/>
                </a:path>
              </a:pathLst>
            </a:custGeom>
            <a:solidFill>
              <a:srgbClr val="184E8F"/>
            </a:solidFill>
          </p:spPr>
          <p:txBody>
            <a:bodyPr wrap="square" lIns="0" tIns="0" rIns="0" bIns="0" rtlCol="0"/>
            <a:lstStyle/>
            <a:p>
              <a:endParaRPr sz="1227"/>
            </a:p>
          </p:txBody>
        </p:sp>
        <p:sp>
          <p:nvSpPr>
            <p:cNvPr id="6688" name="object 6688"/>
            <p:cNvSpPr/>
            <p:nvPr/>
          </p:nvSpPr>
          <p:spPr>
            <a:xfrm>
              <a:off x="3061182" y="6887075"/>
              <a:ext cx="72390" cy="69215"/>
            </a:xfrm>
            <a:custGeom>
              <a:avLst/>
              <a:gdLst/>
              <a:ahLst/>
              <a:cxnLst/>
              <a:rect l="l" t="t" r="r" b="b"/>
              <a:pathLst>
                <a:path w="72389" h="69215">
                  <a:moveTo>
                    <a:pt x="72162" y="0"/>
                  </a:moveTo>
                  <a:lnTo>
                    <a:pt x="0" y="66513"/>
                  </a:lnTo>
                  <a:lnTo>
                    <a:pt x="0" y="68709"/>
                  </a:lnTo>
                  <a:lnTo>
                    <a:pt x="72189" y="2172"/>
                  </a:lnTo>
                  <a:lnTo>
                    <a:pt x="72162" y="0"/>
                  </a:lnTo>
                  <a:close/>
                </a:path>
              </a:pathLst>
            </a:custGeom>
            <a:solidFill>
              <a:srgbClr val="184F90"/>
            </a:solidFill>
          </p:spPr>
          <p:txBody>
            <a:bodyPr wrap="square" lIns="0" tIns="0" rIns="0" bIns="0" rtlCol="0"/>
            <a:lstStyle/>
            <a:p>
              <a:endParaRPr sz="1227"/>
            </a:p>
          </p:txBody>
        </p:sp>
        <p:sp>
          <p:nvSpPr>
            <p:cNvPr id="6689" name="object 6689"/>
            <p:cNvSpPr/>
            <p:nvPr/>
          </p:nvSpPr>
          <p:spPr>
            <a:xfrm>
              <a:off x="3061182" y="6888934"/>
              <a:ext cx="72390" cy="68580"/>
            </a:xfrm>
            <a:custGeom>
              <a:avLst/>
              <a:gdLst/>
              <a:ahLst/>
              <a:cxnLst/>
              <a:rect l="l" t="t" r="r" b="b"/>
              <a:pathLst>
                <a:path w="72389" h="68579">
                  <a:moveTo>
                    <a:pt x="72185" y="0"/>
                  </a:moveTo>
                  <a:lnTo>
                    <a:pt x="0" y="66790"/>
                  </a:lnTo>
                  <a:lnTo>
                    <a:pt x="0" y="68292"/>
                  </a:lnTo>
                  <a:lnTo>
                    <a:pt x="72207" y="1824"/>
                  </a:lnTo>
                  <a:lnTo>
                    <a:pt x="72185" y="0"/>
                  </a:lnTo>
                  <a:close/>
                </a:path>
              </a:pathLst>
            </a:custGeom>
            <a:solidFill>
              <a:srgbClr val="195091"/>
            </a:solidFill>
          </p:spPr>
          <p:txBody>
            <a:bodyPr wrap="square" lIns="0" tIns="0" rIns="0" bIns="0" rtlCol="0"/>
            <a:lstStyle/>
            <a:p>
              <a:endParaRPr sz="1227"/>
            </a:p>
          </p:txBody>
        </p:sp>
        <p:sp>
          <p:nvSpPr>
            <p:cNvPr id="6690" name="object 6690"/>
            <p:cNvSpPr/>
            <p:nvPr/>
          </p:nvSpPr>
          <p:spPr>
            <a:xfrm>
              <a:off x="3061170" y="6890766"/>
              <a:ext cx="72390" cy="70485"/>
            </a:xfrm>
            <a:custGeom>
              <a:avLst/>
              <a:gdLst/>
              <a:ahLst/>
              <a:cxnLst/>
              <a:rect l="l" t="t" r="r" b="b"/>
              <a:pathLst>
                <a:path w="72389" h="70484">
                  <a:moveTo>
                    <a:pt x="72263" y="3606"/>
                  </a:moveTo>
                  <a:lnTo>
                    <a:pt x="72237" y="2171"/>
                  </a:lnTo>
                  <a:lnTo>
                    <a:pt x="72212" y="0"/>
                  </a:lnTo>
                  <a:lnTo>
                    <a:pt x="0" y="66471"/>
                  </a:lnTo>
                  <a:lnTo>
                    <a:pt x="0" y="68656"/>
                  </a:lnTo>
                  <a:lnTo>
                    <a:pt x="0" y="70383"/>
                  </a:lnTo>
                  <a:lnTo>
                    <a:pt x="72263" y="3606"/>
                  </a:lnTo>
                  <a:close/>
                </a:path>
              </a:pathLst>
            </a:custGeom>
            <a:solidFill>
              <a:srgbClr val="195192"/>
            </a:solidFill>
          </p:spPr>
          <p:txBody>
            <a:bodyPr wrap="square" lIns="0" tIns="0" rIns="0" bIns="0" rtlCol="0"/>
            <a:lstStyle/>
            <a:p>
              <a:endParaRPr sz="1227"/>
            </a:p>
          </p:txBody>
        </p:sp>
        <p:sp>
          <p:nvSpPr>
            <p:cNvPr id="6691" name="object 6691"/>
            <p:cNvSpPr/>
            <p:nvPr/>
          </p:nvSpPr>
          <p:spPr>
            <a:xfrm>
              <a:off x="3061182" y="6894371"/>
              <a:ext cx="72390" cy="69215"/>
            </a:xfrm>
            <a:custGeom>
              <a:avLst/>
              <a:gdLst/>
              <a:ahLst/>
              <a:cxnLst/>
              <a:rect l="l" t="t" r="r" b="b"/>
              <a:pathLst>
                <a:path w="72389" h="69215">
                  <a:moveTo>
                    <a:pt x="72251" y="0"/>
                  </a:moveTo>
                  <a:lnTo>
                    <a:pt x="0" y="66773"/>
                  </a:lnTo>
                  <a:lnTo>
                    <a:pt x="0" y="68675"/>
                  </a:lnTo>
                  <a:lnTo>
                    <a:pt x="72277" y="2135"/>
                  </a:lnTo>
                  <a:lnTo>
                    <a:pt x="72251" y="0"/>
                  </a:lnTo>
                  <a:close/>
                </a:path>
              </a:pathLst>
            </a:custGeom>
            <a:solidFill>
              <a:srgbClr val="195293"/>
            </a:solidFill>
          </p:spPr>
          <p:txBody>
            <a:bodyPr wrap="square" lIns="0" tIns="0" rIns="0" bIns="0" rtlCol="0"/>
            <a:lstStyle/>
            <a:p>
              <a:endParaRPr sz="1227"/>
            </a:p>
          </p:txBody>
        </p:sp>
        <p:sp>
          <p:nvSpPr>
            <p:cNvPr id="6692" name="object 6692"/>
            <p:cNvSpPr/>
            <p:nvPr/>
          </p:nvSpPr>
          <p:spPr>
            <a:xfrm>
              <a:off x="3061170" y="6896519"/>
              <a:ext cx="72390" cy="70485"/>
            </a:xfrm>
            <a:custGeom>
              <a:avLst/>
              <a:gdLst/>
              <a:ahLst/>
              <a:cxnLst/>
              <a:rect l="l" t="t" r="r" b="b"/>
              <a:pathLst>
                <a:path w="72389" h="70484">
                  <a:moveTo>
                    <a:pt x="72326" y="3327"/>
                  </a:moveTo>
                  <a:lnTo>
                    <a:pt x="72301" y="1765"/>
                  </a:lnTo>
                  <a:lnTo>
                    <a:pt x="72288" y="0"/>
                  </a:lnTo>
                  <a:lnTo>
                    <a:pt x="0" y="66535"/>
                  </a:lnTo>
                  <a:lnTo>
                    <a:pt x="0" y="68402"/>
                  </a:lnTo>
                  <a:lnTo>
                    <a:pt x="0" y="70243"/>
                  </a:lnTo>
                  <a:lnTo>
                    <a:pt x="72326" y="3327"/>
                  </a:lnTo>
                  <a:close/>
                </a:path>
              </a:pathLst>
            </a:custGeom>
            <a:solidFill>
              <a:srgbClr val="195394"/>
            </a:solidFill>
          </p:spPr>
          <p:txBody>
            <a:bodyPr wrap="square" lIns="0" tIns="0" rIns="0" bIns="0" rtlCol="0"/>
            <a:lstStyle/>
            <a:p>
              <a:endParaRPr sz="1227"/>
            </a:p>
          </p:txBody>
        </p:sp>
        <p:sp>
          <p:nvSpPr>
            <p:cNvPr id="6693" name="object 6693"/>
            <p:cNvSpPr/>
            <p:nvPr/>
          </p:nvSpPr>
          <p:spPr>
            <a:xfrm>
              <a:off x="3061182" y="6899839"/>
              <a:ext cx="72390" cy="69215"/>
            </a:xfrm>
            <a:custGeom>
              <a:avLst/>
              <a:gdLst/>
              <a:ahLst/>
              <a:cxnLst/>
              <a:rect l="l" t="t" r="r" b="b"/>
              <a:pathLst>
                <a:path w="72389" h="69215">
                  <a:moveTo>
                    <a:pt x="72318" y="0"/>
                  </a:moveTo>
                  <a:lnTo>
                    <a:pt x="0" y="66913"/>
                  </a:lnTo>
                  <a:lnTo>
                    <a:pt x="0" y="68808"/>
                  </a:lnTo>
                  <a:lnTo>
                    <a:pt x="72344" y="2127"/>
                  </a:lnTo>
                  <a:lnTo>
                    <a:pt x="72318" y="0"/>
                  </a:lnTo>
                  <a:close/>
                </a:path>
              </a:pathLst>
            </a:custGeom>
            <a:solidFill>
              <a:srgbClr val="195495"/>
            </a:solidFill>
          </p:spPr>
          <p:txBody>
            <a:bodyPr wrap="square" lIns="0" tIns="0" rIns="0" bIns="0" rtlCol="0"/>
            <a:lstStyle/>
            <a:p>
              <a:endParaRPr sz="1227"/>
            </a:p>
          </p:txBody>
        </p:sp>
        <p:sp>
          <p:nvSpPr>
            <p:cNvPr id="6694" name="object 6694"/>
            <p:cNvSpPr/>
            <p:nvPr/>
          </p:nvSpPr>
          <p:spPr>
            <a:xfrm>
              <a:off x="3061182" y="6901967"/>
              <a:ext cx="72390" cy="68580"/>
            </a:xfrm>
            <a:custGeom>
              <a:avLst/>
              <a:gdLst/>
              <a:ahLst/>
              <a:cxnLst/>
              <a:rect l="l" t="t" r="r" b="b"/>
              <a:pathLst>
                <a:path w="72389" h="68579">
                  <a:moveTo>
                    <a:pt x="72344" y="0"/>
                  </a:moveTo>
                  <a:lnTo>
                    <a:pt x="0" y="66680"/>
                  </a:lnTo>
                  <a:lnTo>
                    <a:pt x="0" y="68466"/>
                  </a:lnTo>
                  <a:lnTo>
                    <a:pt x="72366" y="1843"/>
                  </a:lnTo>
                  <a:lnTo>
                    <a:pt x="72344" y="0"/>
                  </a:lnTo>
                  <a:close/>
                </a:path>
              </a:pathLst>
            </a:custGeom>
            <a:solidFill>
              <a:srgbClr val="195596"/>
            </a:solidFill>
          </p:spPr>
          <p:txBody>
            <a:bodyPr wrap="square" lIns="0" tIns="0" rIns="0" bIns="0" rtlCol="0"/>
            <a:lstStyle/>
            <a:p>
              <a:endParaRPr sz="1227"/>
            </a:p>
          </p:txBody>
        </p:sp>
        <p:sp>
          <p:nvSpPr>
            <p:cNvPr id="6695" name="object 6695"/>
            <p:cNvSpPr/>
            <p:nvPr/>
          </p:nvSpPr>
          <p:spPr>
            <a:xfrm>
              <a:off x="3061182" y="6903811"/>
              <a:ext cx="72390" cy="69215"/>
            </a:xfrm>
            <a:custGeom>
              <a:avLst/>
              <a:gdLst/>
              <a:ahLst/>
              <a:cxnLst/>
              <a:rect l="l" t="t" r="r" b="b"/>
              <a:pathLst>
                <a:path w="72389" h="69215">
                  <a:moveTo>
                    <a:pt x="72366" y="0"/>
                  </a:moveTo>
                  <a:lnTo>
                    <a:pt x="0" y="66622"/>
                  </a:lnTo>
                  <a:lnTo>
                    <a:pt x="0" y="68787"/>
                  </a:lnTo>
                  <a:lnTo>
                    <a:pt x="72389" y="1886"/>
                  </a:lnTo>
                  <a:lnTo>
                    <a:pt x="72366" y="0"/>
                  </a:lnTo>
                  <a:close/>
                </a:path>
              </a:pathLst>
            </a:custGeom>
            <a:solidFill>
              <a:srgbClr val="1A5597"/>
            </a:solidFill>
          </p:spPr>
          <p:txBody>
            <a:bodyPr wrap="square" lIns="0" tIns="0" rIns="0" bIns="0" rtlCol="0"/>
            <a:lstStyle/>
            <a:p>
              <a:endParaRPr sz="1227"/>
            </a:p>
          </p:txBody>
        </p:sp>
        <p:sp>
          <p:nvSpPr>
            <p:cNvPr id="6696" name="object 6696"/>
            <p:cNvSpPr/>
            <p:nvPr/>
          </p:nvSpPr>
          <p:spPr>
            <a:xfrm>
              <a:off x="3061182" y="6905624"/>
              <a:ext cx="73025" cy="68580"/>
            </a:xfrm>
            <a:custGeom>
              <a:avLst/>
              <a:gdLst/>
              <a:ahLst/>
              <a:cxnLst/>
              <a:rect l="l" t="t" r="r" b="b"/>
              <a:pathLst>
                <a:path w="73025" h="68579">
                  <a:moveTo>
                    <a:pt x="72389" y="0"/>
                  </a:moveTo>
                  <a:lnTo>
                    <a:pt x="0" y="66556"/>
                  </a:lnTo>
                  <a:lnTo>
                    <a:pt x="0" y="68427"/>
                  </a:lnTo>
                  <a:lnTo>
                    <a:pt x="72410" y="1771"/>
                  </a:lnTo>
                  <a:lnTo>
                    <a:pt x="72389" y="0"/>
                  </a:lnTo>
                  <a:close/>
                </a:path>
              </a:pathLst>
            </a:custGeom>
            <a:solidFill>
              <a:srgbClr val="1A5697"/>
            </a:solidFill>
          </p:spPr>
          <p:txBody>
            <a:bodyPr wrap="square" lIns="0" tIns="0" rIns="0" bIns="0" rtlCol="0"/>
            <a:lstStyle/>
            <a:p>
              <a:endParaRPr sz="1227"/>
            </a:p>
          </p:txBody>
        </p:sp>
        <p:sp>
          <p:nvSpPr>
            <p:cNvPr id="6697" name="object 6697"/>
            <p:cNvSpPr/>
            <p:nvPr/>
          </p:nvSpPr>
          <p:spPr>
            <a:xfrm>
              <a:off x="3061182" y="6907396"/>
              <a:ext cx="73025" cy="69215"/>
            </a:xfrm>
            <a:custGeom>
              <a:avLst/>
              <a:gdLst/>
              <a:ahLst/>
              <a:cxnLst/>
              <a:rect l="l" t="t" r="r" b="b"/>
              <a:pathLst>
                <a:path w="73025" h="69215">
                  <a:moveTo>
                    <a:pt x="72410" y="0"/>
                  </a:moveTo>
                  <a:lnTo>
                    <a:pt x="0" y="66655"/>
                  </a:lnTo>
                  <a:lnTo>
                    <a:pt x="0" y="68850"/>
                  </a:lnTo>
                  <a:lnTo>
                    <a:pt x="72437" y="2170"/>
                  </a:lnTo>
                  <a:lnTo>
                    <a:pt x="72410" y="0"/>
                  </a:lnTo>
                  <a:close/>
                </a:path>
              </a:pathLst>
            </a:custGeom>
            <a:solidFill>
              <a:srgbClr val="1A5798"/>
            </a:solidFill>
          </p:spPr>
          <p:txBody>
            <a:bodyPr wrap="square" lIns="0" tIns="0" rIns="0" bIns="0" rtlCol="0"/>
            <a:lstStyle/>
            <a:p>
              <a:endParaRPr sz="1227"/>
            </a:p>
          </p:txBody>
        </p:sp>
        <p:sp>
          <p:nvSpPr>
            <p:cNvPr id="6698" name="object 6698"/>
            <p:cNvSpPr/>
            <p:nvPr/>
          </p:nvSpPr>
          <p:spPr>
            <a:xfrm>
              <a:off x="3061182" y="6908938"/>
              <a:ext cx="73025" cy="69215"/>
            </a:xfrm>
            <a:custGeom>
              <a:avLst/>
              <a:gdLst/>
              <a:ahLst/>
              <a:cxnLst/>
              <a:rect l="l" t="t" r="r" b="b"/>
              <a:pathLst>
                <a:path w="73025" h="69215">
                  <a:moveTo>
                    <a:pt x="72429" y="0"/>
                  </a:moveTo>
                  <a:lnTo>
                    <a:pt x="0" y="67255"/>
                  </a:lnTo>
                  <a:lnTo>
                    <a:pt x="0" y="68838"/>
                  </a:lnTo>
                  <a:lnTo>
                    <a:pt x="72454" y="2056"/>
                  </a:lnTo>
                  <a:lnTo>
                    <a:pt x="72429" y="0"/>
                  </a:lnTo>
                  <a:close/>
                </a:path>
              </a:pathLst>
            </a:custGeom>
            <a:solidFill>
              <a:srgbClr val="1A5799"/>
            </a:solidFill>
          </p:spPr>
          <p:txBody>
            <a:bodyPr wrap="square" lIns="0" tIns="0" rIns="0" bIns="0" rtlCol="0"/>
            <a:lstStyle/>
            <a:p>
              <a:endParaRPr sz="1227"/>
            </a:p>
          </p:txBody>
        </p:sp>
        <p:sp>
          <p:nvSpPr>
            <p:cNvPr id="6699" name="object 6699"/>
            <p:cNvSpPr/>
            <p:nvPr/>
          </p:nvSpPr>
          <p:spPr>
            <a:xfrm>
              <a:off x="3061182" y="6910994"/>
              <a:ext cx="73025" cy="68580"/>
            </a:xfrm>
            <a:custGeom>
              <a:avLst/>
              <a:gdLst/>
              <a:ahLst/>
              <a:cxnLst/>
              <a:rect l="l" t="t" r="r" b="b"/>
              <a:pathLst>
                <a:path w="73025" h="68579">
                  <a:moveTo>
                    <a:pt x="72454" y="0"/>
                  </a:moveTo>
                  <a:lnTo>
                    <a:pt x="0" y="66781"/>
                  </a:lnTo>
                  <a:lnTo>
                    <a:pt x="0" y="68562"/>
                  </a:lnTo>
                  <a:lnTo>
                    <a:pt x="72476" y="1839"/>
                  </a:lnTo>
                  <a:lnTo>
                    <a:pt x="72454" y="0"/>
                  </a:lnTo>
                  <a:close/>
                </a:path>
              </a:pathLst>
            </a:custGeom>
            <a:solidFill>
              <a:srgbClr val="1A5899"/>
            </a:solidFill>
          </p:spPr>
          <p:txBody>
            <a:bodyPr wrap="square" lIns="0" tIns="0" rIns="0" bIns="0" rtlCol="0"/>
            <a:lstStyle/>
            <a:p>
              <a:endParaRPr sz="1227"/>
            </a:p>
          </p:txBody>
        </p:sp>
        <p:sp>
          <p:nvSpPr>
            <p:cNvPr id="6700" name="object 6700"/>
            <p:cNvSpPr/>
            <p:nvPr/>
          </p:nvSpPr>
          <p:spPr>
            <a:xfrm>
              <a:off x="3061182" y="6912834"/>
              <a:ext cx="73025" cy="69215"/>
            </a:xfrm>
            <a:custGeom>
              <a:avLst/>
              <a:gdLst/>
              <a:ahLst/>
              <a:cxnLst/>
              <a:rect l="l" t="t" r="r" b="b"/>
              <a:pathLst>
                <a:path w="73025" h="69215">
                  <a:moveTo>
                    <a:pt x="72476" y="0"/>
                  </a:moveTo>
                  <a:lnTo>
                    <a:pt x="0" y="66723"/>
                  </a:lnTo>
                  <a:lnTo>
                    <a:pt x="0" y="68918"/>
                  </a:lnTo>
                  <a:lnTo>
                    <a:pt x="72503" y="2170"/>
                  </a:lnTo>
                  <a:lnTo>
                    <a:pt x="72476" y="0"/>
                  </a:lnTo>
                  <a:close/>
                </a:path>
              </a:pathLst>
            </a:custGeom>
            <a:solidFill>
              <a:srgbClr val="1A599A"/>
            </a:solidFill>
          </p:spPr>
          <p:txBody>
            <a:bodyPr wrap="square" lIns="0" tIns="0" rIns="0" bIns="0" rtlCol="0"/>
            <a:lstStyle/>
            <a:p>
              <a:endParaRPr sz="1227"/>
            </a:p>
          </p:txBody>
        </p:sp>
        <p:sp>
          <p:nvSpPr>
            <p:cNvPr id="6701" name="object 6701"/>
            <p:cNvSpPr/>
            <p:nvPr/>
          </p:nvSpPr>
          <p:spPr>
            <a:xfrm>
              <a:off x="3061182" y="6914736"/>
              <a:ext cx="73025" cy="68580"/>
            </a:xfrm>
            <a:custGeom>
              <a:avLst/>
              <a:gdLst/>
              <a:ahLst/>
              <a:cxnLst/>
              <a:rect l="l" t="t" r="r" b="b"/>
              <a:pathLst>
                <a:path w="73025" h="68579">
                  <a:moveTo>
                    <a:pt x="72500" y="0"/>
                  </a:moveTo>
                  <a:lnTo>
                    <a:pt x="0" y="67002"/>
                  </a:lnTo>
                  <a:lnTo>
                    <a:pt x="0" y="68549"/>
                  </a:lnTo>
                  <a:lnTo>
                    <a:pt x="72520" y="1706"/>
                  </a:lnTo>
                  <a:lnTo>
                    <a:pt x="72500" y="0"/>
                  </a:lnTo>
                  <a:close/>
                </a:path>
              </a:pathLst>
            </a:custGeom>
            <a:solidFill>
              <a:srgbClr val="1A5A9B"/>
            </a:solidFill>
          </p:spPr>
          <p:txBody>
            <a:bodyPr wrap="square" lIns="0" tIns="0" rIns="0" bIns="0" rtlCol="0"/>
            <a:lstStyle/>
            <a:p>
              <a:endParaRPr sz="1227"/>
            </a:p>
          </p:txBody>
        </p:sp>
        <p:sp>
          <p:nvSpPr>
            <p:cNvPr id="6702" name="object 6702"/>
            <p:cNvSpPr/>
            <p:nvPr/>
          </p:nvSpPr>
          <p:spPr>
            <a:xfrm>
              <a:off x="3061182" y="6916442"/>
              <a:ext cx="73025" cy="69215"/>
            </a:xfrm>
            <a:custGeom>
              <a:avLst/>
              <a:gdLst/>
              <a:ahLst/>
              <a:cxnLst/>
              <a:rect l="l" t="t" r="r" b="b"/>
              <a:pathLst>
                <a:path w="73025" h="69215">
                  <a:moveTo>
                    <a:pt x="72520" y="0"/>
                  </a:moveTo>
                  <a:lnTo>
                    <a:pt x="0" y="66843"/>
                  </a:lnTo>
                  <a:lnTo>
                    <a:pt x="0" y="69039"/>
                  </a:lnTo>
                  <a:lnTo>
                    <a:pt x="72547" y="2172"/>
                  </a:lnTo>
                  <a:lnTo>
                    <a:pt x="72520" y="0"/>
                  </a:lnTo>
                  <a:close/>
                </a:path>
              </a:pathLst>
            </a:custGeom>
            <a:solidFill>
              <a:srgbClr val="1A5A9C"/>
            </a:solidFill>
          </p:spPr>
          <p:txBody>
            <a:bodyPr wrap="square" lIns="0" tIns="0" rIns="0" bIns="0" rtlCol="0"/>
            <a:lstStyle/>
            <a:p>
              <a:endParaRPr sz="1227"/>
            </a:p>
          </p:txBody>
        </p:sp>
        <p:sp>
          <p:nvSpPr>
            <p:cNvPr id="6703" name="object 6703"/>
            <p:cNvSpPr/>
            <p:nvPr/>
          </p:nvSpPr>
          <p:spPr>
            <a:xfrm>
              <a:off x="3061182" y="6918544"/>
              <a:ext cx="73025" cy="68580"/>
            </a:xfrm>
            <a:custGeom>
              <a:avLst/>
              <a:gdLst/>
              <a:ahLst/>
              <a:cxnLst/>
              <a:rect l="l" t="t" r="r" b="b"/>
              <a:pathLst>
                <a:path w="73025" h="68579">
                  <a:moveTo>
                    <a:pt x="72546" y="0"/>
                  </a:moveTo>
                  <a:lnTo>
                    <a:pt x="0" y="66629"/>
                  </a:lnTo>
                  <a:lnTo>
                    <a:pt x="0" y="68362"/>
                  </a:lnTo>
                  <a:lnTo>
                    <a:pt x="72565" y="1564"/>
                  </a:lnTo>
                  <a:lnTo>
                    <a:pt x="72546" y="0"/>
                  </a:lnTo>
                  <a:close/>
                </a:path>
              </a:pathLst>
            </a:custGeom>
            <a:solidFill>
              <a:srgbClr val="1B5B9C"/>
            </a:solidFill>
          </p:spPr>
          <p:txBody>
            <a:bodyPr wrap="square" lIns="0" tIns="0" rIns="0" bIns="0" rtlCol="0"/>
            <a:lstStyle/>
            <a:p>
              <a:endParaRPr sz="1227"/>
            </a:p>
          </p:txBody>
        </p:sp>
        <p:sp>
          <p:nvSpPr>
            <p:cNvPr id="6704" name="object 6704"/>
            <p:cNvSpPr/>
            <p:nvPr/>
          </p:nvSpPr>
          <p:spPr>
            <a:xfrm>
              <a:off x="3061182" y="6920108"/>
              <a:ext cx="73025" cy="69215"/>
            </a:xfrm>
            <a:custGeom>
              <a:avLst/>
              <a:gdLst/>
              <a:ahLst/>
              <a:cxnLst/>
              <a:rect l="l" t="t" r="r" b="b"/>
              <a:pathLst>
                <a:path w="73025" h="69215">
                  <a:moveTo>
                    <a:pt x="72565" y="0"/>
                  </a:moveTo>
                  <a:lnTo>
                    <a:pt x="0" y="66798"/>
                  </a:lnTo>
                  <a:lnTo>
                    <a:pt x="0" y="68993"/>
                  </a:lnTo>
                  <a:lnTo>
                    <a:pt x="72592" y="2170"/>
                  </a:lnTo>
                  <a:lnTo>
                    <a:pt x="72565" y="0"/>
                  </a:lnTo>
                  <a:close/>
                </a:path>
              </a:pathLst>
            </a:custGeom>
            <a:solidFill>
              <a:srgbClr val="1B5C9D"/>
            </a:solidFill>
          </p:spPr>
          <p:txBody>
            <a:bodyPr wrap="square" lIns="0" tIns="0" rIns="0" bIns="0" rtlCol="0"/>
            <a:lstStyle/>
            <a:p>
              <a:endParaRPr sz="1227"/>
            </a:p>
          </p:txBody>
        </p:sp>
        <p:sp>
          <p:nvSpPr>
            <p:cNvPr id="6705" name="object 6705"/>
            <p:cNvSpPr/>
            <p:nvPr/>
          </p:nvSpPr>
          <p:spPr>
            <a:xfrm>
              <a:off x="3061182" y="6922043"/>
              <a:ext cx="73025" cy="67945"/>
            </a:xfrm>
            <a:custGeom>
              <a:avLst/>
              <a:gdLst/>
              <a:ahLst/>
              <a:cxnLst/>
              <a:rect l="l" t="t" r="r" b="b"/>
              <a:pathLst>
                <a:path w="73025" h="67945">
                  <a:moveTo>
                    <a:pt x="72589" y="0"/>
                  </a:moveTo>
                  <a:lnTo>
                    <a:pt x="0" y="67058"/>
                  </a:lnTo>
                  <a:lnTo>
                    <a:pt x="233" y="67447"/>
                  </a:lnTo>
                  <a:lnTo>
                    <a:pt x="2098" y="66902"/>
                  </a:lnTo>
                  <a:lnTo>
                    <a:pt x="72614" y="2068"/>
                  </a:lnTo>
                  <a:lnTo>
                    <a:pt x="72589" y="0"/>
                  </a:lnTo>
                  <a:close/>
                </a:path>
              </a:pathLst>
            </a:custGeom>
            <a:solidFill>
              <a:srgbClr val="1B5C9E"/>
            </a:solidFill>
          </p:spPr>
          <p:txBody>
            <a:bodyPr wrap="square" lIns="0" tIns="0" rIns="0" bIns="0" rtlCol="0"/>
            <a:lstStyle/>
            <a:p>
              <a:endParaRPr sz="1227"/>
            </a:p>
          </p:txBody>
        </p:sp>
        <p:sp>
          <p:nvSpPr>
            <p:cNvPr id="6706" name="object 6706"/>
            <p:cNvSpPr/>
            <p:nvPr/>
          </p:nvSpPr>
          <p:spPr>
            <a:xfrm>
              <a:off x="3063281" y="6924111"/>
              <a:ext cx="71120" cy="65405"/>
            </a:xfrm>
            <a:custGeom>
              <a:avLst/>
              <a:gdLst/>
              <a:ahLst/>
              <a:cxnLst/>
              <a:rect l="l" t="t" r="r" b="b"/>
              <a:pathLst>
                <a:path w="71119" h="65404">
                  <a:moveTo>
                    <a:pt x="70515" y="0"/>
                  </a:moveTo>
                  <a:lnTo>
                    <a:pt x="0" y="64834"/>
                  </a:lnTo>
                  <a:lnTo>
                    <a:pt x="2437" y="64122"/>
                  </a:lnTo>
                  <a:lnTo>
                    <a:pt x="70532" y="1358"/>
                  </a:lnTo>
                  <a:lnTo>
                    <a:pt x="70515" y="0"/>
                  </a:lnTo>
                  <a:close/>
                </a:path>
              </a:pathLst>
            </a:custGeom>
            <a:solidFill>
              <a:srgbClr val="1B5D9F"/>
            </a:solidFill>
          </p:spPr>
          <p:txBody>
            <a:bodyPr wrap="square" lIns="0" tIns="0" rIns="0" bIns="0" rtlCol="0"/>
            <a:lstStyle/>
            <a:p>
              <a:endParaRPr sz="1227"/>
            </a:p>
          </p:txBody>
        </p:sp>
        <p:sp>
          <p:nvSpPr>
            <p:cNvPr id="6707" name="object 6707"/>
            <p:cNvSpPr/>
            <p:nvPr/>
          </p:nvSpPr>
          <p:spPr>
            <a:xfrm>
              <a:off x="3065718" y="6925470"/>
              <a:ext cx="68580" cy="62865"/>
            </a:xfrm>
            <a:custGeom>
              <a:avLst/>
              <a:gdLst/>
              <a:ahLst/>
              <a:cxnLst/>
              <a:rect l="l" t="t" r="r" b="b"/>
              <a:pathLst>
                <a:path w="68580" h="62865">
                  <a:moveTo>
                    <a:pt x="68095" y="0"/>
                  </a:moveTo>
                  <a:lnTo>
                    <a:pt x="0" y="62763"/>
                  </a:lnTo>
                  <a:lnTo>
                    <a:pt x="3489" y="61744"/>
                  </a:lnTo>
                  <a:lnTo>
                    <a:pt x="68121" y="2172"/>
                  </a:lnTo>
                  <a:lnTo>
                    <a:pt x="68095" y="0"/>
                  </a:lnTo>
                  <a:close/>
                </a:path>
              </a:pathLst>
            </a:custGeom>
            <a:solidFill>
              <a:srgbClr val="1B5E9F"/>
            </a:solidFill>
          </p:spPr>
          <p:txBody>
            <a:bodyPr wrap="square" lIns="0" tIns="0" rIns="0" bIns="0" rtlCol="0"/>
            <a:lstStyle/>
            <a:p>
              <a:endParaRPr sz="1227"/>
            </a:p>
          </p:txBody>
        </p:sp>
        <p:sp>
          <p:nvSpPr>
            <p:cNvPr id="6708" name="object 6708"/>
            <p:cNvSpPr/>
            <p:nvPr/>
          </p:nvSpPr>
          <p:spPr>
            <a:xfrm>
              <a:off x="3069207" y="6927642"/>
              <a:ext cx="64769" cy="59690"/>
            </a:xfrm>
            <a:custGeom>
              <a:avLst/>
              <a:gdLst/>
              <a:ahLst/>
              <a:cxnLst/>
              <a:rect l="l" t="t" r="r" b="b"/>
              <a:pathLst>
                <a:path w="64769" h="59690">
                  <a:moveTo>
                    <a:pt x="64632" y="0"/>
                  </a:moveTo>
                  <a:lnTo>
                    <a:pt x="0" y="59572"/>
                  </a:lnTo>
                  <a:lnTo>
                    <a:pt x="2987" y="58699"/>
                  </a:lnTo>
                  <a:lnTo>
                    <a:pt x="64655" y="1859"/>
                  </a:lnTo>
                  <a:lnTo>
                    <a:pt x="64632" y="0"/>
                  </a:lnTo>
                  <a:close/>
                </a:path>
              </a:pathLst>
            </a:custGeom>
            <a:solidFill>
              <a:srgbClr val="1B5EA0"/>
            </a:solidFill>
          </p:spPr>
          <p:txBody>
            <a:bodyPr wrap="square" lIns="0" tIns="0" rIns="0" bIns="0" rtlCol="0"/>
            <a:lstStyle/>
            <a:p>
              <a:endParaRPr sz="1227"/>
            </a:p>
          </p:txBody>
        </p:sp>
        <p:sp>
          <p:nvSpPr>
            <p:cNvPr id="6709" name="object 6709"/>
            <p:cNvSpPr/>
            <p:nvPr/>
          </p:nvSpPr>
          <p:spPr>
            <a:xfrm>
              <a:off x="3072194" y="6929501"/>
              <a:ext cx="62230" cy="57150"/>
            </a:xfrm>
            <a:custGeom>
              <a:avLst/>
              <a:gdLst/>
              <a:ahLst/>
              <a:cxnLst/>
              <a:rect l="l" t="t" r="r" b="b"/>
              <a:pathLst>
                <a:path w="62230" h="57150">
                  <a:moveTo>
                    <a:pt x="61668" y="0"/>
                  </a:moveTo>
                  <a:lnTo>
                    <a:pt x="0" y="56839"/>
                  </a:lnTo>
                  <a:lnTo>
                    <a:pt x="2944" y="55979"/>
                  </a:lnTo>
                  <a:lnTo>
                    <a:pt x="61690" y="1833"/>
                  </a:lnTo>
                  <a:lnTo>
                    <a:pt x="61668" y="0"/>
                  </a:lnTo>
                  <a:close/>
                </a:path>
              </a:pathLst>
            </a:custGeom>
            <a:solidFill>
              <a:srgbClr val="1B5FA1"/>
            </a:solidFill>
          </p:spPr>
          <p:txBody>
            <a:bodyPr wrap="square" lIns="0" tIns="0" rIns="0" bIns="0" rtlCol="0"/>
            <a:lstStyle/>
            <a:p>
              <a:endParaRPr sz="1227"/>
            </a:p>
          </p:txBody>
        </p:sp>
        <p:sp>
          <p:nvSpPr>
            <p:cNvPr id="6710" name="object 6710"/>
            <p:cNvSpPr/>
            <p:nvPr/>
          </p:nvSpPr>
          <p:spPr>
            <a:xfrm>
              <a:off x="3074533" y="6931213"/>
              <a:ext cx="59690" cy="54610"/>
            </a:xfrm>
            <a:custGeom>
              <a:avLst/>
              <a:gdLst/>
              <a:ahLst/>
              <a:cxnLst/>
              <a:rect l="l" t="t" r="r" b="b"/>
              <a:pathLst>
                <a:path w="59689" h="54609">
                  <a:moveTo>
                    <a:pt x="59349" y="0"/>
                  </a:moveTo>
                  <a:lnTo>
                    <a:pt x="0" y="54445"/>
                  </a:lnTo>
                  <a:lnTo>
                    <a:pt x="3445" y="53438"/>
                  </a:lnTo>
                  <a:lnTo>
                    <a:pt x="59373" y="1949"/>
                  </a:lnTo>
                  <a:lnTo>
                    <a:pt x="59349" y="0"/>
                  </a:lnTo>
                  <a:close/>
                </a:path>
              </a:pathLst>
            </a:custGeom>
            <a:solidFill>
              <a:srgbClr val="1B60A1"/>
            </a:solidFill>
          </p:spPr>
          <p:txBody>
            <a:bodyPr wrap="square" lIns="0" tIns="0" rIns="0" bIns="0" rtlCol="0"/>
            <a:lstStyle/>
            <a:p>
              <a:endParaRPr sz="1227"/>
            </a:p>
          </p:txBody>
        </p:sp>
        <p:sp>
          <p:nvSpPr>
            <p:cNvPr id="6711" name="object 6711"/>
            <p:cNvSpPr/>
            <p:nvPr/>
          </p:nvSpPr>
          <p:spPr>
            <a:xfrm>
              <a:off x="3077979" y="6933163"/>
              <a:ext cx="56515" cy="52069"/>
            </a:xfrm>
            <a:custGeom>
              <a:avLst/>
              <a:gdLst/>
              <a:ahLst/>
              <a:cxnLst/>
              <a:rect l="l" t="t" r="r" b="b"/>
              <a:pathLst>
                <a:path w="56514" h="52070">
                  <a:moveTo>
                    <a:pt x="55928" y="0"/>
                  </a:moveTo>
                  <a:lnTo>
                    <a:pt x="0" y="51488"/>
                  </a:lnTo>
                  <a:lnTo>
                    <a:pt x="2699" y="50699"/>
                  </a:lnTo>
                  <a:lnTo>
                    <a:pt x="55946" y="1509"/>
                  </a:lnTo>
                  <a:lnTo>
                    <a:pt x="55928" y="0"/>
                  </a:lnTo>
                  <a:close/>
                </a:path>
              </a:pathLst>
            </a:custGeom>
            <a:solidFill>
              <a:srgbClr val="1C60A2"/>
            </a:solidFill>
          </p:spPr>
          <p:txBody>
            <a:bodyPr wrap="square" lIns="0" tIns="0" rIns="0" bIns="0" rtlCol="0"/>
            <a:lstStyle/>
            <a:p>
              <a:endParaRPr sz="1227"/>
            </a:p>
          </p:txBody>
        </p:sp>
        <p:sp>
          <p:nvSpPr>
            <p:cNvPr id="6712" name="object 6712"/>
            <p:cNvSpPr/>
            <p:nvPr/>
          </p:nvSpPr>
          <p:spPr>
            <a:xfrm>
              <a:off x="3080244" y="6934576"/>
              <a:ext cx="53975" cy="49530"/>
            </a:xfrm>
            <a:custGeom>
              <a:avLst/>
              <a:gdLst/>
              <a:ahLst/>
              <a:cxnLst/>
              <a:rect l="l" t="t" r="r" b="b"/>
              <a:pathLst>
                <a:path w="53975" h="49529">
                  <a:moveTo>
                    <a:pt x="53680" y="0"/>
                  </a:moveTo>
                  <a:lnTo>
                    <a:pt x="0" y="49413"/>
                  </a:lnTo>
                  <a:lnTo>
                    <a:pt x="3493" y="48393"/>
                  </a:lnTo>
                  <a:lnTo>
                    <a:pt x="53706" y="2170"/>
                  </a:lnTo>
                  <a:lnTo>
                    <a:pt x="53680" y="0"/>
                  </a:lnTo>
                  <a:close/>
                </a:path>
              </a:pathLst>
            </a:custGeom>
            <a:solidFill>
              <a:srgbClr val="1C61A3"/>
            </a:solidFill>
          </p:spPr>
          <p:txBody>
            <a:bodyPr wrap="square" lIns="0" tIns="0" rIns="0" bIns="0" rtlCol="0"/>
            <a:lstStyle/>
            <a:p>
              <a:endParaRPr sz="1227"/>
            </a:p>
          </p:txBody>
        </p:sp>
        <p:sp>
          <p:nvSpPr>
            <p:cNvPr id="6713" name="object 6713"/>
            <p:cNvSpPr/>
            <p:nvPr/>
          </p:nvSpPr>
          <p:spPr>
            <a:xfrm>
              <a:off x="3083738" y="6936752"/>
              <a:ext cx="50800" cy="46355"/>
            </a:xfrm>
            <a:custGeom>
              <a:avLst/>
              <a:gdLst/>
              <a:ahLst/>
              <a:cxnLst/>
              <a:rect l="l" t="t" r="r" b="b"/>
              <a:pathLst>
                <a:path w="50800" h="46354">
                  <a:moveTo>
                    <a:pt x="50253" y="3619"/>
                  </a:moveTo>
                  <a:lnTo>
                    <a:pt x="50228" y="2070"/>
                  </a:lnTo>
                  <a:lnTo>
                    <a:pt x="50228" y="1854"/>
                  </a:lnTo>
                  <a:lnTo>
                    <a:pt x="50203" y="0"/>
                  </a:lnTo>
                  <a:lnTo>
                    <a:pt x="0" y="46228"/>
                  </a:lnTo>
                  <a:lnTo>
                    <a:pt x="2984" y="45351"/>
                  </a:lnTo>
                  <a:lnTo>
                    <a:pt x="5892" y="44500"/>
                  </a:lnTo>
                  <a:lnTo>
                    <a:pt x="50253" y="3619"/>
                  </a:lnTo>
                  <a:close/>
                </a:path>
              </a:pathLst>
            </a:custGeom>
            <a:solidFill>
              <a:srgbClr val="1C62A4"/>
            </a:solidFill>
          </p:spPr>
          <p:txBody>
            <a:bodyPr wrap="square" lIns="0" tIns="0" rIns="0" bIns="0" rtlCol="0"/>
            <a:lstStyle/>
            <a:p>
              <a:endParaRPr sz="1227"/>
            </a:p>
          </p:txBody>
        </p:sp>
        <p:sp>
          <p:nvSpPr>
            <p:cNvPr id="6714" name="object 6714"/>
            <p:cNvSpPr/>
            <p:nvPr/>
          </p:nvSpPr>
          <p:spPr>
            <a:xfrm>
              <a:off x="3089640" y="6940362"/>
              <a:ext cx="44450" cy="41275"/>
            </a:xfrm>
            <a:custGeom>
              <a:avLst/>
              <a:gdLst/>
              <a:ahLst/>
              <a:cxnLst/>
              <a:rect l="l" t="t" r="r" b="b"/>
              <a:pathLst>
                <a:path w="44450" h="41275">
                  <a:moveTo>
                    <a:pt x="44354" y="0"/>
                  </a:moveTo>
                  <a:lnTo>
                    <a:pt x="0" y="40881"/>
                  </a:lnTo>
                  <a:lnTo>
                    <a:pt x="2857" y="40047"/>
                  </a:lnTo>
                  <a:lnTo>
                    <a:pt x="44376" y="1823"/>
                  </a:lnTo>
                  <a:lnTo>
                    <a:pt x="44354" y="0"/>
                  </a:lnTo>
                  <a:close/>
                </a:path>
              </a:pathLst>
            </a:custGeom>
            <a:solidFill>
              <a:srgbClr val="1C63A5"/>
            </a:solidFill>
          </p:spPr>
          <p:txBody>
            <a:bodyPr wrap="square" lIns="0" tIns="0" rIns="0" bIns="0" rtlCol="0"/>
            <a:lstStyle/>
            <a:p>
              <a:endParaRPr sz="1227"/>
            </a:p>
          </p:txBody>
        </p:sp>
        <p:sp>
          <p:nvSpPr>
            <p:cNvPr id="6715" name="object 6715"/>
            <p:cNvSpPr/>
            <p:nvPr/>
          </p:nvSpPr>
          <p:spPr>
            <a:xfrm>
              <a:off x="3092497" y="6942185"/>
              <a:ext cx="41910" cy="38735"/>
            </a:xfrm>
            <a:custGeom>
              <a:avLst/>
              <a:gdLst/>
              <a:ahLst/>
              <a:cxnLst/>
              <a:rect l="l" t="t" r="r" b="b"/>
              <a:pathLst>
                <a:path w="41910" h="38734">
                  <a:moveTo>
                    <a:pt x="41519" y="0"/>
                  </a:moveTo>
                  <a:lnTo>
                    <a:pt x="0" y="38223"/>
                  </a:lnTo>
                  <a:lnTo>
                    <a:pt x="2980" y="37352"/>
                  </a:lnTo>
                  <a:lnTo>
                    <a:pt x="41542" y="1841"/>
                  </a:lnTo>
                  <a:lnTo>
                    <a:pt x="41519" y="0"/>
                  </a:lnTo>
                  <a:close/>
                </a:path>
              </a:pathLst>
            </a:custGeom>
            <a:solidFill>
              <a:srgbClr val="1C64A6"/>
            </a:solidFill>
          </p:spPr>
          <p:txBody>
            <a:bodyPr wrap="square" lIns="0" tIns="0" rIns="0" bIns="0" rtlCol="0"/>
            <a:lstStyle/>
            <a:p>
              <a:endParaRPr sz="1227"/>
            </a:p>
          </p:txBody>
        </p:sp>
        <p:sp>
          <p:nvSpPr>
            <p:cNvPr id="6716" name="object 6716"/>
            <p:cNvSpPr/>
            <p:nvPr/>
          </p:nvSpPr>
          <p:spPr>
            <a:xfrm>
              <a:off x="3095478" y="6944027"/>
              <a:ext cx="38735" cy="35560"/>
            </a:xfrm>
            <a:custGeom>
              <a:avLst/>
              <a:gdLst/>
              <a:ahLst/>
              <a:cxnLst/>
              <a:rect l="l" t="t" r="r" b="b"/>
              <a:pathLst>
                <a:path w="38735" h="35559">
                  <a:moveTo>
                    <a:pt x="38561" y="0"/>
                  </a:moveTo>
                  <a:lnTo>
                    <a:pt x="0" y="35511"/>
                  </a:lnTo>
                  <a:lnTo>
                    <a:pt x="2913" y="34659"/>
                  </a:lnTo>
                  <a:lnTo>
                    <a:pt x="38583" y="1783"/>
                  </a:lnTo>
                  <a:lnTo>
                    <a:pt x="38561" y="0"/>
                  </a:lnTo>
                  <a:close/>
                </a:path>
              </a:pathLst>
            </a:custGeom>
            <a:solidFill>
              <a:srgbClr val="1C65A6"/>
            </a:solidFill>
          </p:spPr>
          <p:txBody>
            <a:bodyPr wrap="square" lIns="0" tIns="0" rIns="0" bIns="0" rtlCol="0"/>
            <a:lstStyle/>
            <a:p>
              <a:endParaRPr sz="1227"/>
            </a:p>
          </p:txBody>
        </p:sp>
        <p:sp>
          <p:nvSpPr>
            <p:cNvPr id="6717" name="object 6717"/>
            <p:cNvSpPr/>
            <p:nvPr/>
          </p:nvSpPr>
          <p:spPr>
            <a:xfrm>
              <a:off x="3098380" y="6945830"/>
              <a:ext cx="36195" cy="33020"/>
            </a:xfrm>
            <a:custGeom>
              <a:avLst/>
              <a:gdLst/>
              <a:ahLst/>
              <a:cxnLst/>
              <a:rect l="l" t="t" r="r" b="b"/>
              <a:pathLst>
                <a:path w="36194" h="33020">
                  <a:moveTo>
                    <a:pt x="35681" y="0"/>
                  </a:moveTo>
                  <a:lnTo>
                    <a:pt x="0" y="32860"/>
                  </a:lnTo>
                  <a:lnTo>
                    <a:pt x="3331" y="31886"/>
                  </a:lnTo>
                  <a:lnTo>
                    <a:pt x="35704" y="1954"/>
                  </a:lnTo>
                  <a:lnTo>
                    <a:pt x="35681" y="0"/>
                  </a:lnTo>
                  <a:close/>
                </a:path>
              </a:pathLst>
            </a:custGeom>
            <a:solidFill>
              <a:srgbClr val="1C65A7"/>
            </a:solidFill>
          </p:spPr>
          <p:txBody>
            <a:bodyPr wrap="square" lIns="0" tIns="0" rIns="0" bIns="0" rtlCol="0"/>
            <a:lstStyle/>
            <a:p>
              <a:endParaRPr sz="1227"/>
            </a:p>
          </p:txBody>
        </p:sp>
        <p:sp>
          <p:nvSpPr>
            <p:cNvPr id="6718" name="object 6718"/>
            <p:cNvSpPr/>
            <p:nvPr/>
          </p:nvSpPr>
          <p:spPr>
            <a:xfrm>
              <a:off x="3101314" y="6947654"/>
              <a:ext cx="33020" cy="30480"/>
            </a:xfrm>
            <a:custGeom>
              <a:avLst/>
              <a:gdLst/>
              <a:ahLst/>
              <a:cxnLst/>
              <a:rect l="l" t="t" r="r" b="b"/>
              <a:pathLst>
                <a:path w="33019" h="30479">
                  <a:moveTo>
                    <a:pt x="32769" y="0"/>
                  </a:moveTo>
                  <a:lnTo>
                    <a:pt x="0" y="30178"/>
                  </a:lnTo>
                  <a:lnTo>
                    <a:pt x="3305" y="29213"/>
                  </a:lnTo>
                  <a:lnTo>
                    <a:pt x="32793" y="1939"/>
                  </a:lnTo>
                  <a:lnTo>
                    <a:pt x="32769" y="0"/>
                  </a:lnTo>
                  <a:close/>
                </a:path>
              </a:pathLst>
            </a:custGeom>
            <a:solidFill>
              <a:srgbClr val="1D66A8"/>
            </a:solidFill>
          </p:spPr>
          <p:txBody>
            <a:bodyPr wrap="square" lIns="0" tIns="0" rIns="0" bIns="0" rtlCol="0"/>
            <a:lstStyle/>
            <a:p>
              <a:endParaRPr sz="1227"/>
            </a:p>
          </p:txBody>
        </p:sp>
        <p:sp>
          <p:nvSpPr>
            <p:cNvPr id="6719" name="object 6719"/>
            <p:cNvSpPr/>
            <p:nvPr/>
          </p:nvSpPr>
          <p:spPr>
            <a:xfrm>
              <a:off x="3104197" y="6949452"/>
              <a:ext cx="30480" cy="27940"/>
            </a:xfrm>
            <a:custGeom>
              <a:avLst/>
              <a:gdLst/>
              <a:ahLst/>
              <a:cxnLst/>
              <a:rect l="l" t="t" r="r" b="b"/>
              <a:pathLst>
                <a:path w="30480" h="27940">
                  <a:moveTo>
                    <a:pt x="29946" y="4000"/>
                  </a:moveTo>
                  <a:lnTo>
                    <a:pt x="29921" y="1828"/>
                  </a:lnTo>
                  <a:lnTo>
                    <a:pt x="29908" y="0"/>
                  </a:lnTo>
                  <a:lnTo>
                    <a:pt x="0" y="27546"/>
                  </a:lnTo>
                  <a:lnTo>
                    <a:pt x="2933" y="26682"/>
                  </a:lnTo>
                  <a:lnTo>
                    <a:pt x="6426" y="25666"/>
                  </a:lnTo>
                  <a:lnTo>
                    <a:pt x="29946" y="4000"/>
                  </a:lnTo>
                  <a:close/>
                </a:path>
              </a:pathLst>
            </a:custGeom>
            <a:solidFill>
              <a:srgbClr val="1D67A9"/>
            </a:solidFill>
          </p:spPr>
          <p:txBody>
            <a:bodyPr wrap="square" lIns="0" tIns="0" rIns="0" bIns="0" rtlCol="0"/>
            <a:lstStyle/>
            <a:p>
              <a:endParaRPr sz="1227"/>
            </a:p>
          </p:txBody>
        </p:sp>
        <p:sp>
          <p:nvSpPr>
            <p:cNvPr id="6720" name="object 6720"/>
            <p:cNvSpPr/>
            <p:nvPr/>
          </p:nvSpPr>
          <p:spPr>
            <a:xfrm>
              <a:off x="3110626" y="6953444"/>
              <a:ext cx="24130" cy="22225"/>
            </a:xfrm>
            <a:custGeom>
              <a:avLst/>
              <a:gdLst/>
              <a:ahLst/>
              <a:cxnLst/>
              <a:rect l="l" t="t" r="r" b="b"/>
              <a:pathLst>
                <a:path w="24130" h="22225">
                  <a:moveTo>
                    <a:pt x="23527" y="0"/>
                  </a:moveTo>
                  <a:lnTo>
                    <a:pt x="0" y="21667"/>
                  </a:lnTo>
                  <a:lnTo>
                    <a:pt x="23328" y="14851"/>
                  </a:lnTo>
                  <a:lnTo>
                    <a:pt x="23704" y="14504"/>
                  </a:lnTo>
                  <a:lnTo>
                    <a:pt x="23527" y="0"/>
                  </a:lnTo>
                  <a:close/>
                </a:path>
              </a:pathLst>
            </a:custGeom>
            <a:solidFill>
              <a:srgbClr val="1D68AA"/>
            </a:solidFill>
          </p:spPr>
          <p:txBody>
            <a:bodyPr wrap="square" lIns="0" tIns="0" rIns="0" bIns="0" rtlCol="0"/>
            <a:lstStyle/>
            <a:p>
              <a:endParaRPr sz="1227"/>
            </a:p>
          </p:txBody>
        </p:sp>
        <p:sp>
          <p:nvSpPr>
            <p:cNvPr id="6721" name="object 6721"/>
            <p:cNvSpPr/>
            <p:nvPr/>
          </p:nvSpPr>
          <p:spPr>
            <a:xfrm>
              <a:off x="3109455" y="6866420"/>
              <a:ext cx="24130" cy="14604"/>
            </a:xfrm>
            <a:custGeom>
              <a:avLst/>
              <a:gdLst/>
              <a:ahLst/>
              <a:cxnLst/>
              <a:rect l="l" t="t" r="r" b="b"/>
              <a:pathLst>
                <a:path w="24130" h="14604">
                  <a:moveTo>
                    <a:pt x="23723" y="8039"/>
                  </a:moveTo>
                  <a:lnTo>
                    <a:pt x="2286" y="774"/>
                  </a:lnTo>
                  <a:lnTo>
                    <a:pt x="1625" y="558"/>
                  </a:lnTo>
                  <a:lnTo>
                    <a:pt x="0" y="0"/>
                  </a:lnTo>
                  <a:lnTo>
                    <a:pt x="3860" y="14097"/>
                  </a:lnTo>
                  <a:lnTo>
                    <a:pt x="5321" y="13652"/>
                  </a:lnTo>
                  <a:lnTo>
                    <a:pt x="5461" y="13614"/>
                  </a:lnTo>
                  <a:lnTo>
                    <a:pt x="5753" y="13525"/>
                  </a:lnTo>
                  <a:lnTo>
                    <a:pt x="23723" y="8039"/>
                  </a:lnTo>
                  <a:close/>
                </a:path>
              </a:pathLst>
            </a:custGeom>
            <a:solidFill>
              <a:srgbClr val="143777"/>
            </a:solidFill>
          </p:spPr>
          <p:txBody>
            <a:bodyPr wrap="square" lIns="0" tIns="0" rIns="0" bIns="0" rtlCol="0"/>
            <a:lstStyle/>
            <a:p>
              <a:endParaRPr sz="1227"/>
            </a:p>
          </p:txBody>
        </p:sp>
        <p:sp>
          <p:nvSpPr>
            <p:cNvPr id="6722" name="object 6722"/>
            <p:cNvSpPr/>
            <p:nvPr/>
          </p:nvSpPr>
          <p:spPr>
            <a:xfrm>
              <a:off x="3106255" y="6865340"/>
              <a:ext cx="7620" cy="16510"/>
            </a:xfrm>
            <a:custGeom>
              <a:avLst/>
              <a:gdLst/>
              <a:ahLst/>
              <a:cxnLst/>
              <a:rect l="l" t="t" r="r" b="b"/>
              <a:pathLst>
                <a:path w="7619" h="16509">
                  <a:moveTo>
                    <a:pt x="7493" y="15049"/>
                  </a:moveTo>
                  <a:lnTo>
                    <a:pt x="3657" y="1231"/>
                  </a:lnTo>
                  <a:lnTo>
                    <a:pt x="2311" y="787"/>
                  </a:lnTo>
                  <a:lnTo>
                    <a:pt x="2044" y="685"/>
                  </a:lnTo>
                  <a:lnTo>
                    <a:pt x="1371" y="469"/>
                  </a:lnTo>
                  <a:lnTo>
                    <a:pt x="0" y="0"/>
                  </a:lnTo>
                  <a:lnTo>
                    <a:pt x="4356" y="16002"/>
                  </a:lnTo>
                  <a:lnTo>
                    <a:pt x="6324" y="15405"/>
                  </a:lnTo>
                  <a:lnTo>
                    <a:pt x="7493" y="15049"/>
                  </a:lnTo>
                  <a:close/>
                </a:path>
              </a:pathLst>
            </a:custGeom>
            <a:solidFill>
              <a:srgbClr val="143878"/>
            </a:solidFill>
          </p:spPr>
          <p:txBody>
            <a:bodyPr wrap="square" lIns="0" tIns="0" rIns="0" bIns="0" rtlCol="0"/>
            <a:lstStyle/>
            <a:p>
              <a:endParaRPr sz="1227"/>
            </a:p>
          </p:txBody>
        </p:sp>
        <p:sp>
          <p:nvSpPr>
            <p:cNvPr id="6723" name="object 6723"/>
            <p:cNvSpPr/>
            <p:nvPr/>
          </p:nvSpPr>
          <p:spPr>
            <a:xfrm>
              <a:off x="3104450" y="6864716"/>
              <a:ext cx="6985" cy="17145"/>
            </a:xfrm>
            <a:custGeom>
              <a:avLst/>
              <a:gdLst/>
              <a:ahLst/>
              <a:cxnLst/>
              <a:rect l="l" t="t" r="r" b="b"/>
              <a:pathLst>
                <a:path w="6985" h="17145">
                  <a:moveTo>
                    <a:pt x="0" y="0"/>
                  </a:moveTo>
                  <a:lnTo>
                    <a:pt x="4677" y="17069"/>
                  </a:lnTo>
                  <a:lnTo>
                    <a:pt x="6669" y="16463"/>
                  </a:lnTo>
                  <a:lnTo>
                    <a:pt x="2325" y="788"/>
                  </a:lnTo>
                  <a:lnTo>
                    <a:pt x="0" y="0"/>
                  </a:lnTo>
                  <a:close/>
                </a:path>
              </a:pathLst>
            </a:custGeom>
            <a:solidFill>
              <a:srgbClr val="143979"/>
            </a:solidFill>
          </p:spPr>
          <p:txBody>
            <a:bodyPr wrap="square" lIns="0" tIns="0" rIns="0" bIns="0" rtlCol="0"/>
            <a:lstStyle/>
            <a:p>
              <a:endParaRPr sz="1227"/>
            </a:p>
          </p:txBody>
        </p:sp>
        <p:sp>
          <p:nvSpPr>
            <p:cNvPr id="6724" name="object 6724"/>
            <p:cNvSpPr/>
            <p:nvPr/>
          </p:nvSpPr>
          <p:spPr>
            <a:xfrm>
              <a:off x="3103070" y="6864248"/>
              <a:ext cx="6985" cy="18415"/>
            </a:xfrm>
            <a:custGeom>
              <a:avLst/>
              <a:gdLst/>
              <a:ahLst/>
              <a:cxnLst/>
              <a:rect l="l" t="t" r="r" b="b"/>
              <a:pathLst>
                <a:path w="6985" h="18415">
                  <a:moveTo>
                    <a:pt x="0" y="0"/>
                  </a:moveTo>
                  <a:lnTo>
                    <a:pt x="4914" y="17885"/>
                  </a:lnTo>
                  <a:lnTo>
                    <a:pt x="6910" y="17278"/>
                  </a:lnTo>
                  <a:lnTo>
                    <a:pt x="2385" y="808"/>
                  </a:lnTo>
                  <a:lnTo>
                    <a:pt x="0" y="0"/>
                  </a:lnTo>
                  <a:close/>
                </a:path>
              </a:pathLst>
            </a:custGeom>
            <a:solidFill>
              <a:srgbClr val="153A7A"/>
            </a:solidFill>
          </p:spPr>
          <p:txBody>
            <a:bodyPr wrap="square" lIns="0" tIns="0" rIns="0" bIns="0" rtlCol="0"/>
            <a:lstStyle/>
            <a:p>
              <a:endParaRPr sz="1227"/>
            </a:p>
          </p:txBody>
        </p:sp>
        <p:sp>
          <p:nvSpPr>
            <p:cNvPr id="6725" name="object 6725"/>
            <p:cNvSpPr/>
            <p:nvPr/>
          </p:nvSpPr>
          <p:spPr>
            <a:xfrm>
              <a:off x="3101327" y="6863658"/>
              <a:ext cx="7620" cy="19050"/>
            </a:xfrm>
            <a:custGeom>
              <a:avLst/>
              <a:gdLst/>
              <a:ahLst/>
              <a:cxnLst/>
              <a:rect l="l" t="t" r="r" b="b"/>
              <a:pathLst>
                <a:path w="7619" h="19050">
                  <a:moveTo>
                    <a:pt x="0" y="0"/>
                  </a:moveTo>
                  <a:lnTo>
                    <a:pt x="5199" y="18920"/>
                  </a:lnTo>
                  <a:lnTo>
                    <a:pt x="7061" y="18353"/>
                  </a:lnTo>
                  <a:lnTo>
                    <a:pt x="2234" y="757"/>
                  </a:lnTo>
                  <a:lnTo>
                    <a:pt x="0" y="0"/>
                  </a:lnTo>
                  <a:close/>
                </a:path>
              </a:pathLst>
            </a:custGeom>
            <a:solidFill>
              <a:srgbClr val="153A7B"/>
            </a:solidFill>
          </p:spPr>
          <p:txBody>
            <a:bodyPr wrap="square" lIns="0" tIns="0" rIns="0" bIns="0" rtlCol="0"/>
            <a:lstStyle/>
            <a:p>
              <a:endParaRPr sz="1227"/>
            </a:p>
          </p:txBody>
        </p:sp>
        <p:sp>
          <p:nvSpPr>
            <p:cNvPr id="6726" name="object 6726"/>
            <p:cNvSpPr/>
            <p:nvPr/>
          </p:nvSpPr>
          <p:spPr>
            <a:xfrm>
              <a:off x="3099946" y="6863189"/>
              <a:ext cx="7620" cy="20320"/>
            </a:xfrm>
            <a:custGeom>
              <a:avLst/>
              <a:gdLst/>
              <a:ahLst/>
              <a:cxnLst/>
              <a:rect l="l" t="t" r="r" b="b"/>
              <a:pathLst>
                <a:path w="7619" h="20320">
                  <a:moveTo>
                    <a:pt x="0" y="0"/>
                  </a:moveTo>
                  <a:lnTo>
                    <a:pt x="5410" y="19744"/>
                  </a:lnTo>
                  <a:lnTo>
                    <a:pt x="6995" y="19262"/>
                  </a:lnTo>
                  <a:lnTo>
                    <a:pt x="2108" y="714"/>
                  </a:lnTo>
                  <a:lnTo>
                    <a:pt x="0" y="0"/>
                  </a:lnTo>
                  <a:close/>
                </a:path>
              </a:pathLst>
            </a:custGeom>
            <a:solidFill>
              <a:srgbClr val="153B7B"/>
            </a:solidFill>
          </p:spPr>
          <p:txBody>
            <a:bodyPr wrap="square" lIns="0" tIns="0" rIns="0" bIns="0" rtlCol="0"/>
            <a:lstStyle/>
            <a:p>
              <a:endParaRPr sz="1227"/>
            </a:p>
          </p:txBody>
        </p:sp>
        <p:sp>
          <p:nvSpPr>
            <p:cNvPr id="6727" name="object 6727"/>
            <p:cNvSpPr/>
            <p:nvPr/>
          </p:nvSpPr>
          <p:spPr>
            <a:xfrm>
              <a:off x="3098129" y="6862573"/>
              <a:ext cx="8255" cy="20955"/>
            </a:xfrm>
            <a:custGeom>
              <a:avLst/>
              <a:gdLst/>
              <a:ahLst/>
              <a:cxnLst/>
              <a:rect l="l" t="t" r="r" b="b"/>
              <a:pathLst>
                <a:path w="8255" h="20954">
                  <a:moveTo>
                    <a:pt x="0" y="0"/>
                  </a:moveTo>
                  <a:lnTo>
                    <a:pt x="5666" y="20836"/>
                  </a:lnTo>
                  <a:lnTo>
                    <a:pt x="7658" y="20229"/>
                  </a:lnTo>
                  <a:lnTo>
                    <a:pt x="2315" y="785"/>
                  </a:lnTo>
                  <a:lnTo>
                    <a:pt x="0" y="0"/>
                  </a:lnTo>
                  <a:close/>
                </a:path>
              </a:pathLst>
            </a:custGeom>
            <a:solidFill>
              <a:srgbClr val="153C7C"/>
            </a:solidFill>
          </p:spPr>
          <p:txBody>
            <a:bodyPr wrap="square" lIns="0" tIns="0" rIns="0" bIns="0" rtlCol="0"/>
            <a:lstStyle/>
            <a:p>
              <a:endParaRPr sz="1227"/>
            </a:p>
          </p:txBody>
        </p:sp>
        <p:sp>
          <p:nvSpPr>
            <p:cNvPr id="6728" name="object 6728"/>
            <p:cNvSpPr/>
            <p:nvPr/>
          </p:nvSpPr>
          <p:spPr>
            <a:xfrm>
              <a:off x="3094939" y="6861492"/>
              <a:ext cx="9525" cy="22860"/>
            </a:xfrm>
            <a:custGeom>
              <a:avLst/>
              <a:gdLst/>
              <a:ahLst/>
              <a:cxnLst/>
              <a:rect l="l" t="t" r="r" b="b"/>
              <a:pathLst>
                <a:path w="9525" h="22859">
                  <a:moveTo>
                    <a:pt x="9359" y="21767"/>
                  </a:moveTo>
                  <a:lnTo>
                    <a:pt x="3746" y="1282"/>
                  </a:lnTo>
                  <a:lnTo>
                    <a:pt x="2362" y="825"/>
                  </a:lnTo>
                  <a:lnTo>
                    <a:pt x="1574" y="546"/>
                  </a:lnTo>
                  <a:lnTo>
                    <a:pt x="0" y="0"/>
                  </a:lnTo>
                  <a:lnTo>
                    <a:pt x="6223" y="22720"/>
                  </a:lnTo>
                  <a:lnTo>
                    <a:pt x="7785" y="22250"/>
                  </a:lnTo>
                  <a:lnTo>
                    <a:pt x="8216" y="22123"/>
                  </a:lnTo>
                  <a:lnTo>
                    <a:pt x="9359" y="21767"/>
                  </a:lnTo>
                  <a:close/>
                </a:path>
              </a:pathLst>
            </a:custGeom>
            <a:solidFill>
              <a:srgbClr val="153D7D"/>
            </a:solidFill>
          </p:spPr>
          <p:txBody>
            <a:bodyPr wrap="square" lIns="0" tIns="0" rIns="0" bIns="0" rtlCol="0"/>
            <a:lstStyle/>
            <a:p>
              <a:endParaRPr sz="1227"/>
            </a:p>
          </p:txBody>
        </p:sp>
        <p:sp>
          <p:nvSpPr>
            <p:cNvPr id="6729" name="object 6729"/>
            <p:cNvSpPr/>
            <p:nvPr/>
          </p:nvSpPr>
          <p:spPr>
            <a:xfrm>
              <a:off x="3093216" y="6860908"/>
              <a:ext cx="8890" cy="24130"/>
            </a:xfrm>
            <a:custGeom>
              <a:avLst/>
              <a:gdLst/>
              <a:ahLst/>
              <a:cxnLst/>
              <a:rect l="l" t="t" r="r" b="b"/>
              <a:pathLst>
                <a:path w="8889" h="24129">
                  <a:moveTo>
                    <a:pt x="0" y="0"/>
                  </a:moveTo>
                  <a:lnTo>
                    <a:pt x="6574" y="23721"/>
                  </a:lnTo>
                  <a:lnTo>
                    <a:pt x="8382" y="23170"/>
                  </a:lnTo>
                  <a:lnTo>
                    <a:pt x="2292" y="777"/>
                  </a:lnTo>
                  <a:lnTo>
                    <a:pt x="0" y="0"/>
                  </a:lnTo>
                  <a:close/>
                </a:path>
              </a:pathLst>
            </a:custGeom>
            <a:solidFill>
              <a:srgbClr val="153E7E"/>
            </a:solidFill>
          </p:spPr>
          <p:txBody>
            <a:bodyPr wrap="square" lIns="0" tIns="0" rIns="0" bIns="0" rtlCol="0"/>
            <a:lstStyle/>
            <a:p>
              <a:endParaRPr sz="1227"/>
            </a:p>
          </p:txBody>
        </p:sp>
        <p:sp>
          <p:nvSpPr>
            <p:cNvPr id="6730" name="object 6730"/>
            <p:cNvSpPr/>
            <p:nvPr/>
          </p:nvSpPr>
          <p:spPr>
            <a:xfrm>
              <a:off x="3091849" y="6860445"/>
              <a:ext cx="8890" cy="24765"/>
            </a:xfrm>
            <a:custGeom>
              <a:avLst/>
              <a:gdLst/>
              <a:ahLst/>
              <a:cxnLst/>
              <a:rect l="l" t="t" r="r" b="b"/>
              <a:pathLst>
                <a:path w="8889" h="24765">
                  <a:moveTo>
                    <a:pt x="0" y="0"/>
                  </a:moveTo>
                  <a:lnTo>
                    <a:pt x="6798" y="24532"/>
                  </a:lnTo>
                  <a:lnTo>
                    <a:pt x="8579" y="23989"/>
                  </a:lnTo>
                  <a:lnTo>
                    <a:pt x="2283" y="773"/>
                  </a:lnTo>
                  <a:lnTo>
                    <a:pt x="0" y="0"/>
                  </a:lnTo>
                  <a:close/>
                </a:path>
              </a:pathLst>
            </a:custGeom>
            <a:solidFill>
              <a:srgbClr val="153F7F"/>
            </a:solidFill>
          </p:spPr>
          <p:txBody>
            <a:bodyPr wrap="square" lIns="0" tIns="0" rIns="0" bIns="0" rtlCol="0"/>
            <a:lstStyle/>
            <a:p>
              <a:endParaRPr sz="1227"/>
            </a:p>
          </p:txBody>
        </p:sp>
        <p:sp>
          <p:nvSpPr>
            <p:cNvPr id="6731" name="object 6731"/>
            <p:cNvSpPr/>
            <p:nvPr/>
          </p:nvSpPr>
          <p:spPr>
            <a:xfrm>
              <a:off x="3090129" y="6859862"/>
              <a:ext cx="8890" cy="26034"/>
            </a:xfrm>
            <a:custGeom>
              <a:avLst/>
              <a:gdLst/>
              <a:ahLst/>
              <a:cxnLst/>
              <a:rect l="l" t="t" r="r" b="b"/>
              <a:pathLst>
                <a:path w="8889" h="26034">
                  <a:moveTo>
                    <a:pt x="0" y="0"/>
                  </a:moveTo>
                  <a:lnTo>
                    <a:pt x="6959" y="25589"/>
                  </a:lnTo>
                  <a:lnTo>
                    <a:pt x="8837" y="25018"/>
                  </a:lnTo>
                  <a:lnTo>
                    <a:pt x="2164" y="733"/>
                  </a:lnTo>
                  <a:lnTo>
                    <a:pt x="0" y="0"/>
                  </a:lnTo>
                  <a:close/>
                </a:path>
              </a:pathLst>
            </a:custGeom>
            <a:solidFill>
              <a:srgbClr val="163F80"/>
            </a:solidFill>
          </p:spPr>
          <p:txBody>
            <a:bodyPr wrap="square" lIns="0" tIns="0" rIns="0" bIns="0" rtlCol="0"/>
            <a:lstStyle/>
            <a:p>
              <a:endParaRPr sz="1227"/>
            </a:p>
          </p:txBody>
        </p:sp>
        <p:sp>
          <p:nvSpPr>
            <p:cNvPr id="6732" name="object 6732"/>
            <p:cNvSpPr/>
            <p:nvPr/>
          </p:nvSpPr>
          <p:spPr>
            <a:xfrm>
              <a:off x="3088663" y="6859365"/>
              <a:ext cx="8890" cy="26670"/>
            </a:xfrm>
            <a:custGeom>
              <a:avLst/>
              <a:gdLst/>
              <a:ahLst/>
              <a:cxnLst/>
              <a:rect l="l" t="t" r="r" b="b"/>
              <a:pathLst>
                <a:path w="8889" h="26670">
                  <a:moveTo>
                    <a:pt x="0" y="0"/>
                  </a:moveTo>
                  <a:lnTo>
                    <a:pt x="7253" y="26443"/>
                  </a:lnTo>
                  <a:lnTo>
                    <a:pt x="8852" y="25956"/>
                  </a:lnTo>
                  <a:lnTo>
                    <a:pt x="2132" y="723"/>
                  </a:lnTo>
                  <a:lnTo>
                    <a:pt x="0" y="0"/>
                  </a:lnTo>
                  <a:close/>
                </a:path>
              </a:pathLst>
            </a:custGeom>
            <a:solidFill>
              <a:srgbClr val="164080"/>
            </a:solidFill>
          </p:spPr>
          <p:txBody>
            <a:bodyPr wrap="square" lIns="0" tIns="0" rIns="0" bIns="0" rtlCol="0"/>
            <a:lstStyle/>
            <a:p>
              <a:endParaRPr sz="1227"/>
            </a:p>
          </p:txBody>
        </p:sp>
        <p:sp>
          <p:nvSpPr>
            <p:cNvPr id="6733" name="object 6733"/>
            <p:cNvSpPr/>
            <p:nvPr/>
          </p:nvSpPr>
          <p:spPr>
            <a:xfrm>
              <a:off x="3086906" y="6858769"/>
              <a:ext cx="9525" cy="27940"/>
            </a:xfrm>
            <a:custGeom>
              <a:avLst/>
              <a:gdLst/>
              <a:ahLst/>
              <a:cxnLst/>
              <a:rect l="l" t="t" r="r" b="b"/>
              <a:pathLst>
                <a:path w="9525" h="27940">
                  <a:moveTo>
                    <a:pt x="0" y="0"/>
                  </a:moveTo>
                  <a:lnTo>
                    <a:pt x="7552" y="27483"/>
                  </a:lnTo>
                  <a:lnTo>
                    <a:pt x="9432" y="26911"/>
                  </a:lnTo>
                  <a:lnTo>
                    <a:pt x="2269" y="769"/>
                  </a:lnTo>
                  <a:lnTo>
                    <a:pt x="0" y="0"/>
                  </a:lnTo>
                  <a:close/>
                </a:path>
              </a:pathLst>
            </a:custGeom>
            <a:solidFill>
              <a:srgbClr val="164181"/>
            </a:solidFill>
          </p:spPr>
          <p:txBody>
            <a:bodyPr wrap="square" lIns="0" tIns="0" rIns="0" bIns="0" rtlCol="0"/>
            <a:lstStyle/>
            <a:p>
              <a:endParaRPr sz="1227"/>
            </a:p>
          </p:txBody>
        </p:sp>
        <p:sp>
          <p:nvSpPr>
            <p:cNvPr id="6734" name="object 6734"/>
            <p:cNvSpPr/>
            <p:nvPr/>
          </p:nvSpPr>
          <p:spPr>
            <a:xfrm>
              <a:off x="3085466" y="6858281"/>
              <a:ext cx="9525" cy="28575"/>
            </a:xfrm>
            <a:custGeom>
              <a:avLst/>
              <a:gdLst/>
              <a:ahLst/>
              <a:cxnLst/>
              <a:rect l="l" t="t" r="r" b="b"/>
              <a:pathLst>
                <a:path w="9525" h="28575">
                  <a:moveTo>
                    <a:pt x="0" y="0"/>
                  </a:moveTo>
                  <a:lnTo>
                    <a:pt x="7848" y="28320"/>
                  </a:lnTo>
                  <a:lnTo>
                    <a:pt x="9310" y="27874"/>
                  </a:lnTo>
                  <a:lnTo>
                    <a:pt x="1905" y="646"/>
                  </a:lnTo>
                  <a:lnTo>
                    <a:pt x="0" y="0"/>
                  </a:lnTo>
                  <a:close/>
                </a:path>
              </a:pathLst>
            </a:custGeom>
            <a:solidFill>
              <a:srgbClr val="164182"/>
            </a:solidFill>
          </p:spPr>
          <p:txBody>
            <a:bodyPr wrap="square" lIns="0" tIns="0" rIns="0" bIns="0" rtlCol="0"/>
            <a:lstStyle/>
            <a:p>
              <a:endParaRPr sz="1227"/>
            </a:p>
          </p:txBody>
        </p:sp>
        <p:sp>
          <p:nvSpPr>
            <p:cNvPr id="6735" name="object 6735"/>
            <p:cNvSpPr/>
            <p:nvPr/>
          </p:nvSpPr>
          <p:spPr>
            <a:xfrm>
              <a:off x="3083790" y="6857713"/>
              <a:ext cx="10160" cy="29845"/>
            </a:xfrm>
            <a:custGeom>
              <a:avLst/>
              <a:gdLst/>
              <a:ahLst/>
              <a:cxnLst/>
              <a:rect l="l" t="t" r="r" b="b"/>
              <a:pathLst>
                <a:path w="10160" h="29845">
                  <a:moveTo>
                    <a:pt x="0" y="0"/>
                  </a:moveTo>
                  <a:lnTo>
                    <a:pt x="8039" y="29340"/>
                  </a:lnTo>
                  <a:lnTo>
                    <a:pt x="9844" y="28790"/>
                  </a:lnTo>
                  <a:lnTo>
                    <a:pt x="2219" y="752"/>
                  </a:lnTo>
                  <a:lnTo>
                    <a:pt x="0" y="0"/>
                  </a:lnTo>
                  <a:close/>
                </a:path>
              </a:pathLst>
            </a:custGeom>
            <a:solidFill>
              <a:srgbClr val="164282"/>
            </a:solidFill>
          </p:spPr>
          <p:txBody>
            <a:bodyPr wrap="square" lIns="0" tIns="0" rIns="0" bIns="0" rtlCol="0"/>
            <a:lstStyle/>
            <a:p>
              <a:endParaRPr sz="1227"/>
            </a:p>
          </p:txBody>
        </p:sp>
        <p:sp>
          <p:nvSpPr>
            <p:cNvPr id="6736" name="object 6736"/>
            <p:cNvSpPr/>
            <p:nvPr/>
          </p:nvSpPr>
          <p:spPr>
            <a:xfrm>
              <a:off x="3082206" y="6857176"/>
              <a:ext cx="10160" cy="30480"/>
            </a:xfrm>
            <a:custGeom>
              <a:avLst/>
              <a:gdLst/>
              <a:ahLst/>
              <a:cxnLst/>
              <a:rect l="l" t="t" r="r" b="b"/>
              <a:pathLst>
                <a:path w="10160" h="30479">
                  <a:moveTo>
                    <a:pt x="0" y="0"/>
                  </a:moveTo>
                  <a:lnTo>
                    <a:pt x="8064" y="30351"/>
                  </a:lnTo>
                  <a:lnTo>
                    <a:pt x="9940" y="29780"/>
                  </a:lnTo>
                  <a:lnTo>
                    <a:pt x="1962" y="665"/>
                  </a:lnTo>
                  <a:lnTo>
                    <a:pt x="0" y="0"/>
                  </a:lnTo>
                  <a:close/>
                </a:path>
              </a:pathLst>
            </a:custGeom>
            <a:solidFill>
              <a:srgbClr val="164383"/>
            </a:solidFill>
          </p:spPr>
          <p:txBody>
            <a:bodyPr wrap="square" lIns="0" tIns="0" rIns="0" bIns="0" rtlCol="0"/>
            <a:lstStyle/>
            <a:p>
              <a:endParaRPr sz="1227"/>
            </a:p>
          </p:txBody>
        </p:sp>
        <p:sp>
          <p:nvSpPr>
            <p:cNvPr id="6737" name="object 6737"/>
            <p:cNvSpPr/>
            <p:nvPr/>
          </p:nvSpPr>
          <p:spPr>
            <a:xfrm>
              <a:off x="3080631" y="6856642"/>
              <a:ext cx="10795" cy="31750"/>
            </a:xfrm>
            <a:custGeom>
              <a:avLst/>
              <a:gdLst/>
              <a:ahLst/>
              <a:cxnLst/>
              <a:rect l="l" t="t" r="r" b="b"/>
              <a:pathLst>
                <a:path w="10794" h="31750">
                  <a:moveTo>
                    <a:pt x="0" y="0"/>
                  </a:moveTo>
                  <a:lnTo>
                    <a:pt x="8494" y="31234"/>
                  </a:lnTo>
                  <a:lnTo>
                    <a:pt x="10372" y="30662"/>
                  </a:lnTo>
                  <a:lnTo>
                    <a:pt x="2147" y="727"/>
                  </a:lnTo>
                  <a:lnTo>
                    <a:pt x="0" y="0"/>
                  </a:lnTo>
                  <a:close/>
                </a:path>
              </a:pathLst>
            </a:custGeom>
            <a:solidFill>
              <a:srgbClr val="164384"/>
            </a:solidFill>
          </p:spPr>
          <p:txBody>
            <a:bodyPr wrap="square" lIns="0" tIns="0" rIns="0" bIns="0" rtlCol="0"/>
            <a:lstStyle/>
            <a:p>
              <a:endParaRPr sz="1227"/>
            </a:p>
          </p:txBody>
        </p:sp>
        <p:sp>
          <p:nvSpPr>
            <p:cNvPr id="6738" name="object 6738"/>
            <p:cNvSpPr/>
            <p:nvPr/>
          </p:nvSpPr>
          <p:spPr>
            <a:xfrm>
              <a:off x="3078783" y="6856015"/>
              <a:ext cx="10795" cy="32384"/>
            </a:xfrm>
            <a:custGeom>
              <a:avLst/>
              <a:gdLst/>
              <a:ahLst/>
              <a:cxnLst/>
              <a:rect l="l" t="t" r="r" b="b"/>
              <a:pathLst>
                <a:path w="10794" h="32384">
                  <a:moveTo>
                    <a:pt x="0" y="0"/>
                  </a:moveTo>
                  <a:lnTo>
                    <a:pt x="8854" y="32314"/>
                  </a:lnTo>
                  <a:lnTo>
                    <a:pt x="10762" y="31733"/>
                  </a:lnTo>
                  <a:lnTo>
                    <a:pt x="2253" y="763"/>
                  </a:lnTo>
                  <a:lnTo>
                    <a:pt x="0" y="0"/>
                  </a:lnTo>
                  <a:close/>
                </a:path>
              </a:pathLst>
            </a:custGeom>
            <a:solidFill>
              <a:srgbClr val="164485"/>
            </a:solidFill>
          </p:spPr>
          <p:txBody>
            <a:bodyPr wrap="square" lIns="0" tIns="0" rIns="0" bIns="0" rtlCol="0"/>
            <a:lstStyle/>
            <a:p>
              <a:endParaRPr sz="1227"/>
            </a:p>
          </p:txBody>
        </p:sp>
        <p:sp>
          <p:nvSpPr>
            <p:cNvPr id="6739" name="object 6739"/>
            <p:cNvSpPr/>
            <p:nvPr/>
          </p:nvSpPr>
          <p:spPr>
            <a:xfrm>
              <a:off x="3077390" y="6855543"/>
              <a:ext cx="11430" cy="33655"/>
            </a:xfrm>
            <a:custGeom>
              <a:avLst/>
              <a:gdLst/>
              <a:ahLst/>
              <a:cxnLst/>
              <a:rect l="l" t="t" r="r" b="b"/>
              <a:pathLst>
                <a:path w="11430" h="33654">
                  <a:moveTo>
                    <a:pt x="0" y="0"/>
                  </a:moveTo>
                  <a:lnTo>
                    <a:pt x="9104" y="33133"/>
                  </a:lnTo>
                  <a:lnTo>
                    <a:pt x="10985" y="32561"/>
                  </a:lnTo>
                  <a:lnTo>
                    <a:pt x="2274" y="771"/>
                  </a:lnTo>
                  <a:lnTo>
                    <a:pt x="0" y="0"/>
                  </a:lnTo>
                  <a:close/>
                </a:path>
              </a:pathLst>
            </a:custGeom>
            <a:solidFill>
              <a:srgbClr val="174585"/>
            </a:solidFill>
          </p:spPr>
          <p:txBody>
            <a:bodyPr wrap="square" lIns="0" tIns="0" rIns="0" bIns="0" rtlCol="0"/>
            <a:lstStyle/>
            <a:p>
              <a:endParaRPr sz="1227"/>
            </a:p>
          </p:txBody>
        </p:sp>
        <p:sp>
          <p:nvSpPr>
            <p:cNvPr id="6740" name="object 6740"/>
            <p:cNvSpPr/>
            <p:nvPr/>
          </p:nvSpPr>
          <p:spPr>
            <a:xfrm>
              <a:off x="3075648" y="6854953"/>
              <a:ext cx="11430" cy="34290"/>
            </a:xfrm>
            <a:custGeom>
              <a:avLst/>
              <a:gdLst/>
              <a:ahLst/>
              <a:cxnLst/>
              <a:rect l="l" t="t" r="r" b="b"/>
              <a:pathLst>
                <a:path w="11430" h="34290">
                  <a:moveTo>
                    <a:pt x="0" y="0"/>
                  </a:moveTo>
                  <a:lnTo>
                    <a:pt x="9389" y="34168"/>
                  </a:lnTo>
                  <a:lnTo>
                    <a:pt x="11165" y="33627"/>
                  </a:lnTo>
                  <a:lnTo>
                    <a:pt x="2225" y="754"/>
                  </a:lnTo>
                  <a:lnTo>
                    <a:pt x="0" y="0"/>
                  </a:lnTo>
                  <a:close/>
                </a:path>
              </a:pathLst>
            </a:custGeom>
            <a:solidFill>
              <a:srgbClr val="174586"/>
            </a:solidFill>
          </p:spPr>
          <p:txBody>
            <a:bodyPr wrap="square" lIns="0" tIns="0" rIns="0" bIns="0" rtlCol="0"/>
            <a:lstStyle/>
            <a:p>
              <a:endParaRPr sz="1227"/>
            </a:p>
          </p:txBody>
        </p:sp>
        <p:sp>
          <p:nvSpPr>
            <p:cNvPr id="6741" name="object 6741"/>
            <p:cNvSpPr/>
            <p:nvPr/>
          </p:nvSpPr>
          <p:spPr>
            <a:xfrm>
              <a:off x="3074279" y="6854489"/>
              <a:ext cx="11430" cy="35560"/>
            </a:xfrm>
            <a:custGeom>
              <a:avLst/>
              <a:gdLst/>
              <a:ahLst/>
              <a:cxnLst/>
              <a:rect l="l" t="t" r="r" b="b"/>
              <a:pathLst>
                <a:path w="11430" h="35559">
                  <a:moveTo>
                    <a:pt x="0" y="0"/>
                  </a:moveTo>
                  <a:lnTo>
                    <a:pt x="9587" y="34988"/>
                  </a:lnTo>
                  <a:lnTo>
                    <a:pt x="11392" y="34439"/>
                  </a:lnTo>
                  <a:lnTo>
                    <a:pt x="2232" y="756"/>
                  </a:lnTo>
                  <a:lnTo>
                    <a:pt x="0" y="0"/>
                  </a:lnTo>
                  <a:close/>
                </a:path>
              </a:pathLst>
            </a:custGeom>
            <a:solidFill>
              <a:srgbClr val="174687"/>
            </a:solidFill>
          </p:spPr>
          <p:txBody>
            <a:bodyPr wrap="square" lIns="0" tIns="0" rIns="0" bIns="0" rtlCol="0"/>
            <a:lstStyle/>
            <a:p>
              <a:endParaRPr sz="1227"/>
            </a:p>
          </p:txBody>
        </p:sp>
        <p:sp>
          <p:nvSpPr>
            <p:cNvPr id="6742" name="object 6742"/>
            <p:cNvSpPr/>
            <p:nvPr/>
          </p:nvSpPr>
          <p:spPr>
            <a:xfrm>
              <a:off x="3072495" y="6853884"/>
              <a:ext cx="12065" cy="36195"/>
            </a:xfrm>
            <a:custGeom>
              <a:avLst/>
              <a:gdLst/>
              <a:ahLst/>
              <a:cxnLst/>
              <a:rect l="l" t="t" r="r" b="b"/>
              <a:pathLst>
                <a:path w="12064" h="36195">
                  <a:moveTo>
                    <a:pt x="0" y="0"/>
                  </a:moveTo>
                  <a:lnTo>
                    <a:pt x="9809" y="36069"/>
                  </a:lnTo>
                  <a:lnTo>
                    <a:pt x="11688" y="35497"/>
                  </a:lnTo>
                  <a:lnTo>
                    <a:pt x="2162" y="733"/>
                  </a:lnTo>
                  <a:lnTo>
                    <a:pt x="0" y="0"/>
                  </a:lnTo>
                  <a:close/>
                </a:path>
              </a:pathLst>
            </a:custGeom>
            <a:solidFill>
              <a:srgbClr val="174788"/>
            </a:solidFill>
          </p:spPr>
          <p:txBody>
            <a:bodyPr wrap="square" lIns="0" tIns="0" rIns="0" bIns="0" rtlCol="0"/>
            <a:lstStyle/>
            <a:p>
              <a:endParaRPr sz="1227"/>
            </a:p>
          </p:txBody>
        </p:sp>
        <p:sp>
          <p:nvSpPr>
            <p:cNvPr id="6743" name="object 6743"/>
            <p:cNvSpPr/>
            <p:nvPr/>
          </p:nvSpPr>
          <p:spPr>
            <a:xfrm>
              <a:off x="3071133" y="6853422"/>
              <a:ext cx="12065" cy="37465"/>
            </a:xfrm>
            <a:custGeom>
              <a:avLst/>
              <a:gdLst/>
              <a:ahLst/>
              <a:cxnLst/>
              <a:rect l="l" t="t" r="r" b="b"/>
              <a:pathLst>
                <a:path w="12064" h="37465">
                  <a:moveTo>
                    <a:pt x="0" y="0"/>
                  </a:moveTo>
                  <a:lnTo>
                    <a:pt x="10029" y="36878"/>
                  </a:lnTo>
                  <a:lnTo>
                    <a:pt x="11591" y="36403"/>
                  </a:lnTo>
                  <a:lnTo>
                    <a:pt x="1751" y="593"/>
                  </a:lnTo>
                  <a:lnTo>
                    <a:pt x="0" y="0"/>
                  </a:lnTo>
                  <a:close/>
                </a:path>
              </a:pathLst>
            </a:custGeom>
            <a:solidFill>
              <a:srgbClr val="174888"/>
            </a:solidFill>
          </p:spPr>
          <p:txBody>
            <a:bodyPr wrap="square" lIns="0" tIns="0" rIns="0" bIns="0" rtlCol="0"/>
            <a:lstStyle/>
            <a:p>
              <a:endParaRPr sz="1227"/>
            </a:p>
          </p:txBody>
        </p:sp>
        <p:sp>
          <p:nvSpPr>
            <p:cNvPr id="6744" name="object 6744"/>
            <p:cNvSpPr/>
            <p:nvPr/>
          </p:nvSpPr>
          <p:spPr>
            <a:xfrm>
              <a:off x="3069272" y="6852791"/>
              <a:ext cx="12700" cy="38100"/>
            </a:xfrm>
            <a:custGeom>
              <a:avLst/>
              <a:gdLst/>
              <a:ahLst/>
              <a:cxnLst/>
              <a:rect l="l" t="t" r="r" b="b"/>
              <a:pathLst>
                <a:path w="12700" h="38100">
                  <a:moveTo>
                    <a:pt x="0" y="0"/>
                  </a:moveTo>
                  <a:lnTo>
                    <a:pt x="10402" y="37962"/>
                  </a:lnTo>
                  <a:lnTo>
                    <a:pt x="12310" y="37381"/>
                  </a:lnTo>
                  <a:lnTo>
                    <a:pt x="2248" y="762"/>
                  </a:lnTo>
                  <a:lnTo>
                    <a:pt x="0" y="0"/>
                  </a:lnTo>
                  <a:close/>
                </a:path>
              </a:pathLst>
            </a:custGeom>
            <a:solidFill>
              <a:srgbClr val="174889"/>
            </a:solidFill>
          </p:spPr>
          <p:txBody>
            <a:bodyPr wrap="square" lIns="0" tIns="0" rIns="0" bIns="0" rtlCol="0"/>
            <a:lstStyle/>
            <a:p>
              <a:endParaRPr sz="1227"/>
            </a:p>
          </p:txBody>
        </p:sp>
        <p:sp>
          <p:nvSpPr>
            <p:cNvPr id="6745" name="object 6745"/>
            <p:cNvSpPr/>
            <p:nvPr/>
          </p:nvSpPr>
          <p:spPr>
            <a:xfrm>
              <a:off x="3067865" y="6852314"/>
              <a:ext cx="12700" cy="39370"/>
            </a:xfrm>
            <a:custGeom>
              <a:avLst/>
              <a:gdLst/>
              <a:ahLst/>
              <a:cxnLst/>
              <a:rect l="l" t="t" r="r" b="b"/>
              <a:pathLst>
                <a:path w="12700" h="39370">
                  <a:moveTo>
                    <a:pt x="0" y="0"/>
                  </a:moveTo>
                  <a:lnTo>
                    <a:pt x="10354" y="38882"/>
                  </a:lnTo>
                  <a:lnTo>
                    <a:pt x="12127" y="38342"/>
                  </a:lnTo>
                  <a:lnTo>
                    <a:pt x="1904" y="645"/>
                  </a:lnTo>
                  <a:lnTo>
                    <a:pt x="0" y="0"/>
                  </a:lnTo>
                  <a:close/>
                </a:path>
              </a:pathLst>
            </a:custGeom>
            <a:solidFill>
              <a:srgbClr val="17498A"/>
            </a:solidFill>
          </p:spPr>
          <p:txBody>
            <a:bodyPr wrap="square" lIns="0" tIns="0" rIns="0" bIns="0" rtlCol="0"/>
            <a:lstStyle/>
            <a:p>
              <a:endParaRPr sz="1227"/>
            </a:p>
          </p:txBody>
        </p:sp>
        <p:sp>
          <p:nvSpPr>
            <p:cNvPr id="6746" name="object 6746"/>
            <p:cNvSpPr/>
            <p:nvPr/>
          </p:nvSpPr>
          <p:spPr>
            <a:xfrm>
              <a:off x="3066132" y="6851727"/>
              <a:ext cx="13335" cy="40005"/>
            </a:xfrm>
            <a:custGeom>
              <a:avLst/>
              <a:gdLst/>
              <a:ahLst/>
              <a:cxnLst/>
              <a:rect l="l" t="t" r="r" b="b"/>
              <a:pathLst>
                <a:path w="13335" h="40004">
                  <a:moveTo>
                    <a:pt x="0" y="0"/>
                  </a:moveTo>
                  <a:lnTo>
                    <a:pt x="10941" y="39818"/>
                  </a:lnTo>
                  <a:lnTo>
                    <a:pt x="12717" y="39277"/>
                  </a:lnTo>
                  <a:lnTo>
                    <a:pt x="2242" y="760"/>
                  </a:lnTo>
                  <a:lnTo>
                    <a:pt x="0" y="0"/>
                  </a:lnTo>
                  <a:close/>
                </a:path>
              </a:pathLst>
            </a:custGeom>
            <a:solidFill>
              <a:srgbClr val="174A8A"/>
            </a:solidFill>
          </p:spPr>
          <p:txBody>
            <a:bodyPr wrap="square" lIns="0" tIns="0" rIns="0" bIns="0" rtlCol="0"/>
            <a:lstStyle/>
            <a:p>
              <a:endParaRPr sz="1227"/>
            </a:p>
          </p:txBody>
        </p:sp>
        <p:sp>
          <p:nvSpPr>
            <p:cNvPr id="6747" name="object 6747"/>
            <p:cNvSpPr/>
            <p:nvPr/>
          </p:nvSpPr>
          <p:spPr>
            <a:xfrm>
              <a:off x="3064611" y="6851682"/>
              <a:ext cx="13335" cy="40640"/>
            </a:xfrm>
            <a:custGeom>
              <a:avLst/>
              <a:gdLst/>
              <a:ahLst/>
              <a:cxnLst/>
              <a:rect l="l" t="t" r="r" b="b"/>
              <a:pathLst>
                <a:path w="13335" h="40640">
                  <a:moveTo>
                    <a:pt x="1387" y="0"/>
                  </a:moveTo>
                  <a:lnTo>
                    <a:pt x="0" y="260"/>
                  </a:lnTo>
                  <a:lnTo>
                    <a:pt x="10871" y="40348"/>
                  </a:lnTo>
                  <a:lnTo>
                    <a:pt x="12779" y="39767"/>
                  </a:lnTo>
                  <a:lnTo>
                    <a:pt x="1899" y="173"/>
                  </a:lnTo>
                  <a:lnTo>
                    <a:pt x="1387" y="0"/>
                  </a:lnTo>
                  <a:close/>
                </a:path>
              </a:pathLst>
            </a:custGeom>
            <a:solidFill>
              <a:srgbClr val="184A8B"/>
            </a:solidFill>
          </p:spPr>
          <p:txBody>
            <a:bodyPr wrap="square" lIns="0" tIns="0" rIns="0" bIns="0" rtlCol="0"/>
            <a:lstStyle/>
            <a:p>
              <a:endParaRPr sz="1227"/>
            </a:p>
          </p:txBody>
        </p:sp>
        <p:sp>
          <p:nvSpPr>
            <p:cNvPr id="6748" name="object 6748"/>
            <p:cNvSpPr/>
            <p:nvPr/>
          </p:nvSpPr>
          <p:spPr>
            <a:xfrm>
              <a:off x="3063468" y="6851942"/>
              <a:ext cx="13335" cy="40640"/>
            </a:xfrm>
            <a:custGeom>
              <a:avLst/>
              <a:gdLst/>
              <a:ahLst/>
              <a:cxnLst/>
              <a:rect l="l" t="t" r="r" b="b"/>
              <a:pathLst>
                <a:path w="13335" h="40640">
                  <a:moveTo>
                    <a:pt x="1828" y="0"/>
                  </a:moveTo>
                  <a:lnTo>
                    <a:pt x="0" y="457"/>
                  </a:lnTo>
                  <a:lnTo>
                    <a:pt x="10872" y="40436"/>
                  </a:lnTo>
                  <a:lnTo>
                    <a:pt x="12751" y="39864"/>
                  </a:lnTo>
                  <a:lnTo>
                    <a:pt x="1828" y="0"/>
                  </a:lnTo>
                  <a:close/>
                </a:path>
              </a:pathLst>
            </a:custGeom>
            <a:solidFill>
              <a:srgbClr val="184B8C"/>
            </a:solidFill>
          </p:spPr>
          <p:txBody>
            <a:bodyPr wrap="square" lIns="0" tIns="0" rIns="0" bIns="0" rtlCol="0"/>
            <a:lstStyle/>
            <a:p>
              <a:endParaRPr sz="1227"/>
            </a:p>
          </p:txBody>
        </p:sp>
        <p:sp>
          <p:nvSpPr>
            <p:cNvPr id="6749" name="object 6749"/>
            <p:cNvSpPr/>
            <p:nvPr/>
          </p:nvSpPr>
          <p:spPr>
            <a:xfrm>
              <a:off x="3060725" y="6852399"/>
              <a:ext cx="14604" cy="41275"/>
            </a:xfrm>
            <a:custGeom>
              <a:avLst/>
              <a:gdLst/>
              <a:ahLst/>
              <a:cxnLst/>
              <a:rect l="l" t="t" r="r" b="b"/>
              <a:pathLst>
                <a:path w="14605" h="41275">
                  <a:moveTo>
                    <a:pt x="14033" y="39852"/>
                  </a:moveTo>
                  <a:lnTo>
                    <a:pt x="3086" y="0"/>
                  </a:lnTo>
                  <a:lnTo>
                    <a:pt x="1270" y="330"/>
                  </a:lnTo>
                  <a:lnTo>
                    <a:pt x="1143" y="368"/>
                  </a:lnTo>
                  <a:lnTo>
                    <a:pt x="1168" y="495"/>
                  </a:lnTo>
                  <a:lnTo>
                    <a:pt x="0" y="711"/>
                  </a:lnTo>
                  <a:lnTo>
                    <a:pt x="10985" y="40792"/>
                  </a:lnTo>
                  <a:lnTo>
                    <a:pt x="12979" y="40182"/>
                  </a:lnTo>
                  <a:lnTo>
                    <a:pt x="14033" y="39852"/>
                  </a:lnTo>
                  <a:close/>
                </a:path>
              </a:pathLst>
            </a:custGeom>
            <a:solidFill>
              <a:srgbClr val="184C8D"/>
            </a:solidFill>
          </p:spPr>
          <p:txBody>
            <a:bodyPr wrap="square" lIns="0" tIns="0" rIns="0" bIns="0" rtlCol="0"/>
            <a:lstStyle/>
            <a:p>
              <a:endParaRPr sz="1227"/>
            </a:p>
          </p:txBody>
        </p:sp>
        <p:sp>
          <p:nvSpPr>
            <p:cNvPr id="6750" name="object 6750"/>
            <p:cNvSpPr/>
            <p:nvPr/>
          </p:nvSpPr>
          <p:spPr>
            <a:xfrm>
              <a:off x="3059240" y="6853085"/>
              <a:ext cx="13335" cy="40640"/>
            </a:xfrm>
            <a:custGeom>
              <a:avLst/>
              <a:gdLst/>
              <a:ahLst/>
              <a:cxnLst/>
              <a:rect l="l" t="t" r="r" b="b"/>
              <a:pathLst>
                <a:path w="13335" h="40640">
                  <a:moveTo>
                    <a:pt x="1941" y="0"/>
                  </a:moveTo>
                  <a:lnTo>
                    <a:pt x="0" y="456"/>
                  </a:lnTo>
                  <a:lnTo>
                    <a:pt x="11012" y="40538"/>
                  </a:lnTo>
                  <a:lnTo>
                    <a:pt x="12788" y="39997"/>
                  </a:lnTo>
                  <a:lnTo>
                    <a:pt x="1941" y="0"/>
                  </a:lnTo>
                  <a:close/>
                </a:path>
              </a:pathLst>
            </a:custGeom>
            <a:solidFill>
              <a:srgbClr val="184D8E"/>
            </a:solidFill>
          </p:spPr>
          <p:txBody>
            <a:bodyPr wrap="square" lIns="0" tIns="0" rIns="0" bIns="0" rtlCol="0"/>
            <a:lstStyle/>
            <a:p>
              <a:endParaRPr sz="1227"/>
            </a:p>
          </p:txBody>
        </p:sp>
        <p:sp>
          <p:nvSpPr>
            <p:cNvPr id="6751" name="object 6751"/>
            <p:cNvSpPr/>
            <p:nvPr/>
          </p:nvSpPr>
          <p:spPr>
            <a:xfrm>
              <a:off x="3056623" y="6853542"/>
              <a:ext cx="14604" cy="41275"/>
            </a:xfrm>
            <a:custGeom>
              <a:avLst/>
              <a:gdLst/>
              <a:ahLst/>
              <a:cxnLst/>
              <a:rect l="l" t="t" r="r" b="b"/>
              <a:pathLst>
                <a:path w="14605" h="41275">
                  <a:moveTo>
                    <a:pt x="14338" y="39865"/>
                  </a:moveTo>
                  <a:lnTo>
                    <a:pt x="2959" y="0"/>
                  </a:lnTo>
                  <a:lnTo>
                    <a:pt x="1473" y="342"/>
                  </a:lnTo>
                  <a:lnTo>
                    <a:pt x="863" y="520"/>
                  </a:lnTo>
                  <a:lnTo>
                    <a:pt x="0" y="787"/>
                  </a:lnTo>
                  <a:lnTo>
                    <a:pt x="10883" y="40919"/>
                  </a:lnTo>
                  <a:lnTo>
                    <a:pt x="12471" y="40436"/>
                  </a:lnTo>
                  <a:lnTo>
                    <a:pt x="12801" y="40335"/>
                  </a:lnTo>
                  <a:lnTo>
                    <a:pt x="14338" y="39865"/>
                  </a:lnTo>
                  <a:close/>
                </a:path>
              </a:pathLst>
            </a:custGeom>
            <a:solidFill>
              <a:srgbClr val="184E8F"/>
            </a:solidFill>
          </p:spPr>
          <p:txBody>
            <a:bodyPr wrap="square" lIns="0" tIns="0" rIns="0" bIns="0" rtlCol="0"/>
            <a:lstStyle/>
            <a:p>
              <a:endParaRPr sz="1227"/>
            </a:p>
          </p:txBody>
        </p:sp>
        <p:sp>
          <p:nvSpPr>
            <p:cNvPr id="6752" name="object 6752"/>
            <p:cNvSpPr/>
            <p:nvPr/>
          </p:nvSpPr>
          <p:spPr>
            <a:xfrm>
              <a:off x="3055467" y="6854228"/>
              <a:ext cx="13335" cy="41275"/>
            </a:xfrm>
            <a:custGeom>
              <a:avLst/>
              <a:gdLst/>
              <a:ahLst/>
              <a:cxnLst/>
              <a:rect l="l" t="t" r="r" b="b"/>
              <a:pathLst>
                <a:path w="13335" h="41275">
                  <a:moveTo>
                    <a:pt x="1485" y="0"/>
                  </a:moveTo>
                  <a:lnTo>
                    <a:pt x="0" y="457"/>
                  </a:lnTo>
                  <a:lnTo>
                    <a:pt x="10594" y="40671"/>
                  </a:lnTo>
                  <a:lnTo>
                    <a:pt x="12905" y="39967"/>
                  </a:lnTo>
                  <a:lnTo>
                    <a:pt x="1485" y="0"/>
                  </a:lnTo>
                  <a:close/>
                </a:path>
              </a:pathLst>
            </a:custGeom>
            <a:solidFill>
              <a:srgbClr val="184F90"/>
            </a:solidFill>
          </p:spPr>
          <p:txBody>
            <a:bodyPr wrap="square" lIns="0" tIns="0" rIns="0" bIns="0" rtlCol="0"/>
            <a:lstStyle/>
            <a:p>
              <a:endParaRPr sz="1227"/>
            </a:p>
          </p:txBody>
        </p:sp>
        <p:sp>
          <p:nvSpPr>
            <p:cNvPr id="6753" name="object 6753"/>
            <p:cNvSpPr/>
            <p:nvPr/>
          </p:nvSpPr>
          <p:spPr>
            <a:xfrm>
              <a:off x="3053896" y="6854685"/>
              <a:ext cx="13335" cy="40640"/>
            </a:xfrm>
            <a:custGeom>
              <a:avLst/>
              <a:gdLst/>
              <a:ahLst/>
              <a:cxnLst/>
              <a:rect l="l" t="t" r="r" b="b"/>
              <a:pathLst>
                <a:path w="13335" h="40640">
                  <a:moveTo>
                    <a:pt x="1913" y="0"/>
                  </a:moveTo>
                  <a:lnTo>
                    <a:pt x="925" y="174"/>
                  </a:lnTo>
                  <a:lnTo>
                    <a:pt x="0" y="450"/>
                  </a:lnTo>
                  <a:lnTo>
                    <a:pt x="11022" y="40561"/>
                  </a:lnTo>
                  <a:lnTo>
                    <a:pt x="12902" y="39989"/>
                  </a:lnTo>
                  <a:lnTo>
                    <a:pt x="1913" y="0"/>
                  </a:lnTo>
                  <a:close/>
                </a:path>
              </a:pathLst>
            </a:custGeom>
            <a:solidFill>
              <a:srgbClr val="195091"/>
            </a:solidFill>
          </p:spPr>
          <p:txBody>
            <a:bodyPr wrap="square" lIns="0" tIns="0" rIns="0" bIns="0" rtlCol="0"/>
            <a:lstStyle/>
            <a:p>
              <a:endParaRPr sz="1227"/>
            </a:p>
          </p:txBody>
        </p:sp>
        <p:sp>
          <p:nvSpPr>
            <p:cNvPr id="6754" name="object 6754"/>
            <p:cNvSpPr/>
            <p:nvPr/>
          </p:nvSpPr>
          <p:spPr>
            <a:xfrm>
              <a:off x="3051264" y="6855028"/>
              <a:ext cx="14604" cy="41275"/>
            </a:xfrm>
            <a:custGeom>
              <a:avLst/>
              <a:gdLst/>
              <a:ahLst/>
              <a:cxnLst/>
              <a:rect l="l" t="t" r="r" b="b"/>
              <a:pathLst>
                <a:path w="14605" h="41275">
                  <a:moveTo>
                    <a:pt x="14033" y="40005"/>
                  </a:moveTo>
                  <a:lnTo>
                    <a:pt x="3060" y="0"/>
                  </a:lnTo>
                  <a:lnTo>
                    <a:pt x="2895" y="38"/>
                  </a:lnTo>
                  <a:lnTo>
                    <a:pt x="1562" y="431"/>
                  </a:lnTo>
                  <a:lnTo>
                    <a:pt x="1168" y="546"/>
                  </a:lnTo>
                  <a:lnTo>
                    <a:pt x="0" y="901"/>
                  </a:lnTo>
                  <a:lnTo>
                    <a:pt x="11023" y="41021"/>
                  </a:lnTo>
                  <a:lnTo>
                    <a:pt x="12103" y="40690"/>
                  </a:lnTo>
                  <a:lnTo>
                    <a:pt x="13284" y="40335"/>
                  </a:lnTo>
                  <a:lnTo>
                    <a:pt x="14033" y="40005"/>
                  </a:lnTo>
                  <a:close/>
                </a:path>
              </a:pathLst>
            </a:custGeom>
            <a:solidFill>
              <a:srgbClr val="195192"/>
            </a:solidFill>
          </p:spPr>
          <p:txBody>
            <a:bodyPr wrap="square" lIns="0" tIns="0" rIns="0" bIns="0" rtlCol="0"/>
            <a:lstStyle/>
            <a:p>
              <a:endParaRPr sz="1227"/>
            </a:p>
          </p:txBody>
        </p:sp>
        <p:sp>
          <p:nvSpPr>
            <p:cNvPr id="6755" name="object 6755"/>
            <p:cNvSpPr/>
            <p:nvPr/>
          </p:nvSpPr>
          <p:spPr>
            <a:xfrm>
              <a:off x="3049803" y="6855792"/>
              <a:ext cx="13335" cy="40640"/>
            </a:xfrm>
            <a:custGeom>
              <a:avLst/>
              <a:gdLst/>
              <a:ahLst/>
              <a:cxnLst/>
              <a:rect l="l" t="t" r="r" b="b"/>
              <a:pathLst>
                <a:path w="13335" h="40640">
                  <a:moveTo>
                    <a:pt x="1893" y="0"/>
                  </a:moveTo>
                  <a:lnTo>
                    <a:pt x="0" y="564"/>
                  </a:lnTo>
                  <a:lnTo>
                    <a:pt x="10702" y="39917"/>
                  </a:lnTo>
                  <a:lnTo>
                    <a:pt x="11978" y="40354"/>
                  </a:lnTo>
                  <a:lnTo>
                    <a:pt x="12865" y="40041"/>
                  </a:lnTo>
                  <a:lnTo>
                    <a:pt x="1893" y="0"/>
                  </a:lnTo>
                  <a:close/>
                </a:path>
              </a:pathLst>
            </a:custGeom>
            <a:solidFill>
              <a:srgbClr val="195293"/>
            </a:solidFill>
          </p:spPr>
          <p:txBody>
            <a:bodyPr wrap="square" lIns="0" tIns="0" rIns="0" bIns="0" rtlCol="0"/>
            <a:lstStyle/>
            <a:p>
              <a:endParaRPr sz="1227"/>
            </a:p>
          </p:txBody>
        </p:sp>
        <p:sp>
          <p:nvSpPr>
            <p:cNvPr id="6756" name="object 6756"/>
            <p:cNvSpPr/>
            <p:nvPr/>
          </p:nvSpPr>
          <p:spPr>
            <a:xfrm>
              <a:off x="3047060" y="6856171"/>
              <a:ext cx="14604" cy="40005"/>
            </a:xfrm>
            <a:custGeom>
              <a:avLst/>
              <a:gdLst/>
              <a:ahLst/>
              <a:cxnLst/>
              <a:rect l="l" t="t" r="r" b="b"/>
              <a:pathLst>
                <a:path w="14605" h="40004">
                  <a:moveTo>
                    <a:pt x="14427" y="39878"/>
                  </a:moveTo>
                  <a:lnTo>
                    <a:pt x="3378" y="0"/>
                  </a:lnTo>
                  <a:lnTo>
                    <a:pt x="1993" y="419"/>
                  </a:lnTo>
                  <a:lnTo>
                    <a:pt x="1587" y="533"/>
                  </a:lnTo>
                  <a:lnTo>
                    <a:pt x="0" y="1003"/>
                  </a:lnTo>
                  <a:lnTo>
                    <a:pt x="10287" y="38468"/>
                  </a:lnTo>
                  <a:lnTo>
                    <a:pt x="12026" y="39065"/>
                  </a:lnTo>
                  <a:lnTo>
                    <a:pt x="14427" y="39878"/>
                  </a:lnTo>
                  <a:close/>
                </a:path>
              </a:pathLst>
            </a:custGeom>
            <a:solidFill>
              <a:srgbClr val="195394"/>
            </a:solidFill>
          </p:spPr>
          <p:txBody>
            <a:bodyPr wrap="square" lIns="0" tIns="0" rIns="0" bIns="0" rtlCol="0"/>
            <a:lstStyle/>
            <a:p>
              <a:endParaRPr sz="1227"/>
            </a:p>
          </p:txBody>
        </p:sp>
        <p:sp>
          <p:nvSpPr>
            <p:cNvPr id="6757" name="object 6757"/>
            <p:cNvSpPr/>
            <p:nvPr/>
          </p:nvSpPr>
          <p:spPr>
            <a:xfrm>
              <a:off x="3045921" y="6856971"/>
              <a:ext cx="12700" cy="38100"/>
            </a:xfrm>
            <a:custGeom>
              <a:avLst/>
              <a:gdLst/>
              <a:ahLst/>
              <a:cxnLst/>
              <a:rect l="l" t="t" r="r" b="b"/>
              <a:pathLst>
                <a:path w="12700" h="38100">
                  <a:moveTo>
                    <a:pt x="1888" y="0"/>
                  </a:moveTo>
                  <a:lnTo>
                    <a:pt x="1723" y="29"/>
                  </a:lnTo>
                  <a:lnTo>
                    <a:pt x="0" y="543"/>
                  </a:lnTo>
                  <a:lnTo>
                    <a:pt x="10071" y="37193"/>
                  </a:lnTo>
                  <a:lnTo>
                    <a:pt x="12418" y="37997"/>
                  </a:lnTo>
                  <a:lnTo>
                    <a:pt x="1888" y="0"/>
                  </a:lnTo>
                  <a:close/>
                </a:path>
              </a:pathLst>
            </a:custGeom>
            <a:solidFill>
              <a:srgbClr val="195495"/>
            </a:solidFill>
          </p:spPr>
          <p:txBody>
            <a:bodyPr wrap="square" lIns="0" tIns="0" rIns="0" bIns="0" rtlCol="0"/>
            <a:lstStyle/>
            <a:p>
              <a:endParaRPr sz="1227"/>
            </a:p>
          </p:txBody>
        </p:sp>
        <p:sp>
          <p:nvSpPr>
            <p:cNvPr id="6758" name="object 6758"/>
            <p:cNvSpPr/>
            <p:nvPr/>
          </p:nvSpPr>
          <p:spPr>
            <a:xfrm>
              <a:off x="3044460" y="6857362"/>
              <a:ext cx="12065" cy="37465"/>
            </a:xfrm>
            <a:custGeom>
              <a:avLst/>
              <a:gdLst/>
              <a:ahLst/>
              <a:cxnLst/>
              <a:rect l="l" t="t" r="r" b="b"/>
              <a:pathLst>
                <a:path w="12064" h="37465">
                  <a:moveTo>
                    <a:pt x="1969" y="0"/>
                  </a:moveTo>
                  <a:lnTo>
                    <a:pt x="0" y="587"/>
                  </a:lnTo>
                  <a:lnTo>
                    <a:pt x="9756" y="36194"/>
                  </a:lnTo>
                  <a:lnTo>
                    <a:pt x="12023" y="36970"/>
                  </a:lnTo>
                  <a:lnTo>
                    <a:pt x="1969" y="0"/>
                  </a:lnTo>
                  <a:close/>
                </a:path>
              </a:pathLst>
            </a:custGeom>
            <a:solidFill>
              <a:srgbClr val="195596"/>
            </a:solidFill>
          </p:spPr>
          <p:txBody>
            <a:bodyPr wrap="square" lIns="0" tIns="0" rIns="0" bIns="0" rtlCol="0"/>
            <a:lstStyle/>
            <a:p>
              <a:endParaRPr sz="1227"/>
            </a:p>
          </p:txBody>
        </p:sp>
        <p:sp>
          <p:nvSpPr>
            <p:cNvPr id="6759" name="object 6759"/>
            <p:cNvSpPr/>
            <p:nvPr/>
          </p:nvSpPr>
          <p:spPr>
            <a:xfrm>
              <a:off x="3042970" y="6857828"/>
              <a:ext cx="12700" cy="36195"/>
            </a:xfrm>
            <a:custGeom>
              <a:avLst/>
              <a:gdLst/>
              <a:ahLst/>
              <a:cxnLst/>
              <a:rect l="l" t="t" r="r" b="b"/>
              <a:pathLst>
                <a:path w="12700" h="36195">
                  <a:moveTo>
                    <a:pt x="1898" y="0"/>
                  </a:moveTo>
                  <a:lnTo>
                    <a:pt x="0" y="566"/>
                  </a:lnTo>
                  <a:lnTo>
                    <a:pt x="9389" y="35093"/>
                  </a:lnTo>
                  <a:lnTo>
                    <a:pt x="12102" y="36021"/>
                  </a:lnTo>
                  <a:lnTo>
                    <a:pt x="1898" y="0"/>
                  </a:lnTo>
                  <a:close/>
                </a:path>
              </a:pathLst>
            </a:custGeom>
            <a:solidFill>
              <a:srgbClr val="1A5597"/>
            </a:solidFill>
          </p:spPr>
          <p:txBody>
            <a:bodyPr wrap="square" lIns="0" tIns="0" rIns="0" bIns="0" rtlCol="0"/>
            <a:lstStyle/>
            <a:p>
              <a:endParaRPr sz="1227"/>
            </a:p>
          </p:txBody>
        </p:sp>
        <p:sp>
          <p:nvSpPr>
            <p:cNvPr id="6760" name="object 6760"/>
            <p:cNvSpPr/>
            <p:nvPr/>
          </p:nvSpPr>
          <p:spPr>
            <a:xfrm>
              <a:off x="3041827" y="6858170"/>
              <a:ext cx="12065" cy="35560"/>
            </a:xfrm>
            <a:custGeom>
              <a:avLst/>
              <a:gdLst/>
              <a:ahLst/>
              <a:cxnLst/>
              <a:rect l="l" t="t" r="r" b="b"/>
              <a:pathLst>
                <a:path w="12064" h="35559">
                  <a:moveTo>
                    <a:pt x="1893" y="0"/>
                  </a:moveTo>
                  <a:lnTo>
                    <a:pt x="0" y="564"/>
                  </a:lnTo>
                  <a:lnTo>
                    <a:pt x="9256" y="34314"/>
                  </a:lnTo>
                  <a:lnTo>
                    <a:pt x="11506" y="35084"/>
                  </a:lnTo>
                  <a:lnTo>
                    <a:pt x="1893" y="0"/>
                  </a:lnTo>
                  <a:close/>
                </a:path>
              </a:pathLst>
            </a:custGeom>
            <a:solidFill>
              <a:srgbClr val="1A5697"/>
            </a:solidFill>
          </p:spPr>
          <p:txBody>
            <a:bodyPr wrap="square" lIns="0" tIns="0" rIns="0" bIns="0" rtlCol="0"/>
            <a:lstStyle/>
            <a:p>
              <a:endParaRPr sz="1227"/>
            </a:p>
          </p:txBody>
        </p:sp>
        <p:sp>
          <p:nvSpPr>
            <p:cNvPr id="6761" name="object 6761"/>
            <p:cNvSpPr/>
            <p:nvPr/>
          </p:nvSpPr>
          <p:spPr>
            <a:xfrm>
              <a:off x="3040261" y="6858614"/>
              <a:ext cx="11430" cy="34290"/>
            </a:xfrm>
            <a:custGeom>
              <a:avLst/>
              <a:gdLst/>
              <a:ahLst/>
              <a:cxnLst/>
              <a:rect l="l" t="t" r="r" b="b"/>
              <a:pathLst>
                <a:path w="11430" h="34290">
                  <a:moveTo>
                    <a:pt x="1970" y="0"/>
                  </a:moveTo>
                  <a:lnTo>
                    <a:pt x="0" y="587"/>
                  </a:lnTo>
                  <a:lnTo>
                    <a:pt x="8943" y="33226"/>
                  </a:lnTo>
                  <a:lnTo>
                    <a:pt x="11324" y="34041"/>
                  </a:lnTo>
                  <a:lnTo>
                    <a:pt x="1970" y="0"/>
                  </a:lnTo>
                  <a:close/>
                </a:path>
              </a:pathLst>
            </a:custGeom>
            <a:solidFill>
              <a:srgbClr val="1A5798"/>
            </a:solidFill>
          </p:spPr>
          <p:txBody>
            <a:bodyPr wrap="square" lIns="0" tIns="0" rIns="0" bIns="0" rtlCol="0"/>
            <a:lstStyle/>
            <a:p>
              <a:endParaRPr sz="1227"/>
            </a:p>
          </p:txBody>
        </p:sp>
        <p:sp>
          <p:nvSpPr>
            <p:cNvPr id="6762" name="object 6762"/>
            <p:cNvSpPr/>
            <p:nvPr/>
          </p:nvSpPr>
          <p:spPr>
            <a:xfrm>
              <a:off x="3039090" y="6858955"/>
              <a:ext cx="11430" cy="33655"/>
            </a:xfrm>
            <a:custGeom>
              <a:avLst/>
              <a:gdLst/>
              <a:ahLst/>
              <a:cxnLst/>
              <a:rect l="l" t="t" r="r" b="b"/>
              <a:pathLst>
                <a:path w="11430" h="33654">
                  <a:moveTo>
                    <a:pt x="1998" y="0"/>
                  </a:moveTo>
                  <a:lnTo>
                    <a:pt x="0" y="596"/>
                  </a:lnTo>
                  <a:lnTo>
                    <a:pt x="8826" y="32444"/>
                  </a:lnTo>
                  <a:lnTo>
                    <a:pt x="11130" y="33233"/>
                  </a:lnTo>
                  <a:lnTo>
                    <a:pt x="1998" y="0"/>
                  </a:lnTo>
                  <a:close/>
                </a:path>
              </a:pathLst>
            </a:custGeom>
            <a:solidFill>
              <a:srgbClr val="1A5799"/>
            </a:solidFill>
          </p:spPr>
          <p:txBody>
            <a:bodyPr wrap="square" lIns="0" tIns="0" rIns="0" bIns="0" rtlCol="0"/>
            <a:lstStyle/>
            <a:p>
              <a:endParaRPr sz="1227"/>
            </a:p>
          </p:txBody>
        </p:sp>
        <p:sp>
          <p:nvSpPr>
            <p:cNvPr id="6763" name="object 6763"/>
            <p:cNvSpPr/>
            <p:nvPr/>
          </p:nvSpPr>
          <p:spPr>
            <a:xfrm>
              <a:off x="3037629" y="6859392"/>
              <a:ext cx="10795" cy="32384"/>
            </a:xfrm>
            <a:custGeom>
              <a:avLst/>
              <a:gdLst/>
              <a:ahLst/>
              <a:cxnLst/>
              <a:rect l="l" t="t" r="r" b="b"/>
              <a:pathLst>
                <a:path w="10794" h="32384">
                  <a:moveTo>
                    <a:pt x="1997" y="0"/>
                  </a:moveTo>
                  <a:lnTo>
                    <a:pt x="0" y="595"/>
                  </a:lnTo>
                  <a:lnTo>
                    <a:pt x="8459" y="31382"/>
                  </a:lnTo>
                  <a:lnTo>
                    <a:pt x="10717" y="32155"/>
                  </a:lnTo>
                  <a:lnTo>
                    <a:pt x="1997" y="0"/>
                  </a:lnTo>
                  <a:close/>
                </a:path>
              </a:pathLst>
            </a:custGeom>
            <a:solidFill>
              <a:srgbClr val="1A5899"/>
            </a:solidFill>
          </p:spPr>
          <p:txBody>
            <a:bodyPr wrap="square" lIns="0" tIns="0" rIns="0" bIns="0" rtlCol="0"/>
            <a:lstStyle/>
            <a:p>
              <a:endParaRPr sz="1227"/>
            </a:p>
          </p:txBody>
        </p:sp>
        <p:sp>
          <p:nvSpPr>
            <p:cNvPr id="6764" name="object 6764"/>
            <p:cNvSpPr/>
            <p:nvPr/>
          </p:nvSpPr>
          <p:spPr>
            <a:xfrm>
              <a:off x="3036486" y="6859741"/>
              <a:ext cx="10795" cy="31750"/>
            </a:xfrm>
            <a:custGeom>
              <a:avLst/>
              <a:gdLst/>
              <a:ahLst/>
              <a:cxnLst/>
              <a:rect l="l" t="t" r="r" b="b"/>
              <a:pathLst>
                <a:path w="10794" h="31750">
                  <a:moveTo>
                    <a:pt x="1967" y="0"/>
                  </a:moveTo>
                  <a:lnTo>
                    <a:pt x="0" y="586"/>
                  </a:lnTo>
                  <a:lnTo>
                    <a:pt x="8315" y="30592"/>
                  </a:lnTo>
                  <a:lnTo>
                    <a:pt x="10490" y="31336"/>
                  </a:lnTo>
                  <a:lnTo>
                    <a:pt x="1967" y="0"/>
                  </a:lnTo>
                  <a:close/>
                </a:path>
              </a:pathLst>
            </a:custGeom>
            <a:solidFill>
              <a:srgbClr val="1A599A"/>
            </a:solidFill>
          </p:spPr>
          <p:txBody>
            <a:bodyPr wrap="square" lIns="0" tIns="0" rIns="0" bIns="0" rtlCol="0"/>
            <a:lstStyle/>
            <a:p>
              <a:endParaRPr sz="1227"/>
            </a:p>
          </p:txBody>
        </p:sp>
        <p:sp>
          <p:nvSpPr>
            <p:cNvPr id="6765" name="object 6765"/>
            <p:cNvSpPr/>
            <p:nvPr/>
          </p:nvSpPr>
          <p:spPr>
            <a:xfrm>
              <a:off x="3034995" y="6860208"/>
              <a:ext cx="10795" cy="30480"/>
            </a:xfrm>
            <a:custGeom>
              <a:avLst/>
              <a:gdLst/>
              <a:ahLst/>
              <a:cxnLst/>
              <a:rect l="l" t="t" r="r" b="b"/>
              <a:pathLst>
                <a:path w="10794" h="30479">
                  <a:moveTo>
                    <a:pt x="1893" y="0"/>
                  </a:moveTo>
                  <a:lnTo>
                    <a:pt x="0" y="564"/>
                  </a:lnTo>
                  <a:lnTo>
                    <a:pt x="7932" y="29484"/>
                  </a:lnTo>
                  <a:lnTo>
                    <a:pt x="10209" y="30263"/>
                  </a:lnTo>
                  <a:lnTo>
                    <a:pt x="1893" y="0"/>
                  </a:lnTo>
                  <a:close/>
                </a:path>
              </a:pathLst>
            </a:custGeom>
            <a:solidFill>
              <a:srgbClr val="1A5A9B"/>
            </a:solidFill>
          </p:spPr>
          <p:txBody>
            <a:bodyPr wrap="square" lIns="0" tIns="0" rIns="0" bIns="0" rtlCol="0"/>
            <a:lstStyle/>
            <a:p>
              <a:endParaRPr sz="1227"/>
            </a:p>
          </p:txBody>
        </p:sp>
        <p:sp>
          <p:nvSpPr>
            <p:cNvPr id="6766" name="object 6766"/>
            <p:cNvSpPr/>
            <p:nvPr/>
          </p:nvSpPr>
          <p:spPr>
            <a:xfrm>
              <a:off x="3033937" y="6860549"/>
              <a:ext cx="10160" cy="29845"/>
            </a:xfrm>
            <a:custGeom>
              <a:avLst/>
              <a:gdLst/>
              <a:ahLst/>
              <a:cxnLst/>
              <a:rect l="l" t="t" r="r" b="b"/>
              <a:pathLst>
                <a:path w="10160" h="29845">
                  <a:moveTo>
                    <a:pt x="1807" y="0"/>
                  </a:moveTo>
                  <a:lnTo>
                    <a:pt x="0" y="539"/>
                  </a:lnTo>
                  <a:lnTo>
                    <a:pt x="7654" y="28685"/>
                  </a:lnTo>
                  <a:lnTo>
                    <a:pt x="9876" y="29446"/>
                  </a:lnTo>
                  <a:lnTo>
                    <a:pt x="1807" y="0"/>
                  </a:lnTo>
                  <a:close/>
                </a:path>
              </a:pathLst>
            </a:custGeom>
            <a:solidFill>
              <a:srgbClr val="1A5A9C"/>
            </a:solidFill>
          </p:spPr>
          <p:txBody>
            <a:bodyPr wrap="square" lIns="0" tIns="0" rIns="0" bIns="0" rtlCol="0"/>
            <a:lstStyle/>
            <a:p>
              <a:endParaRPr sz="1227"/>
            </a:p>
          </p:txBody>
        </p:sp>
        <p:sp>
          <p:nvSpPr>
            <p:cNvPr id="6767" name="object 6767"/>
            <p:cNvSpPr/>
            <p:nvPr/>
          </p:nvSpPr>
          <p:spPr>
            <a:xfrm>
              <a:off x="3032287" y="6860993"/>
              <a:ext cx="10160" cy="28575"/>
            </a:xfrm>
            <a:custGeom>
              <a:avLst/>
              <a:gdLst/>
              <a:ahLst/>
              <a:cxnLst/>
              <a:rect l="l" t="t" r="r" b="b"/>
              <a:pathLst>
                <a:path w="10160" h="28575">
                  <a:moveTo>
                    <a:pt x="1969" y="0"/>
                  </a:moveTo>
                  <a:lnTo>
                    <a:pt x="0" y="587"/>
                  </a:lnTo>
                  <a:lnTo>
                    <a:pt x="7492" y="27621"/>
                  </a:lnTo>
                  <a:lnTo>
                    <a:pt x="9773" y="28402"/>
                  </a:lnTo>
                  <a:lnTo>
                    <a:pt x="1969" y="0"/>
                  </a:lnTo>
                  <a:close/>
                </a:path>
              </a:pathLst>
            </a:custGeom>
            <a:solidFill>
              <a:srgbClr val="1B5B9C"/>
            </a:solidFill>
          </p:spPr>
          <p:txBody>
            <a:bodyPr wrap="square" lIns="0" tIns="0" rIns="0" bIns="0" rtlCol="0"/>
            <a:lstStyle/>
            <a:p>
              <a:endParaRPr sz="1227"/>
            </a:p>
          </p:txBody>
        </p:sp>
        <p:sp>
          <p:nvSpPr>
            <p:cNvPr id="6768" name="object 6768"/>
            <p:cNvSpPr/>
            <p:nvPr/>
          </p:nvSpPr>
          <p:spPr>
            <a:xfrm>
              <a:off x="3030919" y="6861336"/>
              <a:ext cx="9525" cy="27940"/>
            </a:xfrm>
            <a:custGeom>
              <a:avLst/>
              <a:gdLst/>
              <a:ahLst/>
              <a:cxnLst/>
              <a:rect l="l" t="t" r="r" b="b"/>
              <a:pathLst>
                <a:path w="9525" h="27940">
                  <a:moveTo>
                    <a:pt x="2187" y="0"/>
                  </a:moveTo>
                  <a:lnTo>
                    <a:pt x="0" y="652"/>
                  </a:lnTo>
                  <a:lnTo>
                    <a:pt x="7378" y="26770"/>
                  </a:lnTo>
                  <a:lnTo>
                    <a:pt x="9424" y="27471"/>
                  </a:lnTo>
                  <a:lnTo>
                    <a:pt x="2187" y="0"/>
                  </a:lnTo>
                  <a:close/>
                </a:path>
              </a:pathLst>
            </a:custGeom>
            <a:solidFill>
              <a:srgbClr val="1B5C9D"/>
            </a:solidFill>
          </p:spPr>
          <p:txBody>
            <a:bodyPr wrap="square" lIns="0" tIns="0" rIns="0" bIns="0" rtlCol="0"/>
            <a:lstStyle/>
            <a:p>
              <a:endParaRPr sz="1227"/>
            </a:p>
          </p:txBody>
        </p:sp>
        <p:sp>
          <p:nvSpPr>
            <p:cNvPr id="6769" name="object 6769"/>
            <p:cNvSpPr/>
            <p:nvPr/>
          </p:nvSpPr>
          <p:spPr>
            <a:xfrm>
              <a:off x="3029654" y="6861770"/>
              <a:ext cx="9525" cy="26670"/>
            </a:xfrm>
            <a:custGeom>
              <a:avLst/>
              <a:gdLst/>
              <a:ahLst/>
              <a:cxnLst/>
              <a:rect l="l" t="t" r="r" b="b"/>
              <a:pathLst>
                <a:path w="9525" h="26670">
                  <a:moveTo>
                    <a:pt x="1995" y="0"/>
                  </a:moveTo>
                  <a:lnTo>
                    <a:pt x="0" y="595"/>
                  </a:lnTo>
                  <a:lnTo>
                    <a:pt x="6975" y="25765"/>
                  </a:lnTo>
                  <a:lnTo>
                    <a:pt x="9188" y="26523"/>
                  </a:lnTo>
                  <a:lnTo>
                    <a:pt x="1995" y="0"/>
                  </a:lnTo>
                  <a:close/>
                </a:path>
              </a:pathLst>
            </a:custGeom>
            <a:solidFill>
              <a:srgbClr val="1B5C9E"/>
            </a:solidFill>
          </p:spPr>
          <p:txBody>
            <a:bodyPr wrap="square" lIns="0" tIns="0" rIns="0" bIns="0" rtlCol="0"/>
            <a:lstStyle/>
            <a:p>
              <a:endParaRPr sz="1227"/>
            </a:p>
          </p:txBody>
        </p:sp>
        <p:sp>
          <p:nvSpPr>
            <p:cNvPr id="6770" name="object 6770"/>
            <p:cNvSpPr/>
            <p:nvPr/>
          </p:nvSpPr>
          <p:spPr>
            <a:xfrm>
              <a:off x="3028287" y="6862245"/>
              <a:ext cx="8890" cy="26034"/>
            </a:xfrm>
            <a:custGeom>
              <a:avLst/>
              <a:gdLst/>
              <a:ahLst/>
              <a:cxnLst/>
              <a:rect l="l" t="t" r="r" b="b"/>
              <a:pathLst>
                <a:path w="8889" h="26034">
                  <a:moveTo>
                    <a:pt x="1770" y="0"/>
                  </a:moveTo>
                  <a:lnTo>
                    <a:pt x="0" y="528"/>
                  </a:lnTo>
                  <a:lnTo>
                    <a:pt x="6872" y="24787"/>
                  </a:lnTo>
                  <a:lnTo>
                    <a:pt x="8759" y="25433"/>
                  </a:lnTo>
                  <a:lnTo>
                    <a:pt x="1770" y="0"/>
                  </a:lnTo>
                  <a:close/>
                </a:path>
              </a:pathLst>
            </a:custGeom>
            <a:solidFill>
              <a:srgbClr val="1B5D9F"/>
            </a:solidFill>
          </p:spPr>
          <p:txBody>
            <a:bodyPr wrap="square" lIns="0" tIns="0" rIns="0" bIns="0" rtlCol="0"/>
            <a:lstStyle/>
            <a:p>
              <a:endParaRPr sz="1227"/>
            </a:p>
          </p:txBody>
        </p:sp>
        <p:sp>
          <p:nvSpPr>
            <p:cNvPr id="6771" name="object 6771"/>
            <p:cNvSpPr/>
            <p:nvPr/>
          </p:nvSpPr>
          <p:spPr>
            <a:xfrm>
              <a:off x="3027020" y="6862586"/>
              <a:ext cx="8890" cy="24765"/>
            </a:xfrm>
            <a:custGeom>
              <a:avLst/>
              <a:gdLst/>
              <a:ahLst/>
              <a:cxnLst/>
              <a:rect l="l" t="t" r="r" b="b"/>
              <a:pathLst>
                <a:path w="8889" h="24765">
                  <a:moveTo>
                    <a:pt x="1893" y="0"/>
                  </a:moveTo>
                  <a:lnTo>
                    <a:pt x="0" y="564"/>
                  </a:lnTo>
                  <a:lnTo>
                    <a:pt x="6385" y="23845"/>
                  </a:lnTo>
                  <a:lnTo>
                    <a:pt x="8660" y="24624"/>
                  </a:lnTo>
                  <a:lnTo>
                    <a:pt x="1893" y="0"/>
                  </a:lnTo>
                  <a:close/>
                </a:path>
              </a:pathLst>
            </a:custGeom>
            <a:solidFill>
              <a:srgbClr val="1B5E9F"/>
            </a:solidFill>
          </p:spPr>
          <p:txBody>
            <a:bodyPr wrap="square" lIns="0" tIns="0" rIns="0" bIns="0" rtlCol="0"/>
            <a:lstStyle/>
            <a:p>
              <a:endParaRPr sz="1227"/>
            </a:p>
          </p:txBody>
        </p:sp>
        <p:sp>
          <p:nvSpPr>
            <p:cNvPr id="6772" name="object 6772"/>
            <p:cNvSpPr/>
            <p:nvPr/>
          </p:nvSpPr>
          <p:spPr>
            <a:xfrm>
              <a:off x="3025541" y="6863022"/>
              <a:ext cx="8890" cy="24130"/>
            </a:xfrm>
            <a:custGeom>
              <a:avLst/>
              <a:gdLst/>
              <a:ahLst/>
              <a:cxnLst/>
              <a:rect l="l" t="t" r="r" b="b"/>
              <a:pathLst>
                <a:path w="8889" h="24129">
                  <a:moveTo>
                    <a:pt x="1911" y="0"/>
                  </a:moveTo>
                  <a:lnTo>
                    <a:pt x="0" y="570"/>
                  </a:lnTo>
                  <a:lnTo>
                    <a:pt x="6111" y="22810"/>
                  </a:lnTo>
                  <a:lnTo>
                    <a:pt x="8373" y="23584"/>
                  </a:lnTo>
                  <a:lnTo>
                    <a:pt x="1911" y="0"/>
                  </a:lnTo>
                  <a:close/>
                </a:path>
              </a:pathLst>
            </a:custGeom>
            <a:solidFill>
              <a:srgbClr val="1B5EA0"/>
            </a:solidFill>
          </p:spPr>
          <p:txBody>
            <a:bodyPr wrap="square" lIns="0" tIns="0" rIns="0" bIns="0" rtlCol="0"/>
            <a:lstStyle/>
            <a:p>
              <a:endParaRPr sz="1227"/>
            </a:p>
          </p:txBody>
        </p:sp>
        <p:sp>
          <p:nvSpPr>
            <p:cNvPr id="6773" name="object 6773"/>
            <p:cNvSpPr/>
            <p:nvPr/>
          </p:nvSpPr>
          <p:spPr>
            <a:xfrm>
              <a:off x="3024397" y="6863372"/>
              <a:ext cx="8255" cy="22860"/>
            </a:xfrm>
            <a:custGeom>
              <a:avLst/>
              <a:gdLst/>
              <a:ahLst/>
              <a:cxnLst/>
              <a:rect l="l" t="t" r="r" b="b"/>
              <a:pathLst>
                <a:path w="8255" h="22859">
                  <a:moveTo>
                    <a:pt x="1883" y="0"/>
                  </a:moveTo>
                  <a:lnTo>
                    <a:pt x="0" y="561"/>
                  </a:lnTo>
                  <a:lnTo>
                    <a:pt x="5889" y="21992"/>
                  </a:lnTo>
                  <a:lnTo>
                    <a:pt x="8137" y="22762"/>
                  </a:lnTo>
                  <a:lnTo>
                    <a:pt x="1883" y="0"/>
                  </a:lnTo>
                  <a:close/>
                </a:path>
              </a:pathLst>
            </a:custGeom>
            <a:solidFill>
              <a:srgbClr val="1B5FA1"/>
            </a:solidFill>
          </p:spPr>
          <p:txBody>
            <a:bodyPr wrap="square" lIns="0" tIns="0" rIns="0" bIns="0" rtlCol="0"/>
            <a:lstStyle/>
            <a:p>
              <a:endParaRPr sz="1227"/>
            </a:p>
          </p:txBody>
        </p:sp>
        <p:sp>
          <p:nvSpPr>
            <p:cNvPr id="6774" name="object 6774"/>
            <p:cNvSpPr/>
            <p:nvPr/>
          </p:nvSpPr>
          <p:spPr>
            <a:xfrm>
              <a:off x="3022936" y="6863808"/>
              <a:ext cx="8255" cy="22225"/>
            </a:xfrm>
            <a:custGeom>
              <a:avLst/>
              <a:gdLst/>
              <a:ahLst/>
              <a:cxnLst/>
              <a:rect l="l" t="t" r="r" b="b"/>
              <a:pathLst>
                <a:path w="8255" h="22225">
                  <a:moveTo>
                    <a:pt x="1881" y="0"/>
                  </a:moveTo>
                  <a:lnTo>
                    <a:pt x="0" y="561"/>
                  </a:lnTo>
                  <a:lnTo>
                    <a:pt x="5587" y="20953"/>
                  </a:lnTo>
                  <a:lnTo>
                    <a:pt x="7784" y="21705"/>
                  </a:lnTo>
                  <a:lnTo>
                    <a:pt x="1881" y="0"/>
                  </a:lnTo>
                  <a:close/>
                </a:path>
              </a:pathLst>
            </a:custGeom>
            <a:solidFill>
              <a:srgbClr val="1B60A1"/>
            </a:solidFill>
          </p:spPr>
          <p:txBody>
            <a:bodyPr wrap="square" lIns="0" tIns="0" rIns="0" bIns="0" rtlCol="0"/>
            <a:lstStyle/>
            <a:p>
              <a:endParaRPr sz="1227"/>
            </a:p>
          </p:txBody>
        </p:sp>
        <p:sp>
          <p:nvSpPr>
            <p:cNvPr id="6775" name="object 6775"/>
            <p:cNvSpPr/>
            <p:nvPr/>
          </p:nvSpPr>
          <p:spPr>
            <a:xfrm>
              <a:off x="3021765" y="6864149"/>
              <a:ext cx="7620" cy="20955"/>
            </a:xfrm>
            <a:custGeom>
              <a:avLst/>
              <a:gdLst/>
              <a:ahLst/>
              <a:cxnLst/>
              <a:rect l="l" t="t" r="r" b="b"/>
              <a:pathLst>
                <a:path w="7619" h="20954">
                  <a:moveTo>
                    <a:pt x="1909" y="0"/>
                  </a:moveTo>
                  <a:lnTo>
                    <a:pt x="0" y="569"/>
                  </a:lnTo>
                  <a:lnTo>
                    <a:pt x="5377" y="20139"/>
                  </a:lnTo>
                  <a:lnTo>
                    <a:pt x="7574" y="20891"/>
                  </a:lnTo>
                  <a:lnTo>
                    <a:pt x="1909" y="0"/>
                  </a:lnTo>
                  <a:close/>
                </a:path>
              </a:pathLst>
            </a:custGeom>
            <a:solidFill>
              <a:srgbClr val="1C60A2"/>
            </a:solidFill>
          </p:spPr>
          <p:txBody>
            <a:bodyPr wrap="square" lIns="0" tIns="0" rIns="0" bIns="0" rtlCol="0"/>
            <a:lstStyle/>
            <a:p>
              <a:endParaRPr sz="1227"/>
            </a:p>
          </p:txBody>
        </p:sp>
        <p:sp>
          <p:nvSpPr>
            <p:cNvPr id="6776" name="object 6776"/>
            <p:cNvSpPr/>
            <p:nvPr/>
          </p:nvSpPr>
          <p:spPr>
            <a:xfrm>
              <a:off x="3020301" y="6864624"/>
              <a:ext cx="7620" cy="20320"/>
            </a:xfrm>
            <a:custGeom>
              <a:avLst/>
              <a:gdLst/>
              <a:ahLst/>
              <a:cxnLst/>
              <a:rect l="l" t="t" r="r" b="b"/>
              <a:pathLst>
                <a:path w="7619" h="20320">
                  <a:moveTo>
                    <a:pt x="1779" y="0"/>
                  </a:moveTo>
                  <a:lnTo>
                    <a:pt x="0" y="530"/>
                  </a:lnTo>
                  <a:lnTo>
                    <a:pt x="5035" y="19046"/>
                  </a:lnTo>
                  <a:lnTo>
                    <a:pt x="7219" y="19793"/>
                  </a:lnTo>
                  <a:lnTo>
                    <a:pt x="1779" y="0"/>
                  </a:lnTo>
                  <a:close/>
                </a:path>
              </a:pathLst>
            </a:custGeom>
            <a:solidFill>
              <a:srgbClr val="1C61A3"/>
            </a:solidFill>
          </p:spPr>
          <p:txBody>
            <a:bodyPr wrap="square" lIns="0" tIns="0" rIns="0" bIns="0" rtlCol="0"/>
            <a:lstStyle/>
            <a:p>
              <a:endParaRPr sz="1227"/>
            </a:p>
          </p:txBody>
        </p:sp>
        <p:sp>
          <p:nvSpPr>
            <p:cNvPr id="6777" name="object 6777"/>
            <p:cNvSpPr/>
            <p:nvPr/>
          </p:nvSpPr>
          <p:spPr>
            <a:xfrm>
              <a:off x="3017558" y="6864972"/>
              <a:ext cx="8890" cy="19050"/>
            </a:xfrm>
            <a:custGeom>
              <a:avLst/>
              <a:gdLst/>
              <a:ahLst/>
              <a:cxnLst/>
              <a:rect l="l" t="t" r="r" b="b"/>
              <a:pathLst>
                <a:path w="8889" h="19050">
                  <a:moveTo>
                    <a:pt x="8407" y="18923"/>
                  </a:moveTo>
                  <a:lnTo>
                    <a:pt x="3365" y="0"/>
                  </a:lnTo>
                  <a:lnTo>
                    <a:pt x="1917" y="431"/>
                  </a:lnTo>
                  <a:lnTo>
                    <a:pt x="1587" y="533"/>
                  </a:lnTo>
                  <a:lnTo>
                    <a:pt x="0" y="1003"/>
                  </a:lnTo>
                  <a:lnTo>
                    <a:pt x="4559" y="17602"/>
                  </a:lnTo>
                  <a:lnTo>
                    <a:pt x="6375" y="18224"/>
                  </a:lnTo>
                  <a:lnTo>
                    <a:pt x="8407" y="18923"/>
                  </a:lnTo>
                  <a:close/>
                </a:path>
              </a:pathLst>
            </a:custGeom>
            <a:solidFill>
              <a:srgbClr val="1C62A4"/>
            </a:solidFill>
          </p:spPr>
          <p:txBody>
            <a:bodyPr wrap="square" lIns="0" tIns="0" rIns="0" bIns="0" rtlCol="0"/>
            <a:lstStyle/>
            <a:p>
              <a:endParaRPr sz="1227"/>
            </a:p>
          </p:txBody>
        </p:sp>
        <p:sp>
          <p:nvSpPr>
            <p:cNvPr id="6778" name="object 6778"/>
            <p:cNvSpPr/>
            <p:nvPr/>
          </p:nvSpPr>
          <p:spPr>
            <a:xfrm>
              <a:off x="3016114" y="6865846"/>
              <a:ext cx="6985" cy="17145"/>
            </a:xfrm>
            <a:custGeom>
              <a:avLst/>
              <a:gdLst/>
              <a:ahLst/>
              <a:cxnLst/>
              <a:rect l="l" t="t" r="r" b="b"/>
              <a:pathLst>
                <a:path w="6985" h="17145">
                  <a:moveTo>
                    <a:pt x="1872" y="0"/>
                  </a:moveTo>
                  <a:lnTo>
                    <a:pt x="0" y="558"/>
                  </a:lnTo>
                  <a:lnTo>
                    <a:pt x="4426" y="16182"/>
                  </a:lnTo>
                  <a:lnTo>
                    <a:pt x="6462" y="16879"/>
                  </a:lnTo>
                  <a:lnTo>
                    <a:pt x="1872" y="0"/>
                  </a:lnTo>
                  <a:close/>
                </a:path>
              </a:pathLst>
            </a:custGeom>
            <a:solidFill>
              <a:srgbClr val="1C63A5"/>
            </a:solidFill>
          </p:spPr>
          <p:txBody>
            <a:bodyPr wrap="square" lIns="0" tIns="0" rIns="0" bIns="0" rtlCol="0"/>
            <a:lstStyle/>
            <a:p>
              <a:endParaRPr sz="1227"/>
            </a:p>
          </p:txBody>
        </p:sp>
        <p:sp>
          <p:nvSpPr>
            <p:cNvPr id="6779" name="object 6779"/>
            <p:cNvSpPr/>
            <p:nvPr/>
          </p:nvSpPr>
          <p:spPr>
            <a:xfrm>
              <a:off x="3014961" y="6866187"/>
              <a:ext cx="6350" cy="16510"/>
            </a:xfrm>
            <a:custGeom>
              <a:avLst/>
              <a:gdLst/>
              <a:ahLst/>
              <a:cxnLst/>
              <a:rect l="l" t="t" r="r" b="b"/>
              <a:pathLst>
                <a:path w="6350" h="16509">
                  <a:moveTo>
                    <a:pt x="1881" y="0"/>
                  </a:moveTo>
                  <a:lnTo>
                    <a:pt x="0" y="561"/>
                  </a:lnTo>
                  <a:lnTo>
                    <a:pt x="4042" y="15315"/>
                  </a:lnTo>
                  <a:lnTo>
                    <a:pt x="6252" y="16071"/>
                  </a:lnTo>
                  <a:lnTo>
                    <a:pt x="1881" y="0"/>
                  </a:lnTo>
                  <a:close/>
                </a:path>
              </a:pathLst>
            </a:custGeom>
            <a:solidFill>
              <a:srgbClr val="1C64A6"/>
            </a:solidFill>
          </p:spPr>
          <p:txBody>
            <a:bodyPr wrap="square" lIns="0" tIns="0" rIns="0" bIns="0" rtlCol="0"/>
            <a:lstStyle/>
            <a:p>
              <a:endParaRPr sz="1227"/>
            </a:p>
          </p:txBody>
        </p:sp>
        <p:sp>
          <p:nvSpPr>
            <p:cNvPr id="6780" name="object 6780"/>
            <p:cNvSpPr/>
            <p:nvPr/>
          </p:nvSpPr>
          <p:spPr>
            <a:xfrm>
              <a:off x="3013469" y="6866653"/>
              <a:ext cx="6350" cy="15240"/>
            </a:xfrm>
            <a:custGeom>
              <a:avLst/>
              <a:gdLst/>
              <a:ahLst/>
              <a:cxnLst/>
              <a:rect l="l" t="t" r="r" b="b"/>
              <a:pathLst>
                <a:path w="6350" h="15240">
                  <a:moveTo>
                    <a:pt x="1808" y="0"/>
                  </a:moveTo>
                  <a:lnTo>
                    <a:pt x="0" y="539"/>
                  </a:lnTo>
                  <a:lnTo>
                    <a:pt x="3722" y="14228"/>
                  </a:lnTo>
                  <a:lnTo>
                    <a:pt x="5912" y="14978"/>
                  </a:lnTo>
                  <a:lnTo>
                    <a:pt x="1808" y="0"/>
                  </a:lnTo>
                  <a:close/>
                </a:path>
              </a:pathLst>
            </a:custGeom>
            <a:solidFill>
              <a:srgbClr val="1C65A6"/>
            </a:solidFill>
          </p:spPr>
          <p:txBody>
            <a:bodyPr wrap="square" lIns="0" tIns="0" rIns="0" bIns="0" rtlCol="0"/>
            <a:lstStyle/>
            <a:p>
              <a:endParaRPr sz="1227"/>
            </a:p>
          </p:txBody>
        </p:sp>
        <p:sp>
          <p:nvSpPr>
            <p:cNvPr id="6781" name="object 6781"/>
            <p:cNvSpPr/>
            <p:nvPr/>
          </p:nvSpPr>
          <p:spPr>
            <a:xfrm>
              <a:off x="3012326" y="6867003"/>
              <a:ext cx="5715" cy="14604"/>
            </a:xfrm>
            <a:custGeom>
              <a:avLst/>
              <a:gdLst/>
              <a:ahLst/>
              <a:cxnLst/>
              <a:rect l="l" t="t" r="r" b="b"/>
              <a:pathLst>
                <a:path w="5714" h="14604">
                  <a:moveTo>
                    <a:pt x="1780" y="0"/>
                  </a:moveTo>
                  <a:lnTo>
                    <a:pt x="0" y="530"/>
                  </a:lnTo>
                  <a:lnTo>
                    <a:pt x="3503" y="13412"/>
                  </a:lnTo>
                  <a:lnTo>
                    <a:pt x="5669" y="14154"/>
                  </a:lnTo>
                  <a:lnTo>
                    <a:pt x="1780" y="0"/>
                  </a:lnTo>
                  <a:close/>
                </a:path>
              </a:pathLst>
            </a:custGeom>
            <a:solidFill>
              <a:srgbClr val="1C65A7"/>
            </a:solidFill>
          </p:spPr>
          <p:txBody>
            <a:bodyPr wrap="square" lIns="0" tIns="0" rIns="0" bIns="0" rtlCol="0"/>
            <a:lstStyle/>
            <a:p>
              <a:endParaRPr sz="1227"/>
            </a:p>
          </p:txBody>
        </p:sp>
        <p:sp>
          <p:nvSpPr>
            <p:cNvPr id="6782" name="object 6782"/>
            <p:cNvSpPr/>
            <p:nvPr/>
          </p:nvSpPr>
          <p:spPr>
            <a:xfrm>
              <a:off x="3010762" y="6867438"/>
              <a:ext cx="5715" cy="13335"/>
            </a:xfrm>
            <a:custGeom>
              <a:avLst/>
              <a:gdLst/>
              <a:ahLst/>
              <a:cxnLst/>
              <a:rect l="l" t="t" r="r" b="b"/>
              <a:pathLst>
                <a:path w="5714" h="13334">
                  <a:moveTo>
                    <a:pt x="1883" y="0"/>
                  </a:moveTo>
                  <a:lnTo>
                    <a:pt x="0" y="561"/>
                  </a:lnTo>
                  <a:lnTo>
                    <a:pt x="3229" y="12347"/>
                  </a:lnTo>
                  <a:lnTo>
                    <a:pt x="5489" y="13121"/>
                  </a:lnTo>
                  <a:lnTo>
                    <a:pt x="1883" y="0"/>
                  </a:lnTo>
                  <a:close/>
                </a:path>
              </a:pathLst>
            </a:custGeom>
            <a:solidFill>
              <a:srgbClr val="1D66A8"/>
            </a:solidFill>
          </p:spPr>
          <p:txBody>
            <a:bodyPr wrap="square" lIns="0" tIns="0" rIns="0" bIns="0" rtlCol="0"/>
            <a:lstStyle/>
            <a:p>
              <a:endParaRPr sz="1227"/>
            </a:p>
          </p:txBody>
        </p:sp>
        <p:sp>
          <p:nvSpPr>
            <p:cNvPr id="6783" name="object 6783"/>
            <p:cNvSpPr/>
            <p:nvPr/>
          </p:nvSpPr>
          <p:spPr>
            <a:xfrm>
              <a:off x="3008122" y="6867791"/>
              <a:ext cx="6985" cy="12700"/>
            </a:xfrm>
            <a:custGeom>
              <a:avLst/>
              <a:gdLst/>
              <a:ahLst/>
              <a:cxnLst/>
              <a:rect l="l" t="t" r="r" b="b"/>
              <a:pathLst>
                <a:path w="6985" h="12700">
                  <a:moveTo>
                    <a:pt x="6578" y="12242"/>
                  </a:moveTo>
                  <a:lnTo>
                    <a:pt x="3365" y="0"/>
                  </a:lnTo>
                  <a:lnTo>
                    <a:pt x="1879" y="444"/>
                  </a:lnTo>
                  <a:lnTo>
                    <a:pt x="1460" y="558"/>
                  </a:lnTo>
                  <a:lnTo>
                    <a:pt x="0" y="1003"/>
                  </a:lnTo>
                  <a:lnTo>
                    <a:pt x="2730" y="10934"/>
                  </a:lnTo>
                  <a:lnTo>
                    <a:pt x="4457" y="11531"/>
                  </a:lnTo>
                  <a:lnTo>
                    <a:pt x="6578" y="12242"/>
                  </a:lnTo>
                  <a:close/>
                </a:path>
              </a:pathLst>
            </a:custGeom>
            <a:solidFill>
              <a:srgbClr val="1D67A9"/>
            </a:solidFill>
          </p:spPr>
          <p:txBody>
            <a:bodyPr wrap="square" lIns="0" tIns="0" rIns="0" bIns="0" rtlCol="0"/>
            <a:lstStyle/>
            <a:p>
              <a:endParaRPr sz="1227"/>
            </a:p>
          </p:txBody>
        </p:sp>
        <p:sp>
          <p:nvSpPr>
            <p:cNvPr id="6784" name="object 6784"/>
            <p:cNvSpPr/>
            <p:nvPr/>
          </p:nvSpPr>
          <p:spPr>
            <a:xfrm>
              <a:off x="2994172" y="6868691"/>
              <a:ext cx="17145" cy="10160"/>
            </a:xfrm>
            <a:custGeom>
              <a:avLst/>
              <a:gdLst/>
              <a:ahLst/>
              <a:cxnLst/>
              <a:rect l="l" t="t" r="r" b="b"/>
              <a:pathLst>
                <a:path w="17144" h="10159">
                  <a:moveTo>
                    <a:pt x="14274" y="0"/>
                  </a:moveTo>
                  <a:lnTo>
                    <a:pt x="0" y="4257"/>
                  </a:lnTo>
                  <a:lnTo>
                    <a:pt x="17063" y="10152"/>
                  </a:lnTo>
                  <a:lnTo>
                    <a:pt x="14274" y="0"/>
                  </a:lnTo>
                  <a:close/>
                </a:path>
              </a:pathLst>
            </a:custGeom>
            <a:solidFill>
              <a:srgbClr val="1D68AA"/>
            </a:solidFill>
          </p:spPr>
          <p:txBody>
            <a:bodyPr wrap="square" lIns="0" tIns="0" rIns="0" bIns="0" rtlCol="0"/>
            <a:lstStyle/>
            <a:p>
              <a:endParaRPr sz="1227"/>
            </a:p>
          </p:txBody>
        </p:sp>
        <p:sp>
          <p:nvSpPr>
            <p:cNvPr id="6785" name="object 6785"/>
            <p:cNvSpPr/>
            <p:nvPr/>
          </p:nvSpPr>
          <p:spPr>
            <a:xfrm>
              <a:off x="2994748" y="6873202"/>
              <a:ext cx="139065" cy="116839"/>
            </a:xfrm>
            <a:custGeom>
              <a:avLst/>
              <a:gdLst/>
              <a:ahLst/>
              <a:cxnLst/>
              <a:rect l="l" t="t" r="r" b="b"/>
              <a:pathLst>
                <a:path w="139064" h="116840">
                  <a:moveTo>
                    <a:pt x="64376" y="115658"/>
                  </a:moveTo>
                  <a:lnTo>
                    <a:pt x="66776" y="116700"/>
                  </a:lnTo>
                  <a:lnTo>
                    <a:pt x="67756" y="116357"/>
                  </a:lnTo>
                  <a:lnTo>
                    <a:pt x="66433" y="116357"/>
                  </a:lnTo>
                  <a:lnTo>
                    <a:pt x="64376" y="115658"/>
                  </a:lnTo>
                  <a:close/>
                </a:path>
                <a:path w="139064" h="116840">
                  <a:moveTo>
                    <a:pt x="66433" y="115900"/>
                  </a:moveTo>
                  <a:lnTo>
                    <a:pt x="66433" y="116357"/>
                  </a:lnTo>
                  <a:lnTo>
                    <a:pt x="67756" y="116357"/>
                  </a:lnTo>
                  <a:lnTo>
                    <a:pt x="67937" y="116293"/>
                  </a:lnTo>
                  <a:lnTo>
                    <a:pt x="66662" y="116293"/>
                  </a:lnTo>
                  <a:lnTo>
                    <a:pt x="66433" y="115900"/>
                  </a:lnTo>
                  <a:close/>
                </a:path>
                <a:path w="139064" h="116840">
                  <a:moveTo>
                    <a:pt x="69062" y="115595"/>
                  </a:moveTo>
                  <a:lnTo>
                    <a:pt x="66662" y="116293"/>
                  </a:lnTo>
                  <a:lnTo>
                    <a:pt x="67937" y="116293"/>
                  </a:lnTo>
                  <a:lnTo>
                    <a:pt x="69062" y="115900"/>
                  </a:lnTo>
                  <a:lnTo>
                    <a:pt x="69062" y="115595"/>
                  </a:lnTo>
                  <a:close/>
                </a:path>
                <a:path w="139064" h="116840">
                  <a:moveTo>
                    <a:pt x="0" y="0"/>
                  </a:moveTo>
                  <a:lnTo>
                    <a:pt x="66433" y="22974"/>
                  </a:lnTo>
                  <a:lnTo>
                    <a:pt x="66802" y="22859"/>
                  </a:lnTo>
                  <a:lnTo>
                    <a:pt x="0" y="0"/>
                  </a:lnTo>
                  <a:close/>
                </a:path>
                <a:path w="139064" h="116840">
                  <a:moveTo>
                    <a:pt x="135356" y="114"/>
                  </a:moveTo>
                  <a:lnTo>
                    <a:pt x="135204" y="165"/>
                  </a:lnTo>
                  <a:lnTo>
                    <a:pt x="138442" y="1257"/>
                  </a:lnTo>
                  <a:lnTo>
                    <a:pt x="138480" y="4432"/>
                  </a:lnTo>
                  <a:lnTo>
                    <a:pt x="138785" y="4343"/>
                  </a:lnTo>
                  <a:lnTo>
                    <a:pt x="138785" y="1257"/>
                  </a:lnTo>
                  <a:lnTo>
                    <a:pt x="135356" y="114"/>
                  </a:lnTo>
                  <a:close/>
                </a:path>
              </a:pathLst>
            </a:custGeom>
            <a:solidFill>
              <a:srgbClr val="FFFFFF"/>
            </a:solidFill>
          </p:spPr>
          <p:txBody>
            <a:bodyPr wrap="square" lIns="0" tIns="0" rIns="0" bIns="0" rtlCol="0"/>
            <a:lstStyle/>
            <a:p>
              <a:endParaRPr sz="1227"/>
            </a:p>
          </p:txBody>
        </p:sp>
        <p:sp>
          <p:nvSpPr>
            <p:cNvPr id="6786" name="object 6786"/>
            <p:cNvSpPr/>
            <p:nvPr/>
          </p:nvSpPr>
          <p:spPr>
            <a:xfrm>
              <a:off x="3058896" y="6980008"/>
              <a:ext cx="2540" cy="10160"/>
            </a:xfrm>
            <a:custGeom>
              <a:avLst/>
              <a:gdLst/>
              <a:ahLst/>
              <a:cxnLst/>
              <a:rect l="l" t="t" r="r" b="b"/>
              <a:pathLst>
                <a:path w="2539" h="10159">
                  <a:moveTo>
                    <a:pt x="2286" y="0"/>
                  </a:moveTo>
                  <a:lnTo>
                    <a:pt x="0" y="1308"/>
                  </a:lnTo>
                  <a:lnTo>
                    <a:pt x="0" y="3187"/>
                  </a:lnTo>
                  <a:lnTo>
                    <a:pt x="0" y="8750"/>
                  </a:lnTo>
                  <a:lnTo>
                    <a:pt x="228" y="8851"/>
                  </a:lnTo>
                  <a:lnTo>
                    <a:pt x="2286" y="9550"/>
                  </a:lnTo>
                  <a:lnTo>
                    <a:pt x="2286" y="1879"/>
                  </a:lnTo>
                  <a:lnTo>
                    <a:pt x="2286" y="0"/>
                  </a:lnTo>
                  <a:close/>
                </a:path>
              </a:pathLst>
            </a:custGeom>
            <a:solidFill>
              <a:srgbClr val="5B73A0"/>
            </a:solidFill>
          </p:spPr>
          <p:txBody>
            <a:bodyPr wrap="square" lIns="0" tIns="0" rIns="0" bIns="0" rtlCol="0"/>
            <a:lstStyle/>
            <a:p>
              <a:endParaRPr sz="1227"/>
            </a:p>
          </p:txBody>
        </p:sp>
        <p:sp>
          <p:nvSpPr>
            <p:cNvPr id="6787" name="object 6787"/>
            <p:cNvSpPr/>
            <p:nvPr/>
          </p:nvSpPr>
          <p:spPr>
            <a:xfrm>
              <a:off x="3058896" y="6976414"/>
              <a:ext cx="2540" cy="5080"/>
            </a:xfrm>
            <a:custGeom>
              <a:avLst/>
              <a:gdLst/>
              <a:ahLst/>
              <a:cxnLst/>
              <a:rect l="l" t="t" r="r" b="b"/>
              <a:pathLst>
                <a:path w="2539" h="5079">
                  <a:moveTo>
                    <a:pt x="2286" y="0"/>
                  </a:moveTo>
                  <a:lnTo>
                    <a:pt x="0" y="1308"/>
                  </a:lnTo>
                  <a:lnTo>
                    <a:pt x="0" y="3124"/>
                  </a:lnTo>
                  <a:lnTo>
                    <a:pt x="0" y="4902"/>
                  </a:lnTo>
                  <a:lnTo>
                    <a:pt x="2286" y="3594"/>
                  </a:lnTo>
                  <a:lnTo>
                    <a:pt x="2286" y="1803"/>
                  </a:lnTo>
                  <a:lnTo>
                    <a:pt x="2286" y="0"/>
                  </a:lnTo>
                  <a:close/>
                </a:path>
              </a:pathLst>
            </a:custGeom>
            <a:solidFill>
              <a:srgbClr val="5B74A1"/>
            </a:solidFill>
          </p:spPr>
          <p:txBody>
            <a:bodyPr wrap="square" lIns="0" tIns="0" rIns="0" bIns="0" rtlCol="0"/>
            <a:lstStyle/>
            <a:p>
              <a:endParaRPr sz="1227"/>
            </a:p>
          </p:txBody>
        </p:sp>
        <p:sp>
          <p:nvSpPr>
            <p:cNvPr id="6788" name="object 6788"/>
            <p:cNvSpPr/>
            <p:nvPr/>
          </p:nvSpPr>
          <p:spPr>
            <a:xfrm>
              <a:off x="3058896" y="6974459"/>
              <a:ext cx="2540" cy="3810"/>
            </a:xfrm>
            <a:custGeom>
              <a:avLst/>
              <a:gdLst/>
              <a:ahLst/>
              <a:cxnLst/>
              <a:rect l="l" t="t" r="r" b="b"/>
              <a:pathLst>
                <a:path w="2539" h="3809">
                  <a:moveTo>
                    <a:pt x="2286" y="0"/>
                  </a:moveTo>
                  <a:lnTo>
                    <a:pt x="0" y="1333"/>
                  </a:lnTo>
                  <a:lnTo>
                    <a:pt x="0" y="3263"/>
                  </a:lnTo>
                  <a:lnTo>
                    <a:pt x="2286" y="1955"/>
                  </a:lnTo>
                  <a:lnTo>
                    <a:pt x="2286" y="0"/>
                  </a:lnTo>
                  <a:close/>
                </a:path>
              </a:pathLst>
            </a:custGeom>
            <a:solidFill>
              <a:srgbClr val="5B75A1"/>
            </a:solidFill>
          </p:spPr>
          <p:txBody>
            <a:bodyPr wrap="square" lIns="0" tIns="0" rIns="0" bIns="0" rtlCol="0"/>
            <a:lstStyle/>
            <a:p>
              <a:endParaRPr sz="1227"/>
            </a:p>
          </p:txBody>
        </p:sp>
        <p:sp>
          <p:nvSpPr>
            <p:cNvPr id="6789" name="object 6789"/>
            <p:cNvSpPr/>
            <p:nvPr/>
          </p:nvSpPr>
          <p:spPr>
            <a:xfrm>
              <a:off x="3058896" y="6972757"/>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5A2"/>
            </a:solidFill>
          </p:spPr>
          <p:txBody>
            <a:bodyPr wrap="square" lIns="0" tIns="0" rIns="0" bIns="0" rtlCol="0"/>
            <a:lstStyle/>
            <a:p>
              <a:endParaRPr sz="1227"/>
            </a:p>
          </p:txBody>
        </p:sp>
        <p:sp>
          <p:nvSpPr>
            <p:cNvPr id="6790" name="object 6790"/>
            <p:cNvSpPr/>
            <p:nvPr/>
          </p:nvSpPr>
          <p:spPr>
            <a:xfrm>
              <a:off x="3058896" y="6970941"/>
              <a:ext cx="2540" cy="3175"/>
            </a:xfrm>
            <a:custGeom>
              <a:avLst/>
              <a:gdLst/>
              <a:ahLst/>
              <a:cxnLst/>
              <a:rect l="l" t="t" r="r" b="b"/>
              <a:pathLst>
                <a:path w="2539" h="3175">
                  <a:moveTo>
                    <a:pt x="2286" y="0"/>
                  </a:moveTo>
                  <a:lnTo>
                    <a:pt x="0" y="1320"/>
                  </a:lnTo>
                  <a:lnTo>
                    <a:pt x="0" y="3124"/>
                  </a:lnTo>
                  <a:lnTo>
                    <a:pt x="2286" y="1816"/>
                  </a:lnTo>
                  <a:lnTo>
                    <a:pt x="2286" y="0"/>
                  </a:lnTo>
                  <a:close/>
                </a:path>
              </a:pathLst>
            </a:custGeom>
            <a:solidFill>
              <a:srgbClr val="5C75A3"/>
            </a:solidFill>
          </p:spPr>
          <p:txBody>
            <a:bodyPr wrap="square" lIns="0" tIns="0" rIns="0" bIns="0" rtlCol="0"/>
            <a:lstStyle/>
            <a:p>
              <a:endParaRPr sz="1227"/>
            </a:p>
          </p:txBody>
        </p:sp>
        <p:sp>
          <p:nvSpPr>
            <p:cNvPr id="6791" name="object 6791"/>
            <p:cNvSpPr/>
            <p:nvPr/>
          </p:nvSpPr>
          <p:spPr>
            <a:xfrm>
              <a:off x="3058896" y="6969226"/>
              <a:ext cx="2540" cy="3175"/>
            </a:xfrm>
            <a:custGeom>
              <a:avLst/>
              <a:gdLst/>
              <a:ahLst/>
              <a:cxnLst/>
              <a:rect l="l" t="t" r="r" b="b"/>
              <a:pathLst>
                <a:path w="2539" h="3175">
                  <a:moveTo>
                    <a:pt x="2286" y="0"/>
                  </a:moveTo>
                  <a:lnTo>
                    <a:pt x="0" y="1320"/>
                  </a:lnTo>
                  <a:lnTo>
                    <a:pt x="0" y="3035"/>
                  </a:lnTo>
                  <a:lnTo>
                    <a:pt x="2286" y="1714"/>
                  </a:lnTo>
                  <a:lnTo>
                    <a:pt x="2286" y="0"/>
                  </a:lnTo>
                  <a:close/>
                </a:path>
              </a:pathLst>
            </a:custGeom>
            <a:solidFill>
              <a:srgbClr val="5C76A3"/>
            </a:solidFill>
          </p:spPr>
          <p:txBody>
            <a:bodyPr wrap="square" lIns="0" tIns="0" rIns="0" bIns="0" rtlCol="0"/>
            <a:lstStyle/>
            <a:p>
              <a:endParaRPr sz="1227"/>
            </a:p>
          </p:txBody>
        </p:sp>
        <p:sp>
          <p:nvSpPr>
            <p:cNvPr id="6792" name="object 6792"/>
            <p:cNvSpPr/>
            <p:nvPr/>
          </p:nvSpPr>
          <p:spPr>
            <a:xfrm>
              <a:off x="3058896" y="6967270"/>
              <a:ext cx="2540" cy="3810"/>
            </a:xfrm>
            <a:custGeom>
              <a:avLst/>
              <a:gdLst/>
              <a:ahLst/>
              <a:cxnLst/>
              <a:rect l="l" t="t" r="r" b="b"/>
              <a:pathLst>
                <a:path w="2539" h="3809">
                  <a:moveTo>
                    <a:pt x="2286" y="0"/>
                  </a:moveTo>
                  <a:lnTo>
                    <a:pt x="0" y="1320"/>
                  </a:lnTo>
                  <a:lnTo>
                    <a:pt x="0" y="3276"/>
                  </a:lnTo>
                  <a:lnTo>
                    <a:pt x="2286" y="1955"/>
                  </a:lnTo>
                  <a:lnTo>
                    <a:pt x="2286" y="0"/>
                  </a:lnTo>
                  <a:close/>
                </a:path>
              </a:pathLst>
            </a:custGeom>
            <a:solidFill>
              <a:srgbClr val="5C77A4"/>
            </a:solidFill>
          </p:spPr>
          <p:txBody>
            <a:bodyPr wrap="square" lIns="0" tIns="0" rIns="0" bIns="0" rtlCol="0"/>
            <a:lstStyle/>
            <a:p>
              <a:endParaRPr sz="1227"/>
            </a:p>
          </p:txBody>
        </p:sp>
        <p:sp>
          <p:nvSpPr>
            <p:cNvPr id="6793" name="object 6793"/>
            <p:cNvSpPr/>
            <p:nvPr/>
          </p:nvSpPr>
          <p:spPr>
            <a:xfrm>
              <a:off x="3058896" y="6963676"/>
              <a:ext cx="2540" cy="5080"/>
            </a:xfrm>
            <a:custGeom>
              <a:avLst/>
              <a:gdLst/>
              <a:ahLst/>
              <a:cxnLst/>
              <a:rect l="l" t="t" r="r" b="b"/>
              <a:pathLst>
                <a:path w="2539" h="5079">
                  <a:moveTo>
                    <a:pt x="2286" y="0"/>
                  </a:moveTo>
                  <a:lnTo>
                    <a:pt x="0" y="1320"/>
                  </a:lnTo>
                  <a:lnTo>
                    <a:pt x="0" y="3314"/>
                  </a:lnTo>
                  <a:lnTo>
                    <a:pt x="0" y="4914"/>
                  </a:lnTo>
                  <a:lnTo>
                    <a:pt x="2286" y="3594"/>
                  </a:lnTo>
                  <a:lnTo>
                    <a:pt x="2286" y="1993"/>
                  </a:lnTo>
                  <a:lnTo>
                    <a:pt x="2286" y="0"/>
                  </a:lnTo>
                  <a:close/>
                </a:path>
              </a:pathLst>
            </a:custGeom>
            <a:solidFill>
              <a:srgbClr val="5C78A4"/>
            </a:solidFill>
          </p:spPr>
          <p:txBody>
            <a:bodyPr wrap="square" lIns="0" tIns="0" rIns="0" bIns="0" rtlCol="0"/>
            <a:lstStyle/>
            <a:p>
              <a:endParaRPr sz="1227"/>
            </a:p>
          </p:txBody>
        </p:sp>
        <p:sp>
          <p:nvSpPr>
            <p:cNvPr id="6794" name="object 6794"/>
            <p:cNvSpPr/>
            <p:nvPr/>
          </p:nvSpPr>
          <p:spPr>
            <a:xfrm>
              <a:off x="3058896" y="6962114"/>
              <a:ext cx="2540" cy="3175"/>
            </a:xfrm>
            <a:custGeom>
              <a:avLst/>
              <a:gdLst/>
              <a:ahLst/>
              <a:cxnLst/>
              <a:rect l="l" t="t" r="r" b="b"/>
              <a:pathLst>
                <a:path w="2539" h="3175">
                  <a:moveTo>
                    <a:pt x="2286" y="0"/>
                  </a:moveTo>
                  <a:lnTo>
                    <a:pt x="0" y="1320"/>
                  </a:lnTo>
                  <a:lnTo>
                    <a:pt x="0" y="2882"/>
                  </a:lnTo>
                  <a:lnTo>
                    <a:pt x="2286" y="1562"/>
                  </a:lnTo>
                  <a:lnTo>
                    <a:pt x="2286" y="0"/>
                  </a:lnTo>
                  <a:close/>
                </a:path>
              </a:pathLst>
            </a:custGeom>
            <a:solidFill>
              <a:srgbClr val="5C78A5"/>
            </a:solidFill>
          </p:spPr>
          <p:txBody>
            <a:bodyPr wrap="square" lIns="0" tIns="0" rIns="0" bIns="0" rtlCol="0"/>
            <a:lstStyle/>
            <a:p>
              <a:endParaRPr sz="1227"/>
            </a:p>
          </p:txBody>
        </p:sp>
        <p:sp>
          <p:nvSpPr>
            <p:cNvPr id="6795" name="object 6795"/>
            <p:cNvSpPr/>
            <p:nvPr/>
          </p:nvSpPr>
          <p:spPr>
            <a:xfrm>
              <a:off x="3058896" y="6958355"/>
              <a:ext cx="2540" cy="5080"/>
            </a:xfrm>
            <a:custGeom>
              <a:avLst/>
              <a:gdLst/>
              <a:ahLst/>
              <a:cxnLst/>
              <a:rect l="l" t="t" r="r" b="b"/>
              <a:pathLst>
                <a:path w="2539" h="5079">
                  <a:moveTo>
                    <a:pt x="2286" y="0"/>
                  </a:moveTo>
                  <a:lnTo>
                    <a:pt x="0" y="1333"/>
                  </a:lnTo>
                  <a:lnTo>
                    <a:pt x="0" y="3136"/>
                  </a:lnTo>
                  <a:lnTo>
                    <a:pt x="0" y="5080"/>
                  </a:lnTo>
                  <a:lnTo>
                    <a:pt x="2286" y="3759"/>
                  </a:lnTo>
                  <a:lnTo>
                    <a:pt x="2286" y="1816"/>
                  </a:lnTo>
                  <a:lnTo>
                    <a:pt x="2286" y="0"/>
                  </a:lnTo>
                  <a:close/>
                </a:path>
              </a:pathLst>
            </a:custGeom>
            <a:solidFill>
              <a:srgbClr val="5C79A6"/>
            </a:solidFill>
          </p:spPr>
          <p:txBody>
            <a:bodyPr wrap="square" lIns="0" tIns="0" rIns="0" bIns="0" rtlCol="0"/>
            <a:lstStyle/>
            <a:p>
              <a:endParaRPr sz="1227"/>
            </a:p>
          </p:txBody>
        </p:sp>
        <p:sp>
          <p:nvSpPr>
            <p:cNvPr id="6796" name="object 6796"/>
            <p:cNvSpPr/>
            <p:nvPr/>
          </p:nvSpPr>
          <p:spPr>
            <a:xfrm>
              <a:off x="3058896" y="6956653"/>
              <a:ext cx="2540" cy="3175"/>
            </a:xfrm>
            <a:custGeom>
              <a:avLst/>
              <a:gdLst/>
              <a:ahLst/>
              <a:cxnLst/>
              <a:rect l="l" t="t" r="r" b="b"/>
              <a:pathLst>
                <a:path w="2539" h="3175">
                  <a:moveTo>
                    <a:pt x="2286" y="0"/>
                  </a:moveTo>
                  <a:lnTo>
                    <a:pt x="0" y="1308"/>
                  </a:lnTo>
                  <a:lnTo>
                    <a:pt x="0" y="3035"/>
                  </a:lnTo>
                  <a:lnTo>
                    <a:pt x="2286" y="1701"/>
                  </a:lnTo>
                  <a:lnTo>
                    <a:pt x="2286" y="0"/>
                  </a:lnTo>
                  <a:close/>
                </a:path>
              </a:pathLst>
            </a:custGeom>
            <a:solidFill>
              <a:srgbClr val="5C7AA6"/>
            </a:solidFill>
          </p:spPr>
          <p:txBody>
            <a:bodyPr wrap="square" lIns="0" tIns="0" rIns="0" bIns="0" rtlCol="0"/>
            <a:lstStyle/>
            <a:p>
              <a:endParaRPr sz="1227"/>
            </a:p>
          </p:txBody>
        </p:sp>
        <p:sp>
          <p:nvSpPr>
            <p:cNvPr id="6797" name="object 6797"/>
            <p:cNvSpPr/>
            <p:nvPr/>
          </p:nvSpPr>
          <p:spPr>
            <a:xfrm>
              <a:off x="3058896" y="6954736"/>
              <a:ext cx="2540" cy="3810"/>
            </a:xfrm>
            <a:custGeom>
              <a:avLst/>
              <a:gdLst/>
              <a:ahLst/>
              <a:cxnLst/>
              <a:rect l="l" t="t" r="r" b="b"/>
              <a:pathLst>
                <a:path w="2539" h="3809">
                  <a:moveTo>
                    <a:pt x="2286" y="0"/>
                  </a:moveTo>
                  <a:lnTo>
                    <a:pt x="0" y="1320"/>
                  </a:lnTo>
                  <a:lnTo>
                    <a:pt x="0" y="3225"/>
                  </a:lnTo>
                  <a:lnTo>
                    <a:pt x="2286" y="1917"/>
                  </a:lnTo>
                  <a:lnTo>
                    <a:pt x="2286" y="0"/>
                  </a:lnTo>
                  <a:close/>
                </a:path>
              </a:pathLst>
            </a:custGeom>
            <a:solidFill>
              <a:srgbClr val="5C7AA7"/>
            </a:solidFill>
          </p:spPr>
          <p:txBody>
            <a:bodyPr wrap="square" lIns="0" tIns="0" rIns="0" bIns="0" rtlCol="0"/>
            <a:lstStyle/>
            <a:p>
              <a:endParaRPr sz="1227"/>
            </a:p>
          </p:txBody>
        </p:sp>
        <p:sp>
          <p:nvSpPr>
            <p:cNvPr id="6798" name="object 6798"/>
            <p:cNvSpPr/>
            <p:nvPr/>
          </p:nvSpPr>
          <p:spPr>
            <a:xfrm>
              <a:off x="3058896" y="6953046"/>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C7AA8"/>
            </a:solidFill>
          </p:spPr>
          <p:txBody>
            <a:bodyPr wrap="square" lIns="0" tIns="0" rIns="0" bIns="0" rtlCol="0"/>
            <a:lstStyle/>
            <a:p>
              <a:endParaRPr sz="1227"/>
            </a:p>
          </p:txBody>
        </p:sp>
        <p:sp>
          <p:nvSpPr>
            <p:cNvPr id="6799" name="object 6799"/>
            <p:cNvSpPr/>
            <p:nvPr/>
          </p:nvSpPr>
          <p:spPr>
            <a:xfrm>
              <a:off x="3058896" y="6951078"/>
              <a:ext cx="2540" cy="3810"/>
            </a:xfrm>
            <a:custGeom>
              <a:avLst/>
              <a:gdLst/>
              <a:ahLst/>
              <a:cxnLst/>
              <a:rect l="l" t="t" r="r" b="b"/>
              <a:pathLst>
                <a:path w="2539" h="3809">
                  <a:moveTo>
                    <a:pt x="2286" y="0"/>
                  </a:moveTo>
                  <a:lnTo>
                    <a:pt x="0" y="1320"/>
                  </a:lnTo>
                  <a:lnTo>
                    <a:pt x="0" y="3276"/>
                  </a:lnTo>
                  <a:lnTo>
                    <a:pt x="2286" y="1968"/>
                  </a:lnTo>
                  <a:lnTo>
                    <a:pt x="2286" y="0"/>
                  </a:lnTo>
                  <a:close/>
                </a:path>
              </a:pathLst>
            </a:custGeom>
            <a:solidFill>
              <a:srgbClr val="5C7BA8"/>
            </a:solidFill>
          </p:spPr>
          <p:txBody>
            <a:bodyPr wrap="square" lIns="0" tIns="0" rIns="0" bIns="0" rtlCol="0"/>
            <a:lstStyle/>
            <a:p>
              <a:endParaRPr sz="1227"/>
            </a:p>
          </p:txBody>
        </p:sp>
        <p:sp>
          <p:nvSpPr>
            <p:cNvPr id="6800" name="object 6800"/>
            <p:cNvSpPr/>
            <p:nvPr/>
          </p:nvSpPr>
          <p:spPr>
            <a:xfrm>
              <a:off x="3058896" y="6949478"/>
              <a:ext cx="2540" cy="3175"/>
            </a:xfrm>
            <a:custGeom>
              <a:avLst/>
              <a:gdLst/>
              <a:ahLst/>
              <a:cxnLst/>
              <a:rect l="l" t="t" r="r" b="b"/>
              <a:pathLst>
                <a:path w="2539" h="3175">
                  <a:moveTo>
                    <a:pt x="2286" y="0"/>
                  </a:moveTo>
                  <a:lnTo>
                    <a:pt x="0" y="1308"/>
                  </a:lnTo>
                  <a:lnTo>
                    <a:pt x="0" y="2921"/>
                  </a:lnTo>
                  <a:lnTo>
                    <a:pt x="2286" y="1600"/>
                  </a:lnTo>
                  <a:lnTo>
                    <a:pt x="2286" y="0"/>
                  </a:lnTo>
                  <a:close/>
                </a:path>
              </a:pathLst>
            </a:custGeom>
            <a:solidFill>
              <a:srgbClr val="5C7CA8"/>
            </a:solidFill>
          </p:spPr>
          <p:txBody>
            <a:bodyPr wrap="square" lIns="0" tIns="0" rIns="0" bIns="0" rtlCol="0"/>
            <a:lstStyle/>
            <a:p>
              <a:endParaRPr sz="1227"/>
            </a:p>
          </p:txBody>
        </p:sp>
        <p:sp>
          <p:nvSpPr>
            <p:cNvPr id="6801" name="object 6801"/>
            <p:cNvSpPr/>
            <p:nvPr/>
          </p:nvSpPr>
          <p:spPr>
            <a:xfrm>
              <a:off x="3058896" y="6947509"/>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C7CA9"/>
            </a:solidFill>
          </p:spPr>
          <p:txBody>
            <a:bodyPr wrap="square" lIns="0" tIns="0" rIns="0" bIns="0" rtlCol="0"/>
            <a:lstStyle/>
            <a:p>
              <a:endParaRPr sz="1227"/>
            </a:p>
          </p:txBody>
        </p:sp>
        <p:sp>
          <p:nvSpPr>
            <p:cNvPr id="6802" name="object 6802"/>
            <p:cNvSpPr/>
            <p:nvPr/>
          </p:nvSpPr>
          <p:spPr>
            <a:xfrm>
              <a:off x="3058896" y="6945630"/>
              <a:ext cx="2540" cy="3810"/>
            </a:xfrm>
            <a:custGeom>
              <a:avLst/>
              <a:gdLst/>
              <a:ahLst/>
              <a:cxnLst/>
              <a:rect l="l" t="t" r="r" b="b"/>
              <a:pathLst>
                <a:path w="2539" h="3809">
                  <a:moveTo>
                    <a:pt x="2286" y="0"/>
                  </a:moveTo>
                  <a:lnTo>
                    <a:pt x="0" y="1320"/>
                  </a:lnTo>
                  <a:lnTo>
                    <a:pt x="0" y="3187"/>
                  </a:lnTo>
                  <a:lnTo>
                    <a:pt x="2286" y="1879"/>
                  </a:lnTo>
                  <a:lnTo>
                    <a:pt x="2286" y="0"/>
                  </a:lnTo>
                  <a:close/>
                </a:path>
              </a:pathLst>
            </a:custGeom>
            <a:solidFill>
              <a:srgbClr val="5C7CAA"/>
            </a:solidFill>
          </p:spPr>
          <p:txBody>
            <a:bodyPr wrap="square" lIns="0" tIns="0" rIns="0" bIns="0" rtlCol="0"/>
            <a:lstStyle/>
            <a:p>
              <a:endParaRPr sz="1227"/>
            </a:p>
          </p:txBody>
        </p:sp>
        <p:sp>
          <p:nvSpPr>
            <p:cNvPr id="6803" name="object 6803"/>
            <p:cNvSpPr/>
            <p:nvPr/>
          </p:nvSpPr>
          <p:spPr>
            <a:xfrm>
              <a:off x="3058896" y="6943941"/>
              <a:ext cx="2540" cy="3175"/>
            </a:xfrm>
            <a:custGeom>
              <a:avLst/>
              <a:gdLst/>
              <a:ahLst/>
              <a:cxnLst/>
              <a:rect l="l" t="t" r="r" b="b"/>
              <a:pathLst>
                <a:path w="2539" h="3175">
                  <a:moveTo>
                    <a:pt x="2286" y="0"/>
                  </a:moveTo>
                  <a:lnTo>
                    <a:pt x="0" y="1308"/>
                  </a:lnTo>
                  <a:lnTo>
                    <a:pt x="0" y="3009"/>
                  </a:lnTo>
                  <a:lnTo>
                    <a:pt x="2286" y="1689"/>
                  </a:lnTo>
                  <a:lnTo>
                    <a:pt x="2286" y="0"/>
                  </a:lnTo>
                  <a:close/>
                </a:path>
              </a:pathLst>
            </a:custGeom>
            <a:solidFill>
              <a:srgbClr val="5D7DAA"/>
            </a:solidFill>
          </p:spPr>
          <p:txBody>
            <a:bodyPr wrap="square" lIns="0" tIns="0" rIns="0" bIns="0" rtlCol="0"/>
            <a:lstStyle/>
            <a:p>
              <a:endParaRPr sz="1227"/>
            </a:p>
          </p:txBody>
        </p:sp>
        <p:sp>
          <p:nvSpPr>
            <p:cNvPr id="6804" name="object 6804"/>
            <p:cNvSpPr/>
            <p:nvPr/>
          </p:nvSpPr>
          <p:spPr>
            <a:xfrm>
              <a:off x="3058896" y="6942086"/>
              <a:ext cx="2540" cy="3175"/>
            </a:xfrm>
            <a:custGeom>
              <a:avLst/>
              <a:gdLst/>
              <a:ahLst/>
              <a:cxnLst/>
              <a:rect l="l" t="t" r="r" b="b"/>
              <a:pathLst>
                <a:path w="2539" h="3175">
                  <a:moveTo>
                    <a:pt x="2286" y="0"/>
                  </a:moveTo>
                  <a:lnTo>
                    <a:pt x="0" y="1320"/>
                  </a:lnTo>
                  <a:lnTo>
                    <a:pt x="0" y="3162"/>
                  </a:lnTo>
                  <a:lnTo>
                    <a:pt x="2286" y="1854"/>
                  </a:lnTo>
                  <a:lnTo>
                    <a:pt x="2286" y="0"/>
                  </a:lnTo>
                  <a:close/>
                </a:path>
              </a:pathLst>
            </a:custGeom>
            <a:solidFill>
              <a:srgbClr val="5D7DAB"/>
            </a:solidFill>
          </p:spPr>
          <p:txBody>
            <a:bodyPr wrap="square" lIns="0" tIns="0" rIns="0" bIns="0" rtlCol="0"/>
            <a:lstStyle/>
            <a:p>
              <a:endParaRPr sz="1227"/>
            </a:p>
          </p:txBody>
        </p:sp>
        <p:sp>
          <p:nvSpPr>
            <p:cNvPr id="6805" name="object 6805"/>
            <p:cNvSpPr/>
            <p:nvPr/>
          </p:nvSpPr>
          <p:spPr>
            <a:xfrm>
              <a:off x="3058896" y="6940461"/>
              <a:ext cx="2540" cy="3175"/>
            </a:xfrm>
            <a:custGeom>
              <a:avLst/>
              <a:gdLst/>
              <a:ahLst/>
              <a:cxnLst/>
              <a:rect l="l" t="t" r="r" b="b"/>
              <a:pathLst>
                <a:path w="2539" h="3175">
                  <a:moveTo>
                    <a:pt x="2286" y="0"/>
                  </a:moveTo>
                  <a:lnTo>
                    <a:pt x="0" y="1308"/>
                  </a:lnTo>
                  <a:lnTo>
                    <a:pt x="0" y="2946"/>
                  </a:lnTo>
                  <a:lnTo>
                    <a:pt x="2286" y="1625"/>
                  </a:lnTo>
                  <a:lnTo>
                    <a:pt x="2286" y="0"/>
                  </a:lnTo>
                  <a:close/>
                </a:path>
              </a:pathLst>
            </a:custGeom>
            <a:solidFill>
              <a:srgbClr val="5D7EAB"/>
            </a:solidFill>
          </p:spPr>
          <p:txBody>
            <a:bodyPr wrap="square" lIns="0" tIns="0" rIns="0" bIns="0" rtlCol="0"/>
            <a:lstStyle/>
            <a:p>
              <a:endParaRPr sz="1227"/>
            </a:p>
          </p:txBody>
        </p:sp>
        <p:sp>
          <p:nvSpPr>
            <p:cNvPr id="6806" name="object 6806"/>
            <p:cNvSpPr/>
            <p:nvPr/>
          </p:nvSpPr>
          <p:spPr>
            <a:xfrm>
              <a:off x="3058896" y="6936892"/>
              <a:ext cx="2540" cy="5080"/>
            </a:xfrm>
            <a:custGeom>
              <a:avLst/>
              <a:gdLst/>
              <a:ahLst/>
              <a:cxnLst/>
              <a:rect l="l" t="t" r="r" b="b"/>
              <a:pathLst>
                <a:path w="2539" h="5079">
                  <a:moveTo>
                    <a:pt x="2286" y="0"/>
                  </a:moveTo>
                  <a:lnTo>
                    <a:pt x="0" y="1308"/>
                  </a:lnTo>
                  <a:lnTo>
                    <a:pt x="0" y="2908"/>
                  </a:lnTo>
                  <a:lnTo>
                    <a:pt x="0" y="4876"/>
                  </a:lnTo>
                  <a:lnTo>
                    <a:pt x="2286" y="3568"/>
                  </a:lnTo>
                  <a:lnTo>
                    <a:pt x="2286" y="1600"/>
                  </a:lnTo>
                  <a:lnTo>
                    <a:pt x="2286" y="0"/>
                  </a:lnTo>
                  <a:close/>
                </a:path>
              </a:pathLst>
            </a:custGeom>
            <a:solidFill>
              <a:srgbClr val="5D7FAC"/>
            </a:solidFill>
          </p:spPr>
          <p:txBody>
            <a:bodyPr wrap="square" lIns="0" tIns="0" rIns="0" bIns="0" rtlCol="0"/>
            <a:lstStyle/>
            <a:p>
              <a:endParaRPr sz="1227"/>
            </a:p>
          </p:txBody>
        </p:sp>
        <p:sp>
          <p:nvSpPr>
            <p:cNvPr id="6807" name="object 6807"/>
            <p:cNvSpPr/>
            <p:nvPr/>
          </p:nvSpPr>
          <p:spPr>
            <a:xfrm>
              <a:off x="3058896" y="6934924"/>
              <a:ext cx="2540" cy="3810"/>
            </a:xfrm>
            <a:custGeom>
              <a:avLst/>
              <a:gdLst/>
              <a:ahLst/>
              <a:cxnLst/>
              <a:rect l="l" t="t" r="r" b="b"/>
              <a:pathLst>
                <a:path w="2539" h="3809">
                  <a:moveTo>
                    <a:pt x="2286" y="0"/>
                  </a:moveTo>
                  <a:lnTo>
                    <a:pt x="0" y="1308"/>
                  </a:lnTo>
                  <a:lnTo>
                    <a:pt x="0" y="3276"/>
                  </a:lnTo>
                  <a:lnTo>
                    <a:pt x="2286" y="1968"/>
                  </a:lnTo>
                  <a:lnTo>
                    <a:pt x="2286" y="0"/>
                  </a:lnTo>
                  <a:close/>
                </a:path>
              </a:pathLst>
            </a:custGeom>
            <a:solidFill>
              <a:srgbClr val="5D7FAD"/>
            </a:solidFill>
          </p:spPr>
          <p:txBody>
            <a:bodyPr wrap="square" lIns="0" tIns="0" rIns="0" bIns="0" rtlCol="0"/>
            <a:lstStyle/>
            <a:p>
              <a:endParaRPr sz="1227"/>
            </a:p>
          </p:txBody>
        </p:sp>
        <p:sp>
          <p:nvSpPr>
            <p:cNvPr id="6808" name="object 6808"/>
            <p:cNvSpPr/>
            <p:nvPr/>
          </p:nvSpPr>
          <p:spPr>
            <a:xfrm>
              <a:off x="3058896" y="6933158"/>
              <a:ext cx="2540" cy="3175"/>
            </a:xfrm>
            <a:custGeom>
              <a:avLst/>
              <a:gdLst/>
              <a:ahLst/>
              <a:cxnLst/>
              <a:rect l="l" t="t" r="r" b="b"/>
              <a:pathLst>
                <a:path w="2539" h="3175">
                  <a:moveTo>
                    <a:pt x="2286" y="0"/>
                  </a:moveTo>
                  <a:lnTo>
                    <a:pt x="0" y="1320"/>
                  </a:lnTo>
                  <a:lnTo>
                    <a:pt x="0" y="3073"/>
                  </a:lnTo>
                  <a:lnTo>
                    <a:pt x="2286" y="1765"/>
                  </a:lnTo>
                  <a:lnTo>
                    <a:pt x="2286" y="0"/>
                  </a:lnTo>
                  <a:close/>
                </a:path>
              </a:pathLst>
            </a:custGeom>
            <a:solidFill>
              <a:srgbClr val="5D80AD"/>
            </a:solidFill>
          </p:spPr>
          <p:txBody>
            <a:bodyPr wrap="square" lIns="0" tIns="0" rIns="0" bIns="0" rtlCol="0"/>
            <a:lstStyle/>
            <a:p>
              <a:endParaRPr sz="1227"/>
            </a:p>
          </p:txBody>
        </p:sp>
        <p:sp>
          <p:nvSpPr>
            <p:cNvPr id="6809" name="object 6809"/>
            <p:cNvSpPr/>
            <p:nvPr/>
          </p:nvSpPr>
          <p:spPr>
            <a:xfrm>
              <a:off x="3058896" y="6931215"/>
              <a:ext cx="2540" cy="3810"/>
            </a:xfrm>
            <a:custGeom>
              <a:avLst/>
              <a:gdLst/>
              <a:ahLst/>
              <a:cxnLst/>
              <a:rect l="l" t="t" r="r" b="b"/>
              <a:pathLst>
                <a:path w="2539" h="3809">
                  <a:moveTo>
                    <a:pt x="2286" y="0"/>
                  </a:moveTo>
                  <a:lnTo>
                    <a:pt x="0" y="1320"/>
                  </a:lnTo>
                  <a:lnTo>
                    <a:pt x="0" y="3263"/>
                  </a:lnTo>
                  <a:lnTo>
                    <a:pt x="2286" y="1943"/>
                  </a:lnTo>
                  <a:lnTo>
                    <a:pt x="2286" y="0"/>
                  </a:lnTo>
                  <a:close/>
                </a:path>
              </a:pathLst>
            </a:custGeom>
            <a:solidFill>
              <a:srgbClr val="5D81AD"/>
            </a:solidFill>
          </p:spPr>
          <p:txBody>
            <a:bodyPr wrap="square" lIns="0" tIns="0" rIns="0" bIns="0" rtlCol="0"/>
            <a:lstStyle/>
            <a:p>
              <a:endParaRPr sz="1227"/>
            </a:p>
          </p:txBody>
        </p:sp>
        <p:sp>
          <p:nvSpPr>
            <p:cNvPr id="6810" name="object 6810"/>
            <p:cNvSpPr/>
            <p:nvPr/>
          </p:nvSpPr>
          <p:spPr>
            <a:xfrm>
              <a:off x="3058896" y="6929348"/>
              <a:ext cx="2540" cy="3810"/>
            </a:xfrm>
            <a:custGeom>
              <a:avLst/>
              <a:gdLst/>
              <a:ahLst/>
              <a:cxnLst/>
              <a:rect l="l" t="t" r="r" b="b"/>
              <a:pathLst>
                <a:path w="2539" h="3809">
                  <a:moveTo>
                    <a:pt x="2286" y="0"/>
                  </a:moveTo>
                  <a:lnTo>
                    <a:pt x="0" y="1320"/>
                  </a:lnTo>
                  <a:lnTo>
                    <a:pt x="0" y="3187"/>
                  </a:lnTo>
                  <a:lnTo>
                    <a:pt x="2286" y="1866"/>
                  </a:lnTo>
                  <a:lnTo>
                    <a:pt x="2286" y="0"/>
                  </a:lnTo>
                  <a:close/>
                </a:path>
              </a:pathLst>
            </a:custGeom>
            <a:solidFill>
              <a:srgbClr val="5E81AE"/>
            </a:solidFill>
          </p:spPr>
          <p:txBody>
            <a:bodyPr wrap="square" lIns="0" tIns="0" rIns="0" bIns="0" rtlCol="0"/>
            <a:lstStyle/>
            <a:p>
              <a:endParaRPr sz="1227"/>
            </a:p>
          </p:txBody>
        </p:sp>
        <p:sp>
          <p:nvSpPr>
            <p:cNvPr id="6811" name="object 6811"/>
            <p:cNvSpPr/>
            <p:nvPr/>
          </p:nvSpPr>
          <p:spPr>
            <a:xfrm>
              <a:off x="3058896" y="6927710"/>
              <a:ext cx="2540" cy="3175"/>
            </a:xfrm>
            <a:custGeom>
              <a:avLst/>
              <a:gdLst/>
              <a:ahLst/>
              <a:cxnLst/>
              <a:rect l="l" t="t" r="r" b="b"/>
              <a:pathLst>
                <a:path w="2539" h="3175">
                  <a:moveTo>
                    <a:pt x="2286" y="0"/>
                  </a:moveTo>
                  <a:lnTo>
                    <a:pt x="0" y="1320"/>
                  </a:lnTo>
                  <a:lnTo>
                    <a:pt x="0" y="2959"/>
                  </a:lnTo>
                  <a:lnTo>
                    <a:pt x="2286" y="1638"/>
                  </a:lnTo>
                  <a:lnTo>
                    <a:pt x="2286" y="0"/>
                  </a:lnTo>
                  <a:close/>
                </a:path>
              </a:pathLst>
            </a:custGeom>
            <a:solidFill>
              <a:srgbClr val="5E81AF"/>
            </a:solidFill>
          </p:spPr>
          <p:txBody>
            <a:bodyPr wrap="square" lIns="0" tIns="0" rIns="0" bIns="0" rtlCol="0"/>
            <a:lstStyle/>
            <a:p>
              <a:endParaRPr sz="1227"/>
            </a:p>
          </p:txBody>
        </p:sp>
        <p:sp>
          <p:nvSpPr>
            <p:cNvPr id="6812" name="object 6812"/>
            <p:cNvSpPr/>
            <p:nvPr/>
          </p:nvSpPr>
          <p:spPr>
            <a:xfrm>
              <a:off x="3058896" y="6924078"/>
              <a:ext cx="2540" cy="5080"/>
            </a:xfrm>
            <a:custGeom>
              <a:avLst/>
              <a:gdLst/>
              <a:ahLst/>
              <a:cxnLst/>
              <a:rect l="l" t="t" r="r" b="b"/>
              <a:pathLst>
                <a:path w="2539" h="5079">
                  <a:moveTo>
                    <a:pt x="2286" y="0"/>
                  </a:moveTo>
                  <a:lnTo>
                    <a:pt x="0" y="1320"/>
                  </a:lnTo>
                  <a:lnTo>
                    <a:pt x="0" y="2971"/>
                  </a:lnTo>
                  <a:lnTo>
                    <a:pt x="0" y="4953"/>
                  </a:lnTo>
                  <a:lnTo>
                    <a:pt x="2286" y="3632"/>
                  </a:lnTo>
                  <a:lnTo>
                    <a:pt x="2286" y="1651"/>
                  </a:lnTo>
                  <a:lnTo>
                    <a:pt x="2286" y="0"/>
                  </a:lnTo>
                  <a:close/>
                </a:path>
              </a:pathLst>
            </a:custGeom>
            <a:solidFill>
              <a:srgbClr val="5E82AF"/>
            </a:solidFill>
          </p:spPr>
          <p:txBody>
            <a:bodyPr wrap="square" lIns="0" tIns="0" rIns="0" bIns="0" rtlCol="0"/>
            <a:lstStyle/>
            <a:p>
              <a:endParaRPr sz="1227"/>
            </a:p>
          </p:txBody>
        </p:sp>
        <p:sp>
          <p:nvSpPr>
            <p:cNvPr id="6813" name="object 6813"/>
            <p:cNvSpPr/>
            <p:nvPr/>
          </p:nvSpPr>
          <p:spPr>
            <a:xfrm>
              <a:off x="3058896" y="6922185"/>
              <a:ext cx="2540" cy="3810"/>
            </a:xfrm>
            <a:custGeom>
              <a:avLst/>
              <a:gdLst/>
              <a:ahLst/>
              <a:cxnLst/>
              <a:rect l="l" t="t" r="r" b="b"/>
              <a:pathLst>
                <a:path w="2539" h="3809">
                  <a:moveTo>
                    <a:pt x="2286" y="0"/>
                  </a:moveTo>
                  <a:lnTo>
                    <a:pt x="0" y="1320"/>
                  </a:lnTo>
                  <a:lnTo>
                    <a:pt x="0" y="3213"/>
                  </a:lnTo>
                  <a:lnTo>
                    <a:pt x="2286" y="1892"/>
                  </a:lnTo>
                  <a:lnTo>
                    <a:pt x="2286" y="0"/>
                  </a:lnTo>
                  <a:close/>
                </a:path>
              </a:pathLst>
            </a:custGeom>
            <a:solidFill>
              <a:srgbClr val="5E83B0"/>
            </a:solidFill>
          </p:spPr>
          <p:txBody>
            <a:bodyPr wrap="square" lIns="0" tIns="0" rIns="0" bIns="0" rtlCol="0"/>
            <a:lstStyle/>
            <a:p>
              <a:endParaRPr sz="1227"/>
            </a:p>
          </p:txBody>
        </p:sp>
        <p:sp>
          <p:nvSpPr>
            <p:cNvPr id="6814" name="object 6814"/>
            <p:cNvSpPr/>
            <p:nvPr/>
          </p:nvSpPr>
          <p:spPr>
            <a:xfrm>
              <a:off x="3058896" y="6918629"/>
              <a:ext cx="2540" cy="5080"/>
            </a:xfrm>
            <a:custGeom>
              <a:avLst/>
              <a:gdLst/>
              <a:ahLst/>
              <a:cxnLst/>
              <a:rect l="l" t="t" r="r" b="b"/>
              <a:pathLst>
                <a:path w="2539" h="5079">
                  <a:moveTo>
                    <a:pt x="2286" y="0"/>
                  </a:moveTo>
                  <a:lnTo>
                    <a:pt x="0" y="1320"/>
                  </a:lnTo>
                  <a:lnTo>
                    <a:pt x="0" y="3263"/>
                  </a:lnTo>
                  <a:lnTo>
                    <a:pt x="0" y="4876"/>
                  </a:lnTo>
                  <a:lnTo>
                    <a:pt x="2286" y="3556"/>
                  </a:lnTo>
                  <a:lnTo>
                    <a:pt x="2286" y="1955"/>
                  </a:lnTo>
                  <a:lnTo>
                    <a:pt x="2286" y="0"/>
                  </a:lnTo>
                  <a:close/>
                </a:path>
              </a:pathLst>
            </a:custGeom>
            <a:solidFill>
              <a:srgbClr val="5E83B1"/>
            </a:solidFill>
          </p:spPr>
          <p:txBody>
            <a:bodyPr wrap="square" lIns="0" tIns="0" rIns="0" bIns="0" rtlCol="0"/>
            <a:lstStyle/>
            <a:p>
              <a:endParaRPr sz="1227"/>
            </a:p>
          </p:txBody>
        </p:sp>
        <p:sp>
          <p:nvSpPr>
            <p:cNvPr id="6815" name="object 6815"/>
            <p:cNvSpPr/>
            <p:nvPr/>
          </p:nvSpPr>
          <p:spPr>
            <a:xfrm>
              <a:off x="3058896" y="6917080"/>
              <a:ext cx="2540" cy="3175"/>
            </a:xfrm>
            <a:custGeom>
              <a:avLst/>
              <a:gdLst/>
              <a:ahLst/>
              <a:cxnLst/>
              <a:rect l="l" t="t" r="r" b="b"/>
              <a:pathLst>
                <a:path w="2539" h="3175">
                  <a:moveTo>
                    <a:pt x="2286" y="0"/>
                  </a:moveTo>
                  <a:lnTo>
                    <a:pt x="0" y="1320"/>
                  </a:lnTo>
                  <a:lnTo>
                    <a:pt x="0" y="2870"/>
                  </a:lnTo>
                  <a:lnTo>
                    <a:pt x="2286" y="1549"/>
                  </a:lnTo>
                  <a:lnTo>
                    <a:pt x="2286" y="0"/>
                  </a:lnTo>
                  <a:close/>
                </a:path>
              </a:pathLst>
            </a:custGeom>
            <a:solidFill>
              <a:srgbClr val="5E84B2"/>
            </a:solidFill>
          </p:spPr>
          <p:txBody>
            <a:bodyPr wrap="square" lIns="0" tIns="0" rIns="0" bIns="0" rtlCol="0"/>
            <a:lstStyle/>
            <a:p>
              <a:endParaRPr sz="1227"/>
            </a:p>
          </p:txBody>
        </p:sp>
        <p:sp>
          <p:nvSpPr>
            <p:cNvPr id="6816" name="object 6816"/>
            <p:cNvSpPr/>
            <p:nvPr/>
          </p:nvSpPr>
          <p:spPr>
            <a:xfrm>
              <a:off x="3058896" y="6915035"/>
              <a:ext cx="2540" cy="3810"/>
            </a:xfrm>
            <a:custGeom>
              <a:avLst/>
              <a:gdLst/>
              <a:ahLst/>
              <a:cxnLst/>
              <a:rect l="l" t="t" r="r" b="b"/>
              <a:pathLst>
                <a:path w="2539" h="3809">
                  <a:moveTo>
                    <a:pt x="2286" y="0"/>
                  </a:moveTo>
                  <a:lnTo>
                    <a:pt x="0" y="1320"/>
                  </a:lnTo>
                  <a:lnTo>
                    <a:pt x="0" y="3365"/>
                  </a:lnTo>
                  <a:lnTo>
                    <a:pt x="2286" y="2044"/>
                  </a:lnTo>
                  <a:lnTo>
                    <a:pt x="2286" y="0"/>
                  </a:lnTo>
                  <a:close/>
                </a:path>
              </a:pathLst>
            </a:custGeom>
            <a:solidFill>
              <a:srgbClr val="5E85B2"/>
            </a:solidFill>
          </p:spPr>
          <p:txBody>
            <a:bodyPr wrap="square" lIns="0" tIns="0" rIns="0" bIns="0" rtlCol="0"/>
            <a:lstStyle/>
            <a:p>
              <a:endParaRPr sz="1227"/>
            </a:p>
          </p:txBody>
        </p:sp>
        <p:sp>
          <p:nvSpPr>
            <p:cNvPr id="6817" name="object 6817"/>
            <p:cNvSpPr/>
            <p:nvPr/>
          </p:nvSpPr>
          <p:spPr>
            <a:xfrm>
              <a:off x="3058896" y="6911555"/>
              <a:ext cx="2540" cy="5080"/>
            </a:xfrm>
            <a:custGeom>
              <a:avLst/>
              <a:gdLst/>
              <a:ahLst/>
              <a:cxnLst/>
              <a:rect l="l" t="t" r="r" b="b"/>
              <a:pathLst>
                <a:path w="2539" h="5079">
                  <a:moveTo>
                    <a:pt x="2286" y="0"/>
                  </a:moveTo>
                  <a:lnTo>
                    <a:pt x="0" y="1308"/>
                  </a:lnTo>
                  <a:lnTo>
                    <a:pt x="0" y="2895"/>
                  </a:lnTo>
                  <a:lnTo>
                    <a:pt x="0" y="4800"/>
                  </a:lnTo>
                  <a:lnTo>
                    <a:pt x="2286" y="3479"/>
                  </a:lnTo>
                  <a:lnTo>
                    <a:pt x="2286" y="1574"/>
                  </a:lnTo>
                  <a:lnTo>
                    <a:pt x="2286" y="0"/>
                  </a:lnTo>
                  <a:close/>
                </a:path>
              </a:pathLst>
            </a:custGeom>
            <a:solidFill>
              <a:srgbClr val="5E86B3"/>
            </a:solidFill>
          </p:spPr>
          <p:txBody>
            <a:bodyPr wrap="square" lIns="0" tIns="0" rIns="0" bIns="0" rtlCol="0"/>
            <a:lstStyle/>
            <a:p>
              <a:endParaRPr sz="1227"/>
            </a:p>
          </p:txBody>
        </p:sp>
        <p:sp>
          <p:nvSpPr>
            <p:cNvPr id="6818" name="object 6818"/>
            <p:cNvSpPr/>
            <p:nvPr/>
          </p:nvSpPr>
          <p:spPr>
            <a:xfrm>
              <a:off x="3058896" y="6909612"/>
              <a:ext cx="2540" cy="3810"/>
            </a:xfrm>
            <a:custGeom>
              <a:avLst/>
              <a:gdLst/>
              <a:ahLst/>
              <a:cxnLst/>
              <a:rect l="l" t="t" r="r" b="b"/>
              <a:pathLst>
                <a:path w="2539" h="3809">
                  <a:moveTo>
                    <a:pt x="2286" y="0"/>
                  </a:moveTo>
                  <a:lnTo>
                    <a:pt x="0" y="1320"/>
                  </a:lnTo>
                  <a:lnTo>
                    <a:pt x="0" y="3251"/>
                  </a:lnTo>
                  <a:lnTo>
                    <a:pt x="2286" y="1943"/>
                  </a:lnTo>
                  <a:lnTo>
                    <a:pt x="2286" y="0"/>
                  </a:lnTo>
                  <a:close/>
                </a:path>
              </a:pathLst>
            </a:custGeom>
            <a:solidFill>
              <a:srgbClr val="5E86B4"/>
            </a:solidFill>
          </p:spPr>
          <p:txBody>
            <a:bodyPr wrap="square" lIns="0" tIns="0" rIns="0" bIns="0" rtlCol="0"/>
            <a:lstStyle/>
            <a:p>
              <a:endParaRPr sz="1227"/>
            </a:p>
          </p:txBody>
        </p:sp>
        <p:sp>
          <p:nvSpPr>
            <p:cNvPr id="6819" name="object 6819"/>
            <p:cNvSpPr/>
            <p:nvPr/>
          </p:nvSpPr>
          <p:spPr>
            <a:xfrm>
              <a:off x="3058896" y="6905993"/>
              <a:ext cx="2540" cy="5080"/>
            </a:xfrm>
            <a:custGeom>
              <a:avLst/>
              <a:gdLst/>
              <a:ahLst/>
              <a:cxnLst/>
              <a:rect l="l" t="t" r="r" b="b"/>
              <a:pathLst>
                <a:path w="2539" h="5079">
                  <a:moveTo>
                    <a:pt x="2286" y="0"/>
                  </a:moveTo>
                  <a:lnTo>
                    <a:pt x="0" y="1320"/>
                  </a:lnTo>
                  <a:lnTo>
                    <a:pt x="0" y="3302"/>
                  </a:lnTo>
                  <a:lnTo>
                    <a:pt x="0" y="4940"/>
                  </a:lnTo>
                  <a:lnTo>
                    <a:pt x="2286" y="3619"/>
                  </a:lnTo>
                  <a:lnTo>
                    <a:pt x="2286" y="1993"/>
                  </a:lnTo>
                  <a:lnTo>
                    <a:pt x="2286" y="0"/>
                  </a:lnTo>
                  <a:close/>
                </a:path>
              </a:pathLst>
            </a:custGeom>
            <a:solidFill>
              <a:srgbClr val="5E87B4"/>
            </a:solidFill>
          </p:spPr>
          <p:txBody>
            <a:bodyPr wrap="square" lIns="0" tIns="0" rIns="0" bIns="0" rtlCol="0"/>
            <a:lstStyle/>
            <a:p>
              <a:endParaRPr sz="1227"/>
            </a:p>
          </p:txBody>
        </p:sp>
        <p:sp>
          <p:nvSpPr>
            <p:cNvPr id="6820" name="object 6820"/>
            <p:cNvSpPr/>
            <p:nvPr/>
          </p:nvSpPr>
          <p:spPr>
            <a:xfrm>
              <a:off x="3058896" y="6904393"/>
              <a:ext cx="2540" cy="3175"/>
            </a:xfrm>
            <a:custGeom>
              <a:avLst/>
              <a:gdLst/>
              <a:ahLst/>
              <a:cxnLst/>
              <a:rect l="l" t="t" r="r" b="b"/>
              <a:pathLst>
                <a:path w="2539" h="3175">
                  <a:moveTo>
                    <a:pt x="2286" y="0"/>
                  </a:moveTo>
                  <a:lnTo>
                    <a:pt x="0" y="1308"/>
                  </a:lnTo>
                  <a:lnTo>
                    <a:pt x="0" y="2920"/>
                  </a:lnTo>
                  <a:lnTo>
                    <a:pt x="2286" y="1600"/>
                  </a:lnTo>
                  <a:lnTo>
                    <a:pt x="2286" y="0"/>
                  </a:lnTo>
                  <a:close/>
                </a:path>
              </a:pathLst>
            </a:custGeom>
            <a:solidFill>
              <a:srgbClr val="5E88B5"/>
            </a:solidFill>
          </p:spPr>
          <p:txBody>
            <a:bodyPr wrap="square" lIns="0" tIns="0" rIns="0" bIns="0" rtlCol="0"/>
            <a:lstStyle/>
            <a:p>
              <a:endParaRPr sz="1227"/>
            </a:p>
          </p:txBody>
        </p:sp>
        <p:sp>
          <p:nvSpPr>
            <p:cNvPr id="6821" name="object 6821"/>
            <p:cNvSpPr/>
            <p:nvPr/>
          </p:nvSpPr>
          <p:spPr>
            <a:xfrm>
              <a:off x="3058896" y="6902450"/>
              <a:ext cx="2540" cy="3810"/>
            </a:xfrm>
            <a:custGeom>
              <a:avLst/>
              <a:gdLst/>
              <a:ahLst/>
              <a:cxnLst/>
              <a:rect l="l" t="t" r="r" b="b"/>
              <a:pathLst>
                <a:path w="2539" h="3809">
                  <a:moveTo>
                    <a:pt x="2286" y="0"/>
                  </a:moveTo>
                  <a:lnTo>
                    <a:pt x="0" y="1308"/>
                  </a:lnTo>
                  <a:lnTo>
                    <a:pt x="0" y="3251"/>
                  </a:lnTo>
                  <a:lnTo>
                    <a:pt x="2286" y="1943"/>
                  </a:lnTo>
                  <a:lnTo>
                    <a:pt x="2286" y="0"/>
                  </a:lnTo>
                  <a:close/>
                </a:path>
              </a:pathLst>
            </a:custGeom>
            <a:solidFill>
              <a:srgbClr val="5E88B6"/>
            </a:solidFill>
          </p:spPr>
          <p:txBody>
            <a:bodyPr wrap="square" lIns="0" tIns="0" rIns="0" bIns="0" rtlCol="0"/>
            <a:lstStyle/>
            <a:p>
              <a:endParaRPr sz="1227"/>
            </a:p>
          </p:txBody>
        </p:sp>
        <p:sp>
          <p:nvSpPr>
            <p:cNvPr id="6822" name="object 6822"/>
            <p:cNvSpPr/>
            <p:nvPr/>
          </p:nvSpPr>
          <p:spPr>
            <a:xfrm>
              <a:off x="3058896" y="6900583"/>
              <a:ext cx="2540" cy="3175"/>
            </a:xfrm>
            <a:custGeom>
              <a:avLst/>
              <a:gdLst/>
              <a:ahLst/>
              <a:cxnLst/>
              <a:rect l="l" t="t" r="r" b="b"/>
              <a:pathLst>
                <a:path w="2539" h="3175">
                  <a:moveTo>
                    <a:pt x="2286" y="0"/>
                  </a:moveTo>
                  <a:lnTo>
                    <a:pt x="0" y="1320"/>
                  </a:lnTo>
                  <a:lnTo>
                    <a:pt x="0" y="3174"/>
                  </a:lnTo>
                  <a:lnTo>
                    <a:pt x="2286" y="1866"/>
                  </a:lnTo>
                  <a:lnTo>
                    <a:pt x="2286" y="0"/>
                  </a:lnTo>
                  <a:close/>
                </a:path>
              </a:pathLst>
            </a:custGeom>
            <a:solidFill>
              <a:srgbClr val="5F88B6"/>
            </a:solidFill>
          </p:spPr>
          <p:txBody>
            <a:bodyPr wrap="square" lIns="0" tIns="0" rIns="0" bIns="0" rtlCol="0"/>
            <a:lstStyle/>
            <a:p>
              <a:endParaRPr sz="1227"/>
            </a:p>
          </p:txBody>
        </p:sp>
        <p:sp>
          <p:nvSpPr>
            <p:cNvPr id="6823" name="object 6823"/>
            <p:cNvSpPr/>
            <p:nvPr/>
          </p:nvSpPr>
          <p:spPr>
            <a:xfrm>
              <a:off x="3058896" y="6898970"/>
              <a:ext cx="2540" cy="3175"/>
            </a:xfrm>
            <a:custGeom>
              <a:avLst/>
              <a:gdLst/>
              <a:ahLst/>
              <a:cxnLst/>
              <a:rect l="l" t="t" r="r" b="b"/>
              <a:pathLst>
                <a:path w="2539" h="3175">
                  <a:moveTo>
                    <a:pt x="2286" y="0"/>
                  </a:moveTo>
                  <a:lnTo>
                    <a:pt x="0" y="1308"/>
                  </a:lnTo>
                  <a:lnTo>
                    <a:pt x="0" y="2933"/>
                  </a:lnTo>
                  <a:lnTo>
                    <a:pt x="2286" y="1612"/>
                  </a:lnTo>
                  <a:lnTo>
                    <a:pt x="2286" y="0"/>
                  </a:lnTo>
                  <a:close/>
                </a:path>
              </a:pathLst>
            </a:custGeom>
            <a:solidFill>
              <a:srgbClr val="5F89B6"/>
            </a:solidFill>
          </p:spPr>
          <p:txBody>
            <a:bodyPr wrap="square" lIns="0" tIns="0" rIns="0" bIns="0" rtlCol="0"/>
            <a:lstStyle/>
            <a:p>
              <a:endParaRPr sz="1227"/>
            </a:p>
          </p:txBody>
        </p:sp>
        <p:sp>
          <p:nvSpPr>
            <p:cNvPr id="6824" name="object 6824"/>
            <p:cNvSpPr/>
            <p:nvPr/>
          </p:nvSpPr>
          <p:spPr>
            <a:xfrm>
              <a:off x="3058896" y="6896912"/>
              <a:ext cx="2540" cy="3810"/>
            </a:xfrm>
            <a:custGeom>
              <a:avLst/>
              <a:gdLst/>
              <a:ahLst/>
              <a:cxnLst/>
              <a:rect l="l" t="t" r="r" b="b"/>
              <a:pathLst>
                <a:path w="2539" h="3809">
                  <a:moveTo>
                    <a:pt x="2286" y="0"/>
                  </a:moveTo>
                  <a:lnTo>
                    <a:pt x="0" y="1320"/>
                  </a:lnTo>
                  <a:lnTo>
                    <a:pt x="0" y="3365"/>
                  </a:lnTo>
                  <a:lnTo>
                    <a:pt x="2286" y="2057"/>
                  </a:lnTo>
                  <a:lnTo>
                    <a:pt x="2286" y="0"/>
                  </a:lnTo>
                  <a:close/>
                </a:path>
              </a:pathLst>
            </a:custGeom>
            <a:solidFill>
              <a:srgbClr val="5F8AB7"/>
            </a:solidFill>
          </p:spPr>
          <p:txBody>
            <a:bodyPr wrap="square" lIns="0" tIns="0" rIns="0" bIns="0" rtlCol="0"/>
            <a:lstStyle/>
            <a:p>
              <a:endParaRPr sz="1227"/>
            </a:p>
          </p:txBody>
        </p:sp>
        <p:sp>
          <p:nvSpPr>
            <p:cNvPr id="6825" name="object 6825"/>
            <p:cNvSpPr/>
            <p:nvPr/>
          </p:nvSpPr>
          <p:spPr>
            <a:xfrm>
              <a:off x="3055213" y="6895147"/>
              <a:ext cx="6350" cy="3175"/>
            </a:xfrm>
            <a:custGeom>
              <a:avLst/>
              <a:gdLst/>
              <a:ahLst/>
              <a:cxnLst/>
              <a:rect l="l" t="t" r="r" b="b"/>
              <a:pathLst>
                <a:path w="6350" h="3175">
                  <a:moveTo>
                    <a:pt x="5969" y="1028"/>
                  </a:moveTo>
                  <a:lnTo>
                    <a:pt x="5092" y="723"/>
                  </a:lnTo>
                  <a:lnTo>
                    <a:pt x="2984" y="0"/>
                  </a:lnTo>
                  <a:lnTo>
                    <a:pt x="0" y="1701"/>
                  </a:lnTo>
                  <a:lnTo>
                    <a:pt x="2120" y="2438"/>
                  </a:lnTo>
                  <a:lnTo>
                    <a:pt x="3683" y="2971"/>
                  </a:lnTo>
                  <a:lnTo>
                    <a:pt x="5969" y="1765"/>
                  </a:lnTo>
                  <a:lnTo>
                    <a:pt x="5969" y="1028"/>
                  </a:lnTo>
                  <a:close/>
                </a:path>
              </a:pathLst>
            </a:custGeom>
            <a:solidFill>
              <a:srgbClr val="5F8AB8"/>
            </a:solidFill>
          </p:spPr>
          <p:txBody>
            <a:bodyPr wrap="square" lIns="0" tIns="0" rIns="0" bIns="0" rtlCol="0"/>
            <a:lstStyle/>
            <a:p>
              <a:endParaRPr sz="1227"/>
            </a:p>
          </p:txBody>
        </p:sp>
        <p:sp>
          <p:nvSpPr>
            <p:cNvPr id="6826" name="object 6826"/>
            <p:cNvSpPr/>
            <p:nvPr/>
          </p:nvSpPr>
          <p:spPr>
            <a:xfrm>
              <a:off x="3053473" y="6894538"/>
              <a:ext cx="5080" cy="2540"/>
            </a:xfrm>
            <a:custGeom>
              <a:avLst/>
              <a:gdLst/>
              <a:ahLst/>
              <a:cxnLst/>
              <a:rect l="l" t="t" r="r" b="b"/>
              <a:pathLst>
                <a:path w="5080" h="2540">
                  <a:moveTo>
                    <a:pt x="2984" y="0"/>
                  </a:moveTo>
                  <a:lnTo>
                    <a:pt x="0" y="1714"/>
                  </a:lnTo>
                  <a:lnTo>
                    <a:pt x="1739" y="2311"/>
                  </a:lnTo>
                  <a:lnTo>
                    <a:pt x="4724" y="609"/>
                  </a:lnTo>
                  <a:lnTo>
                    <a:pt x="2984" y="0"/>
                  </a:lnTo>
                  <a:close/>
                </a:path>
              </a:pathLst>
            </a:custGeom>
            <a:solidFill>
              <a:srgbClr val="5F8BB8"/>
            </a:solidFill>
          </p:spPr>
          <p:txBody>
            <a:bodyPr wrap="square" lIns="0" tIns="0" rIns="0" bIns="0" rtlCol="0"/>
            <a:lstStyle/>
            <a:p>
              <a:endParaRPr sz="1227"/>
            </a:p>
          </p:txBody>
        </p:sp>
        <p:sp>
          <p:nvSpPr>
            <p:cNvPr id="6827" name="object 6827"/>
            <p:cNvSpPr/>
            <p:nvPr/>
          </p:nvSpPr>
          <p:spPr>
            <a:xfrm>
              <a:off x="3051149" y="6893737"/>
              <a:ext cx="5715" cy="2540"/>
            </a:xfrm>
            <a:custGeom>
              <a:avLst/>
              <a:gdLst/>
              <a:ahLst/>
              <a:cxnLst/>
              <a:rect l="l" t="t" r="r" b="b"/>
              <a:pathLst>
                <a:path w="5714" h="2540">
                  <a:moveTo>
                    <a:pt x="2984" y="0"/>
                  </a:moveTo>
                  <a:lnTo>
                    <a:pt x="0" y="1714"/>
                  </a:lnTo>
                  <a:lnTo>
                    <a:pt x="2324" y="2514"/>
                  </a:lnTo>
                  <a:lnTo>
                    <a:pt x="5308" y="800"/>
                  </a:lnTo>
                  <a:lnTo>
                    <a:pt x="2984" y="0"/>
                  </a:lnTo>
                  <a:close/>
                </a:path>
              </a:pathLst>
            </a:custGeom>
            <a:solidFill>
              <a:srgbClr val="5F8CB9"/>
            </a:solidFill>
          </p:spPr>
          <p:txBody>
            <a:bodyPr wrap="square" lIns="0" tIns="0" rIns="0" bIns="0" rtlCol="0"/>
            <a:lstStyle/>
            <a:p>
              <a:endParaRPr sz="1227"/>
            </a:p>
          </p:txBody>
        </p:sp>
        <p:sp>
          <p:nvSpPr>
            <p:cNvPr id="6828" name="object 6828"/>
            <p:cNvSpPr/>
            <p:nvPr/>
          </p:nvSpPr>
          <p:spPr>
            <a:xfrm>
              <a:off x="3049473" y="6893153"/>
              <a:ext cx="5080" cy="2540"/>
            </a:xfrm>
            <a:custGeom>
              <a:avLst/>
              <a:gdLst/>
              <a:ahLst/>
              <a:cxnLst/>
              <a:rect l="l" t="t" r="r" b="b"/>
              <a:pathLst>
                <a:path w="5080" h="2540">
                  <a:moveTo>
                    <a:pt x="2984" y="0"/>
                  </a:moveTo>
                  <a:lnTo>
                    <a:pt x="0" y="1727"/>
                  </a:lnTo>
                  <a:lnTo>
                    <a:pt x="1676" y="2298"/>
                  </a:lnTo>
                  <a:lnTo>
                    <a:pt x="4660" y="584"/>
                  </a:lnTo>
                  <a:lnTo>
                    <a:pt x="2984" y="0"/>
                  </a:lnTo>
                  <a:close/>
                </a:path>
              </a:pathLst>
            </a:custGeom>
            <a:solidFill>
              <a:srgbClr val="5F8CBA"/>
            </a:solidFill>
          </p:spPr>
          <p:txBody>
            <a:bodyPr wrap="square" lIns="0" tIns="0" rIns="0" bIns="0" rtlCol="0"/>
            <a:lstStyle/>
            <a:p>
              <a:endParaRPr sz="1227"/>
            </a:p>
          </p:txBody>
        </p:sp>
        <p:sp>
          <p:nvSpPr>
            <p:cNvPr id="6829" name="object 6829"/>
            <p:cNvSpPr/>
            <p:nvPr/>
          </p:nvSpPr>
          <p:spPr>
            <a:xfrm>
              <a:off x="3047238" y="6892391"/>
              <a:ext cx="5715" cy="2540"/>
            </a:xfrm>
            <a:custGeom>
              <a:avLst/>
              <a:gdLst/>
              <a:ahLst/>
              <a:cxnLst/>
              <a:rect l="l" t="t" r="r" b="b"/>
              <a:pathLst>
                <a:path w="5714" h="2540">
                  <a:moveTo>
                    <a:pt x="2997" y="0"/>
                  </a:moveTo>
                  <a:lnTo>
                    <a:pt x="0" y="1714"/>
                  </a:lnTo>
                  <a:lnTo>
                    <a:pt x="2235" y="2489"/>
                  </a:lnTo>
                  <a:lnTo>
                    <a:pt x="5219" y="762"/>
                  </a:lnTo>
                  <a:lnTo>
                    <a:pt x="2997" y="0"/>
                  </a:lnTo>
                  <a:close/>
                </a:path>
              </a:pathLst>
            </a:custGeom>
            <a:solidFill>
              <a:srgbClr val="608DBA"/>
            </a:solidFill>
          </p:spPr>
          <p:txBody>
            <a:bodyPr wrap="square" lIns="0" tIns="0" rIns="0" bIns="0" rtlCol="0"/>
            <a:lstStyle/>
            <a:p>
              <a:endParaRPr sz="1227"/>
            </a:p>
          </p:txBody>
        </p:sp>
        <p:sp>
          <p:nvSpPr>
            <p:cNvPr id="6830" name="object 6830"/>
            <p:cNvSpPr/>
            <p:nvPr/>
          </p:nvSpPr>
          <p:spPr>
            <a:xfrm>
              <a:off x="3043453" y="6891083"/>
              <a:ext cx="6985" cy="3175"/>
            </a:xfrm>
            <a:custGeom>
              <a:avLst/>
              <a:gdLst/>
              <a:ahLst/>
              <a:cxnLst/>
              <a:rect l="l" t="t" r="r" b="b"/>
              <a:pathLst>
                <a:path w="6985" h="3175">
                  <a:moveTo>
                    <a:pt x="6781" y="1308"/>
                  </a:moveTo>
                  <a:lnTo>
                    <a:pt x="4711" y="584"/>
                  </a:lnTo>
                  <a:lnTo>
                    <a:pt x="2997" y="0"/>
                  </a:lnTo>
                  <a:lnTo>
                    <a:pt x="0" y="1727"/>
                  </a:lnTo>
                  <a:lnTo>
                    <a:pt x="1727" y="2324"/>
                  </a:lnTo>
                  <a:lnTo>
                    <a:pt x="3784" y="3022"/>
                  </a:lnTo>
                  <a:lnTo>
                    <a:pt x="6781" y="1308"/>
                  </a:lnTo>
                  <a:close/>
                </a:path>
              </a:pathLst>
            </a:custGeom>
            <a:solidFill>
              <a:srgbClr val="608DBB"/>
            </a:solidFill>
          </p:spPr>
          <p:txBody>
            <a:bodyPr wrap="square" lIns="0" tIns="0" rIns="0" bIns="0" rtlCol="0"/>
            <a:lstStyle/>
            <a:p>
              <a:endParaRPr sz="1227"/>
            </a:p>
          </p:txBody>
        </p:sp>
        <p:sp>
          <p:nvSpPr>
            <p:cNvPr id="6831" name="object 6831"/>
            <p:cNvSpPr/>
            <p:nvPr/>
          </p:nvSpPr>
          <p:spPr>
            <a:xfrm>
              <a:off x="3041396" y="6890372"/>
              <a:ext cx="5080" cy="2540"/>
            </a:xfrm>
            <a:custGeom>
              <a:avLst/>
              <a:gdLst/>
              <a:ahLst/>
              <a:cxnLst/>
              <a:rect l="l" t="t" r="r" b="b"/>
              <a:pathLst>
                <a:path w="5080" h="2540">
                  <a:moveTo>
                    <a:pt x="2984" y="0"/>
                  </a:moveTo>
                  <a:lnTo>
                    <a:pt x="0" y="1727"/>
                  </a:lnTo>
                  <a:lnTo>
                    <a:pt x="2057" y="2438"/>
                  </a:lnTo>
                  <a:lnTo>
                    <a:pt x="5054" y="711"/>
                  </a:lnTo>
                  <a:lnTo>
                    <a:pt x="2984" y="0"/>
                  </a:lnTo>
                  <a:close/>
                </a:path>
              </a:pathLst>
            </a:custGeom>
            <a:solidFill>
              <a:srgbClr val="608EBC"/>
            </a:solidFill>
          </p:spPr>
          <p:txBody>
            <a:bodyPr wrap="square" lIns="0" tIns="0" rIns="0" bIns="0" rtlCol="0"/>
            <a:lstStyle/>
            <a:p>
              <a:endParaRPr sz="1227"/>
            </a:p>
          </p:txBody>
        </p:sp>
        <p:sp>
          <p:nvSpPr>
            <p:cNvPr id="6832" name="object 6832"/>
            <p:cNvSpPr/>
            <p:nvPr/>
          </p:nvSpPr>
          <p:spPr>
            <a:xfrm>
              <a:off x="3039579" y="6889750"/>
              <a:ext cx="5080" cy="2540"/>
            </a:xfrm>
            <a:custGeom>
              <a:avLst/>
              <a:gdLst/>
              <a:ahLst/>
              <a:cxnLst/>
              <a:rect l="l" t="t" r="r" b="b"/>
              <a:pathLst>
                <a:path w="5080" h="2540">
                  <a:moveTo>
                    <a:pt x="3009" y="0"/>
                  </a:moveTo>
                  <a:lnTo>
                    <a:pt x="0" y="1727"/>
                  </a:lnTo>
                  <a:lnTo>
                    <a:pt x="1816" y="2349"/>
                  </a:lnTo>
                  <a:lnTo>
                    <a:pt x="4800" y="622"/>
                  </a:lnTo>
                  <a:lnTo>
                    <a:pt x="3009" y="0"/>
                  </a:lnTo>
                  <a:close/>
                </a:path>
              </a:pathLst>
            </a:custGeom>
            <a:solidFill>
              <a:srgbClr val="608FBC"/>
            </a:solidFill>
          </p:spPr>
          <p:txBody>
            <a:bodyPr wrap="square" lIns="0" tIns="0" rIns="0" bIns="0" rtlCol="0"/>
            <a:lstStyle/>
            <a:p>
              <a:endParaRPr sz="1227"/>
            </a:p>
          </p:txBody>
        </p:sp>
        <p:sp>
          <p:nvSpPr>
            <p:cNvPr id="6833" name="object 6833"/>
            <p:cNvSpPr/>
            <p:nvPr/>
          </p:nvSpPr>
          <p:spPr>
            <a:xfrm>
              <a:off x="3035681" y="6888403"/>
              <a:ext cx="6985" cy="3175"/>
            </a:xfrm>
            <a:custGeom>
              <a:avLst/>
              <a:gdLst/>
              <a:ahLst/>
              <a:cxnLst/>
              <a:rect l="l" t="t" r="r" b="b"/>
              <a:pathLst>
                <a:path w="6985" h="3175">
                  <a:moveTo>
                    <a:pt x="6908" y="1346"/>
                  </a:moveTo>
                  <a:lnTo>
                    <a:pt x="4749" y="596"/>
                  </a:lnTo>
                  <a:lnTo>
                    <a:pt x="3009" y="0"/>
                  </a:lnTo>
                  <a:lnTo>
                    <a:pt x="0" y="1727"/>
                  </a:lnTo>
                  <a:lnTo>
                    <a:pt x="1739" y="2324"/>
                  </a:lnTo>
                  <a:lnTo>
                    <a:pt x="3898" y="3073"/>
                  </a:lnTo>
                  <a:lnTo>
                    <a:pt x="6908" y="1346"/>
                  </a:lnTo>
                  <a:close/>
                </a:path>
              </a:pathLst>
            </a:custGeom>
            <a:solidFill>
              <a:srgbClr val="608FBD"/>
            </a:solidFill>
          </p:spPr>
          <p:txBody>
            <a:bodyPr wrap="square" lIns="0" tIns="0" rIns="0" bIns="0" rtlCol="0"/>
            <a:lstStyle/>
            <a:p>
              <a:endParaRPr sz="1227"/>
            </a:p>
          </p:txBody>
        </p:sp>
        <p:sp>
          <p:nvSpPr>
            <p:cNvPr id="6834" name="object 6834"/>
            <p:cNvSpPr/>
            <p:nvPr/>
          </p:nvSpPr>
          <p:spPr>
            <a:xfrm>
              <a:off x="3033572" y="6887667"/>
              <a:ext cx="5715" cy="2540"/>
            </a:xfrm>
            <a:custGeom>
              <a:avLst/>
              <a:gdLst/>
              <a:ahLst/>
              <a:cxnLst/>
              <a:rect l="l" t="t" r="r" b="b"/>
              <a:pathLst>
                <a:path w="5714" h="2540">
                  <a:moveTo>
                    <a:pt x="3022" y="0"/>
                  </a:moveTo>
                  <a:lnTo>
                    <a:pt x="0" y="1739"/>
                  </a:lnTo>
                  <a:lnTo>
                    <a:pt x="2108" y="2463"/>
                  </a:lnTo>
                  <a:lnTo>
                    <a:pt x="5118" y="736"/>
                  </a:lnTo>
                  <a:lnTo>
                    <a:pt x="3022" y="0"/>
                  </a:lnTo>
                  <a:close/>
                </a:path>
              </a:pathLst>
            </a:custGeom>
            <a:solidFill>
              <a:srgbClr val="6090BD"/>
            </a:solidFill>
          </p:spPr>
          <p:txBody>
            <a:bodyPr wrap="square" lIns="0" tIns="0" rIns="0" bIns="0" rtlCol="0"/>
            <a:lstStyle/>
            <a:p>
              <a:endParaRPr sz="1227"/>
            </a:p>
          </p:txBody>
        </p:sp>
        <p:sp>
          <p:nvSpPr>
            <p:cNvPr id="6835" name="object 6835"/>
            <p:cNvSpPr/>
            <p:nvPr/>
          </p:nvSpPr>
          <p:spPr>
            <a:xfrm>
              <a:off x="3031883" y="6887095"/>
              <a:ext cx="5080" cy="2540"/>
            </a:xfrm>
            <a:custGeom>
              <a:avLst/>
              <a:gdLst/>
              <a:ahLst/>
              <a:cxnLst/>
              <a:rect l="l" t="t" r="r" b="b"/>
              <a:pathLst>
                <a:path w="5080" h="2540">
                  <a:moveTo>
                    <a:pt x="3022" y="0"/>
                  </a:moveTo>
                  <a:lnTo>
                    <a:pt x="0" y="1727"/>
                  </a:lnTo>
                  <a:lnTo>
                    <a:pt x="1689" y="2311"/>
                  </a:lnTo>
                  <a:lnTo>
                    <a:pt x="4711" y="571"/>
                  </a:lnTo>
                  <a:lnTo>
                    <a:pt x="3022" y="0"/>
                  </a:lnTo>
                  <a:close/>
                </a:path>
              </a:pathLst>
            </a:custGeom>
            <a:solidFill>
              <a:srgbClr val="6190BE"/>
            </a:solidFill>
          </p:spPr>
          <p:txBody>
            <a:bodyPr wrap="square" lIns="0" tIns="0" rIns="0" bIns="0" rtlCol="0"/>
            <a:lstStyle/>
            <a:p>
              <a:endParaRPr sz="1227"/>
            </a:p>
          </p:txBody>
        </p:sp>
        <p:sp>
          <p:nvSpPr>
            <p:cNvPr id="6836" name="object 6836"/>
            <p:cNvSpPr/>
            <p:nvPr/>
          </p:nvSpPr>
          <p:spPr>
            <a:xfrm>
              <a:off x="3025800" y="6884987"/>
              <a:ext cx="9525" cy="4445"/>
            </a:xfrm>
            <a:custGeom>
              <a:avLst/>
              <a:gdLst/>
              <a:ahLst/>
              <a:cxnLst/>
              <a:rect l="l" t="t" r="r" b="b"/>
              <a:pathLst>
                <a:path w="9525" h="4445">
                  <a:moveTo>
                    <a:pt x="9105" y="2108"/>
                  </a:moveTo>
                  <a:lnTo>
                    <a:pt x="6972" y="1358"/>
                  </a:lnTo>
                  <a:lnTo>
                    <a:pt x="4864" y="635"/>
                  </a:lnTo>
                  <a:lnTo>
                    <a:pt x="3035" y="0"/>
                  </a:lnTo>
                  <a:lnTo>
                    <a:pt x="0" y="1752"/>
                  </a:lnTo>
                  <a:lnTo>
                    <a:pt x="1854" y="2387"/>
                  </a:lnTo>
                  <a:lnTo>
                    <a:pt x="3937" y="3098"/>
                  </a:lnTo>
                  <a:lnTo>
                    <a:pt x="6083" y="3835"/>
                  </a:lnTo>
                  <a:lnTo>
                    <a:pt x="9105" y="2108"/>
                  </a:lnTo>
                  <a:close/>
                </a:path>
              </a:pathLst>
            </a:custGeom>
            <a:solidFill>
              <a:srgbClr val="6191BF"/>
            </a:solidFill>
          </p:spPr>
          <p:txBody>
            <a:bodyPr wrap="square" lIns="0" tIns="0" rIns="0" bIns="0" rtlCol="0"/>
            <a:lstStyle/>
            <a:p>
              <a:endParaRPr sz="1227"/>
            </a:p>
          </p:txBody>
        </p:sp>
        <p:sp>
          <p:nvSpPr>
            <p:cNvPr id="6837" name="object 6837"/>
            <p:cNvSpPr/>
            <p:nvPr/>
          </p:nvSpPr>
          <p:spPr>
            <a:xfrm>
              <a:off x="3023793" y="6884289"/>
              <a:ext cx="5080" cy="2540"/>
            </a:xfrm>
            <a:custGeom>
              <a:avLst/>
              <a:gdLst/>
              <a:ahLst/>
              <a:cxnLst/>
              <a:rect l="l" t="t" r="r" b="b"/>
              <a:pathLst>
                <a:path w="5080" h="2540">
                  <a:moveTo>
                    <a:pt x="3022" y="0"/>
                  </a:moveTo>
                  <a:lnTo>
                    <a:pt x="0" y="1752"/>
                  </a:lnTo>
                  <a:lnTo>
                    <a:pt x="2006" y="2451"/>
                  </a:lnTo>
                  <a:lnTo>
                    <a:pt x="5041" y="698"/>
                  </a:lnTo>
                  <a:lnTo>
                    <a:pt x="3022" y="0"/>
                  </a:lnTo>
                  <a:close/>
                </a:path>
              </a:pathLst>
            </a:custGeom>
            <a:solidFill>
              <a:srgbClr val="6192C0"/>
            </a:solidFill>
          </p:spPr>
          <p:txBody>
            <a:bodyPr wrap="square" lIns="0" tIns="0" rIns="0" bIns="0" rtlCol="0"/>
            <a:lstStyle/>
            <a:p>
              <a:endParaRPr sz="1227"/>
            </a:p>
          </p:txBody>
        </p:sp>
        <p:sp>
          <p:nvSpPr>
            <p:cNvPr id="6838" name="object 6838"/>
            <p:cNvSpPr/>
            <p:nvPr/>
          </p:nvSpPr>
          <p:spPr>
            <a:xfrm>
              <a:off x="3021926" y="6883654"/>
              <a:ext cx="5080" cy="2540"/>
            </a:xfrm>
            <a:custGeom>
              <a:avLst/>
              <a:gdLst/>
              <a:ahLst/>
              <a:cxnLst/>
              <a:rect l="l" t="t" r="r" b="b"/>
              <a:pathLst>
                <a:path w="5080" h="2540">
                  <a:moveTo>
                    <a:pt x="3060" y="0"/>
                  </a:moveTo>
                  <a:lnTo>
                    <a:pt x="0" y="1752"/>
                  </a:lnTo>
                  <a:lnTo>
                    <a:pt x="1866" y="2387"/>
                  </a:lnTo>
                  <a:lnTo>
                    <a:pt x="4889" y="635"/>
                  </a:lnTo>
                  <a:lnTo>
                    <a:pt x="3060" y="0"/>
                  </a:lnTo>
                  <a:close/>
                </a:path>
              </a:pathLst>
            </a:custGeom>
            <a:solidFill>
              <a:srgbClr val="6193C1"/>
            </a:solidFill>
          </p:spPr>
          <p:txBody>
            <a:bodyPr wrap="square" lIns="0" tIns="0" rIns="0" bIns="0" rtlCol="0"/>
            <a:lstStyle/>
            <a:p>
              <a:endParaRPr sz="1227"/>
            </a:p>
          </p:txBody>
        </p:sp>
        <p:sp>
          <p:nvSpPr>
            <p:cNvPr id="6839" name="object 6839"/>
            <p:cNvSpPr/>
            <p:nvPr/>
          </p:nvSpPr>
          <p:spPr>
            <a:xfrm>
              <a:off x="3020009" y="6882981"/>
              <a:ext cx="5080" cy="2540"/>
            </a:xfrm>
            <a:custGeom>
              <a:avLst/>
              <a:gdLst/>
              <a:ahLst/>
              <a:cxnLst/>
              <a:rect l="l" t="t" r="r" b="b"/>
              <a:pathLst>
                <a:path w="5080" h="2540">
                  <a:moveTo>
                    <a:pt x="3035" y="0"/>
                  </a:moveTo>
                  <a:lnTo>
                    <a:pt x="0" y="1765"/>
                  </a:lnTo>
                  <a:lnTo>
                    <a:pt x="1917" y="2425"/>
                  </a:lnTo>
                  <a:lnTo>
                    <a:pt x="4978" y="673"/>
                  </a:lnTo>
                  <a:lnTo>
                    <a:pt x="3035" y="0"/>
                  </a:lnTo>
                  <a:close/>
                </a:path>
              </a:pathLst>
            </a:custGeom>
            <a:solidFill>
              <a:srgbClr val="6194C1"/>
            </a:solidFill>
          </p:spPr>
          <p:txBody>
            <a:bodyPr wrap="square" lIns="0" tIns="0" rIns="0" bIns="0" rtlCol="0"/>
            <a:lstStyle/>
            <a:p>
              <a:endParaRPr sz="1227"/>
            </a:p>
          </p:txBody>
        </p:sp>
        <p:sp>
          <p:nvSpPr>
            <p:cNvPr id="6840" name="object 6840"/>
            <p:cNvSpPr/>
            <p:nvPr/>
          </p:nvSpPr>
          <p:spPr>
            <a:xfrm>
              <a:off x="3015894" y="6881571"/>
              <a:ext cx="7620" cy="3175"/>
            </a:xfrm>
            <a:custGeom>
              <a:avLst/>
              <a:gdLst/>
              <a:ahLst/>
              <a:cxnLst/>
              <a:rect l="l" t="t" r="r" b="b"/>
              <a:pathLst>
                <a:path w="7619" h="3175">
                  <a:moveTo>
                    <a:pt x="7150" y="1409"/>
                  </a:moveTo>
                  <a:lnTo>
                    <a:pt x="5257" y="762"/>
                  </a:lnTo>
                  <a:lnTo>
                    <a:pt x="3060" y="0"/>
                  </a:lnTo>
                  <a:lnTo>
                    <a:pt x="0" y="1752"/>
                  </a:lnTo>
                  <a:lnTo>
                    <a:pt x="2197" y="2514"/>
                  </a:lnTo>
                  <a:lnTo>
                    <a:pt x="4114" y="3175"/>
                  </a:lnTo>
                  <a:lnTo>
                    <a:pt x="7150" y="1409"/>
                  </a:lnTo>
                  <a:close/>
                </a:path>
              </a:pathLst>
            </a:custGeom>
            <a:solidFill>
              <a:srgbClr val="6194C2"/>
            </a:solidFill>
          </p:spPr>
          <p:txBody>
            <a:bodyPr wrap="square" lIns="0" tIns="0" rIns="0" bIns="0" rtlCol="0"/>
            <a:lstStyle/>
            <a:p>
              <a:endParaRPr sz="1227"/>
            </a:p>
          </p:txBody>
        </p:sp>
        <p:sp>
          <p:nvSpPr>
            <p:cNvPr id="6841" name="object 6841"/>
            <p:cNvSpPr/>
            <p:nvPr/>
          </p:nvSpPr>
          <p:spPr>
            <a:xfrm>
              <a:off x="3011970" y="6880212"/>
              <a:ext cx="6985" cy="3175"/>
            </a:xfrm>
            <a:custGeom>
              <a:avLst/>
              <a:gdLst/>
              <a:ahLst/>
              <a:cxnLst/>
              <a:rect l="l" t="t" r="r" b="b"/>
              <a:pathLst>
                <a:path w="6985" h="3175">
                  <a:moveTo>
                    <a:pt x="6985" y="1358"/>
                  </a:moveTo>
                  <a:lnTo>
                    <a:pt x="5118" y="711"/>
                  </a:lnTo>
                  <a:lnTo>
                    <a:pt x="3060" y="0"/>
                  </a:lnTo>
                  <a:lnTo>
                    <a:pt x="0" y="1765"/>
                  </a:lnTo>
                  <a:lnTo>
                    <a:pt x="2070" y="2476"/>
                  </a:lnTo>
                  <a:lnTo>
                    <a:pt x="3924" y="3111"/>
                  </a:lnTo>
                  <a:lnTo>
                    <a:pt x="6985" y="1358"/>
                  </a:lnTo>
                  <a:close/>
                </a:path>
              </a:pathLst>
            </a:custGeom>
            <a:solidFill>
              <a:srgbClr val="6195C3"/>
            </a:solidFill>
          </p:spPr>
          <p:txBody>
            <a:bodyPr wrap="square" lIns="0" tIns="0" rIns="0" bIns="0" rtlCol="0"/>
            <a:lstStyle/>
            <a:p>
              <a:endParaRPr sz="1227"/>
            </a:p>
          </p:txBody>
        </p:sp>
        <p:sp>
          <p:nvSpPr>
            <p:cNvPr id="6842" name="object 6842"/>
            <p:cNvSpPr/>
            <p:nvPr/>
          </p:nvSpPr>
          <p:spPr>
            <a:xfrm>
              <a:off x="2994431" y="6873202"/>
              <a:ext cx="20955" cy="8890"/>
            </a:xfrm>
            <a:custGeom>
              <a:avLst/>
              <a:gdLst/>
              <a:ahLst/>
              <a:cxnLst/>
              <a:rect l="l" t="t" r="r" b="b"/>
              <a:pathLst>
                <a:path w="20955" h="8890">
                  <a:moveTo>
                    <a:pt x="317" y="0"/>
                  </a:moveTo>
                  <a:lnTo>
                    <a:pt x="0" y="114"/>
                  </a:lnTo>
                  <a:lnTo>
                    <a:pt x="0" y="2743"/>
                  </a:lnTo>
                  <a:lnTo>
                    <a:pt x="17538" y="8775"/>
                  </a:lnTo>
                  <a:lnTo>
                    <a:pt x="20599" y="7010"/>
                  </a:lnTo>
                  <a:lnTo>
                    <a:pt x="317" y="0"/>
                  </a:lnTo>
                  <a:close/>
                </a:path>
              </a:pathLst>
            </a:custGeom>
            <a:solidFill>
              <a:srgbClr val="6196C4"/>
            </a:solidFill>
          </p:spPr>
          <p:txBody>
            <a:bodyPr wrap="square" lIns="0" tIns="0" rIns="0" bIns="0" rtlCol="0"/>
            <a:lstStyle/>
            <a:p>
              <a:endParaRPr sz="1227"/>
            </a:p>
          </p:txBody>
        </p:sp>
        <p:sp>
          <p:nvSpPr>
            <p:cNvPr id="6843" name="object 6843"/>
            <p:cNvSpPr/>
            <p:nvPr/>
          </p:nvSpPr>
          <p:spPr>
            <a:xfrm>
              <a:off x="3061182" y="6895579"/>
              <a:ext cx="3175" cy="2540"/>
            </a:xfrm>
            <a:custGeom>
              <a:avLst/>
              <a:gdLst/>
              <a:ahLst/>
              <a:cxnLst/>
              <a:rect l="l" t="t" r="r" b="b"/>
              <a:pathLst>
                <a:path w="3175" h="2540">
                  <a:moveTo>
                    <a:pt x="2667" y="0"/>
                  </a:moveTo>
                  <a:lnTo>
                    <a:pt x="2247" y="126"/>
                  </a:lnTo>
                  <a:lnTo>
                    <a:pt x="1104" y="469"/>
                  </a:lnTo>
                  <a:lnTo>
                    <a:pt x="596" y="571"/>
                  </a:lnTo>
                  <a:lnTo>
                    <a:pt x="368" y="482"/>
                  </a:lnTo>
                  <a:lnTo>
                    <a:pt x="0" y="596"/>
                  </a:lnTo>
                  <a:lnTo>
                    <a:pt x="0" y="2438"/>
                  </a:lnTo>
                  <a:lnTo>
                    <a:pt x="2667" y="0"/>
                  </a:lnTo>
                  <a:close/>
                </a:path>
              </a:pathLst>
            </a:custGeom>
            <a:solidFill>
              <a:srgbClr val="5C75A2"/>
            </a:solidFill>
          </p:spPr>
          <p:txBody>
            <a:bodyPr wrap="square" lIns="0" tIns="0" rIns="0" bIns="0" rtlCol="0"/>
            <a:lstStyle/>
            <a:p>
              <a:endParaRPr sz="1227"/>
            </a:p>
          </p:txBody>
        </p:sp>
        <p:sp>
          <p:nvSpPr>
            <p:cNvPr id="6844" name="object 6844"/>
            <p:cNvSpPr/>
            <p:nvPr/>
          </p:nvSpPr>
          <p:spPr>
            <a:xfrm>
              <a:off x="3061182" y="6894690"/>
              <a:ext cx="5715" cy="5715"/>
            </a:xfrm>
            <a:custGeom>
              <a:avLst/>
              <a:gdLst/>
              <a:ahLst/>
              <a:cxnLst/>
              <a:rect l="l" t="t" r="r" b="b"/>
              <a:pathLst>
                <a:path w="5714" h="5715">
                  <a:moveTo>
                    <a:pt x="5588" y="0"/>
                  </a:moveTo>
                  <a:lnTo>
                    <a:pt x="3733" y="558"/>
                  </a:lnTo>
                  <a:lnTo>
                    <a:pt x="3365" y="673"/>
                  </a:lnTo>
                  <a:lnTo>
                    <a:pt x="2667" y="888"/>
                  </a:lnTo>
                  <a:lnTo>
                    <a:pt x="0" y="3327"/>
                  </a:lnTo>
                  <a:lnTo>
                    <a:pt x="0" y="5156"/>
                  </a:lnTo>
                  <a:lnTo>
                    <a:pt x="5588" y="0"/>
                  </a:lnTo>
                  <a:close/>
                </a:path>
              </a:pathLst>
            </a:custGeom>
            <a:solidFill>
              <a:srgbClr val="5C75A3"/>
            </a:solidFill>
          </p:spPr>
          <p:txBody>
            <a:bodyPr wrap="square" lIns="0" tIns="0" rIns="0" bIns="0" rtlCol="0"/>
            <a:lstStyle/>
            <a:p>
              <a:endParaRPr sz="1227"/>
            </a:p>
          </p:txBody>
        </p:sp>
        <p:sp>
          <p:nvSpPr>
            <p:cNvPr id="6845" name="object 6845"/>
            <p:cNvSpPr/>
            <p:nvPr/>
          </p:nvSpPr>
          <p:spPr>
            <a:xfrm>
              <a:off x="3061182" y="6893864"/>
              <a:ext cx="8890" cy="7620"/>
            </a:xfrm>
            <a:custGeom>
              <a:avLst/>
              <a:gdLst/>
              <a:ahLst/>
              <a:cxnLst/>
              <a:rect l="l" t="t" r="r" b="b"/>
              <a:pathLst>
                <a:path w="8889" h="7620">
                  <a:moveTo>
                    <a:pt x="8280" y="0"/>
                  </a:moveTo>
                  <a:lnTo>
                    <a:pt x="5613" y="812"/>
                  </a:lnTo>
                  <a:lnTo>
                    <a:pt x="0" y="5981"/>
                  </a:lnTo>
                  <a:lnTo>
                    <a:pt x="0" y="7619"/>
                  </a:lnTo>
                  <a:lnTo>
                    <a:pt x="2286" y="5511"/>
                  </a:lnTo>
                  <a:lnTo>
                    <a:pt x="2286" y="4597"/>
                  </a:lnTo>
                  <a:lnTo>
                    <a:pt x="3771" y="4152"/>
                  </a:lnTo>
                  <a:lnTo>
                    <a:pt x="8280" y="0"/>
                  </a:lnTo>
                  <a:close/>
                </a:path>
              </a:pathLst>
            </a:custGeom>
            <a:solidFill>
              <a:srgbClr val="5C76A3"/>
            </a:solidFill>
          </p:spPr>
          <p:txBody>
            <a:bodyPr wrap="square" lIns="0" tIns="0" rIns="0" bIns="0" rtlCol="0"/>
            <a:lstStyle/>
            <a:p>
              <a:endParaRPr sz="1227"/>
            </a:p>
          </p:txBody>
        </p:sp>
        <p:sp>
          <p:nvSpPr>
            <p:cNvPr id="6846" name="object 6846"/>
            <p:cNvSpPr/>
            <p:nvPr/>
          </p:nvSpPr>
          <p:spPr>
            <a:xfrm>
              <a:off x="3061182" y="6892772"/>
              <a:ext cx="12065" cy="11430"/>
            </a:xfrm>
            <a:custGeom>
              <a:avLst/>
              <a:gdLst/>
              <a:ahLst/>
              <a:cxnLst/>
              <a:rect l="l" t="t" r="r" b="b"/>
              <a:pathLst>
                <a:path w="12064" h="11429">
                  <a:moveTo>
                    <a:pt x="2286" y="6603"/>
                  </a:moveTo>
                  <a:lnTo>
                    <a:pt x="0" y="8712"/>
                  </a:lnTo>
                  <a:lnTo>
                    <a:pt x="0" y="10909"/>
                  </a:lnTo>
                  <a:lnTo>
                    <a:pt x="2298" y="8801"/>
                  </a:lnTo>
                  <a:lnTo>
                    <a:pt x="2286" y="6603"/>
                  </a:lnTo>
                  <a:close/>
                </a:path>
                <a:path w="12064" h="11429">
                  <a:moveTo>
                    <a:pt x="11849" y="0"/>
                  </a:moveTo>
                  <a:lnTo>
                    <a:pt x="8280" y="1092"/>
                  </a:lnTo>
                  <a:lnTo>
                    <a:pt x="3771" y="5245"/>
                  </a:lnTo>
                  <a:lnTo>
                    <a:pt x="7302" y="4190"/>
                  </a:lnTo>
                  <a:lnTo>
                    <a:pt x="11849" y="0"/>
                  </a:lnTo>
                  <a:close/>
                </a:path>
              </a:pathLst>
            </a:custGeom>
            <a:solidFill>
              <a:srgbClr val="5C77A4"/>
            </a:solidFill>
          </p:spPr>
          <p:txBody>
            <a:bodyPr wrap="square" lIns="0" tIns="0" rIns="0" bIns="0" rtlCol="0"/>
            <a:lstStyle/>
            <a:p>
              <a:endParaRPr sz="1227"/>
            </a:p>
          </p:txBody>
        </p:sp>
        <p:sp>
          <p:nvSpPr>
            <p:cNvPr id="6847" name="object 6847"/>
            <p:cNvSpPr/>
            <p:nvPr/>
          </p:nvSpPr>
          <p:spPr>
            <a:xfrm>
              <a:off x="3061182" y="6890969"/>
              <a:ext cx="18415" cy="16510"/>
            </a:xfrm>
            <a:custGeom>
              <a:avLst/>
              <a:gdLst/>
              <a:ahLst/>
              <a:cxnLst/>
              <a:rect l="l" t="t" r="r" b="b"/>
              <a:pathLst>
                <a:path w="18414" h="16509">
                  <a:moveTo>
                    <a:pt x="2311" y="14274"/>
                  </a:moveTo>
                  <a:lnTo>
                    <a:pt x="2298" y="12268"/>
                  </a:lnTo>
                  <a:lnTo>
                    <a:pt x="2298" y="10604"/>
                  </a:lnTo>
                  <a:lnTo>
                    <a:pt x="0" y="12712"/>
                  </a:lnTo>
                  <a:lnTo>
                    <a:pt x="0" y="14401"/>
                  </a:lnTo>
                  <a:lnTo>
                    <a:pt x="0" y="16408"/>
                  </a:lnTo>
                  <a:lnTo>
                    <a:pt x="2311" y="14274"/>
                  </a:lnTo>
                  <a:close/>
                </a:path>
                <a:path w="18414" h="16509">
                  <a:moveTo>
                    <a:pt x="17805" y="0"/>
                  </a:moveTo>
                  <a:lnTo>
                    <a:pt x="14478" y="1003"/>
                  </a:lnTo>
                  <a:lnTo>
                    <a:pt x="11849" y="1803"/>
                  </a:lnTo>
                  <a:lnTo>
                    <a:pt x="7302" y="5994"/>
                  </a:lnTo>
                  <a:lnTo>
                    <a:pt x="9931" y="5207"/>
                  </a:lnTo>
                  <a:lnTo>
                    <a:pt x="13208" y="4229"/>
                  </a:lnTo>
                  <a:lnTo>
                    <a:pt x="17805" y="0"/>
                  </a:lnTo>
                  <a:close/>
                </a:path>
              </a:pathLst>
            </a:custGeom>
            <a:solidFill>
              <a:srgbClr val="5C78A4"/>
            </a:solidFill>
          </p:spPr>
          <p:txBody>
            <a:bodyPr wrap="square" lIns="0" tIns="0" rIns="0" bIns="0" rtlCol="0"/>
            <a:lstStyle/>
            <a:p>
              <a:endParaRPr sz="1227"/>
            </a:p>
          </p:txBody>
        </p:sp>
        <p:sp>
          <p:nvSpPr>
            <p:cNvPr id="6848" name="object 6848"/>
            <p:cNvSpPr/>
            <p:nvPr/>
          </p:nvSpPr>
          <p:spPr>
            <a:xfrm>
              <a:off x="3061182" y="6890042"/>
              <a:ext cx="20955" cy="19685"/>
            </a:xfrm>
            <a:custGeom>
              <a:avLst/>
              <a:gdLst/>
              <a:ahLst/>
              <a:cxnLst/>
              <a:rect l="l" t="t" r="r" b="b"/>
              <a:pathLst>
                <a:path w="20955" h="19684">
                  <a:moveTo>
                    <a:pt x="2311" y="15201"/>
                  </a:moveTo>
                  <a:lnTo>
                    <a:pt x="0" y="17335"/>
                  </a:lnTo>
                  <a:lnTo>
                    <a:pt x="0" y="19215"/>
                  </a:lnTo>
                  <a:lnTo>
                    <a:pt x="2324" y="17068"/>
                  </a:lnTo>
                  <a:lnTo>
                    <a:pt x="2311" y="15201"/>
                  </a:lnTo>
                  <a:close/>
                </a:path>
                <a:path w="20955" h="19684">
                  <a:moveTo>
                    <a:pt x="20853" y="0"/>
                  </a:moveTo>
                  <a:lnTo>
                    <a:pt x="17805" y="927"/>
                  </a:lnTo>
                  <a:lnTo>
                    <a:pt x="13208" y="5156"/>
                  </a:lnTo>
                  <a:lnTo>
                    <a:pt x="16217" y="4254"/>
                  </a:lnTo>
                  <a:lnTo>
                    <a:pt x="20853" y="0"/>
                  </a:lnTo>
                  <a:close/>
                </a:path>
              </a:pathLst>
            </a:custGeom>
            <a:solidFill>
              <a:srgbClr val="5C78A5"/>
            </a:solidFill>
          </p:spPr>
          <p:txBody>
            <a:bodyPr wrap="square" lIns="0" tIns="0" rIns="0" bIns="0" rtlCol="0"/>
            <a:lstStyle/>
            <a:p>
              <a:endParaRPr sz="1227"/>
            </a:p>
          </p:txBody>
        </p:sp>
        <p:sp>
          <p:nvSpPr>
            <p:cNvPr id="6849" name="object 6849"/>
            <p:cNvSpPr/>
            <p:nvPr/>
          </p:nvSpPr>
          <p:spPr>
            <a:xfrm>
              <a:off x="3061182" y="6888226"/>
              <a:ext cx="27305" cy="24765"/>
            </a:xfrm>
            <a:custGeom>
              <a:avLst/>
              <a:gdLst/>
              <a:ahLst/>
              <a:cxnLst/>
              <a:rect l="l" t="t" r="r" b="b"/>
              <a:pathLst>
                <a:path w="27305" h="24765">
                  <a:moveTo>
                    <a:pt x="2324" y="18884"/>
                  </a:moveTo>
                  <a:lnTo>
                    <a:pt x="0" y="21031"/>
                  </a:lnTo>
                  <a:lnTo>
                    <a:pt x="0" y="22555"/>
                  </a:lnTo>
                  <a:lnTo>
                    <a:pt x="0" y="24625"/>
                  </a:lnTo>
                  <a:lnTo>
                    <a:pt x="2247" y="22555"/>
                  </a:lnTo>
                  <a:lnTo>
                    <a:pt x="2324" y="20434"/>
                  </a:lnTo>
                  <a:lnTo>
                    <a:pt x="2324" y="18884"/>
                  </a:lnTo>
                  <a:close/>
                </a:path>
                <a:path w="27305" h="24765">
                  <a:moveTo>
                    <a:pt x="26784" y="0"/>
                  </a:moveTo>
                  <a:lnTo>
                    <a:pt x="23545" y="990"/>
                  </a:lnTo>
                  <a:lnTo>
                    <a:pt x="20853" y="1816"/>
                  </a:lnTo>
                  <a:lnTo>
                    <a:pt x="16217" y="6070"/>
                  </a:lnTo>
                  <a:lnTo>
                    <a:pt x="18846" y="5295"/>
                  </a:lnTo>
                  <a:lnTo>
                    <a:pt x="22085" y="4330"/>
                  </a:lnTo>
                  <a:lnTo>
                    <a:pt x="26784" y="0"/>
                  </a:lnTo>
                  <a:close/>
                </a:path>
              </a:pathLst>
            </a:custGeom>
            <a:solidFill>
              <a:srgbClr val="5C79A6"/>
            </a:solidFill>
          </p:spPr>
          <p:txBody>
            <a:bodyPr wrap="square" lIns="0" tIns="0" rIns="0" bIns="0" rtlCol="0"/>
            <a:lstStyle/>
            <a:p>
              <a:endParaRPr sz="1227"/>
            </a:p>
          </p:txBody>
        </p:sp>
        <p:sp>
          <p:nvSpPr>
            <p:cNvPr id="6850" name="object 6850"/>
            <p:cNvSpPr/>
            <p:nvPr/>
          </p:nvSpPr>
          <p:spPr>
            <a:xfrm>
              <a:off x="3061182" y="6887337"/>
              <a:ext cx="29845" cy="27940"/>
            </a:xfrm>
            <a:custGeom>
              <a:avLst/>
              <a:gdLst/>
              <a:ahLst/>
              <a:cxnLst/>
              <a:rect l="l" t="t" r="r" b="b"/>
              <a:pathLst>
                <a:path w="29844" h="27940">
                  <a:moveTo>
                    <a:pt x="2336" y="23368"/>
                  </a:moveTo>
                  <a:lnTo>
                    <a:pt x="0" y="25514"/>
                  </a:lnTo>
                  <a:lnTo>
                    <a:pt x="0" y="27355"/>
                  </a:lnTo>
                  <a:lnTo>
                    <a:pt x="2336" y="25196"/>
                  </a:lnTo>
                  <a:lnTo>
                    <a:pt x="2336" y="23368"/>
                  </a:lnTo>
                  <a:close/>
                </a:path>
                <a:path w="29844" h="27940">
                  <a:moveTo>
                    <a:pt x="29718" y="0"/>
                  </a:moveTo>
                  <a:lnTo>
                    <a:pt x="26784" y="889"/>
                  </a:lnTo>
                  <a:lnTo>
                    <a:pt x="22085" y="5219"/>
                  </a:lnTo>
                  <a:lnTo>
                    <a:pt x="24993" y="4343"/>
                  </a:lnTo>
                  <a:lnTo>
                    <a:pt x="29718" y="0"/>
                  </a:lnTo>
                  <a:close/>
                </a:path>
              </a:pathLst>
            </a:custGeom>
            <a:solidFill>
              <a:srgbClr val="5C7AA6"/>
            </a:solidFill>
          </p:spPr>
          <p:txBody>
            <a:bodyPr wrap="square" lIns="0" tIns="0" rIns="0" bIns="0" rtlCol="0"/>
            <a:lstStyle/>
            <a:p>
              <a:endParaRPr sz="1227"/>
            </a:p>
          </p:txBody>
        </p:sp>
        <p:sp>
          <p:nvSpPr>
            <p:cNvPr id="6851" name="object 6851"/>
            <p:cNvSpPr/>
            <p:nvPr/>
          </p:nvSpPr>
          <p:spPr>
            <a:xfrm>
              <a:off x="3061182" y="6886460"/>
              <a:ext cx="33020" cy="30480"/>
            </a:xfrm>
            <a:custGeom>
              <a:avLst/>
              <a:gdLst/>
              <a:ahLst/>
              <a:cxnLst/>
              <a:rect l="l" t="t" r="r" b="b"/>
              <a:pathLst>
                <a:path w="33019" h="30479">
                  <a:moveTo>
                    <a:pt x="2336" y="26073"/>
                  </a:moveTo>
                  <a:lnTo>
                    <a:pt x="0" y="28232"/>
                  </a:lnTo>
                  <a:lnTo>
                    <a:pt x="0" y="30035"/>
                  </a:lnTo>
                  <a:lnTo>
                    <a:pt x="2349" y="27876"/>
                  </a:lnTo>
                  <a:lnTo>
                    <a:pt x="2336" y="26073"/>
                  </a:lnTo>
                  <a:close/>
                </a:path>
                <a:path w="33019" h="30479">
                  <a:moveTo>
                    <a:pt x="32588" y="0"/>
                  </a:moveTo>
                  <a:lnTo>
                    <a:pt x="29718" y="876"/>
                  </a:lnTo>
                  <a:lnTo>
                    <a:pt x="24993" y="5219"/>
                  </a:lnTo>
                  <a:lnTo>
                    <a:pt x="27851" y="4368"/>
                  </a:lnTo>
                  <a:lnTo>
                    <a:pt x="32588" y="0"/>
                  </a:lnTo>
                  <a:close/>
                </a:path>
              </a:pathLst>
            </a:custGeom>
            <a:solidFill>
              <a:srgbClr val="5C7AA7"/>
            </a:solidFill>
          </p:spPr>
          <p:txBody>
            <a:bodyPr wrap="square" lIns="0" tIns="0" rIns="0" bIns="0" rtlCol="0"/>
            <a:lstStyle/>
            <a:p>
              <a:endParaRPr sz="1227"/>
            </a:p>
          </p:txBody>
        </p:sp>
        <p:sp>
          <p:nvSpPr>
            <p:cNvPr id="6852" name="object 6852"/>
            <p:cNvSpPr/>
            <p:nvPr/>
          </p:nvSpPr>
          <p:spPr>
            <a:xfrm>
              <a:off x="3061182" y="6885533"/>
              <a:ext cx="36195" cy="33020"/>
            </a:xfrm>
            <a:custGeom>
              <a:avLst/>
              <a:gdLst/>
              <a:ahLst/>
              <a:cxnLst/>
              <a:rect l="l" t="t" r="r" b="b"/>
              <a:pathLst>
                <a:path w="36194" h="33020">
                  <a:moveTo>
                    <a:pt x="2349" y="28803"/>
                  </a:moveTo>
                  <a:lnTo>
                    <a:pt x="0" y="30962"/>
                  </a:lnTo>
                  <a:lnTo>
                    <a:pt x="0" y="32842"/>
                  </a:lnTo>
                  <a:lnTo>
                    <a:pt x="2349" y="30683"/>
                  </a:lnTo>
                  <a:lnTo>
                    <a:pt x="2349" y="28803"/>
                  </a:lnTo>
                  <a:close/>
                </a:path>
                <a:path w="36194" h="33020">
                  <a:moveTo>
                    <a:pt x="35636" y="0"/>
                  </a:moveTo>
                  <a:lnTo>
                    <a:pt x="32588" y="927"/>
                  </a:lnTo>
                  <a:lnTo>
                    <a:pt x="27851" y="5295"/>
                  </a:lnTo>
                  <a:lnTo>
                    <a:pt x="30873" y="4394"/>
                  </a:lnTo>
                  <a:lnTo>
                    <a:pt x="35636" y="0"/>
                  </a:lnTo>
                  <a:close/>
                </a:path>
              </a:pathLst>
            </a:custGeom>
            <a:solidFill>
              <a:srgbClr val="5C7AA8"/>
            </a:solidFill>
          </p:spPr>
          <p:txBody>
            <a:bodyPr wrap="square" lIns="0" tIns="0" rIns="0" bIns="0" rtlCol="0"/>
            <a:lstStyle/>
            <a:p>
              <a:endParaRPr sz="1227"/>
            </a:p>
          </p:txBody>
        </p:sp>
        <p:sp>
          <p:nvSpPr>
            <p:cNvPr id="6853" name="object 6853"/>
            <p:cNvSpPr/>
            <p:nvPr/>
          </p:nvSpPr>
          <p:spPr>
            <a:xfrm>
              <a:off x="3061182" y="6884454"/>
              <a:ext cx="39370" cy="36195"/>
            </a:xfrm>
            <a:custGeom>
              <a:avLst/>
              <a:gdLst/>
              <a:ahLst/>
              <a:cxnLst/>
              <a:rect l="l" t="t" r="r" b="b"/>
              <a:pathLst>
                <a:path w="39369" h="36195">
                  <a:moveTo>
                    <a:pt x="2349" y="31762"/>
                  </a:moveTo>
                  <a:lnTo>
                    <a:pt x="0" y="33921"/>
                  </a:lnTo>
                  <a:lnTo>
                    <a:pt x="0" y="36118"/>
                  </a:lnTo>
                  <a:lnTo>
                    <a:pt x="2362" y="33947"/>
                  </a:lnTo>
                  <a:lnTo>
                    <a:pt x="2349" y="31762"/>
                  </a:lnTo>
                  <a:close/>
                </a:path>
                <a:path w="39369" h="36195">
                  <a:moveTo>
                    <a:pt x="39192" y="0"/>
                  </a:moveTo>
                  <a:lnTo>
                    <a:pt x="35636" y="1079"/>
                  </a:lnTo>
                  <a:lnTo>
                    <a:pt x="30873" y="5473"/>
                  </a:lnTo>
                  <a:lnTo>
                    <a:pt x="34391" y="4419"/>
                  </a:lnTo>
                  <a:lnTo>
                    <a:pt x="39192" y="0"/>
                  </a:lnTo>
                  <a:close/>
                </a:path>
              </a:pathLst>
            </a:custGeom>
            <a:solidFill>
              <a:srgbClr val="5C7BA8"/>
            </a:solidFill>
          </p:spPr>
          <p:txBody>
            <a:bodyPr wrap="square" lIns="0" tIns="0" rIns="0" bIns="0" rtlCol="0"/>
            <a:lstStyle/>
            <a:p>
              <a:endParaRPr sz="1227"/>
            </a:p>
          </p:txBody>
        </p:sp>
        <p:sp>
          <p:nvSpPr>
            <p:cNvPr id="6854" name="object 6854"/>
            <p:cNvSpPr/>
            <p:nvPr/>
          </p:nvSpPr>
          <p:spPr>
            <a:xfrm>
              <a:off x="3061182" y="6883704"/>
              <a:ext cx="41910" cy="38735"/>
            </a:xfrm>
            <a:custGeom>
              <a:avLst/>
              <a:gdLst/>
              <a:ahLst/>
              <a:cxnLst/>
              <a:rect l="l" t="t" r="r" b="b"/>
              <a:pathLst>
                <a:path w="41910" h="38734">
                  <a:moveTo>
                    <a:pt x="2362" y="34696"/>
                  </a:moveTo>
                  <a:lnTo>
                    <a:pt x="0" y="36868"/>
                  </a:lnTo>
                  <a:lnTo>
                    <a:pt x="0" y="38341"/>
                  </a:lnTo>
                  <a:lnTo>
                    <a:pt x="2362" y="36156"/>
                  </a:lnTo>
                  <a:lnTo>
                    <a:pt x="2362" y="34696"/>
                  </a:lnTo>
                  <a:close/>
                </a:path>
                <a:path w="41910" h="38734">
                  <a:moveTo>
                    <a:pt x="41656" y="0"/>
                  </a:moveTo>
                  <a:lnTo>
                    <a:pt x="39192" y="749"/>
                  </a:lnTo>
                  <a:lnTo>
                    <a:pt x="34391" y="5168"/>
                  </a:lnTo>
                  <a:lnTo>
                    <a:pt x="36817" y="4445"/>
                  </a:lnTo>
                  <a:lnTo>
                    <a:pt x="41656" y="0"/>
                  </a:lnTo>
                  <a:close/>
                </a:path>
              </a:pathLst>
            </a:custGeom>
            <a:solidFill>
              <a:srgbClr val="5C7CA8"/>
            </a:solidFill>
          </p:spPr>
          <p:txBody>
            <a:bodyPr wrap="square" lIns="0" tIns="0" rIns="0" bIns="0" rtlCol="0"/>
            <a:lstStyle/>
            <a:p>
              <a:endParaRPr sz="1227"/>
            </a:p>
          </p:txBody>
        </p:sp>
        <p:sp>
          <p:nvSpPr>
            <p:cNvPr id="6855" name="object 6855"/>
            <p:cNvSpPr/>
            <p:nvPr/>
          </p:nvSpPr>
          <p:spPr>
            <a:xfrm>
              <a:off x="3061182" y="6882612"/>
              <a:ext cx="45720" cy="41910"/>
            </a:xfrm>
            <a:custGeom>
              <a:avLst/>
              <a:gdLst/>
              <a:ahLst/>
              <a:cxnLst/>
              <a:rect l="l" t="t" r="r" b="b"/>
              <a:pathLst>
                <a:path w="45719" h="41909">
                  <a:moveTo>
                    <a:pt x="2362" y="37249"/>
                  </a:moveTo>
                  <a:lnTo>
                    <a:pt x="0" y="39433"/>
                  </a:lnTo>
                  <a:lnTo>
                    <a:pt x="0" y="41630"/>
                  </a:lnTo>
                  <a:lnTo>
                    <a:pt x="2374" y="39446"/>
                  </a:lnTo>
                  <a:lnTo>
                    <a:pt x="2362" y="37249"/>
                  </a:lnTo>
                  <a:close/>
                </a:path>
                <a:path w="45719" h="41909">
                  <a:moveTo>
                    <a:pt x="45212" y="0"/>
                  </a:moveTo>
                  <a:lnTo>
                    <a:pt x="41656" y="1092"/>
                  </a:lnTo>
                  <a:lnTo>
                    <a:pt x="36817" y="5537"/>
                  </a:lnTo>
                  <a:lnTo>
                    <a:pt x="40347" y="4483"/>
                  </a:lnTo>
                  <a:lnTo>
                    <a:pt x="45212" y="0"/>
                  </a:lnTo>
                  <a:close/>
                </a:path>
              </a:pathLst>
            </a:custGeom>
            <a:solidFill>
              <a:srgbClr val="5C7CA9"/>
            </a:solidFill>
          </p:spPr>
          <p:txBody>
            <a:bodyPr wrap="square" lIns="0" tIns="0" rIns="0" bIns="0" rtlCol="0"/>
            <a:lstStyle/>
            <a:p>
              <a:endParaRPr sz="1227"/>
            </a:p>
          </p:txBody>
        </p:sp>
        <p:sp>
          <p:nvSpPr>
            <p:cNvPr id="6856" name="object 6856"/>
            <p:cNvSpPr/>
            <p:nvPr/>
          </p:nvSpPr>
          <p:spPr>
            <a:xfrm>
              <a:off x="3061182" y="6881914"/>
              <a:ext cx="47625" cy="43815"/>
            </a:xfrm>
            <a:custGeom>
              <a:avLst/>
              <a:gdLst/>
              <a:ahLst/>
              <a:cxnLst/>
              <a:rect l="l" t="t" r="r" b="b"/>
              <a:pathLst>
                <a:path w="47625" h="43815">
                  <a:moveTo>
                    <a:pt x="2374" y="40144"/>
                  </a:moveTo>
                  <a:lnTo>
                    <a:pt x="0" y="42329"/>
                  </a:lnTo>
                  <a:lnTo>
                    <a:pt x="0" y="43751"/>
                  </a:lnTo>
                  <a:lnTo>
                    <a:pt x="2374" y="41567"/>
                  </a:lnTo>
                  <a:lnTo>
                    <a:pt x="2374" y="40144"/>
                  </a:lnTo>
                  <a:close/>
                </a:path>
                <a:path w="47625" h="43815">
                  <a:moveTo>
                    <a:pt x="47536" y="0"/>
                  </a:moveTo>
                  <a:lnTo>
                    <a:pt x="45212" y="698"/>
                  </a:lnTo>
                  <a:lnTo>
                    <a:pt x="40347" y="5181"/>
                  </a:lnTo>
                  <a:lnTo>
                    <a:pt x="42646" y="4495"/>
                  </a:lnTo>
                  <a:lnTo>
                    <a:pt x="47536" y="0"/>
                  </a:lnTo>
                  <a:close/>
                </a:path>
              </a:pathLst>
            </a:custGeom>
            <a:solidFill>
              <a:srgbClr val="5C7CAA"/>
            </a:solidFill>
          </p:spPr>
          <p:txBody>
            <a:bodyPr wrap="square" lIns="0" tIns="0" rIns="0" bIns="0" rtlCol="0"/>
            <a:lstStyle/>
            <a:p>
              <a:endParaRPr sz="1227"/>
            </a:p>
          </p:txBody>
        </p:sp>
        <p:sp>
          <p:nvSpPr>
            <p:cNvPr id="6857" name="object 6857"/>
            <p:cNvSpPr/>
            <p:nvPr/>
          </p:nvSpPr>
          <p:spPr>
            <a:xfrm>
              <a:off x="3061182" y="6880987"/>
              <a:ext cx="50800" cy="46990"/>
            </a:xfrm>
            <a:custGeom>
              <a:avLst/>
              <a:gdLst/>
              <a:ahLst/>
              <a:cxnLst/>
              <a:rect l="l" t="t" r="r" b="b"/>
              <a:pathLst>
                <a:path w="50800" h="46990">
                  <a:moveTo>
                    <a:pt x="2374" y="42494"/>
                  </a:moveTo>
                  <a:lnTo>
                    <a:pt x="0" y="44678"/>
                  </a:lnTo>
                  <a:lnTo>
                    <a:pt x="0" y="46558"/>
                  </a:lnTo>
                  <a:lnTo>
                    <a:pt x="2387" y="44361"/>
                  </a:lnTo>
                  <a:lnTo>
                    <a:pt x="2374" y="42494"/>
                  </a:lnTo>
                  <a:close/>
                </a:path>
                <a:path w="50800" h="46990">
                  <a:moveTo>
                    <a:pt x="50584" y="0"/>
                  </a:moveTo>
                  <a:lnTo>
                    <a:pt x="47536" y="927"/>
                  </a:lnTo>
                  <a:lnTo>
                    <a:pt x="42646" y="5422"/>
                  </a:lnTo>
                  <a:lnTo>
                    <a:pt x="45669" y="4521"/>
                  </a:lnTo>
                  <a:lnTo>
                    <a:pt x="50584" y="0"/>
                  </a:lnTo>
                  <a:close/>
                </a:path>
              </a:pathLst>
            </a:custGeom>
            <a:solidFill>
              <a:srgbClr val="5D7DAA"/>
            </a:solidFill>
          </p:spPr>
          <p:txBody>
            <a:bodyPr wrap="square" lIns="0" tIns="0" rIns="0" bIns="0" rtlCol="0"/>
            <a:lstStyle/>
            <a:p>
              <a:endParaRPr sz="1227"/>
            </a:p>
          </p:txBody>
        </p:sp>
        <p:sp>
          <p:nvSpPr>
            <p:cNvPr id="6858" name="object 6858"/>
            <p:cNvSpPr/>
            <p:nvPr/>
          </p:nvSpPr>
          <p:spPr>
            <a:xfrm>
              <a:off x="3061182" y="6879894"/>
              <a:ext cx="54610" cy="50165"/>
            </a:xfrm>
            <a:custGeom>
              <a:avLst/>
              <a:gdLst/>
              <a:ahLst/>
              <a:cxnLst/>
              <a:rect l="l" t="t" r="r" b="b"/>
              <a:pathLst>
                <a:path w="54610" h="50165">
                  <a:moveTo>
                    <a:pt x="2387" y="45453"/>
                  </a:moveTo>
                  <a:lnTo>
                    <a:pt x="13" y="47637"/>
                  </a:lnTo>
                  <a:lnTo>
                    <a:pt x="0" y="49847"/>
                  </a:lnTo>
                  <a:lnTo>
                    <a:pt x="2386" y="47650"/>
                  </a:lnTo>
                  <a:lnTo>
                    <a:pt x="2387" y="45453"/>
                  </a:lnTo>
                  <a:close/>
                </a:path>
                <a:path w="54610" h="50165">
                  <a:moveTo>
                    <a:pt x="54152" y="0"/>
                  </a:moveTo>
                  <a:lnTo>
                    <a:pt x="50584" y="1092"/>
                  </a:lnTo>
                  <a:lnTo>
                    <a:pt x="45669" y="5613"/>
                  </a:lnTo>
                  <a:lnTo>
                    <a:pt x="49187" y="4559"/>
                  </a:lnTo>
                  <a:lnTo>
                    <a:pt x="54152" y="0"/>
                  </a:lnTo>
                  <a:close/>
                </a:path>
              </a:pathLst>
            </a:custGeom>
            <a:solidFill>
              <a:srgbClr val="5D7DAB"/>
            </a:solidFill>
          </p:spPr>
          <p:txBody>
            <a:bodyPr wrap="square" lIns="0" tIns="0" rIns="0" bIns="0" rtlCol="0"/>
            <a:lstStyle/>
            <a:p>
              <a:endParaRPr sz="1227"/>
            </a:p>
          </p:txBody>
        </p:sp>
        <p:sp>
          <p:nvSpPr>
            <p:cNvPr id="6859" name="object 6859"/>
            <p:cNvSpPr/>
            <p:nvPr/>
          </p:nvSpPr>
          <p:spPr>
            <a:xfrm>
              <a:off x="3061182" y="6879196"/>
              <a:ext cx="56515" cy="52069"/>
            </a:xfrm>
            <a:custGeom>
              <a:avLst/>
              <a:gdLst/>
              <a:ahLst/>
              <a:cxnLst/>
              <a:rect l="l" t="t" r="r" b="b"/>
              <a:pathLst>
                <a:path w="56514" h="52070">
                  <a:moveTo>
                    <a:pt x="2400" y="48336"/>
                  </a:moveTo>
                  <a:lnTo>
                    <a:pt x="0" y="50546"/>
                  </a:lnTo>
                  <a:lnTo>
                    <a:pt x="0" y="51968"/>
                  </a:lnTo>
                  <a:lnTo>
                    <a:pt x="2400" y="49758"/>
                  </a:lnTo>
                  <a:lnTo>
                    <a:pt x="2400" y="48336"/>
                  </a:lnTo>
                  <a:close/>
                </a:path>
                <a:path w="56514" h="52070">
                  <a:moveTo>
                    <a:pt x="56464" y="0"/>
                  </a:moveTo>
                  <a:lnTo>
                    <a:pt x="54152" y="698"/>
                  </a:lnTo>
                  <a:lnTo>
                    <a:pt x="49187" y="5257"/>
                  </a:lnTo>
                  <a:lnTo>
                    <a:pt x="51485" y="4584"/>
                  </a:lnTo>
                  <a:lnTo>
                    <a:pt x="56464" y="0"/>
                  </a:lnTo>
                  <a:close/>
                </a:path>
              </a:pathLst>
            </a:custGeom>
            <a:solidFill>
              <a:srgbClr val="5D7EAB"/>
            </a:solidFill>
          </p:spPr>
          <p:txBody>
            <a:bodyPr wrap="square" lIns="0" tIns="0" rIns="0" bIns="0" rtlCol="0"/>
            <a:lstStyle/>
            <a:p>
              <a:endParaRPr sz="1227"/>
            </a:p>
          </p:txBody>
        </p:sp>
        <p:sp>
          <p:nvSpPr>
            <p:cNvPr id="6860" name="object 6860"/>
            <p:cNvSpPr/>
            <p:nvPr/>
          </p:nvSpPr>
          <p:spPr>
            <a:xfrm>
              <a:off x="3061182" y="6877380"/>
              <a:ext cx="62865" cy="57785"/>
            </a:xfrm>
            <a:custGeom>
              <a:avLst/>
              <a:gdLst/>
              <a:ahLst/>
              <a:cxnLst/>
              <a:rect l="l" t="t" r="r" b="b"/>
              <a:pathLst>
                <a:path w="62864" h="57784">
                  <a:moveTo>
                    <a:pt x="2413" y="53771"/>
                  </a:moveTo>
                  <a:lnTo>
                    <a:pt x="2400" y="51574"/>
                  </a:lnTo>
                  <a:lnTo>
                    <a:pt x="12" y="53771"/>
                  </a:lnTo>
                  <a:lnTo>
                    <a:pt x="0" y="55981"/>
                  </a:lnTo>
                  <a:lnTo>
                    <a:pt x="0" y="57734"/>
                  </a:lnTo>
                  <a:lnTo>
                    <a:pt x="2413" y="55499"/>
                  </a:lnTo>
                  <a:lnTo>
                    <a:pt x="2413" y="53771"/>
                  </a:lnTo>
                  <a:close/>
                </a:path>
                <a:path w="62864" h="57784">
                  <a:moveTo>
                    <a:pt x="62395" y="0"/>
                  </a:moveTo>
                  <a:lnTo>
                    <a:pt x="60020" y="723"/>
                  </a:lnTo>
                  <a:lnTo>
                    <a:pt x="56464" y="1816"/>
                  </a:lnTo>
                  <a:lnTo>
                    <a:pt x="51485" y="6400"/>
                  </a:lnTo>
                  <a:lnTo>
                    <a:pt x="55016" y="5346"/>
                  </a:lnTo>
                  <a:lnTo>
                    <a:pt x="57404" y="4622"/>
                  </a:lnTo>
                  <a:lnTo>
                    <a:pt x="62395" y="0"/>
                  </a:lnTo>
                  <a:close/>
                </a:path>
              </a:pathLst>
            </a:custGeom>
            <a:solidFill>
              <a:srgbClr val="5D7FAC"/>
            </a:solidFill>
          </p:spPr>
          <p:txBody>
            <a:bodyPr wrap="square" lIns="0" tIns="0" rIns="0" bIns="0" rtlCol="0"/>
            <a:lstStyle/>
            <a:p>
              <a:endParaRPr sz="1227"/>
            </a:p>
          </p:txBody>
        </p:sp>
        <p:sp>
          <p:nvSpPr>
            <p:cNvPr id="6861" name="object 6861"/>
            <p:cNvSpPr/>
            <p:nvPr/>
          </p:nvSpPr>
          <p:spPr>
            <a:xfrm>
              <a:off x="3061182" y="6876313"/>
              <a:ext cx="66040" cy="60960"/>
            </a:xfrm>
            <a:custGeom>
              <a:avLst/>
              <a:gdLst/>
              <a:ahLst/>
              <a:cxnLst/>
              <a:rect l="l" t="t" r="r" b="b"/>
              <a:pathLst>
                <a:path w="66039" h="60959">
                  <a:moveTo>
                    <a:pt x="2413" y="56565"/>
                  </a:moveTo>
                  <a:lnTo>
                    <a:pt x="0" y="58800"/>
                  </a:lnTo>
                  <a:lnTo>
                    <a:pt x="0" y="60756"/>
                  </a:lnTo>
                  <a:lnTo>
                    <a:pt x="2425" y="58521"/>
                  </a:lnTo>
                  <a:lnTo>
                    <a:pt x="2413" y="56565"/>
                  </a:lnTo>
                  <a:close/>
                </a:path>
                <a:path w="66039" h="60959">
                  <a:moveTo>
                    <a:pt x="65913" y="0"/>
                  </a:moveTo>
                  <a:lnTo>
                    <a:pt x="62395" y="1066"/>
                  </a:lnTo>
                  <a:lnTo>
                    <a:pt x="57403" y="5689"/>
                  </a:lnTo>
                  <a:lnTo>
                    <a:pt x="60858" y="4660"/>
                  </a:lnTo>
                  <a:lnTo>
                    <a:pt x="65913" y="0"/>
                  </a:lnTo>
                  <a:close/>
                </a:path>
              </a:pathLst>
            </a:custGeom>
            <a:solidFill>
              <a:srgbClr val="5D7FAD"/>
            </a:solidFill>
          </p:spPr>
          <p:txBody>
            <a:bodyPr wrap="square" lIns="0" tIns="0" rIns="0" bIns="0" rtlCol="0"/>
            <a:lstStyle/>
            <a:p>
              <a:endParaRPr sz="1227"/>
            </a:p>
          </p:txBody>
        </p:sp>
        <p:sp>
          <p:nvSpPr>
            <p:cNvPr id="6862" name="object 6862"/>
            <p:cNvSpPr/>
            <p:nvPr/>
          </p:nvSpPr>
          <p:spPr>
            <a:xfrm>
              <a:off x="3061182" y="6875386"/>
              <a:ext cx="69215" cy="64135"/>
            </a:xfrm>
            <a:custGeom>
              <a:avLst/>
              <a:gdLst/>
              <a:ahLst/>
              <a:cxnLst/>
              <a:rect l="l" t="t" r="r" b="b"/>
              <a:pathLst>
                <a:path w="69214" h="64134">
                  <a:moveTo>
                    <a:pt x="2425" y="59448"/>
                  </a:moveTo>
                  <a:lnTo>
                    <a:pt x="0" y="61683"/>
                  </a:lnTo>
                  <a:lnTo>
                    <a:pt x="0" y="63563"/>
                  </a:lnTo>
                  <a:lnTo>
                    <a:pt x="2425" y="61328"/>
                  </a:lnTo>
                  <a:lnTo>
                    <a:pt x="2425" y="59448"/>
                  </a:lnTo>
                  <a:close/>
                </a:path>
                <a:path w="69214" h="64134">
                  <a:moveTo>
                    <a:pt x="68961" y="0"/>
                  </a:moveTo>
                  <a:lnTo>
                    <a:pt x="65913" y="927"/>
                  </a:lnTo>
                  <a:lnTo>
                    <a:pt x="60858" y="5587"/>
                  </a:lnTo>
                  <a:lnTo>
                    <a:pt x="63881" y="4686"/>
                  </a:lnTo>
                  <a:lnTo>
                    <a:pt x="68961" y="0"/>
                  </a:lnTo>
                  <a:close/>
                </a:path>
              </a:pathLst>
            </a:custGeom>
            <a:solidFill>
              <a:srgbClr val="5D80AD"/>
            </a:solidFill>
          </p:spPr>
          <p:txBody>
            <a:bodyPr wrap="square" lIns="0" tIns="0" rIns="0" bIns="0" rtlCol="0"/>
            <a:lstStyle/>
            <a:p>
              <a:endParaRPr sz="1227"/>
            </a:p>
          </p:txBody>
        </p:sp>
        <p:sp>
          <p:nvSpPr>
            <p:cNvPr id="6863" name="object 6863"/>
            <p:cNvSpPr/>
            <p:nvPr/>
          </p:nvSpPr>
          <p:spPr>
            <a:xfrm>
              <a:off x="3061182" y="6874624"/>
              <a:ext cx="71755" cy="66040"/>
            </a:xfrm>
            <a:custGeom>
              <a:avLst/>
              <a:gdLst/>
              <a:ahLst/>
              <a:cxnLst/>
              <a:rect l="l" t="t" r="r" b="b"/>
              <a:pathLst>
                <a:path w="71755" h="66040">
                  <a:moveTo>
                    <a:pt x="2425" y="62090"/>
                  </a:moveTo>
                  <a:lnTo>
                    <a:pt x="0" y="64325"/>
                  </a:lnTo>
                  <a:lnTo>
                    <a:pt x="0" y="65697"/>
                  </a:lnTo>
                  <a:lnTo>
                    <a:pt x="2438" y="63461"/>
                  </a:lnTo>
                  <a:lnTo>
                    <a:pt x="2425" y="62090"/>
                  </a:lnTo>
                  <a:close/>
                </a:path>
                <a:path w="71755" h="66040">
                  <a:moveTo>
                    <a:pt x="71450" y="0"/>
                  </a:moveTo>
                  <a:lnTo>
                    <a:pt x="68961" y="762"/>
                  </a:lnTo>
                  <a:lnTo>
                    <a:pt x="63881" y="5448"/>
                  </a:lnTo>
                  <a:lnTo>
                    <a:pt x="66319" y="4724"/>
                  </a:lnTo>
                  <a:lnTo>
                    <a:pt x="71450" y="0"/>
                  </a:lnTo>
                  <a:close/>
                </a:path>
              </a:pathLst>
            </a:custGeom>
            <a:solidFill>
              <a:srgbClr val="5D81AD"/>
            </a:solidFill>
          </p:spPr>
          <p:txBody>
            <a:bodyPr wrap="square" lIns="0" tIns="0" rIns="0" bIns="0" rtlCol="0"/>
            <a:lstStyle/>
            <a:p>
              <a:endParaRPr sz="1227"/>
            </a:p>
          </p:txBody>
        </p:sp>
        <p:sp>
          <p:nvSpPr>
            <p:cNvPr id="6864" name="object 6864"/>
            <p:cNvSpPr/>
            <p:nvPr/>
          </p:nvSpPr>
          <p:spPr>
            <a:xfrm>
              <a:off x="3061182" y="6874459"/>
              <a:ext cx="72390" cy="68580"/>
            </a:xfrm>
            <a:custGeom>
              <a:avLst/>
              <a:gdLst/>
              <a:ahLst/>
              <a:cxnLst/>
              <a:rect l="l" t="t" r="r" b="b"/>
              <a:pathLst>
                <a:path w="72389" h="68579">
                  <a:moveTo>
                    <a:pt x="2438" y="63626"/>
                  </a:moveTo>
                  <a:lnTo>
                    <a:pt x="55" y="65811"/>
                  </a:lnTo>
                  <a:lnTo>
                    <a:pt x="0" y="68059"/>
                  </a:lnTo>
                  <a:lnTo>
                    <a:pt x="2383" y="65862"/>
                  </a:lnTo>
                  <a:lnTo>
                    <a:pt x="2438" y="63626"/>
                  </a:lnTo>
                  <a:close/>
                </a:path>
                <a:path w="72389" h="68579">
                  <a:moveTo>
                    <a:pt x="72009" y="0"/>
                  </a:moveTo>
                  <a:lnTo>
                    <a:pt x="71450" y="165"/>
                  </a:lnTo>
                  <a:lnTo>
                    <a:pt x="66319" y="4889"/>
                  </a:lnTo>
                  <a:lnTo>
                    <a:pt x="69850" y="3835"/>
                  </a:lnTo>
                  <a:lnTo>
                    <a:pt x="72034" y="1828"/>
                  </a:lnTo>
                  <a:lnTo>
                    <a:pt x="72009" y="0"/>
                  </a:lnTo>
                  <a:close/>
                </a:path>
              </a:pathLst>
            </a:custGeom>
            <a:solidFill>
              <a:srgbClr val="5E81AE"/>
            </a:solidFill>
          </p:spPr>
          <p:txBody>
            <a:bodyPr wrap="square" lIns="0" tIns="0" rIns="0" bIns="0" rtlCol="0"/>
            <a:lstStyle/>
            <a:p>
              <a:endParaRPr sz="1227"/>
            </a:p>
          </p:txBody>
        </p:sp>
        <p:sp>
          <p:nvSpPr>
            <p:cNvPr id="6865" name="object 6865"/>
            <p:cNvSpPr/>
            <p:nvPr/>
          </p:nvSpPr>
          <p:spPr>
            <a:xfrm>
              <a:off x="3061182" y="6876288"/>
              <a:ext cx="72390" cy="68580"/>
            </a:xfrm>
            <a:custGeom>
              <a:avLst/>
              <a:gdLst/>
              <a:ahLst/>
              <a:cxnLst/>
              <a:rect l="l" t="t" r="r" b="b"/>
              <a:pathLst>
                <a:path w="72389" h="68579">
                  <a:moveTo>
                    <a:pt x="2438" y="63982"/>
                  </a:moveTo>
                  <a:lnTo>
                    <a:pt x="0" y="66230"/>
                  </a:lnTo>
                  <a:lnTo>
                    <a:pt x="0" y="68084"/>
                  </a:lnTo>
                  <a:lnTo>
                    <a:pt x="2451" y="65824"/>
                  </a:lnTo>
                  <a:lnTo>
                    <a:pt x="2438" y="63982"/>
                  </a:lnTo>
                  <a:close/>
                </a:path>
                <a:path w="72389" h="68579">
                  <a:moveTo>
                    <a:pt x="72034" y="0"/>
                  </a:moveTo>
                  <a:lnTo>
                    <a:pt x="69850" y="2006"/>
                  </a:lnTo>
                  <a:lnTo>
                    <a:pt x="72047" y="1346"/>
                  </a:lnTo>
                  <a:lnTo>
                    <a:pt x="72034" y="0"/>
                  </a:lnTo>
                  <a:close/>
                </a:path>
              </a:pathLst>
            </a:custGeom>
            <a:solidFill>
              <a:srgbClr val="5E81AF"/>
            </a:solidFill>
          </p:spPr>
          <p:txBody>
            <a:bodyPr wrap="square" lIns="0" tIns="0" rIns="0" bIns="0" rtlCol="0"/>
            <a:lstStyle/>
            <a:p>
              <a:endParaRPr sz="1227"/>
            </a:p>
          </p:txBody>
        </p:sp>
        <p:sp>
          <p:nvSpPr>
            <p:cNvPr id="6866" name="object 6866"/>
            <p:cNvSpPr/>
            <p:nvPr/>
          </p:nvSpPr>
          <p:spPr>
            <a:xfrm>
              <a:off x="3061182" y="6942112"/>
              <a:ext cx="2540" cy="6350"/>
            </a:xfrm>
            <a:custGeom>
              <a:avLst/>
              <a:gdLst/>
              <a:ahLst/>
              <a:cxnLst/>
              <a:rect l="l" t="t" r="r" b="b"/>
              <a:pathLst>
                <a:path w="2539" h="6350">
                  <a:moveTo>
                    <a:pt x="2463" y="1816"/>
                  </a:moveTo>
                  <a:lnTo>
                    <a:pt x="2451" y="0"/>
                  </a:lnTo>
                  <a:lnTo>
                    <a:pt x="0" y="2260"/>
                  </a:lnTo>
                  <a:lnTo>
                    <a:pt x="0" y="4089"/>
                  </a:lnTo>
                  <a:lnTo>
                    <a:pt x="0" y="5969"/>
                  </a:lnTo>
                  <a:lnTo>
                    <a:pt x="2463" y="3695"/>
                  </a:lnTo>
                  <a:lnTo>
                    <a:pt x="2463" y="1816"/>
                  </a:lnTo>
                  <a:close/>
                </a:path>
              </a:pathLst>
            </a:custGeom>
            <a:solidFill>
              <a:srgbClr val="5E82AF"/>
            </a:solidFill>
          </p:spPr>
          <p:txBody>
            <a:bodyPr wrap="square" lIns="0" tIns="0" rIns="0" bIns="0" rtlCol="0"/>
            <a:lstStyle/>
            <a:p>
              <a:endParaRPr sz="1227"/>
            </a:p>
          </p:txBody>
        </p:sp>
        <p:sp>
          <p:nvSpPr>
            <p:cNvPr id="6867" name="object 6867"/>
            <p:cNvSpPr/>
            <p:nvPr/>
          </p:nvSpPr>
          <p:spPr>
            <a:xfrm>
              <a:off x="3061182" y="6945807"/>
              <a:ext cx="2540" cy="4445"/>
            </a:xfrm>
            <a:custGeom>
              <a:avLst/>
              <a:gdLst/>
              <a:ahLst/>
              <a:cxnLst/>
              <a:rect l="l" t="t" r="r" b="b"/>
              <a:pathLst>
                <a:path w="2539" h="4445">
                  <a:moveTo>
                    <a:pt x="2463" y="0"/>
                  </a:moveTo>
                  <a:lnTo>
                    <a:pt x="0" y="2273"/>
                  </a:lnTo>
                  <a:lnTo>
                    <a:pt x="0" y="4394"/>
                  </a:lnTo>
                  <a:lnTo>
                    <a:pt x="2476" y="2108"/>
                  </a:lnTo>
                  <a:lnTo>
                    <a:pt x="2463" y="0"/>
                  </a:lnTo>
                  <a:close/>
                </a:path>
              </a:pathLst>
            </a:custGeom>
            <a:solidFill>
              <a:srgbClr val="5E83B0"/>
            </a:solidFill>
          </p:spPr>
          <p:txBody>
            <a:bodyPr wrap="square" lIns="0" tIns="0" rIns="0" bIns="0" rtlCol="0"/>
            <a:lstStyle/>
            <a:p>
              <a:endParaRPr sz="1227"/>
            </a:p>
          </p:txBody>
        </p:sp>
        <p:sp>
          <p:nvSpPr>
            <p:cNvPr id="6868" name="object 6868"/>
            <p:cNvSpPr/>
            <p:nvPr/>
          </p:nvSpPr>
          <p:spPr>
            <a:xfrm>
              <a:off x="3061182" y="6947916"/>
              <a:ext cx="2540" cy="5715"/>
            </a:xfrm>
            <a:custGeom>
              <a:avLst/>
              <a:gdLst/>
              <a:ahLst/>
              <a:cxnLst/>
              <a:rect l="l" t="t" r="r" b="b"/>
              <a:pathLst>
                <a:path w="2539" h="5715">
                  <a:moveTo>
                    <a:pt x="2489" y="3378"/>
                  </a:moveTo>
                  <a:lnTo>
                    <a:pt x="2476" y="1524"/>
                  </a:lnTo>
                  <a:lnTo>
                    <a:pt x="2476" y="0"/>
                  </a:lnTo>
                  <a:lnTo>
                    <a:pt x="0" y="2286"/>
                  </a:lnTo>
                  <a:lnTo>
                    <a:pt x="0" y="3810"/>
                  </a:lnTo>
                  <a:lnTo>
                    <a:pt x="0" y="5676"/>
                  </a:lnTo>
                  <a:lnTo>
                    <a:pt x="2489" y="3378"/>
                  </a:lnTo>
                  <a:close/>
                </a:path>
              </a:pathLst>
            </a:custGeom>
            <a:solidFill>
              <a:srgbClr val="5E83B1"/>
            </a:solidFill>
          </p:spPr>
          <p:txBody>
            <a:bodyPr wrap="square" lIns="0" tIns="0" rIns="0" bIns="0" rtlCol="0"/>
            <a:lstStyle/>
            <a:p>
              <a:endParaRPr sz="1227"/>
            </a:p>
          </p:txBody>
        </p:sp>
        <p:sp>
          <p:nvSpPr>
            <p:cNvPr id="6869" name="object 6869"/>
            <p:cNvSpPr/>
            <p:nvPr/>
          </p:nvSpPr>
          <p:spPr>
            <a:xfrm>
              <a:off x="3061182" y="6951294"/>
              <a:ext cx="2540" cy="4445"/>
            </a:xfrm>
            <a:custGeom>
              <a:avLst/>
              <a:gdLst/>
              <a:ahLst/>
              <a:cxnLst/>
              <a:rect l="l" t="t" r="r" b="b"/>
              <a:pathLst>
                <a:path w="2539" h="4445">
                  <a:moveTo>
                    <a:pt x="2489" y="0"/>
                  </a:moveTo>
                  <a:lnTo>
                    <a:pt x="0" y="2298"/>
                  </a:lnTo>
                  <a:lnTo>
                    <a:pt x="0" y="4432"/>
                  </a:lnTo>
                  <a:lnTo>
                    <a:pt x="2489" y="2120"/>
                  </a:lnTo>
                  <a:lnTo>
                    <a:pt x="2489" y="0"/>
                  </a:lnTo>
                  <a:close/>
                </a:path>
              </a:pathLst>
            </a:custGeom>
            <a:solidFill>
              <a:srgbClr val="5E84B2"/>
            </a:solidFill>
          </p:spPr>
          <p:txBody>
            <a:bodyPr wrap="square" lIns="0" tIns="0" rIns="0" bIns="0" rtlCol="0"/>
            <a:lstStyle/>
            <a:p>
              <a:endParaRPr sz="1227"/>
            </a:p>
          </p:txBody>
        </p:sp>
        <p:sp>
          <p:nvSpPr>
            <p:cNvPr id="6870" name="object 6870"/>
            <p:cNvSpPr/>
            <p:nvPr/>
          </p:nvSpPr>
          <p:spPr>
            <a:xfrm>
              <a:off x="3061182" y="6953415"/>
              <a:ext cx="2540" cy="3810"/>
            </a:xfrm>
            <a:custGeom>
              <a:avLst/>
              <a:gdLst/>
              <a:ahLst/>
              <a:cxnLst/>
              <a:rect l="l" t="t" r="r" b="b"/>
              <a:pathLst>
                <a:path w="2539" h="3809">
                  <a:moveTo>
                    <a:pt x="2489" y="0"/>
                  </a:moveTo>
                  <a:lnTo>
                    <a:pt x="0" y="2311"/>
                  </a:lnTo>
                  <a:lnTo>
                    <a:pt x="0" y="3810"/>
                  </a:lnTo>
                  <a:lnTo>
                    <a:pt x="2501" y="1511"/>
                  </a:lnTo>
                  <a:lnTo>
                    <a:pt x="2489" y="0"/>
                  </a:lnTo>
                  <a:close/>
                </a:path>
              </a:pathLst>
            </a:custGeom>
            <a:solidFill>
              <a:srgbClr val="5E85B2"/>
            </a:solidFill>
          </p:spPr>
          <p:txBody>
            <a:bodyPr wrap="square" lIns="0" tIns="0" rIns="0" bIns="0" rtlCol="0"/>
            <a:lstStyle/>
            <a:p>
              <a:endParaRPr sz="1227"/>
            </a:p>
          </p:txBody>
        </p:sp>
        <p:sp>
          <p:nvSpPr>
            <p:cNvPr id="6871" name="object 6871"/>
            <p:cNvSpPr/>
            <p:nvPr/>
          </p:nvSpPr>
          <p:spPr>
            <a:xfrm>
              <a:off x="3061182" y="6954926"/>
              <a:ext cx="2540" cy="6350"/>
            </a:xfrm>
            <a:custGeom>
              <a:avLst/>
              <a:gdLst/>
              <a:ahLst/>
              <a:cxnLst/>
              <a:rect l="l" t="t" r="r" b="b"/>
              <a:pathLst>
                <a:path w="2539" h="6350">
                  <a:moveTo>
                    <a:pt x="2514" y="3898"/>
                  </a:moveTo>
                  <a:lnTo>
                    <a:pt x="2501" y="2184"/>
                  </a:lnTo>
                  <a:lnTo>
                    <a:pt x="2501" y="0"/>
                  </a:lnTo>
                  <a:lnTo>
                    <a:pt x="0" y="2298"/>
                  </a:lnTo>
                  <a:lnTo>
                    <a:pt x="0" y="4495"/>
                  </a:lnTo>
                  <a:lnTo>
                    <a:pt x="0" y="6223"/>
                  </a:lnTo>
                  <a:lnTo>
                    <a:pt x="2514" y="3898"/>
                  </a:lnTo>
                  <a:close/>
                </a:path>
              </a:pathLst>
            </a:custGeom>
            <a:solidFill>
              <a:srgbClr val="5E86B3"/>
            </a:solidFill>
          </p:spPr>
          <p:txBody>
            <a:bodyPr wrap="square" lIns="0" tIns="0" rIns="0" bIns="0" rtlCol="0"/>
            <a:lstStyle/>
            <a:p>
              <a:endParaRPr sz="1227"/>
            </a:p>
          </p:txBody>
        </p:sp>
        <p:sp>
          <p:nvSpPr>
            <p:cNvPr id="6872" name="object 6872"/>
            <p:cNvSpPr/>
            <p:nvPr/>
          </p:nvSpPr>
          <p:spPr>
            <a:xfrm>
              <a:off x="3061182" y="6958825"/>
              <a:ext cx="2540" cy="4445"/>
            </a:xfrm>
            <a:custGeom>
              <a:avLst/>
              <a:gdLst/>
              <a:ahLst/>
              <a:cxnLst/>
              <a:rect l="l" t="t" r="r" b="b"/>
              <a:pathLst>
                <a:path w="2539" h="4445">
                  <a:moveTo>
                    <a:pt x="2514" y="0"/>
                  </a:moveTo>
                  <a:lnTo>
                    <a:pt x="0" y="2324"/>
                  </a:lnTo>
                  <a:lnTo>
                    <a:pt x="0" y="4216"/>
                  </a:lnTo>
                  <a:lnTo>
                    <a:pt x="2527" y="1905"/>
                  </a:lnTo>
                  <a:lnTo>
                    <a:pt x="2514" y="0"/>
                  </a:lnTo>
                  <a:close/>
                </a:path>
              </a:pathLst>
            </a:custGeom>
            <a:solidFill>
              <a:srgbClr val="5E86B4"/>
            </a:solidFill>
          </p:spPr>
          <p:txBody>
            <a:bodyPr wrap="square" lIns="0" tIns="0" rIns="0" bIns="0" rtlCol="0"/>
            <a:lstStyle/>
            <a:p>
              <a:endParaRPr sz="1227"/>
            </a:p>
          </p:txBody>
        </p:sp>
        <p:sp>
          <p:nvSpPr>
            <p:cNvPr id="6873" name="object 6873"/>
            <p:cNvSpPr/>
            <p:nvPr/>
          </p:nvSpPr>
          <p:spPr>
            <a:xfrm>
              <a:off x="3061182" y="6960730"/>
              <a:ext cx="2540" cy="6350"/>
            </a:xfrm>
            <a:custGeom>
              <a:avLst/>
              <a:gdLst/>
              <a:ahLst/>
              <a:cxnLst/>
              <a:rect l="l" t="t" r="r" b="b"/>
              <a:pathLst>
                <a:path w="2539" h="6350">
                  <a:moveTo>
                    <a:pt x="2540" y="3683"/>
                  </a:moveTo>
                  <a:lnTo>
                    <a:pt x="2527" y="1854"/>
                  </a:lnTo>
                  <a:lnTo>
                    <a:pt x="2527" y="0"/>
                  </a:lnTo>
                  <a:lnTo>
                    <a:pt x="0" y="2311"/>
                  </a:lnTo>
                  <a:lnTo>
                    <a:pt x="0" y="4178"/>
                  </a:lnTo>
                  <a:lnTo>
                    <a:pt x="0" y="6019"/>
                  </a:lnTo>
                  <a:lnTo>
                    <a:pt x="2540" y="3683"/>
                  </a:lnTo>
                  <a:close/>
                </a:path>
              </a:pathLst>
            </a:custGeom>
            <a:solidFill>
              <a:srgbClr val="5E87B4"/>
            </a:solidFill>
          </p:spPr>
          <p:txBody>
            <a:bodyPr wrap="square" lIns="0" tIns="0" rIns="0" bIns="0" rtlCol="0"/>
            <a:lstStyle/>
            <a:p>
              <a:endParaRPr sz="1227"/>
            </a:p>
          </p:txBody>
        </p:sp>
        <p:sp>
          <p:nvSpPr>
            <p:cNvPr id="6874" name="object 6874"/>
            <p:cNvSpPr/>
            <p:nvPr/>
          </p:nvSpPr>
          <p:spPr>
            <a:xfrm>
              <a:off x="3061182" y="6964413"/>
              <a:ext cx="2540" cy="4445"/>
            </a:xfrm>
            <a:custGeom>
              <a:avLst/>
              <a:gdLst/>
              <a:ahLst/>
              <a:cxnLst/>
              <a:rect l="l" t="t" r="r" b="b"/>
              <a:pathLst>
                <a:path w="2539" h="4445">
                  <a:moveTo>
                    <a:pt x="2540" y="0"/>
                  </a:moveTo>
                  <a:lnTo>
                    <a:pt x="0" y="2336"/>
                  </a:lnTo>
                  <a:lnTo>
                    <a:pt x="0" y="4229"/>
                  </a:lnTo>
                  <a:lnTo>
                    <a:pt x="2540" y="1892"/>
                  </a:lnTo>
                  <a:lnTo>
                    <a:pt x="2540" y="0"/>
                  </a:lnTo>
                  <a:close/>
                </a:path>
              </a:pathLst>
            </a:custGeom>
            <a:solidFill>
              <a:srgbClr val="5E88B5"/>
            </a:solidFill>
          </p:spPr>
          <p:txBody>
            <a:bodyPr wrap="square" lIns="0" tIns="0" rIns="0" bIns="0" rtlCol="0"/>
            <a:lstStyle/>
            <a:p>
              <a:endParaRPr sz="1227"/>
            </a:p>
          </p:txBody>
        </p:sp>
        <p:sp>
          <p:nvSpPr>
            <p:cNvPr id="6875" name="object 6875"/>
            <p:cNvSpPr/>
            <p:nvPr/>
          </p:nvSpPr>
          <p:spPr>
            <a:xfrm>
              <a:off x="3061182" y="6966305"/>
              <a:ext cx="3175" cy="4445"/>
            </a:xfrm>
            <a:custGeom>
              <a:avLst/>
              <a:gdLst/>
              <a:ahLst/>
              <a:cxnLst/>
              <a:rect l="l" t="t" r="r" b="b"/>
              <a:pathLst>
                <a:path w="3175" h="4445">
                  <a:moveTo>
                    <a:pt x="2540" y="0"/>
                  </a:moveTo>
                  <a:lnTo>
                    <a:pt x="0" y="2336"/>
                  </a:lnTo>
                  <a:lnTo>
                    <a:pt x="0" y="4127"/>
                  </a:lnTo>
                  <a:lnTo>
                    <a:pt x="2552" y="1777"/>
                  </a:lnTo>
                  <a:lnTo>
                    <a:pt x="2540" y="0"/>
                  </a:lnTo>
                  <a:close/>
                </a:path>
              </a:pathLst>
            </a:custGeom>
            <a:solidFill>
              <a:srgbClr val="5E88B6"/>
            </a:solidFill>
          </p:spPr>
          <p:txBody>
            <a:bodyPr wrap="square" lIns="0" tIns="0" rIns="0" bIns="0" rtlCol="0"/>
            <a:lstStyle/>
            <a:p>
              <a:endParaRPr sz="1227"/>
            </a:p>
          </p:txBody>
        </p:sp>
        <p:sp>
          <p:nvSpPr>
            <p:cNvPr id="6876" name="object 6876"/>
            <p:cNvSpPr/>
            <p:nvPr/>
          </p:nvSpPr>
          <p:spPr>
            <a:xfrm>
              <a:off x="3061182" y="6968083"/>
              <a:ext cx="3175" cy="4445"/>
            </a:xfrm>
            <a:custGeom>
              <a:avLst/>
              <a:gdLst/>
              <a:ahLst/>
              <a:cxnLst/>
              <a:rect l="l" t="t" r="r" b="b"/>
              <a:pathLst>
                <a:path w="3175" h="4445">
                  <a:moveTo>
                    <a:pt x="2552" y="0"/>
                  </a:moveTo>
                  <a:lnTo>
                    <a:pt x="0" y="2349"/>
                  </a:lnTo>
                  <a:lnTo>
                    <a:pt x="0" y="4102"/>
                  </a:lnTo>
                  <a:lnTo>
                    <a:pt x="2552" y="1752"/>
                  </a:lnTo>
                  <a:lnTo>
                    <a:pt x="2552" y="0"/>
                  </a:lnTo>
                  <a:close/>
                </a:path>
              </a:pathLst>
            </a:custGeom>
            <a:solidFill>
              <a:srgbClr val="5F88B6"/>
            </a:solidFill>
          </p:spPr>
          <p:txBody>
            <a:bodyPr wrap="square" lIns="0" tIns="0" rIns="0" bIns="0" rtlCol="0"/>
            <a:lstStyle/>
            <a:p>
              <a:endParaRPr sz="1227"/>
            </a:p>
          </p:txBody>
        </p:sp>
        <p:sp>
          <p:nvSpPr>
            <p:cNvPr id="6877" name="object 6877"/>
            <p:cNvSpPr/>
            <p:nvPr/>
          </p:nvSpPr>
          <p:spPr>
            <a:xfrm>
              <a:off x="3061182" y="6969836"/>
              <a:ext cx="3175" cy="4445"/>
            </a:xfrm>
            <a:custGeom>
              <a:avLst/>
              <a:gdLst/>
              <a:ahLst/>
              <a:cxnLst/>
              <a:rect l="l" t="t" r="r" b="b"/>
              <a:pathLst>
                <a:path w="3175" h="4445">
                  <a:moveTo>
                    <a:pt x="2552" y="0"/>
                  </a:moveTo>
                  <a:lnTo>
                    <a:pt x="0" y="2349"/>
                  </a:lnTo>
                  <a:lnTo>
                    <a:pt x="0" y="4216"/>
                  </a:lnTo>
                  <a:lnTo>
                    <a:pt x="2565" y="1854"/>
                  </a:lnTo>
                  <a:lnTo>
                    <a:pt x="2552" y="0"/>
                  </a:lnTo>
                  <a:close/>
                </a:path>
              </a:pathLst>
            </a:custGeom>
            <a:solidFill>
              <a:srgbClr val="5F89B6"/>
            </a:solidFill>
          </p:spPr>
          <p:txBody>
            <a:bodyPr wrap="square" lIns="0" tIns="0" rIns="0" bIns="0" rtlCol="0"/>
            <a:lstStyle/>
            <a:p>
              <a:endParaRPr sz="1227"/>
            </a:p>
          </p:txBody>
        </p:sp>
        <p:sp>
          <p:nvSpPr>
            <p:cNvPr id="6878" name="object 6878"/>
            <p:cNvSpPr/>
            <p:nvPr/>
          </p:nvSpPr>
          <p:spPr>
            <a:xfrm>
              <a:off x="3061182" y="6971690"/>
              <a:ext cx="3175" cy="5080"/>
            </a:xfrm>
            <a:custGeom>
              <a:avLst/>
              <a:gdLst/>
              <a:ahLst/>
              <a:cxnLst/>
              <a:rect l="l" t="t" r="r" b="b"/>
              <a:pathLst>
                <a:path w="3175" h="5079">
                  <a:moveTo>
                    <a:pt x="2565" y="0"/>
                  </a:moveTo>
                  <a:lnTo>
                    <a:pt x="0" y="2362"/>
                  </a:lnTo>
                  <a:lnTo>
                    <a:pt x="0" y="4508"/>
                  </a:lnTo>
                  <a:lnTo>
                    <a:pt x="2565" y="2120"/>
                  </a:lnTo>
                  <a:lnTo>
                    <a:pt x="2565" y="0"/>
                  </a:lnTo>
                  <a:close/>
                </a:path>
              </a:pathLst>
            </a:custGeom>
            <a:solidFill>
              <a:srgbClr val="5F8AB7"/>
            </a:solidFill>
          </p:spPr>
          <p:txBody>
            <a:bodyPr wrap="square" lIns="0" tIns="0" rIns="0" bIns="0" rtlCol="0"/>
            <a:lstStyle/>
            <a:p>
              <a:endParaRPr sz="1227"/>
            </a:p>
          </p:txBody>
        </p:sp>
        <p:sp>
          <p:nvSpPr>
            <p:cNvPr id="6879" name="object 6879"/>
            <p:cNvSpPr/>
            <p:nvPr/>
          </p:nvSpPr>
          <p:spPr>
            <a:xfrm>
              <a:off x="3061182" y="6973811"/>
              <a:ext cx="3175" cy="6350"/>
            </a:xfrm>
            <a:custGeom>
              <a:avLst/>
              <a:gdLst/>
              <a:ahLst/>
              <a:cxnLst/>
              <a:rect l="l" t="t" r="r" b="b"/>
              <a:pathLst>
                <a:path w="3175" h="6350">
                  <a:moveTo>
                    <a:pt x="2578" y="1587"/>
                  </a:moveTo>
                  <a:lnTo>
                    <a:pt x="2565" y="0"/>
                  </a:lnTo>
                  <a:lnTo>
                    <a:pt x="0" y="2387"/>
                  </a:lnTo>
                  <a:lnTo>
                    <a:pt x="0" y="3962"/>
                  </a:lnTo>
                  <a:lnTo>
                    <a:pt x="0" y="5740"/>
                  </a:lnTo>
                  <a:lnTo>
                    <a:pt x="2578" y="3365"/>
                  </a:lnTo>
                  <a:lnTo>
                    <a:pt x="2578" y="1587"/>
                  </a:lnTo>
                  <a:close/>
                </a:path>
              </a:pathLst>
            </a:custGeom>
            <a:solidFill>
              <a:srgbClr val="5F8AB8"/>
            </a:solidFill>
          </p:spPr>
          <p:txBody>
            <a:bodyPr wrap="square" lIns="0" tIns="0" rIns="0" bIns="0" rtlCol="0"/>
            <a:lstStyle/>
            <a:p>
              <a:endParaRPr sz="1227"/>
            </a:p>
          </p:txBody>
        </p:sp>
        <p:sp>
          <p:nvSpPr>
            <p:cNvPr id="6880" name="object 6880"/>
            <p:cNvSpPr/>
            <p:nvPr/>
          </p:nvSpPr>
          <p:spPr>
            <a:xfrm>
              <a:off x="3061182" y="6977176"/>
              <a:ext cx="3175" cy="5080"/>
            </a:xfrm>
            <a:custGeom>
              <a:avLst/>
              <a:gdLst/>
              <a:ahLst/>
              <a:cxnLst/>
              <a:rect l="l" t="t" r="r" b="b"/>
              <a:pathLst>
                <a:path w="3175" h="5079">
                  <a:moveTo>
                    <a:pt x="2578" y="0"/>
                  </a:moveTo>
                  <a:lnTo>
                    <a:pt x="0" y="2374"/>
                  </a:lnTo>
                  <a:lnTo>
                    <a:pt x="0" y="4559"/>
                  </a:lnTo>
                  <a:lnTo>
                    <a:pt x="2590" y="2171"/>
                  </a:lnTo>
                  <a:lnTo>
                    <a:pt x="2578" y="0"/>
                  </a:lnTo>
                  <a:close/>
                </a:path>
              </a:pathLst>
            </a:custGeom>
            <a:solidFill>
              <a:srgbClr val="5F8BB8"/>
            </a:solidFill>
          </p:spPr>
          <p:txBody>
            <a:bodyPr wrap="square" lIns="0" tIns="0" rIns="0" bIns="0" rtlCol="0"/>
            <a:lstStyle/>
            <a:p>
              <a:endParaRPr sz="1227"/>
            </a:p>
          </p:txBody>
        </p:sp>
        <p:sp>
          <p:nvSpPr>
            <p:cNvPr id="6881" name="object 6881"/>
            <p:cNvSpPr/>
            <p:nvPr/>
          </p:nvSpPr>
          <p:spPr>
            <a:xfrm>
              <a:off x="3061182" y="6979348"/>
              <a:ext cx="3175" cy="4445"/>
            </a:xfrm>
            <a:custGeom>
              <a:avLst/>
              <a:gdLst/>
              <a:ahLst/>
              <a:cxnLst/>
              <a:rect l="l" t="t" r="r" b="b"/>
              <a:pathLst>
                <a:path w="3175" h="4445">
                  <a:moveTo>
                    <a:pt x="2590" y="0"/>
                  </a:moveTo>
                  <a:lnTo>
                    <a:pt x="0" y="2387"/>
                  </a:lnTo>
                  <a:lnTo>
                    <a:pt x="0" y="3936"/>
                  </a:lnTo>
                  <a:lnTo>
                    <a:pt x="2603" y="1536"/>
                  </a:lnTo>
                  <a:lnTo>
                    <a:pt x="2590" y="0"/>
                  </a:lnTo>
                  <a:close/>
                </a:path>
              </a:pathLst>
            </a:custGeom>
            <a:solidFill>
              <a:srgbClr val="5F8CB9"/>
            </a:solidFill>
          </p:spPr>
          <p:txBody>
            <a:bodyPr wrap="square" lIns="0" tIns="0" rIns="0" bIns="0" rtlCol="0"/>
            <a:lstStyle/>
            <a:p>
              <a:endParaRPr sz="1227"/>
            </a:p>
          </p:txBody>
        </p:sp>
        <p:sp>
          <p:nvSpPr>
            <p:cNvPr id="6882" name="object 6882"/>
            <p:cNvSpPr/>
            <p:nvPr/>
          </p:nvSpPr>
          <p:spPr>
            <a:xfrm>
              <a:off x="3061182" y="6980885"/>
              <a:ext cx="3175" cy="4445"/>
            </a:xfrm>
            <a:custGeom>
              <a:avLst/>
              <a:gdLst/>
              <a:ahLst/>
              <a:cxnLst/>
              <a:rect l="l" t="t" r="r" b="b"/>
              <a:pathLst>
                <a:path w="3175" h="4445">
                  <a:moveTo>
                    <a:pt x="2603" y="0"/>
                  </a:moveTo>
                  <a:lnTo>
                    <a:pt x="0" y="2400"/>
                  </a:lnTo>
                  <a:lnTo>
                    <a:pt x="0" y="4292"/>
                  </a:lnTo>
                  <a:lnTo>
                    <a:pt x="2603" y="1892"/>
                  </a:lnTo>
                  <a:lnTo>
                    <a:pt x="2603" y="0"/>
                  </a:lnTo>
                  <a:close/>
                </a:path>
              </a:pathLst>
            </a:custGeom>
            <a:solidFill>
              <a:srgbClr val="5F8CBA"/>
            </a:solidFill>
          </p:spPr>
          <p:txBody>
            <a:bodyPr wrap="square" lIns="0" tIns="0" rIns="0" bIns="0" rtlCol="0"/>
            <a:lstStyle/>
            <a:p>
              <a:endParaRPr sz="1227"/>
            </a:p>
          </p:txBody>
        </p:sp>
        <p:sp>
          <p:nvSpPr>
            <p:cNvPr id="6883" name="object 6883"/>
            <p:cNvSpPr/>
            <p:nvPr/>
          </p:nvSpPr>
          <p:spPr>
            <a:xfrm>
              <a:off x="3061182" y="6982777"/>
              <a:ext cx="3175" cy="4445"/>
            </a:xfrm>
            <a:custGeom>
              <a:avLst/>
              <a:gdLst/>
              <a:ahLst/>
              <a:cxnLst/>
              <a:rect l="l" t="t" r="r" b="b"/>
              <a:pathLst>
                <a:path w="3175" h="4445">
                  <a:moveTo>
                    <a:pt x="2603" y="0"/>
                  </a:moveTo>
                  <a:lnTo>
                    <a:pt x="0" y="2400"/>
                  </a:lnTo>
                  <a:lnTo>
                    <a:pt x="0" y="4127"/>
                  </a:lnTo>
                  <a:lnTo>
                    <a:pt x="2616" y="1727"/>
                  </a:lnTo>
                  <a:lnTo>
                    <a:pt x="2603" y="0"/>
                  </a:lnTo>
                  <a:close/>
                </a:path>
              </a:pathLst>
            </a:custGeom>
            <a:solidFill>
              <a:srgbClr val="608DBA"/>
            </a:solidFill>
          </p:spPr>
          <p:txBody>
            <a:bodyPr wrap="square" lIns="0" tIns="0" rIns="0" bIns="0" rtlCol="0"/>
            <a:lstStyle/>
            <a:p>
              <a:endParaRPr sz="1227"/>
            </a:p>
          </p:txBody>
        </p:sp>
        <p:sp>
          <p:nvSpPr>
            <p:cNvPr id="6884" name="object 6884"/>
            <p:cNvSpPr/>
            <p:nvPr/>
          </p:nvSpPr>
          <p:spPr>
            <a:xfrm>
              <a:off x="3061182" y="6984504"/>
              <a:ext cx="3175" cy="5080"/>
            </a:xfrm>
            <a:custGeom>
              <a:avLst/>
              <a:gdLst/>
              <a:ahLst/>
              <a:cxnLst/>
              <a:rect l="l" t="t" r="r" b="b"/>
              <a:pathLst>
                <a:path w="3175" h="5079">
                  <a:moveTo>
                    <a:pt x="2628" y="3962"/>
                  </a:moveTo>
                  <a:lnTo>
                    <a:pt x="2616" y="2171"/>
                  </a:lnTo>
                  <a:lnTo>
                    <a:pt x="2616" y="0"/>
                  </a:lnTo>
                  <a:lnTo>
                    <a:pt x="0" y="2400"/>
                  </a:lnTo>
                  <a:lnTo>
                    <a:pt x="0" y="4597"/>
                  </a:lnTo>
                  <a:lnTo>
                    <a:pt x="228" y="4991"/>
                  </a:lnTo>
                  <a:lnTo>
                    <a:pt x="2095" y="4445"/>
                  </a:lnTo>
                  <a:lnTo>
                    <a:pt x="2628" y="3962"/>
                  </a:lnTo>
                  <a:close/>
                </a:path>
              </a:pathLst>
            </a:custGeom>
            <a:solidFill>
              <a:srgbClr val="608DBB"/>
            </a:solidFill>
          </p:spPr>
          <p:txBody>
            <a:bodyPr wrap="square" lIns="0" tIns="0" rIns="0" bIns="0" rtlCol="0"/>
            <a:lstStyle/>
            <a:p>
              <a:endParaRPr sz="1227"/>
            </a:p>
          </p:txBody>
        </p:sp>
        <p:sp>
          <p:nvSpPr>
            <p:cNvPr id="6885" name="object 6885"/>
            <p:cNvSpPr/>
            <p:nvPr/>
          </p:nvSpPr>
          <p:spPr>
            <a:xfrm>
              <a:off x="3063278" y="6988467"/>
              <a:ext cx="635" cy="635"/>
            </a:xfrm>
            <a:custGeom>
              <a:avLst/>
              <a:gdLst/>
              <a:ahLst/>
              <a:cxnLst/>
              <a:rect l="l" t="t" r="r" b="b"/>
              <a:pathLst>
                <a:path w="635" h="634">
                  <a:moveTo>
                    <a:pt x="533" y="0"/>
                  </a:moveTo>
                  <a:lnTo>
                    <a:pt x="0" y="482"/>
                  </a:lnTo>
                  <a:lnTo>
                    <a:pt x="533" y="330"/>
                  </a:lnTo>
                  <a:lnTo>
                    <a:pt x="533" y="0"/>
                  </a:lnTo>
                  <a:close/>
                </a:path>
              </a:pathLst>
            </a:custGeom>
            <a:solidFill>
              <a:srgbClr val="608EBC"/>
            </a:solidFill>
          </p:spPr>
          <p:txBody>
            <a:bodyPr wrap="square" lIns="0" tIns="0" rIns="0" bIns="0" rtlCol="0"/>
            <a:lstStyle/>
            <a:p>
              <a:endParaRPr sz="1227"/>
            </a:p>
          </p:txBody>
        </p:sp>
        <p:sp>
          <p:nvSpPr>
            <p:cNvPr id="6886" name="object 6886"/>
            <p:cNvSpPr/>
            <p:nvPr/>
          </p:nvSpPr>
          <p:spPr>
            <a:xfrm>
              <a:off x="3113202" y="6873367"/>
              <a:ext cx="20320" cy="7620"/>
            </a:xfrm>
            <a:custGeom>
              <a:avLst/>
              <a:gdLst/>
              <a:ahLst/>
              <a:cxnLst/>
              <a:rect l="l" t="t" r="r" b="b"/>
              <a:pathLst>
                <a:path w="20319" h="7620">
                  <a:moveTo>
                    <a:pt x="19989" y="1092"/>
                  </a:moveTo>
                  <a:lnTo>
                    <a:pt x="16751" y="0"/>
                  </a:lnTo>
                  <a:lnTo>
                    <a:pt x="1473" y="4597"/>
                  </a:lnTo>
                  <a:lnTo>
                    <a:pt x="0" y="5041"/>
                  </a:lnTo>
                  <a:lnTo>
                    <a:pt x="546" y="7010"/>
                  </a:lnTo>
                  <a:lnTo>
                    <a:pt x="2006" y="6565"/>
                  </a:lnTo>
                  <a:lnTo>
                    <a:pt x="19989" y="1092"/>
                  </a:lnTo>
                  <a:close/>
                </a:path>
              </a:pathLst>
            </a:custGeom>
            <a:solidFill>
              <a:srgbClr val="5B73A0"/>
            </a:solidFill>
          </p:spPr>
          <p:txBody>
            <a:bodyPr wrap="square" lIns="0" tIns="0" rIns="0" bIns="0" rtlCol="0"/>
            <a:lstStyle/>
            <a:p>
              <a:endParaRPr sz="1227"/>
            </a:p>
          </p:txBody>
        </p:sp>
        <p:sp>
          <p:nvSpPr>
            <p:cNvPr id="6887" name="object 6887"/>
            <p:cNvSpPr/>
            <p:nvPr/>
          </p:nvSpPr>
          <p:spPr>
            <a:xfrm>
              <a:off x="3110573" y="6878408"/>
              <a:ext cx="3175" cy="3175"/>
            </a:xfrm>
            <a:custGeom>
              <a:avLst/>
              <a:gdLst/>
              <a:ahLst/>
              <a:cxnLst/>
              <a:rect l="l" t="t" r="r" b="b"/>
              <a:pathLst>
                <a:path w="3175" h="3175">
                  <a:moveTo>
                    <a:pt x="3175" y="1968"/>
                  </a:moveTo>
                  <a:lnTo>
                    <a:pt x="2628" y="0"/>
                  </a:lnTo>
                  <a:lnTo>
                    <a:pt x="1473" y="355"/>
                  </a:lnTo>
                  <a:lnTo>
                    <a:pt x="0" y="800"/>
                  </a:lnTo>
                  <a:lnTo>
                    <a:pt x="546" y="2768"/>
                  </a:lnTo>
                  <a:lnTo>
                    <a:pt x="1193" y="2578"/>
                  </a:lnTo>
                  <a:lnTo>
                    <a:pt x="2006" y="2324"/>
                  </a:lnTo>
                  <a:lnTo>
                    <a:pt x="3175" y="1968"/>
                  </a:lnTo>
                  <a:close/>
                </a:path>
              </a:pathLst>
            </a:custGeom>
            <a:solidFill>
              <a:srgbClr val="5B74A1"/>
            </a:solidFill>
          </p:spPr>
          <p:txBody>
            <a:bodyPr wrap="square" lIns="0" tIns="0" rIns="0" bIns="0" rtlCol="0"/>
            <a:lstStyle/>
            <a:p>
              <a:endParaRPr sz="1227"/>
            </a:p>
          </p:txBody>
        </p:sp>
        <p:sp>
          <p:nvSpPr>
            <p:cNvPr id="6888" name="object 6888"/>
            <p:cNvSpPr/>
            <p:nvPr/>
          </p:nvSpPr>
          <p:spPr>
            <a:xfrm>
              <a:off x="3109442" y="6879209"/>
              <a:ext cx="1905" cy="2540"/>
            </a:xfrm>
            <a:custGeom>
              <a:avLst/>
              <a:gdLst/>
              <a:ahLst/>
              <a:cxnLst/>
              <a:rect l="l" t="t" r="r" b="b"/>
              <a:pathLst>
                <a:path w="1905" h="2540">
                  <a:moveTo>
                    <a:pt x="1130" y="0"/>
                  </a:moveTo>
                  <a:lnTo>
                    <a:pt x="0" y="342"/>
                  </a:lnTo>
                  <a:lnTo>
                    <a:pt x="533" y="2311"/>
                  </a:lnTo>
                  <a:lnTo>
                    <a:pt x="1676" y="1968"/>
                  </a:lnTo>
                  <a:lnTo>
                    <a:pt x="1130" y="0"/>
                  </a:lnTo>
                  <a:close/>
                </a:path>
              </a:pathLst>
            </a:custGeom>
            <a:solidFill>
              <a:srgbClr val="5B75A1"/>
            </a:solidFill>
          </p:spPr>
          <p:txBody>
            <a:bodyPr wrap="square" lIns="0" tIns="0" rIns="0" bIns="0" rtlCol="0"/>
            <a:lstStyle/>
            <a:p>
              <a:endParaRPr sz="1227"/>
            </a:p>
          </p:txBody>
        </p:sp>
        <p:sp>
          <p:nvSpPr>
            <p:cNvPr id="6889" name="object 6889"/>
            <p:cNvSpPr/>
            <p:nvPr/>
          </p:nvSpPr>
          <p:spPr>
            <a:xfrm>
              <a:off x="3107842" y="6879552"/>
              <a:ext cx="2540" cy="2540"/>
            </a:xfrm>
            <a:custGeom>
              <a:avLst/>
              <a:gdLst/>
              <a:ahLst/>
              <a:cxnLst/>
              <a:rect l="l" t="t" r="r" b="b"/>
              <a:pathLst>
                <a:path w="2539" h="2540">
                  <a:moveTo>
                    <a:pt x="1600" y="0"/>
                  </a:moveTo>
                  <a:lnTo>
                    <a:pt x="0" y="469"/>
                  </a:lnTo>
                  <a:lnTo>
                    <a:pt x="546" y="2463"/>
                  </a:lnTo>
                  <a:lnTo>
                    <a:pt x="2133" y="1968"/>
                  </a:lnTo>
                  <a:lnTo>
                    <a:pt x="1600" y="0"/>
                  </a:lnTo>
                  <a:close/>
                </a:path>
              </a:pathLst>
            </a:custGeom>
            <a:solidFill>
              <a:srgbClr val="5C75A2"/>
            </a:solidFill>
          </p:spPr>
          <p:txBody>
            <a:bodyPr wrap="square" lIns="0" tIns="0" rIns="0" bIns="0" rtlCol="0"/>
            <a:lstStyle/>
            <a:p>
              <a:endParaRPr sz="1227"/>
            </a:p>
          </p:txBody>
        </p:sp>
        <p:sp>
          <p:nvSpPr>
            <p:cNvPr id="6890" name="object 6890"/>
            <p:cNvSpPr/>
            <p:nvPr/>
          </p:nvSpPr>
          <p:spPr>
            <a:xfrm>
              <a:off x="3106420" y="6880021"/>
              <a:ext cx="2540" cy="2540"/>
            </a:xfrm>
            <a:custGeom>
              <a:avLst/>
              <a:gdLst/>
              <a:ahLst/>
              <a:cxnLst/>
              <a:rect l="l" t="t" r="r" b="b"/>
              <a:pathLst>
                <a:path w="2539" h="2540">
                  <a:moveTo>
                    <a:pt x="1422" y="0"/>
                  </a:moveTo>
                  <a:lnTo>
                    <a:pt x="0" y="431"/>
                  </a:lnTo>
                  <a:lnTo>
                    <a:pt x="520" y="2425"/>
                  </a:lnTo>
                  <a:lnTo>
                    <a:pt x="1968" y="1993"/>
                  </a:lnTo>
                  <a:lnTo>
                    <a:pt x="1422" y="0"/>
                  </a:lnTo>
                  <a:close/>
                </a:path>
              </a:pathLst>
            </a:custGeom>
            <a:solidFill>
              <a:srgbClr val="5C75A3"/>
            </a:solidFill>
          </p:spPr>
          <p:txBody>
            <a:bodyPr wrap="square" lIns="0" tIns="0" rIns="0" bIns="0" rtlCol="0"/>
            <a:lstStyle/>
            <a:p>
              <a:endParaRPr sz="1227"/>
            </a:p>
          </p:txBody>
        </p:sp>
        <p:sp>
          <p:nvSpPr>
            <p:cNvPr id="6891" name="object 6891"/>
            <p:cNvSpPr/>
            <p:nvPr/>
          </p:nvSpPr>
          <p:spPr>
            <a:xfrm>
              <a:off x="3105238" y="6880453"/>
              <a:ext cx="1905" cy="2540"/>
            </a:xfrm>
            <a:custGeom>
              <a:avLst/>
              <a:gdLst/>
              <a:ahLst/>
              <a:cxnLst/>
              <a:rect l="l" t="t" r="r" b="b"/>
              <a:pathLst>
                <a:path w="1905" h="2540">
                  <a:moveTo>
                    <a:pt x="1181" y="0"/>
                  </a:moveTo>
                  <a:lnTo>
                    <a:pt x="0" y="355"/>
                  </a:lnTo>
                  <a:lnTo>
                    <a:pt x="546" y="2349"/>
                  </a:lnTo>
                  <a:lnTo>
                    <a:pt x="1155" y="2158"/>
                  </a:lnTo>
                  <a:lnTo>
                    <a:pt x="1701" y="1993"/>
                  </a:lnTo>
                  <a:lnTo>
                    <a:pt x="1181" y="0"/>
                  </a:lnTo>
                  <a:close/>
                </a:path>
              </a:pathLst>
            </a:custGeom>
            <a:solidFill>
              <a:srgbClr val="5C76A3"/>
            </a:solidFill>
          </p:spPr>
          <p:txBody>
            <a:bodyPr wrap="square" lIns="0" tIns="0" rIns="0" bIns="0" rtlCol="0"/>
            <a:lstStyle/>
            <a:p>
              <a:endParaRPr sz="1227"/>
            </a:p>
          </p:txBody>
        </p:sp>
        <p:sp>
          <p:nvSpPr>
            <p:cNvPr id="6892" name="object 6892"/>
            <p:cNvSpPr/>
            <p:nvPr/>
          </p:nvSpPr>
          <p:spPr>
            <a:xfrm>
              <a:off x="3103752" y="6880809"/>
              <a:ext cx="2540" cy="2540"/>
            </a:xfrm>
            <a:custGeom>
              <a:avLst/>
              <a:gdLst/>
              <a:ahLst/>
              <a:cxnLst/>
              <a:rect l="l" t="t" r="r" b="b"/>
              <a:pathLst>
                <a:path w="2539" h="2540">
                  <a:moveTo>
                    <a:pt x="1485" y="0"/>
                  </a:moveTo>
                  <a:lnTo>
                    <a:pt x="0" y="457"/>
                  </a:lnTo>
                  <a:lnTo>
                    <a:pt x="546" y="2451"/>
                  </a:lnTo>
                  <a:lnTo>
                    <a:pt x="2032" y="1993"/>
                  </a:lnTo>
                  <a:lnTo>
                    <a:pt x="1485" y="0"/>
                  </a:lnTo>
                  <a:close/>
                </a:path>
              </a:pathLst>
            </a:custGeom>
            <a:solidFill>
              <a:srgbClr val="5C77A4"/>
            </a:solidFill>
          </p:spPr>
          <p:txBody>
            <a:bodyPr wrap="square" lIns="0" tIns="0" rIns="0" bIns="0" rtlCol="0"/>
            <a:lstStyle/>
            <a:p>
              <a:endParaRPr sz="1227"/>
            </a:p>
          </p:txBody>
        </p:sp>
        <p:sp>
          <p:nvSpPr>
            <p:cNvPr id="6893" name="object 6893"/>
            <p:cNvSpPr/>
            <p:nvPr/>
          </p:nvSpPr>
          <p:spPr>
            <a:xfrm>
              <a:off x="3101048" y="6881266"/>
              <a:ext cx="3810" cy="3175"/>
            </a:xfrm>
            <a:custGeom>
              <a:avLst/>
              <a:gdLst/>
              <a:ahLst/>
              <a:cxnLst/>
              <a:rect l="l" t="t" r="r" b="b"/>
              <a:pathLst>
                <a:path w="3810" h="3175">
                  <a:moveTo>
                    <a:pt x="3251" y="1993"/>
                  </a:moveTo>
                  <a:lnTo>
                    <a:pt x="2705" y="0"/>
                  </a:lnTo>
                  <a:lnTo>
                    <a:pt x="1562" y="342"/>
                  </a:lnTo>
                  <a:lnTo>
                    <a:pt x="0" y="812"/>
                  </a:lnTo>
                  <a:lnTo>
                    <a:pt x="546" y="2806"/>
                  </a:lnTo>
                  <a:lnTo>
                    <a:pt x="1790" y="2438"/>
                  </a:lnTo>
                  <a:lnTo>
                    <a:pt x="2108" y="2336"/>
                  </a:lnTo>
                  <a:lnTo>
                    <a:pt x="3251" y="1993"/>
                  </a:lnTo>
                  <a:close/>
                </a:path>
              </a:pathLst>
            </a:custGeom>
            <a:solidFill>
              <a:srgbClr val="5C78A4"/>
            </a:solidFill>
          </p:spPr>
          <p:txBody>
            <a:bodyPr wrap="square" lIns="0" tIns="0" rIns="0" bIns="0" rtlCol="0"/>
            <a:lstStyle/>
            <a:p>
              <a:endParaRPr sz="1227"/>
            </a:p>
          </p:txBody>
        </p:sp>
        <p:sp>
          <p:nvSpPr>
            <p:cNvPr id="6894" name="object 6894"/>
            <p:cNvSpPr/>
            <p:nvPr/>
          </p:nvSpPr>
          <p:spPr>
            <a:xfrm>
              <a:off x="3099879" y="6882079"/>
              <a:ext cx="1905" cy="2540"/>
            </a:xfrm>
            <a:custGeom>
              <a:avLst/>
              <a:gdLst/>
              <a:ahLst/>
              <a:cxnLst/>
              <a:rect l="l" t="t" r="r" b="b"/>
              <a:pathLst>
                <a:path w="1905" h="2540">
                  <a:moveTo>
                    <a:pt x="1168" y="0"/>
                  </a:moveTo>
                  <a:lnTo>
                    <a:pt x="0" y="342"/>
                  </a:lnTo>
                  <a:lnTo>
                    <a:pt x="546" y="2349"/>
                  </a:lnTo>
                  <a:lnTo>
                    <a:pt x="1714" y="1993"/>
                  </a:lnTo>
                  <a:lnTo>
                    <a:pt x="1168" y="0"/>
                  </a:lnTo>
                  <a:close/>
                </a:path>
              </a:pathLst>
            </a:custGeom>
            <a:solidFill>
              <a:srgbClr val="5C78A5"/>
            </a:solidFill>
          </p:spPr>
          <p:txBody>
            <a:bodyPr wrap="square" lIns="0" tIns="0" rIns="0" bIns="0" rtlCol="0"/>
            <a:lstStyle/>
            <a:p>
              <a:endParaRPr sz="1227"/>
            </a:p>
          </p:txBody>
        </p:sp>
        <p:sp>
          <p:nvSpPr>
            <p:cNvPr id="6895" name="object 6895"/>
            <p:cNvSpPr/>
            <p:nvPr/>
          </p:nvSpPr>
          <p:spPr>
            <a:xfrm>
              <a:off x="3096984" y="6882422"/>
              <a:ext cx="3810" cy="3175"/>
            </a:xfrm>
            <a:custGeom>
              <a:avLst/>
              <a:gdLst/>
              <a:ahLst/>
              <a:cxnLst/>
              <a:rect l="l" t="t" r="r" b="b"/>
              <a:pathLst>
                <a:path w="3810" h="3175">
                  <a:moveTo>
                    <a:pt x="3441" y="2006"/>
                  </a:moveTo>
                  <a:lnTo>
                    <a:pt x="2895" y="0"/>
                  </a:lnTo>
                  <a:lnTo>
                    <a:pt x="1435" y="444"/>
                  </a:lnTo>
                  <a:lnTo>
                    <a:pt x="0" y="876"/>
                  </a:lnTo>
                  <a:lnTo>
                    <a:pt x="533" y="2895"/>
                  </a:lnTo>
                  <a:lnTo>
                    <a:pt x="1981" y="2463"/>
                  </a:lnTo>
                  <a:lnTo>
                    <a:pt x="3390" y="2032"/>
                  </a:lnTo>
                  <a:close/>
                </a:path>
              </a:pathLst>
            </a:custGeom>
            <a:solidFill>
              <a:srgbClr val="5C79A6"/>
            </a:solidFill>
          </p:spPr>
          <p:txBody>
            <a:bodyPr wrap="square" lIns="0" tIns="0" rIns="0" bIns="0" rtlCol="0"/>
            <a:lstStyle/>
            <a:p>
              <a:endParaRPr sz="1227"/>
            </a:p>
          </p:txBody>
        </p:sp>
        <p:sp>
          <p:nvSpPr>
            <p:cNvPr id="6896" name="object 6896"/>
            <p:cNvSpPr/>
            <p:nvPr/>
          </p:nvSpPr>
          <p:spPr>
            <a:xfrm>
              <a:off x="3095790" y="6883298"/>
              <a:ext cx="1905" cy="2540"/>
            </a:xfrm>
            <a:custGeom>
              <a:avLst/>
              <a:gdLst/>
              <a:ahLst/>
              <a:cxnLst/>
              <a:rect l="l" t="t" r="r" b="b"/>
              <a:pathLst>
                <a:path w="1905" h="2540">
                  <a:moveTo>
                    <a:pt x="1193" y="0"/>
                  </a:moveTo>
                  <a:lnTo>
                    <a:pt x="0" y="368"/>
                  </a:lnTo>
                  <a:lnTo>
                    <a:pt x="546" y="2387"/>
                  </a:lnTo>
                  <a:lnTo>
                    <a:pt x="1727" y="2019"/>
                  </a:lnTo>
                  <a:lnTo>
                    <a:pt x="1193" y="0"/>
                  </a:lnTo>
                  <a:close/>
                </a:path>
              </a:pathLst>
            </a:custGeom>
            <a:solidFill>
              <a:srgbClr val="5C7AA6"/>
            </a:solidFill>
          </p:spPr>
          <p:txBody>
            <a:bodyPr wrap="square" lIns="0" tIns="0" rIns="0" bIns="0" rtlCol="0"/>
            <a:lstStyle/>
            <a:p>
              <a:endParaRPr sz="1227"/>
            </a:p>
          </p:txBody>
        </p:sp>
        <p:sp>
          <p:nvSpPr>
            <p:cNvPr id="6897" name="object 6897"/>
            <p:cNvSpPr/>
            <p:nvPr/>
          </p:nvSpPr>
          <p:spPr>
            <a:xfrm>
              <a:off x="3094227" y="6883666"/>
              <a:ext cx="2540" cy="2540"/>
            </a:xfrm>
            <a:custGeom>
              <a:avLst/>
              <a:gdLst/>
              <a:ahLst/>
              <a:cxnLst/>
              <a:rect l="l" t="t" r="r" b="b"/>
              <a:pathLst>
                <a:path w="2539" h="2540">
                  <a:moveTo>
                    <a:pt x="1562" y="0"/>
                  </a:moveTo>
                  <a:lnTo>
                    <a:pt x="0" y="469"/>
                  </a:lnTo>
                  <a:lnTo>
                    <a:pt x="546" y="2489"/>
                  </a:lnTo>
                  <a:lnTo>
                    <a:pt x="2108" y="2019"/>
                  </a:lnTo>
                  <a:lnTo>
                    <a:pt x="1562" y="0"/>
                  </a:lnTo>
                  <a:close/>
                </a:path>
              </a:pathLst>
            </a:custGeom>
            <a:solidFill>
              <a:srgbClr val="5C7AA7"/>
            </a:solidFill>
          </p:spPr>
          <p:txBody>
            <a:bodyPr wrap="square" lIns="0" tIns="0" rIns="0" bIns="0" rtlCol="0"/>
            <a:lstStyle/>
            <a:p>
              <a:endParaRPr sz="1227"/>
            </a:p>
          </p:txBody>
        </p:sp>
        <p:sp>
          <p:nvSpPr>
            <p:cNvPr id="6898" name="object 6898"/>
            <p:cNvSpPr/>
            <p:nvPr/>
          </p:nvSpPr>
          <p:spPr>
            <a:xfrm>
              <a:off x="3093085" y="6884136"/>
              <a:ext cx="1905" cy="2540"/>
            </a:xfrm>
            <a:custGeom>
              <a:avLst/>
              <a:gdLst/>
              <a:ahLst/>
              <a:cxnLst/>
              <a:rect l="l" t="t" r="r" b="b"/>
              <a:pathLst>
                <a:path w="1905" h="2540">
                  <a:moveTo>
                    <a:pt x="1143" y="0"/>
                  </a:moveTo>
                  <a:lnTo>
                    <a:pt x="0" y="342"/>
                  </a:lnTo>
                  <a:lnTo>
                    <a:pt x="546" y="2362"/>
                  </a:lnTo>
                  <a:lnTo>
                    <a:pt x="685" y="2324"/>
                  </a:lnTo>
                  <a:lnTo>
                    <a:pt x="1689" y="2019"/>
                  </a:lnTo>
                  <a:lnTo>
                    <a:pt x="1143" y="0"/>
                  </a:lnTo>
                  <a:close/>
                </a:path>
              </a:pathLst>
            </a:custGeom>
            <a:solidFill>
              <a:srgbClr val="5C7AA8"/>
            </a:solidFill>
          </p:spPr>
          <p:txBody>
            <a:bodyPr wrap="square" lIns="0" tIns="0" rIns="0" bIns="0" rtlCol="0"/>
            <a:lstStyle/>
            <a:p>
              <a:endParaRPr sz="1227"/>
            </a:p>
          </p:txBody>
        </p:sp>
        <p:sp>
          <p:nvSpPr>
            <p:cNvPr id="6899" name="object 6899"/>
            <p:cNvSpPr/>
            <p:nvPr/>
          </p:nvSpPr>
          <p:spPr>
            <a:xfrm>
              <a:off x="3091586" y="6884479"/>
              <a:ext cx="2540" cy="2540"/>
            </a:xfrm>
            <a:custGeom>
              <a:avLst/>
              <a:gdLst/>
              <a:ahLst/>
              <a:cxnLst/>
              <a:rect l="l" t="t" r="r" b="b"/>
              <a:pathLst>
                <a:path w="2539" h="2540">
                  <a:moveTo>
                    <a:pt x="1498" y="0"/>
                  </a:moveTo>
                  <a:lnTo>
                    <a:pt x="0" y="444"/>
                  </a:lnTo>
                  <a:lnTo>
                    <a:pt x="558" y="2476"/>
                  </a:lnTo>
                  <a:lnTo>
                    <a:pt x="2044" y="2019"/>
                  </a:lnTo>
                  <a:lnTo>
                    <a:pt x="1498" y="0"/>
                  </a:lnTo>
                  <a:close/>
                </a:path>
              </a:pathLst>
            </a:custGeom>
            <a:solidFill>
              <a:srgbClr val="5C7BA8"/>
            </a:solidFill>
          </p:spPr>
          <p:txBody>
            <a:bodyPr wrap="square" lIns="0" tIns="0" rIns="0" bIns="0" rtlCol="0"/>
            <a:lstStyle/>
            <a:p>
              <a:endParaRPr sz="1227"/>
            </a:p>
          </p:txBody>
        </p:sp>
        <p:sp>
          <p:nvSpPr>
            <p:cNvPr id="6900" name="object 6900"/>
            <p:cNvSpPr/>
            <p:nvPr/>
          </p:nvSpPr>
          <p:spPr>
            <a:xfrm>
              <a:off x="3090443" y="6884924"/>
              <a:ext cx="1905" cy="2540"/>
            </a:xfrm>
            <a:custGeom>
              <a:avLst/>
              <a:gdLst/>
              <a:ahLst/>
              <a:cxnLst/>
              <a:rect l="l" t="t" r="r" b="b"/>
              <a:pathLst>
                <a:path w="1905" h="2540">
                  <a:moveTo>
                    <a:pt x="1143" y="0"/>
                  </a:moveTo>
                  <a:lnTo>
                    <a:pt x="0" y="355"/>
                  </a:lnTo>
                  <a:lnTo>
                    <a:pt x="558" y="2374"/>
                  </a:lnTo>
                  <a:lnTo>
                    <a:pt x="1701" y="2031"/>
                  </a:lnTo>
                  <a:lnTo>
                    <a:pt x="1143" y="0"/>
                  </a:lnTo>
                  <a:close/>
                </a:path>
              </a:pathLst>
            </a:custGeom>
            <a:solidFill>
              <a:srgbClr val="5C7CA8"/>
            </a:solidFill>
          </p:spPr>
          <p:txBody>
            <a:bodyPr wrap="square" lIns="0" tIns="0" rIns="0" bIns="0" rtlCol="0"/>
            <a:lstStyle/>
            <a:p>
              <a:endParaRPr sz="1227"/>
            </a:p>
          </p:txBody>
        </p:sp>
        <p:sp>
          <p:nvSpPr>
            <p:cNvPr id="6901" name="object 6901"/>
            <p:cNvSpPr/>
            <p:nvPr/>
          </p:nvSpPr>
          <p:spPr>
            <a:xfrm>
              <a:off x="3088982" y="6885279"/>
              <a:ext cx="2540" cy="2540"/>
            </a:xfrm>
            <a:custGeom>
              <a:avLst/>
              <a:gdLst/>
              <a:ahLst/>
              <a:cxnLst/>
              <a:rect l="l" t="t" r="r" b="b"/>
              <a:pathLst>
                <a:path w="2539" h="2540">
                  <a:moveTo>
                    <a:pt x="1460" y="0"/>
                  </a:moveTo>
                  <a:lnTo>
                    <a:pt x="0" y="431"/>
                  </a:lnTo>
                  <a:lnTo>
                    <a:pt x="558" y="2463"/>
                  </a:lnTo>
                  <a:lnTo>
                    <a:pt x="1917" y="2057"/>
                  </a:lnTo>
                  <a:lnTo>
                    <a:pt x="1460" y="0"/>
                  </a:lnTo>
                  <a:close/>
                </a:path>
              </a:pathLst>
            </a:custGeom>
            <a:solidFill>
              <a:srgbClr val="5C7CA9"/>
            </a:solidFill>
          </p:spPr>
          <p:txBody>
            <a:bodyPr wrap="square" lIns="0" tIns="0" rIns="0" bIns="0" rtlCol="0"/>
            <a:lstStyle/>
            <a:p>
              <a:endParaRPr sz="1227"/>
            </a:p>
          </p:txBody>
        </p:sp>
        <p:sp>
          <p:nvSpPr>
            <p:cNvPr id="6902" name="object 6902"/>
            <p:cNvSpPr/>
            <p:nvPr/>
          </p:nvSpPr>
          <p:spPr>
            <a:xfrm>
              <a:off x="3087814" y="6885711"/>
              <a:ext cx="1905" cy="2540"/>
            </a:xfrm>
            <a:custGeom>
              <a:avLst/>
              <a:gdLst/>
              <a:ahLst/>
              <a:cxnLst/>
              <a:rect l="l" t="t" r="r" b="b"/>
              <a:pathLst>
                <a:path w="1905" h="2540">
                  <a:moveTo>
                    <a:pt x="1168" y="0"/>
                  </a:moveTo>
                  <a:lnTo>
                    <a:pt x="0" y="355"/>
                  </a:lnTo>
                  <a:lnTo>
                    <a:pt x="558" y="2387"/>
                  </a:lnTo>
                  <a:lnTo>
                    <a:pt x="1727" y="2031"/>
                  </a:lnTo>
                  <a:lnTo>
                    <a:pt x="1168" y="0"/>
                  </a:lnTo>
                  <a:close/>
                </a:path>
              </a:pathLst>
            </a:custGeom>
            <a:solidFill>
              <a:srgbClr val="5C7CAA"/>
            </a:solidFill>
          </p:spPr>
          <p:txBody>
            <a:bodyPr wrap="square" lIns="0" tIns="0" rIns="0" bIns="0" rtlCol="0"/>
            <a:lstStyle/>
            <a:p>
              <a:endParaRPr sz="1227"/>
            </a:p>
          </p:txBody>
        </p:sp>
        <p:sp>
          <p:nvSpPr>
            <p:cNvPr id="6903" name="object 6903"/>
            <p:cNvSpPr/>
            <p:nvPr/>
          </p:nvSpPr>
          <p:spPr>
            <a:xfrm>
              <a:off x="3086252" y="6886067"/>
              <a:ext cx="2540" cy="2540"/>
            </a:xfrm>
            <a:custGeom>
              <a:avLst/>
              <a:gdLst/>
              <a:ahLst/>
              <a:cxnLst/>
              <a:rect l="l" t="t" r="r" b="b"/>
              <a:pathLst>
                <a:path w="2539" h="2540">
                  <a:moveTo>
                    <a:pt x="1562" y="0"/>
                  </a:moveTo>
                  <a:lnTo>
                    <a:pt x="0" y="469"/>
                  </a:lnTo>
                  <a:lnTo>
                    <a:pt x="558" y="2514"/>
                  </a:lnTo>
                  <a:lnTo>
                    <a:pt x="2120" y="2031"/>
                  </a:lnTo>
                  <a:lnTo>
                    <a:pt x="1562" y="0"/>
                  </a:lnTo>
                  <a:close/>
                </a:path>
              </a:pathLst>
            </a:custGeom>
            <a:solidFill>
              <a:srgbClr val="5D7DAA"/>
            </a:solidFill>
          </p:spPr>
          <p:txBody>
            <a:bodyPr wrap="square" lIns="0" tIns="0" rIns="0" bIns="0" rtlCol="0"/>
            <a:lstStyle/>
            <a:p>
              <a:endParaRPr sz="1227"/>
            </a:p>
          </p:txBody>
        </p:sp>
        <p:sp>
          <p:nvSpPr>
            <p:cNvPr id="6904" name="object 6904"/>
            <p:cNvSpPr/>
            <p:nvPr/>
          </p:nvSpPr>
          <p:spPr>
            <a:xfrm>
              <a:off x="3085109" y="6886537"/>
              <a:ext cx="1905" cy="2540"/>
            </a:xfrm>
            <a:custGeom>
              <a:avLst/>
              <a:gdLst/>
              <a:ahLst/>
              <a:cxnLst/>
              <a:rect l="l" t="t" r="r" b="b"/>
              <a:pathLst>
                <a:path w="1905" h="2540">
                  <a:moveTo>
                    <a:pt x="1143" y="0"/>
                  </a:moveTo>
                  <a:lnTo>
                    <a:pt x="0" y="342"/>
                  </a:lnTo>
                  <a:lnTo>
                    <a:pt x="558" y="2387"/>
                  </a:lnTo>
                  <a:lnTo>
                    <a:pt x="1701" y="2044"/>
                  </a:lnTo>
                  <a:lnTo>
                    <a:pt x="1143" y="0"/>
                  </a:lnTo>
                  <a:close/>
                </a:path>
              </a:pathLst>
            </a:custGeom>
            <a:solidFill>
              <a:srgbClr val="5D7DAB"/>
            </a:solidFill>
          </p:spPr>
          <p:txBody>
            <a:bodyPr wrap="square" lIns="0" tIns="0" rIns="0" bIns="0" rtlCol="0"/>
            <a:lstStyle/>
            <a:p>
              <a:endParaRPr sz="1227"/>
            </a:p>
          </p:txBody>
        </p:sp>
        <p:sp>
          <p:nvSpPr>
            <p:cNvPr id="6905" name="object 6905"/>
            <p:cNvSpPr/>
            <p:nvPr/>
          </p:nvSpPr>
          <p:spPr>
            <a:xfrm>
              <a:off x="3083623" y="6886879"/>
              <a:ext cx="2540" cy="2540"/>
            </a:xfrm>
            <a:custGeom>
              <a:avLst/>
              <a:gdLst/>
              <a:ahLst/>
              <a:cxnLst/>
              <a:rect l="l" t="t" r="r" b="b"/>
              <a:pathLst>
                <a:path w="2539" h="2540">
                  <a:moveTo>
                    <a:pt x="1485" y="0"/>
                  </a:moveTo>
                  <a:lnTo>
                    <a:pt x="0" y="457"/>
                  </a:lnTo>
                  <a:lnTo>
                    <a:pt x="558" y="2501"/>
                  </a:lnTo>
                  <a:lnTo>
                    <a:pt x="1104" y="2336"/>
                  </a:lnTo>
                  <a:lnTo>
                    <a:pt x="2044" y="2044"/>
                  </a:lnTo>
                  <a:lnTo>
                    <a:pt x="1485" y="0"/>
                  </a:lnTo>
                  <a:close/>
                </a:path>
              </a:pathLst>
            </a:custGeom>
            <a:solidFill>
              <a:srgbClr val="5D7EAB"/>
            </a:solidFill>
          </p:spPr>
          <p:txBody>
            <a:bodyPr wrap="square" lIns="0" tIns="0" rIns="0" bIns="0" rtlCol="0"/>
            <a:lstStyle/>
            <a:p>
              <a:endParaRPr sz="1227"/>
            </a:p>
          </p:txBody>
        </p:sp>
        <p:sp>
          <p:nvSpPr>
            <p:cNvPr id="6906" name="object 6906"/>
            <p:cNvSpPr/>
            <p:nvPr/>
          </p:nvSpPr>
          <p:spPr>
            <a:xfrm>
              <a:off x="3081020" y="6887337"/>
              <a:ext cx="3175" cy="3175"/>
            </a:xfrm>
            <a:custGeom>
              <a:avLst/>
              <a:gdLst/>
              <a:ahLst/>
              <a:cxnLst/>
              <a:rect l="l" t="t" r="r" b="b"/>
              <a:pathLst>
                <a:path w="3175" h="3175">
                  <a:moveTo>
                    <a:pt x="3162" y="2044"/>
                  </a:moveTo>
                  <a:lnTo>
                    <a:pt x="2603" y="0"/>
                  </a:lnTo>
                  <a:lnTo>
                    <a:pt x="1143" y="431"/>
                  </a:lnTo>
                  <a:lnTo>
                    <a:pt x="0" y="774"/>
                  </a:lnTo>
                  <a:lnTo>
                    <a:pt x="558" y="2832"/>
                  </a:lnTo>
                  <a:lnTo>
                    <a:pt x="1016" y="2705"/>
                  </a:lnTo>
                  <a:lnTo>
                    <a:pt x="1701" y="2489"/>
                  </a:lnTo>
                  <a:lnTo>
                    <a:pt x="3162" y="2044"/>
                  </a:lnTo>
                  <a:close/>
                </a:path>
              </a:pathLst>
            </a:custGeom>
            <a:solidFill>
              <a:srgbClr val="5D7FAC"/>
            </a:solidFill>
          </p:spPr>
          <p:txBody>
            <a:bodyPr wrap="square" lIns="0" tIns="0" rIns="0" bIns="0" rtlCol="0"/>
            <a:lstStyle/>
            <a:p>
              <a:endParaRPr sz="1227"/>
            </a:p>
          </p:txBody>
        </p:sp>
        <p:sp>
          <p:nvSpPr>
            <p:cNvPr id="6907" name="object 6907"/>
            <p:cNvSpPr/>
            <p:nvPr/>
          </p:nvSpPr>
          <p:spPr>
            <a:xfrm>
              <a:off x="3079432" y="6888111"/>
              <a:ext cx="2540" cy="2540"/>
            </a:xfrm>
            <a:custGeom>
              <a:avLst/>
              <a:gdLst/>
              <a:ahLst/>
              <a:cxnLst/>
              <a:rect l="l" t="t" r="r" b="b"/>
              <a:pathLst>
                <a:path w="2539" h="2540">
                  <a:moveTo>
                    <a:pt x="1587" y="0"/>
                  </a:moveTo>
                  <a:lnTo>
                    <a:pt x="0" y="482"/>
                  </a:lnTo>
                  <a:lnTo>
                    <a:pt x="558" y="2540"/>
                  </a:lnTo>
                  <a:lnTo>
                    <a:pt x="2146" y="2057"/>
                  </a:lnTo>
                  <a:lnTo>
                    <a:pt x="1587" y="0"/>
                  </a:lnTo>
                  <a:close/>
                </a:path>
              </a:pathLst>
            </a:custGeom>
            <a:solidFill>
              <a:srgbClr val="5D7FAD"/>
            </a:solidFill>
          </p:spPr>
          <p:txBody>
            <a:bodyPr wrap="square" lIns="0" tIns="0" rIns="0" bIns="0" rtlCol="0"/>
            <a:lstStyle/>
            <a:p>
              <a:endParaRPr sz="1227"/>
            </a:p>
          </p:txBody>
        </p:sp>
        <p:sp>
          <p:nvSpPr>
            <p:cNvPr id="6908" name="object 6908"/>
            <p:cNvSpPr/>
            <p:nvPr/>
          </p:nvSpPr>
          <p:spPr>
            <a:xfrm>
              <a:off x="3078289" y="6888594"/>
              <a:ext cx="1905" cy="2540"/>
            </a:xfrm>
            <a:custGeom>
              <a:avLst/>
              <a:gdLst/>
              <a:ahLst/>
              <a:cxnLst/>
              <a:rect l="l" t="t" r="r" b="b"/>
              <a:pathLst>
                <a:path w="1905" h="2540">
                  <a:moveTo>
                    <a:pt x="1143" y="0"/>
                  </a:moveTo>
                  <a:lnTo>
                    <a:pt x="0" y="342"/>
                  </a:lnTo>
                  <a:lnTo>
                    <a:pt x="558" y="2412"/>
                  </a:lnTo>
                  <a:lnTo>
                    <a:pt x="698" y="2374"/>
                  </a:lnTo>
                  <a:lnTo>
                    <a:pt x="1701" y="2057"/>
                  </a:lnTo>
                  <a:lnTo>
                    <a:pt x="1143" y="0"/>
                  </a:lnTo>
                  <a:close/>
                </a:path>
              </a:pathLst>
            </a:custGeom>
            <a:solidFill>
              <a:srgbClr val="5D80AD"/>
            </a:solidFill>
          </p:spPr>
          <p:txBody>
            <a:bodyPr wrap="square" lIns="0" tIns="0" rIns="0" bIns="0" rtlCol="0"/>
            <a:lstStyle/>
            <a:p>
              <a:endParaRPr sz="1227"/>
            </a:p>
          </p:txBody>
        </p:sp>
        <p:sp>
          <p:nvSpPr>
            <p:cNvPr id="6909" name="object 6909"/>
            <p:cNvSpPr/>
            <p:nvPr/>
          </p:nvSpPr>
          <p:spPr>
            <a:xfrm>
              <a:off x="3076816" y="6888937"/>
              <a:ext cx="2540" cy="2540"/>
            </a:xfrm>
            <a:custGeom>
              <a:avLst/>
              <a:gdLst/>
              <a:ahLst/>
              <a:cxnLst/>
              <a:rect l="l" t="t" r="r" b="b"/>
              <a:pathLst>
                <a:path w="2539" h="2540">
                  <a:moveTo>
                    <a:pt x="1473" y="0"/>
                  </a:moveTo>
                  <a:lnTo>
                    <a:pt x="0" y="444"/>
                  </a:lnTo>
                  <a:lnTo>
                    <a:pt x="571" y="2514"/>
                  </a:lnTo>
                  <a:lnTo>
                    <a:pt x="2031" y="2070"/>
                  </a:lnTo>
                  <a:lnTo>
                    <a:pt x="1473" y="0"/>
                  </a:lnTo>
                  <a:close/>
                </a:path>
              </a:pathLst>
            </a:custGeom>
            <a:solidFill>
              <a:srgbClr val="5D81AD"/>
            </a:solidFill>
          </p:spPr>
          <p:txBody>
            <a:bodyPr wrap="square" lIns="0" tIns="0" rIns="0" bIns="0" rtlCol="0"/>
            <a:lstStyle/>
            <a:p>
              <a:endParaRPr sz="1227"/>
            </a:p>
          </p:txBody>
        </p:sp>
        <p:sp>
          <p:nvSpPr>
            <p:cNvPr id="6910" name="object 6910"/>
            <p:cNvSpPr/>
            <p:nvPr/>
          </p:nvSpPr>
          <p:spPr>
            <a:xfrm>
              <a:off x="3075647" y="6889381"/>
              <a:ext cx="1905" cy="2540"/>
            </a:xfrm>
            <a:custGeom>
              <a:avLst/>
              <a:gdLst/>
              <a:ahLst/>
              <a:cxnLst/>
              <a:rect l="l" t="t" r="r" b="b"/>
              <a:pathLst>
                <a:path w="1905" h="2540">
                  <a:moveTo>
                    <a:pt x="1168" y="0"/>
                  </a:moveTo>
                  <a:lnTo>
                    <a:pt x="0" y="355"/>
                  </a:lnTo>
                  <a:lnTo>
                    <a:pt x="571" y="2425"/>
                  </a:lnTo>
                  <a:lnTo>
                    <a:pt x="1739" y="2070"/>
                  </a:lnTo>
                  <a:lnTo>
                    <a:pt x="1168" y="0"/>
                  </a:lnTo>
                  <a:close/>
                </a:path>
              </a:pathLst>
            </a:custGeom>
            <a:solidFill>
              <a:srgbClr val="5E81AE"/>
            </a:solidFill>
          </p:spPr>
          <p:txBody>
            <a:bodyPr wrap="square" lIns="0" tIns="0" rIns="0" bIns="0" rtlCol="0"/>
            <a:lstStyle/>
            <a:p>
              <a:endParaRPr sz="1227"/>
            </a:p>
          </p:txBody>
        </p:sp>
        <p:sp>
          <p:nvSpPr>
            <p:cNvPr id="6911" name="object 6911"/>
            <p:cNvSpPr/>
            <p:nvPr/>
          </p:nvSpPr>
          <p:spPr>
            <a:xfrm>
              <a:off x="3074187" y="6889737"/>
              <a:ext cx="2540" cy="2540"/>
            </a:xfrm>
            <a:custGeom>
              <a:avLst/>
              <a:gdLst/>
              <a:ahLst/>
              <a:cxnLst/>
              <a:rect l="l" t="t" r="r" b="b"/>
              <a:pathLst>
                <a:path w="2539" h="2540">
                  <a:moveTo>
                    <a:pt x="1460" y="0"/>
                  </a:moveTo>
                  <a:lnTo>
                    <a:pt x="0" y="431"/>
                  </a:lnTo>
                  <a:lnTo>
                    <a:pt x="571" y="2514"/>
                  </a:lnTo>
                  <a:lnTo>
                    <a:pt x="1473" y="2235"/>
                  </a:lnTo>
                  <a:lnTo>
                    <a:pt x="2031" y="2070"/>
                  </a:lnTo>
                  <a:lnTo>
                    <a:pt x="1460" y="0"/>
                  </a:lnTo>
                  <a:close/>
                </a:path>
              </a:pathLst>
            </a:custGeom>
            <a:solidFill>
              <a:srgbClr val="5E81AF"/>
            </a:solidFill>
          </p:spPr>
          <p:txBody>
            <a:bodyPr wrap="square" lIns="0" tIns="0" rIns="0" bIns="0" rtlCol="0"/>
            <a:lstStyle/>
            <a:p>
              <a:endParaRPr sz="1227"/>
            </a:p>
          </p:txBody>
        </p:sp>
        <p:sp>
          <p:nvSpPr>
            <p:cNvPr id="6912" name="object 6912"/>
            <p:cNvSpPr/>
            <p:nvPr/>
          </p:nvSpPr>
          <p:spPr>
            <a:xfrm>
              <a:off x="3071469" y="6890169"/>
              <a:ext cx="3810" cy="3175"/>
            </a:xfrm>
            <a:custGeom>
              <a:avLst/>
              <a:gdLst/>
              <a:ahLst/>
              <a:cxnLst/>
              <a:rect l="l" t="t" r="r" b="b"/>
              <a:pathLst>
                <a:path w="3810" h="3175">
                  <a:moveTo>
                    <a:pt x="3289" y="2082"/>
                  </a:moveTo>
                  <a:lnTo>
                    <a:pt x="2717" y="0"/>
                  </a:lnTo>
                  <a:lnTo>
                    <a:pt x="1663" y="330"/>
                  </a:lnTo>
                  <a:lnTo>
                    <a:pt x="0" y="825"/>
                  </a:lnTo>
                  <a:lnTo>
                    <a:pt x="558" y="2908"/>
                  </a:lnTo>
                  <a:lnTo>
                    <a:pt x="2235" y="2400"/>
                  </a:lnTo>
                  <a:lnTo>
                    <a:pt x="3289" y="2082"/>
                  </a:lnTo>
                  <a:close/>
                </a:path>
              </a:pathLst>
            </a:custGeom>
            <a:solidFill>
              <a:srgbClr val="5E82AF"/>
            </a:solidFill>
          </p:spPr>
          <p:txBody>
            <a:bodyPr wrap="square" lIns="0" tIns="0" rIns="0" bIns="0" rtlCol="0"/>
            <a:lstStyle/>
            <a:p>
              <a:endParaRPr sz="1227"/>
            </a:p>
          </p:txBody>
        </p:sp>
        <p:sp>
          <p:nvSpPr>
            <p:cNvPr id="6913" name="object 6913"/>
            <p:cNvSpPr/>
            <p:nvPr/>
          </p:nvSpPr>
          <p:spPr>
            <a:xfrm>
              <a:off x="3070377" y="6890994"/>
              <a:ext cx="1905" cy="2540"/>
            </a:xfrm>
            <a:custGeom>
              <a:avLst/>
              <a:gdLst/>
              <a:ahLst/>
              <a:cxnLst/>
              <a:rect l="l" t="t" r="r" b="b"/>
              <a:pathLst>
                <a:path w="1905" h="2540">
                  <a:moveTo>
                    <a:pt x="1092" y="0"/>
                  </a:moveTo>
                  <a:lnTo>
                    <a:pt x="0" y="330"/>
                  </a:lnTo>
                  <a:lnTo>
                    <a:pt x="596" y="2413"/>
                  </a:lnTo>
                  <a:lnTo>
                    <a:pt x="1650" y="2082"/>
                  </a:lnTo>
                  <a:lnTo>
                    <a:pt x="1092" y="0"/>
                  </a:lnTo>
                  <a:close/>
                </a:path>
              </a:pathLst>
            </a:custGeom>
            <a:solidFill>
              <a:srgbClr val="5E83B0"/>
            </a:solidFill>
          </p:spPr>
          <p:txBody>
            <a:bodyPr wrap="square" lIns="0" tIns="0" rIns="0" bIns="0" rtlCol="0"/>
            <a:lstStyle/>
            <a:p>
              <a:endParaRPr sz="1227"/>
            </a:p>
          </p:txBody>
        </p:sp>
        <p:sp>
          <p:nvSpPr>
            <p:cNvPr id="6914" name="object 6914"/>
            <p:cNvSpPr/>
            <p:nvPr/>
          </p:nvSpPr>
          <p:spPr>
            <a:xfrm>
              <a:off x="3067774" y="6891324"/>
              <a:ext cx="3810" cy="3175"/>
            </a:xfrm>
            <a:custGeom>
              <a:avLst/>
              <a:gdLst/>
              <a:ahLst/>
              <a:cxnLst/>
              <a:rect l="l" t="t" r="r" b="b"/>
              <a:pathLst>
                <a:path w="3810" h="3175">
                  <a:moveTo>
                    <a:pt x="3200" y="2082"/>
                  </a:moveTo>
                  <a:lnTo>
                    <a:pt x="2603" y="0"/>
                  </a:lnTo>
                  <a:lnTo>
                    <a:pt x="1079" y="457"/>
                  </a:lnTo>
                  <a:lnTo>
                    <a:pt x="0" y="787"/>
                  </a:lnTo>
                  <a:lnTo>
                    <a:pt x="596" y="2870"/>
                  </a:lnTo>
                  <a:lnTo>
                    <a:pt x="1651" y="2552"/>
                  </a:lnTo>
                  <a:lnTo>
                    <a:pt x="3200" y="2082"/>
                  </a:lnTo>
                  <a:close/>
                </a:path>
              </a:pathLst>
            </a:custGeom>
            <a:solidFill>
              <a:srgbClr val="5E83B1"/>
            </a:solidFill>
          </p:spPr>
          <p:txBody>
            <a:bodyPr wrap="square" lIns="0" tIns="0" rIns="0" bIns="0" rtlCol="0"/>
            <a:lstStyle/>
            <a:p>
              <a:endParaRPr sz="1227"/>
            </a:p>
          </p:txBody>
        </p:sp>
        <p:sp>
          <p:nvSpPr>
            <p:cNvPr id="6915" name="object 6915"/>
            <p:cNvSpPr/>
            <p:nvPr/>
          </p:nvSpPr>
          <p:spPr>
            <a:xfrm>
              <a:off x="3066224" y="6892112"/>
              <a:ext cx="2540" cy="3175"/>
            </a:xfrm>
            <a:custGeom>
              <a:avLst/>
              <a:gdLst/>
              <a:ahLst/>
              <a:cxnLst/>
              <a:rect l="l" t="t" r="r" b="b"/>
              <a:pathLst>
                <a:path w="2539" h="3175">
                  <a:moveTo>
                    <a:pt x="1549" y="0"/>
                  </a:moveTo>
                  <a:lnTo>
                    <a:pt x="0" y="469"/>
                  </a:lnTo>
                  <a:lnTo>
                    <a:pt x="571" y="2565"/>
                  </a:lnTo>
                  <a:lnTo>
                    <a:pt x="2146" y="2082"/>
                  </a:lnTo>
                  <a:lnTo>
                    <a:pt x="1549" y="0"/>
                  </a:lnTo>
                  <a:close/>
                </a:path>
              </a:pathLst>
            </a:custGeom>
            <a:solidFill>
              <a:srgbClr val="5E84B2"/>
            </a:solidFill>
          </p:spPr>
          <p:txBody>
            <a:bodyPr wrap="square" lIns="0" tIns="0" rIns="0" bIns="0" rtlCol="0"/>
            <a:lstStyle/>
            <a:p>
              <a:endParaRPr sz="1227"/>
            </a:p>
          </p:txBody>
        </p:sp>
        <p:sp>
          <p:nvSpPr>
            <p:cNvPr id="6916" name="object 6916"/>
            <p:cNvSpPr/>
            <p:nvPr/>
          </p:nvSpPr>
          <p:spPr>
            <a:xfrm>
              <a:off x="3064751" y="6892582"/>
              <a:ext cx="2540" cy="3175"/>
            </a:xfrm>
            <a:custGeom>
              <a:avLst/>
              <a:gdLst/>
              <a:ahLst/>
              <a:cxnLst/>
              <a:rect l="l" t="t" r="r" b="b"/>
              <a:pathLst>
                <a:path w="2539" h="3175">
                  <a:moveTo>
                    <a:pt x="1473" y="0"/>
                  </a:moveTo>
                  <a:lnTo>
                    <a:pt x="0" y="444"/>
                  </a:lnTo>
                  <a:lnTo>
                    <a:pt x="546" y="2451"/>
                  </a:lnTo>
                  <a:lnTo>
                    <a:pt x="152" y="2616"/>
                  </a:lnTo>
                  <a:lnTo>
                    <a:pt x="2019" y="2108"/>
                  </a:lnTo>
                  <a:lnTo>
                    <a:pt x="1473" y="0"/>
                  </a:lnTo>
                  <a:close/>
                </a:path>
              </a:pathLst>
            </a:custGeom>
            <a:solidFill>
              <a:srgbClr val="5E85B2"/>
            </a:solidFill>
          </p:spPr>
          <p:txBody>
            <a:bodyPr wrap="square" lIns="0" tIns="0" rIns="0" bIns="0" rtlCol="0"/>
            <a:lstStyle/>
            <a:p>
              <a:endParaRPr sz="1227"/>
            </a:p>
          </p:txBody>
        </p:sp>
        <p:sp>
          <p:nvSpPr>
            <p:cNvPr id="6917" name="object 6917"/>
            <p:cNvSpPr/>
            <p:nvPr/>
          </p:nvSpPr>
          <p:spPr>
            <a:xfrm>
              <a:off x="3062109" y="6893026"/>
              <a:ext cx="3810" cy="3175"/>
            </a:xfrm>
            <a:custGeom>
              <a:avLst/>
              <a:gdLst/>
              <a:ahLst/>
              <a:cxnLst/>
              <a:rect l="l" t="t" r="r" b="b"/>
              <a:pathLst>
                <a:path w="3810" h="3175">
                  <a:moveTo>
                    <a:pt x="3187" y="2006"/>
                  </a:moveTo>
                  <a:lnTo>
                    <a:pt x="2641" y="0"/>
                  </a:lnTo>
                  <a:lnTo>
                    <a:pt x="1498" y="342"/>
                  </a:lnTo>
                  <a:lnTo>
                    <a:pt x="0" y="787"/>
                  </a:lnTo>
                  <a:lnTo>
                    <a:pt x="558" y="2806"/>
                  </a:lnTo>
                  <a:lnTo>
                    <a:pt x="165" y="2946"/>
                  </a:lnTo>
                  <a:lnTo>
                    <a:pt x="1257" y="2692"/>
                  </a:lnTo>
                  <a:lnTo>
                    <a:pt x="2438" y="2336"/>
                  </a:lnTo>
                  <a:lnTo>
                    <a:pt x="2794" y="2171"/>
                  </a:lnTo>
                  <a:lnTo>
                    <a:pt x="3187" y="2006"/>
                  </a:lnTo>
                  <a:close/>
                </a:path>
              </a:pathLst>
            </a:custGeom>
            <a:solidFill>
              <a:srgbClr val="5E86B3"/>
            </a:solidFill>
          </p:spPr>
          <p:txBody>
            <a:bodyPr wrap="square" lIns="0" tIns="0" rIns="0" bIns="0" rtlCol="0"/>
            <a:lstStyle/>
            <a:p>
              <a:endParaRPr sz="1227"/>
            </a:p>
          </p:txBody>
        </p:sp>
        <p:sp>
          <p:nvSpPr>
            <p:cNvPr id="6918" name="object 6918"/>
            <p:cNvSpPr/>
            <p:nvPr/>
          </p:nvSpPr>
          <p:spPr>
            <a:xfrm>
              <a:off x="3060788" y="6893522"/>
              <a:ext cx="1905" cy="3175"/>
            </a:xfrm>
            <a:custGeom>
              <a:avLst/>
              <a:gdLst/>
              <a:ahLst/>
              <a:cxnLst/>
              <a:rect l="l" t="t" r="r" b="b"/>
              <a:pathLst>
                <a:path w="1905" h="3175">
                  <a:moveTo>
                    <a:pt x="0" y="0"/>
                  </a:moveTo>
                  <a:lnTo>
                    <a:pt x="698" y="2527"/>
                  </a:lnTo>
                  <a:lnTo>
                    <a:pt x="990" y="2628"/>
                  </a:lnTo>
                  <a:lnTo>
                    <a:pt x="1879" y="2311"/>
                  </a:lnTo>
                  <a:lnTo>
                    <a:pt x="1320" y="292"/>
                  </a:lnTo>
                  <a:lnTo>
                    <a:pt x="1079" y="368"/>
                  </a:lnTo>
                  <a:lnTo>
                    <a:pt x="0" y="0"/>
                  </a:lnTo>
                  <a:close/>
                </a:path>
              </a:pathLst>
            </a:custGeom>
            <a:solidFill>
              <a:srgbClr val="5E86B4"/>
            </a:solidFill>
          </p:spPr>
          <p:txBody>
            <a:bodyPr wrap="square" lIns="0" tIns="0" rIns="0" bIns="0" rtlCol="0"/>
            <a:lstStyle/>
            <a:p>
              <a:endParaRPr sz="1227"/>
            </a:p>
          </p:txBody>
        </p:sp>
        <p:sp>
          <p:nvSpPr>
            <p:cNvPr id="6919" name="object 6919"/>
            <p:cNvSpPr/>
            <p:nvPr/>
          </p:nvSpPr>
          <p:spPr>
            <a:xfrm>
              <a:off x="3057652" y="6892467"/>
              <a:ext cx="4445" cy="3810"/>
            </a:xfrm>
            <a:custGeom>
              <a:avLst/>
              <a:gdLst/>
              <a:ahLst/>
              <a:cxnLst/>
              <a:rect l="l" t="t" r="r" b="b"/>
              <a:pathLst>
                <a:path w="4444" h="3809">
                  <a:moveTo>
                    <a:pt x="3835" y="3581"/>
                  </a:moveTo>
                  <a:lnTo>
                    <a:pt x="3136" y="1054"/>
                  </a:lnTo>
                  <a:lnTo>
                    <a:pt x="1409" y="469"/>
                  </a:lnTo>
                  <a:lnTo>
                    <a:pt x="0" y="0"/>
                  </a:lnTo>
                  <a:lnTo>
                    <a:pt x="685" y="2501"/>
                  </a:lnTo>
                  <a:lnTo>
                    <a:pt x="2095" y="2984"/>
                  </a:lnTo>
                  <a:lnTo>
                    <a:pt x="3835" y="3581"/>
                  </a:lnTo>
                  <a:close/>
                </a:path>
              </a:pathLst>
            </a:custGeom>
            <a:solidFill>
              <a:srgbClr val="5E87B4"/>
            </a:solidFill>
          </p:spPr>
          <p:txBody>
            <a:bodyPr wrap="square" lIns="0" tIns="0" rIns="0" bIns="0" rtlCol="0"/>
            <a:lstStyle/>
            <a:p>
              <a:endParaRPr sz="1227"/>
            </a:p>
          </p:txBody>
        </p:sp>
        <p:sp>
          <p:nvSpPr>
            <p:cNvPr id="6920" name="object 6920"/>
            <p:cNvSpPr/>
            <p:nvPr/>
          </p:nvSpPr>
          <p:spPr>
            <a:xfrm>
              <a:off x="3055810" y="6891845"/>
              <a:ext cx="2540" cy="3175"/>
            </a:xfrm>
            <a:custGeom>
              <a:avLst/>
              <a:gdLst/>
              <a:ahLst/>
              <a:cxnLst/>
              <a:rect l="l" t="t" r="r" b="b"/>
              <a:pathLst>
                <a:path w="2539" h="3175">
                  <a:moveTo>
                    <a:pt x="0" y="0"/>
                  </a:moveTo>
                  <a:lnTo>
                    <a:pt x="673" y="2489"/>
                  </a:lnTo>
                  <a:lnTo>
                    <a:pt x="2527" y="3124"/>
                  </a:lnTo>
                  <a:lnTo>
                    <a:pt x="1841" y="622"/>
                  </a:lnTo>
                  <a:lnTo>
                    <a:pt x="0" y="0"/>
                  </a:lnTo>
                  <a:close/>
                </a:path>
              </a:pathLst>
            </a:custGeom>
            <a:solidFill>
              <a:srgbClr val="5E88B5"/>
            </a:solidFill>
          </p:spPr>
          <p:txBody>
            <a:bodyPr wrap="square" lIns="0" tIns="0" rIns="0" bIns="0" rtlCol="0"/>
            <a:lstStyle/>
            <a:p>
              <a:endParaRPr sz="1227"/>
            </a:p>
          </p:txBody>
        </p:sp>
        <p:sp>
          <p:nvSpPr>
            <p:cNvPr id="6921" name="object 6921"/>
            <p:cNvSpPr/>
            <p:nvPr/>
          </p:nvSpPr>
          <p:spPr>
            <a:xfrm>
              <a:off x="3054362" y="6891363"/>
              <a:ext cx="2540" cy="3175"/>
            </a:xfrm>
            <a:custGeom>
              <a:avLst/>
              <a:gdLst/>
              <a:ahLst/>
              <a:cxnLst/>
              <a:rect l="l" t="t" r="r" b="b"/>
              <a:pathLst>
                <a:path w="2539" h="3175">
                  <a:moveTo>
                    <a:pt x="0" y="0"/>
                  </a:moveTo>
                  <a:lnTo>
                    <a:pt x="711" y="2489"/>
                  </a:lnTo>
                  <a:lnTo>
                    <a:pt x="2120" y="2971"/>
                  </a:lnTo>
                  <a:lnTo>
                    <a:pt x="1447" y="482"/>
                  </a:lnTo>
                  <a:lnTo>
                    <a:pt x="0" y="0"/>
                  </a:lnTo>
                  <a:close/>
                </a:path>
              </a:pathLst>
            </a:custGeom>
            <a:solidFill>
              <a:srgbClr val="5E88B6"/>
            </a:solidFill>
          </p:spPr>
          <p:txBody>
            <a:bodyPr wrap="square" lIns="0" tIns="0" rIns="0" bIns="0" rtlCol="0"/>
            <a:lstStyle/>
            <a:p>
              <a:endParaRPr sz="1227"/>
            </a:p>
          </p:txBody>
        </p:sp>
        <p:sp>
          <p:nvSpPr>
            <p:cNvPr id="6922" name="object 6922"/>
            <p:cNvSpPr/>
            <p:nvPr/>
          </p:nvSpPr>
          <p:spPr>
            <a:xfrm>
              <a:off x="3052660" y="6890778"/>
              <a:ext cx="2540" cy="3175"/>
            </a:xfrm>
            <a:custGeom>
              <a:avLst/>
              <a:gdLst/>
              <a:ahLst/>
              <a:cxnLst/>
              <a:rect l="l" t="t" r="r" b="b"/>
              <a:pathLst>
                <a:path w="2539" h="3175">
                  <a:moveTo>
                    <a:pt x="0" y="0"/>
                  </a:moveTo>
                  <a:lnTo>
                    <a:pt x="673" y="2476"/>
                  </a:lnTo>
                  <a:lnTo>
                    <a:pt x="2412" y="3073"/>
                  </a:lnTo>
                  <a:lnTo>
                    <a:pt x="1701" y="584"/>
                  </a:lnTo>
                  <a:lnTo>
                    <a:pt x="0" y="0"/>
                  </a:lnTo>
                  <a:close/>
                </a:path>
              </a:pathLst>
            </a:custGeom>
            <a:solidFill>
              <a:srgbClr val="5F88B6"/>
            </a:solidFill>
          </p:spPr>
          <p:txBody>
            <a:bodyPr wrap="square" lIns="0" tIns="0" rIns="0" bIns="0" rtlCol="0"/>
            <a:lstStyle/>
            <a:p>
              <a:endParaRPr sz="1227"/>
            </a:p>
          </p:txBody>
        </p:sp>
        <p:sp>
          <p:nvSpPr>
            <p:cNvPr id="6923" name="object 6923"/>
            <p:cNvSpPr/>
            <p:nvPr/>
          </p:nvSpPr>
          <p:spPr>
            <a:xfrm>
              <a:off x="3050908" y="6890194"/>
              <a:ext cx="2540" cy="3175"/>
            </a:xfrm>
            <a:custGeom>
              <a:avLst/>
              <a:gdLst/>
              <a:ahLst/>
              <a:cxnLst/>
              <a:rect l="l" t="t" r="r" b="b"/>
              <a:pathLst>
                <a:path w="2539" h="3175">
                  <a:moveTo>
                    <a:pt x="0" y="0"/>
                  </a:moveTo>
                  <a:lnTo>
                    <a:pt x="673" y="2463"/>
                  </a:lnTo>
                  <a:lnTo>
                    <a:pt x="2425" y="3060"/>
                  </a:lnTo>
                  <a:lnTo>
                    <a:pt x="1752" y="584"/>
                  </a:lnTo>
                  <a:lnTo>
                    <a:pt x="0" y="0"/>
                  </a:lnTo>
                  <a:close/>
                </a:path>
              </a:pathLst>
            </a:custGeom>
            <a:solidFill>
              <a:srgbClr val="5F89B6"/>
            </a:solidFill>
          </p:spPr>
          <p:txBody>
            <a:bodyPr wrap="square" lIns="0" tIns="0" rIns="0" bIns="0" rtlCol="0"/>
            <a:lstStyle/>
            <a:p>
              <a:endParaRPr sz="1227"/>
            </a:p>
          </p:txBody>
        </p:sp>
        <p:sp>
          <p:nvSpPr>
            <p:cNvPr id="6924" name="object 6924"/>
            <p:cNvSpPr/>
            <p:nvPr/>
          </p:nvSpPr>
          <p:spPr>
            <a:xfrm>
              <a:off x="3049549" y="6889737"/>
              <a:ext cx="2540" cy="3175"/>
            </a:xfrm>
            <a:custGeom>
              <a:avLst/>
              <a:gdLst/>
              <a:ahLst/>
              <a:cxnLst/>
              <a:rect l="l" t="t" r="r" b="b"/>
              <a:pathLst>
                <a:path w="2539" h="3175">
                  <a:moveTo>
                    <a:pt x="0" y="0"/>
                  </a:moveTo>
                  <a:lnTo>
                    <a:pt x="673" y="2451"/>
                  </a:lnTo>
                  <a:lnTo>
                    <a:pt x="2031" y="2920"/>
                  </a:lnTo>
                  <a:lnTo>
                    <a:pt x="1358" y="457"/>
                  </a:lnTo>
                  <a:lnTo>
                    <a:pt x="0" y="0"/>
                  </a:lnTo>
                  <a:close/>
                </a:path>
              </a:pathLst>
            </a:custGeom>
            <a:solidFill>
              <a:srgbClr val="5F8AB7"/>
            </a:solidFill>
          </p:spPr>
          <p:txBody>
            <a:bodyPr wrap="square" lIns="0" tIns="0" rIns="0" bIns="0" rtlCol="0"/>
            <a:lstStyle/>
            <a:p>
              <a:endParaRPr sz="1227"/>
            </a:p>
          </p:txBody>
        </p:sp>
        <p:sp>
          <p:nvSpPr>
            <p:cNvPr id="6925" name="object 6925"/>
            <p:cNvSpPr/>
            <p:nvPr/>
          </p:nvSpPr>
          <p:spPr>
            <a:xfrm>
              <a:off x="3046311" y="6888645"/>
              <a:ext cx="4445" cy="3810"/>
            </a:xfrm>
            <a:custGeom>
              <a:avLst/>
              <a:gdLst/>
              <a:ahLst/>
              <a:cxnLst/>
              <a:rect l="l" t="t" r="r" b="b"/>
              <a:pathLst>
                <a:path w="4444" h="3809">
                  <a:moveTo>
                    <a:pt x="3911" y="3543"/>
                  </a:moveTo>
                  <a:lnTo>
                    <a:pt x="3238" y="1092"/>
                  </a:lnTo>
                  <a:lnTo>
                    <a:pt x="1371" y="457"/>
                  </a:lnTo>
                  <a:lnTo>
                    <a:pt x="0" y="0"/>
                  </a:lnTo>
                  <a:lnTo>
                    <a:pt x="660" y="2438"/>
                  </a:lnTo>
                  <a:lnTo>
                    <a:pt x="2032" y="2895"/>
                  </a:lnTo>
                  <a:lnTo>
                    <a:pt x="3911" y="3543"/>
                  </a:lnTo>
                  <a:close/>
                </a:path>
              </a:pathLst>
            </a:custGeom>
            <a:solidFill>
              <a:srgbClr val="5F8AB8"/>
            </a:solidFill>
          </p:spPr>
          <p:txBody>
            <a:bodyPr wrap="square" lIns="0" tIns="0" rIns="0" bIns="0" rtlCol="0"/>
            <a:lstStyle/>
            <a:p>
              <a:endParaRPr sz="1227"/>
            </a:p>
          </p:txBody>
        </p:sp>
        <p:sp>
          <p:nvSpPr>
            <p:cNvPr id="6926" name="object 6926"/>
            <p:cNvSpPr/>
            <p:nvPr/>
          </p:nvSpPr>
          <p:spPr>
            <a:xfrm>
              <a:off x="3044532" y="6888035"/>
              <a:ext cx="2540" cy="3175"/>
            </a:xfrm>
            <a:custGeom>
              <a:avLst/>
              <a:gdLst/>
              <a:ahLst/>
              <a:cxnLst/>
              <a:rect l="l" t="t" r="r" b="b"/>
              <a:pathLst>
                <a:path w="2539" h="3175">
                  <a:moveTo>
                    <a:pt x="0" y="0"/>
                  </a:moveTo>
                  <a:lnTo>
                    <a:pt x="673" y="2438"/>
                  </a:lnTo>
                  <a:lnTo>
                    <a:pt x="2438" y="3047"/>
                  </a:lnTo>
                  <a:lnTo>
                    <a:pt x="1778" y="609"/>
                  </a:lnTo>
                  <a:lnTo>
                    <a:pt x="0" y="0"/>
                  </a:lnTo>
                  <a:close/>
                </a:path>
              </a:pathLst>
            </a:custGeom>
            <a:solidFill>
              <a:srgbClr val="5F8BB8"/>
            </a:solidFill>
          </p:spPr>
          <p:txBody>
            <a:bodyPr wrap="square" lIns="0" tIns="0" rIns="0" bIns="0" rtlCol="0"/>
            <a:lstStyle/>
            <a:p>
              <a:endParaRPr sz="1227"/>
            </a:p>
          </p:txBody>
        </p:sp>
        <p:sp>
          <p:nvSpPr>
            <p:cNvPr id="6927" name="object 6927"/>
            <p:cNvSpPr/>
            <p:nvPr/>
          </p:nvSpPr>
          <p:spPr>
            <a:xfrm>
              <a:off x="3043148" y="6887578"/>
              <a:ext cx="2540" cy="3175"/>
            </a:xfrm>
            <a:custGeom>
              <a:avLst/>
              <a:gdLst/>
              <a:ahLst/>
              <a:cxnLst/>
              <a:rect l="l" t="t" r="r" b="b"/>
              <a:pathLst>
                <a:path w="2539" h="3175">
                  <a:moveTo>
                    <a:pt x="0" y="0"/>
                  </a:moveTo>
                  <a:lnTo>
                    <a:pt x="660" y="2413"/>
                  </a:lnTo>
                  <a:lnTo>
                    <a:pt x="2057" y="2895"/>
                  </a:lnTo>
                  <a:lnTo>
                    <a:pt x="1384" y="457"/>
                  </a:lnTo>
                  <a:lnTo>
                    <a:pt x="0" y="0"/>
                  </a:lnTo>
                  <a:close/>
                </a:path>
              </a:pathLst>
            </a:custGeom>
            <a:solidFill>
              <a:srgbClr val="5F8CB9"/>
            </a:solidFill>
          </p:spPr>
          <p:txBody>
            <a:bodyPr wrap="square" lIns="0" tIns="0" rIns="0" bIns="0" rtlCol="0"/>
            <a:lstStyle/>
            <a:p>
              <a:endParaRPr sz="1227"/>
            </a:p>
          </p:txBody>
        </p:sp>
        <p:sp>
          <p:nvSpPr>
            <p:cNvPr id="6928" name="object 6928"/>
            <p:cNvSpPr/>
            <p:nvPr/>
          </p:nvSpPr>
          <p:spPr>
            <a:xfrm>
              <a:off x="3041396" y="6886981"/>
              <a:ext cx="2540" cy="3175"/>
            </a:xfrm>
            <a:custGeom>
              <a:avLst/>
              <a:gdLst/>
              <a:ahLst/>
              <a:cxnLst/>
              <a:rect l="l" t="t" r="r" b="b"/>
              <a:pathLst>
                <a:path w="2539" h="3175">
                  <a:moveTo>
                    <a:pt x="0" y="0"/>
                  </a:moveTo>
                  <a:lnTo>
                    <a:pt x="660" y="2412"/>
                  </a:lnTo>
                  <a:lnTo>
                    <a:pt x="2412" y="3009"/>
                  </a:lnTo>
                  <a:lnTo>
                    <a:pt x="1752" y="596"/>
                  </a:lnTo>
                  <a:lnTo>
                    <a:pt x="0" y="0"/>
                  </a:lnTo>
                  <a:close/>
                </a:path>
              </a:pathLst>
            </a:custGeom>
            <a:solidFill>
              <a:srgbClr val="5F8CBA"/>
            </a:solidFill>
          </p:spPr>
          <p:txBody>
            <a:bodyPr wrap="square" lIns="0" tIns="0" rIns="0" bIns="0" rtlCol="0"/>
            <a:lstStyle/>
            <a:p>
              <a:endParaRPr sz="1227"/>
            </a:p>
          </p:txBody>
        </p:sp>
        <p:sp>
          <p:nvSpPr>
            <p:cNvPr id="6929" name="object 6929"/>
            <p:cNvSpPr/>
            <p:nvPr/>
          </p:nvSpPr>
          <p:spPr>
            <a:xfrm>
              <a:off x="3039719" y="6886410"/>
              <a:ext cx="2540" cy="3175"/>
            </a:xfrm>
            <a:custGeom>
              <a:avLst/>
              <a:gdLst/>
              <a:ahLst/>
              <a:cxnLst/>
              <a:rect l="l" t="t" r="r" b="b"/>
              <a:pathLst>
                <a:path w="2539" h="3175">
                  <a:moveTo>
                    <a:pt x="0" y="0"/>
                  </a:moveTo>
                  <a:lnTo>
                    <a:pt x="622" y="2400"/>
                  </a:lnTo>
                  <a:lnTo>
                    <a:pt x="2336" y="2984"/>
                  </a:lnTo>
                  <a:lnTo>
                    <a:pt x="1676" y="571"/>
                  </a:lnTo>
                  <a:lnTo>
                    <a:pt x="0" y="0"/>
                  </a:lnTo>
                  <a:close/>
                </a:path>
              </a:pathLst>
            </a:custGeom>
            <a:solidFill>
              <a:srgbClr val="608DBA"/>
            </a:solidFill>
          </p:spPr>
          <p:txBody>
            <a:bodyPr wrap="square" lIns="0" tIns="0" rIns="0" bIns="0" rtlCol="0"/>
            <a:lstStyle/>
            <a:p>
              <a:endParaRPr sz="1227"/>
            </a:p>
          </p:txBody>
        </p:sp>
        <p:sp>
          <p:nvSpPr>
            <p:cNvPr id="6930" name="object 6930"/>
            <p:cNvSpPr/>
            <p:nvPr/>
          </p:nvSpPr>
          <p:spPr>
            <a:xfrm>
              <a:off x="3036392" y="6885292"/>
              <a:ext cx="4445" cy="3810"/>
            </a:xfrm>
            <a:custGeom>
              <a:avLst/>
              <a:gdLst/>
              <a:ahLst/>
              <a:cxnLst/>
              <a:rect l="l" t="t" r="r" b="b"/>
              <a:pathLst>
                <a:path w="4444" h="3809">
                  <a:moveTo>
                    <a:pt x="3949" y="3517"/>
                  </a:moveTo>
                  <a:lnTo>
                    <a:pt x="3327" y="1117"/>
                  </a:lnTo>
                  <a:lnTo>
                    <a:pt x="1803" y="609"/>
                  </a:lnTo>
                  <a:lnTo>
                    <a:pt x="0" y="0"/>
                  </a:lnTo>
                  <a:lnTo>
                    <a:pt x="647" y="2387"/>
                  </a:lnTo>
                  <a:lnTo>
                    <a:pt x="2451" y="2997"/>
                  </a:lnTo>
                  <a:lnTo>
                    <a:pt x="3949" y="3517"/>
                  </a:lnTo>
                  <a:close/>
                </a:path>
              </a:pathLst>
            </a:custGeom>
            <a:solidFill>
              <a:srgbClr val="608DBB"/>
            </a:solidFill>
          </p:spPr>
          <p:txBody>
            <a:bodyPr wrap="square" lIns="0" tIns="0" rIns="0" bIns="0" rtlCol="0"/>
            <a:lstStyle/>
            <a:p>
              <a:endParaRPr sz="1227"/>
            </a:p>
          </p:txBody>
        </p:sp>
        <p:sp>
          <p:nvSpPr>
            <p:cNvPr id="6931" name="object 6931"/>
            <p:cNvSpPr/>
            <p:nvPr/>
          </p:nvSpPr>
          <p:spPr>
            <a:xfrm>
              <a:off x="3035020" y="6884835"/>
              <a:ext cx="2540" cy="3175"/>
            </a:xfrm>
            <a:custGeom>
              <a:avLst/>
              <a:gdLst/>
              <a:ahLst/>
              <a:cxnLst/>
              <a:rect l="l" t="t" r="r" b="b"/>
              <a:pathLst>
                <a:path w="2539" h="3175">
                  <a:moveTo>
                    <a:pt x="0" y="0"/>
                  </a:moveTo>
                  <a:lnTo>
                    <a:pt x="660" y="2374"/>
                  </a:lnTo>
                  <a:lnTo>
                    <a:pt x="2019" y="2844"/>
                  </a:lnTo>
                  <a:lnTo>
                    <a:pt x="1371" y="457"/>
                  </a:lnTo>
                  <a:lnTo>
                    <a:pt x="0" y="0"/>
                  </a:lnTo>
                  <a:close/>
                </a:path>
              </a:pathLst>
            </a:custGeom>
            <a:solidFill>
              <a:srgbClr val="608EBC"/>
            </a:solidFill>
          </p:spPr>
          <p:txBody>
            <a:bodyPr wrap="square" lIns="0" tIns="0" rIns="0" bIns="0" rtlCol="0"/>
            <a:lstStyle/>
            <a:p>
              <a:endParaRPr sz="1227"/>
            </a:p>
          </p:txBody>
        </p:sp>
        <p:sp>
          <p:nvSpPr>
            <p:cNvPr id="6932" name="object 6932"/>
            <p:cNvSpPr/>
            <p:nvPr/>
          </p:nvSpPr>
          <p:spPr>
            <a:xfrm>
              <a:off x="3033268" y="6884238"/>
              <a:ext cx="2540" cy="3175"/>
            </a:xfrm>
            <a:custGeom>
              <a:avLst/>
              <a:gdLst/>
              <a:ahLst/>
              <a:cxnLst/>
              <a:rect l="l" t="t" r="r" b="b"/>
              <a:pathLst>
                <a:path w="2539" h="3175">
                  <a:moveTo>
                    <a:pt x="0" y="0"/>
                  </a:moveTo>
                  <a:lnTo>
                    <a:pt x="647" y="2374"/>
                  </a:lnTo>
                  <a:lnTo>
                    <a:pt x="2412" y="2971"/>
                  </a:lnTo>
                  <a:lnTo>
                    <a:pt x="1752" y="596"/>
                  </a:lnTo>
                  <a:lnTo>
                    <a:pt x="0" y="0"/>
                  </a:lnTo>
                  <a:close/>
                </a:path>
              </a:pathLst>
            </a:custGeom>
            <a:solidFill>
              <a:srgbClr val="608FBC"/>
            </a:solidFill>
          </p:spPr>
          <p:txBody>
            <a:bodyPr wrap="square" lIns="0" tIns="0" rIns="0" bIns="0" rtlCol="0"/>
            <a:lstStyle/>
            <a:p>
              <a:endParaRPr sz="1227"/>
            </a:p>
          </p:txBody>
        </p:sp>
        <p:sp>
          <p:nvSpPr>
            <p:cNvPr id="6933" name="object 6933"/>
            <p:cNvSpPr/>
            <p:nvPr/>
          </p:nvSpPr>
          <p:spPr>
            <a:xfrm>
              <a:off x="3030080" y="6883158"/>
              <a:ext cx="4445" cy="3810"/>
            </a:xfrm>
            <a:custGeom>
              <a:avLst/>
              <a:gdLst/>
              <a:ahLst/>
              <a:cxnLst/>
              <a:rect l="l" t="t" r="r" b="b"/>
              <a:pathLst>
                <a:path w="4444" h="3809">
                  <a:moveTo>
                    <a:pt x="3835" y="3454"/>
                  </a:moveTo>
                  <a:lnTo>
                    <a:pt x="3187" y="1079"/>
                  </a:lnTo>
                  <a:lnTo>
                    <a:pt x="1803" y="609"/>
                  </a:lnTo>
                  <a:lnTo>
                    <a:pt x="0" y="0"/>
                  </a:lnTo>
                  <a:lnTo>
                    <a:pt x="635" y="2349"/>
                  </a:lnTo>
                  <a:lnTo>
                    <a:pt x="2451" y="2971"/>
                  </a:lnTo>
                  <a:lnTo>
                    <a:pt x="3835" y="3454"/>
                  </a:lnTo>
                  <a:close/>
                </a:path>
              </a:pathLst>
            </a:custGeom>
            <a:solidFill>
              <a:srgbClr val="608FBD"/>
            </a:solidFill>
          </p:spPr>
          <p:txBody>
            <a:bodyPr wrap="square" lIns="0" tIns="0" rIns="0" bIns="0" rtlCol="0"/>
            <a:lstStyle/>
            <a:p>
              <a:endParaRPr sz="1227"/>
            </a:p>
          </p:txBody>
        </p:sp>
        <p:sp>
          <p:nvSpPr>
            <p:cNvPr id="6934" name="object 6934"/>
            <p:cNvSpPr/>
            <p:nvPr/>
          </p:nvSpPr>
          <p:spPr>
            <a:xfrm>
              <a:off x="3028708" y="6882701"/>
              <a:ext cx="2540" cy="3175"/>
            </a:xfrm>
            <a:custGeom>
              <a:avLst/>
              <a:gdLst/>
              <a:ahLst/>
              <a:cxnLst/>
              <a:rect l="l" t="t" r="r" b="b"/>
              <a:pathLst>
                <a:path w="2539" h="3175">
                  <a:moveTo>
                    <a:pt x="0" y="0"/>
                  </a:moveTo>
                  <a:lnTo>
                    <a:pt x="634" y="2336"/>
                  </a:lnTo>
                  <a:lnTo>
                    <a:pt x="2006" y="2806"/>
                  </a:lnTo>
                  <a:lnTo>
                    <a:pt x="1371" y="457"/>
                  </a:lnTo>
                  <a:lnTo>
                    <a:pt x="0" y="0"/>
                  </a:lnTo>
                  <a:close/>
                </a:path>
              </a:pathLst>
            </a:custGeom>
            <a:solidFill>
              <a:srgbClr val="6090BD"/>
            </a:solidFill>
          </p:spPr>
          <p:txBody>
            <a:bodyPr wrap="square" lIns="0" tIns="0" rIns="0" bIns="0" rtlCol="0"/>
            <a:lstStyle/>
            <a:p>
              <a:endParaRPr sz="1227"/>
            </a:p>
          </p:txBody>
        </p:sp>
        <p:sp>
          <p:nvSpPr>
            <p:cNvPr id="6935" name="object 6935"/>
            <p:cNvSpPr/>
            <p:nvPr/>
          </p:nvSpPr>
          <p:spPr>
            <a:xfrm>
              <a:off x="3026879" y="6882079"/>
              <a:ext cx="2540" cy="3175"/>
            </a:xfrm>
            <a:custGeom>
              <a:avLst/>
              <a:gdLst/>
              <a:ahLst/>
              <a:cxnLst/>
              <a:rect l="l" t="t" r="r" b="b"/>
              <a:pathLst>
                <a:path w="2539" h="3175">
                  <a:moveTo>
                    <a:pt x="0" y="0"/>
                  </a:moveTo>
                  <a:lnTo>
                    <a:pt x="634" y="2336"/>
                  </a:lnTo>
                  <a:lnTo>
                    <a:pt x="2463" y="2959"/>
                  </a:lnTo>
                  <a:lnTo>
                    <a:pt x="1828" y="622"/>
                  </a:lnTo>
                  <a:lnTo>
                    <a:pt x="0" y="0"/>
                  </a:lnTo>
                  <a:close/>
                </a:path>
              </a:pathLst>
            </a:custGeom>
            <a:solidFill>
              <a:srgbClr val="6190BE"/>
            </a:solidFill>
          </p:spPr>
          <p:txBody>
            <a:bodyPr wrap="square" lIns="0" tIns="0" rIns="0" bIns="0" rtlCol="0"/>
            <a:lstStyle/>
            <a:p>
              <a:endParaRPr sz="1227"/>
            </a:p>
          </p:txBody>
        </p:sp>
        <p:sp>
          <p:nvSpPr>
            <p:cNvPr id="6936" name="object 6936"/>
            <p:cNvSpPr/>
            <p:nvPr/>
          </p:nvSpPr>
          <p:spPr>
            <a:xfrm>
              <a:off x="3021952" y="6880415"/>
              <a:ext cx="5715" cy="4445"/>
            </a:xfrm>
            <a:custGeom>
              <a:avLst/>
              <a:gdLst/>
              <a:ahLst/>
              <a:cxnLst/>
              <a:rect l="l" t="t" r="r" b="b"/>
              <a:pathLst>
                <a:path w="5714" h="4445">
                  <a:moveTo>
                    <a:pt x="5562" y="4000"/>
                  </a:moveTo>
                  <a:lnTo>
                    <a:pt x="4927" y="1663"/>
                  </a:lnTo>
                  <a:lnTo>
                    <a:pt x="3403" y="1155"/>
                  </a:lnTo>
                  <a:lnTo>
                    <a:pt x="1803" y="609"/>
                  </a:lnTo>
                  <a:lnTo>
                    <a:pt x="0" y="0"/>
                  </a:lnTo>
                  <a:lnTo>
                    <a:pt x="622" y="2311"/>
                  </a:lnTo>
                  <a:lnTo>
                    <a:pt x="2438" y="2933"/>
                  </a:lnTo>
                  <a:lnTo>
                    <a:pt x="4013" y="3467"/>
                  </a:lnTo>
                  <a:lnTo>
                    <a:pt x="5562" y="4000"/>
                  </a:lnTo>
                  <a:close/>
                </a:path>
              </a:pathLst>
            </a:custGeom>
            <a:solidFill>
              <a:srgbClr val="6191BF"/>
            </a:solidFill>
          </p:spPr>
          <p:txBody>
            <a:bodyPr wrap="square" lIns="0" tIns="0" rIns="0" bIns="0" rtlCol="0"/>
            <a:lstStyle/>
            <a:p>
              <a:endParaRPr sz="1227"/>
            </a:p>
          </p:txBody>
        </p:sp>
        <p:sp>
          <p:nvSpPr>
            <p:cNvPr id="6937" name="object 6937"/>
            <p:cNvSpPr/>
            <p:nvPr/>
          </p:nvSpPr>
          <p:spPr>
            <a:xfrm>
              <a:off x="3020593" y="6879958"/>
              <a:ext cx="2540" cy="3175"/>
            </a:xfrm>
            <a:custGeom>
              <a:avLst/>
              <a:gdLst/>
              <a:ahLst/>
              <a:cxnLst/>
              <a:rect l="l" t="t" r="r" b="b"/>
              <a:pathLst>
                <a:path w="2539" h="3175">
                  <a:moveTo>
                    <a:pt x="0" y="0"/>
                  </a:moveTo>
                  <a:lnTo>
                    <a:pt x="622" y="2298"/>
                  </a:lnTo>
                  <a:lnTo>
                    <a:pt x="1981" y="2768"/>
                  </a:lnTo>
                  <a:lnTo>
                    <a:pt x="1358" y="457"/>
                  </a:lnTo>
                  <a:lnTo>
                    <a:pt x="0" y="0"/>
                  </a:lnTo>
                  <a:close/>
                </a:path>
              </a:pathLst>
            </a:custGeom>
            <a:solidFill>
              <a:srgbClr val="6192C0"/>
            </a:solidFill>
          </p:spPr>
          <p:txBody>
            <a:bodyPr wrap="square" lIns="0" tIns="0" rIns="0" bIns="0" rtlCol="0"/>
            <a:lstStyle/>
            <a:p>
              <a:endParaRPr sz="1227"/>
            </a:p>
          </p:txBody>
        </p:sp>
        <p:sp>
          <p:nvSpPr>
            <p:cNvPr id="6938" name="object 6938"/>
            <p:cNvSpPr/>
            <p:nvPr/>
          </p:nvSpPr>
          <p:spPr>
            <a:xfrm>
              <a:off x="3018751" y="6879336"/>
              <a:ext cx="2540" cy="3175"/>
            </a:xfrm>
            <a:custGeom>
              <a:avLst/>
              <a:gdLst/>
              <a:ahLst/>
              <a:cxnLst/>
              <a:rect l="l" t="t" r="r" b="b"/>
              <a:pathLst>
                <a:path w="2539" h="3175">
                  <a:moveTo>
                    <a:pt x="0" y="0"/>
                  </a:moveTo>
                  <a:lnTo>
                    <a:pt x="634" y="2298"/>
                  </a:lnTo>
                  <a:lnTo>
                    <a:pt x="2463" y="2920"/>
                  </a:lnTo>
                  <a:lnTo>
                    <a:pt x="1841" y="622"/>
                  </a:lnTo>
                  <a:lnTo>
                    <a:pt x="0" y="0"/>
                  </a:lnTo>
                  <a:close/>
                </a:path>
              </a:pathLst>
            </a:custGeom>
            <a:solidFill>
              <a:srgbClr val="6193C1"/>
            </a:solidFill>
          </p:spPr>
          <p:txBody>
            <a:bodyPr wrap="square" lIns="0" tIns="0" rIns="0" bIns="0" rtlCol="0"/>
            <a:lstStyle/>
            <a:p>
              <a:endParaRPr sz="1227"/>
            </a:p>
          </p:txBody>
        </p:sp>
        <p:sp>
          <p:nvSpPr>
            <p:cNvPr id="6939" name="object 6939"/>
            <p:cNvSpPr/>
            <p:nvPr/>
          </p:nvSpPr>
          <p:spPr>
            <a:xfrm>
              <a:off x="3017367" y="6878866"/>
              <a:ext cx="2540" cy="3175"/>
            </a:xfrm>
            <a:custGeom>
              <a:avLst/>
              <a:gdLst/>
              <a:ahLst/>
              <a:cxnLst/>
              <a:rect l="l" t="t" r="r" b="b"/>
              <a:pathLst>
                <a:path w="2539" h="3175">
                  <a:moveTo>
                    <a:pt x="0" y="0"/>
                  </a:moveTo>
                  <a:lnTo>
                    <a:pt x="622" y="2285"/>
                  </a:lnTo>
                  <a:lnTo>
                    <a:pt x="2019" y="2768"/>
                  </a:lnTo>
                  <a:lnTo>
                    <a:pt x="1384" y="469"/>
                  </a:lnTo>
                  <a:lnTo>
                    <a:pt x="0" y="0"/>
                  </a:lnTo>
                  <a:close/>
                </a:path>
              </a:pathLst>
            </a:custGeom>
            <a:solidFill>
              <a:srgbClr val="6194C1"/>
            </a:solidFill>
          </p:spPr>
          <p:txBody>
            <a:bodyPr wrap="square" lIns="0" tIns="0" rIns="0" bIns="0" rtlCol="0"/>
            <a:lstStyle/>
            <a:p>
              <a:endParaRPr sz="1227"/>
            </a:p>
          </p:txBody>
        </p:sp>
        <p:sp>
          <p:nvSpPr>
            <p:cNvPr id="6940" name="object 6940"/>
            <p:cNvSpPr/>
            <p:nvPr/>
          </p:nvSpPr>
          <p:spPr>
            <a:xfrm>
              <a:off x="3014116" y="6877773"/>
              <a:ext cx="4445" cy="3810"/>
            </a:xfrm>
            <a:custGeom>
              <a:avLst/>
              <a:gdLst/>
              <a:ahLst/>
              <a:cxnLst/>
              <a:rect l="l" t="t" r="r" b="b"/>
              <a:pathLst>
                <a:path w="4444" h="3809">
                  <a:moveTo>
                    <a:pt x="3873" y="3378"/>
                  </a:moveTo>
                  <a:lnTo>
                    <a:pt x="3251" y="1092"/>
                  </a:lnTo>
                  <a:lnTo>
                    <a:pt x="1511" y="508"/>
                  </a:lnTo>
                  <a:lnTo>
                    <a:pt x="0" y="0"/>
                  </a:lnTo>
                  <a:lnTo>
                    <a:pt x="596" y="2260"/>
                  </a:lnTo>
                  <a:lnTo>
                    <a:pt x="2133" y="2781"/>
                  </a:lnTo>
                  <a:lnTo>
                    <a:pt x="3873" y="3378"/>
                  </a:lnTo>
                  <a:close/>
                </a:path>
              </a:pathLst>
            </a:custGeom>
            <a:solidFill>
              <a:srgbClr val="6194C2"/>
            </a:solidFill>
          </p:spPr>
          <p:txBody>
            <a:bodyPr wrap="square" lIns="0" tIns="0" rIns="0" bIns="0" rtlCol="0"/>
            <a:lstStyle/>
            <a:p>
              <a:endParaRPr sz="1227"/>
            </a:p>
          </p:txBody>
        </p:sp>
        <p:sp>
          <p:nvSpPr>
            <p:cNvPr id="6941" name="object 6941"/>
            <p:cNvSpPr/>
            <p:nvPr/>
          </p:nvSpPr>
          <p:spPr>
            <a:xfrm>
              <a:off x="3010624" y="6876592"/>
              <a:ext cx="4445" cy="3810"/>
            </a:xfrm>
            <a:custGeom>
              <a:avLst/>
              <a:gdLst/>
              <a:ahLst/>
              <a:cxnLst/>
              <a:rect l="l" t="t" r="r" b="b"/>
              <a:pathLst>
                <a:path w="4444" h="3809">
                  <a:moveTo>
                    <a:pt x="4089" y="3441"/>
                  </a:moveTo>
                  <a:lnTo>
                    <a:pt x="3492" y="1181"/>
                  </a:lnTo>
                  <a:lnTo>
                    <a:pt x="1854" y="635"/>
                  </a:lnTo>
                  <a:lnTo>
                    <a:pt x="0" y="0"/>
                  </a:lnTo>
                  <a:lnTo>
                    <a:pt x="609" y="2247"/>
                  </a:lnTo>
                  <a:lnTo>
                    <a:pt x="2476" y="2882"/>
                  </a:lnTo>
                  <a:lnTo>
                    <a:pt x="4089" y="3441"/>
                  </a:lnTo>
                  <a:close/>
                </a:path>
              </a:pathLst>
            </a:custGeom>
            <a:solidFill>
              <a:srgbClr val="6195C3"/>
            </a:solidFill>
          </p:spPr>
          <p:txBody>
            <a:bodyPr wrap="square" lIns="0" tIns="0" rIns="0" bIns="0" rtlCol="0"/>
            <a:lstStyle/>
            <a:p>
              <a:endParaRPr sz="1227"/>
            </a:p>
          </p:txBody>
        </p:sp>
        <p:sp>
          <p:nvSpPr>
            <p:cNvPr id="6942" name="object 6942"/>
            <p:cNvSpPr/>
            <p:nvPr/>
          </p:nvSpPr>
          <p:spPr>
            <a:xfrm>
              <a:off x="2994748" y="6872173"/>
              <a:ext cx="16510" cy="6985"/>
            </a:xfrm>
            <a:custGeom>
              <a:avLst/>
              <a:gdLst/>
              <a:ahLst/>
              <a:cxnLst/>
              <a:rect l="l" t="t" r="r" b="b"/>
              <a:pathLst>
                <a:path w="16510" h="6984">
                  <a:moveTo>
                    <a:pt x="2768" y="0"/>
                  </a:moveTo>
                  <a:lnTo>
                    <a:pt x="0" y="1028"/>
                  </a:lnTo>
                  <a:lnTo>
                    <a:pt x="16484" y="6667"/>
                  </a:lnTo>
                  <a:lnTo>
                    <a:pt x="15875" y="4419"/>
                  </a:lnTo>
                  <a:lnTo>
                    <a:pt x="2768" y="0"/>
                  </a:lnTo>
                  <a:close/>
                </a:path>
              </a:pathLst>
            </a:custGeom>
            <a:solidFill>
              <a:srgbClr val="6196C4"/>
            </a:solidFill>
          </p:spPr>
          <p:txBody>
            <a:bodyPr wrap="square" lIns="0" tIns="0" rIns="0" bIns="0" rtlCol="0"/>
            <a:lstStyle/>
            <a:p>
              <a:endParaRPr sz="1227"/>
            </a:p>
          </p:txBody>
        </p:sp>
        <p:sp>
          <p:nvSpPr>
            <p:cNvPr id="6943" name="object 6943"/>
            <p:cNvSpPr/>
            <p:nvPr/>
          </p:nvSpPr>
          <p:spPr>
            <a:xfrm>
              <a:off x="3502330" y="6975246"/>
              <a:ext cx="11430" cy="10160"/>
            </a:xfrm>
            <a:custGeom>
              <a:avLst/>
              <a:gdLst/>
              <a:ahLst/>
              <a:cxnLst/>
              <a:rect l="l" t="t" r="r" b="b"/>
              <a:pathLst>
                <a:path w="11429" h="10159">
                  <a:moveTo>
                    <a:pt x="11023" y="1752"/>
                  </a:moveTo>
                  <a:lnTo>
                    <a:pt x="11010" y="0"/>
                  </a:lnTo>
                  <a:lnTo>
                    <a:pt x="0" y="6311"/>
                  </a:lnTo>
                  <a:lnTo>
                    <a:pt x="2247" y="7086"/>
                  </a:lnTo>
                  <a:lnTo>
                    <a:pt x="11023" y="10083"/>
                  </a:lnTo>
                  <a:lnTo>
                    <a:pt x="11023" y="1752"/>
                  </a:lnTo>
                  <a:close/>
                </a:path>
              </a:pathLst>
            </a:custGeom>
            <a:solidFill>
              <a:srgbClr val="143777"/>
            </a:solidFill>
          </p:spPr>
          <p:txBody>
            <a:bodyPr wrap="square" lIns="0" tIns="0" rIns="0" bIns="0" rtlCol="0"/>
            <a:lstStyle/>
            <a:p>
              <a:endParaRPr sz="1227"/>
            </a:p>
          </p:txBody>
        </p:sp>
        <p:sp>
          <p:nvSpPr>
            <p:cNvPr id="6944" name="object 6944"/>
            <p:cNvSpPr/>
            <p:nvPr/>
          </p:nvSpPr>
          <p:spPr>
            <a:xfrm>
              <a:off x="3498456" y="6971715"/>
              <a:ext cx="15240" cy="10160"/>
            </a:xfrm>
            <a:custGeom>
              <a:avLst/>
              <a:gdLst/>
              <a:ahLst/>
              <a:cxnLst/>
              <a:rect l="l" t="t" r="r" b="b"/>
              <a:pathLst>
                <a:path w="15239" h="10159">
                  <a:moveTo>
                    <a:pt x="14897" y="1739"/>
                  </a:moveTo>
                  <a:lnTo>
                    <a:pt x="14884" y="0"/>
                  </a:lnTo>
                  <a:lnTo>
                    <a:pt x="0" y="8509"/>
                  </a:lnTo>
                  <a:lnTo>
                    <a:pt x="1981" y="9194"/>
                  </a:lnTo>
                  <a:lnTo>
                    <a:pt x="4381" y="10007"/>
                  </a:lnTo>
                  <a:lnTo>
                    <a:pt x="14897" y="3962"/>
                  </a:lnTo>
                  <a:lnTo>
                    <a:pt x="14897" y="1739"/>
                  </a:lnTo>
                  <a:close/>
                </a:path>
              </a:pathLst>
            </a:custGeom>
            <a:solidFill>
              <a:srgbClr val="143878"/>
            </a:solidFill>
          </p:spPr>
          <p:txBody>
            <a:bodyPr wrap="square" lIns="0" tIns="0" rIns="0" bIns="0" rtlCol="0"/>
            <a:lstStyle/>
            <a:p>
              <a:endParaRPr sz="1227"/>
            </a:p>
          </p:txBody>
        </p:sp>
        <p:sp>
          <p:nvSpPr>
            <p:cNvPr id="6945" name="object 6945"/>
            <p:cNvSpPr/>
            <p:nvPr/>
          </p:nvSpPr>
          <p:spPr>
            <a:xfrm>
              <a:off x="3496295" y="6969700"/>
              <a:ext cx="17145" cy="10795"/>
            </a:xfrm>
            <a:custGeom>
              <a:avLst/>
              <a:gdLst/>
              <a:ahLst/>
              <a:cxnLst/>
              <a:rect l="l" t="t" r="r" b="b"/>
              <a:pathLst>
                <a:path w="17145" h="10795">
                  <a:moveTo>
                    <a:pt x="17058" y="0"/>
                  </a:moveTo>
                  <a:lnTo>
                    <a:pt x="0" y="9778"/>
                  </a:lnTo>
                  <a:lnTo>
                    <a:pt x="2751" y="10722"/>
                  </a:lnTo>
                  <a:lnTo>
                    <a:pt x="17058" y="2486"/>
                  </a:lnTo>
                  <a:lnTo>
                    <a:pt x="17058" y="0"/>
                  </a:lnTo>
                  <a:close/>
                </a:path>
              </a:pathLst>
            </a:custGeom>
            <a:solidFill>
              <a:srgbClr val="143979"/>
            </a:solidFill>
          </p:spPr>
          <p:txBody>
            <a:bodyPr wrap="square" lIns="0" tIns="0" rIns="0" bIns="0" rtlCol="0"/>
            <a:lstStyle/>
            <a:p>
              <a:endParaRPr sz="1227"/>
            </a:p>
          </p:txBody>
        </p:sp>
        <p:sp>
          <p:nvSpPr>
            <p:cNvPr id="6946" name="object 6946"/>
            <p:cNvSpPr/>
            <p:nvPr/>
          </p:nvSpPr>
          <p:spPr>
            <a:xfrm>
              <a:off x="3494470" y="6967981"/>
              <a:ext cx="19050" cy="12065"/>
            </a:xfrm>
            <a:custGeom>
              <a:avLst/>
              <a:gdLst/>
              <a:ahLst/>
              <a:cxnLst/>
              <a:rect l="l" t="t" r="r" b="b"/>
              <a:pathLst>
                <a:path w="19050" h="12065">
                  <a:moveTo>
                    <a:pt x="18883" y="0"/>
                  </a:moveTo>
                  <a:lnTo>
                    <a:pt x="0" y="10870"/>
                  </a:lnTo>
                  <a:lnTo>
                    <a:pt x="2380" y="11687"/>
                  </a:lnTo>
                  <a:lnTo>
                    <a:pt x="18883" y="2210"/>
                  </a:lnTo>
                  <a:lnTo>
                    <a:pt x="18883" y="0"/>
                  </a:lnTo>
                  <a:close/>
                </a:path>
              </a:pathLst>
            </a:custGeom>
            <a:solidFill>
              <a:srgbClr val="153A7A"/>
            </a:solidFill>
          </p:spPr>
          <p:txBody>
            <a:bodyPr wrap="square" lIns="0" tIns="0" rIns="0" bIns="0" rtlCol="0"/>
            <a:lstStyle/>
            <a:p>
              <a:endParaRPr sz="1227"/>
            </a:p>
          </p:txBody>
        </p:sp>
        <p:sp>
          <p:nvSpPr>
            <p:cNvPr id="6947" name="object 6947"/>
            <p:cNvSpPr/>
            <p:nvPr/>
          </p:nvSpPr>
          <p:spPr>
            <a:xfrm>
              <a:off x="3492398" y="6966061"/>
              <a:ext cx="20955" cy="13335"/>
            </a:xfrm>
            <a:custGeom>
              <a:avLst/>
              <a:gdLst/>
              <a:ahLst/>
              <a:cxnLst/>
              <a:rect l="l" t="t" r="r" b="b"/>
              <a:pathLst>
                <a:path w="20954" h="13334">
                  <a:moveTo>
                    <a:pt x="20954" y="0"/>
                  </a:moveTo>
                  <a:lnTo>
                    <a:pt x="0" y="12080"/>
                  </a:lnTo>
                  <a:lnTo>
                    <a:pt x="2570" y="12962"/>
                  </a:lnTo>
                  <a:lnTo>
                    <a:pt x="20954" y="2285"/>
                  </a:lnTo>
                  <a:lnTo>
                    <a:pt x="20954" y="0"/>
                  </a:lnTo>
                  <a:close/>
                </a:path>
              </a:pathLst>
            </a:custGeom>
            <a:solidFill>
              <a:srgbClr val="153A7B"/>
            </a:solidFill>
          </p:spPr>
          <p:txBody>
            <a:bodyPr wrap="square" lIns="0" tIns="0" rIns="0" bIns="0" rtlCol="0"/>
            <a:lstStyle/>
            <a:p>
              <a:endParaRPr sz="1227"/>
            </a:p>
          </p:txBody>
        </p:sp>
        <p:sp>
          <p:nvSpPr>
            <p:cNvPr id="6948" name="object 6948"/>
            <p:cNvSpPr/>
            <p:nvPr/>
          </p:nvSpPr>
          <p:spPr>
            <a:xfrm>
              <a:off x="3490677" y="6964497"/>
              <a:ext cx="22860" cy="13970"/>
            </a:xfrm>
            <a:custGeom>
              <a:avLst/>
              <a:gdLst/>
              <a:ahLst/>
              <a:cxnLst/>
              <a:rect l="l" t="t" r="r" b="b"/>
              <a:pathLst>
                <a:path w="22860" h="13970">
                  <a:moveTo>
                    <a:pt x="22676" y="0"/>
                  </a:moveTo>
                  <a:lnTo>
                    <a:pt x="0" y="13053"/>
                  </a:lnTo>
                  <a:lnTo>
                    <a:pt x="2333" y="13854"/>
                  </a:lnTo>
                  <a:lnTo>
                    <a:pt x="22676" y="2143"/>
                  </a:lnTo>
                  <a:lnTo>
                    <a:pt x="22676" y="0"/>
                  </a:lnTo>
                  <a:close/>
                </a:path>
              </a:pathLst>
            </a:custGeom>
            <a:solidFill>
              <a:srgbClr val="153B7B"/>
            </a:solidFill>
          </p:spPr>
          <p:txBody>
            <a:bodyPr wrap="square" lIns="0" tIns="0" rIns="0" bIns="0" rtlCol="0"/>
            <a:lstStyle/>
            <a:p>
              <a:endParaRPr sz="1227"/>
            </a:p>
          </p:txBody>
        </p:sp>
        <p:sp>
          <p:nvSpPr>
            <p:cNvPr id="6949" name="object 6949"/>
            <p:cNvSpPr/>
            <p:nvPr/>
          </p:nvSpPr>
          <p:spPr>
            <a:xfrm>
              <a:off x="3488473" y="6962507"/>
              <a:ext cx="25400" cy="15240"/>
            </a:xfrm>
            <a:custGeom>
              <a:avLst/>
              <a:gdLst/>
              <a:ahLst/>
              <a:cxnLst/>
              <a:rect l="l" t="t" r="r" b="b"/>
              <a:pathLst>
                <a:path w="25400" h="15240">
                  <a:moveTo>
                    <a:pt x="24879" y="0"/>
                  </a:moveTo>
                  <a:lnTo>
                    <a:pt x="0" y="14287"/>
                  </a:lnTo>
                  <a:lnTo>
                    <a:pt x="2524" y="15153"/>
                  </a:lnTo>
                  <a:lnTo>
                    <a:pt x="24879" y="2243"/>
                  </a:lnTo>
                  <a:lnTo>
                    <a:pt x="24879" y="0"/>
                  </a:lnTo>
                  <a:close/>
                </a:path>
              </a:pathLst>
            </a:custGeom>
            <a:solidFill>
              <a:srgbClr val="153C7C"/>
            </a:solidFill>
          </p:spPr>
          <p:txBody>
            <a:bodyPr wrap="square" lIns="0" tIns="0" rIns="0" bIns="0" rtlCol="0"/>
            <a:lstStyle/>
            <a:p>
              <a:endParaRPr sz="1227"/>
            </a:p>
          </p:txBody>
        </p:sp>
        <p:sp>
          <p:nvSpPr>
            <p:cNvPr id="6950" name="object 6950"/>
            <p:cNvSpPr/>
            <p:nvPr/>
          </p:nvSpPr>
          <p:spPr>
            <a:xfrm>
              <a:off x="3484638" y="6958952"/>
              <a:ext cx="29209" cy="18415"/>
            </a:xfrm>
            <a:custGeom>
              <a:avLst/>
              <a:gdLst/>
              <a:ahLst/>
              <a:cxnLst/>
              <a:rect l="l" t="t" r="r" b="b"/>
              <a:pathLst>
                <a:path w="29210" h="18415">
                  <a:moveTo>
                    <a:pt x="28714" y="0"/>
                  </a:moveTo>
                  <a:lnTo>
                    <a:pt x="0" y="16535"/>
                  </a:lnTo>
                  <a:lnTo>
                    <a:pt x="1981" y="17221"/>
                  </a:lnTo>
                  <a:lnTo>
                    <a:pt x="4356" y="18034"/>
                  </a:lnTo>
                  <a:lnTo>
                    <a:pt x="28702" y="4064"/>
                  </a:lnTo>
                  <a:lnTo>
                    <a:pt x="28702" y="2159"/>
                  </a:lnTo>
                  <a:lnTo>
                    <a:pt x="28714" y="0"/>
                  </a:lnTo>
                  <a:close/>
                </a:path>
              </a:pathLst>
            </a:custGeom>
            <a:solidFill>
              <a:srgbClr val="153D7D"/>
            </a:solidFill>
          </p:spPr>
          <p:txBody>
            <a:bodyPr wrap="square" lIns="0" tIns="0" rIns="0" bIns="0" rtlCol="0"/>
            <a:lstStyle/>
            <a:p>
              <a:endParaRPr sz="1227"/>
            </a:p>
          </p:txBody>
        </p:sp>
        <p:sp>
          <p:nvSpPr>
            <p:cNvPr id="6951" name="object 6951"/>
            <p:cNvSpPr/>
            <p:nvPr/>
          </p:nvSpPr>
          <p:spPr>
            <a:xfrm>
              <a:off x="3482794" y="6957125"/>
              <a:ext cx="31115" cy="19050"/>
            </a:xfrm>
            <a:custGeom>
              <a:avLst/>
              <a:gdLst/>
              <a:ahLst/>
              <a:cxnLst/>
              <a:rect l="l" t="t" r="r" b="b"/>
              <a:pathLst>
                <a:path w="31114" h="19050">
                  <a:moveTo>
                    <a:pt x="30558" y="0"/>
                  </a:moveTo>
                  <a:lnTo>
                    <a:pt x="0" y="17721"/>
                  </a:lnTo>
                  <a:lnTo>
                    <a:pt x="2318" y="18516"/>
                  </a:lnTo>
                  <a:lnTo>
                    <a:pt x="30558" y="2368"/>
                  </a:lnTo>
                  <a:lnTo>
                    <a:pt x="30558" y="0"/>
                  </a:lnTo>
                  <a:close/>
                </a:path>
              </a:pathLst>
            </a:custGeom>
            <a:solidFill>
              <a:srgbClr val="153E7E"/>
            </a:solidFill>
          </p:spPr>
          <p:txBody>
            <a:bodyPr wrap="square" lIns="0" tIns="0" rIns="0" bIns="0" rtlCol="0"/>
            <a:lstStyle/>
            <a:p>
              <a:endParaRPr sz="1227"/>
            </a:p>
          </p:txBody>
        </p:sp>
        <p:sp>
          <p:nvSpPr>
            <p:cNvPr id="6952" name="object 6952"/>
            <p:cNvSpPr/>
            <p:nvPr/>
          </p:nvSpPr>
          <p:spPr>
            <a:xfrm>
              <a:off x="3480830" y="6955424"/>
              <a:ext cx="33020" cy="19685"/>
            </a:xfrm>
            <a:custGeom>
              <a:avLst/>
              <a:gdLst/>
              <a:ahLst/>
              <a:cxnLst/>
              <a:rect l="l" t="t" r="r" b="b"/>
              <a:pathLst>
                <a:path w="33020" h="19684">
                  <a:moveTo>
                    <a:pt x="32522" y="0"/>
                  </a:moveTo>
                  <a:lnTo>
                    <a:pt x="0" y="18748"/>
                  </a:lnTo>
                  <a:lnTo>
                    <a:pt x="2124" y="19477"/>
                  </a:lnTo>
                  <a:lnTo>
                    <a:pt x="32522" y="2052"/>
                  </a:lnTo>
                  <a:lnTo>
                    <a:pt x="32522" y="0"/>
                  </a:lnTo>
                  <a:close/>
                </a:path>
              </a:pathLst>
            </a:custGeom>
            <a:solidFill>
              <a:srgbClr val="153F7F"/>
            </a:solidFill>
          </p:spPr>
          <p:txBody>
            <a:bodyPr wrap="square" lIns="0" tIns="0" rIns="0" bIns="0" rtlCol="0"/>
            <a:lstStyle/>
            <a:p>
              <a:endParaRPr sz="1227"/>
            </a:p>
          </p:txBody>
        </p:sp>
        <p:sp>
          <p:nvSpPr>
            <p:cNvPr id="6953" name="object 6953"/>
            <p:cNvSpPr/>
            <p:nvPr/>
          </p:nvSpPr>
          <p:spPr>
            <a:xfrm>
              <a:off x="3478635" y="6953483"/>
              <a:ext cx="34925" cy="20955"/>
            </a:xfrm>
            <a:custGeom>
              <a:avLst/>
              <a:gdLst/>
              <a:ahLst/>
              <a:cxnLst/>
              <a:rect l="l" t="t" r="r" b="b"/>
              <a:pathLst>
                <a:path w="34925" h="20954">
                  <a:moveTo>
                    <a:pt x="34717" y="0"/>
                  </a:moveTo>
                  <a:lnTo>
                    <a:pt x="0" y="19936"/>
                  </a:lnTo>
                  <a:lnTo>
                    <a:pt x="2545" y="20809"/>
                  </a:lnTo>
                  <a:lnTo>
                    <a:pt x="34717" y="2231"/>
                  </a:lnTo>
                  <a:lnTo>
                    <a:pt x="34717" y="0"/>
                  </a:lnTo>
                  <a:close/>
                </a:path>
              </a:pathLst>
            </a:custGeom>
            <a:solidFill>
              <a:srgbClr val="163F80"/>
            </a:solidFill>
          </p:spPr>
          <p:txBody>
            <a:bodyPr wrap="square" lIns="0" tIns="0" rIns="0" bIns="0" rtlCol="0"/>
            <a:lstStyle/>
            <a:p>
              <a:endParaRPr sz="1227"/>
            </a:p>
          </p:txBody>
        </p:sp>
        <p:sp>
          <p:nvSpPr>
            <p:cNvPr id="6954" name="object 6954"/>
            <p:cNvSpPr/>
            <p:nvPr/>
          </p:nvSpPr>
          <p:spPr>
            <a:xfrm>
              <a:off x="3476888" y="6951881"/>
              <a:ext cx="36830" cy="22225"/>
            </a:xfrm>
            <a:custGeom>
              <a:avLst/>
              <a:gdLst/>
              <a:ahLst/>
              <a:cxnLst/>
              <a:rect l="l" t="t" r="r" b="b"/>
              <a:pathLst>
                <a:path w="36829" h="22225">
                  <a:moveTo>
                    <a:pt x="36464" y="0"/>
                  </a:moveTo>
                  <a:lnTo>
                    <a:pt x="0" y="20939"/>
                  </a:lnTo>
                  <a:lnTo>
                    <a:pt x="2267" y="21717"/>
                  </a:lnTo>
                  <a:lnTo>
                    <a:pt x="36464" y="2114"/>
                  </a:lnTo>
                  <a:lnTo>
                    <a:pt x="36464" y="0"/>
                  </a:lnTo>
                  <a:close/>
                </a:path>
              </a:pathLst>
            </a:custGeom>
            <a:solidFill>
              <a:srgbClr val="164080"/>
            </a:solidFill>
          </p:spPr>
          <p:txBody>
            <a:bodyPr wrap="square" lIns="0" tIns="0" rIns="0" bIns="0" rtlCol="0"/>
            <a:lstStyle/>
            <a:p>
              <a:endParaRPr sz="1227"/>
            </a:p>
          </p:txBody>
        </p:sp>
        <p:sp>
          <p:nvSpPr>
            <p:cNvPr id="6955" name="object 6955"/>
            <p:cNvSpPr/>
            <p:nvPr/>
          </p:nvSpPr>
          <p:spPr>
            <a:xfrm>
              <a:off x="3474798" y="6949877"/>
              <a:ext cx="38735" cy="23495"/>
            </a:xfrm>
            <a:custGeom>
              <a:avLst/>
              <a:gdLst/>
              <a:ahLst/>
              <a:cxnLst/>
              <a:rect l="l" t="t" r="r" b="b"/>
              <a:pathLst>
                <a:path w="38735" h="23495">
                  <a:moveTo>
                    <a:pt x="38554" y="0"/>
                  </a:moveTo>
                  <a:lnTo>
                    <a:pt x="0" y="22226"/>
                  </a:lnTo>
                  <a:lnTo>
                    <a:pt x="2523" y="23091"/>
                  </a:lnTo>
                  <a:lnTo>
                    <a:pt x="38554" y="2284"/>
                  </a:lnTo>
                  <a:lnTo>
                    <a:pt x="38554" y="0"/>
                  </a:lnTo>
                  <a:close/>
                </a:path>
              </a:pathLst>
            </a:custGeom>
            <a:solidFill>
              <a:srgbClr val="164181"/>
            </a:solidFill>
          </p:spPr>
          <p:txBody>
            <a:bodyPr wrap="square" lIns="0" tIns="0" rIns="0" bIns="0" rtlCol="0"/>
            <a:lstStyle/>
            <a:p>
              <a:endParaRPr sz="1227"/>
            </a:p>
          </p:txBody>
        </p:sp>
        <p:sp>
          <p:nvSpPr>
            <p:cNvPr id="6956" name="object 6956"/>
            <p:cNvSpPr/>
            <p:nvPr/>
          </p:nvSpPr>
          <p:spPr>
            <a:xfrm>
              <a:off x="3472994" y="6948080"/>
              <a:ext cx="40640" cy="24765"/>
            </a:xfrm>
            <a:custGeom>
              <a:avLst/>
              <a:gdLst/>
              <a:ahLst/>
              <a:cxnLst/>
              <a:rect l="l" t="t" r="r" b="b"/>
              <a:pathLst>
                <a:path w="40639" h="24765">
                  <a:moveTo>
                    <a:pt x="40358" y="0"/>
                  </a:moveTo>
                  <a:lnTo>
                    <a:pt x="0" y="23404"/>
                  </a:lnTo>
                  <a:lnTo>
                    <a:pt x="2265" y="24181"/>
                  </a:lnTo>
                  <a:lnTo>
                    <a:pt x="40358" y="2398"/>
                  </a:lnTo>
                  <a:lnTo>
                    <a:pt x="40358" y="0"/>
                  </a:lnTo>
                  <a:close/>
                </a:path>
              </a:pathLst>
            </a:custGeom>
            <a:solidFill>
              <a:srgbClr val="164182"/>
            </a:solidFill>
          </p:spPr>
          <p:txBody>
            <a:bodyPr wrap="square" lIns="0" tIns="0" rIns="0" bIns="0" rtlCol="0"/>
            <a:lstStyle/>
            <a:p>
              <a:endParaRPr sz="1227"/>
            </a:p>
          </p:txBody>
        </p:sp>
        <p:sp>
          <p:nvSpPr>
            <p:cNvPr id="6957" name="object 6957"/>
            <p:cNvSpPr/>
            <p:nvPr/>
          </p:nvSpPr>
          <p:spPr>
            <a:xfrm>
              <a:off x="3470949" y="6946372"/>
              <a:ext cx="42545" cy="25400"/>
            </a:xfrm>
            <a:custGeom>
              <a:avLst/>
              <a:gdLst/>
              <a:ahLst/>
              <a:cxnLst/>
              <a:rect l="l" t="t" r="r" b="b"/>
              <a:pathLst>
                <a:path w="42545" h="25400">
                  <a:moveTo>
                    <a:pt x="42404" y="0"/>
                  </a:moveTo>
                  <a:lnTo>
                    <a:pt x="0" y="24410"/>
                  </a:lnTo>
                  <a:lnTo>
                    <a:pt x="2161" y="25152"/>
                  </a:lnTo>
                  <a:lnTo>
                    <a:pt x="42404" y="2083"/>
                  </a:lnTo>
                  <a:lnTo>
                    <a:pt x="42404" y="0"/>
                  </a:lnTo>
                  <a:close/>
                </a:path>
              </a:pathLst>
            </a:custGeom>
            <a:solidFill>
              <a:srgbClr val="164282"/>
            </a:solidFill>
          </p:spPr>
          <p:txBody>
            <a:bodyPr wrap="square" lIns="0" tIns="0" rIns="0" bIns="0" rtlCol="0"/>
            <a:lstStyle/>
            <a:p>
              <a:endParaRPr sz="1227"/>
            </a:p>
          </p:txBody>
        </p:sp>
        <p:sp>
          <p:nvSpPr>
            <p:cNvPr id="6958" name="object 6958"/>
            <p:cNvSpPr/>
            <p:nvPr/>
          </p:nvSpPr>
          <p:spPr>
            <a:xfrm>
              <a:off x="3468962" y="6944467"/>
              <a:ext cx="44450" cy="26670"/>
            </a:xfrm>
            <a:custGeom>
              <a:avLst/>
              <a:gdLst/>
              <a:ahLst/>
              <a:cxnLst/>
              <a:rect l="l" t="t" r="r" b="b"/>
              <a:pathLst>
                <a:path w="44450" h="26670">
                  <a:moveTo>
                    <a:pt x="44391" y="0"/>
                  </a:moveTo>
                  <a:lnTo>
                    <a:pt x="0" y="25634"/>
                  </a:lnTo>
                  <a:lnTo>
                    <a:pt x="2400" y="26458"/>
                  </a:lnTo>
                  <a:lnTo>
                    <a:pt x="44391" y="2387"/>
                  </a:lnTo>
                  <a:lnTo>
                    <a:pt x="44391" y="0"/>
                  </a:lnTo>
                  <a:close/>
                </a:path>
              </a:pathLst>
            </a:custGeom>
            <a:solidFill>
              <a:srgbClr val="164383"/>
            </a:solidFill>
          </p:spPr>
          <p:txBody>
            <a:bodyPr wrap="square" lIns="0" tIns="0" rIns="0" bIns="0" rtlCol="0"/>
            <a:lstStyle/>
            <a:p>
              <a:endParaRPr sz="1227"/>
            </a:p>
          </p:txBody>
        </p:sp>
        <p:sp>
          <p:nvSpPr>
            <p:cNvPr id="6959" name="object 6959"/>
            <p:cNvSpPr/>
            <p:nvPr/>
          </p:nvSpPr>
          <p:spPr>
            <a:xfrm>
              <a:off x="3466869" y="6942803"/>
              <a:ext cx="46990" cy="27940"/>
            </a:xfrm>
            <a:custGeom>
              <a:avLst/>
              <a:gdLst/>
              <a:ahLst/>
              <a:cxnLst/>
              <a:rect l="l" t="t" r="r" b="b"/>
              <a:pathLst>
                <a:path w="46989" h="27940">
                  <a:moveTo>
                    <a:pt x="46483" y="0"/>
                  </a:moveTo>
                  <a:lnTo>
                    <a:pt x="0" y="26580"/>
                  </a:lnTo>
                  <a:lnTo>
                    <a:pt x="2393" y="27401"/>
                  </a:lnTo>
                  <a:lnTo>
                    <a:pt x="46483" y="1984"/>
                  </a:lnTo>
                  <a:lnTo>
                    <a:pt x="46483" y="0"/>
                  </a:lnTo>
                  <a:close/>
                </a:path>
              </a:pathLst>
            </a:custGeom>
            <a:solidFill>
              <a:srgbClr val="164384"/>
            </a:solidFill>
          </p:spPr>
          <p:txBody>
            <a:bodyPr wrap="square" lIns="0" tIns="0" rIns="0" bIns="0" rtlCol="0"/>
            <a:lstStyle/>
            <a:p>
              <a:endParaRPr sz="1227"/>
            </a:p>
          </p:txBody>
        </p:sp>
        <p:sp>
          <p:nvSpPr>
            <p:cNvPr id="6960" name="object 6960"/>
            <p:cNvSpPr/>
            <p:nvPr/>
          </p:nvSpPr>
          <p:spPr>
            <a:xfrm>
              <a:off x="3464913" y="6940827"/>
              <a:ext cx="48895" cy="29209"/>
            </a:xfrm>
            <a:custGeom>
              <a:avLst/>
              <a:gdLst/>
              <a:ahLst/>
              <a:cxnLst/>
              <a:rect l="l" t="t" r="r" b="b"/>
              <a:pathLst>
                <a:path w="48895" h="29209">
                  <a:moveTo>
                    <a:pt x="48439" y="0"/>
                  </a:moveTo>
                  <a:lnTo>
                    <a:pt x="0" y="27885"/>
                  </a:lnTo>
                  <a:lnTo>
                    <a:pt x="2616" y="28782"/>
                  </a:lnTo>
                  <a:lnTo>
                    <a:pt x="48439" y="2403"/>
                  </a:lnTo>
                  <a:lnTo>
                    <a:pt x="48439" y="0"/>
                  </a:lnTo>
                  <a:close/>
                </a:path>
              </a:pathLst>
            </a:custGeom>
            <a:solidFill>
              <a:srgbClr val="164485"/>
            </a:solidFill>
          </p:spPr>
          <p:txBody>
            <a:bodyPr wrap="square" lIns="0" tIns="0" rIns="0" bIns="0" rtlCol="0"/>
            <a:lstStyle/>
            <a:p>
              <a:endParaRPr sz="1227"/>
            </a:p>
          </p:txBody>
        </p:sp>
        <p:sp>
          <p:nvSpPr>
            <p:cNvPr id="6961" name="object 6961"/>
            <p:cNvSpPr/>
            <p:nvPr/>
          </p:nvSpPr>
          <p:spPr>
            <a:xfrm>
              <a:off x="3463231" y="6939240"/>
              <a:ext cx="50165" cy="29845"/>
            </a:xfrm>
            <a:custGeom>
              <a:avLst/>
              <a:gdLst/>
              <a:ahLst/>
              <a:cxnLst/>
              <a:rect l="l" t="t" r="r" b="b"/>
              <a:pathLst>
                <a:path w="50164" h="29845">
                  <a:moveTo>
                    <a:pt x="50122" y="0"/>
                  </a:moveTo>
                  <a:lnTo>
                    <a:pt x="0" y="28894"/>
                  </a:lnTo>
                  <a:lnTo>
                    <a:pt x="2073" y="29606"/>
                  </a:lnTo>
                  <a:lnTo>
                    <a:pt x="50122" y="2013"/>
                  </a:lnTo>
                  <a:lnTo>
                    <a:pt x="50122" y="0"/>
                  </a:lnTo>
                  <a:close/>
                </a:path>
              </a:pathLst>
            </a:custGeom>
            <a:solidFill>
              <a:srgbClr val="174585"/>
            </a:solidFill>
          </p:spPr>
          <p:txBody>
            <a:bodyPr wrap="square" lIns="0" tIns="0" rIns="0" bIns="0" rtlCol="0"/>
            <a:lstStyle/>
            <a:p>
              <a:endParaRPr sz="1227"/>
            </a:p>
          </p:txBody>
        </p:sp>
        <p:sp>
          <p:nvSpPr>
            <p:cNvPr id="6962" name="object 6962"/>
            <p:cNvSpPr/>
            <p:nvPr/>
          </p:nvSpPr>
          <p:spPr>
            <a:xfrm>
              <a:off x="3460929" y="6937295"/>
              <a:ext cx="52705" cy="31115"/>
            </a:xfrm>
            <a:custGeom>
              <a:avLst/>
              <a:gdLst/>
              <a:ahLst/>
              <a:cxnLst/>
              <a:rect l="l" t="t" r="r" b="b"/>
              <a:pathLst>
                <a:path w="52704" h="31115">
                  <a:moveTo>
                    <a:pt x="52423" y="0"/>
                  </a:moveTo>
                  <a:lnTo>
                    <a:pt x="0" y="30051"/>
                  </a:lnTo>
                  <a:lnTo>
                    <a:pt x="2626" y="30952"/>
                  </a:lnTo>
                  <a:lnTo>
                    <a:pt x="52423" y="2033"/>
                  </a:lnTo>
                  <a:lnTo>
                    <a:pt x="52423" y="0"/>
                  </a:lnTo>
                  <a:close/>
                </a:path>
              </a:pathLst>
            </a:custGeom>
            <a:solidFill>
              <a:srgbClr val="174586"/>
            </a:solidFill>
          </p:spPr>
          <p:txBody>
            <a:bodyPr wrap="square" lIns="0" tIns="0" rIns="0" bIns="0" rtlCol="0"/>
            <a:lstStyle/>
            <a:p>
              <a:endParaRPr sz="1227"/>
            </a:p>
          </p:txBody>
        </p:sp>
        <p:sp>
          <p:nvSpPr>
            <p:cNvPr id="6963" name="object 6963"/>
            <p:cNvSpPr/>
            <p:nvPr/>
          </p:nvSpPr>
          <p:spPr>
            <a:xfrm>
              <a:off x="3459181" y="6935693"/>
              <a:ext cx="54610" cy="32384"/>
            </a:xfrm>
            <a:custGeom>
              <a:avLst/>
              <a:gdLst/>
              <a:ahLst/>
              <a:cxnLst/>
              <a:rect l="l" t="t" r="r" b="b"/>
              <a:pathLst>
                <a:path w="54610" h="32384">
                  <a:moveTo>
                    <a:pt x="54171" y="0"/>
                  </a:moveTo>
                  <a:lnTo>
                    <a:pt x="0" y="31053"/>
                  </a:lnTo>
                  <a:lnTo>
                    <a:pt x="2312" y="31846"/>
                  </a:lnTo>
                  <a:lnTo>
                    <a:pt x="54171" y="1992"/>
                  </a:lnTo>
                  <a:lnTo>
                    <a:pt x="54171" y="0"/>
                  </a:lnTo>
                  <a:close/>
                </a:path>
              </a:pathLst>
            </a:custGeom>
            <a:solidFill>
              <a:srgbClr val="174687"/>
            </a:solidFill>
          </p:spPr>
          <p:txBody>
            <a:bodyPr wrap="square" lIns="0" tIns="0" rIns="0" bIns="0" rtlCol="0"/>
            <a:lstStyle/>
            <a:p>
              <a:endParaRPr sz="1227"/>
            </a:p>
          </p:txBody>
        </p:sp>
        <p:sp>
          <p:nvSpPr>
            <p:cNvPr id="6964" name="object 6964"/>
            <p:cNvSpPr/>
            <p:nvPr/>
          </p:nvSpPr>
          <p:spPr>
            <a:xfrm>
              <a:off x="3456944" y="6933723"/>
              <a:ext cx="56515" cy="33655"/>
            </a:xfrm>
            <a:custGeom>
              <a:avLst/>
              <a:gdLst/>
              <a:ahLst/>
              <a:cxnLst/>
              <a:rect l="l" t="t" r="r" b="b"/>
              <a:pathLst>
                <a:path w="56514" h="33654">
                  <a:moveTo>
                    <a:pt x="56408" y="0"/>
                  </a:moveTo>
                  <a:lnTo>
                    <a:pt x="0" y="32256"/>
                  </a:lnTo>
                  <a:lnTo>
                    <a:pt x="2766" y="33205"/>
                  </a:lnTo>
                  <a:lnTo>
                    <a:pt x="56408" y="2097"/>
                  </a:lnTo>
                  <a:lnTo>
                    <a:pt x="56408" y="0"/>
                  </a:lnTo>
                  <a:close/>
                </a:path>
              </a:pathLst>
            </a:custGeom>
            <a:solidFill>
              <a:srgbClr val="174788"/>
            </a:solidFill>
          </p:spPr>
          <p:txBody>
            <a:bodyPr wrap="square" lIns="0" tIns="0" rIns="0" bIns="0" rtlCol="0"/>
            <a:lstStyle/>
            <a:p>
              <a:endParaRPr sz="1227"/>
            </a:p>
          </p:txBody>
        </p:sp>
        <p:sp>
          <p:nvSpPr>
            <p:cNvPr id="6965" name="object 6965"/>
            <p:cNvSpPr/>
            <p:nvPr/>
          </p:nvSpPr>
          <p:spPr>
            <a:xfrm>
              <a:off x="3455233" y="6931829"/>
              <a:ext cx="58419" cy="34925"/>
            </a:xfrm>
            <a:custGeom>
              <a:avLst/>
              <a:gdLst/>
              <a:ahLst/>
              <a:cxnLst/>
              <a:rect l="l" t="t" r="r" b="b"/>
              <a:pathLst>
                <a:path w="58420" h="34925">
                  <a:moveTo>
                    <a:pt x="58120" y="0"/>
                  </a:moveTo>
                  <a:lnTo>
                    <a:pt x="0" y="33562"/>
                  </a:lnTo>
                  <a:lnTo>
                    <a:pt x="2462" y="34407"/>
                  </a:lnTo>
                  <a:lnTo>
                    <a:pt x="58120" y="2321"/>
                  </a:lnTo>
                  <a:lnTo>
                    <a:pt x="58120" y="0"/>
                  </a:lnTo>
                  <a:close/>
                </a:path>
              </a:pathLst>
            </a:custGeom>
            <a:solidFill>
              <a:srgbClr val="174888"/>
            </a:solidFill>
          </p:spPr>
          <p:txBody>
            <a:bodyPr wrap="square" lIns="0" tIns="0" rIns="0" bIns="0" rtlCol="0"/>
            <a:lstStyle/>
            <a:p>
              <a:endParaRPr sz="1227"/>
            </a:p>
          </p:txBody>
        </p:sp>
        <p:sp>
          <p:nvSpPr>
            <p:cNvPr id="6966" name="object 6966"/>
            <p:cNvSpPr/>
            <p:nvPr/>
          </p:nvSpPr>
          <p:spPr>
            <a:xfrm>
              <a:off x="3453136" y="6930153"/>
              <a:ext cx="60325" cy="35560"/>
            </a:xfrm>
            <a:custGeom>
              <a:avLst/>
              <a:gdLst/>
              <a:ahLst/>
              <a:cxnLst/>
              <a:rect l="l" t="t" r="r" b="b"/>
              <a:pathLst>
                <a:path w="60325" h="35559">
                  <a:moveTo>
                    <a:pt x="60216" y="0"/>
                  </a:moveTo>
                  <a:lnTo>
                    <a:pt x="0" y="34518"/>
                  </a:lnTo>
                  <a:lnTo>
                    <a:pt x="2330" y="35318"/>
                  </a:lnTo>
                  <a:lnTo>
                    <a:pt x="60216" y="2076"/>
                  </a:lnTo>
                  <a:lnTo>
                    <a:pt x="60216" y="0"/>
                  </a:lnTo>
                  <a:close/>
                </a:path>
              </a:pathLst>
            </a:custGeom>
            <a:solidFill>
              <a:srgbClr val="174889"/>
            </a:solidFill>
          </p:spPr>
          <p:txBody>
            <a:bodyPr wrap="square" lIns="0" tIns="0" rIns="0" bIns="0" rtlCol="0"/>
            <a:lstStyle/>
            <a:p>
              <a:endParaRPr sz="1227"/>
            </a:p>
          </p:txBody>
        </p:sp>
        <p:sp>
          <p:nvSpPr>
            <p:cNvPr id="6967" name="object 6967"/>
            <p:cNvSpPr/>
            <p:nvPr/>
          </p:nvSpPr>
          <p:spPr>
            <a:xfrm>
              <a:off x="3451373" y="6928276"/>
              <a:ext cx="62230" cy="36830"/>
            </a:xfrm>
            <a:custGeom>
              <a:avLst/>
              <a:gdLst/>
              <a:ahLst/>
              <a:cxnLst/>
              <a:rect l="l" t="t" r="r" b="b"/>
              <a:pathLst>
                <a:path w="62229" h="36829">
                  <a:moveTo>
                    <a:pt x="61979" y="0"/>
                  </a:moveTo>
                  <a:lnTo>
                    <a:pt x="0" y="35791"/>
                  </a:lnTo>
                  <a:lnTo>
                    <a:pt x="2346" y="36596"/>
                  </a:lnTo>
                  <a:lnTo>
                    <a:pt x="61979" y="2351"/>
                  </a:lnTo>
                  <a:lnTo>
                    <a:pt x="61979" y="0"/>
                  </a:lnTo>
                  <a:close/>
                </a:path>
              </a:pathLst>
            </a:custGeom>
            <a:solidFill>
              <a:srgbClr val="17498A"/>
            </a:solidFill>
          </p:spPr>
          <p:txBody>
            <a:bodyPr wrap="square" lIns="0" tIns="0" rIns="0" bIns="0" rtlCol="0"/>
            <a:lstStyle/>
            <a:p>
              <a:endParaRPr sz="1227"/>
            </a:p>
          </p:txBody>
        </p:sp>
        <p:sp>
          <p:nvSpPr>
            <p:cNvPr id="6968" name="object 6968"/>
            <p:cNvSpPr/>
            <p:nvPr/>
          </p:nvSpPr>
          <p:spPr>
            <a:xfrm>
              <a:off x="3449331" y="6926459"/>
              <a:ext cx="64135" cy="38100"/>
            </a:xfrm>
            <a:custGeom>
              <a:avLst/>
              <a:gdLst/>
              <a:ahLst/>
              <a:cxnLst/>
              <a:rect l="l" t="t" r="r" b="b"/>
              <a:pathLst>
                <a:path w="64135" h="38100">
                  <a:moveTo>
                    <a:pt x="64022" y="0"/>
                  </a:moveTo>
                  <a:lnTo>
                    <a:pt x="0" y="36907"/>
                  </a:lnTo>
                  <a:lnTo>
                    <a:pt x="2332" y="37708"/>
                  </a:lnTo>
                  <a:lnTo>
                    <a:pt x="64022" y="2144"/>
                  </a:lnTo>
                  <a:lnTo>
                    <a:pt x="64022" y="0"/>
                  </a:lnTo>
                  <a:close/>
                </a:path>
              </a:pathLst>
            </a:custGeom>
            <a:solidFill>
              <a:srgbClr val="174A8A"/>
            </a:solidFill>
          </p:spPr>
          <p:txBody>
            <a:bodyPr wrap="square" lIns="0" tIns="0" rIns="0" bIns="0" rtlCol="0"/>
            <a:lstStyle/>
            <a:p>
              <a:endParaRPr sz="1227"/>
            </a:p>
          </p:txBody>
        </p:sp>
        <p:sp>
          <p:nvSpPr>
            <p:cNvPr id="6969" name="object 6969"/>
            <p:cNvSpPr/>
            <p:nvPr/>
          </p:nvSpPr>
          <p:spPr>
            <a:xfrm>
              <a:off x="3447090" y="6924546"/>
              <a:ext cx="66675" cy="39370"/>
            </a:xfrm>
            <a:custGeom>
              <a:avLst/>
              <a:gdLst/>
              <a:ahLst/>
              <a:cxnLst/>
              <a:rect l="l" t="t" r="r" b="b"/>
              <a:pathLst>
                <a:path w="66675" h="39370">
                  <a:moveTo>
                    <a:pt x="66263" y="0"/>
                  </a:moveTo>
                  <a:lnTo>
                    <a:pt x="0" y="38052"/>
                  </a:lnTo>
                  <a:lnTo>
                    <a:pt x="2830" y="39023"/>
                  </a:lnTo>
                  <a:lnTo>
                    <a:pt x="66263" y="2506"/>
                  </a:lnTo>
                  <a:lnTo>
                    <a:pt x="66263" y="0"/>
                  </a:lnTo>
                  <a:close/>
                </a:path>
              </a:pathLst>
            </a:custGeom>
            <a:solidFill>
              <a:srgbClr val="184A8B"/>
            </a:solidFill>
          </p:spPr>
          <p:txBody>
            <a:bodyPr wrap="square" lIns="0" tIns="0" rIns="0" bIns="0" rtlCol="0"/>
            <a:lstStyle/>
            <a:p>
              <a:endParaRPr sz="1227"/>
            </a:p>
          </p:txBody>
        </p:sp>
        <p:sp>
          <p:nvSpPr>
            <p:cNvPr id="6970" name="object 6970"/>
            <p:cNvSpPr/>
            <p:nvPr/>
          </p:nvSpPr>
          <p:spPr>
            <a:xfrm>
              <a:off x="3446716" y="6922944"/>
              <a:ext cx="66675" cy="40005"/>
            </a:xfrm>
            <a:custGeom>
              <a:avLst/>
              <a:gdLst/>
              <a:ahLst/>
              <a:cxnLst/>
              <a:rect l="l" t="t" r="r" b="b"/>
              <a:pathLst>
                <a:path w="66675" h="40004">
                  <a:moveTo>
                    <a:pt x="66636" y="0"/>
                  </a:moveTo>
                  <a:lnTo>
                    <a:pt x="0" y="38266"/>
                  </a:lnTo>
                  <a:lnTo>
                    <a:pt x="0" y="39526"/>
                  </a:lnTo>
                  <a:lnTo>
                    <a:pt x="1085" y="39898"/>
                  </a:lnTo>
                  <a:lnTo>
                    <a:pt x="66636" y="2162"/>
                  </a:lnTo>
                  <a:lnTo>
                    <a:pt x="66636" y="0"/>
                  </a:lnTo>
                  <a:close/>
                </a:path>
              </a:pathLst>
            </a:custGeom>
            <a:solidFill>
              <a:srgbClr val="184B8C"/>
            </a:solidFill>
          </p:spPr>
          <p:txBody>
            <a:bodyPr wrap="square" lIns="0" tIns="0" rIns="0" bIns="0" rtlCol="0"/>
            <a:lstStyle/>
            <a:p>
              <a:endParaRPr sz="1227"/>
            </a:p>
          </p:txBody>
        </p:sp>
        <p:sp>
          <p:nvSpPr>
            <p:cNvPr id="6971" name="object 6971"/>
            <p:cNvSpPr/>
            <p:nvPr/>
          </p:nvSpPr>
          <p:spPr>
            <a:xfrm>
              <a:off x="3446703" y="6919074"/>
              <a:ext cx="66675" cy="43180"/>
            </a:xfrm>
            <a:custGeom>
              <a:avLst/>
              <a:gdLst/>
              <a:ahLst/>
              <a:cxnLst/>
              <a:rect l="l" t="t" r="r" b="b"/>
              <a:pathLst>
                <a:path w="66675" h="43179">
                  <a:moveTo>
                    <a:pt x="66636" y="0"/>
                  </a:moveTo>
                  <a:lnTo>
                    <a:pt x="0" y="38646"/>
                  </a:lnTo>
                  <a:lnTo>
                    <a:pt x="0" y="40259"/>
                  </a:lnTo>
                  <a:lnTo>
                    <a:pt x="0" y="40614"/>
                  </a:lnTo>
                  <a:lnTo>
                    <a:pt x="0" y="42862"/>
                  </a:lnTo>
                  <a:lnTo>
                    <a:pt x="66636" y="4165"/>
                  </a:lnTo>
                  <a:lnTo>
                    <a:pt x="66636" y="2501"/>
                  </a:lnTo>
                  <a:lnTo>
                    <a:pt x="66636" y="1841"/>
                  </a:lnTo>
                  <a:lnTo>
                    <a:pt x="66636" y="0"/>
                  </a:lnTo>
                  <a:close/>
                </a:path>
              </a:pathLst>
            </a:custGeom>
            <a:solidFill>
              <a:srgbClr val="184C8D"/>
            </a:solidFill>
          </p:spPr>
          <p:txBody>
            <a:bodyPr wrap="square" lIns="0" tIns="0" rIns="0" bIns="0" rtlCol="0"/>
            <a:lstStyle/>
            <a:p>
              <a:endParaRPr sz="1227"/>
            </a:p>
          </p:txBody>
        </p:sp>
        <p:sp>
          <p:nvSpPr>
            <p:cNvPr id="6972" name="object 6972"/>
            <p:cNvSpPr/>
            <p:nvPr/>
          </p:nvSpPr>
          <p:spPr>
            <a:xfrm>
              <a:off x="3446716" y="6917417"/>
              <a:ext cx="66675" cy="40640"/>
            </a:xfrm>
            <a:custGeom>
              <a:avLst/>
              <a:gdLst/>
              <a:ahLst/>
              <a:cxnLst/>
              <a:rect l="l" t="t" r="r" b="b"/>
              <a:pathLst>
                <a:path w="66675" h="40640">
                  <a:moveTo>
                    <a:pt x="66636" y="0"/>
                  </a:moveTo>
                  <a:lnTo>
                    <a:pt x="0" y="38360"/>
                  </a:lnTo>
                  <a:lnTo>
                    <a:pt x="0" y="40646"/>
                  </a:lnTo>
                  <a:lnTo>
                    <a:pt x="66636" y="2165"/>
                  </a:lnTo>
                  <a:lnTo>
                    <a:pt x="66636" y="0"/>
                  </a:lnTo>
                  <a:close/>
                </a:path>
              </a:pathLst>
            </a:custGeom>
            <a:solidFill>
              <a:srgbClr val="184D8E"/>
            </a:solidFill>
          </p:spPr>
          <p:txBody>
            <a:bodyPr wrap="square" lIns="0" tIns="0" rIns="0" bIns="0" rtlCol="0"/>
            <a:lstStyle/>
            <a:p>
              <a:endParaRPr sz="1227"/>
            </a:p>
          </p:txBody>
        </p:sp>
        <p:sp>
          <p:nvSpPr>
            <p:cNvPr id="6973" name="object 6973"/>
            <p:cNvSpPr/>
            <p:nvPr/>
          </p:nvSpPr>
          <p:spPr>
            <a:xfrm>
              <a:off x="3446703" y="6913930"/>
              <a:ext cx="66675" cy="42545"/>
            </a:xfrm>
            <a:custGeom>
              <a:avLst/>
              <a:gdLst/>
              <a:ahLst/>
              <a:cxnLst/>
              <a:rect l="l" t="t" r="r" b="b"/>
              <a:pathLst>
                <a:path w="66675" h="42545">
                  <a:moveTo>
                    <a:pt x="66649" y="0"/>
                  </a:moveTo>
                  <a:lnTo>
                    <a:pt x="12" y="38265"/>
                  </a:lnTo>
                  <a:lnTo>
                    <a:pt x="12" y="40297"/>
                  </a:lnTo>
                  <a:lnTo>
                    <a:pt x="0" y="42202"/>
                  </a:lnTo>
                  <a:lnTo>
                    <a:pt x="66636" y="4000"/>
                  </a:lnTo>
                  <a:lnTo>
                    <a:pt x="66636" y="2133"/>
                  </a:lnTo>
                  <a:lnTo>
                    <a:pt x="66649" y="0"/>
                  </a:lnTo>
                  <a:close/>
                </a:path>
              </a:pathLst>
            </a:custGeom>
            <a:solidFill>
              <a:srgbClr val="184E8F"/>
            </a:solidFill>
          </p:spPr>
          <p:txBody>
            <a:bodyPr wrap="square" lIns="0" tIns="0" rIns="0" bIns="0" rtlCol="0"/>
            <a:lstStyle/>
            <a:p>
              <a:endParaRPr sz="1227"/>
            </a:p>
          </p:txBody>
        </p:sp>
        <p:sp>
          <p:nvSpPr>
            <p:cNvPr id="6974" name="object 6974"/>
            <p:cNvSpPr/>
            <p:nvPr/>
          </p:nvSpPr>
          <p:spPr>
            <a:xfrm>
              <a:off x="3446716" y="6911872"/>
              <a:ext cx="66675" cy="41275"/>
            </a:xfrm>
            <a:custGeom>
              <a:avLst/>
              <a:gdLst/>
              <a:ahLst/>
              <a:cxnLst/>
              <a:rect l="l" t="t" r="r" b="b"/>
              <a:pathLst>
                <a:path w="66675" h="41275">
                  <a:moveTo>
                    <a:pt x="66636" y="0"/>
                  </a:moveTo>
                  <a:lnTo>
                    <a:pt x="0" y="38360"/>
                  </a:lnTo>
                  <a:lnTo>
                    <a:pt x="0" y="40775"/>
                  </a:lnTo>
                  <a:lnTo>
                    <a:pt x="66636" y="2576"/>
                  </a:lnTo>
                  <a:lnTo>
                    <a:pt x="66636" y="0"/>
                  </a:lnTo>
                  <a:close/>
                </a:path>
              </a:pathLst>
            </a:custGeom>
            <a:solidFill>
              <a:srgbClr val="184F90"/>
            </a:solidFill>
          </p:spPr>
          <p:txBody>
            <a:bodyPr wrap="square" lIns="0" tIns="0" rIns="0" bIns="0" rtlCol="0"/>
            <a:lstStyle/>
            <a:p>
              <a:endParaRPr sz="1227"/>
            </a:p>
          </p:txBody>
        </p:sp>
        <p:sp>
          <p:nvSpPr>
            <p:cNvPr id="6975" name="object 6975"/>
            <p:cNvSpPr/>
            <p:nvPr/>
          </p:nvSpPr>
          <p:spPr>
            <a:xfrm>
              <a:off x="3446716" y="6910275"/>
              <a:ext cx="66675" cy="40640"/>
            </a:xfrm>
            <a:custGeom>
              <a:avLst/>
              <a:gdLst/>
              <a:ahLst/>
              <a:cxnLst/>
              <a:rect l="l" t="t" r="r" b="b"/>
              <a:pathLst>
                <a:path w="66675" h="40640">
                  <a:moveTo>
                    <a:pt x="66636" y="0"/>
                  </a:moveTo>
                  <a:lnTo>
                    <a:pt x="0" y="38415"/>
                  </a:lnTo>
                  <a:lnTo>
                    <a:pt x="0" y="40321"/>
                  </a:lnTo>
                  <a:lnTo>
                    <a:pt x="66636" y="2216"/>
                  </a:lnTo>
                  <a:lnTo>
                    <a:pt x="66636" y="0"/>
                  </a:lnTo>
                  <a:close/>
                </a:path>
              </a:pathLst>
            </a:custGeom>
            <a:solidFill>
              <a:srgbClr val="195091"/>
            </a:solidFill>
          </p:spPr>
          <p:txBody>
            <a:bodyPr wrap="square" lIns="0" tIns="0" rIns="0" bIns="0" rtlCol="0"/>
            <a:lstStyle/>
            <a:p>
              <a:endParaRPr sz="1227"/>
            </a:p>
          </p:txBody>
        </p:sp>
        <p:sp>
          <p:nvSpPr>
            <p:cNvPr id="6976" name="object 6976"/>
            <p:cNvSpPr/>
            <p:nvPr/>
          </p:nvSpPr>
          <p:spPr>
            <a:xfrm>
              <a:off x="3446703" y="6906793"/>
              <a:ext cx="66675" cy="42545"/>
            </a:xfrm>
            <a:custGeom>
              <a:avLst/>
              <a:gdLst/>
              <a:ahLst/>
              <a:cxnLst/>
              <a:rect l="l" t="t" r="r" b="b"/>
              <a:pathLst>
                <a:path w="66675" h="42545">
                  <a:moveTo>
                    <a:pt x="66649" y="1600"/>
                  </a:moveTo>
                  <a:lnTo>
                    <a:pt x="66636" y="0"/>
                  </a:lnTo>
                  <a:lnTo>
                    <a:pt x="0" y="38354"/>
                  </a:lnTo>
                  <a:lnTo>
                    <a:pt x="0" y="40322"/>
                  </a:lnTo>
                  <a:lnTo>
                    <a:pt x="12" y="42278"/>
                  </a:lnTo>
                  <a:lnTo>
                    <a:pt x="66649" y="4165"/>
                  </a:lnTo>
                  <a:lnTo>
                    <a:pt x="66649" y="1600"/>
                  </a:lnTo>
                  <a:close/>
                </a:path>
              </a:pathLst>
            </a:custGeom>
            <a:solidFill>
              <a:srgbClr val="195192"/>
            </a:solidFill>
          </p:spPr>
          <p:txBody>
            <a:bodyPr wrap="square" lIns="0" tIns="0" rIns="0" bIns="0" rtlCol="0"/>
            <a:lstStyle/>
            <a:p>
              <a:endParaRPr sz="1227"/>
            </a:p>
          </p:txBody>
        </p:sp>
        <p:sp>
          <p:nvSpPr>
            <p:cNvPr id="6977" name="object 6977"/>
            <p:cNvSpPr/>
            <p:nvPr/>
          </p:nvSpPr>
          <p:spPr>
            <a:xfrm>
              <a:off x="3446716" y="6904834"/>
              <a:ext cx="66675" cy="40640"/>
            </a:xfrm>
            <a:custGeom>
              <a:avLst/>
              <a:gdLst/>
              <a:ahLst/>
              <a:cxnLst/>
              <a:rect l="l" t="t" r="r" b="b"/>
              <a:pathLst>
                <a:path w="66675" h="40640">
                  <a:moveTo>
                    <a:pt x="66636" y="0"/>
                  </a:moveTo>
                  <a:lnTo>
                    <a:pt x="0" y="38320"/>
                  </a:lnTo>
                  <a:lnTo>
                    <a:pt x="0" y="40640"/>
                  </a:lnTo>
                  <a:lnTo>
                    <a:pt x="66636" y="2159"/>
                  </a:lnTo>
                  <a:lnTo>
                    <a:pt x="66636" y="0"/>
                  </a:lnTo>
                  <a:close/>
                </a:path>
              </a:pathLst>
            </a:custGeom>
            <a:solidFill>
              <a:srgbClr val="195293"/>
            </a:solidFill>
          </p:spPr>
          <p:txBody>
            <a:bodyPr wrap="square" lIns="0" tIns="0" rIns="0" bIns="0" rtlCol="0"/>
            <a:lstStyle/>
            <a:p>
              <a:endParaRPr sz="1227"/>
            </a:p>
          </p:txBody>
        </p:sp>
        <p:sp>
          <p:nvSpPr>
            <p:cNvPr id="6978" name="object 6978"/>
            <p:cNvSpPr/>
            <p:nvPr/>
          </p:nvSpPr>
          <p:spPr>
            <a:xfrm>
              <a:off x="3446703" y="6901230"/>
              <a:ext cx="66675" cy="42545"/>
            </a:xfrm>
            <a:custGeom>
              <a:avLst/>
              <a:gdLst/>
              <a:ahLst/>
              <a:cxnLst/>
              <a:rect l="l" t="t" r="r" b="b"/>
              <a:pathLst>
                <a:path w="66675" h="42545">
                  <a:moveTo>
                    <a:pt x="66649" y="0"/>
                  </a:moveTo>
                  <a:lnTo>
                    <a:pt x="12" y="38201"/>
                  </a:lnTo>
                  <a:lnTo>
                    <a:pt x="12" y="40106"/>
                  </a:lnTo>
                  <a:lnTo>
                    <a:pt x="0" y="42405"/>
                  </a:lnTo>
                  <a:lnTo>
                    <a:pt x="66636" y="4203"/>
                  </a:lnTo>
                  <a:lnTo>
                    <a:pt x="66636" y="2298"/>
                  </a:lnTo>
                  <a:lnTo>
                    <a:pt x="66649" y="0"/>
                  </a:lnTo>
                  <a:close/>
                </a:path>
              </a:pathLst>
            </a:custGeom>
            <a:solidFill>
              <a:srgbClr val="195394"/>
            </a:solidFill>
          </p:spPr>
          <p:txBody>
            <a:bodyPr wrap="square" lIns="0" tIns="0" rIns="0" bIns="0" rtlCol="0"/>
            <a:lstStyle/>
            <a:p>
              <a:endParaRPr sz="1227"/>
            </a:p>
          </p:txBody>
        </p:sp>
        <p:sp>
          <p:nvSpPr>
            <p:cNvPr id="6979" name="object 6979"/>
            <p:cNvSpPr/>
            <p:nvPr/>
          </p:nvSpPr>
          <p:spPr>
            <a:xfrm>
              <a:off x="3446716" y="6899299"/>
              <a:ext cx="66675" cy="41275"/>
            </a:xfrm>
            <a:custGeom>
              <a:avLst/>
              <a:gdLst/>
              <a:ahLst/>
              <a:cxnLst/>
              <a:rect l="l" t="t" r="r" b="b"/>
              <a:pathLst>
                <a:path w="66675" h="41275">
                  <a:moveTo>
                    <a:pt x="66636" y="0"/>
                  </a:moveTo>
                  <a:lnTo>
                    <a:pt x="0" y="38480"/>
                  </a:lnTo>
                  <a:lnTo>
                    <a:pt x="0" y="40658"/>
                  </a:lnTo>
                  <a:lnTo>
                    <a:pt x="66636" y="2391"/>
                  </a:lnTo>
                  <a:lnTo>
                    <a:pt x="66636" y="0"/>
                  </a:lnTo>
                  <a:close/>
                </a:path>
              </a:pathLst>
            </a:custGeom>
            <a:solidFill>
              <a:srgbClr val="195495"/>
            </a:solidFill>
          </p:spPr>
          <p:txBody>
            <a:bodyPr wrap="square" lIns="0" tIns="0" rIns="0" bIns="0" rtlCol="0"/>
            <a:lstStyle/>
            <a:p>
              <a:endParaRPr sz="1227"/>
            </a:p>
          </p:txBody>
        </p:sp>
        <p:sp>
          <p:nvSpPr>
            <p:cNvPr id="6980" name="object 6980"/>
            <p:cNvSpPr/>
            <p:nvPr/>
          </p:nvSpPr>
          <p:spPr>
            <a:xfrm>
              <a:off x="3446716" y="6897748"/>
              <a:ext cx="66675" cy="40640"/>
            </a:xfrm>
            <a:custGeom>
              <a:avLst/>
              <a:gdLst/>
              <a:ahLst/>
              <a:cxnLst/>
              <a:rect l="l" t="t" r="r" b="b"/>
              <a:pathLst>
                <a:path w="66675" h="40640">
                  <a:moveTo>
                    <a:pt x="66636" y="0"/>
                  </a:moveTo>
                  <a:lnTo>
                    <a:pt x="0" y="38198"/>
                  </a:lnTo>
                  <a:lnTo>
                    <a:pt x="0" y="40603"/>
                  </a:lnTo>
                  <a:lnTo>
                    <a:pt x="66636" y="1904"/>
                  </a:lnTo>
                  <a:lnTo>
                    <a:pt x="66636" y="0"/>
                  </a:lnTo>
                  <a:close/>
                </a:path>
              </a:pathLst>
            </a:custGeom>
            <a:solidFill>
              <a:srgbClr val="195596"/>
            </a:solidFill>
          </p:spPr>
          <p:txBody>
            <a:bodyPr wrap="square" lIns="0" tIns="0" rIns="0" bIns="0" rtlCol="0"/>
            <a:lstStyle/>
            <a:p>
              <a:endParaRPr sz="1227"/>
            </a:p>
          </p:txBody>
        </p:sp>
        <p:sp>
          <p:nvSpPr>
            <p:cNvPr id="6981" name="object 6981"/>
            <p:cNvSpPr/>
            <p:nvPr/>
          </p:nvSpPr>
          <p:spPr>
            <a:xfrm>
              <a:off x="3446716" y="6895801"/>
              <a:ext cx="66675" cy="41275"/>
            </a:xfrm>
            <a:custGeom>
              <a:avLst/>
              <a:gdLst/>
              <a:ahLst/>
              <a:cxnLst/>
              <a:rect l="l" t="t" r="r" b="b"/>
              <a:pathLst>
                <a:path w="66675" h="41275">
                  <a:moveTo>
                    <a:pt x="66636" y="0"/>
                  </a:moveTo>
                  <a:lnTo>
                    <a:pt x="0" y="38105"/>
                  </a:lnTo>
                  <a:lnTo>
                    <a:pt x="0" y="40657"/>
                  </a:lnTo>
                  <a:lnTo>
                    <a:pt x="66636" y="2296"/>
                  </a:lnTo>
                  <a:lnTo>
                    <a:pt x="66636" y="0"/>
                  </a:lnTo>
                  <a:close/>
                </a:path>
              </a:pathLst>
            </a:custGeom>
            <a:solidFill>
              <a:srgbClr val="1A5597"/>
            </a:solidFill>
          </p:spPr>
          <p:txBody>
            <a:bodyPr wrap="square" lIns="0" tIns="0" rIns="0" bIns="0" rtlCol="0"/>
            <a:lstStyle/>
            <a:p>
              <a:endParaRPr sz="1227"/>
            </a:p>
          </p:txBody>
        </p:sp>
        <p:sp>
          <p:nvSpPr>
            <p:cNvPr id="6982" name="object 6982"/>
            <p:cNvSpPr/>
            <p:nvPr/>
          </p:nvSpPr>
          <p:spPr>
            <a:xfrm>
              <a:off x="3446716" y="6894201"/>
              <a:ext cx="66675" cy="40640"/>
            </a:xfrm>
            <a:custGeom>
              <a:avLst/>
              <a:gdLst/>
              <a:ahLst/>
              <a:cxnLst/>
              <a:rect l="l" t="t" r="r" b="b"/>
              <a:pathLst>
                <a:path w="66675" h="40640">
                  <a:moveTo>
                    <a:pt x="66636" y="0"/>
                  </a:moveTo>
                  <a:lnTo>
                    <a:pt x="0" y="38105"/>
                  </a:lnTo>
                  <a:lnTo>
                    <a:pt x="0" y="40311"/>
                  </a:lnTo>
                  <a:lnTo>
                    <a:pt x="66636" y="1950"/>
                  </a:lnTo>
                  <a:lnTo>
                    <a:pt x="66636" y="0"/>
                  </a:lnTo>
                  <a:close/>
                </a:path>
              </a:pathLst>
            </a:custGeom>
            <a:solidFill>
              <a:srgbClr val="1A5697"/>
            </a:solidFill>
          </p:spPr>
          <p:txBody>
            <a:bodyPr wrap="square" lIns="0" tIns="0" rIns="0" bIns="0" rtlCol="0"/>
            <a:lstStyle/>
            <a:p>
              <a:endParaRPr sz="1227"/>
            </a:p>
          </p:txBody>
        </p:sp>
        <p:sp>
          <p:nvSpPr>
            <p:cNvPr id="6983" name="object 6983"/>
            <p:cNvSpPr/>
            <p:nvPr/>
          </p:nvSpPr>
          <p:spPr>
            <a:xfrm>
              <a:off x="3446716" y="6892209"/>
              <a:ext cx="66675" cy="41275"/>
            </a:xfrm>
            <a:custGeom>
              <a:avLst/>
              <a:gdLst/>
              <a:ahLst/>
              <a:cxnLst/>
              <a:rect l="l" t="t" r="r" b="b"/>
              <a:pathLst>
                <a:path w="66675" h="41275">
                  <a:moveTo>
                    <a:pt x="66636" y="0"/>
                  </a:moveTo>
                  <a:lnTo>
                    <a:pt x="0" y="38198"/>
                  </a:lnTo>
                  <a:lnTo>
                    <a:pt x="0" y="40755"/>
                  </a:lnTo>
                  <a:lnTo>
                    <a:pt x="66636" y="2339"/>
                  </a:lnTo>
                  <a:lnTo>
                    <a:pt x="66636" y="0"/>
                  </a:lnTo>
                  <a:close/>
                </a:path>
              </a:pathLst>
            </a:custGeom>
            <a:solidFill>
              <a:srgbClr val="1A5798"/>
            </a:solidFill>
          </p:spPr>
          <p:txBody>
            <a:bodyPr wrap="square" lIns="0" tIns="0" rIns="0" bIns="0" rtlCol="0"/>
            <a:lstStyle/>
            <a:p>
              <a:endParaRPr sz="1227"/>
            </a:p>
          </p:txBody>
        </p:sp>
        <p:sp>
          <p:nvSpPr>
            <p:cNvPr id="6984" name="object 6984"/>
            <p:cNvSpPr/>
            <p:nvPr/>
          </p:nvSpPr>
          <p:spPr>
            <a:xfrm>
              <a:off x="3446716" y="6891441"/>
              <a:ext cx="66675" cy="40005"/>
            </a:xfrm>
            <a:custGeom>
              <a:avLst/>
              <a:gdLst/>
              <a:ahLst/>
              <a:cxnLst/>
              <a:rect l="l" t="t" r="r" b="b"/>
              <a:pathLst>
                <a:path w="66675" h="40004">
                  <a:moveTo>
                    <a:pt x="65183" y="0"/>
                  </a:moveTo>
                  <a:lnTo>
                    <a:pt x="0" y="37365"/>
                  </a:lnTo>
                  <a:lnTo>
                    <a:pt x="0" y="39492"/>
                  </a:lnTo>
                  <a:lnTo>
                    <a:pt x="66636" y="1226"/>
                  </a:lnTo>
                  <a:lnTo>
                    <a:pt x="66636" y="506"/>
                  </a:lnTo>
                  <a:lnTo>
                    <a:pt x="65183" y="0"/>
                  </a:lnTo>
                  <a:close/>
                </a:path>
              </a:pathLst>
            </a:custGeom>
            <a:solidFill>
              <a:srgbClr val="1A5799"/>
            </a:solidFill>
          </p:spPr>
          <p:txBody>
            <a:bodyPr wrap="square" lIns="0" tIns="0" rIns="0" bIns="0" rtlCol="0"/>
            <a:lstStyle/>
            <a:p>
              <a:endParaRPr sz="1227"/>
            </a:p>
          </p:txBody>
        </p:sp>
        <p:sp>
          <p:nvSpPr>
            <p:cNvPr id="6985" name="object 6985"/>
            <p:cNvSpPr/>
            <p:nvPr/>
          </p:nvSpPr>
          <p:spPr>
            <a:xfrm>
              <a:off x="3446716" y="6890706"/>
              <a:ext cx="66040" cy="38735"/>
            </a:xfrm>
            <a:custGeom>
              <a:avLst/>
              <a:gdLst/>
              <a:ahLst/>
              <a:cxnLst/>
              <a:rect l="l" t="t" r="r" b="b"/>
              <a:pathLst>
                <a:path w="66039" h="38734">
                  <a:moveTo>
                    <a:pt x="63072" y="0"/>
                  </a:moveTo>
                  <a:lnTo>
                    <a:pt x="0" y="36155"/>
                  </a:lnTo>
                  <a:lnTo>
                    <a:pt x="0" y="38625"/>
                  </a:lnTo>
                  <a:lnTo>
                    <a:pt x="65680" y="907"/>
                  </a:lnTo>
                  <a:lnTo>
                    <a:pt x="63072" y="0"/>
                  </a:lnTo>
                  <a:close/>
                </a:path>
              </a:pathLst>
            </a:custGeom>
            <a:solidFill>
              <a:srgbClr val="1A5899"/>
            </a:solidFill>
          </p:spPr>
          <p:txBody>
            <a:bodyPr wrap="square" lIns="0" tIns="0" rIns="0" bIns="0" rtlCol="0"/>
            <a:lstStyle/>
            <a:p>
              <a:endParaRPr sz="1227"/>
            </a:p>
          </p:txBody>
        </p:sp>
        <p:sp>
          <p:nvSpPr>
            <p:cNvPr id="6986" name="object 6986"/>
            <p:cNvSpPr/>
            <p:nvPr/>
          </p:nvSpPr>
          <p:spPr>
            <a:xfrm>
              <a:off x="3446716" y="6890002"/>
              <a:ext cx="63500" cy="37465"/>
            </a:xfrm>
            <a:custGeom>
              <a:avLst/>
              <a:gdLst/>
              <a:ahLst/>
              <a:cxnLst/>
              <a:rect l="l" t="t" r="r" b="b"/>
              <a:pathLst>
                <a:path w="63500" h="37465">
                  <a:moveTo>
                    <a:pt x="61050" y="0"/>
                  </a:moveTo>
                  <a:lnTo>
                    <a:pt x="0" y="35254"/>
                  </a:lnTo>
                  <a:lnTo>
                    <a:pt x="0" y="37415"/>
                  </a:lnTo>
                  <a:lnTo>
                    <a:pt x="63452" y="836"/>
                  </a:lnTo>
                  <a:lnTo>
                    <a:pt x="61050" y="0"/>
                  </a:lnTo>
                  <a:close/>
                </a:path>
              </a:pathLst>
            </a:custGeom>
            <a:solidFill>
              <a:srgbClr val="1A599A"/>
            </a:solidFill>
          </p:spPr>
          <p:txBody>
            <a:bodyPr wrap="square" lIns="0" tIns="0" rIns="0" bIns="0" rtlCol="0"/>
            <a:lstStyle/>
            <a:p>
              <a:endParaRPr sz="1227"/>
            </a:p>
          </p:txBody>
        </p:sp>
        <p:sp>
          <p:nvSpPr>
            <p:cNvPr id="6987" name="object 6987"/>
            <p:cNvSpPr/>
            <p:nvPr/>
          </p:nvSpPr>
          <p:spPr>
            <a:xfrm>
              <a:off x="3446716" y="6889388"/>
              <a:ext cx="61594" cy="36830"/>
            </a:xfrm>
            <a:custGeom>
              <a:avLst/>
              <a:gdLst/>
              <a:ahLst/>
              <a:cxnLst/>
              <a:rect l="l" t="t" r="r" b="b"/>
              <a:pathLst>
                <a:path w="61595" h="36829">
                  <a:moveTo>
                    <a:pt x="59288" y="0"/>
                  </a:moveTo>
                  <a:lnTo>
                    <a:pt x="0" y="33902"/>
                  </a:lnTo>
                  <a:lnTo>
                    <a:pt x="0" y="36370"/>
                  </a:lnTo>
                  <a:lnTo>
                    <a:pt x="61430" y="745"/>
                  </a:lnTo>
                  <a:lnTo>
                    <a:pt x="59288" y="0"/>
                  </a:lnTo>
                  <a:close/>
                </a:path>
              </a:pathLst>
            </a:custGeom>
            <a:solidFill>
              <a:srgbClr val="1A5A9B"/>
            </a:solidFill>
          </p:spPr>
          <p:txBody>
            <a:bodyPr wrap="square" lIns="0" tIns="0" rIns="0" bIns="0" rtlCol="0"/>
            <a:lstStyle/>
            <a:p>
              <a:endParaRPr sz="1227"/>
            </a:p>
          </p:txBody>
        </p:sp>
        <p:sp>
          <p:nvSpPr>
            <p:cNvPr id="6988" name="object 6988"/>
            <p:cNvSpPr/>
            <p:nvPr/>
          </p:nvSpPr>
          <p:spPr>
            <a:xfrm>
              <a:off x="3446716" y="6888553"/>
              <a:ext cx="59690" cy="35560"/>
            </a:xfrm>
            <a:custGeom>
              <a:avLst/>
              <a:gdLst/>
              <a:ahLst/>
              <a:cxnLst/>
              <a:rect l="l" t="t" r="r" b="b"/>
              <a:pathLst>
                <a:path w="59689" h="35559">
                  <a:moveTo>
                    <a:pt x="56890" y="0"/>
                  </a:moveTo>
                  <a:lnTo>
                    <a:pt x="0" y="32991"/>
                  </a:lnTo>
                  <a:lnTo>
                    <a:pt x="0" y="35326"/>
                  </a:lnTo>
                  <a:lnTo>
                    <a:pt x="59678" y="970"/>
                  </a:lnTo>
                  <a:lnTo>
                    <a:pt x="56890" y="0"/>
                  </a:lnTo>
                  <a:close/>
                </a:path>
              </a:pathLst>
            </a:custGeom>
            <a:solidFill>
              <a:srgbClr val="1A5A9C"/>
            </a:solidFill>
          </p:spPr>
          <p:txBody>
            <a:bodyPr wrap="square" lIns="0" tIns="0" rIns="0" bIns="0" rtlCol="0"/>
            <a:lstStyle/>
            <a:p>
              <a:endParaRPr sz="1227"/>
            </a:p>
          </p:txBody>
        </p:sp>
        <p:sp>
          <p:nvSpPr>
            <p:cNvPr id="6989" name="object 6989"/>
            <p:cNvSpPr/>
            <p:nvPr/>
          </p:nvSpPr>
          <p:spPr>
            <a:xfrm>
              <a:off x="3446716" y="6887942"/>
              <a:ext cx="57785" cy="34925"/>
            </a:xfrm>
            <a:custGeom>
              <a:avLst/>
              <a:gdLst/>
              <a:ahLst/>
              <a:cxnLst/>
              <a:rect l="l" t="t" r="r" b="b"/>
              <a:pathLst>
                <a:path w="57785" h="34925">
                  <a:moveTo>
                    <a:pt x="55133" y="0"/>
                  </a:moveTo>
                  <a:lnTo>
                    <a:pt x="0" y="31783"/>
                  </a:lnTo>
                  <a:lnTo>
                    <a:pt x="0" y="34311"/>
                  </a:lnTo>
                  <a:lnTo>
                    <a:pt x="57602" y="859"/>
                  </a:lnTo>
                  <a:lnTo>
                    <a:pt x="55133" y="0"/>
                  </a:lnTo>
                  <a:close/>
                </a:path>
              </a:pathLst>
            </a:custGeom>
            <a:solidFill>
              <a:srgbClr val="1B5B9C"/>
            </a:solidFill>
          </p:spPr>
          <p:txBody>
            <a:bodyPr wrap="square" lIns="0" tIns="0" rIns="0" bIns="0" rtlCol="0"/>
            <a:lstStyle/>
            <a:p>
              <a:endParaRPr sz="1227"/>
            </a:p>
          </p:txBody>
        </p:sp>
        <p:sp>
          <p:nvSpPr>
            <p:cNvPr id="6990" name="object 6990"/>
            <p:cNvSpPr/>
            <p:nvPr/>
          </p:nvSpPr>
          <p:spPr>
            <a:xfrm>
              <a:off x="3446716" y="6887230"/>
              <a:ext cx="56515" cy="33655"/>
            </a:xfrm>
            <a:custGeom>
              <a:avLst/>
              <a:gdLst/>
              <a:ahLst/>
              <a:cxnLst/>
              <a:rect l="l" t="t" r="r" b="b"/>
              <a:pathLst>
                <a:path w="56514" h="33654">
                  <a:moveTo>
                    <a:pt x="53091" y="0"/>
                  </a:moveTo>
                  <a:lnTo>
                    <a:pt x="0" y="30563"/>
                  </a:lnTo>
                  <a:lnTo>
                    <a:pt x="0" y="33076"/>
                  </a:lnTo>
                  <a:lnTo>
                    <a:pt x="55897" y="976"/>
                  </a:lnTo>
                  <a:lnTo>
                    <a:pt x="53091" y="0"/>
                  </a:lnTo>
                  <a:close/>
                </a:path>
              </a:pathLst>
            </a:custGeom>
            <a:solidFill>
              <a:srgbClr val="1B5C9D"/>
            </a:solidFill>
          </p:spPr>
          <p:txBody>
            <a:bodyPr wrap="square" lIns="0" tIns="0" rIns="0" bIns="0" rtlCol="0"/>
            <a:lstStyle/>
            <a:p>
              <a:endParaRPr sz="1227"/>
            </a:p>
          </p:txBody>
        </p:sp>
        <p:sp>
          <p:nvSpPr>
            <p:cNvPr id="6991" name="object 6991"/>
            <p:cNvSpPr/>
            <p:nvPr/>
          </p:nvSpPr>
          <p:spPr>
            <a:xfrm>
              <a:off x="3446716" y="6886626"/>
              <a:ext cx="53975" cy="32384"/>
            </a:xfrm>
            <a:custGeom>
              <a:avLst/>
              <a:gdLst/>
              <a:ahLst/>
              <a:cxnLst/>
              <a:rect l="l" t="t" r="r" b="b"/>
              <a:pathLst>
                <a:path w="53975" h="32384">
                  <a:moveTo>
                    <a:pt x="51356" y="0"/>
                  </a:moveTo>
                  <a:lnTo>
                    <a:pt x="0" y="29564"/>
                  </a:lnTo>
                  <a:lnTo>
                    <a:pt x="0" y="31818"/>
                  </a:lnTo>
                  <a:lnTo>
                    <a:pt x="53692" y="813"/>
                  </a:lnTo>
                  <a:lnTo>
                    <a:pt x="51356" y="0"/>
                  </a:lnTo>
                  <a:close/>
                </a:path>
              </a:pathLst>
            </a:custGeom>
            <a:solidFill>
              <a:srgbClr val="1B5C9E"/>
            </a:solidFill>
          </p:spPr>
          <p:txBody>
            <a:bodyPr wrap="square" lIns="0" tIns="0" rIns="0" bIns="0" rtlCol="0"/>
            <a:lstStyle/>
            <a:p>
              <a:endParaRPr sz="1227"/>
            </a:p>
          </p:txBody>
        </p:sp>
        <p:sp>
          <p:nvSpPr>
            <p:cNvPr id="6992" name="object 6992"/>
            <p:cNvSpPr/>
            <p:nvPr/>
          </p:nvSpPr>
          <p:spPr>
            <a:xfrm>
              <a:off x="3446716" y="6885890"/>
              <a:ext cx="52069" cy="31115"/>
            </a:xfrm>
            <a:custGeom>
              <a:avLst/>
              <a:gdLst/>
              <a:ahLst/>
              <a:cxnLst/>
              <a:rect l="l" t="t" r="r" b="b"/>
              <a:pathLst>
                <a:path w="52070" h="31115">
                  <a:moveTo>
                    <a:pt x="49242" y="0"/>
                  </a:moveTo>
                  <a:lnTo>
                    <a:pt x="0" y="28317"/>
                  </a:lnTo>
                  <a:lnTo>
                    <a:pt x="0" y="30692"/>
                  </a:lnTo>
                  <a:lnTo>
                    <a:pt x="51917" y="931"/>
                  </a:lnTo>
                  <a:lnTo>
                    <a:pt x="49242" y="0"/>
                  </a:lnTo>
                  <a:close/>
                </a:path>
              </a:pathLst>
            </a:custGeom>
            <a:solidFill>
              <a:srgbClr val="1B5D9F"/>
            </a:solidFill>
          </p:spPr>
          <p:txBody>
            <a:bodyPr wrap="square" lIns="0" tIns="0" rIns="0" bIns="0" rtlCol="0"/>
            <a:lstStyle/>
            <a:p>
              <a:endParaRPr sz="1227"/>
            </a:p>
          </p:txBody>
        </p:sp>
        <p:sp>
          <p:nvSpPr>
            <p:cNvPr id="6993" name="object 6993"/>
            <p:cNvSpPr/>
            <p:nvPr/>
          </p:nvSpPr>
          <p:spPr>
            <a:xfrm>
              <a:off x="3446716" y="6885307"/>
              <a:ext cx="50165" cy="29845"/>
            </a:xfrm>
            <a:custGeom>
              <a:avLst/>
              <a:gdLst/>
              <a:ahLst/>
              <a:cxnLst/>
              <a:rect l="l" t="t" r="r" b="b"/>
              <a:pathLst>
                <a:path w="50164" h="29845">
                  <a:moveTo>
                    <a:pt x="47567" y="0"/>
                  </a:moveTo>
                  <a:lnTo>
                    <a:pt x="0" y="27315"/>
                  </a:lnTo>
                  <a:lnTo>
                    <a:pt x="0" y="29396"/>
                  </a:lnTo>
                  <a:lnTo>
                    <a:pt x="49878" y="804"/>
                  </a:lnTo>
                  <a:lnTo>
                    <a:pt x="47567" y="0"/>
                  </a:lnTo>
                  <a:close/>
                </a:path>
              </a:pathLst>
            </a:custGeom>
            <a:solidFill>
              <a:srgbClr val="1B5E9F"/>
            </a:solidFill>
          </p:spPr>
          <p:txBody>
            <a:bodyPr wrap="square" lIns="0" tIns="0" rIns="0" bIns="0" rtlCol="0"/>
            <a:lstStyle/>
            <a:p>
              <a:endParaRPr sz="1227"/>
            </a:p>
          </p:txBody>
        </p:sp>
        <p:sp>
          <p:nvSpPr>
            <p:cNvPr id="6994" name="object 6994"/>
            <p:cNvSpPr/>
            <p:nvPr/>
          </p:nvSpPr>
          <p:spPr>
            <a:xfrm>
              <a:off x="3446716" y="6884536"/>
              <a:ext cx="48260" cy="28575"/>
            </a:xfrm>
            <a:custGeom>
              <a:avLst/>
              <a:gdLst/>
              <a:ahLst/>
              <a:cxnLst/>
              <a:rect l="l" t="t" r="r" b="b"/>
              <a:pathLst>
                <a:path w="48260" h="28575">
                  <a:moveTo>
                    <a:pt x="45354" y="0"/>
                  </a:moveTo>
                  <a:lnTo>
                    <a:pt x="0" y="26109"/>
                  </a:lnTo>
                  <a:lnTo>
                    <a:pt x="0" y="28565"/>
                  </a:lnTo>
                  <a:lnTo>
                    <a:pt x="48139" y="969"/>
                  </a:lnTo>
                  <a:lnTo>
                    <a:pt x="45354" y="0"/>
                  </a:lnTo>
                  <a:close/>
                </a:path>
              </a:pathLst>
            </a:custGeom>
            <a:solidFill>
              <a:srgbClr val="1B5EA0"/>
            </a:solidFill>
          </p:spPr>
          <p:txBody>
            <a:bodyPr wrap="square" lIns="0" tIns="0" rIns="0" bIns="0" rtlCol="0"/>
            <a:lstStyle/>
            <a:p>
              <a:endParaRPr sz="1227"/>
            </a:p>
          </p:txBody>
        </p:sp>
        <p:sp>
          <p:nvSpPr>
            <p:cNvPr id="6995" name="object 6995"/>
            <p:cNvSpPr/>
            <p:nvPr/>
          </p:nvSpPr>
          <p:spPr>
            <a:xfrm>
              <a:off x="3446716" y="6883830"/>
              <a:ext cx="46355" cy="27305"/>
            </a:xfrm>
            <a:custGeom>
              <a:avLst/>
              <a:gdLst/>
              <a:ahLst/>
              <a:cxnLst/>
              <a:rect l="l" t="t" r="r" b="b"/>
              <a:pathLst>
                <a:path w="46354" h="27304">
                  <a:moveTo>
                    <a:pt x="43325" y="0"/>
                  </a:moveTo>
                  <a:lnTo>
                    <a:pt x="0" y="25160"/>
                  </a:lnTo>
                  <a:lnTo>
                    <a:pt x="0" y="27245"/>
                  </a:lnTo>
                  <a:lnTo>
                    <a:pt x="46010" y="935"/>
                  </a:lnTo>
                  <a:lnTo>
                    <a:pt x="43325" y="0"/>
                  </a:lnTo>
                  <a:close/>
                </a:path>
              </a:pathLst>
            </a:custGeom>
            <a:solidFill>
              <a:srgbClr val="1B5FA1"/>
            </a:solidFill>
          </p:spPr>
          <p:txBody>
            <a:bodyPr wrap="square" lIns="0" tIns="0" rIns="0" bIns="0" rtlCol="0"/>
            <a:lstStyle/>
            <a:p>
              <a:endParaRPr sz="1227"/>
            </a:p>
          </p:txBody>
        </p:sp>
        <p:sp>
          <p:nvSpPr>
            <p:cNvPr id="6996" name="object 6996"/>
            <p:cNvSpPr/>
            <p:nvPr/>
          </p:nvSpPr>
          <p:spPr>
            <a:xfrm>
              <a:off x="3446716" y="6883223"/>
              <a:ext cx="44450" cy="26670"/>
            </a:xfrm>
            <a:custGeom>
              <a:avLst/>
              <a:gdLst/>
              <a:ahLst/>
              <a:cxnLst/>
              <a:rect l="l" t="t" r="r" b="b"/>
              <a:pathLst>
                <a:path w="44450" h="26670">
                  <a:moveTo>
                    <a:pt x="41582" y="0"/>
                  </a:moveTo>
                  <a:lnTo>
                    <a:pt x="0" y="23938"/>
                  </a:lnTo>
                  <a:lnTo>
                    <a:pt x="0" y="26316"/>
                  </a:lnTo>
                  <a:lnTo>
                    <a:pt x="44341" y="960"/>
                  </a:lnTo>
                  <a:lnTo>
                    <a:pt x="41582" y="0"/>
                  </a:lnTo>
                  <a:close/>
                </a:path>
              </a:pathLst>
            </a:custGeom>
            <a:solidFill>
              <a:srgbClr val="1B60A1"/>
            </a:solidFill>
          </p:spPr>
          <p:txBody>
            <a:bodyPr wrap="square" lIns="0" tIns="0" rIns="0" bIns="0" rtlCol="0"/>
            <a:lstStyle/>
            <a:p>
              <a:endParaRPr sz="1227"/>
            </a:p>
          </p:txBody>
        </p:sp>
        <p:sp>
          <p:nvSpPr>
            <p:cNvPr id="6997" name="object 6997"/>
            <p:cNvSpPr/>
            <p:nvPr/>
          </p:nvSpPr>
          <p:spPr>
            <a:xfrm>
              <a:off x="3446716" y="6882516"/>
              <a:ext cx="42545" cy="25400"/>
            </a:xfrm>
            <a:custGeom>
              <a:avLst/>
              <a:gdLst/>
              <a:ahLst/>
              <a:cxnLst/>
              <a:rect l="l" t="t" r="r" b="b"/>
              <a:pathLst>
                <a:path w="42545" h="25400">
                  <a:moveTo>
                    <a:pt x="39551" y="0"/>
                  </a:moveTo>
                  <a:lnTo>
                    <a:pt x="0" y="22936"/>
                  </a:lnTo>
                  <a:lnTo>
                    <a:pt x="0" y="24988"/>
                  </a:lnTo>
                  <a:lnTo>
                    <a:pt x="41954" y="836"/>
                  </a:lnTo>
                  <a:lnTo>
                    <a:pt x="39551" y="0"/>
                  </a:lnTo>
                  <a:close/>
                </a:path>
              </a:pathLst>
            </a:custGeom>
            <a:solidFill>
              <a:srgbClr val="1C60A2"/>
            </a:solidFill>
          </p:spPr>
          <p:txBody>
            <a:bodyPr wrap="square" lIns="0" tIns="0" rIns="0" bIns="0" rtlCol="0"/>
            <a:lstStyle/>
            <a:p>
              <a:endParaRPr sz="1227"/>
            </a:p>
          </p:txBody>
        </p:sp>
        <p:sp>
          <p:nvSpPr>
            <p:cNvPr id="6998" name="object 6998"/>
            <p:cNvSpPr/>
            <p:nvPr/>
          </p:nvSpPr>
          <p:spPr>
            <a:xfrm>
              <a:off x="3446716" y="6881881"/>
              <a:ext cx="40005" cy="24130"/>
            </a:xfrm>
            <a:custGeom>
              <a:avLst/>
              <a:gdLst/>
              <a:ahLst/>
              <a:cxnLst/>
              <a:rect l="l" t="t" r="r" b="b"/>
              <a:pathLst>
                <a:path w="40004" h="24129">
                  <a:moveTo>
                    <a:pt x="37728" y="0"/>
                  </a:moveTo>
                  <a:lnTo>
                    <a:pt x="0" y="21696"/>
                  </a:lnTo>
                  <a:lnTo>
                    <a:pt x="0" y="23914"/>
                  </a:lnTo>
                  <a:lnTo>
                    <a:pt x="39920" y="763"/>
                  </a:lnTo>
                  <a:lnTo>
                    <a:pt x="37728" y="0"/>
                  </a:lnTo>
                  <a:close/>
                </a:path>
              </a:pathLst>
            </a:custGeom>
            <a:solidFill>
              <a:srgbClr val="1C61A3"/>
            </a:solidFill>
          </p:spPr>
          <p:txBody>
            <a:bodyPr wrap="square" lIns="0" tIns="0" rIns="0" bIns="0" rtlCol="0"/>
            <a:lstStyle/>
            <a:p>
              <a:endParaRPr sz="1227"/>
            </a:p>
          </p:txBody>
        </p:sp>
        <p:sp>
          <p:nvSpPr>
            <p:cNvPr id="6999" name="object 6999"/>
            <p:cNvSpPr/>
            <p:nvPr/>
          </p:nvSpPr>
          <p:spPr>
            <a:xfrm>
              <a:off x="3446703" y="6880529"/>
              <a:ext cx="38735" cy="23495"/>
            </a:xfrm>
            <a:custGeom>
              <a:avLst/>
              <a:gdLst/>
              <a:ahLst/>
              <a:cxnLst/>
              <a:rect l="l" t="t" r="r" b="b"/>
              <a:pathLst>
                <a:path w="38735" h="23495">
                  <a:moveTo>
                    <a:pt x="38138" y="1498"/>
                  </a:moveTo>
                  <a:lnTo>
                    <a:pt x="36322" y="876"/>
                  </a:lnTo>
                  <a:lnTo>
                    <a:pt x="35674" y="635"/>
                  </a:lnTo>
                  <a:lnTo>
                    <a:pt x="33845" y="0"/>
                  </a:lnTo>
                  <a:lnTo>
                    <a:pt x="0" y="19494"/>
                  </a:lnTo>
                  <a:lnTo>
                    <a:pt x="0" y="21323"/>
                  </a:lnTo>
                  <a:lnTo>
                    <a:pt x="0" y="21844"/>
                  </a:lnTo>
                  <a:lnTo>
                    <a:pt x="0" y="23469"/>
                  </a:lnTo>
                  <a:lnTo>
                    <a:pt x="38138" y="1498"/>
                  </a:lnTo>
                  <a:close/>
                </a:path>
              </a:pathLst>
            </a:custGeom>
            <a:solidFill>
              <a:srgbClr val="1C62A4"/>
            </a:solidFill>
          </p:spPr>
          <p:txBody>
            <a:bodyPr wrap="square" lIns="0" tIns="0" rIns="0" bIns="0" rtlCol="0"/>
            <a:lstStyle/>
            <a:p>
              <a:endParaRPr sz="1227"/>
            </a:p>
          </p:txBody>
        </p:sp>
        <p:sp>
          <p:nvSpPr>
            <p:cNvPr id="7000" name="object 7000"/>
            <p:cNvSpPr/>
            <p:nvPr/>
          </p:nvSpPr>
          <p:spPr>
            <a:xfrm>
              <a:off x="3446716" y="6879809"/>
              <a:ext cx="34925" cy="20955"/>
            </a:xfrm>
            <a:custGeom>
              <a:avLst/>
              <a:gdLst/>
              <a:ahLst/>
              <a:cxnLst/>
              <a:rect l="l" t="t" r="r" b="b"/>
              <a:pathLst>
                <a:path w="34925" h="20954">
                  <a:moveTo>
                    <a:pt x="31779" y="0"/>
                  </a:moveTo>
                  <a:lnTo>
                    <a:pt x="0" y="18351"/>
                  </a:lnTo>
                  <a:lnTo>
                    <a:pt x="0" y="20649"/>
                  </a:lnTo>
                  <a:lnTo>
                    <a:pt x="34472" y="937"/>
                  </a:lnTo>
                  <a:lnTo>
                    <a:pt x="31779" y="0"/>
                  </a:lnTo>
                  <a:close/>
                </a:path>
              </a:pathLst>
            </a:custGeom>
            <a:solidFill>
              <a:srgbClr val="1C63A5"/>
            </a:solidFill>
          </p:spPr>
          <p:txBody>
            <a:bodyPr wrap="square" lIns="0" tIns="0" rIns="0" bIns="0" rtlCol="0"/>
            <a:lstStyle/>
            <a:p>
              <a:endParaRPr sz="1227"/>
            </a:p>
          </p:txBody>
        </p:sp>
        <p:sp>
          <p:nvSpPr>
            <p:cNvPr id="7001" name="object 7001"/>
            <p:cNvSpPr/>
            <p:nvPr/>
          </p:nvSpPr>
          <p:spPr>
            <a:xfrm>
              <a:off x="3446716" y="6879195"/>
              <a:ext cx="32384" cy="19685"/>
            </a:xfrm>
            <a:custGeom>
              <a:avLst/>
              <a:gdLst/>
              <a:ahLst/>
              <a:cxnLst/>
              <a:rect l="l" t="t" r="r" b="b"/>
              <a:pathLst>
                <a:path w="32385" h="19684">
                  <a:moveTo>
                    <a:pt x="30015" y="0"/>
                  </a:moveTo>
                  <a:lnTo>
                    <a:pt x="0" y="17205"/>
                  </a:lnTo>
                  <a:lnTo>
                    <a:pt x="0" y="19256"/>
                  </a:lnTo>
                  <a:lnTo>
                    <a:pt x="32127" y="735"/>
                  </a:lnTo>
                  <a:lnTo>
                    <a:pt x="30015" y="0"/>
                  </a:lnTo>
                  <a:close/>
                </a:path>
              </a:pathLst>
            </a:custGeom>
            <a:solidFill>
              <a:srgbClr val="1C64A6"/>
            </a:solidFill>
          </p:spPr>
          <p:txBody>
            <a:bodyPr wrap="square" lIns="0" tIns="0" rIns="0" bIns="0" rtlCol="0"/>
            <a:lstStyle/>
            <a:p>
              <a:endParaRPr sz="1227"/>
            </a:p>
          </p:txBody>
        </p:sp>
        <p:sp>
          <p:nvSpPr>
            <p:cNvPr id="7002" name="object 7002"/>
            <p:cNvSpPr/>
            <p:nvPr/>
          </p:nvSpPr>
          <p:spPr>
            <a:xfrm>
              <a:off x="3446716" y="6878448"/>
              <a:ext cx="30480" cy="19050"/>
            </a:xfrm>
            <a:custGeom>
              <a:avLst/>
              <a:gdLst/>
              <a:ahLst/>
              <a:cxnLst/>
              <a:rect l="l" t="t" r="r" b="b"/>
              <a:pathLst>
                <a:path w="30479" h="19050">
                  <a:moveTo>
                    <a:pt x="27868" y="0"/>
                  </a:moveTo>
                  <a:lnTo>
                    <a:pt x="0" y="15936"/>
                  </a:lnTo>
                  <a:lnTo>
                    <a:pt x="0" y="18423"/>
                  </a:lnTo>
                  <a:lnTo>
                    <a:pt x="30444" y="896"/>
                  </a:lnTo>
                  <a:lnTo>
                    <a:pt x="27868" y="0"/>
                  </a:lnTo>
                  <a:close/>
                </a:path>
              </a:pathLst>
            </a:custGeom>
            <a:solidFill>
              <a:srgbClr val="1C65A6"/>
            </a:solidFill>
          </p:spPr>
          <p:txBody>
            <a:bodyPr wrap="square" lIns="0" tIns="0" rIns="0" bIns="0" rtlCol="0"/>
            <a:lstStyle/>
            <a:p>
              <a:endParaRPr sz="1227"/>
            </a:p>
          </p:txBody>
        </p:sp>
        <p:sp>
          <p:nvSpPr>
            <p:cNvPr id="7003" name="object 7003"/>
            <p:cNvSpPr/>
            <p:nvPr/>
          </p:nvSpPr>
          <p:spPr>
            <a:xfrm>
              <a:off x="3446716" y="6877842"/>
              <a:ext cx="28575" cy="17145"/>
            </a:xfrm>
            <a:custGeom>
              <a:avLst/>
              <a:gdLst/>
              <a:ahLst/>
              <a:cxnLst/>
              <a:rect l="l" t="t" r="r" b="b"/>
              <a:pathLst>
                <a:path w="28575" h="17145">
                  <a:moveTo>
                    <a:pt x="26129" y="0"/>
                  </a:moveTo>
                  <a:lnTo>
                    <a:pt x="0" y="14941"/>
                  </a:lnTo>
                  <a:lnTo>
                    <a:pt x="0" y="17082"/>
                  </a:lnTo>
                  <a:lnTo>
                    <a:pt x="28338" y="769"/>
                  </a:lnTo>
                  <a:lnTo>
                    <a:pt x="26129" y="0"/>
                  </a:lnTo>
                  <a:close/>
                </a:path>
              </a:pathLst>
            </a:custGeom>
            <a:solidFill>
              <a:srgbClr val="1C65A7"/>
            </a:solidFill>
          </p:spPr>
          <p:txBody>
            <a:bodyPr wrap="square" lIns="0" tIns="0" rIns="0" bIns="0" rtlCol="0"/>
            <a:lstStyle/>
            <a:p>
              <a:endParaRPr sz="1227"/>
            </a:p>
          </p:txBody>
        </p:sp>
        <p:sp>
          <p:nvSpPr>
            <p:cNvPr id="7004" name="object 7004"/>
            <p:cNvSpPr/>
            <p:nvPr/>
          </p:nvSpPr>
          <p:spPr>
            <a:xfrm>
              <a:off x="3446716" y="6877102"/>
              <a:ext cx="26670" cy="16510"/>
            </a:xfrm>
            <a:custGeom>
              <a:avLst/>
              <a:gdLst/>
              <a:ahLst/>
              <a:cxnLst/>
              <a:rect l="l" t="t" r="r" b="b"/>
              <a:pathLst>
                <a:path w="26670" h="16509">
                  <a:moveTo>
                    <a:pt x="24003" y="0"/>
                  </a:moveTo>
                  <a:lnTo>
                    <a:pt x="0" y="13759"/>
                  </a:lnTo>
                  <a:lnTo>
                    <a:pt x="0" y="16260"/>
                  </a:lnTo>
                  <a:lnTo>
                    <a:pt x="26623" y="912"/>
                  </a:lnTo>
                  <a:lnTo>
                    <a:pt x="24003" y="0"/>
                  </a:lnTo>
                  <a:close/>
                </a:path>
              </a:pathLst>
            </a:custGeom>
            <a:solidFill>
              <a:srgbClr val="1D66A8"/>
            </a:solidFill>
          </p:spPr>
          <p:txBody>
            <a:bodyPr wrap="square" lIns="0" tIns="0" rIns="0" bIns="0" rtlCol="0"/>
            <a:lstStyle/>
            <a:p>
              <a:endParaRPr sz="1227"/>
            </a:p>
          </p:txBody>
        </p:sp>
        <p:sp>
          <p:nvSpPr>
            <p:cNvPr id="7005" name="object 7005"/>
            <p:cNvSpPr/>
            <p:nvPr/>
          </p:nvSpPr>
          <p:spPr>
            <a:xfrm>
              <a:off x="3446703" y="6875767"/>
              <a:ext cx="24765" cy="15875"/>
            </a:xfrm>
            <a:custGeom>
              <a:avLst/>
              <a:gdLst/>
              <a:ahLst/>
              <a:cxnLst/>
              <a:rect l="l" t="t" r="r" b="b"/>
              <a:pathLst>
                <a:path w="24764" h="15875">
                  <a:moveTo>
                    <a:pt x="24536" y="1524"/>
                  </a:moveTo>
                  <a:lnTo>
                    <a:pt x="22453" y="812"/>
                  </a:lnTo>
                  <a:lnTo>
                    <a:pt x="22275" y="736"/>
                  </a:lnTo>
                  <a:lnTo>
                    <a:pt x="20154" y="0"/>
                  </a:lnTo>
                  <a:lnTo>
                    <a:pt x="0" y="11557"/>
                  </a:lnTo>
                  <a:lnTo>
                    <a:pt x="0" y="13830"/>
                  </a:lnTo>
                  <a:lnTo>
                    <a:pt x="12" y="15608"/>
                  </a:lnTo>
                  <a:lnTo>
                    <a:pt x="24536" y="1524"/>
                  </a:lnTo>
                  <a:close/>
                </a:path>
              </a:pathLst>
            </a:custGeom>
            <a:solidFill>
              <a:srgbClr val="1D67A9"/>
            </a:solidFill>
          </p:spPr>
          <p:txBody>
            <a:bodyPr wrap="square" lIns="0" tIns="0" rIns="0" bIns="0" rtlCol="0"/>
            <a:lstStyle/>
            <a:p>
              <a:endParaRPr sz="1227"/>
            </a:p>
          </p:txBody>
        </p:sp>
        <p:sp>
          <p:nvSpPr>
            <p:cNvPr id="7006" name="object 7006"/>
            <p:cNvSpPr/>
            <p:nvPr/>
          </p:nvSpPr>
          <p:spPr>
            <a:xfrm>
              <a:off x="3446716" y="6868744"/>
              <a:ext cx="20955" cy="19685"/>
            </a:xfrm>
            <a:custGeom>
              <a:avLst/>
              <a:gdLst/>
              <a:ahLst/>
              <a:cxnLst/>
              <a:rect l="l" t="t" r="r" b="b"/>
              <a:pathLst>
                <a:path w="20954" h="19684">
                  <a:moveTo>
                    <a:pt x="0" y="0"/>
                  </a:moveTo>
                  <a:lnTo>
                    <a:pt x="0" y="19071"/>
                  </a:lnTo>
                  <a:lnTo>
                    <a:pt x="20624" y="7181"/>
                  </a:lnTo>
                  <a:lnTo>
                    <a:pt x="0" y="0"/>
                  </a:lnTo>
                  <a:close/>
                </a:path>
              </a:pathLst>
            </a:custGeom>
            <a:solidFill>
              <a:srgbClr val="1D68AA"/>
            </a:solidFill>
          </p:spPr>
          <p:txBody>
            <a:bodyPr wrap="square" lIns="0" tIns="0" rIns="0" bIns="0" rtlCol="0"/>
            <a:lstStyle/>
            <a:p>
              <a:endParaRPr sz="1227"/>
            </a:p>
          </p:txBody>
        </p:sp>
        <p:sp>
          <p:nvSpPr>
            <p:cNvPr id="7007" name="object 7007"/>
            <p:cNvSpPr/>
            <p:nvPr/>
          </p:nvSpPr>
          <p:spPr>
            <a:xfrm>
              <a:off x="3513353" y="6891134"/>
              <a:ext cx="3175" cy="2540"/>
            </a:xfrm>
            <a:custGeom>
              <a:avLst/>
              <a:gdLst/>
              <a:ahLst/>
              <a:cxnLst/>
              <a:rect l="l" t="t" r="r" b="b"/>
              <a:pathLst>
                <a:path w="3175" h="2540">
                  <a:moveTo>
                    <a:pt x="2651" y="0"/>
                  </a:moveTo>
                  <a:lnTo>
                    <a:pt x="0" y="812"/>
                  </a:lnTo>
                  <a:lnTo>
                    <a:pt x="0" y="2450"/>
                  </a:lnTo>
                  <a:lnTo>
                    <a:pt x="2651" y="0"/>
                  </a:lnTo>
                  <a:close/>
                </a:path>
              </a:pathLst>
            </a:custGeom>
            <a:solidFill>
              <a:srgbClr val="153A7A"/>
            </a:solidFill>
          </p:spPr>
          <p:txBody>
            <a:bodyPr wrap="square" lIns="0" tIns="0" rIns="0" bIns="0" rtlCol="0"/>
            <a:lstStyle/>
            <a:p>
              <a:endParaRPr sz="1227"/>
            </a:p>
          </p:txBody>
        </p:sp>
        <p:sp>
          <p:nvSpPr>
            <p:cNvPr id="7008" name="object 7008"/>
            <p:cNvSpPr/>
            <p:nvPr/>
          </p:nvSpPr>
          <p:spPr>
            <a:xfrm>
              <a:off x="3513353" y="6890152"/>
              <a:ext cx="6350" cy="5715"/>
            </a:xfrm>
            <a:custGeom>
              <a:avLst/>
              <a:gdLst/>
              <a:ahLst/>
              <a:cxnLst/>
              <a:rect l="l" t="t" r="r" b="b"/>
              <a:pathLst>
                <a:path w="6350" h="5715">
                  <a:moveTo>
                    <a:pt x="5858" y="0"/>
                  </a:moveTo>
                  <a:lnTo>
                    <a:pt x="2651" y="982"/>
                  </a:lnTo>
                  <a:lnTo>
                    <a:pt x="0" y="3432"/>
                  </a:lnTo>
                  <a:lnTo>
                    <a:pt x="0" y="5386"/>
                  </a:lnTo>
                  <a:lnTo>
                    <a:pt x="5858" y="0"/>
                  </a:lnTo>
                  <a:close/>
                </a:path>
              </a:pathLst>
            </a:custGeom>
            <a:solidFill>
              <a:srgbClr val="153A7B"/>
            </a:solidFill>
          </p:spPr>
          <p:txBody>
            <a:bodyPr wrap="square" lIns="0" tIns="0" rIns="0" bIns="0" rtlCol="0"/>
            <a:lstStyle/>
            <a:p>
              <a:endParaRPr sz="1227"/>
            </a:p>
          </p:txBody>
        </p:sp>
        <p:sp>
          <p:nvSpPr>
            <p:cNvPr id="7009" name="object 7009"/>
            <p:cNvSpPr/>
            <p:nvPr/>
          </p:nvSpPr>
          <p:spPr>
            <a:xfrm>
              <a:off x="3513353" y="6889242"/>
              <a:ext cx="8890" cy="8255"/>
            </a:xfrm>
            <a:custGeom>
              <a:avLst/>
              <a:gdLst/>
              <a:ahLst/>
              <a:cxnLst/>
              <a:rect l="l" t="t" r="r" b="b"/>
              <a:pathLst>
                <a:path w="8889" h="8254">
                  <a:moveTo>
                    <a:pt x="8828" y="0"/>
                  </a:moveTo>
                  <a:lnTo>
                    <a:pt x="5858" y="910"/>
                  </a:lnTo>
                  <a:lnTo>
                    <a:pt x="0" y="6296"/>
                  </a:lnTo>
                  <a:lnTo>
                    <a:pt x="0" y="8127"/>
                  </a:lnTo>
                  <a:lnTo>
                    <a:pt x="8828" y="0"/>
                  </a:lnTo>
                  <a:close/>
                </a:path>
              </a:pathLst>
            </a:custGeom>
            <a:solidFill>
              <a:srgbClr val="153B7B"/>
            </a:solidFill>
          </p:spPr>
          <p:txBody>
            <a:bodyPr wrap="square" lIns="0" tIns="0" rIns="0" bIns="0" rtlCol="0"/>
            <a:lstStyle/>
            <a:p>
              <a:endParaRPr sz="1227"/>
            </a:p>
          </p:txBody>
        </p:sp>
        <p:sp>
          <p:nvSpPr>
            <p:cNvPr id="7010" name="object 7010"/>
            <p:cNvSpPr/>
            <p:nvPr/>
          </p:nvSpPr>
          <p:spPr>
            <a:xfrm>
              <a:off x="3513353" y="6888344"/>
              <a:ext cx="12065" cy="11430"/>
            </a:xfrm>
            <a:custGeom>
              <a:avLst/>
              <a:gdLst/>
              <a:ahLst/>
              <a:cxnLst/>
              <a:rect l="l" t="t" r="r" b="b"/>
              <a:pathLst>
                <a:path w="12064" h="11429">
                  <a:moveTo>
                    <a:pt x="11758" y="0"/>
                  </a:moveTo>
                  <a:lnTo>
                    <a:pt x="8829" y="897"/>
                  </a:lnTo>
                  <a:lnTo>
                    <a:pt x="0" y="9024"/>
                  </a:lnTo>
                  <a:lnTo>
                    <a:pt x="0" y="10841"/>
                  </a:lnTo>
                  <a:lnTo>
                    <a:pt x="11758" y="0"/>
                  </a:lnTo>
                  <a:close/>
                </a:path>
              </a:pathLst>
            </a:custGeom>
            <a:solidFill>
              <a:srgbClr val="153C7C"/>
            </a:solidFill>
          </p:spPr>
          <p:txBody>
            <a:bodyPr wrap="square" lIns="0" tIns="0" rIns="0" bIns="0" rtlCol="0"/>
            <a:lstStyle/>
            <a:p>
              <a:endParaRPr sz="1227"/>
            </a:p>
          </p:txBody>
        </p:sp>
        <p:sp>
          <p:nvSpPr>
            <p:cNvPr id="7011" name="object 7011"/>
            <p:cNvSpPr/>
            <p:nvPr/>
          </p:nvSpPr>
          <p:spPr>
            <a:xfrm>
              <a:off x="3513340" y="6886498"/>
              <a:ext cx="18415" cy="16510"/>
            </a:xfrm>
            <a:custGeom>
              <a:avLst/>
              <a:gdLst/>
              <a:ahLst/>
              <a:cxnLst/>
              <a:rect l="l" t="t" r="r" b="b"/>
              <a:pathLst>
                <a:path w="18414" h="16509">
                  <a:moveTo>
                    <a:pt x="17792" y="0"/>
                  </a:moveTo>
                  <a:lnTo>
                    <a:pt x="14808" y="927"/>
                  </a:lnTo>
                  <a:lnTo>
                    <a:pt x="11760" y="1854"/>
                  </a:lnTo>
                  <a:lnTo>
                    <a:pt x="0" y="12700"/>
                  </a:lnTo>
                  <a:lnTo>
                    <a:pt x="0" y="14554"/>
                  </a:lnTo>
                  <a:lnTo>
                    <a:pt x="12" y="16383"/>
                  </a:lnTo>
                  <a:lnTo>
                    <a:pt x="17792" y="0"/>
                  </a:lnTo>
                  <a:close/>
                </a:path>
              </a:pathLst>
            </a:custGeom>
            <a:solidFill>
              <a:srgbClr val="153D7D"/>
            </a:solidFill>
          </p:spPr>
          <p:txBody>
            <a:bodyPr wrap="square" lIns="0" tIns="0" rIns="0" bIns="0" rtlCol="0"/>
            <a:lstStyle/>
            <a:p>
              <a:endParaRPr sz="1227"/>
            </a:p>
          </p:txBody>
        </p:sp>
        <p:sp>
          <p:nvSpPr>
            <p:cNvPr id="7012" name="object 7012"/>
            <p:cNvSpPr/>
            <p:nvPr/>
          </p:nvSpPr>
          <p:spPr>
            <a:xfrm>
              <a:off x="3513353" y="6885512"/>
              <a:ext cx="21590" cy="19685"/>
            </a:xfrm>
            <a:custGeom>
              <a:avLst/>
              <a:gdLst/>
              <a:ahLst/>
              <a:cxnLst/>
              <a:rect l="l" t="t" r="r" b="b"/>
              <a:pathLst>
                <a:path w="21589" h="19684">
                  <a:moveTo>
                    <a:pt x="21005" y="0"/>
                  </a:moveTo>
                  <a:lnTo>
                    <a:pt x="17784" y="986"/>
                  </a:lnTo>
                  <a:lnTo>
                    <a:pt x="0" y="17359"/>
                  </a:lnTo>
                  <a:lnTo>
                    <a:pt x="0" y="19412"/>
                  </a:lnTo>
                  <a:lnTo>
                    <a:pt x="21005" y="0"/>
                  </a:lnTo>
                  <a:close/>
                </a:path>
              </a:pathLst>
            </a:custGeom>
            <a:solidFill>
              <a:srgbClr val="153E7E"/>
            </a:solidFill>
          </p:spPr>
          <p:txBody>
            <a:bodyPr wrap="square" lIns="0" tIns="0" rIns="0" bIns="0" rtlCol="0"/>
            <a:lstStyle/>
            <a:p>
              <a:endParaRPr sz="1227"/>
            </a:p>
          </p:txBody>
        </p:sp>
        <p:sp>
          <p:nvSpPr>
            <p:cNvPr id="7013" name="object 7013"/>
            <p:cNvSpPr/>
            <p:nvPr/>
          </p:nvSpPr>
          <p:spPr>
            <a:xfrm>
              <a:off x="3513353" y="6884671"/>
              <a:ext cx="24130" cy="22225"/>
            </a:xfrm>
            <a:custGeom>
              <a:avLst/>
              <a:gdLst/>
              <a:ahLst/>
              <a:cxnLst/>
              <a:rect l="l" t="t" r="r" b="b"/>
              <a:pathLst>
                <a:path w="24129" h="22225">
                  <a:moveTo>
                    <a:pt x="23748" y="0"/>
                  </a:moveTo>
                  <a:lnTo>
                    <a:pt x="20800" y="903"/>
                  </a:lnTo>
                  <a:lnTo>
                    <a:pt x="0" y="20052"/>
                  </a:lnTo>
                  <a:lnTo>
                    <a:pt x="0" y="21889"/>
                  </a:lnTo>
                  <a:lnTo>
                    <a:pt x="23748" y="0"/>
                  </a:lnTo>
                  <a:close/>
                </a:path>
              </a:pathLst>
            </a:custGeom>
            <a:solidFill>
              <a:srgbClr val="153F7F"/>
            </a:solidFill>
          </p:spPr>
          <p:txBody>
            <a:bodyPr wrap="square" lIns="0" tIns="0" rIns="0" bIns="0" rtlCol="0"/>
            <a:lstStyle/>
            <a:p>
              <a:endParaRPr sz="1227"/>
            </a:p>
          </p:txBody>
        </p:sp>
        <p:sp>
          <p:nvSpPr>
            <p:cNvPr id="7014" name="object 7014"/>
            <p:cNvSpPr/>
            <p:nvPr/>
          </p:nvSpPr>
          <p:spPr>
            <a:xfrm>
              <a:off x="3513353" y="6883578"/>
              <a:ext cx="27940" cy="25400"/>
            </a:xfrm>
            <a:custGeom>
              <a:avLst/>
              <a:gdLst/>
              <a:ahLst/>
              <a:cxnLst/>
              <a:rect l="l" t="t" r="r" b="b"/>
              <a:pathLst>
                <a:path w="27939" h="25400">
                  <a:moveTo>
                    <a:pt x="27317" y="0"/>
                  </a:moveTo>
                  <a:lnTo>
                    <a:pt x="23748" y="1093"/>
                  </a:lnTo>
                  <a:lnTo>
                    <a:pt x="0" y="22982"/>
                  </a:lnTo>
                  <a:lnTo>
                    <a:pt x="0" y="25178"/>
                  </a:lnTo>
                  <a:lnTo>
                    <a:pt x="27317" y="0"/>
                  </a:lnTo>
                  <a:close/>
                </a:path>
              </a:pathLst>
            </a:custGeom>
            <a:solidFill>
              <a:srgbClr val="163F80"/>
            </a:solidFill>
          </p:spPr>
          <p:txBody>
            <a:bodyPr wrap="square" lIns="0" tIns="0" rIns="0" bIns="0" rtlCol="0"/>
            <a:lstStyle/>
            <a:p>
              <a:endParaRPr sz="1227"/>
            </a:p>
          </p:txBody>
        </p:sp>
        <p:sp>
          <p:nvSpPr>
            <p:cNvPr id="7015" name="object 7015"/>
            <p:cNvSpPr/>
            <p:nvPr/>
          </p:nvSpPr>
          <p:spPr>
            <a:xfrm>
              <a:off x="3513353" y="6882761"/>
              <a:ext cx="30480" cy="27940"/>
            </a:xfrm>
            <a:custGeom>
              <a:avLst/>
              <a:gdLst/>
              <a:ahLst/>
              <a:cxnLst/>
              <a:rect l="l" t="t" r="r" b="b"/>
              <a:pathLst>
                <a:path w="30479" h="27940">
                  <a:moveTo>
                    <a:pt x="29984" y="0"/>
                  </a:moveTo>
                  <a:lnTo>
                    <a:pt x="26941" y="932"/>
                  </a:lnTo>
                  <a:lnTo>
                    <a:pt x="0" y="25860"/>
                  </a:lnTo>
                  <a:lnTo>
                    <a:pt x="0" y="27743"/>
                  </a:lnTo>
                  <a:lnTo>
                    <a:pt x="29984" y="0"/>
                  </a:lnTo>
                  <a:close/>
                </a:path>
              </a:pathLst>
            </a:custGeom>
            <a:solidFill>
              <a:srgbClr val="164080"/>
            </a:solidFill>
          </p:spPr>
          <p:txBody>
            <a:bodyPr wrap="square" lIns="0" tIns="0" rIns="0" bIns="0" rtlCol="0"/>
            <a:lstStyle/>
            <a:p>
              <a:endParaRPr sz="1227"/>
            </a:p>
          </p:txBody>
        </p:sp>
        <p:sp>
          <p:nvSpPr>
            <p:cNvPr id="7016" name="object 7016"/>
            <p:cNvSpPr/>
            <p:nvPr/>
          </p:nvSpPr>
          <p:spPr>
            <a:xfrm>
              <a:off x="3513353" y="6881794"/>
              <a:ext cx="33655" cy="30480"/>
            </a:xfrm>
            <a:custGeom>
              <a:avLst/>
              <a:gdLst/>
              <a:ahLst/>
              <a:cxnLst/>
              <a:rect l="l" t="t" r="r" b="b"/>
              <a:pathLst>
                <a:path w="33654" h="30479">
                  <a:moveTo>
                    <a:pt x="33142" y="0"/>
                  </a:moveTo>
                  <a:lnTo>
                    <a:pt x="29760" y="1036"/>
                  </a:lnTo>
                  <a:lnTo>
                    <a:pt x="0" y="28430"/>
                  </a:lnTo>
                  <a:lnTo>
                    <a:pt x="0" y="30364"/>
                  </a:lnTo>
                  <a:lnTo>
                    <a:pt x="33142" y="0"/>
                  </a:lnTo>
                  <a:close/>
                </a:path>
              </a:pathLst>
            </a:custGeom>
            <a:solidFill>
              <a:srgbClr val="164181"/>
            </a:solidFill>
          </p:spPr>
          <p:txBody>
            <a:bodyPr wrap="square" lIns="0" tIns="0" rIns="0" bIns="0" rtlCol="0"/>
            <a:lstStyle/>
            <a:p>
              <a:endParaRPr sz="1227"/>
            </a:p>
          </p:txBody>
        </p:sp>
        <p:sp>
          <p:nvSpPr>
            <p:cNvPr id="7017" name="object 7017"/>
            <p:cNvSpPr/>
            <p:nvPr/>
          </p:nvSpPr>
          <p:spPr>
            <a:xfrm>
              <a:off x="3513353" y="6880811"/>
              <a:ext cx="36830" cy="33655"/>
            </a:xfrm>
            <a:custGeom>
              <a:avLst/>
              <a:gdLst/>
              <a:ahLst/>
              <a:cxnLst/>
              <a:rect l="l" t="t" r="r" b="b"/>
              <a:pathLst>
                <a:path w="36829" h="33654">
                  <a:moveTo>
                    <a:pt x="36350" y="0"/>
                  </a:moveTo>
                  <a:lnTo>
                    <a:pt x="33142" y="982"/>
                  </a:lnTo>
                  <a:lnTo>
                    <a:pt x="0" y="31347"/>
                  </a:lnTo>
                  <a:lnTo>
                    <a:pt x="0" y="33422"/>
                  </a:lnTo>
                  <a:lnTo>
                    <a:pt x="36350" y="0"/>
                  </a:lnTo>
                  <a:close/>
                </a:path>
              </a:pathLst>
            </a:custGeom>
            <a:solidFill>
              <a:srgbClr val="164182"/>
            </a:solidFill>
          </p:spPr>
          <p:txBody>
            <a:bodyPr wrap="square" lIns="0" tIns="0" rIns="0" bIns="0" rtlCol="0"/>
            <a:lstStyle/>
            <a:p>
              <a:endParaRPr sz="1227"/>
            </a:p>
          </p:txBody>
        </p:sp>
        <p:sp>
          <p:nvSpPr>
            <p:cNvPr id="7018" name="object 7018"/>
            <p:cNvSpPr/>
            <p:nvPr/>
          </p:nvSpPr>
          <p:spPr>
            <a:xfrm>
              <a:off x="3513353" y="6880127"/>
              <a:ext cx="38735" cy="35560"/>
            </a:xfrm>
            <a:custGeom>
              <a:avLst/>
              <a:gdLst/>
              <a:ahLst/>
              <a:cxnLst/>
              <a:rect l="l" t="t" r="r" b="b"/>
              <a:pathLst>
                <a:path w="38735" h="35559">
                  <a:moveTo>
                    <a:pt x="38583" y="0"/>
                  </a:moveTo>
                  <a:lnTo>
                    <a:pt x="35799" y="852"/>
                  </a:lnTo>
                  <a:lnTo>
                    <a:pt x="0" y="33937"/>
                  </a:lnTo>
                  <a:lnTo>
                    <a:pt x="0" y="35562"/>
                  </a:lnTo>
                  <a:lnTo>
                    <a:pt x="38583" y="0"/>
                  </a:lnTo>
                  <a:close/>
                </a:path>
              </a:pathLst>
            </a:custGeom>
            <a:solidFill>
              <a:srgbClr val="164282"/>
            </a:solidFill>
          </p:spPr>
          <p:txBody>
            <a:bodyPr wrap="square" lIns="0" tIns="0" rIns="0" bIns="0" rtlCol="0"/>
            <a:lstStyle/>
            <a:p>
              <a:endParaRPr sz="1227"/>
            </a:p>
          </p:txBody>
        </p:sp>
        <p:sp>
          <p:nvSpPr>
            <p:cNvPr id="7019" name="object 7019"/>
            <p:cNvSpPr/>
            <p:nvPr/>
          </p:nvSpPr>
          <p:spPr>
            <a:xfrm>
              <a:off x="3513353" y="6879033"/>
              <a:ext cx="42545" cy="39370"/>
            </a:xfrm>
            <a:custGeom>
              <a:avLst/>
              <a:gdLst/>
              <a:ahLst/>
              <a:cxnLst/>
              <a:rect l="l" t="t" r="r" b="b"/>
              <a:pathLst>
                <a:path w="42545" h="39370">
                  <a:moveTo>
                    <a:pt x="42153" y="0"/>
                  </a:moveTo>
                  <a:lnTo>
                    <a:pt x="38583" y="1093"/>
                  </a:lnTo>
                  <a:lnTo>
                    <a:pt x="0" y="36656"/>
                  </a:lnTo>
                  <a:lnTo>
                    <a:pt x="0" y="38853"/>
                  </a:lnTo>
                  <a:lnTo>
                    <a:pt x="42153" y="0"/>
                  </a:lnTo>
                  <a:close/>
                </a:path>
              </a:pathLst>
            </a:custGeom>
            <a:solidFill>
              <a:srgbClr val="164383"/>
            </a:solidFill>
          </p:spPr>
          <p:txBody>
            <a:bodyPr wrap="square" lIns="0" tIns="0" rIns="0" bIns="0" rtlCol="0"/>
            <a:lstStyle/>
            <a:p>
              <a:endParaRPr sz="1227"/>
            </a:p>
          </p:txBody>
        </p:sp>
        <p:sp>
          <p:nvSpPr>
            <p:cNvPr id="7020" name="object 7020"/>
            <p:cNvSpPr/>
            <p:nvPr/>
          </p:nvSpPr>
          <p:spPr>
            <a:xfrm>
              <a:off x="3513353" y="6878097"/>
              <a:ext cx="45720" cy="41910"/>
            </a:xfrm>
            <a:custGeom>
              <a:avLst/>
              <a:gdLst/>
              <a:ahLst/>
              <a:cxnLst/>
              <a:rect l="l" t="t" r="r" b="b"/>
              <a:pathLst>
                <a:path w="45720" h="41909">
                  <a:moveTo>
                    <a:pt x="45209" y="0"/>
                  </a:moveTo>
                  <a:lnTo>
                    <a:pt x="42153" y="936"/>
                  </a:lnTo>
                  <a:lnTo>
                    <a:pt x="0" y="39789"/>
                  </a:lnTo>
                  <a:lnTo>
                    <a:pt x="0" y="41669"/>
                  </a:lnTo>
                  <a:lnTo>
                    <a:pt x="45209" y="0"/>
                  </a:lnTo>
                  <a:close/>
                </a:path>
              </a:pathLst>
            </a:custGeom>
            <a:solidFill>
              <a:srgbClr val="164384"/>
            </a:solidFill>
          </p:spPr>
          <p:txBody>
            <a:bodyPr wrap="square" lIns="0" tIns="0" rIns="0" bIns="0" rtlCol="0"/>
            <a:lstStyle/>
            <a:p>
              <a:endParaRPr sz="1227"/>
            </a:p>
          </p:txBody>
        </p:sp>
        <p:sp>
          <p:nvSpPr>
            <p:cNvPr id="7021" name="object 7021"/>
            <p:cNvSpPr/>
            <p:nvPr/>
          </p:nvSpPr>
          <p:spPr>
            <a:xfrm>
              <a:off x="3513353" y="6877174"/>
              <a:ext cx="48260" cy="44450"/>
            </a:xfrm>
            <a:custGeom>
              <a:avLst/>
              <a:gdLst/>
              <a:ahLst/>
              <a:cxnLst/>
              <a:rect l="l" t="t" r="r" b="b"/>
              <a:pathLst>
                <a:path w="48260" h="44450">
                  <a:moveTo>
                    <a:pt x="48221" y="0"/>
                  </a:moveTo>
                  <a:lnTo>
                    <a:pt x="44760" y="1060"/>
                  </a:lnTo>
                  <a:lnTo>
                    <a:pt x="0" y="42475"/>
                  </a:lnTo>
                  <a:lnTo>
                    <a:pt x="0" y="44445"/>
                  </a:lnTo>
                  <a:lnTo>
                    <a:pt x="48221" y="0"/>
                  </a:lnTo>
                  <a:close/>
                </a:path>
              </a:pathLst>
            </a:custGeom>
            <a:solidFill>
              <a:srgbClr val="164485"/>
            </a:solidFill>
          </p:spPr>
          <p:txBody>
            <a:bodyPr wrap="square" lIns="0" tIns="0" rIns="0" bIns="0" rtlCol="0"/>
            <a:lstStyle/>
            <a:p>
              <a:endParaRPr sz="1227"/>
            </a:p>
          </p:txBody>
        </p:sp>
        <p:sp>
          <p:nvSpPr>
            <p:cNvPr id="7022" name="object 7022"/>
            <p:cNvSpPr/>
            <p:nvPr/>
          </p:nvSpPr>
          <p:spPr>
            <a:xfrm>
              <a:off x="3513353" y="6876246"/>
              <a:ext cx="51435" cy="47625"/>
            </a:xfrm>
            <a:custGeom>
              <a:avLst/>
              <a:gdLst/>
              <a:ahLst/>
              <a:cxnLst/>
              <a:rect l="l" t="t" r="r" b="b"/>
              <a:pathLst>
                <a:path w="51435" h="47625">
                  <a:moveTo>
                    <a:pt x="51251" y="0"/>
                  </a:moveTo>
                  <a:lnTo>
                    <a:pt x="47796" y="1058"/>
                  </a:lnTo>
                  <a:lnTo>
                    <a:pt x="0" y="45270"/>
                  </a:lnTo>
                  <a:lnTo>
                    <a:pt x="0" y="47182"/>
                  </a:lnTo>
                  <a:lnTo>
                    <a:pt x="51251" y="0"/>
                  </a:lnTo>
                  <a:close/>
                </a:path>
              </a:pathLst>
            </a:custGeom>
            <a:solidFill>
              <a:srgbClr val="174585"/>
            </a:solidFill>
          </p:spPr>
          <p:txBody>
            <a:bodyPr wrap="square" lIns="0" tIns="0" rIns="0" bIns="0" rtlCol="0"/>
            <a:lstStyle/>
            <a:p>
              <a:endParaRPr sz="1227"/>
            </a:p>
          </p:txBody>
        </p:sp>
        <p:sp>
          <p:nvSpPr>
            <p:cNvPr id="7023" name="object 7023"/>
            <p:cNvSpPr/>
            <p:nvPr/>
          </p:nvSpPr>
          <p:spPr>
            <a:xfrm>
              <a:off x="3513353" y="6875320"/>
              <a:ext cx="54610" cy="50165"/>
            </a:xfrm>
            <a:custGeom>
              <a:avLst/>
              <a:gdLst/>
              <a:ahLst/>
              <a:cxnLst/>
              <a:rect l="l" t="t" r="r" b="b"/>
              <a:pathLst>
                <a:path w="54610" h="50165">
                  <a:moveTo>
                    <a:pt x="54272" y="0"/>
                  </a:moveTo>
                  <a:lnTo>
                    <a:pt x="51251" y="925"/>
                  </a:lnTo>
                  <a:lnTo>
                    <a:pt x="0" y="48108"/>
                  </a:lnTo>
                  <a:lnTo>
                    <a:pt x="0" y="49979"/>
                  </a:lnTo>
                  <a:lnTo>
                    <a:pt x="54272" y="0"/>
                  </a:lnTo>
                  <a:close/>
                </a:path>
              </a:pathLst>
            </a:custGeom>
            <a:solidFill>
              <a:srgbClr val="174586"/>
            </a:solidFill>
          </p:spPr>
          <p:txBody>
            <a:bodyPr wrap="square" lIns="0" tIns="0" rIns="0" bIns="0" rtlCol="0"/>
            <a:lstStyle/>
            <a:p>
              <a:endParaRPr sz="1227"/>
            </a:p>
          </p:txBody>
        </p:sp>
        <p:sp>
          <p:nvSpPr>
            <p:cNvPr id="7024" name="object 7024"/>
            <p:cNvSpPr/>
            <p:nvPr/>
          </p:nvSpPr>
          <p:spPr>
            <a:xfrm>
              <a:off x="3513353" y="6874438"/>
              <a:ext cx="57150" cy="52705"/>
            </a:xfrm>
            <a:custGeom>
              <a:avLst/>
              <a:gdLst/>
              <a:ahLst/>
              <a:cxnLst/>
              <a:rect l="l" t="t" r="r" b="b"/>
              <a:pathLst>
                <a:path w="57150" h="52704">
                  <a:moveTo>
                    <a:pt x="57154" y="0"/>
                  </a:moveTo>
                  <a:lnTo>
                    <a:pt x="54272" y="882"/>
                  </a:lnTo>
                  <a:lnTo>
                    <a:pt x="0" y="50862"/>
                  </a:lnTo>
                  <a:lnTo>
                    <a:pt x="0" y="52611"/>
                  </a:lnTo>
                  <a:lnTo>
                    <a:pt x="57154" y="0"/>
                  </a:lnTo>
                  <a:close/>
                </a:path>
              </a:pathLst>
            </a:custGeom>
            <a:solidFill>
              <a:srgbClr val="174687"/>
            </a:solidFill>
          </p:spPr>
          <p:txBody>
            <a:bodyPr wrap="square" lIns="0" tIns="0" rIns="0" bIns="0" rtlCol="0"/>
            <a:lstStyle/>
            <a:p>
              <a:endParaRPr sz="1227"/>
            </a:p>
          </p:txBody>
        </p:sp>
        <p:sp>
          <p:nvSpPr>
            <p:cNvPr id="7025" name="object 7025"/>
            <p:cNvSpPr/>
            <p:nvPr/>
          </p:nvSpPr>
          <p:spPr>
            <a:xfrm>
              <a:off x="3513353" y="6873500"/>
              <a:ext cx="60325" cy="55880"/>
            </a:xfrm>
            <a:custGeom>
              <a:avLst/>
              <a:gdLst/>
              <a:ahLst/>
              <a:cxnLst/>
              <a:rect l="l" t="t" r="r" b="b"/>
              <a:pathLst>
                <a:path w="60325" h="55879">
                  <a:moveTo>
                    <a:pt x="60214" y="0"/>
                  </a:moveTo>
                  <a:lnTo>
                    <a:pt x="57153" y="937"/>
                  </a:lnTo>
                  <a:lnTo>
                    <a:pt x="0" y="53548"/>
                  </a:lnTo>
                  <a:lnTo>
                    <a:pt x="0" y="55428"/>
                  </a:lnTo>
                  <a:lnTo>
                    <a:pt x="60214" y="0"/>
                  </a:lnTo>
                  <a:close/>
                </a:path>
              </a:pathLst>
            </a:custGeom>
            <a:solidFill>
              <a:srgbClr val="174788"/>
            </a:solidFill>
          </p:spPr>
          <p:txBody>
            <a:bodyPr wrap="square" lIns="0" tIns="0" rIns="0" bIns="0" rtlCol="0"/>
            <a:lstStyle/>
            <a:p>
              <a:endParaRPr sz="1227"/>
            </a:p>
          </p:txBody>
        </p:sp>
        <p:sp>
          <p:nvSpPr>
            <p:cNvPr id="7026" name="object 7026"/>
            <p:cNvSpPr/>
            <p:nvPr/>
          </p:nvSpPr>
          <p:spPr>
            <a:xfrm>
              <a:off x="3513353" y="6872629"/>
              <a:ext cx="63500" cy="58419"/>
            </a:xfrm>
            <a:custGeom>
              <a:avLst/>
              <a:gdLst/>
              <a:ahLst/>
              <a:cxnLst/>
              <a:rect l="l" t="t" r="r" b="b"/>
              <a:pathLst>
                <a:path w="63500" h="58420">
                  <a:moveTo>
                    <a:pt x="63056" y="0"/>
                  </a:moveTo>
                  <a:lnTo>
                    <a:pt x="60214" y="870"/>
                  </a:lnTo>
                  <a:lnTo>
                    <a:pt x="0" y="56299"/>
                  </a:lnTo>
                  <a:lnTo>
                    <a:pt x="0" y="58119"/>
                  </a:lnTo>
                  <a:lnTo>
                    <a:pt x="63056" y="0"/>
                  </a:lnTo>
                  <a:close/>
                </a:path>
              </a:pathLst>
            </a:custGeom>
            <a:solidFill>
              <a:srgbClr val="174888"/>
            </a:solidFill>
          </p:spPr>
          <p:txBody>
            <a:bodyPr wrap="square" lIns="0" tIns="0" rIns="0" bIns="0" rtlCol="0"/>
            <a:lstStyle/>
            <a:p>
              <a:endParaRPr sz="1227"/>
            </a:p>
          </p:txBody>
        </p:sp>
        <p:sp>
          <p:nvSpPr>
            <p:cNvPr id="7027" name="object 7027"/>
            <p:cNvSpPr/>
            <p:nvPr/>
          </p:nvSpPr>
          <p:spPr>
            <a:xfrm>
              <a:off x="3513353" y="6871696"/>
              <a:ext cx="66675" cy="60960"/>
            </a:xfrm>
            <a:custGeom>
              <a:avLst/>
              <a:gdLst/>
              <a:ahLst/>
              <a:cxnLst/>
              <a:rect l="l" t="t" r="r" b="b"/>
              <a:pathLst>
                <a:path w="66675" h="60959">
                  <a:moveTo>
                    <a:pt x="66104" y="0"/>
                  </a:moveTo>
                  <a:lnTo>
                    <a:pt x="63056" y="933"/>
                  </a:lnTo>
                  <a:lnTo>
                    <a:pt x="0" y="59053"/>
                  </a:lnTo>
                  <a:lnTo>
                    <a:pt x="0" y="60857"/>
                  </a:lnTo>
                  <a:lnTo>
                    <a:pt x="66104" y="0"/>
                  </a:lnTo>
                  <a:close/>
                </a:path>
              </a:pathLst>
            </a:custGeom>
            <a:solidFill>
              <a:srgbClr val="174889"/>
            </a:solidFill>
          </p:spPr>
          <p:txBody>
            <a:bodyPr wrap="square" lIns="0" tIns="0" rIns="0" bIns="0" rtlCol="0"/>
            <a:lstStyle/>
            <a:p>
              <a:endParaRPr sz="1227"/>
            </a:p>
          </p:txBody>
        </p:sp>
        <p:sp>
          <p:nvSpPr>
            <p:cNvPr id="7028" name="object 7028"/>
            <p:cNvSpPr/>
            <p:nvPr/>
          </p:nvSpPr>
          <p:spPr>
            <a:xfrm>
              <a:off x="3513353" y="6870601"/>
              <a:ext cx="69850" cy="64769"/>
            </a:xfrm>
            <a:custGeom>
              <a:avLst/>
              <a:gdLst/>
              <a:ahLst/>
              <a:cxnLst/>
              <a:rect l="l" t="t" r="r" b="b"/>
              <a:pathLst>
                <a:path w="69850" h="64770">
                  <a:moveTo>
                    <a:pt x="69678" y="0"/>
                  </a:moveTo>
                  <a:lnTo>
                    <a:pt x="66104" y="1094"/>
                  </a:lnTo>
                  <a:lnTo>
                    <a:pt x="0" y="61952"/>
                  </a:lnTo>
                  <a:lnTo>
                    <a:pt x="0" y="64147"/>
                  </a:lnTo>
                  <a:lnTo>
                    <a:pt x="69678" y="0"/>
                  </a:lnTo>
                  <a:close/>
                </a:path>
              </a:pathLst>
            </a:custGeom>
            <a:solidFill>
              <a:srgbClr val="17498A"/>
            </a:solidFill>
          </p:spPr>
          <p:txBody>
            <a:bodyPr wrap="square" lIns="0" tIns="0" rIns="0" bIns="0" rtlCol="0"/>
            <a:lstStyle/>
            <a:p>
              <a:endParaRPr sz="1227"/>
            </a:p>
          </p:txBody>
        </p:sp>
        <p:sp>
          <p:nvSpPr>
            <p:cNvPr id="7029" name="object 7029"/>
            <p:cNvSpPr/>
            <p:nvPr/>
          </p:nvSpPr>
          <p:spPr>
            <a:xfrm>
              <a:off x="3513353" y="6869887"/>
              <a:ext cx="72390" cy="66675"/>
            </a:xfrm>
            <a:custGeom>
              <a:avLst/>
              <a:gdLst/>
              <a:ahLst/>
              <a:cxnLst/>
              <a:rect l="l" t="t" r="r" b="b"/>
              <a:pathLst>
                <a:path w="72389" h="66675">
                  <a:moveTo>
                    <a:pt x="72008" y="0"/>
                  </a:moveTo>
                  <a:lnTo>
                    <a:pt x="69006" y="919"/>
                  </a:lnTo>
                  <a:lnTo>
                    <a:pt x="0" y="64750"/>
                  </a:lnTo>
                  <a:lnTo>
                    <a:pt x="0" y="66371"/>
                  </a:lnTo>
                  <a:lnTo>
                    <a:pt x="72008" y="0"/>
                  </a:lnTo>
                  <a:close/>
                </a:path>
              </a:pathLst>
            </a:custGeom>
            <a:solidFill>
              <a:srgbClr val="174A8A"/>
            </a:solidFill>
          </p:spPr>
          <p:txBody>
            <a:bodyPr wrap="square" lIns="0" tIns="0" rIns="0" bIns="0" rtlCol="0"/>
            <a:lstStyle/>
            <a:p>
              <a:endParaRPr sz="1227"/>
            </a:p>
          </p:txBody>
        </p:sp>
        <p:sp>
          <p:nvSpPr>
            <p:cNvPr id="7030" name="object 7030"/>
            <p:cNvSpPr/>
            <p:nvPr/>
          </p:nvSpPr>
          <p:spPr>
            <a:xfrm>
              <a:off x="3513353" y="6869887"/>
              <a:ext cx="72390" cy="68580"/>
            </a:xfrm>
            <a:custGeom>
              <a:avLst/>
              <a:gdLst/>
              <a:ahLst/>
              <a:cxnLst/>
              <a:rect l="l" t="t" r="r" b="b"/>
              <a:pathLst>
                <a:path w="72389" h="68579">
                  <a:moveTo>
                    <a:pt x="72009" y="0"/>
                  </a:moveTo>
                  <a:lnTo>
                    <a:pt x="0" y="66371"/>
                  </a:lnTo>
                  <a:lnTo>
                    <a:pt x="0" y="68328"/>
                  </a:lnTo>
                  <a:lnTo>
                    <a:pt x="72019" y="2183"/>
                  </a:lnTo>
                  <a:lnTo>
                    <a:pt x="72009" y="0"/>
                  </a:lnTo>
                  <a:close/>
                </a:path>
              </a:pathLst>
            </a:custGeom>
            <a:solidFill>
              <a:srgbClr val="184A8B"/>
            </a:solidFill>
          </p:spPr>
          <p:txBody>
            <a:bodyPr wrap="square" lIns="0" tIns="0" rIns="0" bIns="0" rtlCol="0"/>
            <a:lstStyle/>
            <a:p>
              <a:endParaRPr sz="1227"/>
            </a:p>
          </p:txBody>
        </p:sp>
        <p:sp>
          <p:nvSpPr>
            <p:cNvPr id="7031" name="object 7031"/>
            <p:cNvSpPr/>
            <p:nvPr/>
          </p:nvSpPr>
          <p:spPr>
            <a:xfrm>
              <a:off x="3513353" y="6871759"/>
              <a:ext cx="72390" cy="68580"/>
            </a:xfrm>
            <a:custGeom>
              <a:avLst/>
              <a:gdLst/>
              <a:ahLst/>
              <a:cxnLst/>
              <a:rect l="l" t="t" r="r" b="b"/>
              <a:pathLst>
                <a:path w="72389" h="68579">
                  <a:moveTo>
                    <a:pt x="72018" y="0"/>
                  </a:moveTo>
                  <a:lnTo>
                    <a:pt x="0" y="66379"/>
                  </a:lnTo>
                  <a:lnTo>
                    <a:pt x="0" y="68145"/>
                  </a:lnTo>
                  <a:lnTo>
                    <a:pt x="72027" y="1843"/>
                  </a:lnTo>
                  <a:lnTo>
                    <a:pt x="72018" y="0"/>
                  </a:lnTo>
                  <a:close/>
                </a:path>
              </a:pathLst>
            </a:custGeom>
            <a:solidFill>
              <a:srgbClr val="184B8C"/>
            </a:solidFill>
          </p:spPr>
          <p:txBody>
            <a:bodyPr wrap="square" lIns="0" tIns="0" rIns="0" bIns="0" rtlCol="0"/>
            <a:lstStyle/>
            <a:p>
              <a:endParaRPr sz="1227"/>
            </a:p>
          </p:txBody>
        </p:sp>
        <p:sp>
          <p:nvSpPr>
            <p:cNvPr id="7032" name="object 7032"/>
            <p:cNvSpPr/>
            <p:nvPr/>
          </p:nvSpPr>
          <p:spPr>
            <a:xfrm>
              <a:off x="3513340" y="6873608"/>
              <a:ext cx="72390" cy="70485"/>
            </a:xfrm>
            <a:custGeom>
              <a:avLst/>
              <a:gdLst/>
              <a:ahLst/>
              <a:cxnLst/>
              <a:rect l="l" t="t" r="r" b="b"/>
              <a:pathLst>
                <a:path w="72389" h="70484">
                  <a:moveTo>
                    <a:pt x="72047" y="1866"/>
                  </a:moveTo>
                  <a:lnTo>
                    <a:pt x="72034" y="0"/>
                  </a:lnTo>
                  <a:lnTo>
                    <a:pt x="12" y="66306"/>
                  </a:lnTo>
                  <a:lnTo>
                    <a:pt x="12" y="68097"/>
                  </a:lnTo>
                  <a:lnTo>
                    <a:pt x="0" y="70294"/>
                  </a:lnTo>
                  <a:lnTo>
                    <a:pt x="72047" y="4051"/>
                  </a:lnTo>
                  <a:lnTo>
                    <a:pt x="72047" y="1866"/>
                  </a:lnTo>
                  <a:close/>
                </a:path>
              </a:pathLst>
            </a:custGeom>
            <a:solidFill>
              <a:srgbClr val="184C8D"/>
            </a:solidFill>
          </p:spPr>
          <p:txBody>
            <a:bodyPr wrap="square" lIns="0" tIns="0" rIns="0" bIns="0" rtlCol="0"/>
            <a:lstStyle/>
            <a:p>
              <a:endParaRPr sz="1227"/>
            </a:p>
          </p:txBody>
        </p:sp>
        <p:sp>
          <p:nvSpPr>
            <p:cNvPr id="7033" name="object 7033"/>
            <p:cNvSpPr/>
            <p:nvPr/>
          </p:nvSpPr>
          <p:spPr>
            <a:xfrm>
              <a:off x="3513353" y="6877654"/>
              <a:ext cx="72390" cy="67945"/>
            </a:xfrm>
            <a:custGeom>
              <a:avLst/>
              <a:gdLst/>
              <a:ahLst/>
              <a:cxnLst/>
              <a:rect l="l" t="t" r="r" b="b"/>
              <a:pathLst>
                <a:path w="72389" h="67945">
                  <a:moveTo>
                    <a:pt x="72046" y="0"/>
                  </a:moveTo>
                  <a:lnTo>
                    <a:pt x="0" y="66242"/>
                  </a:lnTo>
                  <a:lnTo>
                    <a:pt x="0" y="67732"/>
                  </a:lnTo>
                  <a:lnTo>
                    <a:pt x="72053" y="1320"/>
                  </a:lnTo>
                  <a:lnTo>
                    <a:pt x="72046" y="0"/>
                  </a:lnTo>
                  <a:close/>
                </a:path>
              </a:pathLst>
            </a:custGeom>
            <a:solidFill>
              <a:srgbClr val="184D8E"/>
            </a:solidFill>
          </p:spPr>
          <p:txBody>
            <a:bodyPr wrap="square" lIns="0" tIns="0" rIns="0" bIns="0" rtlCol="0"/>
            <a:lstStyle/>
            <a:p>
              <a:endParaRPr sz="1227"/>
            </a:p>
          </p:txBody>
        </p:sp>
        <p:sp>
          <p:nvSpPr>
            <p:cNvPr id="7034" name="object 7034"/>
            <p:cNvSpPr/>
            <p:nvPr/>
          </p:nvSpPr>
          <p:spPr>
            <a:xfrm>
              <a:off x="3513353" y="6878980"/>
              <a:ext cx="72390" cy="70485"/>
            </a:xfrm>
            <a:custGeom>
              <a:avLst/>
              <a:gdLst/>
              <a:ahLst/>
              <a:cxnLst/>
              <a:rect l="l" t="t" r="r" b="b"/>
              <a:pathLst>
                <a:path w="72389" h="70484">
                  <a:moveTo>
                    <a:pt x="72072" y="4064"/>
                  </a:moveTo>
                  <a:lnTo>
                    <a:pt x="72059" y="2184"/>
                  </a:lnTo>
                  <a:lnTo>
                    <a:pt x="72047" y="0"/>
                  </a:lnTo>
                  <a:lnTo>
                    <a:pt x="0" y="66408"/>
                  </a:lnTo>
                  <a:lnTo>
                    <a:pt x="0" y="68351"/>
                  </a:lnTo>
                  <a:lnTo>
                    <a:pt x="0" y="68605"/>
                  </a:lnTo>
                  <a:lnTo>
                    <a:pt x="0" y="70485"/>
                  </a:lnTo>
                  <a:lnTo>
                    <a:pt x="72072" y="4064"/>
                  </a:lnTo>
                  <a:close/>
                </a:path>
              </a:pathLst>
            </a:custGeom>
            <a:solidFill>
              <a:srgbClr val="184E8F"/>
            </a:solidFill>
          </p:spPr>
          <p:txBody>
            <a:bodyPr wrap="square" lIns="0" tIns="0" rIns="0" bIns="0" rtlCol="0"/>
            <a:lstStyle/>
            <a:p>
              <a:endParaRPr sz="1227"/>
            </a:p>
          </p:txBody>
        </p:sp>
        <p:sp>
          <p:nvSpPr>
            <p:cNvPr id="7035" name="object 7035"/>
            <p:cNvSpPr/>
            <p:nvPr/>
          </p:nvSpPr>
          <p:spPr>
            <a:xfrm>
              <a:off x="3513353" y="6883034"/>
              <a:ext cx="72390" cy="67945"/>
            </a:xfrm>
            <a:custGeom>
              <a:avLst/>
              <a:gdLst/>
              <a:ahLst/>
              <a:cxnLst/>
              <a:rect l="l" t="t" r="r" b="b"/>
              <a:pathLst>
                <a:path w="72389" h="67945">
                  <a:moveTo>
                    <a:pt x="72072" y="0"/>
                  </a:moveTo>
                  <a:lnTo>
                    <a:pt x="0" y="66430"/>
                  </a:lnTo>
                  <a:lnTo>
                    <a:pt x="0" y="67937"/>
                  </a:lnTo>
                  <a:lnTo>
                    <a:pt x="72081" y="1812"/>
                  </a:lnTo>
                  <a:lnTo>
                    <a:pt x="72072" y="0"/>
                  </a:lnTo>
                  <a:close/>
                </a:path>
              </a:pathLst>
            </a:custGeom>
            <a:solidFill>
              <a:srgbClr val="184F90"/>
            </a:solidFill>
          </p:spPr>
          <p:txBody>
            <a:bodyPr wrap="square" lIns="0" tIns="0" rIns="0" bIns="0" rtlCol="0"/>
            <a:lstStyle/>
            <a:p>
              <a:endParaRPr sz="1227"/>
            </a:p>
          </p:txBody>
        </p:sp>
        <p:sp>
          <p:nvSpPr>
            <p:cNvPr id="7036" name="object 7036"/>
            <p:cNvSpPr/>
            <p:nvPr/>
          </p:nvSpPr>
          <p:spPr>
            <a:xfrm>
              <a:off x="3513353" y="6884557"/>
              <a:ext cx="72390" cy="68580"/>
            </a:xfrm>
            <a:custGeom>
              <a:avLst/>
              <a:gdLst/>
              <a:ahLst/>
              <a:cxnLst/>
              <a:rect l="l" t="t" r="r" b="b"/>
              <a:pathLst>
                <a:path w="72389" h="68579">
                  <a:moveTo>
                    <a:pt x="72080" y="0"/>
                  </a:moveTo>
                  <a:lnTo>
                    <a:pt x="0" y="66358"/>
                  </a:lnTo>
                  <a:lnTo>
                    <a:pt x="0" y="68553"/>
                  </a:lnTo>
                  <a:lnTo>
                    <a:pt x="72090" y="2185"/>
                  </a:lnTo>
                  <a:lnTo>
                    <a:pt x="72080" y="0"/>
                  </a:lnTo>
                  <a:close/>
                </a:path>
              </a:pathLst>
            </a:custGeom>
            <a:solidFill>
              <a:srgbClr val="195091"/>
            </a:solidFill>
          </p:spPr>
          <p:txBody>
            <a:bodyPr wrap="square" lIns="0" tIns="0" rIns="0" bIns="0" rtlCol="0"/>
            <a:lstStyle/>
            <a:p>
              <a:endParaRPr sz="1227"/>
            </a:p>
          </p:txBody>
        </p:sp>
        <p:sp>
          <p:nvSpPr>
            <p:cNvPr id="7037" name="object 7037"/>
            <p:cNvSpPr/>
            <p:nvPr/>
          </p:nvSpPr>
          <p:spPr>
            <a:xfrm>
              <a:off x="3513340" y="6886752"/>
              <a:ext cx="72390" cy="70485"/>
            </a:xfrm>
            <a:custGeom>
              <a:avLst/>
              <a:gdLst/>
              <a:ahLst/>
              <a:cxnLst/>
              <a:rect l="l" t="t" r="r" b="b"/>
              <a:pathLst>
                <a:path w="72389" h="70484">
                  <a:moveTo>
                    <a:pt x="72110" y="1460"/>
                  </a:moveTo>
                  <a:lnTo>
                    <a:pt x="72097" y="0"/>
                  </a:lnTo>
                  <a:lnTo>
                    <a:pt x="12" y="66370"/>
                  </a:lnTo>
                  <a:lnTo>
                    <a:pt x="12" y="67792"/>
                  </a:lnTo>
                  <a:lnTo>
                    <a:pt x="0" y="69977"/>
                  </a:lnTo>
                  <a:lnTo>
                    <a:pt x="72110" y="3606"/>
                  </a:lnTo>
                  <a:lnTo>
                    <a:pt x="72097" y="1473"/>
                  </a:lnTo>
                  <a:close/>
                </a:path>
              </a:pathLst>
            </a:custGeom>
            <a:solidFill>
              <a:srgbClr val="195192"/>
            </a:solidFill>
          </p:spPr>
          <p:txBody>
            <a:bodyPr wrap="square" lIns="0" tIns="0" rIns="0" bIns="0" rtlCol="0"/>
            <a:lstStyle/>
            <a:p>
              <a:endParaRPr sz="1227"/>
            </a:p>
          </p:txBody>
        </p:sp>
        <p:sp>
          <p:nvSpPr>
            <p:cNvPr id="7038" name="object 7038"/>
            <p:cNvSpPr/>
            <p:nvPr/>
          </p:nvSpPr>
          <p:spPr>
            <a:xfrm>
              <a:off x="3513353" y="6890352"/>
              <a:ext cx="72390" cy="68580"/>
            </a:xfrm>
            <a:custGeom>
              <a:avLst/>
              <a:gdLst/>
              <a:ahLst/>
              <a:cxnLst/>
              <a:rect l="l" t="t" r="r" b="b"/>
              <a:pathLst>
                <a:path w="72389" h="68579">
                  <a:moveTo>
                    <a:pt x="72108" y="0"/>
                  </a:moveTo>
                  <a:lnTo>
                    <a:pt x="0" y="66377"/>
                  </a:lnTo>
                  <a:lnTo>
                    <a:pt x="0" y="68256"/>
                  </a:lnTo>
                  <a:lnTo>
                    <a:pt x="72117" y="1871"/>
                  </a:lnTo>
                  <a:lnTo>
                    <a:pt x="72108" y="0"/>
                  </a:lnTo>
                  <a:close/>
                </a:path>
              </a:pathLst>
            </a:custGeom>
            <a:solidFill>
              <a:srgbClr val="195293"/>
            </a:solidFill>
          </p:spPr>
          <p:txBody>
            <a:bodyPr wrap="square" lIns="0" tIns="0" rIns="0" bIns="0" rtlCol="0"/>
            <a:lstStyle/>
            <a:p>
              <a:endParaRPr sz="1227"/>
            </a:p>
          </p:txBody>
        </p:sp>
        <p:sp>
          <p:nvSpPr>
            <p:cNvPr id="7039" name="object 7039"/>
            <p:cNvSpPr/>
            <p:nvPr/>
          </p:nvSpPr>
          <p:spPr>
            <a:xfrm>
              <a:off x="3513353" y="6892226"/>
              <a:ext cx="72390" cy="70485"/>
            </a:xfrm>
            <a:custGeom>
              <a:avLst/>
              <a:gdLst/>
              <a:ahLst/>
              <a:cxnLst/>
              <a:rect l="l" t="t" r="r" b="b"/>
              <a:pathLst>
                <a:path w="72389" h="70484">
                  <a:moveTo>
                    <a:pt x="72123" y="1689"/>
                  </a:moveTo>
                  <a:lnTo>
                    <a:pt x="72110" y="0"/>
                  </a:lnTo>
                  <a:lnTo>
                    <a:pt x="0" y="66382"/>
                  </a:lnTo>
                  <a:lnTo>
                    <a:pt x="0" y="67856"/>
                  </a:lnTo>
                  <a:lnTo>
                    <a:pt x="0" y="68529"/>
                  </a:lnTo>
                  <a:lnTo>
                    <a:pt x="0" y="70015"/>
                  </a:lnTo>
                  <a:lnTo>
                    <a:pt x="72123" y="3606"/>
                  </a:lnTo>
                  <a:lnTo>
                    <a:pt x="72123" y="1790"/>
                  </a:lnTo>
                  <a:close/>
                </a:path>
              </a:pathLst>
            </a:custGeom>
            <a:solidFill>
              <a:srgbClr val="195394"/>
            </a:solidFill>
          </p:spPr>
          <p:txBody>
            <a:bodyPr wrap="square" lIns="0" tIns="0" rIns="0" bIns="0" rtlCol="0"/>
            <a:lstStyle/>
            <a:p>
              <a:endParaRPr sz="1227"/>
            </a:p>
          </p:txBody>
        </p:sp>
        <p:sp>
          <p:nvSpPr>
            <p:cNvPr id="7040" name="object 7040"/>
            <p:cNvSpPr/>
            <p:nvPr/>
          </p:nvSpPr>
          <p:spPr>
            <a:xfrm>
              <a:off x="3513353" y="6895826"/>
              <a:ext cx="72390" cy="68580"/>
            </a:xfrm>
            <a:custGeom>
              <a:avLst/>
              <a:gdLst/>
              <a:ahLst/>
              <a:cxnLst/>
              <a:rect l="l" t="t" r="r" b="b"/>
              <a:pathLst>
                <a:path w="72389" h="68579">
                  <a:moveTo>
                    <a:pt x="72135" y="0"/>
                  </a:moveTo>
                  <a:lnTo>
                    <a:pt x="0" y="66408"/>
                  </a:lnTo>
                  <a:lnTo>
                    <a:pt x="0" y="68276"/>
                  </a:lnTo>
                  <a:lnTo>
                    <a:pt x="72143" y="1781"/>
                  </a:lnTo>
                  <a:lnTo>
                    <a:pt x="72135" y="0"/>
                  </a:lnTo>
                  <a:close/>
                </a:path>
              </a:pathLst>
            </a:custGeom>
            <a:solidFill>
              <a:srgbClr val="195495"/>
            </a:solidFill>
          </p:spPr>
          <p:txBody>
            <a:bodyPr wrap="square" lIns="0" tIns="0" rIns="0" bIns="0" rtlCol="0"/>
            <a:lstStyle/>
            <a:p>
              <a:endParaRPr sz="1227"/>
            </a:p>
          </p:txBody>
        </p:sp>
        <p:sp>
          <p:nvSpPr>
            <p:cNvPr id="7041" name="object 7041"/>
            <p:cNvSpPr/>
            <p:nvPr/>
          </p:nvSpPr>
          <p:spPr>
            <a:xfrm>
              <a:off x="3513353" y="6897313"/>
              <a:ext cx="72390" cy="69215"/>
            </a:xfrm>
            <a:custGeom>
              <a:avLst/>
              <a:gdLst/>
              <a:ahLst/>
              <a:cxnLst/>
              <a:rect l="l" t="t" r="r" b="b"/>
              <a:pathLst>
                <a:path w="72389" h="69215">
                  <a:moveTo>
                    <a:pt x="72142" y="0"/>
                  </a:moveTo>
                  <a:lnTo>
                    <a:pt x="0" y="66750"/>
                  </a:lnTo>
                  <a:lnTo>
                    <a:pt x="0" y="68642"/>
                  </a:lnTo>
                  <a:lnTo>
                    <a:pt x="72152" y="2138"/>
                  </a:lnTo>
                  <a:lnTo>
                    <a:pt x="72142" y="0"/>
                  </a:lnTo>
                  <a:close/>
                </a:path>
              </a:pathLst>
            </a:custGeom>
            <a:solidFill>
              <a:srgbClr val="195596"/>
            </a:solidFill>
          </p:spPr>
          <p:txBody>
            <a:bodyPr wrap="square" lIns="0" tIns="0" rIns="0" bIns="0" rtlCol="0"/>
            <a:lstStyle/>
            <a:p>
              <a:endParaRPr sz="1227"/>
            </a:p>
          </p:txBody>
        </p:sp>
        <p:sp>
          <p:nvSpPr>
            <p:cNvPr id="7042" name="object 7042"/>
            <p:cNvSpPr/>
            <p:nvPr/>
          </p:nvSpPr>
          <p:spPr>
            <a:xfrm>
              <a:off x="3513353" y="6899452"/>
              <a:ext cx="72390" cy="68580"/>
            </a:xfrm>
            <a:custGeom>
              <a:avLst/>
              <a:gdLst/>
              <a:ahLst/>
              <a:cxnLst/>
              <a:rect l="l" t="t" r="r" b="b"/>
              <a:pathLst>
                <a:path w="72389" h="68579">
                  <a:moveTo>
                    <a:pt x="72152" y="0"/>
                  </a:moveTo>
                  <a:lnTo>
                    <a:pt x="0" y="66503"/>
                  </a:lnTo>
                  <a:lnTo>
                    <a:pt x="0" y="68384"/>
                  </a:lnTo>
                  <a:lnTo>
                    <a:pt x="72161" y="1872"/>
                  </a:lnTo>
                  <a:lnTo>
                    <a:pt x="72152" y="0"/>
                  </a:lnTo>
                  <a:close/>
                </a:path>
              </a:pathLst>
            </a:custGeom>
            <a:solidFill>
              <a:srgbClr val="1A5597"/>
            </a:solidFill>
          </p:spPr>
          <p:txBody>
            <a:bodyPr wrap="square" lIns="0" tIns="0" rIns="0" bIns="0" rtlCol="0"/>
            <a:lstStyle/>
            <a:p>
              <a:endParaRPr sz="1227"/>
            </a:p>
          </p:txBody>
        </p:sp>
        <p:sp>
          <p:nvSpPr>
            <p:cNvPr id="7043" name="object 7043"/>
            <p:cNvSpPr/>
            <p:nvPr/>
          </p:nvSpPr>
          <p:spPr>
            <a:xfrm>
              <a:off x="3513353" y="6901324"/>
              <a:ext cx="72390" cy="69215"/>
            </a:xfrm>
            <a:custGeom>
              <a:avLst/>
              <a:gdLst/>
              <a:ahLst/>
              <a:cxnLst/>
              <a:rect l="l" t="t" r="r" b="b"/>
              <a:pathLst>
                <a:path w="72389" h="69215">
                  <a:moveTo>
                    <a:pt x="72161" y="0"/>
                  </a:moveTo>
                  <a:lnTo>
                    <a:pt x="0" y="66512"/>
                  </a:lnTo>
                  <a:lnTo>
                    <a:pt x="0" y="68681"/>
                  </a:lnTo>
                  <a:lnTo>
                    <a:pt x="72171" y="1904"/>
                  </a:lnTo>
                  <a:lnTo>
                    <a:pt x="72161" y="0"/>
                  </a:lnTo>
                  <a:close/>
                </a:path>
              </a:pathLst>
            </a:custGeom>
            <a:solidFill>
              <a:srgbClr val="1A5697"/>
            </a:solidFill>
          </p:spPr>
          <p:txBody>
            <a:bodyPr wrap="square" lIns="0" tIns="0" rIns="0" bIns="0" rtlCol="0"/>
            <a:lstStyle/>
            <a:p>
              <a:endParaRPr sz="1227"/>
            </a:p>
          </p:txBody>
        </p:sp>
        <p:sp>
          <p:nvSpPr>
            <p:cNvPr id="7044" name="object 7044"/>
            <p:cNvSpPr/>
            <p:nvPr/>
          </p:nvSpPr>
          <p:spPr>
            <a:xfrm>
              <a:off x="3513353" y="6903229"/>
              <a:ext cx="72390" cy="68580"/>
            </a:xfrm>
            <a:custGeom>
              <a:avLst/>
              <a:gdLst/>
              <a:ahLst/>
              <a:cxnLst/>
              <a:rect l="l" t="t" r="r" b="b"/>
              <a:pathLst>
                <a:path w="72389" h="68579">
                  <a:moveTo>
                    <a:pt x="72171" y="0"/>
                  </a:moveTo>
                  <a:lnTo>
                    <a:pt x="0" y="66777"/>
                  </a:lnTo>
                  <a:lnTo>
                    <a:pt x="0" y="68137"/>
                  </a:lnTo>
                  <a:lnTo>
                    <a:pt x="72179" y="1773"/>
                  </a:lnTo>
                  <a:lnTo>
                    <a:pt x="72171" y="0"/>
                  </a:lnTo>
                  <a:close/>
                </a:path>
              </a:pathLst>
            </a:custGeom>
            <a:solidFill>
              <a:srgbClr val="1A5798"/>
            </a:solidFill>
          </p:spPr>
          <p:txBody>
            <a:bodyPr wrap="square" lIns="0" tIns="0" rIns="0" bIns="0" rtlCol="0"/>
            <a:lstStyle/>
            <a:p>
              <a:endParaRPr sz="1227"/>
            </a:p>
          </p:txBody>
        </p:sp>
        <p:sp>
          <p:nvSpPr>
            <p:cNvPr id="7045" name="object 7045"/>
            <p:cNvSpPr/>
            <p:nvPr/>
          </p:nvSpPr>
          <p:spPr>
            <a:xfrm>
              <a:off x="3513353" y="6905002"/>
              <a:ext cx="72390" cy="68580"/>
            </a:xfrm>
            <a:custGeom>
              <a:avLst/>
              <a:gdLst/>
              <a:ahLst/>
              <a:cxnLst/>
              <a:rect l="l" t="t" r="r" b="b"/>
              <a:pathLst>
                <a:path w="72389" h="68579">
                  <a:moveTo>
                    <a:pt x="72179" y="0"/>
                  </a:moveTo>
                  <a:lnTo>
                    <a:pt x="0" y="66364"/>
                  </a:lnTo>
                  <a:lnTo>
                    <a:pt x="0" y="68262"/>
                  </a:lnTo>
                  <a:lnTo>
                    <a:pt x="72189" y="2123"/>
                  </a:lnTo>
                  <a:lnTo>
                    <a:pt x="72179" y="0"/>
                  </a:lnTo>
                  <a:close/>
                </a:path>
              </a:pathLst>
            </a:custGeom>
            <a:solidFill>
              <a:srgbClr val="1A5799"/>
            </a:solidFill>
          </p:spPr>
          <p:txBody>
            <a:bodyPr wrap="square" lIns="0" tIns="0" rIns="0" bIns="0" rtlCol="0"/>
            <a:lstStyle/>
            <a:p>
              <a:endParaRPr sz="1227"/>
            </a:p>
          </p:txBody>
        </p:sp>
        <p:sp>
          <p:nvSpPr>
            <p:cNvPr id="7046" name="object 7046"/>
            <p:cNvSpPr/>
            <p:nvPr/>
          </p:nvSpPr>
          <p:spPr>
            <a:xfrm>
              <a:off x="3513353" y="6907126"/>
              <a:ext cx="72390" cy="68580"/>
            </a:xfrm>
            <a:custGeom>
              <a:avLst/>
              <a:gdLst/>
              <a:ahLst/>
              <a:cxnLst/>
              <a:rect l="l" t="t" r="r" b="b"/>
              <a:pathLst>
                <a:path w="72389" h="68579">
                  <a:moveTo>
                    <a:pt x="72189" y="0"/>
                  </a:moveTo>
                  <a:lnTo>
                    <a:pt x="0" y="66138"/>
                  </a:lnTo>
                  <a:lnTo>
                    <a:pt x="0" y="68284"/>
                  </a:lnTo>
                  <a:lnTo>
                    <a:pt x="72197" y="1482"/>
                  </a:lnTo>
                  <a:lnTo>
                    <a:pt x="72189" y="0"/>
                  </a:lnTo>
                  <a:close/>
                </a:path>
              </a:pathLst>
            </a:custGeom>
            <a:solidFill>
              <a:srgbClr val="1A5899"/>
            </a:solidFill>
          </p:spPr>
          <p:txBody>
            <a:bodyPr wrap="square" lIns="0" tIns="0" rIns="0" bIns="0" rtlCol="0"/>
            <a:lstStyle/>
            <a:p>
              <a:endParaRPr sz="1227"/>
            </a:p>
          </p:txBody>
        </p:sp>
        <p:sp>
          <p:nvSpPr>
            <p:cNvPr id="7047" name="object 7047"/>
            <p:cNvSpPr/>
            <p:nvPr/>
          </p:nvSpPr>
          <p:spPr>
            <a:xfrm>
              <a:off x="3513353" y="6908609"/>
              <a:ext cx="72390" cy="68580"/>
            </a:xfrm>
            <a:custGeom>
              <a:avLst/>
              <a:gdLst/>
              <a:ahLst/>
              <a:cxnLst/>
              <a:rect l="l" t="t" r="r" b="b"/>
              <a:pathLst>
                <a:path w="72389" h="68579">
                  <a:moveTo>
                    <a:pt x="72197" y="0"/>
                  </a:moveTo>
                  <a:lnTo>
                    <a:pt x="0" y="66801"/>
                  </a:lnTo>
                  <a:lnTo>
                    <a:pt x="0" y="68356"/>
                  </a:lnTo>
                  <a:lnTo>
                    <a:pt x="72205" y="1803"/>
                  </a:lnTo>
                  <a:lnTo>
                    <a:pt x="72197" y="0"/>
                  </a:lnTo>
                  <a:close/>
                </a:path>
              </a:pathLst>
            </a:custGeom>
            <a:solidFill>
              <a:srgbClr val="1A599A"/>
            </a:solidFill>
          </p:spPr>
          <p:txBody>
            <a:bodyPr wrap="square" lIns="0" tIns="0" rIns="0" bIns="0" rtlCol="0"/>
            <a:lstStyle/>
            <a:p>
              <a:endParaRPr sz="1227"/>
            </a:p>
          </p:txBody>
        </p:sp>
        <p:sp>
          <p:nvSpPr>
            <p:cNvPr id="7048" name="object 7048"/>
            <p:cNvSpPr/>
            <p:nvPr/>
          </p:nvSpPr>
          <p:spPr>
            <a:xfrm>
              <a:off x="3513353" y="6910412"/>
              <a:ext cx="72390" cy="69215"/>
            </a:xfrm>
            <a:custGeom>
              <a:avLst/>
              <a:gdLst/>
              <a:ahLst/>
              <a:cxnLst/>
              <a:rect l="l" t="t" r="r" b="b"/>
              <a:pathLst>
                <a:path w="72389" h="69215">
                  <a:moveTo>
                    <a:pt x="72205" y="0"/>
                  </a:moveTo>
                  <a:lnTo>
                    <a:pt x="0" y="66552"/>
                  </a:lnTo>
                  <a:lnTo>
                    <a:pt x="0" y="68749"/>
                  </a:lnTo>
                  <a:lnTo>
                    <a:pt x="72216" y="2186"/>
                  </a:lnTo>
                  <a:lnTo>
                    <a:pt x="72205" y="0"/>
                  </a:lnTo>
                  <a:close/>
                </a:path>
              </a:pathLst>
            </a:custGeom>
            <a:solidFill>
              <a:srgbClr val="1A5A9B"/>
            </a:solidFill>
          </p:spPr>
          <p:txBody>
            <a:bodyPr wrap="square" lIns="0" tIns="0" rIns="0" bIns="0" rtlCol="0"/>
            <a:lstStyle/>
            <a:p>
              <a:endParaRPr sz="1227"/>
            </a:p>
          </p:txBody>
        </p:sp>
        <p:sp>
          <p:nvSpPr>
            <p:cNvPr id="7049" name="object 7049"/>
            <p:cNvSpPr/>
            <p:nvPr/>
          </p:nvSpPr>
          <p:spPr>
            <a:xfrm>
              <a:off x="3513353" y="6912599"/>
              <a:ext cx="72390" cy="68580"/>
            </a:xfrm>
            <a:custGeom>
              <a:avLst/>
              <a:gdLst/>
              <a:ahLst/>
              <a:cxnLst/>
              <a:rect l="l" t="t" r="r" b="b"/>
              <a:pathLst>
                <a:path w="72389" h="68579">
                  <a:moveTo>
                    <a:pt x="72216" y="0"/>
                  </a:moveTo>
                  <a:lnTo>
                    <a:pt x="0" y="66562"/>
                  </a:lnTo>
                  <a:lnTo>
                    <a:pt x="0" y="68332"/>
                  </a:lnTo>
                  <a:lnTo>
                    <a:pt x="72224" y="1584"/>
                  </a:lnTo>
                  <a:lnTo>
                    <a:pt x="72216" y="0"/>
                  </a:lnTo>
                  <a:close/>
                </a:path>
              </a:pathLst>
            </a:custGeom>
            <a:solidFill>
              <a:srgbClr val="1A5A9C"/>
            </a:solidFill>
          </p:spPr>
          <p:txBody>
            <a:bodyPr wrap="square" lIns="0" tIns="0" rIns="0" bIns="0" rtlCol="0"/>
            <a:lstStyle/>
            <a:p>
              <a:endParaRPr sz="1227"/>
            </a:p>
          </p:txBody>
        </p:sp>
        <p:sp>
          <p:nvSpPr>
            <p:cNvPr id="7050" name="object 7050"/>
            <p:cNvSpPr/>
            <p:nvPr/>
          </p:nvSpPr>
          <p:spPr>
            <a:xfrm>
              <a:off x="3513353" y="6914106"/>
              <a:ext cx="72390" cy="69215"/>
            </a:xfrm>
            <a:custGeom>
              <a:avLst/>
              <a:gdLst/>
              <a:ahLst/>
              <a:cxnLst/>
              <a:rect l="l" t="t" r="r" b="b"/>
              <a:pathLst>
                <a:path w="72389" h="69215">
                  <a:moveTo>
                    <a:pt x="72223" y="0"/>
                  </a:moveTo>
                  <a:lnTo>
                    <a:pt x="0" y="66490"/>
                  </a:lnTo>
                  <a:lnTo>
                    <a:pt x="0" y="68685"/>
                  </a:lnTo>
                  <a:lnTo>
                    <a:pt x="72234" y="2185"/>
                  </a:lnTo>
                  <a:lnTo>
                    <a:pt x="72223" y="0"/>
                  </a:lnTo>
                  <a:close/>
                </a:path>
              </a:pathLst>
            </a:custGeom>
            <a:solidFill>
              <a:srgbClr val="1B5B9C"/>
            </a:solidFill>
          </p:spPr>
          <p:txBody>
            <a:bodyPr wrap="square" lIns="0" tIns="0" rIns="0" bIns="0" rtlCol="0"/>
            <a:lstStyle/>
            <a:p>
              <a:endParaRPr sz="1227"/>
            </a:p>
          </p:txBody>
        </p:sp>
        <p:sp>
          <p:nvSpPr>
            <p:cNvPr id="7051" name="object 7051"/>
            <p:cNvSpPr/>
            <p:nvPr/>
          </p:nvSpPr>
          <p:spPr>
            <a:xfrm>
              <a:off x="3513353" y="6916292"/>
              <a:ext cx="72390" cy="68580"/>
            </a:xfrm>
            <a:custGeom>
              <a:avLst/>
              <a:gdLst/>
              <a:ahLst/>
              <a:cxnLst/>
              <a:rect l="l" t="t" r="r" b="b"/>
              <a:pathLst>
                <a:path w="72389" h="68579">
                  <a:moveTo>
                    <a:pt x="72234" y="0"/>
                  </a:moveTo>
                  <a:lnTo>
                    <a:pt x="0" y="66500"/>
                  </a:lnTo>
                  <a:lnTo>
                    <a:pt x="0" y="68379"/>
                  </a:lnTo>
                  <a:lnTo>
                    <a:pt x="72243" y="1792"/>
                  </a:lnTo>
                  <a:lnTo>
                    <a:pt x="72234" y="0"/>
                  </a:lnTo>
                  <a:close/>
                </a:path>
              </a:pathLst>
            </a:custGeom>
            <a:solidFill>
              <a:srgbClr val="1B5C9D"/>
            </a:solidFill>
          </p:spPr>
          <p:txBody>
            <a:bodyPr wrap="square" lIns="0" tIns="0" rIns="0" bIns="0" rtlCol="0"/>
            <a:lstStyle/>
            <a:p>
              <a:endParaRPr sz="1227"/>
            </a:p>
          </p:txBody>
        </p:sp>
        <p:sp>
          <p:nvSpPr>
            <p:cNvPr id="7052" name="object 7052"/>
            <p:cNvSpPr/>
            <p:nvPr/>
          </p:nvSpPr>
          <p:spPr>
            <a:xfrm>
              <a:off x="3513353" y="6918084"/>
              <a:ext cx="72390" cy="67310"/>
            </a:xfrm>
            <a:custGeom>
              <a:avLst/>
              <a:gdLst/>
              <a:ahLst/>
              <a:cxnLst/>
              <a:rect l="l" t="t" r="r" b="b"/>
              <a:pathLst>
                <a:path w="72389" h="67309">
                  <a:moveTo>
                    <a:pt x="72243" y="0"/>
                  </a:moveTo>
                  <a:lnTo>
                    <a:pt x="0" y="66587"/>
                  </a:lnTo>
                  <a:lnTo>
                    <a:pt x="0" y="67246"/>
                  </a:lnTo>
                  <a:lnTo>
                    <a:pt x="1948" y="66671"/>
                  </a:lnTo>
                  <a:lnTo>
                    <a:pt x="72252" y="1852"/>
                  </a:lnTo>
                  <a:lnTo>
                    <a:pt x="72243" y="0"/>
                  </a:lnTo>
                  <a:close/>
                </a:path>
              </a:pathLst>
            </a:custGeom>
            <a:solidFill>
              <a:srgbClr val="1B5C9E"/>
            </a:solidFill>
          </p:spPr>
          <p:txBody>
            <a:bodyPr wrap="square" lIns="0" tIns="0" rIns="0" bIns="0" rtlCol="0"/>
            <a:lstStyle/>
            <a:p>
              <a:endParaRPr sz="1227"/>
            </a:p>
          </p:txBody>
        </p:sp>
        <p:sp>
          <p:nvSpPr>
            <p:cNvPr id="7053" name="object 7053"/>
            <p:cNvSpPr/>
            <p:nvPr/>
          </p:nvSpPr>
          <p:spPr>
            <a:xfrm>
              <a:off x="3514578" y="6919819"/>
              <a:ext cx="71120" cy="65405"/>
            </a:xfrm>
            <a:custGeom>
              <a:avLst/>
              <a:gdLst/>
              <a:ahLst/>
              <a:cxnLst/>
              <a:rect l="l" t="t" r="r" b="b"/>
              <a:pathLst>
                <a:path w="71120" h="65404">
                  <a:moveTo>
                    <a:pt x="71026" y="0"/>
                  </a:moveTo>
                  <a:lnTo>
                    <a:pt x="0" y="65149"/>
                  </a:lnTo>
                  <a:lnTo>
                    <a:pt x="3505" y="64116"/>
                  </a:lnTo>
                  <a:lnTo>
                    <a:pt x="71036" y="1952"/>
                  </a:lnTo>
                  <a:lnTo>
                    <a:pt x="71026" y="0"/>
                  </a:lnTo>
                  <a:close/>
                </a:path>
              </a:pathLst>
            </a:custGeom>
            <a:solidFill>
              <a:srgbClr val="1B5D9F"/>
            </a:solidFill>
          </p:spPr>
          <p:txBody>
            <a:bodyPr wrap="square" lIns="0" tIns="0" rIns="0" bIns="0" rtlCol="0"/>
            <a:lstStyle/>
            <a:p>
              <a:endParaRPr sz="1227"/>
            </a:p>
          </p:txBody>
        </p:sp>
        <p:sp>
          <p:nvSpPr>
            <p:cNvPr id="7054" name="object 7054"/>
            <p:cNvSpPr/>
            <p:nvPr/>
          </p:nvSpPr>
          <p:spPr>
            <a:xfrm>
              <a:off x="3518083" y="6921771"/>
              <a:ext cx="67945" cy="62230"/>
            </a:xfrm>
            <a:custGeom>
              <a:avLst/>
              <a:gdLst/>
              <a:ahLst/>
              <a:cxnLst/>
              <a:rect l="l" t="t" r="r" b="b"/>
              <a:pathLst>
                <a:path w="67945" h="62229">
                  <a:moveTo>
                    <a:pt x="67531" y="0"/>
                  </a:moveTo>
                  <a:lnTo>
                    <a:pt x="0" y="62163"/>
                  </a:lnTo>
                  <a:lnTo>
                    <a:pt x="2845" y="61324"/>
                  </a:lnTo>
                  <a:lnTo>
                    <a:pt x="67540" y="1842"/>
                  </a:lnTo>
                  <a:lnTo>
                    <a:pt x="67531" y="0"/>
                  </a:lnTo>
                  <a:close/>
                </a:path>
              </a:pathLst>
            </a:custGeom>
            <a:solidFill>
              <a:srgbClr val="1B5E9F"/>
            </a:solidFill>
          </p:spPr>
          <p:txBody>
            <a:bodyPr wrap="square" lIns="0" tIns="0" rIns="0" bIns="0" rtlCol="0"/>
            <a:lstStyle/>
            <a:p>
              <a:endParaRPr sz="1227"/>
            </a:p>
          </p:txBody>
        </p:sp>
        <p:sp>
          <p:nvSpPr>
            <p:cNvPr id="7055" name="object 7055"/>
            <p:cNvSpPr/>
            <p:nvPr/>
          </p:nvSpPr>
          <p:spPr>
            <a:xfrm>
              <a:off x="3520889" y="6923283"/>
              <a:ext cx="64769" cy="60325"/>
            </a:xfrm>
            <a:custGeom>
              <a:avLst/>
              <a:gdLst/>
              <a:ahLst/>
              <a:cxnLst/>
              <a:rect l="l" t="t" r="r" b="b"/>
              <a:pathLst>
                <a:path w="64770" h="60325">
                  <a:moveTo>
                    <a:pt x="64732" y="0"/>
                  </a:moveTo>
                  <a:lnTo>
                    <a:pt x="0" y="59824"/>
                  </a:lnTo>
                  <a:lnTo>
                    <a:pt x="2990" y="58942"/>
                  </a:lnTo>
                  <a:lnTo>
                    <a:pt x="64743" y="2091"/>
                  </a:lnTo>
                  <a:lnTo>
                    <a:pt x="64732" y="0"/>
                  </a:lnTo>
                  <a:close/>
                </a:path>
              </a:pathLst>
            </a:custGeom>
            <a:solidFill>
              <a:srgbClr val="1B5EA0"/>
            </a:solidFill>
          </p:spPr>
          <p:txBody>
            <a:bodyPr wrap="square" lIns="0" tIns="0" rIns="0" bIns="0" rtlCol="0"/>
            <a:lstStyle/>
            <a:p>
              <a:endParaRPr sz="1227"/>
            </a:p>
          </p:txBody>
        </p:sp>
        <p:sp>
          <p:nvSpPr>
            <p:cNvPr id="7056" name="object 7056"/>
            <p:cNvSpPr/>
            <p:nvPr/>
          </p:nvSpPr>
          <p:spPr>
            <a:xfrm>
              <a:off x="3523879" y="6925375"/>
              <a:ext cx="62230" cy="57150"/>
            </a:xfrm>
            <a:custGeom>
              <a:avLst/>
              <a:gdLst/>
              <a:ahLst/>
              <a:cxnLst/>
              <a:rect l="l" t="t" r="r" b="b"/>
              <a:pathLst>
                <a:path w="62229" h="57150">
                  <a:moveTo>
                    <a:pt x="61752" y="0"/>
                  </a:moveTo>
                  <a:lnTo>
                    <a:pt x="0" y="56850"/>
                  </a:lnTo>
                  <a:lnTo>
                    <a:pt x="2987" y="55969"/>
                  </a:lnTo>
                  <a:lnTo>
                    <a:pt x="61761" y="1797"/>
                  </a:lnTo>
                  <a:lnTo>
                    <a:pt x="61752" y="0"/>
                  </a:lnTo>
                  <a:close/>
                </a:path>
              </a:pathLst>
            </a:custGeom>
            <a:solidFill>
              <a:srgbClr val="1B5FA1"/>
            </a:solidFill>
          </p:spPr>
          <p:txBody>
            <a:bodyPr wrap="square" lIns="0" tIns="0" rIns="0" bIns="0" rtlCol="0"/>
            <a:lstStyle/>
            <a:p>
              <a:endParaRPr sz="1227"/>
            </a:p>
          </p:txBody>
        </p:sp>
        <p:sp>
          <p:nvSpPr>
            <p:cNvPr id="7057" name="object 7057"/>
            <p:cNvSpPr/>
            <p:nvPr/>
          </p:nvSpPr>
          <p:spPr>
            <a:xfrm>
              <a:off x="3526867" y="6927172"/>
              <a:ext cx="59055" cy="54610"/>
            </a:xfrm>
            <a:custGeom>
              <a:avLst/>
              <a:gdLst/>
              <a:ahLst/>
              <a:cxnLst/>
              <a:rect l="l" t="t" r="r" b="b"/>
              <a:pathLst>
                <a:path w="59054" h="54609">
                  <a:moveTo>
                    <a:pt x="58773" y="0"/>
                  </a:moveTo>
                  <a:lnTo>
                    <a:pt x="0" y="54171"/>
                  </a:lnTo>
                  <a:lnTo>
                    <a:pt x="3504" y="53137"/>
                  </a:lnTo>
                  <a:lnTo>
                    <a:pt x="58783" y="2186"/>
                  </a:lnTo>
                  <a:lnTo>
                    <a:pt x="58773" y="0"/>
                  </a:lnTo>
                  <a:close/>
                </a:path>
              </a:pathLst>
            </a:custGeom>
            <a:solidFill>
              <a:srgbClr val="1B60A1"/>
            </a:solidFill>
          </p:spPr>
          <p:txBody>
            <a:bodyPr wrap="square" lIns="0" tIns="0" rIns="0" bIns="0" rtlCol="0"/>
            <a:lstStyle/>
            <a:p>
              <a:endParaRPr sz="1227"/>
            </a:p>
          </p:txBody>
        </p:sp>
        <p:sp>
          <p:nvSpPr>
            <p:cNvPr id="7058" name="object 7058"/>
            <p:cNvSpPr/>
            <p:nvPr/>
          </p:nvSpPr>
          <p:spPr>
            <a:xfrm>
              <a:off x="3530306" y="6929122"/>
              <a:ext cx="55880" cy="51435"/>
            </a:xfrm>
            <a:custGeom>
              <a:avLst/>
              <a:gdLst/>
              <a:ahLst/>
              <a:cxnLst/>
              <a:rect l="l" t="t" r="r" b="b"/>
              <a:pathLst>
                <a:path w="55879" h="51434">
                  <a:moveTo>
                    <a:pt x="55344" y="0"/>
                  </a:moveTo>
                  <a:lnTo>
                    <a:pt x="0" y="51207"/>
                  </a:lnTo>
                  <a:lnTo>
                    <a:pt x="2518" y="50465"/>
                  </a:lnTo>
                  <a:lnTo>
                    <a:pt x="55352" y="1767"/>
                  </a:lnTo>
                  <a:lnTo>
                    <a:pt x="55344" y="0"/>
                  </a:lnTo>
                  <a:close/>
                </a:path>
              </a:pathLst>
            </a:custGeom>
            <a:solidFill>
              <a:srgbClr val="1C60A2"/>
            </a:solidFill>
          </p:spPr>
          <p:txBody>
            <a:bodyPr wrap="square" lIns="0" tIns="0" rIns="0" bIns="0" rtlCol="0"/>
            <a:lstStyle/>
            <a:p>
              <a:endParaRPr sz="1227"/>
            </a:p>
          </p:txBody>
        </p:sp>
        <p:sp>
          <p:nvSpPr>
            <p:cNvPr id="7059" name="object 7059"/>
            <p:cNvSpPr/>
            <p:nvPr/>
          </p:nvSpPr>
          <p:spPr>
            <a:xfrm>
              <a:off x="3532825" y="6930889"/>
              <a:ext cx="53340" cy="48895"/>
            </a:xfrm>
            <a:custGeom>
              <a:avLst/>
              <a:gdLst/>
              <a:ahLst/>
              <a:cxnLst/>
              <a:rect l="l" t="t" r="r" b="b"/>
              <a:pathLst>
                <a:path w="53339" h="48895">
                  <a:moveTo>
                    <a:pt x="52833" y="0"/>
                  </a:moveTo>
                  <a:lnTo>
                    <a:pt x="0" y="48697"/>
                  </a:lnTo>
                  <a:lnTo>
                    <a:pt x="2940" y="47829"/>
                  </a:lnTo>
                  <a:lnTo>
                    <a:pt x="52843" y="2050"/>
                  </a:lnTo>
                  <a:lnTo>
                    <a:pt x="52833" y="0"/>
                  </a:lnTo>
                  <a:close/>
                </a:path>
              </a:pathLst>
            </a:custGeom>
            <a:solidFill>
              <a:srgbClr val="1C61A3"/>
            </a:solidFill>
          </p:spPr>
          <p:txBody>
            <a:bodyPr wrap="square" lIns="0" tIns="0" rIns="0" bIns="0" rtlCol="0"/>
            <a:lstStyle/>
            <a:p>
              <a:endParaRPr sz="1227"/>
            </a:p>
          </p:txBody>
        </p:sp>
        <p:sp>
          <p:nvSpPr>
            <p:cNvPr id="7060" name="object 7060"/>
            <p:cNvSpPr/>
            <p:nvPr/>
          </p:nvSpPr>
          <p:spPr>
            <a:xfrm>
              <a:off x="3535756" y="6932942"/>
              <a:ext cx="50165" cy="46355"/>
            </a:xfrm>
            <a:custGeom>
              <a:avLst/>
              <a:gdLst/>
              <a:ahLst/>
              <a:cxnLst/>
              <a:rect l="l" t="t" r="r" b="b"/>
              <a:pathLst>
                <a:path w="50164" h="46354">
                  <a:moveTo>
                    <a:pt x="49923" y="3403"/>
                  </a:moveTo>
                  <a:lnTo>
                    <a:pt x="49911" y="1752"/>
                  </a:lnTo>
                  <a:lnTo>
                    <a:pt x="49911" y="0"/>
                  </a:lnTo>
                  <a:lnTo>
                    <a:pt x="0" y="45783"/>
                  </a:lnTo>
                  <a:lnTo>
                    <a:pt x="3327" y="44805"/>
                  </a:lnTo>
                  <a:lnTo>
                    <a:pt x="5702" y="44107"/>
                  </a:lnTo>
                  <a:lnTo>
                    <a:pt x="49923" y="3403"/>
                  </a:lnTo>
                  <a:close/>
                </a:path>
              </a:pathLst>
            </a:custGeom>
            <a:solidFill>
              <a:srgbClr val="1C62A4"/>
            </a:solidFill>
          </p:spPr>
          <p:txBody>
            <a:bodyPr wrap="square" lIns="0" tIns="0" rIns="0" bIns="0" rtlCol="0"/>
            <a:lstStyle/>
            <a:p>
              <a:endParaRPr sz="1227"/>
            </a:p>
          </p:txBody>
        </p:sp>
        <p:sp>
          <p:nvSpPr>
            <p:cNvPr id="7061" name="object 7061"/>
            <p:cNvSpPr/>
            <p:nvPr/>
          </p:nvSpPr>
          <p:spPr>
            <a:xfrm>
              <a:off x="3541469" y="6936335"/>
              <a:ext cx="44450" cy="41275"/>
            </a:xfrm>
            <a:custGeom>
              <a:avLst/>
              <a:gdLst/>
              <a:ahLst/>
              <a:cxnLst/>
              <a:rect l="l" t="t" r="r" b="b"/>
              <a:pathLst>
                <a:path w="44450" h="41275">
                  <a:moveTo>
                    <a:pt x="44215" y="0"/>
                  </a:moveTo>
                  <a:lnTo>
                    <a:pt x="0" y="40701"/>
                  </a:lnTo>
                  <a:lnTo>
                    <a:pt x="3509" y="39666"/>
                  </a:lnTo>
                  <a:lnTo>
                    <a:pt x="44226" y="2185"/>
                  </a:lnTo>
                  <a:lnTo>
                    <a:pt x="44215" y="0"/>
                  </a:lnTo>
                  <a:close/>
                </a:path>
              </a:pathLst>
            </a:custGeom>
            <a:solidFill>
              <a:srgbClr val="1C63A5"/>
            </a:solidFill>
          </p:spPr>
          <p:txBody>
            <a:bodyPr wrap="square" lIns="0" tIns="0" rIns="0" bIns="0" rtlCol="0"/>
            <a:lstStyle/>
            <a:p>
              <a:endParaRPr sz="1227"/>
            </a:p>
          </p:txBody>
        </p:sp>
        <p:sp>
          <p:nvSpPr>
            <p:cNvPr id="7062" name="object 7062"/>
            <p:cNvSpPr/>
            <p:nvPr/>
          </p:nvSpPr>
          <p:spPr>
            <a:xfrm>
              <a:off x="3544978" y="6938521"/>
              <a:ext cx="41275" cy="38100"/>
            </a:xfrm>
            <a:custGeom>
              <a:avLst/>
              <a:gdLst/>
              <a:ahLst/>
              <a:cxnLst/>
              <a:rect l="l" t="t" r="r" b="b"/>
              <a:pathLst>
                <a:path w="41275" h="38100">
                  <a:moveTo>
                    <a:pt x="40717" y="0"/>
                  </a:moveTo>
                  <a:lnTo>
                    <a:pt x="0" y="37481"/>
                  </a:lnTo>
                  <a:lnTo>
                    <a:pt x="2412" y="36770"/>
                  </a:lnTo>
                  <a:lnTo>
                    <a:pt x="40724" y="1457"/>
                  </a:lnTo>
                  <a:lnTo>
                    <a:pt x="40717" y="0"/>
                  </a:lnTo>
                  <a:close/>
                </a:path>
              </a:pathLst>
            </a:custGeom>
            <a:solidFill>
              <a:srgbClr val="1C64A6"/>
            </a:solidFill>
          </p:spPr>
          <p:txBody>
            <a:bodyPr wrap="square" lIns="0" tIns="0" rIns="0" bIns="0" rtlCol="0"/>
            <a:lstStyle/>
            <a:p>
              <a:endParaRPr sz="1227"/>
            </a:p>
          </p:txBody>
        </p:sp>
        <p:sp>
          <p:nvSpPr>
            <p:cNvPr id="7063" name="object 7063"/>
            <p:cNvSpPr/>
            <p:nvPr/>
          </p:nvSpPr>
          <p:spPr>
            <a:xfrm>
              <a:off x="3547390" y="6939978"/>
              <a:ext cx="38735" cy="35560"/>
            </a:xfrm>
            <a:custGeom>
              <a:avLst/>
              <a:gdLst/>
              <a:ahLst/>
              <a:cxnLst/>
              <a:rect l="l" t="t" r="r" b="b"/>
              <a:pathLst>
                <a:path w="38735" h="35559">
                  <a:moveTo>
                    <a:pt x="38312" y="0"/>
                  </a:moveTo>
                  <a:lnTo>
                    <a:pt x="0" y="35312"/>
                  </a:lnTo>
                  <a:lnTo>
                    <a:pt x="3504" y="34279"/>
                  </a:lnTo>
                  <a:lnTo>
                    <a:pt x="38322" y="2186"/>
                  </a:lnTo>
                  <a:lnTo>
                    <a:pt x="38312" y="0"/>
                  </a:lnTo>
                  <a:close/>
                </a:path>
              </a:pathLst>
            </a:custGeom>
            <a:solidFill>
              <a:srgbClr val="1C65A6"/>
            </a:solidFill>
          </p:spPr>
          <p:txBody>
            <a:bodyPr wrap="square" lIns="0" tIns="0" rIns="0" bIns="0" rtlCol="0"/>
            <a:lstStyle/>
            <a:p>
              <a:endParaRPr sz="1227"/>
            </a:p>
          </p:txBody>
        </p:sp>
        <p:sp>
          <p:nvSpPr>
            <p:cNvPr id="7064" name="object 7064"/>
            <p:cNvSpPr/>
            <p:nvPr/>
          </p:nvSpPr>
          <p:spPr>
            <a:xfrm>
              <a:off x="3550895" y="6942164"/>
              <a:ext cx="34925" cy="32384"/>
            </a:xfrm>
            <a:custGeom>
              <a:avLst/>
              <a:gdLst/>
              <a:ahLst/>
              <a:cxnLst/>
              <a:rect l="l" t="t" r="r" b="b"/>
              <a:pathLst>
                <a:path w="34925" h="32384">
                  <a:moveTo>
                    <a:pt x="34818" y="0"/>
                  </a:moveTo>
                  <a:lnTo>
                    <a:pt x="0" y="32092"/>
                  </a:lnTo>
                  <a:lnTo>
                    <a:pt x="2880" y="31242"/>
                  </a:lnTo>
                  <a:lnTo>
                    <a:pt x="34827" y="1832"/>
                  </a:lnTo>
                  <a:lnTo>
                    <a:pt x="34818" y="0"/>
                  </a:lnTo>
                  <a:close/>
                </a:path>
              </a:pathLst>
            </a:custGeom>
            <a:solidFill>
              <a:srgbClr val="1C65A7"/>
            </a:solidFill>
          </p:spPr>
          <p:txBody>
            <a:bodyPr wrap="square" lIns="0" tIns="0" rIns="0" bIns="0" rtlCol="0"/>
            <a:lstStyle/>
            <a:p>
              <a:endParaRPr sz="1227"/>
            </a:p>
          </p:txBody>
        </p:sp>
        <p:sp>
          <p:nvSpPr>
            <p:cNvPr id="7065" name="object 7065"/>
            <p:cNvSpPr/>
            <p:nvPr/>
          </p:nvSpPr>
          <p:spPr>
            <a:xfrm>
              <a:off x="3553776" y="6943997"/>
              <a:ext cx="32384" cy="29845"/>
            </a:xfrm>
            <a:custGeom>
              <a:avLst/>
              <a:gdLst/>
              <a:ahLst/>
              <a:cxnLst/>
              <a:rect l="l" t="t" r="r" b="b"/>
              <a:pathLst>
                <a:path w="32385" h="29845">
                  <a:moveTo>
                    <a:pt x="31946" y="0"/>
                  </a:moveTo>
                  <a:lnTo>
                    <a:pt x="0" y="29410"/>
                  </a:lnTo>
                  <a:lnTo>
                    <a:pt x="2610" y="28640"/>
                  </a:lnTo>
                  <a:lnTo>
                    <a:pt x="31954" y="1721"/>
                  </a:lnTo>
                  <a:lnTo>
                    <a:pt x="31946" y="0"/>
                  </a:lnTo>
                  <a:close/>
                </a:path>
              </a:pathLst>
            </a:custGeom>
            <a:solidFill>
              <a:srgbClr val="1D66A8"/>
            </a:solidFill>
          </p:spPr>
          <p:txBody>
            <a:bodyPr wrap="square" lIns="0" tIns="0" rIns="0" bIns="0" rtlCol="0"/>
            <a:lstStyle/>
            <a:p>
              <a:endParaRPr sz="1227"/>
            </a:p>
          </p:txBody>
        </p:sp>
        <p:sp>
          <p:nvSpPr>
            <p:cNvPr id="7066" name="object 7066"/>
            <p:cNvSpPr/>
            <p:nvPr/>
          </p:nvSpPr>
          <p:spPr>
            <a:xfrm>
              <a:off x="3556381" y="6945718"/>
              <a:ext cx="29845" cy="27305"/>
            </a:xfrm>
            <a:custGeom>
              <a:avLst/>
              <a:gdLst/>
              <a:ahLst/>
              <a:cxnLst/>
              <a:rect l="l" t="t" r="r" b="b"/>
              <a:pathLst>
                <a:path w="29845" h="27304">
                  <a:moveTo>
                    <a:pt x="29362" y="3416"/>
                  </a:moveTo>
                  <a:lnTo>
                    <a:pt x="29349" y="1955"/>
                  </a:lnTo>
                  <a:lnTo>
                    <a:pt x="3302" y="25946"/>
                  </a:lnTo>
                  <a:lnTo>
                    <a:pt x="29349" y="1930"/>
                  </a:lnTo>
                  <a:lnTo>
                    <a:pt x="29349" y="0"/>
                  </a:lnTo>
                  <a:lnTo>
                    <a:pt x="0" y="26924"/>
                  </a:lnTo>
                  <a:lnTo>
                    <a:pt x="3289" y="25958"/>
                  </a:lnTo>
                  <a:lnTo>
                    <a:pt x="5638" y="25260"/>
                  </a:lnTo>
                  <a:lnTo>
                    <a:pt x="29362" y="3416"/>
                  </a:lnTo>
                  <a:close/>
                </a:path>
              </a:pathLst>
            </a:custGeom>
            <a:solidFill>
              <a:srgbClr val="1D67A9"/>
            </a:solidFill>
          </p:spPr>
          <p:txBody>
            <a:bodyPr wrap="square" lIns="0" tIns="0" rIns="0" bIns="0" rtlCol="0"/>
            <a:lstStyle/>
            <a:p>
              <a:endParaRPr sz="1227"/>
            </a:p>
          </p:txBody>
        </p:sp>
        <p:sp>
          <p:nvSpPr>
            <p:cNvPr id="7067" name="object 7067"/>
            <p:cNvSpPr/>
            <p:nvPr/>
          </p:nvSpPr>
          <p:spPr>
            <a:xfrm>
              <a:off x="3562020" y="6949124"/>
              <a:ext cx="24130" cy="22225"/>
            </a:xfrm>
            <a:custGeom>
              <a:avLst/>
              <a:gdLst/>
              <a:ahLst/>
              <a:cxnLst/>
              <a:rect l="l" t="t" r="r" b="b"/>
              <a:pathLst>
                <a:path w="24129" h="22225">
                  <a:moveTo>
                    <a:pt x="23727" y="0"/>
                  </a:moveTo>
                  <a:lnTo>
                    <a:pt x="0" y="21851"/>
                  </a:lnTo>
                  <a:lnTo>
                    <a:pt x="23799" y="14832"/>
                  </a:lnTo>
                  <a:lnTo>
                    <a:pt x="23727" y="0"/>
                  </a:lnTo>
                  <a:close/>
                </a:path>
              </a:pathLst>
            </a:custGeom>
            <a:solidFill>
              <a:srgbClr val="1D68AA"/>
            </a:solidFill>
          </p:spPr>
          <p:txBody>
            <a:bodyPr wrap="square" lIns="0" tIns="0" rIns="0" bIns="0" rtlCol="0"/>
            <a:lstStyle/>
            <a:p>
              <a:endParaRPr sz="1227"/>
            </a:p>
          </p:txBody>
        </p:sp>
        <p:sp>
          <p:nvSpPr>
            <p:cNvPr id="7068" name="object 7068"/>
            <p:cNvSpPr/>
            <p:nvPr/>
          </p:nvSpPr>
          <p:spPr>
            <a:xfrm>
              <a:off x="3561410" y="6861898"/>
              <a:ext cx="24130" cy="14604"/>
            </a:xfrm>
            <a:custGeom>
              <a:avLst/>
              <a:gdLst/>
              <a:ahLst/>
              <a:cxnLst/>
              <a:rect l="l" t="t" r="r" b="b"/>
              <a:pathLst>
                <a:path w="24129" h="14604">
                  <a:moveTo>
                    <a:pt x="23939" y="7988"/>
                  </a:moveTo>
                  <a:lnTo>
                    <a:pt x="2133" y="723"/>
                  </a:lnTo>
                  <a:lnTo>
                    <a:pt x="1638" y="546"/>
                  </a:lnTo>
                  <a:lnTo>
                    <a:pt x="0" y="0"/>
                  </a:lnTo>
                  <a:lnTo>
                    <a:pt x="3708" y="14198"/>
                  </a:lnTo>
                  <a:lnTo>
                    <a:pt x="5257" y="13716"/>
                  </a:lnTo>
                  <a:lnTo>
                    <a:pt x="5676" y="13589"/>
                  </a:lnTo>
                  <a:lnTo>
                    <a:pt x="23939" y="7988"/>
                  </a:lnTo>
                  <a:close/>
                </a:path>
              </a:pathLst>
            </a:custGeom>
            <a:solidFill>
              <a:srgbClr val="143777"/>
            </a:solidFill>
          </p:spPr>
          <p:txBody>
            <a:bodyPr wrap="square" lIns="0" tIns="0" rIns="0" bIns="0" rtlCol="0"/>
            <a:lstStyle/>
            <a:p>
              <a:endParaRPr sz="1227"/>
            </a:p>
          </p:txBody>
        </p:sp>
        <p:sp>
          <p:nvSpPr>
            <p:cNvPr id="7069" name="object 7069"/>
            <p:cNvSpPr/>
            <p:nvPr/>
          </p:nvSpPr>
          <p:spPr>
            <a:xfrm>
              <a:off x="3558171" y="6860819"/>
              <a:ext cx="8255" cy="16510"/>
            </a:xfrm>
            <a:custGeom>
              <a:avLst/>
              <a:gdLst/>
              <a:ahLst/>
              <a:cxnLst/>
              <a:rect l="l" t="t" r="r" b="b"/>
              <a:pathLst>
                <a:path w="8254" h="16509">
                  <a:moveTo>
                    <a:pt x="7747" y="15024"/>
                  </a:moveTo>
                  <a:lnTo>
                    <a:pt x="3987" y="1333"/>
                  </a:lnTo>
                  <a:lnTo>
                    <a:pt x="2159" y="723"/>
                  </a:lnTo>
                  <a:lnTo>
                    <a:pt x="1689" y="571"/>
                  </a:lnTo>
                  <a:lnTo>
                    <a:pt x="0" y="0"/>
                  </a:lnTo>
                  <a:lnTo>
                    <a:pt x="4406" y="16052"/>
                  </a:lnTo>
                  <a:lnTo>
                    <a:pt x="5842" y="15608"/>
                  </a:lnTo>
                  <a:lnTo>
                    <a:pt x="5969" y="15582"/>
                  </a:lnTo>
                  <a:lnTo>
                    <a:pt x="6184" y="15506"/>
                  </a:lnTo>
                  <a:lnTo>
                    <a:pt x="7747" y="15024"/>
                  </a:lnTo>
                  <a:close/>
                </a:path>
              </a:pathLst>
            </a:custGeom>
            <a:solidFill>
              <a:srgbClr val="143878"/>
            </a:solidFill>
          </p:spPr>
          <p:txBody>
            <a:bodyPr wrap="square" lIns="0" tIns="0" rIns="0" bIns="0" rtlCol="0"/>
            <a:lstStyle/>
            <a:p>
              <a:endParaRPr sz="1227"/>
            </a:p>
          </p:txBody>
        </p:sp>
        <p:sp>
          <p:nvSpPr>
            <p:cNvPr id="7070" name="object 7070"/>
            <p:cNvSpPr/>
            <p:nvPr/>
          </p:nvSpPr>
          <p:spPr>
            <a:xfrm>
              <a:off x="3556790" y="6860347"/>
              <a:ext cx="6985" cy="17145"/>
            </a:xfrm>
            <a:custGeom>
              <a:avLst/>
              <a:gdLst/>
              <a:ahLst/>
              <a:cxnLst/>
              <a:rect l="l" t="t" r="r" b="b"/>
              <a:pathLst>
                <a:path w="6985" h="17145">
                  <a:moveTo>
                    <a:pt x="0" y="0"/>
                  </a:moveTo>
                  <a:lnTo>
                    <a:pt x="4624" y="16876"/>
                  </a:lnTo>
                  <a:lnTo>
                    <a:pt x="6429" y="16323"/>
                  </a:lnTo>
                  <a:lnTo>
                    <a:pt x="2189" y="731"/>
                  </a:lnTo>
                  <a:lnTo>
                    <a:pt x="0" y="0"/>
                  </a:lnTo>
                  <a:close/>
                </a:path>
              </a:pathLst>
            </a:custGeom>
            <a:solidFill>
              <a:srgbClr val="143979"/>
            </a:solidFill>
          </p:spPr>
          <p:txBody>
            <a:bodyPr wrap="square" lIns="0" tIns="0" rIns="0" bIns="0" rtlCol="0"/>
            <a:lstStyle/>
            <a:p>
              <a:endParaRPr sz="1227"/>
            </a:p>
          </p:txBody>
        </p:sp>
        <p:sp>
          <p:nvSpPr>
            <p:cNvPr id="7071" name="object 7071"/>
            <p:cNvSpPr/>
            <p:nvPr/>
          </p:nvSpPr>
          <p:spPr>
            <a:xfrm>
              <a:off x="3554969" y="6859739"/>
              <a:ext cx="6985" cy="18415"/>
            </a:xfrm>
            <a:custGeom>
              <a:avLst/>
              <a:gdLst/>
              <a:ahLst/>
              <a:cxnLst/>
              <a:rect l="l" t="t" r="r" b="b"/>
              <a:pathLst>
                <a:path w="6985" h="18415">
                  <a:moveTo>
                    <a:pt x="0" y="0"/>
                  </a:moveTo>
                  <a:lnTo>
                    <a:pt x="4884" y="17962"/>
                  </a:lnTo>
                  <a:lnTo>
                    <a:pt x="6761" y="17387"/>
                  </a:lnTo>
                  <a:lnTo>
                    <a:pt x="2198" y="734"/>
                  </a:lnTo>
                  <a:lnTo>
                    <a:pt x="0" y="0"/>
                  </a:lnTo>
                  <a:close/>
                </a:path>
              </a:pathLst>
            </a:custGeom>
            <a:solidFill>
              <a:srgbClr val="153A7A"/>
            </a:solidFill>
          </p:spPr>
          <p:txBody>
            <a:bodyPr wrap="square" lIns="0" tIns="0" rIns="0" bIns="0" rtlCol="0"/>
            <a:lstStyle/>
            <a:p>
              <a:endParaRPr sz="1227"/>
            </a:p>
          </p:txBody>
        </p:sp>
        <p:sp>
          <p:nvSpPr>
            <p:cNvPr id="7072" name="object 7072"/>
            <p:cNvSpPr/>
            <p:nvPr/>
          </p:nvSpPr>
          <p:spPr>
            <a:xfrm>
              <a:off x="3553610" y="6859285"/>
              <a:ext cx="6985" cy="19050"/>
            </a:xfrm>
            <a:custGeom>
              <a:avLst/>
              <a:gdLst/>
              <a:ahLst/>
              <a:cxnLst/>
              <a:rect l="l" t="t" r="r" b="b"/>
              <a:pathLst>
                <a:path w="6985" h="19050">
                  <a:moveTo>
                    <a:pt x="0" y="0"/>
                  </a:moveTo>
                  <a:lnTo>
                    <a:pt x="5103" y="18765"/>
                  </a:lnTo>
                  <a:lnTo>
                    <a:pt x="6979" y="18191"/>
                  </a:lnTo>
                  <a:lnTo>
                    <a:pt x="2180" y="728"/>
                  </a:lnTo>
                  <a:lnTo>
                    <a:pt x="0" y="0"/>
                  </a:lnTo>
                  <a:close/>
                </a:path>
              </a:pathLst>
            </a:custGeom>
            <a:solidFill>
              <a:srgbClr val="153A7B"/>
            </a:solidFill>
          </p:spPr>
          <p:txBody>
            <a:bodyPr wrap="square" lIns="0" tIns="0" rIns="0" bIns="0" rtlCol="0"/>
            <a:lstStyle/>
            <a:p>
              <a:endParaRPr sz="1227"/>
            </a:p>
          </p:txBody>
        </p:sp>
        <p:sp>
          <p:nvSpPr>
            <p:cNvPr id="7073" name="object 7073"/>
            <p:cNvSpPr/>
            <p:nvPr/>
          </p:nvSpPr>
          <p:spPr>
            <a:xfrm>
              <a:off x="3551791" y="6858678"/>
              <a:ext cx="7620" cy="20320"/>
            </a:xfrm>
            <a:custGeom>
              <a:avLst/>
              <a:gdLst/>
              <a:ahLst/>
              <a:cxnLst/>
              <a:rect l="l" t="t" r="r" b="b"/>
              <a:pathLst>
                <a:path w="7620" h="20320">
                  <a:moveTo>
                    <a:pt x="0" y="0"/>
                  </a:moveTo>
                  <a:lnTo>
                    <a:pt x="5433" y="19829"/>
                  </a:lnTo>
                  <a:lnTo>
                    <a:pt x="7340" y="19244"/>
                  </a:lnTo>
                  <a:lnTo>
                    <a:pt x="2259" y="754"/>
                  </a:lnTo>
                  <a:lnTo>
                    <a:pt x="0" y="0"/>
                  </a:lnTo>
                  <a:close/>
                </a:path>
              </a:pathLst>
            </a:custGeom>
            <a:solidFill>
              <a:srgbClr val="153B7B"/>
            </a:solidFill>
          </p:spPr>
          <p:txBody>
            <a:bodyPr wrap="square" lIns="0" tIns="0" rIns="0" bIns="0" rtlCol="0"/>
            <a:lstStyle/>
            <a:p>
              <a:endParaRPr sz="1227"/>
            </a:p>
          </p:txBody>
        </p:sp>
        <p:sp>
          <p:nvSpPr>
            <p:cNvPr id="7074" name="object 7074"/>
            <p:cNvSpPr/>
            <p:nvPr/>
          </p:nvSpPr>
          <p:spPr>
            <a:xfrm>
              <a:off x="3550411" y="6858217"/>
              <a:ext cx="7620" cy="20955"/>
            </a:xfrm>
            <a:custGeom>
              <a:avLst/>
              <a:gdLst/>
              <a:ahLst/>
              <a:cxnLst/>
              <a:rect l="l" t="t" r="r" b="b"/>
              <a:pathLst>
                <a:path w="7620" h="20954">
                  <a:moveTo>
                    <a:pt x="0" y="0"/>
                  </a:moveTo>
                  <a:lnTo>
                    <a:pt x="5671" y="20640"/>
                  </a:lnTo>
                  <a:lnTo>
                    <a:pt x="7539" y="20067"/>
                  </a:lnTo>
                  <a:lnTo>
                    <a:pt x="2065" y="689"/>
                  </a:lnTo>
                  <a:lnTo>
                    <a:pt x="0" y="0"/>
                  </a:lnTo>
                  <a:close/>
                </a:path>
              </a:pathLst>
            </a:custGeom>
            <a:solidFill>
              <a:srgbClr val="153C7C"/>
            </a:solidFill>
          </p:spPr>
          <p:txBody>
            <a:bodyPr wrap="square" lIns="0" tIns="0" rIns="0" bIns="0" rtlCol="0"/>
            <a:lstStyle/>
            <a:p>
              <a:endParaRPr sz="1227"/>
            </a:p>
          </p:txBody>
        </p:sp>
        <p:sp>
          <p:nvSpPr>
            <p:cNvPr id="7075" name="object 7075"/>
            <p:cNvSpPr/>
            <p:nvPr/>
          </p:nvSpPr>
          <p:spPr>
            <a:xfrm>
              <a:off x="3547084" y="6857111"/>
              <a:ext cx="9525" cy="22860"/>
            </a:xfrm>
            <a:custGeom>
              <a:avLst/>
              <a:gdLst/>
              <a:ahLst/>
              <a:cxnLst/>
              <a:rect l="l" t="t" r="r" b="b"/>
              <a:pathLst>
                <a:path w="9525" h="22859">
                  <a:moveTo>
                    <a:pt x="9309" y="21653"/>
                  </a:moveTo>
                  <a:lnTo>
                    <a:pt x="3759" y="1257"/>
                  </a:lnTo>
                  <a:lnTo>
                    <a:pt x="2120" y="723"/>
                  </a:lnTo>
                  <a:lnTo>
                    <a:pt x="1574" y="533"/>
                  </a:lnTo>
                  <a:lnTo>
                    <a:pt x="0" y="0"/>
                  </a:lnTo>
                  <a:lnTo>
                    <a:pt x="5956" y="22682"/>
                  </a:lnTo>
                  <a:lnTo>
                    <a:pt x="7531" y="22199"/>
                  </a:lnTo>
                  <a:lnTo>
                    <a:pt x="8153" y="22009"/>
                  </a:lnTo>
                  <a:lnTo>
                    <a:pt x="9309" y="21653"/>
                  </a:lnTo>
                  <a:close/>
                </a:path>
              </a:pathLst>
            </a:custGeom>
            <a:solidFill>
              <a:srgbClr val="153D7D"/>
            </a:solidFill>
          </p:spPr>
          <p:txBody>
            <a:bodyPr wrap="square" lIns="0" tIns="0" rIns="0" bIns="0" rtlCol="0"/>
            <a:lstStyle/>
            <a:p>
              <a:endParaRPr sz="1227"/>
            </a:p>
          </p:txBody>
        </p:sp>
        <p:sp>
          <p:nvSpPr>
            <p:cNvPr id="7076" name="object 7076"/>
            <p:cNvSpPr/>
            <p:nvPr/>
          </p:nvSpPr>
          <p:spPr>
            <a:xfrm>
              <a:off x="3545486" y="6856572"/>
              <a:ext cx="8890" cy="24130"/>
            </a:xfrm>
            <a:custGeom>
              <a:avLst/>
              <a:gdLst/>
              <a:ahLst/>
              <a:cxnLst/>
              <a:rect l="l" t="t" r="r" b="b"/>
              <a:pathLst>
                <a:path w="8889" h="24129">
                  <a:moveTo>
                    <a:pt x="0" y="0"/>
                  </a:moveTo>
                  <a:lnTo>
                    <a:pt x="6409" y="23567"/>
                  </a:lnTo>
                  <a:lnTo>
                    <a:pt x="8286" y="22992"/>
                  </a:lnTo>
                  <a:lnTo>
                    <a:pt x="2186" y="729"/>
                  </a:lnTo>
                  <a:lnTo>
                    <a:pt x="0" y="0"/>
                  </a:lnTo>
                  <a:close/>
                </a:path>
              </a:pathLst>
            </a:custGeom>
            <a:solidFill>
              <a:srgbClr val="153E7E"/>
            </a:solidFill>
          </p:spPr>
          <p:txBody>
            <a:bodyPr wrap="square" lIns="0" tIns="0" rIns="0" bIns="0" rtlCol="0"/>
            <a:lstStyle/>
            <a:p>
              <a:endParaRPr sz="1227"/>
            </a:p>
          </p:txBody>
        </p:sp>
        <p:sp>
          <p:nvSpPr>
            <p:cNvPr id="7077" name="object 7077"/>
            <p:cNvSpPr/>
            <p:nvPr/>
          </p:nvSpPr>
          <p:spPr>
            <a:xfrm>
              <a:off x="3543669" y="6855966"/>
              <a:ext cx="8890" cy="24765"/>
            </a:xfrm>
            <a:custGeom>
              <a:avLst/>
              <a:gdLst/>
              <a:ahLst/>
              <a:cxnLst/>
              <a:rect l="l" t="t" r="r" b="b"/>
              <a:pathLst>
                <a:path w="8889" h="24765">
                  <a:moveTo>
                    <a:pt x="0" y="0"/>
                  </a:moveTo>
                  <a:lnTo>
                    <a:pt x="6765" y="24621"/>
                  </a:lnTo>
                  <a:lnTo>
                    <a:pt x="8644" y="24045"/>
                  </a:lnTo>
                  <a:lnTo>
                    <a:pt x="2243" y="748"/>
                  </a:lnTo>
                  <a:lnTo>
                    <a:pt x="0" y="0"/>
                  </a:lnTo>
                  <a:close/>
                </a:path>
              </a:pathLst>
            </a:custGeom>
            <a:solidFill>
              <a:srgbClr val="153F7F"/>
            </a:solidFill>
          </p:spPr>
          <p:txBody>
            <a:bodyPr wrap="square" lIns="0" tIns="0" rIns="0" bIns="0" rtlCol="0"/>
            <a:lstStyle/>
            <a:p>
              <a:endParaRPr sz="1227"/>
            </a:p>
          </p:txBody>
        </p:sp>
        <p:sp>
          <p:nvSpPr>
            <p:cNvPr id="7078" name="object 7078"/>
            <p:cNvSpPr/>
            <p:nvPr/>
          </p:nvSpPr>
          <p:spPr>
            <a:xfrm>
              <a:off x="3542295" y="6855507"/>
              <a:ext cx="8890" cy="26034"/>
            </a:xfrm>
            <a:custGeom>
              <a:avLst/>
              <a:gdLst/>
              <a:ahLst/>
              <a:cxnLst/>
              <a:rect l="l" t="t" r="r" b="b"/>
              <a:pathLst>
                <a:path w="8889" h="26034">
                  <a:moveTo>
                    <a:pt x="0" y="0"/>
                  </a:moveTo>
                  <a:lnTo>
                    <a:pt x="6970" y="25438"/>
                  </a:lnTo>
                  <a:lnTo>
                    <a:pt x="8877" y="24854"/>
                  </a:lnTo>
                  <a:lnTo>
                    <a:pt x="2254" y="752"/>
                  </a:lnTo>
                  <a:lnTo>
                    <a:pt x="0" y="0"/>
                  </a:lnTo>
                  <a:close/>
                </a:path>
              </a:pathLst>
            </a:custGeom>
            <a:solidFill>
              <a:srgbClr val="163F80"/>
            </a:solidFill>
          </p:spPr>
          <p:txBody>
            <a:bodyPr wrap="square" lIns="0" tIns="0" rIns="0" bIns="0" rtlCol="0"/>
            <a:lstStyle/>
            <a:p>
              <a:endParaRPr sz="1227"/>
            </a:p>
          </p:txBody>
        </p:sp>
        <p:sp>
          <p:nvSpPr>
            <p:cNvPr id="7079" name="object 7079"/>
            <p:cNvSpPr/>
            <p:nvPr/>
          </p:nvSpPr>
          <p:spPr>
            <a:xfrm>
              <a:off x="3540532" y="6854918"/>
              <a:ext cx="9525" cy="26670"/>
            </a:xfrm>
            <a:custGeom>
              <a:avLst/>
              <a:gdLst/>
              <a:ahLst/>
              <a:cxnLst/>
              <a:rect l="l" t="t" r="r" b="b"/>
              <a:pathLst>
                <a:path w="9525" h="26670">
                  <a:moveTo>
                    <a:pt x="0" y="0"/>
                  </a:moveTo>
                  <a:lnTo>
                    <a:pt x="7274" y="26473"/>
                  </a:lnTo>
                  <a:lnTo>
                    <a:pt x="9052" y="25928"/>
                  </a:lnTo>
                  <a:lnTo>
                    <a:pt x="2222" y="741"/>
                  </a:lnTo>
                  <a:lnTo>
                    <a:pt x="0" y="0"/>
                  </a:lnTo>
                  <a:close/>
                </a:path>
              </a:pathLst>
            </a:custGeom>
            <a:solidFill>
              <a:srgbClr val="164080"/>
            </a:solidFill>
          </p:spPr>
          <p:txBody>
            <a:bodyPr wrap="square" lIns="0" tIns="0" rIns="0" bIns="0" rtlCol="0"/>
            <a:lstStyle/>
            <a:p>
              <a:endParaRPr sz="1227"/>
            </a:p>
          </p:txBody>
        </p:sp>
        <p:sp>
          <p:nvSpPr>
            <p:cNvPr id="7080" name="object 7080"/>
            <p:cNvSpPr/>
            <p:nvPr/>
          </p:nvSpPr>
          <p:spPr>
            <a:xfrm>
              <a:off x="3539170" y="6854464"/>
              <a:ext cx="9525" cy="27305"/>
            </a:xfrm>
            <a:custGeom>
              <a:avLst/>
              <a:gdLst/>
              <a:ahLst/>
              <a:cxnLst/>
              <a:rect l="l" t="t" r="r" b="b"/>
              <a:pathLst>
                <a:path w="9525" h="27304">
                  <a:moveTo>
                    <a:pt x="0" y="0"/>
                  </a:moveTo>
                  <a:lnTo>
                    <a:pt x="7495" y="27278"/>
                  </a:lnTo>
                  <a:lnTo>
                    <a:pt x="9272" y="26733"/>
                  </a:lnTo>
                  <a:lnTo>
                    <a:pt x="2202" y="735"/>
                  </a:lnTo>
                  <a:lnTo>
                    <a:pt x="0" y="0"/>
                  </a:lnTo>
                  <a:close/>
                </a:path>
              </a:pathLst>
            </a:custGeom>
            <a:solidFill>
              <a:srgbClr val="164181"/>
            </a:solidFill>
          </p:spPr>
          <p:txBody>
            <a:bodyPr wrap="square" lIns="0" tIns="0" rIns="0" bIns="0" rtlCol="0"/>
            <a:lstStyle/>
            <a:p>
              <a:endParaRPr sz="1227"/>
            </a:p>
          </p:txBody>
        </p:sp>
        <p:sp>
          <p:nvSpPr>
            <p:cNvPr id="7081" name="object 7081"/>
            <p:cNvSpPr/>
            <p:nvPr/>
          </p:nvSpPr>
          <p:spPr>
            <a:xfrm>
              <a:off x="3537386" y="6853868"/>
              <a:ext cx="10160" cy="28575"/>
            </a:xfrm>
            <a:custGeom>
              <a:avLst/>
              <a:gdLst/>
              <a:ahLst/>
              <a:cxnLst/>
              <a:rect l="l" t="t" r="r" b="b"/>
              <a:pathLst>
                <a:path w="10160" h="28575">
                  <a:moveTo>
                    <a:pt x="0" y="0"/>
                  </a:moveTo>
                  <a:lnTo>
                    <a:pt x="7690" y="28360"/>
                  </a:lnTo>
                  <a:lnTo>
                    <a:pt x="9595" y="27776"/>
                  </a:lnTo>
                  <a:lnTo>
                    <a:pt x="2161" y="721"/>
                  </a:lnTo>
                  <a:lnTo>
                    <a:pt x="0" y="0"/>
                  </a:lnTo>
                  <a:close/>
                </a:path>
              </a:pathLst>
            </a:custGeom>
            <a:solidFill>
              <a:srgbClr val="164182"/>
            </a:solidFill>
          </p:spPr>
          <p:txBody>
            <a:bodyPr wrap="square" lIns="0" tIns="0" rIns="0" bIns="0" rtlCol="0"/>
            <a:lstStyle/>
            <a:p>
              <a:endParaRPr sz="1227"/>
            </a:p>
          </p:txBody>
        </p:sp>
        <p:sp>
          <p:nvSpPr>
            <p:cNvPr id="7082" name="object 7082"/>
            <p:cNvSpPr/>
            <p:nvPr/>
          </p:nvSpPr>
          <p:spPr>
            <a:xfrm>
              <a:off x="3535907" y="6853374"/>
              <a:ext cx="10160" cy="29845"/>
            </a:xfrm>
            <a:custGeom>
              <a:avLst/>
              <a:gdLst/>
              <a:ahLst/>
              <a:cxnLst/>
              <a:rect l="l" t="t" r="r" b="b"/>
              <a:pathLst>
                <a:path w="10160" h="29845">
                  <a:moveTo>
                    <a:pt x="0" y="0"/>
                  </a:moveTo>
                  <a:lnTo>
                    <a:pt x="7718" y="29298"/>
                  </a:lnTo>
                  <a:lnTo>
                    <a:pt x="9905" y="28628"/>
                  </a:lnTo>
                  <a:lnTo>
                    <a:pt x="2268" y="757"/>
                  </a:lnTo>
                  <a:lnTo>
                    <a:pt x="0" y="0"/>
                  </a:lnTo>
                  <a:close/>
                </a:path>
              </a:pathLst>
            </a:custGeom>
            <a:solidFill>
              <a:srgbClr val="164282"/>
            </a:solidFill>
          </p:spPr>
          <p:txBody>
            <a:bodyPr wrap="square" lIns="0" tIns="0" rIns="0" bIns="0" rtlCol="0"/>
            <a:lstStyle/>
            <a:p>
              <a:endParaRPr sz="1227"/>
            </a:p>
          </p:txBody>
        </p:sp>
        <p:sp>
          <p:nvSpPr>
            <p:cNvPr id="7083" name="object 7083"/>
            <p:cNvSpPr/>
            <p:nvPr/>
          </p:nvSpPr>
          <p:spPr>
            <a:xfrm>
              <a:off x="3534168" y="6852793"/>
              <a:ext cx="10795" cy="30480"/>
            </a:xfrm>
            <a:custGeom>
              <a:avLst/>
              <a:gdLst/>
              <a:ahLst/>
              <a:cxnLst/>
              <a:rect l="l" t="t" r="r" b="b"/>
              <a:pathLst>
                <a:path w="10795" h="30479">
                  <a:moveTo>
                    <a:pt x="0" y="0"/>
                  </a:moveTo>
                  <a:lnTo>
                    <a:pt x="8307" y="30232"/>
                  </a:lnTo>
                  <a:lnTo>
                    <a:pt x="10186" y="29656"/>
                  </a:lnTo>
                  <a:lnTo>
                    <a:pt x="2243" y="748"/>
                  </a:lnTo>
                  <a:lnTo>
                    <a:pt x="0" y="0"/>
                  </a:lnTo>
                  <a:close/>
                </a:path>
              </a:pathLst>
            </a:custGeom>
            <a:solidFill>
              <a:srgbClr val="164383"/>
            </a:solidFill>
          </p:spPr>
          <p:txBody>
            <a:bodyPr wrap="square" lIns="0" tIns="0" rIns="0" bIns="0" rtlCol="0"/>
            <a:lstStyle/>
            <a:p>
              <a:endParaRPr sz="1227"/>
            </a:p>
          </p:txBody>
        </p:sp>
        <p:sp>
          <p:nvSpPr>
            <p:cNvPr id="7084" name="object 7084"/>
            <p:cNvSpPr/>
            <p:nvPr/>
          </p:nvSpPr>
          <p:spPr>
            <a:xfrm>
              <a:off x="3532421" y="6852210"/>
              <a:ext cx="10795" cy="31750"/>
            </a:xfrm>
            <a:custGeom>
              <a:avLst/>
              <a:gdLst/>
              <a:ahLst/>
              <a:cxnLst/>
              <a:rect l="l" t="t" r="r" b="b"/>
              <a:pathLst>
                <a:path w="10795" h="31750">
                  <a:moveTo>
                    <a:pt x="0" y="0"/>
                  </a:moveTo>
                  <a:lnTo>
                    <a:pt x="8568" y="31270"/>
                  </a:lnTo>
                  <a:lnTo>
                    <a:pt x="10373" y="30717"/>
                  </a:lnTo>
                  <a:lnTo>
                    <a:pt x="2221" y="741"/>
                  </a:lnTo>
                  <a:lnTo>
                    <a:pt x="0" y="0"/>
                  </a:lnTo>
                  <a:close/>
                </a:path>
              </a:pathLst>
            </a:custGeom>
            <a:solidFill>
              <a:srgbClr val="164384"/>
            </a:solidFill>
          </p:spPr>
          <p:txBody>
            <a:bodyPr wrap="square" lIns="0" tIns="0" rIns="0" bIns="0" rtlCol="0"/>
            <a:lstStyle/>
            <a:p>
              <a:endParaRPr sz="1227"/>
            </a:p>
          </p:txBody>
        </p:sp>
        <p:sp>
          <p:nvSpPr>
            <p:cNvPr id="7085" name="object 7085"/>
            <p:cNvSpPr/>
            <p:nvPr/>
          </p:nvSpPr>
          <p:spPr>
            <a:xfrm>
              <a:off x="3531031" y="6851746"/>
              <a:ext cx="10795" cy="32384"/>
            </a:xfrm>
            <a:custGeom>
              <a:avLst/>
              <a:gdLst/>
              <a:ahLst/>
              <a:cxnLst/>
              <a:rect l="l" t="t" r="r" b="b"/>
              <a:pathLst>
                <a:path w="10795" h="32384">
                  <a:moveTo>
                    <a:pt x="0" y="0"/>
                  </a:moveTo>
                  <a:lnTo>
                    <a:pt x="8816" y="32084"/>
                  </a:lnTo>
                  <a:lnTo>
                    <a:pt x="10593" y="31539"/>
                  </a:lnTo>
                  <a:lnTo>
                    <a:pt x="2243" y="749"/>
                  </a:lnTo>
                  <a:lnTo>
                    <a:pt x="0" y="0"/>
                  </a:lnTo>
                  <a:close/>
                </a:path>
              </a:pathLst>
            </a:custGeom>
            <a:solidFill>
              <a:srgbClr val="164485"/>
            </a:solidFill>
          </p:spPr>
          <p:txBody>
            <a:bodyPr wrap="square" lIns="0" tIns="0" rIns="0" bIns="0" rtlCol="0"/>
            <a:lstStyle/>
            <a:p>
              <a:endParaRPr sz="1227"/>
            </a:p>
          </p:txBody>
        </p:sp>
        <p:sp>
          <p:nvSpPr>
            <p:cNvPr id="7086" name="object 7086"/>
            <p:cNvSpPr/>
            <p:nvPr/>
          </p:nvSpPr>
          <p:spPr>
            <a:xfrm>
              <a:off x="3529271" y="6851158"/>
              <a:ext cx="11430" cy="33655"/>
            </a:xfrm>
            <a:custGeom>
              <a:avLst/>
              <a:gdLst/>
              <a:ahLst/>
              <a:cxnLst/>
              <a:rect l="l" t="t" r="r" b="b"/>
              <a:pathLst>
                <a:path w="11429" h="33654">
                  <a:moveTo>
                    <a:pt x="0" y="0"/>
                  </a:moveTo>
                  <a:lnTo>
                    <a:pt x="9015" y="33150"/>
                  </a:lnTo>
                  <a:lnTo>
                    <a:pt x="10892" y="32575"/>
                  </a:lnTo>
                  <a:lnTo>
                    <a:pt x="2137" y="713"/>
                  </a:lnTo>
                  <a:lnTo>
                    <a:pt x="0" y="0"/>
                  </a:lnTo>
                  <a:close/>
                </a:path>
              </a:pathLst>
            </a:custGeom>
            <a:solidFill>
              <a:srgbClr val="174585"/>
            </a:solidFill>
          </p:spPr>
          <p:txBody>
            <a:bodyPr wrap="square" lIns="0" tIns="0" rIns="0" bIns="0" rtlCol="0"/>
            <a:lstStyle/>
            <a:p>
              <a:endParaRPr sz="1227"/>
            </a:p>
          </p:txBody>
        </p:sp>
        <p:sp>
          <p:nvSpPr>
            <p:cNvPr id="7087" name="object 7087"/>
            <p:cNvSpPr/>
            <p:nvPr/>
          </p:nvSpPr>
          <p:spPr>
            <a:xfrm>
              <a:off x="3527907" y="6850703"/>
              <a:ext cx="11430" cy="34290"/>
            </a:xfrm>
            <a:custGeom>
              <a:avLst/>
              <a:gdLst/>
              <a:ahLst/>
              <a:cxnLst/>
              <a:rect l="l" t="t" r="r" b="b"/>
              <a:pathLst>
                <a:path w="11429" h="34290">
                  <a:moveTo>
                    <a:pt x="0" y="0"/>
                  </a:moveTo>
                  <a:lnTo>
                    <a:pt x="9210" y="33963"/>
                  </a:lnTo>
                  <a:lnTo>
                    <a:pt x="11201" y="33354"/>
                  </a:lnTo>
                  <a:lnTo>
                    <a:pt x="2156" y="720"/>
                  </a:lnTo>
                  <a:lnTo>
                    <a:pt x="0" y="0"/>
                  </a:lnTo>
                  <a:close/>
                </a:path>
              </a:pathLst>
            </a:custGeom>
            <a:solidFill>
              <a:srgbClr val="174586"/>
            </a:solidFill>
          </p:spPr>
          <p:txBody>
            <a:bodyPr wrap="square" lIns="0" tIns="0" rIns="0" bIns="0" rtlCol="0"/>
            <a:lstStyle/>
            <a:p>
              <a:endParaRPr sz="1227"/>
            </a:p>
          </p:txBody>
        </p:sp>
        <p:sp>
          <p:nvSpPr>
            <p:cNvPr id="7088" name="object 7088"/>
            <p:cNvSpPr/>
            <p:nvPr/>
          </p:nvSpPr>
          <p:spPr>
            <a:xfrm>
              <a:off x="3526029" y="6850076"/>
              <a:ext cx="12065" cy="35560"/>
            </a:xfrm>
            <a:custGeom>
              <a:avLst/>
              <a:gdLst/>
              <a:ahLst/>
              <a:cxnLst/>
              <a:rect l="l" t="t" r="r" b="b"/>
              <a:pathLst>
                <a:path w="12064" h="35559">
                  <a:moveTo>
                    <a:pt x="0" y="0"/>
                  </a:moveTo>
                  <a:lnTo>
                    <a:pt x="9628" y="35038"/>
                  </a:lnTo>
                  <a:lnTo>
                    <a:pt x="11621" y="34427"/>
                  </a:lnTo>
                  <a:lnTo>
                    <a:pt x="2292" y="765"/>
                  </a:lnTo>
                  <a:lnTo>
                    <a:pt x="0" y="0"/>
                  </a:lnTo>
                  <a:close/>
                </a:path>
              </a:pathLst>
            </a:custGeom>
            <a:solidFill>
              <a:srgbClr val="174687"/>
            </a:solidFill>
          </p:spPr>
          <p:txBody>
            <a:bodyPr wrap="square" lIns="0" tIns="0" rIns="0" bIns="0" rtlCol="0"/>
            <a:lstStyle/>
            <a:p>
              <a:endParaRPr sz="1227"/>
            </a:p>
          </p:txBody>
        </p:sp>
        <p:sp>
          <p:nvSpPr>
            <p:cNvPr id="7089" name="object 7089"/>
            <p:cNvSpPr/>
            <p:nvPr/>
          </p:nvSpPr>
          <p:spPr>
            <a:xfrm>
              <a:off x="3524667" y="6849621"/>
              <a:ext cx="12065" cy="36195"/>
            </a:xfrm>
            <a:custGeom>
              <a:avLst/>
              <a:gdLst/>
              <a:ahLst/>
              <a:cxnLst/>
              <a:rect l="l" t="t" r="r" b="b"/>
              <a:pathLst>
                <a:path w="12064" h="36195">
                  <a:moveTo>
                    <a:pt x="0" y="0"/>
                  </a:moveTo>
                  <a:lnTo>
                    <a:pt x="9849" y="35842"/>
                  </a:lnTo>
                  <a:lnTo>
                    <a:pt x="11815" y="35240"/>
                  </a:lnTo>
                  <a:lnTo>
                    <a:pt x="2376" y="793"/>
                  </a:lnTo>
                  <a:lnTo>
                    <a:pt x="0" y="0"/>
                  </a:lnTo>
                  <a:close/>
                </a:path>
              </a:pathLst>
            </a:custGeom>
            <a:solidFill>
              <a:srgbClr val="174788"/>
            </a:solidFill>
          </p:spPr>
          <p:txBody>
            <a:bodyPr wrap="square" lIns="0" tIns="0" rIns="0" bIns="0" rtlCol="0"/>
            <a:lstStyle/>
            <a:p>
              <a:endParaRPr sz="1227"/>
            </a:p>
          </p:txBody>
        </p:sp>
        <p:sp>
          <p:nvSpPr>
            <p:cNvPr id="7090" name="object 7090"/>
            <p:cNvSpPr/>
            <p:nvPr/>
          </p:nvSpPr>
          <p:spPr>
            <a:xfrm>
              <a:off x="3522925" y="6849039"/>
              <a:ext cx="12065" cy="37465"/>
            </a:xfrm>
            <a:custGeom>
              <a:avLst/>
              <a:gdLst/>
              <a:ahLst/>
              <a:cxnLst/>
              <a:rect l="l" t="t" r="r" b="b"/>
              <a:pathLst>
                <a:path w="12064" h="37465">
                  <a:moveTo>
                    <a:pt x="0" y="0"/>
                  </a:moveTo>
                  <a:lnTo>
                    <a:pt x="10105" y="36879"/>
                  </a:lnTo>
                  <a:lnTo>
                    <a:pt x="11994" y="36300"/>
                  </a:lnTo>
                  <a:lnTo>
                    <a:pt x="2243" y="749"/>
                  </a:lnTo>
                  <a:lnTo>
                    <a:pt x="0" y="0"/>
                  </a:lnTo>
                  <a:close/>
                </a:path>
              </a:pathLst>
            </a:custGeom>
            <a:solidFill>
              <a:srgbClr val="174888"/>
            </a:solidFill>
          </p:spPr>
          <p:txBody>
            <a:bodyPr wrap="square" lIns="0" tIns="0" rIns="0" bIns="0" rtlCol="0"/>
            <a:lstStyle/>
            <a:p>
              <a:endParaRPr sz="1227"/>
            </a:p>
          </p:txBody>
        </p:sp>
        <p:sp>
          <p:nvSpPr>
            <p:cNvPr id="7091" name="object 7091"/>
            <p:cNvSpPr/>
            <p:nvPr/>
          </p:nvSpPr>
          <p:spPr>
            <a:xfrm>
              <a:off x="3521530" y="6848573"/>
              <a:ext cx="12700" cy="38100"/>
            </a:xfrm>
            <a:custGeom>
              <a:avLst/>
              <a:gdLst/>
              <a:ahLst/>
              <a:cxnLst/>
              <a:rect l="l" t="t" r="r" b="b"/>
              <a:pathLst>
                <a:path w="12700" h="38100">
                  <a:moveTo>
                    <a:pt x="0" y="0"/>
                  </a:moveTo>
                  <a:lnTo>
                    <a:pt x="10358" y="37694"/>
                  </a:lnTo>
                  <a:lnTo>
                    <a:pt x="12249" y="37115"/>
                  </a:lnTo>
                  <a:lnTo>
                    <a:pt x="2370" y="791"/>
                  </a:lnTo>
                  <a:lnTo>
                    <a:pt x="0" y="0"/>
                  </a:lnTo>
                  <a:close/>
                </a:path>
              </a:pathLst>
            </a:custGeom>
            <a:solidFill>
              <a:srgbClr val="174889"/>
            </a:solidFill>
          </p:spPr>
          <p:txBody>
            <a:bodyPr wrap="square" lIns="0" tIns="0" rIns="0" bIns="0" rtlCol="0"/>
            <a:lstStyle/>
            <a:p>
              <a:endParaRPr sz="1227"/>
            </a:p>
          </p:txBody>
        </p:sp>
        <p:sp>
          <p:nvSpPr>
            <p:cNvPr id="7092" name="object 7092"/>
            <p:cNvSpPr/>
            <p:nvPr/>
          </p:nvSpPr>
          <p:spPr>
            <a:xfrm>
              <a:off x="3519787" y="6847992"/>
              <a:ext cx="12700" cy="39370"/>
            </a:xfrm>
            <a:custGeom>
              <a:avLst/>
              <a:gdLst/>
              <a:ahLst/>
              <a:cxnLst/>
              <a:rect l="l" t="t" r="r" b="b"/>
              <a:pathLst>
                <a:path w="12700" h="39370">
                  <a:moveTo>
                    <a:pt x="0" y="0"/>
                  </a:moveTo>
                  <a:lnTo>
                    <a:pt x="10539" y="38755"/>
                  </a:lnTo>
                  <a:lnTo>
                    <a:pt x="12502" y="38153"/>
                  </a:lnTo>
                  <a:lnTo>
                    <a:pt x="2125" y="709"/>
                  </a:lnTo>
                  <a:lnTo>
                    <a:pt x="0" y="0"/>
                  </a:lnTo>
                  <a:close/>
                </a:path>
              </a:pathLst>
            </a:custGeom>
            <a:solidFill>
              <a:srgbClr val="17498A"/>
            </a:solidFill>
          </p:spPr>
          <p:txBody>
            <a:bodyPr wrap="square" lIns="0" tIns="0" rIns="0" bIns="0" rtlCol="0"/>
            <a:lstStyle/>
            <a:p>
              <a:endParaRPr sz="1227"/>
            </a:p>
          </p:txBody>
        </p:sp>
        <p:sp>
          <p:nvSpPr>
            <p:cNvPr id="7093" name="object 7093"/>
            <p:cNvSpPr/>
            <p:nvPr/>
          </p:nvSpPr>
          <p:spPr>
            <a:xfrm>
              <a:off x="3517925" y="6847370"/>
              <a:ext cx="13335" cy="40005"/>
            </a:xfrm>
            <a:custGeom>
              <a:avLst/>
              <a:gdLst/>
              <a:ahLst/>
              <a:cxnLst/>
              <a:rect l="l" t="t" r="r" b="b"/>
              <a:pathLst>
                <a:path w="13335" h="40004">
                  <a:moveTo>
                    <a:pt x="0" y="0"/>
                  </a:moveTo>
                  <a:lnTo>
                    <a:pt x="11225" y="39737"/>
                  </a:lnTo>
                  <a:lnTo>
                    <a:pt x="12912" y="39220"/>
                  </a:lnTo>
                  <a:lnTo>
                    <a:pt x="2709" y="904"/>
                  </a:lnTo>
                  <a:lnTo>
                    <a:pt x="0" y="0"/>
                  </a:lnTo>
                  <a:close/>
                </a:path>
              </a:pathLst>
            </a:custGeom>
            <a:solidFill>
              <a:srgbClr val="174A8A"/>
            </a:solidFill>
          </p:spPr>
          <p:txBody>
            <a:bodyPr wrap="square" lIns="0" tIns="0" rIns="0" bIns="0" rtlCol="0"/>
            <a:lstStyle/>
            <a:p>
              <a:endParaRPr sz="1227"/>
            </a:p>
          </p:txBody>
        </p:sp>
        <p:sp>
          <p:nvSpPr>
            <p:cNvPr id="7094" name="object 7094"/>
            <p:cNvSpPr/>
            <p:nvPr/>
          </p:nvSpPr>
          <p:spPr>
            <a:xfrm>
              <a:off x="3516782" y="6847480"/>
              <a:ext cx="13335" cy="40640"/>
            </a:xfrm>
            <a:custGeom>
              <a:avLst/>
              <a:gdLst/>
              <a:ahLst/>
              <a:cxnLst/>
              <a:rect l="l" t="t" r="r" b="b"/>
              <a:pathLst>
                <a:path w="13335" h="40640">
                  <a:moveTo>
                    <a:pt x="1473" y="0"/>
                  </a:moveTo>
                  <a:lnTo>
                    <a:pt x="0" y="346"/>
                  </a:lnTo>
                  <a:lnTo>
                    <a:pt x="10915" y="40072"/>
                  </a:lnTo>
                  <a:lnTo>
                    <a:pt x="12910" y="39461"/>
                  </a:lnTo>
                  <a:lnTo>
                    <a:pt x="2024" y="183"/>
                  </a:lnTo>
                  <a:lnTo>
                    <a:pt x="1473" y="0"/>
                  </a:lnTo>
                  <a:close/>
                </a:path>
              </a:pathLst>
            </a:custGeom>
            <a:solidFill>
              <a:srgbClr val="184A8B"/>
            </a:solidFill>
          </p:spPr>
          <p:txBody>
            <a:bodyPr wrap="square" lIns="0" tIns="0" rIns="0" bIns="0" rtlCol="0"/>
            <a:lstStyle/>
            <a:p>
              <a:endParaRPr sz="1227"/>
            </a:p>
          </p:txBody>
        </p:sp>
        <p:sp>
          <p:nvSpPr>
            <p:cNvPr id="7095" name="object 7095"/>
            <p:cNvSpPr/>
            <p:nvPr/>
          </p:nvSpPr>
          <p:spPr>
            <a:xfrm>
              <a:off x="3515296" y="6847560"/>
              <a:ext cx="13335" cy="40640"/>
            </a:xfrm>
            <a:custGeom>
              <a:avLst/>
              <a:gdLst/>
              <a:ahLst/>
              <a:cxnLst/>
              <a:rect l="l" t="t" r="r" b="b"/>
              <a:pathLst>
                <a:path w="13335" h="40640">
                  <a:moveTo>
                    <a:pt x="1994" y="0"/>
                  </a:moveTo>
                  <a:lnTo>
                    <a:pt x="0" y="609"/>
                  </a:lnTo>
                  <a:lnTo>
                    <a:pt x="11255" y="40343"/>
                  </a:lnTo>
                  <a:lnTo>
                    <a:pt x="12806" y="39868"/>
                  </a:lnTo>
                  <a:lnTo>
                    <a:pt x="1994" y="0"/>
                  </a:lnTo>
                  <a:close/>
                </a:path>
              </a:pathLst>
            </a:custGeom>
            <a:solidFill>
              <a:srgbClr val="184B8C"/>
            </a:solidFill>
          </p:spPr>
          <p:txBody>
            <a:bodyPr wrap="square" lIns="0" tIns="0" rIns="0" bIns="0" rtlCol="0"/>
            <a:lstStyle/>
            <a:p>
              <a:endParaRPr sz="1227"/>
            </a:p>
          </p:txBody>
        </p:sp>
        <p:sp>
          <p:nvSpPr>
            <p:cNvPr id="7096" name="object 7096"/>
            <p:cNvSpPr/>
            <p:nvPr/>
          </p:nvSpPr>
          <p:spPr>
            <a:xfrm>
              <a:off x="3512667" y="6848170"/>
              <a:ext cx="14604" cy="41275"/>
            </a:xfrm>
            <a:custGeom>
              <a:avLst/>
              <a:gdLst/>
              <a:ahLst/>
              <a:cxnLst/>
              <a:rect l="l" t="t" r="r" b="b"/>
              <a:pathLst>
                <a:path w="14604" h="41275">
                  <a:moveTo>
                    <a:pt x="14287" y="39611"/>
                  </a:moveTo>
                  <a:lnTo>
                    <a:pt x="3429" y="0"/>
                  </a:lnTo>
                  <a:lnTo>
                    <a:pt x="1892" y="279"/>
                  </a:lnTo>
                  <a:lnTo>
                    <a:pt x="1485" y="342"/>
                  </a:lnTo>
                  <a:lnTo>
                    <a:pt x="152" y="736"/>
                  </a:lnTo>
                  <a:lnTo>
                    <a:pt x="0" y="800"/>
                  </a:lnTo>
                  <a:lnTo>
                    <a:pt x="10833" y="40678"/>
                  </a:lnTo>
                  <a:lnTo>
                    <a:pt x="12382" y="40195"/>
                  </a:lnTo>
                  <a:lnTo>
                    <a:pt x="14287" y="39611"/>
                  </a:lnTo>
                  <a:close/>
                </a:path>
              </a:pathLst>
            </a:custGeom>
            <a:solidFill>
              <a:srgbClr val="184C8D"/>
            </a:solidFill>
          </p:spPr>
          <p:txBody>
            <a:bodyPr wrap="square" lIns="0" tIns="0" rIns="0" bIns="0" rtlCol="0"/>
            <a:lstStyle/>
            <a:p>
              <a:endParaRPr sz="1227"/>
            </a:p>
          </p:txBody>
        </p:sp>
        <p:sp>
          <p:nvSpPr>
            <p:cNvPr id="7097" name="object 7097"/>
            <p:cNvSpPr/>
            <p:nvPr/>
          </p:nvSpPr>
          <p:spPr>
            <a:xfrm>
              <a:off x="3511524" y="6848725"/>
              <a:ext cx="13335" cy="40640"/>
            </a:xfrm>
            <a:custGeom>
              <a:avLst/>
              <a:gdLst/>
              <a:ahLst/>
              <a:cxnLst/>
              <a:rect l="l" t="t" r="r" b="b"/>
              <a:pathLst>
                <a:path w="13335" h="40640">
                  <a:moveTo>
                    <a:pt x="1886" y="0"/>
                  </a:moveTo>
                  <a:lnTo>
                    <a:pt x="158" y="518"/>
                  </a:lnTo>
                  <a:lnTo>
                    <a:pt x="0" y="588"/>
                  </a:lnTo>
                  <a:lnTo>
                    <a:pt x="10843" y="40460"/>
                  </a:lnTo>
                  <a:lnTo>
                    <a:pt x="12808" y="39858"/>
                  </a:lnTo>
                  <a:lnTo>
                    <a:pt x="1886" y="0"/>
                  </a:lnTo>
                  <a:close/>
                </a:path>
              </a:pathLst>
            </a:custGeom>
            <a:solidFill>
              <a:srgbClr val="184D8E"/>
            </a:solidFill>
          </p:spPr>
          <p:txBody>
            <a:bodyPr wrap="square" lIns="0" tIns="0" rIns="0" bIns="0" rtlCol="0"/>
            <a:lstStyle/>
            <a:p>
              <a:endParaRPr sz="1227"/>
            </a:p>
          </p:txBody>
        </p:sp>
        <p:sp>
          <p:nvSpPr>
            <p:cNvPr id="7098" name="object 7098"/>
            <p:cNvSpPr/>
            <p:nvPr/>
          </p:nvSpPr>
          <p:spPr>
            <a:xfrm>
              <a:off x="3508781" y="6849173"/>
              <a:ext cx="14604" cy="41275"/>
            </a:xfrm>
            <a:custGeom>
              <a:avLst/>
              <a:gdLst/>
              <a:ahLst/>
              <a:cxnLst/>
              <a:rect l="l" t="t" r="r" b="b"/>
              <a:pathLst>
                <a:path w="14604" h="41275">
                  <a:moveTo>
                    <a:pt x="14084" y="39865"/>
                  </a:moveTo>
                  <a:lnTo>
                    <a:pt x="3136" y="0"/>
                  </a:lnTo>
                  <a:lnTo>
                    <a:pt x="1993" y="342"/>
                  </a:lnTo>
                  <a:lnTo>
                    <a:pt x="1168" y="596"/>
                  </a:lnTo>
                  <a:lnTo>
                    <a:pt x="0" y="952"/>
                  </a:lnTo>
                  <a:lnTo>
                    <a:pt x="11036" y="40792"/>
                  </a:lnTo>
                  <a:lnTo>
                    <a:pt x="12077" y="40474"/>
                  </a:lnTo>
                  <a:lnTo>
                    <a:pt x="14084" y="39865"/>
                  </a:lnTo>
                  <a:close/>
                </a:path>
              </a:pathLst>
            </a:custGeom>
            <a:solidFill>
              <a:srgbClr val="184E8F"/>
            </a:solidFill>
          </p:spPr>
          <p:txBody>
            <a:bodyPr wrap="square" lIns="0" tIns="0" rIns="0" bIns="0" rtlCol="0"/>
            <a:lstStyle/>
            <a:p>
              <a:endParaRPr sz="1227"/>
            </a:p>
          </p:txBody>
        </p:sp>
        <p:sp>
          <p:nvSpPr>
            <p:cNvPr id="7099" name="object 7099"/>
            <p:cNvSpPr/>
            <p:nvPr/>
          </p:nvSpPr>
          <p:spPr>
            <a:xfrm>
              <a:off x="3507322" y="6849953"/>
              <a:ext cx="13335" cy="40640"/>
            </a:xfrm>
            <a:custGeom>
              <a:avLst/>
              <a:gdLst/>
              <a:ahLst/>
              <a:cxnLst/>
              <a:rect l="l" t="t" r="r" b="b"/>
              <a:pathLst>
                <a:path w="13335" h="40640">
                  <a:moveTo>
                    <a:pt x="1997" y="0"/>
                  </a:moveTo>
                  <a:lnTo>
                    <a:pt x="0" y="599"/>
                  </a:lnTo>
                  <a:lnTo>
                    <a:pt x="10959" y="40483"/>
                  </a:lnTo>
                  <a:lnTo>
                    <a:pt x="12821" y="39913"/>
                  </a:lnTo>
                  <a:lnTo>
                    <a:pt x="1997" y="0"/>
                  </a:lnTo>
                  <a:close/>
                </a:path>
              </a:pathLst>
            </a:custGeom>
            <a:solidFill>
              <a:srgbClr val="184F90"/>
            </a:solidFill>
          </p:spPr>
          <p:txBody>
            <a:bodyPr wrap="square" lIns="0" tIns="0" rIns="0" bIns="0" rtlCol="0"/>
            <a:lstStyle/>
            <a:p>
              <a:endParaRPr sz="1227"/>
            </a:p>
          </p:txBody>
        </p:sp>
        <p:sp>
          <p:nvSpPr>
            <p:cNvPr id="7100" name="object 7100"/>
            <p:cNvSpPr/>
            <p:nvPr/>
          </p:nvSpPr>
          <p:spPr>
            <a:xfrm>
              <a:off x="3505864" y="6850305"/>
              <a:ext cx="13335" cy="40640"/>
            </a:xfrm>
            <a:custGeom>
              <a:avLst/>
              <a:gdLst/>
              <a:ahLst/>
              <a:cxnLst/>
              <a:rect l="l" t="t" r="r" b="b"/>
              <a:pathLst>
                <a:path w="13335" h="40640">
                  <a:moveTo>
                    <a:pt x="2281" y="0"/>
                  </a:moveTo>
                  <a:lnTo>
                    <a:pt x="0" y="684"/>
                  </a:lnTo>
                  <a:lnTo>
                    <a:pt x="11362" y="40454"/>
                  </a:lnTo>
                  <a:lnTo>
                    <a:pt x="12822" y="40007"/>
                  </a:lnTo>
                  <a:lnTo>
                    <a:pt x="2281" y="0"/>
                  </a:lnTo>
                  <a:close/>
                </a:path>
              </a:pathLst>
            </a:custGeom>
            <a:solidFill>
              <a:srgbClr val="195091"/>
            </a:solidFill>
          </p:spPr>
          <p:txBody>
            <a:bodyPr wrap="square" lIns="0" tIns="0" rIns="0" bIns="0" rtlCol="0"/>
            <a:lstStyle/>
            <a:p>
              <a:endParaRPr sz="1227"/>
            </a:p>
          </p:txBody>
        </p:sp>
        <p:sp>
          <p:nvSpPr>
            <p:cNvPr id="7101" name="object 7101"/>
            <p:cNvSpPr/>
            <p:nvPr/>
          </p:nvSpPr>
          <p:spPr>
            <a:xfrm>
              <a:off x="3503117" y="6850786"/>
              <a:ext cx="14604" cy="41275"/>
            </a:xfrm>
            <a:custGeom>
              <a:avLst/>
              <a:gdLst/>
              <a:ahLst/>
              <a:cxnLst/>
              <a:rect l="l" t="t" r="r" b="b"/>
              <a:pathLst>
                <a:path w="14604" h="41275">
                  <a:moveTo>
                    <a:pt x="14414" y="39878"/>
                  </a:moveTo>
                  <a:lnTo>
                    <a:pt x="3454" y="0"/>
                  </a:lnTo>
                  <a:lnTo>
                    <a:pt x="1993" y="444"/>
                  </a:lnTo>
                  <a:lnTo>
                    <a:pt x="1676" y="533"/>
                  </a:lnTo>
                  <a:lnTo>
                    <a:pt x="0" y="1028"/>
                  </a:lnTo>
                  <a:lnTo>
                    <a:pt x="11366" y="40817"/>
                  </a:lnTo>
                  <a:lnTo>
                    <a:pt x="12420" y="40500"/>
                  </a:lnTo>
                  <a:lnTo>
                    <a:pt x="14414" y="39878"/>
                  </a:lnTo>
                  <a:close/>
                </a:path>
              </a:pathLst>
            </a:custGeom>
            <a:solidFill>
              <a:srgbClr val="195192"/>
            </a:solidFill>
          </p:spPr>
          <p:txBody>
            <a:bodyPr wrap="square" lIns="0" tIns="0" rIns="0" bIns="0" rtlCol="0"/>
            <a:lstStyle/>
            <a:p>
              <a:endParaRPr sz="1227"/>
            </a:p>
          </p:txBody>
        </p:sp>
        <p:sp>
          <p:nvSpPr>
            <p:cNvPr id="7102" name="object 7102"/>
            <p:cNvSpPr/>
            <p:nvPr/>
          </p:nvSpPr>
          <p:spPr>
            <a:xfrm>
              <a:off x="3502069" y="6851564"/>
              <a:ext cx="13335" cy="40640"/>
            </a:xfrm>
            <a:custGeom>
              <a:avLst/>
              <a:gdLst/>
              <a:ahLst/>
              <a:cxnLst/>
              <a:rect l="l" t="t" r="r" b="b"/>
              <a:pathLst>
                <a:path w="13335" h="40640">
                  <a:moveTo>
                    <a:pt x="1882" y="0"/>
                  </a:moveTo>
                  <a:lnTo>
                    <a:pt x="0" y="564"/>
                  </a:lnTo>
                  <a:lnTo>
                    <a:pt x="10905" y="40250"/>
                  </a:lnTo>
                  <a:lnTo>
                    <a:pt x="11168" y="40342"/>
                  </a:lnTo>
                  <a:lnTo>
                    <a:pt x="11750" y="40239"/>
                  </a:lnTo>
                  <a:lnTo>
                    <a:pt x="12847" y="39903"/>
                  </a:lnTo>
                  <a:lnTo>
                    <a:pt x="1882" y="0"/>
                  </a:lnTo>
                  <a:close/>
                </a:path>
              </a:pathLst>
            </a:custGeom>
            <a:solidFill>
              <a:srgbClr val="195293"/>
            </a:solidFill>
          </p:spPr>
          <p:txBody>
            <a:bodyPr wrap="square" lIns="0" tIns="0" rIns="0" bIns="0" rtlCol="0"/>
            <a:lstStyle/>
            <a:p>
              <a:endParaRPr sz="1227"/>
            </a:p>
          </p:txBody>
        </p:sp>
        <p:sp>
          <p:nvSpPr>
            <p:cNvPr id="7103" name="object 7103"/>
            <p:cNvSpPr/>
            <p:nvPr/>
          </p:nvSpPr>
          <p:spPr>
            <a:xfrm>
              <a:off x="3499434" y="6852005"/>
              <a:ext cx="13970" cy="40005"/>
            </a:xfrm>
            <a:custGeom>
              <a:avLst/>
              <a:gdLst/>
              <a:ahLst/>
              <a:cxnLst/>
              <a:rect l="l" t="t" r="r" b="b"/>
              <a:pathLst>
                <a:path w="13970" h="40004">
                  <a:moveTo>
                    <a:pt x="13906" y="39941"/>
                  </a:moveTo>
                  <a:lnTo>
                    <a:pt x="3048" y="0"/>
                  </a:lnTo>
                  <a:lnTo>
                    <a:pt x="1905" y="342"/>
                  </a:lnTo>
                  <a:lnTo>
                    <a:pt x="1054" y="596"/>
                  </a:lnTo>
                  <a:lnTo>
                    <a:pt x="0" y="914"/>
                  </a:lnTo>
                  <a:lnTo>
                    <a:pt x="10388" y="38722"/>
                  </a:lnTo>
                  <a:lnTo>
                    <a:pt x="12496" y="39458"/>
                  </a:lnTo>
                  <a:lnTo>
                    <a:pt x="13906" y="39941"/>
                  </a:lnTo>
                  <a:close/>
                </a:path>
              </a:pathLst>
            </a:custGeom>
            <a:solidFill>
              <a:srgbClr val="195394"/>
            </a:solidFill>
          </p:spPr>
          <p:txBody>
            <a:bodyPr wrap="square" lIns="0" tIns="0" rIns="0" bIns="0" rtlCol="0"/>
            <a:lstStyle/>
            <a:p>
              <a:endParaRPr sz="1227"/>
            </a:p>
          </p:txBody>
        </p:sp>
        <p:sp>
          <p:nvSpPr>
            <p:cNvPr id="7104" name="object 7104"/>
            <p:cNvSpPr/>
            <p:nvPr/>
          </p:nvSpPr>
          <p:spPr>
            <a:xfrm>
              <a:off x="3497976" y="6852824"/>
              <a:ext cx="12700" cy="38100"/>
            </a:xfrm>
            <a:custGeom>
              <a:avLst/>
              <a:gdLst/>
              <a:ahLst/>
              <a:cxnLst/>
              <a:rect l="l" t="t" r="r" b="b"/>
              <a:pathLst>
                <a:path w="12700" h="38100">
                  <a:moveTo>
                    <a:pt x="1778" y="0"/>
                  </a:moveTo>
                  <a:lnTo>
                    <a:pt x="0" y="533"/>
                  </a:lnTo>
                  <a:lnTo>
                    <a:pt x="9983" y="37244"/>
                  </a:lnTo>
                  <a:lnTo>
                    <a:pt x="12227" y="38025"/>
                  </a:lnTo>
                  <a:lnTo>
                    <a:pt x="1778" y="0"/>
                  </a:lnTo>
                  <a:close/>
                </a:path>
              </a:pathLst>
            </a:custGeom>
            <a:solidFill>
              <a:srgbClr val="195495"/>
            </a:solidFill>
          </p:spPr>
          <p:txBody>
            <a:bodyPr wrap="square" lIns="0" tIns="0" rIns="0" bIns="0" rtlCol="0"/>
            <a:lstStyle/>
            <a:p>
              <a:endParaRPr sz="1227"/>
            </a:p>
          </p:txBody>
        </p:sp>
        <p:sp>
          <p:nvSpPr>
            <p:cNvPr id="7105" name="object 7105"/>
            <p:cNvSpPr/>
            <p:nvPr/>
          </p:nvSpPr>
          <p:spPr>
            <a:xfrm>
              <a:off x="3496832" y="6853168"/>
              <a:ext cx="12065" cy="37465"/>
            </a:xfrm>
            <a:custGeom>
              <a:avLst/>
              <a:gdLst/>
              <a:ahLst/>
              <a:cxnLst/>
              <a:rect l="l" t="t" r="r" b="b"/>
              <a:pathLst>
                <a:path w="12064" h="37465">
                  <a:moveTo>
                    <a:pt x="1775" y="0"/>
                  </a:moveTo>
                  <a:lnTo>
                    <a:pt x="0" y="532"/>
                  </a:lnTo>
                  <a:lnTo>
                    <a:pt x="9730" y="36414"/>
                  </a:lnTo>
                  <a:lnTo>
                    <a:pt x="11649" y="37082"/>
                  </a:lnTo>
                  <a:lnTo>
                    <a:pt x="1775" y="0"/>
                  </a:lnTo>
                  <a:close/>
                </a:path>
              </a:pathLst>
            </a:custGeom>
            <a:solidFill>
              <a:srgbClr val="195596"/>
            </a:solidFill>
          </p:spPr>
          <p:txBody>
            <a:bodyPr wrap="square" lIns="0" tIns="0" rIns="0" bIns="0" rtlCol="0"/>
            <a:lstStyle/>
            <a:p>
              <a:endParaRPr sz="1227"/>
            </a:p>
          </p:txBody>
        </p:sp>
        <p:sp>
          <p:nvSpPr>
            <p:cNvPr id="7106" name="object 7106"/>
            <p:cNvSpPr/>
            <p:nvPr/>
          </p:nvSpPr>
          <p:spPr>
            <a:xfrm>
              <a:off x="3495240" y="6853605"/>
              <a:ext cx="12065" cy="36195"/>
            </a:xfrm>
            <a:custGeom>
              <a:avLst/>
              <a:gdLst/>
              <a:ahLst/>
              <a:cxnLst/>
              <a:rect l="l" t="t" r="r" b="b"/>
              <a:pathLst>
                <a:path w="12064" h="36195">
                  <a:moveTo>
                    <a:pt x="1910" y="0"/>
                  </a:moveTo>
                  <a:lnTo>
                    <a:pt x="0" y="573"/>
                  </a:lnTo>
                  <a:lnTo>
                    <a:pt x="9559" y="35363"/>
                  </a:lnTo>
                  <a:lnTo>
                    <a:pt x="11815" y="36148"/>
                  </a:lnTo>
                  <a:lnTo>
                    <a:pt x="1910" y="0"/>
                  </a:lnTo>
                  <a:close/>
                </a:path>
              </a:pathLst>
            </a:custGeom>
            <a:solidFill>
              <a:srgbClr val="1A5597"/>
            </a:solidFill>
          </p:spPr>
          <p:txBody>
            <a:bodyPr wrap="square" lIns="0" tIns="0" rIns="0" bIns="0" rtlCol="0"/>
            <a:lstStyle/>
            <a:p>
              <a:endParaRPr sz="1227"/>
            </a:p>
          </p:txBody>
        </p:sp>
        <p:sp>
          <p:nvSpPr>
            <p:cNvPr id="7107" name="object 7107"/>
            <p:cNvSpPr/>
            <p:nvPr/>
          </p:nvSpPr>
          <p:spPr>
            <a:xfrm>
              <a:off x="3494097" y="6854053"/>
              <a:ext cx="11430" cy="35560"/>
            </a:xfrm>
            <a:custGeom>
              <a:avLst/>
              <a:gdLst/>
              <a:ahLst/>
              <a:cxnLst/>
              <a:rect l="l" t="t" r="r" b="b"/>
              <a:pathLst>
                <a:path w="11429" h="35559">
                  <a:moveTo>
                    <a:pt x="1563" y="0"/>
                  </a:moveTo>
                  <a:lnTo>
                    <a:pt x="0" y="469"/>
                  </a:lnTo>
                  <a:lnTo>
                    <a:pt x="9334" y="34439"/>
                  </a:lnTo>
                  <a:lnTo>
                    <a:pt x="11096" y="35053"/>
                  </a:lnTo>
                  <a:lnTo>
                    <a:pt x="1563" y="0"/>
                  </a:lnTo>
                  <a:close/>
                </a:path>
              </a:pathLst>
            </a:custGeom>
            <a:solidFill>
              <a:srgbClr val="1A5697"/>
            </a:solidFill>
          </p:spPr>
          <p:txBody>
            <a:bodyPr wrap="square" lIns="0" tIns="0" rIns="0" bIns="0" rtlCol="0"/>
            <a:lstStyle/>
            <a:p>
              <a:endParaRPr sz="1227"/>
            </a:p>
          </p:txBody>
        </p:sp>
        <p:sp>
          <p:nvSpPr>
            <p:cNvPr id="7108" name="object 7108"/>
            <p:cNvSpPr/>
            <p:nvPr/>
          </p:nvSpPr>
          <p:spPr>
            <a:xfrm>
              <a:off x="3492637" y="6854396"/>
              <a:ext cx="11430" cy="34290"/>
            </a:xfrm>
            <a:custGeom>
              <a:avLst/>
              <a:gdLst/>
              <a:ahLst/>
              <a:cxnLst/>
              <a:rect l="l" t="t" r="r" b="b"/>
              <a:pathLst>
                <a:path w="11429" h="34290">
                  <a:moveTo>
                    <a:pt x="1881" y="0"/>
                  </a:moveTo>
                  <a:lnTo>
                    <a:pt x="0" y="564"/>
                  </a:lnTo>
                  <a:lnTo>
                    <a:pt x="9018" y="33478"/>
                  </a:lnTo>
                  <a:lnTo>
                    <a:pt x="11191" y="34234"/>
                  </a:lnTo>
                  <a:lnTo>
                    <a:pt x="1881" y="0"/>
                  </a:lnTo>
                  <a:close/>
                </a:path>
              </a:pathLst>
            </a:custGeom>
            <a:solidFill>
              <a:srgbClr val="1A5798"/>
            </a:solidFill>
          </p:spPr>
          <p:txBody>
            <a:bodyPr wrap="square" lIns="0" tIns="0" rIns="0" bIns="0" rtlCol="0"/>
            <a:lstStyle/>
            <a:p>
              <a:endParaRPr sz="1227"/>
            </a:p>
          </p:txBody>
        </p:sp>
        <p:sp>
          <p:nvSpPr>
            <p:cNvPr id="7109" name="object 7109"/>
            <p:cNvSpPr/>
            <p:nvPr/>
          </p:nvSpPr>
          <p:spPr>
            <a:xfrm>
              <a:off x="3491459" y="6854865"/>
              <a:ext cx="10795" cy="33655"/>
            </a:xfrm>
            <a:custGeom>
              <a:avLst/>
              <a:gdLst/>
              <a:ahLst/>
              <a:cxnLst/>
              <a:rect l="l" t="t" r="r" b="b"/>
              <a:pathLst>
                <a:path w="10795" h="33654">
                  <a:moveTo>
                    <a:pt x="1494" y="0"/>
                  </a:moveTo>
                  <a:lnTo>
                    <a:pt x="0" y="448"/>
                  </a:lnTo>
                  <a:lnTo>
                    <a:pt x="8414" y="32387"/>
                  </a:lnTo>
                  <a:lnTo>
                    <a:pt x="10575" y="33140"/>
                  </a:lnTo>
                  <a:lnTo>
                    <a:pt x="1494" y="0"/>
                  </a:lnTo>
                  <a:close/>
                </a:path>
              </a:pathLst>
            </a:custGeom>
            <a:solidFill>
              <a:srgbClr val="1A5799"/>
            </a:solidFill>
          </p:spPr>
          <p:txBody>
            <a:bodyPr wrap="square" lIns="0" tIns="0" rIns="0" bIns="0" rtlCol="0"/>
            <a:lstStyle/>
            <a:p>
              <a:endParaRPr sz="1227"/>
            </a:p>
          </p:txBody>
        </p:sp>
        <p:sp>
          <p:nvSpPr>
            <p:cNvPr id="7110" name="object 7110"/>
            <p:cNvSpPr/>
            <p:nvPr/>
          </p:nvSpPr>
          <p:spPr>
            <a:xfrm>
              <a:off x="3490004" y="6855217"/>
              <a:ext cx="10795" cy="32384"/>
            </a:xfrm>
            <a:custGeom>
              <a:avLst/>
              <a:gdLst/>
              <a:ahLst/>
              <a:cxnLst/>
              <a:rect l="l" t="t" r="r" b="b"/>
              <a:pathLst>
                <a:path w="10795" h="32384">
                  <a:moveTo>
                    <a:pt x="1778" y="0"/>
                  </a:moveTo>
                  <a:lnTo>
                    <a:pt x="0" y="533"/>
                  </a:lnTo>
                  <a:lnTo>
                    <a:pt x="8431" y="31535"/>
                  </a:lnTo>
                  <a:lnTo>
                    <a:pt x="10656" y="32310"/>
                  </a:lnTo>
                  <a:lnTo>
                    <a:pt x="1778" y="0"/>
                  </a:lnTo>
                  <a:close/>
                </a:path>
              </a:pathLst>
            </a:custGeom>
            <a:solidFill>
              <a:srgbClr val="1A5899"/>
            </a:solidFill>
          </p:spPr>
          <p:txBody>
            <a:bodyPr wrap="square" lIns="0" tIns="0" rIns="0" bIns="0" rtlCol="0"/>
            <a:lstStyle/>
            <a:p>
              <a:endParaRPr sz="1227"/>
            </a:p>
          </p:txBody>
        </p:sp>
        <p:sp>
          <p:nvSpPr>
            <p:cNvPr id="7111" name="object 7111"/>
            <p:cNvSpPr/>
            <p:nvPr/>
          </p:nvSpPr>
          <p:spPr>
            <a:xfrm>
              <a:off x="3488440" y="6855655"/>
              <a:ext cx="10795" cy="31750"/>
            </a:xfrm>
            <a:custGeom>
              <a:avLst/>
              <a:gdLst/>
              <a:ahLst/>
              <a:cxnLst/>
              <a:rect l="l" t="t" r="r" b="b"/>
              <a:pathLst>
                <a:path w="10795" h="31750">
                  <a:moveTo>
                    <a:pt x="1882" y="0"/>
                  </a:moveTo>
                  <a:lnTo>
                    <a:pt x="0" y="565"/>
                  </a:lnTo>
                  <a:lnTo>
                    <a:pt x="8194" y="30470"/>
                  </a:lnTo>
                  <a:lnTo>
                    <a:pt x="10473" y="31263"/>
                  </a:lnTo>
                  <a:lnTo>
                    <a:pt x="1882" y="0"/>
                  </a:lnTo>
                  <a:close/>
                </a:path>
              </a:pathLst>
            </a:custGeom>
            <a:solidFill>
              <a:srgbClr val="1A599A"/>
            </a:solidFill>
          </p:spPr>
          <p:txBody>
            <a:bodyPr wrap="square" lIns="0" tIns="0" rIns="0" bIns="0" rtlCol="0"/>
            <a:lstStyle/>
            <a:p>
              <a:endParaRPr sz="1227"/>
            </a:p>
          </p:txBody>
        </p:sp>
        <p:sp>
          <p:nvSpPr>
            <p:cNvPr id="7112" name="object 7112"/>
            <p:cNvSpPr/>
            <p:nvPr/>
          </p:nvSpPr>
          <p:spPr>
            <a:xfrm>
              <a:off x="3487268" y="6855998"/>
              <a:ext cx="10795" cy="30480"/>
            </a:xfrm>
            <a:custGeom>
              <a:avLst/>
              <a:gdLst/>
              <a:ahLst/>
              <a:cxnLst/>
              <a:rect l="l" t="t" r="r" b="b"/>
              <a:pathLst>
                <a:path w="10795" h="30479">
                  <a:moveTo>
                    <a:pt x="1910" y="0"/>
                  </a:moveTo>
                  <a:lnTo>
                    <a:pt x="0" y="573"/>
                  </a:lnTo>
                  <a:lnTo>
                    <a:pt x="7989" y="29647"/>
                  </a:lnTo>
                  <a:lnTo>
                    <a:pt x="10250" y="30434"/>
                  </a:lnTo>
                  <a:lnTo>
                    <a:pt x="1910" y="0"/>
                  </a:lnTo>
                  <a:close/>
                </a:path>
              </a:pathLst>
            </a:custGeom>
            <a:solidFill>
              <a:srgbClr val="1A5A9B"/>
            </a:solidFill>
          </p:spPr>
          <p:txBody>
            <a:bodyPr wrap="square" lIns="0" tIns="0" rIns="0" bIns="0" rtlCol="0"/>
            <a:lstStyle/>
            <a:p>
              <a:endParaRPr sz="1227"/>
            </a:p>
          </p:txBody>
        </p:sp>
        <p:sp>
          <p:nvSpPr>
            <p:cNvPr id="7113" name="object 7113"/>
            <p:cNvSpPr/>
            <p:nvPr/>
          </p:nvSpPr>
          <p:spPr>
            <a:xfrm>
              <a:off x="3485809" y="6856445"/>
              <a:ext cx="10160" cy="29845"/>
            </a:xfrm>
            <a:custGeom>
              <a:avLst/>
              <a:gdLst/>
              <a:ahLst/>
              <a:cxnLst/>
              <a:rect l="l" t="t" r="r" b="b"/>
              <a:pathLst>
                <a:path w="10160" h="29845">
                  <a:moveTo>
                    <a:pt x="1880" y="0"/>
                  </a:moveTo>
                  <a:lnTo>
                    <a:pt x="0" y="564"/>
                  </a:lnTo>
                  <a:lnTo>
                    <a:pt x="7701" y="28592"/>
                  </a:lnTo>
                  <a:lnTo>
                    <a:pt x="9860" y="29343"/>
                  </a:lnTo>
                  <a:lnTo>
                    <a:pt x="1880" y="0"/>
                  </a:lnTo>
                  <a:close/>
                </a:path>
              </a:pathLst>
            </a:custGeom>
            <a:solidFill>
              <a:srgbClr val="1A5A9C"/>
            </a:solidFill>
          </p:spPr>
          <p:txBody>
            <a:bodyPr wrap="square" lIns="0" tIns="0" rIns="0" bIns="0" rtlCol="0"/>
            <a:lstStyle/>
            <a:p>
              <a:endParaRPr sz="1227"/>
            </a:p>
          </p:txBody>
        </p:sp>
        <p:sp>
          <p:nvSpPr>
            <p:cNvPr id="7114" name="object 7114"/>
            <p:cNvSpPr/>
            <p:nvPr/>
          </p:nvSpPr>
          <p:spPr>
            <a:xfrm>
              <a:off x="3484665" y="6856790"/>
              <a:ext cx="9525" cy="28575"/>
            </a:xfrm>
            <a:custGeom>
              <a:avLst/>
              <a:gdLst/>
              <a:ahLst/>
              <a:cxnLst/>
              <a:rect l="l" t="t" r="r" b="b"/>
              <a:pathLst>
                <a:path w="9525" h="28575">
                  <a:moveTo>
                    <a:pt x="1876" y="0"/>
                  </a:moveTo>
                  <a:lnTo>
                    <a:pt x="0" y="563"/>
                  </a:lnTo>
                  <a:lnTo>
                    <a:pt x="7453" y="27762"/>
                  </a:lnTo>
                  <a:lnTo>
                    <a:pt x="9366" y="28429"/>
                  </a:lnTo>
                  <a:lnTo>
                    <a:pt x="1876" y="0"/>
                  </a:lnTo>
                  <a:close/>
                </a:path>
              </a:pathLst>
            </a:custGeom>
            <a:solidFill>
              <a:srgbClr val="1B5B9C"/>
            </a:solidFill>
          </p:spPr>
          <p:txBody>
            <a:bodyPr wrap="square" lIns="0" tIns="0" rIns="0" bIns="0" rtlCol="0"/>
            <a:lstStyle/>
            <a:p>
              <a:endParaRPr sz="1227"/>
            </a:p>
          </p:txBody>
        </p:sp>
        <p:sp>
          <p:nvSpPr>
            <p:cNvPr id="7115" name="object 7115"/>
            <p:cNvSpPr/>
            <p:nvPr/>
          </p:nvSpPr>
          <p:spPr>
            <a:xfrm>
              <a:off x="3483175" y="6857258"/>
              <a:ext cx="9525" cy="27940"/>
            </a:xfrm>
            <a:custGeom>
              <a:avLst/>
              <a:gdLst/>
              <a:ahLst/>
              <a:cxnLst/>
              <a:rect l="l" t="t" r="r" b="b"/>
              <a:pathLst>
                <a:path w="9525" h="27940">
                  <a:moveTo>
                    <a:pt x="1807" y="0"/>
                  </a:moveTo>
                  <a:lnTo>
                    <a:pt x="0" y="542"/>
                  </a:lnTo>
                  <a:lnTo>
                    <a:pt x="7101" y="26653"/>
                  </a:lnTo>
                  <a:lnTo>
                    <a:pt x="9322" y="27426"/>
                  </a:lnTo>
                  <a:lnTo>
                    <a:pt x="1807" y="0"/>
                  </a:lnTo>
                  <a:close/>
                </a:path>
              </a:pathLst>
            </a:custGeom>
            <a:solidFill>
              <a:srgbClr val="1B5C9D"/>
            </a:solidFill>
          </p:spPr>
          <p:txBody>
            <a:bodyPr wrap="square" lIns="0" tIns="0" rIns="0" bIns="0" rtlCol="0"/>
            <a:lstStyle/>
            <a:p>
              <a:endParaRPr sz="1227"/>
            </a:p>
          </p:txBody>
        </p:sp>
        <p:sp>
          <p:nvSpPr>
            <p:cNvPr id="7116" name="object 7116"/>
            <p:cNvSpPr/>
            <p:nvPr/>
          </p:nvSpPr>
          <p:spPr>
            <a:xfrm>
              <a:off x="3482032" y="6857705"/>
              <a:ext cx="8890" cy="26670"/>
            </a:xfrm>
            <a:custGeom>
              <a:avLst/>
              <a:gdLst/>
              <a:ahLst/>
              <a:cxnLst/>
              <a:rect l="l" t="t" r="r" b="b"/>
              <a:pathLst>
                <a:path w="8889" h="26670">
                  <a:moveTo>
                    <a:pt x="1461" y="0"/>
                  </a:moveTo>
                  <a:lnTo>
                    <a:pt x="0" y="438"/>
                  </a:lnTo>
                  <a:lnTo>
                    <a:pt x="6878" y="25731"/>
                  </a:lnTo>
                  <a:lnTo>
                    <a:pt x="8707" y="26368"/>
                  </a:lnTo>
                  <a:lnTo>
                    <a:pt x="1461" y="0"/>
                  </a:lnTo>
                  <a:close/>
                </a:path>
              </a:pathLst>
            </a:custGeom>
            <a:solidFill>
              <a:srgbClr val="1B5C9E"/>
            </a:solidFill>
          </p:spPr>
          <p:txBody>
            <a:bodyPr wrap="square" lIns="0" tIns="0" rIns="0" bIns="0" rtlCol="0"/>
            <a:lstStyle/>
            <a:p>
              <a:endParaRPr sz="1227"/>
            </a:p>
          </p:txBody>
        </p:sp>
        <p:sp>
          <p:nvSpPr>
            <p:cNvPr id="7117" name="object 7117"/>
            <p:cNvSpPr/>
            <p:nvPr/>
          </p:nvSpPr>
          <p:spPr>
            <a:xfrm>
              <a:off x="3480468" y="6858048"/>
              <a:ext cx="9525" cy="26034"/>
            </a:xfrm>
            <a:custGeom>
              <a:avLst/>
              <a:gdLst/>
              <a:ahLst/>
              <a:cxnLst/>
              <a:rect l="l" t="t" r="r" b="b"/>
              <a:pathLst>
                <a:path w="9525" h="26034">
                  <a:moveTo>
                    <a:pt x="1882" y="0"/>
                  </a:moveTo>
                  <a:lnTo>
                    <a:pt x="0" y="565"/>
                  </a:lnTo>
                  <a:lnTo>
                    <a:pt x="6628" y="24756"/>
                  </a:lnTo>
                  <a:lnTo>
                    <a:pt x="8903" y="25548"/>
                  </a:lnTo>
                  <a:lnTo>
                    <a:pt x="1882" y="0"/>
                  </a:lnTo>
                  <a:close/>
                </a:path>
              </a:pathLst>
            </a:custGeom>
            <a:solidFill>
              <a:srgbClr val="1B5D9F"/>
            </a:solidFill>
          </p:spPr>
          <p:txBody>
            <a:bodyPr wrap="square" lIns="0" tIns="0" rIns="0" bIns="0" rtlCol="0"/>
            <a:lstStyle/>
            <a:p>
              <a:endParaRPr sz="1227"/>
            </a:p>
          </p:txBody>
        </p:sp>
        <p:sp>
          <p:nvSpPr>
            <p:cNvPr id="7118" name="object 7118"/>
            <p:cNvSpPr/>
            <p:nvPr/>
          </p:nvSpPr>
          <p:spPr>
            <a:xfrm>
              <a:off x="3479290" y="6858487"/>
              <a:ext cx="8255" cy="24765"/>
            </a:xfrm>
            <a:custGeom>
              <a:avLst/>
              <a:gdLst/>
              <a:ahLst/>
              <a:cxnLst/>
              <a:rect l="l" t="t" r="r" b="b"/>
              <a:pathLst>
                <a:path w="8254" h="24765">
                  <a:moveTo>
                    <a:pt x="1598" y="0"/>
                  </a:moveTo>
                  <a:lnTo>
                    <a:pt x="0" y="479"/>
                  </a:lnTo>
                  <a:lnTo>
                    <a:pt x="6198" y="23757"/>
                  </a:lnTo>
                  <a:lnTo>
                    <a:pt x="8233" y="24466"/>
                  </a:lnTo>
                  <a:lnTo>
                    <a:pt x="1598" y="0"/>
                  </a:lnTo>
                  <a:close/>
                </a:path>
              </a:pathLst>
            </a:custGeom>
            <a:solidFill>
              <a:srgbClr val="1B5E9F"/>
            </a:solidFill>
          </p:spPr>
          <p:txBody>
            <a:bodyPr wrap="square" lIns="0" tIns="0" rIns="0" bIns="0" rtlCol="0"/>
            <a:lstStyle/>
            <a:p>
              <a:endParaRPr sz="1227"/>
            </a:p>
          </p:txBody>
        </p:sp>
        <p:sp>
          <p:nvSpPr>
            <p:cNvPr id="7119" name="object 7119"/>
            <p:cNvSpPr/>
            <p:nvPr/>
          </p:nvSpPr>
          <p:spPr>
            <a:xfrm>
              <a:off x="3477837" y="6858838"/>
              <a:ext cx="8890" cy="24130"/>
            </a:xfrm>
            <a:custGeom>
              <a:avLst/>
              <a:gdLst/>
              <a:ahLst/>
              <a:cxnLst/>
              <a:rect l="l" t="t" r="r" b="b"/>
              <a:pathLst>
                <a:path w="8889" h="24129">
                  <a:moveTo>
                    <a:pt x="1880" y="0"/>
                  </a:moveTo>
                  <a:lnTo>
                    <a:pt x="0" y="564"/>
                  </a:lnTo>
                  <a:lnTo>
                    <a:pt x="6131" y="22876"/>
                  </a:lnTo>
                  <a:lnTo>
                    <a:pt x="8307" y="23634"/>
                  </a:lnTo>
                  <a:lnTo>
                    <a:pt x="1880" y="0"/>
                  </a:lnTo>
                  <a:close/>
                </a:path>
              </a:pathLst>
            </a:custGeom>
            <a:solidFill>
              <a:srgbClr val="1B5EA0"/>
            </a:solidFill>
          </p:spPr>
          <p:txBody>
            <a:bodyPr wrap="square" lIns="0" tIns="0" rIns="0" bIns="0" rtlCol="0"/>
            <a:lstStyle/>
            <a:p>
              <a:endParaRPr sz="1227"/>
            </a:p>
          </p:txBody>
        </p:sp>
        <p:sp>
          <p:nvSpPr>
            <p:cNvPr id="7120" name="object 7120"/>
            <p:cNvSpPr/>
            <p:nvPr/>
          </p:nvSpPr>
          <p:spPr>
            <a:xfrm>
              <a:off x="3476374" y="6859307"/>
              <a:ext cx="8255" cy="22860"/>
            </a:xfrm>
            <a:custGeom>
              <a:avLst/>
              <a:gdLst/>
              <a:ahLst/>
              <a:cxnLst/>
              <a:rect l="l" t="t" r="r" b="b"/>
              <a:pathLst>
                <a:path w="8254" h="22859">
                  <a:moveTo>
                    <a:pt x="1781" y="0"/>
                  </a:moveTo>
                  <a:lnTo>
                    <a:pt x="0" y="534"/>
                  </a:lnTo>
                  <a:lnTo>
                    <a:pt x="5758" y="21768"/>
                  </a:lnTo>
                  <a:lnTo>
                    <a:pt x="8034" y="22561"/>
                  </a:lnTo>
                  <a:lnTo>
                    <a:pt x="1781" y="0"/>
                  </a:lnTo>
                  <a:close/>
                </a:path>
              </a:pathLst>
            </a:custGeom>
            <a:solidFill>
              <a:srgbClr val="1B5FA1"/>
            </a:solidFill>
          </p:spPr>
          <p:txBody>
            <a:bodyPr wrap="square" lIns="0" tIns="0" rIns="0" bIns="0" rtlCol="0"/>
            <a:lstStyle/>
            <a:p>
              <a:endParaRPr sz="1227"/>
            </a:p>
          </p:txBody>
        </p:sp>
        <p:sp>
          <p:nvSpPr>
            <p:cNvPr id="7121" name="object 7121"/>
            <p:cNvSpPr/>
            <p:nvPr/>
          </p:nvSpPr>
          <p:spPr>
            <a:xfrm>
              <a:off x="3475203" y="6859651"/>
              <a:ext cx="8255" cy="22225"/>
            </a:xfrm>
            <a:custGeom>
              <a:avLst/>
              <a:gdLst/>
              <a:ahLst/>
              <a:cxnLst/>
              <a:rect l="l" t="t" r="r" b="b"/>
              <a:pathLst>
                <a:path w="8254" h="22225">
                  <a:moveTo>
                    <a:pt x="1807" y="0"/>
                  </a:moveTo>
                  <a:lnTo>
                    <a:pt x="0" y="542"/>
                  </a:lnTo>
                  <a:lnTo>
                    <a:pt x="5548" y="20944"/>
                  </a:lnTo>
                  <a:lnTo>
                    <a:pt x="7757" y="21713"/>
                  </a:lnTo>
                  <a:lnTo>
                    <a:pt x="1807" y="0"/>
                  </a:lnTo>
                  <a:close/>
                </a:path>
              </a:pathLst>
            </a:custGeom>
            <a:solidFill>
              <a:srgbClr val="1B60A1"/>
            </a:solidFill>
          </p:spPr>
          <p:txBody>
            <a:bodyPr wrap="square" lIns="0" tIns="0" rIns="0" bIns="0" rtlCol="0"/>
            <a:lstStyle/>
            <a:p>
              <a:endParaRPr sz="1227"/>
            </a:p>
          </p:txBody>
        </p:sp>
        <p:sp>
          <p:nvSpPr>
            <p:cNvPr id="7122" name="object 7122"/>
            <p:cNvSpPr/>
            <p:nvPr/>
          </p:nvSpPr>
          <p:spPr>
            <a:xfrm>
              <a:off x="3473640" y="6860097"/>
              <a:ext cx="7620" cy="20955"/>
            </a:xfrm>
            <a:custGeom>
              <a:avLst/>
              <a:gdLst/>
              <a:ahLst/>
              <a:cxnLst/>
              <a:rect l="l" t="t" r="r" b="b"/>
              <a:pathLst>
                <a:path w="7620" h="20954">
                  <a:moveTo>
                    <a:pt x="1883" y="0"/>
                  </a:moveTo>
                  <a:lnTo>
                    <a:pt x="0" y="565"/>
                  </a:lnTo>
                  <a:lnTo>
                    <a:pt x="5304" y="19868"/>
                  </a:lnTo>
                  <a:lnTo>
                    <a:pt x="7613" y="20672"/>
                  </a:lnTo>
                  <a:lnTo>
                    <a:pt x="1883" y="0"/>
                  </a:lnTo>
                  <a:close/>
                </a:path>
              </a:pathLst>
            </a:custGeom>
            <a:solidFill>
              <a:srgbClr val="1C60A2"/>
            </a:solidFill>
          </p:spPr>
          <p:txBody>
            <a:bodyPr wrap="square" lIns="0" tIns="0" rIns="0" bIns="0" rtlCol="0"/>
            <a:lstStyle/>
            <a:p>
              <a:endParaRPr sz="1227"/>
            </a:p>
          </p:txBody>
        </p:sp>
        <p:sp>
          <p:nvSpPr>
            <p:cNvPr id="7123" name="object 7123"/>
            <p:cNvSpPr/>
            <p:nvPr/>
          </p:nvSpPr>
          <p:spPr>
            <a:xfrm>
              <a:off x="3472496" y="6860440"/>
              <a:ext cx="7620" cy="20320"/>
            </a:xfrm>
            <a:custGeom>
              <a:avLst/>
              <a:gdLst/>
              <a:ahLst/>
              <a:cxnLst/>
              <a:rect l="l" t="t" r="r" b="b"/>
              <a:pathLst>
                <a:path w="7620" h="20320">
                  <a:moveTo>
                    <a:pt x="1884" y="0"/>
                  </a:moveTo>
                  <a:lnTo>
                    <a:pt x="0" y="565"/>
                  </a:lnTo>
                  <a:lnTo>
                    <a:pt x="5063" y="19043"/>
                  </a:lnTo>
                  <a:lnTo>
                    <a:pt x="7386" y="19852"/>
                  </a:lnTo>
                  <a:lnTo>
                    <a:pt x="1884" y="0"/>
                  </a:lnTo>
                  <a:close/>
                </a:path>
              </a:pathLst>
            </a:custGeom>
            <a:solidFill>
              <a:srgbClr val="1C61A3"/>
            </a:solidFill>
          </p:spPr>
          <p:txBody>
            <a:bodyPr wrap="square" lIns="0" tIns="0" rIns="0" bIns="0" rtlCol="0"/>
            <a:lstStyle/>
            <a:p>
              <a:endParaRPr sz="1227"/>
            </a:p>
          </p:txBody>
        </p:sp>
        <p:sp>
          <p:nvSpPr>
            <p:cNvPr id="7124" name="object 7124"/>
            <p:cNvSpPr/>
            <p:nvPr/>
          </p:nvSpPr>
          <p:spPr>
            <a:xfrm>
              <a:off x="3469856" y="6860857"/>
              <a:ext cx="8255" cy="19050"/>
            </a:xfrm>
            <a:custGeom>
              <a:avLst/>
              <a:gdLst/>
              <a:ahLst/>
              <a:cxnLst/>
              <a:rect l="l" t="t" r="r" b="b"/>
              <a:pathLst>
                <a:path w="8254" h="19050">
                  <a:moveTo>
                    <a:pt x="8255" y="18834"/>
                  </a:moveTo>
                  <a:lnTo>
                    <a:pt x="3136" y="0"/>
                  </a:lnTo>
                  <a:lnTo>
                    <a:pt x="1473" y="508"/>
                  </a:lnTo>
                  <a:lnTo>
                    <a:pt x="1143" y="596"/>
                  </a:lnTo>
                  <a:lnTo>
                    <a:pt x="0" y="939"/>
                  </a:lnTo>
                  <a:lnTo>
                    <a:pt x="4559" y="17538"/>
                  </a:lnTo>
                  <a:lnTo>
                    <a:pt x="5918" y="18021"/>
                  </a:lnTo>
                  <a:lnTo>
                    <a:pt x="8255" y="18834"/>
                  </a:lnTo>
                  <a:close/>
                </a:path>
              </a:pathLst>
            </a:custGeom>
            <a:solidFill>
              <a:srgbClr val="1C62A4"/>
            </a:solidFill>
          </p:spPr>
          <p:txBody>
            <a:bodyPr wrap="square" lIns="0" tIns="0" rIns="0" bIns="0" rtlCol="0"/>
            <a:lstStyle/>
            <a:p>
              <a:endParaRPr sz="1227"/>
            </a:p>
          </p:txBody>
        </p:sp>
        <p:sp>
          <p:nvSpPr>
            <p:cNvPr id="7125" name="object 7125"/>
            <p:cNvSpPr/>
            <p:nvPr/>
          </p:nvSpPr>
          <p:spPr>
            <a:xfrm>
              <a:off x="3468402" y="6861674"/>
              <a:ext cx="6985" cy="17145"/>
            </a:xfrm>
            <a:custGeom>
              <a:avLst/>
              <a:gdLst/>
              <a:ahLst/>
              <a:cxnLst/>
              <a:rect l="l" t="t" r="r" b="b"/>
              <a:pathLst>
                <a:path w="6985" h="17145">
                  <a:moveTo>
                    <a:pt x="1867" y="0"/>
                  </a:moveTo>
                  <a:lnTo>
                    <a:pt x="0" y="560"/>
                  </a:lnTo>
                  <a:lnTo>
                    <a:pt x="4210" y="16086"/>
                  </a:lnTo>
                  <a:lnTo>
                    <a:pt x="6507" y="16886"/>
                  </a:lnTo>
                  <a:lnTo>
                    <a:pt x="1867" y="0"/>
                  </a:lnTo>
                  <a:close/>
                </a:path>
              </a:pathLst>
            </a:custGeom>
            <a:solidFill>
              <a:srgbClr val="1C63A5"/>
            </a:solidFill>
          </p:spPr>
          <p:txBody>
            <a:bodyPr wrap="square" lIns="0" tIns="0" rIns="0" bIns="0" rtlCol="0"/>
            <a:lstStyle/>
            <a:p>
              <a:endParaRPr sz="1227"/>
            </a:p>
          </p:txBody>
        </p:sp>
        <p:sp>
          <p:nvSpPr>
            <p:cNvPr id="7126" name="object 7126"/>
            <p:cNvSpPr/>
            <p:nvPr/>
          </p:nvSpPr>
          <p:spPr>
            <a:xfrm>
              <a:off x="3467223" y="6862135"/>
              <a:ext cx="6350" cy="15875"/>
            </a:xfrm>
            <a:custGeom>
              <a:avLst/>
              <a:gdLst/>
              <a:ahLst/>
              <a:cxnLst/>
              <a:rect l="l" t="t" r="r" b="b"/>
              <a:pathLst>
                <a:path w="6350" h="15875">
                  <a:moveTo>
                    <a:pt x="1510" y="0"/>
                  </a:moveTo>
                  <a:lnTo>
                    <a:pt x="0" y="453"/>
                  </a:lnTo>
                  <a:lnTo>
                    <a:pt x="3856" y="15091"/>
                  </a:lnTo>
                  <a:lnTo>
                    <a:pt x="6039" y="15851"/>
                  </a:lnTo>
                  <a:lnTo>
                    <a:pt x="1510" y="0"/>
                  </a:lnTo>
                  <a:close/>
                </a:path>
              </a:pathLst>
            </a:custGeom>
            <a:solidFill>
              <a:srgbClr val="1C64A6"/>
            </a:solidFill>
          </p:spPr>
          <p:txBody>
            <a:bodyPr wrap="square" lIns="0" tIns="0" rIns="0" bIns="0" rtlCol="0"/>
            <a:lstStyle/>
            <a:p>
              <a:endParaRPr sz="1227"/>
            </a:p>
          </p:txBody>
        </p:sp>
        <p:sp>
          <p:nvSpPr>
            <p:cNvPr id="7127" name="object 7127"/>
            <p:cNvSpPr/>
            <p:nvPr/>
          </p:nvSpPr>
          <p:spPr>
            <a:xfrm>
              <a:off x="3465668" y="6862456"/>
              <a:ext cx="6350" cy="15240"/>
            </a:xfrm>
            <a:custGeom>
              <a:avLst/>
              <a:gdLst/>
              <a:ahLst/>
              <a:cxnLst/>
              <a:rect l="l" t="t" r="r" b="b"/>
              <a:pathLst>
                <a:path w="6350" h="15240">
                  <a:moveTo>
                    <a:pt x="1997" y="0"/>
                  </a:moveTo>
                  <a:lnTo>
                    <a:pt x="0" y="599"/>
                  </a:lnTo>
                  <a:lnTo>
                    <a:pt x="3733" y="14187"/>
                  </a:lnTo>
                  <a:lnTo>
                    <a:pt x="6111" y="15015"/>
                  </a:lnTo>
                  <a:lnTo>
                    <a:pt x="1997" y="0"/>
                  </a:lnTo>
                  <a:close/>
                </a:path>
              </a:pathLst>
            </a:custGeom>
            <a:solidFill>
              <a:srgbClr val="1C65A6"/>
            </a:solidFill>
          </p:spPr>
          <p:txBody>
            <a:bodyPr wrap="square" lIns="0" tIns="0" rIns="0" bIns="0" rtlCol="0"/>
            <a:lstStyle/>
            <a:p>
              <a:endParaRPr sz="1227"/>
            </a:p>
          </p:txBody>
        </p:sp>
        <p:sp>
          <p:nvSpPr>
            <p:cNvPr id="7128" name="object 7128"/>
            <p:cNvSpPr/>
            <p:nvPr/>
          </p:nvSpPr>
          <p:spPr>
            <a:xfrm>
              <a:off x="3464208" y="6862929"/>
              <a:ext cx="5715" cy="13970"/>
            </a:xfrm>
            <a:custGeom>
              <a:avLst/>
              <a:gdLst/>
              <a:ahLst/>
              <a:cxnLst/>
              <a:rect l="l" t="t" r="r" b="b"/>
              <a:pathLst>
                <a:path w="5714" h="13970">
                  <a:moveTo>
                    <a:pt x="1882" y="0"/>
                  </a:moveTo>
                  <a:lnTo>
                    <a:pt x="0" y="565"/>
                  </a:lnTo>
                  <a:lnTo>
                    <a:pt x="3435" y="13102"/>
                  </a:lnTo>
                  <a:lnTo>
                    <a:pt x="5691" y="13887"/>
                  </a:lnTo>
                  <a:lnTo>
                    <a:pt x="1882" y="0"/>
                  </a:lnTo>
                  <a:close/>
                </a:path>
              </a:pathLst>
            </a:custGeom>
            <a:solidFill>
              <a:srgbClr val="1C65A7"/>
            </a:solidFill>
          </p:spPr>
          <p:txBody>
            <a:bodyPr wrap="square" lIns="0" tIns="0" rIns="0" bIns="0" rtlCol="0"/>
            <a:lstStyle/>
            <a:p>
              <a:endParaRPr sz="1227"/>
            </a:p>
          </p:txBody>
        </p:sp>
        <p:sp>
          <p:nvSpPr>
            <p:cNvPr id="7129" name="object 7129"/>
            <p:cNvSpPr/>
            <p:nvPr/>
          </p:nvSpPr>
          <p:spPr>
            <a:xfrm>
              <a:off x="3463037" y="6863246"/>
              <a:ext cx="5715" cy="13335"/>
            </a:xfrm>
            <a:custGeom>
              <a:avLst/>
              <a:gdLst/>
              <a:ahLst/>
              <a:cxnLst/>
              <a:rect l="l" t="t" r="r" b="b"/>
              <a:pathLst>
                <a:path w="5714" h="13334">
                  <a:moveTo>
                    <a:pt x="1994" y="0"/>
                  </a:moveTo>
                  <a:lnTo>
                    <a:pt x="0" y="598"/>
                  </a:lnTo>
                  <a:lnTo>
                    <a:pt x="3215" y="12299"/>
                  </a:lnTo>
                  <a:lnTo>
                    <a:pt x="5561" y="13116"/>
                  </a:lnTo>
                  <a:lnTo>
                    <a:pt x="1994" y="0"/>
                  </a:lnTo>
                  <a:close/>
                </a:path>
              </a:pathLst>
            </a:custGeom>
            <a:solidFill>
              <a:srgbClr val="1D66A8"/>
            </a:solidFill>
          </p:spPr>
          <p:txBody>
            <a:bodyPr wrap="square" lIns="0" tIns="0" rIns="0" bIns="0" rtlCol="0"/>
            <a:lstStyle/>
            <a:p>
              <a:endParaRPr sz="1227"/>
            </a:p>
          </p:txBody>
        </p:sp>
        <p:sp>
          <p:nvSpPr>
            <p:cNvPr id="7130" name="object 7130"/>
            <p:cNvSpPr/>
            <p:nvPr/>
          </p:nvSpPr>
          <p:spPr>
            <a:xfrm>
              <a:off x="3460419" y="6863753"/>
              <a:ext cx="6350" cy="12065"/>
            </a:xfrm>
            <a:custGeom>
              <a:avLst/>
              <a:gdLst/>
              <a:ahLst/>
              <a:cxnLst/>
              <a:rect l="l" t="t" r="r" b="b"/>
              <a:pathLst>
                <a:path w="6350" h="12065">
                  <a:moveTo>
                    <a:pt x="6235" y="11938"/>
                  </a:moveTo>
                  <a:lnTo>
                    <a:pt x="2933" y="0"/>
                  </a:lnTo>
                  <a:lnTo>
                    <a:pt x="1866" y="317"/>
                  </a:lnTo>
                  <a:lnTo>
                    <a:pt x="1676" y="381"/>
                  </a:lnTo>
                  <a:lnTo>
                    <a:pt x="1143" y="533"/>
                  </a:lnTo>
                  <a:lnTo>
                    <a:pt x="0" y="876"/>
                  </a:lnTo>
                  <a:lnTo>
                    <a:pt x="2667" y="10693"/>
                  </a:lnTo>
                  <a:lnTo>
                    <a:pt x="4927" y="11493"/>
                  </a:lnTo>
                  <a:lnTo>
                    <a:pt x="6235" y="11938"/>
                  </a:lnTo>
                  <a:close/>
                </a:path>
              </a:pathLst>
            </a:custGeom>
            <a:solidFill>
              <a:srgbClr val="1D67A9"/>
            </a:solidFill>
          </p:spPr>
          <p:txBody>
            <a:bodyPr wrap="square" lIns="0" tIns="0" rIns="0" bIns="0" rtlCol="0"/>
            <a:lstStyle/>
            <a:p>
              <a:endParaRPr sz="1227"/>
            </a:p>
          </p:txBody>
        </p:sp>
        <p:sp>
          <p:nvSpPr>
            <p:cNvPr id="7131" name="object 7131"/>
            <p:cNvSpPr/>
            <p:nvPr/>
          </p:nvSpPr>
          <p:spPr>
            <a:xfrm>
              <a:off x="3446716" y="6864505"/>
              <a:ext cx="17145" cy="10160"/>
            </a:xfrm>
            <a:custGeom>
              <a:avLst/>
              <a:gdLst/>
              <a:ahLst/>
              <a:cxnLst/>
              <a:rect l="l" t="t" r="r" b="b"/>
              <a:pathLst>
                <a:path w="17145" h="10159">
                  <a:moveTo>
                    <a:pt x="14121" y="0"/>
                  </a:moveTo>
                  <a:lnTo>
                    <a:pt x="0" y="4238"/>
                  </a:lnTo>
                  <a:lnTo>
                    <a:pt x="16903" y="10124"/>
                  </a:lnTo>
                  <a:lnTo>
                    <a:pt x="14121" y="0"/>
                  </a:lnTo>
                  <a:close/>
                </a:path>
              </a:pathLst>
            </a:custGeom>
            <a:solidFill>
              <a:srgbClr val="1D68AA"/>
            </a:solidFill>
          </p:spPr>
          <p:txBody>
            <a:bodyPr wrap="square" lIns="0" tIns="0" rIns="0" bIns="0" rtlCol="0"/>
            <a:lstStyle/>
            <a:p>
              <a:endParaRPr sz="1227"/>
            </a:p>
          </p:txBody>
        </p:sp>
        <p:sp>
          <p:nvSpPr>
            <p:cNvPr id="7132" name="object 7132"/>
            <p:cNvSpPr/>
            <p:nvPr/>
          </p:nvSpPr>
          <p:spPr>
            <a:xfrm>
              <a:off x="3511042" y="6975665"/>
              <a:ext cx="2540" cy="10160"/>
            </a:xfrm>
            <a:custGeom>
              <a:avLst/>
              <a:gdLst/>
              <a:ahLst/>
              <a:cxnLst/>
              <a:rect l="l" t="t" r="r" b="b"/>
              <a:pathLst>
                <a:path w="2539" h="10159">
                  <a:moveTo>
                    <a:pt x="2311" y="0"/>
                  </a:moveTo>
                  <a:lnTo>
                    <a:pt x="0" y="1333"/>
                  </a:lnTo>
                  <a:lnTo>
                    <a:pt x="0" y="2933"/>
                  </a:lnTo>
                  <a:lnTo>
                    <a:pt x="25" y="8864"/>
                  </a:lnTo>
                  <a:lnTo>
                    <a:pt x="2311" y="9537"/>
                  </a:lnTo>
                  <a:lnTo>
                    <a:pt x="2311" y="1612"/>
                  </a:lnTo>
                  <a:lnTo>
                    <a:pt x="2311" y="0"/>
                  </a:lnTo>
                  <a:close/>
                </a:path>
              </a:pathLst>
            </a:custGeom>
            <a:solidFill>
              <a:srgbClr val="5B73A0"/>
            </a:solidFill>
          </p:spPr>
          <p:txBody>
            <a:bodyPr wrap="square" lIns="0" tIns="0" rIns="0" bIns="0" rtlCol="0"/>
            <a:lstStyle/>
            <a:p>
              <a:endParaRPr sz="1227"/>
            </a:p>
          </p:txBody>
        </p:sp>
        <p:sp>
          <p:nvSpPr>
            <p:cNvPr id="7133" name="object 7133"/>
            <p:cNvSpPr/>
            <p:nvPr/>
          </p:nvSpPr>
          <p:spPr>
            <a:xfrm>
              <a:off x="3511029" y="6972185"/>
              <a:ext cx="2540" cy="5080"/>
            </a:xfrm>
            <a:custGeom>
              <a:avLst/>
              <a:gdLst/>
              <a:ahLst/>
              <a:cxnLst/>
              <a:rect l="l" t="t" r="r" b="b"/>
              <a:pathLst>
                <a:path w="2539" h="5079">
                  <a:moveTo>
                    <a:pt x="2324" y="0"/>
                  </a:moveTo>
                  <a:lnTo>
                    <a:pt x="0" y="1346"/>
                  </a:lnTo>
                  <a:lnTo>
                    <a:pt x="0" y="2908"/>
                  </a:lnTo>
                  <a:lnTo>
                    <a:pt x="12" y="4813"/>
                  </a:lnTo>
                  <a:lnTo>
                    <a:pt x="2324" y="3479"/>
                  </a:lnTo>
                  <a:lnTo>
                    <a:pt x="2324" y="1562"/>
                  </a:lnTo>
                  <a:lnTo>
                    <a:pt x="2324" y="0"/>
                  </a:lnTo>
                  <a:close/>
                </a:path>
              </a:pathLst>
            </a:custGeom>
            <a:solidFill>
              <a:srgbClr val="5B74A1"/>
            </a:solidFill>
          </p:spPr>
          <p:txBody>
            <a:bodyPr wrap="square" lIns="0" tIns="0" rIns="0" bIns="0" rtlCol="0"/>
            <a:lstStyle/>
            <a:p>
              <a:endParaRPr sz="1227"/>
            </a:p>
          </p:txBody>
        </p:sp>
        <p:sp>
          <p:nvSpPr>
            <p:cNvPr id="7134" name="object 7134"/>
            <p:cNvSpPr/>
            <p:nvPr/>
          </p:nvSpPr>
          <p:spPr>
            <a:xfrm>
              <a:off x="3511016" y="6970191"/>
              <a:ext cx="2540" cy="3810"/>
            </a:xfrm>
            <a:custGeom>
              <a:avLst/>
              <a:gdLst/>
              <a:ahLst/>
              <a:cxnLst/>
              <a:rect l="l" t="t" r="r" b="b"/>
              <a:pathLst>
                <a:path w="2539" h="3809">
                  <a:moveTo>
                    <a:pt x="2336" y="0"/>
                  </a:moveTo>
                  <a:lnTo>
                    <a:pt x="0" y="1346"/>
                  </a:lnTo>
                  <a:lnTo>
                    <a:pt x="12" y="3340"/>
                  </a:lnTo>
                  <a:lnTo>
                    <a:pt x="2336" y="1993"/>
                  </a:lnTo>
                  <a:lnTo>
                    <a:pt x="2336" y="0"/>
                  </a:lnTo>
                  <a:close/>
                </a:path>
              </a:pathLst>
            </a:custGeom>
            <a:solidFill>
              <a:srgbClr val="5B75A1"/>
            </a:solidFill>
          </p:spPr>
          <p:txBody>
            <a:bodyPr wrap="square" lIns="0" tIns="0" rIns="0" bIns="0" rtlCol="0"/>
            <a:lstStyle/>
            <a:p>
              <a:endParaRPr sz="1227"/>
            </a:p>
          </p:txBody>
        </p:sp>
        <p:sp>
          <p:nvSpPr>
            <p:cNvPr id="7135" name="object 7135"/>
            <p:cNvSpPr/>
            <p:nvPr/>
          </p:nvSpPr>
          <p:spPr>
            <a:xfrm>
              <a:off x="3511016" y="6968350"/>
              <a:ext cx="2540" cy="3810"/>
            </a:xfrm>
            <a:custGeom>
              <a:avLst/>
              <a:gdLst/>
              <a:ahLst/>
              <a:cxnLst/>
              <a:rect l="l" t="t" r="r" b="b"/>
              <a:pathLst>
                <a:path w="2539" h="3809">
                  <a:moveTo>
                    <a:pt x="2336" y="0"/>
                  </a:moveTo>
                  <a:lnTo>
                    <a:pt x="0" y="1358"/>
                  </a:lnTo>
                  <a:lnTo>
                    <a:pt x="0" y="3187"/>
                  </a:lnTo>
                  <a:lnTo>
                    <a:pt x="2336" y="1841"/>
                  </a:lnTo>
                  <a:lnTo>
                    <a:pt x="2336" y="0"/>
                  </a:lnTo>
                  <a:close/>
                </a:path>
              </a:pathLst>
            </a:custGeom>
            <a:solidFill>
              <a:srgbClr val="5C75A2"/>
            </a:solidFill>
          </p:spPr>
          <p:txBody>
            <a:bodyPr wrap="square" lIns="0" tIns="0" rIns="0" bIns="0" rtlCol="0"/>
            <a:lstStyle/>
            <a:p>
              <a:endParaRPr sz="1227"/>
            </a:p>
          </p:txBody>
        </p:sp>
        <p:sp>
          <p:nvSpPr>
            <p:cNvPr id="7136" name="object 7136"/>
            <p:cNvSpPr/>
            <p:nvPr/>
          </p:nvSpPr>
          <p:spPr>
            <a:xfrm>
              <a:off x="3511003" y="6966635"/>
              <a:ext cx="2540" cy="3175"/>
            </a:xfrm>
            <a:custGeom>
              <a:avLst/>
              <a:gdLst/>
              <a:ahLst/>
              <a:cxnLst/>
              <a:rect l="l" t="t" r="r" b="b"/>
              <a:pathLst>
                <a:path w="2539" h="3175">
                  <a:moveTo>
                    <a:pt x="2349" y="0"/>
                  </a:moveTo>
                  <a:lnTo>
                    <a:pt x="0" y="1358"/>
                  </a:lnTo>
                  <a:lnTo>
                    <a:pt x="12" y="3073"/>
                  </a:lnTo>
                  <a:lnTo>
                    <a:pt x="2349" y="1714"/>
                  </a:lnTo>
                  <a:lnTo>
                    <a:pt x="2349" y="0"/>
                  </a:lnTo>
                  <a:close/>
                </a:path>
              </a:pathLst>
            </a:custGeom>
            <a:solidFill>
              <a:srgbClr val="5C75A3"/>
            </a:solidFill>
          </p:spPr>
          <p:txBody>
            <a:bodyPr wrap="square" lIns="0" tIns="0" rIns="0" bIns="0" rtlCol="0"/>
            <a:lstStyle/>
            <a:p>
              <a:endParaRPr sz="1227"/>
            </a:p>
          </p:txBody>
        </p:sp>
        <p:sp>
          <p:nvSpPr>
            <p:cNvPr id="7137" name="object 7137"/>
            <p:cNvSpPr/>
            <p:nvPr/>
          </p:nvSpPr>
          <p:spPr>
            <a:xfrm>
              <a:off x="3511003" y="6964756"/>
              <a:ext cx="2540" cy="3810"/>
            </a:xfrm>
            <a:custGeom>
              <a:avLst/>
              <a:gdLst/>
              <a:ahLst/>
              <a:cxnLst/>
              <a:rect l="l" t="t" r="r" b="b"/>
              <a:pathLst>
                <a:path w="2539" h="3809">
                  <a:moveTo>
                    <a:pt x="2349" y="0"/>
                  </a:moveTo>
                  <a:lnTo>
                    <a:pt x="0" y="1358"/>
                  </a:lnTo>
                  <a:lnTo>
                    <a:pt x="0" y="3238"/>
                  </a:lnTo>
                  <a:lnTo>
                    <a:pt x="2349" y="1879"/>
                  </a:lnTo>
                  <a:lnTo>
                    <a:pt x="2349" y="0"/>
                  </a:lnTo>
                  <a:close/>
                </a:path>
              </a:pathLst>
            </a:custGeom>
            <a:solidFill>
              <a:srgbClr val="5C76A3"/>
            </a:solidFill>
          </p:spPr>
          <p:txBody>
            <a:bodyPr wrap="square" lIns="0" tIns="0" rIns="0" bIns="0" rtlCol="0"/>
            <a:lstStyle/>
            <a:p>
              <a:endParaRPr sz="1227"/>
            </a:p>
          </p:txBody>
        </p:sp>
        <p:sp>
          <p:nvSpPr>
            <p:cNvPr id="7138" name="object 7138"/>
            <p:cNvSpPr/>
            <p:nvPr/>
          </p:nvSpPr>
          <p:spPr>
            <a:xfrm>
              <a:off x="3510991" y="6963016"/>
              <a:ext cx="2540" cy="3175"/>
            </a:xfrm>
            <a:custGeom>
              <a:avLst/>
              <a:gdLst/>
              <a:ahLst/>
              <a:cxnLst/>
              <a:rect l="l" t="t" r="r" b="b"/>
              <a:pathLst>
                <a:path w="2539" h="3175">
                  <a:moveTo>
                    <a:pt x="2362" y="0"/>
                  </a:moveTo>
                  <a:lnTo>
                    <a:pt x="0" y="1358"/>
                  </a:lnTo>
                  <a:lnTo>
                    <a:pt x="12" y="3098"/>
                  </a:lnTo>
                  <a:lnTo>
                    <a:pt x="2362" y="1739"/>
                  </a:lnTo>
                  <a:lnTo>
                    <a:pt x="2362" y="0"/>
                  </a:lnTo>
                  <a:close/>
                </a:path>
              </a:pathLst>
            </a:custGeom>
            <a:solidFill>
              <a:srgbClr val="5C77A4"/>
            </a:solidFill>
          </p:spPr>
          <p:txBody>
            <a:bodyPr wrap="square" lIns="0" tIns="0" rIns="0" bIns="0" rtlCol="0"/>
            <a:lstStyle/>
            <a:p>
              <a:endParaRPr sz="1227"/>
            </a:p>
          </p:txBody>
        </p:sp>
        <p:sp>
          <p:nvSpPr>
            <p:cNvPr id="7139" name="object 7139"/>
            <p:cNvSpPr/>
            <p:nvPr/>
          </p:nvSpPr>
          <p:spPr>
            <a:xfrm>
              <a:off x="3510978" y="6959498"/>
              <a:ext cx="2540" cy="5080"/>
            </a:xfrm>
            <a:custGeom>
              <a:avLst/>
              <a:gdLst/>
              <a:ahLst/>
              <a:cxnLst/>
              <a:rect l="l" t="t" r="r" b="b"/>
              <a:pathLst>
                <a:path w="2539" h="5079">
                  <a:moveTo>
                    <a:pt x="2374" y="0"/>
                  </a:moveTo>
                  <a:lnTo>
                    <a:pt x="0" y="1358"/>
                  </a:lnTo>
                  <a:lnTo>
                    <a:pt x="0" y="2946"/>
                  </a:lnTo>
                  <a:lnTo>
                    <a:pt x="12" y="4876"/>
                  </a:lnTo>
                  <a:lnTo>
                    <a:pt x="2374" y="3517"/>
                  </a:lnTo>
                  <a:lnTo>
                    <a:pt x="2374" y="1600"/>
                  </a:lnTo>
                  <a:lnTo>
                    <a:pt x="2374" y="0"/>
                  </a:lnTo>
                  <a:close/>
                </a:path>
              </a:pathLst>
            </a:custGeom>
            <a:solidFill>
              <a:srgbClr val="5C78A4"/>
            </a:solidFill>
          </p:spPr>
          <p:txBody>
            <a:bodyPr wrap="square" lIns="0" tIns="0" rIns="0" bIns="0" rtlCol="0"/>
            <a:lstStyle/>
            <a:p>
              <a:endParaRPr sz="1227"/>
            </a:p>
          </p:txBody>
        </p:sp>
        <p:sp>
          <p:nvSpPr>
            <p:cNvPr id="7140" name="object 7140"/>
            <p:cNvSpPr/>
            <p:nvPr/>
          </p:nvSpPr>
          <p:spPr>
            <a:xfrm>
              <a:off x="3510965" y="6957479"/>
              <a:ext cx="2540" cy="3810"/>
            </a:xfrm>
            <a:custGeom>
              <a:avLst/>
              <a:gdLst/>
              <a:ahLst/>
              <a:cxnLst/>
              <a:rect l="l" t="t" r="r" b="b"/>
              <a:pathLst>
                <a:path w="2539" h="3809">
                  <a:moveTo>
                    <a:pt x="2387" y="0"/>
                  </a:moveTo>
                  <a:lnTo>
                    <a:pt x="0" y="1358"/>
                  </a:lnTo>
                  <a:lnTo>
                    <a:pt x="12" y="3378"/>
                  </a:lnTo>
                  <a:lnTo>
                    <a:pt x="2387" y="2019"/>
                  </a:lnTo>
                  <a:lnTo>
                    <a:pt x="2387" y="0"/>
                  </a:lnTo>
                  <a:close/>
                </a:path>
              </a:pathLst>
            </a:custGeom>
            <a:solidFill>
              <a:srgbClr val="5C78A5"/>
            </a:solidFill>
          </p:spPr>
          <p:txBody>
            <a:bodyPr wrap="square" lIns="0" tIns="0" rIns="0" bIns="0" rtlCol="0"/>
            <a:lstStyle/>
            <a:p>
              <a:endParaRPr sz="1227"/>
            </a:p>
          </p:txBody>
        </p:sp>
        <p:sp>
          <p:nvSpPr>
            <p:cNvPr id="7141" name="object 7141"/>
            <p:cNvSpPr/>
            <p:nvPr/>
          </p:nvSpPr>
          <p:spPr>
            <a:xfrm>
              <a:off x="3510953" y="6953999"/>
              <a:ext cx="2540" cy="5080"/>
            </a:xfrm>
            <a:custGeom>
              <a:avLst/>
              <a:gdLst/>
              <a:ahLst/>
              <a:cxnLst/>
              <a:rect l="l" t="t" r="r" b="b"/>
              <a:pathLst>
                <a:path w="2539" h="5079">
                  <a:moveTo>
                    <a:pt x="2400" y="0"/>
                  </a:moveTo>
                  <a:lnTo>
                    <a:pt x="0" y="1371"/>
                  </a:lnTo>
                  <a:lnTo>
                    <a:pt x="12" y="3098"/>
                  </a:lnTo>
                  <a:lnTo>
                    <a:pt x="12" y="4838"/>
                  </a:lnTo>
                  <a:lnTo>
                    <a:pt x="2400" y="3479"/>
                  </a:lnTo>
                  <a:lnTo>
                    <a:pt x="2400" y="1714"/>
                  </a:lnTo>
                  <a:lnTo>
                    <a:pt x="2400" y="0"/>
                  </a:lnTo>
                  <a:close/>
                </a:path>
              </a:pathLst>
            </a:custGeom>
            <a:solidFill>
              <a:srgbClr val="5C79A6"/>
            </a:solidFill>
          </p:spPr>
          <p:txBody>
            <a:bodyPr wrap="square" lIns="0" tIns="0" rIns="0" bIns="0" rtlCol="0"/>
            <a:lstStyle/>
            <a:p>
              <a:endParaRPr sz="1227"/>
            </a:p>
          </p:txBody>
        </p:sp>
        <p:sp>
          <p:nvSpPr>
            <p:cNvPr id="7142" name="object 7142"/>
            <p:cNvSpPr/>
            <p:nvPr/>
          </p:nvSpPr>
          <p:spPr>
            <a:xfrm>
              <a:off x="3510953" y="6952157"/>
              <a:ext cx="2540" cy="3810"/>
            </a:xfrm>
            <a:custGeom>
              <a:avLst/>
              <a:gdLst/>
              <a:ahLst/>
              <a:cxnLst/>
              <a:rect l="l" t="t" r="r" b="b"/>
              <a:pathLst>
                <a:path w="2539" h="3809">
                  <a:moveTo>
                    <a:pt x="2400" y="0"/>
                  </a:moveTo>
                  <a:lnTo>
                    <a:pt x="0" y="1397"/>
                  </a:lnTo>
                  <a:lnTo>
                    <a:pt x="0" y="3213"/>
                  </a:lnTo>
                  <a:lnTo>
                    <a:pt x="2400" y="1841"/>
                  </a:lnTo>
                  <a:lnTo>
                    <a:pt x="2400" y="0"/>
                  </a:lnTo>
                  <a:close/>
                </a:path>
              </a:pathLst>
            </a:custGeom>
            <a:solidFill>
              <a:srgbClr val="5C7AA6"/>
            </a:solidFill>
          </p:spPr>
          <p:txBody>
            <a:bodyPr wrap="square" lIns="0" tIns="0" rIns="0" bIns="0" rtlCol="0"/>
            <a:lstStyle/>
            <a:p>
              <a:endParaRPr sz="1227"/>
            </a:p>
          </p:txBody>
        </p:sp>
        <p:sp>
          <p:nvSpPr>
            <p:cNvPr id="7143" name="object 7143"/>
            <p:cNvSpPr/>
            <p:nvPr/>
          </p:nvSpPr>
          <p:spPr>
            <a:xfrm>
              <a:off x="3510940" y="6950481"/>
              <a:ext cx="2540" cy="3175"/>
            </a:xfrm>
            <a:custGeom>
              <a:avLst/>
              <a:gdLst/>
              <a:ahLst/>
              <a:cxnLst/>
              <a:rect l="l" t="t" r="r" b="b"/>
              <a:pathLst>
                <a:path w="2539" h="3175">
                  <a:moveTo>
                    <a:pt x="2412" y="0"/>
                  </a:moveTo>
                  <a:lnTo>
                    <a:pt x="0" y="1371"/>
                  </a:lnTo>
                  <a:lnTo>
                    <a:pt x="12" y="3073"/>
                  </a:lnTo>
                  <a:lnTo>
                    <a:pt x="2412" y="1676"/>
                  </a:lnTo>
                  <a:lnTo>
                    <a:pt x="2412" y="0"/>
                  </a:lnTo>
                  <a:close/>
                </a:path>
              </a:pathLst>
            </a:custGeom>
            <a:solidFill>
              <a:srgbClr val="5C7AA7"/>
            </a:solidFill>
          </p:spPr>
          <p:txBody>
            <a:bodyPr wrap="square" lIns="0" tIns="0" rIns="0" bIns="0" rtlCol="0"/>
            <a:lstStyle/>
            <a:p>
              <a:endParaRPr sz="1227"/>
            </a:p>
          </p:txBody>
        </p:sp>
        <p:sp>
          <p:nvSpPr>
            <p:cNvPr id="7144" name="object 7144"/>
            <p:cNvSpPr/>
            <p:nvPr/>
          </p:nvSpPr>
          <p:spPr>
            <a:xfrm>
              <a:off x="3510940" y="6948449"/>
              <a:ext cx="2540" cy="3810"/>
            </a:xfrm>
            <a:custGeom>
              <a:avLst/>
              <a:gdLst/>
              <a:ahLst/>
              <a:cxnLst/>
              <a:rect l="l" t="t" r="r" b="b"/>
              <a:pathLst>
                <a:path w="2539" h="3809">
                  <a:moveTo>
                    <a:pt x="2413" y="0"/>
                  </a:moveTo>
                  <a:lnTo>
                    <a:pt x="0" y="1397"/>
                  </a:lnTo>
                  <a:lnTo>
                    <a:pt x="0" y="3403"/>
                  </a:lnTo>
                  <a:lnTo>
                    <a:pt x="2413" y="2032"/>
                  </a:lnTo>
                  <a:lnTo>
                    <a:pt x="2413" y="0"/>
                  </a:lnTo>
                  <a:close/>
                </a:path>
              </a:pathLst>
            </a:custGeom>
            <a:solidFill>
              <a:srgbClr val="5C7AA8"/>
            </a:solidFill>
          </p:spPr>
          <p:txBody>
            <a:bodyPr wrap="square" lIns="0" tIns="0" rIns="0" bIns="0" rtlCol="0"/>
            <a:lstStyle/>
            <a:p>
              <a:endParaRPr sz="1227"/>
            </a:p>
          </p:txBody>
        </p:sp>
        <p:sp>
          <p:nvSpPr>
            <p:cNvPr id="7145" name="object 7145"/>
            <p:cNvSpPr/>
            <p:nvPr/>
          </p:nvSpPr>
          <p:spPr>
            <a:xfrm>
              <a:off x="3510927" y="6946849"/>
              <a:ext cx="2540" cy="3175"/>
            </a:xfrm>
            <a:custGeom>
              <a:avLst/>
              <a:gdLst/>
              <a:ahLst/>
              <a:cxnLst/>
              <a:rect l="l" t="t" r="r" b="b"/>
              <a:pathLst>
                <a:path w="2539" h="3175">
                  <a:moveTo>
                    <a:pt x="2425" y="0"/>
                  </a:moveTo>
                  <a:lnTo>
                    <a:pt x="0" y="1397"/>
                  </a:lnTo>
                  <a:lnTo>
                    <a:pt x="12" y="2997"/>
                  </a:lnTo>
                  <a:lnTo>
                    <a:pt x="2425" y="1600"/>
                  </a:lnTo>
                  <a:lnTo>
                    <a:pt x="2425" y="0"/>
                  </a:lnTo>
                  <a:close/>
                </a:path>
              </a:pathLst>
            </a:custGeom>
            <a:solidFill>
              <a:srgbClr val="5C7BA8"/>
            </a:solidFill>
          </p:spPr>
          <p:txBody>
            <a:bodyPr wrap="square" lIns="0" tIns="0" rIns="0" bIns="0" rtlCol="0"/>
            <a:lstStyle/>
            <a:p>
              <a:endParaRPr sz="1227"/>
            </a:p>
          </p:txBody>
        </p:sp>
        <p:sp>
          <p:nvSpPr>
            <p:cNvPr id="7146" name="object 7146"/>
            <p:cNvSpPr/>
            <p:nvPr/>
          </p:nvSpPr>
          <p:spPr>
            <a:xfrm>
              <a:off x="3510927" y="6944791"/>
              <a:ext cx="2540" cy="3810"/>
            </a:xfrm>
            <a:custGeom>
              <a:avLst/>
              <a:gdLst/>
              <a:ahLst/>
              <a:cxnLst/>
              <a:rect l="l" t="t" r="r" b="b"/>
              <a:pathLst>
                <a:path w="2539" h="3809">
                  <a:moveTo>
                    <a:pt x="2425" y="0"/>
                  </a:moveTo>
                  <a:lnTo>
                    <a:pt x="0" y="1396"/>
                  </a:lnTo>
                  <a:lnTo>
                    <a:pt x="0" y="3454"/>
                  </a:lnTo>
                  <a:lnTo>
                    <a:pt x="2425" y="2057"/>
                  </a:lnTo>
                  <a:lnTo>
                    <a:pt x="2425" y="0"/>
                  </a:lnTo>
                  <a:close/>
                </a:path>
              </a:pathLst>
            </a:custGeom>
            <a:solidFill>
              <a:srgbClr val="5C7CA8"/>
            </a:solidFill>
          </p:spPr>
          <p:txBody>
            <a:bodyPr wrap="square" lIns="0" tIns="0" rIns="0" bIns="0" rtlCol="0"/>
            <a:lstStyle/>
            <a:p>
              <a:endParaRPr sz="1227"/>
            </a:p>
          </p:txBody>
        </p:sp>
        <p:sp>
          <p:nvSpPr>
            <p:cNvPr id="7147" name="object 7147"/>
            <p:cNvSpPr/>
            <p:nvPr/>
          </p:nvSpPr>
          <p:spPr>
            <a:xfrm>
              <a:off x="3510915" y="6943229"/>
              <a:ext cx="2540" cy="3175"/>
            </a:xfrm>
            <a:custGeom>
              <a:avLst/>
              <a:gdLst/>
              <a:ahLst/>
              <a:cxnLst/>
              <a:rect l="l" t="t" r="r" b="b"/>
              <a:pathLst>
                <a:path w="2539" h="3175">
                  <a:moveTo>
                    <a:pt x="2438" y="0"/>
                  </a:moveTo>
                  <a:lnTo>
                    <a:pt x="0" y="1409"/>
                  </a:lnTo>
                  <a:lnTo>
                    <a:pt x="12" y="2959"/>
                  </a:lnTo>
                  <a:lnTo>
                    <a:pt x="2438" y="1562"/>
                  </a:lnTo>
                  <a:lnTo>
                    <a:pt x="2438" y="0"/>
                  </a:lnTo>
                  <a:close/>
                </a:path>
              </a:pathLst>
            </a:custGeom>
            <a:solidFill>
              <a:srgbClr val="5C7CA9"/>
            </a:solidFill>
          </p:spPr>
          <p:txBody>
            <a:bodyPr wrap="square" lIns="0" tIns="0" rIns="0" bIns="0" rtlCol="0"/>
            <a:lstStyle/>
            <a:p>
              <a:endParaRPr sz="1227"/>
            </a:p>
          </p:txBody>
        </p:sp>
        <p:sp>
          <p:nvSpPr>
            <p:cNvPr id="7148" name="object 7148"/>
            <p:cNvSpPr/>
            <p:nvPr/>
          </p:nvSpPr>
          <p:spPr>
            <a:xfrm>
              <a:off x="3510915" y="6941248"/>
              <a:ext cx="2540" cy="3810"/>
            </a:xfrm>
            <a:custGeom>
              <a:avLst/>
              <a:gdLst/>
              <a:ahLst/>
              <a:cxnLst/>
              <a:rect l="l" t="t" r="r" b="b"/>
              <a:pathLst>
                <a:path w="2539" h="3809">
                  <a:moveTo>
                    <a:pt x="2438" y="0"/>
                  </a:moveTo>
                  <a:lnTo>
                    <a:pt x="0" y="1409"/>
                  </a:lnTo>
                  <a:lnTo>
                    <a:pt x="0" y="3390"/>
                  </a:lnTo>
                  <a:lnTo>
                    <a:pt x="2438" y="1981"/>
                  </a:lnTo>
                  <a:lnTo>
                    <a:pt x="2438" y="0"/>
                  </a:lnTo>
                  <a:close/>
                </a:path>
              </a:pathLst>
            </a:custGeom>
            <a:solidFill>
              <a:srgbClr val="5C7CAA"/>
            </a:solidFill>
          </p:spPr>
          <p:txBody>
            <a:bodyPr wrap="square" lIns="0" tIns="0" rIns="0" bIns="0" rtlCol="0"/>
            <a:lstStyle/>
            <a:p>
              <a:endParaRPr sz="1227"/>
            </a:p>
          </p:txBody>
        </p:sp>
        <p:sp>
          <p:nvSpPr>
            <p:cNvPr id="7149" name="object 7149"/>
            <p:cNvSpPr/>
            <p:nvPr/>
          </p:nvSpPr>
          <p:spPr>
            <a:xfrm>
              <a:off x="3510902" y="6939330"/>
              <a:ext cx="2540" cy="3810"/>
            </a:xfrm>
            <a:custGeom>
              <a:avLst/>
              <a:gdLst/>
              <a:ahLst/>
              <a:cxnLst/>
              <a:rect l="l" t="t" r="r" b="b"/>
              <a:pathLst>
                <a:path w="2539" h="3809">
                  <a:moveTo>
                    <a:pt x="2451" y="0"/>
                  </a:moveTo>
                  <a:lnTo>
                    <a:pt x="0" y="1422"/>
                  </a:lnTo>
                  <a:lnTo>
                    <a:pt x="12" y="3327"/>
                  </a:lnTo>
                  <a:lnTo>
                    <a:pt x="2451" y="1917"/>
                  </a:lnTo>
                  <a:lnTo>
                    <a:pt x="2451" y="0"/>
                  </a:lnTo>
                  <a:close/>
                </a:path>
              </a:pathLst>
            </a:custGeom>
            <a:solidFill>
              <a:srgbClr val="5D7DAA"/>
            </a:solidFill>
          </p:spPr>
          <p:txBody>
            <a:bodyPr wrap="square" lIns="0" tIns="0" rIns="0" bIns="0" rtlCol="0"/>
            <a:lstStyle/>
            <a:p>
              <a:endParaRPr sz="1227"/>
            </a:p>
          </p:txBody>
        </p:sp>
        <p:sp>
          <p:nvSpPr>
            <p:cNvPr id="7150" name="object 7150"/>
            <p:cNvSpPr/>
            <p:nvPr/>
          </p:nvSpPr>
          <p:spPr>
            <a:xfrm>
              <a:off x="3510902" y="6937679"/>
              <a:ext cx="2540" cy="3175"/>
            </a:xfrm>
            <a:custGeom>
              <a:avLst/>
              <a:gdLst/>
              <a:ahLst/>
              <a:cxnLst/>
              <a:rect l="l" t="t" r="r" b="b"/>
              <a:pathLst>
                <a:path w="2539" h="3175">
                  <a:moveTo>
                    <a:pt x="2451" y="0"/>
                  </a:moveTo>
                  <a:lnTo>
                    <a:pt x="0" y="1422"/>
                  </a:lnTo>
                  <a:lnTo>
                    <a:pt x="0" y="3073"/>
                  </a:lnTo>
                  <a:lnTo>
                    <a:pt x="2451" y="1650"/>
                  </a:lnTo>
                  <a:lnTo>
                    <a:pt x="2451" y="0"/>
                  </a:lnTo>
                  <a:close/>
                </a:path>
              </a:pathLst>
            </a:custGeom>
            <a:solidFill>
              <a:srgbClr val="5D7DAB"/>
            </a:solidFill>
          </p:spPr>
          <p:txBody>
            <a:bodyPr wrap="square" lIns="0" tIns="0" rIns="0" bIns="0" rtlCol="0"/>
            <a:lstStyle/>
            <a:p>
              <a:endParaRPr sz="1227"/>
            </a:p>
          </p:txBody>
        </p:sp>
        <p:sp>
          <p:nvSpPr>
            <p:cNvPr id="7151" name="object 7151"/>
            <p:cNvSpPr/>
            <p:nvPr/>
          </p:nvSpPr>
          <p:spPr>
            <a:xfrm>
              <a:off x="3510889" y="6935825"/>
              <a:ext cx="2540" cy="3810"/>
            </a:xfrm>
            <a:custGeom>
              <a:avLst/>
              <a:gdLst/>
              <a:ahLst/>
              <a:cxnLst/>
              <a:rect l="l" t="t" r="r" b="b"/>
              <a:pathLst>
                <a:path w="2539" h="3809">
                  <a:moveTo>
                    <a:pt x="2463" y="0"/>
                  </a:moveTo>
                  <a:lnTo>
                    <a:pt x="0" y="1422"/>
                  </a:lnTo>
                  <a:lnTo>
                    <a:pt x="12" y="3276"/>
                  </a:lnTo>
                  <a:lnTo>
                    <a:pt x="2463" y="1854"/>
                  </a:lnTo>
                  <a:lnTo>
                    <a:pt x="2463" y="0"/>
                  </a:lnTo>
                  <a:close/>
                </a:path>
              </a:pathLst>
            </a:custGeom>
            <a:solidFill>
              <a:srgbClr val="5D7EAB"/>
            </a:solidFill>
          </p:spPr>
          <p:txBody>
            <a:bodyPr wrap="square" lIns="0" tIns="0" rIns="0" bIns="0" rtlCol="0"/>
            <a:lstStyle/>
            <a:p>
              <a:endParaRPr sz="1227"/>
            </a:p>
          </p:txBody>
        </p:sp>
        <p:sp>
          <p:nvSpPr>
            <p:cNvPr id="7152" name="object 7152"/>
            <p:cNvSpPr/>
            <p:nvPr/>
          </p:nvSpPr>
          <p:spPr>
            <a:xfrm>
              <a:off x="3510877" y="6932231"/>
              <a:ext cx="2540" cy="5080"/>
            </a:xfrm>
            <a:custGeom>
              <a:avLst/>
              <a:gdLst/>
              <a:ahLst/>
              <a:cxnLst/>
              <a:rect l="l" t="t" r="r" b="b"/>
              <a:pathLst>
                <a:path w="2539" h="5079">
                  <a:moveTo>
                    <a:pt x="2476" y="0"/>
                  </a:moveTo>
                  <a:lnTo>
                    <a:pt x="0" y="1422"/>
                  </a:lnTo>
                  <a:lnTo>
                    <a:pt x="0" y="3340"/>
                  </a:lnTo>
                  <a:lnTo>
                    <a:pt x="12" y="5016"/>
                  </a:lnTo>
                  <a:lnTo>
                    <a:pt x="2476" y="3594"/>
                  </a:lnTo>
                  <a:lnTo>
                    <a:pt x="2476" y="1917"/>
                  </a:lnTo>
                  <a:lnTo>
                    <a:pt x="2476" y="0"/>
                  </a:lnTo>
                  <a:close/>
                </a:path>
              </a:pathLst>
            </a:custGeom>
            <a:solidFill>
              <a:srgbClr val="5D7FAC"/>
            </a:solidFill>
          </p:spPr>
          <p:txBody>
            <a:bodyPr wrap="square" lIns="0" tIns="0" rIns="0" bIns="0" rtlCol="0"/>
            <a:lstStyle/>
            <a:p>
              <a:endParaRPr sz="1227"/>
            </a:p>
          </p:txBody>
        </p:sp>
        <p:sp>
          <p:nvSpPr>
            <p:cNvPr id="7153" name="object 7153"/>
            <p:cNvSpPr/>
            <p:nvPr/>
          </p:nvSpPr>
          <p:spPr>
            <a:xfrm>
              <a:off x="3510864" y="6930631"/>
              <a:ext cx="2540" cy="3175"/>
            </a:xfrm>
            <a:custGeom>
              <a:avLst/>
              <a:gdLst/>
              <a:ahLst/>
              <a:cxnLst/>
              <a:rect l="l" t="t" r="r" b="b"/>
              <a:pathLst>
                <a:path w="2539" h="3175">
                  <a:moveTo>
                    <a:pt x="2489" y="0"/>
                  </a:moveTo>
                  <a:lnTo>
                    <a:pt x="0" y="1422"/>
                  </a:lnTo>
                  <a:lnTo>
                    <a:pt x="12" y="3022"/>
                  </a:lnTo>
                  <a:lnTo>
                    <a:pt x="2489" y="1600"/>
                  </a:lnTo>
                  <a:lnTo>
                    <a:pt x="2489" y="0"/>
                  </a:lnTo>
                  <a:close/>
                </a:path>
              </a:pathLst>
            </a:custGeom>
            <a:solidFill>
              <a:srgbClr val="5D7FAD"/>
            </a:solidFill>
          </p:spPr>
          <p:txBody>
            <a:bodyPr wrap="square" lIns="0" tIns="0" rIns="0" bIns="0" rtlCol="0"/>
            <a:lstStyle/>
            <a:p>
              <a:endParaRPr sz="1227"/>
            </a:p>
          </p:txBody>
        </p:sp>
        <p:sp>
          <p:nvSpPr>
            <p:cNvPr id="7154" name="object 7154"/>
            <p:cNvSpPr/>
            <p:nvPr/>
          </p:nvSpPr>
          <p:spPr>
            <a:xfrm>
              <a:off x="3510864" y="6928599"/>
              <a:ext cx="2540" cy="3810"/>
            </a:xfrm>
            <a:custGeom>
              <a:avLst/>
              <a:gdLst/>
              <a:ahLst/>
              <a:cxnLst/>
              <a:rect l="l" t="t" r="r" b="b"/>
              <a:pathLst>
                <a:path w="2539" h="3809">
                  <a:moveTo>
                    <a:pt x="2489" y="0"/>
                  </a:moveTo>
                  <a:lnTo>
                    <a:pt x="0" y="1435"/>
                  </a:lnTo>
                  <a:lnTo>
                    <a:pt x="0" y="3454"/>
                  </a:lnTo>
                  <a:lnTo>
                    <a:pt x="2489" y="2032"/>
                  </a:lnTo>
                  <a:lnTo>
                    <a:pt x="2489" y="0"/>
                  </a:lnTo>
                  <a:close/>
                </a:path>
              </a:pathLst>
            </a:custGeom>
            <a:solidFill>
              <a:srgbClr val="5D80AD"/>
            </a:solidFill>
          </p:spPr>
          <p:txBody>
            <a:bodyPr wrap="square" lIns="0" tIns="0" rIns="0" bIns="0" rtlCol="0"/>
            <a:lstStyle/>
            <a:p>
              <a:endParaRPr sz="1227"/>
            </a:p>
          </p:txBody>
        </p:sp>
        <p:sp>
          <p:nvSpPr>
            <p:cNvPr id="7155" name="object 7155"/>
            <p:cNvSpPr/>
            <p:nvPr/>
          </p:nvSpPr>
          <p:spPr>
            <a:xfrm>
              <a:off x="3510851" y="6927050"/>
              <a:ext cx="2540" cy="3175"/>
            </a:xfrm>
            <a:custGeom>
              <a:avLst/>
              <a:gdLst/>
              <a:ahLst/>
              <a:cxnLst/>
              <a:rect l="l" t="t" r="r" b="b"/>
              <a:pathLst>
                <a:path w="2539" h="3175">
                  <a:moveTo>
                    <a:pt x="2501" y="0"/>
                  </a:moveTo>
                  <a:lnTo>
                    <a:pt x="0" y="1435"/>
                  </a:lnTo>
                  <a:lnTo>
                    <a:pt x="12" y="2984"/>
                  </a:lnTo>
                  <a:lnTo>
                    <a:pt x="2501" y="1549"/>
                  </a:lnTo>
                  <a:lnTo>
                    <a:pt x="2501" y="0"/>
                  </a:lnTo>
                  <a:close/>
                </a:path>
              </a:pathLst>
            </a:custGeom>
            <a:solidFill>
              <a:srgbClr val="5D81AD"/>
            </a:solidFill>
          </p:spPr>
          <p:txBody>
            <a:bodyPr wrap="square" lIns="0" tIns="0" rIns="0" bIns="0" rtlCol="0"/>
            <a:lstStyle/>
            <a:p>
              <a:endParaRPr sz="1227"/>
            </a:p>
          </p:txBody>
        </p:sp>
        <p:sp>
          <p:nvSpPr>
            <p:cNvPr id="7156" name="object 7156"/>
            <p:cNvSpPr/>
            <p:nvPr/>
          </p:nvSpPr>
          <p:spPr>
            <a:xfrm>
              <a:off x="3510851" y="6925106"/>
              <a:ext cx="2540" cy="3810"/>
            </a:xfrm>
            <a:custGeom>
              <a:avLst/>
              <a:gdLst/>
              <a:ahLst/>
              <a:cxnLst/>
              <a:rect l="l" t="t" r="r" b="b"/>
              <a:pathLst>
                <a:path w="2539" h="3809">
                  <a:moveTo>
                    <a:pt x="2501" y="0"/>
                  </a:moveTo>
                  <a:lnTo>
                    <a:pt x="0" y="1447"/>
                  </a:lnTo>
                  <a:lnTo>
                    <a:pt x="0" y="3378"/>
                  </a:lnTo>
                  <a:lnTo>
                    <a:pt x="2501" y="1943"/>
                  </a:lnTo>
                  <a:lnTo>
                    <a:pt x="2501" y="0"/>
                  </a:lnTo>
                  <a:close/>
                </a:path>
              </a:pathLst>
            </a:custGeom>
            <a:solidFill>
              <a:srgbClr val="5E81AE"/>
            </a:solidFill>
          </p:spPr>
          <p:txBody>
            <a:bodyPr wrap="square" lIns="0" tIns="0" rIns="0" bIns="0" rtlCol="0"/>
            <a:lstStyle/>
            <a:p>
              <a:endParaRPr sz="1227"/>
            </a:p>
          </p:txBody>
        </p:sp>
        <p:sp>
          <p:nvSpPr>
            <p:cNvPr id="7157" name="object 7157"/>
            <p:cNvSpPr/>
            <p:nvPr/>
          </p:nvSpPr>
          <p:spPr>
            <a:xfrm>
              <a:off x="3510838" y="6923227"/>
              <a:ext cx="2540" cy="3810"/>
            </a:xfrm>
            <a:custGeom>
              <a:avLst/>
              <a:gdLst/>
              <a:ahLst/>
              <a:cxnLst/>
              <a:rect l="l" t="t" r="r" b="b"/>
              <a:pathLst>
                <a:path w="2539" h="3809">
                  <a:moveTo>
                    <a:pt x="2514" y="0"/>
                  </a:moveTo>
                  <a:lnTo>
                    <a:pt x="0" y="1460"/>
                  </a:lnTo>
                  <a:lnTo>
                    <a:pt x="12" y="3327"/>
                  </a:lnTo>
                  <a:lnTo>
                    <a:pt x="2514" y="1879"/>
                  </a:lnTo>
                  <a:lnTo>
                    <a:pt x="2514" y="0"/>
                  </a:lnTo>
                  <a:close/>
                </a:path>
              </a:pathLst>
            </a:custGeom>
            <a:solidFill>
              <a:srgbClr val="5E81AF"/>
            </a:solidFill>
          </p:spPr>
          <p:txBody>
            <a:bodyPr wrap="square" lIns="0" tIns="0" rIns="0" bIns="0" rtlCol="0"/>
            <a:lstStyle/>
            <a:p>
              <a:endParaRPr sz="1227"/>
            </a:p>
          </p:txBody>
        </p:sp>
        <p:sp>
          <p:nvSpPr>
            <p:cNvPr id="7158" name="object 7158"/>
            <p:cNvSpPr/>
            <p:nvPr/>
          </p:nvSpPr>
          <p:spPr>
            <a:xfrm>
              <a:off x="3510826" y="6919582"/>
              <a:ext cx="2540" cy="5715"/>
            </a:xfrm>
            <a:custGeom>
              <a:avLst/>
              <a:gdLst/>
              <a:ahLst/>
              <a:cxnLst/>
              <a:rect l="l" t="t" r="r" b="b"/>
              <a:pathLst>
                <a:path w="2539" h="5715">
                  <a:moveTo>
                    <a:pt x="2527" y="0"/>
                  </a:moveTo>
                  <a:lnTo>
                    <a:pt x="0" y="1460"/>
                  </a:lnTo>
                  <a:lnTo>
                    <a:pt x="12" y="3429"/>
                  </a:lnTo>
                  <a:lnTo>
                    <a:pt x="12" y="5105"/>
                  </a:lnTo>
                  <a:lnTo>
                    <a:pt x="2527" y="3644"/>
                  </a:lnTo>
                  <a:lnTo>
                    <a:pt x="2527" y="1993"/>
                  </a:lnTo>
                  <a:lnTo>
                    <a:pt x="2527" y="0"/>
                  </a:lnTo>
                  <a:close/>
                </a:path>
              </a:pathLst>
            </a:custGeom>
            <a:solidFill>
              <a:srgbClr val="5E82AF"/>
            </a:solidFill>
          </p:spPr>
          <p:txBody>
            <a:bodyPr wrap="square" lIns="0" tIns="0" rIns="0" bIns="0" rtlCol="0"/>
            <a:lstStyle/>
            <a:p>
              <a:endParaRPr sz="1227"/>
            </a:p>
          </p:txBody>
        </p:sp>
        <p:sp>
          <p:nvSpPr>
            <p:cNvPr id="7159" name="object 7159"/>
            <p:cNvSpPr/>
            <p:nvPr/>
          </p:nvSpPr>
          <p:spPr>
            <a:xfrm>
              <a:off x="3510826" y="6917931"/>
              <a:ext cx="2540" cy="3175"/>
            </a:xfrm>
            <a:custGeom>
              <a:avLst/>
              <a:gdLst/>
              <a:ahLst/>
              <a:cxnLst/>
              <a:rect l="l" t="t" r="r" b="b"/>
              <a:pathLst>
                <a:path w="2539" h="3175">
                  <a:moveTo>
                    <a:pt x="2527" y="0"/>
                  </a:moveTo>
                  <a:lnTo>
                    <a:pt x="0" y="1447"/>
                  </a:lnTo>
                  <a:lnTo>
                    <a:pt x="0" y="3111"/>
                  </a:lnTo>
                  <a:lnTo>
                    <a:pt x="2527" y="1650"/>
                  </a:lnTo>
                  <a:lnTo>
                    <a:pt x="2527" y="0"/>
                  </a:lnTo>
                  <a:close/>
                </a:path>
              </a:pathLst>
            </a:custGeom>
            <a:solidFill>
              <a:srgbClr val="5E83B0"/>
            </a:solidFill>
          </p:spPr>
          <p:txBody>
            <a:bodyPr wrap="square" lIns="0" tIns="0" rIns="0" bIns="0" rtlCol="0"/>
            <a:lstStyle/>
            <a:p>
              <a:endParaRPr sz="1227"/>
            </a:p>
          </p:txBody>
        </p:sp>
        <p:sp>
          <p:nvSpPr>
            <p:cNvPr id="7160" name="object 7160"/>
            <p:cNvSpPr/>
            <p:nvPr/>
          </p:nvSpPr>
          <p:spPr>
            <a:xfrm>
              <a:off x="3510813" y="6914451"/>
              <a:ext cx="2540" cy="5080"/>
            </a:xfrm>
            <a:custGeom>
              <a:avLst/>
              <a:gdLst/>
              <a:ahLst/>
              <a:cxnLst/>
              <a:rect l="l" t="t" r="r" b="b"/>
              <a:pathLst>
                <a:path w="2539" h="5079">
                  <a:moveTo>
                    <a:pt x="2540" y="0"/>
                  </a:moveTo>
                  <a:lnTo>
                    <a:pt x="0" y="1460"/>
                  </a:lnTo>
                  <a:lnTo>
                    <a:pt x="0" y="3060"/>
                  </a:lnTo>
                  <a:lnTo>
                    <a:pt x="12" y="4927"/>
                  </a:lnTo>
                  <a:lnTo>
                    <a:pt x="2540" y="3479"/>
                  </a:lnTo>
                  <a:lnTo>
                    <a:pt x="2540" y="1600"/>
                  </a:lnTo>
                  <a:lnTo>
                    <a:pt x="2540" y="0"/>
                  </a:lnTo>
                  <a:close/>
                </a:path>
              </a:pathLst>
            </a:custGeom>
            <a:solidFill>
              <a:srgbClr val="5E83B1"/>
            </a:solidFill>
          </p:spPr>
          <p:txBody>
            <a:bodyPr wrap="square" lIns="0" tIns="0" rIns="0" bIns="0" rtlCol="0"/>
            <a:lstStyle/>
            <a:p>
              <a:endParaRPr sz="1227"/>
            </a:p>
          </p:txBody>
        </p:sp>
        <p:sp>
          <p:nvSpPr>
            <p:cNvPr id="7161" name="object 7161"/>
            <p:cNvSpPr/>
            <p:nvPr/>
          </p:nvSpPr>
          <p:spPr>
            <a:xfrm>
              <a:off x="3510800" y="6912495"/>
              <a:ext cx="3175" cy="3810"/>
            </a:xfrm>
            <a:custGeom>
              <a:avLst/>
              <a:gdLst/>
              <a:ahLst/>
              <a:cxnLst/>
              <a:rect l="l" t="t" r="r" b="b"/>
              <a:pathLst>
                <a:path w="3175" h="3809">
                  <a:moveTo>
                    <a:pt x="2552" y="0"/>
                  </a:moveTo>
                  <a:lnTo>
                    <a:pt x="0" y="1460"/>
                  </a:lnTo>
                  <a:lnTo>
                    <a:pt x="12" y="3416"/>
                  </a:lnTo>
                  <a:lnTo>
                    <a:pt x="2552" y="1955"/>
                  </a:lnTo>
                  <a:lnTo>
                    <a:pt x="2552" y="0"/>
                  </a:lnTo>
                  <a:close/>
                </a:path>
              </a:pathLst>
            </a:custGeom>
            <a:solidFill>
              <a:srgbClr val="5E84B2"/>
            </a:solidFill>
          </p:spPr>
          <p:txBody>
            <a:bodyPr wrap="square" lIns="0" tIns="0" rIns="0" bIns="0" rtlCol="0"/>
            <a:lstStyle/>
            <a:p>
              <a:endParaRPr sz="1227"/>
            </a:p>
          </p:txBody>
        </p:sp>
        <p:sp>
          <p:nvSpPr>
            <p:cNvPr id="7162" name="object 7162"/>
            <p:cNvSpPr/>
            <p:nvPr/>
          </p:nvSpPr>
          <p:spPr>
            <a:xfrm>
              <a:off x="3510800" y="6910959"/>
              <a:ext cx="3175" cy="3175"/>
            </a:xfrm>
            <a:custGeom>
              <a:avLst/>
              <a:gdLst/>
              <a:ahLst/>
              <a:cxnLst/>
              <a:rect l="l" t="t" r="r" b="b"/>
              <a:pathLst>
                <a:path w="3175" h="3175">
                  <a:moveTo>
                    <a:pt x="2552" y="0"/>
                  </a:moveTo>
                  <a:lnTo>
                    <a:pt x="0" y="1460"/>
                  </a:lnTo>
                  <a:lnTo>
                    <a:pt x="0" y="2997"/>
                  </a:lnTo>
                  <a:lnTo>
                    <a:pt x="2552" y="1536"/>
                  </a:lnTo>
                  <a:lnTo>
                    <a:pt x="2552" y="0"/>
                  </a:lnTo>
                  <a:close/>
                </a:path>
              </a:pathLst>
            </a:custGeom>
            <a:solidFill>
              <a:srgbClr val="5E85B2"/>
            </a:solidFill>
          </p:spPr>
          <p:txBody>
            <a:bodyPr wrap="square" lIns="0" tIns="0" rIns="0" bIns="0" rtlCol="0"/>
            <a:lstStyle/>
            <a:p>
              <a:endParaRPr sz="1227"/>
            </a:p>
          </p:txBody>
        </p:sp>
        <p:sp>
          <p:nvSpPr>
            <p:cNvPr id="7163" name="object 7163"/>
            <p:cNvSpPr/>
            <p:nvPr/>
          </p:nvSpPr>
          <p:spPr>
            <a:xfrm>
              <a:off x="3510775" y="6906996"/>
              <a:ext cx="3175" cy="5715"/>
            </a:xfrm>
            <a:custGeom>
              <a:avLst/>
              <a:gdLst/>
              <a:ahLst/>
              <a:cxnLst/>
              <a:rect l="l" t="t" r="r" b="b"/>
              <a:pathLst>
                <a:path w="3175" h="5715">
                  <a:moveTo>
                    <a:pt x="2578" y="0"/>
                  </a:moveTo>
                  <a:lnTo>
                    <a:pt x="0" y="1485"/>
                  </a:lnTo>
                  <a:lnTo>
                    <a:pt x="12" y="3378"/>
                  </a:lnTo>
                  <a:lnTo>
                    <a:pt x="25" y="5422"/>
                  </a:lnTo>
                  <a:lnTo>
                    <a:pt x="2578" y="3962"/>
                  </a:lnTo>
                  <a:lnTo>
                    <a:pt x="2578" y="1917"/>
                  </a:lnTo>
                  <a:lnTo>
                    <a:pt x="2578" y="0"/>
                  </a:lnTo>
                  <a:close/>
                </a:path>
              </a:pathLst>
            </a:custGeom>
            <a:solidFill>
              <a:srgbClr val="5E86B3"/>
            </a:solidFill>
          </p:spPr>
          <p:txBody>
            <a:bodyPr wrap="square" lIns="0" tIns="0" rIns="0" bIns="0" rtlCol="0"/>
            <a:lstStyle/>
            <a:p>
              <a:endParaRPr sz="1227"/>
            </a:p>
          </p:txBody>
        </p:sp>
        <p:sp>
          <p:nvSpPr>
            <p:cNvPr id="7164" name="object 7164"/>
            <p:cNvSpPr/>
            <p:nvPr/>
          </p:nvSpPr>
          <p:spPr>
            <a:xfrm>
              <a:off x="3510775" y="6905434"/>
              <a:ext cx="3175" cy="3175"/>
            </a:xfrm>
            <a:custGeom>
              <a:avLst/>
              <a:gdLst/>
              <a:ahLst/>
              <a:cxnLst/>
              <a:rect l="l" t="t" r="r" b="b"/>
              <a:pathLst>
                <a:path w="3175" h="3175">
                  <a:moveTo>
                    <a:pt x="2578" y="0"/>
                  </a:moveTo>
                  <a:lnTo>
                    <a:pt x="0" y="1473"/>
                  </a:lnTo>
                  <a:lnTo>
                    <a:pt x="0" y="3047"/>
                  </a:lnTo>
                  <a:lnTo>
                    <a:pt x="2578" y="1562"/>
                  </a:lnTo>
                  <a:lnTo>
                    <a:pt x="2578" y="0"/>
                  </a:lnTo>
                  <a:close/>
                </a:path>
              </a:pathLst>
            </a:custGeom>
            <a:solidFill>
              <a:srgbClr val="5E86B4"/>
            </a:solidFill>
          </p:spPr>
          <p:txBody>
            <a:bodyPr wrap="square" lIns="0" tIns="0" rIns="0" bIns="0" rtlCol="0"/>
            <a:lstStyle/>
            <a:p>
              <a:endParaRPr sz="1227"/>
            </a:p>
          </p:txBody>
        </p:sp>
        <p:sp>
          <p:nvSpPr>
            <p:cNvPr id="7165" name="object 7165"/>
            <p:cNvSpPr/>
            <p:nvPr/>
          </p:nvSpPr>
          <p:spPr>
            <a:xfrm>
              <a:off x="3510762" y="6901688"/>
              <a:ext cx="3175" cy="5715"/>
            </a:xfrm>
            <a:custGeom>
              <a:avLst/>
              <a:gdLst/>
              <a:ahLst/>
              <a:cxnLst/>
              <a:rect l="l" t="t" r="r" b="b"/>
              <a:pathLst>
                <a:path w="3175" h="5715">
                  <a:moveTo>
                    <a:pt x="2590" y="0"/>
                  </a:moveTo>
                  <a:lnTo>
                    <a:pt x="0" y="1485"/>
                  </a:lnTo>
                  <a:lnTo>
                    <a:pt x="0" y="3314"/>
                  </a:lnTo>
                  <a:lnTo>
                    <a:pt x="12" y="5219"/>
                  </a:lnTo>
                  <a:lnTo>
                    <a:pt x="2590" y="3746"/>
                  </a:lnTo>
                  <a:lnTo>
                    <a:pt x="2590" y="1816"/>
                  </a:lnTo>
                  <a:lnTo>
                    <a:pt x="2590" y="0"/>
                  </a:lnTo>
                  <a:close/>
                </a:path>
              </a:pathLst>
            </a:custGeom>
            <a:solidFill>
              <a:srgbClr val="5E87B4"/>
            </a:solidFill>
          </p:spPr>
          <p:txBody>
            <a:bodyPr wrap="square" lIns="0" tIns="0" rIns="0" bIns="0" rtlCol="0"/>
            <a:lstStyle/>
            <a:p>
              <a:endParaRPr sz="1227"/>
            </a:p>
          </p:txBody>
        </p:sp>
        <p:sp>
          <p:nvSpPr>
            <p:cNvPr id="7166" name="object 7166"/>
            <p:cNvSpPr/>
            <p:nvPr/>
          </p:nvSpPr>
          <p:spPr>
            <a:xfrm>
              <a:off x="3510749" y="6899656"/>
              <a:ext cx="3175" cy="3810"/>
            </a:xfrm>
            <a:custGeom>
              <a:avLst/>
              <a:gdLst/>
              <a:ahLst/>
              <a:cxnLst/>
              <a:rect l="l" t="t" r="r" b="b"/>
              <a:pathLst>
                <a:path w="3175" h="3809">
                  <a:moveTo>
                    <a:pt x="2603" y="0"/>
                  </a:moveTo>
                  <a:lnTo>
                    <a:pt x="0" y="1511"/>
                  </a:lnTo>
                  <a:lnTo>
                    <a:pt x="12" y="3517"/>
                  </a:lnTo>
                  <a:lnTo>
                    <a:pt x="2603" y="2032"/>
                  </a:lnTo>
                  <a:lnTo>
                    <a:pt x="2603" y="0"/>
                  </a:lnTo>
                  <a:close/>
                </a:path>
              </a:pathLst>
            </a:custGeom>
            <a:solidFill>
              <a:srgbClr val="5E88B5"/>
            </a:solidFill>
          </p:spPr>
          <p:txBody>
            <a:bodyPr wrap="square" lIns="0" tIns="0" rIns="0" bIns="0" rtlCol="0"/>
            <a:lstStyle/>
            <a:p>
              <a:endParaRPr sz="1227"/>
            </a:p>
          </p:txBody>
        </p:sp>
        <p:sp>
          <p:nvSpPr>
            <p:cNvPr id="7167" name="object 7167"/>
            <p:cNvSpPr/>
            <p:nvPr/>
          </p:nvSpPr>
          <p:spPr>
            <a:xfrm>
              <a:off x="3510749" y="6898094"/>
              <a:ext cx="3175" cy="3175"/>
            </a:xfrm>
            <a:custGeom>
              <a:avLst/>
              <a:gdLst/>
              <a:ahLst/>
              <a:cxnLst/>
              <a:rect l="l" t="t" r="r" b="b"/>
              <a:pathLst>
                <a:path w="3175" h="3175">
                  <a:moveTo>
                    <a:pt x="2603" y="0"/>
                  </a:moveTo>
                  <a:lnTo>
                    <a:pt x="0" y="1498"/>
                  </a:lnTo>
                  <a:lnTo>
                    <a:pt x="0" y="3073"/>
                  </a:lnTo>
                  <a:lnTo>
                    <a:pt x="2603" y="1562"/>
                  </a:lnTo>
                  <a:lnTo>
                    <a:pt x="2603" y="0"/>
                  </a:lnTo>
                  <a:close/>
                </a:path>
              </a:pathLst>
            </a:custGeom>
            <a:solidFill>
              <a:srgbClr val="5E88B6"/>
            </a:solidFill>
          </p:spPr>
          <p:txBody>
            <a:bodyPr wrap="square" lIns="0" tIns="0" rIns="0" bIns="0" rtlCol="0"/>
            <a:lstStyle/>
            <a:p>
              <a:endParaRPr sz="1227"/>
            </a:p>
          </p:txBody>
        </p:sp>
        <p:sp>
          <p:nvSpPr>
            <p:cNvPr id="7168" name="object 7168"/>
            <p:cNvSpPr/>
            <p:nvPr/>
          </p:nvSpPr>
          <p:spPr>
            <a:xfrm>
              <a:off x="3510737" y="6896150"/>
              <a:ext cx="3175" cy="3810"/>
            </a:xfrm>
            <a:custGeom>
              <a:avLst/>
              <a:gdLst/>
              <a:ahLst/>
              <a:cxnLst/>
              <a:rect l="l" t="t" r="r" b="b"/>
              <a:pathLst>
                <a:path w="3175" h="3809">
                  <a:moveTo>
                    <a:pt x="2616" y="0"/>
                  </a:moveTo>
                  <a:lnTo>
                    <a:pt x="0" y="1511"/>
                  </a:lnTo>
                  <a:lnTo>
                    <a:pt x="12" y="3441"/>
                  </a:lnTo>
                  <a:lnTo>
                    <a:pt x="2616" y="1943"/>
                  </a:lnTo>
                  <a:lnTo>
                    <a:pt x="2616" y="0"/>
                  </a:lnTo>
                  <a:close/>
                </a:path>
              </a:pathLst>
            </a:custGeom>
            <a:solidFill>
              <a:srgbClr val="5F88B6"/>
            </a:solidFill>
          </p:spPr>
          <p:txBody>
            <a:bodyPr wrap="square" lIns="0" tIns="0" rIns="0" bIns="0" rtlCol="0"/>
            <a:lstStyle/>
            <a:p>
              <a:endParaRPr sz="1227"/>
            </a:p>
          </p:txBody>
        </p:sp>
        <p:sp>
          <p:nvSpPr>
            <p:cNvPr id="7169" name="object 7169"/>
            <p:cNvSpPr/>
            <p:nvPr/>
          </p:nvSpPr>
          <p:spPr>
            <a:xfrm>
              <a:off x="3510737" y="6894550"/>
              <a:ext cx="3175" cy="3175"/>
            </a:xfrm>
            <a:custGeom>
              <a:avLst/>
              <a:gdLst/>
              <a:ahLst/>
              <a:cxnLst/>
              <a:rect l="l" t="t" r="r" b="b"/>
              <a:pathLst>
                <a:path w="3175" h="3175">
                  <a:moveTo>
                    <a:pt x="2616" y="0"/>
                  </a:moveTo>
                  <a:lnTo>
                    <a:pt x="0" y="1511"/>
                  </a:lnTo>
                  <a:lnTo>
                    <a:pt x="0" y="3111"/>
                  </a:lnTo>
                  <a:lnTo>
                    <a:pt x="2616" y="1600"/>
                  </a:lnTo>
                  <a:lnTo>
                    <a:pt x="2616" y="0"/>
                  </a:lnTo>
                  <a:close/>
                </a:path>
              </a:pathLst>
            </a:custGeom>
            <a:solidFill>
              <a:srgbClr val="5F89B6"/>
            </a:solidFill>
          </p:spPr>
          <p:txBody>
            <a:bodyPr wrap="square" lIns="0" tIns="0" rIns="0" bIns="0" rtlCol="0"/>
            <a:lstStyle/>
            <a:p>
              <a:endParaRPr sz="1227"/>
            </a:p>
          </p:txBody>
        </p:sp>
        <p:sp>
          <p:nvSpPr>
            <p:cNvPr id="7170" name="object 7170"/>
            <p:cNvSpPr/>
            <p:nvPr/>
          </p:nvSpPr>
          <p:spPr>
            <a:xfrm>
              <a:off x="3510724" y="6892671"/>
              <a:ext cx="3175" cy="3810"/>
            </a:xfrm>
            <a:custGeom>
              <a:avLst/>
              <a:gdLst/>
              <a:ahLst/>
              <a:cxnLst/>
              <a:rect l="l" t="t" r="r" b="b"/>
              <a:pathLst>
                <a:path w="3175" h="3809">
                  <a:moveTo>
                    <a:pt x="2628" y="0"/>
                  </a:moveTo>
                  <a:lnTo>
                    <a:pt x="0" y="1498"/>
                  </a:lnTo>
                  <a:lnTo>
                    <a:pt x="12" y="3390"/>
                  </a:lnTo>
                  <a:lnTo>
                    <a:pt x="2628" y="1879"/>
                  </a:lnTo>
                  <a:lnTo>
                    <a:pt x="2628" y="0"/>
                  </a:lnTo>
                  <a:close/>
                </a:path>
              </a:pathLst>
            </a:custGeom>
            <a:solidFill>
              <a:srgbClr val="5F8AB7"/>
            </a:solidFill>
          </p:spPr>
          <p:txBody>
            <a:bodyPr wrap="square" lIns="0" tIns="0" rIns="0" bIns="0" rtlCol="0"/>
            <a:lstStyle/>
            <a:p>
              <a:endParaRPr sz="1227"/>
            </a:p>
          </p:txBody>
        </p:sp>
        <p:sp>
          <p:nvSpPr>
            <p:cNvPr id="7171" name="object 7171"/>
            <p:cNvSpPr/>
            <p:nvPr/>
          </p:nvSpPr>
          <p:spPr>
            <a:xfrm>
              <a:off x="3507410" y="6890842"/>
              <a:ext cx="6350" cy="3810"/>
            </a:xfrm>
            <a:custGeom>
              <a:avLst/>
              <a:gdLst/>
              <a:ahLst/>
              <a:cxnLst/>
              <a:rect l="l" t="t" r="r" b="b"/>
              <a:pathLst>
                <a:path w="6350" h="3809">
                  <a:moveTo>
                    <a:pt x="5943" y="1104"/>
                  </a:moveTo>
                  <a:lnTo>
                    <a:pt x="4991" y="774"/>
                  </a:lnTo>
                  <a:lnTo>
                    <a:pt x="2755" y="0"/>
                  </a:lnTo>
                  <a:lnTo>
                    <a:pt x="0" y="1587"/>
                  </a:lnTo>
                  <a:lnTo>
                    <a:pt x="2247" y="2349"/>
                  </a:lnTo>
                  <a:lnTo>
                    <a:pt x="3314" y="2705"/>
                  </a:lnTo>
                  <a:lnTo>
                    <a:pt x="3314" y="3327"/>
                  </a:lnTo>
                  <a:lnTo>
                    <a:pt x="5943" y="1828"/>
                  </a:lnTo>
                  <a:lnTo>
                    <a:pt x="5943" y="1104"/>
                  </a:lnTo>
                  <a:close/>
                </a:path>
              </a:pathLst>
            </a:custGeom>
            <a:solidFill>
              <a:srgbClr val="5F8AB8"/>
            </a:solidFill>
          </p:spPr>
          <p:txBody>
            <a:bodyPr wrap="square" lIns="0" tIns="0" rIns="0" bIns="0" rtlCol="0"/>
            <a:lstStyle/>
            <a:p>
              <a:endParaRPr sz="1227"/>
            </a:p>
          </p:txBody>
        </p:sp>
        <p:sp>
          <p:nvSpPr>
            <p:cNvPr id="7172" name="object 7172"/>
            <p:cNvSpPr/>
            <p:nvPr/>
          </p:nvSpPr>
          <p:spPr>
            <a:xfrm>
              <a:off x="3505377" y="6890131"/>
              <a:ext cx="5080" cy="2540"/>
            </a:xfrm>
            <a:custGeom>
              <a:avLst/>
              <a:gdLst/>
              <a:ahLst/>
              <a:cxnLst/>
              <a:rect l="l" t="t" r="r" b="b"/>
              <a:pathLst>
                <a:path w="5079" h="2540">
                  <a:moveTo>
                    <a:pt x="2768" y="0"/>
                  </a:moveTo>
                  <a:lnTo>
                    <a:pt x="0" y="1612"/>
                  </a:lnTo>
                  <a:lnTo>
                    <a:pt x="2032" y="2298"/>
                  </a:lnTo>
                  <a:lnTo>
                    <a:pt x="4787" y="711"/>
                  </a:lnTo>
                  <a:lnTo>
                    <a:pt x="2768" y="0"/>
                  </a:lnTo>
                  <a:close/>
                </a:path>
              </a:pathLst>
            </a:custGeom>
            <a:solidFill>
              <a:srgbClr val="5F8BB8"/>
            </a:solidFill>
          </p:spPr>
          <p:txBody>
            <a:bodyPr wrap="square" lIns="0" tIns="0" rIns="0" bIns="0" rtlCol="0"/>
            <a:lstStyle/>
            <a:p>
              <a:endParaRPr sz="1227"/>
            </a:p>
          </p:txBody>
        </p:sp>
        <p:sp>
          <p:nvSpPr>
            <p:cNvPr id="7173" name="object 7173"/>
            <p:cNvSpPr/>
            <p:nvPr/>
          </p:nvSpPr>
          <p:spPr>
            <a:xfrm>
              <a:off x="3503587" y="6889521"/>
              <a:ext cx="5080" cy="2540"/>
            </a:xfrm>
            <a:custGeom>
              <a:avLst/>
              <a:gdLst/>
              <a:ahLst/>
              <a:cxnLst/>
              <a:rect l="l" t="t" r="r" b="b"/>
              <a:pathLst>
                <a:path w="5079" h="2540">
                  <a:moveTo>
                    <a:pt x="2806" y="0"/>
                  </a:moveTo>
                  <a:lnTo>
                    <a:pt x="0" y="1612"/>
                  </a:lnTo>
                  <a:lnTo>
                    <a:pt x="1790" y="2222"/>
                  </a:lnTo>
                  <a:lnTo>
                    <a:pt x="4559" y="609"/>
                  </a:lnTo>
                  <a:lnTo>
                    <a:pt x="2806" y="0"/>
                  </a:lnTo>
                  <a:close/>
                </a:path>
              </a:pathLst>
            </a:custGeom>
            <a:solidFill>
              <a:srgbClr val="5F8CB9"/>
            </a:solidFill>
          </p:spPr>
          <p:txBody>
            <a:bodyPr wrap="square" lIns="0" tIns="0" rIns="0" bIns="0" rtlCol="0"/>
            <a:lstStyle/>
            <a:p>
              <a:endParaRPr sz="1227"/>
            </a:p>
          </p:txBody>
        </p:sp>
        <p:sp>
          <p:nvSpPr>
            <p:cNvPr id="7174" name="object 7174"/>
            <p:cNvSpPr/>
            <p:nvPr/>
          </p:nvSpPr>
          <p:spPr>
            <a:xfrm>
              <a:off x="3501504" y="6888797"/>
              <a:ext cx="5080" cy="2540"/>
            </a:xfrm>
            <a:custGeom>
              <a:avLst/>
              <a:gdLst/>
              <a:ahLst/>
              <a:cxnLst/>
              <a:rect l="l" t="t" r="r" b="b"/>
              <a:pathLst>
                <a:path w="5079" h="2540">
                  <a:moveTo>
                    <a:pt x="2819" y="0"/>
                  </a:moveTo>
                  <a:lnTo>
                    <a:pt x="0" y="1638"/>
                  </a:lnTo>
                  <a:lnTo>
                    <a:pt x="2082" y="2336"/>
                  </a:lnTo>
                  <a:lnTo>
                    <a:pt x="4889" y="723"/>
                  </a:lnTo>
                  <a:lnTo>
                    <a:pt x="2819" y="0"/>
                  </a:lnTo>
                  <a:close/>
                </a:path>
              </a:pathLst>
            </a:custGeom>
            <a:solidFill>
              <a:srgbClr val="5F8CBA"/>
            </a:solidFill>
          </p:spPr>
          <p:txBody>
            <a:bodyPr wrap="square" lIns="0" tIns="0" rIns="0" bIns="0" rtlCol="0"/>
            <a:lstStyle/>
            <a:p>
              <a:endParaRPr sz="1227"/>
            </a:p>
          </p:txBody>
        </p:sp>
        <p:sp>
          <p:nvSpPr>
            <p:cNvPr id="7175" name="object 7175"/>
            <p:cNvSpPr/>
            <p:nvPr/>
          </p:nvSpPr>
          <p:spPr>
            <a:xfrm>
              <a:off x="3499764" y="6888213"/>
              <a:ext cx="5080" cy="2540"/>
            </a:xfrm>
            <a:custGeom>
              <a:avLst/>
              <a:gdLst/>
              <a:ahLst/>
              <a:cxnLst/>
              <a:rect l="l" t="t" r="r" b="b"/>
              <a:pathLst>
                <a:path w="5079" h="2540">
                  <a:moveTo>
                    <a:pt x="2844" y="0"/>
                  </a:moveTo>
                  <a:lnTo>
                    <a:pt x="0" y="1638"/>
                  </a:lnTo>
                  <a:lnTo>
                    <a:pt x="1739" y="2222"/>
                  </a:lnTo>
                  <a:lnTo>
                    <a:pt x="4559" y="584"/>
                  </a:lnTo>
                  <a:lnTo>
                    <a:pt x="2844" y="0"/>
                  </a:lnTo>
                  <a:close/>
                </a:path>
              </a:pathLst>
            </a:custGeom>
            <a:solidFill>
              <a:srgbClr val="608DBA"/>
            </a:solidFill>
          </p:spPr>
          <p:txBody>
            <a:bodyPr wrap="square" lIns="0" tIns="0" rIns="0" bIns="0" rtlCol="0"/>
            <a:lstStyle/>
            <a:p>
              <a:endParaRPr sz="1227"/>
            </a:p>
          </p:txBody>
        </p:sp>
        <p:sp>
          <p:nvSpPr>
            <p:cNvPr id="7176" name="object 7176"/>
            <p:cNvSpPr/>
            <p:nvPr/>
          </p:nvSpPr>
          <p:spPr>
            <a:xfrm>
              <a:off x="3495725" y="6886816"/>
              <a:ext cx="6985" cy="3175"/>
            </a:xfrm>
            <a:custGeom>
              <a:avLst/>
              <a:gdLst/>
              <a:ahLst/>
              <a:cxnLst/>
              <a:rect l="l" t="t" r="r" b="b"/>
              <a:pathLst>
                <a:path w="6985" h="3175">
                  <a:moveTo>
                    <a:pt x="6883" y="1397"/>
                  </a:moveTo>
                  <a:lnTo>
                    <a:pt x="4686" y="622"/>
                  </a:lnTo>
                  <a:lnTo>
                    <a:pt x="2908" y="0"/>
                  </a:lnTo>
                  <a:lnTo>
                    <a:pt x="0" y="1676"/>
                  </a:lnTo>
                  <a:lnTo>
                    <a:pt x="1816" y="2286"/>
                  </a:lnTo>
                  <a:lnTo>
                    <a:pt x="4038" y="3035"/>
                  </a:lnTo>
                  <a:lnTo>
                    <a:pt x="6883" y="1397"/>
                  </a:lnTo>
                  <a:close/>
                </a:path>
              </a:pathLst>
            </a:custGeom>
            <a:solidFill>
              <a:srgbClr val="608DBB"/>
            </a:solidFill>
          </p:spPr>
          <p:txBody>
            <a:bodyPr wrap="square" lIns="0" tIns="0" rIns="0" bIns="0" rtlCol="0"/>
            <a:lstStyle/>
            <a:p>
              <a:endParaRPr sz="1227"/>
            </a:p>
          </p:txBody>
        </p:sp>
        <p:sp>
          <p:nvSpPr>
            <p:cNvPr id="7177" name="object 7177"/>
            <p:cNvSpPr/>
            <p:nvPr/>
          </p:nvSpPr>
          <p:spPr>
            <a:xfrm>
              <a:off x="3493668" y="6886117"/>
              <a:ext cx="5080" cy="2540"/>
            </a:xfrm>
            <a:custGeom>
              <a:avLst/>
              <a:gdLst/>
              <a:ahLst/>
              <a:cxnLst/>
              <a:rect l="l" t="t" r="r" b="b"/>
              <a:pathLst>
                <a:path w="5079" h="2540">
                  <a:moveTo>
                    <a:pt x="2920" y="0"/>
                  </a:moveTo>
                  <a:lnTo>
                    <a:pt x="0" y="1676"/>
                  </a:lnTo>
                  <a:lnTo>
                    <a:pt x="2057" y="2374"/>
                  </a:lnTo>
                  <a:lnTo>
                    <a:pt x="4965" y="698"/>
                  </a:lnTo>
                  <a:lnTo>
                    <a:pt x="2920" y="0"/>
                  </a:lnTo>
                  <a:close/>
                </a:path>
              </a:pathLst>
            </a:custGeom>
            <a:solidFill>
              <a:srgbClr val="608EBC"/>
            </a:solidFill>
          </p:spPr>
          <p:txBody>
            <a:bodyPr wrap="square" lIns="0" tIns="0" rIns="0" bIns="0" rtlCol="0"/>
            <a:lstStyle/>
            <a:p>
              <a:endParaRPr sz="1227"/>
            </a:p>
          </p:txBody>
        </p:sp>
        <p:sp>
          <p:nvSpPr>
            <p:cNvPr id="7178" name="object 7178"/>
            <p:cNvSpPr/>
            <p:nvPr/>
          </p:nvSpPr>
          <p:spPr>
            <a:xfrm>
              <a:off x="3491903" y="6885508"/>
              <a:ext cx="5080" cy="2540"/>
            </a:xfrm>
            <a:custGeom>
              <a:avLst/>
              <a:gdLst/>
              <a:ahLst/>
              <a:cxnLst/>
              <a:rect l="l" t="t" r="r" b="b"/>
              <a:pathLst>
                <a:path w="5079" h="2540">
                  <a:moveTo>
                    <a:pt x="2959" y="0"/>
                  </a:moveTo>
                  <a:lnTo>
                    <a:pt x="0" y="1689"/>
                  </a:lnTo>
                  <a:lnTo>
                    <a:pt x="1765" y="2286"/>
                  </a:lnTo>
                  <a:lnTo>
                    <a:pt x="4686" y="609"/>
                  </a:lnTo>
                  <a:lnTo>
                    <a:pt x="3771" y="279"/>
                  </a:lnTo>
                  <a:lnTo>
                    <a:pt x="2959" y="0"/>
                  </a:lnTo>
                  <a:close/>
                </a:path>
              </a:pathLst>
            </a:custGeom>
            <a:solidFill>
              <a:srgbClr val="608FBC"/>
            </a:solidFill>
          </p:spPr>
          <p:txBody>
            <a:bodyPr wrap="square" lIns="0" tIns="0" rIns="0" bIns="0" rtlCol="0"/>
            <a:lstStyle/>
            <a:p>
              <a:endParaRPr sz="1227"/>
            </a:p>
          </p:txBody>
        </p:sp>
        <p:sp>
          <p:nvSpPr>
            <p:cNvPr id="7179" name="object 7179"/>
            <p:cNvSpPr/>
            <p:nvPr/>
          </p:nvSpPr>
          <p:spPr>
            <a:xfrm>
              <a:off x="3488055" y="6884187"/>
              <a:ext cx="6985" cy="3175"/>
            </a:xfrm>
            <a:custGeom>
              <a:avLst/>
              <a:gdLst/>
              <a:ahLst/>
              <a:cxnLst/>
              <a:rect l="l" t="t" r="r" b="b"/>
              <a:pathLst>
                <a:path w="6985" h="3175">
                  <a:moveTo>
                    <a:pt x="6807" y="1320"/>
                  </a:moveTo>
                  <a:lnTo>
                    <a:pt x="4673" y="571"/>
                  </a:lnTo>
                  <a:lnTo>
                    <a:pt x="2997" y="0"/>
                  </a:lnTo>
                  <a:lnTo>
                    <a:pt x="0" y="1714"/>
                  </a:lnTo>
                  <a:lnTo>
                    <a:pt x="1689" y="2286"/>
                  </a:lnTo>
                  <a:lnTo>
                    <a:pt x="3848" y="3009"/>
                  </a:lnTo>
                  <a:lnTo>
                    <a:pt x="6807" y="1320"/>
                  </a:lnTo>
                  <a:close/>
                </a:path>
              </a:pathLst>
            </a:custGeom>
            <a:solidFill>
              <a:srgbClr val="608FBD"/>
            </a:solidFill>
          </p:spPr>
          <p:txBody>
            <a:bodyPr wrap="square" lIns="0" tIns="0" rIns="0" bIns="0" rtlCol="0"/>
            <a:lstStyle/>
            <a:p>
              <a:endParaRPr sz="1227"/>
            </a:p>
          </p:txBody>
        </p:sp>
        <p:sp>
          <p:nvSpPr>
            <p:cNvPr id="7180" name="object 7180"/>
            <p:cNvSpPr/>
            <p:nvPr/>
          </p:nvSpPr>
          <p:spPr>
            <a:xfrm>
              <a:off x="3485654" y="6883349"/>
              <a:ext cx="5715" cy="3175"/>
            </a:xfrm>
            <a:custGeom>
              <a:avLst/>
              <a:gdLst/>
              <a:ahLst/>
              <a:cxnLst/>
              <a:rect l="l" t="t" r="r" b="b"/>
              <a:pathLst>
                <a:path w="5714" h="3175">
                  <a:moveTo>
                    <a:pt x="3009" y="0"/>
                  </a:moveTo>
                  <a:lnTo>
                    <a:pt x="0" y="1739"/>
                  </a:lnTo>
                  <a:lnTo>
                    <a:pt x="2400" y="2552"/>
                  </a:lnTo>
                  <a:lnTo>
                    <a:pt x="5397" y="838"/>
                  </a:lnTo>
                  <a:lnTo>
                    <a:pt x="3009" y="0"/>
                  </a:lnTo>
                  <a:close/>
                </a:path>
              </a:pathLst>
            </a:custGeom>
            <a:solidFill>
              <a:srgbClr val="6090BD"/>
            </a:solidFill>
          </p:spPr>
          <p:txBody>
            <a:bodyPr wrap="square" lIns="0" tIns="0" rIns="0" bIns="0" rtlCol="0"/>
            <a:lstStyle/>
            <a:p>
              <a:endParaRPr sz="1227"/>
            </a:p>
          </p:txBody>
        </p:sp>
        <p:sp>
          <p:nvSpPr>
            <p:cNvPr id="7181" name="object 7181"/>
            <p:cNvSpPr/>
            <p:nvPr/>
          </p:nvSpPr>
          <p:spPr>
            <a:xfrm>
              <a:off x="3483610" y="6882638"/>
              <a:ext cx="5080" cy="2540"/>
            </a:xfrm>
            <a:custGeom>
              <a:avLst/>
              <a:gdLst/>
              <a:ahLst/>
              <a:cxnLst/>
              <a:rect l="l" t="t" r="r" b="b"/>
              <a:pathLst>
                <a:path w="5079" h="2540">
                  <a:moveTo>
                    <a:pt x="3022" y="0"/>
                  </a:moveTo>
                  <a:lnTo>
                    <a:pt x="0" y="1765"/>
                  </a:lnTo>
                  <a:lnTo>
                    <a:pt x="2044" y="2451"/>
                  </a:lnTo>
                  <a:lnTo>
                    <a:pt x="5054" y="711"/>
                  </a:lnTo>
                  <a:lnTo>
                    <a:pt x="3911" y="317"/>
                  </a:lnTo>
                  <a:lnTo>
                    <a:pt x="3022" y="0"/>
                  </a:lnTo>
                  <a:close/>
                </a:path>
              </a:pathLst>
            </a:custGeom>
            <a:solidFill>
              <a:srgbClr val="6190BE"/>
            </a:solidFill>
          </p:spPr>
          <p:txBody>
            <a:bodyPr wrap="square" lIns="0" tIns="0" rIns="0" bIns="0" rtlCol="0"/>
            <a:lstStyle/>
            <a:p>
              <a:endParaRPr sz="1227"/>
            </a:p>
          </p:txBody>
        </p:sp>
        <p:sp>
          <p:nvSpPr>
            <p:cNvPr id="7182" name="object 7182"/>
            <p:cNvSpPr/>
            <p:nvPr/>
          </p:nvSpPr>
          <p:spPr>
            <a:xfrm>
              <a:off x="3478072" y="6880745"/>
              <a:ext cx="8890" cy="3810"/>
            </a:xfrm>
            <a:custGeom>
              <a:avLst/>
              <a:gdLst/>
              <a:ahLst/>
              <a:cxnLst/>
              <a:rect l="l" t="t" r="r" b="b"/>
              <a:pathLst>
                <a:path w="8889" h="3809">
                  <a:moveTo>
                    <a:pt x="8559" y="1892"/>
                  </a:moveTo>
                  <a:lnTo>
                    <a:pt x="6769" y="1270"/>
                  </a:lnTo>
                  <a:lnTo>
                    <a:pt x="4965" y="647"/>
                  </a:lnTo>
                  <a:lnTo>
                    <a:pt x="3111" y="0"/>
                  </a:lnTo>
                  <a:lnTo>
                    <a:pt x="0" y="1778"/>
                  </a:lnTo>
                  <a:lnTo>
                    <a:pt x="1892" y="2425"/>
                  </a:lnTo>
                  <a:lnTo>
                    <a:pt x="3708" y="3035"/>
                  </a:lnTo>
                  <a:lnTo>
                    <a:pt x="5537" y="3657"/>
                  </a:lnTo>
                  <a:lnTo>
                    <a:pt x="8559" y="1892"/>
                  </a:lnTo>
                  <a:close/>
                </a:path>
              </a:pathLst>
            </a:custGeom>
            <a:solidFill>
              <a:srgbClr val="6191BF"/>
            </a:solidFill>
          </p:spPr>
          <p:txBody>
            <a:bodyPr wrap="square" lIns="0" tIns="0" rIns="0" bIns="0" rtlCol="0"/>
            <a:lstStyle/>
            <a:p>
              <a:endParaRPr sz="1227"/>
            </a:p>
          </p:txBody>
        </p:sp>
        <p:sp>
          <p:nvSpPr>
            <p:cNvPr id="7183" name="object 7183"/>
            <p:cNvSpPr/>
            <p:nvPr/>
          </p:nvSpPr>
          <p:spPr>
            <a:xfrm>
              <a:off x="3475723" y="6879933"/>
              <a:ext cx="5715" cy="3175"/>
            </a:xfrm>
            <a:custGeom>
              <a:avLst/>
              <a:gdLst/>
              <a:ahLst/>
              <a:cxnLst/>
              <a:rect l="l" t="t" r="r" b="b"/>
              <a:pathLst>
                <a:path w="5714" h="3175">
                  <a:moveTo>
                    <a:pt x="3124" y="0"/>
                  </a:moveTo>
                  <a:lnTo>
                    <a:pt x="0" y="1803"/>
                  </a:lnTo>
                  <a:lnTo>
                    <a:pt x="2349" y="2590"/>
                  </a:lnTo>
                  <a:lnTo>
                    <a:pt x="5461" y="812"/>
                  </a:lnTo>
                  <a:lnTo>
                    <a:pt x="4165" y="355"/>
                  </a:lnTo>
                  <a:lnTo>
                    <a:pt x="3124" y="0"/>
                  </a:lnTo>
                  <a:close/>
                </a:path>
              </a:pathLst>
            </a:custGeom>
            <a:solidFill>
              <a:srgbClr val="6192C0"/>
            </a:solidFill>
          </p:spPr>
          <p:txBody>
            <a:bodyPr wrap="square" lIns="0" tIns="0" rIns="0" bIns="0" rtlCol="0"/>
            <a:lstStyle/>
            <a:p>
              <a:endParaRPr sz="1227"/>
            </a:p>
          </p:txBody>
        </p:sp>
        <p:sp>
          <p:nvSpPr>
            <p:cNvPr id="7184" name="object 7184"/>
            <p:cNvSpPr/>
            <p:nvPr/>
          </p:nvSpPr>
          <p:spPr>
            <a:xfrm>
              <a:off x="3474008" y="6879348"/>
              <a:ext cx="5080" cy="2540"/>
            </a:xfrm>
            <a:custGeom>
              <a:avLst/>
              <a:gdLst/>
              <a:ahLst/>
              <a:cxnLst/>
              <a:rect l="l" t="t" r="r" b="b"/>
              <a:pathLst>
                <a:path w="5079" h="2540">
                  <a:moveTo>
                    <a:pt x="3149" y="0"/>
                  </a:moveTo>
                  <a:lnTo>
                    <a:pt x="0" y="1803"/>
                  </a:lnTo>
                  <a:lnTo>
                    <a:pt x="1714" y="2387"/>
                  </a:lnTo>
                  <a:lnTo>
                    <a:pt x="4838" y="584"/>
                  </a:lnTo>
                  <a:lnTo>
                    <a:pt x="3149" y="0"/>
                  </a:lnTo>
                  <a:close/>
                </a:path>
              </a:pathLst>
            </a:custGeom>
            <a:solidFill>
              <a:srgbClr val="6193C1"/>
            </a:solidFill>
          </p:spPr>
          <p:txBody>
            <a:bodyPr wrap="square" lIns="0" tIns="0" rIns="0" bIns="0" rtlCol="0"/>
            <a:lstStyle/>
            <a:p>
              <a:endParaRPr sz="1227"/>
            </a:p>
          </p:txBody>
        </p:sp>
        <p:sp>
          <p:nvSpPr>
            <p:cNvPr id="7185" name="object 7185"/>
            <p:cNvSpPr/>
            <p:nvPr/>
          </p:nvSpPr>
          <p:spPr>
            <a:xfrm>
              <a:off x="3471875" y="6878612"/>
              <a:ext cx="5715" cy="2540"/>
            </a:xfrm>
            <a:custGeom>
              <a:avLst/>
              <a:gdLst/>
              <a:ahLst/>
              <a:cxnLst/>
              <a:rect l="l" t="t" r="r" b="b"/>
              <a:pathLst>
                <a:path w="5714" h="2540">
                  <a:moveTo>
                    <a:pt x="3175" y="0"/>
                  </a:moveTo>
                  <a:lnTo>
                    <a:pt x="0" y="1828"/>
                  </a:lnTo>
                  <a:lnTo>
                    <a:pt x="2133" y="2539"/>
                  </a:lnTo>
                  <a:lnTo>
                    <a:pt x="5283" y="736"/>
                  </a:lnTo>
                  <a:lnTo>
                    <a:pt x="3175" y="0"/>
                  </a:lnTo>
                  <a:close/>
                </a:path>
              </a:pathLst>
            </a:custGeom>
            <a:solidFill>
              <a:srgbClr val="6194C1"/>
            </a:solidFill>
          </p:spPr>
          <p:txBody>
            <a:bodyPr wrap="square" lIns="0" tIns="0" rIns="0" bIns="0" rtlCol="0"/>
            <a:lstStyle/>
            <a:p>
              <a:endParaRPr sz="1227"/>
            </a:p>
          </p:txBody>
        </p:sp>
        <p:sp>
          <p:nvSpPr>
            <p:cNvPr id="7186" name="object 7186"/>
            <p:cNvSpPr/>
            <p:nvPr/>
          </p:nvSpPr>
          <p:spPr>
            <a:xfrm>
              <a:off x="3468027" y="6877278"/>
              <a:ext cx="7620" cy="3175"/>
            </a:xfrm>
            <a:custGeom>
              <a:avLst/>
              <a:gdLst/>
              <a:ahLst/>
              <a:cxnLst/>
              <a:rect l="l" t="t" r="r" b="b"/>
              <a:pathLst>
                <a:path w="7620" h="3175">
                  <a:moveTo>
                    <a:pt x="7023" y="1333"/>
                  </a:moveTo>
                  <a:lnTo>
                    <a:pt x="5308" y="736"/>
                  </a:lnTo>
                  <a:lnTo>
                    <a:pt x="3213" y="0"/>
                  </a:lnTo>
                  <a:lnTo>
                    <a:pt x="0" y="1854"/>
                  </a:lnTo>
                  <a:lnTo>
                    <a:pt x="2120" y="2578"/>
                  </a:lnTo>
                  <a:lnTo>
                    <a:pt x="3848" y="3162"/>
                  </a:lnTo>
                  <a:lnTo>
                    <a:pt x="7023" y="1333"/>
                  </a:lnTo>
                  <a:close/>
                </a:path>
              </a:pathLst>
            </a:custGeom>
            <a:solidFill>
              <a:srgbClr val="6194C2"/>
            </a:solidFill>
          </p:spPr>
          <p:txBody>
            <a:bodyPr wrap="square" lIns="0" tIns="0" rIns="0" bIns="0" rtlCol="0"/>
            <a:lstStyle/>
            <a:p>
              <a:endParaRPr sz="1227"/>
            </a:p>
          </p:txBody>
        </p:sp>
        <p:sp>
          <p:nvSpPr>
            <p:cNvPr id="7187" name="object 7187"/>
            <p:cNvSpPr/>
            <p:nvPr/>
          </p:nvSpPr>
          <p:spPr>
            <a:xfrm>
              <a:off x="3464077" y="6875919"/>
              <a:ext cx="7620" cy="3810"/>
            </a:xfrm>
            <a:custGeom>
              <a:avLst/>
              <a:gdLst/>
              <a:ahLst/>
              <a:cxnLst/>
              <a:rect l="l" t="t" r="r" b="b"/>
              <a:pathLst>
                <a:path w="7620" h="3809">
                  <a:moveTo>
                    <a:pt x="7162" y="1358"/>
                  </a:moveTo>
                  <a:lnTo>
                    <a:pt x="5092" y="647"/>
                  </a:lnTo>
                  <a:lnTo>
                    <a:pt x="3263" y="0"/>
                  </a:lnTo>
                  <a:lnTo>
                    <a:pt x="0" y="1892"/>
                  </a:lnTo>
                  <a:lnTo>
                    <a:pt x="1866" y="2514"/>
                  </a:lnTo>
                  <a:lnTo>
                    <a:pt x="3949" y="3213"/>
                  </a:lnTo>
                  <a:lnTo>
                    <a:pt x="7162" y="1358"/>
                  </a:lnTo>
                  <a:close/>
                </a:path>
              </a:pathLst>
            </a:custGeom>
            <a:solidFill>
              <a:srgbClr val="6195C3"/>
            </a:solidFill>
          </p:spPr>
          <p:txBody>
            <a:bodyPr wrap="square" lIns="0" tIns="0" rIns="0" bIns="0" rtlCol="0"/>
            <a:lstStyle/>
            <a:p>
              <a:endParaRPr sz="1227"/>
            </a:p>
          </p:txBody>
        </p:sp>
        <p:sp>
          <p:nvSpPr>
            <p:cNvPr id="7188" name="object 7188"/>
            <p:cNvSpPr/>
            <p:nvPr/>
          </p:nvSpPr>
          <p:spPr>
            <a:xfrm>
              <a:off x="3446716" y="6868744"/>
              <a:ext cx="20955" cy="9525"/>
            </a:xfrm>
            <a:custGeom>
              <a:avLst/>
              <a:gdLst/>
              <a:ahLst/>
              <a:cxnLst/>
              <a:rect l="l" t="t" r="r" b="b"/>
              <a:pathLst>
                <a:path w="20954" h="9525">
                  <a:moveTo>
                    <a:pt x="0" y="0"/>
                  </a:moveTo>
                  <a:lnTo>
                    <a:pt x="0" y="3200"/>
                  </a:lnTo>
                  <a:lnTo>
                    <a:pt x="17360" y="9067"/>
                  </a:lnTo>
                  <a:lnTo>
                    <a:pt x="20624" y="7175"/>
                  </a:lnTo>
                  <a:lnTo>
                    <a:pt x="0" y="0"/>
                  </a:lnTo>
                  <a:close/>
                </a:path>
              </a:pathLst>
            </a:custGeom>
            <a:solidFill>
              <a:srgbClr val="6196C4"/>
            </a:solidFill>
          </p:spPr>
          <p:txBody>
            <a:bodyPr wrap="square" lIns="0" tIns="0" rIns="0" bIns="0" rtlCol="0"/>
            <a:lstStyle/>
            <a:p>
              <a:endParaRPr sz="1227"/>
            </a:p>
          </p:txBody>
        </p:sp>
        <p:sp>
          <p:nvSpPr>
            <p:cNvPr id="7189" name="object 7189"/>
            <p:cNvSpPr/>
            <p:nvPr/>
          </p:nvSpPr>
          <p:spPr>
            <a:xfrm>
              <a:off x="3513353" y="6891134"/>
              <a:ext cx="3175" cy="2540"/>
            </a:xfrm>
            <a:custGeom>
              <a:avLst/>
              <a:gdLst/>
              <a:ahLst/>
              <a:cxnLst/>
              <a:rect l="l" t="t" r="r" b="b"/>
              <a:pathLst>
                <a:path w="3175" h="2540">
                  <a:moveTo>
                    <a:pt x="2654" y="0"/>
                  </a:moveTo>
                  <a:lnTo>
                    <a:pt x="1562" y="330"/>
                  </a:lnTo>
                  <a:lnTo>
                    <a:pt x="469" y="673"/>
                  </a:lnTo>
                  <a:lnTo>
                    <a:pt x="0" y="812"/>
                  </a:lnTo>
                  <a:lnTo>
                    <a:pt x="0" y="2451"/>
                  </a:lnTo>
                  <a:lnTo>
                    <a:pt x="2654" y="0"/>
                  </a:lnTo>
                  <a:close/>
                </a:path>
              </a:pathLst>
            </a:custGeom>
            <a:solidFill>
              <a:srgbClr val="5C75A2"/>
            </a:solidFill>
          </p:spPr>
          <p:txBody>
            <a:bodyPr wrap="square" lIns="0" tIns="0" rIns="0" bIns="0" rtlCol="0"/>
            <a:lstStyle/>
            <a:p>
              <a:endParaRPr sz="1227"/>
            </a:p>
          </p:txBody>
        </p:sp>
        <p:sp>
          <p:nvSpPr>
            <p:cNvPr id="7190" name="object 7190"/>
            <p:cNvSpPr/>
            <p:nvPr/>
          </p:nvSpPr>
          <p:spPr>
            <a:xfrm>
              <a:off x="3513353" y="6890156"/>
              <a:ext cx="6350" cy="5715"/>
            </a:xfrm>
            <a:custGeom>
              <a:avLst/>
              <a:gdLst/>
              <a:ahLst/>
              <a:cxnLst/>
              <a:rect l="l" t="t" r="r" b="b"/>
              <a:pathLst>
                <a:path w="6350" h="5715">
                  <a:moveTo>
                    <a:pt x="5854" y="0"/>
                  </a:moveTo>
                  <a:lnTo>
                    <a:pt x="5334" y="152"/>
                  </a:lnTo>
                  <a:lnTo>
                    <a:pt x="2654" y="977"/>
                  </a:lnTo>
                  <a:lnTo>
                    <a:pt x="0" y="3429"/>
                  </a:lnTo>
                  <a:lnTo>
                    <a:pt x="0" y="5384"/>
                  </a:lnTo>
                  <a:lnTo>
                    <a:pt x="5854" y="0"/>
                  </a:lnTo>
                  <a:close/>
                </a:path>
              </a:pathLst>
            </a:custGeom>
            <a:solidFill>
              <a:srgbClr val="5C75A3"/>
            </a:solidFill>
          </p:spPr>
          <p:txBody>
            <a:bodyPr wrap="square" lIns="0" tIns="0" rIns="0" bIns="0" rtlCol="0"/>
            <a:lstStyle/>
            <a:p>
              <a:endParaRPr sz="1227"/>
            </a:p>
          </p:txBody>
        </p:sp>
        <p:sp>
          <p:nvSpPr>
            <p:cNvPr id="7191" name="object 7191"/>
            <p:cNvSpPr/>
            <p:nvPr/>
          </p:nvSpPr>
          <p:spPr>
            <a:xfrm>
              <a:off x="3513353" y="6889242"/>
              <a:ext cx="8890" cy="8255"/>
            </a:xfrm>
            <a:custGeom>
              <a:avLst/>
              <a:gdLst/>
              <a:ahLst/>
              <a:cxnLst/>
              <a:rect l="l" t="t" r="r" b="b"/>
              <a:pathLst>
                <a:path w="8889" h="8254">
                  <a:moveTo>
                    <a:pt x="8826" y="0"/>
                  </a:moveTo>
                  <a:lnTo>
                    <a:pt x="5854" y="914"/>
                  </a:lnTo>
                  <a:lnTo>
                    <a:pt x="0" y="6299"/>
                  </a:lnTo>
                  <a:lnTo>
                    <a:pt x="0" y="8127"/>
                  </a:lnTo>
                  <a:lnTo>
                    <a:pt x="2286" y="6019"/>
                  </a:lnTo>
                  <a:lnTo>
                    <a:pt x="2286" y="4648"/>
                  </a:lnTo>
                  <a:lnTo>
                    <a:pt x="4495" y="3987"/>
                  </a:lnTo>
                  <a:lnTo>
                    <a:pt x="8826" y="0"/>
                  </a:lnTo>
                  <a:close/>
                </a:path>
              </a:pathLst>
            </a:custGeom>
            <a:solidFill>
              <a:srgbClr val="5C76A3"/>
            </a:solidFill>
          </p:spPr>
          <p:txBody>
            <a:bodyPr wrap="square" lIns="0" tIns="0" rIns="0" bIns="0" rtlCol="0"/>
            <a:lstStyle/>
            <a:p>
              <a:endParaRPr sz="1227"/>
            </a:p>
          </p:txBody>
        </p:sp>
        <p:sp>
          <p:nvSpPr>
            <p:cNvPr id="7192" name="object 7192"/>
            <p:cNvSpPr/>
            <p:nvPr/>
          </p:nvSpPr>
          <p:spPr>
            <a:xfrm>
              <a:off x="3513353" y="6888340"/>
              <a:ext cx="12065" cy="11430"/>
            </a:xfrm>
            <a:custGeom>
              <a:avLst/>
              <a:gdLst/>
              <a:ahLst/>
              <a:cxnLst/>
              <a:rect l="l" t="t" r="r" b="b"/>
              <a:pathLst>
                <a:path w="12064" h="11429">
                  <a:moveTo>
                    <a:pt x="2286" y="6921"/>
                  </a:moveTo>
                  <a:lnTo>
                    <a:pt x="0" y="9029"/>
                  </a:lnTo>
                  <a:lnTo>
                    <a:pt x="0" y="10845"/>
                  </a:lnTo>
                  <a:lnTo>
                    <a:pt x="2286" y="8737"/>
                  </a:lnTo>
                  <a:lnTo>
                    <a:pt x="2286" y="6921"/>
                  </a:lnTo>
                  <a:close/>
                </a:path>
                <a:path w="12064" h="11429">
                  <a:moveTo>
                    <a:pt x="11760" y="0"/>
                  </a:moveTo>
                  <a:lnTo>
                    <a:pt x="8826" y="901"/>
                  </a:lnTo>
                  <a:lnTo>
                    <a:pt x="4495" y="4889"/>
                  </a:lnTo>
                  <a:lnTo>
                    <a:pt x="7391" y="4025"/>
                  </a:lnTo>
                  <a:lnTo>
                    <a:pt x="11760" y="0"/>
                  </a:lnTo>
                  <a:close/>
                </a:path>
              </a:pathLst>
            </a:custGeom>
            <a:solidFill>
              <a:srgbClr val="5C77A4"/>
            </a:solidFill>
          </p:spPr>
          <p:txBody>
            <a:bodyPr wrap="square" lIns="0" tIns="0" rIns="0" bIns="0" rtlCol="0"/>
            <a:lstStyle/>
            <a:p>
              <a:endParaRPr sz="1227"/>
            </a:p>
          </p:txBody>
        </p:sp>
        <p:sp>
          <p:nvSpPr>
            <p:cNvPr id="7193" name="object 7193"/>
            <p:cNvSpPr/>
            <p:nvPr/>
          </p:nvSpPr>
          <p:spPr>
            <a:xfrm>
              <a:off x="3513353" y="6886498"/>
              <a:ext cx="17780" cy="16510"/>
            </a:xfrm>
            <a:custGeom>
              <a:avLst/>
              <a:gdLst/>
              <a:ahLst/>
              <a:cxnLst/>
              <a:rect l="l" t="t" r="r" b="b"/>
              <a:pathLst>
                <a:path w="17779" h="16509">
                  <a:moveTo>
                    <a:pt x="2286" y="10579"/>
                  </a:moveTo>
                  <a:lnTo>
                    <a:pt x="0" y="12687"/>
                  </a:lnTo>
                  <a:lnTo>
                    <a:pt x="0" y="14554"/>
                  </a:lnTo>
                  <a:lnTo>
                    <a:pt x="0" y="16370"/>
                  </a:lnTo>
                  <a:lnTo>
                    <a:pt x="2286" y="14262"/>
                  </a:lnTo>
                  <a:lnTo>
                    <a:pt x="2286" y="12446"/>
                  </a:lnTo>
                  <a:lnTo>
                    <a:pt x="2286" y="10579"/>
                  </a:lnTo>
                  <a:close/>
                </a:path>
                <a:path w="17779" h="16509">
                  <a:moveTo>
                    <a:pt x="17780" y="0"/>
                  </a:moveTo>
                  <a:lnTo>
                    <a:pt x="14795" y="914"/>
                  </a:lnTo>
                  <a:lnTo>
                    <a:pt x="11760" y="1841"/>
                  </a:lnTo>
                  <a:lnTo>
                    <a:pt x="7391" y="5867"/>
                  </a:lnTo>
                  <a:lnTo>
                    <a:pt x="10388" y="4978"/>
                  </a:lnTo>
                  <a:lnTo>
                    <a:pt x="13335" y="4102"/>
                  </a:lnTo>
                  <a:lnTo>
                    <a:pt x="17780" y="0"/>
                  </a:lnTo>
                  <a:close/>
                </a:path>
              </a:pathLst>
            </a:custGeom>
            <a:solidFill>
              <a:srgbClr val="5C78A4"/>
            </a:solidFill>
          </p:spPr>
          <p:txBody>
            <a:bodyPr wrap="square" lIns="0" tIns="0" rIns="0" bIns="0" rtlCol="0"/>
            <a:lstStyle/>
            <a:p>
              <a:endParaRPr sz="1227"/>
            </a:p>
          </p:txBody>
        </p:sp>
        <p:sp>
          <p:nvSpPr>
            <p:cNvPr id="7194" name="object 7194"/>
            <p:cNvSpPr/>
            <p:nvPr/>
          </p:nvSpPr>
          <p:spPr>
            <a:xfrm>
              <a:off x="3513353" y="6885571"/>
              <a:ext cx="20955" cy="19685"/>
            </a:xfrm>
            <a:custGeom>
              <a:avLst/>
              <a:gdLst/>
              <a:ahLst/>
              <a:cxnLst/>
              <a:rect l="l" t="t" r="r" b="b"/>
              <a:pathLst>
                <a:path w="20954" h="19684">
                  <a:moveTo>
                    <a:pt x="2286" y="15189"/>
                  </a:moveTo>
                  <a:lnTo>
                    <a:pt x="0" y="17297"/>
                  </a:lnTo>
                  <a:lnTo>
                    <a:pt x="0" y="19151"/>
                  </a:lnTo>
                  <a:lnTo>
                    <a:pt x="2286" y="17043"/>
                  </a:lnTo>
                  <a:lnTo>
                    <a:pt x="2286" y="15189"/>
                  </a:lnTo>
                  <a:close/>
                </a:path>
                <a:path w="20954" h="19684">
                  <a:moveTo>
                    <a:pt x="20802" y="0"/>
                  </a:moveTo>
                  <a:lnTo>
                    <a:pt x="17780" y="927"/>
                  </a:lnTo>
                  <a:lnTo>
                    <a:pt x="13335" y="5029"/>
                  </a:lnTo>
                  <a:lnTo>
                    <a:pt x="16306" y="4140"/>
                  </a:lnTo>
                  <a:lnTo>
                    <a:pt x="20802" y="0"/>
                  </a:lnTo>
                  <a:close/>
                </a:path>
              </a:pathLst>
            </a:custGeom>
            <a:solidFill>
              <a:srgbClr val="5C78A5"/>
            </a:solidFill>
          </p:spPr>
          <p:txBody>
            <a:bodyPr wrap="square" lIns="0" tIns="0" rIns="0" bIns="0" rtlCol="0"/>
            <a:lstStyle/>
            <a:p>
              <a:endParaRPr sz="1227"/>
            </a:p>
          </p:txBody>
        </p:sp>
        <p:sp>
          <p:nvSpPr>
            <p:cNvPr id="7195" name="object 7195"/>
            <p:cNvSpPr/>
            <p:nvPr/>
          </p:nvSpPr>
          <p:spPr>
            <a:xfrm>
              <a:off x="3513353" y="6883692"/>
              <a:ext cx="27305" cy="25400"/>
            </a:xfrm>
            <a:custGeom>
              <a:avLst/>
              <a:gdLst/>
              <a:ahLst/>
              <a:cxnLst/>
              <a:rect l="l" t="t" r="r" b="b"/>
              <a:pathLst>
                <a:path w="27304" h="25400">
                  <a:moveTo>
                    <a:pt x="2286" y="18923"/>
                  </a:moveTo>
                  <a:lnTo>
                    <a:pt x="0" y="21031"/>
                  </a:lnTo>
                  <a:lnTo>
                    <a:pt x="0" y="22872"/>
                  </a:lnTo>
                  <a:lnTo>
                    <a:pt x="0" y="24930"/>
                  </a:lnTo>
                  <a:lnTo>
                    <a:pt x="2209" y="22872"/>
                  </a:lnTo>
                  <a:lnTo>
                    <a:pt x="2286" y="20764"/>
                  </a:lnTo>
                  <a:lnTo>
                    <a:pt x="2286" y="18923"/>
                  </a:lnTo>
                  <a:close/>
                </a:path>
                <a:path w="27304" h="25400">
                  <a:moveTo>
                    <a:pt x="26936" y="0"/>
                  </a:moveTo>
                  <a:lnTo>
                    <a:pt x="23749" y="977"/>
                  </a:lnTo>
                  <a:lnTo>
                    <a:pt x="20802" y="1879"/>
                  </a:lnTo>
                  <a:lnTo>
                    <a:pt x="16306" y="6019"/>
                  </a:lnTo>
                  <a:lnTo>
                    <a:pt x="19227" y="5143"/>
                  </a:lnTo>
                  <a:lnTo>
                    <a:pt x="22402" y="4203"/>
                  </a:lnTo>
                  <a:lnTo>
                    <a:pt x="26936" y="0"/>
                  </a:lnTo>
                  <a:close/>
                </a:path>
              </a:pathLst>
            </a:custGeom>
            <a:solidFill>
              <a:srgbClr val="5C79A6"/>
            </a:solidFill>
          </p:spPr>
          <p:txBody>
            <a:bodyPr wrap="square" lIns="0" tIns="0" rIns="0" bIns="0" rtlCol="0"/>
            <a:lstStyle/>
            <a:p>
              <a:endParaRPr sz="1227"/>
            </a:p>
          </p:txBody>
        </p:sp>
        <p:sp>
          <p:nvSpPr>
            <p:cNvPr id="7196" name="object 7196"/>
            <p:cNvSpPr/>
            <p:nvPr/>
          </p:nvSpPr>
          <p:spPr>
            <a:xfrm>
              <a:off x="3513353" y="6882828"/>
              <a:ext cx="29845" cy="27940"/>
            </a:xfrm>
            <a:custGeom>
              <a:avLst/>
              <a:gdLst/>
              <a:ahLst/>
              <a:cxnLst/>
              <a:rect l="l" t="t" r="r" b="b"/>
              <a:pathLst>
                <a:path w="29845" h="27940">
                  <a:moveTo>
                    <a:pt x="2286" y="23672"/>
                  </a:moveTo>
                  <a:lnTo>
                    <a:pt x="0" y="25793"/>
                  </a:lnTo>
                  <a:lnTo>
                    <a:pt x="0" y="27393"/>
                  </a:lnTo>
                  <a:lnTo>
                    <a:pt x="2286" y="25285"/>
                  </a:lnTo>
                  <a:lnTo>
                    <a:pt x="2286" y="23672"/>
                  </a:lnTo>
                  <a:close/>
                </a:path>
                <a:path w="29845" h="27940">
                  <a:moveTo>
                    <a:pt x="29756" y="0"/>
                  </a:moveTo>
                  <a:lnTo>
                    <a:pt x="26936" y="863"/>
                  </a:lnTo>
                  <a:lnTo>
                    <a:pt x="22402" y="5067"/>
                  </a:lnTo>
                  <a:lnTo>
                    <a:pt x="25146" y="4241"/>
                  </a:lnTo>
                  <a:lnTo>
                    <a:pt x="29756" y="0"/>
                  </a:lnTo>
                  <a:close/>
                </a:path>
              </a:pathLst>
            </a:custGeom>
            <a:solidFill>
              <a:srgbClr val="5C7AA6"/>
            </a:solidFill>
          </p:spPr>
          <p:txBody>
            <a:bodyPr wrap="square" lIns="0" tIns="0" rIns="0" bIns="0" rtlCol="0"/>
            <a:lstStyle/>
            <a:p>
              <a:endParaRPr sz="1227"/>
            </a:p>
          </p:txBody>
        </p:sp>
        <p:sp>
          <p:nvSpPr>
            <p:cNvPr id="7197" name="object 7197"/>
            <p:cNvSpPr/>
            <p:nvPr/>
          </p:nvSpPr>
          <p:spPr>
            <a:xfrm>
              <a:off x="3513353" y="6881799"/>
              <a:ext cx="33655" cy="30480"/>
            </a:xfrm>
            <a:custGeom>
              <a:avLst/>
              <a:gdLst/>
              <a:ahLst/>
              <a:cxnLst/>
              <a:rect l="l" t="t" r="r" b="b"/>
              <a:pathLst>
                <a:path w="33654" h="30479">
                  <a:moveTo>
                    <a:pt x="2286" y="26314"/>
                  </a:moveTo>
                  <a:lnTo>
                    <a:pt x="0" y="28422"/>
                  </a:lnTo>
                  <a:lnTo>
                    <a:pt x="0" y="30352"/>
                  </a:lnTo>
                  <a:lnTo>
                    <a:pt x="2286" y="28257"/>
                  </a:lnTo>
                  <a:lnTo>
                    <a:pt x="2286" y="26314"/>
                  </a:lnTo>
                  <a:close/>
                </a:path>
                <a:path w="33654" h="30479">
                  <a:moveTo>
                    <a:pt x="33147" y="0"/>
                  </a:moveTo>
                  <a:lnTo>
                    <a:pt x="29756" y="1028"/>
                  </a:lnTo>
                  <a:lnTo>
                    <a:pt x="25146" y="5270"/>
                  </a:lnTo>
                  <a:lnTo>
                    <a:pt x="28448" y="4292"/>
                  </a:lnTo>
                  <a:lnTo>
                    <a:pt x="33147" y="0"/>
                  </a:lnTo>
                  <a:close/>
                </a:path>
              </a:pathLst>
            </a:custGeom>
            <a:solidFill>
              <a:srgbClr val="5C7AA7"/>
            </a:solidFill>
          </p:spPr>
          <p:txBody>
            <a:bodyPr wrap="square" lIns="0" tIns="0" rIns="0" bIns="0" rtlCol="0"/>
            <a:lstStyle/>
            <a:p>
              <a:endParaRPr sz="1227"/>
            </a:p>
          </p:txBody>
        </p:sp>
        <p:sp>
          <p:nvSpPr>
            <p:cNvPr id="7198" name="object 7198"/>
            <p:cNvSpPr/>
            <p:nvPr/>
          </p:nvSpPr>
          <p:spPr>
            <a:xfrm>
              <a:off x="3513353" y="6880974"/>
              <a:ext cx="36195" cy="33655"/>
            </a:xfrm>
            <a:custGeom>
              <a:avLst/>
              <a:gdLst/>
              <a:ahLst/>
              <a:cxnLst/>
              <a:rect l="l" t="t" r="r" b="b"/>
              <a:pathLst>
                <a:path w="36195" h="33654">
                  <a:moveTo>
                    <a:pt x="2286" y="29083"/>
                  </a:moveTo>
                  <a:lnTo>
                    <a:pt x="0" y="31178"/>
                  </a:lnTo>
                  <a:lnTo>
                    <a:pt x="0" y="33096"/>
                  </a:lnTo>
                  <a:lnTo>
                    <a:pt x="2286" y="30975"/>
                  </a:lnTo>
                  <a:lnTo>
                    <a:pt x="2286" y="29083"/>
                  </a:lnTo>
                  <a:close/>
                </a:path>
                <a:path w="36195" h="33654">
                  <a:moveTo>
                    <a:pt x="35801" y="0"/>
                  </a:moveTo>
                  <a:lnTo>
                    <a:pt x="33147" y="825"/>
                  </a:lnTo>
                  <a:lnTo>
                    <a:pt x="28448" y="5118"/>
                  </a:lnTo>
                  <a:lnTo>
                    <a:pt x="31127" y="4318"/>
                  </a:lnTo>
                  <a:lnTo>
                    <a:pt x="35801" y="0"/>
                  </a:lnTo>
                  <a:close/>
                </a:path>
              </a:pathLst>
            </a:custGeom>
            <a:solidFill>
              <a:srgbClr val="5C7AA8"/>
            </a:solidFill>
          </p:spPr>
          <p:txBody>
            <a:bodyPr wrap="square" lIns="0" tIns="0" rIns="0" bIns="0" rtlCol="0"/>
            <a:lstStyle/>
            <a:p>
              <a:endParaRPr sz="1227"/>
            </a:p>
          </p:txBody>
        </p:sp>
        <p:sp>
          <p:nvSpPr>
            <p:cNvPr id="7199" name="object 7199"/>
            <p:cNvSpPr/>
            <p:nvPr/>
          </p:nvSpPr>
          <p:spPr>
            <a:xfrm>
              <a:off x="3513353" y="6880123"/>
              <a:ext cx="38735" cy="35560"/>
            </a:xfrm>
            <a:custGeom>
              <a:avLst/>
              <a:gdLst/>
              <a:ahLst/>
              <a:cxnLst/>
              <a:rect l="l" t="t" r="r" b="b"/>
              <a:pathLst>
                <a:path w="38735" h="35559">
                  <a:moveTo>
                    <a:pt x="2286" y="31826"/>
                  </a:moveTo>
                  <a:lnTo>
                    <a:pt x="0" y="33947"/>
                  </a:lnTo>
                  <a:lnTo>
                    <a:pt x="0" y="35560"/>
                  </a:lnTo>
                  <a:lnTo>
                    <a:pt x="2286" y="33464"/>
                  </a:lnTo>
                  <a:lnTo>
                    <a:pt x="2286" y="31826"/>
                  </a:lnTo>
                  <a:close/>
                </a:path>
                <a:path w="38735" h="35559">
                  <a:moveTo>
                    <a:pt x="38582" y="0"/>
                  </a:moveTo>
                  <a:lnTo>
                    <a:pt x="35801" y="850"/>
                  </a:lnTo>
                  <a:lnTo>
                    <a:pt x="31127" y="5168"/>
                  </a:lnTo>
                  <a:lnTo>
                    <a:pt x="33858" y="4356"/>
                  </a:lnTo>
                  <a:lnTo>
                    <a:pt x="38582" y="0"/>
                  </a:lnTo>
                  <a:close/>
                </a:path>
              </a:pathLst>
            </a:custGeom>
            <a:solidFill>
              <a:srgbClr val="5C7BA8"/>
            </a:solidFill>
          </p:spPr>
          <p:txBody>
            <a:bodyPr wrap="square" lIns="0" tIns="0" rIns="0" bIns="0" rtlCol="0"/>
            <a:lstStyle/>
            <a:p>
              <a:endParaRPr sz="1227"/>
            </a:p>
          </p:txBody>
        </p:sp>
        <p:sp>
          <p:nvSpPr>
            <p:cNvPr id="7200" name="object 7200"/>
            <p:cNvSpPr/>
            <p:nvPr/>
          </p:nvSpPr>
          <p:spPr>
            <a:xfrm>
              <a:off x="3513353" y="6879031"/>
              <a:ext cx="42545" cy="39370"/>
            </a:xfrm>
            <a:custGeom>
              <a:avLst/>
              <a:gdLst/>
              <a:ahLst/>
              <a:cxnLst/>
              <a:rect l="l" t="t" r="r" b="b"/>
              <a:pathLst>
                <a:path w="42545" h="39370">
                  <a:moveTo>
                    <a:pt x="2286" y="34556"/>
                  </a:moveTo>
                  <a:lnTo>
                    <a:pt x="0" y="36652"/>
                  </a:lnTo>
                  <a:lnTo>
                    <a:pt x="0" y="38849"/>
                  </a:lnTo>
                  <a:lnTo>
                    <a:pt x="2286" y="36753"/>
                  </a:lnTo>
                  <a:lnTo>
                    <a:pt x="2286" y="34556"/>
                  </a:lnTo>
                  <a:close/>
                </a:path>
                <a:path w="42545" h="39370">
                  <a:moveTo>
                    <a:pt x="42151" y="0"/>
                  </a:moveTo>
                  <a:lnTo>
                    <a:pt x="38582" y="1092"/>
                  </a:lnTo>
                  <a:lnTo>
                    <a:pt x="33858" y="5448"/>
                  </a:lnTo>
                  <a:lnTo>
                    <a:pt x="37388" y="4394"/>
                  </a:lnTo>
                  <a:lnTo>
                    <a:pt x="42151" y="0"/>
                  </a:lnTo>
                  <a:close/>
                </a:path>
              </a:pathLst>
            </a:custGeom>
            <a:solidFill>
              <a:srgbClr val="5C7CA8"/>
            </a:solidFill>
          </p:spPr>
          <p:txBody>
            <a:bodyPr wrap="square" lIns="0" tIns="0" rIns="0" bIns="0" rtlCol="0"/>
            <a:lstStyle/>
            <a:p>
              <a:endParaRPr sz="1227"/>
            </a:p>
          </p:txBody>
        </p:sp>
        <p:sp>
          <p:nvSpPr>
            <p:cNvPr id="7201" name="object 7201"/>
            <p:cNvSpPr/>
            <p:nvPr/>
          </p:nvSpPr>
          <p:spPr>
            <a:xfrm>
              <a:off x="3513353" y="6878231"/>
              <a:ext cx="45085" cy="41910"/>
            </a:xfrm>
            <a:custGeom>
              <a:avLst/>
              <a:gdLst/>
              <a:ahLst/>
              <a:cxnLst/>
              <a:rect l="l" t="t" r="r" b="b"/>
              <a:pathLst>
                <a:path w="45085" h="41909">
                  <a:moveTo>
                    <a:pt x="2286" y="37553"/>
                  </a:moveTo>
                  <a:lnTo>
                    <a:pt x="0" y="39649"/>
                  </a:lnTo>
                  <a:lnTo>
                    <a:pt x="0" y="41414"/>
                  </a:lnTo>
                  <a:lnTo>
                    <a:pt x="2286" y="39306"/>
                  </a:lnTo>
                  <a:lnTo>
                    <a:pt x="2286" y="37553"/>
                  </a:lnTo>
                  <a:close/>
                </a:path>
                <a:path w="45085" h="41909">
                  <a:moveTo>
                    <a:pt x="44754" y="0"/>
                  </a:moveTo>
                  <a:lnTo>
                    <a:pt x="42151" y="800"/>
                  </a:lnTo>
                  <a:lnTo>
                    <a:pt x="37388" y="5194"/>
                  </a:lnTo>
                  <a:lnTo>
                    <a:pt x="39979" y="4419"/>
                  </a:lnTo>
                  <a:lnTo>
                    <a:pt x="44754" y="0"/>
                  </a:lnTo>
                  <a:close/>
                </a:path>
              </a:pathLst>
            </a:custGeom>
            <a:solidFill>
              <a:srgbClr val="5C7CA9"/>
            </a:solidFill>
          </p:spPr>
          <p:txBody>
            <a:bodyPr wrap="square" lIns="0" tIns="0" rIns="0" bIns="0" rtlCol="0"/>
            <a:lstStyle/>
            <a:p>
              <a:endParaRPr sz="1227"/>
            </a:p>
          </p:txBody>
        </p:sp>
        <p:sp>
          <p:nvSpPr>
            <p:cNvPr id="7202" name="object 7202"/>
            <p:cNvSpPr/>
            <p:nvPr/>
          </p:nvSpPr>
          <p:spPr>
            <a:xfrm>
              <a:off x="3513353" y="6877304"/>
              <a:ext cx="48260" cy="44450"/>
            </a:xfrm>
            <a:custGeom>
              <a:avLst/>
              <a:gdLst/>
              <a:ahLst/>
              <a:cxnLst/>
              <a:rect l="l" t="t" r="r" b="b"/>
              <a:pathLst>
                <a:path w="48260" h="44450">
                  <a:moveTo>
                    <a:pt x="2286" y="40233"/>
                  </a:moveTo>
                  <a:lnTo>
                    <a:pt x="0" y="42341"/>
                  </a:lnTo>
                  <a:lnTo>
                    <a:pt x="0" y="44208"/>
                  </a:lnTo>
                  <a:lnTo>
                    <a:pt x="2286" y="42100"/>
                  </a:lnTo>
                  <a:lnTo>
                    <a:pt x="2286" y="40233"/>
                  </a:lnTo>
                  <a:close/>
                </a:path>
                <a:path w="48260" h="44450">
                  <a:moveTo>
                    <a:pt x="47802" y="0"/>
                  </a:moveTo>
                  <a:lnTo>
                    <a:pt x="44754" y="927"/>
                  </a:lnTo>
                  <a:lnTo>
                    <a:pt x="39979" y="5346"/>
                  </a:lnTo>
                  <a:lnTo>
                    <a:pt x="42976" y="4457"/>
                  </a:lnTo>
                  <a:lnTo>
                    <a:pt x="47802" y="0"/>
                  </a:lnTo>
                  <a:close/>
                </a:path>
              </a:pathLst>
            </a:custGeom>
            <a:solidFill>
              <a:srgbClr val="5C7CAA"/>
            </a:solidFill>
          </p:spPr>
          <p:txBody>
            <a:bodyPr wrap="square" lIns="0" tIns="0" rIns="0" bIns="0" rtlCol="0"/>
            <a:lstStyle/>
            <a:p>
              <a:endParaRPr sz="1227"/>
            </a:p>
          </p:txBody>
        </p:sp>
        <p:sp>
          <p:nvSpPr>
            <p:cNvPr id="7203" name="object 7203"/>
            <p:cNvSpPr/>
            <p:nvPr/>
          </p:nvSpPr>
          <p:spPr>
            <a:xfrm>
              <a:off x="3513353" y="6876250"/>
              <a:ext cx="51435" cy="47625"/>
            </a:xfrm>
            <a:custGeom>
              <a:avLst/>
              <a:gdLst/>
              <a:ahLst/>
              <a:cxnLst/>
              <a:rect l="l" t="t" r="r" b="b"/>
              <a:pathLst>
                <a:path w="51435" h="47625">
                  <a:moveTo>
                    <a:pt x="2286" y="43154"/>
                  </a:moveTo>
                  <a:lnTo>
                    <a:pt x="0" y="45262"/>
                  </a:lnTo>
                  <a:lnTo>
                    <a:pt x="0" y="47180"/>
                  </a:lnTo>
                  <a:lnTo>
                    <a:pt x="2286" y="45072"/>
                  </a:lnTo>
                  <a:lnTo>
                    <a:pt x="2286" y="43154"/>
                  </a:lnTo>
                  <a:close/>
                </a:path>
                <a:path w="51435" h="47625">
                  <a:moveTo>
                    <a:pt x="51257" y="0"/>
                  </a:moveTo>
                  <a:lnTo>
                    <a:pt x="47802" y="1054"/>
                  </a:lnTo>
                  <a:lnTo>
                    <a:pt x="42976" y="5511"/>
                  </a:lnTo>
                  <a:lnTo>
                    <a:pt x="46355" y="4508"/>
                  </a:lnTo>
                  <a:lnTo>
                    <a:pt x="51257" y="0"/>
                  </a:lnTo>
                  <a:close/>
                </a:path>
              </a:pathLst>
            </a:custGeom>
            <a:solidFill>
              <a:srgbClr val="5D7DAA"/>
            </a:solidFill>
          </p:spPr>
          <p:txBody>
            <a:bodyPr wrap="square" lIns="0" tIns="0" rIns="0" bIns="0" rtlCol="0"/>
            <a:lstStyle/>
            <a:p>
              <a:endParaRPr sz="1227"/>
            </a:p>
          </p:txBody>
        </p:sp>
        <p:sp>
          <p:nvSpPr>
            <p:cNvPr id="7204" name="object 7204"/>
            <p:cNvSpPr/>
            <p:nvPr/>
          </p:nvSpPr>
          <p:spPr>
            <a:xfrm>
              <a:off x="3513353" y="6875322"/>
              <a:ext cx="54610" cy="50165"/>
            </a:xfrm>
            <a:custGeom>
              <a:avLst/>
              <a:gdLst/>
              <a:ahLst/>
              <a:cxnLst/>
              <a:rect l="l" t="t" r="r" b="b"/>
              <a:pathLst>
                <a:path w="54610" h="50165">
                  <a:moveTo>
                    <a:pt x="2286" y="45999"/>
                  </a:moveTo>
                  <a:lnTo>
                    <a:pt x="0" y="48107"/>
                  </a:lnTo>
                  <a:lnTo>
                    <a:pt x="0" y="49974"/>
                  </a:lnTo>
                  <a:lnTo>
                    <a:pt x="2286" y="47866"/>
                  </a:lnTo>
                  <a:lnTo>
                    <a:pt x="2286" y="45999"/>
                  </a:lnTo>
                  <a:close/>
                </a:path>
                <a:path w="54610" h="50165">
                  <a:moveTo>
                    <a:pt x="54267" y="0"/>
                  </a:moveTo>
                  <a:lnTo>
                    <a:pt x="51257" y="927"/>
                  </a:lnTo>
                  <a:lnTo>
                    <a:pt x="46355" y="5435"/>
                  </a:lnTo>
                  <a:lnTo>
                    <a:pt x="49339" y="4546"/>
                  </a:lnTo>
                  <a:lnTo>
                    <a:pt x="54267" y="0"/>
                  </a:lnTo>
                  <a:close/>
                </a:path>
              </a:pathLst>
            </a:custGeom>
            <a:solidFill>
              <a:srgbClr val="5D7DAB"/>
            </a:solidFill>
          </p:spPr>
          <p:txBody>
            <a:bodyPr wrap="square" lIns="0" tIns="0" rIns="0" bIns="0" rtlCol="0"/>
            <a:lstStyle/>
            <a:p>
              <a:endParaRPr sz="1227"/>
            </a:p>
          </p:txBody>
        </p:sp>
        <p:sp>
          <p:nvSpPr>
            <p:cNvPr id="7205" name="object 7205"/>
            <p:cNvSpPr/>
            <p:nvPr/>
          </p:nvSpPr>
          <p:spPr>
            <a:xfrm>
              <a:off x="3513353" y="6874433"/>
              <a:ext cx="57150" cy="52705"/>
            </a:xfrm>
            <a:custGeom>
              <a:avLst/>
              <a:gdLst/>
              <a:ahLst/>
              <a:cxnLst/>
              <a:rect l="l" t="t" r="r" b="b"/>
              <a:pathLst>
                <a:path w="57150" h="52704">
                  <a:moveTo>
                    <a:pt x="2286" y="48755"/>
                  </a:moveTo>
                  <a:lnTo>
                    <a:pt x="0" y="50863"/>
                  </a:lnTo>
                  <a:lnTo>
                    <a:pt x="0" y="52616"/>
                  </a:lnTo>
                  <a:lnTo>
                    <a:pt x="2286" y="50507"/>
                  </a:lnTo>
                  <a:lnTo>
                    <a:pt x="2286" y="48755"/>
                  </a:lnTo>
                  <a:close/>
                </a:path>
                <a:path w="57150" h="52704">
                  <a:moveTo>
                    <a:pt x="57150" y="0"/>
                  </a:moveTo>
                  <a:lnTo>
                    <a:pt x="54267" y="889"/>
                  </a:lnTo>
                  <a:lnTo>
                    <a:pt x="49339" y="5435"/>
                  </a:lnTo>
                  <a:lnTo>
                    <a:pt x="52171" y="4584"/>
                  </a:lnTo>
                  <a:lnTo>
                    <a:pt x="57150" y="0"/>
                  </a:lnTo>
                  <a:close/>
                </a:path>
              </a:pathLst>
            </a:custGeom>
            <a:solidFill>
              <a:srgbClr val="5D7EAB"/>
            </a:solidFill>
          </p:spPr>
          <p:txBody>
            <a:bodyPr wrap="square" lIns="0" tIns="0" rIns="0" bIns="0" rtlCol="0"/>
            <a:lstStyle/>
            <a:p>
              <a:endParaRPr sz="1227"/>
            </a:p>
          </p:txBody>
        </p:sp>
        <p:sp>
          <p:nvSpPr>
            <p:cNvPr id="7206" name="object 7206"/>
            <p:cNvSpPr/>
            <p:nvPr/>
          </p:nvSpPr>
          <p:spPr>
            <a:xfrm>
              <a:off x="3513353" y="6872630"/>
              <a:ext cx="63500" cy="58419"/>
            </a:xfrm>
            <a:custGeom>
              <a:avLst/>
              <a:gdLst/>
              <a:ahLst/>
              <a:cxnLst/>
              <a:rect l="l" t="t" r="r" b="b"/>
              <a:pathLst>
                <a:path w="63500" h="58420">
                  <a:moveTo>
                    <a:pt x="2286" y="52311"/>
                  </a:moveTo>
                  <a:lnTo>
                    <a:pt x="0" y="54419"/>
                  </a:lnTo>
                  <a:lnTo>
                    <a:pt x="0" y="56299"/>
                  </a:lnTo>
                  <a:lnTo>
                    <a:pt x="0" y="58115"/>
                  </a:lnTo>
                  <a:lnTo>
                    <a:pt x="2286" y="56007"/>
                  </a:lnTo>
                  <a:lnTo>
                    <a:pt x="2286" y="54190"/>
                  </a:lnTo>
                  <a:lnTo>
                    <a:pt x="2286" y="52311"/>
                  </a:lnTo>
                  <a:close/>
                </a:path>
                <a:path w="63500" h="58420">
                  <a:moveTo>
                    <a:pt x="63055" y="0"/>
                  </a:moveTo>
                  <a:lnTo>
                    <a:pt x="60210" y="876"/>
                  </a:lnTo>
                  <a:lnTo>
                    <a:pt x="57150" y="1803"/>
                  </a:lnTo>
                  <a:lnTo>
                    <a:pt x="52171" y="6388"/>
                  </a:lnTo>
                  <a:lnTo>
                    <a:pt x="55194" y="5486"/>
                  </a:lnTo>
                  <a:lnTo>
                    <a:pt x="58013" y="4648"/>
                  </a:lnTo>
                  <a:lnTo>
                    <a:pt x="63055" y="0"/>
                  </a:lnTo>
                  <a:close/>
                </a:path>
              </a:pathLst>
            </a:custGeom>
            <a:solidFill>
              <a:srgbClr val="5D7FAC"/>
            </a:solidFill>
          </p:spPr>
          <p:txBody>
            <a:bodyPr wrap="square" lIns="0" tIns="0" rIns="0" bIns="0" rtlCol="0"/>
            <a:lstStyle/>
            <a:p>
              <a:endParaRPr sz="1227"/>
            </a:p>
          </p:txBody>
        </p:sp>
        <p:sp>
          <p:nvSpPr>
            <p:cNvPr id="7207" name="object 7207"/>
            <p:cNvSpPr/>
            <p:nvPr/>
          </p:nvSpPr>
          <p:spPr>
            <a:xfrm>
              <a:off x="3513353" y="6871690"/>
              <a:ext cx="66675" cy="60960"/>
            </a:xfrm>
            <a:custGeom>
              <a:avLst/>
              <a:gdLst/>
              <a:ahLst/>
              <a:cxnLst/>
              <a:rect l="l" t="t" r="r" b="b"/>
              <a:pathLst>
                <a:path w="66675" h="60959">
                  <a:moveTo>
                    <a:pt x="2286" y="56946"/>
                  </a:moveTo>
                  <a:lnTo>
                    <a:pt x="0" y="59055"/>
                  </a:lnTo>
                  <a:lnTo>
                    <a:pt x="0" y="60858"/>
                  </a:lnTo>
                  <a:lnTo>
                    <a:pt x="2286" y="58762"/>
                  </a:lnTo>
                  <a:lnTo>
                    <a:pt x="2286" y="56946"/>
                  </a:lnTo>
                  <a:close/>
                </a:path>
                <a:path w="66675" h="60959">
                  <a:moveTo>
                    <a:pt x="66103" y="0"/>
                  </a:moveTo>
                  <a:lnTo>
                    <a:pt x="63055" y="939"/>
                  </a:lnTo>
                  <a:lnTo>
                    <a:pt x="58013" y="5588"/>
                  </a:lnTo>
                  <a:lnTo>
                    <a:pt x="61010" y="4699"/>
                  </a:lnTo>
                  <a:lnTo>
                    <a:pt x="66103" y="0"/>
                  </a:lnTo>
                  <a:close/>
                </a:path>
              </a:pathLst>
            </a:custGeom>
            <a:solidFill>
              <a:srgbClr val="5D7FAD"/>
            </a:solidFill>
          </p:spPr>
          <p:txBody>
            <a:bodyPr wrap="square" lIns="0" tIns="0" rIns="0" bIns="0" rtlCol="0"/>
            <a:lstStyle/>
            <a:p>
              <a:endParaRPr sz="1227"/>
            </a:p>
          </p:txBody>
        </p:sp>
        <p:sp>
          <p:nvSpPr>
            <p:cNvPr id="7208" name="object 7208"/>
            <p:cNvSpPr/>
            <p:nvPr/>
          </p:nvSpPr>
          <p:spPr>
            <a:xfrm>
              <a:off x="3513353" y="6870801"/>
              <a:ext cx="69215" cy="64135"/>
            </a:xfrm>
            <a:custGeom>
              <a:avLst/>
              <a:gdLst/>
              <a:ahLst/>
              <a:cxnLst/>
              <a:rect l="l" t="t" r="r" b="b"/>
              <a:pathLst>
                <a:path w="69214" h="64134">
                  <a:moveTo>
                    <a:pt x="2286" y="59651"/>
                  </a:moveTo>
                  <a:lnTo>
                    <a:pt x="27" y="61721"/>
                  </a:lnTo>
                  <a:lnTo>
                    <a:pt x="0" y="63830"/>
                  </a:lnTo>
                  <a:lnTo>
                    <a:pt x="2258" y="61747"/>
                  </a:lnTo>
                  <a:lnTo>
                    <a:pt x="2286" y="59651"/>
                  </a:lnTo>
                  <a:close/>
                </a:path>
                <a:path w="69214" h="64134">
                  <a:moveTo>
                    <a:pt x="69011" y="0"/>
                  </a:moveTo>
                  <a:lnTo>
                    <a:pt x="66103" y="888"/>
                  </a:lnTo>
                  <a:lnTo>
                    <a:pt x="61010" y="5587"/>
                  </a:lnTo>
                  <a:lnTo>
                    <a:pt x="63906" y="4724"/>
                  </a:lnTo>
                  <a:lnTo>
                    <a:pt x="69011" y="0"/>
                  </a:lnTo>
                  <a:close/>
                </a:path>
              </a:pathLst>
            </a:custGeom>
            <a:solidFill>
              <a:srgbClr val="5D80AD"/>
            </a:solidFill>
          </p:spPr>
          <p:txBody>
            <a:bodyPr wrap="square" lIns="0" tIns="0" rIns="0" bIns="0" rtlCol="0"/>
            <a:lstStyle/>
            <a:p>
              <a:endParaRPr sz="1227"/>
            </a:p>
          </p:txBody>
        </p:sp>
        <p:sp>
          <p:nvSpPr>
            <p:cNvPr id="7209" name="object 7209"/>
            <p:cNvSpPr/>
            <p:nvPr/>
          </p:nvSpPr>
          <p:spPr>
            <a:xfrm>
              <a:off x="3513353" y="6869976"/>
              <a:ext cx="72390" cy="66675"/>
            </a:xfrm>
            <a:custGeom>
              <a:avLst/>
              <a:gdLst/>
              <a:ahLst/>
              <a:cxnLst/>
              <a:rect l="l" t="t" r="r" b="b"/>
              <a:pathLst>
                <a:path w="72389" h="66675">
                  <a:moveTo>
                    <a:pt x="2286" y="62547"/>
                  </a:moveTo>
                  <a:lnTo>
                    <a:pt x="0" y="64655"/>
                  </a:lnTo>
                  <a:lnTo>
                    <a:pt x="0" y="66281"/>
                  </a:lnTo>
                  <a:lnTo>
                    <a:pt x="2286" y="64173"/>
                  </a:lnTo>
                  <a:lnTo>
                    <a:pt x="2286" y="62547"/>
                  </a:lnTo>
                  <a:close/>
                </a:path>
                <a:path w="72389" h="66675">
                  <a:moveTo>
                    <a:pt x="71716" y="0"/>
                  </a:moveTo>
                  <a:lnTo>
                    <a:pt x="69011" y="825"/>
                  </a:lnTo>
                  <a:lnTo>
                    <a:pt x="63906" y="5549"/>
                  </a:lnTo>
                  <a:lnTo>
                    <a:pt x="66840" y="4673"/>
                  </a:lnTo>
                  <a:lnTo>
                    <a:pt x="71856" y="50"/>
                  </a:lnTo>
                  <a:lnTo>
                    <a:pt x="71716" y="0"/>
                  </a:lnTo>
                  <a:close/>
                </a:path>
              </a:pathLst>
            </a:custGeom>
            <a:solidFill>
              <a:srgbClr val="5D81AD"/>
            </a:solidFill>
          </p:spPr>
          <p:txBody>
            <a:bodyPr wrap="square" lIns="0" tIns="0" rIns="0" bIns="0" rtlCol="0"/>
            <a:lstStyle/>
            <a:p>
              <a:endParaRPr sz="1227"/>
            </a:p>
          </p:txBody>
        </p:sp>
        <p:sp>
          <p:nvSpPr>
            <p:cNvPr id="7210" name="object 7210"/>
            <p:cNvSpPr/>
            <p:nvPr/>
          </p:nvSpPr>
          <p:spPr>
            <a:xfrm>
              <a:off x="3513353" y="6870027"/>
              <a:ext cx="72390" cy="68580"/>
            </a:xfrm>
            <a:custGeom>
              <a:avLst/>
              <a:gdLst/>
              <a:ahLst/>
              <a:cxnLst/>
              <a:rect l="l" t="t" r="r" b="b"/>
              <a:pathLst>
                <a:path w="72389" h="68579">
                  <a:moveTo>
                    <a:pt x="2286" y="64122"/>
                  </a:moveTo>
                  <a:lnTo>
                    <a:pt x="0" y="66230"/>
                  </a:lnTo>
                  <a:lnTo>
                    <a:pt x="0" y="68110"/>
                  </a:lnTo>
                  <a:lnTo>
                    <a:pt x="2286" y="66001"/>
                  </a:lnTo>
                  <a:lnTo>
                    <a:pt x="2286" y="64122"/>
                  </a:lnTo>
                  <a:close/>
                </a:path>
                <a:path w="72389" h="68579">
                  <a:moveTo>
                    <a:pt x="71856" y="0"/>
                  </a:moveTo>
                  <a:lnTo>
                    <a:pt x="66840" y="4622"/>
                  </a:lnTo>
                  <a:lnTo>
                    <a:pt x="69862" y="3721"/>
                  </a:lnTo>
                  <a:lnTo>
                    <a:pt x="72021" y="1727"/>
                  </a:lnTo>
                  <a:lnTo>
                    <a:pt x="72009" y="50"/>
                  </a:lnTo>
                  <a:lnTo>
                    <a:pt x="71856" y="0"/>
                  </a:lnTo>
                  <a:close/>
                </a:path>
              </a:pathLst>
            </a:custGeom>
            <a:solidFill>
              <a:srgbClr val="5E81AE"/>
            </a:solidFill>
          </p:spPr>
          <p:txBody>
            <a:bodyPr wrap="square" lIns="0" tIns="0" rIns="0" bIns="0" rtlCol="0"/>
            <a:lstStyle/>
            <a:p>
              <a:endParaRPr sz="1227"/>
            </a:p>
          </p:txBody>
        </p:sp>
        <p:sp>
          <p:nvSpPr>
            <p:cNvPr id="7211" name="object 7211"/>
            <p:cNvSpPr/>
            <p:nvPr/>
          </p:nvSpPr>
          <p:spPr>
            <a:xfrm>
              <a:off x="3513353" y="6871754"/>
              <a:ext cx="72390" cy="68580"/>
            </a:xfrm>
            <a:custGeom>
              <a:avLst/>
              <a:gdLst/>
              <a:ahLst/>
              <a:cxnLst/>
              <a:rect l="l" t="t" r="r" b="b"/>
              <a:pathLst>
                <a:path w="72389" h="68579">
                  <a:moveTo>
                    <a:pt x="2286" y="64274"/>
                  </a:moveTo>
                  <a:lnTo>
                    <a:pt x="0" y="66382"/>
                  </a:lnTo>
                  <a:lnTo>
                    <a:pt x="0" y="68148"/>
                  </a:lnTo>
                  <a:lnTo>
                    <a:pt x="2286" y="66052"/>
                  </a:lnTo>
                  <a:lnTo>
                    <a:pt x="2286" y="64274"/>
                  </a:lnTo>
                  <a:close/>
                </a:path>
                <a:path w="72389" h="68579">
                  <a:moveTo>
                    <a:pt x="72021" y="0"/>
                  </a:moveTo>
                  <a:lnTo>
                    <a:pt x="69862" y="1993"/>
                  </a:lnTo>
                  <a:lnTo>
                    <a:pt x="72021" y="1346"/>
                  </a:lnTo>
                  <a:lnTo>
                    <a:pt x="72021" y="0"/>
                  </a:lnTo>
                  <a:close/>
                </a:path>
              </a:pathLst>
            </a:custGeom>
            <a:solidFill>
              <a:srgbClr val="5E81AF"/>
            </a:solidFill>
          </p:spPr>
          <p:txBody>
            <a:bodyPr wrap="square" lIns="0" tIns="0" rIns="0" bIns="0" rtlCol="0"/>
            <a:lstStyle/>
            <a:p>
              <a:endParaRPr sz="1227"/>
            </a:p>
          </p:txBody>
        </p:sp>
        <p:sp>
          <p:nvSpPr>
            <p:cNvPr id="7212" name="object 7212"/>
            <p:cNvSpPr/>
            <p:nvPr/>
          </p:nvSpPr>
          <p:spPr>
            <a:xfrm>
              <a:off x="3513353" y="6937806"/>
              <a:ext cx="2540" cy="6350"/>
            </a:xfrm>
            <a:custGeom>
              <a:avLst/>
              <a:gdLst/>
              <a:ahLst/>
              <a:cxnLst/>
              <a:rect l="l" t="t" r="r" b="b"/>
              <a:pathLst>
                <a:path w="2539" h="6350">
                  <a:moveTo>
                    <a:pt x="2286" y="0"/>
                  </a:moveTo>
                  <a:lnTo>
                    <a:pt x="0" y="2095"/>
                  </a:lnTo>
                  <a:lnTo>
                    <a:pt x="0" y="3898"/>
                  </a:lnTo>
                  <a:lnTo>
                    <a:pt x="0" y="6083"/>
                  </a:lnTo>
                  <a:lnTo>
                    <a:pt x="2286" y="3987"/>
                  </a:lnTo>
                  <a:lnTo>
                    <a:pt x="2286" y="1790"/>
                  </a:lnTo>
                  <a:lnTo>
                    <a:pt x="2286" y="0"/>
                  </a:lnTo>
                  <a:close/>
                </a:path>
              </a:pathLst>
            </a:custGeom>
            <a:solidFill>
              <a:srgbClr val="5E82AF"/>
            </a:solidFill>
          </p:spPr>
          <p:txBody>
            <a:bodyPr wrap="square" lIns="0" tIns="0" rIns="0" bIns="0" rtlCol="0"/>
            <a:lstStyle/>
            <a:p>
              <a:endParaRPr sz="1227"/>
            </a:p>
          </p:txBody>
        </p:sp>
        <p:sp>
          <p:nvSpPr>
            <p:cNvPr id="7213" name="object 7213"/>
            <p:cNvSpPr/>
            <p:nvPr/>
          </p:nvSpPr>
          <p:spPr>
            <a:xfrm>
              <a:off x="3513353" y="6941794"/>
              <a:ext cx="2540" cy="3810"/>
            </a:xfrm>
            <a:custGeom>
              <a:avLst/>
              <a:gdLst/>
              <a:ahLst/>
              <a:cxnLst/>
              <a:rect l="l" t="t" r="r" b="b"/>
              <a:pathLst>
                <a:path w="2539" h="3809">
                  <a:moveTo>
                    <a:pt x="2286" y="0"/>
                  </a:moveTo>
                  <a:lnTo>
                    <a:pt x="0" y="2095"/>
                  </a:lnTo>
                  <a:lnTo>
                    <a:pt x="0" y="3594"/>
                  </a:lnTo>
                  <a:lnTo>
                    <a:pt x="2286" y="1485"/>
                  </a:lnTo>
                  <a:lnTo>
                    <a:pt x="2286" y="0"/>
                  </a:lnTo>
                  <a:close/>
                </a:path>
              </a:pathLst>
            </a:custGeom>
            <a:solidFill>
              <a:srgbClr val="5E83B0"/>
            </a:solidFill>
          </p:spPr>
          <p:txBody>
            <a:bodyPr wrap="square" lIns="0" tIns="0" rIns="0" bIns="0" rtlCol="0"/>
            <a:lstStyle/>
            <a:p>
              <a:endParaRPr sz="1227"/>
            </a:p>
          </p:txBody>
        </p:sp>
        <p:sp>
          <p:nvSpPr>
            <p:cNvPr id="7214" name="object 7214"/>
            <p:cNvSpPr/>
            <p:nvPr/>
          </p:nvSpPr>
          <p:spPr>
            <a:xfrm>
              <a:off x="3513353" y="6943280"/>
              <a:ext cx="2540" cy="6350"/>
            </a:xfrm>
            <a:custGeom>
              <a:avLst/>
              <a:gdLst/>
              <a:ahLst/>
              <a:cxnLst/>
              <a:rect l="l" t="t" r="r" b="b"/>
              <a:pathLst>
                <a:path w="2539" h="6350">
                  <a:moveTo>
                    <a:pt x="2286" y="0"/>
                  </a:moveTo>
                  <a:lnTo>
                    <a:pt x="0" y="2108"/>
                  </a:lnTo>
                  <a:lnTo>
                    <a:pt x="0" y="4051"/>
                  </a:lnTo>
                  <a:lnTo>
                    <a:pt x="0" y="6184"/>
                  </a:lnTo>
                  <a:lnTo>
                    <a:pt x="2286" y="4076"/>
                  </a:lnTo>
                  <a:lnTo>
                    <a:pt x="2286" y="1955"/>
                  </a:lnTo>
                  <a:lnTo>
                    <a:pt x="2286" y="0"/>
                  </a:lnTo>
                  <a:close/>
                </a:path>
              </a:pathLst>
            </a:custGeom>
            <a:solidFill>
              <a:srgbClr val="5E83B1"/>
            </a:solidFill>
          </p:spPr>
          <p:txBody>
            <a:bodyPr wrap="square" lIns="0" tIns="0" rIns="0" bIns="0" rtlCol="0"/>
            <a:lstStyle/>
            <a:p>
              <a:endParaRPr sz="1227"/>
            </a:p>
          </p:txBody>
        </p:sp>
        <p:sp>
          <p:nvSpPr>
            <p:cNvPr id="7215" name="object 7215"/>
            <p:cNvSpPr/>
            <p:nvPr/>
          </p:nvSpPr>
          <p:spPr>
            <a:xfrm>
              <a:off x="3513353" y="6947357"/>
              <a:ext cx="2540" cy="3810"/>
            </a:xfrm>
            <a:custGeom>
              <a:avLst/>
              <a:gdLst/>
              <a:ahLst/>
              <a:cxnLst/>
              <a:rect l="l" t="t" r="r" b="b"/>
              <a:pathLst>
                <a:path w="2539" h="3809">
                  <a:moveTo>
                    <a:pt x="2286" y="0"/>
                  </a:moveTo>
                  <a:lnTo>
                    <a:pt x="0" y="2108"/>
                  </a:lnTo>
                  <a:lnTo>
                    <a:pt x="0" y="3555"/>
                  </a:lnTo>
                  <a:lnTo>
                    <a:pt x="2286" y="1447"/>
                  </a:lnTo>
                  <a:lnTo>
                    <a:pt x="2286" y="0"/>
                  </a:lnTo>
                  <a:close/>
                </a:path>
              </a:pathLst>
            </a:custGeom>
            <a:solidFill>
              <a:srgbClr val="5E84B2"/>
            </a:solidFill>
          </p:spPr>
          <p:txBody>
            <a:bodyPr wrap="square" lIns="0" tIns="0" rIns="0" bIns="0" rtlCol="0"/>
            <a:lstStyle/>
            <a:p>
              <a:endParaRPr sz="1227"/>
            </a:p>
          </p:txBody>
        </p:sp>
        <p:sp>
          <p:nvSpPr>
            <p:cNvPr id="7216" name="object 7216"/>
            <p:cNvSpPr/>
            <p:nvPr/>
          </p:nvSpPr>
          <p:spPr>
            <a:xfrm>
              <a:off x="3513353" y="6948805"/>
              <a:ext cx="2540" cy="4445"/>
            </a:xfrm>
            <a:custGeom>
              <a:avLst/>
              <a:gdLst/>
              <a:ahLst/>
              <a:cxnLst/>
              <a:rect l="l" t="t" r="r" b="b"/>
              <a:pathLst>
                <a:path w="2539" h="4445">
                  <a:moveTo>
                    <a:pt x="2286" y="0"/>
                  </a:moveTo>
                  <a:lnTo>
                    <a:pt x="0" y="2108"/>
                  </a:lnTo>
                  <a:lnTo>
                    <a:pt x="0" y="4305"/>
                  </a:lnTo>
                  <a:lnTo>
                    <a:pt x="2286" y="2197"/>
                  </a:lnTo>
                  <a:lnTo>
                    <a:pt x="2286" y="0"/>
                  </a:lnTo>
                  <a:close/>
                </a:path>
              </a:pathLst>
            </a:custGeom>
            <a:solidFill>
              <a:srgbClr val="5E85B2"/>
            </a:solidFill>
          </p:spPr>
          <p:txBody>
            <a:bodyPr wrap="square" lIns="0" tIns="0" rIns="0" bIns="0" rtlCol="0"/>
            <a:lstStyle/>
            <a:p>
              <a:endParaRPr sz="1227"/>
            </a:p>
          </p:txBody>
        </p:sp>
        <p:sp>
          <p:nvSpPr>
            <p:cNvPr id="7217" name="object 7217"/>
            <p:cNvSpPr/>
            <p:nvPr/>
          </p:nvSpPr>
          <p:spPr>
            <a:xfrm>
              <a:off x="3513353" y="6951002"/>
              <a:ext cx="2540" cy="6350"/>
            </a:xfrm>
            <a:custGeom>
              <a:avLst/>
              <a:gdLst/>
              <a:ahLst/>
              <a:cxnLst/>
              <a:rect l="l" t="t" r="r" b="b"/>
              <a:pathLst>
                <a:path w="2539" h="6350">
                  <a:moveTo>
                    <a:pt x="2286" y="0"/>
                  </a:moveTo>
                  <a:lnTo>
                    <a:pt x="0" y="2108"/>
                  </a:lnTo>
                  <a:lnTo>
                    <a:pt x="0" y="3530"/>
                  </a:lnTo>
                  <a:lnTo>
                    <a:pt x="0" y="5727"/>
                  </a:lnTo>
                  <a:lnTo>
                    <a:pt x="2286" y="3619"/>
                  </a:lnTo>
                  <a:lnTo>
                    <a:pt x="2286" y="1422"/>
                  </a:lnTo>
                  <a:lnTo>
                    <a:pt x="2286" y="0"/>
                  </a:lnTo>
                  <a:close/>
                </a:path>
              </a:pathLst>
            </a:custGeom>
            <a:solidFill>
              <a:srgbClr val="5E86B3"/>
            </a:solidFill>
          </p:spPr>
          <p:txBody>
            <a:bodyPr wrap="square" lIns="0" tIns="0" rIns="0" bIns="0" rtlCol="0"/>
            <a:lstStyle/>
            <a:p>
              <a:endParaRPr sz="1227"/>
            </a:p>
          </p:txBody>
        </p:sp>
        <p:sp>
          <p:nvSpPr>
            <p:cNvPr id="7218" name="object 7218"/>
            <p:cNvSpPr/>
            <p:nvPr/>
          </p:nvSpPr>
          <p:spPr>
            <a:xfrm>
              <a:off x="3513353" y="6954621"/>
              <a:ext cx="2540" cy="4445"/>
            </a:xfrm>
            <a:custGeom>
              <a:avLst/>
              <a:gdLst/>
              <a:ahLst/>
              <a:cxnLst/>
              <a:rect l="l" t="t" r="r" b="b"/>
              <a:pathLst>
                <a:path w="2539" h="4445">
                  <a:moveTo>
                    <a:pt x="2286" y="0"/>
                  </a:moveTo>
                  <a:lnTo>
                    <a:pt x="0" y="2108"/>
                  </a:lnTo>
                  <a:lnTo>
                    <a:pt x="0" y="3987"/>
                  </a:lnTo>
                  <a:lnTo>
                    <a:pt x="2286" y="1879"/>
                  </a:lnTo>
                  <a:lnTo>
                    <a:pt x="2286" y="0"/>
                  </a:lnTo>
                  <a:close/>
                </a:path>
              </a:pathLst>
            </a:custGeom>
            <a:solidFill>
              <a:srgbClr val="5E86B4"/>
            </a:solidFill>
          </p:spPr>
          <p:txBody>
            <a:bodyPr wrap="square" lIns="0" tIns="0" rIns="0" bIns="0" rtlCol="0"/>
            <a:lstStyle/>
            <a:p>
              <a:endParaRPr sz="1227"/>
            </a:p>
          </p:txBody>
        </p:sp>
        <p:sp>
          <p:nvSpPr>
            <p:cNvPr id="7219" name="object 7219"/>
            <p:cNvSpPr/>
            <p:nvPr/>
          </p:nvSpPr>
          <p:spPr>
            <a:xfrm>
              <a:off x="3513353" y="6956501"/>
              <a:ext cx="2540" cy="6350"/>
            </a:xfrm>
            <a:custGeom>
              <a:avLst/>
              <a:gdLst/>
              <a:ahLst/>
              <a:cxnLst/>
              <a:rect l="l" t="t" r="r" b="b"/>
              <a:pathLst>
                <a:path w="2539" h="6350">
                  <a:moveTo>
                    <a:pt x="2286" y="0"/>
                  </a:moveTo>
                  <a:lnTo>
                    <a:pt x="0" y="2108"/>
                  </a:lnTo>
                  <a:lnTo>
                    <a:pt x="0" y="3581"/>
                  </a:lnTo>
                  <a:lnTo>
                    <a:pt x="0" y="5727"/>
                  </a:lnTo>
                  <a:lnTo>
                    <a:pt x="2286" y="3632"/>
                  </a:lnTo>
                  <a:lnTo>
                    <a:pt x="2286" y="1485"/>
                  </a:lnTo>
                  <a:lnTo>
                    <a:pt x="2286" y="0"/>
                  </a:lnTo>
                  <a:close/>
                </a:path>
              </a:pathLst>
            </a:custGeom>
            <a:solidFill>
              <a:srgbClr val="5E87B4"/>
            </a:solidFill>
          </p:spPr>
          <p:txBody>
            <a:bodyPr wrap="square" lIns="0" tIns="0" rIns="0" bIns="0" rtlCol="0"/>
            <a:lstStyle/>
            <a:p>
              <a:endParaRPr sz="1227"/>
            </a:p>
          </p:txBody>
        </p:sp>
        <p:sp>
          <p:nvSpPr>
            <p:cNvPr id="7220" name="object 7220"/>
            <p:cNvSpPr/>
            <p:nvPr/>
          </p:nvSpPr>
          <p:spPr>
            <a:xfrm>
              <a:off x="3513353" y="6960133"/>
              <a:ext cx="2540" cy="4445"/>
            </a:xfrm>
            <a:custGeom>
              <a:avLst/>
              <a:gdLst/>
              <a:ahLst/>
              <a:cxnLst/>
              <a:rect l="l" t="t" r="r" b="b"/>
              <a:pathLst>
                <a:path w="2539" h="4445">
                  <a:moveTo>
                    <a:pt x="2286" y="0"/>
                  </a:moveTo>
                  <a:lnTo>
                    <a:pt x="0" y="2095"/>
                  </a:lnTo>
                  <a:lnTo>
                    <a:pt x="0" y="3936"/>
                  </a:lnTo>
                  <a:lnTo>
                    <a:pt x="2286" y="1816"/>
                  </a:lnTo>
                  <a:lnTo>
                    <a:pt x="2286" y="0"/>
                  </a:lnTo>
                  <a:close/>
                </a:path>
              </a:pathLst>
            </a:custGeom>
            <a:solidFill>
              <a:srgbClr val="5E88B5"/>
            </a:solidFill>
          </p:spPr>
          <p:txBody>
            <a:bodyPr wrap="square" lIns="0" tIns="0" rIns="0" bIns="0" rtlCol="0"/>
            <a:lstStyle/>
            <a:p>
              <a:endParaRPr sz="1227"/>
            </a:p>
          </p:txBody>
        </p:sp>
        <p:sp>
          <p:nvSpPr>
            <p:cNvPr id="7221" name="object 7221"/>
            <p:cNvSpPr/>
            <p:nvPr/>
          </p:nvSpPr>
          <p:spPr>
            <a:xfrm>
              <a:off x="3513353" y="6961949"/>
              <a:ext cx="2540" cy="4445"/>
            </a:xfrm>
            <a:custGeom>
              <a:avLst/>
              <a:gdLst/>
              <a:ahLst/>
              <a:cxnLst/>
              <a:rect l="l" t="t" r="r" b="b"/>
              <a:pathLst>
                <a:path w="2539" h="4445">
                  <a:moveTo>
                    <a:pt x="2286" y="0"/>
                  </a:moveTo>
                  <a:lnTo>
                    <a:pt x="0" y="2120"/>
                  </a:lnTo>
                  <a:lnTo>
                    <a:pt x="0" y="4000"/>
                  </a:lnTo>
                  <a:lnTo>
                    <a:pt x="2286" y="1905"/>
                  </a:lnTo>
                  <a:lnTo>
                    <a:pt x="2286" y="0"/>
                  </a:lnTo>
                  <a:close/>
                </a:path>
              </a:pathLst>
            </a:custGeom>
            <a:solidFill>
              <a:srgbClr val="5E88B6"/>
            </a:solidFill>
          </p:spPr>
          <p:txBody>
            <a:bodyPr wrap="square" lIns="0" tIns="0" rIns="0" bIns="0" rtlCol="0"/>
            <a:lstStyle/>
            <a:p>
              <a:endParaRPr sz="1227"/>
            </a:p>
          </p:txBody>
        </p:sp>
        <p:sp>
          <p:nvSpPr>
            <p:cNvPr id="7222" name="object 7222"/>
            <p:cNvSpPr/>
            <p:nvPr/>
          </p:nvSpPr>
          <p:spPr>
            <a:xfrm>
              <a:off x="3513353" y="6963854"/>
              <a:ext cx="2540" cy="4445"/>
            </a:xfrm>
            <a:custGeom>
              <a:avLst/>
              <a:gdLst/>
              <a:ahLst/>
              <a:cxnLst/>
              <a:rect l="l" t="t" r="r" b="b"/>
              <a:pathLst>
                <a:path w="2539" h="4445">
                  <a:moveTo>
                    <a:pt x="2286" y="0"/>
                  </a:moveTo>
                  <a:lnTo>
                    <a:pt x="0" y="2095"/>
                  </a:lnTo>
                  <a:lnTo>
                    <a:pt x="0" y="3987"/>
                  </a:lnTo>
                  <a:lnTo>
                    <a:pt x="2286" y="1879"/>
                  </a:lnTo>
                  <a:lnTo>
                    <a:pt x="2286" y="0"/>
                  </a:lnTo>
                  <a:close/>
                </a:path>
              </a:pathLst>
            </a:custGeom>
            <a:solidFill>
              <a:srgbClr val="5F88B6"/>
            </a:solidFill>
          </p:spPr>
          <p:txBody>
            <a:bodyPr wrap="square" lIns="0" tIns="0" rIns="0" bIns="0" rtlCol="0"/>
            <a:lstStyle/>
            <a:p>
              <a:endParaRPr sz="1227"/>
            </a:p>
          </p:txBody>
        </p:sp>
        <p:sp>
          <p:nvSpPr>
            <p:cNvPr id="7223" name="object 7223"/>
            <p:cNvSpPr/>
            <p:nvPr/>
          </p:nvSpPr>
          <p:spPr>
            <a:xfrm>
              <a:off x="3513353" y="6965734"/>
              <a:ext cx="2540" cy="4445"/>
            </a:xfrm>
            <a:custGeom>
              <a:avLst/>
              <a:gdLst/>
              <a:ahLst/>
              <a:cxnLst/>
              <a:rect l="l" t="t" r="r" b="b"/>
              <a:pathLst>
                <a:path w="2539" h="4445">
                  <a:moveTo>
                    <a:pt x="2286" y="0"/>
                  </a:moveTo>
                  <a:lnTo>
                    <a:pt x="0" y="2108"/>
                  </a:lnTo>
                  <a:lnTo>
                    <a:pt x="0" y="4267"/>
                  </a:lnTo>
                  <a:lnTo>
                    <a:pt x="2286" y="2159"/>
                  </a:lnTo>
                  <a:lnTo>
                    <a:pt x="2286" y="0"/>
                  </a:lnTo>
                  <a:close/>
                </a:path>
              </a:pathLst>
            </a:custGeom>
            <a:solidFill>
              <a:srgbClr val="5F89B6"/>
            </a:solidFill>
          </p:spPr>
          <p:txBody>
            <a:bodyPr wrap="square" lIns="0" tIns="0" rIns="0" bIns="0" rtlCol="0"/>
            <a:lstStyle/>
            <a:p>
              <a:endParaRPr sz="1227"/>
            </a:p>
          </p:txBody>
        </p:sp>
        <p:sp>
          <p:nvSpPr>
            <p:cNvPr id="7224" name="object 7224"/>
            <p:cNvSpPr/>
            <p:nvPr/>
          </p:nvSpPr>
          <p:spPr>
            <a:xfrm>
              <a:off x="3513353" y="6967893"/>
              <a:ext cx="2540" cy="3810"/>
            </a:xfrm>
            <a:custGeom>
              <a:avLst/>
              <a:gdLst/>
              <a:ahLst/>
              <a:cxnLst/>
              <a:rect l="l" t="t" r="r" b="b"/>
              <a:pathLst>
                <a:path w="2539" h="3809">
                  <a:moveTo>
                    <a:pt x="2286" y="0"/>
                  </a:moveTo>
                  <a:lnTo>
                    <a:pt x="0" y="2108"/>
                  </a:lnTo>
                  <a:lnTo>
                    <a:pt x="0" y="3479"/>
                  </a:lnTo>
                  <a:lnTo>
                    <a:pt x="2286" y="1371"/>
                  </a:lnTo>
                  <a:lnTo>
                    <a:pt x="2286" y="0"/>
                  </a:lnTo>
                  <a:close/>
                </a:path>
              </a:pathLst>
            </a:custGeom>
            <a:solidFill>
              <a:srgbClr val="5F8AB7"/>
            </a:solidFill>
          </p:spPr>
          <p:txBody>
            <a:bodyPr wrap="square" lIns="0" tIns="0" rIns="0" bIns="0" rtlCol="0"/>
            <a:lstStyle/>
            <a:p>
              <a:endParaRPr sz="1227"/>
            </a:p>
          </p:txBody>
        </p:sp>
        <p:sp>
          <p:nvSpPr>
            <p:cNvPr id="7225" name="object 7225"/>
            <p:cNvSpPr/>
            <p:nvPr/>
          </p:nvSpPr>
          <p:spPr>
            <a:xfrm>
              <a:off x="3513353" y="6969264"/>
              <a:ext cx="2540" cy="6350"/>
            </a:xfrm>
            <a:custGeom>
              <a:avLst/>
              <a:gdLst/>
              <a:ahLst/>
              <a:cxnLst/>
              <a:rect l="l" t="t" r="r" b="b"/>
              <a:pathLst>
                <a:path w="2539" h="6350">
                  <a:moveTo>
                    <a:pt x="2286" y="0"/>
                  </a:moveTo>
                  <a:lnTo>
                    <a:pt x="0" y="2108"/>
                  </a:lnTo>
                  <a:lnTo>
                    <a:pt x="0" y="4000"/>
                  </a:lnTo>
                  <a:lnTo>
                    <a:pt x="0" y="6146"/>
                  </a:lnTo>
                  <a:lnTo>
                    <a:pt x="2286" y="4025"/>
                  </a:lnTo>
                  <a:lnTo>
                    <a:pt x="2286" y="1905"/>
                  </a:lnTo>
                  <a:lnTo>
                    <a:pt x="2286" y="0"/>
                  </a:lnTo>
                  <a:close/>
                </a:path>
              </a:pathLst>
            </a:custGeom>
            <a:solidFill>
              <a:srgbClr val="5F8AB8"/>
            </a:solidFill>
          </p:spPr>
          <p:txBody>
            <a:bodyPr wrap="square" lIns="0" tIns="0" rIns="0" bIns="0" rtlCol="0"/>
            <a:lstStyle/>
            <a:p>
              <a:endParaRPr sz="1227"/>
            </a:p>
          </p:txBody>
        </p:sp>
        <p:sp>
          <p:nvSpPr>
            <p:cNvPr id="7226" name="object 7226"/>
            <p:cNvSpPr/>
            <p:nvPr/>
          </p:nvSpPr>
          <p:spPr>
            <a:xfrm>
              <a:off x="3513353" y="6973290"/>
              <a:ext cx="2540" cy="3810"/>
            </a:xfrm>
            <a:custGeom>
              <a:avLst/>
              <a:gdLst/>
              <a:ahLst/>
              <a:cxnLst/>
              <a:rect l="l" t="t" r="r" b="b"/>
              <a:pathLst>
                <a:path w="2539" h="3809">
                  <a:moveTo>
                    <a:pt x="2286" y="0"/>
                  </a:moveTo>
                  <a:lnTo>
                    <a:pt x="0" y="2120"/>
                  </a:lnTo>
                  <a:lnTo>
                    <a:pt x="0" y="3670"/>
                  </a:lnTo>
                  <a:lnTo>
                    <a:pt x="2286" y="1562"/>
                  </a:lnTo>
                  <a:lnTo>
                    <a:pt x="2286" y="0"/>
                  </a:lnTo>
                  <a:close/>
                </a:path>
              </a:pathLst>
            </a:custGeom>
            <a:solidFill>
              <a:srgbClr val="5F8BB8"/>
            </a:solidFill>
          </p:spPr>
          <p:txBody>
            <a:bodyPr wrap="square" lIns="0" tIns="0" rIns="0" bIns="0" rtlCol="0"/>
            <a:lstStyle/>
            <a:p>
              <a:endParaRPr sz="1227"/>
            </a:p>
          </p:txBody>
        </p:sp>
        <p:sp>
          <p:nvSpPr>
            <p:cNvPr id="7227" name="object 7227"/>
            <p:cNvSpPr/>
            <p:nvPr/>
          </p:nvSpPr>
          <p:spPr>
            <a:xfrm>
              <a:off x="3513353" y="6974852"/>
              <a:ext cx="2540" cy="4445"/>
            </a:xfrm>
            <a:custGeom>
              <a:avLst/>
              <a:gdLst/>
              <a:ahLst/>
              <a:cxnLst/>
              <a:rect l="l" t="t" r="r" b="b"/>
              <a:pathLst>
                <a:path w="2539" h="4445">
                  <a:moveTo>
                    <a:pt x="2286" y="0"/>
                  </a:moveTo>
                  <a:lnTo>
                    <a:pt x="0" y="2108"/>
                  </a:lnTo>
                  <a:lnTo>
                    <a:pt x="0" y="4305"/>
                  </a:lnTo>
                  <a:lnTo>
                    <a:pt x="2286" y="2197"/>
                  </a:lnTo>
                  <a:lnTo>
                    <a:pt x="2286" y="0"/>
                  </a:lnTo>
                  <a:close/>
                </a:path>
              </a:pathLst>
            </a:custGeom>
            <a:solidFill>
              <a:srgbClr val="5F8CB9"/>
            </a:solidFill>
          </p:spPr>
          <p:txBody>
            <a:bodyPr wrap="square" lIns="0" tIns="0" rIns="0" bIns="0" rtlCol="0"/>
            <a:lstStyle/>
            <a:p>
              <a:endParaRPr sz="1227"/>
            </a:p>
          </p:txBody>
        </p:sp>
        <p:sp>
          <p:nvSpPr>
            <p:cNvPr id="7228" name="object 7228"/>
            <p:cNvSpPr/>
            <p:nvPr/>
          </p:nvSpPr>
          <p:spPr>
            <a:xfrm>
              <a:off x="3513353" y="6977049"/>
              <a:ext cx="2540" cy="3810"/>
            </a:xfrm>
            <a:custGeom>
              <a:avLst/>
              <a:gdLst/>
              <a:ahLst/>
              <a:cxnLst/>
              <a:rect l="l" t="t" r="r" b="b"/>
              <a:pathLst>
                <a:path w="2539" h="3809">
                  <a:moveTo>
                    <a:pt x="2286" y="0"/>
                  </a:moveTo>
                  <a:lnTo>
                    <a:pt x="0" y="2108"/>
                  </a:lnTo>
                  <a:lnTo>
                    <a:pt x="0" y="3543"/>
                  </a:lnTo>
                  <a:lnTo>
                    <a:pt x="2286" y="1447"/>
                  </a:lnTo>
                  <a:lnTo>
                    <a:pt x="2286" y="0"/>
                  </a:lnTo>
                  <a:close/>
                </a:path>
              </a:pathLst>
            </a:custGeom>
            <a:solidFill>
              <a:srgbClr val="5F8CBA"/>
            </a:solidFill>
          </p:spPr>
          <p:txBody>
            <a:bodyPr wrap="square" lIns="0" tIns="0" rIns="0" bIns="0" rtlCol="0"/>
            <a:lstStyle/>
            <a:p>
              <a:endParaRPr sz="1227"/>
            </a:p>
          </p:txBody>
        </p:sp>
        <p:sp>
          <p:nvSpPr>
            <p:cNvPr id="7229" name="object 7229"/>
            <p:cNvSpPr/>
            <p:nvPr/>
          </p:nvSpPr>
          <p:spPr>
            <a:xfrm>
              <a:off x="3513353" y="6978497"/>
              <a:ext cx="2540" cy="4445"/>
            </a:xfrm>
            <a:custGeom>
              <a:avLst/>
              <a:gdLst/>
              <a:ahLst/>
              <a:cxnLst/>
              <a:rect l="l" t="t" r="r" b="b"/>
              <a:pathLst>
                <a:path w="2539" h="4445">
                  <a:moveTo>
                    <a:pt x="2286" y="0"/>
                  </a:moveTo>
                  <a:lnTo>
                    <a:pt x="0" y="2095"/>
                  </a:lnTo>
                  <a:lnTo>
                    <a:pt x="0" y="4292"/>
                  </a:lnTo>
                  <a:lnTo>
                    <a:pt x="2286" y="2184"/>
                  </a:lnTo>
                  <a:lnTo>
                    <a:pt x="2286" y="0"/>
                  </a:lnTo>
                  <a:close/>
                </a:path>
              </a:pathLst>
            </a:custGeom>
            <a:solidFill>
              <a:srgbClr val="608DBA"/>
            </a:solidFill>
          </p:spPr>
          <p:txBody>
            <a:bodyPr wrap="square" lIns="0" tIns="0" rIns="0" bIns="0" rtlCol="0"/>
            <a:lstStyle/>
            <a:p>
              <a:endParaRPr sz="1227"/>
            </a:p>
          </p:txBody>
        </p:sp>
        <p:sp>
          <p:nvSpPr>
            <p:cNvPr id="7230" name="object 7230"/>
            <p:cNvSpPr/>
            <p:nvPr/>
          </p:nvSpPr>
          <p:spPr>
            <a:xfrm>
              <a:off x="3513353" y="6980682"/>
              <a:ext cx="2540" cy="5080"/>
            </a:xfrm>
            <a:custGeom>
              <a:avLst/>
              <a:gdLst/>
              <a:ahLst/>
              <a:cxnLst/>
              <a:rect l="l" t="t" r="r" b="b"/>
              <a:pathLst>
                <a:path w="2539" h="5079">
                  <a:moveTo>
                    <a:pt x="2286" y="0"/>
                  </a:moveTo>
                  <a:lnTo>
                    <a:pt x="0" y="2108"/>
                  </a:lnTo>
                  <a:lnTo>
                    <a:pt x="0" y="3987"/>
                  </a:lnTo>
                  <a:lnTo>
                    <a:pt x="0" y="4521"/>
                  </a:lnTo>
                  <a:lnTo>
                    <a:pt x="228" y="4584"/>
                  </a:lnTo>
                  <a:lnTo>
                    <a:pt x="1219" y="4292"/>
                  </a:lnTo>
                  <a:lnTo>
                    <a:pt x="2286" y="3314"/>
                  </a:lnTo>
                  <a:lnTo>
                    <a:pt x="2286" y="1879"/>
                  </a:lnTo>
                  <a:lnTo>
                    <a:pt x="2286" y="0"/>
                  </a:lnTo>
                  <a:close/>
                </a:path>
              </a:pathLst>
            </a:custGeom>
            <a:solidFill>
              <a:srgbClr val="608DBB"/>
            </a:solidFill>
          </p:spPr>
          <p:txBody>
            <a:bodyPr wrap="square" lIns="0" tIns="0" rIns="0" bIns="0" rtlCol="0"/>
            <a:lstStyle/>
            <a:p>
              <a:endParaRPr sz="1227"/>
            </a:p>
          </p:txBody>
        </p:sp>
        <p:sp>
          <p:nvSpPr>
            <p:cNvPr id="7231" name="object 7231"/>
            <p:cNvSpPr/>
            <p:nvPr/>
          </p:nvSpPr>
          <p:spPr>
            <a:xfrm>
              <a:off x="3514572" y="6983996"/>
              <a:ext cx="1270" cy="1270"/>
            </a:xfrm>
            <a:custGeom>
              <a:avLst/>
              <a:gdLst/>
              <a:ahLst/>
              <a:cxnLst/>
              <a:rect l="l" t="t" r="r" b="b"/>
              <a:pathLst>
                <a:path w="1270" h="1270">
                  <a:moveTo>
                    <a:pt x="1066" y="0"/>
                  </a:moveTo>
                  <a:lnTo>
                    <a:pt x="0" y="977"/>
                  </a:lnTo>
                  <a:lnTo>
                    <a:pt x="1066" y="660"/>
                  </a:lnTo>
                  <a:lnTo>
                    <a:pt x="1066" y="0"/>
                  </a:lnTo>
                  <a:close/>
                </a:path>
              </a:pathLst>
            </a:custGeom>
            <a:solidFill>
              <a:srgbClr val="608EBC"/>
            </a:solidFill>
          </p:spPr>
          <p:txBody>
            <a:bodyPr wrap="square" lIns="0" tIns="0" rIns="0" bIns="0" rtlCol="0"/>
            <a:lstStyle/>
            <a:p>
              <a:endParaRPr sz="1227"/>
            </a:p>
          </p:txBody>
        </p:sp>
        <p:sp>
          <p:nvSpPr>
            <p:cNvPr id="7232" name="object 7232"/>
            <p:cNvSpPr/>
            <p:nvPr/>
          </p:nvSpPr>
          <p:spPr>
            <a:xfrm>
              <a:off x="3565461" y="6869087"/>
              <a:ext cx="19685" cy="6985"/>
            </a:xfrm>
            <a:custGeom>
              <a:avLst/>
              <a:gdLst/>
              <a:ahLst/>
              <a:cxnLst/>
              <a:rect l="l" t="t" r="r" b="b"/>
              <a:pathLst>
                <a:path w="19685" h="6984">
                  <a:moveTo>
                    <a:pt x="19608" y="889"/>
                  </a:moveTo>
                  <a:lnTo>
                    <a:pt x="16929" y="0"/>
                  </a:lnTo>
                  <a:lnTo>
                    <a:pt x="1168" y="4724"/>
                  </a:lnTo>
                  <a:lnTo>
                    <a:pt x="0" y="5080"/>
                  </a:lnTo>
                  <a:lnTo>
                    <a:pt x="457" y="6756"/>
                  </a:lnTo>
                  <a:lnTo>
                    <a:pt x="1625" y="6400"/>
                  </a:lnTo>
                  <a:lnTo>
                    <a:pt x="19608" y="889"/>
                  </a:lnTo>
                  <a:close/>
                </a:path>
              </a:pathLst>
            </a:custGeom>
            <a:solidFill>
              <a:srgbClr val="5B73A0"/>
            </a:solidFill>
          </p:spPr>
          <p:txBody>
            <a:bodyPr wrap="square" lIns="0" tIns="0" rIns="0" bIns="0" rtlCol="0"/>
            <a:lstStyle/>
            <a:p>
              <a:endParaRPr sz="1227"/>
            </a:p>
          </p:txBody>
        </p:sp>
        <p:sp>
          <p:nvSpPr>
            <p:cNvPr id="7233" name="object 7233"/>
            <p:cNvSpPr/>
            <p:nvPr/>
          </p:nvSpPr>
          <p:spPr>
            <a:xfrm>
              <a:off x="3562756" y="6874167"/>
              <a:ext cx="3175" cy="2540"/>
            </a:xfrm>
            <a:custGeom>
              <a:avLst/>
              <a:gdLst/>
              <a:ahLst/>
              <a:cxnLst/>
              <a:rect l="l" t="t" r="r" b="b"/>
              <a:pathLst>
                <a:path w="3175" h="2540">
                  <a:moveTo>
                    <a:pt x="3162" y="1676"/>
                  </a:moveTo>
                  <a:lnTo>
                    <a:pt x="2705" y="0"/>
                  </a:lnTo>
                  <a:lnTo>
                    <a:pt x="1143" y="469"/>
                  </a:lnTo>
                  <a:lnTo>
                    <a:pt x="0" y="812"/>
                  </a:lnTo>
                  <a:lnTo>
                    <a:pt x="469" y="2501"/>
                  </a:lnTo>
                  <a:lnTo>
                    <a:pt x="1600" y="2159"/>
                  </a:lnTo>
                  <a:lnTo>
                    <a:pt x="1854" y="2082"/>
                  </a:lnTo>
                  <a:lnTo>
                    <a:pt x="3162" y="1676"/>
                  </a:lnTo>
                  <a:close/>
                </a:path>
              </a:pathLst>
            </a:custGeom>
            <a:solidFill>
              <a:srgbClr val="5B74A1"/>
            </a:solidFill>
          </p:spPr>
          <p:txBody>
            <a:bodyPr wrap="square" lIns="0" tIns="0" rIns="0" bIns="0" rtlCol="0"/>
            <a:lstStyle/>
            <a:p>
              <a:endParaRPr sz="1227"/>
            </a:p>
          </p:txBody>
        </p:sp>
        <p:sp>
          <p:nvSpPr>
            <p:cNvPr id="7234" name="object 7234"/>
            <p:cNvSpPr/>
            <p:nvPr/>
          </p:nvSpPr>
          <p:spPr>
            <a:xfrm>
              <a:off x="3561270" y="6874980"/>
              <a:ext cx="2540" cy="2540"/>
            </a:xfrm>
            <a:custGeom>
              <a:avLst/>
              <a:gdLst/>
              <a:ahLst/>
              <a:cxnLst/>
              <a:rect l="l" t="t" r="r" b="b"/>
              <a:pathLst>
                <a:path w="2539" h="2540">
                  <a:moveTo>
                    <a:pt x="1485" y="0"/>
                  </a:moveTo>
                  <a:lnTo>
                    <a:pt x="0" y="444"/>
                  </a:lnTo>
                  <a:lnTo>
                    <a:pt x="457" y="2146"/>
                  </a:lnTo>
                  <a:lnTo>
                    <a:pt x="1955" y="1689"/>
                  </a:lnTo>
                  <a:lnTo>
                    <a:pt x="1485" y="0"/>
                  </a:lnTo>
                  <a:close/>
                </a:path>
              </a:pathLst>
            </a:custGeom>
            <a:solidFill>
              <a:srgbClr val="5B75A1"/>
            </a:solidFill>
          </p:spPr>
          <p:txBody>
            <a:bodyPr wrap="square" lIns="0" tIns="0" rIns="0" bIns="0" rtlCol="0"/>
            <a:lstStyle/>
            <a:p>
              <a:endParaRPr sz="1227"/>
            </a:p>
          </p:txBody>
        </p:sp>
        <p:sp>
          <p:nvSpPr>
            <p:cNvPr id="7235" name="object 7235"/>
            <p:cNvSpPr/>
            <p:nvPr/>
          </p:nvSpPr>
          <p:spPr>
            <a:xfrm>
              <a:off x="3560114" y="6875424"/>
              <a:ext cx="1905" cy="2540"/>
            </a:xfrm>
            <a:custGeom>
              <a:avLst/>
              <a:gdLst/>
              <a:ahLst/>
              <a:cxnLst/>
              <a:rect l="l" t="t" r="r" b="b"/>
              <a:pathLst>
                <a:path w="1904" h="2540">
                  <a:moveTo>
                    <a:pt x="1155" y="0"/>
                  </a:moveTo>
                  <a:lnTo>
                    <a:pt x="0" y="342"/>
                  </a:lnTo>
                  <a:lnTo>
                    <a:pt x="469" y="2057"/>
                  </a:lnTo>
                  <a:lnTo>
                    <a:pt x="1612" y="1701"/>
                  </a:lnTo>
                  <a:lnTo>
                    <a:pt x="1155" y="0"/>
                  </a:lnTo>
                  <a:close/>
                </a:path>
              </a:pathLst>
            </a:custGeom>
            <a:solidFill>
              <a:srgbClr val="5C75A2"/>
            </a:solidFill>
          </p:spPr>
          <p:txBody>
            <a:bodyPr wrap="square" lIns="0" tIns="0" rIns="0" bIns="0" rtlCol="0"/>
            <a:lstStyle/>
            <a:p>
              <a:endParaRPr sz="1227"/>
            </a:p>
          </p:txBody>
        </p:sp>
        <p:sp>
          <p:nvSpPr>
            <p:cNvPr id="7236" name="object 7236"/>
            <p:cNvSpPr/>
            <p:nvPr/>
          </p:nvSpPr>
          <p:spPr>
            <a:xfrm>
              <a:off x="3558654" y="6875767"/>
              <a:ext cx="2540" cy="2540"/>
            </a:xfrm>
            <a:custGeom>
              <a:avLst/>
              <a:gdLst/>
              <a:ahLst/>
              <a:cxnLst/>
              <a:rect l="l" t="t" r="r" b="b"/>
              <a:pathLst>
                <a:path w="2539" h="2540">
                  <a:moveTo>
                    <a:pt x="1460" y="0"/>
                  </a:moveTo>
                  <a:lnTo>
                    <a:pt x="0" y="444"/>
                  </a:lnTo>
                  <a:lnTo>
                    <a:pt x="482" y="2158"/>
                  </a:lnTo>
                  <a:lnTo>
                    <a:pt x="1930" y="1714"/>
                  </a:lnTo>
                  <a:lnTo>
                    <a:pt x="1460" y="0"/>
                  </a:lnTo>
                  <a:close/>
                </a:path>
              </a:pathLst>
            </a:custGeom>
            <a:solidFill>
              <a:srgbClr val="5C75A3"/>
            </a:solidFill>
          </p:spPr>
          <p:txBody>
            <a:bodyPr wrap="square" lIns="0" tIns="0" rIns="0" bIns="0" rtlCol="0"/>
            <a:lstStyle/>
            <a:p>
              <a:endParaRPr sz="1227"/>
            </a:p>
          </p:txBody>
        </p:sp>
        <p:sp>
          <p:nvSpPr>
            <p:cNvPr id="7237" name="object 7237"/>
            <p:cNvSpPr/>
            <p:nvPr/>
          </p:nvSpPr>
          <p:spPr>
            <a:xfrm>
              <a:off x="3557460" y="6876211"/>
              <a:ext cx="1905" cy="2540"/>
            </a:xfrm>
            <a:custGeom>
              <a:avLst/>
              <a:gdLst/>
              <a:ahLst/>
              <a:cxnLst/>
              <a:rect l="l" t="t" r="r" b="b"/>
              <a:pathLst>
                <a:path w="1904" h="2540">
                  <a:moveTo>
                    <a:pt x="1193" y="0"/>
                  </a:moveTo>
                  <a:lnTo>
                    <a:pt x="0" y="355"/>
                  </a:lnTo>
                  <a:lnTo>
                    <a:pt x="495" y="2070"/>
                  </a:lnTo>
                  <a:lnTo>
                    <a:pt x="647" y="2019"/>
                  </a:lnTo>
                  <a:lnTo>
                    <a:pt x="1676" y="1714"/>
                  </a:lnTo>
                  <a:lnTo>
                    <a:pt x="1193" y="0"/>
                  </a:lnTo>
                  <a:close/>
                </a:path>
              </a:pathLst>
            </a:custGeom>
            <a:solidFill>
              <a:srgbClr val="5C76A3"/>
            </a:solidFill>
          </p:spPr>
          <p:txBody>
            <a:bodyPr wrap="square" lIns="0" tIns="0" rIns="0" bIns="0" rtlCol="0"/>
            <a:lstStyle/>
            <a:p>
              <a:endParaRPr sz="1227"/>
            </a:p>
          </p:txBody>
        </p:sp>
        <p:sp>
          <p:nvSpPr>
            <p:cNvPr id="7238" name="object 7238"/>
            <p:cNvSpPr/>
            <p:nvPr/>
          </p:nvSpPr>
          <p:spPr>
            <a:xfrm>
              <a:off x="3555936" y="6876567"/>
              <a:ext cx="2540" cy="2540"/>
            </a:xfrm>
            <a:custGeom>
              <a:avLst/>
              <a:gdLst/>
              <a:ahLst/>
              <a:cxnLst/>
              <a:rect l="l" t="t" r="r" b="b"/>
              <a:pathLst>
                <a:path w="2539" h="2540">
                  <a:moveTo>
                    <a:pt x="1523" y="0"/>
                  </a:moveTo>
                  <a:lnTo>
                    <a:pt x="0" y="457"/>
                  </a:lnTo>
                  <a:lnTo>
                    <a:pt x="469" y="2197"/>
                  </a:lnTo>
                  <a:lnTo>
                    <a:pt x="2019" y="1714"/>
                  </a:lnTo>
                  <a:lnTo>
                    <a:pt x="1523" y="0"/>
                  </a:lnTo>
                  <a:close/>
                </a:path>
              </a:pathLst>
            </a:custGeom>
            <a:solidFill>
              <a:srgbClr val="5C77A4"/>
            </a:solidFill>
          </p:spPr>
          <p:txBody>
            <a:bodyPr wrap="square" lIns="0" tIns="0" rIns="0" bIns="0" rtlCol="0"/>
            <a:lstStyle/>
            <a:p>
              <a:endParaRPr sz="1227"/>
            </a:p>
          </p:txBody>
        </p:sp>
        <p:sp>
          <p:nvSpPr>
            <p:cNvPr id="7239" name="object 7239"/>
            <p:cNvSpPr/>
            <p:nvPr/>
          </p:nvSpPr>
          <p:spPr>
            <a:xfrm>
              <a:off x="3553295" y="6877024"/>
              <a:ext cx="3175" cy="2540"/>
            </a:xfrm>
            <a:custGeom>
              <a:avLst/>
              <a:gdLst/>
              <a:ahLst/>
              <a:cxnLst/>
              <a:rect l="l" t="t" r="r" b="b"/>
              <a:pathLst>
                <a:path w="3175" h="2540">
                  <a:moveTo>
                    <a:pt x="3111" y="1739"/>
                  </a:moveTo>
                  <a:lnTo>
                    <a:pt x="2641" y="0"/>
                  </a:lnTo>
                  <a:lnTo>
                    <a:pt x="1460" y="355"/>
                  </a:lnTo>
                  <a:lnTo>
                    <a:pt x="0" y="787"/>
                  </a:lnTo>
                  <a:lnTo>
                    <a:pt x="482" y="2540"/>
                  </a:lnTo>
                  <a:lnTo>
                    <a:pt x="1955" y="2082"/>
                  </a:lnTo>
                  <a:lnTo>
                    <a:pt x="3111" y="1739"/>
                  </a:lnTo>
                  <a:close/>
                </a:path>
              </a:pathLst>
            </a:custGeom>
            <a:solidFill>
              <a:srgbClr val="5C78A4"/>
            </a:solidFill>
          </p:spPr>
          <p:txBody>
            <a:bodyPr wrap="square" lIns="0" tIns="0" rIns="0" bIns="0" rtlCol="0"/>
            <a:lstStyle/>
            <a:p>
              <a:endParaRPr sz="1227"/>
            </a:p>
          </p:txBody>
        </p:sp>
        <p:sp>
          <p:nvSpPr>
            <p:cNvPr id="7240" name="object 7240"/>
            <p:cNvSpPr/>
            <p:nvPr/>
          </p:nvSpPr>
          <p:spPr>
            <a:xfrm>
              <a:off x="3551834" y="6877812"/>
              <a:ext cx="2540" cy="2540"/>
            </a:xfrm>
            <a:custGeom>
              <a:avLst/>
              <a:gdLst/>
              <a:ahLst/>
              <a:cxnLst/>
              <a:rect l="l" t="t" r="r" b="b"/>
              <a:pathLst>
                <a:path w="2539" h="2540">
                  <a:moveTo>
                    <a:pt x="1460" y="0"/>
                  </a:moveTo>
                  <a:lnTo>
                    <a:pt x="0" y="444"/>
                  </a:lnTo>
                  <a:lnTo>
                    <a:pt x="482" y="2197"/>
                  </a:lnTo>
                  <a:lnTo>
                    <a:pt x="1943" y="1752"/>
                  </a:lnTo>
                  <a:lnTo>
                    <a:pt x="1460" y="0"/>
                  </a:lnTo>
                  <a:close/>
                </a:path>
              </a:pathLst>
            </a:custGeom>
            <a:solidFill>
              <a:srgbClr val="5C78A5"/>
            </a:solidFill>
          </p:spPr>
          <p:txBody>
            <a:bodyPr wrap="square" lIns="0" tIns="0" rIns="0" bIns="0" rtlCol="0"/>
            <a:lstStyle/>
            <a:p>
              <a:endParaRPr sz="1227"/>
            </a:p>
          </p:txBody>
        </p:sp>
        <p:sp>
          <p:nvSpPr>
            <p:cNvPr id="7241" name="object 7241"/>
            <p:cNvSpPr/>
            <p:nvPr/>
          </p:nvSpPr>
          <p:spPr>
            <a:xfrm>
              <a:off x="3549104" y="6878256"/>
              <a:ext cx="3810" cy="3175"/>
            </a:xfrm>
            <a:custGeom>
              <a:avLst/>
              <a:gdLst/>
              <a:ahLst/>
              <a:cxnLst/>
              <a:rect l="l" t="t" r="r" b="b"/>
              <a:pathLst>
                <a:path w="3810" h="3175">
                  <a:moveTo>
                    <a:pt x="3213" y="1752"/>
                  </a:moveTo>
                  <a:lnTo>
                    <a:pt x="2730" y="0"/>
                  </a:lnTo>
                  <a:lnTo>
                    <a:pt x="1587" y="342"/>
                  </a:lnTo>
                  <a:lnTo>
                    <a:pt x="0" y="812"/>
                  </a:lnTo>
                  <a:lnTo>
                    <a:pt x="482" y="2590"/>
                  </a:lnTo>
                  <a:lnTo>
                    <a:pt x="2070" y="2108"/>
                  </a:lnTo>
                  <a:lnTo>
                    <a:pt x="2832" y="1866"/>
                  </a:lnTo>
                  <a:lnTo>
                    <a:pt x="3213" y="1752"/>
                  </a:lnTo>
                  <a:close/>
                </a:path>
              </a:pathLst>
            </a:custGeom>
            <a:solidFill>
              <a:srgbClr val="5C79A6"/>
            </a:solidFill>
          </p:spPr>
          <p:txBody>
            <a:bodyPr wrap="square" lIns="0" tIns="0" rIns="0" bIns="0" rtlCol="0"/>
            <a:lstStyle/>
            <a:p>
              <a:endParaRPr sz="1227"/>
            </a:p>
          </p:txBody>
        </p:sp>
        <p:sp>
          <p:nvSpPr>
            <p:cNvPr id="7242" name="object 7242"/>
            <p:cNvSpPr/>
            <p:nvPr/>
          </p:nvSpPr>
          <p:spPr>
            <a:xfrm>
              <a:off x="3547960" y="6879069"/>
              <a:ext cx="1905" cy="2540"/>
            </a:xfrm>
            <a:custGeom>
              <a:avLst/>
              <a:gdLst/>
              <a:ahLst/>
              <a:cxnLst/>
              <a:rect l="l" t="t" r="r" b="b"/>
              <a:pathLst>
                <a:path w="1904" h="2540">
                  <a:moveTo>
                    <a:pt x="1143" y="0"/>
                  </a:moveTo>
                  <a:lnTo>
                    <a:pt x="0" y="342"/>
                  </a:lnTo>
                  <a:lnTo>
                    <a:pt x="482" y="2133"/>
                  </a:lnTo>
                  <a:lnTo>
                    <a:pt x="1193" y="1905"/>
                  </a:lnTo>
                  <a:lnTo>
                    <a:pt x="1625" y="1778"/>
                  </a:lnTo>
                  <a:lnTo>
                    <a:pt x="1143" y="0"/>
                  </a:lnTo>
                  <a:close/>
                </a:path>
              </a:pathLst>
            </a:custGeom>
            <a:solidFill>
              <a:srgbClr val="5C7AA6"/>
            </a:solidFill>
          </p:spPr>
          <p:txBody>
            <a:bodyPr wrap="square" lIns="0" tIns="0" rIns="0" bIns="0" rtlCol="0"/>
            <a:lstStyle/>
            <a:p>
              <a:endParaRPr sz="1227"/>
            </a:p>
          </p:txBody>
        </p:sp>
        <p:sp>
          <p:nvSpPr>
            <p:cNvPr id="7243" name="object 7243"/>
            <p:cNvSpPr/>
            <p:nvPr/>
          </p:nvSpPr>
          <p:spPr>
            <a:xfrm>
              <a:off x="3546487" y="6879412"/>
              <a:ext cx="2540" cy="2540"/>
            </a:xfrm>
            <a:custGeom>
              <a:avLst/>
              <a:gdLst/>
              <a:ahLst/>
              <a:cxnLst/>
              <a:rect l="l" t="t" r="r" b="b"/>
              <a:pathLst>
                <a:path w="2539" h="2540">
                  <a:moveTo>
                    <a:pt x="1473" y="0"/>
                  </a:moveTo>
                  <a:lnTo>
                    <a:pt x="0" y="444"/>
                  </a:lnTo>
                  <a:lnTo>
                    <a:pt x="495" y="2235"/>
                  </a:lnTo>
                  <a:lnTo>
                    <a:pt x="1955" y="1790"/>
                  </a:lnTo>
                  <a:lnTo>
                    <a:pt x="1473" y="0"/>
                  </a:lnTo>
                  <a:close/>
                </a:path>
              </a:pathLst>
            </a:custGeom>
            <a:solidFill>
              <a:srgbClr val="5C7AA7"/>
            </a:solidFill>
          </p:spPr>
          <p:txBody>
            <a:bodyPr wrap="square" lIns="0" tIns="0" rIns="0" bIns="0" rtlCol="0"/>
            <a:lstStyle/>
            <a:p>
              <a:endParaRPr sz="1227"/>
            </a:p>
          </p:txBody>
        </p:sp>
        <p:sp>
          <p:nvSpPr>
            <p:cNvPr id="7244" name="object 7244"/>
            <p:cNvSpPr/>
            <p:nvPr/>
          </p:nvSpPr>
          <p:spPr>
            <a:xfrm>
              <a:off x="3545319" y="6879856"/>
              <a:ext cx="1905" cy="2540"/>
            </a:xfrm>
            <a:custGeom>
              <a:avLst/>
              <a:gdLst/>
              <a:ahLst/>
              <a:cxnLst/>
              <a:rect l="l" t="t" r="r" b="b"/>
              <a:pathLst>
                <a:path w="1904" h="2540">
                  <a:moveTo>
                    <a:pt x="1168" y="0"/>
                  </a:moveTo>
                  <a:lnTo>
                    <a:pt x="0" y="355"/>
                  </a:lnTo>
                  <a:lnTo>
                    <a:pt x="495" y="2146"/>
                  </a:lnTo>
                  <a:lnTo>
                    <a:pt x="1181" y="1943"/>
                  </a:lnTo>
                  <a:lnTo>
                    <a:pt x="1663" y="1790"/>
                  </a:lnTo>
                  <a:lnTo>
                    <a:pt x="1168" y="0"/>
                  </a:lnTo>
                  <a:close/>
                </a:path>
              </a:pathLst>
            </a:custGeom>
            <a:solidFill>
              <a:srgbClr val="5C7AA8"/>
            </a:solidFill>
          </p:spPr>
          <p:txBody>
            <a:bodyPr wrap="square" lIns="0" tIns="0" rIns="0" bIns="0" rtlCol="0"/>
            <a:lstStyle/>
            <a:p>
              <a:endParaRPr sz="1227"/>
            </a:p>
          </p:txBody>
        </p:sp>
        <p:sp>
          <p:nvSpPr>
            <p:cNvPr id="7245" name="object 7245"/>
            <p:cNvSpPr/>
            <p:nvPr/>
          </p:nvSpPr>
          <p:spPr>
            <a:xfrm>
              <a:off x="3543858" y="6880212"/>
              <a:ext cx="2540" cy="2540"/>
            </a:xfrm>
            <a:custGeom>
              <a:avLst/>
              <a:gdLst/>
              <a:ahLst/>
              <a:cxnLst/>
              <a:rect l="l" t="t" r="r" b="b"/>
              <a:pathLst>
                <a:path w="2539" h="2540">
                  <a:moveTo>
                    <a:pt x="1460" y="0"/>
                  </a:moveTo>
                  <a:lnTo>
                    <a:pt x="0" y="431"/>
                  </a:lnTo>
                  <a:lnTo>
                    <a:pt x="495" y="2235"/>
                  </a:lnTo>
                  <a:lnTo>
                    <a:pt x="1955" y="1790"/>
                  </a:lnTo>
                  <a:lnTo>
                    <a:pt x="1460" y="0"/>
                  </a:lnTo>
                  <a:close/>
                </a:path>
              </a:pathLst>
            </a:custGeom>
            <a:solidFill>
              <a:srgbClr val="5C7BA8"/>
            </a:solidFill>
          </p:spPr>
          <p:txBody>
            <a:bodyPr wrap="square" lIns="0" tIns="0" rIns="0" bIns="0" rtlCol="0"/>
            <a:lstStyle/>
            <a:p>
              <a:endParaRPr sz="1227"/>
            </a:p>
          </p:txBody>
        </p:sp>
        <p:sp>
          <p:nvSpPr>
            <p:cNvPr id="7246" name="object 7246"/>
            <p:cNvSpPr/>
            <p:nvPr/>
          </p:nvSpPr>
          <p:spPr>
            <a:xfrm>
              <a:off x="3542296" y="6880644"/>
              <a:ext cx="2540" cy="2540"/>
            </a:xfrm>
            <a:custGeom>
              <a:avLst/>
              <a:gdLst/>
              <a:ahLst/>
              <a:cxnLst/>
              <a:rect l="l" t="t" r="r" b="b"/>
              <a:pathLst>
                <a:path w="2539" h="2540">
                  <a:moveTo>
                    <a:pt x="1562" y="0"/>
                  </a:moveTo>
                  <a:lnTo>
                    <a:pt x="0" y="469"/>
                  </a:lnTo>
                  <a:lnTo>
                    <a:pt x="495" y="2285"/>
                  </a:lnTo>
                  <a:lnTo>
                    <a:pt x="812" y="2184"/>
                  </a:lnTo>
                  <a:lnTo>
                    <a:pt x="2057" y="1803"/>
                  </a:lnTo>
                  <a:lnTo>
                    <a:pt x="1562" y="0"/>
                  </a:lnTo>
                  <a:close/>
                </a:path>
              </a:pathLst>
            </a:custGeom>
            <a:solidFill>
              <a:srgbClr val="5C7CA8"/>
            </a:solidFill>
          </p:spPr>
          <p:txBody>
            <a:bodyPr wrap="square" lIns="0" tIns="0" rIns="0" bIns="0" rtlCol="0"/>
            <a:lstStyle/>
            <a:p>
              <a:endParaRPr sz="1227"/>
            </a:p>
          </p:txBody>
        </p:sp>
        <p:sp>
          <p:nvSpPr>
            <p:cNvPr id="7247" name="object 7247"/>
            <p:cNvSpPr/>
            <p:nvPr/>
          </p:nvSpPr>
          <p:spPr>
            <a:xfrm>
              <a:off x="3541128" y="6881114"/>
              <a:ext cx="1905" cy="2540"/>
            </a:xfrm>
            <a:custGeom>
              <a:avLst/>
              <a:gdLst/>
              <a:ahLst/>
              <a:cxnLst/>
              <a:rect l="l" t="t" r="r" b="b"/>
              <a:pathLst>
                <a:path w="1904" h="2540">
                  <a:moveTo>
                    <a:pt x="1168" y="0"/>
                  </a:moveTo>
                  <a:lnTo>
                    <a:pt x="0" y="355"/>
                  </a:lnTo>
                  <a:lnTo>
                    <a:pt x="495" y="2171"/>
                  </a:lnTo>
                  <a:lnTo>
                    <a:pt x="1663" y="1816"/>
                  </a:lnTo>
                  <a:lnTo>
                    <a:pt x="1168" y="0"/>
                  </a:lnTo>
                  <a:close/>
                </a:path>
              </a:pathLst>
            </a:custGeom>
            <a:solidFill>
              <a:srgbClr val="5C7CA9"/>
            </a:solidFill>
          </p:spPr>
          <p:txBody>
            <a:bodyPr wrap="square" lIns="0" tIns="0" rIns="0" bIns="0" rtlCol="0"/>
            <a:lstStyle/>
            <a:p>
              <a:endParaRPr sz="1227"/>
            </a:p>
          </p:txBody>
        </p:sp>
        <p:sp>
          <p:nvSpPr>
            <p:cNvPr id="7248" name="object 7248"/>
            <p:cNvSpPr/>
            <p:nvPr/>
          </p:nvSpPr>
          <p:spPr>
            <a:xfrm>
              <a:off x="3539667" y="6881469"/>
              <a:ext cx="2540" cy="2540"/>
            </a:xfrm>
            <a:custGeom>
              <a:avLst/>
              <a:gdLst/>
              <a:ahLst/>
              <a:cxnLst/>
              <a:rect l="l" t="t" r="r" b="b"/>
              <a:pathLst>
                <a:path w="2539" h="2540">
                  <a:moveTo>
                    <a:pt x="1460" y="0"/>
                  </a:moveTo>
                  <a:lnTo>
                    <a:pt x="0" y="431"/>
                  </a:lnTo>
                  <a:lnTo>
                    <a:pt x="495" y="2260"/>
                  </a:lnTo>
                  <a:lnTo>
                    <a:pt x="1955" y="1816"/>
                  </a:lnTo>
                  <a:lnTo>
                    <a:pt x="1460" y="0"/>
                  </a:lnTo>
                  <a:close/>
                </a:path>
              </a:pathLst>
            </a:custGeom>
            <a:solidFill>
              <a:srgbClr val="5C7CAA"/>
            </a:solidFill>
          </p:spPr>
          <p:txBody>
            <a:bodyPr wrap="square" lIns="0" tIns="0" rIns="0" bIns="0" rtlCol="0"/>
            <a:lstStyle/>
            <a:p>
              <a:endParaRPr sz="1227"/>
            </a:p>
          </p:txBody>
        </p:sp>
        <p:sp>
          <p:nvSpPr>
            <p:cNvPr id="7249" name="object 7249"/>
            <p:cNvSpPr/>
            <p:nvPr/>
          </p:nvSpPr>
          <p:spPr>
            <a:xfrm>
              <a:off x="3538601" y="6881901"/>
              <a:ext cx="1905" cy="2540"/>
            </a:xfrm>
            <a:custGeom>
              <a:avLst/>
              <a:gdLst/>
              <a:ahLst/>
              <a:cxnLst/>
              <a:rect l="l" t="t" r="r" b="b"/>
              <a:pathLst>
                <a:path w="1904" h="2540">
                  <a:moveTo>
                    <a:pt x="1066" y="0"/>
                  </a:moveTo>
                  <a:lnTo>
                    <a:pt x="0" y="317"/>
                  </a:lnTo>
                  <a:lnTo>
                    <a:pt x="508" y="2158"/>
                  </a:lnTo>
                  <a:lnTo>
                    <a:pt x="1562" y="1828"/>
                  </a:lnTo>
                  <a:lnTo>
                    <a:pt x="1066" y="0"/>
                  </a:lnTo>
                  <a:close/>
                </a:path>
              </a:pathLst>
            </a:custGeom>
            <a:solidFill>
              <a:srgbClr val="5D7DAA"/>
            </a:solidFill>
          </p:spPr>
          <p:txBody>
            <a:bodyPr wrap="square" lIns="0" tIns="0" rIns="0" bIns="0" rtlCol="0"/>
            <a:lstStyle/>
            <a:p>
              <a:endParaRPr sz="1227"/>
            </a:p>
          </p:txBody>
        </p:sp>
        <p:sp>
          <p:nvSpPr>
            <p:cNvPr id="7250" name="object 7250"/>
            <p:cNvSpPr/>
            <p:nvPr/>
          </p:nvSpPr>
          <p:spPr>
            <a:xfrm>
              <a:off x="3537140" y="6882219"/>
              <a:ext cx="2540" cy="2540"/>
            </a:xfrm>
            <a:custGeom>
              <a:avLst/>
              <a:gdLst/>
              <a:ahLst/>
              <a:cxnLst/>
              <a:rect l="l" t="t" r="r" b="b"/>
              <a:pathLst>
                <a:path w="2539" h="2540">
                  <a:moveTo>
                    <a:pt x="1460" y="0"/>
                  </a:moveTo>
                  <a:lnTo>
                    <a:pt x="0" y="444"/>
                  </a:lnTo>
                  <a:lnTo>
                    <a:pt x="508" y="2286"/>
                  </a:lnTo>
                  <a:lnTo>
                    <a:pt x="1968" y="1841"/>
                  </a:lnTo>
                  <a:lnTo>
                    <a:pt x="1460" y="0"/>
                  </a:lnTo>
                  <a:close/>
                </a:path>
              </a:pathLst>
            </a:custGeom>
            <a:solidFill>
              <a:srgbClr val="5D7DAB"/>
            </a:solidFill>
          </p:spPr>
          <p:txBody>
            <a:bodyPr wrap="square" lIns="0" tIns="0" rIns="0" bIns="0" rtlCol="0"/>
            <a:lstStyle/>
            <a:p>
              <a:endParaRPr sz="1227"/>
            </a:p>
          </p:txBody>
        </p:sp>
        <p:sp>
          <p:nvSpPr>
            <p:cNvPr id="7251" name="object 7251"/>
            <p:cNvSpPr/>
            <p:nvPr/>
          </p:nvSpPr>
          <p:spPr>
            <a:xfrm>
              <a:off x="3535972" y="6882663"/>
              <a:ext cx="1905" cy="2540"/>
            </a:xfrm>
            <a:custGeom>
              <a:avLst/>
              <a:gdLst/>
              <a:ahLst/>
              <a:cxnLst/>
              <a:rect l="l" t="t" r="r" b="b"/>
              <a:pathLst>
                <a:path w="1904" h="2540">
                  <a:moveTo>
                    <a:pt x="1168" y="0"/>
                  </a:moveTo>
                  <a:lnTo>
                    <a:pt x="0" y="342"/>
                  </a:lnTo>
                  <a:lnTo>
                    <a:pt x="508" y="2197"/>
                  </a:lnTo>
                  <a:lnTo>
                    <a:pt x="1676" y="1841"/>
                  </a:lnTo>
                  <a:lnTo>
                    <a:pt x="1168" y="0"/>
                  </a:lnTo>
                  <a:close/>
                </a:path>
              </a:pathLst>
            </a:custGeom>
            <a:solidFill>
              <a:srgbClr val="5D7EAB"/>
            </a:solidFill>
          </p:spPr>
          <p:txBody>
            <a:bodyPr wrap="square" lIns="0" tIns="0" rIns="0" bIns="0" rtlCol="0"/>
            <a:lstStyle/>
            <a:p>
              <a:endParaRPr sz="1227"/>
            </a:p>
          </p:txBody>
        </p:sp>
        <p:sp>
          <p:nvSpPr>
            <p:cNvPr id="7252" name="object 7252"/>
            <p:cNvSpPr/>
            <p:nvPr/>
          </p:nvSpPr>
          <p:spPr>
            <a:xfrm>
              <a:off x="3533267" y="6883006"/>
              <a:ext cx="3810" cy="3175"/>
            </a:xfrm>
            <a:custGeom>
              <a:avLst/>
              <a:gdLst/>
              <a:ahLst/>
              <a:cxnLst/>
              <a:rect l="l" t="t" r="r" b="b"/>
              <a:pathLst>
                <a:path w="3810" h="3175">
                  <a:moveTo>
                    <a:pt x="3213" y="1854"/>
                  </a:moveTo>
                  <a:lnTo>
                    <a:pt x="2705" y="0"/>
                  </a:lnTo>
                  <a:lnTo>
                    <a:pt x="1143" y="469"/>
                  </a:lnTo>
                  <a:lnTo>
                    <a:pt x="0" y="812"/>
                  </a:lnTo>
                  <a:lnTo>
                    <a:pt x="508" y="2679"/>
                  </a:lnTo>
                  <a:lnTo>
                    <a:pt x="1651" y="2336"/>
                  </a:lnTo>
                  <a:lnTo>
                    <a:pt x="3213" y="1854"/>
                  </a:lnTo>
                  <a:close/>
                </a:path>
              </a:pathLst>
            </a:custGeom>
            <a:solidFill>
              <a:srgbClr val="5D7FAC"/>
            </a:solidFill>
          </p:spPr>
          <p:txBody>
            <a:bodyPr wrap="square" lIns="0" tIns="0" rIns="0" bIns="0" rtlCol="0"/>
            <a:lstStyle/>
            <a:p>
              <a:endParaRPr sz="1227"/>
            </a:p>
          </p:txBody>
        </p:sp>
        <p:sp>
          <p:nvSpPr>
            <p:cNvPr id="7253" name="object 7253"/>
            <p:cNvSpPr/>
            <p:nvPr/>
          </p:nvSpPr>
          <p:spPr>
            <a:xfrm>
              <a:off x="3531768" y="6883819"/>
              <a:ext cx="2540" cy="2540"/>
            </a:xfrm>
            <a:custGeom>
              <a:avLst/>
              <a:gdLst/>
              <a:ahLst/>
              <a:cxnLst/>
              <a:rect l="l" t="t" r="r" b="b"/>
              <a:pathLst>
                <a:path w="2539" h="2540">
                  <a:moveTo>
                    <a:pt x="1498" y="0"/>
                  </a:moveTo>
                  <a:lnTo>
                    <a:pt x="0" y="457"/>
                  </a:lnTo>
                  <a:lnTo>
                    <a:pt x="520" y="2324"/>
                  </a:lnTo>
                  <a:lnTo>
                    <a:pt x="2006" y="1866"/>
                  </a:lnTo>
                  <a:lnTo>
                    <a:pt x="1498" y="0"/>
                  </a:lnTo>
                  <a:close/>
                </a:path>
              </a:pathLst>
            </a:custGeom>
            <a:solidFill>
              <a:srgbClr val="5D7FAD"/>
            </a:solidFill>
          </p:spPr>
          <p:txBody>
            <a:bodyPr wrap="square" lIns="0" tIns="0" rIns="0" bIns="0" rtlCol="0"/>
            <a:lstStyle/>
            <a:p>
              <a:endParaRPr sz="1227"/>
            </a:p>
          </p:txBody>
        </p:sp>
        <p:sp>
          <p:nvSpPr>
            <p:cNvPr id="7254" name="object 7254"/>
            <p:cNvSpPr/>
            <p:nvPr/>
          </p:nvSpPr>
          <p:spPr>
            <a:xfrm>
              <a:off x="3530333" y="6884276"/>
              <a:ext cx="2540" cy="2540"/>
            </a:xfrm>
            <a:custGeom>
              <a:avLst/>
              <a:gdLst/>
              <a:ahLst/>
              <a:cxnLst/>
              <a:rect l="l" t="t" r="r" b="b"/>
              <a:pathLst>
                <a:path w="2539" h="2540">
                  <a:moveTo>
                    <a:pt x="1435" y="0"/>
                  </a:moveTo>
                  <a:lnTo>
                    <a:pt x="0" y="431"/>
                  </a:lnTo>
                  <a:lnTo>
                    <a:pt x="508" y="2311"/>
                  </a:lnTo>
                  <a:lnTo>
                    <a:pt x="1955" y="1866"/>
                  </a:lnTo>
                  <a:lnTo>
                    <a:pt x="1435" y="0"/>
                  </a:lnTo>
                  <a:close/>
                </a:path>
              </a:pathLst>
            </a:custGeom>
            <a:solidFill>
              <a:srgbClr val="5D80AD"/>
            </a:solidFill>
          </p:spPr>
          <p:txBody>
            <a:bodyPr wrap="square" lIns="0" tIns="0" rIns="0" bIns="0" rtlCol="0"/>
            <a:lstStyle/>
            <a:p>
              <a:endParaRPr sz="1227"/>
            </a:p>
          </p:txBody>
        </p:sp>
        <p:sp>
          <p:nvSpPr>
            <p:cNvPr id="7255" name="object 7255"/>
            <p:cNvSpPr/>
            <p:nvPr/>
          </p:nvSpPr>
          <p:spPr>
            <a:xfrm>
              <a:off x="3529164" y="6884708"/>
              <a:ext cx="1905" cy="2540"/>
            </a:xfrm>
            <a:custGeom>
              <a:avLst/>
              <a:gdLst/>
              <a:ahLst/>
              <a:cxnLst/>
              <a:rect l="l" t="t" r="r" b="b"/>
              <a:pathLst>
                <a:path w="1904" h="2540">
                  <a:moveTo>
                    <a:pt x="1168" y="0"/>
                  </a:moveTo>
                  <a:lnTo>
                    <a:pt x="0" y="342"/>
                  </a:lnTo>
                  <a:lnTo>
                    <a:pt x="533" y="2235"/>
                  </a:lnTo>
                  <a:lnTo>
                    <a:pt x="1676" y="1879"/>
                  </a:lnTo>
                  <a:lnTo>
                    <a:pt x="1168" y="0"/>
                  </a:lnTo>
                  <a:close/>
                </a:path>
              </a:pathLst>
            </a:custGeom>
            <a:solidFill>
              <a:srgbClr val="5D81AD"/>
            </a:solidFill>
          </p:spPr>
          <p:txBody>
            <a:bodyPr wrap="square" lIns="0" tIns="0" rIns="0" bIns="0" rtlCol="0"/>
            <a:lstStyle/>
            <a:p>
              <a:endParaRPr sz="1227"/>
            </a:p>
          </p:txBody>
        </p:sp>
        <p:sp>
          <p:nvSpPr>
            <p:cNvPr id="7256" name="object 7256"/>
            <p:cNvSpPr/>
            <p:nvPr/>
          </p:nvSpPr>
          <p:spPr>
            <a:xfrm>
              <a:off x="3527590" y="6885051"/>
              <a:ext cx="2540" cy="2540"/>
            </a:xfrm>
            <a:custGeom>
              <a:avLst/>
              <a:gdLst/>
              <a:ahLst/>
              <a:cxnLst/>
              <a:rect l="l" t="t" r="r" b="b"/>
              <a:pathLst>
                <a:path w="2539" h="2540">
                  <a:moveTo>
                    <a:pt x="1574" y="0"/>
                  </a:moveTo>
                  <a:lnTo>
                    <a:pt x="0" y="482"/>
                  </a:lnTo>
                  <a:lnTo>
                    <a:pt x="508" y="2374"/>
                  </a:lnTo>
                  <a:lnTo>
                    <a:pt x="2108" y="1892"/>
                  </a:lnTo>
                  <a:lnTo>
                    <a:pt x="1574" y="0"/>
                  </a:lnTo>
                  <a:close/>
                </a:path>
              </a:pathLst>
            </a:custGeom>
            <a:solidFill>
              <a:srgbClr val="5E81AE"/>
            </a:solidFill>
          </p:spPr>
          <p:txBody>
            <a:bodyPr wrap="square" lIns="0" tIns="0" rIns="0" bIns="0" rtlCol="0"/>
            <a:lstStyle/>
            <a:p>
              <a:endParaRPr sz="1227"/>
            </a:p>
          </p:txBody>
        </p:sp>
        <p:sp>
          <p:nvSpPr>
            <p:cNvPr id="7257" name="object 7257"/>
            <p:cNvSpPr/>
            <p:nvPr/>
          </p:nvSpPr>
          <p:spPr>
            <a:xfrm>
              <a:off x="3526434" y="6885533"/>
              <a:ext cx="1905" cy="2540"/>
            </a:xfrm>
            <a:custGeom>
              <a:avLst/>
              <a:gdLst/>
              <a:ahLst/>
              <a:cxnLst/>
              <a:rect l="l" t="t" r="r" b="b"/>
              <a:pathLst>
                <a:path w="1904" h="2540">
                  <a:moveTo>
                    <a:pt x="1155" y="0"/>
                  </a:moveTo>
                  <a:lnTo>
                    <a:pt x="0" y="342"/>
                  </a:lnTo>
                  <a:lnTo>
                    <a:pt x="520" y="2247"/>
                  </a:lnTo>
                  <a:lnTo>
                    <a:pt x="1663" y="1892"/>
                  </a:lnTo>
                  <a:lnTo>
                    <a:pt x="1155" y="0"/>
                  </a:lnTo>
                  <a:close/>
                </a:path>
              </a:pathLst>
            </a:custGeom>
            <a:solidFill>
              <a:srgbClr val="5E81AF"/>
            </a:solidFill>
          </p:spPr>
          <p:txBody>
            <a:bodyPr wrap="square" lIns="0" tIns="0" rIns="0" bIns="0" rtlCol="0"/>
            <a:lstStyle/>
            <a:p>
              <a:endParaRPr sz="1227"/>
            </a:p>
          </p:txBody>
        </p:sp>
        <p:sp>
          <p:nvSpPr>
            <p:cNvPr id="7258" name="object 7258"/>
            <p:cNvSpPr/>
            <p:nvPr/>
          </p:nvSpPr>
          <p:spPr>
            <a:xfrm>
              <a:off x="3523805" y="6885876"/>
              <a:ext cx="3175" cy="3175"/>
            </a:xfrm>
            <a:custGeom>
              <a:avLst/>
              <a:gdLst/>
              <a:ahLst/>
              <a:cxnLst/>
              <a:rect l="l" t="t" r="r" b="b"/>
              <a:pathLst>
                <a:path w="3175" h="3175">
                  <a:moveTo>
                    <a:pt x="3149" y="1905"/>
                  </a:moveTo>
                  <a:lnTo>
                    <a:pt x="2628" y="0"/>
                  </a:lnTo>
                  <a:lnTo>
                    <a:pt x="1168" y="431"/>
                  </a:lnTo>
                  <a:lnTo>
                    <a:pt x="0" y="787"/>
                  </a:lnTo>
                  <a:lnTo>
                    <a:pt x="533" y="2705"/>
                  </a:lnTo>
                  <a:lnTo>
                    <a:pt x="1308" y="2463"/>
                  </a:lnTo>
                  <a:lnTo>
                    <a:pt x="1701" y="2349"/>
                  </a:lnTo>
                  <a:lnTo>
                    <a:pt x="3149" y="1905"/>
                  </a:lnTo>
                  <a:close/>
                </a:path>
              </a:pathLst>
            </a:custGeom>
            <a:solidFill>
              <a:srgbClr val="5E82AF"/>
            </a:solidFill>
          </p:spPr>
          <p:txBody>
            <a:bodyPr wrap="square" lIns="0" tIns="0" rIns="0" bIns="0" rtlCol="0"/>
            <a:lstStyle/>
            <a:p>
              <a:endParaRPr sz="1227"/>
            </a:p>
          </p:txBody>
        </p:sp>
        <p:sp>
          <p:nvSpPr>
            <p:cNvPr id="7259" name="object 7259"/>
            <p:cNvSpPr/>
            <p:nvPr/>
          </p:nvSpPr>
          <p:spPr>
            <a:xfrm>
              <a:off x="3522345" y="6886664"/>
              <a:ext cx="2540" cy="2540"/>
            </a:xfrm>
            <a:custGeom>
              <a:avLst/>
              <a:gdLst/>
              <a:ahLst/>
              <a:cxnLst/>
              <a:rect l="l" t="t" r="r" b="b"/>
              <a:pathLst>
                <a:path w="2539" h="2540">
                  <a:moveTo>
                    <a:pt x="1460" y="0"/>
                  </a:moveTo>
                  <a:lnTo>
                    <a:pt x="0" y="431"/>
                  </a:lnTo>
                  <a:lnTo>
                    <a:pt x="533" y="2362"/>
                  </a:lnTo>
                  <a:lnTo>
                    <a:pt x="1993" y="1917"/>
                  </a:lnTo>
                  <a:lnTo>
                    <a:pt x="1460" y="0"/>
                  </a:lnTo>
                  <a:close/>
                </a:path>
              </a:pathLst>
            </a:custGeom>
            <a:solidFill>
              <a:srgbClr val="5E83B0"/>
            </a:solidFill>
          </p:spPr>
          <p:txBody>
            <a:bodyPr wrap="square" lIns="0" tIns="0" rIns="0" bIns="0" rtlCol="0"/>
            <a:lstStyle/>
            <a:p>
              <a:endParaRPr sz="1227"/>
            </a:p>
          </p:txBody>
        </p:sp>
        <p:sp>
          <p:nvSpPr>
            <p:cNvPr id="7260" name="object 7260"/>
            <p:cNvSpPr/>
            <p:nvPr/>
          </p:nvSpPr>
          <p:spPr>
            <a:xfrm>
              <a:off x="3519614" y="6887095"/>
              <a:ext cx="3810" cy="3175"/>
            </a:xfrm>
            <a:custGeom>
              <a:avLst/>
              <a:gdLst/>
              <a:ahLst/>
              <a:cxnLst/>
              <a:rect l="l" t="t" r="r" b="b"/>
              <a:pathLst>
                <a:path w="3810" h="3175">
                  <a:moveTo>
                    <a:pt x="3263" y="1930"/>
                  </a:moveTo>
                  <a:lnTo>
                    <a:pt x="2730" y="0"/>
                  </a:lnTo>
                  <a:lnTo>
                    <a:pt x="1587" y="342"/>
                  </a:lnTo>
                  <a:lnTo>
                    <a:pt x="0" y="825"/>
                  </a:lnTo>
                  <a:lnTo>
                    <a:pt x="533" y="2768"/>
                  </a:lnTo>
                  <a:lnTo>
                    <a:pt x="2120" y="2286"/>
                  </a:lnTo>
                  <a:lnTo>
                    <a:pt x="3263" y="1930"/>
                  </a:lnTo>
                  <a:close/>
                </a:path>
              </a:pathLst>
            </a:custGeom>
            <a:solidFill>
              <a:srgbClr val="5E83B1"/>
            </a:solidFill>
          </p:spPr>
          <p:txBody>
            <a:bodyPr wrap="square" lIns="0" tIns="0" rIns="0" bIns="0" rtlCol="0"/>
            <a:lstStyle/>
            <a:p>
              <a:endParaRPr sz="1227"/>
            </a:p>
          </p:txBody>
        </p:sp>
        <p:sp>
          <p:nvSpPr>
            <p:cNvPr id="7261" name="object 7261"/>
            <p:cNvSpPr/>
            <p:nvPr/>
          </p:nvSpPr>
          <p:spPr>
            <a:xfrm>
              <a:off x="3518166" y="6887921"/>
              <a:ext cx="2540" cy="2540"/>
            </a:xfrm>
            <a:custGeom>
              <a:avLst/>
              <a:gdLst/>
              <a:ahLst/>
              <a:cxnLst/>
              <a:rect l="l" t="t" r="r" b="b"/>
              <a:pathLst>
                <a:path w="2539" h="2540">
                  <a:moveTo>
                    <a:pt x="1447" y="0"/>
                  </a:moveTo>
                  <a:lnTo>
                    <a:pt x="0" y="431"/>
                  </a:lnTo>
                  <a:lnTo>
                    <a:pt x="520" y="2387"/>
                  </a:lnTo>
                  <a:lnTo>
                    <a:pt x="1041" y="2235"/>
                  </a:lnTo>
                  <a:lnTo>
                    <a:pt x="1981" y="1943"/>
                  </a:lnTo>
                  <a:lnTo>
                    <a:pt x="1447" y="0"/>
                  </a:lnTo>
                  <a:close/>
                </a:path>
              </a:pathLst>
            </a:custGeom>
            <a:solidFill>
              <a:srgbClr val="5E84B2"/>
            </a:solidFill>
          </p:spPr>
          <p:txBody>
            <a:bodyPr wrap="square" lIns="0" tIns="0" rIns="0" bIns="0" rtlCol="0"/>
            <a:lstStyle/>
            <a:p>
              <a:endParaRPr sz="1227"/>
            </a:p>
          </p:txBody>
        </p:sp>
        <p:sp>
          <p:nvSpPr>
            <p:cNvPr id="7262" name="object 7262"/>
            <p:cNvSpPr/>
            <p:nvPr/>
          </p:nvSpPr>
          <p:spPr>
            <a:xfrm>
              <a:off x="3517011" y="6888353"/>
              <a:ext cx="1905" cy="2540"/>
            </a:xfrm>
            <a:custGeom>
              <a:avLst/>
              <a:gdLst/>
              <a:ahLst/>
              <a:cxnLst/>
              <a:rect l="l" t="t" r="r" b="b"/>
              <a:pathLst>
                <a:path w="1904" h="2540">
                  <a:moveTo>
                    <a:pt x="1155" y="0"/>
                  </a:moveTo>
                  <a:lnTo>
                    <a:pt x="0" y="355"/>
                  </a:lnTo>
                  <a:lnTo>
                    <a:pt x="533" y="2311"/>
                  </a:lnTo>
                  <a:lnTo>
                    <a:pt x="1676" y="1955"/>
                  </a:lnTo>
                  <a:lnTo>
                    <a:pt x="1155" y="0"/>
                  </a:lnTo>
                  <a:close/>
                </a:path>
              </a:pathLst>
            </a:custGeom>
            <a:solidFill>
              <a:srgbClr val="5E85B2"/>
            </a:solidFill>
          </p:spPr>
          <p:txBody>
            <a:bodyPr wrap="square" lIns="0" tIns="0" rIns="0" bIns="0" rtlCol="0"/>
            <a:lstStyle/>
            <a:p>
              <a:endParaRPr sz="1227"/>
            </a:p>
          </p:txBody>
        </p:sp>
        <p:sp>
          <p:nvSpPr>
            <p:cNvPr id="7263" name="object 7263"/>
            <p:cNvSpPr/>
            <p:nvPr/>
          </p:nvSpPr>
          <p:spPr>
            <a:xfrm>
              <a:off x="3514369" y="6888708"/>
              <a:ext cx="3175" cy="3175"/>
            </a:xfrm>
            <a:custGeom>
              <a:avLst/>
              <a:gdLst/>
              <a:ahLst/>
              <a:cxnLst/>
              <a:rect l="l" t="t" r="r" b="b"/>
              <a:pathLst>
                <a:path w="3175" h="3175">
                  <a:moveTo>
                    <a:pt x="3175" y="1955"/>
                  </a:moveTo>
                  <a:lnTo>
                    <a:pt x="2641" y="0"/>
                  </a:lnTo>
                  <a:lnTo>
                    <a:pt x="1143" y="444"/>
                  </a:lnTo>
                  <a:lnTo>
                    <a:pt x="0" y="787"/>
                  </a:lnTo>
                  <a:lnTo>
                    <a:pt x="546" y="2755"/>
                  </a:lnTo>
                  <a:lnTo>
                    <a:pt x="1638" y="2425"/>
                  </a:lnTo>
                  <a:lnTo>
                    <a:pt x="3175" y="1955"/>
                  </a:lnTo>
                  <a:close/>
                </a:path>
              </a:pathLst>
            </a:custGeom>
            <a:solidFill>
              <a:srgbClr val="5E86B3"/>
            </a:solidFill>
          </p:spPr>
          <p:txBody>
            <a:bodyPr wrap="square" lIns="0" tIns="0" rIns="0" bIns="0" rtlCol="0"/>
            <a:lstStyle/>
            <a:p>
              <a:endParaRPr sz="1227"/>
            </a:p>
          </p:txBody>
        </p:sp>
        <p:sp>
          <p:nvSpPr>
            <p:cNvPr id="7264" name="object 7264"/>
            <p:cNvSpPr/>
            <p:nvPr/>
          </p:nvSpPr>
          <p:spPr>
            <a:xfrm>
              <a:off x="3512616" y="6889254"/>
              <a:ext cx="2540" cy="3175"/>
            </a:xfrm>
            <a:custGeom>
              <a:avLst/>
              <a:gdLst/>
              <a:ahLst/>
              <a:cxnLst/>
              <a:rect l="l" t="t" r="r" b="b"/>
              <a:pathLst>
                <a:path w="2539" h="3175">
                  <a:moveTo>
                    <a:pt x="0" y="0"/>
                  </a:moveTo>
                  <a:lnTo>
                    <a:pt x="723" y="2628"/>
                  </a:lnTo>
                  <a:lnTo>
                    <a:pt x="1206" y="2552"/>
                  </a:lnTo>
                  <a:lnTo>
                    <a:pt x="2298" y="2209"/>
                  </a:lnTo>
                  <a:lnTo>
                    <a:pt x="1752" y="241"/>
                  </a:lnTo>
                  <a:lnTo>
                    <a:pt x="1193" y="406"/>
                  </a:lnTo>
                  <a:lnTo>
                    <a:pt x="0" y="0"/>
                  </a:lnTo>
                  <a:close/>
                </a:path>
              </a:pathLst>
            </a:custGeom>
            <a:solidFill>
              <a:srgbClr val="5E86B4"/>
            </a:solidFill>
          </p:spPr>
          <p:txBody>
            <a:bodyPr wrap="square" lIns="0" tIns="0" rIns="0" bIns="0" rtlCol="0"/>
            <a:lstStyle/>
            <a:p>
              <a:endParaRPr sz="1227"/>
            </a:p>
          </p:txBody>
        </p:sp>
        <p:sp>
          <p:nvSpPr>
            <p:cNvPr id="7265" name="object 7265"/>
            <p:cNvSpPr/>
            <p:nvPr/>
          </p:nvSpPr>
          <p:spPr>
            <a:xfrm>
              <a:off x="3509467" y="6888187"/>
              <a:ext cx="4445" cy="3810"/>
            </a:xfrm>
            <a:custGeom>
              <a:avLst/>
              <a:gdLst/>
              <a:ahLst/>
              <a:cxnLst/>
              <a:rect l="l" t="t" r="r" b="b"/>
              <a:pathLst>
                <a:path w="4445" h="3809">
                  <a:moveTo>
                    <a:pt x="3886" y="3759"/>
                  </a:moveTo>
                  <a:lnTo>
                    <a:pt x="3149" y="1066"/>
                  </a:lnTo>
                  <a:lnTo>
                    <a:pt x="1765" y="596"/>
                  </a:lnTo>
                  <a:lnTo>
                    <a:pt x="0" y="0"/>
                  </a:lnTo>
                  <a:lnTo>
                    <a:pt x="736" y="2667"/>
                  </a:lnTo>
                  <a:lnTo>
                    <a:pt x="2489" y="3276"/>
                  </a:lnTo>
                  <a:lnTo>
                    <a:pt x="3886" y="3759"/>
                  </a:lnTo>
                  <a:close/>
                </a:path>
              </a:pathLst>
            </a:custGeom>
            <a:solidFill>
              <a:srgbClr val="5E87B4"/>
            </a:solidFill>
          </p:spPr>
          <p:txBody>
            <a:bodyPr wrap="square" lIns="0" tIns="0" rIns="0" bIns="0" rtlCol="0"/>
            <a:lstStyle/>
            <a:p>
              <a:endParaRPr sz="1227"/>
            </a:p>
          </p:txBody>
        </p:sp>
        <p:sp>
          <p:nvSpPr>
            <p:cNvPr id="7266" name="object 7266"/>
            <p:cNvSpPr/>
            <p:nvPr/>
          </p:nvSpPr>
          <p:spPr>
            <a:xfrm>
              <a:off x="3507778" y="6887616"/>
              <a:ext cx="2540" cy="3810"/>
            </a:xfrm>
            <a:custGeom>
              <a:avLst/>
              <a:gdLst/>
              <a:ahLst/>
              <a:cxnLst/>
              <a:rect l="l" t="t" r="r" b="b"/>
              <a:pathLst>
                <a:path w="2539" h="3809">
                  <a:moveTo>
                    <a:pt x="0" y="0"/>
                  </a:moveTo>
                  <a:lnTo>
                    <a:pt x="698" y="2628"/>
                  </a:lnTo>
                  <a:lnTo>
                    <a:pt x="2425" y="3238"/>
                  </a:lnTo>
                  <a:lnTo>
                    <a:pt x="1689" y="571"/>
                  </a:lnTo>
                  <a:lnTo>
                    <a:pt x="0" y="0"/>
                  </a:lnTo>
                  <a:close/>
                </a:path>
              </a:pathLst>
            </a:custGeom>
            <a:solidFill>
              <a:srgbClr val="5E88B5"/>
            </a:solidFill>
          </p:spPr>
          <p:txBody>
            <a:bodyPr wrap="square" lIns="0" tIns="0" rIns="0" bIns="0" rtlCol="0"/>
            <a:lstStyle/>
            <a:p>
              <a:endParaRPr sz="1227"/>
            </a:p>
          </p:txBody>
        </p:sp>
        <p:sp>
          <p:nvSpPr>
            <p:cNvPr id="7267" name="object 7267"/>
            <p:cNvSpPr/>
            <p:nvPr/>
          </p:nvSpPr>
          <p:spPr>
            <a:xfrm>
              <a:off x="3506330" y="6887121"/>
              <a:ext cx="2540" cy="3175"/>
            </a:xfrm>
            <a:custGeom>
              <a:avLst/>
              <a:gdLst/>
              <a:ahLst/>
              <a:cxnLst/>
              <a:rect l="l" t="t" r="r" b="b"/>
              <a:pathLst>
                <a:path w="2539" h="3175">
                  <a:moveTo>
                    <a:pt x="0" y="0"/>
                  </a:moveTo>
                  <a:lnTo>
                    <a:pt x="723" y="2628"/>
                  </a:lnTo>
                  <a:lnTo>
                    <a:pt x="2146" y="3124"/>
                  </a:lnTo>
                  <a:lnTo>
                    <a:pt x="1447" y="495"/>
                  </a:lnTo>
                  <a:lnTo>
                    <a:pt x="0" y="0"/>
                  </a:lnTo>
                  <a:close/>
                </a:path>
              </a:pathLst>
            </a:custGeom>
            <a:solidFill>
              <a:srgbClr val="5E88B6"/>
            </a:solidFill>
          </p:spPr>
          <p:txBody>
            <a:bodyPr wrap="square" lIns="0" tIns="0" rIns="0" bIns="0" rtlCol="0"/>
            <a:lstStyle/>
            <a:p>
              <a:endParaRPr sz="1227"/>
            </a:p>
          </p:txBody>
        </p:sp>
        <p:sp>
          <p:nvSpPr>
            <p:cNvPr id="7268" name="object 7268"/>
            <p:cNvSpPr/>
            <p:nvPr/>
          </p:nvSpPr>
          <p:spPr>
            <a:xfrm>
              <a:off x="3504488" y="6886498"/>
              <a:ext cx="3175" cy="3810"/>
            </a:xfrm>
            <a:custGeom>
              <a:avLst/>
              <a:gdLst/>
              <a:ahLst/>
              <a:cxnLst/>
              <a:rect l="l" t="t" r="r" b="b"/>
              <a:pathLst>
                <a:path w="3175" h="3809">
                  <a:moveTo>
                    <a:pt x="0" y="0"/>
                  </a:moveTo>
                  <a:lnTo>
                    <a:pt x="711" y="2603"/>
                  </a:lnTo>
                  <a:lnTo>
                    <a:pt x="2565" y="3251"/>
                  </a:lnTo>
                  <a:lnTo>
                    <a:pt x="1841" y="622"/>
                  </a:lnTo>
                  <a:lnTo>
                    <a:pt x="0" y="0"/>
                  </a:lnTo>
                  <a:close/>
                </a:path>
              </a:pathLst>
            </a:custGeom>
            <a:solidFill>
              <a:srgbClr val="5F88B6"/>
            </a:solidFill>
          </p:spPr>
          <p:txBody>
            <a:bodyPr wrap="square" lIns="0" tIns="0" rIns="0" bIns="0" rtlCol="0"/>
            <a:lstStyle/>
            <a:p>
              <a:endParaRPr sz="1227"/>
            </a:p>
          </p:txBody>
        </p:sp>
        <p:sp>
          <p:nvSpPr>
            <p:cNvPr id="7269" name="object 7269"/>
            <p:cNvSpPr/>
            <p:nvPr/>
          </p:nvSpPr>
          <p:spPr>
            <a:xfrm>
              <a:off x="3503117" y="6886029"/>
              <a:ext cx="2540" cy="3175"/>
            </a:xfrm>
            <a:custGeom>
              <a:avLst/>
              <a:gdLst/>
              <a:ahLst/>
              <a:cxnLst/>
              <a:rect l="l" t="t" r="r" b="b"/>
              <a:pathLst>
                <a:path w="2539" h="3175">
                  <a:moveTo>
                    <a:pt x="0" y="0"/>
                  </a:moveTo>
                  <a:lnTo>
                    <a:pt x="711" y="2603"/>
                  </a:lnTo>
                  <a:lnTo>
                    <a:pt x="1206" y="2768"/>
                  </a:lnTo>
                  <a:lnTo>
                    <a:pt x="2082" y="3073"/>
                  </a:lnTo>
                  <a:lnTo>
                    <a:pt x="1371" y="469"/>
                  </a:lnTo>
                  <a:lnTo>
                    <a:pt x="0" y="0"/>
                  </a:lnTo>
                  <a:close/>
                </a:path>
              </a:pathLst>
            </a:custGeom>
            <a:solidFill>
              <a:srgbClr val="5F89B6"/>
            </a:solidFill>
          </p:spPr>
          <p:txBody>
            <a:bodyPr wrap="square" lIns="0" tIns="0" rIns="0" bIns="0" rtlCol="0"/>
            <a:lstStyle/>
            <a:p>
              <a:endParaRPr sz="1227"/>
            </a:p>
          </p:txBody>
        </p:sp>
        <p:sp>
          <p:nvSpPr>
            <p:cNvPr id="7270" name="object 7270"/>
            <p:cNvSpPr/>
            <p:nvPr/>
          </p:nvSpPr>
          <p:spPr>
            <a:xfrm>
              <a:off x="3501326" y="6885419"/>
              <a:ext cx="2540" cy="3810"/>
            </a:xfrm>
            <a:custGeom>
              <a:avLst/>
              <a:gdLst/>
              <a:ahLst/>
              <a:cxnLst/>
              <a:rect l="l" t="t" r="r" b="b"/>
              <a:pathLst>
                <a:path w="2539" h="3809">
                  <a:moveTo>
                    <a:pt x="0" y="0"/>
                  </a:moveTo>
                  <a:lnTo>
                    <a:pt x="711" y="2590"/>
                  </a:lnTo>
                  <a:lnTo>
                    <a:pt x="1282" y="2794"/>
                  </a:lnTo>
                  <a:lnTo>
                    <a:pt x="2501" y="3213"/>
                  </a:lnTo>
                  <a:lnTo>
                    <a:pt x="1790" y="609"/>
                  </a:lnTo>
                  <a:lnTo>
                    <a:pt x="0" y="0"/>
                  </a:lnTo>
                  <a:close/>
                </a:path>
              </a:pathLst>
            </a:custGeom>
            <a:solidFill>
              <a:srgbClr val="5F8AB7"/>
            </a:solidFill>
          </p:spPr>
          <p:txBody>
            <a:bodyPr wrap="square" lIns="0" tIns="0" rIns="0" bIns="0" rtlCol="0"/>
            <a:lstStyle/>
            <a:p>
              <a:endParaRPr sz="1227"/>
            </a:p>
          </p:txBody>
        </p:sp>
        <p:sp>
          <p:nvSpPr>
            <p:cNvPr id="7271" name="object 7271"/>
            <p:cNvSpPr/>
            <p:nvPr/>
          </p:nvSpPr>
          <p:spPr>
            <a:xfrm>
              <a:off x="3498215" y="6884365"/>
              <a:ext cx="4445" cy="3810"/>
            </a:xfrm>
            <a:custGeom>
              <a:avLst/>
              <a:gdLst/>
              <a:ahLst/>
              <a:cxnLst/>
              <a:rect l="l" t="t" r="r" b="b"/>
              <a:pathLst>
                <a:path w="4445" h="3809">
                  <a:moveTo>
                    <a:pt x="3822" y="3644"/>
                  </a:moveTo>
                  <a:lnTo>
                    <a:pt x="3111" y="1054"/>
                  </a:lnTo>
                  <a:lnTo>
                    <a:pt x="1739" y="596"/>
                  </a:lnTo>
                  <a:lnTo>
                    <a:pt x="0" y="0"/>
                  </a:lnTo>
                  <a:lnTo>
                    <a:pt x="698" y="2552"/>
                  </a:lnTo>
                  <a:lnTo>
                    <a:pt x="2451" y="3162"/>
                  </a:lnTo>
                  <a:lnTo>
                    <a:pt x="3822" y="3644"/>
                  </a:lnTo>
                  <a:close/>
                </a:path>
              </a:pathLst>
            </a:custGeom>
            <a:solidFill>
              <a:srgbClr val="5F8AB8"/>
            </a:solidFill>
          </p:spPr>
          <p:txBody>
            <a:bodyPr wrap="square" lIns="0" tIns="0" rIns="0" bIns="0" rtlCol="0"/>
            <a:lstStyle/>
            <a:p>
              <a:endParaRPr sz="1227"/>
            </a:p>
          </p:txBody>
        </p:sp>
        <p:sp>
          <p:nvSpPr>
            <p:cNvPr id="7272" name="object 7272"/>
            <p:cNvSpPr/>
            <p:nvPr/>
          </p:nvSpPr>
          <p:spPr>
            <a:xfrm>
              <a:off x="3496818" y="6883895"/>
              <a:ext cx="2540" cy="3175"/>
            </a:xfrm>
            <a:custGeom>
              <a:avLst/>
              <a:gdLst/>
              <a:ahLst/>
              <a:cxnLst/>
              <a:rect l="l" t="t" r="r" b="b"/>
              <a:pathLst>
                <a:path w="2539" h="3175">
                  <a:moveTo>
                    <a:pt x="0" y="0"/>
                  </a:moveTo>
                  <a:lnTo>
                    <a:pt x="698" y="2539"/>
                  </a:lnTo>
                  <a:lnTo>
                    <a:pt x="1816" y="2920"/>
                  </a:lnTo>
                  <a:lnTo>
                    <a:pt x="2095" y="3022"/>
                  </a:lnTo>
                  <a:lnTo>
                    <a:pt x="1397" y="469"/>
                  </a:lnTo>
                  <a:lnTo>
                    <a:pt x="0" y="0"/>
                  </a:lnTo>
                  <a:close/>
                </a:path>
              </a:pathLst>
            </a:custGeom>
            <a:solidFill>
              <a:srgbClr val="5F8BB8"/>
            </a:solidFill>
          </p:spPr>
          <p:txBody>
            <a:bodyPr wrap="square" lIns="0" tIns="0" rIns="0" bIns="0" rtlCol="0"/>
            <a:lstStyle/>
            <a:p>
              <a:endParaRPr sz="1227"/>
            </a:p>
          </p:txBody>
        </p:sp>
        <p:sp>
          <p:nvSpPr>
            <p:cNvPr id="7273" name="object 7273"/>
            <p:cNvSpPr/>
            <p:nvPr/>
          </p:nvSpPr>
          <p:spPr>
            <a:xfrm>
              <a:off x="3494989" y="6883273"/>
              <a:ext cx="2540" cy="3175"/>
            </a:xfrm>
            <a:custGeom>
              <a:avLst/>
              <a:gdLst/>
              <a:ahLst/>
              <a:cxnLst/>
              <a:rect l="l" t="t" r="r" b="b"/>
              <a:pathLst>
                <a:path w="2539" h="3175">
                  <a:moveTo>
                    <a:pt x="0" y="0"/>
                  </a:moveTo>
                  <a:lnTo>
                    <a:pt x="685" y="2514"/>
                  </a:lnTo>
                  <a:lnTo>
                    <a:pt x="1600" y="2844"/>
                  </a:lnTo>
                  <a:lnTo>
                    <a:pt x="2527" y="3162"/>
                  </a:lnTo>
                  <a:lnTo>
                    <a:pt x="1828" y="622"/>
                  </a:lnTo>
                  <a:lnTo>
                    <a:pt x="0" y="0"/>
                  </a:lnTo>
                  <a:close/>
                </a:path>
              </a:pathLst>
            </a:custGeom>
            <a:solidFill>
              <a:srgbClr val="5F8CB9"/>
            </a:solidFill>
          </p:spPr>
          <p:txBody>
            <a:bodyPr wrap="square" lIns="0" tIns="0" rIns="0" bIns="0" rtlCol="0"/>
            <a:lstStyle/>
            <a:p>
              <a:endParaRPr sz="1227"/>
            </a:p>
          </p:txBody>
        </p:sp>
        <p:sp>
          <p:nvSpPr>
            <p:cNvPr id="7274" name="object 7274"/>
            <p:cNvSpPr/>
            <p:nvPr/>
          </p:nvSpPr>
          <p:spPr>
            <a:xfrm>
              <a:off x="3493376" y="6882727"/>
              <a:ext cx="2540" cy="3175"/>
            </a:xfrm>
            <a:custGeom>
              <a:avLst/>
              <a:gdLst/>
              <a:ahLst/>
              <a:cxnLst/>
              <a:rect l="l" t="t" r="r" b="b"/>
              <a:pathLst>
                <a:path w="2539" h="3175">
                  <a:moveTo>
                    <a:pt x="0" y="0"/>
                  </a:moveTo>
                  <a:lnTo>
                    <a:pt x="660" y="2489"/>
                  </a:lnTo>
                  <a:lnTo>
                    <a:pt x="1485" y="2781"/>
                  </a:lnTo>
                  <a:lnTo>
                    <a:pt x="2298" y="3060"/>
                  </a:lnTo>
                  <a:lnTo>
                    <a:pt x="1612" y="546"/>
                  </a:lnTo>
                  <a:lnTo>
                    <a:pt x="0" y="0"/>
                  </a:lnTo>
                  <a:close/>
                </a:path>
              </a:pathLst>
            </a:custGeom>
            <a:solidFill>
              <a:srgbClr val="5F8CBA"/>
            </a:solidFill>
          </p:spPr>
          <p:txBody>
            <a:bodyPr wrap="square" lIns="0" tIns="0" rIns="0" bIns="0" rtlCol="0"/>
            <a:lstStyle/>
            <a:p>
              <a:endParaRPr sz="1227"/>
            </a:p>
          </p:txBody>
        </p:sp>
        <p:sp>
          <p:nvSpPr>
            <p:cNvPr id="7275" name="object 7275"/>
            <p:cNvSpPr/>
            <p:nvPr/>
          </p:nvSpPr>
          <p:spPr>
            <a:xfrm>
              <a:off x="3491814" y="6882193"/>
              <a:ext cx="2540" cy="3175"/>
            </a:xfrm>
            <a:custGeom>
              <a:avLst/>
              <a:gdLst/>
              <a:ahLst/>
              <a:cxnLst/>
              <a:rect l="l" t="t" r="r" b="b"/>
              <a:pathLst>
                <a:path w="2539" h="3175">
                  <a:moveTo>
                    <a:pt x="0" y="0"/>
                  </a:moveTo>
                  <a:lnTo>
                    <a:pt x="685" y="2489"/>
                  </a:lnTo>
                  <a:lnTo>
                    <a:pt x="2222" y="3022"/>
                  </a:lnTo>
                  <a:lnTo>
                    <a:pt x="1562" y="533"/>
                  </a:lnTo>
                  <a:lnTo>
                    <a:pt x="0" y="0"/>
                  </a:lnTo>
                  <a:close/>
                </a:path>
              </a:pathLst>
            </a:custGeom>
            <a:solidFill>
              <a:srgbClr val="608DBA"/>
            </a:solidFill>
          </p:spPr>
          <p:txBody>
            <a:bodyPr wrap="square" lIns="0" tIns="0" rIns="0" bIns="0" rtlCol="0"/>
            <a:lstStyle/>
            <a:p>
              <a:endParaRPr sz="1227"/>
            </a:p>
          </p:txBody>
        </p:sp>
        <p:sp>
          <p:nvSpPr>
            <p:cNvPr id="7276" name="object 7276"/>
            <p:cNvSpPr/>
            <p:nvPr/>
          </p:nvSpPr>
          <p:spPr>
            <a:xfrm>
              <a:off x="3488702" y="6881139"/>
              <a:ext cx="3810" cy="3810"/>
            </a:xfrm>
            <a:custGeom>
              <a:avLst/>
              <a:gdLst/>
              <a:ahLst/>
              <a:cxnLst/>
              <a:rect l="l" t="t" r="r" b="b"/>
              <a:pathLst>
                <a:path w="3810" h="3809">
                  <a:moveTo>
                    <a:pt x="3797" y="3543"/>
                  </a:moveTo>
                  <a:lnTo>
                    <a:pt x="3111" y="1054"/>
                  </a:lnTo>
                  <a:lnTo>
                    <a:pt x="1358" y="469"/>
                  </a:lnTo>
                  <a:lnTo>
                    <a:pt x="0" y="0"/>
                  </a:lnTo>
                  <a:lnTo>
                    <a:pt x="673" y="2463"/>
                  </a:lnTo>
                  <a:lnTo>
                    <a:pt x="2032" y="2933"/>
                  </a:lnTo>
                  <a:lnTo>
                    <a:pt x="2349" y="3048"/>
                  </a:lnTo>
                  <a:lnTo>
                    <a:pt x="3797" y="3543"/>
                  </a:lnTo>
                  <a:close/>
                </a:path>
              </a:pathLst>
            </a:custGeom>
            <a:solidFill>
              <a:srgbClr val="608DBB"/>
            </a:solidFill>
          </p:spPr>
          <p:txBody>
            <a:bodyPr wrap="square" lIns="0" tIns="0" rIns="0" bIns="0" rtlCol="0"/>
            <a:lstStyle/>
            <a:p>
              <a:endParaRPr sz="1227"/>
            </a:p>
          </p:txBody>
        </p:sp>
        <p:sp>
          <p:nvSpPr>
            <p:cNvPr id="7277" name="object 7277"/>
            <p:cNvSpPr/>
            <p:nvPr/>
          </p:nvSpPr>
          <p:spPr>
            <a:xfrm>
              <a:off x="3486861" y="6880517"/>
              <a:ext cx="2540" cy="3175"/>
            </a:xfrm>
            <a:custGeom>
              <a:avLst/>
              <a:gdLst/>
              <a:ahLst/>
              <a:cxnLst/>
              <a:rect l="l" t="t" r="r" b="b"/>
              <a:pathLst>
                <a:path w="2539" h="3175">
                  <a:moveTo>
                    <a:pt x="0" y="0"/>
                  </a:moveTo>
                  <a:lnTo>
                    <a:pt x="660" y="2438"/>
                  </a:lnTo>
                  <a:lnTo>
                    <a:pt x="1803" y="2832"/>
                  </a:lnTo>
                  <a:lnTo>
                    <a:pt x="2514" y="3086"/>
                  </a:lnTo>
                  <a:lnTo>
                    <a:pt x="1841" y="622"/>
                  </a:lnTo>
                  <a:lnTo>
                    <a:pt x="0" y="0"/>
                  </a:lnTo>
                  <a:close/>
                </a:path>
              </a:pathLst>
            </a:custGeom>
            <a:solidFill>
              <a:srgbClr val="608EBC"/>
            </a:solidFill>
          </p:spPr>
          <p:txBody>
            <a:bodyPr wrap="square" lIns="0" tIns="0" rIns="0" bIns="0" rtlCol="0"/>
            <a:lstStyle/>
            <a:p>
              <a:endParaRPr sz="1227"/>
            </a:p>
          </p:txBody>
        </p:sp>
        <p:sp>
          <p:nvSpPr>
            <p:cNvPr id="7278" name="object 7278"/>
            <p:cNvSpPr/>
            <p:nvPr/>
          </p:nvSpPr>
          <p:spPr>
            <a:xfrm>
              <a:off x="3485489" y="6880047"/>
              <a:ext cx="2540" cy="3175"/>
            </a:xfrm>
            <a:custGeom>
              <a:avLst/>
              <a:gdLst/>
              <a:ahLst/>
              <a:cxnLst/>
              <a:rect l="l" t="t" r="r" b="b"/>
              <a:pathLst>
                <a:path w="2539" h="3175">
                  <a:moveTo>
                    <a:pt x="0" y="0"/>
                  </a:moveTo>
                  <a:lnTo>
                    <a:pt x="660" y="2425"/>
                  </a:lnTo>
                  <a:lnTo>
                    <a:pt x="1143" y="2590"/>
                  </a:lnTo>
                  <a:lnTo>
                    <a:pt x="2032" y="2908"/>
                  </a:lnTo>
                  <a:lnTo>
                    <a:pt x="1371" y="469"/>
                  </a:lnTo>
                  <a:lnTo>
                    <a:pt x="0" y="0"/>
                  </a:lnTo>
                  <a:close/>
                </a:path>
              </a:pathLst>
            </a:custGeom>
            <a:solidFill>
              <a:srgbClr val="608FBC"/>
            </a:solidFill>
          </p:spPr>
          <p:txBody>
            <a:bodyPr wrap="square" lIns="0" tIns="0" rIns="0" bIns="0" rtlCol="0"/>
            <a:lstStyle/>
            <a:p>
              <a:endParaRPr sz="1227"/>
            </a:p>
          </p:txBody>
        </p:sp>
        <p:sp>
          <p:nvSpPr>
            <p:cNvPr id="7279" name="object 7279"/>
            <p:cNvSpPr/>
            <p:nvPr/>
          </p:nvSpPr>
          <p:spPr>
            <a:xfrm>
              <a:off x="3482302" y="6878967"/>
              <a:ext cx="4445" cy="3810"/>
            </a:xfrm>
            <a:custGeom>
              <a:avLst/>
              <a:gdLst/>
              <a:ahLst/>
              <a:cxnLst/>
              <a:rect l="l" t="t" r="r" b="b"/>
              <a:pathLst>
                <a:path w="4445" h="3809">
                  <a:moveTo>
                    <a:pt x="3848" y="3505"/>
                  </a:moveTo>
                  <a:lnTo>
                    <a:pt x="3187" y="1079"/>
                  </a:lnTo>
                  <a:lnTo>
                    <a:pt x="1435" y="495"/>
                  </a:lnTo>
                  <a:lnTo>
                    <a:pt x="0" y="0"/>
                  </a:lnTo>
                  <a:lnTo>
                    <a:pt x="660" y="2400"/>
                  </a:lnTo>
                  <a:lnTo>
                    <a:pt x="2108" y="2895"/>
                  </a:lnTo>
                  <a:lnTo>
                    <a:pt x="3848" y="3505"/>
                  </a:lnTo>
                  <a:close/>
                </a:path>
              </a:pathLst>
            </a:custGeom>
            <a:solidFill>
              <a:srgbClr val="608FBD"/>
            </a:solidFill>
          </p:spPr>
          <p:txBody>
            <a:bodyPr wrap="square" lIns="0" tIns="0" rIns="0" bIns="0" rtlCol="0"/>
            <a:lstStyle/>
            <a:p>
              <a:endParaRPr sz="1227"/>
            </a:p>
          </p:txBody>
        </p:sp>
        <p:sp>
          <p:nvSpPr>
            <p:cNvPr id="7280" name="object 7280"/>
            <p:cNvSpPr/>
            <p:nvPr/>
          </p:nvSpPr>
          <p:spPr>
            <a:xfrm>
              <a:off x="3480600" y="6878396"/>
              <a:ext cx="2540" cy="3175"/>
            </a:xfrm>
            <a:custGeom>
              <a:avLst/>
              <a:gdLst/>
              <a:ahLst/>
              <a:cxnLst/>
              <a:rect l="l" t="t" r="r" b="b"/>
              <a:pathLst>
                <a:path w="2539" h="3175">
                  <a:moveTo>
                    <a:pt x="0" y="0"/>
                  </a:moveTo>
                  <a:lnTo>
                    <a:pt x="647" y="2374"/>
                  </a:lnTo>
                  <a:lnTo>
                    <a:pt x="2362" y="2971"/>
                  </a:lnTo>
                  <a:lnTo>
                    <a:pt x="1701" y="571"/>
                  </a:lnTo>
                  <a:lnTo>
                    <a:pt x="0" y="0"/>
                  </a:lnTo>
                  <a:close/>
                </a:path>
              </a:pathLst>
            </a:custGeom>
            <a:solidFill>
              <a:srgbClr val="6090BD"/>
            </a:solidFill>
          </p:spPr>
          <p:txBody>
            <a:bodyPr wrap="square" lIns="0" tIns="0" rIns="0" bIns="0" rtlCol="0"/>
            <a:lstStyle/>
            <a:p>
              <a:endParaRPr sz="1227"/>
            </a:p>
          </p:txBody>
        </p:sp>
        <p:sp>
          <p:nvSpPr>
            <p:cNvPr id="7281" name="object 7281"/>
            <p:cNvSpPr/>
            <p:nvPr/>
          </p:nvSpPr>
          <p:spPr>
            <a:xfrm>
              <a:off x="3479228" y="6877926"/>
              <a:ext cx="2540" cy="3175"/>
            </a:xfrm>
            <a:custGeom>
              <a:avLst/>
              <a:gdLst/>
              <a:ahLst/>
              <a:cxnLst/>
              <a:rect l="l" t="t" r="r" b="b"/>
              <a:pathLst>
                <a:path w="2539" h="3175">
                  <a:moveTo>
                    <a:pt x="0" y="0"/>
                  </a:moveTo>
                  <a:lnTo>
                    <a:pt x="660" y="2362"/>
                  </a:lnTo>
                  <a:lnTo>
                    <a:pt x="2019" y="2844"/>
                  </a:lnTo>
                  <a:lnTo>
                    <a:pt x="1371" y="469"/>
                  </a:lnTo>
                  <a:lnTo>
                    <a:pt x="0" y="0"/>
                  </a:lnTo>
                  <a:close/>
                </a:path>
              </a:pathLst>
            </a:custGeom>
            <a:solidFill>
              <a:srgbClr val="6190BE"/>
            </a:solidFill>
          </p:spPr>
          <p:txBody>
            <a:bodyPr wrap="square" lIns="0" tIns="0" rIns="0" bIns="0" rtlCol="0"/>
            <a:lstStyle/>
            <a:p>
              <a:endParaRPr sz="1227"/>
            </a:p>
          </p:txBody>
        </p:sp>
        <p:sp>
          <p:nvSpPr>
            <p:cNvPr id="7282" name="object 7282"/>
            <p:cNvSpPr/>
            <p:nvPr/>
          </p:nvSpPr>
          <p:spPr>
            <a:xfrm>
              <a:off x="3474275" y="6876249"/>
              <a:ext cx="5715" cy="4445"/>
            </a:xfrm>
            <a:custGeom>
              <a:avLst/>
              <a:gdLst/>
              <a:ahLst/>
              <a:cxnLst/>
              <a:rect l="l" t="t" r="r" b="b"/>
              <a:pathLst>
                <a:path w="5714" h="4445">
                  <a:moveTo>
                    <a:pt x="5613" y="4038"/>
                  </a:moveTo>
                  <a:lnTo>
                    <a:pt x="4953" y="1676"/>
                  </a:lnTo>
                  <a:lnTo>
                    <a:pt x="3213" y="1092"/>
                  </a:lnTo>
                  <a:lnTo>
                    <a:pt x="1460" y="495"/>
                  </a:lnTo>
                  <a:lnTo>
                    <a:pt x="0" y="0"/>
                  </a:lnTo>
                  <a:lnTo>
                    <a:pt x="635" y="2311"/>
                  </a:lnTo>
                  <a:lnTo>
                    <a:pt x="2120" y="2832"/>
                  </a:lnTo>
                  <a:lnTo>
                    <a:pt x="2882" y="3098"/>
                  </a:lnTo>
                  <a:lnTo>
                    <a:pt x="3848" y="3429"/>
                  </a:lnTo>
                  <a:lnTo>
                    <a:pt x="4572" y="3683"/>
                  </a:lnTo>
                  <a:lnTo>
                    <a:pt x="5613" y="4038"/>
                  </a:lnTo>
                  <a:close/>
                </a:path>
              </a:pathLst>
            </a:custGeom>
            <a:solidFill>
              <a:srgbClr val="6191BF"/>
            </a:solidFill>
          </p:spPr>
          <p:txBody>
            <a:bodyPr wrap="square" lIns="0" tIns="0" rIns="0" bIns="0" rtlCol="0"/>
            <a:lstStyle/>
            <a:p>
              <a:endParaRPr sz="1227"/>
            </a:p>
          </p:txBody>
        </p:sp>
        <p:sp>
          <p:nvSpPr>
            <p:cNvPr id="7283" name="object 7283"/>
            <p:cNvSpPr/>
            <p:nvPr/>
          </p:nvSpPr>
          <p:spPr>
            <a:xfrm>
              <a:off x="3472599" y="6875678"/>
              <a:ext cx="2540" cy="3175"/>
            </a:xfrm>
            <a:custGeom>
              <a:avLst/>
              <a:gdLst/>
              <a:ahLst/>
              <a:cxnLst/>
              <a:rect l="l" t="t" r="r" b="b"/>
              <a:pathLst>
                <a:path w="2539" h="3175">
                  <a:moveTo>
                    <a:pt x="0" y="0"/>
                  </a:moveTo>
                  <a:lnTo>
                    <a:pt x="660" y="2311"/>
                  </a:lnTo>
                  <a:lnTo>
                    <a:pt x="2311" y="2882"/>
                  </a:lnTo>
                  <a:lnTo>
                    <a:pt x="1676" y="571"/>
                  </a:lnTo>
                  <a:lnTo>
                    <a:pt x="0" y="0"/>
                  </a:lnTo>
                  <a:close/>
                </a:path>
              </a:pathLst>
            </a:custGeom>
            <a:solidFill>
              <a:srgbClr val="6192C0"/>
            </a:solidFill>
          </p:spPr>
          <p:txBody>
            <a:bodyPr wrap="square" lIns="0" tIns="0" rIns="0" bIns="0" rtlCol="0"/>
            <a:lstStyle/>
            <a:p>
              <a:endParaRPr sz="1227"/>
            </a:p>
          </p:txBody>
        </p:sp>
        <p:sp>
          <p:nvSpPr>
            <p:cNvPr id="7284" name="object 7284"/>
            <p:cNvSpPr/>
            <p:nvPr/>
          </p:nvSpPr>
          <p:spPr>
            <a:xfrm>
              <a:off x="3471151" y="6875183"/>
              <a:ext cx="2540" cy="3175"/>
            </a:xfrm>
            <a:custGeom>
              <a:avLst/>
              <a:gdLst/>
              <a:ahLst/>
              <a:cxnLst/>
              <a:rect l="l" t="t" r="r" b="b"/>
              <a:pathLst>
                <a:path w="2539" h="3175">
                  <a:moveTo>
                    <a:pt x="0" y="0"/>
                  </a:moveTo>
                  <a:lnTo>
                    <a:pt x="634" y="2285"/>
                  </a:lnTo>
                  <a:lnTo>
                    <a:pt x="2108" y="2806"/>
                  </a:lnTo>
                  <a:lnTo>
                    <a:pt x="1447" y="495"/>
                  </a:lnTo>
                  <a:lnTo>
                    <a:pt x="0" y="0"/>
                  </a:lnTo>
                  <a:close/>
                </a:path>
              </a:pathLst>
            </a:custGeom>
            <a:solidFill>
              <a:srgbClr val="6193C1"/>
            </a:solidFill>
          </p:spPr>
          <p:txBody>
            <a:bodyPr wrap="square" lIns="0" tIns="0" rIns="0" bIns="0" rtlCol="0"/>
            <a:lstStyle/>
            <a:p>
              <a:endParaRPr sz="1227"/>
            </a:p>
          </p:txBody>
        </p:sp>
        <p:sp>
          <p:nvSpPr>
            <p:cNvPr id="7285" name="object 7285"/>
            <p:cNvSpPr/>
            <p:nvPr/>
          </p:nvSpPr>
          <p:spPr>
            <a:xfrm>
              <a:off x="3469284" y="6874548"/>
              <a:ext cx="2540" cy="3175"/>
            </a:xfrm>
            <a:custGeom>
              <a:avLst/>
              <a:gdLst/>
              <a:ahLst/>
              <a:cxnLst/>
              <a:rect l="l" t="t" r="r" b="b"/>
              <a:pathLst>
                <a:path w="2539" h="3175">
                  <a:moveTo>
                    <a:pt x="0" y="0"/>
                  </a:moveTo>
                  <a:lnTo>
                    <a:pt x="609" y="2273"/>
                  </a:lnTo>
                  <a:lnTo>
                    <a:pt x="1955" y="2730"/>
                  </a:lnTo>
                  <a:lnTo>
                    <a:pt x="2501" y="2920"/>
                  </a:lnTo>
                  <a:lnTo>
                    <a:pt x="1866" y="634"/>
                  </a:lnTo>
                  <a:lnTo>
                    <a:pt x="0" y="0"/>
                  </a:lnTo>
                  <a:close/>
                </a:path>
              </a:pathLst>
            </a:custGeom>
            <a:solidFill>
              <a:srgbClr val="6194C1"/>
            </a:solidFill>
          </p:spPr>
          <p:txBody>
            <a:bodyPr wrap="square" lIns="0" tIns="0" rIns="0" bIns="0" rtlCol="0"/>
            <a:lstStyle/>
            <a:p>
              <a:endParaRPr sz="1227"/>
            </a:p>
          </p:txBody>
        </p:sp>
        <p:sp>
          <p:nvSpPr>
            <p:cNvPr id="7286" name="object 7286"/>
            <p:cNvSpPr/>
            <p:nvPr/>
          </p:nvSpPr>
          <p:spPr>
            <a:xfrm>
              <a:off x="3466046" y="6873455"/>
              <a:ext cx="4445" cy="3810"/>
            </a:xfrm>
            <a:custGeom>
              <a:avLst/>
              <a:gdLst/>
              <a:ahLst/>
              <a:cxnLst/>
              <a:rect l="l" t="t" r="r" b="b"/>
              <a:pathLst>
                <a:path w="4445" h="3809">
                  <a:moveTo>
                    <a:pt x="3848" y="3365"/>
                  </a:moveTo>
                  <a:lnTo>
                    <a:pt x="3238" y="1092"/>
                  </a:lnTo>
                  <a:lnTo>
                    <a:pt x="1943" y="660"/>
                  </a:lnTo>
                  <a:lnTo>
                    <a:pt x="0" y="0"/>
                  </a:lnTo>
                  <a:lnTo>
                    <a:pt x="622" y="2235"/>
                  </a:lnTo>
                  <a:lnTo>
                    <a:pt x="1295" y="2463"/>
                  </a:lnTo>
                  <a:lnTo>
                    <a:pt x="2552" y="2908"/>
                  </a:lnTo>
                  <a:lnTo>
                    <a:pt x="3848" y="3365"/>
                  </a:lnTo>
                  <a:close/>
                </a:path>
              </a:pathLst>
            </a:custGeom>
            <a:solidFill>
              <a:srgbClr val="6194C2"/>
            </a:solidFill>
          </p:spPr>
          <p:txBody>
            <a:bodyPr wrap="square" lIns="0" tIns="0" rIns="0" bIns="0" rtlCol="0"/>
            <a:lstStyle/>
            <a:p>
              <a:endParaRPr sz="1227"/>
            </a:p>
          </p:txBody>
        </p:sp>
        <p:sp>
          <p:nvSpPr>
            <p:cNvPr id="7287" name="object 7287"/>
            <p:cNvSpPr/>
            <p:nvPr/>
          </p:nvSpPr>
          <p:spPr>
            <a:xfrm>
              <a:off x="3463010" y="6872427"/>
              <a:ext cx="3810" cy="3810"/>
            </a:xfrm>
            <a:custGeom>
              <a:avLst/>
              <a:gdLst/>
              <a:ahLst/>
              <a:cxnLst/>
              <a:rect l="l" t="t" r="r" b="b"/>
              <a:pathLst>
                <a:path w="3810" h="3809">
                  <a:moveTo>
                    <a:pt x="3657" y="3263"/>
                  </a:moveTo>
                  <a:lnTo>
                    <a:pt x="3035" y="1028"/>
                  </a:lnTo>
                  <a:lnTo>
                    <a:pt x="1752" y="584"/>
                  </a:lnTo>
                  <a:lnTo>
                    <a:pt x="0" y="0"/>
                  </a:lnTo>
                  <a:lnTo>
                    <a:pt x="609" y="2197"/>
                  </a:lnTo>
                  <a:lnTo>
                    <a:pt x="2362" y="2806"/>
                  </a:lnTo>
                  <a:lnTo>
                    <a:pt x="3657" y="3263"/>
                  </a:lnTo>
                  <a:close/>
                </a:path>
              </a:pathLst>
            </a:custGeom>
            <a:solidFill>
              <a:srgbClr val="6195C3"/>
            </a:solidFill>
          </p:spPr>
          <p:txBody>
            <a:bodyPr wrap="square" lIns="0" tIns="0" rIns="0" bIns="0" rtlCol="0"/>
            <a:lstStyle/>
            <a:p>
              <a:endParaRPr sz="1227"/>
            </a:p>
          </p:txBody>
        </p:sp>
        <p:sp>
          <p:nvSpPr>
            <p:cNvPr id="7288" name="object 7288"/>
            <p:cNvSpPr/>
            <p:nvPr/>
          </p:nvSpPr>
          <p:spPr>
            <a:xfrm>
              <a:off x="3446716" y="6867944"/>
              <a:ext cx="17145" cy="6985"/>
            </a:xfrm>
            <a:custGeom>
              <a:avLst/>
              <a:gdLst/>
              <a:ahLst/>
              <a:cxnLst/>
              <a:rect l="l" t="t" r="r" b="b"/>
              <a:pathLst>
                <a:path w="17145" h="6984">
                  <a:moveTo>
                    <a:pt x="3086" y="0"/>
                  </a:moveTo>
                  <a:lnTo>
                    <a:pt x="1193" y="444"/>
                  </a:lnTo>
                  <a:lnTo>
                    <a:pt x="0" y="800"/>
                  </a:lnTo>
                  <a:lnTo>
                    <a:pt x="16903" y="6680"/>
                  </a:lnTo>
                  <a:lnTo>
                    <a:pt x="16294" y="4483"/>
                  </a:lnTo>
                  <a:lnTo>
                    <a:pt x="3086" y="0"/>
                  </a:lnTo>
                  <a:close/>
                </a:path>
              </a:pathLst>
            </a:custGeom>
            <a:solidFill>
              <a:srgbClr val="6196C4"/>
            </a:solidFill>
          </p:spPr>
          <p:txBody>
            <a:bodyPr wrap="square" lIns="0" tIns="0" rIns="0" bIns="0" rtlCol="0"/>
            <a:lstStyle/>
            <a:p>
              <a:endParaRPr sz="1227"/>
            </a:p>
          </p:txBody>
        </p:sp>
        <p:sp>
          <p:nvSpPr>
            <p:cNvPr id="7289" name="object 7289"/>
            <p:cNvSpPr/>
            <p:nvPr/>
          </p:nvSpPr>
          <p:spPr>
            <a:xfrm>
              <a:off x="2461082" y="6982282"/>
              <a:ext cx="0" cy="288290"/>
            </a:xfrm>
            <a:custGeom>
              <a:avLst/>
              <a:gdLst/>
              <a:ahLst/>
              <a:cxnLst/>
              <a:rect l="l" t="t" r="r" b="b"/>
              <a:pathLst>
                <a:path h="288290">
                  <a:moveTo>
                    <a:pt x="0" y="0"/>
                  </a:moveTo>
                  <a:lnTo>
                    <a:pt x="0" y="288035"/>
                  </a:lnTo>
                </a:path>
              </a:pathLst>
            </a:custGeom>
            <a:ln w="3175">
              <a:solidFill>
                <a:srgbClr val="000000"/>
              </a:solidFill>
            </a:ln>
          </p:spPr>
          <p:txBody>
            <a:bodyPr wrap="square" lIns="0" tIns="0" rIns="0" bIns="0" rtlCol="0"/>
            <a:lstStyle/>
            <a:p>
              <a:endParaRPr sz="1227"/>
            </a:p>
          </p:txBody>
        </p:sp>
      </p:grpSp>
      <p:sp>
        <p:nvSpPr>
          <p:cNvPr id="7290" name="object 7290"/>
          <p:cNvSpPr txBox="1"/>
          <p:nvPr/>
        </p:nvSpPr>
        <p:spPr>
          <a:xfrm>
            <a:off x="4339460" y="6111145"/>
            <a:ext cx="1235652" cy="92175"/>
          </a:xfrm>
          <a:prstGeom prst="rect">
            <a:avLst/>
          </a:prstGeom>
        </p:spPr>
        <p:txBody>
          <a:bodyPr vert="horz" wrap="square" lIns="0" tIns="8226" rIns="0" bIns="0" rtlCol="0">
            <a:spAutoFit/>
          </a:bodyPr>
          <a:lstStyle/>
          <a:p>
            <a:pPr marL="8659">
              <a:spcBef>
                <a:spcPts val="65"/>
              </a:spcBef>
            </a:pPr>
            <a:r>
              <a:rPr sz="545" spc="-3" dirty="0">
                <a:latin typeface="Times New Roman"/>
                <a:cs typeface="Times New Roman"/>
              </a:rPr>
              <a:t>Fig.</a:t>
            </a:r>
            <a:r>
              <a:rPr sz="545" spc="55" dirty="0">
                <a:latin typeface="Times New Roman"/>
                <a:cs typeface="Times New Roman"/>
              </a:rPr>
              <a:t> </a:t>
            </a:r>
            <a:r>
              <a:rPr sz="545" spc="-3" dirty="0">
                <a:latin typeface="Times New Roman"/>
                <a:cs typeface="Times New Roman"/>
              </a:rPr>
              <a:t>3.</a:t>
            </a:r>
            <a:r>
              <a:rPr sz="545" spc="249" dirty="0">
                <a:latin typeface="Times New Roman"/>
                <a:cs typeface="Times New Roman"/>
              </a:rPr>
              <a:t> </a:t>
            </a:r>
            <a:r>
              <a:rPr sz="545" spc="-3" dirty="0">
                <a:latin typeface="Times New Roman"/>
                <a:cs typeface="Times New Roman"/>
              </a:rPr>
              <a:t>Process</a:t>
            </a:r>
            <a:r>
              <a:rPr sz="545" spc="55" dirty="0">
                <a:latin typeface="Times New Roman"/>
                <a:cs typeface="Times New Roman"/>
              </a:rPr>
              <a:t> </a:t>
            </a:r>
            <a:r>
              <a:rPr sz="545" spc="-3" dirty="0">
                <a:latin typeface="Times New Roman"/>
                <a:cs typeface="Times New Roman"/>
              </a:rPr>
              <a:t>of</a:t>
            </a:r>
            <a:r>
              <a:rPr sz="545" spc="55" dirty="0">
                <a:latin typeface="Times New Roman"/>
                <a:cs typeface="Times New Roman"/>
              </a:rPr>
              <a:t> </a:t>
            </a:r>
            <a:r>
              <a:rPr sz="545" spc="-3" dirty="0">
                <a:latin typeface="Times New Roman"/>
                <a:cs typeface="Times New Roman"/>
              </a:rPr>
              <a:t>managing</a:t>
            </a:r>
            <a:r>
              <a:rPr sz="545" spc="55" dirty="0">
                <a:latin typeface="Times New Roman"/>
                <a:cs typeface="Times New Roman"/>
              </a:rPr>
              <a:t> </a:t>
            </a:r>
            <a:r>
              <a:rPr sz="545" spc="-3" dirty="0">
                <a:latin typeface="Times New Roman"/>
                <a:cs typeface="Times New Roman"/>
              </a:rPr>
              <a:t>healthrecords</a:t>
            </a:r>
            <a:endParaRPr sz="545">
              <a:latin typeface="Times New Roman"/>
              <a:cs typeface="Times New Roman"/>
            </a:endParaRPr>
          </a:p>
        </p:txBody>
      </p:sp>
      <p:sp>
        <p:nvSpPr>
          <p:cNvPr id="7293" name="object 7293"/>
          <p:cNvSpPr txBox="1">
            <a:spLocks noGrp="1"/>
          </p:cNvSpPr>
          <p:nvPr>
            <p:ph type="ftr" sz="quarter" idx="5"/>
          </p:nvPr>
        </p:nvSpPr>
        <p:spPr>
          <a:xfrm>
            <a:off x="2981330" y="9588518"/>
            <a:ext cx="1809750" cy="1384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659">
              <a:spcBef>
                <a:spcPts val="7"/>
              </a:spcBef>
            </a:pPr>
            <a:r>
              <a:rPr lang="en-IN" spc="-5"/>
              <a:t>978-1-5386-9439-8/19/$31.00</a:t>
            </a:r>
            <a:r>
              <a:rPr lang="en-IN" spc="-35"/>
              <a:t> </a:t>
            </a:r>
            <a:r>
              <a:rPr lang="en-IN"/>
              <a:t>©2019</a:t>
            </a:r>
            <a:r>
              <a:rPr lang="en-IN" spc="-30"/>
              <a:t> </a:t>
            </a:r>
            <a:r>
              <a:rPr lang="en-IN" spc="-5"/>
              <a:t>IEEE</a:t>
            </a:r>
            <a:endParaRPr spc="-3" dirty="0"/>
          </a:p>
        </p:txBody>
      </p:sp>
      <p:sp>
        <p:nvSpPr>
          <p:cNvPr id="7294" name="object 7294"/>
          <p:cNvSpPr txBox="1">
            <a:spLocks noGrp="1"/>
          </p:cNvSpPr>
          <p:nvPr>
            <p:ph type="sldNum" sz="quarter" idx="7"/>
          </p:nvPr>
        </p:nvSpPr>
        <p:spPr>
          <a:xfrm>
            <a:off x="6617014" y="9588518"/>
            <a:ext cx="279400" cy="1384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977">
              <a:spcBef>
                <a:spcPts val="7"/>
              </a:spcBef>
            </a:pPr>
            <a:fld id="{81D60167-4931-47E6-BA6A-407CBD079E47}" type="slidenum">
              <a:rPr lang="en-IN" smtClean="0"/>
              <a:pPr marL="38100">
                <a:spcBef>
                  <a:spcPts val="10"/>
                </a:spcBef>
              </a:pPr>
              <a:t>18</a:t>
            </a:fld>
            <a:endParaRPr dirty="0"/>
          </a:p>
        </p:txBody>
      </p:sp>
      <p:sp>
        <p:nvSpPr>
          <p:cNvPr id="7295" name="object 7295"/>
          <p:cNvSpPr txBox="1">
            <a:spLocks noGrp="1"/>
          </p:cNvSpPr>
          <p:nvPr>
            <p:ph type="dt" sz="half" idx="6"/>
          </p:nvPr>
        </p:nvSpPr>
        <p:spPr>
          <a:xfrm>
            <a:off x="1062227" y="9854223"/>
            <a:ext cx="5648959" cy="125095"/>
          </a:xfrm>
          <a:prstGeom prst="rect">
            <a:avLst/>
          </a:prstGeom>
        </p:spPr>
        <p:txBody>
          <a:bodyPr vert="horz" wrap="square" lIns="0" tIns="0" rIns="0" bIns="0" rtlCol="0">
            <a:spAutoFit/>
          </a:bodyPr>
          <a:lstStyle>
            <a:defPPr>
              <a:defRPr lang="en-US"/>
            </a:defPPr>
            <a:lvl1pPr marL="0" algn="l" defTabSz="914400" rtl="0" eaLnBrk="1" latinLnBrk="0" hangingPunct="1">
              <a:defRPr sz="7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659">
              <a:spcBef>
                <a:spcPts val="20"/>
              </a:spcBef>
            </a:pPr>
            <a:r>
              <a:rPr lang="en-US"/>
              <a:t>Authorized</a:t>
            </a:r>
            <a:r>
              <a:rPr lang="en-US" spc="-10"/>
              <a:t> </a:t>
            </a:r>
            <a:r>
              <a:rPr lang="en-US"/>
              <a:t>licensed</a:t>
            </a:r>
            <a:r>
              <a:rPr lang="en-US" spc="-5"/>
              <a:t> </a:t>
            </a:r>
            <a:r>
              <a:rPr lang="en-US"/>
              <a:t>use</a:t>
            </a:r>
            <a:r>
              <a:rPr lang="en-US" spc="-5"/>
              <a:t> </a:t>
            </a:r>
            <a:r>
              <a:rPr lang="en-US"/>
              <a:t>limited</a:t>
            </a:r>
            <a:r>
              <a:rPr lang="en-US" spc="-5"/>
              <a:t> </a:t>
            </a:r>
            <a:r>
              <a:rPr lang="en-US"/>
              <a:t>to:</a:t>
            </a:r>
            <a:r>
              <a:rPr lang="en-US" spc="-5"/>
              <a:t> </a:t>
            </a:r>
            <a:r>
              <a:rPr lang="en-US"/>
              <a:t>SRM</a:t>
            </a:r>
            <a:r>
              <a:rPr lang="en-US" spc="-5"/>
              <a:t> </a:t>
            </a:r>
            <a:r>
              <a:rPr lang="en-US"/>
              <a:t>University.</a:t>
            </a:r>
            <a:r>
              <a:rPr lang="en-US" spc="-5"/>
              <a:t> </a:t>
            </a:r>
            <a:r>
              <a:rPr lang="en-US"/>
              <a:t>Downloaded</a:t>
            </a:r>
            <a:r>
              <a:rPr lang="en-US" spc="-5"/>
              <a:t> </a:t>
            </a:r>
            <a:r>
              <a:rPr lang="en-US"/>
              <a:t>on</a:t>
            </a:r>
            <a:r>
              <a:rPr lang="en-US" spc="-5"/>
              <a:t> </a:t>
            </a:r>
            <a:r>
              <a:rPr lang="en-US"/>
              <a:t>November</a:t>
            </a:r>
            <a:r>
              <a:rPr lang="en-US" spc="-5"/>
              <a:t> </a:t>
            </a:r>
            <a:r>
              <a:rPr lang="en-US"/>
              <a:t>21,2022</a:t>
            </a:r>
            <a:r>
              <a:rPr lang="en-US" spc="-5"/>
              <a:t> </a:t>
            </a:r>
            <a:r>
              <a:rPr lang="en-US"/>
              <a:t>at</a:t>
            </a:r>
            <a:r>
              <a:rPr lang="en-US" spc="-5"/>
              <a:t> </a:t>
            </a:r>
            <a:r>
              <a:rPr lang="en-US"/>
              <a:t>13:38:03</a:t>
            </a:r>
            <a:r>
              <a:rPr lang="en-US" spc="-5"/>
              <a:t> </a:t>
            </a:r>
            <a:r>
              <a:rPr lang="en-US"/>
              <a:t>UTC</a:t>
            </a:r>
            <a:r>
              <a:rPr lang="en-US" spc="-5"/>
              <a:t> </a:t>
            </a:r>
            <a:r>
              <a:rPr lang="en-US"/>
              <a:t>from</a:t>
            </a:r>
            <a:r>
              <a:rPr lang="en-US" spc="-5"/>
              <a:t> </a:t>
            </a:r>
            <a:r>
              <a:rPr lang="en-US"/>
              <a:t>IEEE</a:t>
            </a:r>
            <a:r>
              <a:rPr lang="en-US" spc="-5"/>
              <a:t> </a:t>
            </a:r>
            <a:r>
              <a:rPr lang="en-US"/>
              <a:t>Xplore.</a:t>
            </a:r>
            <a:r>
              <a:rPr lang="en-US" spc="185"/>
              <a:t> </a:t>
            </a:r>
            <a:r>
              <a:rPr lang="en-US"/>
              <a:t>Restrictions</a:t>
            </a:r>
            <a:r>
              <a:rPr lang="en-US" spc="-5"/>
              <a:t> </a:t>
            </a:r>
            <a:r>
              <a:rPr lang="en-US"/>
              <a:t>apply.</a:t>
            </a:r>
            <a:endParaRPr dirty="0"/>
          </a:p>
        </p:txBody>
      </p:sp>
      <p:sp>
        <p:nvSpPr>
          <p:cNvPr id="7291" name="object 7291"/>
          <p:cNvSpPr txBox="1"/>
          <p:nvPr/>
        </p:nvSpPr>
        <p:spPr>
          <a:xfrm>
            <a:off x="6139105" y="415177"/>
            <a:ext cx="2191616" cy="5846443"/>
          </a:xfrm>
          <a:prstGeom prst="rect">
            <a:avLst/>
          </a:prstGeom>
        </p:spPr>
        <p:txBody>
          <a:bodyPr vert="horz" wrap="square" lIns="0" tIns="8226" rIns="0" bIns="0" rtlCol="0">
            <a:spAutoFit/>
          </a:bodyPr>
          <a:lstStyle/>
          <a:p>
            <a:pPr marL="8659" marR="3464" indent="86155" algn="just">
              <a:spcBef>
                <a:spcPts val="65"/>
              </a:spcBef>
            </a:pPr>
            <a:r>
              <a:rPr sz="682" spc="-3" dirty="0">
                <a:latin typeface="Times New Roman"/>
                <a:cs typeface="Times New Roman"/>
              </a:rPr>
              <a:t>diagnosis,</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10" dirty="0">
                <a:latin typeface="Times New Roman"/>
                <a:cs typeface="Times New Roman"/>
              </a:rPr>
              <a:t>surgery.</a:t>
            </a:r>
            <a:r>
              <a:rPr sz="682" spc="-7"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medical</a:t>
            </a:r>
            <a:r>
              <a:rPr sz="682" dirty="0">
                <a:latin typeface="Times New Roman"/>
                <a:cs typeface="Times New Roman"/>
              </a:rPr>
              <a:t> </a:t>
            </a:r>
            <a:r>
              <a:rPr sz="682" spc="-3" dirty="0">
                <a:latin typeface="Times New Roman"/>
                <a:cs typeface="Times New Roman"/>
              </a:rPr>
              <a:t>data</a:t>
            </a:r>
            <a:r>
              <a:rPr sz="682" dirty="0">
                <a:latin typeface="Times New Roman"/>
                <a:cs typeface="Times New Roman"/>
              </a:rPr>
              <a:t> </a:t>
            </a:r>
            <a:r>
              <a:rPr sz="682" spc="-3" dirty="0">
                <a:latin typeface="Times New Roman"/>
                <a:cs typeface="Times New Roman"/>
              </a:rPr>
              <a:t>comprises</a:t>
            </a:r>
            <a:r>
              <a:rPr sz="682" dirty="0">
                <a:latin typeface="Times New Roman"/>
                <a:cs typeface="Times New Roman"/>
              </a:rPr>
              <a:t> </a:t>
            </a:r>
            <a:r>
              <a:rPr sz="682" spc="-3" dirty="0">
                <a:latin typeface="Times New Roman"/>
                <a:cs typeface="Times New Roman"/>
              </a:rPr>
              <a:t>of </a:t>
            </a:r>
            <a:r>
              <a:rPr sz="682" dirty="0">
                <a:latin typeface="Times New Roman"/>
                <a:cs typeface="Times New Roman"/>
              </a:rPr>
              <a:t> </a:t>
            </a:r>
            <a:r>
              <a:rPr sz="682" spc="-7" dirty="0">
                <a:latin typeface="Times New Roman"/>
                <a:cs typeface="Times New Roman"/>
              </a:rPr>
              <a:t>doctor’s </a:t>
            </a:r>
            <a:r>
              <a:rPr sz="682" spc="-3" dirty="0">
                <a:latin typeface="Times New Roman"/>
                <a:cs typeface="Times New Roman"/>
              </a:rPr>
              <a:t>prescriptions, X-rays, MRI scans, ultrasound reports, </a:t>
            </a:r>
            <a:r>
              <a:rPr sz="682" dirty="0">
                <a:latin typeface="Times New Roman"/>
                <a:cs typeface="Times New Roman"/>
              </a:rPr>
              <a:t> </a:t>
            </a:r>
            <a:r>
              <a:rPr sz="682" spc="-10" dirty="0">
                <a:latin typeface="Times New Roman"/>
                <a:cs typeface="Times New Roman"/>
              </a:rPr>
              <a:t>angiography,</a:t>
            </a:r>
            <a:r>
              <a:rPr sz="682" spc="-7" dirty="0">
                <a:latin typeface="Times New Roman"/>
                <a:cs typeface="Times New Roman"/>
              </a:rPr>
              <a:t> </a:t>
            </a:r>
            <a:r>
              <a:rPr sz="682" spc="-10" dirty="0">
                <a:latin typeface="Times New Roman"/>
                <a:cs typeface="Times New Roman"/>
              </a:rPr>
              <a:t>radiography,</a:t>
            </a:r>
            <a:r>
              <a:rPr sz="682" spc="-7" dirty="0">
                <a:latin typeface="Times New Roman"/>
                <a:cs typeface="Times New Roman"/>
              </a:rPr>
              <a:t> endoscopy</a:t>
            </a:r>
            <a:r>
              <a:rPr sz="682" spc="-3" dirty="0">
                <a:latin typeface="Times New Roman"/>
                <a:cs typeface="Times New Roman"/>
              </a:rPr>
              <a:t> </a:t>
            </a:r>
            <a:r>
              <a:rPr sz="682" spc="-7" dirty="0">
                <a:latin typeface="Times New Roman"/>
                <a:cs typeface="Times New Roman"/>
              </a:rPr>
              <a:t>and</a:t>
            </a:r>
            <a:r>
              <a:rPr sz="682" spc="-3" dirty="0">
                <a:latin typeface="Times New Roman"/>
                <a:cs typeface="Times New Roman"/>
              </a:rPr>
              <a:t> </a:t>
            </a:r>
            <a:r>
              <a:rPr sz="682" spc="-7" dirty="0">
                <a:latin typeface="Times New Roman"/>
                <a:cs typeface="Times New Roman"/>
              </a:rPr>
              <a:t>also</a:t>
            </a:r>
            <a:r>
              <a:rPr sz="682" spc="-3" dirty="0">
                <a:latin typeface="Times New Roman"/>
                <a:cs typeface="Times New Roman"/>
              </a:rPr>
              <a:t> </a:t>
            </a:r>
            <a:r>
              <a:rPr sz="682" spc="-10" dirty="0">
                <a:latin typeface="Times New Roman"/>
                <a:cs typeface="Times New Roman"/>
              </a:rPr>
              <a:t>few</a:t>
            </a:r>
            <a:r>
              <a:rPr sz="682" spc="-7" dirty="0">
                <a:latin typeface="Times New Roman"/>
                <a:cs typeface="Times New Roman"/>
              </a:rPr>
              <a:t> sensitive </a:t>
            </a:r>
            <a:r>
              <a:rPr sz="682" spc="-160" dirty="0">
                <a:latin typeface="Times New Roman"/>
                <a:cs typeface="Times New Roman"/>
              </a:rPr>
              <a:t> </a:t>
            </a:r>
            <a:r>
              <a:rPr sz="682" spc="-3" dirty="0">
                <a:latin typeface="Times New Roman"/>
                <a:cs typeface="Times New Roman"/>
              </a:rPr>
              <a:t>health</a:t>
            </a:r>
            <a:r>
              <a:rPr sz="682" dirty="0">
                <a:latin typeface="Times New Roman"/>
                <a:cs typeface="Times New Roman"/>
              </a:rPr>
              <a:t> </a:t>
            </a:r>
            <a:r>
              <a:rPr sz="682" spc="-3" dirty="0">
                <a:latin typeface="Times New Roman"/>
                <a:cs typeface="Times New Roman"/>
              </a:rPr>
              <a:t>information</a:t>
            </a:r>
            <a:r>
              <a:rPr sz="682" dirty="0">
                <a:latin typeface="Times New Roman"/>
                <a:cs typeface="Times New Roman"/>
              </a:rPr>
              <a:t> </a:t>
            </a:r>
            <a:r>
              <a:rPr sz="682" spc="-3" dirty="0">
                <a:latin typeface="Times New Roman"/>
                <a:cs typeface="Times New Roman"/>
              </a:rPr>
              <a:t>like</a:t>
            </a:r>
            <a:r>
              <a:rPr sz="682" dirty="0">
                <a:latin typeface="Times New Roman"/>
                <a:cs typeface="Times New Roman"/>
              </a:rPr>
              <a:t> </a:t>
            </a:r>
            <a:r>
              <a:rPr sz="682" spc="-3" dirty="0">
                <a:latin typeface="Times New Roman"/>
                <a:cs typeface="Times New Roman"/>
              </a:rPr>
              <a:t>HIV</a:t>
            </a:r>
            <a:r>
              <a:rPr sz="682" dirty="0">
                <a:latin typeface="Times New Roman"/>
                <a:cs typeface="Times New Roman"/>
              </a:rPr>
              <a:t> </a:t>
            </a:r>
            <a:r>
              <a:rPr sz="682" spc="-3" dirty="0">
                <a:latin typeface="Times New Roman"/>
                <a:cs typeface="Times New Roman"/>
              </a:rPr>
              <a:t>diagnosis,</a:t>
            </a:r>
            <a:r>
              <a:rPr sz="682" dirty="0">
                <a:latin typeface="Times New Roman"/>
                <a:cs typeface="Times New Roman"/>
              </a:rPr>
              <a:t> </a:t>
            </a:r>
            <a:r>
              <a:rPr sz="682" spc="-3" dirty="0">
                <a:latin typeface="Times New Roman"/>
                <a:cs typeface="Times New Roman"/>
              </a:rPr>
              <a:t>cancer</a:t>
            </a:r>
            <a:r>
              <a:rPr sz="682" dirty="0">
                <a:latin typeface="Times New Roman"/>
                <a:cs typeface="Times New Roman"/>
              </a:rPr>
              <a:t> </a:t>
            </a:r>
            <a:r>
              <a:rPr sz="682" spc="-3" dirty="0">
                <a:latin typeface="Times New Roman"/>
                <a:cs typeface="Times New Roman"/>
              </a:rPr>
              <a:t>diagnosis</a:t>
            </a:r>
            <a:r>
              <a:rPr sz="682" dirty="0">
                <a:latin typeface="Times New Roman"/>
                <a:cs typeface="Times New Roman"/>
              </a:rPr>
              <a:t> </a:t>
            </a:r>
            <a:r>
              <a:rPr sz="682" spc="-3" dirty="0">
                <a:latin typeface="Times New Roman"/>
                <a:cs typeface="Times New Roman"/>
              </a:rPr>
              <a:t>or </a:t>
            </a:r>
            <a:r>
              <a:rPr sz="682" spc="-160" dirty="0">
                <a:latin typeface="Times New Roman"/>
                <a:cs typeface="Times New Roman"/>
              </a:rPr>
              <a:t> </a:t>
            </a:r>
            <a:r>
              <a:rPr sz="682" spc="-3" dirty="0">
                <a:latin typeface="Times New Roman"/>
                <a:cs typeface="Times New Roman"/>
              </a:rPr>
              <a:t>psychological</a:t>
            </a:r>
            <a:r>
              <a:rPr sz="682" spc="61" dirty="0">
                <a:latin typeface="Times New Roman"/>
                <a:cs typeface="Times New Roman"/>
              </a:rPr>
              <a:t> </a:t>
            </a:r>
            <a:r>
              <a:rPr sz="682" spc="-3" dirty="0">
                <a:latin typeface="Times New Roman"/>
                <a:cs typeface="Times New Roman"/>
              </a:rPr>
              <a:t>conditions.</a:t>
            </a:r>
            <a:endParaRPr sz="682">
              <a:latin typeface="Times New Roman"/>
              <a:cs typeface="Times New Roman"/>
            </a:endParaRPr>
          </a:p>
          <a:p>
            <a:pPr marL="8659" marR="3464" indent="86155" algn="just">
              <a:spcBef>
                <a:spcPts val="208"/>
              </a:spcBef>
            </a:pPr>
            <a:r>
              <a:rPr sz="682" spc="-3" dirty="0">
                <a:latin typeface="Times New Roman"/>
                <a:cs typeface="Times New Roman"/>
              </a:rPr>
              <a:t>Before storing data to the Blockchain we need to add some </a:t>
            </a:r>
            <a:r>
              <a:rPr sz="682" dirty="0">
                <a:latin typeface="Times New Roman"/>
                <a:cs typeface="Times New Roman"/>
              </a:rPr>
              <a:t> </a:t>
            </a:r>
            <a:r>
              <a:rPr sz="682" spc="-7" dirty="0">
                <a:latin typeface="Times New Roman"/>
                <a:cs typeface="Times New Roman"/>
              </a:rPr>
              <a:t>value</a:t>
            </a:r>
            <a:r>
              <a:rPr sz="682" spc="-3" dirty="0">
                <a:latin typeface="Times New Roman"/>
                <a:cs typeface="Times New Roman"/>
              </a:rPr>
              <a:t> to</a:t>
            </a:r>
            <a:r>
              <a:rPr sz="682" dirty="0">
                <a:latin typeface="Times New Roman"/>
                <a:cs typeface="Times New Roman"/>
              </a:rPr>
              <a:t> </a:t>
            </a:r>
            <a:r>
              <a:rPr sz="682" spc="-3" dirty="0">
                <a:latin typeface="Times New Roman"/>
                <a:cs typeface="Times New Roman"/>
              </a:rPr>
              <a:t>enhance</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quality</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data.</a:t>
            </a:r>
            <a:r>
              <a:rPr sz="682" dirty="0">
                <a:latin typeface="Times New Roman"/>
                <a:cs typeface="Times New Roman"/>
              </a:rPr>
              <a:t> </a:t>
            </a:r>
            <a:r>
              <a:rPr sz="682" spc="-7" dirty="0">
                <a:latin typeface="Times New Roman"/>
                <a:cs typeface="Times New Roman"/>
              </a:rPr>
              <a:t>Patient’s</a:t>
            </a:r>
            <a:r>
              <a:rPr sz="682" spc="-3" dirty="0">
                <a:latin typeface="Times New Roman"/>
                <a:cs typeface="Times New Roman"/>
              </a:rPr>
              <a:t> medical </a:t>
            </a:r>
            <a:r>
              <a:rPr sz="682" spc="-160" dirty="0">
                <a:latin typeface="Times New Roman"/>
                <a:cs typeface="Times New Roman"/>
              </a:rPr>
              <a:t> </a:t>
            </a:r>
            <a:r>
              <a:rPr sz="682" spc="-3" dirty="0">
                <a:latin typeface="Times New Roman"/>
                <a:cs typeface="Times New Roman"/>
              </a:rPr>
              <a:t>records should be accurate, understandable and structured be- </a:t>
            </a:r>
            <a:r>
              <a:rPr sz="682" dirty="0">
                <a:latin typeface="Times New Roman"/>
                <a:cs typeface="Times New Roman"/>
              </a:rPr>
              <a:t> </a:t>
            </a:r>
            <a:r>
              <a:rPr sz="682" spc="-3" dirty="0">
                <a:latin typeface="Times New Roman"/>
                <a:cs typeface="Times New Roman"/>
              </a:rPr>
              <a:t>cause unstructured data leads to inconsistencies, delays in the </a:t>
            </a:r>
            <a:r>
              <a:rPr sz="682" dirty="0">
                <a:latin typeface="Times New Roman"/>
                <a:cs typeface="Times New Roman"/>
              </a:rPr>
              <a:t> </a:t>
            </a:r>
            <a:r>
              <a:rPr sz="682" spc="-3" dirty="0">
                <a:latin typeface="Times New Roman"/>
                <a:cs typeface="Times New Roman"/>
              </a:rPr>
              <a:t>treatment process. The risks associated with the centralization </a:t>
            </a:r>
            <a:r>
              <a:rPr sz="682" dirty="0">
                <a:latin typeface="Times New Roman"/>
                <a:cs typeface="Times New Roman"/>
              </a:rPr>
              <a:t> </a:t>
            </a:r>
            <a:r>
              <a:rPr sz="682" spc="-3" dirty="0">
                <a:latin typeface="Times New Roman"/>
                <a:cs typeface="Times New Roman"/>
              </a:rPr>
              <a:t>of data can be eliminated by storing the digital health records </a:t>
            </a:r>
            <a:r>
              <a:rPr sz="682" dirty="0">
                <a:latin typeface="Times New Roman"/>
                <a:cs typeface="Times New Roman"/>
              </a:rPr>
              <a:t> </a:t>
            </a:r>
            <a:r>
              <a:rPr sz="682" spc="-3" dirty="0">
                <a:latin typeface="Times New Roman"/>
                <a:cs typeface="Times New Roman"/>
              </a:rPr>
              <a:t>across</a:t>
            </a:r>
            <a:r>
              <a:rPr sz="682" spc="68" dirty="0">
                <a:latin typeface="Times New Roman"/>
                <a:cs typeface="Times New Roman"/>
              </a:rPr>
              <a:t> </a:t>
            </a:r>
            <a:r>
              <a:rPr sz="682" spc="-3" dirty="0">
                <a:latin typeface="Times New Roman"/>
                <a:cs typeface="Times New Roman"/>
              </a:rPr>
              <a:t>multiple</a:t>
            </a:r>
            <a:r>
              <a:rPr sz="682" spc="72" dirty="0">
                <a:latin typeface="Times New Roman"/>
                <a:cs typeface="Times New Roman"/>
              </a:rPr>
              <a:t> </a:t>
            </a:r>
            <a:r>
              <a:rPr sz="682" spc="-3" dirty="0">
                <a:latin typeface="Times New Roman"/>
                <a:cs typeface="Times New Roman"/>
              </a:rPr>
              <a:t>nodes</a:t>
            </a:r>
            <a:r>
              <a:rPr sz="682" spc="72" dirty="0">
                <a:latin typeface="Times New Roman"/>
                <a:cs typeface="Times New Roman"/>
              </a:rPr>
              <a:t> </a:t>
            </a:r>
            <a:r>
              <a:rPr sz="682" spc="-3" dirty="0">
                <a:latin typeface="Times New Roman"/>
                <a:cs typeface="Times New Roman"/>
              </a:rPr>
              <a:t>within</a:t>
            </a:r>
            <a:r>
              <a:rPr sz="682" spc="68" dirty="0">
                <a:latin typeface="Times New Roman"/>
                <a:cs typeface="Times New Roman"/>
              </a:rPr>
              <a:t> </a:t>
            </a:r>
            <a:r>
              <a:rPr sz="682" spc="-3" dirty="0">
                <a:latin typeface="Times New Roman"/>
                <a:cs typeface="Times New Roman"/>
              </a:rPr>
              <a:t>the</a:t>
            </a:r>
            <a:r>
              <a:rPr sz="682" spc="72" dirty="0">
                <a:latin typeface="Times New Roman"/>
                <a:cs typeface="Times New Roman"/>
              </a:rPr>
              <a:t> </a:t>
            </a:r>
            <a:r>
              <a:rPr sz="682" spc="-3" dirty="0">
                <a:latin typeface="Times New Roman"/>
                <a:cs typeface="Times New Roman"/>
              </a:rPr>
              <a:t>network</a:t>
            </a:r>
            <a:r>
              <a:rPr sz="682" spc="72" dirty="0">
                <a:latin typeface="Times New Roman"/>
                <a:cs typeface="Times New Roman"/>
              </a:rPr>
              <a:t> </a:t>
            </a:r>
            <a:r>
              <a:rPr sz="682" spc="-3" dirty="0">
                <a:latin typeface="Times New Roman"/>
                <a:cs typeface="Times New Roman"/>
              </a:rPr>
              <a:t>called</a:t>
            </a:r>
            <a:r>
              <a:rPr sz="682" spc="72" dirty="0">
                <a:latin typeface="Times New Roman"/>
                <a:cs typeface="Times New Roman"/>
              </a:rPr>
              <a:t> </a:t>
            </a:r>
            <a:r>
              <a:rPr sz="682" spc="-3" dirty="0">
                <a:latin typeface="Times New Roman"/>
                <a:cs typeface="Times New Roman"/>
              </a:rPr>
              <a:t>Blockchain.</a:t>
            </a:r>
            <a:endParaRPr sz="682">
              <a:latin typeface="Times New Roman"/>
              <a:cs typeface="Times New Roman"/>
            </a:endParaRPr>
          </a:p>
          <a:p>
            <a:pPr marL="8659" marR="3464" indent="86155" algn="just">
              <a:spcBef>
                <a:spcPts val="201"/>
              </a:spcBef>
            </a:pPr>
            <a:r>
              <a:rPr sz="682" spc="-3" dirty="0">
                <a:latin typeface="Times New Roman"/>
                <a:cs typeface="Times New Roman"/>
              </a:rPr>
              <a:t>On</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Blockchain</a:t>
            </a:r>
            <a:r>
              <a:rPr sz="682" spc="164" dirty="0">
                <a:latin typeface="Times New Roman"/>
                <a:cs typeface="Times New Roman"/>
              </a:rPr>
              <a:t> </a:t>
            </a:r>
            <a:r>
              <a:rPr sz="682" spc="-3" dirty="0">
                <a:latin typeface="Times New Roman"/>
                <a:cs typeface="Times New Roman"/>
              </a:rPr>
              <a:t>network,</a:t>
            </a:r>
            <a:r>
              <a:rPr sz="682" spc="164" dirty="0">
                <a:latin typeface="Times New Roman"/>
                <a:cs typeface="Times New Roman"/>
              </a:rPr>
              <a:t> </a:t>
            </a:r>
            <a:r>
              <a:rPr sz="682" spc="-7" dirty="0">
                <a:latin typeface="Times New Roman"/>
                <a:cs typeface="Times New Roman"/>
              </a:rPr>
              <a:t>patient’s</a:t>
            </a:r>
            <a:r>
              <a:rPr sz="682" spc="156" dirty="0">
                <a:latin typeface="Times New Roman"/>
                <a:cs typeface="Times New Roman"/>
              </a:rPr>
              <a:t> </a:t>
            </a:r>
            <a:r>
              <a:rPr sz="682" spc="-3" dirty="0">
                <a:latin typeface="Times New Roman"/>
                <a:cs typeface="Times New Roman"/>
              </a:rPr>
              <a:t>health</a:t>
            </a:r>
            <a:r>
              <a:rPr sz="682" spc="164" dirty="0">
                <a:latin typeface="Times New Roman"/>
                <a:cs typeface="Times New Roman"/>
              </a:rPr>
              <a:t> </a:t>
            </a:r>
            <a:r>
              <a:rPr sz="682" spc="-3" dirty="0">
                <a:latin typeface="Times New Roman"/>
                <a:cs typeface="Times New Roman"/>
              </a:rPr>
              <a:t>records</a:t>
            </a:r>
            <a:r>
              <a:rPr sz="682" spc="164" dirty="0">
                <a:latin typeface="Times New Roman"/>
                <a:cs typeface="Times New Roman"/>
              </a:rPr>
              <a:t> </a:t>
            </a:r>
            <a:r>
              <a:rPr sz="682" spc="-3" dirty="0">
                <a:latin typeface="Times New Roman"/>
                <a:cs typeface="Times New Roman"/>
              </a:rPr>
              <a:t>can </a:t>
            </a:r>
            <a:r>
              <a:rPr sz="682" spc="-160" dirty="0">
                <a:latin typeface="Times New Roman"/>
                <a:cs typeface="Times New Roman"/>
              </a:rPr>
              <a:t> </a:t>
            </a:r>
            <a:r>
              <a:rPr sz="682" spc="-3" dirty="0">
                <a:latin typeface="Times New Roman"/>
                <a:cs typeface="Times New Roman"/>
              </a:rPr>
              <a:t>be </a:t>
            </a:r>
            <a:r>
              <a:rPr sz="682" spc="-7" dirty="0">
                <a:latin typeface="Times New Roman"/>
                <a:cs typeface="Times New Roman"/>
              </a:rPr>
              <a:t>saved </a:t>
            </a:r>
            <a:r>
              <a:rPr sz="682" spc="-3" dirty="0">
                <a:latin typeface="Times New Roman"/>
                <a:cs typeface="Times New Roman"/>
              </a:rPr>
              <a:t>using their public </a:t>
            </a:r>
            <a:r>
              <a:rPr sz="682" spc="-7" dirty="0">
                <a:latin typeface="Times New Roman"/>
                <a:cs typeface="Times New Roman"/>
              </a:rPr>
              <a:t>keys </a:t>
            </a:r>
            <a:r>
              <a:rPr sz="682" spc="-3" dirty="0">
                <a:latin typeface="Times New Roman"/>
                <a:cs typeface="Times New Roman"/>
              </a:rPr>
              <a:t>and transactions containing </a:t>
            </a:r>
            <a:r>
              <a:rPr sz="682" dirty="0">
                <a:latin typeface="Times New Roman"/>
                <a:cs typeface="Times New Roman"/>
              </a:rPr>
              <a:t> </a:t>
            </a:r>
            <a:r>
              <a:rPr sz="682" spc="-7" dirty="0">
                <a:latin typeface="Times New Roman"/>
                <a:cs typeface="Times New Roman"/>
              </a:rPr>
              <a:t>patient’s </a:t>
            </a:r>
            <a:r>
              <a:rPr sz="682" spc="-3" dirty="0">
                <a:latin typeface="Times New Roman"/>
                <a:cs typeface="Times New Roman"/>
              </a:rPr>
              <a:t>health records are </a:t>
            </a:r>
            <a:r>
              <a:rPr sz="682" spc="-7" dirty="0">
                <a:latin typeface="Times New Roman"/>
                <a:cs typeface="Times New Roman"/>
              </a:rPr>
              <a:t>saved </a:t>
            </a:r>
            <a:r>
              <a:rPr sz="682" spc="-3" dirty="0">
                <a:latin typeface="Times New Roman"/>
                <a:cs typeface="Times New Roman"/>
              </a:rPr>
              <a:t>with their unique IDs and </a:t>
            </a:r>
            <a:r>
              <a:rPr sz="682" dirty="0">
                <a:latin typeface="Times New Roman"/>
                <a:cs typeface="Times New Roman"/>
              </a:rPr>
              <a:t> </a:t>
            </a:r>
            <a:r>
              <a:rPr sz="682" spc="-10" dirty="0">
                <a:latin typeface="Times New Roman"/>
                <a:cs typeface="Times New Roman"/>
              </a:rPr>
              <a:t>patient’s </a:t>
            </a:r>
            <a:r>
              <a:rPr sz="682" spc="-7" dirty="0">
                <a:latin typeface="Times New Roman"/>
                <a:cs typeface="Times New Roman"/>
              </a:rPr>
              <a:t>public </a:t>
            </a:r>
            <a:r>
              <a:rPr sz="682" spc="-17" dirty="0">
                <a:latin typeface="Times New Roman"/>
                <a:cs typeface="Times New Roman"/>
              </a:rPr>
              <a:t>key. </a:t>
            </a:r>
            <a:r>
              <a:rPr sz="682" spc="-7" dirty="0">
                <a:latin typeface="Times New Roman"/>
                <a:cs typeface="Times New Roman"/>
              </a:rPr>
              <a:t>Healthcare organizations </a:t>
            </a:r>
            <a:r>
              <a:rPr sz="682" spc="-3" dirty="0">
                <a:latin typeface="Times New Roman"/>
                <a:cs typeface="Times New Roman"/>
              </a:rPr>
              <a:t>can </a:t>
            </a:r>
            <a:r>
              <a:rPr sz="682" spc="-7" dirty="0">
                <a:latin typeface="Times New Roman"/>
                <a:cs typeface="Times New Roman"/>
              </a:rPr>
              <a:t>access the </a:t>
            </a:r>
            <a:r>
              <a:rPr sz="682" spc="-3" dirty="0">
                <a:latin typeface="Times New Roman"/>
                <a:cs typeface="Times New Roman"/>
              </a:rPr>
              <a:t> </a:t>
            </a:r>
            <a:r>
              <a:rPr sz="682" spc="-7" dirty="0">
                <a:latin typeface="Times New Roman"/>
                <a:cs typeface="Times New Roman"/>
              </a:rPr>
              <a:t>patient’s</a:t>
            </a:r>
            <a:r>
              <a:rPr sz="682" spc="-3" dirty="0">
                <a:latin typeface="Times New Roman"/>
                <a:cs typeface="Times New Roman"/>
              </a:rPr>
              <a:t> non-identiﬁable</a:t>
            </a:r>
            <a:r>
              <a:rPr sz="682" dirty="0">
                <a:latin typeface="Times New Roman"/>
                <a:cs typeface="Times New Roman"/>
              </a:rPr>
              <a:t> </a:t>
            </a:r>
            <a:r>
              <a:rPr sz="682" spc="-3" dirty="0">
                <a:latin typeface="Times New Roman"/>
                <a:cs typeface="Times New Roman"/>
              </a:rPr>
              <a:t>data</a:t>
            </a:r>
            <a:r>
              <a:rPr sz="682" dirty="0">
                <a:latin typeface="Times New Roman"/>
                <a:cs typeface="Times New Roman"/>
              </a:rPr>
              <a:t> </a:t>
            </a:r>
            <a:r>
              <a:rPr sz="682" spc="-3" dirty="0">
                <a:latin typeface="Times New Roman"/>
                <a:cs typeface="Times New Roman"/>
              </a:rPr>
              <a:t>through</a:t>
            </a:r>
            <a:r>
              <a:rPr sz="682" dirty="0">
                <a:latin typeface="Times New Roman"/>
                <a:cs typeface="Times New Roman"/>
              </a:rPr>
              <a:t> </a:t>
            </a:r>
            <a:r>
              <a:rPr sz="682" spc="-3" dirty="0">
                <a:latin typeface="Times New Roman"/>
                <a:cs typeface="Times New Roman"/>
              </a:rPr>
              <a:t>smart</a:t>
            </a:r>
            <a:r>
              <a:rPr sz="682" dirty="0">
                <a:latin typeface="Times New Roman"/>
                <a:cs typeface="Times New Roman"/>
              </a:rPr>
              <a:t> </a:t>
            </a:r>
            <a:r>
              <a:rPr sz="682" spc="-3" dirty="0">
                <a:latin typeface="Times New Roman"/>
                <a:cs typeface="Times New Roman"/>
              </a:rPr>
              <a:t>contracts</a:t>
            </a:r>
            <a:r>
              <a:rPr sz="682" dirty="0">
                <a:latin typeface="Times New Roman"/>
                <a:cs typeface="Times New Roman"/>
              </a:rPr>
              <a:t> </a:t>
            </a:r>
            <a:r>
              <a:rPr sz="682" spc="-3" dirty="0">
                <a:latin typeface="Times New Roman"/>
                <a:cs typeface="Times New Roman"/>
              </a:rPr>
              <a:t>only </a:t>
            </a:r>
            <a:r>
              <a:rPr sz="682" spc="-160" dirty="0">
                <a:latin typeface="Times New Roman"/>
                <a:cs typeface="Times New Roman"/>
              </a:rPr>
              <a:t> </a:t>
            </a:r>
            <a:r>
              <a:rPr sz="682" spc="-3" dirty="0">
                <a:latin typeface="Times New Roman"/>
                <a:cs typeface="Times New Roman"/>
              </a:rPr>
              <a:t>when</a:t>
            </a:r>
            <a:r>
              <a:rPr sz="682" spc="160" dirty="0">
                <a:latin typeface="Times New Roman"/>
                <a:cs typeface="Times New Roman"/>
              </a:rPr>
              <a:t> </a:t>
            </a:r>
            <a:r>
              <a:rPr sz="682" spc="-3" dirty="0">
                <a:latin typeface="Times New Roman"/>
                <a:cs typeface="Times New Roman"/>
              </a:rPr>
              <a:t>the</a:t>
            </a:r>
            <a:r>
              <a:rPr sz="682" spc="160" dirty="0">
                <a:latin typeface="Times New Roman"/>
                <a:cs typeface="Times New Roman"/>
              </a:rPr>
              <a:t> </a:t>
            </a:r>
            <a:r>
              <a:rPr sz="682" spc="-3" dirty="0">
                <a:latin typeface="Times New Roman"/>
                <a:cs typeface="Times New Roman"/>
              </a:rPr>
              <a:t>unique  IDs</a:t>
            </a:r>
            <a:r>
              <a:rPr sz="682" spc="160" dirty="0">
                <a:latin typeface="Times New Roman"/>
                <a:cs typeface="Times New Roman"/>
              </a:rPr>
              <a:t> </a:t>
            </a:r>
            <a:r>
              <a:rPr sz="682" spc="-3" dirty="0">
                <a:latin typeface="Times New Roman"/>
                <a:cs typeface="Times New Roman"/>
              </a:rPr>
              <a:t>match.  If</a:t>
            </a:r>
            <a:r>
              <a:rPr sz="682" spc="160" dirty="0">
                <a:latin typeface="Times New Roman"/>
                <a:cs typeface="Times New Roman"/>
              </a:rPr>
              <a:t> </a:t>
            </a:r>
            <a:r>
              <a:rPr sz="682" spc="-3" dirty="0">
                <a:latin typeface="Times New Roman"/>
                <a:cs typeface="Times New Roman"/>
              </a:rPr>
              <a:t>required  patients</a:t>
            </a:r>
            <a:r>
              <a:rPr sz="682" spc="160" dirty="0">
                <a:latin typeface="Times New Roman"/>
                <a:cs typeface="Times New Roman"/>
              </a:rPr>
              <a:t> </a:t>
            </a:r>
            <a:r>
              <a:rPr sz="682" spc="-3" dirty="0">
                <a:latin typeface="Times New Roman"/>
                <a:cs typeface="Times New Roman"/>
              </a:rPr>
              <a:t>can  share </a:t>
            </a:r>
            <a:r>
              <a:rPr sz="682" spc="-164" dirty="0">
                <a:latin typeface="Times New Roman"/>
                <a:cs typeface="Times New Roman"/>
              </a:rPr>
              <a:t> </a:t>
            </a:r>
            <a:r>
              <a:rPr sz="682" spc="-3" dirty="0">
                <a:latin typeface="Times New Roman"/>
                <a:cs typeface="Times New Roman"/>
              </a:rPr>
              <a:t>the </a:t>
            </a:r>
            <a:r>
              <a:rPr sz="682" spc="-7" dirty="0">
                <a:latin typeface="Times New Roman"/>
                <a:cs typeface="Times New Roman"/>
              </a:rPr>
              <a:t>public </a:t>
            </a:r>
            <a:r>
              <a:rPr sz="682" spc="-10" dirty="0">
                <a:latin typeface="Times New Roman"/>
                <a:cs typeface="Times New Roman"/>
              </a:rPr>
              <a:t>key </a:t>
            </a:r>
            <a:r>
              <a:rPr sz="682" spc="-7" dirty="0">
                <a:latin typeface="Times New Roman"/>
                <a:cs typeface="Times New Roman"/>
              </a:rPr>
              <a:t>with </a:t>
            </a:r>
            <a:r>
              <a:rPr sz="682" spc="-3" dirty="0">
                <a:latin typeface="Times New Roman"/>
                <a:cs typeface="Times New Roman"/>
              </a:rPr>
              <a:t>the </a:t>
            </a:r>
            <a:r>
              <a:rPr sz="682" spc="-7" dirty="0">
                <a:latin typeface="Times New Roman"/>
                <a:cs typeface="Times New Roman"/>
              </a:rPr>
              <a:t>health organizations but without the </a:t>
            </a:r>
            <a:r>
              <a:rPr sz="682" spc="-3" dirty="0">
                <a:latin typeface="Times New Roman"/>
                <a:cs typeface="Times New Roman"/>
              </a:rPr>
              <a:t> </a:t>
            </a:r>
            <a:r>
              <a:rPr sz="682" spc="-7" dirty="0">
                <a:latin typeface="Times New Roman"/>
                <a:cs typeface="Times New Roman"/>
              </a:rPr>
              <a:t>private </a:t>
            </a:r>
            <a:r>
              <a:rPr sz="682" spc="-10" dirty="0">
                <a:latin typeface="Times New Roman"/>
                <a:cs typeface="Times New Roman"/>
              </a:rPr>
              <a:t>key </a:t>
            </a:r>
            <a:r>
              <a:rPr sz="682" spc="-3" dirty="0">
                <a:latin typeface="Times New Roman"/>
                <a:cs typeface="Times New Roman"/>
              </a:rPr>
              <a:t>data would always remain </a:t>
            </a:r>
            <a:r>
              <a:rPr sz="682" spc="-7" dirty="0">
                <a:latin typeface="Times New Roman"/>
                <a:cs typeface="Times New Roman"/>
              </a:rPr>
              <a:t>non-identiﬁable[12].To </a:t>
            </a:r>
            <a:r>
              <a:rPr sz="682" spc="-3" dirty="0">
                <a:latin typeface="Times New Roman"/>
                <a:cs typeface="Times New Roman"/>
              </a:rPr>
              <a:t> ensure the users will to share/retrieve the data, smart contracts </a:t>
            </a:r>
            <a:r>
              <a:rPr sz="682" dirty="0">
                <a:latin typeface="Times New Roman"/>
                <a:cs typeface="Times New Roman"/>
              </a:rPr>
              <a:t> </a:t>
            </a:r>
            <a:r>
              <a:rPr sz="682" spc="-3" dirty="0">
                <a:latin typeface="Times New Roman"/>
                <a:cs typeface="Times New Roman"/>
              </a:rPr>
              <a:t>are</a:t>
            </a:r>
            <a:r>
              <a:rPr sz="682" spc="61" dirty="0">
                <a:latin typeface="Times New Roman"/>
                <a:cs typeface="Times New Roman"/>
              </a:rPr>
              <a:t> </a:t>
            </a:r>
            <a:r>
              <a:rPr sz="682" spc="-7" dirty="0">
                <a:latin typeface="Times New Roman"/>
                <a:cs typeface="Times New Roman"/>
              </a:rPr>
              <a:t>necessary.</a:t>
            </a:r>
            <a:endParaRPr sz="682">
              <a:latin typeface="Times New Roman"/>
              <a:cs typeface="Times New Roman"/>
            </a:endParaRPr>
          </a:p>
          <a:p>
            <a:pPr marL="8659" marR="3464" indent="86155" algn="just">
              <a:spcBef>
                <a:spcPts val="191"/>
              </a:spcBef>
            </a:pPr>
            <a:r>
              <a:rPr sz="682" spc="-3" dirty="0">
                <a:latin typeface="Times New Roman"/>
                <a:cs typeface="Times New Roman"/>
              </a:rPr>
              <a:t>Smart</a:t>
            </a:r>
            <a:r>
              <a:rPr sz="682" spc="75" dirty="0">
                <a:latin typeface="Times New Roman"/>
                <a:cs typeface="Times New Roman"/>
              </a:rPr>
              <a:t> </a:t>
            </a:r>
            <a:r>
              <a:rPr sz="682" spc="-3" dirty="0">
                <a:latin typeface="Times New Roman"/>
                <a:cs typeface="Times New Roman"/>
              </a:rPr>
              <a:t>contracts</a:t>
            </a:r>
            <a:r>
              <a:rPr sz="682" spc="78" dirty="0">
                <a:latin typeface="Times New Roman"/>
                <a:cs typeface="Times New Roman"/>
              </a:rPr>
              <a:t> </a:t>
            </a:r>
            <a:r>
              <a:rPr sz="682" spc="-3" dirty="0">
                <a:latin typeface="Times New Roman"/>
                <a:cs typeface="Times New Roman"/>
              </a:rPr>
              <a:t>are</a:t>
            </a:r>
            <a:r>
              <a:rPr sz="682" spc="75" dirty="0">
                <a:latin typeface="Times New Roman"/>
                <a:cs typeface="Times New Roman"/>
              </a:rPr>
              <a:t> </a:t>
            </a:r>
            <a:r>
              <a:rPr sz="682" spc="-3" dirty="0">
                <a:latin typeface="Times New Roman"/>
                <a:cs typeface="Times New Roman"/>
              </a:rPr>
              <a:t>self-executing</a:t>
            </a:r>
            <a:r>
              <a:rPr sz="682" spc="78" dirty="0">
                <a:latin typeface="Times New Roman"/>
                <a:cs typeface="Times New Roman"/>
              </a:rPr>
              <a:t> </a:t>
            </a:r>
            <a:r>
              <a:rPr sz="682" spc="-3" dirty="0">
                <a:latin typeface="Times New Roman"/>
                <a:cs typeface="Times New Roman"/>
              </a:rPr>
              <a:t>contracts</a:t>
            </a:r>
            <a:r>
              <a:rPr sz="682" spc="75" dirty="0">
                <a:latin typeface="Times New Roman"/>
                <a:cs typeface="Times New Roman"/>
              </a:rPr>
              <a:t> </a:t>
            </a:r>
            <a:r>
              <a:rPr sz="682" spc="-3" dirty="0">
                <a:latin typeface="Times New Roman"/>
                <a:cs typeface="Times New Roman"/>
              </a:rPr>
              <a:t>with</a:t>
            </a:r>
            <a:r>
              <a:rPr sz="682" spc="78" dirty="0">
                <a:latin typeface="Times New Roman"/>
                <a:cs typeface="Times New Roman"/>
              </a:rPr>
              <a:t> </a:t>
            </a:r>
            <a:r>
              <a:rPr sz="682" spc="-3" dirty="0">
                <a:latin typeface="Times New Roman"/>
                <a:cs typeface="Times New Roman"/>
              </a:rPr>
              <a:t>the</a:t>
            </a:r>
            <a:r>
              <a:rPr sz="682" spc="75" dirty="0">
                <a:latin typeface="Times New Roman"/>
                <a:cs typeface="Times New Roman"/>
              </a:rPr>
              <a:t> </a:t>
            </a:r>
            <a:r>
              <a:rPr sz="682" spc="-3" dirty="0">
                <a:latin typeface="Times New Roman"/>
                <a:cs typeface="Times New Roman"/>
              </a:rPr>
              <a:t>terms </a:t>
            </a:r>
            <a:r>
              <a:rPr sz="682" spc="-164" dirty="0">
                <a:latin typeface="Times New Roman"/>
                <a:cs typeface="Times New Roman"/>
              </a:rPr>
              <a:t> </a:t>
            </a:r>
            <a:r>
              <a:rPr sz="682" spc="-3" dirty="0">
                <a:latin typeface="Times New Roman"/>
                <a:cs typeface="Times New Roman"/>
              </a:rPr>
              <a:t>of</a:t>
            </a:r>
            <a:r>
              <a:rPr sz="682" spc="123" dirty="0">
                <a:latin typeface="Times New Roman"/>
                <a:cs typeface="Times New Roman"/>
              </a:rPr>
              <a:t> </a:t>
            </a:r>
            <a:r>
              <a:rPr sz="682" spc="-3" dirty="0">
                <a:latin typeface="Times New Roman"/>
                <a:cs typeface="Times New Roman"/>
              </a:rPr>
              <a:t>the</a:t>
            </a:r>
            <a:r>
              <a:rPr sz="682" spc="123" dirty="0">
                <a:latin typeface="Times New Roman"/>
                <a:cs typeface="Times New Roman"/>
              </a:rPr>
              <a:t> </a:t>
            </a:r>
            <a:r>
              <a:rPr sz="682" spc="-3" dirty="0">
                <a:latin typeface="Times New Roman"/>
                <a:cs typeface="Times New Roman"/>
              </a:rPr>
              <a:t>agreement</a:t>
            </a:r>
            <a:r>
              <a:rPr sz="682" spc="123" dirty="0">
                <a:latin typeface="Times New Roman"/>
                <a:cs typeface="Times New Roman"/>
              </a:rPr>
              <a:t> </a:t>
            </a:r>
            <a:r>
              <a:rPr sz="682" spc="-3" dirty="0">
                <a:latin typeface="Times New Roman"/>
                <a:cs typeface="Times New Roman"/>
              </a:rPr>
              <a:t>between</a:t>
            </a:r>
            <a:r>
              <a:rPr sz="682" spc="123" dirty="0">
                <a:latin typeface="Times New Roman"/>
                <a:cs typeface="Times New Roman"/>
              </a:rPr>
              <a:t> </a:t>
            </a:r>
            <a:r>
              <a:rPr sz="682" spc="-7" dirty="0">
                <a:latin typeface="Times New Roman"/>
                <a:cs typeface="Times New Roman"/>
              </a:rPr>
              <a:t>two</a:t>
            </a:r>
            <a:r>
              <a:rPr sz="682" spc="123" dirty="0">
                <a:latin typeface="Times New Roman"/>
                <a:cs typeface="Times New Roman"/>
              </a:rPr>
              <a:t> </a:t>
            </a:r>
            <a:r>
              <a:rPr sz="682" spc="-3" dirty="0">
                <a:latin typeface="Times New Roman"/>
                <a:cs typeface="Times New Roman"/>
              </a:rPr>
              <a:t>parties</a:t>
            </a:r>
            <a:r>
              <a:rPr sz="682" spc="123" dirty="0">
                <a:latin typeface="Times New Roman"/>
                <a:cs typeface="Times New Roman"/>
              </a:rPr>
              <a:t> </a:t>
            </a:r>
            <a:r>
              <a:rPr sz="682" spc="-3" dirty="0">
                <a:latin typeface="Times New Roman"/>
                <a:cs typeface="Times New Roman"/>
              </a:rPr>
              <a:t>being</a:t>
            </a:r>
            <a:r>
              <a:rPr sz="682" spc="123" dirty="0">
                <a:latin typeface="Times New Roman"/>
                <a:cs typeface="Times New Roman"/>
              </a:rPr>
              <a:t> </a:t>
            </a:r>
            <a:r>
              <a:rPr sz="682" spc="-3" dirty="0">
                <a:latin typeface="Times New Roman"/>
                <a:cs typeface="Times New Roman"/>
              </a:rPr>
              <a:t>directly</a:t>
            </a:r>
            <a:r>
              <a:rPr sz="682" spc="123" dirty="0">
                <a:latin typeface="Times New Roman"/>
                <a:cs typeface="Times New Roman"/>
              </a:rPr>
              <a:t> </a:t>
            </a:r>
            <a:r>
              <a:rPr sz="682" spc="-3" dirty="0">
                <a:latin typeface="Times New Roman"/>
                <a:cs typeface="Times New Roman"/>
              </a:rPr>
              <a:t>written </a:t>
            </a:r>
            <a:r>
              <a:rPr sz="682" spc="-164" dirty="0">
                <a:latin typeface="Times New Roman"/>
                <a:cs typeface="Times New Roman"/>
              </a:rPr>
              <a:t> </a:t>
            </a:r>
            <a:r>
              <a:rPr sz="682" spc="-3" dirty="0">
                <a:latin typeface="Times New Roman"/>
                <a:cs typeface="Times New Roman"/>
              </a:rPr>
              <a:t>in</a:t>
            </a:r>
            <a:r>
              <a:rPr sz="682" spc="61" dirty="0">
                <a:latin typeface="Times New Roman"/>
                <a:cs typeface="Times New Roman"/>
              </a:rPr>
              <a:t> </a:t>
            </a:r>
            <a:r>
              <a:rPr sz="682" spc="-3" dirty="0">
                <a:latin typeface="Times New Roman"/>
                <a:cs typeface="Times New Roman"/>
              </a:rPr>
              <a:t>the</a:t>
            </a:r>
            <a:r>
              <a:rPr sz="682" spc="61" dirty="0">
                <a:latin typeface="Times New Roman"/>
                <a:cs typeface="Times New Roman"/>
              </a:rPr>
              <a:t> </a:t>
            </a:r>
            <a:r>
              <a:rPr sz="682" spc="-3" dirty="0">
                <a:latin typeface="Times New Roman"/>
                <a:cs typeface="Times New Roman"/>
              </a:rPr>
              <a:t>form</a:t>
            </a:r>
            <a:r>
              <a:rPr sz="682" spc="65" dirty="0">
                <a:latin typeface="Times New Roman"/>
                <a:cs typeface="Times New Roman"/>
              </a:rPr>
              <a:t> </a:t>
            </a:r>
            <a:r>
              <a:rPr sz="682" spc="-3" dirty="0">
                <a:latin typeface="Times New Roman"/>
                <a:cs typeface="Times New Roman"/>
              </a:rPr>
              <a:t>of</a:t>
            </a:r>
            <a:r>
              <a:rPr sz="682" spc="65" dirty="0">
                <a:latin typeface="Times New Roman"/>
                <a:cs typeface="Times New Roman"/>
              </a:rPr>
              <a:t> </a:t>
            </a:r>
            <a:r>
              <a:rPr sz="682" spc="-3" dirty="0">
                <a:latin typeface="Times New Roman"/>
                <a:cs typeface="Times New Roman"/>
              </a:rPr>
              <a:t>code</a:t>
            </a:r>
            <a:r>
              <a:rPr sz="682" spc="65" dirty="0">
                <a:latin typeface="Times New Roman"/>
                <a:cs typeface="Times New Roman"/>
              </a:rPr>
              <a:t> </a:t>
            </a:r>
            <a:r>
              <a:rPr sz="682" spc="-3" dirty="0">
                <a:latin typeface="Times New Roman"/>
                <a:cs typeface="Times New Roman"/>
              </a:rPr>
              <a:t>without</a:t>
            </a:r>
            <a:r>
              <a:rPr sz="682" spc="61"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7" dirty="0">
                <a:latin typeface="Times New Roman"/>
                <a:cs typeface="Times New Roman"/>
              </a:rPr>
              <a:t>involvement</a:t>
            </a:r>
            <a:r>
              <a:rPr sz="682" spc="65" dirty="0">
                <a:latin typeface="Times New Roman"/>
                <a:cs typeface="Times New Roman"/>
              </a:rPr>
              <a:t> </a:t>
            </a:r>
            <a:r>
              <a:rPr sz="682" spc="-3" dirty="0">
                <a:latin typeface="Times New Roman"/>
                <a:cs typeface="Times New Roman"/>
              </a:rPr>
              <a:t>of</a:t>
            </a:r>
            <a:r>
              <a:rPr sz="682" spc="65" dirty="0">
                <a:latin typeface="Times New Roman"/>
                <a:cs typeface="Times New Roman"/>
              </a:rPr>
              <a:t> </a:t>
            </a:r>
            <a:r>
              <a:rPr sz="682" spc="-3" dirty="0">
                <a:latin typeface="Times New Roman"/>
                <a:cs typeface="Times New Roman"/>
              </a:rPr>
              <a:t>third</a:t>
            </a:r>
            <a:r>
              <a:rPr sz="682" spc="61" dirty="0">
                <a:latin typeface="Times New Roman"/>
                <a:cs typeface="Times New Roman"/>
              </a:rPr>
              <a:t> </a:t>
            </a:r>
            <a:r>
              <a:rPr sz="682" spc="-10" dirty="0">
                <a:latin typeface="Times New Roman"/>
                <a:cs typeface="Times New Roman"/>
              </a:rPr>
              <a:t>party.</a:t>
            </a:r>
            <a:r>
              <a:rPr sz="682" spc="65" dirty="0">
                <a:latin typeface="Times New Roman"/>
                <a:cs typeface="Times New Roman"/>
              </a:rPr>
              <a:t> </a:t>
            </a:r>
            <a:r>
              <a:rPr sz="682" spc="-3" dirty="0">
                <a:latin typeface="Times New Roman"/>
                <a:cs typeface="Times New Roman"/>
              </a:rPr>
              <a:t>It </a:t>
            </a:r>
            <a:r>
              <a:rPr sz="682" spc="-160" dirty="0">
                <a:latin typeface="Times New Roman"/>
                <a:cs typeface="Times New Roman"/>
              </a:rPr>
              <a:t> </a:t>
            </a:r>
            <a:r>
              <a:rPr sz="682" spc="-3" dirty="0">
                <a:latin typeface="Times New Roman"/>
                <a:cs typeface="Times New Roman"/>
              </a:rPr>
              <a:t>is a protocol that digitally facilitates, enforces and veriﬁes the </a:t>
            </a:r>
            <a:r>
              <a:rPr sz="682" dirty="0">
                <a:latin typeface="Times New Roman"/>
                <a:cs typeface="Times New Roman"/>
              </a:rPr>
              <a:t> </a:t>
            </a:r>
            <a:r>
              <a:rPr sz="682" spc="-3" dirty="0">
                <a:latin typeface="Times New Roman"/>
                <a:cs typeface="Times New Roman"/>
              </a:rPr>
              <a:t>negotiation</a:t>
            </a:r>
            <a:r>
              <a:rPr sz="682" spc="65" dirty="0">
                <a:latin typeface="Times New Roman"/>
                <a:cs typeface="Times New Roman"/>
              </a:rPr>
              <a:t> </a:t>
            </a:r>
            <a:r>
              <a:rPr sz="682" spc="-3" dirty="0">
                <a:latin typeface="Times New Roman"/>
                <a:cs typeface="Times New Roman"/>
              </a:rPr>
              <a:t>or</a:t>
            </a:r>
            <a:r>
              <a:rPr sz="682" spc="65" dirty="0">
                <a:latin typeface="Times New Roman"/>
                <a:cs typeface="Times New Roman"/>
              </a:rPr>
              <a:t> </a:t>
            </a:r>
            <a:r>
              <a:rPr sz="682" spc="-3" dirty="0">
                <a:latin typeface="Times New Roman"/>
                <a:cs typeface="Times New Roman"/>
              </a:rPr>
              <a:t>performance</a:t>
            </a:r>
            <a:r>
              <a:rPr sz="682" spc="65" dirty="0">
                <a:latin typeface="Times New Roman"/>
                <a:cs typeface="Times New Roman"/>
              </a:rPr>
              <a:t> </a:t>
            </a:r>
            <a:r>
              <a:rPr sz="682" spc="-3" dirty="0">
                <a:latin typeface="Times New Roman"/>
                <a:cs typeface="Times New Roman"/>
              </a:rPr>
              <a:t>of</a:t>
            </a:r>
            <a:r>
              <a:rPr sz="682" spc="65"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3" dirty="0">
                <a:latin typeface="Times New Roman"/>
                <a:cs typeface="Times New Roman"/>
              </a:rPr>
              <a:t>contract.</a:t>
            </a:r>
            <a:endParaRPr sz="682">
              <a:latin typeface="Times New Roman"/>
              <a:cs typeface="Times New Roman"/>
            </a:endParaRPr>
          </a:p>
          <a:p>
            <a:pPr marL="8659" marR="3464" indent="86155" algn="just">
              <a:spcBef>
                <a:spcPts val="208"/>
              </a:spcBef>
            </a:pPr>
            <a:r>
              <a:rPr sz="682" spc="-3" dirty="0">
                <a:latin typeface="Times New Roman"/>
                <a:cs typeface="Times New Roman"/>
              </a:rPr>
              <a:t>In our work, the proposed concept is </a:t>
            </a:r>
            <a:r>
              <a:rPr sz="682" spc="-7" dirty="0">
                <a:latin typeface="Times New Roman"/>
                <a:cs typeface="Times New Roman"/>
              </a:rPr>
              <a:t>developed </a:t>
            </a:r>
            <a:r>
              <a:rPr sz="682" spc="-3" dirty="0">
                <a:latin typeface="Times New Roman"/>
                <a:cs typeface="Times New Roman"/>
              </a:rPr>
              <a:t>as a contract </a:t>
            </a:r>
            <a:r>
              <a:rPr sz="682" spc="-160" dirty="0">
                <a:latin typeface="Times New Roman"/>
                <a:cs typeface="Times New Roman"/>
              </a:rPr>
              <a:t> </a:t>
            </a:r>
            <a:r>
              <a:rPr sz="682" spc="-3" dirty="0">
                <a:latin typeface="Times New Roman"/>
                <a:cs typeface="Times New Roman"/>
              </a:rPr>
              <a:t>by</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name</a:t>
            </a:r>
            <a:r>
              <a:rPr sz="682" dirty="0">
                <a:latin typeface="Times New Roman"/>
                <a:cs typeface="Times New Roman"/>
              </a:rPr>
              <a:t> </a:t>
            </a:r>
            <a:r>
              <a:rPr sz="682" spc="-3" dirty="0">
                <a:latin typeface="Times New Roman"/>
                <a:cs typeface="Times New Roman"/>
              </a:rPr>
              <a:t>healthcare</a:t>
            </a:r>
            <a:r>
              <a:rPr sz="682" dirty="0">
                <a:latin typeface="Times New Roman"/>
                <a:cs typeface="Times New Roman"/>
              </a:rPr>
              <a:t> </a:t>
            </a:r>
            <a:r>
              <a:rPr sz="682" spc="-3" dirty="0">
                <a:latin typeface="Times New Roman"/>
                <a:cs typeface="Times New Roman"/>
              </a:rPr>
              <a:t>which</a:t>
            </a:r>
            <a:r>
              <a:rPr sz="682" dirty="0">
                <a:latin typeface="Times New Roman"/>
                <a:cs typeface="Times New Roman"/>
              </a:rPr>
              <a:t> </a:t>
            </a:r>
            <a:r>
              <a:rPr sz="682" spc="-3" dirty="0">
                <a:latin typeface="Times New Roman"/>
                <a:cs typeface="Times New Roman"/>
              </a:rPr>
              <a:t>consists</a:t>
            </a:r>
            <a:r>
              <a:rPr sz="682" dirty="0">
                <a:latin typeface="Times New Roman"/>
                <a:cs typeface="Times New Roman"/>
              </a:rPr>
              <a:t> </a:t>
            </a:r>
            <a:r>
              <a:rPr sz="682" spc="-3" dirty="0">
                <a:latin typeface="Times New Roman"/>
                <a:cs typeface="Times New Roman"/>
              </a:rPr>
              <a:t>of</a:t>
            </a:r>
            <a:r>
              <a:rPr sz="682" dirty="0">
                <a:latin typeface="Times New Roman"/>
                <a:cs typeface="Times New Roman"/>
              </a:rPr>
              <a:t> </a:t>
            </a:r>
            <a:r>
              <a:rPr sz="682" spc="-3" dirty="0">
                <a:latin typeface="Times New Roman"/>
                <a:cs typeface="Times New Roman"/>
              </a:rPr>
              <a:t>2</a:t>
            </a:r>
            <a:r>
              <a:rPr sz="682" dirty="0">
                <a:latin typeface="Times New Roman"/>
                <a:cs typeface="Times New Roman"/>
              </a:rPr>
              <a:t> </a:t>
            </a:r>
            <a:r>
              <a:rPr sz="682" spc="-3" dirty="0">
                <a:latin typeface="Times New Roman"/>
                <a:cs typeface="Times New Roman"/>
              </a:rPr>
              <a:t>nodes</a:t>
            </a:r>
            <a:r>
              <a:rPr sz="682" dirty="0">
                <a:latin typeface="Times New Roman"/>
                <a:cs typeface="Times New Roman"/>
              </a:rPr>
              <a:t> </a:t>
            </a:r>
            <a:r>
              <a:rPr sz="682" spc="-3" dirty="0">
                <a:latin typeface="Times New Roman"/>
                <a:cs typeface="Times New Roman"/>
              </a:rPr>
              <a:t>that</a:t>
            </a:r>
            <a:r>
              <a:rPr sz="682" dirty="0">
                <a:latin typeface="Times New Roman"/>
                <a:cs typeface="Times New Roman"/>
              </a:rPr>
              <a:t> </a:t>
            </a:r>
            <a:r>
              <a:rPr sz="682" spc="-3" dirty="0">
                <a:latin typeface="Times New Roman"/>
                <a:cs typeface="Times New Roman"/>
              </a:rPr>
              <a:t>is </a:t>
            </a:r>
            <a:r>
              <a:rPr sz="682" dirty="0">
                <a:latin typeface="Times New Roman"/>
                <a:cs typeface="Times New Roman"/>
              </a:rPr>
              <a:t> </a:t>
            </a:r>
            <a:r>
              <a:rPr sz="682" spc="-7" dirty="0">
                <a:latin typeface="Times New Roman"/>
                <a:cs typeface="Times New Roman"/>
              </a:rPr>
              <a:t>equivalent</a:t>
            </a:r>
            <a:r>
              <a:rPr sz="682" spc="14" dirty="0">
                <a:latin typeface="Times New Roman"/>
                <a:cs typeface="Times New Roman"/>
              </a:rPr>
              <a:t> </a:t>
            </a:r>
            <a:r>
              <a:rPr sz="682" spc="-3" dirty="0">
                <a:latin typeface="Times New Roman"/>
                <a:cs typeface="Times New Roman"/>
              </a:rPr>
              <a:t>to</a:t>
            </a:r>
            <a:r>
              <a:rPr sz="682" spc="17" dirty="0">
                <a:latin typeface="Times New Roman"/>
                <a:cs typeface="Times New Roman"/>
              </a:rPr>
              <a:t> </a:t>
            </a:r>
            <a:r>
              <a:rPr sz="682" spc="-7" dirty="0">
                <a:latin typeface="Times New Roman"/>
                <a:cs typeface="Times New Roman"/>
              </a:rPr>
              <a:t>two</a:t>
            </a:r>
            <a:r>
              <a:rPr sz="682" spc="17" dirty="0">
                <a:latin typeface="Times New Roman"/>
                <a:cs typeface="Times New Roman"/>
              </a:rPr>
              <a:t> </a:t>
            </a:r>
            <a:r>
              <a:rPr sz="682" spc="-3" dirty="0">
                <a:latin typeface="Times New Roman"/>
                <a:cs typeface="Times New Roman"/>
              </a:rPr>
              <a:t>people</a:t>
            </a:r>
            <a:r>
              <a:rPr sz="682" spc="14" dirty="0">
                <a:latin typeface="Times New Roman"/>
                <a:cs typeface="Times New Roman"/>
              </a:rPr>
              <a:t> </a:t>
            </a:r>
            <a:r>
              <a:rPr sz="682" spc="-3" dirty="0">
                <a:latin typeface="Times New Roman"/>
                <a:cs typeface="Times New Roman"/>
              </a:rPr>
              <a:t>and</a:t>
            </a:r>
            <a:r>
              <a:rPr sz="682" spc="17" dirty="0">
                <a:latin typeface="Times New Roman"/>
                <a:cs typeface="Times New Roman"/>
              </a:rPr>
              <a:t> </a:t>
            </a:r>
            <a:r>
              <a:rPr sz="682" spc="-3" dirty="0">
                <a:latin typeface="Times New Roman"/>
                <a:cs typeface="Times New Roman"/>
              </a:rPr>
              <a:t>can</a:t>
            </a:r>
            <a:r>
              <a:rPr sz="682" spc="17" dirty="0">
                <a:latin typeface="Times New Roman"/>
                <a:cs typeface="Times New Roman"/>
              </a:rPr>
              <a:t> </a:t>
            </a:r>
            <a:r>
              <a:rPr sz="682" spc="-3" dirty="0">
                <a:latin typeface="Times New Roman"/>
                <a:cs typeface="Times New Roman"/>
              </a:rPr>
              <a:t>be</a:t>
            </a:r>
            <a:r>
              <a:rPr sz="682" spc="17" dirty="0">
                <a:latin typeface="Times New Roman"/>
                <a:cs typeface="Times New Roman"/>
              </a:rPr>
              <a:t> </a:t>
            </a:r>
            <a:r>
              <a:rPr sz="682" spc="-3" dirty="0">
                <a:latin typeface="Times New Roman"/>
                <a:cs typeface="Times New Roman"/>
              </a:rPr>
              <a:t>assumed</a:t>
            </a:r>
            <a:r>
              <a:rPr sz="682" spc="14" dirty="0">
                <a:latin typeface="Times New Roman"/>
                <a:cs typeface="Times New Roman"/>
              </a:rPr>
              <a:t> </a:t>
            </a:r>
            <a:r>
              <a:rPr sz="682" spc="-3" dirty="0">
                <a:latin typeface="Times New Roman"/>
                <a:cs typeface="Times New Roman"/>
              </a:rPr>
              <a:t>as</a:t>
            </a:r>
            <a:r>
              <a:rPr sz="682" spc="17" dirty="0">
                <a:latin typeface="Times New Roman"/>
                <a:cs typeface="Times New Roman"/>
              </a:rPr>
              <a:t> </a:t>
            </a:r>
            <a:r>
              <a:rPr sz="682" spc="-3" dirty="0">
                <a:latin typeface="Times New Roman"/>
                <a:cs typeface="Times New Roman"/>
              </a:rPr>
              <a:t>hospitaladmin</a:t>
            </a:r>
            <a:endParaRPr sz="682">
              <a:latin typeface="Times New Roman"/>
              <a:cs typeface="Times New Roman"/>
            </a:endParaRPr>
          </a:p>
          <a:p>
            <a:pPr marL="8659" marR="3464" algn="just">
              <a:lnSpc>
                <a:spcPts val="818"/>
              </a:lnSpc>
              <a:spcBef>
                <a:spcPts val="17"/>
              </a:spcBef>
            </a:pPr>
            <a:r>
              <a:rPr sz="682" spc="-3" dirty="0">
                <a:latin typeface="Times New Roman"/>
                <a:cs typeface="Times New Roman"/>
              </a:rPr>
              <a:t>/ labadmin. A structure is created and named as a record which </a:t>
            </a:r>
            <a:r>
              <a:rPr sz="682" spc="-160" dirty="0">
                <a:latin typeface="Times New Roman"/>
                <a:cs typeface="Times New Roman"/>
              </a:rPr>
              <a:t> </a:t>
            </a:r>
            <a:r>
              <a:rPr sz="682" spc="-3" dirty="0">
                <a:latin typeface="Times New Roman"/>
                <a:cs typeface="Times New Roman"/>
              </a:rPr>
              <a:t>comprises of </a:t>
            </a:r>
            <a:r>
              <a:rPr sz="682" spc="-7" dirty="0">
                <a:latin typeface="Times New Roman"/>
                <a:cs typeface="Times New Roman"/>
              </a:rPr>
              <a:t>patient’s </a:t>
            </a:r>
            <a:r>
              <a:rPr sz="682" spc="-3" dirty="0">
                <a:latin typeface="Times New Roman"/>
                <a:cs typeface="Times New Roman"/>
              </a:rPr>
              <a:t>address, </a:t>
            </a:r>
            <a:r>
              <a:rPr sz="682" spc="-7" dirty="0">
                <a:latin typeface="Times New Roman"/>
                <a:cs typeface="Times New Roman"/>
              </a:rPr>
              <a:t>patient’s </a:t>
            </a:r>
            <a:r>
              <a:rPr sz="682" spc="-3" dirty="0">
                <a:latin typeface="Times New Roman"/>
                <a:cs typeface="Times New Roman"/>
              </a:rPr>
              <a:t>unique ID, test name, </a:t>
            </a:r>
            <a:r>
              <a:rPr sz="682" dirty="0">
                <a:latin typeface="Times New Roman"/>
                <a:cs typeface="Times New Roman"/>
              </a:rPr>
              <a:t> </a:t>
            </a:r>
            <a:r>
              <a:rPr sz="682" spc="-3" dirty="0">
                <a:latin typeface="Times New Roman"/>
                <a:cs typeface="Times New Roman"/>
              </a:rPr>
              <a:t>date,</a:t>
            </a:r>
            <a:r>
              <a:rPr sz="682" spc="65" dirty="0">
                <a:latin typeface="Times New Roman"/>
                <a:cs typeface="Times New Roman"/>
              </a:rPr>
              <a:t> </a:t>
            </a:r>
            <a:r>
              <a:rPr sz="682" spc="-3" dirty="0">
                <a:latin typeface="Times New Roman"/>
                <a:cs typeface="Times New Roman"/>
              </a:rPr>
              <a:t>hospitalname,</a:t>
            </a:r>
            <a:r>
              <a:rPr sz="682" spc="65" dirty="0">
                <a:latin typeface="Times New Roman"/>
                <a:cs typeface="Times New Roman"/>
              </a:rPr>
              <a:t> </a:t>
            </a:r>
            <a:r>
              <a:rPr sz="682" spc="-3" dirty="0">
                <a:latin typeface="Times New Roman"/>
                <a:cs typeface="Times New Roman"/>
              </a:rPr>
              <a:t>price,</a:t>
            </a:r>
            <a:r>
              <a:rPr sz="682" spc="68" dirty="0">
                <a:latin typeface="Times New Roman"/>
                <a:cs typeface="Times New Roman"/>
              </a:rPr>
              <a:t> </a:t>
            </a:r>
            <a:r>
              <a:rPr sz="682" spc="-3" dirty="0">
                <a:latin typeface="Times New Roman"/>
                <a:cs typeface="Times New Roman"/>
              </a:rPr>
              <a:t>isvalue,</a:t>
            </a:r>
            <a:r>
              <a:rPr sz="682" spc="65" dirty="0">
                <a:latin typeface="Times New Roman"/>
                <a:cs typeface="Times New Roman"/>
              </a:rPr>
              <a:t> </a:t>
            </a:r>
            <a:r>
              <a:rPr sz="682" spc="-3" dirty="0">
                <a:latin typeface="Times New Roman"/>
                <a:cs typeface="Times New Roman"/>
              </a:rPr>
              <a:t>signature</a:t>
            </a:r>
            <a:r>
              <a:rPr sz="682" spc="68" dirty="0">
                <a:latin typeface="Times New Roman"/>
                <a:cs typeface="Times New Roman"/>
              </a:rPr>
              <a:t> </a:t>
            </a:r>
            <a:r>
              <a:rPr sz="682" spc="-3" dirty="0">
                <a:latin typeface="Times New Roman"/>
                <a:cs typeface="Times New Roman"/>
              </a:rPr>
              <a:t>count.</a:t>
            </a:r>
            <a:endParaRPr sz="682">
              <a:latin typeface="Times New Roman"/>
              <a:cs typeface="Times New Roman"/>
            </a:endParaRPr>
          </a:p>
          <a:p>
            <a:pPr marL="179671" indent="-85290" algn="just">
              <a:spcBef>
                <a:spcPts val="184"/>
              </a:spcBef>
              <a:buAutoNum type="romanLcParenR"/>
              <a:tabLst>
                <a:tab pos="180104" algn="l"/>
              </a:tabLst>
            </a:pPr>
            <a:r>
              <a:rPr sz="682" b="1" spc="-7" dirty="0">
                <a:latin typeface="Times New Roman"/>
                <a:cs typeface="Times New Roman"/>
              </a:rPr>
              <a:t>Invoking</a:t>
            </a:r>
            <a:r>
              <a:rPr sz="682" b="1" spc="72" dirty="0">
                <a:latin typeface="Times New Roman"/>
                <a:cs typeface="Times New Roman"/>
              </a:rPr>
              <a:t> </a:t>
            </a:r>
            <a:r>
              <a:rPr sz="682" b="1" spc="-3" dirty="0">
                <a:latin typeface="Times New Roman"/>
                <a:cs typeface="Times New Roman"/>
              </a:rPr>
              <a:t>the</a:t>
            </a:r>
            <a:r>
              <a:rPr sz="682" b="1" spc="75" dirty="0">
                <a:latin typeface="Times New Roman"/>
                <a:cs typeface="Times New Roman"/>
              </a:rPr>
              <a:t> </a:t>
            </a:r>
            <a:r>
              <a:rPr sz="682" b="1" spc="-3" dirty="0">
                <a:latin typeface="Times New Roman"/>
                <a:cs typeface="Times New Roman"/>
              </a:rPr>
              <a:t>transaction:</a:t>
            </a:r>
            <a:endParaRPr sz="682">
              <a:latin typeface="Times New Roman"/>
              <a:cs typeface="Times New Roman"/>
            </a:endParaRPr>
          </a:p>
          <a:p>
            <a:pPr marL="8659" marR="3464" indent="86155" algn="just">
              <a:spcBef>
                <a:spcPts val="222"/>
              </a:spcBef>
            </a:pPr>
            <a:r>
              <a:rPr sz="682" spc="-31" dirty="0">
                <a:latin typeface="Times New Roman"/>
                <a:cs typeface="Times New Roman"/>
              </a:rPr>
              <a:t>We</a:t>
            </a:r>
            <a:r>
              <a:rPr sz="682" spc="99" dirty="0">
                <a:latin typeface="Times New Roman"/>
                <a:cs typeface="Times New Roman"/>
              </a:rPr>
              <a:t> </a:t>
            </a:r>
            <a:r>
              <a:rPr sz="682" spc="-10" dirty="0">
                <a:latin typeface="Times New Roman"/>
                <a:cs typeface="Times New Roman"/>
              </a:rPr>
              <a:t>have</a:t>
            </a:r>
            <a:r>
              <a:rPr sz="682" spc="99" dirty="0">
                <a:latin typeface="Times New Roman"/>
                <a:cs typeface="Times New Roman"/>
              </a:rPr>
              <a:t> </a:t>
            </a:r>
            <a:r>
              <a:rPr sz="682" spc="-3" dirty="0">
                <a:latin typeface="Times New Roman"/>
                <a:cs typeface="Times New Roman"/>
              </a:rPr>
              <a:t>used</a:t>
            </a:r>
            <a:r>
              <a:rPr sz="682" spc="99" dirty="0">
                <a:latin typeface="Times New Roman"/>
                <a:cs typeface="Times New Roman"/>
              </a:rPr>
              <a:t> </a:t>
            </a:r>
            <a:r>
              <a:rPr sz="682" spc="-3" dirty="0">
                <a:latin typeface="Times New Roman"/>
                <a:cs typeface="Times New Roman"/>
              </a:rPr>
              <a:t>a</a:t>
            </a:r>
            <a:r>
              <a:rPr sz="682" spc="99" dirty="0">
                <a:latin typeface="Times New Roman"/>
                <a:cs typeface="Times New Roman"/>
              </a:rPr>
              <a:t> </a:t>
            </a:r>
            <a:r>
              <a:rPr sz="682" spc="-3" dirty="0">
                <a:latin typeface="Times New Roman"/>
                <a:cs typeface="Times New Roman"/>
              </a:rPr>
              <a:t>constructor</a:t>
            </a:r>
            <a:r>
              <a:rPr sz="682" spc="102" dirty="0">
                <a:latin typeface="Times New Roman"/>
                <a:cs typeface="Times New Roman"/>
              </a:rPr>
              <a:t> </a:t>
            </a:r>
            <a:r>
              <a:rPr sz="682" spc="-3" dirty="0">
                <a:latin typeface="Times New Roman"/>
                <a:cs typeface="Times New Roman"/>
              </a:rPr>
              <a:t>which</a:t>
            </a:r>
            <a:r>
              <a:rPr sz="682" spc="99" dirty="0">
                <a:latin typeface="Times New Roman"/>
                <a:cs typeface="Times New Roman"/>
              </a:rPr>
              <a:t> </a:t>
            </a:r>
            <a:r>
              <a:rPr sz="682" spc="-3" dirty="0">
                <a:latin typeface="Times New Roman"/>
                <a:cs typeface="Times New Roman"/>
              </a:rPr>
              <a:t>is</a:t>
            </a:r>
            <a:r>
              <a:rPr sz="682" spc="99" dirty="0">
                <a:latin typeface="Times New Roman"/>
                <a:cs typeface="Times New Roman"/>
              </a:rPr>
              <a:t> </a:t>
            </a:r>
            <a:r>
              <a:rPr sz="682" spc="-3" dirty="0">
                <a:latin typeface="Times New Roman"/>
                <a:cs typeface="Times New Roman"/>
              </a:rPr>
              <a:t>public</a:t>
            </a:r>
            <a:r>
              <a:rPr sz="682" spc="99" dirty="0">
                <a:latin typeface="Times New Roman"/>
                <a:cs typeface="Times New Roman"/>
              </a:rPr>
              <a:t> </a:t>
            </a:r>
            <a:r>
              <a:rPr sz="682" spc="-3" dirty="0">
                <a:latin typeface="Times New Roman"/>
                <a:cs typeface="Times New Roman"/>
              </a:rPr>
              <a:t>in</a:t>
            </a:r>
            <a:r>
              <a:rPr sz="682" spc="102" dirty="0">
                <a:latin typeface="Times New Roman"/>
                <a:cs typeface="Times New Roman"/>
              </a:rPr>
              <a:t> </a:t>
            </a:r>
            <a:r>
              <a:rPr sz="682" spc="-3" dirty="0">
                <a:latin typeface="Times New Roman"/>
                <a:cs typeface="Times New Roman"/>
              </a:rPr>
              <a:t>nature</a:t>
            </a:r>
            <a:r>
              <a:rPr sz="682" spc="99" dirty="0">
                <a:latin typeface="Times New Roman"/>
                <a:cs typeface="Times New Roman"/>
              </a:rPr>
              <a:t> </a:t>
            </a:r>
            <a:r>
              <a:rPr sz="682" spc="-3" dirty="0">
                <a:latin typeface="Times New Roman"/>
                <a:cs typeface="Times New Roman"/>
              </a:rPr>
              <a:t>and </a:t>
            </a:r>
            <a:r>
              <a:rPr sz="682" spc="-164" dirty="0">
                <a:latin typeface="Times New Roman"/>
                <a:cs typeface="Times New Roman"/>
              </a:rPr>
              <a:t> </a:t>
            </a:r>
            <a:r>
              <a:rPr sz="682" spc="-3" dirty="0">
                <a:latin typeface="Times New Roman"/>
                <a:cs typeface="Times New Roman"/>
              </a:rPr>
              <a:t>is</a:t>
            </a:r>
            <a:r>
              <a:rPr sz="682" spc="65" dirty="0">
                <a:latin typeface="Times New Roman"/>
                <a:cs typeface="Times New Roman"/>
              </a:rPr>
              <a:t> </a:t>
            </a:r>
            <a:r>
              <a:rPr sz="682" spc="-3" dirty="0">
                <a:latin typeface="Times New Roman"/>
                <a:cs typeface="Times New Roman"/>
              </a:rPr>
              <a:t>automatically</a:t>
            </a:r>
            <a:r>
              <a:rPr sz="682" spc="65" dirty="0">
                <a:latin typeface="Times New Roman"/>
                <a:cs typeface="Times New Roman"/>
              </a:rPr>
              <a:t> </a:t>
            </a:r>
            <a:r>
              <a:rPr sz="682" spc="-3" dirty="0">
                <a:latin typeface="Times New Roman"/>
                <a:cs typeface="Times New Roman"/>
              </a:rPr>
              <a:t>called</a:t>
            </a:r>
            <a:r>
              <a:rPr sz="682" spc="68" dirty="0">
                <a:latin typeface="Times New Roman"/>
                <a:cs typeface="Times New Roman"/>
              </a:rPr>
              <a:t> </a:t>
            </a:r>
            <a:r>
              <a:rPr sz="682" spc="-3" dirty="0">
                <a:latin typeface="Times New Roman"/>
                <a:cs typeface="Times New Roman"/>
              </a:rPr>
              <a:t>when</a:t>
            </a:r>
            <a:r>
              <a:rPr sz="682" spc="65" dirty="0">
                <a:latin typeface="Times New Roman"/>
                <a:cs typeface="Times New Roman"/>
              </a:rPr>
              <a:t> </a:t>
            </a:r>
            <a:r>
              <a:rPr sz="682" spc="-3" dirty="0">
                <a:latin typeface="Times New Roman"/>
                <a:cs typeface="Times New Roman"/>
              </a:rPr>
              <a:t>the</a:t>
            </a:r>
            <a:r>
              <a:rPr sz="682" spc="68" dirty="0">
                <a:latin typeface="Times New Roman"/>
                <a:cs typeface="Times New Roman"/>
              </a:rPr>
              <a:t> </a:t>
            </a:r>
            <a:r>
              <a:rPr sz="682" spc="-3" dirty="0">
                <a:latin typeface="Times New Roman"/>
                <a:cs typeface="Times New Roman"/>
              </a:rPr>
              <a:t>Dapp</a:t>
            </a:r>
            <a:r>
              <a:rPr sz="682" spc="65" dirty="0">
                <a:latin typeface="Times New Roman"/>
                <a:cs typeface="Times New Roman"/>
              </a:rPr>
              <a:t> </a:t>
            </a:r>
            <a:r>
              <a:rPr sz="682" spc="-3" dirty="0">
                <a:latin typeface="Times New Roman"/>
                <a:cs typeface="Times New Roman"/>
              </a:rPr>
              <a:t>is</a:t>
            </a:r>
            <a:r>
              <a:rPr sz="682" spc="65" dirty="0">
                <a:latin typeface="Times New Roman"/>
                <a:cs typeface="Times New Roman"/>
              </a:rPr>
              <a:t> </a:t>
            </a:r>
            <a:r>
              <a:rPr sz="682" spc="-3" dirty="0">
                <a:latin typeface="Times New Roman"/>
                <a:cs typeface="Times New Roman"/>
              </a:rPr>
              <a:t>deployed.</a:t>
            </a:r>
            <a:endParaRPr sz="682">
              <a:latin typeface="Times New Roman"/>
              <a:cs typeface="Times New Roman"/>
            </a:endParaRPr>
          </a:p>
          <a:p>
            <a:pPr marL="8659" marR="3464" indent="86155" algn="just">
              <a:spcBef>
                <a:spcPts val="215"/>
              </a:spcBef>
            </a:pPr>
            <a:r>
              <a:rPr sz="682" spc="-3" dirty="0">
                <a:latin typeface="Times New Roman"/>
                <a:cs typeface="Times New Roman"/>
              </a:rPr>
              <a:t>Transaction on the Blockchain network should be </a:t>
            </a:r>
            <a:r>
              <a:rPr sz="682" spc="-10" dirty="0">
                <a:latin typeface="Times New Roman"/>
                <a:cs typeface="Times New Roman"/>
              </a:rPr>
              <a:t>invoked </a:t>
            </a:r>
            <a:r>
              <a:rPr sz="682" spc="-7" dirty="0">
                <a:latin typeface="Times New Roman"/>
                <a:cs typeface="Times New Roman"/>
              </a:rPr>
              <a:t> </a:t>
            </a:r>
            <a:r>
              <a:rPr sz="682" spc="-3" dirty="0">
                <a:latin typeface="Times New Roman"/>
                <a:cs typeface="Times New Roman"/>
              </a:rPr>
              <a:t>only by hospitaladmin and he is the one who chooses labadmin </a:t>
            </a:r>
            <a:r>
              <a:rPr sz="682" spc="-160" dirty="0">
                <a:latin typeface="Times New Roman"/>
                <a:cs typeface="Times New Roman"/>
              </a:rPr>
              <a:t> </a:t>
            </a:r>
            <a:r>
              <a:rPr sz="682" spc="-3" dirty="0">
                <a:latin typeface="Times New Roman"/>
                <a:cs typeface="Times New Roman"/>
              </a:rPr>
              <a:t>and</a:t>
            </a:r>
            <a:r>
              <a:rPr sz="682" spc="65" dirty="0">
                <a:latin typeface="Times New Roman"/>
                <a:cs typeface="Times New Roman"/>
              </a:rPr>
              <a:t> </a:t>
            </a:r>
            <a:r>
              <a:rPr sz="682" spc="-3" dirty="0">
                <a:latin typeface="Times New Roman"/>
                <a:cs typeface="Times New Roman"/>
              </a:rPr>
              <a:t>assigns</a:t>
            </a:r>
            <a:r>
              <a:rPr sz="682" spc="65" dirty="0">
                <a:latin typeface="Times New Roman"/>
                <a:cs typeface="Times New Roman"/>
              </a:rPr>
              <a:t> </a:t>
            </a:r>
            <a:r>
              <a:rPr sz="682" spc="-3" dirty="0">
                <a:latin typeface="Times New Roman"/>
                <a:cs typeface="Times New Roman"/>
              </a:rPr>
              <a:t>him</a:t>
            </a:r>
            <a:r>
              <a:rPr sz="682" spc="65" dirty="0">
                <a:latin typeface="Times New Roman"/>
                <a:cs typeface="Times New Roman"/>
              </a:rPr>
              <a:t> </a:t>
            </a:r>
            <a:r>
              <a:rPr sz="682" spc="-3" dirty="0">
                <a:latin typeface="Times New Roman"/>
                <a:cs typeface="Times New Roman"/>
              </a:rPr>
              <a:t>with</a:t>
            </a:r>
            <a:r>
              <a:rPr sz="682" spc="65" dirty="0">
                <a:latin typeface="Times New Roman"/>
                <a:cs typeface="Times New Roman"/>
              </a:rPr>
              <a:t> </a:t>
            </a:r>
            <a:r>
              <a:rPr sz="682" spc="-3" dirty="0">
                <a:latin typeface="Times New Roman"/>
                <a:cs typeface="Times New Roman"/>
              </a:rPr>
              <a:t>a</a:t>
            </a:r>
            <a:r>
              <a:rPr sz="682" spc="65" dirty="0">
                <a:latin typeface="Times New Roman"/>
                <a:cs typeface="Times New Roman"/>
              </a:rPr>
              <a:t> </a:t>
            </a:r>
            <a:r>
              <a:rPr sz="682" spc="-3" dirty="0">
                <a:latin typeface="Times New Roman"/>
                <a:cs typeface="Times New Roman"/>
              </a:rPr>
              <a:t>particular</a:t>
            </a:r>
            <a:r>
              <a:rPr sz="682" spc="68" dirty="0">
                <a:latin typeface="Times New Roman"/>
                <a:cs typeface="Times New Roman"/>
              </a:rPr>
              <a:t> </a:t>
            </a:r>
            <a:r>
              <a:rPr sz="682" spc="-3" dirty="0">
                <a:latin typeface="Times New Roman"/>
                <a:cs typeface="Times New Roman"/>
              </a:rPr>
              <a:t>address.</a:t>
            </a:r>
            <a:endParaRPr sz="682">
              <a:latin typeface="Times New Roman"/>
              <a:cs typeface="Times New Roman"/>
            </a:endParaRPr>
          </a:p>
          <a:p>
            <a:pPr marL="203916" indent="-109535" algn="just">
              <a:spcBef>
                <a:spcPts val="215"/>
              </a:spcBef>
              <a:buAutoNum type="romanLcParenR" startAt="2"/>
              <a:tabLst>
                <a:tab pos="204349" algn="l"/>
              </a:tabLst>
            </a:pPr>
            <a:r>
              <a:rPr sz="682" b="1" spc="-3" dirty="0">
                <a:latin typeface="Times New Roman"/>
                <a:cs typeface="Times New Roman"/>
              </a:rPr>
              <a:t>New</a:t>
            </a:r>
            <a:r>
              <a:rPr sz="682" b="1" spc="65" dirty="0">
                <a:latin typeface="Times New Roman"/>
                <a:cs typeface="Times New Roman"/>
              </a:rPr>
              <a:t> </a:t>
            </a:r>
            <a:r>
              <a:rPr sz="682" b="1" spc="-3" dirty="0">
                <a:latin typeface="Times New Roman"/>
                <a:cs typeface="Times New Roman"/>
              </a:rPr>
              <a:t>Record</a:t>
            </a:r>
            <a:r>
              <a:rPr sz="682" b="1" spc="68" dirty="0">
                <a:latin typeface="Times New Roman"/>
                <a:cs typeface="Times New Roman"/>
              </a:rPr>
              <a:t> </a:t>
            </a:r>
            <a:r>
              <a:rPr sz="682" b="1" spc="-3" dirty="0">
                <a:latin typeface="Times New Roman"/>
                <a:cs typeface="Times New Roman"/>
              </a:rPr>
              <a:t>Creation:</a:t>
            </a:r>
            <a:endParaRPr sz="682">
              <a:latin typeface="Times New Roman"/>
              <a:cs typeface="Times New Roman"/>
            </a:endParaRPr>
          </a:p>
          <a:p>
            <a:pPr marL="8659" marR="3464" indent="86155" algn="just">
              <a:spcBef>
                <a:spcPts val="218"/>
              </a:spcBef>
            </a:pP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existing</a:t>
            </a:r>
            <a:r>
              <a:rPr sz="682" dirty="0">
                <a:latin typeface="Times New Roman"/>
                <a:cs typeface="Times New Roman"/>
              </a:rPr>
              <a:t> </a:t>
            </a:r>
            <a:r>
              <a:rPr sz="682" spc="-3" dirty="0">
                <a:latin typeface="Times New Roman"/>
                <a:cs typeface="Times New Roman"/>
              </a:rPr>
              <a:t>records</a:t>
            </a:r>
            <a:r>
              <a:rPr sz="682" dirty="0">
                <a:latin typeface="Times New Roman"/>
                <a:cs typeface="Times New Roman"/>
              </a:rPr>
              <a:t> </a:t>
            </a:r>
            <a:r>
              <a:rPr sz="682" spc="-3" dirty="0">
                <a:latin typeface="Times New Roman"/>
                <a:cs typeface="Times New Roman"/>
              </a:rPr>
              <a:t>of</a:t>
            </a:r>
            <a:r>
              <a:rPr sz="682" spc="164" dirty="0">
                <a:latin typeface="Times New Roman"/>
                <a:cs typeface="Times New Roman"/>
              </a:rPr>
              <a:t> </a:t>
            </a:r>
            <a:r>
              <a:rPr sz="682" spc="-3" dirty="0">
                <a:latin typeface="Times New Roman"/>
                <a:cs typeface="Times New Roman"/>
              </a:rPr>
              <a:t>the</a:t>
            </a:r>
            <a:r>
              <a:rPr sz="682" spc="164" dirty="0">
                <a:latin typeface="Times New Roman"/>
                <a:cs typeface="Times New Roman"/>
              </a:rPr>
              <a:t> </a:t>
            </a:r>
            <a:r>
              <a:rPr sz="682" spc="-3" dirty="0">
                <a:latin typeface="Times New Roman"/>
                <a:cs typeface="Times New Roman"/>
              </a:rPr>
              <a:t>patient</a:t>
            </a:r>
            <a:r>
              <a:rPr sz="682" spc="164" dirty="0">
                <a:latin typeface="Times New Roman"/>
                <a:cs typeface="Times New Roman"/>
              </a:rPr>
              <a:t> </a:t>
            </a:r>
            <a:r>
              <a:rPr sz="682" spc="-3" dirty="0">
                <a:latin typeface="Times New Roman"/>
                <a:cs typeface="Times New Roman"/>
              </a:rPr>
              <a:t>are</a:t>
            </a:r>
            <a:r>
              <a:rPr sz="682" spc="164" dirty="0">
                <a:latin typeface="Times New Roman"/>
                <a:cs typeface="Times New Roman"/>
              </a:rPr>
              <a:t> </a:t>
            </a:r>
            <a:r>
              <a:rPr sz="682" spc="-3" dirty="0">
                <a:latin typeface="Times New Roman"/>
                <a:cs typeface="Times New Roman"/>
              </a:rPr>
              <a:t>stored</a:t>
            </a:r>
            <a:r>
              <a:rPr sz="682" spc="164" dirty="0">
                <a:latin typeface="Times New Roman"/>
                <a:cs typeface="Times New Roman"/>
              </a:rPr>
              <a:t> </a:t>
            </a:r>
            <a:r>
              <a:rPr sz="682" spc="-3" dirty="0">
                <a:latin typeface="Times New Roman"/>
                <a:cs typeface="Times New Roman"/>
              </a:rPr>
              <a:t>in</a:t>
            </a:r>
            <a:r>
              <a:rPr sz="682" spc="164" dirty="0">
                <a:latin typeface="Times New Roman"/>
                <a:cs typeface="Times New Roman"/>
              </a:rPr>
              <a:t> </a:t>
            </a:r>
            <a:r>
              <a:rPr sz="682" spc="-3" dirty="0">
                <a:latin typeface="Times New Roman"/>
                <a:cs typeface="Times New Roman"/>
              </a:rPr>
              <a:t>an</a:t>
            </a:r>
            <a:r>
              <a:rPr sz="682" spc="164" dirty="0">
                <a:latin typeface="Times New Roman"/>
                <a:cs typeface="Times New Roman"/>
              </a:rPr>
              <a:t> </a:t>
            </a:r>
            <a:r>
              <a:rPr sz="682" spc="-7" dirty="0">
                <a:latin typeface="Times New Roman"/>
                <a:cs typeface="Times New Roman"/>
              </a:rPr>
              <a:t>ar- </a:t>
            </a:r>
            <a:r>
              <a:rPr sz="682" spc="-3" dirty="0">
                <a:latin typeface="Times New Roman"/>
                <a:cs typeface="Times New Roman"/>
              </a:rPr>
              <a:t> ray called Records and we </a:t>
            </a:r>
            <a:r>
              <a:rPr sz="682" spc="-10" dirty="0">
                <a:latin typeface="Times New Roman"/>
                <a:cs typeface="Times New Roman"/>
              </a:rPr>
              <a:t>have </a:t>
            </a:r>
            <a:r>
              <a:rPr sz="682" spc="-3" dirty="0">
                <a:latin typeface="Times New Roman"/>
                <a:cs typeface="Times New Roman"/>
              </a:rPr>
              <a:t>deployed a function called </a:t>
            </a:r>
            <a:r>
              <a:rPr sz="682" dirty="0">
                <a:latin typeface="Times New Roman"/>
                <a:cs typeface="Times New Roman"/>
              </a:rPr>
              <a:t> </a:t>
            </a:r>
            <a:r>
              <a:rPr sz="682" spc="-3" dirty="0">
                <a:latin typeface="Times New Roman"/>
                <a:cs typeface="Times New Roman"/>
              </a:rPr>
              <a:t>newRecord to add </a:t>
            </a:r>
            <a:r>
              <a:rPr sz="682" spc="-10" dirty="0">
                <a:latin typeface="Times New Roman"/>
                <a:cs typeface="Times New Roman"/>
              </a:rPr>
              <a:t>new </a:t>
            </a:r>
            <a:r>
              <a:rPr sz="682" spc="-3" dirty="0">
                <a:latin typeface="Times New Roman"/>
                <a:cs typeface="Times New Roman"/>
              </a:rPr>
              <a:t>data to the existing record by assigning </a:t>
            </a:r>
            <a:r>
              <a:rPr sz="682" dirty="0">
                <a:latin typeface="Times New Roman"/>
                <a:cs typeface="Times New Roman"/>
              </a:rPr>
              <a:t> </a:t>
            </a:r>
            <a:r>
              <a:rPr sz="682" spc="-7" dirty="0">
                <a:latin typeface="Times New Roman"/>
                <a:cs typeface="Times New Roman"/>
              </a:rPr>
              <a:t>values</a:t>
            </a:r>
            <a:r>
              <a:rPr sz="682" spc="65" dirty="0">
                <a:latin typeface="Times New Roman"/>
                <a:cs typeface="Times New Roman"/>
              </a:rPr>
              <a:t> </a:t>
            </a:r>
            <a:r>
              <a:rPr sz="682" spc="-3" dirty="0">
                <a:latin typeface="Times New Roman"/>
                <a:cs typeface="Times New Roman"/>
              </a:rPr>
              <a:t>to</a:t>
            </a:r>
            <a:r>
              <a:rPr sz="682" spc="65"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3" dirty="0">
                <a:latin typeface="Times New Roman"/>
                <a:cs typeface="Times New Roman"/>
              </a:rPr>
              <a:t>corresponding</a:t>
            </a:r>
            <a:r>
              <a:rPr sz="682" spc="65" dirty="0">
                <a:latin typeface="Times New Roman"/>
                <a:cs typeface="Times New Roman"/>
              </a:rPr>
              <a:t> </a:t>
            </a:r>
            <a:r>
              <a:rPr sz="682" spc="-3" dirty="0">
                <a:latin typeface="Times New Roman"/>
                <a:cs typeface="Times New Roman"/>
              </a:rPr>
              <a:t>parameters.</a:t>
            </a:r>
            <a:endParaRPr sz="682">
              <a:latin typeface="Times New Roman"/>
              <a:cs typeface="Times New Roman"/>
            </a:endParaRPr>
          </a:p>
          <a:p>
            <a:pPr marL="227728" indent="-133346" algn="just">
              <a:spcBef>
                <a:spcPts val="211"/>
              </a:spcBef>
              <a:buAutoNum type="romanLcParenR" startAt="3"/>
              <a:tabLst>
                <a:tab pos="228161" algn="l"/>
              </a:tabLst>
            </a:pPr>
            <a:r>
              <a:rPr sz="682" b="1" spc="-10" dirty="0">
                <a:latin typeface="Times New Roman"/>
                <a:cs typeface="Times New Roman"/>
              </a:rPr>
              <a:t>Validation:</a:t>
            </a:r>
            <a:endParaRPr sz="682">
              <a:latin typeface="Times New Roman"/>
              <a:cs typeface="Times New Roman"/>
            </a:endParaRPr>
          </a:p>
          <a:p>
            <a:pPr marL="8659" marR="3464" indent="86155" algn="just">
              <a:spcBef>
                <a:spcPts val="218"/>
              </a:spcBef>
            </a:pPr>
            <a:r>
              <a:rPr sz="682" spc="-7" dirty="0">
                <a:latin typeface="Times New Roman"/>
                <a:cs typeface="Times New Roman"/>
              </a:rPr>
              <a:t>For </a:t>
            </a:r>
            <a:r>
              <a:rPr sz="682" spc="-3" dirty="0">
                <a:latin typeface="Times New Roman"/>
                <a:cs typeface="Times New Roman"/>
              </a:rPr>
              <a:t>validating the record we </a:t>
            </a:r>
            <a:r>
              <a:rPr sz="682" spc="-10" dirty="0">
                <a:latin typeface="Times New Roman"/>
                <a:cs typeface="Times New Roman"/>
              </a:rPr>
              <a:t>have </a:t>
            </a:r>
            <a:r>
              <a:rPr sz="682" spc="-3" dirty="0">
                <a:latin typeface="Times New Roman"/>
                <a:cs typeface="Times New Roman"/>
              </a:rPr>
              <a:t>created a function called </a:t>
            </a:r>
            <a:r>
              <a:rPr sz="682" dirty="0">
                <a:latin typeface="Times New Roman"/>
                <a:cs typeface="Times New Roman"/>
              </a:rPr>
              <a:t> </a:t>
            </a:r>
            <a:r>
              <a:rPr sz="682" spc="-3" dirty="0">
                <a:latin typeface="Times New Roman"/>
                <a:cs typeface="Times New Roman"/>
              </a:rPr>
              <a:t>signrecord</a:t>
            </a:r>
            <a:r>
              <a:rPr sz="682" dirty="0">
                <a:latin typeface="Times New Roman"/>
                <a:cs typeface="Times New Roman"/>
              </a:rPr>
              <a:t> </a:t>
            </a:r>
            <a:r>
              <a:rPr sz="682" spc="-3" dirty="0">
                <a:latin typeface="Times New Roman"/>
                <a:cs typeface="Times New Roman"/>
              </a:rPr>
              <a:t>in</a:t>
            </a:r>
            <a:r>
              <a:rPr sz="682" dirty="0">
                <a:latin typeface="Times New Roman"/>
                <a:cs typeface="Times New Roman"/>
              </a:rPr>
              <a:t> </a:t>
            </a:r>
            <a:r>
              <a:rPr sz="682" spc="-3" dirty="0">
                <a:latin typeface="Times New Roman"/>
                <a:cs typeface="Times New Roman"/>
              </a:rPr>
              <a:t>which</a:t>
            </a:r>
            <a:r>
              <a:rPr sz="682" dirty="0">
                <a:latin typeface="Times New Roman"/>
                <a:cs typeface="Times New Roman"/>
              </a:rPr>
              <a:t> </a:t>
            </a:r>
            <a:r>
              <a:rPr sz="682" spc="-3" dirty="0">
                <a:latin typeface="Times New Roman"/>
                <a:cs typeface="Times New Roman"/>
              </a:rPr>
              <a:t>we</a:t>
            </a:r>
            <a:r>
              <a:rPr sz="682" dirty="0">
                <a:latin typeface="Times New Roman"/>
                <a:cs typeface="Times New Roman"/>
              </a:rPr>
              <a:t> </a:t>
            </a:r>
            <a:r>
              <a:rPr sz="682" spc="-3" dirty="0">
                <a:latin typeface="Times New Roman"/>
                <a:cs typeface="Times New Roman"/>
              </a:rPr>
              <a:t>check</a:t>
            </a:r>
            <a:r>
              <a:rPr sz="682" dirty="0">
                <a:latin typeface="Times New Roman"/>
                <a:cs typeface="Times New Roman"/>
              </a:rPr>
              <a:t> </a:t>
            </a:r>
            <a:r>
              <a:rPr sz="682" spc="-3" dirty="0">
                <a:latin typeface="Times New Roman"/>
                <a:cs typeface="Times New Roman"/>
              </a:rPr>
              <a:t>whether</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10" dirty="0">
                <a:latin typeface="Times New Roman"/>
                <a:cs typeface="Times New Roman"/>
              </a:rPr>
              <a:t>new</a:t>
            </a:r>
            <a:r>
              <a:rPr sz="682" spc="-7" dirty="0">
                <a:latin typeface="Times New Roman"/>
                <a:cs typeface="Times New Roman"/>
              </a:rPr>
              <a:t> </a:t>
            </a:r>
            <a:r>
              <a:rPr sz="682" spc="-3" dirty="0">
                <a:latin typeface="Times New Roman"/>
                <a:cs typeface="Times New Roman"/>
              </a:rPr>
              <a:t>record</a:t>
            </a:r>
            <a:r>
              <a:rPr sz="682" dirty="0">
                <a:latin typeface="Times New Roman"/>
                <a:cs typeface="Times New Roman"/>
              </a:rPr>
              <a:t> </a:t>
            </a:r>
            <a:r>
              <a:rPr sz="682" spc="-3" dirty="0">
                <a:latin typeface="Times New Roman"/>
                <a:cs typeface="Times New Roman"/>
              </a:rPr>
              <a:t>is </a:t>
            </a:r>
            <a:r>
              <a:rPr sz="682" dirty="0">
                <a:latin typeface="Times New Roman"/>
                <a:cs typeface="Times New Roman"/>
              </a:rPr>
              <a:t> </a:t>
            </a:r>
            <a:r>
              <a:rPr sz="682" spc="-3" dirty="0">
                <a:latin typeface="Times New Roman"/>
                <a:cs typeface="Times New Roman"/>
              </a:rPr>
              <a:t>already present in the existing record array or not by using </a:t>
            </a:r>
            <a:r>
              <a:rPr sz="682" dirty="0">
                <a:latin typeface="Times New Roman"/>
                <a:cs typeface="Times New Roman"/>
              </a:rPr>
              <a:t> </a:t>
            </a:r>
            <a:r>
              <a:rPr sz="682" spc="-3" dirty="0">
                <a:latin typeface="Times New Roman"/>
                <a:cs typeface="Times New Roman"/>
              </a:rPr>
              <a:t>signaturecount</a:t>
            </a:r>
            <a:r>
              <a:rPr sz="682" dirty="0">
                <a:latin typeface="Times New Roman"/>
                <a:cs typeface="Times New Roman"/>
              </a:rPr>
              <a:t> </a:t>
            </a:r>
            <a:r>
              <a:rPr sz="682" spc="-3" dirty="0">
                <a:latin typeface="Times New Roman"/>
                <a:cs typeface="Times New Roman"/>
              </a:rPr>
              <a:t>if</a:t>
            </a:r>
            <a:r>
              <a:rPr sz="682" dirty="0">
                <a:latin typeface="Times New Roman"/>
                <a:cs typeface="Times New Roman"/>
              </a:rPr>
              <a:t> </a:t>
            </a:r>
            <a:r>
              <a:rPr sz="682" spc="-3" dirty="0">
                <a:latin typeface="Times New Roman"/>
                <a:cs typeface="Times New Roman"/>
              </a:rPr>
              <a:t>it</a:t>
            </a:r>
            <a:r>
              <a:rPr sz="682"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’0’</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hospitaladmin</a:t>
            </a:r>
            <a:r>
              <a:rPr sz="682" dirty="0">
                <a:latin typeface="Times New Roman"/>
                <a:cs typeface="Times New Roman"/>
              </a:rPr>
              <a:t> </a:t>
            </a:r>
            <a:r>
              <a:rPr sz="682" spc="-3" dirty="0">
                <a:latin typeface="Times New Roman"/>
                <a:cs typeface="Times New Roman"/>
              </a:rPr>
              <a:t>will</a:t>
            </a:r>
            <a:r>
              <a:rPr sz="682" dirty="0">
                <a:latin typeface="Times New Roman"/>
                <a:cs typeface="Times New Roman"/>
              </a:rPr>
              <a:t> </a:t>
            </a:r>
            <a:r>
              <a:rPr sz="682" spc="-3" dirty="0">
                <a:latin typeface="Times New Roman"/>
                <a:cs typeface="Times New Roman"/>
              </a:rPr>
              <a:t>sign</a:t>
            </a:r>
            <a:r>
              <a:rPr sz="682" dirty="0">
                <a:latin typeface="Times New Roman"/>
                <a:cs typeface="Times New Roman"/>
              </a:rPr>
              <a:t> </a:t>
            </a:r>
            <a:r>
              <a:rPr sz="682" spc="-3" dirty="0">
                <a:latin typeface="Times New Roman"/>
                <a:cs typeface="Times New Roman"/>
              </a:rPr>
              <a:t>the </a:t>
            </a:r>
            <a:r>
              <a:rPr sz="682" dirty="0">
                <a:latin typeface="Times New Roman"/>
                <a:cs typeface="Times New Roman"/>
              </a:rPr>
              <a:t> </a:t>
            </a:r>
            <a:r>
              <a:rPr sz="682" spc="-3" dirty="0">
                <a:latin typeface="Times New Roman"/>
                <a:cs typeface="Times New Roman"/>
              </a:rPr>
              <a:t>transaction and if the record already exists the signature count </a:t>
            </a:r>
            <a:r>
              <a:rPr sz="682" dirty="0">
                <a:latin typeface="Times New Roman"/>
                <a:cs typeface="Times New Roman"/>
              </a:rPr>
              <a:t> </a:t>
            </a:r>
            <a:r>
              <a:rPr sz="682" spc="-7" dirty="0">
                <a:latin typeface="Times New Roman"/>
                <a:cs typeface="Times New Roman"/>
              </a:rPr>
              <a:t>value </a:t>
            </a:r>
            <a:r>
              <a:rPr sz="682" spc="-3" dirty="0">
                <a:latin typeface="Times New Roman"/>
                <a:cs typeface="Times New Roman"/>
              </a:rPr>
              <a:t>will be’1’ there will no signing of the transaction. When </a:t>
            </a:r>
            <a:r>
              <a:rPr sz="682" dirty="0">
                <a:latin typeface="Times New Roman"/>
                <a:cs typeface="Times New Roman"/>
              </a:rPr>
              <a:t> </a:t>
            </a:r>
            <a:r>
              <a:rPr sz="682" spc="-3" dirty="0">
                <a:latin typeface="Times New Roman"/>
                <a:cs typeface="Times New Roman"/>
              </a:rPr>
              <a:t>the </a:t>
            </a:r>
            <a:r>
              <a:rPr sz="682" spc="-7" dirty="0">
                <a:latin typeface="Times New Roman"/>
                <a:cs typeface="Times New Roman"/>
              </a:rPr>
              <a:t>value</a:t>
            </a:r>
            <a:r>
              <a:rPr sz="682" spc="156" dirty="0">
                <a:latin typeface="Times New Roman"/>
                <a:cs typeface="Times New Roman"/>
              </a:rPr>
              <a:t> </a:t>
            </a:r>
            <a:r>
              <a:rPr sz="682" spc="-3" dirty="0">
                <a:latin typeface="Times New Roman"/>
                <a:cs typeface="Times New Roman"/>
              </a:rPr>
              <a:t>of the signature count turns out to be ’2’ record </a:t>
            </a:r>
            <a:r>
              <a:rPr sz="682" dirty="0">
                <a:latin typeface="Times New Roman"/>
                <a:cs typeface="Times New Roman"/>
              </a:rPr>
              <a:t> </a:t>
            </a:r>
            <a:r>
              <a:rPr sz="682" spc="-3" dirty="0">
                <a:latin typeface="Times New Roman"/>
                <a:cs typeface="Times New Roman"/>
              </a:rPr>
              <a:t>signed</a:t>
            </a:r>
            <a:r>
              <a:rPr sz="682" spc="61" dirty="0">
                <a:latin typeface="Times New Roman"/>
                <a:cs typeface="Times New Roman"/>
              </a:rPr>
              <a:t> </a:t>
            </a:r>
            <a:r>
              <a:rPr sz="682" spc="-3" dirty="0">
                <a:latin typeface="Times New Roman"/>
                <a:cs typeface="Times New Roman"/>
              </a:rPr>
              <a:t>is</a:t>
            </a:r>
            <a:r>
              <a:rPr sz="682" spc="65" dirty="0">
                <a:latin typeface="Times New Roman"/>
                <a:cs typeface="Times New Roman"/>
              </a:rPr>
              <a:t> </a:t>
            </a:r>
            <a:r>
              <a:rPr sz="682" spc="-3" dirty="0">
                <a:latin typeface="Times New Roman"/>
                <a:cs typeface="Times New Roman"/>
              </a:rPr>
              <a:t>emitted.</a:t>
            </a:r>
            <a:endParaRPr sz="682">
              <a:latin typeface="Times New Roman"/>
              <a:cs typeface="Times New Roman"/>
            </a:endParaRPr>
          </a:p>
        </p:txBody>
      </p:sp>
      <p:sp>
        <p:nvSpPr>
          <p:cNvPr id="7292" name="object 7292"/>
          <p:cNvSpPr txBox="1"/>
          <p:nvPr/>
        </p:nvSpPr>
        <p:spPr>
          <a:xfrm>
            <a:off x="4061114" y="154131"/>
            <a:ext cx="2964440" cy="167879"/>
          </a:xfrm>
          <a:prstGeom prst="rect">
            <a:avLst/>
          </a:prstGeom>
        </p:spPr>
        <p:txBody>
          <a:bodyPr vert="horz" wrap="square" lIns="0" tIns="13855" rIns="0" bIns="0" rtlCol="0">
            <a:spAutoFit/>
          </a:bodyPr>
          <a:lstStyle/>
          <a:p>
            <a:pPr marL="8659" marR="3464">
              <a:lnSpc>
                <a:spcPts val="627"/>
              </a:lnSpc>
              <a:spcBef>
                <a:spcPts val="109"/>
              </a:spcBef>
            </a:pPr>
            <a:r>
              <a:rPr sz="545" spc="-3" dirty="0">
                <a:latin typeface="Times New Roman"/>
                <a:cs typeface="Times New Roman"/>
              </a:rPr>
              <a:t>Proceedings of the Third International Conference on Trends in Electronics and Informatics (ICOEI 2019) </a:t>
            </a:r>
            <a:r>
              <a:rPr sz="545" dirty="0">
                <a:latin typeface="Times New Roman"/>
                <a:cs typeface="Times New Roman"/>
              </a:rPr>
              <a:t> </a:t>
            </a:r>
            <a:r>
              <a:rPr sz="545" spc="-3" dirty="0">
                <a:latin typeface="Times New Roman"/>
                <a:cs typeface="Times New Roman"/>
              </a:rPr>
              <a:t>IEEE</a:t>
            </a:r>
            <a:r>
              <a:rPr sz="545" spc="-7" dirty="0">
                <a:latin typeface="Times New Roman"/>
                <a:cs typeface="Times New Roman"/>
              </a:rPr>
              <a:t> </a:t>
            </a:r>
            <a:r>
              <a:rPr sz="545" spc="-3" dirty="0">
                <a:latin typeface="Times New Roman"/>
                <a:cs typeface="Times New Roman"/>
              </a:rPr>
              <a:t>Xplore Part Number: CFP19J32-ART;</a:t>
            </a:r>
            <a:r>
              <a:rPr sz="545" spc="-7" dirty="0">
                <a:latin typeface="Times New Roman"/>
                <a:cs typeface="Times New Roman"/>
              </a:rPr>
              <a:t> </a:t>
            </a:r>
            <a:r>
              <a:rPr sz="545" spc="-3" dirty="0">
                <a:latin typeface="Times New Roman"/>
                <a:cs typeface="Times New Roman"/>
              </a:rPr>
              <a:t>ISBN: 978-1-5386-9439-8</a:t>
            </a:r>
            <a:endParaRPr sz="545">
              <a:latin typeface="Times New Roman"/>
              <a:cs typeface="Times New Roman"/>
            </a:endParaRPr>
          </a:p>
        </p:txBody>
      </p:sp>
    </p:spTree>
    <p:extLst>
      <p:ext uri="{BB962C8B-B14F-4D97-AF65-F5344CB8AC3E}">
        <p14:creationId xmlns:p14="http://schemas.microsoft.com/office/powerpoint/2010/main" val="326046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50753" y="589070"/>
            <a:ext cx="316489" cy="131185"/>
            <a:chOff x="2059838" y="863968"/>
            <a:chExt cx="464184" cy="192405"/>
          </a:xfrm>
        </p:grpSpPr>
        <p:sp>
          <p:nvSpPr>
            <p:cNvPr id="3" name="object 3"/>
            <p:cNvSpPr/>
            <p:nvPr/>
          </p:nvSpPr>
          <p:spPr>
            <a:xfrm>
              <a:off x="2059838" y="863968"/>
              <a:ext cx="464184" cy="192405"/>
            </a:xfrm>
            <a:custGeom>
              <a:avLst/>
              <a:gdLst/>
              <a:ahLst/>
              <a:cxnLst/>
              <a:rect l="l" t="t" r="r" b="b"/>
              <a:pathLst>
                <a:path w="464185" h="192405">
                  <a:moveTo>
                    <a:pt x="232041" y="0"/>
                  </a:moveTo>
                  <a:lnTo>
                    <a:pt x="294913" y="3346"/>
                  </a:lnTo>
                  <a:lnTo>
                    <a:pt x="350673" y="12841"/>
                  </a:lnTo>
                  <a:lnTo>
                    <a:pt x="397395" y="27670"/>
                  </a:lnTo>
                  <a:lnTo>
                    <a:pt x="433153" y="47018"/>
                  </a:lnTo>
                  <a:lnTo>
                    <a:pt x="464070" y="96012"/>
                  </a:lnTo>
                  <a:lnTo>
                    <a:pt x="456020" y="122107"/>
                  </a:lnTo>
                  <a:lnTo>
                    <a:pt x="397395" y="164520"/>
                  </a:lnTo>
                  <a:lnTo>
                    <a:pt x="350673" y="179281"/>
                  </a:lnTo>
                  <a:lnTo>
                    <a:pt x="294913" y="188708"/>
                  </a:lnTo>
                  <a:lnTo>
                    <a:pt x="232041" y="192024"/>
                  </a:lnTo>
                  <a:lnTo>
                    <a:pt x="169164" y="188708"/>
                  </a:lnTo>
                  <a:lnTo>
                    <a:pt x="113400" y="179281"/>
                  </a:lnTo>
                  <a:lnTo>
                    <a:pt x="66676" y="164520"/>
                  </a:lnTo>
                  <a:lnTo>
                    <a:pt x="30917" y="145203"/>
                  </a:lnTo>
                  <a:lnTo>
                    <a:pt x="0" y="96012"/>
                  </a:lnTo>
                  <a:lnTo>
                    <a:pt x="8050" y="70070"/>
                  </a:lnTo>
                  <a:lnTo>
                    <a:pt x="66676" y="27670"/>
                  </a:lnTo>
                  <a:lnTo>
                    <a:pt x="113400" y="12841"/>
                  </a:lnTo>
                  <a:lnTo>
                    <a:pt x="169164" y="3346"/>
                  </a:lnTo>
                  <a:lnTo>
                    <a:pt x="232041" y="0"/>
                  </a:lnTo>
                  <a:close/>
                </a:path>
              </a:pathLst>
            </a:custGeom>
            <a:ln w="3175">
              <a:solidFill>
                <a:srgbClr val="3364A3"/>
              </a:solidFill>
            </a:ln>
          </p:spPr>
          <p:txBody>
            <a:bodyPr wrap="square" lIns="0" tIns="0" rIns="0" bIns="0" rtlCol="0"/>
            <a:lstStyle/>
            <a:p>
              <a:endParaRPr sz="1227"/>
            </a:p>
          </p:txBody>
        </p:sp>
        <p:sp>
          <p:nvSpPr>
            <p:cNvPr id="4" name="object 4"/>
            <p:cNvSpPr/>
            <p:nvPr/>
          </p:nvSpPr>
          <p:spPr>
            <a:xfrm>
              <a:off x="2059838" y="863968"/>
              <a:ext cx="0"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sz="1227"/>
            </a:p>
          </p:txBody>
        </p:sp>
        <p:sp>
          <p:nvSpPr>
            <p:cNvPr id="5" name="object 5"/>
            <p:cNvSpPr/>
            <p:nvPr/>
          </p:nvSpPr>
          <p:spPr>
            <a:xfrm>
              <a:off x="2523909" y="1056436"/>
              <a:ext cx="0"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sz="1227"/>
            </a:p>
          </p:txBody>
        </p:sp>
      </p:grpSp>
      <p:sp>
        <p:nvSpPr>
          <p:cNvPr id="6" name="object 6"/>
          <p:cNvSpPr txBox="1"/>
          <p:nvPr/>
        </p:nvSpPr>
        <p:spPr>
          <a:xfrm>
            <a:off x="4942722" y="610418"/>
            <a:ext cx="132484" cy="74333"/>
          </a:xfrm>
          <a:prstGeom prst="rect">
            <a:avLst/>
          </a:prstGeom>
        </p:spPr>
        <p:txBody>
          <a:bodyPr vert="horz" wrap="square" lIns="0" tIns="11257" rIns="0" bIns="0" rtlCol="0">
            <a:spAutoFit/>
          </a:bodyPr>
          <a:lstStyle/>
          <a:p>
            <a:pPr marL="8659">
              <a:spcBef>
                <a:spcPts val="89"/>
              </a:spcBef>
            </a:pPr>
            <a:r>
              <a:rPr sz="409" spc="3" dirty="0">
                <a:latin typeface="Arial MT"/>
                <a:cs typeface="Arial MT"/>
              </a:rPr>
              <a:t>Start</a:t>
            </a:r>
            <a:endParaRPr sz="409">
              <a:latin typeface="Arial MT"/>
              <a:cs typeface="Arial MT"/>
            </a:endParaRPr>
          </a:p>
        </p:txBody>
      </p:sp>
      <p:grpSp>
        <p:nvGrpSpPr>
          <p:cNvPr id="7" name="object 7"/>
          <p:cNvGrpSpPr/>
          <p:nvPr/>
        </p:nvGrpSpPr>
        <p:grpSpPr>
          <a:xfrm>
            <a:off x="4763470" y="1200072"/>
            <a:ext cx="491403" cy="207385"/>
            <a:chOff x="1931822" y="1760105"/>
            <a:chExt cx="720725" cy="304165"/>
          </a:xfrm>
        </p:grpSpPr>
        <p:sp>
          <p:nvSpPr>
            <p:cNvPr id="8" name="object 8"/>
            <p:cNvSpPr/>
            <p:nvPr/>
          </p:nvSpPr>
          <p:spPr>
            <a:xfrm>
              <a:off x="1931822" y="1760105"/>
              <a:ext cx="720725" cy="304165"/>
            </a:xfrm>
            <a:custGeom>
              <a:avLst/>
              <a:gdLst/>
              <a:ahLst/>
              <a:cxnLst/>
              <a:rect l="l" t="t" r="r" b="b"/>
              <a:pathLst>
                <a:path w="720725" h="304164">
                  <a:moveTo>
                    <a:pt x="360057" y="0"/>
                  </a:moveTo>
                  <a:lnTo>
                    <a:pt x="720115" y="152031"/>
                  </a:lnTo>
                  <a:lnTo>
                    <a:pt x="360057" y="304050"/>
                  </a:lnTo>
                  <a:lnTo>
                    <a:pt x="0" y="152031"/>
                  </a:lnTo>
                  <a:lnTo>
                    <a:pt x="360057" y="0"/>
                  </a:lnTo>
                  <a:close/>
                </a:path>
              </a:pathLst>
            </a:custGeom>
            <a:ln w="3175">
              <a:solidFill>
                <a:srgbClr val="3364A3"/>
              </a:solidFill>
            </a:ln>
          </p:spPr>
          <p:txBody>
            <a:bodyPr wrap="square" lIns="0" tIns="0" rIns="0" bIns="0" rtlCol="0"/>
            <a:lstStyle/>
            <a:p>
              <a:endParaRPr sz="1227"/>
            </a:p>
          </p:txBody>
        </p:sp>
        <p:sp>
          <p:nvSpPr>
            <p:cNvPr id="9" name="object 9"/>
            <p:cNvSpPr/>
            <p:nvPr/>
          </p:nvSpPr>
          <p:spPr>
            <a:xfrm>
              <a:off x="1931822" y="1760105"/>
              <a:ext cx="0"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sz="1227"/>
            </a:p>
          </p:txBody>
        </p:sp>
      </p:grpSp>
      <p:sp>
        <p:nvSpPr>
          <p:cNvPr id="10" name="object 10"/>
          <p:cNvSpPr txBox="1"/>
          <p:nvPr/>
        </p:nvSpPr>
        <p:spPr>
          <a:xfrm>
            <a:off x="4813908" y="1259610"/>
            <a:ext cx="390525" cy="74333"/>
          </a:xfrm>
          <a:prstGeom prst="rect">
            <a:avLst/>
          </a:prstGeom>
        </p:spPr>
        <p:txBody>
          <a:bodyPr vert="horz" wrap="square" lIns="0" tIns="11257" rIns="0" bIns="0" rtlCol="0">
            <a:spAutoFit/>
          </a:bodyPr>
          <a:lstStyle/>
          <a:p>
            <a:pPr marL="8659">
              <a:spcBef>
                <a:spcPts val="89"/>
              </a:spcBef>
            </a:pPr>
            <a:r>
              <a:rPr sz="409" spc="17" dirty="0">
                <a:latin typeface="Arial MT"/>
                <a:cs typeface="Arial MT"/>
              </a:rPr>
              <a:t>lf</a:t>
            </a:r>
            <a:r>
              <a:rPr sz="409" spc="-24" dirty="0">
                <a:latin typeface="Arial MT"/>
                <a:cs typeface="Arial MT"/>
              </a:rPr>
              <a:t> </a:t>
            </a:r>
            <a:r>
              <a:rPr sz="409" dirty="0">
                <a:latin typeface="Arial MT"/>
                <a:cs typeface="Arial MT"/>
              </a:rPr>
              <a:t>signcount==O</a:t>
            </a:r>
            <a:endParaRPr sz="409">
              <a:latin typeface="Arial MT"/>
              <a:cs typeface="Arial MT"/>
            </a:endParaRPr>
          </a:p>
        </p:txBody>
      </p:sp>
      <p:sp>
        <p:nvSpPr>
          <p:cNvPr id="11" name="object 11"/>
          <p:cNvSpPr txBox="1"/>
          <p:nvPr/>
        </p:nvSpPr>
        <p:spPr>
          <a:xfrm>
            <a:off x="4803171" y="1472842"/>
            <a:ext cx="403947" cy="84388"/>
          </a:xfrm>
          <a:prstGeom prst="rect">
            <a:avLst/>
          </a:prstGeom>
          <a:ln w="3175">
            <a:solidFill>
              <a:srgbClr val="3364A3"/>
            </a:solidFill>
          </a:ln>
        </p:spPr>
        <p:txBody>
          <a:bodyPr vert="horz" wrap="square" lIns="0" tIns="21215" rIns="0" bIns="0" rtlCol="0">
            <a:spAutoFit/>
          </a:bodyPr>
          <a:lstStyle/>
          <a:p>
            <a:pPr marL="25977">
              <a:spcBef>
                <a:spcPts val="167"/>
              </a:spcBef>
            </a:pPr>
            <a:r>
              <a:rPr sz="409" spc="7" dirty="0">
                <a:latin typeface="Arial MT"/>
                <a:cs typeface="Arial MT"/>
              </a:rPr>
              <a:t>Record</a:t>
            </a:r>
            <a:r>
              <a:rPr sz="409" spc="-17" dirty="0">
                <a:latin typeface="Arial MT"/>
                <a:cs typeface="Arial MT"/>
              </a:rPr>
              <a:t> </a:t>
            </a:r>
            <a:r>
              <a:rPr sz="409" spc="3" dirty="0">
                <a:latin typeface="Arial MT"/>
                <a:cs typeface="Arial MT"/>
              </a:rPr>
              <a:t>signed</a:t>
            </a:r>
            <a:endParaRPr sz="409">
              <a:latin typeface="Arial MT"/>
              <a:cs typeface="Arial MT"/>
            </a:endParaRPr>
          </a:p>
        </p:txBody>
      </p:sp>
      <p:sp>
        <p:nvSpPr>
          <p:cNvPr id="12" name="object 12"/>
          <p:cNvSpPr txBox="1"/>
          <p:nvPr/>
        </p:nvSpPr>
        <p:spPr>
          <a:xfrm>
            <a:off x="4817416" y="1851392"/>
            <a:ext cx="425594" cy="101000"/>
          </a:xfrm>
          <a:prstGeom prst="rect">
            <a:avLst/>
          </a:prstGeom>
          <a:ln w="3175">
            <a:solidFill>
              <a:srgbClr val="3364A3"/>
            </a:solidFill>
          </a:ln>
        </p:spPr>
        <p:txBody>
          <a:bodyPr vert="horz" wrap="square" lIns="0" tIns="37666" rIns="0" bIns="0" rtlCol="0">
            <a:spAutoFit/>
          </a:bodyPr>
          <a:lstStyle/>
          <a:p>
            <a:pPr marL="16019">
              <a:spcBef>
                <a:spcPts val="296"/>
              </a:spcBef>
            </a:pPr>
            <a:r>
              <a:rPr sz="409" spc="7" dirty="0">
                <a:latin typeface="Arial MT"/>
                <a:cs typeface="Arial MT"/>
              </a:rPr>
              <a:t>Emit</a:t>
            </a:r>
            <a:r>
              <a:rPr sz="409" spc="-14" dirty="0">
                <a:latin typeface="Arial MT"/>
                <a:cs typeface="Arial MT"/>
              </a:rPr>
              <a:t> </a:t>
            </a:r>
            <a:r>
              <a:rPr sz="409" spc="10" dirty="0">
                <a:latin typeface="Arial MT"/>
                <a:cs typeface="Arial MT"/>
              </a:rPr>
              <a:t>new</a:t>
            </a:r>
            <a:r>
              <a:rPr sz="409" spc="-10" dirty="0">
                <a:latin typeface="Arial MT"/>
                <a:cs typeface="Arial MT"/>
              </a:rPr>
              <a:t> </a:t>
            </a:r>
            <a:r>
              <a:rPr sz="409" spc="3" dirty="0">
                <a:latin typeface="Arial MT"/>
                <a:cs typeface="Arial MT"/>
              </a:rPr>
              <a:t>record</a:t>
            </a:r>
            <a:endParaRPr sz="409">
              <a:latin typeface="Arial MT"/>
              <a:cs typeface="Arial MT"/>
            </a:endParaRPr>
          </a:p>
        </p:txBody>
      </p:sp>
      <p:grpSp>
        <p:nvGrpSpPr>
          <p:cNvPr id="13" name="object 13"/>
          <p:cNvGrpSpPr/>
          <p:nvPr/>
        </p:nvGrpSpPr>
        <p:grpSpPr>
          <a:xfrm>
            <a:off x="4839843" y="2051113"/>
            <a:ext cx="316489" cy="131185"/>
            <a:chOff x="2043836" y="3008299"/>
            <a:chExt cx="464184" cy="192405"/>
          </a:xfrm>
        </p:grpSpPr>
        <p:sp>
          <p:nvSpPr>
            <p:cNvPr id="14" name="object 14"/>
            <p:cNvSpPr/>
            <p:nvPr/>
          </p:nvSpPr>
          <p:spPr>
            <a:xfrm>
              <a:off x="2043836" y="3008299"/>
              <a:ext cx="464184" cy="192405"/>
            </a:xfrm>
            <a:custGeom>
              <a:avLst/>
              <a:gdLst/>
              <a:ahLst/>
              <a:cxnLst/>
              <a:rect l="l" t="t" r="r" b="b"/>
              <a:pathLst>
                <a:path w="464185" h="192405">
                  <a:moveTo>
                    <a:pt x="232041" y="0"/>
                  </a:moveTo>
                  <a:lnTo>
                    <a:pt x="294913" y="3346"/>
                  </a:lnTo>
                  <a:lnTo>
                    <a:pt x="350673" y="12841"/>
                  </a:lnTo>
                  <a:lnTo>
                    <a:pt x="397395" y="27670"/>
                  </a:lnTo>
                  <a:lnTo>
                    <a:pt x="433153" y="47018"/>
                  </a:lnTo>
                  <a:lnTo>
                    <a:pt x="464070" y="96012"/>
                  </a:lnTo>
                  <a:lnTo>
                    <a:pt x="456020" y="122113"/>
                  </a:lnTo>
                  <a:lnTo>
                    <a:pt x="397395" y="164531"/>
                  </a:lnTo>
                  <a:lnTo>
                    <a:pt x="350673" y="179293"/>
                  </a:lnTo>
                  <a:lnTo>
                    <a:pt x="294913" y="188721"/>
                  </a:lnTo>
                  <a:lnTo>
                    <a:pt x="232041" y="192036"/>
                  </a:lnTo>
                  <a:lnTo>
                    <a:pt x="169164" y="188721"/>
                  </a:lnTo>
                  <a:lnTo>
                    <a:pt x="113400" y="179293"/>
                  </a:lnTo>
                  <a:lnTo>
                    <a:pt x="66676" y="164531"/>
                  </a:lnTo>
                  <a:lnTo>
                    <a:pt x="30917" y="145212"/>
                  </a:lnTo>
                  <a:lnTo>
                    <a:pt x="0" y="96012"/>
                  </a:lnTo>
                  <a:lnTo>
                    <a:pt x="8050" y="70070"/>
                  </a:lnTo>
                  <a:lnTo>
                    <a:pt x="66676" y="27670"/>
                  </a:lnTo>
                  <a:lnTo>
                    <a:pt x="113400" y="12841"/>
                  </a:lnTo>
                  <a:lnTo>
                    <a:pt x="169164" y="3346"/>
                  </a:lnTo>
                  <a:lnTo>
                    <a:pt x="232041" y="0"/>
                  </a:lnTo>
                  <a:close/>
                </a:path>
              </a:pathLst>
            </a:custGeom>
            <a:ln w="3175">
              <a:solidFill>
                <a:srgbClr val="3364A3"/>
              </a:solidFill>
            </a:ln>
          </p:spPr>
          <p:txBody>
            <a:bodyPr wrap="square" lIns="0" tIns="0" rIns="0" bIns="0" rtlCol="0"/>
            <a:lstStyle/>
            <a:p>
              <a:endParaRPr sz="1227"/>
            </a:p>
          </p:txBody>
        </p:sp>
        <p:sp>
          <p:nvSpPr>
            <p:cNvPr id="15" name="object 15"/>
            <p:cNvSpPr/>
            <p:nvPr/>
          </p:nvSpPr>
          <p:spPr>
            <a:xfrm>
              <a:off x="2043836" y="3008299"/>
              <a:ext cx="0"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sz="1227"/>
            </a:p>
          </p:txBody>
        </p:sp>
        <p:sp>
          <p:nvSpPr>
            <p:cNvPr id="16" name="object 16"/>
            <p:cNvSpPr/>
            <p:nvPr/>
          </p:nvSpPr>
          <p:spPr>
            <a:xfrm>
              <a:off x="2507907" y="3200780"/>
              <a:ext cx="0" cy="0"/>
            </a:xfrm>
            <a:custGeom>
              <a:avLst/>
              <a:gdLst/>
              <a:ahLst/>
              <a:cxnLst/>
              <a:rect l="l" t="t" r="r" b="b"/>
              <a:pathLst>
                <a:path>
                  <a:moveTo>
                    <a:pt x="0" y="0"/>
                  </a:moveTo>
                  <a:lnTo>
                    <a:pt x="0" y="0"/>
                  </a:lnTo>
                </a:path>
              </a:pathLst>
            </a:custGeom>
            <a:ln w="3175">
              <a:solidFill>
                <a:srgbClr val="3364A3"/>
              </a:solidFill>
            </a:ln>
          </p:spPr>
          <p:txBody>
            <a:bodyPr wrap="square" lIns="0" tIns="0" rIns="0" bIns="0" rtlCol="0"/>
            <a:lstStyle/>
            <a:p>
              <a:endParaRPr sz="1227"/>
            </a:p>
          </p:txBody>
        </p:sp>
      </p:grpSp>
      <p:sp>
        <p:nvSpPr>
          <p:cNvPr id="17" name="object 17"/>
          <p:cNvSpPr txBox="1"/>
          <p:nvPr/>
        </p:nvSpPr>
        <p:spPr>
          <a:xfrm>
            <a:off x="4941206" y="2072456"/>
            <a:ext cx="114300" cy="74333"/>
          </a:xfrm>
          <a:prstGeom prst="rect">
            <a:avLst/>
          </a:prstGeom>
        </p:spPr>
        <p:txBody>
          <a:bodyPr vert="horz" wrap="square" lIns="0" tIns="11257" rIns="0" bIns="0" rtlCol="0">
            <a:spAutoFit/>
          </a:bodyPr>
          <a:lstStyle/>
          <a:p>
            <a:pPr marL="8659">
              <a:spcBef>
                <a:spcPts val="89"/>
              </a:spcBef>
            </a:pPr>
            <a:r>
              <a:rPr sz="409" spc="7" dirty="0">
                <a:latin typeface="Arial MT"/>
                <a:cs typeface="Arial MT"/>
              </a:rPr>
              <a:t>En</a:t>
            </a:r>
            <a:r>
              <a:rPr sz="409" spc="10" dirty="0">
                <a:latin typeface="Arial MT"/>
                <a:cs typeface="Arial MT"/>
              </a:rPr>
              <a:t>d</a:t>
            </a:r>
            <a:endParaRPr sz="409">
              <a:latin typeface="Arial MT"/>
              <a:cs typeface="Arial MT"/>
            </a:endParaRPr>
          </a:p>
        </p:txBody>
      </p:sp>
      <p:sp>
        <p:nvSpPr>
          <p:cNvPr id="18" name="object 18"/>
          <p:cNvSpPr txBox="1"/>
          <p:nvPr/>
        </p:nvSpPr>
        <p:spPr>
          <a:xfrm>
            <a:off x="4680429" y="789103"/>
            <a:ext cx="676708" cy="100564"/>
          </a:xfrm>
          <a:prstGeom prst="rect">
            <a:avLst/>
          </a:prstGeom>
          <a:ln w="3175">
            <a:solidFill>
              <a:srgbClr val="3364A3"/>
            </a:solidFill>
          </a:ln>
        </p:spPr>
        <p:txBody>
          <a:bodyPr vert="horz" wrap="square" lIns="0" tIns="37234" rIns="0" bIns="0" rtlCol="0">
            <a:spAutoFit/>
          </a:bodyPr>
          <a:lstStyle/>
          <a:p>
            <a:pPr marL="71869">
              <a:spcBef>
                <a:spcPts val="293"/>
              </a:spcBef>
            </a:pPr>
            <a:r>
              <a:rPr sz="409" spc="7" dirty="0">
                <a:latin typeface="Arial MT"/>
                <a:cs typeface="Arial MT"/>
              </a:rPr>
              <a:t>lnvoker=hospitaladmin</a:t>
            </a:r>
            <a:endParaRPr sz="409">
              <a:latin typeface="Arial MT"/>
              <a:cs typeface="Arial MT"/>
            </a:endParaRPr>
          </a:p>
        </p:txBody>
      </p:sp>
      <p:sp>
        <p:nvSpPr>
          <p:cNvPr id="19" name="object 19"/>
          <p:cNvSpPr txBox="1"/>
          <p:nvPr/>
        </p:nvSpPr>
        <p:spPr>
          <a:xfrm>
            <a:off x="4719828" y="1003683"/>
            <a:ext cx="600507" cy="104499"/>
          </a:xfrm>
          <a:prstGeom prst="rect">
            <a:avLst/>
          </a:prstGeom>
          <a:ln w="3175">
            <a:solidFill>
              <a:srgbClr val="3364A3"/>
            </a:solidFill>
          </a:ln>
        </p:spPr>
        <p:txBody>
          <a:bodyPr vert="horz" wrap="square" lIns="0" tIns="41131" rIns="0" bIns="0" rtlCol="0">
            <a:spAutoFit/>
          </a:bodyPr>
          <a:lstStyle/>
          <a:p>
            <a:pPr marL="108669">
              <a:spcBef>
                <a:spcPts val="324"/>
              </a:spcBef>
            </a:pPr>
            <a:r>
              <a:rPr sz="409" spc="7" dirty="0">
                <a:latin typeface="Arial MT"/>
                <a:cs typeface="Arial MT"/>
              </a:rPr>
              <a:t>Record</a:t>
            </a:r>
            <a:r>
              <a:rPr sz="409" spc="-24" dirty="0">
                <a:latin typeface="Arial MT"/>
                <a:cs typeface="Arial MT"/>
              </a:rPr>
              <a:t> </a:t>
            </a:r>
            <a:r>
              <a:rPr sz="409" spc="7" dirty="0">
                <a:latin typeface="Arial MT"/>
                <a:cs typeface="Arial MT"/>
              </a:rPr>
              <a:t>Created</a:t>
            </a:r>
            <a:endParaRPr sz="409">
              <a:latin typeface="Arial MT"/>
              <a:cs typeface="Arial MT"/>
            </a:endParaRPr>
          </a:p>
        </p:txBody>
      </p:sp>
      <p:grpSp>
        <p:nvGrpSpPr>
          <p:cNvPr id="20" name="object 20"/>
          <p:cNvGrpSpPr/>
          <p:nvPr/>
        </p:nvGrpSpPr>
        <p:grpSpPr>
          <a:xfrm>
            <a:off x="4990780" y="1145368"/>
            <a:ext cx="35502" cy="327747"/>
            <a:chOff x="2265210" y="1679873"/>
            <a:chExt cx="52069" cy="480695"/>
          </a:xfrm>
        </p:grpSpPr>
        <p:sp>
          <p:nvSpPr>
            <p:cNvPr id="21" name="object 21"/>
            <p:cNvSpPr/>
            <p:nvPr/>
          </p:nvSpPr>
          <p:spPr>
            <a:xfrm>
              <a:off x="2283879" y="2080158"/>
              <a:ext cx="0" cy="26670"/>
            </a:xfrm>
            <a:custGeom>
              <a:avLst/>
              <a:gdLst/>
              <a:ahLst/>
              <a:cxnLst/>
              <a:rect l="l" t="t" r="r" b="b"/>
              <a:pathLst>
                <a:path h="26669">
                  <a:moveTo>
                    <a:pt x="0" y="0"/>
                  </a:moveTo>
                  <a:lnTo>
                    <a:pt x="0" y="26225"/>
                  </a:lnTo>
                </a:path>
              </a:pathLst>
            </a:custGeom>
            <a:ln w="3175">
              <a:solidFill>
                <a:srgbClr val="000000"/>
              </a:solidFill>
            </a:ln>
          </p:spPr>
          <p:txBody>
            <a:bodyPr wrap="square" lIns="0" tIns="0" rIns="0" bIns="0" rtlCol="0"/>
            <a:lstStyle/>
            <a:p>
              <a:endParaRPr sz="1227"/>
            </a:p>
          </p:txBody>
        </p:sp>
        <p:sp>
          <p:nvSpPr>
            <p:cNvPr id="22" name="object 22"/>
            <p:cNvSpPr/>
            <p:nvPr/>
          </p:nvSpPr>
          <p:spPr>
            <a:xfrm>
              <a:off x="2265210" y="2103716"/>
              <a:ext cx="38100" cy="56515"/>
            </a:xfrm>
            <a:custGeom>
              <a:avLst/>
              <a:gdLst/>
              <a:ahLst/>
              <a:cxnLst/>
              <a:rect l="l" t="t" r="r" b="b"/>
              <a:pathLst>
                <a:path w="38100" h="56514">
                  <a:moveTo>
                    <a:pt x="37782" y="0"/>
                  </a:moveTo>
                  <a:lnTo>
                    <a:pt x="0" y="0"/>
                  </a:lnTo>
                  <a:lnTo>
                    <a:pt x="18668" y="56451"/>
                  </a:lnTo>
                  <a:lnTo>
                    <a:pt x="37782" y="0"/>
                  </a:lnTo>
                  <a:close/>
                </a:path>
              </a:pathLst>
            </a:custGeom>
            <a:solidFill>
              <a:srgbClr val="000000"/>
            </a:solidFill>
          </p:spPr>
          <p:txBody>
            <a:bodyPr wrap="square" lIns="0" tIns="0" rIns="0" bIns="0" rtlCol="0"/>
            <a:lstStyle/>
            <a:p>
              <a:endParaRPr sz="1227"/>
            </a:p>
          </p:txBody>
        </p:sp>
        <p:sp>
          <p:nvSpPr>
            <p:cNvPr id="23" name="object 23"/>
            <p:cNvSpPr/>
            <p:nvPr/>
          </p:nvSpPr>
          <p:spPr>
            <a:xfrm>
              <a:off x="2296769" y="1680095"/>
              <a:ext cx="1905" cy="42545"/>
            </a:xfrm>
            <a:custGeom>
              <a:avLst/>
              <a:gdLst/>
              <a:ahLst/>
              <a:cxnLst/>
              <a:rect l="l" t="t" r="r" b="b"/>
              <a:pathLst>
                <a:path w="1905" h="42544">
                  <a:moveTo>
                    <a:pt x="0" y="0"/>
                  </a:moveTo>
                  <a:lnTo>
                    <a:pt x="1333" y="42227"/>
                  </a:lnTo>
                </a:path>
              </a:pathLst>
            </a:custGeom>
            <a:ln w="3175">
              <a:solidFill>
                <a:srgbClr val="000000"/>
              </a:solidFill>
            </a:ln>
          </p:spPr>
          <p:txBody>
            <a:bodyPr wrap="square" lIns="0" tIns="0" rIns="0" bIns="0" rtlCol="0"/>
            <a:lstStyle/>
            <a:p>
              <a:endParaRPr sz="1227"/>
            </a:p>
          </p:txBody>
        </p:sp>
        <p:sp>
          <p:nvSpPr>
            <p:cNvPr id="24" name="object 24"/>
            <p:cNvSpPr/>
            <p:nvPr/>
          </p:nvSpPr>
          <p:spPr>
            <a:xfrm>
              <a:off x="2278989" y="1718767"/>
              <a:ext cx="38100" cy="57785"/>
            </a:xfrm>
            <a:custGeom>
              <a:avLst/>
              <a:gdLst/>
              <a:ahLst/>
              <a:cxnLst/>
              <a:rect l="l" t="t" r="r" b="b"/>
              <a:pathLst>
                <a:path w="38100" h="57785">
                  <a:moveTo>
                    <a:pt x="37782" y="0"/>
                  </a:moveTo>
                  <a:lnTo>
                    <a:pt x="0" y="1777"/>
                  </a:lnTo>
                  <a:lnTo>
                    <a:pt x="20891" y="57340"/>
                  </a:lnTo>
                  <a:lnTo>
                    <a:pt x="37782" y="0"/>
                  </a:lnTo>
                  <a:close/>
                </a:path>
              </a:pathLst>
            </a:custGeom>
            <a:solidFill>
              <a:srgbClr val="000000"/>
            </a:solidFill>
          </p:spPr>
          <p:txBody>
            <a:bodyPr wrap="square" lIns="0" tIns="0" rIns="0" bIns="0" rtlCol="0"/>
            <a:lstStyle/>
            <a:p>
              <a:endParaRPr sz="1227"/>
            </a:p>
          </p:txBody>
        </p:sp>
      </p:grpSp>
      <p:grpSp>
        <p:nvGrpSpPr>
          <p:cNvPr id="25" name="object 25"/>
          <p:cNvGrpSpPr/>
          <p:nvPr/>
        </p:nvGrpSpPr>
        <p:grpSpPr>
          <a:xfrm>
            <a:off x="4997144" y="919876"/>
            <a:ext cx="25977" cy="76200"/>
            <a:chOff x="2274544" y="1349152"/>
            <a:chExt cx="38100" cy="111760"/>
          </a:xfrm>
        </p:grpSpPr>
        <p:sp>
          <p:nvSpPr>
            <p:cNvPr id="26" name="object 26"/>
            <p:cNvSpPr/>
            <p:nvPr/>
          </p:nvSpPr>
          <p:spPr>
            <a:xfrm>
              <a:off x="2291435" y="1349374"/>
              <a:ext cx="1905" cy="57150"/>
            </a:xfrm>
            <a:custGeom>
              <a:avLst/>
              <a:gdLst/>
              <a:ahLst/>
              <a:cxnLst/>
              <a:rect l="l" t="t" r="r" b="b"/>
              <a:pathLst>
                <a:path w="1905" h="57150">
                  <a:moveTo>
                    <a:pt x="0" y="0"/>
                  </a:moveTo>
                  <a:lnTo>
                    <a:pt x="1778" y="56908"/>
                  </a:lnTo>
                </a:path>
              </a:pathLst>
            </a:custGeom>
            <a:ln w="3175">
              <a:solidFill>
                <a:srgbClr val="000000"/>
              </a:solidFill>
            </a:ln>
          </p:spPr>
          <p:txBody>
            <a:bodyPr wrap="square" lIns="0" tIns="0" rIns="0" bIns="0" rtlCol="0"/>
            <a:lstStyle/>
            <a:p>
              <a:endParaRPr sz="1227"/>
            </a:p>
          </p:txBody>
        </p:sp>
        <p:sp>
          <p:nvSpPr>
            <p:cNvPr id="27" name="object 27"/>
            <p:cNvSpPr/>
            <p:nvPr/>
          </p:nvSpPr>
          <p:spPr>
            <a:xfrm>
              <a:off x="2274544" y="1403172"/>
              <a:ext cx="38100" cy="57785"/>
            </a:xfrm>
            <a:custGeom>
              <a:avLst/>
              <a:gdLst/>
              <a:ahLst/>
              <a:cxnLst/>
              <a:rect l="l" t="t" r="r" b="b"/>
              <a:pathLst>
                <a:path w="38100" h="57784">
                  <a:moveTo>
                    <a:pt x="37782" y="0"/>
                  </a:moveTo>
                  <a:lnTo>
                    <a:pt x="0" y="1333"/>
                  </a:lnTo>
                  <a:lnTo>
                    <a:pt x="20447" y="57340"/>
                  </a:lnTo>
                  <a:lnTo>
                    <a:pt x="37782" y="0"/>
                  </a:lnTo>
                  <a:close/>
                </a:path>
              </a:pathLst>
            </a:custGeom>
            <a:solidFill>
              <a:srgbClr val="000000"/>
            </a:solidFill>
          </p:spPr>
          <p:txBody>
            <a:bodyPr wrap="square" lIns="0" tIns="0" rIns="0" bIns="0" rtlCol="0"/>
            <a:lstStyle/>
            <a:p>
              <a:endParaRPr sz="1227"/>
            </a:p>
          </p:txBody>
        </p:sp>
      </p:grpSp>
      <p:grpSp>
        <p:nvGrpSpPr>
          <p:cNvPr id="28" name="object 28"/>
          <p:cNvGrpSpPr/>
          <p:nvPr/>
        </p:nvGrpSpPr>
        <p:grpSpPr>
          <a:xfrm>
            <a:off x="5000478" y="720458"/>
            <a:ext cx="26410" cy="76200"/>
            <a:chOff x="2279434" y="1056671"/>
            <a:chExt cx="38735" cy="111760"/>
          </a:xfrm>
        </p:grpSpPr>
        <p:sp>
          <p:nvSpPr>
            <p:cNvPr id="29" name="object 29"/>
            <p:cNvSpPr/>
            <p:nvPr/>
          </p:nvSpPr>
          <p:spPr>
            <a:xfrm>
              <a:off x="2296769" y="1056893"/>
              <a:ext cx="1905" cy="57785"/>
            </a:xfrm>
            <a:custGeom>
              <a:avLst/>
              <a:gdLst/>
              <a:ahLst/>
              <a:cxnLst/>
              <a:rect l="l" t="t" r="r" b="b"/>
              <a:pathLst>
                <a:path w="1905" h="57784">
                  <a:moveTo>
                    <a:pt x="0" y="0"/>
                  </a:moveTo>
                  <a:lnTo>
                    <a:pt x="1778" y="57340"/>
                  </a:lnTo>
                </a:path>
              </a:pathLst>
            </a:custGeom>
            <a:ln w="3175">
              <a:solidFill>
                <a:srgbClr val="000000"/>
              </a:solidFill>
            </a:ln>
          </p:spPr>
          <p:txBody>
            <a:bodyPr wrap="square" lIns="0" tIns="0" rIns="0" bIns="0" rtlCol="0"/>
            <a:lstStyle/>
            <a:p>
              <a:endParaRPr sz="1227"/>
            </a:p>
          </p:txBody>
        </p:sp>
        <p:sp>
          <p:nvSpPr>
            <p:cNvPr id="30" name="object 30"/>
            <p:cNvSpPr/>
            <p:nvPr/>
          </p:nvSpPr>
          <p:spPr>
            <a:xfrm>
              <a:off x="2279434" y="1111122"/>
              <a:ext cx="38100" cy="57150"/>
            </a:xfrm>
            <a:custGeom>
              <a:avLst/>
              <a:gdLst/>
              <a:ahLst/>
              <a:cxnLst/>
              <a:rect l="l" t="t" r="r" b="b"/>
              <a:pathLst>
                <a:path w="38100" h="57150">
                  <a:moveTo>
                    <a:pt x="37782" y="0"/>
                  </a:moveTo>
                  <a:lnTo>
                    <a:pt x="0" y="889"/>
                  </a:lnTo>
                  <a:lnTo>
                    <a:pt x="20447" y="56896"/>
                  </a:lnTo>
                  <a:lnTo>
                    <a:pt x="37782" y="0"/>
                  </a:lnTo>
                  <a:close/>
                </a:path>
              </a:pathLst>
            </a:custGeom>
            <a:solidFill>
              <a:srgbClr val="000000"/>
            </a:solidFill>
          </p:spPr>
          <p:txBody>
            <a:bodyPr wrap="square" lIns="0" tIns="0" rIns="0" bIns="0" rtlCol="0"/>
            <a:lstStyle/>
            <a:p>
              <a:endParaRPr sz="1227"/>
            </a:p>
          </p:txBody>
        </p:sp>
        <p:sp>
          <p:nvSpPr>
            <p:cNvPr id="31" name="object 31"/>
            <p:cNvSpPr/>
            <p:nvPr/>
          </p:nvSpPr>
          <p:spPr>
            <a:xfrm>
              <a:off x="2296769" y="1056893"/>
              <a:ext cx="1905" cy="57785"/>
            </a:xfrm>
            <a:custGeom>
              <a:avLst/>
              <a:gdLst/>
              <a:ahLst/>
              <a:cxnLst/>
              <a:rect l="l" t="t" r="r" b="b"/>
              <a:pathLst>
                <a:path w="1905" h="57784">
                  <a:moveTo>
                    <a:pt x="0" y="0"/>
                  </a:moveTo>
                  <a:lnTo>
                    <a:pt x="1778" y="57340"/>
                  </a:lnTo>
                </a:path>
              </a:pathLst>
            </a:custGeom>
            <a:ln w="3175">
              <a:solidFill>
                <a:srgbClr val="000000"/>
              </a:solidFill>
            </a:ln>
          </p:spPr>
          <p:txBody>
            <a:bodyPr wrap="square" lIns="0" tIns="0" rIns="0" bIns="0" rtlCol="0"/>
            <a:lstStyle/>
            <a:p>
              <a:endParaRPr sz="1227"/>
            </a:p>
          </p:txBody>
        </p:sp>
        <p:sp>
          <p:nvSpPr>
            <p:cNvPr id="32" name="object 32"/>
            <p:cNvSpPr/>
            <p:nvPr/>
          </p:nvSpPr>
          <p:spPr>
            <a:xfrm>
              <a:off x="2279434" y="1111122"/>
              <a:ext cx="38100" cy="57150"/>
            </a:xfrm>
            <a:custGeom>
              <a:avLst/>
              <a:gdLst/>
              <a:ahLst/>
              <a:cxnLst/>
              <a:rect l="l" t="t" r="r" b="b"/>
              <a:pathLst>
                <a:path w="38100" h="57150">
                  <a:moveTo>
                    <a:pt x="37782" y="0"/>
                  </a:moveTo>
                  <a:lnTo>
                    <a:pt x="0" y="889"/>
                  </a:lnTo>
                  <a:lnTo>
                    <a:pt x="20891" y="56896"/>
                  </a:lnTo>
                  <a:lnTo>
                    <a:pt x="37782" y="0"/>
                  </a:lnTo>
                  <a:close/>
                </a:path>
              </a:pathLst>
            </a:custGeom>
            <a:solidFill>
              <a:srgbClr val="000000"/>
            </a:solidFill>
          </p:spPr>
          <p:txBody>
            <a:bodyPr wrap="square" lIns="0" tIns="0" rIns="0" bIns="0" rtlCol="0"/>
            <a:lstStyle/>
            <a:p>
              <a:endParaRPr sz="1227"/>
            </a:p>
          </p:txBody>
        </p:sp>
        <p:sp>
          <p:nvSpPr>
            <p:cNvPr id="33" name="object 33"/>
            <p:cNvSpPr/>
            <p:nvPr/>
          </p:nvSpPr>
          <p:spPr>
            <a:xfrm>
              <a:off x="2296769" y="1056893"/>
              <a:ext cx="1905" cy="57785"/>
            </a:xfrm>
            <a:custGeom>
              <a:avLst/>
              <a:gdLst/>
              <a:ahLst/>
              <a:cxnLst/>
              <a:rect l="l" t="t" r="r" b="b"/>
              <a:pathLst>
                <a:path w="1905" h="57784">
                  <a:moveTo>
                    <a:pt x="0" y="0"/>
                  </a:moveTo>
                  <a:lnTo>
                    <a:pt x="1778" y="57340"/>
                  </a:lnTo>
                </a:path>
              </a:pathLst>
            </a:custGeom>
            <a:ln w="3175">
              <a:solidFill>
                <a:srgbClr val="000000"/>
              </a:solidFill>
            </a:ln>
          </p:spPr>
          <p:txBody>
            <a:bodyPr wrap="square" lIns="0" tIns="0" rIns="0" bIns="0" rtlCol="0"/>
            <a:lstStyle/>
            <a:p>
              <a:endParaRPr sz="1227"/>
            </a:p>
          </p:txBody>
        </p:sp>
        <p:sp>
          <p:nvSpPr>
            <p:cNvPr id="34" name="object 34"/>
            <p:cNvSpPr/>
            <p:nvPr/>
          </p:nvSpPr>
          <p:spPr>
            <a:xfrm>
              <a:off x="2279434" y="1111122"/>
              <a:ext cx="38100" cy="57150"/>
            </a:xfrm>
            <a:custGeom>
              <a:avLst/>
              <a:gdLst/>
              <a:ahLst/>
              <a:cxnLst/>
              <a:rect l="l" t="t" r="r" b="b"/>
              <a:pathLst>
                <a:path w="38100" h="57150">
                  <a:moveTo>
                    <a:pt x="37782" y="0"/>
                  </a:moveTo>
                  <a:lnTo>
                    <a:pt x="0" y="889"/>
                  </a:lnTo>
                  <a:lnTo>
                    <a:pt x="20891" y="56896"/>
                  </a:lnTo>
                  <a:lnTo>
                    <a:pt x="37782" y="0"/>
                  </a:lnTo>
                  <a:close/>
                </a:path>
              </a:pathLst>
            </a:custGeom>
            <a:solidFill>
              <a:srgbClr val="000000"/>
            </a:solidFill>
          </p:spPr>
          <p:txBody>
            <a:bodyPr wrap="square" lIns="0" tIns="0" rIns="0" bIns="0" rtlCol="0"/>
            <a:lstStyle/>
            <a:p>
              <a:endParaRPr sz="1227"/>
            </a:p>
          </p:txBody>
        </p:sp>
        <p:sp>
          <p:nvSpPr>
            <p:cNvPr id="35" name="object 35"/>
            <p:cNvSpPr/>
            <p:nvPr/>
          </p:nvSpPr>
          <p:spPr>
            <a:xfrm>
              <a:off x="2296769" y="1056893"/>
              <a:ext cx="1905" cy="57785"/>
            </a:xfrm>
            <a:custGeom>
              <a:avLst/>
              <a:gdLst/>
              <a:ahLst/>
              <a:cxnLst/>
              <a:rect l="l" t="t" r="r" b="b"/>
              <a:pathLst>
                <a:path w="1905" h="57784">
                  <a:moveTo>
                    <a:pt x="0" y="0"/>
                  </a:moveTo>
                  <a:lnTo>
                    <a:pt x="1778" y="57340"/>
                  </a:lnTo>
                </a:path>
              </a:pathLst>
            </a:custGeom>
            <a:ln w="3175">
              <a:solidFill>
                <a:srgbClr val="000000"/>
              </a:solidFill>
            </a:ln>
          </p:spPr>
          <p:txBody>
            <a:bodyPr wrap="square" lIns="0" tIns="0" rIns="0" bIns="0" rtlCol="0"/>
            <a:lstStyle/>
            <a:p>
              <a:endParaRPr sz="1227"/>
            </a:p>
          </p:txBody>
        </p:sp>
        <p:sp>
          <p:nvSpPr>
            <p:cNvPr id="36" name="object 36"/>
            <p:cNvSpPr/>
            <p:nvPr/>
          </p:nvSpPr>
          <p:spPr>
            <a:xfrm>
              <a:off x="2279434" y="1111122"/>
              <a:ext cx="38100" cy="57150"/>
            </a:xfrm>
            <a:custGeom>
              <a:avLst/>
              <a:gdLst/>
              <a:ahLst/>
              <a:cxnLst/>
              <a:rect l="l" t="t" r="r" b="b"/>
              <a:pathLst>
                <a:path w="38100" h="57150">
                  <a:moveTo>
                    <a:pt x="37782" y="0"/>
                  </a:moveTo>
                  <a:lnTo>
                    <a:pt x="0" y="889"/>
                  </a:lnTo>
                  <a:lnTo>
                    <a:pt x="20891" y="56896"/>
                  </a:lnTo>
                  <a:lnTo>
                    <a:pt x="37782" y="0"/>
                  </a:lnTo>
                  <a:close/>
                </a:path>
              </a:pathLst>
            </a:custGeom>
            <a:solidFill>
              <a:srgbClr val="000000"/>
            </a:solidFill>
          </p:spPr>
          <p:txBody>
            <a:bodyPr wrap="square" lIns="0" tIns="0" rIns="0" bIns="0" rtlCol="0"/>
            <a:lstStyle/>
            <a:p>
              <a:endParaRPr sz="1227"/>
            </a:p>
          </p:txBody>
        </p:sp>
        <p:sp>
          <p:nvSpPr>
            <p:cNvPr id="37" name="object 37"/>
            <p:cNvSpPr/>
            <p:nvPr/>
          </p:nvSpPr>
          <p:spPr>
            <a:xfrm>
              <a:off x="2296769" y="1056893"/>
              <a:ext cx="1905" cy="57785"/>
            </a:xfrm>
            <a:custGeom>
              <a:avLst/>
              <a:gdLst/>
              <a:ahLst/>
              <a:cxnLst/>
              <a:rect l="l" t="t" r="r" b="b"/>
              <a:pathLst>
                <a:path w="1905" h="57784">
                  <a:moveTo>
                    <a:pt x="0" y="0"/>
                  </a:moveTo>
                  <a:lnTo>
                    <a:pt x="1778" y="57340"/>
                  </a:lnTo>
                </a:path>
              </a:pathLst>
            </a:custGeom>
            <a:ln w="3175">
              <a:solidFill>
                <a:srgbClr val="000000"/>
              </a:solidFill>
            </a:ln>
          </p:spPr>
          <p:txBody>
            <a:bodyPr wrap="square" lIns="0" tIns="0" rIns="0" bIns="0" rtlCol="0"/>
            <a:lstStyle/>
            <a:p>
              <a:endParaRPr sz="1227"/>
            </a:p>
          </p:txBody>
        </p:sp>
        <p:sp>
          <p:nvSpPr>
            <p:cNvPr id="38" name="object 38"/>
            <p:cNvSpPr/>
            <p:nvPr/>
          </p:nvSpPr>
          <p:spPr>
            <a:xfrm>
              <a:off x="2279878" y="1111122"/>
              <a:ext cx="38100" cy="57150"/>
            </a:xfrm>
            <a:custGeom>
              <a:avLst/>
              <a:gdLst/>
              <a:ahLst/>
              <a:cxnLst/>
              <a:rect l="l" t="t" r="r" b="b"/>
              <a:pathLst>
                <a:path w="38100" h="57150">
                  <a:moveTo>
                    <a:pt x="37782" y="0"/>
                  </a:moveTo>
                  <a:lnTo>
                    <a:pt x="0" y="889"/>
                  </a:lnTo>
                  <a:lnTo>
                    <a:pt x="20447" y="56896"/>
                  </a:lnTo>
                  <a:lnTo>
                    <a:pt x="37782" y="0"/>
                  </a:lnTo>
                  <a:close/>
                </a:path>
              </a:pathLst>
            </a:custGeom>
            <a:solidFill>
              <a:srgbClr val="000000"/>
            </a:solidFill>
          </p:spPr>
          <p:txBody>
            <a:bodyPr wrap="square" lIns="0" tIns="0" rIns="0" bIns="0" rtlCol="0"/>
            <a:lstStyle/>
            <a:p>
              <a:endParaRPr sz="1227"/>
            </a:p>
          </p:txBody>
        </p:sp>
      </p:grpSp>
      <p:grpSp>
        <p:nvGrpSpPr>
          <p:cNvPr id="39" name="object 39"/>
          <p:cNvGrpSpPr/>
          <p:nvPr/>
        </p:nvGrpSpPr>
        <p:grpSpPr>
          <a:xfrm>
            <a:off x="5001690" y="1800164"/>
            <a:ext cx="25977" cy="65809"/>
            <a:chOff x="2281212" y="2640241"/>
            <a:chExt cx="38100" cy="96520"/>
          </a:xfrm>
        </p:grpSpPr>
        <p:sp>
          <p:nvSpPr>
            <p:cNvPr id="40" name="object 40"/>
            <p:cNvSpPr/>
            <p:nvPr/>
          </p:nvSpPr>
          <p:spPr>
            <a:xfrm>
              <a:off x="2299881" y="2640241"/>
              <a:ext cx="0" cy="42545"/>
            </a:xfrm>
            <a:custGeom>
              <a:avLst/>
              <a:gdLst/>
              <a:ahLst/>
              <a:cxnLst/>
              <a:rect l="l" t="t" r="r" b="b"/>
              <a:pathLst>
                <a:path h="42544">
                  <a:moveTo>
                    <a:pt x="0" y="0"/>
                  </a:moveTo>
                  <a:lnTo>
                    <a:pt x="0" y="42227"/>
                  </a:lnTo>
                </a:path>
              </a:pathLst>
            </a:custGeom>
            <a:ln w="3175">
              <a:solidFill>
                <a:srgbClr val="000000"/>
              </a:solidFill>
            </a:ln>
          </p:spPr>
          <p:txBody>
            <a:bodyPr wrap="square" lIns="0" tIns="0" rIns="0" bIns="0" rtlCol="0"/>
            <a:lstStyle/>
            <a:p>
              <a:endParaRPr sz="1227"/>
            </a:p>
          </p:txBody>
        </p:sp>
        <p:sp>
          <p:nvSpPr>
            <p:cNvPr id="41" name="object 41"/>
            <p:cNvSpPr/>
            <p:nvPr/>
          </p:nvSpPr>
          <p:spPr>
            <a:xfrm>
              <a:off x="2281212" y="2679801"/>
              <a:ext cx="38100" cy="56515"/>
            </a:xfrm>
            <a:custGeom>
              <a:avLst/>
              <a:gdLst/>
              <a:ahLst/>
              <a:cxnLst/>
              <a:rect l="l" t="t" r="r" b="b"/>
              <a:pathLst>
                <a:path w="38100" h="56514">
                  <a:moveTo>
                    <a:pt x="37782" y="0"/>
                  </a:moveTo>
                  <a:lnTo>
                    <a:pt x="0" y="0"/>
                  </a:lnTo>
                  <a:lnTo>
                    <a:pt x="18668" y="56464"/>
                  </a:lnTo>
                  <a:lnTo>
                    <a:pt x="37782" y="0"/>
                  </a:lnTo>
                  <a:close/>
                </a:path>
              </a:pathLst>
            </a:custGeom>
            <a:solidFill>
              <a:srgbClr val="000000"/>
            </a:solidFill>
          </p:spPr>
          <p:txBody>
            <a:bodyPr wrap="square" lIns="0" tIns="0" rIns="0" bIns="0" rtlCol="0"/>
            <a:lstStyle/>
            <a:p>
              <a:endParaRPr sz="1227"/>
            </a:p>
          </p:txBody>
        </p:sp>
      </p:grpSp>
      <p:grpSp>
        <p:nvGrpSpPr>
          <p:cNvPr id="42" name="object 42"/>
          <p:cNvGrpSpPr/>
          <p:nvPr/>
        </p:nvGrpSpPr>
        <p:grpSpPr>
          <a:xfrm>
            <a:off x="4991992" y="1570893"/>
            <a:ext cx="25977" cy="76200"/>
            <a:chOff x="2266988" y="2303976"/>
            <a:chExt cx="38100" cy="111760"/>
          </a:xfrm>
        </p:grpSpPr>
        <p:sp>
          <p:nvSpPr>
            <p:cNvPr id="43" name="object 43"/>
            <p:cNvSpPr/>
            <p:nvPr/>
          </p:nvSpPr>
          <p:spPr>
            <a:xfrm>
              <a:off x="2283879" y="2304199"/>
              <a:ext cx="1905" cy="57785"/>
            </a:xfrm>
            <a:custGeom>
              <a:avLst/>
              <a:gdLst/>
              <a:ahLst/>
              <a:cxnLst/>
              <a:rect l="l" t="t" r="r" b="b"/>
              <a:pathLst>
                <a:path w="1905" h="57785">
                  <a:moveTo>
                    <a:pt x="0" y="0"/>
                  </a:moveTo>
                  <a:lnTo>
                    <a:pt x="1778" y="57340"/>
                  </a:lnTo>
                </a:path>
              </a:pathLst>
            </a:custGeom>
            <a:ln w="3175">
              <a:solidFill>
                <a:srgbClr val="000000"/>
              </a:solidFill>
            </a:ln>
          </p:spPr>
          <p:txBody>
            <a:bodyPr wrap="square" lIns="0" tIns="0" rIns="0" bIns="0" rtlCol="0"/>
            <a:lstStyle/>
            <a:p>
              <a:endParaRPr sz="1227"/>
            </a:p>
          </p:txBody>
        </p:sp>
        <p:sp>
          <p:nvSpPr>
            <p:cNvPr id="44" name="object 44"/>
            <p:cNvSpPr/>
            <p:nvPr/>
          </p:nvSpPr>
          <p:spPr>
            <a:xfrm>
              <a:off x="2266988" y="2358428"/>
              <a:ext cx="38100" cy="57150"/>
            </a:xfrm>
            <a:custGeom>
              <a:avLst/>
              <a:gdLst/>
              <a:ahLst/>
              <a:cxnLst/>
              <a:rect l="l" t="t" r="r" b="b"/>
              <a:pathLst>
                <a:path w="38100" h="57150">
                  <a:moveTo>
                    <a:pt x="37782" y="0"/>
                  </a:moveTo>
                  <a:lnTo>
                    <a:pt x="0" y="889"/>
                  </a:lnTo>
                  <a:lnTo>
                    <a:pt x="20447" y="56896"/>
                  </a:lnTo>
                  <a:lnTo>
                    <a:pt x="37782" y="0"/>
                  </a:lnTo>
                  <a:close/>
                </a:path>
              </a:pathLst>
            </a:custGeom>
            <a:solidFill>
              <a:srgbClr val="000000"/>
            </a:solidFill>
          </p:spPr>
          <p:txBody>
            <a:bodyPr wrap="square" lIns="0" tIns="0" rIns="0" bIns="0" rtlCol="0"/>
            <a:lstStyle/>
            <a:p>
              <a:endParaRPr sz="1227"/>
            </a:p>
          </p:txBody>
        </p:sp>
      </p:grpSp>
      <p:grpSp>
        <p:nvGrpSpPr>
          <p:cNvPr id="45" name="object 45"/>
          <p:cNvGrpSpPr/>
          <p:nvPr/>
        </p:nvGrpSpPr>
        <p:grpSpPr>
          <a:xfrm>
            <a:off x="4305214" y="861838"/>
            <a:ext cx="711344" cy="1255135"/>
            <a:chOff x="1259713" y="1264030"/>
            <a:chExt cx="1043305" cy="1840864"/>
          </a:xfrm>
        </p:grpSpPr>
        <p:sp>
          <p:nvSpPr>
            <p:cNvPr id="46" name="object 46"/>
            <p:cNvSpPr/>
            <p:nvPr/>
          </p:nvSpPr>
          <p:spPr>
            <a:xfrm>
              <a:off x="2283879" y="2912287"/>
              <a:ext cx="0" cy="58419"/>
            </a:xfrm>
            <a:custGeom>
              <a:avLst/>
              <a:gdLst/>
              <a:ahLst/>
              <a:cxnLst/>
              <a:rect l="l" t="t" r="r" b="b"/>
              <a:pathLst>
                <a:path h="58419">
                  <a:moveTo>
                    <a:pt x="0" y="0"/>
                  </a:moveTo>
                  <a:lnTo>
                    <a:pt x="0" y="58229"/>
                  </a:lnTo>
                </a:path>
              </a:pathLst>
            </a:custGeom>
            <a:ln w="3175">
              <a:solidFill>
                <a:srgbClr val="000000"/>
              </a:solidFill>
            </a:ln>
          </p:spPr>
          <p:txBody>
            <a:bodyPr wrap="square" lIns="0" tIns="0" rIns="0" bIns="0" rtlCol="0"/>
            <a:lstStyle/>
            <a:p>
              <a:endParaRPr sz="1227"/>
            </a:p>
          </p:txBody>
        </p:sp>
        <p:sp>
          <p:nvSpPr>
            <p:cNvPr id="47" name="object 47"/>
            <p:cNvSpPr/>
            <p:nvPr/>
          </p:nvSpPr>
          <p:spPr>
            <a:xfrm>
              <a:off x="2265210" y="2967850"/>
              <a:ext cx="38100" cy="56515"/>
            </a:xfrm>
            <a:custGeom>
              <a:avLst/>
              <a:gdLst/>
              <a:ahLst/>
              <a:cxnLst/>
              <a:rect l="l" t="t" r="r" b="b"/>
              <a:pathLst>
                <a:path w="38100" h="56514">
                  <a:moveTo>
                    <a:pt x="37782" y="0"/>
                  </a:moveTo>
                  <a:lnTo>
                    <a:pt x="0" y="0"/>
                  </a:lnTo>
                  <a:lnTo>
                    <a:pt x="18668" y="56451"/>
                  </a:lnTo>
                  <a:lnTo>
                    <a:pt x="37782" y="0"/>
                  </a:lnTo>
                  <a:close/>
                </a:path>
              </a:pathLst>
            </a:custGeom>
            <a:solidFill>
              <a:srgbClr val="000000"/>
            </a:solidFill>
          </p:spPr>
          <p:txBody>
            <a:bodyPr wrap="square" lIns="0" tIns="0" rIns="0" bIns="0" rtlCol="0"/>
            <a:lstStyle/>
            <a:p>
              <a:endParaRPr sz="1227"/>
            </a:p>
          </p:txBody>
        </p:sp>
        <p:sp>
          <p:nvSpPr>
            <p:cNvPr id="48" name="object 48"/>
            <p:cNvSpPr/>
            <p:nvPr/>
          </p:nvSpPr>
          <p:spPr>
            <a:xfrm>
              <a:off x="1259713" y="1264030"/>
              <a:ext cx="560705" cy="1840864"/>
            </a:xfrm>
            <a:custGeom>
              <a:avLst/>
              <a:gdLst/>
              <a:ahLst/>
              <a:cxnLst/>
              <a:rect l="l" t="t" r="r" b="b"/>
              <a:pathLst>
                <a:path w="560705" h="1840864">
                  <a:moveTo>
                    <a:pt x="560095" y="0"/>
                  </a:moveTo>
                  <a:lnTo>
                    <a:pt x="0" y="0"/>
                  </a:lnTo>
                  <a:lnTo>
                    <a:pt x="16002" y="1840280"/>
                  </a:lnTo>
                </a:path>
              </a:pathLst>
            </a:custGeom>
            <a:ln w="3175">
              <a:solidFill>
                <a:srgbClr val="000000"/>
              </a:solidFill>
            </a:ln>
          </p:spPr>
          <p:txBody>
            <a:bodyPr wrap="square" lIns="0" tIns="0" rIns="0" bIns="0" rtlCol="0"/>
            <a:lstStyle/>
            <a:p>
              <a:endParaRPr sz="1227"/>
            </a:p>
          </p:txBody>
        </p:sp>
      </p:grpSp>
      <p:sp>
        <p:nvSpPr>
          <p:cNvPr id="49" name="object 49"/>
          <p:cNvSpPr/>
          <p:nvPr/>
        </p:nvSpPr>
        <p:spPr>
          <a:xfrm>
            <a:off x="5445088" y="1296456"/>
            <a:ext cx="38533" cy="25977"/>
          </a:xfrm>
          <a:custGeom>
            <a:avLst/>
            <a:gdLst/>
            <a:ahLst/>
            <a:cxnLst/>
            <a:rect l="l" t="t" r="r" b="b"/>
            <a:pathLst>
              <a:path w="56514" h="38100">
                <a:moveTo>
                  <a:pt x="0" y="0"/>
                </a:moveTo>
                <a:lnTo>
                  <a:pt x="0" y="37782"/>
                </a:lnTo>
                <a:lnTo>
                  <a:pt x="56451" y="18669"/>
                </a:lnTo>
                <a:lnTo>
                  <a:pt x="0" y="0"/>
                </a:lnTo>
                <a:close/>
              </a:path>
            </a:pathLst>
          </a:custGeom>
          <a:solidFill>
            <a:srgbClr val="000000"/>
          </a:solidFill>
        </p:spPr>
        <p:txBody>
          <a:bodyPr wrap="square" lIns="0" tIns="0" rIns="0" bIns="0" rtlCol="0"/>
          <a:lstStyle/>
          <a:p>
            <a:endParaRPr sz="1227"/>
          </a:p>
        </p:txBody>
      </p:sp>
      <p:sp>
        <p:nvSpPr>
          <p:cNvPr id="50" name="object 50"/>
          <p:cNvSpPr/>
          <p:nvPr/>
        </p:nvSpPr>
        <p:spPr>
          <a:xfrm>
            <a:off x="5199897" y="1699242"/>
            <a:ext cx="39399" cy="25977"/>
          </a:xfrm>
          <a:custGeom>
            <a:avLst/>
            <a:gdLst/>
            <a:ahLst/>
            <a:cxnLst/>
            <a:rect l="l" t="t" r="r" b="b"/>
            <a:pathLst>
              <a:path w="57785" h="38100">
                <a:moveTo>
                  <a:pt x="56451" y="0"/>
                </a:moveTo>
                <a:lnTo>
                  <a:pt x="0" y="20002"/>
                </a:lnTo>
                <a:lnTo>
                  <a:pt x="57353" y="37782"/>
                </a:lnTo>
                <a:lnTo>
                  <a:pt x="56451" y="0"/>
                </a:lnTo>
                <a:close/>
              </a:path>
            </a:pathLst>
          </a:custGeom>
          <a:solidFill>
            <a:srgbClr val="000000"/>
          </a:solidFill>
        </p:spPr>
        <p:txBody>
          <a:bodyPr wrap="square" lIns="0" tIns="0" rIns="0" bIns="0" rtlCol="0"/>
          <a:lstStyle/>
          <a:p>
            <a:endParaRPr sz="1227"/>
          </a:p>
        </p:txBody>
      </p:sp>
      <p:sp>
        <p:nvSpPr>
          <p:cNvPr id="51" name="object 51"/>
          <p:cNvSpPr txBox="1"/>
          <p:nvPr/>
        </p:nvSpPr>
        <p:spPr>
          <a:xfrm>
            <a:off x="4470826" y="793472"/>
            <a:ext cx="87024" cy="74333"/>
          </a:xfrm>
          <a:prstGeom prst="rect">
            <a:avLst/>
          </a:prstGeom>
        </p:spPr>
        <p:txBody>
          <a:bodyPr vert="horz" wrap="square" lIns="0" tIns="11257" rIns="0" bIns="0" rtlCol="0">
            <a:spAutoFit/>
          </a:bodyPr>
          <a:lstStyle/>
          <a:p>
            <a:pPr marL="8659">
              <a:spcBef>
                <a:spcPts val="89"/>
              </a:spcBef>
            </a:pPr>
            <a:r>
              <a:rPr sz="409" spc="7" dirty="0">
                <a:latin typeface="Arial MT"/>
                <a:cs typeface="Arial MT"/>
              </a:rPr>
              <a:t>No</a:t>
            </a:r>
            <a:endParaRPr sz="409">
              <a:latin typeface="Arial MT"/>
              <a:cs typeface="Arial MT"/>
            </a:endParaRPr>
          </a:p>
        </p:txBody>
      </p:sp>
      <p:sp>
        <p:nvSpPr>
          <p:cNvPr id="52" name="object 52"/>
          <p:cNvSpPr txBox="1"/>
          <p:nvPr/>
        </p:nvSpPr>
        <p:spPr>
          <a:xfrm>
            <a:off x="5021215" y="911979"/>
            <a:ext cx="102177" cy="74333"/>
          </a:xfrm>
          <a:prstGeom prst="rect">
            <a:avLst/>
          </a:prstGeom>
        </p:spPr>
        <p:txBody>
          <a:bodyPr vert="horz" wrap="square" lIns="0" tIns="11257" rIns="0" bIns="0" rtlCol="0">
            <a:spAutoFit/>
          </a:bodyPr>
          <a:lstStyle/>
          <a:p>
            <a:pPr marL="8659">
              <a:spcBef>
                <a:spcPts val="89"/>
              </a:spcBef>
            </a:pPr>
            <a:r>
              <a:rPr sz="409" spc="10" dirty="0">
                <a:latin typeface="Arial MT"/>
                <a:cs typeface="Arial MT"/>
              </a:rPr>
              <a:t>y</a:t>
            </a:r>
            <a:r>
              <a:rPr sz="409" spc="7" dirty="0">
                <a:latin typeface="Arial MT"/>
                <a:cs typeface="Arial MT"/>
              </a:rPr>
              <a:t>e</a:t>
            </a:r>
            <a:r>
              <a:rPr sz="409" spc="10" dirty="0">
                <a:latin typeface="Arial MT"/>
                <a:cs typeface="Arial MT"/>
              </a:rPr>
              <a:t>s</a:t>
            </a:r>
            <a:endParaRPr sz="409">
              <a:latin typeface="Arial MT"/>
              <a:cs typeface="Arial MT"/>
            </a:endParaRPr>
          </a:p>
        </p:txBody>
      </p:sp>
      <p:graphicFrame>
        <p:nvGraphicFramePr>
          <p:cNvPr id="53" name="object 53"/>
          <p:cNvGraphicFramePr>
            <a:graphicFrameLocks noGrp="1"/>
          </p:cNvGraphicFramePr>
          <p:nvPr/>
        </p:nvGraphicFramePr>
        <p:xfrm>
          <a:off x="5231416" y="1221893"/>
          <a:ext cx="737322" cy="611257"/>
        </p:xfrm>
        <a:graphic>
          <a:graphicData uri="http://schemas.openxmlformats.org/drawingml/2006/table">
            <a:tbl>
              <a:tblPr firstRow="1" bandRow="1">
                <a:tableStyleId>{2D5ABB26-0587-4C30-8999-92F81FD0307C}</a:tableStyleId>
              </a:tblPr>
              <a:tblGrid>
                <a:gridCol w="246784">
                  <a:extLst>
                    <a:ext uri="{9D8B030D-6E8A-4147-A177-3AD203B41FA5}">
                      <a16:colId xmlns:a16="http://schemas.microsoft.com/office/drawing/2014/main" val="20000"/>
                    </a:ext>
                  </a:extLst>
                </a:gridCol>
                <a:gridCol w="239857">
                  <a:extLst>
                    <a:ext uri="{9D8B030D-6E8A-4147-A177-3AD203B41FA5}">
                      <a16:colId xmlns:a16="http://schemas.microsoft.com/office/drawing/2014/main" val="20001"/>
                    </a:ext>
                  </a:extLst>
                </a:gridCol>
                <a:gridCol w="250681">
                  <a:extLst>
                    <a:ext uri="{9D8B030D-6E8A-4147-A177-3AD203B41FA5}">
                      <a16:colId xmlns:a16="http://schemas.microsoft.com/office/drawing/2014/main" val="20002"/>
                    </a:ext>
                  </a:extLst>
                </a:gridCol>
              </a:tblGrid>
              <a:tr h="130934">
                <a:tc>
                  <a:txBody>
                    <a:bodyPr/>
                    <a:lstStyle/>
                    <a:p>
                      <a:pPr marL="25400">
                        <a:lnSpc>
                          <a:spcPct val="100000"/>
                        </a:lnSpc>
                        <a:spcBef>
                          <a:spcPts val="220"/>
                        </a:spcBef>
                      </a:pPr>
                      <a:r>
                        <a:rPr sz="400" u="sng" dirty="0">
                          <a:uFill>
                            <a:solidFill>
                              <a:srgbClr val="000000"/>
                            </a:solidFill>
                          </a:uFill>
                          <a:latin typeface="Times New Roman"/>
                          <a:cs typeface="Times New Roman"/>
                        </a:rPr>
                        <a:t>      </a:t>
                      </a:r>
                      <a:r>
                        <a:rPr sz="400" u="sng" spc="-55" dirty="0">
                          <a:uFill>
                            <a:solidFill>
                              <a:srgbClr val="000000"/>
                            </a:solidFill>
                          </a:uFill>
                          <a:latin typeface="Times New Roman"/>
                          <a:cs typeface="Times New Roman"/>
                        </a:rPr>
                        <a:t> </a:t>
                      </a:r>
                      <a:r>
                        <a:rPr sz="400" u="sng" spc="10" dirty="0">
                          <a:uFill>
                            <a:solidFill>
                              <a:srgbClr val="000000"/>
                            </a:solidFill>
                          </a:uFill>
                          <a:latin typeface="Arial MT"/>
                          <a:cs typeface="Arial MT"/>
                        </a:rPr>
                        <a:t>No</a:t>
                      </a:r>
                      <a:endParaRPr sz="400">
                        <a:latin typeface="Arial MT"/>
                        <a:cs typeface="Arial MT"/>
                      </a:endParaRPr>
                    </a:p>
                  </a:txBody>
                  <a:tcPr marL="0" marR="0" marT="19050" marB="0">
                    <a:lnR w="3175">
                      <a:solidFill>
                        <a:srgbClr val="3364A3"/>
                      </a:solidFill>
                      <a:prstDash val="solid"/>
                    </a:lnR>
                  </a:tcPr>
                </a:tc>
                <a:tc gridSpan="2">
                  <a:txBody>
                    <a:bodyPr/>
                    <a:lstStyle/>
                    <a:p>
                      <a:pPr marL="46990" marR="123825">
                        <a:lnSpc>
                          <a:spcPts val="700"/>
                        </a:lnSpc>
                        <a:spcBef>
                          <a:spcPts val="10"/>
                        </a:spcBef>
                      </a:pPr>
                      <a:r>
                        <a:rPr sz="400" spc="10" dirty="0">
                          <a:latin typeface="Arial MT"/>
                          <a:cs typeface="Arial MT"/>
                        </a:rPr>
                        <a:t>Record</a:t>
                      </a:r>
                      <a:r>
                        <a:rPr sz="400" spc="-35" dirty="0">
                          <a:latin typeface="Arial MT"/>
                          <a:cs typeface="Arial MT"/>
                        </a:rPr>
                        <a:t> </a:t>
                      </a:r>
                      <a:r>
                        <a:rPr sz="400" spc="5" dirty="0">
                          <a:latin typeface="Arial MT"/>
                          <a:cs typeface="Arial MT"/>
                        </a:rPr>
                        <a:t>already </a:t>
                      </a:r>
                      <a:r>
                        <a:rPr sz="400" spc="-155" dirty="0">
                          <a:latin typeface="Arial MT"/>
                          <a:cs typeface="Arial MT"/>
                        </a:rPr>
                        <a:t> </a:t>
                      </a:r>
                      <a:r>
                        <a:rPr sz="400" spc="5" dirty="0">
                          <a:latin typeface="Arial MT"/>
                          <a:cs typeface="Arial MT"/>
                        </a:rPr>
                        <a:t>exists</a:t>
                      </a:r>
                      <a:endParaRPr sz="400">
                        <a:latin typeface="Arial MT"/>
                        <a:cs typeface="Arial MT"/>
                      </a:endParaRPr>
                    </a:p>
                  </a:txBody>
                  <a:tcPr marL="0" marR="0" marT="866" marB="0">
                    <a:lnL w="3175">
                      <a:solidFill>
                        <a:srgbClr val="3364A3"/>
                      </a:solidFill>
                      <a:prstDash val="solid"/>
                    </a:lnL>
                    <a:lnR w="3175">
                      <a:solidFill>
                        <a:srgbClr val="3364A3"/>
                      </a:solidFill>
                      <a:prstDash val="solid"/>
                    </a:lnR>
                    <a:lnT w="3175">
                      <a:solidFill>
                        <a:srgbClr val="3364A3"/>
                      </a:solidFill>
                      <a:prstDash val="solid"/>
                    </a:lnT>
                    <a:lnB w="3175">
                      <a:solidFill>
                        <a:srgbClr val="3364A3"/>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354295">
                <a:tc gridSpan="2">
                  <a:txBody>
                    <a:bodyPr/>
                    <a:lstStyle/>
                    <a:p>
                      <a:pPr>
                        <a:lnSpc>
                          <a:spcPct val="100000"/>
                        </a:lnSpc>
                      </a:pPr>
                      <a:endParaRPr sz="500">
                        <a:latin typeface="Times New Roman"/>
                        <a:cs typeface="Times New Roman"/>
                      </a:endParaRPr>
                    </a:p>
                  </a:txBody>
                  <a:tcPr marL="0" marR="0" marT="0" marB="0">
                    <a:lnR w="3175">
                      <a:solidFill>
                        <a:srgbClr val="000000"/>
                      </a:solidFill>
                      <a:prstDash val="solid"/>
                    </a:lnR>
                    <a:lnB w="19050">
                      <a:solidFill>
                        <a:srgbClr val="000000"/>
                      </a:solidFill>
                      <a:prstDash val="solid"/>
                    </a:lnB>
                  </a:tcPr>
                </a:tc>
                <a:tc hMerge="1">
                  <a:txBody>
                    <a:bodyPr/>
                    <a:lstStyle/>
                    <a:p>
                      <a:endParaRPr/>
                    </a:p>
                  </a:txBody>
                  <a:tcPr marL="0" marR="0" marT="0" marB="0"/>
                </a:tc>
                <a:tc>
                  <a:txBody>
                    <a:bodyPr/>
                    <a:lstStyle/>
                    <a:p>
                      <a:pPr>
                        <a:lnSpc>
                          <a:spcPct val="100000"/>
                        </a:lnSpc>
                      </a:pPr>
                      <a:endParaRPr sz="500">
                        <a:latin typeface="Times New Roman"/>
                        <a:cs typeface="Times New Roman"/>
                      </a:endParaRPr>
                    </a:p>
                  </a:txBody>
                  <a:tcPr marL="0" marR="0" marT="0" marB="0">
                    <a:lnL w="3175">
                      <a:solidFill>
                        <a:srgbClr val="000000"/>
                      </a:solidFill>
                      <a:prstDash val="solid"/>
                    </a:lnL>
                    <a:lnT w="3175">
                      <a:solidFill>
                        <a:srgbClr val="3364A3"/>
                      </a:solidFill>
                      <a:prstDash val="solid"/>
                    </a:lnT>
                  </a:tcPr>
                </a:tc>
                <a:extLst>
                  <a:ext uri="{0D108BD9-81ED-4DB2-BD59-A6C34878D82A}">
                    <a16:rowId xmlns:a16="http://schemas.microsoft.com/office/drawing/2014/main" val="10001"/>
                  </a:ext>
                </a:extLst>
              </a:tr>
            </a:tbl>
          </a:graphicData>
        </a:graphic>
      </p:graphicFrame>
      <p:grpSp>
        <p:nvGrpSpPr>
          <p:cNvPr id="54" name="object 54"/>
          <p:cNvGrpSpPr/>
          <p:nvPr/>
        </p:nvGrpSpPr>
        <p:grpSpPr>
          <a:xfrm>
            <a:off x="4316123" y="2103847"/>
            <a:ext cx="545956" cy="25977"/>
            <a:chOff x="1275714" y="3085642"/>
            <a:chExt cx="800735" cy="38100"/>
          </a:xfrm>
        </p:grpSpPr>
        <p:sp>
          <p:nvSpPr>
            <p:cNvPr id="55" name="object 55"/>
            <p:cNvSpPr/>
            <p:nvPr/>
          </p:nvSpPr>
          <p:spPr>
            <a:xfrm>
              <a:off x="1275714" y="3104311"/>
              <a:ext cx="746760" cy="0"/>
            </a:xfrm>
            <a:custGeom>
              <a:avLst/>
              <a:gdLst/>
              <a:ahLst/>
              <a:cxnLst/>
              <a:rect l="l" t="t" r="r" b="b"/>
              <a:pathLst>
                <a:path w="746760">
                  <a:moveTo>
                    <a:pt x="0" y="0"/>
                  </a:moveTo>
                  <a:lnTo>
                    <a:pt x="746340" y="0"/>
                  </a:lnTo>
                </a:path>
              </a:pathLst>
            </a:custGeom>
            <a:ln w="3175">
              <a:solidFill>
                <a:srgbClr val="000000"/>
              </a:solidFill>
            </a:ln>
          </p:spPr>
          <p:txBody>
            <a:bodyPr wrap="square" lIns="0" tIns="0" rIns="0" bIns="0" rtlCol="0"/>
            <a:lstStyle/>
            <a:p>
              <a:endParaRPr sz="1227"/>
            </a:p>
          </p:txBody>
        </p:sp>
        <p:sp>
          <p:nvSpPr>
            <p:cNvPr id="56" name="object 56"/>
            <p:cNvSpPr/>
            <p:nvPr/>
          </p:nvSpPr>
          <p:spPr>
            <a:xfrm>
              <a:off x="2019388" y="3085642"/>
              <a:ext cx="56515" cy="38100"/>
            </a:xfrm>
            <a:custGeom>
              <a:avLst/>
              <a:gdLst/>
              <a:ahLst/>
              <a:cxnLst/>
              <a:rect l="l" t="t" r="r" b="b"/>
              <a:pathLst>
                <a:path w="56514" h="38100">
                  <a:moveTo>
                    <a:pt x="0" y="0"/>
                  </a:moveTo>
                  <a:lnTo>
                    <a:pt x="0" y="37782"/>
                  </a:lnTo>
                  <a:lnTo>
                    <a:pt x="56451" y="18669"/>
                  </a:lnTo>
                  <a:lnTo>
                    <a:pt x="0" y="0"/>
                  </a:lnTo>
                  <a:close/>
                </a:path>
              </a:pathLst>
            </a:custGeom>
            <a:solidFill>
              <a:srgbClr val="000000"/>
            </a:solidFill>
          </p:spPr>
          <p:txBody>
            <a:bodyPr wrap="square" lIns="0" tIns="0" rIns="0" bIns="0" rtlCol="0"/>
            <a:lstStyle/>
            <a:p>
              <a:endParaRPr sz="1227"/>
            </a:p>
          </p:txBody>
        </p:sp>
      </p:grpSp>
      <p:sp>
        <p:nvSpPr>
          <p:cNvPr id="57" name="object 57"/>
          <p:cNvSpPr txBox="1"/>
          <p:nvPr/>
        </p:nvSpPr>
        <p:spPr>
          <a:xfrm>
            <a:off x="4687097" y="1658328"/>
            <a:ext cx="513051" cy="79141"/>
          </a:xfrm>
          <a:prstGeom prst="rect">
            <a:avLst/>
          </a:prstGeom>
          <a:ln w="3175">
            <a:solidFill>
              <a:srgbClr val="3364A3"/>
            </a:solidFill>
          </a:ln>
        </p:spPr>
        <p:txBody>
          <a:bodyPr vert="horz" wrap="square" lIns="0" tIns="16019" rIns="0" bIns="0" rtlCol="0">
            <a:spAutoFit/>
          </a:bodyPr>
          <a:lstStyle/>
          <a:p>
            <a:pPr marL="10824">
              <a:spcBef>
                <a:spcPts val="126"/>
              </a:spcBef>
            </a:pPr>
            <a:r>
              <a:rPr sz="409" spc="10" dirty="0">
                <a:latin typeface="Arial MT"/>
                <a:cs typeface="Arial MT"/>
              </a:rPr>
              <a:t>lncrement</a:t>
            </a:r>
            <a:r>
              <a:rPr sz="409" spc="-14" dirty="0">
                <a:latin typeface="Arial MT"/>
                <a:cs typeface="Arial MT"/>
              </a:rPr>
              <a:t> </a:t>
            </a:r>
            <a:r>
              <a:rPr sz="409" spc="7" dirty="0">
                <a:latin typeface="Arial MT"/>
                <a:cs typeface="Arial MT"/>
              </a:rPr>
              <a:t>signcount</a:t>
            </a:r>
            <a:endParaRPr sz="409">
              <a:latin typeface="Arial MT"/>
              <a:cs typeface="Arial MT"/>
            </a:endParaRPr>
          </a:p>
        </p:txBody>
      </p:sp>
      <p:sp>
        <p:nvSpPr>
          <p:cNvPr id="66" name="object 66"/>
          <p:cNvSpPr txBox="1">
            <a:spLocks noGrp="1"/>
          </p:cNvSpPr>
          <p:nvPr>
            <p:ph type="dt" sz="half" idx="10"/>
          </p:nvPr>
        </p:nvSpPr>
        <p:spPr/>
        <p:txBody>
          <a:bodyPr/>
          <a:lstStyle>
            <a:defPPr>
              <a:defRPr lang="en-US"/>
            </a:defPPr>
            <a:lvl1pPr marL="0" algn="l" defTabSz="914400" rtl="0" eaLnBrk="1" latinLnBrk="0" hangingPunct="1">
              <a:defRPr sz="700" b="0" i="0" kern="1200">
                <a:solidFill>
                  <a:schemeClr val="tx1"/>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Authorized licensed use limited to: SRM University. Downloaded on November 21,2022 at 13:38:03 UTC from IEEE Xplore. Restrictions apply.</a:t>
            </a:r>
            <a:endParaRPr lang="en-US" dirty="0"/>
          </a:p>
        </p:txBody>
      </p:sp>
      <p:sp>
        <p:nvSpPr>
          <p:cNvPr id="64" name="object 64"/>
          <p:cNvSpPr txBox="1">
            <a:spLocks noGrp="1"/>
          </p:cNvSpPr>
          <p:nvPr>
            <p:ph type="ftr" sz="quarter" idx="11"/>
          </p:nvPr>
        </p:nvSpPr>
        <p:spPr/>
        <p:txBody>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978-1-5386-9439-8/19/$31.00 ©2019 IEEE</a:t>
            </a:r>
            <a:endParaRPr lang="en-IN" dirty="0"/>
          </a:p>
        </p:txBody>
      </p:sp>
      <p:sp>
        <p:nvSpPr>
          <p:cNvPr id="65" name="object 65"/>
          <p:cNvSpPr txBox="1">
            <a:spLocks noGrp="1"/>
          </p:cNvSpPr>
          <p:nvPr>
            <p:ph type="sldNum" sz="quarter" idx="12"/>
          </p:nvPr>
        </p:nvSpPr>
        <p:spPr/>
        <p:txBody>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D60167-4931-47E6-BA6A-407CBD079E47}" type="slidenum">
              <a:rPr lang="en-IN" smtClean="0"/>
              <a:pPr/>
              <a:t>19</a:t>
            </a:fld>
            <a:endParaRPr lang="en-IN" dirty="0"/>
          </a:p>
        </p:txBody>
      </p:sp>
      <p:sp>
        <p:nvSpPr>
          <p:cNvPr id="58" name="object 58"/>
          <p:cNvSpPr txBox="1"/>
          <p:nvPr/>
        </p:nvSpPr>
        <p:spPr>
          <a:xfrm>
            <a:off x="5024553" y="1397507"/>
            <a:ext cx="102610" cy="74333"/>
          </a:xfrm>
          <a:prstGeom prst="rect">
            <a:avLst/>
          </a:prstGeom>
        </p:spPr>
        <p:txBody>
          <a:bodyPr vert="horz" wrap="square" lIns="0" tIns="11257" rIns="0" bIns="0" rtlCol="0">
            <a:spAutoFit/>
          </a:bodyPr>
          <a:lstStyle/>
          <a:p>
            <a:pPr marL="8659">
              <a:spcBef>
                <a:spcPts val="89"/>
              </a:spcBef>
            </a:pPr>
            <a:r>
              <a:rPr sz="409" spc="7" dirty="0">
                <a:latin typeface="Arial MT"/>
                <a:cs typeface="Arial MT"/>
              </a:rPr>
              <a:t>yes</a:t>
            </a:r>
            <a:endParaRPr sz="409">
              <a:latin typeface="Arial MT"/>
              <a:cs typeface="Arial MT"/>
            </a:endParaRPr>
          </a:p>
        </p:txBody>
      </p:sp>
      <p:sp>
        <p:nvSpPr>
          <p:cNvPr id="59" name="object 59"/>
          <p:cNvSpPr txBox="1"/>
          <p:nvPr/>
        </p:nvSpPr>
        <p:spPr>
          <a:xfrm>
            <a:off x="4361584" y="2369975"/>
            <a:ext cx="1167245" cy="92175"/>
          </a:xfrm>
          <a:prstGeom prst="rect">
            <a:avLst/>
          </a:prstGeom>
        </p:spPr>
        <p:txBody>
          <a:bodyPr vert="horz" wrap="square" lIns="0" tIns="8226" rIns="0" bIns="0" rtlCol="0">
            <a:spAutoFit/>
          </a:bodyPr>
          <a:lstStyle/>
          <a:p>
            <a:pPr marL="8659">
              <a:spcBef>
                <a:spcPts val="65"/>
              </a:spcBef>
            </a:pPr>
            <a:r>
              <a:rPr sz="545" spc="-3" dirty="0">
                <a:latin typeface="Times New Roman"/>
                <a:cs typeface="Times New Roman"/>
              </a:rPr>
              <a:t>Fig.</a:t>
            </a:r>
            <a:r>
              <a:rPr sz="545" spc="51" dirty="0">
                <a:latin typeface="Times New Roman"/>
                <a:cs typeface="Times New Roman"/>
              </a:rPr>
              <a:t> </a:t>
            </a:r>
            <a:r>
              <a:rPr sz="545" spc="-3" dirty="0">
                <a:latin typeface="Times New Roman"/>
                <a:cs typeface="Times New Roman"/>
              </a:rPr>
              <a:t>4.</a:t>
            </a:r>
            <a:r>
              <a:rPr sz="545" spc="245" dirty="0">
                <a:latin typeface="Times New Roman"/>
                <a:cs typeface="Times New Roman"/>
              </a:rPr>
              <a:t> </a:t>
            </a:r>
            <a:r>
              <a:rPr sz="545" spc="-7" dirty="0">
                <a:latin typeface="Times New Roman"/>
                <a:cs typeface="Times New Roman"/>
              </a:rPr>
              <a:t>Flow</a:t>
            </a:r>
            <a:r>
              <a:rPr sz="545" spc="55" dirty="0">
                <a:latin typeface="Times New Roman"/>
                <a:cs typeface="Times New Roman"/>
              </a:rPr>
              <a:t> </a:t>
            </a:r>
            <a:r>
              <a:rPr sz="545" spc="-3" dirty="0">
                <a:latin typeface="Times New Roman"/>
                <a:cs typeface="Times New Roman"/>
              </a:rPr>
              <a:t>chart</a:t>
            </a:r>
            <a:r>
              <a:rPr sz="545" spc="51" dirty="0">
                <a:latin typeface="Times New Roman"/>
                <a:cs typeface="Times New Roman"/>
              </a:rPr>
              <a:t> </a:t>
            </a:r>
            <a:r>
              <a:rPr sz="545" spc="-3" dirty="0">
                <a:latin typeface="Times New Roman"/>
                <a:cs typeface="Times New Roman"/>
              </a:rPr>
              <a:t>of</a:t>
            </a:r>
            <a:r>
              <a:rPr sz="545" spc="55" dirty="0">
                <a:latin typeface="Times New Roman"/>
                <a:cs typeface="Times New Roman"/>
              </a:rPr>
              <a:t> </a:t>
            </a:r>
            <a:r>
              <a:rPr sz="545" spc="-3" dirty="0">
                <a:latin typeface="Times New Roman"/>
                <a:cs typeface="Times New Roman"/>
              </a:rPr>
              <a:t>the</a:t>
            </a:r>
            <a:r>
              <a:rPr sz="545" spc="55" dirty="0">
                <a:latin typeface="Times New Roman"/>
                <a:cs typeface="Times New Roman"/>
              </a:rPr>
              <a:t> </a:t>
            </a:r>
            <a:r>
              <a:rPr sz="545" spc="-3" dirty="0">
                <a:latin typeface="Times New Roman"/>
                <a:cs typeface="Times New Roman"/>
              </a:rPr>
              <a:t>smart</a:t>
            </a:r>
            <a:r>
              <a:rPr sz="545" spc="51" dirty="0">
                <a:latin typeface="Times New Roman"/>
                <a:cs typeface="Times New Roman"/>
              </a:rPr>
              <a:t> </a:t>
            </a:r>
            <a:r>
              <a:rPr sz="545" spc="-3" dirty="0">
                <a:latin typeface="Times New Roman"/>
                <a:cs typeface="Times New Roman"/>
              </a:rPr>
              <a:t>contract</a:t>
            </a:r>
            <a:endParaRPr sz="545">
              <a:latin typeface="Times New Roman"/>
              <a:cs typeface="Times New Roman"/>
            </a:endParaRPr>
          </a:p>
        </p:txBody>
      </p:sp>
      <p:sp>
        <p:nvSpPr>
          <p:cNvPr id="60" name="object 60"/>
          <p:cNvSpPr txBox="1"/>
          <p:nvPr/>
        </p:nvSpPr>
        <p:spPr>
          <a:xfrm>
            <a:off x="4243682" y="2669528"/>
            <a:ext cx="1431781" cy="113271"/>
          </a:xfrm>
          <a:prstGeom prst="rect">
            <a:avLst/>
          </a:prstGeom>
        </p:spPr>
        <p:txBody>
          <a:bodyPr vert="horz" wrap="square" lIns="0" tIns="8226" rIns="0" bIns="0" rtlCol="0">
            <a:spAutoFit/>
          </a:bodyPr>
          <a:lstStyle/>
          <a:p>
            <a:pPr marL="8659">
              <a:spcBef>
                <a:spcPts val="65"/>
              </a:spcBef>
            </a:pPr>
            <a:r>
              <a:rPr sz="682" spc="-10" dirty="0">
                <a:latin typeface="Times New Roman"/>
                <a:cs typeface="Times New Roman"/>
              </a:rPr>
              <a:t>IV.</a:t>
            </a:r>
            <a:r>
              <a:rPr sz="682" spc="191" dirty="0">
                <a:latin typeface="Times New Roman"/>
                <a:cs typeface="Times New Roman"/>
              </a:rPr>
              <a:t> </a:t>
            </a:r>
            <a:r>
              <a:rPr sz="682" spc="24" dirty="0">
                <a:latin typeface="Times New Roman"/>
                <a:cs typeface="Times New Roman"/>
              </a:rPr>
              <a:t>C</a:t>
            </a:r>
            <a:r>
              <a:rPr sz="545" spc="24" dirty="0">
                <a:latin typeface="Times New Roman"/>
                <a:cs typeface="Times New Roman"/>
              </a:rPr>
              <a:t>ONCLUSION</a:t>
            </a:r>
            <a:r>
              <a:rPr sz="545" spc="58" dirty="0">
                <a:latin typeface="Times New Roman"/>
                <a:cs typeface="Times New Roman"/>
              </a:rPr>
              <a:t> </a:t>
            </a:r>
            <a:r>
              <a:rPr sz="545" spc="17" dirty="0">
                <a:latin typeface="Times New Roman"/>
                <a:cs typeface="Times New Roman"/>
              </a:rPr>
              <a:t>AND</a:t>
            </a:r>
            <a:r>
              <a:rPr sz="545" spc="58" dirty="0">
                <a:latin typeface="Times New Roman"/>
                <a:cs typeface="Times New Roman"/>
              </a:rPr>
              <a:t> </a:t>
            </a:r>
            <a:r>
              <a:rPr sz="682" spc="24" dirty="0">
                <a:latin typeface="Times New Roman"/>
                <a:cs typeface="Times New Roman"/>
              </a:rPr>
              <a:t>F</a:t>
            </a:r>
            <a:r>
              <a:rPr sz="545" spc="24" dirty="0">
                <a:latin typeface="Times New Roman"/>
                <a:cs typeface="Times New Roman"/>
              </a:rPr>
              <a:t>UTURE</a:t>
            </a:r>
            <a:r>
              <a:rPr sz="545" spc="61" dirty="0">
                <a:latin typeface="Times New Roman"/>
                <a:cs typeface="Times New Roman"/>
              </a:rPr>
              <a:t> </a:t>
            </a:r>
            <a:r>
              <a:rPr sz="545" spc="27" dirty="0">
                <a:latin typeface="Times New Roman"/>
                <a:cs typeface="Times New Roman"/>
              </a:rPr>
              <a:t>WORK</a:t>
            </a:r>
            <a:endParaRPr sz="545">
              <a:latin typeface="Times New Roman"/>
              <a:cs typeface="Times New Roman"/>
            </a:endParaRPr>
          </a:p>
        </p:txBody>
      </p:sp>
      <p:sp>
        <p:nvSpPr>
          <p:cNvPr id="61" name="object 61"/>
          <p:cNvSpPr txBox="1"/>
          <p:nvPr/>
        </p:nvSpPr>
        <p:spPr>
          <a:xfrm>
            <a:off x="2052536" y="2885477"/>
            <a:ext cx="4000722" cy="1805530"/>
          </a:xfrm>
          <a:prstGeom prst="rect">
            <a:avLst/>
          </a:prstGeom>
        </p:spPr>
        <p:txBody>
          <a:bodyPr vert="horz" wrap="square" lIns="0" tIns="8226" rIns="0" bIns="0" rtlCol="0">
            <a:spAutoFit/>
          </a:bodyPr>
          <a:lstStyle/>
          <a:p>
            <a:pPr marL="8659" marR="3464" indent="86155" algn="just">
              <a:spcBef>
                <a:spcPts val="65"/>
              </a:spcBef>
            </a:pPr>
            <a:r>
              <a:rPr sz="682" spc="-3" dirty="0">
                <a:latin typeface="Times New Roman"/>
                <a:cs typeface="Times New Roman"/>
              </a:rPr>
              <a:t>As an age old saying goes ”Health is </a:t>
            </a:r>
            <a:r>
              <a:rPr sz="682" spc="-10" dirty="0">
                <a:latin typeface="Times New Roman"/>
                <a:cs typeface="Times New Roman"/>
              </a:rPr>
              <a:t>Wealth” </a:t>
            </a:r>
            <a:r>
              <a:rPr sz="682" spc="-3" dirty="0">
                <a:latin typeface="Times New Roman"/>
                <a:cs typeface="Times New Roman"/>
              </a:rPr>
              <a:t>in the present </a:t>
            </a:r>
            <a:r>
              <a:rPr sz="682" dirty="0">
                <a:latin typeface="Times New Roman"/>
                <a:cs typeface="Times New Roman"/>
              </a:rPr>
              <a:t> </a:t>
            </a:r>
            <a:r>
              <a:rPr sz="682" spc="-3" dirty="0">
                <a:latin typeface="Times New Roman"/>
                <a:cs typeface="Times New Roman"/>
              </a:rPr>
              <a:t>scenario</a:t>
            </a:r>
            <a:r>
              <a:rPr sz="682" spc="153" dirty="0">
                <a:latin typeface="Times New Roman"/>
                <a:cs typeface="Times New Roman"/>
              </a:rPr>
              <a:t> </a:t>
            </a:r>
            <a:r>
              <a:rPr sz="682" spc="-3" dirty="0">
                <a:latin typeface="Times New Roman"/>
                <a:cs typeface="Times New Roman"/>
              </a:rPr>
              <a:t>we</a:t>
            </a:r>
            <a:r>
              <a:rPr sz="682" spc="156" dirty="0">
                <a:latin typeface="Times New Roman"/>
                <a:cs typeface="Times New Roman"/>
              </a:rPr>
              <a:t> </a:t>
            </a:r>
            <a:r>
              <a:rPr sz="682" spc="-3" dirty="0">
                <a:latin typeface="Times New Roman"/>
                <a:cs typeface="Times New Roman"/>
              </a:rPr>
              <a:t>can</a:t>
            </a:r>
            <a:r>
              <a:rPr sz="682" spc="156" dirty="0">
                <a:latin typeface="Times New Roman"/>
                <a:cs typeface="Times New Roman"/>
              </a:rPr>
              <a:t> </a:t>
            </a:r>
            <a:r>
              <a:rPr sz="682" spc="-10" dirty="0">
                <a:latin typeface="Times New Roman"/>
                <a:cs typeface="Times New Roman"/>
              </a:rPr>
              <a:t>now</a:t>
            </a:r>
            <a:r>
              <a:rPr sz="682" dirty="0">
                <a:latin typeface="Times New Roman"/>
                <a:cs typeface="Times New Roman"/>
              </a:rPr>
              <a:t> </a:t>
            </a:r>
            <a:r>
              <a:rPr sz="682" spc="-3" dirty="0">
                <a:latin typeface="Times New Roman"/>
                <a:cs typeface="Times New Roman"/>
              </a:rPr>
              <a:t>consider</a:t>
            </a:r>
            <a:r>
              <a:rPr sz="682" spc="153" dirty="0">
                <a:latin typeface="Times New Roman"/>
                <a:cs typeface="Times New Roman"/>
              </a:rPr>
              <a:t> </a:t>
            </a:r>
            <a:r>
              <a:rPr sz="682" spc="-3" dirty="0">
                <a:latin typeface="Times New Roman"/>
                <a:cs typeface="Times New Roman"/>
              </a:rPr>
              <a:t>in</a:t>
            </a:r>
            <a:r>
              <a:rPr sz="682" spc="156" dirty="0">
                <a:latin typeface="Times New Roman"/>
                <a:cs typeface="Times New Roman"/>
              </a:rPr>
              <a:t> </a:t>
            </a:r>
            <a:r>
              <a:rPr sz="682" spc="-3" dirty="0">
                <a:latin typeface="Times New Roman"/>
                <a:cs typeface="Times New Roman"/>
              </a:rPr>
              <a:t>addition</a:t>
            </a:r>
            <a:r>
              <a:rPr sz="682" spc="156" dirty="0">
                <a:latin typeface="Times New Roman"/>
                <a:cs typeface="Times New Roman"/>
              </a:rPr>
              <a:t> </a:t>
            </a:r>
            <a:r>
              <a:rPr sz="682" spc="-3" dirty="0">
                <a:latin typeface="Times New Roman"/>
                <a:cs typeface="Times New Roman"/>
              </a:rPr>
              <a:t>to</a:t>
            </a:r>
            <a:r>
              <a:rPr sz="682" spc="153" dirty="0">
                <a:latin typeface="Times New Roman"/>
                <a:cs typeface="Times New Roman"/>
              </a:rPr>
              <a:t> </a:t>
            </a:r>
            <a:r>
              <a:rPr sz="682" spc="-3" dirty="0">
                <a:latin typeface="Times New Roman"/>
                <a:cs typeface="Times New Roman"/>
              </a:rPr>
              <a:t>health,</a:t>
            </a:r>
            <a:r>
              <a:rPr sz="682" spc="156" dirty="0">
                <a:latin typeface="Times New Roman"/>
                <a:cs typeface="Times New Roman"/>
              </a:rPr>
              <a:t> </a:t>
            </a:r>
            <a:r>
              <a:rPr sz="682" spc="-3" dirty="0">
                <a:latin typeface="Times New Roman"/>
                <a:cs typeface="Times New Roman"/>
              </a:rPr>
              <a:t>health </a:t>
            </a:r>
            <a:r>
              <a:rPr sz="682" spc="-164" dirty="0">
                <a:latin typeface="Times New Roman"/>
                <a:cs typeface="Times New Roman"/>
              </a:rPr>
              <a:t> </a:t>
            </a:r>
            <a:r>
              <a:rPr sz="682" spc="-3" dirty="0">
                <a:latin typeface="Times New Roman"/>
                <a:cs typeface="Times New Roman"/>
              </a:rPr>
              <a:t>records are also wealth. So it is more important to keep our </a:t>
            </a:r>
            <a:r>
              <a:rPr sz="682" dirty="0">
                <a:latin typeface="Times New Roman"/>
                <a:cs typeface="Times New Roman"/>
              </a:rPr>
              <a:t> </a:t>
            </a:r>
            <a:r>
              <a:rPr sz="682" spc="-3" dirty="0">
                <a:latin typeface="Times New Roman"/>
                <a:cs typeface="Times New Roman"/>
              </a:rPr>
              <a:t>health</a:t>
            </a:r>
            <a:r>
              <a:rPr sz="682" dirty="0">
                <a:latin typeface="Times New Roman"/>
                <a:cs typeface="Times New Roman"/>
              </a:rPr>
              <a:t> </a:t>
            </a:r>
            <a:r>
              <a:rPr sz="682" spc="-3" dirty="0">
                <a:latin typeface="Times New Roman"/>
                <a:cs typeface="Times New Roman"/>
              </a:rPr>
              <a:t>records</a:t>
            </a:r>
            <a:r>
              <a:rPr sz="682" dirty="0">
                <a:latin typeface="Times New Roman"/>
                <a:cs typeface="Times New Roman"/>
              </a:rPr>
              <a:t> </a:t>
            </a:r>
            <a:r>
              <a:rPr sz="682" spc="-3" dirty="0">
                <a:latin typeface="Times New Roman"/>
                <a:cs typeface="Times New Roman"/>
              </a:rPr>
              <a:t>safe.</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world</a:t>
            </a:r>
            <a:r>
              <a:rPr sz="682" dirty="0">
                <a:latin typeface="Times New Roman"/>
                <a:cs typeface="Times New Roman"/>
              </a:rPr>
              <a:t> </a:t>
            </a:r>
            <a:r>
              <a:rPr sz="682" spc="-3" dirty="0">
                <a:latin typeface="Times New Roman"/>
                <a:cs typeface="Times New Roman"/>
              </a:rPr>
              <a:t>has</a:t>
            </a:r>
            <a:r>
              <a:rPr sz="682" dirty="0">
                <a:latin typeface="Times New Roman"/>
                <a:cs typeface="Times New Roman"/>
              </a:rPr>
              <a:t> </a:t>
            </a:r>
            <a:r>
              <a:rPr sz="682" spc="-3" dirty="0">
                <a:latin typeface="Times New Roman"/>
                <a:cs typeface="Times New Roman"/>
              </a:rPr>
              <a:t>started</a:t>
            </a:r>
            <a:r>
              <a:rPr sz="682" dirty="0">
                <a:latin typeface="Times New Roman"/>
                <a:cs typeface="Times New Roman"/>
              </a:rPr>
              <a:t> </a:t>
            </a:r>
            <a:r>
              <a:rPr sz="682" spc="-3" dirty="0">
                <a:latin typeface="Times New Roman"/>
                <a:cs typeface="Times New Roman"/>
              </a:rPr>
              <a:t>moving</a:t>
            </a:r>
            <a:r>
              <a:rPr sz="682" dirty="0">
                <a:latin typeface="Times New Roman"/>
                <a:cs typeface="Times New Roman"/>
              </a:rPr>
              <a:t> </a:t>
            </a:r>
            <a:r>
              <a:rPr sz="682" spc="-7" dirty="0">
                <a:latin typeface="Times New Roman"/>
                <a:cs typeface="Times New Roman"/>
              </a:rPr>
              <a:t>towards </a:t>
            </a:r>
            <a:r>
              <a:rPr sz="682" spc="-160" dirty="0">
                <a:latin typeface="Times New Roman"/>
                <a:cs typeface="Times New Roman"/>
              </a:rPr>
              <a:t> </a:t>
            </a:r>
            <a:r>
              <a:rPr sz="682" spc="-3" dirty="0">
                <a:latin typeface="Times New Roman"/>
                <a:cs typeface="Times New Roman"/>
              </a:rPr>
              <a:t>patient-driven interoperability where patients provide the on- </a:t>
            </a:r>
            <a:r>
              <a:rPr sz="682" dirty="0">
                <a:latin typeface="Times New Roman"/>
                <a:cs typeface="Times New Roman"/>
              </a:rPr>
              <a:t> </a:t>
            </a:r>
            <a:r>
              <a:rPr sz="682" spc="-3" dirty="0">
                <a:latin typeface="Times New Roman"/>
                <a:cs typeface="Times New Roman"/>
              </a:rPr>
              <a:t>demand</a:t>
            </a:r>
            <a:r>
              <a:rPr sz="682" dirty="0">
                <a:latin typeface="Times New Roman"/>
                <a:cs typeface="Times New Roman"/>
              </a:rPr>
              <a:t> </a:t>
            </a:r>
            <a:r>
              <a:rPr sz="682" spc="-3" dirty="0">
                <a:latin typeface="Times New Roman"/>
                <a:cs typeface="Times New Roman"/>
              </a:rPr>
              <a:t>access</a:t>
            </a:r>
            <a:r>
              <a:rPr sz="682" dirty="0">
                <a:latin typeface="Times New Roman"/>
                <a:cs typeface="Times New Roman"/>
              </a:rPr>
              <a:t> </a:t>
            </a:r>
            <a:r>
              <a:rPr sz="682" spc="-3" dirty="0">
                <a:latin typeface="Times New Roman"/>
                <a:cs typeface="Times New Roman"/>
              </a:rPr>
              <a:t>to</a:t>
            </a:r>
            <a:r>
              <a:rPr sz="682" dirty="0">
                <a:latin typeface="Times New Roman"/>
                <a:cs typeface="Times New Roman"/>
              </a:rPr>
              <a:t> </a:t>
            </a:r>
            <a:r>
              <a:rPr sz="682" spc="-3" dirty="0">
                <a:latin typeface="Times New Roman"/>
                <a:cs typeface="Times New Roman"/>
              </a:rPr>
              <a:t>their</a:t>
            </a:r>
            <a:r>
              <a:rPr sz="682" dirty="0">
                <a:latin typeface="Times New Roman"/>
                <a:cs typeface="Times New Roman"/>
              </a:rPr>
              <a:t> </a:t>
            </a:r>
            <a:r>
              <a:rPr sz="682" spc="-3" dirty="0">
                <a:latin typeface="Times New Roman"/>
                <a:cs typeface="Times New Roman"/>
              </a:rPr>
              <a:t>health</a:t>
            </a:r>
            <a:r>
              <a:rPr sz="682" dirty="0">
                <a:latin typeface="Times New Roman"/>
                <a:cs typeface="Times New Roman"/>
              </a:rPr>
              <a:t> </a:t>
            </a:r>
            <a:r>
              <a:rPr sz="682" spc="-3" dirty="0">
                <a:latin typeface="Times New Roman"/>
                <a:cs typeface="Times New Roman"/>
              </a:rPr>
              <a:t>records.</a:t>
            </a:r>
            <a:r>
              <a:rPr sz="682" dirty="0">
                <a:latin typeface="Times New Roman"/>
                <a:cs typeface="Times New Roman"/>
              </a:rPr>
              <a:t> </a:t>
            </a:r>
            <a:r>
              <a:rPr sz="682" spc="-3" dirty="0">
                <a:latin typeface="Times New Roman"/>
                <a:cs typeface="Times New Roman"/>
              </a:rPr>
              <a:t>In</a:t>
            </a:r>
            <a:r>
              <a:rPr sz="682" dirty="0">
                <a:latin typeface="Times New Roman"/>
                <a:cs typeface="Times New Roman"/>
              </a:rPr>
              <a:t> </a:t>
            </a:r>
            <a:r>
              <a:rPr sz="682" spc="-3" dirty="0">
                <a:latin typeface="Times New Roman"/>
                <a:cs typeface="Times New Roman"/>
              </a:rPr>
              <a:t>this</a:t>
            </a:r>
            <a:r>
              <a:rPr sz="682" dirty="0">
                <a:latin typeface="Times New Roman"/>
                <a:cs typeface="Times New Roman"/>
              </a:rPr>
              <a:t> </a:t>
            </a:r>
            <a:r>
              <a:rPr sz="682" spc="-3" dirty="0">
                <a:latin typeface="Times New Roman"/>
                <a:cs typeface="Times New Roman"/>
              </a:rPr>
              <a:t>model,</a:t>
            </a:r>
            <a:r>
              <a:rPr sz="682" spc="164" dirty="0">
                <a:latin typeface="Times New Roman"/>
                <a:cs typeface="Times New Roman"/>
              </a:rPr>
              <a:t> </a:t>
            </a:r>
            <a:r>
              <a:rPr sz="682" spc="-3" dirty="0">
                <a:latin typeface="Times New Roman"/>
                <a:cs typeface="Times New Roman"/>
              </a:rPr>
              <a:t>the </a:t>
            </a:r>
            <a:r>
              <a:rPr sz="682" dirty="0">
                <a:latin typeface="Times New Roman"/>
                <a:cs typeface="Times New Roman"/>
              </a:rPr>
              <a:t> </a:t>
            </a:r>
            <a:r>
              <a:rPr sz="682" spc="-3" dirty="0">
                <a:latin typeface="Times New Roman"/>
                <a:cs typeface="Times New Roman"/>
              </a:rPr>
              <a:t>patient is considered as the sole </a:t>
            </a:r>
            <a:r>
              <a:rPr sz="682" spc="-7" dirty="0">
                <a:latin typeface="Times New Roman"/>
                <a:cs typeface="Times New Roman"/>
              </a:rPr>
              <a:t>owner</a:t>
            </a:r>
            <a:r>
              <a:rPr sz="682" spc="156" dirty="0">
                <a:latin typeface="Times New Roman"/>
                <a:cs typeface="Times New Roman"/>
              </a:rPr>
              <a:t> </a:t>
            </a:r>
            <a:r>
              <a:rPr sz="682" spc="-3" dirty="0">
                <a:latin typeface="Times New Roman"/>
                <a:cs typeface="Times New Roman"/>
              </a:rPr>
              <a:t>to his health records </a:t>
            </a:r>
            <a:r>
              <a:rPr sz="682" dirty="0">
                <a:latin typeface="Times New Roman"/>
                <a:cs typeface="Times New Roman"/>
              </a:rPr>
              <a:t> </a:t>
            </a:r>
            <a:r>
              <a:rPr sz="682" spc="-3" dirty="0">
                <a:latin typeface="Times New Roman"/>
                <a:cs typeface="Times New Roman"/>
              </a:rPr>
              <a:t>who</a:t>
            </a:r>
            <a:r>
              <a:rPr sz="682" dirty="0">
                <a:latin typeface="Times New Roman"/>
                <a:cs typeface="Times New Roman"/>
              </a:rPr>
              <a:t> </a:t>
            </a:r>
            <a:r>
              <a:rPr sz="682" spc="-3" dirty="0">
                <a:latin typeface="Times New Roman"/>
                <a:cs typeface="Times New Roman"/>
              </a:rPr>
              <a:t>would</a:t>
            </a:r>
            <a:r>
              <a:rPr sz="682" dirty="0">
                <a:latin typeface="Times New Roman"/>
                <a:cs typeface="Times New Roman"/>
              </a:rPr>
              <a:t> </a:t>
            </a:r>
            <a:r>
              <a:rPr sz="682" spc="-3" dirty="0">
                <a:latin typeface="Times New Roman"/>
                <a:cs typeface="Times New Roman"/>
              </a:rPr>
              <a:t>decide</a:t>
            </a:r>
            <a:r>
              <a:rPr sz="682" dirty="0">
                <a:latin typeface="Times New Roman"/>
                <a:cs typeface="Times New Roman"/>
              </a:rPr>
              <a:t> </a:t>
            </a:r>
            <a:r>
              <a:rPr sz="682" spc="-3" dirty="0">
                <a:latin typeface="Times New Roman"/>
                <a:cs typeface="Times New Roman"/>
              </a:rPr>
              <a:t>on</a:t>
            </a:r>
            <a:r>
              <a:rPr sz="682" dirty="0">
                <a:latin typeface="Times New Roman"/>
                <a:cs typeface="Times New Roman"/>
              </a:rPr>
              <a:t> </a:t>
            </a:r>
            <a:r>
              <a:rPr sz="682" spc="-3" dirty="0">
                <a:latin typeface="Times New Roman"/>
                <a:cs typeface="Times New Roman"/>
              </a:rPr>
              <a:t>sharing</a:t>
            </a:r>
            <a:r>
              <a:rPr sz="682" spc="164" dirty="0">
                <a:latin typeface="Times New Roman"/>
                <a:cs typeface="Times New Roman"/>
              </a:rPr>
              <a:t> </a:t>
            </a:r>
            <a:r>
              <a:rPr sz="682" spc="-3" dirty="0">
                <a:latin typeface="Times New Roman"/>
                <a:cs typeface="Times New Roman"/>
              </a:rPr>
              <a:t>what</a:t>
            </a:r>
            <a:r>
              <a:rPr sz="682" spc="164" dirty="0">
                <a:latin typeface="Times New Roman"/>
                <a:cs typeface="Times New Roman"/>
              </a:rPr>
              <a:t> </a:t>
            </a:r>
            <a:r>
              <a:rPr sz="682" spc="-3" dirty="0">
                <a:latin typeface="Times New Roman"/>
                <a:cs typeface="Times New Roman"/>
              </a:rPr>
              <a:t>data</a:t>
            </a:r>
            <a:r>
              <a:rPr sz="682" spc="164" dirty="0">
                <a:latin typeface="Times New Roman"/>
                <a:cs typeface="Times New Roman"/>
              </a:rPr>
              <a:t> </a:t>
            </a:r>
            <a:r>
              <a:rPr sz="682" spc="-3" dirty="0">
                <a:latin typeface="Times New Roman"/>
                <a:cs typeface="Times New Roman"/>
              </a:rPr>
              <a:t>and</a:t>
            </a:r>
            <a:r>
              <a:rPr sz="682" spc="164" dirty="0">
                <a:latin typeface="Times New Roman"/>
                <a:cs typeface="Times New Roman"/>
              </a:rPr>
              <a:t> </a:t>
            </a:r>
            <a:r>
              <a:rPr sz="682" spc="-3" dirty="0">
                <a:latin typeface="Times New Roman"/>
                <a:cs typeface="Times New Roman"/>
              </a:rPr>
              <a:t>with</a:t>
            </a:r>
            <a:r>
              <a:rPr sz="682" spc="164" dirty="0">
                <a:latin typeface="Times New Roman"/>
                <a:cs typeface="Times New Roman"/>
              </a:rPr>
              <a:t> </a:t>
            </a:r>
            <a:r>
              <a:rPr sz="682" spc="-3" dirty="0">
                <a:latin typeface="Times New Roman"/>
                <a:cs typeface="Times New Roman"/>
              </a:rPr>
              <a:t>whom. </a:t>
            </a:r>
            <a:r>
              <a:rPr sz="682" dirty="0">
                <a:latin typeface="Times New Roman"/>
                <a:cs typeface="Times New Roman"/>
              </a:rPr>
              <a:t> </a:t>
            </a:r>
            <a:r>
              <a:rPr sz="682" spc="-3" dirty="0">
                <a:latin typeface="Times New Roman"/>
                <a:cs typeface="Times New Roman"/>
              </a:rPr>
              <a:t>This</a:t>
            </a:r>
            <a:r>
              <a:rPr sz="682" dirty="0">
                <a:latin typeface="Times New Roman"/>
                <a:cs typeface="Times New Roman"/>
              </a:rPr>
              <a:t> </a:t>
            </a:r>
            <a:r>
              <a:rPr sz="682" spc="-3" dirty="0">
                <a:latin typeface="Times New Roman"/>
                <a:cs typeface="Times New Roman"/>
              </a:rPr>
              <a:t>drift</a:t>
            </a:r>
            <a:r>
              <a:rPr sz="682" dirty="0">
                <a:latin typeface="Times New Roman"/>
                <a:cs typeface="Times New Roman"/>
              </a:rPr>
              <a:t> </a:t>
            </a:r>
            <a:r>
              <a:rPr sz="682" spc="-3" dirty="0">
                <a:latin typeface="Times New Roman"/>
                <a:cs typeface="Times New Roman"/>
              </a:rPr>
              <a:t>from</a:t>
            </a:r>
            <a:r>
              <a:rPr sz="682" dirty="0">
                <a:latin typeface="Times New Roman"/>
                <a:cs typeface="Times New Roman"/>
              </a:rPr>
              <a:t> </a:t>
            </a:r>
            <a:r>
              <a:rPr sz="682" spc="-3" dirty="0">
                <a:latin typeface="Times New Roman"/>
                <a:cs typeface="Times New Roman"/>
              </a:rPr>
              <a:t>an</a:t>
            </a:r>
            <a:r>
              <a:rPr sz="682" dirty="0">
                <a:latin typeface="Times New Roman"/>
                <a:cs typeface="Times New Roman"/>
              </a:rPr>
              <a:t> </a:t>
            </a:r>
            <a:r>
              <a:rPr sz="682" spc="-3" dirty="0">
                <a:latin typeface="Times New Roman"/>
                <a:cs typeface="Times New Roman"/>
              </a:rPr>
              <a:t>institute-driven</a:t>
            </a:r>
            <a:r>
              <a:rPr sz="682" dirty="0">
                <a:latin typeface="Times New Roman"/>
                <a:cs typeface="Times New Roman"/>
              </a:rPr>
              <a:t> </a:t>
            </a:r>
            <a:r>
              <a:rPr sz="682" spc="-3" dirty="0">
                <a:latin typeface="Times New Roman"/>
                <a:cs typeface="Times New Roman"/>
              </a:rPr>
              <a:t>to</a:t>
            </a:r>
            <a:r>
              <a:rPr sz="682" spc="164" dirty="0">
                <a:latin typeface="Times New Roman"/>
                <a:cs typeface="Times New Roman"/>
              </a:rPr>
              <a:t> </a:t>
            </a:r>
            <a:r>
              <a:rPr sz="682" spc="-3" dirty="0">
                <a:latin typeface="Times New Roman"/>
                <a:cs typeface="Times New Roman"/>
              </a:rPr>
              <a:t>patient-driven</a:t>
            </a:r>
            <a:r>
              <a:rPr sz="682" spc="164" dirty="0">
                <a:latin typeface="Times New Roman"/>
                <a:cs typeface="Times New Roman"/>
              </a:rPr>
              <a:t> </a:t>
            </a:r>
            <a:r>
              <a:rPr sz="682" spc="-3" dirty="0">
                <a:latin typeface="Times New Roman"/>
                <a:cs typeface="Times New Roman"/>
              </a:rPr>
              <a:t>comes </a:t>
            </a:r>
            <a:r>
              <a:rPr sz="682" dirty="0">
                <a:latin typeface="Times New Roman"/>
                <a:cs typeface="Times New Roman"/>
              </a:rPr>
              <a:t> </a:t>
            </a:r>
            <a:r>
              <a:rPr sz="682" spc="-3" dirty="0">
                <a:latin typeface="Times New Roman"/>
                <a:cs typeface="Times New Roman"/>
              </a:rPr>
              <a:t>with</a:t>
            </a:r>
            <a:r>
              <a:rPr sz="682" spc="119" dirty="0">
                <a:latin typeface="Times New Roman"/>
                <a:cs typeface="Times New Roman"/>
              </a:rPr>
              <a:t> </a:t>
            </a:r>
            <a:r>
              <a:rPr sz="682" spc="-3" dirty="0">
                <a:latin typeface="Times New Roman"/>
                <a:cs typeface="Times New Roman"/>
              </a:rPr>
              <a:t>a</a:t>
            </a:r>
            <a:r>
              <a:rPr sz="682" spc="119" dirty="0">
                <a:latin typeface="Times New Roman"/>
                <a:cs typeface="Times New Roman"/>
              </a:rPr>
              <a:t> </a:t>
            </a:r>
            <a:r>
              <a:rPr sz="682" spc="-3" dirty="0">
                <a:latin typeface="Times New Roman"/>
                <a:cs typeface="Times New Roman"/>
              </a:rPr>
              <a:t>bundle</a:t>
            </a:r>
            <a:r>
              <a:rPr sz="682" spc="119" dirty="0">
                <a:latin typeface="Times New Roman"/>
                <a:cs typeface="Times New Roman"/>
              </a:rPr>
              <a:t> </a:t>
            </a:r>
            <a:r>
              <a:rPr sz="682" spc="-3" dirty="0">
                <a:latin typeface="Times New Roman"/>
                <a:cs typeface="Times New Roman"/>
              </a:rPr>
              <a:t>of</a:t>
            </a:r>
            <a:r>
              <a:rPr sz="682" spc="119" dirty="0">
                <a:latin typeface="Times New Roman"/>
                <a:cs typeface="Times New Roman"/>
              </a:rPr>
              <a:t> </a:t>
            </a:r>
            <a:r>
              <a:rPr sz="682" spc="-3" dirty="0">
                <a:latin typeface="Times New Roman"/>
                <a:cs typeface="Times New Roman"/>
              </a:rPr>
              <a:t>challenges</a:t>
            </a:r>
            <a:r>
              <a:rPr sz="682" spc="119" dirty="0">
                <a:latin typeface="Times New Roman"/>
                <a:cs typeface="Times New Roman"/>
              </a:rPr>
              <a:t> </a:t>
            </a:r>
            <a:r>
              <a:rPr sz="682" spc="-3" dirty="0">
                <a:latin typeface="Times New Roman"/>
                <a:cs typeface="Times New Roman"/>
              </a:rPr>
              <a:t>which</a:t>
            </a:r>
            <a:r>
              <a:rPr sz="682" spc="119" dirty="0">
                <a:latin typeface="Times New Roman"/>
                <a:cs typeface="Times New Roman"/>
              </a:rPr>
              <a:t> </a:t>
            </a:r>
            <a:r>
              <a:rPr sz="682" spc="-3" dirty="0">
                <a:latin typeface="Times New Roman"/>
                <a:cs typeface="Times New Roman"/>
              </a:rPr>
              <a:t>are</a:t>
            </a:r>
            <a:r>
              <a:rPr sz="682" spc="123" dirty="0">
                <a:latin typeface="Times New Roman"/>
                <a:cs typeface="Times New Roman"/>
              </a:rPr>
              <a:t> </a:t>
            </a:r>
            <a:r>
              <a:rPr sz="682" spc="-7" dirty="0">
                <a:latin typeface="Times New Roman"/>
                <a:cs typeface="Times New Roman"/>
              </a:rPr>
              <a:t>effectively</a:t>
            </a:r>
            <a:r>
              <a:rPr sz="682" spc="119" dirty="0">
                <a:latin typeface="Times New Roman"/>
                <a:cs typeface="Times New Roman"/>
              </a:rPr>
              <a:t> </a:t>
            </a:r>
            <a:r>
              <a:rPr sz="682" spc="-3" dirty="0">
                <a:latin typeface="Times New Roman"/>
                <a:cs typeface="Times New Roman"/>
              </a:rPr>
              <a:t>addressed </a:t>
            </a:r>
            <a:r>
              <a:rPr sz="682" spc="-164" dirty="0">
                <a:latin typeface="Times New Roman"/>
                <a:cs typeface="Times New Roman"/>
              </a:rPr>
              <a:t> </a:t>
            </a:r>
            <a:r>
              <a:rPr sz="682" spc="-3" dirty="0">
                <a:latin typeface="Times New Roman"/>
                <a:cs typeface="Times New Roman"/>
              </a:rPr>
              <a:t>by</a:t>
            </a:r>
            <a:r>
              <a:rPr sz="682" dirty="0">
                <a:latin typeface="Times New Roman"/>
                <a:cs typeface="Times New Roman"/>
              </a:rPr>
              <a:t> </a:t>
            </a:r>
            <a:r>
              <a:rPr sz="682" spc="-3" dirty="0">
                <a:latin typeface="Times New Roman"/>
                <a:cs typeface="Times New Roman"/>
              </a:rPr>
              <a:t>Blockchain</a:t>
            </a:r>
            <a:r>
              <a:rPr sz="682" dirty="0">
                <a:latin typeface="Times New Roman"/>
                <a:cs typeface="Times New Roman"/>
              </a:rPr>
              <a:t> </a:t>
            </a:r>
            <a:r>
              <a:rPr sz="682" spc="-3" dirty="0">
                <a:latin typeface="Times New Roman"/>
                <a:cs typeface="Times New Roman"/>
              </a:rPr>
              <a:t>by</a:t>
            </a:r>
            <a:r>
              <a:rPr sz="682" dirty="0">
                <a:latin typeface="Times New Roman"/>
                <a:cs typeface="Times New Roman"/>
              </a:rPr>
              <a:t> </a:t>
            </a:r>
            <a:r>
              <a:rPr sz="682" spc="-3" dirty="0">
                <a:latin typeface="Times New Roman"/>
                <a:cs typeface="Times New Roman"/>
              </a:rPr>
              <a:t>decentralizing</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whole</a:t>
            </a:r>
            <a:r>
              <a:rPr sz="682" dirty="0">
                <a:latin typeface="Times New Roman"/>
                <a:cs typeface="Times New Roman"/>
              </a:rPr>
              <a:t> </a:t>
            </a:r>
            <a:r>
              <a:rPr sz="682" spc="-3" dirty="0">
                <a:latin typeface="Times New Roman"/>
                <a:cs typeface="Times New Roman"/>
              </a:rPr>
              <a:t>mechanism</a:t>
            </a:r>
            <a:r>
              <a:rPr sz="682" dirty="0">
                <a:latin typeface="Times New Roman"/>
                <a:cs typeface="Times New Roman"/>
              </a:rPr>
              <a:t> </a:t>
            </a:r>
            <a:r>
              <a:rPr sz="682" spc="-3" dirty="0">
                <a:latin typeface="Times New Roman"/>
                <a:cs typeface="Times New Roman"/>
              </a:rPr>
              <a:t>in </a:t>
            </a:r>
            <a:r>
              <a:rPr sz="682" dirty="0">
                <a:latin typeface="Times New Roman"/>
                <a:cs typeface="Times New Roman"/>
              </a:rPr>
              <a:t> </a:t>
            </a:r>
            <a:r>
              <a:rPr sz="682" spc="-3" dirty="0">
                <a:latin typeface="Times New Roman"/>
                <a:cs typeface="Times New Roman"/>
              </a:rPr>
              <a:t>contrast</a:t>
            </a:r>
            <a:r>
              <a:rPr sz="682" dirty="0">
                <a:latin typeface="Times New Roman"/>
                <a:cs typeface="Times New Roman"/>
              </a:rPr>
              <a:t> </a:t>
            </a:r>
            <a:r>
              <a:rPr sz="682" spc="-3" dirty="0">
                <a:latin typeface="Times New Roman"/>
                <a:cs typeface="Times New Roman"/>
              </a:rPr>
              <a:t>to</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traditional</a:t>
            </a:r>
            <a:r>
              <a:rPr sz="682" dirty="0">
                <a:latin typeface="Times New Roman"/>
                <a:cs typeface="Times New Roman"/>
              </a:rPr>
              <a:t> </a:t>
            </a:r>
            <a:r>
              <a:rPr sz="682" spc="-7" dirty="0">
                <a:latin typeface="Times New Roman"/>
                <a:cs typeface="Times New Roman"/>
              </a:rPr>
              <a:t>way</a:t>
            </a:r>
            <a:r>
              <a:rPr sz="682" spc="-3" dirty="0">
                <a:latin typeface="Times New Roman"/>
                <a:cs typeface="Times New Roman"/>
              </a:rPr>
              <a:t> of</a:t>
            </a:r>
            <a:r>
              <a:rPr sz="682" spc="164" dirty="0">
                <a:latin typeface="Times New Roman"/>
                <a:cs typeface="Times New Roman"/>
              </a:rPr>
              <a:t> </a:t>
            </a:r>
            <a:r>
              <a:rPr sz="682" spc="-3" dirty="0">
                <a:latin typeface="Times New Roman"/>
                <a:cs typeface="Times New Roman"/>
              </a:rPr>
              <a:t>data</a:t>
            </a:r>
            <a:r>
              <a:rPr sz="682" spc="164" dirty="0">
                <a:latin typeface="Times New Roman"/>
                <a:cs typeface="Times New Roman"/>
              </a:rPr>
              <a:t> </a:t>
            </a:r>
            <a:r>
              <a:rPr sz="682" spc="-3" dirty="0">
                <a:latin typeface="Times New Roman"/>
                <a:cs typeface="Times New Roman"/>
              </a:rPr>
              <a:t>management.</a:t>
            </a:r>
            <a:r>
              <a:rPr sz="682" spc="164" dirty="0">
                <a:latin typeface="Times New Roman"/>
                <a:cs typeface="Times New Roman"/>
              </a:rPr>
              <a:t> </a:t>
            </a:r>
            <a:r>
              <a:rPr sz="682" spc="-3" dirty="0">
                <a:latin typeface="Times New Roman"/>
                <a:cs typeface="Times New Roman"/>
              </a:rPr>
              <a:t>200 </a:t>
            </a:r>
            <a:r>
              <a:rPr sz="682" dirty="0">
                <a:latin typeface="Times New Roman"/>
                <a:cs typeface="Times New Roman"/>
              </a:rPr>
              <a:t> </a:t>
            </a:r>
            <a:r>
              <a:rPr sz="682" spc="-3" dirty="0">
                <a:latin typeface="Times New Roman"/>
                <a:cs typeface="Times New Roman"/>
              </a:rPr>
              <a:t>health</a:t>
            </a:r>
            <a:r>
              <a:rPr sz="682" dirty="0">
                <a:latin typeface="Times New Roman"/>
                <a:cs typeface="Times New Roman"/>
              </a:rPr>
              <a:t> </a:t>
            </a:r>
            <a:r>
              <a:rPr sz="682" spc="-7" dirty="0">
                <a:latin typeface="Times New Roman"/>
                <a:cs typeface="Times New Roman"/>
              </a:rPr>
              <a:t>executives</a:t>
            </a:r>
            <a:r>
              <a:rPr sz="682" spc="-3" dirty="0">
                <a:latin typeface="Times New Roman"/>
                <a:cs typeface="Times New Roman"/>
              </a:rPr>
              <a:t> were</a:t>
            </a:r>
            <a:r>
              <a:rPr sz="682" dirty="0">
                <a:latin typeface="Times New Roman"/>
                <a:cs typeface="Times New Roman"/>
              </a:rPr>
              <a:t> </a:t>
            </a:r>
            <a:r>
              <a:rPr sz="682" spc="-3" dirty="0">
                <a:latin typeface="Times New Roman"/>
                <a:cs typeface="Times New Roman"/>
              </a:rPr>
              <a:t>interviewed</a:t>
            </a:r>
            <a:r>
              <a:rPr sz="682" dirty="0">
                <a:latin typeface="Times New Roman"/>
                <a:cs typeface="Times New Roman"/>
              </a:rPr>
              <a:t> </a:t>
            </a:r>
            <a:r>
              <a:rPr sz="682" spc="-3" dirty="0">
                <a:latin typeface="Times New Roman"/>
                <a:cs typeface="Times New Roman"/>
              </a:rPr>
              <a:t>by</a:t>
            </a:r>
            <a:r>
              <a:rPr sz="682" dirty="0">
                <a:latin typeface="Times New Roman"/>
                <a:cs typeface="Times New Roman"/>
              </a:rPr>
              <a:t> </a:t>
            </a:r>
            <a:r>
              <a:rPr sz="682" spc="-10" dirty="0">
                <a:latin typeface="Times New Roman"/>
                <a:cs typeface="Times New Roman"/>
              </a:rPr>
              <a:t>IBM’s</a:t>
            </a:r>
            <a:r>
              <a:rPr sz="682" spc="-7" dirty="0">
                <a:latin typeface="Times New Roman"/>
                <a:cs typeface="Times New Roman"/>
              </a:rPr>
              <a:t> </a:t>
            </a:r>
            <a:r>
              <a:rPr sz="682" spc="-3" dirty="0">
                <a:latin typeface="Times New Roman"/>
                <a:cs typeface="Times New Roman"/>
              </a:rPr>
              <a:t>Institute</a:t>
            </a:r>
            <a:r>
              <a:rPr sz="682" dirty="0">
                <a:latin typeface="Times New Roman"/>
                <a:cs typeface="Times New Roman"/>
              </a:rPr>
              <a:t> </a:t>
            </a:r>
            <a:r>
              <a:rPr sz="682" spc="-3" dirty="0">
                <a:latin typeface="Times New Roman"/>
                <a:cs typeface="Times New Roman"/>
              </a:rPr>
              <a:t>for </a:t>
            </a:r>
            <a:r>
              <a:rPr sz="682" dirty="0">
                <a:latin typeface="Times New Roman"/>
                <a:cs typeface="Times New Roman"/>
              </a:rPr>
              <a:t> </a:t>
            </a:r>
            <a:r>
              <a:rPr sz="682" spc="-3" dirty="0">
                <a:latin typeface="Times New Roman"/>
                <a:cs typeface="Times New Roman"/>
              </a:rPr>
              <a:t>Business </a:t>
            </a:r>
            <a:r>
              <a:rPr sz="682" spc="-17" dirty="0">
                <a:latin typeface="Times New Roman"/>
                <a:cs typeface="Times New Roman"/>
              </a:rPr>
              <a:t>Value </a:t>
            </a:r>
            <a:r>
              <a:rPr sz="682" spc="-3" dirty="0">
                <a:latin typeface="Times New Roman"/>
                <a:cs typeface="Times New Roman"/>
              </a:rPr>
              <a:t>Blockchain, of which 16 percent of people are </a:t>
            </a:r>
            <a:r>
              <a:rPr sz="682" dirty="0">
                <a:latin typeface="Times New Roman"/>
                <a:cs typeface="Times New Roman"/>
              </a:rPr>
              <a:t> </a:t>
            </a:r>
            <a:r>
              <a:rPr sz="682" spc="-3" dirty="0">
                <a:latin typeface="Times New Roman"/>
                <a:cs typeface="Times New Roman"/>
              </a:rPr>
              <a:t>ready to deploy commercial Blockchain. As discussed </a:t>
            </a:r>
            <a:r>
              <a:rPr sz="682" spc="-7" dirty="0">
                <a:latin typeface="Times New Roman"/>
                <a:cs typeface="Times New Roman"/>
              </a:rPr>
              <a:t>above, </a:t>
            </a:r>
            <a:r>
              <a:rPr sz="682" spc="-3" dirty="0">
                <a:latin typeface="Times New Roman"/>
                <a:cs typeface="Times New Roman"/>
              </a:rPr>
              <a:t> Blockchain does not just help in decentralizing the data, it also </a:t>
            </a:r>
            <a:r>
              <a:rPr sz="682" dirty="0">
                <a:latin typeface="Times New Roman"/>
                <a:cs typeface="Times New Roman"/>
              </a:rPr>
              <a:t> </a:t>
            </a:r>
            <a:r>
              <a:rPr sz="682" spc="-7" dirty="0">
                <a:latin typeface="Times New Roman"/>
                <a:cs typeface="Times New Roman"/>
              </a:rPr>
              <a:t>gives</a:t>
            </a:r>
            <a:r>
              <a:rPr sz="682" spc="-3" dirty="0">
                <a:latin typeface="Times New Roman"/>
                <a:cs typeface="Times New Roman"/>
              </a:rPr>
              <a:t> the real-time data access, keeps the data conﬁdential, </a:t>
            </a:r>
            <a:r>
              <a:rPr sz="682" dirty="0">
                <a:latin typeface="Times New Roman"/>
                <a:cs typeface="Times New Roman"/>
              </a:rPr>
              <a:t> </a:t>
            </a:r>
            <a:r>
              <a:rPr sz="682" spc="-3" dirty="0">
                <a:latin typeface="Times New Roman"/>
                <a:cs typeface="Times New Roman"/>
              </a:rPr>
              <a:t>handles high volumes of data </a:t>
            </a:r>
            <a:r>
              <a:rPr sz="682" spc="-7" dirty="0">
                <a:latin typeface="Times New Roman"/>
                <a:cs typeface="Times New Roman"/>
              </a:rPr>
              <a:t>efﬁciently, </a:t>
            </a:r>
            <a:r>
              <a:rPr sz="682" spc="-3" dirty="0">
                <a:latin typeface="Times New Roman"/>
                <a:cs typeface="Times New Roman"/>
              </a:rPr>
              <a:t>and also authenticate </a:t>
            </a:r>
            <a:r>
              <a:rPr sz="682" dirty="0">
                <a:latin typeface="Times New Roman"/>
                <a:cs typeface="Times New Roman"/>
              </a:rPr>
              <a:t> </a:t>
            </a:r>
            <a:r>
              <a:rPr sz="682" spc="-3" dirty="0">
                <a:latin typeface="Times New Roman"/>
                <a:cs typeface="Times New Roman"/>
              </a:rPr>
              <a:t>and</a:t>
            </a:r>
            <a:r>
              <a:rPr sz="682" spc="61" dirty="0">
                <a:latin typeface="Times New Roman"/>
                <a:cs typeface="Times New Roman"/>
              </a:rPr>
              <a:t> </a:t>
            </a:r>
            <a:r>
              <a:rPr sz="682" spc="-3" dirty="0">
                <a:latin typeface="Times New Roman"/>
                <a:cs typeface="Times New Roman"/>
              </a:rPr>
              <a:t>authorize</a:t>
            </a:r>
            <a:r>
              <a:rPr sz="682" spc="65"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3" dirty="0">
                <a:latin typeface="Times New Roman"/>
                <a:cs typeface="Times New Roman"/>
              </a:rPr>
              <a:t>data.</a:t>
            </a:r>
            <a:endParaRPr sz="682" dirty="0">
              <a:latin typeface="Times New Roman"/>
              <a:cs typeface="Times New Roman"/>
            </a:endParaRPr>
          </a:p>
          <a:p>
            <a:pPr marL="8659" marR="3464" indent="86155" algn="just">
              <a:spcBef>
                <a:spcPts val="55"/>
              </a:spcBef>
            </a:pPr>
            <a:r>
              <a:rPr sz="682" spc="-3" dirty="0">
                <a:latin typeface="Times New Roman"/>
                <a:cs typeface="Times New Roman"/>
              </a:rPr>
              <a:t>Our approach also deploys smart contracts, which is a code, </a:t>
            </a:r>
            <a:r>
              <a:rPr sz="682" dirty="0">
                <a:latin typeface="Times New Roman"/>
                <a:cs typeface="Times New Roman"/>
              </a:rPr>
              <a:t> </a:t>
            </a:r>
            <a:r>
              <a:rPr sz="682" spc="-3" dirty="0">
                <a:latin typeface="Times New Roman"/>
                <a:cs typeface="Times New Roman"/>
              </a:rPr>
              <a:t>which</a:t>
            </a:r>
            <a:r>
              <a:rPr sz="682" spc="150" dirty="0">
                <a:latin typeface="Times New Roman"/>
                <a:cs typeface="Times New Roman"/>
              </a:rPr>
              <a:t> </a:t>
            </a:r>
            <a:r>
              <a:rPr sz="682" spc="-7" dirty="0">
                <a:latin typeface="Times New Roman"/>
                <a:cs typeface="Times New Roman"/>
              </a:rPr>
              <a:t>executes</a:t>
            </a:r>
            <a:r>
              <a:rPr sz="682" spc="150" dirty="0">
                <a:latin typeface="Times New Roman"/>
                <a:cs typeface="Times New Roman"/>
              </a:rPr>
              <a:t> </a:t>
            </a:r>
            <a:r>
              <a:rPr sz="682" spc="-3" dirty="0">
                <a:latin typeface="Times New Roman"/>
                <a:cs typeface="Times New Roman"/>
              </a:rPr>
              <a:t>on</a:t>
            </a:r>
            <a:r>
              <a:rPr sz="682" spc="153" dirty="0">
                <a:latin typeface="Times New Roman"/>
                <a:cs typeface="Times New Roman"/>
              </a:rPr>
              <a:t> </a:t>
            </a:r>
            <a:r>
              <a:rPr sz="682" spc="-3" dirty="0">
                <a:latin typeface="Times New Roman"/>
                <a:cs typeface="Times New Roman"/>
              </a:rPr>
              <a:t>its</a:t>
            </a:r>
            <a:r>
              <a:rPr sz="682" spc="150" dirty="0">
                <a:latin typeface="Times New Roman"/>
                <a:cs typeface="Times New Roman"/>
              </a:rPr>
              <a:t> </a:t>
            </a:r>
            <a:r>
              <a:rPr sz="682" spc="-10" dirty="0">
                <a:latin typeface="Times New Roman"/>
                <a:cs typeface="Times New Roman"/>
              </a:rPr>
              <a:t>own</a:t>
            </a:r>
            <a:r>
              <a:rPr sz="682" spc="-3" dirty="0">
                <a:latin typeface="Times New Roman"/>
                <a:cs typeface="Times New Roman"/>
              </a:rPr>
              <a:t> when</a:t>
            </a:r>
            <a:r>
              <a:rPr sz="682" spc="153" dirty="0">
                <a:latin typeface="Times New Roman"/>
                <a:cs typeface="Times New Roman"/>
              </a:rPr>
              <a:t> </a:t>
            </a:r>
            <a:r>
              <a:rPr sz="682" spc="-3" dirty="0">
                <a:latin typeface="Times New Roman"/>
                <a:cs typeface="Times New Roman"/>
              </a:rPr>
              <a:t>both</a:t>
            </a:r>
            <a:r>
              <a:rPr sz="682" spc="150" dirty="0">
                <a:latin typeface="Times New Roman"/>
                <a:cs typeface="Times New Roman"/>
              </a:rPr>
              <a:t> </a:t>
            </a:r>
            <a:r>
              <a:rPr sz="682" spc="-3" dirty="0">
                <a:latin typeface="Times New Roman"/>
                <a:cs typeface="Times New Roman"/>
              </a:rPr>
              <a:t>the</a:t>
            </a:r>
            <a:r>
              <a:rPr sz="682" spc="150" dirty="0">
                <a:latin typeface="Times New Roman"/>
                <a:cs typeface="Times New Roman"/>
              </a:rPr>
              <a:t> </a:t>
            </a:r>
            <a:r>
              <a:rPr sz="682" spc="-3" dirty="0">
                <a:latin typeface="Times New Roman"/>
                <a:cs typeface="Times New Roman"/>
              </a:rPr>
              <a:t>parties</a:t>
            </a:r>
            <a:r>
              <a:rPr sz="682" spc="153" dirty="0">
                <a:latin typeface="Times New Roman"/>
                <a:cs typeface="Times New Roman"/>
              </a:rPr>
              <a:t> </a:t>
            </a:r>
            <a:r>
              <a:rPr sz="682" spc="-3" dirty="0">
                <a:latin typeface="Times New Roman"/>
                <a:cs typeface="Times New Roman"/>
              </a:rPr>
              <a:t>agree</a:t>
            </a:r>
            <a:r>
              <a:rPr sz="682" spc="150" dirty="0">
                <a:latin typeface="Times New Roman"/>
                <a:cs typeface="Times New Roman"/>
              </a:rPr>
              <a:t> </a:t>
            </a:r>
            <a:r>
              <a:rPr sz="682" spc="-3" dirty="0">
                <a:latin typeface="Times New Roman"/>
                <a:cs typeface="Times New Roman"/>
              </a:rPr>
              <a:t>on </a:t>
            </a:r>
            <a:r>
              <a:rPr sz="682" spc="-164" dirty="0">
                <a:latin typeface="Times New Roman"/>
                <a:cs typeface="Times New Roman"/>
              </a:rPr>
              <a:t> </a:t>
            </a:r>
            <a:r>
              <a:rPr sz="682" spc="-3" dirty="0">
                <a:latin typeface="Times New Roman"/>
                <a:cs typeface="Times New Roman"/>
              </a:rPr>
              <a:t>the set of protocols. Here we consider Hospital admin as one </a:t>
            </a:r>
            <a:r>
              <a:rPr sz="682" dirty="0">
                <a:latin typeface="Times New Roman"/>
                <a:cs typeface="Times New Roman"/>
              </a:rPr>
              <a:t> </a:t>
            </a:r>
            <a:r>
              <a:rPr sz="682" spc="-3" dirty="0">
                <a:latin typeface="Times New Roman"/>
                <a:cs typeface="Times New Roman"/>
              </a:rPr>
              <a:t>end</a:t>
            </a:r>
            <a:r>
              <a:rPr sz="682" dirty="0">
                <a:latin typeface="Times New Roman"/>
                <a:cs typeface="Times New Roman"/>
              </a:rPr>
              <a:t> </a:t>
            </a:r>
            <a:r>
              <a:rPr sz="682" spc="-3" dirty="0">
                <a:latin typeface="Times New Roman"/>
                <a:cs typeface="Times New Roman"/>
              </a:rPr>
              <a:t>user</a:t>
            </a:r>
            <a:r>
              <a:rPr sz="682" dirty="0">
                <a:latin typeface="Times New Roman"/>
                <a:cs typeface="Times New Roman"/>
              </a:rPr>
              <a:t> </a:t>
            </a:r>
            <a:r>
              <a:rPr sz="682" spc="-3" dirty="0">
                <a:latin typeface="Times New Roman"/>
                <a:cs typeface="Times New Roman"/>
              </a:rPr>
              <a:t>and</a:t>
            </a:r>
            <a:r>
              <a:rPr sz="682" dirty="0">
                <a:latin typeface="Times New Roman"/>
                <a:cs typeface="Times New Roman"/>
              </a:rPr>
              <a:t> </a:t>
            </a:r>
            <a:r>
              <a:rPr sz="682" spc="-3" dirty="0">
                <a:latin typeface="Times New Roman"/>
                <a:cs typeface="Times New Roman"/>
              </a:rPr>
              <a:t>the</a:t>
            </a:r>
            <a:r>
              <a:rPr sz="682" dirty="0">
                <a:latin typeface="Times New Roman"/>
                <a:cs typeface="Times New Roman"/>
              </a:rPr>
              <a:t> </a:t>
            </a:r>
            <a:r>
              <a:rPr sz="682" spc="-3" dirty="0">
                <a:latin typeface="Times New Roman"/>
                <a:cs typeface="Times New Roman"/>
              </a:rPr>
              <a:t>patient</a:t>
            </a:r>
            <a:r>
              <a:rPr sz="682" dirty="0">
                <a:latin typeface="Times New Roman"/>
                <a:cs typeface="Times New Roman"/>
              </a:rPr>
              <a:t> </a:t>
            </a:r>
            <a:r>
              <a:rPr sz="682" spc="-3" dirty="0">
                <a:latin typeface="Times New Roman"/>
                <a:cs typeface="Times New Roman"/>
              </a:rPr>
              <a:t>as</a:t>
            </a:r>
            <a:r>
              <a:rPr sz="682" dirty="0">
                <a:latin typeface="Times New Roman"/>
                <a:cs typeface="Times New Roman"/>
              </a:rPr>
              <a:t> </a:t>
            </a:r>
            <a:r>
              <a:rPr sz="682" spc="-3" dirty="0">
                <a:latin typeface="Times New Roman"/>
                <a:cs typeface="Times New Roman"/>
              </a:rPr>
              <a:t>another</a:t>
            </a:r>
            <a:r>
              <a:rPr sz="682" spc="164" dirty="0">
                <a:latin typeface="Times New Roman"/>
                <a:cs typeface="Times New Roman"/>
              </a:rPr>
              <a:t> </a:t>
            </a:r>
            <a:r>
              <a:rPr sz="682" spc="-10" dirty="0">
                <a:latin typeface="Times New Roman"/>
                <a:cs typeface="Times New Roman"/>
              </a:rPr>
              <a:t>party.</a:t>
            </a:r>
            <a:r>
              <a:rPr sz="682" spc="150" dirty="0">
                <a:latin typeface="Times New Roman"/>
                <a:cs typeface="Times New Roman"/>
              </a:rPr>
              <a:t> </a:t>
            </a:r>
            <a:r>
              <a:rPr sz="682" spc="-3" dirty="0">
                <a:latin typeface="Times New Roman"/>
                <a:cs typeface="Times New Roman"/>
              </a:rPr>
              <a:t>There</a:t>
            </a:r>
            <a:r>
              <a:rPr sz="682" spc="164" dirty="0">
                <a:latin typeface="Times New Roman"/>
                <a:cs typeface="Times New Roman"/>
              </a:rPr>
              <a:t> </a:t>
            </a:r>
            <a:r>
              <a:rPr sz="682" spc="-3" dirty="0">
                <a:latin typeface="Times New Roman"/>
                <a:cs typeface="Times New Roman"/>
              </a:rPr>
              <a:t>are</a:t>
            </a:r>
            <a:r>
              <a:rPr sz="682" spc="164" dirty="0">
                <a:latin typeface="Times New Roman"/>
                <a:cs typeface="Times New Roman"/>
              </a:rPr>
              <a:t> </a:t>
            </a:r>
            <a:r>
              <a:rPr sz="682" spc="-3" dirty="0">
                <a:latin typeface="Times New Roman"/>
                <a:cs typeface="Times New Roman"/>
              </a:rPr>
              <a:t>three </a:t>
            </a:r>
            <a:r>
              <a:rPr sz="682" dirty="0">
                <a:latin typeface="Times New Roman"/>
                <a:cs typeface="Times New Roman"/>
              </a:rPr>
              <a:t> </a:t>
            </a:r>
            <a:r>
              <a:rPr sz="682" spc="-3" dirty="0">
                <a:latin typeface="Times New Roman"/>
                <a:cs typeface="Times New Roman"/>
              </a:rPr>
              <a:t>steps of executing the smart contract </a:t>
            </a:r>
            <a:r>
              <a:rPr sz="682" spc="-10" dirty="0">
                <a:latin typeface="Times New Roman"/>
                <a:cs typeface="Times New Roman"/>
              </a:rPr>
              <a:t>namely, </a:t>
            </a:r>
            <a:r>
              <a:rPr sz="682" spc="-7" dirty="0">
                <a:latin typeface="Times New Roman"/>
                <a:cs typeface="Times New Roman"/>
              </a:rPr>
              <a:t>Invoking, </a:t>
            </a:r>
            <a:r>
              <a:rPr sz="682" spc="-3" dirty="0">
                <a:latin typeface="Times New Roman"/>
                <a:cs typeface="Times New Roman"/>
              </a:rPr>
              <a:t>Record </a:t>
            </a:r>
            <a:r>
              <a:rPr sz="682" spc="-160" dirty="0">
                <a:latin typeface="Times New Roman"/>
                <a:cs typeface="Times New Roman"/>
              </a:rPr>
              <a:t> </a:t>
            </a:r>
            <a:r>
              <a:rPr sz="682" spc="-3" dirty="0">
                <a:latin typeface="Times New Roman"/>
                <a:cs typeface="Times New Roman"/>
              </a:rPr>
              <a:t>creation, and </a:t>
            </a:r>
            <a:r>
              <a:rPr sz="682" spc="-10" dirty="0">
                <a:latin typeface="Times New Roman"/>
                <a:cs typeface="Times New Roman"/>
              </a:rPr>
              <a:t>Validation. </a:t>
            </a:r>
            <a:r>
              <a:rPr sz="682" spc="-3" dirty="0">
                <a:latin typeface="Times New Roman"/>
                <a:cs typeface="Times New Roman"/>
              </a:rPr>
              <a:t>Our paper suggests Blockchain tech- </a:t>
            </a:r>
            <a:r>
              <a:rPr sz="682" dirty="0">
                <a:latin typeface="Times New Roman"/>
                <a:cs typeface="Times New Roman"/>
              </a:rPr>
              <a:t> </a:t>
            </a:r>
            <a:r>
              <a:rPr sz="682" spc="-3" dirty="0">
                <a:latin typeface="Times New Roman"/>
                <a:cs typeface="Times New Roman"/>
              </a:rPr>
              <a:t>nology as one of the possible solutions for the efﬁcient main- </a:t>
            </a:r>
            <a:r>
              <a:rPr sz="682" dirty="0">
                <a:latin typeface="Times New Roman"/>
                <a:cs typeface="Times New Roman"/>
              </a:rPr>
              <a:t> </a:t>
            </a:r>
            <a:r>
              <a:rPr sz="682" spc="-3" dirty="0">
                <a:latin typeface="Times New Roman"/>
                <a:cs typeface="Times New Roman"/>
              </a:rPr>
              <a:t>tenance</a:t>
            </a:r>
            <a:r>
              <a:rPr sz="682" dirty="0">
                <a:latin typeface="Times New Roman"/>
                <a:cs typeface="Times New Roman"/>
              </a:rPr>
              <a:t> </a:t>
            </a:r>
            <a:r>
              <a:rPr sz="682" spc="-3" dirty="0">
                <a:latin typeface="Times New Roman"/>
                <a:cs typeface="Times New Roman"/>
              </a:rPr>
              <a:t>of</a:t>
            </a:r>
            <a:r>
              <a:rPr sz="682" spc="164" dirty="0">
                <a:latin typeface="Times New Roman"/>
                <a:cs typeface="Times New Roman"/>
              </a:rPr>
              <a:t> </a:t>
            </a:r>
            <a:r>
              <a:rPr sz="682" spc="-3" dirty="0">
                <a:latin typeface="Times New Roman"/>
                <a:cs typeface="Times New Roman"/>
              </a:rPr>
              <a:t>health</a:t>
            </a:r>
            <a:r>
              <a:rPr sz="682" spc="164" dirty="0">
                <a:latin typeface="Times New Roman"/>
                <a:cs typeface="Times New Roman"/>
              </a:rPr>
              <a:t> </a:t>
            </a:r>
            <a:r>
              <a:rPr sz="682" spc="-3" dirty="0">
                <a:latin typeface="Times New Roman"/>
                <a:cs typeface="Times New Roman"/>
              </a:rPr>
              <a:t>records.</a:t>
            </a:r>
            <a:r>
              <a:rPr sz="682" spc="164" dirty="0">
                <a:latin typeface="Times New Roman"/>
                <a:cs typeface="Times New Roman"/>
              </a:rPr>
              <a:t> </a:t>
            </a:r>
            <a:r>
              <a:rPr sz="682" spc="-3" dirty="0">
                <a:latin typeface="Times New Roman"/>
                <a:cs typeface="Times New Roman"/>
              </a:rPr>
              <a:t>Blockchain</a:t>
            </a:r>
            <a:r>
              <a:rPr sz="682" spc="164" dirty="0">
                <a:latin typeface="Times New Roman"/>
                <a:cs typeface="Times New Roman"/>
              </a:rPr>
              <a:t> </a:t>
            </a:r>
            <a:r>
              <a:rPr sz="682" spc="-7" dirty="0">
                <a:latin typeface="Times New Roman"/>
                <a:cs typeface="Times New Roman"/>
              </a:rPr>
              <a:t>technology’s</a:t>
            </a:r>
            <a:r>
              <a:rPr sz="682" spc="156" dirty="0">
                <a:latin typeface="Times New Roman"/>
                <a:cs typeface="Times New Roman"/>
              </a:rPr>
              <a:t> </a:t>
            </a:r>
            <a:r>
              <a:rPr sz="682" spc="-3" dirty="0">
                <a:latin typeface="Times New Roman"/>
                <a:cs typeface="Times New Roman"/>
              </a:rPr>
              <a:t>usecase </a:t>
            </a:r>
            <a:r>
              <a:rPr sz="682" spc="-160" dirty="0">
                <a:latin typeface="Times New Roman"/>
                <a:cs typeface="Times New Roman"/>
              </a:rPr>
              <a:t> </a:t>
            </a:r>
            <a:r>
              <a:rPr sz="682" spc="-3" dirty="0">
                <a:latin typeface="Times New Roman"/>
                <a:cs typeface="Times New Roman"/>
              </a:rPr>
              <a:t>is</a:t>
            </a:r>
            <a:r>
              <a:rPr sz="682" dirty="0">
                <a:latin typeface="Times New Roman"/>
                <a:cs typeface="Times New Roman"/>
              </a:rPr>
              <a:t> </a:t>
            </a:r>
            <a:r>
              <a:rPr sz="682" spc="-3" dirty="0">
                <a:latin typeface="Times New Roman"/>
                <a:cs typeface="Times New Roman"/>
              </a:rPr>
              <a:t>not</a:t>
            </a:r>
            <a:r>
              <a:rPr sz="682" spc="164" dirty="0">
                <a:latin typeface="Times New Roman"/>
                <a:cs typeface="Times New Roman"/>
              </a:rPr>
              <a:t> </a:t>
            </a:r>
            <a:r>
              <a:rPr sz="682" spc="-3" dirty="0">
                <a:latin typeface="Times New Roman"/>
                <a:cs typeface="Times New Roman"/>
              </a:rPr>
              <a:t>restricted</a:t>
            </a:r>
            <a:r>
              <a:rPr sz="682" spc="164" dirty="0">
                <a:latin typeface="Times New Roman"/>
                <a:cs typeface="Times New Roman"/>
              </a:rPr>
              <a:t> </a:t>
            </a:r>
            <a:r>
              <a:rPr sz="682" spc="-3" dirty="0">
                <a:latin typeface="Times New Roman"/>
                <a:cs typeface="Times New Roman"/>
              </a:rPr>
              <a:t>to</a:t>
            </a:r>
            <a:r>
              <a:rPr sz="682" spc="164" dirty="0">
                <a:latin typeface="Times New Roman"/>
                <a:cs typeface="Times New Roman"/>
              </a:rPr>
              <a:t> </a:t>
            </a:r>
            <a:r>
              <a:rPr sz="682" spc="-3" dirty="0">
                <a:latin typeface="Times New Roman"/>
                <a:cs typeface="Times New Roman"/>
              </a:rPr>
              <a:t>health</a:t>
            </a:r>
            <a:r>
              <a:rPr sz="682" spc="164" dirty="0">
                <a:latin typeface="Times New Roman"/>
                <a:cs typeface="Times New Roman"/>
              </a:rPr>
              <a:t> </a:t>
            </a:r>
            <a:r>
              <a:rPr sz="682" spc="-3" dirty="0">
                <a:latin typeface="Times New Roman"/>
                <a:cs typeface="Times New Roman"/>
              </a:rPr>
              <a:t>record</a:t>
            </a:r>
            <a:r>
              <a:rPr sz="682" spc="164" dirty="0">
                <a:latin typeface="Times New Roman"/>
                <a:cs typeface="Times New Roman"/>
              </a:rPr>
              <a:t> </a:t>
            </a:r>
            <a:r>
              <a:rPr sz="682" spc="-3" dirty="0">
                <a:latin typeface="Times New Roman"/>
                <a:cs typeface="Times New Roman"/>
              </a:rPr>
              <a:t>management,</a:t>
            </a:r>
            <a:r>
              <a:rPr sz="682" spc="164" dirty="0">
                <a:latin typeface="Times New Roman"/>
                <a:cs typeface="Times New Roman"/>
              </a:rPr>
              <a:t> </a:t>
            </a:r>
            <a:r>
              <a:rPr sz="682" spc="-3" dirty="0">
                <a:latin typeface="Times New Roman"/>
                <a:cs typeface="Times New Roman"/>
              </a:rPr>
              <a:t>it</a:t>
            </a:r>
            <a:r>
              <a:rPr sz="682" spc="164" dirty="0">
                <a:latin typeface="Times New Roman"/>
                <a:cs typeface="Times New Roman"/>
              </a:rPr>
              <a:t> </a:t>
            </a:r>
            <a:r>
              <a:rPr sz="682" spc="-3" dirty="0">
                <a:latin typeface="Times New Roman"/>
                <a:cs typeface="Times New Roman"/>
              </a:rPr>
              <a:t>can</a:t>
            </a:r>
            <a:r>
              <a:rPr sz="682" spc="164" dirty="0">
                <a:latin typeface="Times New Roman"/>
                <a:cs typeface="Times New Roman"/>
              </a:rPr>
              <a:t> </a:t>
            </a:r>
            <a:r>
              <a:rPr sz="682" spc="-3" dirty="0">
                <a:latin typeface="Times New Roman"/>
                <a:cs typeface="Times New Roman"/>
              </a:rPr>
              <a:t>also </a:t>
            </a:r>
            <a:r>
              <a:rPr sz="682" dirty="0">
                <a:latin typeface="Times New Roman"/>
                <a:cs typeface="Times New Roman"/>
              </a:rPr>
              <a:t> </a:t>
            </a:r>
            <a:r>
              <a:rPr sz="682" spc="-3" dirty="0">
                <a:latin typeface="Times New Roman"/>
                <a:cs typeface="Times New Roman"/>
              </a:rPr>
              <a:t>be implemented in </a:t>
            </a:r>
            <a:r>
              <a:rPr sz="682" spc="-7" dirty="0">
                <a:latin typeface="Times New Roman"/>
                <a:cs typeface="Times New Roman"/>
              </a:rPr>
              <a:t>various </a:t>
            </a:r>
            <a:r>
              <a:rPr sz="682" spc="-3" dirty="0">
                <a:latin typeface="Times New Roman"/>
                <a:cs typeface="Times New Roman"/>
              </a:rPr>
              <a:t>domains such as utility payments, </a:t>
            </a:r>
            <a:r>
              <a:rPr sz="682" dirty="0">
                <a:latin typeface="Times New Roman"/>
                <a:cs typeface="Times New Roman"/>
              </a:rPr>
              <a:t> </a:t>
            </a:r>
            <a:r>
              <a:rPr sz="682" spc="-3" dirty="0">
                <a:latin typeface="Times New Roman"/>
                <a:cs typeface="Times New Roman"/>
              </a:rPr>
              <a:t>banking, e-voting, transport, supplychain management and etc. </a:t>
            </a:r>
            <a:r>
              <a:rPr sz="682" spc="-160" dirty="0">
                <a:latin typeface="Times New Roman"/>
                <a:cs typeface="Times New Roman"/>
              </a:rPr>
              <a:t> </a:t>
            </a:r>
            <a:r>
              <a:rPr sz="682" spc="-3" dirty="0">
                <a:latin typeface="Times New Roman"/>
                <a:cs typeface="Times New Roman"/>
              </a:rPr>
              <a:t>Further research can help implementation of Blockchain in all </a:t>
            </a:r>
            <a:r>
              <a:rPr sz="682" dirty="0">
                <a:latin typeface="Times New Roman"/>
                <a:cs typeface="Times New Roman"/>
              </a:rPr>
              <a:t> </a:t>
            </a:r>
            <a:r>
              <a:rPr sz="682" spc="-3" dirty="0">
                <a:latin typeface="Times New Roman"/>
                <a:cs typeface="Times New Roman"/>
              </a:rPr>
              <a:t>domains</a:t>
            </a:r>
            <a:r>
              <a:rPr sz="682" spc="61" dirty="0">
                <a:latin typeface="Times New Roman"/>
                <a:cs typeface="Times New Roman"/>
              </a:rPr>
              <a:t> </a:t>
            </a:r>
            <a:r>
              <a:rPr sz="682" spc="-3" dirty="0">
                <a:latin typeface="Times New Roman"/>
                <a:cs typeface="Times New Roman"/>
              </a:rPr>
              <a:t>making</a:t>
            </a:r>
            <a:r>
              <a:rPr sz="682" spc="65" dirty="0">
                <a:latin typeface="Times New Roman"/>
                <a:cs typeface="Times New Roman"/>
              </a:rPr>
              <a:t> </a:t>
            </a:r>
            <a:r>
              <a:rPr sz="682" spc="-3" dirty="0">
                <a:latin typeface="Times New Roman"/>
                <a:cs typeface="Times New Roman"/>
              </a:rPr>
              <a:t>the</a:t>
            </a:r>
            <a:r>
              <a:rPr sz="682" spc="65" dirty="0">
                <a:latin typeface="Times New Roman"/>
                <a:cs typeface="Times New Roman"/>
              </a:rPr>
              <a:t> </a:t>
            </a:r>
            <a:r>
              <a:rPr sz="682" spc="-7" dirty="0">
                <a:latin typeface="Times New Roman"/>
                <a:cs typeface="Times New Roman"/>
              </a:rPr>
              <a:t>lives</a:t>
            </a:r>
            <a:r>
              <a:rPr sz="682" spc="65" dirty="0">
                <a:latin typeface="Times New Roman"/>
                <a:cs typeface="Times New Roman"/>
              </a:rPr>
              <a:t> </a:t>
            </a:r>
            <a:r>
              <a:rPr sz="682" spc="-7" dirty="0">
                <a:latin typeface="Times New Roman"/>
                <a:cs typeface="Times New Roman"/>
              </a:rPr>
              <a:t>easier.</a:t>
            </a:r>
            <a:endParaRPr sz="682" dirty="0">
              <a:latin typeface="Times New Roman"/>
              <a:cs typeface="Times New Roman"/>
            </a:endParaRPr>
          </a:p>
        </p:txBody>
      </p:sp>
      <p:sp>
        <p:nvSpPr>
          <p:cNvPr id="62" name="object 62"/>
          <p:cNvSpPr txBox="1"/>
          <p:nvPr/>
        </p:nvSpPr>
        <p:spPr>
          <a:xfrm>
            <a:off x="6139104" y="367011"/>
            <a:ext cx="5023660" cy="3018222"/>
          </a:xfrm>
          <a:prstGeom prst="rect">
            <a:avLst/>
          </a:prstGeom>
        </p:spPr>
        <p:txBody>
          <a:bodyPr vert="horz" wrap="square" lIns="0" tIns="56284" rIns="0" bIns="0" rtlCol="0">
            <a:spAutoFit/>
          </a:bodyPr>
          <a:lstStyle/>
          <a:p>
            <a:pPr marL="3896" algn="ctr">
              <a:spcBef>
                <a:spcPts val="443"/>
              </a:spcBef>
            </a:pPr>
            <a:r>
              <a:rPr sz="682" spc="24" dirty="0">
                <a:latin typeface="Times New Roman"/>
                <a:cs typeface="Times New Roman"/>
              </a:rPr>
              <a:t>A</a:t>
            </a:r>
            <a:r>
              <a:rPr sz="545" spc="24" dirty="0">
                <a:latin typeface="Times New Roman"/>
                <a:cs typeface="Times New Roman"/>
              </a:rPr>
              <a:t>CKNOWLEDGMENT</a:t>
            </a:r>
            <a:endParaRPr sz="545" dirty="0">
              <a:latin typeface="Times New Roman"/>
              <a:cs typeface="Times New Roman"/>
            </a:endParaRPr>
          </a:p>
          <a:p>
            <a:pPr marL="8659" marR="3464" indent="86155" algn="just">
              <a:spcBef>
                <a:spcPts val="378"/>
              </a:spcBef>
            </a:pPr>
            <a:r>
              <a:rPr sz="682" spc="-7" dirty="0">
                <a:latin typeface="Times New Roman"/>
                <a:cs typeface="Times New Roman"/>
              </a:rPr>
              <a:t>The authors would like </a:t>
            </a:r>
            <a:r>
              <a:rPr sz="682" spc="-3" dirty="0">
                <a:latin typeface="Times New Roman"/>
                <a:cs typeface="Times New Roman"/>
              </a:rPr>
              <a:t>to </a:t>
            </a:r>
            <a:r>
              <a:rPr sz="682" spc="-7" dirty="0">
                <a:latin typeface="Times New Roman"/>
                <a:cs typeface="Times New Roman"/>
              </a:rPr>
              <a:t>thank </a:t>
            </a:r>
            <a:r>
              <a:rPr sz="682" spc="-3" dirty="0">
                <a:latin typeface="Times New Roman"/>
                <a:cs typeface="Times New Roman"/>
              </a:rPr>
              <a:t>Dr P </a:t>
            </a:r>
            <a:r>
              <a:rPr sz="682" spc="-7" dirty="0">
                <a:latin typeface="Times New Roman"/>
                <a:cs typeface="Times New Roman"/>
              </a:rPr>
              <a:t>Shyamaraju, Chancel- </a:t>
            </a:r>
            <a:r>
              <a:rPr sz="682" spc="-3" dirty="0">
                <a:latin typeface="Times New Roman"/>
                <a:cs typeface="Times New Roman"/>
              </a:rPr>
              <a:t> </a:t>
            </a:r>
            <a:r>
              <a:rPr sz="682" spc="-10" dirty="0">
                <a:latin typeface="Times New Roman"/>
                <a:cs typeface="Times New Roman"/>
              </a:rPr>
              <a:t>lor, </a:t>
            </a:r>
            <a:r>
              <a:rPr sz="682" spc="-27" dirty="0">
                <a:latin typeface="Times New Roman"/>
                <a:cs typeface="Times New Roman"/>
              </a:rPr>
              <a:t>REVA </a:t>
            </a:r>
            <a:r>
              <a:rPr sz="682" spc="-7" dirty="0">
                <a:latin typeface="Times New Roman"/>
                <a:cs typeface="Times New Roman"/>
              </a:rPr>
              <a:t>University </a:t>
            </a:r>
            <a:r>
              <a:rPr sz="682" spc="-3" dirty="0">
                <a:latin typeface="Times New Roman"/>
                <a:cs typeface="Times New Roman"/>
              </a:rPr>
              <a:t>for all the facilities provided to carry out </a:t>
            </a:r>
            <a:r>
              <a:rPr sz="682" dirty="0">
                <a:latin typeface="Times New Roman"/>
                <a:cs typeface="Times New Roman"/>
              </a:rPr>
              <a:t> </a:t>
            </a:r>
            <a:r>
              <a:rPr sz="682" spc="-3" dirty="0">
                <a:latin typeface="Times New Roman"/>
                <a:cs typeface="Times New Roman"/>
              </a:rPr>
              <a:t>the</a:t>
            </a:r>
            <a:r>
              <a:rPr sz="682" spc="95" dirty="0">
                <a:latin typeface="Times New Roman"/>
                <a:cs typeface="Times New Roman"/>
              </a:rPr>
              <a:t> </a:t>
            </a:r>
            <a:r>
              <a:rPr sz="682" spc="-3" dirty="0">
                <a:latin typeface="Times New Roman"/>
                <a:cs typeface="Times New Roman"/>
              </a:rPr>
              <a:t>research</a:t>
            </a:r>
            <a:r>
              <a:rPr sz="682" spc="99" dirty="0">
                <a:latin typeface="Times New Roman"/>
                <a:cs typeface="Times New Roman"/>
              </a:rPr>
              <a:t> </a:t>
            </a:r>
            <a:r>
              <a:rPr sz="682" spc="-3" dirty="0">
                <a:latin typeface="Times New Roman"/>
                <a:cs typeface="Times New Roman"/>
              </a:rPr>
              <a:t>activities.</a:t>
            </a:r>
            <a:r>
              <a:rPr sz="682" spc="99" dirty="0">
                <a:latin typeface="Times New Roman"/>
                <a:cs typeface="Times New Roman"/>
              </a:rPr>
              <a:t> </a:t>
            </a:r>
            <a:r>
              <a:rPr sz="682" spc="-3" dirty="0">
                <a:latin typeface="Times New Roman"/>
                <a:cs typeface="Times New Roman"/>
              </a:rPr>
              <a:t>Also,</a:t>
            </a:r>
            <a:r>
              <a:rPr sz="682" spc="99" dirty="0">
                <a:latin typeface="Times New Roman"/>
                <a:cs typeface="Times New Roman"/>
              </a:rPr>
              <a:t> </a:t>
            </a:r>
            <a:r>
              <a:rPr sz="682" spc="-3" dirty="0">
                <a:latin typeface="Times New Roman"/>
                <a:cs typeface="Times New Roman"/>
              </a:rPr>
              <a:t>the</a:t>
            </a:r>
            <a:r>
              <a:rPr sz="682" spc="99" dirty="0">
                <a:latin typeface="Times New Roman"/>
                <a:cs typeface="Times New Roman"/>
              </a:rPr>
              <a:t> </a:t>
            </a:r>
            <a:r>
              <a:rPr sz="682" spc="-3" dirty="0">
                <a:latin typeface="Times New Roman"/>
                <a:cs typeface="Times New Roman"/>
              </a:rPr>
              <a:t>authors</a:t>
            </a:r>
            <a:r>
              <a:rPr sz="682" spc="99" dirty="0">
                <a:latin typeface="Times New Roman"/>
                <a:cs typeface="Times New Roman"/>
              </a:rPr>
              <a:t> </a:t>
            </a:r>
            <a:r>
              <a:rPr sz="682" spc="-3" dirty="0">
                <a:latin typeface="Times New Roman"/>
                <a:cs typeface="Times New Roman"/>
              </a:rPr>
              <a:t>would</a:t>
            </a:r>
            <a:r>
              <a:rPr sz="682" spc="95" dirty="0">
                <a:latin typeface="Times New Roman"/>
                <a:cs typeface="Times New Roman"/>
              </a:rPr>
              <a:t> </a:t>
            </a:r>
            <a:r>
              <a:rPr sz="682" spc="-3" dirty="0">
                <a:latin typeface="Times New Roman"/>
                <a:cs typeface="Times New Roman"/>
              </a:rPr>
              <a:t>like</a:t>
            </a:r>
            <a:r>
              <a:rPr sz="682" spc="99" dirty="0">
                <a:latin typeface="Times New Roman"/>
                <a:cs typeface="Times New Roman"/>
              </a:rPr>
              <a:t> </a:t>
            </a:r>
            <a:r>
              <a:rPr sz="682" spc="-3" dirty="0">
                <a:latin typeface="Times New Roman"/>
                <a:cs typeface="Times New Roman"/>
              </a:rPr>
              <a:t>to</a:t>
            </a:r>
            <a:r>
              <a:rPr sz="682" spc="99" dirty="0">
                <a:latin typeface="Times New Roman"/>
                <a:cs typeface="Times New Roman"/>
              </a:rPr>
              <a:t> </a:t>
            </a:r>
            <a:r>
              <a:rPr sz="682" spc="-3" dirty="0">
                <a:latin typeface="Times New Roman"/>
                <a:cs typeface="Times New Roman"/>
              </a:rPr>
              <a:t>thank </a:t>
            </a:r>
            <a:r>
              <a:rPr sz="682" spc="-164" dirty="0">
                <a:latin typeface="Times New Roman"/>
                <a:cs typeface="Times New Roman"/>
              </a:rPr>
              <a:t> </a:t>
            </a:r>
            <a:r>
              <a:rPr sz="682" spc="-3" dirty="0">
                <a:latin typeface="Times New Roman"/>
                <a:cs typeface="Times New Roman"/>
              </a:rPr>
              <a:t>Dr</a:t>
            </a:r>
            <a:r>
              <a:rPr sz="682" dirty="0">
                <a:latin typeface="Times New Roman"/>
                <a:cs typeface="Times New Roman"/>
              </a:rPr>
              <a:t> </a:t>
            </a:r>
            <a:r>
              <a:rPr sz="682" spc="-3" dirty="0">
                <a:latin typeface="Times New Roman"/>
                <a:cs typeface="Times New Roman"/>
              </a:rPr>
              <a:t>Mohammed</a:t>
            </a:r>
            <a:r>
              <a:rPr sz="682" dirty="0">
                <a:latin typeface="Times New Roman"/>
                <a:cs typeface="Times New Roman"/>
              </a:rPr>
              <a:t> </a:t>
            </a:r>
            <a:r>
              <a:rPr sz="682" spc="-3" dirty="0">
                <a:latin typeface="Times New Roman"/>
                <a:cs typeface="Times New Roman"/>
              </a:rPr>
              <a:t>Riyaz</a:t>
            </a:r>
            <a:r>
              <a:rPr sz="682" dirty="0">
                <a:latin typeface="Times New Roman"/>
                <a:cs typeface="Times New Roman"/>
              </a:rPr>
              <a:t> </a:t>
            </a:r>
            <a:r>
              <a:rPr sz="682" spc="-3" dirty="0">
                <a:latin typeface="Times New Roman"/>
                <a:cs typeface="Times New Roman"/>
              </a:rPr>
              <a:t>Ahmed,Chintarlapallireddy</a:t>
            </a:r>
            <a:r>
              <a:rPr sz="682" dirty="0">
                <a:latin typeface="Times New Roman"/>
                <a:cs typeface="Times New Roman"/>
              </a:rPr>
              <a:t> </a:t>
            </a:r>
            <a:r>
              <a:rPr sz="682" spc="-14" dirty="0">
                <a:latin typeface="Times New Roman"/>
                <a:cs typeface="Times New Roman"/>
              </a:rPr>
              <a:t>Yaswanth </a:t>
            </a:r>
            <a:r>
              <a:rPr sz="682" spc="-10" dirty="0">
                <a:latin typeface="Times New Roman"/>
                <a:cs typeface="Times New Roman"/>
              </a:rPr>
              <a:t> </a:t>
            </a:r>
            <a:r>
              <a:rPr sz="682" spc="-3" dirty="0">
                <a:latin typeface="Times New Roman"/>
                <a:cs typeface="Times New Roman"/>
              </a:rPr>
              <a:t>Simha, </a:t>
            </a:r>
            <a:r>
              <a:rPr sz="682" spc="-14" dirty="0">
                <a:latin typeface="Times New Roman"/>
                <a:cs typeface="Times New Roman"/>
              </a:rPr>
              <a:t>Teja </a:t>
            </a:r>
            <a:r>
              <a:rPr sz="682" spc="-3" dirty="0">
                <a:latin typeface="Times New Roman"/>
                <a:cs typeface="Times New Roman"/>
              </a:rPr>
              <a:t>K, M B </a:t>
            </a:r>
            <a:r>
              <a:rPr sz="682" spc="-7" dirty="0">
                <a:latin typeface="Times New Roman"/>
                <a:cs typeface="Times New Roman"/>
              </a:rPr>
              <a:t>Sravani </a:t>
            </a:r>
            <a:r>
              <a:rPr sz="682" spc="-3" dirty="0">
                <a:latin typeface="Times New Roman"/>
                <a:cs typeface="Times New Roman"/>
              </a:rPr>
              <a:t>of ECE, </a:t>
            </a:r>
            <a:r>
              <a:rPr sz="682" spc="-27" dirty="0">
                <a:latin typeface="Times New Roman"/>
                <a:cs typeface="Times New Roman"/>
              </a:rPr>
              <a:t>REVA</a:t>
            </a:r>
            <a:r>
              <a:rPr sz="682" spc="116" dirty="0">
                <a:latin typeface="Times New Roman"/>
                <a:cs typeface="Times New Roman"/>
              </a:rPr>
              <a:t> </a:t>
            </a:r>
            <a:r>
              <a:rPr sz="682" spc="-7" dirty="0">
                <a:latin typeface="Times New Roman"/>
                <a:cs typeface="Times New Roman"/>
              </a:rPr>
              <a:t>University </a:t>
            </a:r>
            <a:r>
              <a:rPr sz="682" spc="-3" dirty="0">
                <a:latin typeface="Times New Roman"/>
                <a:cs typeface="Times New Roman"/>
              </a:rPr>
              <a:t>for </a:t>
            </a:r>
            <a:r>
              <a:rPr sz="682" dirty="0">
                <a:latin typeface="Times New Roman"/>
                <a:cs typeface="Times New Roman"/>
              </a:rPr>
              <a:t> </a:t>
            </a:r>
            <a:r>
              <a:rPr sz="682" spc="-3" dirty="0">
                <a:latin typeface="Times New Roman"/>
                <a:cs typeface="Times New Roman"/>
              </a:rPr>
              <a:t>their</a:t>
            </a:r>
            <a:r>
              <a:rPr sz="682" spc="65" dirty="0">
                <a:latin typeface="Times New Roman"/>
                <a:cs typeface="Times New Roman"/>
              </a:rPr>
              <a:t> </a:t>
            </a:r>
            <a:r>
              <a:rPr sz="682" spc="-3" dirty="0">
                <a:latin typeface="Times New Roman"/>
                <a:cs typeface="Times New Roman"/>
              </a:rPr>
              <a:t>continuous</a:t>
            </a:r>
            <a:r>
              <a:rPr sz="682" spc="65" dirty="0">
                <a:latin typeface="Times New Roman"/>
                <a:cs typeface="Times New Roman"/>
              </a:rPr>
              <a:t> </a:t>
            </a:r>
            <a:r>
              <a:rPr sz="682" spc="-3" dirty="0">
                <a:latin typeface="Times New Roman"/>
                <a:cs typeface="Times New Roman"/>
              </a:rPr>
              <a:t>support</a:t>
            </a:r>
            <a:r>
              <a:rPr sz="682" spc="65" dirty="0">
                <a:latin typeface="Times New Roman"/>
                <a:cs typeface="Times New Roman"/>
              </a:rPr>
              <a:t> </a:t>
            </a:r>
            <a:r>
              <a:rPr sz="682" spc="-3" dirty="0">
                <a:latin typeface="Times New Roman"/>
                <a:cs typeface="Times New Roman"/>
              </a:rPr>
              <a:t>and</a:t>
            </a:r>
            <a:r>
              <a:rPr sz="682" spc="68" dirty="0">
                <a:latin typeface="Times New Roman"/>
                <a:cs typeface="Times New Roman"/>
              </a:rPr>
              <a:t> </a:t>
            </a:r>
            <a:r>
              <a:rPr sz="682" spc="-3" dirty="0">
                <a:latin typeface="Times New Roman"/>
                <a:cs typeface="Times New Roman"/>
              </a:rPr>
              <a:t>encouragement.</a:t>
            </a:r>
            <a:endParaRPr sz="682" dirty="0">
              <a:latin typeface="Times New Roman"/>
              <a:cs typeface="Times New Roman"/>
            </a:endParaRPr>
          </a:p>
          <a:p>
            <a:pPr marL="3896" algn="ctr">
              <a:spcBef>
                <a:spcPts val="672"/>
              </a:spcBef>
            </a:pPr>
            <a:r>
              <a:rPr sz="682" spc="27" dirty="0">
                <a:latin typeface="Times New Roman"/>
                <a:cs typeface="Times New Roman"/>
              </a:rPr>
              <a:t>R</a:t>
            </a:r>
            <a:r>
              <a:rPr sz="545" spc="27" dirty="0">
                <a:latin typeface="Times New Roman"/>
                <a:cs typeface="Times New Roman"/>
              </a:rPr>
              <a:t>EFERENCES</a:t>
            </a:r>
            <a:endParaRPr sz="545" dirty="0">
              <a:latin typeface="Times New Roman"/>
              <a:cs typeface="Times New Roman"/>
            </a:endParaRPr>
          </a:p>
          <a:p>
            <a:pPr marL="132048" marR="3464" indent="-123822" algn="just">
              <a:lnSpc>
                <a:spcPts val="614"/>
              </a:lnSpc>
              <a:spcBef>
                <a:spcPts val="549"/>
              </a:spcBef>
              <a:buAutoNum type="arabicPlain"/>
              <a:tabLst>
                <a:tab pos="132481" algn="l"/>
              </a:tabLst>
            </a:pPr>
            <a:r>
              <a:rPr sz="545" spc="-3" dirty="0">
                <a:latin typeface="Times New Roman"/>
                <a:cs typeface="Times New Roman"/>
              </a:rPr>
              <a:t>Riﬁ, Nabil, Elie Rachkidi, Nazim Agoulmine, and Nada Chendeb </a:t>
            </a:r>
            <a:r>
              <a:rPr sz="545" spc="-14" dirty="0">
                <a:latin typeface="Times New Roman"/>
                <a:cs typeface="Times New Roman"/>
              </a:rPr>
              <a:t>Taher. </a:t>
            </a:r>
            <a:r>
              <a:rPr sz="545" spc="-10" dirty="0">
                <a:latin typeface="Times New Roman"/>
                <a:cs typeface="Times New Roman"/>
              </a:rPr>
              <a:t> ”Towards</a:t>
            </a:r>
            <a:r>
              <a:rPr sz="545" spc="-7" dirty="0">
                <a:latin typeface="Times New Roman"/>
                <a:cs typeface="Times New Roman"/>
              </a:rPr>
              <a:t> </a:t>
            </a:r>
            <a:r>
              <a:rPr sz="545" spc="-3" dirty="0">
                <a:latin typeface="Times New Roman"/>
                <a:cs typeface="Times New Roman"/>
              </a:rPr>
              <a:t>using</a:t>
            </a:r>
            <a:r>
              <a:rPr sz="545" dirty="0">
                <a:latin typeface="Times New Roman"/>
                <a:cs typeface="Times New Roman"/>
              </a:rPr>
              <a:t> </a:t>
            </a:r>
            <a:r>
              <a:rPr sz="545" spc="-3" dirty="0">
                <a:latin typeface="Times New Roman"/>
                <a:cs typeface="Times New Roman"/>
              </a:rPr>
              <a:t>blockchain</a:t>
            </a:r>
            <a:r>
              <a:rPr sz="545" dirty="0">
                <a:latin typeface="Times New Roman"/>
                <a:cs typeface="Times New Roman"/>
              </a:rPr>
              <a:t> </a:t>
            </a:r>
            <a:r>
              <a:rPr sz="545" spc="-3" dirty="0">
                <a:latin typeface="Times New Roman"/>
                <a:cs typeface="Times New Roman"/>
              </a:rPr>
              <a:t>technology</a:t>
            </a:r>
            <a:r>
              <a:rPr sz="545" dirty="0">
                <a:latin typeface="Times New Roman"/>
                <a:cs typeface="Times New Roman"/>
              </a:rPr>
              <a:t> </a:t>
            </a:r>
            <a:r>
              <a:rPr sz="545" spc="-3" dirty="0">
                <a:latin typeface="Times New Roman"/>
                <a:cs typeface="Times New Roman"/>
              </a:rPr>
              <a:t>for</a:t>
            </a:r>
            <a:r>
              <a:rPr sz="545" dirty="0">
                <a:latin typeface="Times New Roman"/>
                <a:cs typeface="Times New Roman"/>
              </a:rPr>
              <a:t> </a:t>
            </a:r>
            <a:r>
              <a:rPr sz="545" spc="-3" dirty="0">
                <a:latin typeface="Times New Roman"/>
                <a:cs typeface="Times New Roman"/>
              </a:rPr>
              <a:t>eHealth</a:t>
            </a:r>
            <a:r>
              <a:rPr sz="545" dirty="0">
                <a:latin typeface="Times New Roman"/>
                <a:cs typeface="Times New Roman"/>
              </a:rPr>
              <a:t> </a:t>
            </a:r>
            <a:r>
              <a:rPr sz="545" spc="-3" dirty="0">
                <a:latin typeface="Times New Roman"/>
                <a:cs typeface="Times New Roman"/>
              </a:rPr>
              <a:t>data</a:t>
            </a:r>
            <a:r>
              <a:rPr sz="545" dirty="0">
                <a:latin typeface="Times New Roman"/>
                <a:cs typeface="Times New Roman"/>
              </a:rPr>
              <a:t> </a:t>
            </a:r>
            <a:r>
              <a:rPr sz="545" spc="-3" dirty="0">
                <a:latin typeface="Times New Roman"/>
                <a:cs typeface="Times New Roman"/>
              </a:rPr>
              <a:t>access</a:t>
            </a:r>
            <a:r>
              <a:rPr sz="545" dirty="0">
                <a:latin typeface="Times New Roman"/>
                <a:cs typeface="Times New Roman"/>
              </a:rPr>
              <a:t> </a:t>
            </a:r>
            <a:r>
              <a:rPr sz="545" spc="-3" dirty="0">
                <a:latin typeface="Times New Roman"/>
                <a:cs typeface="Times New Roman"/>
              </a:rPr>
              <a:t>man- </a:t>
            </a:r>
            <a:r>
              <a:rPr sz="545" dirty="0">
                <a:latin typeface="Times New Roman"/>
                <a:cs typeface="Times New Roman"/>
              </a:rPr>
              <a:t> </a:t>
            </a:r>
            <a:r>
              <a:rPr sz="545" spc="-7" dirty="0">
                <a:latin typeface="Times New Roman"/>
                <a:cs typeface="Times New Roman"/>
              </a:rPr>
              <a:t>agement.”</a:t>
            </a:r>
            <a:r>
              <a:rPr sz="545" spc="-3" dirty="0">
                <a:latin typeface="Times New Roman"/>
                <a:cs typeface="Times New Roman"/>
              </a:rPr>
              <a:t> In</a:t>
            </a:r>
            <a:r>
              <a:rPr sz="545" dirty="0">
                <a:latin typeface="Times New Roman"/>
                <a:cs typeface="Times New Roman"/>
              </a:rPr>
              <a:t> </a:t>
            </a:r>
            <a:r>
              <a:rPr sz="545" spc="-3" dirty="0">
                <a:latin typeface="Times New Roman"/>
                <a:cs typeface="Times New Roman"/>
              </a:rPr>
              <a:t>2017</a:t>
            </a:r>
            <a:r>
              <a:rPr sz="545" dirty="0">
                <a:latin typeface="Times New Roman"/>
                <a:cs typeface="Times New Roman"/>
              </a:rPr>
              <a:t> </a:t>
            </a:r>
            <a:r>
              <a:rPr sz="545" spc="-3" dirty="0">
                <a:latin typeface="Times New Roman"/>
                <a:cs typeface="Times New Roman"/>
              </a:rPr>
              <a:t>Fourth</a:t>
            </a:r>
            <a:r>
              <a:rPr sz="545" dirty="0">
                <a:latin typeface="Times New Roman"/>
                <a:cs typeface="Times New Roman"/>
              </a:rPr>
              <a:t> </a:t>
            </a:r>
            <a:r>
              <a:rPr sz="545" spc="-3" dirty="0">
                <a:latin typeface="Times New Roman"/>
                <a:cs typeface="Times New Roman"/>
              </a:rPr>
              <a:t>International</a:t>
            </a:r>
            <a:r>
              <a:rPr sz="545" dirty="0">
                <a:latin typeface="Times New Roman"/>
                <a:cs typeface="Times New Roman"/>
              </a:rPr>
              <a:t> </a:t>
            </a:r>
            <a:r>
              <a:rPr sz="545" spc="-3" dirty="0">
                <a:latin typeface="Times New Roman"/>
                <a:cs typeface="Times New Roman"/>
              </a:rPr>
              <a:t>Conference</a:t>
            </a:r>
            <a:r>
              <a:rPr sz="545" dirty="0">
                <a:latin typeface="Times New Roman"/>
                <a:cs typeface="Times New Roman"/>
              </a:rPr>
              <a:t> </a:t>
            </a:r>
            <a:r>
              <a:rPr sz="545" spc="-3" dirty="0">
                <a:latin typeface="Times New Roman"/>
                <a:cs typeface="Times New Roman"/>
              </a:rPr>
              <a:t>on</a:t>
            </a:r>
            <a:r>
              <a:rPr sz="545" dirty="0">
                <a:latin typeface="Times New Roman"/>
                <a:cs typeface="Times New Roman"/>
              </a:rPr>
              <a:t> </a:t>
            </a:r>
            <a:r>
              <a:rPr sz="545" spc="-3" dirty="0">
                <a:latin typeface="Times New Roman"/>
                <a:cs typeface="Times New Roman"/>
              </a:rPr>
              <a:t>Advances</a:t>
            </a:r>
            <a:r>
              <a:rPr sz="545" dirty="0">
                <a:latin typeface="Times New Roman"/>
                <a:cs typeface="Times New Roman"/>
              </a:rPr>
              <a:t> </a:t>
            </a:r>
            <a:r>
              <a:rPr sz="545" spc="-3" dirty="0">
                <a:latin typeface="Times New Roman"/>
                <a:cs typeface="Times New Roman"/>
              </a:rPr>
              <a:t>in </a:t>
            </a:r>
            <a:r>
              <a:rPr sz="545" dirty="0">
                <a:latin typeface="Times New Roman"/>
                <a:cs typeface="Times New Roman"/>
              </a:rPr>
              <a:t> </a:t>
            </a:r>
            <a:r>
              <a:rPr sz="545" spc="-3" dirty="0">
                <a:latin typeface="Times New Roman"/>
                <a:cs typeface="Times New Roman"/>
              </a:rPr>
              <a:t>Biomedical</a:t>
            </a:r>
            <a:r>
              <a:rPr sz="545" spc="51" dirty="0">
                <a:latin typeface="Times New Roman"/>
                <a:cs typeface="Times New Roman"/>
              </a:rPr>
              <a:t> </a:t>
            </a:r>
            <a:r>
              <a:rPr sz="545" spc="-3" dirty="0">
                <a:latin typeface="Times New Roman"/>
                <a:cs typeface="Times New Roman"/>
              </a:rPr>
              <a:t>Engineering</a:t>
            </a:r>
            <a:r>
              <a:rPr sz="545" spc="55" dirty="0">
                <a:latin typeface="Times New Roman"/>
                <a:cs typeface="Times New Roman"/>
              </a:rPr>
              <a:t> </a:t>
            </a:r>
            <a:r>
              <a:rPr sz="545" spc="-3" dirty="0">
                <a:latin typeface="Times New Roman"/>
                <a:cs typeface="Times New Roman"/>
              </a:rPr>
              <a:t>(ICABME),</a:t>
            </a:r>
            <a:r>
              <a:rPr sz="545" spc="51" dirty="0">
                <a:latin typeface="Times New Roman"/>
                <a:cs typeface="Times New Roman"/>
              </a:rPr>
              <a:t> </a:t>
            </a:r>
            <a:r>
              <a:rPr sz="545" spc="-3" dirty="0">
                <a:latin typeface="Times New Roman"/>
                <a:cs typeface="Times New Roman"/>
              </a:rPr>
              <a:t>pp.</a:t>
            </a:r>
            <a:r>
              <a:rPr sz="545" spc="55" dirty="0">
                <a:latin typeface="Times New Roman"/>
                <a:cs typeface="Times New Roman"/>
              </a:rPr>
              <a:t> </a:t>
            </a:r>
            <a:r>
              <a:rPr sz="545" spc="-3" dirty="0">
                <a:latin typeface="Times New Roman"/>
                <a:cs typeface="Times New Roman"/>
              </a:rPr>
              <a:t>1-4.</a:t>
            </a:r>
            <a:r>
              <a:rPr sz="545" spc="55"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2017.</a:t>
            </a:r>
            <a:endParaRPr sz="545" dirty="0">
              <a:latin typeface="Times New Roman"/>
              <a:cs typeface="Times New Roman"/>
            </a:endParaRPr>
          </a:p>
          <a:p>
            <a:pPr marL="132048" marR="3464" indent="-123822" algn="just">
              <a:lnSpc>
                <a:spcPts val="614"/>
              </a:lnSpc>
              <a:spcBef>
                <a:spcPts val="7"/>
              </a:spcBef>
              <a:buAutoNum type="arabicPlain"/>
              <a:tabLst>
                <a:tab pos="132481" algn="l"/>
              </a:tabLst>
            </a:pPr>
            <a:r>
              <a:rPr sz="545" spc="-7" dirty="0">
                <a:latin typeface="Times New Roman"/>
                <a:cs typeface="Times New Roman"/>
              </a:rPr>
              <a:t>Pramod </a:t>
            </a:r>
            <a:r>
              <a:rPr sz="545" spc="-34" dirty="0">
                <a:latin typeface="Times New Roman"/>
                <a:cs typeface="Times New Roman"/>
              </a:rPr>
              <a:t>P, </a:t>
            </a:r>
            <a:r>
              <a:rPr sz="545" spc="-7" dirty="0">
                <a:latin typeface="Times New Roman"/>
                <a:cs typeface="Times New Roman"/>
              </a:rPr>
              <a:t>Pratyush Kumar </a:t>
            </a:r>
            <a:r>
              <a:rPr sz="545" spc="-10" dirty="0">
                <a:latin typeface="Times New Roman"/>
                <a:cs typeface="Times New Roman"/>
              </a:rPr>
              <a:t>Tripathy, </a:t>
            </a:r>
            <a:r>
              <a:rPr sz="545" spc="-7" dirty="0">
                <a:latin typeface="Times New Roman"/>
                <a:cs typeface="Times New Roman"/>
              </a:rPr>
              <a:t>Harshit Bajpai, Manjunath </a:t>
            </a:r>
            <a:r>
              <a:rPr sz="545" spc="-3" dirty="0">
                <a:latin typeface="Times New Roman"/>
                <a:cs typeface="Times New Roman"/>
              </a:rPr>
              <a:t>R </a:t>
            </a:r>
            <a:r>
              <a:rPr sz="545" spc="-7" dirty="0">
                <a:latin typeface="Times New Roman"/>
                <a:cs typeface="Times New Roman"/>
              </a:rPr>
              <a:t>Kounte, </a:t>
            </a:r>
            <a:r>
              <a:rPr sz="545" spc="-3" dirty="0">
                <a:latin typeface="Times New Roman"/>
                <a:cs typeface="Times New Roman"/>
              </a:rPr>
              <a:t> ”Role of Natural Language Processing and Deep Learning in Intelligent </a:t>
            </a:r>
            <a:r>
              <a:rPr sz="545" dirty="0">
                <a:latin typeface="Times New Roman"/>
                <a:cs typeface="Times New Roman"/>
              </a:rPr>
              <a:t> </a:t>
            </a:r>
            <a:r>
              <a:rPr sz="545" spc="-3" dirty="0">
                <a:latin typeface="Times New Roman"/>
                <a:cs typeface="Times New Roman"/>
              </a:rPr>
              <a:t>Machines”, IEEE International Conference on Electrical, Communication, </a:t>
            </a:r>
            <a:r>
              <a:rPr sz="545" spc="-126" dirty="0">
                <a:latin typeface="Times New Roman"/>
                <a:cs typeface="Times New Roman"/>
              </a:rPr>
              <a:t> </a:t>
            </a:r>
            <a:r>
              <a:rPr sz="545" spc="-3" dirty="0">
                <a:latin typeface="Times New Roman"/>
                <a:cs typeface="Times New Roman"/>
              </a:rPr>
              <a:t>Electronics,</a:t>
            </a:r>
            <a:r>
              <a:rPr sz="545" spc="112" dirty="0">
                <a:latin typeface="Times New Roman"/>
                <a:cs typeface="Times New Roman"/>
              </a:rPr>
              <a:t> </a:t>
            </a:r>
            <a:r>
              <a:rPr sz="545" spc="-3" dirty="0">
                <a:latin typeface="Times New Roman"/>
                <a:cs typeface="Times New Roman"/>
              </a:rPr>
              <a:t>Instrumentation</a:t>
            </a:r>
            <a:r>
              <a:rPr sz="545" spc="116" dirty="0">
                <a:latin typeface="Times New Roman"/>
                <a:cs typeface="Times New Roman"/>
              </a:rPr>
              <a:t> </a:t>
            </a:r>
            <a:r>
              <a:rPr sz="545" spc="-3" dirty="0">
                <a:latin typeface="Times New Roman"/>
                <a:cs typeface="Times New Roman"/>
              </a:rPr>
              <a:t>and</a:t>
            </a:r>
            <a:r>
              <a:rPr sz="545" spc="116" dirty="0">
                <a:latin typeface="Times New Roman"/>
                <a:cs typeface="Times New Roman"/>
              </a:rPr>
              <a:t> </a:t>
            </a:r>
            <a:r>
              <a:rPr sz="545" spc="-3" dirty="0">
                <a:latin typeface="Times New Roman"/>
                <a:cs typeface="Times New Roman"/>
              </a:rPr>
              <a:t>Computing</a:t>
            </a:r>
            <a:r>
              <a:rPr sz="545" spc="116" dirty="0">
                <a:latin typeface="Times New Roman"/>
                <a:cs typeface="Times New Roman"/>
              </a:rPr>
              <a:t> </a:t>
            </a:r>
            <a:r>
              <a:rPr sz="545" spc="-3" dirty="0">
                <a:latin typeface="Times New Roman"/>
                <a:cs typeface="Times New Roman"/>
              </a:rPr>
              <a:t>(ICECEIC),</a:t>
            </a:r>
            <a:r>
              <a:rPr sz="545" spc="116" dirty="0">
                <a:latin typeface="Times New Roman"/>
                <a:cs typeface="Times New Roman"/>
              </a:rPr>
              <a:t> </a:t>
            </a:r>
            <a:r>
              <a:rPr sz="545" spc="-3" dirty="0">
                <a:latin typeface="Times New Roman"/>
                <a:cs typeface="Times New Roman"/>
              </a:rPr>
              <a:t>Kanchipuram,</a:t>
            </a:r>
            <a:endParaRPr sz="545" dirty="0">
              <a:latin typeface="Times New Roman"/>
              <a:cs typeface="Times New Roman"/>
            </a:endParaRPr>
          </a:p>
          <a:p>
            <a:pPr marL="132048" algn="just">
              <a:lnSpc>
                <a:spcPts val="575"/>
              </a:lnSpc>
            </a:pPr>
            <a:r>
              <a:rPr sz="545" spc="-3" dirty="0">
                <a:latin typeface="Times New Roman"/>
                <a:cs typeface="Times New Roman"/>
              </a:rPr>
              <a:t>India,</a:t>
            </a:r>
            <a:r>
              <a:rPr sz="545" spc="44" dirty="0">
                <a:latin typeface="Times New Roman"/>
                <a:cs typeface="Times New Roman"/>
              </a:rPr>
              <a:t> </a:t>
            </a:r>
            <a:r>
              <a:rPr sz="545" spc="-3" dirty="0">
                <a:latin typeface="Times New Roman"/>
                <a:cs typeface="Times New Roman"/>
              </a:rPr>
              <a:t>30-31</a:t>
            </a:r>
            <a:r>
              <a:rPr sz="545" spc="44" dirty="0">
                <a:latin typeface="Times New Roman"/>
                <a:cs typeface="Times New Roman"/>
              </a:rPr>
              <a:t> </a:t>
            </a:r>
            <a:r>
              <a:rPr sz="545" spc="-3" dirty="0">
                <a:latin typeface="Times New Roman"/>
                <a:cs typeface="Times New Roman"/>
              </a:rPr>
              <a:t>Jan</a:t>
            </a:r>
            <a:r>
              <a:rPr sz="545" spc="44" dirty="0">
                <a:latin typeface="Times New Roman"/>
                <a:cs typeface="Times New Roman"/>
              </a:rPr>
              <a:t> </a:t>
            </a:r>
            <a:r>
              <a:rPr sz="545" spc="-3" dirty="0">
                <a:latin typeface="Times New Roman"/>
                <a:cs typeface="Times New Roman"/>
              </a:rPr>
              <a:t>2019</a:t>
            </a:r>
            <a:endParaRPr sz="545" dirty="0">
              <a:latin typeface="Times New Roman"/>
              <a:cs typeface="Times New Roman"/>
            </a:endParaRPr>
          </a:p>
          <a:p>
            <a:pPr marL="132048" marR="3464" indent="-123822" algn="just">
              <a:lnSpc>
                <a:spcPts val="614"/>
              </a:lnSpc>
              <a:spcBef>
                <a:spcPts val="41"/>
              </a:spcBef>
              <a:buAutoNum type="arabicPlain" startAt="3"/>
              <a:tabLst>
                <a:tab pos="132481" algn="l"/>
              </a:tabLst>
            </a:pPr>
            <a:r>
              <a:rPr sz="545" spc="-7" dirty="0">
                <a:latin typeface="Times New Roman"/>
                <a:cs typeface="Times New Roman"/>
              </a:rPr>
              <a:t>Kotsiuba,</a:t>
            </a:r>
            <a:r>
              <a:rPr sz="545" spc="-3" dirty="0">
                <a:latin typeface="Times New Roman"/>
                <a:cs typeface="Times New Roman"/>
              </a:rPr>
              <a:t> </a:t>
            </a:r>
            <a:r>
              <a:rPr sz="545" spc="-10" dirty="0">
                <a:latin typeface="Times New Roman"/>
                <a:cs typeface="Times New Roman"/>
              </a:rPr>
              <a:t>Igor,</a:t>
            </a:r>
            <a:r>
              <a:rPr sz="545" spc="-7" dirty="0">
                <a:latin typeface="Times New Roman"/>
                <a:cs typeface="Times New Roman"/>
              </a:rPr>
              <a:t> Artem</a:t>
            </a:r>
            <a:r>
              <a:rPr sz="545" spc="-3" dirty="0">
                <a:latin typeface="Times New Roman"/>
                <a:cs typeface="Times New Roman"/>
              </a:rPr>
              <a:t> </a:t>
            </a:r>
            <a:r>
              <a:rPr sz="545" spc="-10" dirty="0">
                <a:latin typeface="Times New Roman"/>
                <a:cs typeface="Times New Roman"/>
              </a:rPr>
              <a:t>Velvkzhanin,</a:t>
            </a:r>
            <a:r>
              <a:rPr sz="545" spc="-7" dirty="0">
                <a:latin typeface="Times New Roman"/>
                <a:cs typeface="Times New Roman"/>
              </a:rPr>
              <a:t> </a:t>
            </a:r>
            <a:r>
              <a:rPr sz="545" spc="-20" dirty="0">
                <a:latin typeface="Times New Roman"/>
                <a:cs typeface="Times New Roman"/>
              </a:rPr>
              <a:t>Yury</a:t>
            </a:r>
            <a:r>
              <a:rPr sz="545" spc="-17" dirty="0">
                <a:latin typeface="Times New Roman"/>
                <a:cs typeface="Times New Roman"/>
              </a:rPr>
              <a:t> </a:t>
            </a:r>
            <a:r>
              <a:rPr sz="545" spc="-14" dirty="0">
                <a:latin typeface="Times New Roman"/>
                <a:cs typeface="Times New Roman"/>
              </a:rPr>
              <a:t>Yanovich,</a:t>
            </a:r>
            <a:r>
              <a:rPr sz="545" spc="-10" dirty="0">
                <a:latin typeface="Times New Roman"/>
                <a:cs typeface="Times New Roman"/>
              </a:rPr>
              <a:t> </a:t>
            </a:r>
            <a:r>
              <a:rPr sz="545" spc="-7" dirty="0">
                <a:latin typeface="Times New Roman"/>
                <a:cs typeface="Times New Roman"/>
              </a:rPr>
              <a:t>Iuna</a:t>
            </a:r>
            <a:r>
              <a:rPr sz="545" spc="-3" dirty="0">
                <a:latin typeface="Times New Roman"/>
                <a:cs typeface="Times New Roman"/>
              </a:rPr>
              <a:t> </a:t>
            </a:r>
            <a:r>
              <a:rPr sz="545" spc="-7" dirty="0">
                <a:latin typeface="Times New Roman"/>
                <a:cs typeface="Times New Roman"/>
              </a:rPr>
              <a:t>Skarga</a:t>
            </a:r>
            <a:r>
              <a:rPr sz="545" spc="-3" dirty="0">
                <a:latin typeface="Times New Roman"/>
                <a:cs typeface="Times New Roman"/>
              </a:rPr>
              <a:t> </a:t>
            </a:r>
            <a:r>
              <a:rPr sz="545" spc="-7" dirty="0">
                <a:latin typeface="Times New Roman"/>
                <a:cs typeface="Times New Roman"/>
              </a:rPr>
              <a:t>Ban- </a:t>
            </a:r>
            <a:r>
              <a:rPr sz="545" spc="-3" dirty="0">
                <a:latin typeface="Times New Roman"/>
                <a:cs typeface="Times New Roman"/>
              </a:rPr>
              <a:t> </a:t>
            </a:r>
            <a:r>
              <a:rPr sz="545" spc="-7" dirty="0">
                <a:latin typeface="Times New Roman"/>
                <a:cs typeface="Times New Roman"/>
              </a:rPr>
              <a:t>durova,</a:t>
            </a:r>
            <a:r>
              <a:rPr sz="545" spc="-3" dirty="0">
                <a:latin typeface="Times New Roman"/>
                <a:cs typeface="Times New Roman"/>
              </a:rPr>
              <a:t> </a:t>
            </a:r>
            <a:r>
              <a:rPr sz="545" spc="-17" dirty="0">
                <a:latin typeface="Times New Roman"/>
                <a:cs typeface="Times New Roman"/>
              </a:rPr>
              <a:t>Yuriy</a:t>
            </a:r>
            <a:r>
              <a:rPr sz="545" spc="-14" dirty="0">
                <a:latin typeface="Times New Roman"/>
                <a:cs typeface="Times New Roman"/>
              </a:rPr>
              <a:t> </a:t>
            </a:r>
            <a:r>
              <a:rPr sz="545" spc="-7" dirty="0">
                <a:latin typeface="Times New Roman"/>
                <a:cs typeface="Times New Roman"/>
              </a:rPr>
              <a:t>Dyachenko,</a:t>
            </a:r>
            <a:r>
              <a:rPr sz="545" spc="-3" dirty="0">
                <a:latin typeface="Times New Roman"/>
                <a:cs typeface="Times New Roman"/>
              </a:rPr>
              <a:t> and</a:t>
            </a:r>
            <a:r>
              <a:rPr sz="545" dirty="0">
                <a:latin typeface="Times New Roman"/>
                <a:cs typeface="Times New Roman"/>
              </a:rPr>
              <a:t> </a:t>
            </a:r>
            <a:r>
              <a:rPr sz="545" spc="-10" dirty="0">
                <a:latin typeface="Times New Roman"/>
                <a:cs typeface="Times New Roman"/>
              </a:rPr>
              <a:t>Viacheslav</a:t>
            </a:r>
            <a:r>
              <a:rPr sz="545" spc="-7" dirty="0">
                <a:latin typeface="Times New Roman"/>
                <a:cs typeface="Times New Roman"/>
              </a:rPr>
              <a:t> Zhygulin.</a:t>
            </a:r>
            <a:r>
              <a:rPr sz="545" spc="-3" dirty="0">
                <a:latin typeface="Times New Roman"/>
                <a:cs typeface="Times New Roman"/>
              </a:rPr>
              <a:t> </a:t>
            </a:r>
            <a:r>
              <a:rPr sz="545" spc="-7" dirty="0">
                <a:latin typeface="Times New Roman"/>
                <a:cs typeface="Times New Roman"/>
              </a:rPr>
              <a:t>”Decentralized</a:t>
            </a:r>
            <a:r>
              <a:rPr sz="545" spc="-3" dirty="0">
                <a:latin typeface="Times New Roman"/>
                <a:cs typeface="Times New Roman"/>
              </a:rPr>
              <a:t> </a:t>
            </a:r>
            <a:r>
              <a:rPr sz="545" spc="-7" dirty="0">
                <a:latin typeface="Times New Roman"/>
                <a:cs typeface="Times New Roman"/>
              </a:rPr>
              <a:t>e- </a:t>
            </a:r>
            <a:r>
              <a:rPr sz="545" spc="-3" dirty="0">
                <a:latin typeface="Times New Roman"/>
                <a:cs typeface="Times New Roman"/>
              </a:rPr>
              <a:t> Health Architecture for Boosting Healthcare </a:t>
            </a:r>
            <a:r>
              <a:rPr sz="545" spc="-7" dirty="0">
                <a:latin typeface="Times New Roman"/>
                <a:cs typeface="Times New Roman"/>
              </a:rPr>
              <a:t>Analytics.” </a:t>
            </a:r>
            <a:r>
              <a:rPr sz="545" spc="-3" dirty="0">
                <a:latin typeface="Times New Roman"/>
                <a:cs typeface="Times New Roman"/>
              </a:rPr>
              <a:t>In 2018 Second </a:t>
            </a:r>
            <a:r>
              <a:rPr sz="545" dirty="0">
                <a:latin typeface="Times New Roman"/>
                <a:cs typeface="Times New Roman"/>
              </a:rPr>
              <a:t> </a:t>
            </a:r>
            <a:r>
              <a:rPr sz="545" spc="-10" dirty="0">
                <a:latin typeface="Times New Roman"/>
                <a:cs typeface="Times New Roman"/>
              </a:rPr>
              <a:t>World </a:t>
            </a:r>
            <a:r>
              <a:rPr sz="545" spc="-3" dirty="0">
                <a:latin typeface="Times New Roman"/>
                <a:cs typeface="Times New Roman"/>
              </a:rPr>
              <a:t>Conference on Smart </a:t>
            </a:r>
            <a:r>
              <a:rPr sz="545" spc="-7" dirty="0">
                <a:latin typeface="Times New Roman"/>
                <a:cs typeface="Times New Roman"/>
              </a:rPr>
              <a:t>Trends </a:t>
            </a:r>
            <a:r>
              <a:rPr sz="545" spc="-3" dirty="0">
                <a:latin typeface="Times New Roman"/>
                <a:cs typeface="Times New Roman"/>
              </a:rPr>
              <a:t>in Systems, Security and Sustainabil- </a:t>
            </a:r>
            <a:r>
              <a:rPr sz="545" dirty="0">
                <a:latin typeface="Times New Roman"/>
                <a:cs typeface="Times New Roman"/>
              </a:rPr>
              <a:t> </a:t>
            </a:r>
            <a:r>
              <a:rPr sz="545" spc="-3" dirty="0">
                <a:latin typeface="Times New Roman"/>
                <a:cs typeface="Times New Roman"/>
              </a:rPr>
              <a:t>ity</a:t>
            </a:r>
            <a:r>
              <a:rPr sz="545" spc="51" dirty="0">
                <a:latin typeface="Times New Roman"/>
                <a:cs typeface="Times New Roman"/>
              </a:rPr>
              <a:t> </a:t>
            </a:r>
            <a:r>
              <a:rPr sz="545" spc="-7" dirty="0">
                <a:latin typeface="Times New Roman"/>
                <a:cs typeface="Times New Roman"/>
              </a:rPr>
              <a:t>(WorldS4),</a:t>
            </a:r>
            <a:r>
              <a:rPr sz="545" spc="51"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113-118.</a:t>
            </a:r>
            <a:r>
              <a:rPr sz="545" spc="51"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3"/>
              </a:spcBef>
              <a:buAutoNum type="arabicPlain" startAt="3"/>
              <a:tabLst>
                <a:tab pos="132481" algn="l"/>
              </a:tabLst>
            </a:pPr>
            <a:r>
              <a:rPr sz="545" spc="-3" dirty="0">
                <a:latin typeface="Times New Roman"/>
                <a:cs typeface="Times New Roman"/>
              </a:rPr>
              <a:t>Mikula,</a:t>
            </a:r>
            <a:r>
              <a:rPr sz="545" dirty="0">
                <a:latin typeface="Times New Roman"/>
                <a:cs typeface="Times New Roman"/>
              </a:rPr>
              <a:t> </a:t>
            </a:r>
            <a:r>
              <a:rPr sz="545" spc="-10" dirty="0">
                <a:latin typeface="Times New Roman"/>
                <a:cs typeface="Times New Roman"/>
              </a:rPr>
              <a:t>Tomas,</a:t>
            </a:r>
            <a:r>
              <a:rPr sz="545" spc="-7" dirty="0">
                <a:latin typeface="Times New Roman"/>
                <a:cs typeface="Times New Roman"/>
              </a:rPr>
              <a:t> </a:t>
            </a:r>
            <a:r>
              <a:rPr sz="545" spc="-3" dirty="0">
                <a:latin typeface="Times New Roman"/>
                <a:cs typeface="Times New Roman"/>
              </a:rPr>
              <a:t>and</a:t>
            </a:r>
            <a:r>
              <a:rPr sz="545" dirty="0">
                <a:latin typeface="Times New Roman"/>
                <a:cs typeface="Times New Roman"/>
              </a:rPr>
              <a:t> </a:t>
            </a:r>
            <a:r>
              <a:rPr sz="545" spc="-3" dirty="0">
                <a:latin typeface="Times New Roman"/>
                <a:cs typeface="Times New Roman"/>
              </a:rPr>
              <a:t>Rune</a:t>
            </a:r>
            <a:r>
              <a:rPr sz="545" dirty="0">
                <a:latin typeface="Times New Roman"/>
                <a:cs typeface="Times New Roman"/>
              </a:rPr>
              <a:t> </a:t>
            </a:r>
            <a:r>
              <a:rPr sz="545" spc="-3" dirty="0">
                <a:latin typeface="Times New Roman"/>
                <a:cs typeface="Times New Roman"/>
              </a:rPr>
              <a:t>Hylsberg</a:t>
            </a:r>
            <a:r>
              <a:rPr sz="545" dirty="0">
                <a:latin typeface="Times New Roman"/>
                <a:cs typeface="Times New Roman"/>
              </a:rPr>
              <a:t> </a:t>
            </a:r>
            <a:r>
              <a:rPr sz="545" spc="-3" dirty="0">
                <a:latin typeface="Times New Roman"/>
                <a:cs typeface="Times New Roman"/>
              </a:rPr>
              <a:t>Jacobsen.</a:t>
            </a:r>
            <a:r>
              <a:rPr sz="545" dirty="0">
                <a:latin typeface="Times New Roman"/>
                <a:cs typeface="Times New Roman"/>
              </a:rPr>
              <a:t> </a:t>
            </a:r>
            <a:r>
              <a:rPr sz="545" spc="-3" dirty="0">
                <a:latin typeface="Times New Roman"/>
                <a:cs typeface="Times New Roman"/>
              </a:rPr>
              <a:t>”Identity</a:t>
            </a:r>
            <a:r>
              <a:rPr sz="545" dirty="0">
                <a:latin typeface="Times New Roman"/>
                <a:cs typeface="Times New Roman"/>
              </a:rPr>
              <a:t> </a:t>
            </a:r>
            <a:r>
              <a:rPr sz="545" spc="-3" dirty="0">
                <a:latin typeface="Times New Roman"/>
                <a:cs typeface="Times New Roman"/>
              </a:rPr>
              <a:t>and</a:t>
            </a:r>
            <a:r>
              <a:rPr sz="545" dirty="0">
                <a:latin typeface="Times New Roman"/>
                <a:cs typeface="Times New Roman"/>
              </a:rPr>
              <a:t> </a:t>
            </a:r>
            <a:r>
              <a:rPr sz="545" spc="-3" dirty="0">
                <a:latin typeface="Times New Roman"/>
                <a:cs typeface="Times New Roman"/>
              </a:rPr>
              <a:t>Access </a:t>
            </a:r>
            <a:r>
              <a:rPr sz="545" dirty="0">
                <a:latin typeface="Times New Roman"/>
                <a:cs typeface="Times New Roman"/>
              </a:rPr>
              <a:t> </a:t>
            </a:r>
            <a:r>
              <a:rPr sz="545" spc="-3" dirty="0">
                <a:latin typeface="Times New Roman"/>
                <a:cs typeface="Times New Roman"/>
              </a:rPr>
              <a:t>Management with Blockchain in Electronic Healthcare </a:t>
            </a:r>
            <a:r>
              <a:rPr sz="545" spc="-7" dirty="0">
                <a:latin typeface="Times New Roman"/>
                <a:cs typeface="Times New Roman"/>
              </a:rPr>
              <a:t>Records.” </a:t>
            </a:r>
            <a:r>
              <a:rPr sz="545" spc="-3" dirty="0">
                <a:latin typeface="Times New Roman"/>
                <a:cs typeface="Times New Roman"/>
              </a:rPr>
              <a:t>In 2018 </a:t>
            </a:r>
            <a:r>
              <a:rPr sz="545" dirty="0">
                <a:latin typeface="Times New Roman"/>
                <a:cs typeface="Times New Roman"/>
              </a:rPr>
              <a:t> </a:t>
            </a:r>
            <a:r>
              <a:rPr sz="545" spc="-3" dirty="0">
                <a:latin typeface="Times New Roman"/>
                <a:cs typeface="Times New Roman"/>
              </a:rPr>
              <a:t>21st Euromicro Conference on Digital System Design (DSD), pp. 699- </a:t>
            </a:r>
            <a:r>
              <a:rPr sz="545" dirty="0">
                <a:latin typeface="Times New Roman"/>
                <a:cs typeface="Times New Roman"/>
              </a:rPr>
              <a:t> </a:t>
            </a:r>
            <a:r>
              <a:rPr sz="545" spc="-3" dirty="0">
                <a:latin typeface="Times New Roman"/>
                <a:cs typeface="Times New Roman"/>
              </a:rPr>
              <a:t>706.</a:t>
            </a:r>
            <a:r>
              <a:rPr sz="545" spc="48"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7"/>
              </a:spcBef>
              <a:buAutoNum type="arabicPlain" startAt="3"/>
              <a:tabLst>
                <a:tab pos="132481" algn="l"/>
              </a:tabLst>
            </a:pPr>
            <a:r>
              <a:rPr sz="545" spc="-3" dirty="0">
                <a:latin typeface="Times New Roman"/>
                <a:cs typeface="Times New Roman"/>
              </a:rPr>
              <a:t>Soumyalatha </a:t>
            </a:r>
            <a:r>
              <a:rPr sz="545" spc="-7" dirty="0">
                <a:latin typeface="Times New Roman"/>
                <a:cs typeface="Times New Roman"/>
              </a:rPr>
              <a:t>Naveen, </a:t>
            </a:r>
            <a:r>
              <a:rPr sz="545" spc="-3" dirty="0">
                <a:latin typeface="Times New Roman"/>
                <a:cs typeface="Times New Roman"/>
              </a:rPr>
              <a:t>Manjunath R </a:t>
            </a:r>
            <a:r>
              <a:rPr sz="545" spc="-7" dirty="0">
                <a:latin typeface="Times New Roman"/>
                <a:cs typeface="Times New Roman"/>
              </a:rPr>
              <a:t>Kounte, </a:t>
            </a:r>
            <a:r>
              <a:rPr sz="545" spc="-3" dirty="0">
                <a:latin typeface="Times New Roman"/>
                <a:cs typeface="Times New Roman"/>
              </a:rPr>
              <a:t>Machine Learning based </a:t>
            </a:r>
            <a:r>
              <a:rPr sz="545" spc="-7" dirty="0">
                <a:latin typeface="Times New Roman"/>
                <a:cs typeface="Times New Roman"/>
              </a:rPr>
              <a:t>Fog </a:t>
            </a:r>
            <a:r>
              <a:rPr sz="545" spc="-3" dirty="0">
                <a:latin typeface="Times New Roman"/>
                <a:cs typeface="Times New Roman"/>
              </a:rPr>
              <a:t> Computing as an Enabler of IoT, International Conference on </a:t>
            </a:r>
            <a:r>
              <a:rPr sz="545" spc="-7" dirty="0">
                <a:latin typeface="Times New Roman"/>
                <a:cs typeface="Times New Roman"/>
              </a:rPr>
              <a:t>New Trends </a:t>
            </a:r>
            <a:r>
              <a:rPr sz="545" spc="-126" dirty="0">
                <a:latin typeface="Times New Roman"/>
                <a:cs typeface="Times New Roman"/>
              </a:rPr>
              <a:t> </a:t>
            </a:r>
            <a:r>
              <a:rPr sz="545" spc="-3" dirty="0">
                <a:latin typeface="Times New Roman"/>
                <a:cs typeface="Times New Roman"/>
              </a:rPr>
              <a:t>in Engineering and </a:t>
            </a:r>
            <a:r>
              <a:rPr sz="545" spc="-7" dirty="0">
                <a:latin typeface="Times New Roman"/>
                <a:cs typeface="Times New Roman"/>
              </a:rPr>
              <a:t>Technology </a:t>
            </a:r>
            <a:r>
              <a:rPr sz="545" spc="-3" dirty="0">
                <a:latin typeface="Times New Roman"/>
                <a:cs typeface="Times New Roman"/>
              </a:rPr>
              <a:t>(ICNTET), </a:t>
            </a:r>
            <a:r>
              <a:rPr sz="545" spc="-7" dirty="0">
                <a:latin typeface="Times New Roman"/>
                <a:cs typeface="Times New Roman"/>
              </a:rPr>
              <a:t>Tiruvalur, </a:t>
            </a:r>
            <a:r>
              <a:rPr sz="545" spc="-10" dirty="0">
                <a:latin typeface="Times New Roman"/>
                <a:cs typeface="Times New Roman"/>
              </a:rPr>
              <a:t>Tamil </a:t>
            </a:r>
            <a:r>
              <a:rPr sz="545" spc="-3" dirty="0">
                <a:latin typeface="Times New Roman"/>
                <a:cs typeface="Times New Roman"/>
              </a:rPr>
              <a:t>Nadu, India, </a:t>
            </a:r>
            <a:r>
              <a:rPr sz="545" dirty="0">
                <a:latin typeface="Times New Roman"/>
                <a:cs typeface="Times New Roman"/>
              </a:rPr>
              <a:t> </a:t>
            </a:r>
            <a:r>
              <a:rPr sz="545" spc="-3" dirty="0">
                <a:latin typeface="Times New Roman"/>
                <a:cs typeface="Times New Roman"/>
              </a:rPr>
              <a:t>7-8</a:t>
            </a:r>
            <a:r>
              <a:rPr sz="545" spc="48" dirty="0">
                <a:latin typeface="Times New Roman"/>
                <a:cs typeface="Times New Roman"/>
              </a:rPr>
              <a:t> </a:t>
            </a:r>
            <a:r>
              <a:rPr sz="545" spc="-3" dirty="0">
                <a:latin typeface="Times New Roman"/>
                <a:cs typeface="Times New Roman"/>
              </a:rPr>
              <a:t>Sep</a:t>
            </a:r>
            <a:r>
              <a:rPr sz="545" spc="51"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3"/>
              </a:spcBef>
              <a:buAutoNum type="arabicPlain" startAt="3"/>
              <a:tabLst>
                <a:tab pos="132481" algn="l"/>
              </a:tabLst>
            </a:pPr>
            <a:r>
              <a:rPr sz="545" spc="-7" dirty="0">
                <a:latin typeface="Times New Roman"/>
                <a:cs typeface="Times New Roman"/>
              </a:rPr>
              <a:t>Kamau, Gabriel, Caroline Boore, Elizaphan Maina, </a:t>
            </a:r>
            <a:r>
              <a:rPr sz="545" spc="-3" dirty="0">
                <a:latin typeface="Times New Roman"/>
                <a:cs typeface="Times New Roman"/>
              </a:rPr>
              <a:t>and </a:t>
            </a:r>
            <a:r>
              <a:rPr sz="545" spc="-7" dirty="0">
                <a:latin typeface="Times New Roman"/>
                <a:cs typeface="Times New Roman"/>
              </a:rPr>
              <a:t>Stephen Njenga. </a:t>
            </a:r>
            <a:r>
              <a:rPr sz="545" spc="-3" dirty="0">
                <a:latin typeface="Times New Roman"/>
                <a:cs typeface="Times New Roman"/>
              </a:rPr>
              <a:t> ”Blockchain</a:t>
            </a:r>
            <a:r>
              <a:rPr sz="545" dirty="0">
                <a:latin typeface="Times New Roman"/>
                <a:cs typeface="Times New Roman"/>
              </a:rPr>
              <a:t> </a:t>
            </a:r>
            <a:r>
              <a:rPr sz="545" spc="-7" dirty="0">
                <a:latin typeface="Times New Roman"/>
                <a:cs typeface="Times New Roman"/>
              </a:rPr>
              <a:t>Technology:</a:t>
            </a:r>
            <a:r>
              <a:rPr sz="545" spc="-3" dirty="0">
                <a:latin typeface="Times New Roman"/>
                <a:cs typeface="Times New Roman"/>
              </a:rPr>
              <a:t> Is</a:t>
            </a:r>
            <a:r>
              <a:rPr sz="545" dirty="0">
                <a:latin typeface="Times New Roman"/>
                <a:cs typeface="Times New Roman"/>
              </a:rPr>
              <a:t> </a:t>
            </a:r>
            <a:r>
              <a:rPr sz="545" spc="-3" dirty="0">
                <a:latin typeface="Times New Roman"/>
                <a:cs typeface="Times New Roman"/>
              </a:rPr>
              <a:t>this</a:t>
            </a:r>
            <a:r>
              <a:rPr sz="545" dirty="0">
                <a:latin typeface="Times New Roman"/>
                <a:cs typeface="Times New Roman"/>
              </a:rPr>
              <a:t> </a:t>
            </a:r>
            <a:r>
              <a:rPr sz="545" spc="-3" dirty="0">
                <a:latin typeface="Times New Roman"/>
                <a:cs typeface="Times New Roman"/>
              </a:rPr>
              <a:t>the</a:t>
            </a:r>
            <a:r>
              <a:rPr sz="545" dirty="0">
                <a:latin typeface="Times New Roman"/>
                <a:cs typeface="Times New Roman"/>
              </a:rPr>
              <a:t> </a:t>
            </a:r>
            <a:r>
              <a:rPr sz="545" spc="-3" dirty="0">
                <a:latin typeface="Times New Roman"/>
                <a:cs typeface="Times New Roman"/>
              </a:rPr>
              <a:t>Solution</a:t>
            </a:r>
            <a:r>
              <a:rPr sz="545" spc="130" dirty="0">
                <a:latin typeface="Times New Roman"/>
                <a:cs typeface="Times New Roman"/>
              </a:rPr>
              <a:t> </a:t>
            </a:r>
            <a:r>
              <a:rPr sz="545" spc="-3" dirty="0">
                <a:latin typeface="Times New Roman"/>
                <a:cs typeface="Times New Roman"/>
              </a:rPr>
              <a:t>to</a:t>
            </a:r>
            <a:r>
              <a:rPr sz="545" spc="130" dirty="0">
                <a:latin typeface="Times New Roman"/>
                <a:cs typeface="Times New Roman"/>
              </a:rPr>
              <a:t> </a:t>
            </a:r>
            <a:r>
              <a:rPr sz="545" spc="-3" dirty="0">
                <a:latin typeface="Times New Roman"/>
                <a:cs typeface="Times New Roman"/>
              </a:rPr>
              <a:t>EMR</a:t>
            </a:r>
            <a:r>
              <a:rPr sz="545" spc="130" dirty="0">
                <a:latin typeface="Times New Roman"/>
                <a:cs typeface="Times New Roman"/>
              </a:rPr>
              <a:t> </a:t>
            </a:r>
            <a:r>
              <a:rPr sz="545" spc="-3" dirty="0">
                <a:latin typeface="Times New Roman"/>
                <a:cs typeface="Times New Roman"/>
              </a:rPr>
              <a:t>Interoperability </a:t>
            </a:r>
            <a:r>
              <a:rPr sz="545" spc="-126" dirty="0">
                <a:latin typeface="Times New Roman"/>
                <a:cs typeface="Times New Roman"/>
              </a:rPr>
              <a:t> </a:t>
            </a:r>
            <a:r>
              <a:rPr sz="545" spc="-3" dirty="0">
                <a:latin typeface="Times New Roman"/>
                <a:cs typeface="Times New Roman"/>
              </a:rPr>
              <a:t>and Security Issues in Developing </a:t>
            </a:r>
            <a:r>
              <a:rPr sz="545" spc="-7" dirty="0">
                <a:latin typeface="Times New Roman"/>
                <a:cs typeface="Times New Roman"/>
              </a:rPr>
              <a:t>Countries?.” </a:t>
            </a:r>
            <a:r>
              <a:rPr sz="545" spc="-3" dirty="0">
                <a:latin typeface="Times New Roman"/>
                <a:cs typeface="Times New Roman"/>
              </a:rPr>
              <a:t>In 2018 </a:t>
            </a:r>
            <a:r>
              <a:rPr sz="545" spc="-7" dirty="0">
                <a:latin typeface="Times New Roman"/>
                <a:cs typeface="Times New Roman"/>
              </a:rPr>
              <a:t>IST-Africa </a:t>
            </a:r>
            <a:r>
              <a:rPr sz="545" spc="-14" dirty="0">
                <a:latin typeface="Times New Roman"/>
                <a:cs typeface="Times New Roman"/>
              </a:rPr>
              <a:t>Week </a:t>
            </a:r>
            <a:r>
              <a:rPr sz="545" spc="-10" dirty="0">
                <a:latin typeface="Times New Roman"/>
                <a:cs typeface="Times New Roman"/>
              </a:rPr>
              <a:t> </a:t>
            </a:r>
            <a:r>
              <a:rPr sz="545" spc="-3" dirty="0">
                <a:latin typeface="Times New Roman"/>
                <a:cs typeface="Times New Roman"/>
              </a:rPr>
              <a:t>Conference</a:t>
            </a:r>
            <a:r>
              <a:rPr sz="545" spc="51" dirty="0">
                <a:latin typeface="Times New Roman"/>
                <a:cs typeface="Times New Roman"/>
              </a:rPr>
              <a:t> </a:t>
            </a:r>
            <a:r>
              <a:rPr sz="545" spc="-7" dirty="0">
                <a:latin typeface="Times New Roman"/>
                <a:cs typeface="Times New Roman"/>
              </a:rPr>
              <a:t>(IST-Africa),</a:t>
            </a:r>
            <a:r>
              <a:rPr sz="545" spc="51"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Page-1.</a:t>
            </a:r>
            <a:r>
              <a:rPr sz="545" spc="51" dirty="0">
                <a:latin typeface="Times New Roman"/>
                <a:cs typeface="Times New Roman"/>
              </a:rPr>
              <a:t> </a:t>
            </a:r>
            <a:r>
              <a:rPr sz="545" spc="-3" dirty="0">
                <a:latin typeface="Times New Roman"/>
                <a:cs typeface="Times New Roman"/>
              </a:rPr>
              <a:t>IEEE,</a:t>
            </a:r>
            <a:r>
              <a:rPr sz="545" spc="55"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7"/>
              </a:spcBef>
              <a:buAutoNum type="arabicPlain" startAt="3"/>
              <a:tabLst>
                <a:tab pos="132481" algn="l"/>
              </a:tabLst>
            </a:pPr>
            <a:r>
              <a:rPr sz="545" spc="-3" dirty="0">
                <a:latin typeface="Times New Roman"/>
                <a:cs typeface="Times New Roman"/>
              </a:rPr>
              <a:t>Alhadhrami,</a:t>
            </a:r>
            <a:r>
              <a:rPr sz="545" dirty="0">
                <a:latin typeface="Times New Roman"/>
                <a:cs typeface="Times New Roman"/>
              </a:rPr>
              <a:t> </a:t>
            </a:r>
            <a:r>
              <a:rPr sz="545" spc="-3" dirty="0">
                <a:latin typeface="Times New Roman"/>
                <a:cs typeface="Times New Roman"/>
              </a:rPr>
              <a:t>Zainab,</a:t>
            </a:r>
            <a:r>
              <a:rPr sz="545" dirty="0">
                <a:latin typeface="Times New Roman"/>
                <a:cs typeface="Times New Roman"/>
              </a:rPr>
              <a:t> </a:t>
            </a:r>
            <a:r>
              <a:rPr sz="545" spc="-3" dirty="0">
                <a:latin typeface="Times New Roman"/>
                <a:cs typeface="Times New Roman"/>
              </a:rPr>
              <a:t>Salma</a:t>
            </a:r>
            <a:r>
              <a:rPr sz="545" dirty="0">
                <a:latin typeface="Times New Roman"/>
                <a:cs typeface="Times New Roman"/>
              </a:rPr>
              <a:t> </a:t>
            </a:r>
            <a:r>
              <a:rPr sz="545" spc="-3" dirty="0">
                <a:latin typeface="Times New Roman"/>
                <a:cs typeface="Times New Roman"/>
              </a:rPr>
              <a:t>Alghfeli,</a:t>
            </a:r>
            <a:r>
              <a:rPr sz="545" dirty="0">
                <a:latin typeface="Times New Roman"/>
                <a:cs typeface="Times New Roman"/>
              </a:rPr>
              <a:t> </a:t>
            </a:r>
            <a:r>
              <a:rPr sz="545" spc="-3" dirty="0">
                <a:latin typeface="Times New Roman"/>
                <a:cs typeface="Times New Roman"/>
              </a:rPr>
              <a:t>Mariam</a:t>
            </a:r>
            <a:r>
              <a:rPr sz="545" dirty="0">
                <a:latin typeface="Times New Roman"/>
                <a:cs typeface="Times New Roman"/>
              </a:rPr>
              <a:t> </a:t>
            </a:r>
            <a:r>
              <a:rPr sz="545" spc="-3" dirty="0">
                <a:latin typeface="Times New Roman"/>
                <a:cs typeface="Times New Roman"/>
              </a:rPr>
              <a:t>Alghfeli,</a:t>
            </a:r>
            <a:r>
              <a:rPr sz="545" dirty="0">
                <a:latin typeface="Times New Roman"/>
                <a:cs typeface="Times New Roman"/>
              </a:rPr>
              <a:t> </a:t>
            </a:r>
            <a:r>
              <a:rPr sz="545" spc="-3" dirty="0">
                <a:latin typeface="Times New Roman"/>
                <a:cs typeface="Times New Roman"/>
              </a:rPr>
              <a:t>Juhar</a:t>
            </a:r>
            <a:r>
              <a:rPr sz="545" dirty="0">
                <a:latin typeface="Times New Roman"/>
                <a:cs typeface="Times New Roman"/>
              </a:rPr>
              <a:t> </a:t>
            </a:r>
            <a:r>
              <a:rPr sz="545" spc="-3" dirty="0">
                <a:latin typeface="Times New Roman"/>
                <a:cs typeface="Times New Roman"/>
              </a:rPr>
              <a:t>Ahmed </a:t>
            </a:r>
            <a:r>
              <a:rPr sz="545" dirty="0">
                <a:latin typeface="Times New Roman"/>
                <a:cs typeface="Times New Roman"/>
              </a:rPr>
              <a:t> </a:t>
            </a:r>
            <a:r>
              <a:rPr sz="545" spc="-3" dirty="0">
                <a:latin typeface="Times New Roman"/>
                <a:cs typeface="Times New Roman"/>
              </a:rPr>
              <a:t>Abedlla, and Khaled </a:t>
            </a:r>
            <a:r>
              <a:rPr sz="545" spc="-7" dirty="0">
                <a:latin typeface="Times New Roman"/>
                <a:cs typeface="Times New Roman"/>
              </a:rPr>
              <a:t>Shuaib. </a:t>
            </a:r>
            <a:r>
              <a:rPr sz="545" spc="-3" dirty="0">
                <a:latin typeface="Times New Roman"/>
                <a:cs typeface="Times New Roman"/>
              </a:rPr>
              <a:t>”Introducing blockchains for </a:t>
            </a:r>
            <a:r>
              <a:rPr sz="545" spc="-7" dirty="0">
                <a:latin typeface="Times New Roman"/>
                <a:cs typeface="Times New Roman"/>
              </a:rPr>
              <a:t>healthcare.” </a:t>
            </a:r>
            <a:r>
              <a:rPr sz="545" spc="-3" dirty="0">
                <a:latin typeface="Times New Roman"/>
                <a:cs typeface="Times New Roman"/>
              </a:rPr>
              <a:t>In </a:t>
            </a:r>
            <a:r>
              <a:rPr sz="545" dirty="0">
                <a:latin typeface="Times New Roman"/>
                <a:cs typeface="Times New Roman"/>
              </a:rPr>
              <a:t> </a:t>
            </a:r>
            <a:r>
              <a:rPr sz="545" spc="-3" dirty="0">
                <a:latin typeface="Times New Roman"/>
                <a:cs typeface="Times New Roman"/>
              </a:rPr>
              <a:t>2017 International Conference on Electrical and Computing </a:t>
            </a:r>
            <a:r>
              <a:rPr sz="545" spc="-7" dirty="0">
                <a:latin typeface="Times New Roman"/>
                <a:cs typeface="Times New Roman"/>
              </a:rPr>
              <a:t>Technologies </a:t>
            </a:r>
            <a:r>
              <a:rPr sz="545" spc="-3" dirty="0">
                <a:latin typeface="Times New Roman"/>
                <a:cs typeface="Times New Roman"/>
              </a:rPr>
              <a:t> and</a:t>
            </a:r>
            <a:r>
              <a:rPr sz="545" spc="51" dirty="0">
                <a:latin typeface="Times New Roman"/>
                <a:cs typeface="Times New Roman"/>
              </a:rPr>
              <a:t> </a:t>
            </a:r>
            <a:r>
              <a:rPr sz="545" spc="-3" dirty="0">
                <a:latin typeface="Times New Roman"/>
                <a:cs typeface="Times New Roman"/>
              </a:rPr>
              <a:t>Applications</a:t>
            </a:r>
            <a:r>
              <a:rPr sz="545" spc="51" dirty="0">
                <a:latin typeface="Times New Roman"/>
                <a:cs typeface="Times New Roman"/>
              </a:rPr>
              <a:t> </a:t>
            </a:r>
            <a:r>
              <a:rPr sz="545" spc="-7" dirty="0">
                <a:latin typeface="Times New Roman"/>
                <a:cs typeface="Times New Roman"/>
              </a:rPr>
              <a:t>(ICECTA),</a:t>
            </a:r>
            <a:r>
              <a:rPr sz="545" spc="51"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1-4.</a:t>
            </a:r>
            <a:r>
              <a:rPr sz="545" spc="51"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2017</a:t>
            </a:r>
            <a:endParaRPr sz="545" dirty="0">
              <a:latin typeface="Times New Roman"/>
              <a:cs typeface="Times New Roman"/>
            </a:endParaRPr>
          </a:p>
          <a:p>
            <a:pPr marL="132048" marR="3464" indent="-123822" algn="just">
              <a:lnSpc>
                <a:spcPts val="614"/>
              </a:lnSpc>
              <a:spcBef>
                <a:spcPts val="7"/>
              </a:spcBef>
              <a:buAutoNum type="arabicPlain" startAt="3"/>
              <a:tabLst>
                <a:tab pos="132481" algn="l"/>
              </a:tabLst>
            </a:pPr>
            <a:r>
              <a:rPr sz="545" spc="-3" dirty="0">
                <a:latin typeface="Times New Roman"/>
                <a:cs typeface="Times New Roman"/>
              </a:rPr>
              <a:t>Zhang, Xiaoshuai, and Stefan Poslad. ”Blockchain Support for Flexible </a:t>
            </a:r>
            <a:r>
              <a:rPr sz="545" dirty="0">
                <a:latin typeface="Times New Roman"/>
                <a:cs typeface="Times New Roman"/>
              </a:rPr>
              <a:t> </a:t>
            </a:r>
            <a:r>
              <a:rPr sz="545" spc="-3" dirty="0">
                <a:latin typeface="Times New Roman"/>
                <a:cs typeface="Times New Roman"/>
              </a:rPr>
              <a:t>Queries</a:t>
            </a:r>
            <a:r>
              <a:rPr sz="545" dirty="0">
                <a:latin typeface="Times New Roman"/>
                <a:cs typeface="Times New Roman"/>
              </a:rPr>
              <a:t> </a:t>
            </a:r>
            <a:r>
              <a:rPr sz="545" spc="-3" dirty="0">
                <a:latin typeface="Times New Roman"/>
                <a:cs typeface="Times New Roman"/>
              </a:rPr>
              <a:t>with</a:t>
            </a:r>
            <a:r>
              <a:rPr sz="545" dirty="0">
                <a:latin typeface="Times New Roman"/>
                <a:cs typeface="Times New Roman"/>
              </a:rPr>
              <a:t> </a:t>
            </a:r>
            <a:r>
              <a:rPr sz="545" spc="-3" dirty="0">
                <a:latin typeface="Times New Roman"/>
                <a:cs typeface="Times New Roman"/>
              </a:rPr>
              <a:t>Granular</a:t>
            </a:r>
            <a:r>
              <a:rPr sz="545" dirty="0">
                <a:latin typeface="Times New Roman"/>
                <a:cs typeface="Times New Roman"/>
              </a:rPr>
              <a:t> </a:t>
            </a:r>
            <a:r>
              <a:rPr sz="545" spc="-3" dirty="0">
                <a:latin typeface="Times New Roman"/>
                <a:cs typeface="Times New Roman"/>
              </a:rPr>
              <a:t>Access</a:t>
            </a:r>
            <a:r>
              <a:rPr sz="545" dirty="0">
                <a:latin typeface="Times New Roman"/>
                <a:cs typeface="Times New Roman"/>
              </a:rPr>
              <a:t> </a:t>
            </a:r>
            <a:r>
              <a:rPr sz="545" spc="-3" dirty="0">
                <a:latin typeface="Times New Roman"/>
                <a:cs typeface="Times New Roman"/>
              </a:rPr>
              <a:t>Control</a:t>
            </a:r>
            <a:r>
              <a:rPr sz="545" dirty="0">
                <a:latin typeface="Times New Roman"/>
                <a:cs typeface="Times New Roman"/>
              </a:rPr>
              <a:t> </a:t>
            </a:r>
            <a:r>
              <a:rPr sz="545" spc="-3" dirty="0">
                <a:latin typeface="Times New Roman"/>
                <a:cs typeface="Times New Roman"/>
              </a:rPr>
              <a:t>to</a:t>
            </a:r>
            <a:r>
              <a:rPr sz="545" dirty="0">
                <a:latin typeface="Times New Roman"/>
                <a:cs typeface="Times New Roman"/>
              </a:rPr>
              <a:t> </a:t>
            </a:r>
            <a:r>
              <a:rPr sz="545" spc="-3" dirty="0">
                <a:latin typeface="Times New Roman"/>
                <a:cs typeface="Times New Roman"/>
              </a:rPr>
              <a:t>Electronic</a:t>
            </a:r>
            <a:r>
              <a:rPr sz="545" dirty="0">
                <a:latin typeface="Times New Roman"/>
                <a:cs typeface="Times New Roman"/>
              </a:rPr>
              <a:t> </a:t>
            </a:r>
            <a:r>
              <a:rPr sz="545" spc="-3" dirty="0">
                <a:latin typeface="Times New Roman"/>
                <a:cs typeface="Times New Roman"/>
              </a:rPr>
              <a:t>Medical</a:t>
            </a:r>
            <a:r>
              <a:rPr sz="545" dirty="0">
                <a:latin typeface="Times New Roman"/>
                <a:cs typeface="Times New Roman"/>
              </a:rPr>
              <a:t> </a:t>
            </a:r>
            <a:r>
              <a:rPr sz="545" spc="-3" dirty="0">
                <a:latin typeface="Times New Roman"/>
                <a:cs typeface="Times New Roman"/>
              </a:rPr>
              <a:t>Records </a:t>
            </a:r>
            <a:r>
              <a:rPr sz="545" spc="-126" dirty="0">
                <a:latin typeface="Times New Roman"/>
                <a:cs typeface="Times New Roman"/>
              </a:rPr>
              <a:t> </a:t>
            </a:r>
            <a:r>
              <a:rPr sz="545" spc="-10" dirty="0">
                <a:latin typeface="Times New Roman"/>
                <a:cs typeface="Times New Roman"/>
              </a:rPr>
              <a:t>(EMR).”</a:t>
            </a:r>
            <a:r>
              <a:rPr sz="545" spc="-7" dirty="0">
                <a:latin typeface="Times New Roman"/>
                <a:cs typeface="Times New Roman"/>
              </a:rPr>
              <a:t> </a:t>
            </a:r>
            <a:r>
              <a:rPr sz="545" spc="-3" dirty="0">
                <a:latin typeface="Times New Roman"/>
                <a:cs typeface="Times New Roman"/>
              </a:rPr>
              <a:t>In</a:t>
            </a:r>
            <a:r>
              <a:rPr sz="545" dirty="0">
                <a:latin typeface="Times New Roman"/>
                <a:cs typeface="Times New Roman"/>
              </a:rPr>
              <a:t> </a:t>
            </a:r>
            <a:r>
              <a:rPr sz="545" spc="-3" dirty="0">
                <a:latin typeface="Times New Roman"/>
                <a:cs typeface="Times New Roman"/>
              </a:rPr>
              <a:t>2018</a:t>
            </a:r>
            <a:r>
              <a:rPr sz="545" dirty="0">
                <a:latin typeface="Times New Roman"/>
                <a:cs typeface="Times New Roman"/>
              </a:rPr>
              <a:t> </a:t>
            </a:r>
            <a:r>
              <a:rPr sz="545" spc="-3" dirty="0">
                <a:latin typeface="Times New Roman"/>
                <a:cs typeface="Times New Roman"/>
              </a:rPr>
              <a:t>IEEE</a:t>
            </a:r>
            <a:r>
              <a:rPr sz="545" dirty="0">
                <a:latin typeface="Times New Roman"/>
                <a:cs typeface="Times New Roman"/>
              </a:rPr>
              <a:t> </a:t>
            </a:r>
            <a:r>
              <a:rPr sz="545" spc="-3" dirty="0">
                <a:latin typeface="Times New Roman"/>
                <a:cs typeface="Times New Roman"/>
              </a:rPr>
              <a:t>International</a:t>
            </a:r>
            <a:r>
              <a:rPr sz="545" dirty="0">
                <a:latin typeface="Times New Roman"/>
                <a:cs typeface="Times New Roman"/>
              </a:rPr>
              <a:t> </a:t>
            </a:r>
            <a:r>
              <a:rPr sz="545" spc="-3" dirty="0">
                <a:latin typeface="Times New Roman"/>
                <a:cs typeface="Times New Roman"/>
              </a:rPr>
              <a:t>Conference</a:t>
            </a:r>
            <a:r>
              <a:rPr sz="545" dirty="0">
                <a:latin typeface="Times New Roman"/>
                <a:cs typeface="Times New Roman"/>
              </a:rPr>
              <a:t> </a:t>
            </a:r>
            <a:r>
              <a:rPr sz="545" spc="-3" dirty="0">
                <a:latin typeface="Times New Roman"/>
                <a:cs typeface="Times New Roman"/>
              </a:rPr>
              <a:t>on</a:t>
            </a:r>
            <a:r>
              <a:rPr sz="545" dirty="0">
                <a:latin typeface="Times New Roman"/>
                <a:cs typeface="Times New Roman"/>
              </a:rPr>
              <a:t> </a:t>
            </a:r>
            <a:r>
              <a:rPr sz="545" spc="-3" dirty="0">
                <a:latin typeface="Times New Roman"/>
                <a:cs typeface="Times New Roman"/>
              </a:rPr>
              <a:t>Communications </a:t>
            </a:r>
            <a:r>
              <a:rPr sz="545" dirty="0">
                <a:latin typeface="Times New Roman"/>
                <a:cs typeface="Times New Roman"/>
              </a:rPr>
              <a:t> </a:t>
            </a:r>
            <a:r>
              <a:rPr sz="545" spc="-3" dirty="0">
                <a:latin typeface="Times New Roman"/>
                <a:cs typeface="Times New Roman"/>
              </a:rPr>
              <a:t>(ICC),</a:t>
            </a:r>
            <a:r>
              <a:rPr sz="545" spc="48"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1-6.</a:t>
            </a:r>
            <a:r>
              <a:rPr sz="545" spc="51"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7"/>
              </a:spcBef>
              <a:buAutoNum type="arabicPlain" startAt="3"/>
              <a:tabLst>
                <a:tab pos="132481" algn="l"/>
              </a:tabLst>
            </a:pPr>
            <a:r>
              <a:rPr sz="545" spc="-3" dirty="0">
                <a:latin typeface="Times New Roman"/>
                <a:cs typeface="Times New Roman"/>
              </a:rPr>
              <a:t>Chintarlapallireddy </a:t>
            </a:r>
            <a:r>
              <a:rPr sz="545" spc="-10" dirty="0">
                <a:latin typeface="Times New Roman"/>
                <a:cs typeface="Times New Roman"/>
              </a:rPr>
              <a:t>Yaswanth </a:t>
            </a:r>
            <a:r>
              <a:rPr sz="545" spc="-3" dirty="0">
                <a:latin typeface="Times New Roman"/>
                <a:cs typeface="Times New Roman"/>
              </a:rPr>
              <a:t>Simha, Harshini V </a:t>
            </a:r>
            <a:r>
              <a:rPr sz="545" spc="14" dirty="0">
                <a:latin typeface="Times New Roman"/>
                <a:cs typeface="Times New Roman"/>
              </a:rPr>
              <a:t>M, </a:t>
            </a:r>
            <a:r>
              <a:rPr sz="545" spc="27" dirty="0">
                <a:latin typeface="Times New Roman"/>
                <a:cs typeface="Times New Roman"/>
              </a:rPr>
              <a:t>L V </a:t>
            </a:r>
            <a:r>
              <a:rPr sz="545" spc="-3" dirty="0">
                <a:latin typeface="Times New Roman"/>
                <a:cs typeface="Times New Roman"/>
              </a:rPr>
              <a:t>S Raghuvamsi, </a:t>
            </a:r>
            <a:r>
              <a:rPr sz="545" dirty="0">
                <a:latin typeface="Times New Roman"/>
                <a:cs typeface="Times New Roman"/>
              </a:rPr>
              <a:t> </a:t>
            </a:r>
            <a:r>
              <a:rPr sz="545" spc="-3" dirty="0">
                <a:latin typeface="Times New Roman"/>
                <a:cs typeface="Times New Roman"/>
              </a:rPr>
              <a:t>Manjunath R </a:t>
            </a:r>
            <a:r>
              <a:rPr sz="545" spc="-7" dirty="0">
                <a:latin typeface="Times New Roman"/>
                <a:cs typeface="Times New Roman"/>
              </a:rPr>
              <a:t>Kounte, </a:t>
            </a:r>
            <a:r>
              <a:rPr sz="545" spc="-3" dirty="0">
                <a:latin typeface="Times New Roman"/>
                <a:cs typeface="Times New Roman"/>
              </a:rPr>
              <a:t>”Enabling </a:t>
            </a:r>
            <a:r>
              <a:rPr sz="545" spc="-7" dirty="0">
                <a:latin typeface="Times New Roman"/>
                <a:cs typeface="Times New Roman"/>
              </a:rPr>
              <a:t>Technologies </a:t>
            </a:r>
            <a:r>
              <a:rPr sz="545" spc="-3" dirty="0">
                <a:latin typeface="Times New Roman"/>
                <a:cs typeface="Times New Roman"/>
              </a:rPr>
              <a:t>for Internet of Things</a:t>
            </a:r>
            <a:r>
              <a:rPr sz="545" dirty="0">
                <a:latin typeface="Times New Roman"/>
                <a:cs typeface="Times New Roman"/>
              </a:rPr>
              <a:t> </a:t>
            </a:r>
            <a:r>
              <a:rPr sz="545" spc="-3" dirty="0">
                <a:latin typeface="Times New Roman"/>
                <a:cs typeface="Times New Roman"/>
              </a:rPr>
              <a:t>Its </a:t>
            </a:r>
            <a:r>
              <a:rPr sz="545" dirty="0">
                <a:latin typeface="Times New Roman"/>
                <a:cs typeface="Times New Roman"/>
              </a:rPr>
              <a:t> </a:t>
            </a:r>
            <a:r>
              <a:rPr sz="545" spc="-3" dirty="0">
                <a:latin typeface="Times New Roman"/>
                <a:cs typeface="Times New Roman"/>
              </a:rPr>
              <a:t>Security</a:t>
            </a:r>
            <a:r>
              <a:rPr sz="545" dirty="0">
                <a:latin typeface="Times New Roman"/>
                <a:cs typeface="Times New Roman"/>
              </a:rPr>
              <a:t> </a:t>
            </a:r>
            <a:r>
              <a:rPr sz="545" spc="-3" dirty="0">
                <a:latin typeface="Times New Roman"/>
                <a:cs typeface="Times New Roman"/>
              </a:rPr>
              <a:t>issues”,</a:t>
            </a:r>
            <a:r>
              <a:rPr sz="545" dirty="0">
                <a:latin typeface="Times New Roman"/>
                <a:cs typeface="Times New Roman"/>
              </a:rPr>
              <a:t> </a:t>
            </a:r>
            <a:r>
              <a:rPr sz="545" spc="-3" dirty="0">
                <a:latin typeface="Times New Roman"/>
                <a:cs typeface="Times New Roman"/>
              </a:rPr>
              <a:t>Second</a:t>
            </a:r>
            <a:r>
              <a:rPr sz="545" dirty="0">
                <a:latin typeface="Times New Roman"/>
                <a:cs typeface="Times New Roman"/>
              </a:rPr>
              <a:t> </a:t>
            </a:r>
            <a:r>
              <a:rPr sz="545" spc="-3" dirty="0">
                <a:latin typeface="Times New Roman"/>
                <a:cs typeface="Times New Roman"/>
              </a:rPr>
              <a:t>International</a:t>
            </a:r>
            <a:r>
              <a:rPr sz="545" dirty="0">
                <a:latin typeface="Times New Roman"/>
                <a:cs typeface="Times New Roman"/>
              </a:rPr>
              <a:t> </a:t>
            </a:r>
            <a:r>
              <a:rPr sz="545" spc="-3" dirty="0">
                <a:latin typeface="Times New Roman"/>
                <a:cs typeface="Times New Roman"/>
              </a:rPr>
              <a:t>Conference</a:t>
            </a:r>
            <a:r>
              <a:rPr sz="545" dirty="0">
                <a:latin typeface="Times New Roman"/>
                <a:cs typeface="Times New Roman"/>
              </a:rPr>
              <a:t> </a:t>
            </a:r>
            <a:r>
              <a:rPr sz="545" spc="-3" dirty="0">
                <a:latin typeface="Times New Roman"/>
                <a:cs typeface="Times New Roman"/>
              </a:rPr>
              <a:t>on</a:t>
            </a:r>
            <a:r>
              <a:rPr sz="545" dirty="0">
                <a:latin typeface="Times New Roman"/>
                <a:cs typeface="Times New Roman"/>
              </a:rPr>
              <a:t> </a:t>
            </a:r>
            <a:r>
              <a:rPr sz="545" spc="-3" dirty="0">
                <a:latin typeface="Times New Roman"/>
                <a:cs typeface="Times New Roman"/>
              </a:rPr>
              <a:t>Intelligent</a:t>
            </a:r>
            <a:r>
              <a:rPr sz="545" dirty="0">
                <a:latin typeface="Times New Roman"/>
                <a:cs typeface="Times New Roman"/>
              </a:rPr>
              <a:t> </a:t>
            </a:r>
            <a:r>
              <a:rPr sz="545" spc="-3" dirty="0">
                <a:latin typeface="Times New Roman"/>
                <a:cs typeface="Times New Roman"/>
              </a:rPr>
              <a:t>Com- </a:t>
            </a:r>
            <a:r>
              <a:rPr sz="545" spc="-130" dirty="0">
                <a:latin typeface="Times New Roman"/>
                <a:cs typeface="Times New Roman"/>
              </a:rPr>
              <a:t> </a:t>
            </a:r>
            <a:r>
              <a:rPr sz="545" spc="-3" dirty="0">
                <a:latin typeface="Times New Roman"/>
                <a:cs typeface="Times New Roman"/>
              </a:rPr>
              <a:t>puting and Control Systems (ICICCS 2018), Madurai, India, 14-15 June </a:t>
            </a:r>
            <a:r>
              <a:rPr sz="545" dirty="0">
                <a:latin typeface="Times New Roman"/>
                <a:cs typeface="Times New Roman"/>
              </a:rPr>
              <a:t> </a:t>
            </a:r>
            <a:r>
              <a:rPr sz="545" spc="-3" dirty="0">
                <a:latin typeface="Times New Roman"/>
                <a:cs typeface="Times New Roman"/>
              </a:rPr>
              <a:t>2018,</a:t>
            </a:r>
            <a:r>
              <a:rPr sz="545" spc="48"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1849-1852</a:t>
            </a:r>
            <a:endParaRPr sz="545" dirty="0">
              <a:latin typeface="Times New Roman"/>
              <a:cs typeface="Times New Roman"/>
            </a:endParaRPr>
          </a:p>
          <a:p>
            <a:pPr marL="132048" marR="3464" indent="-123822" algn="just">
              <a:lnSpc>
                <a:spcPts val="614"/>
              </a:lnSpc>
              <a:spcBef>
                <a:spcPts val="3"/>
              </a:spcBef>
              <a:buAutoNum type="arabicPlain" startAt="3"/>
              <a:tabLst>
                <a:tab pos="167116" algn="l"/>
              </a:tabLst>
            </a:pPr>
            <a:r>
              <a:rPr sz="545" spc="-10" dirty="0">
                <a:latin typeface="Times New Roman"/>
                <a:cs typeface="Times New Roman"/>
              </a:rPr>
              <a:t>Wehbe,</a:t>
            </a:r>
            <a:r>
              <a:rPr sz="545" spc="-7" dirty="0">
                <a:latin typeface="Times New Roman"/>
                <a:cs typeface="Times New Roman"/>
              </a:rPr>
              <a:t> </a:t>
            </a:r>
            <a:r>
              <a:rPr sz="545" spc="-10" dirty="0">
                <a:latin typeface="Times New Roman"/>
                <a:cs typeface="Times New Roman"/>
              </a:rPr>
              <a:t>Youssef,</a:t>
            </a:r>
            <a:r>
              <a:rPr sz="545" spc="-7" dirty="0">
                <a:latin typeface="Times New Roman"/>
                <a:cs typeface="Times New Roman"/>
              </a:rPr>
              <a:t> </a:t>
            </a:r>
            <a:r>
              <a:rPr sz="545" spc="-3" dirty="0">
                <a:latin typeface="Times New Roman"/>
                <a:cs typeface="Times New Roman"/>
              </a:rPr>
              <a:t>Mohamed</a:t>
            </a:r>
            <a:r>
              <a:rPr sz="545" dirty="0">
                <a:latin typeface="Times New Roman"/>
                <a:cs typeface="Times New Roman"/>
              </a:rPr>
              <a:t> </a:t>
            </a:r>
            <a:r>
              <a:rPr sz="545" spc="-3" dirty="0">
                <a:latin typeface="Times New Roman"/>
                <a:cs typeface="Times New Roman"/>
              </a:rPr>
              <a:t>Al</a:t>
            </a:r>
            <a:r>
              <a:rPr sz="545" dirty="0">
                <a:latin typeface="Times New Roman"/>
                <a:cs typeface="Times New Roman"/>
              </a:rPr>
              <a:t> </a:t>
            </a:r>
            <a:r>
              <a:rPr sz="545" spc="-3" dirty="0">
                <a:latin typeface="Times New Roman"/>
                <a:cs typeface="Times New Roman"/>
              </a:rPr>
              <a:t>Zaabi,</a:t>
            </a:r>
            <a:r>
              <a:rPr sz="545" dirty="0">
                <a:latin typeface="Times New Roman"/>
                <a:cs typeface="Times New Roman"/>
              </a:rPr>
              <a:t> </a:t>
            </a:r>
            <a:r>
              <a:rPr sz="545" spc="-3" dirty="0">
                <a:latin typeface="Times New Roman"/>
                <a:cs typeface="Times New Roman"/>
              </a:rPr>
              <a:t>and</a:t>
            </a:r>
            <a:r>
              <a:rPr sz="545" spc="133" dirty="0">
                <a:latin typeface="Times New Roman"/>
                <a:cs typeface="Times New Roman"/>
              </a:rPr>
              <a:t> </a:t>
            </a:r>
            <a:r>
              <a:rPr sz="545" spc="-7" dirty="0">
                <a:latin typeface="Times New Roman"/>
                <a:cs typeface="Times New Roman"/>
              </a:rPr>
              <a:t>Davor</a:t>
            </a:r>
            <a:r>
              <a:rPr sz="545" spc="126" dirty="0">
                <a:latin typeface="Times New Roman"/>
                <a:cs typeface="Times New Roman"/>
              </a:rPr>
              <a:t> </a:t>
            </a:r>
            <a:r>
              <a:rPr sz="545" spc="-3" dirty="0">
                <a:latin typeface="Times New Roman"/>
                <a:cs typeface="Times New Roman"/>
              </a:rPr>
              <a:t>Svetinovic. </a:t>
            </a:r>
            <a:r>
              <a:rPr sz="545" spc="-126" dirty="0">
                <a:latin typeface="Times New Roman"/>
                <a:cs typeface="Times New Roman"/>
              </a:rPr>
              <a:t> </a:t>
            </a:r>
            <a:r>
              <a:rPr sz="545" spc="-3" dirty="0">
                <a:latin typeface="Times New Roman"/>
                <a:cs typeface="Times New Roman"/>
              </a:rPr>
              <a:t>”Blockchain</a:t>
            </a:r>
            <a:r>
              <a:rPr sz="545" dirty="0">
                <a:latin typeface="Times New Roman"/>
                <a:cs typeface="Times New Roman"/>
              </a:rPr>
              <a:t> </a:t>
            </a:r>
            <a:r>
              <a:rPr sz="545" spc="-3" dirty="0">
                <a:latin typeface="Times New Roman"/>
                <a:cs typeface="Times New Roman"/>
              </a:rPr>
              <a:t>AI</a:t>
            </a:r>
            <a:r>
              <a:rPr sz="545" dirty="0">
                <a:latin typeface="Times New Roman"/>
                <a:cs typeface="Times New Roman"/>
              </a:rPr>
              <a:t> </a:t>
            </a:r>
            <a:r>
              <a:rPr sz="545" spc="-3" dirty="0">
                <a:latin typeface="Times New Roman"/>
                <a:cs typeface="Times New Roman"/>
              </a:rPr>
              <a:t>Framework</a:t>
            </a:r>
            <a:r>
              <a:rPr sz="545" dirty="0">
                <a:latin typeface="Times New Roman"/>
                <a:cs typeface="Times New Roman"/>
              </a:rPr>
              <a:t> </a:t>
            </a:r>
            <a:r>
              <a:rPr sz="545" spc="-3" dirty="0">
                <a:latin typeface="Times New Roman"/>
                <a:cs typeface="Times New Roman"/>
              </a:rPr>
              <a:t>for</a:t>
            </a:r>
            <a:r>
              <a:rPr sz="545" dirty="0">
                <a:latin typeface="Times New Roman"/>
                <a:cs typeface="Times New Roman"/>
              </a:rPr>
              <a:t> </a:t>
            </a:r>
            <a:r>
              <a:rPr sz="545" spc="-3" dirty="0">
                <a:latin typeface="Times New Roman"/>
                <a:cs typeface="Times New Roman"/>
              </a:rPr>
              <a:t>Healthcare</a:t>
            </a:r>
            <a:r>
              <a:rPr sz="545" dirty="0">
                <a:latin typeface="Times New Roman"/>
                <a:cs typeface="Times New Roman"/>
              </a:rPr>
              <a:t> </a:t>
            </a:r>
            <a:r>
              <a:rPr sz="545" spc="-3" dirty="0">
                <a:latin typeface="Times New Roman"/>
                <a:cs typeface="Times New Roman"/>
              </a:rPr>
              <a:t>Records</a:t>
            </a:r>
            <a:r>
              <a:rPr sz="545" dirty="0">
                <a:latin typeface="Times New Roman"/>
                <a:cs typeface="Times New Roman"/>
              </a:rPr>
              <a:t> </a:t>
            </a:r>
            <a:r>
              <a:rPr sz="545" spc="-3" dirty="0">
                <a:latin typeface="Times New Roman"/>
                <a:cs typeface="Times New Roman"/>
              </a:rPr>
              <a:t>Management: </a:t>
            </a:r>
            <a:r>
              <a:rPr sz="545" dirty="0">
                <a:latin typeface="Times New Roman"/>
                <a:cs typeface="Times New Roman"/>
              </a:rPr>
              <a:t> </a:t>
            </a:r>
            <a:r>
              <a:rPr sz="545" spc="-3" dirty="0">
                <a:latin typeface="Times New Roman"/>
                <a:cs typeface="Times New Roman"/>
              </a:rPr>
              <a:t>Constrained</a:t>
            </a:r>
            <a:r>
              <a:rPr sz="545" dirty="0">
                <a:latin typeface="Times New Roman"/>
                <a:cs typeface="Times New Roman"/>
              </a:rPr>
              <a:t> </a:t>
            </a:r>
            <a:r>
              <a:rPr sz="545" spc="-3" dirty="0">
                <a:latin typeface="Times New Roman"/>
                <a:cs typeface="Times New Roman"/>
              </a:rPr>
              <a:t>Goal</a:t>
            </a:r>
            <a:r>
              <a:rPr sz="545" dirty="0">
                <a:latin typeface="Times New Roman"/>
                <a:cs typeface="Times New Roman"/>
              </a:rPr>
              <a:t> </a:t>
            </a:r>
            <a:r>
              <a:rPr sz="545" spc="-7" dirty="0">
                <a:latin typeface="Times New Roman"/>
                <a:cs typeface="Times New Roman"/>
              </a:rPr>
              <a:t>Model.”</a:t>
            </a:r>
            <a:r>
              <a:rPr sz="545" spc="-3" dirty="0">
                <a:latin typeface="Times New Roman"/>
                <a:cs typeface="Times New Roman"/>
              </a:rPr>
              <a:t> In</a:t>
            </a:r>
            <a:r>
              <a:rPr sz="545" dirty="0">
                <a:latin typeface="Times New Roman"/>
                <a:cs typeface="Times New Roman"/>
              </a:rPr>
              <a:t> </a:t>
            </a:r>
            <a:r>
              <a:rPr sz="545" spc="-3" dirty="0">
                <a:latin typeface="Times New Roman"/>
                <a:cs typeface="Times New Roman"/>
              </a:rPr>
              <a:t>2018</a:t>
            </a:r>
            <a:r>
              <a:rPr sz="545" dirty="0">
                <a:latin typeface="Times New Roman"/>
                <a:cs typeface="Times New Roman"/>
              </a:rPr>
              <a:t> </a:t>
            </a:r>
            <a:r>
              <a:rPr sz="545" spc="-3" dirty="0">
                <a:latin typeface="Times New Roman"/>
                <a:cs typeface="Times New Roman"/>
              </a:rPr>
              <a:t>26th</a:t>
            </a:r>
            <a:r>
              <a:rPr sz="545" dirty="0">
                <a:latin typeface="Times New Roman"/>
                <a:cs typeface="Times New Roman"/>
              </a:rPr>
              <a:t> </a:t>
            </a:r>
            <a:r>
              <a:rPr sz="545" spc="-3" dirty="0">
                <a:latin typeface="Times New Roman"/>
                <a:cs typeface="Times New Roman"/>
              </a:rPr>
              <a:t>Telecommunications</a:t>
            </a:r>
            <a:r>
              <a:rPr sz="545" dirty="0">
                <a:latin typeface="Times New Roman"/>
                <a:cs typeface="Times New Roman"/>
              </a:rPr>
              <a:t> </a:t>
            </a:r>
            <a:r>
              <a:rPr sz="545" spc="-3" dirty="0">
                <a:latin typeface="Times New Roman"/>
                <a:cs typeface="Times New Roman"/>
              </a:rPr>
              <a:t>Forum </a:t>
            </a:r>
            <a:r>
              <a:rPr sz="545" dirty="0">
                <a:latin typeface="Times New Roman"/>
                <a:cs typeface="Times New Roman"/>
              </a:rPr>
              <a:t> </a:t>
            </a:r>
            <a:r>
              <a:rPr sz="545" spc="-3" dirty="0">
                <a:latin typeface="Times New Roman"/>
                <a:cs typeface="Times New Roman"/>
              </a:rPr>
              <a:t>(TELFOR),</a:t>
            </a:r>
            <a:r>
              <a:rPr sz="545" spc="51"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420-425.</a:t>
            </a:r>
            <a:r>
              <a:rPr sz="545" spc="51"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7"/>
              </a:spcBef>
              <a:buAutoNum type="arabicPlain" startAt="3"/>
              <a:tabLst>
                <a:tab pos="167116" algn="l"/>
              </a:tabLst>
            </a:pPr>
            <a:r>
              <a:rPr sz="545" spc="-10" dirty="0">
                <a:latin typeface="Times New Roman"/>
                <a:cs typeface="Times New Roman"/>
              </a:rPr>
              <a:t>Novikov, </a:t>
            </a:r>
            <a:r>
              <a:rPr sz="545" spc="-7" dirty="0">
                <a:latin typeface="Times New Roman"/>
                <a:cs typeface="Times New Roman"/>
              </a:rPr>
              <a:t>Sergey </a:t>
            </a:r>
            <a:r>
              <a:rPr sz="545" spc="-24" dirty="0">
                <a:latin typeface="Times New Roman"/>
                <a:cs typeface="Times New Roman"/>
              </a:rPr>
              <a:t>P., </a:t>
            </a:r>
            <a:r>
              <a:rPr sz="545" spc="-7" dirty="0">
                <a:latin typeface="Times New Roman"/>
                <a:cs typeface="Times New Roman"/>
              </a:rPr>
              <a:t>Oleg </a:t>
            </a:r>
            <a:r>
              <a:rPr sz="545" spc="-3" dirty="0">
                <a:latin typeface="Times New Roman"/>
                <a:cs typeface="Times New Roman"/>
              </a:rPr>
              <a:t>D. </a:t>
            </a:r>
            <a:r>
              <a:rPr sz="545" spc="-10" dirty="0">
                <a:latin typeface="Times New Roman"/>
                <a:cs typeface="Times New Roman"/>
              </a:rPr>
              <a:t>Kazakov, </a:t>
            </a:r>
            <a:r>
              <a:rPr sz="545" spc="-3" dirty="0">
                <a:latin typeface="Times New Roman"/>
                <a:cs typeface="Times New Roman"/>
              </a:rPr>
              <a:t>Natalya A. Kulagina, and Natalya </a:t>
            </a:r>
            <a:r>
              <a:rPr sz="545" dirty="0">
                <a:latin typeface="Times New Roman"/>
                <a:cs typeface="Times New Roman"/>
              </a:rPr>
              <a:t> </a:t>
            </a:r>
            <a:r>
              <a:rPr sz="545" spc="-34" dirty="0">
                <a:latin typeface="Times New Roman"/>
                <a:cs typeface="Times New Roman"/>
              </a:rPr>
              <a:t>Yu</a:t>
            </a:r>
            <a:r>
              <a:rPr sz="545" spc="-31" dirty="0">
                <a:latin typeface="Times New Roman"/>
                <a:cs typeface="Times New Roman"/>
              </a:rPr>
              <a:t> </a:t>
            </a:r>
            <a:r>
              <a:rPr sz="545" spc="-3" dirty="0">
                <a:latin typeface="Times New Roman"/>
                <a:cs typeface="Times New Roman"/>
              </a:rPr>
              <a:t>Azarenko.</a:t>
            </a:r>
            <a:r>
              <a:rPr sz="545" dirty="0">
                <a:latin typeface="Times New Roman"/>
                <a:cs typeface="Times New Roman"/>
              </a:rPr>
              <a:t> </a:t>
            </a:r>
            <a:r>
              <a:rPr sz="545" spc="-3" dirty="0">
                <a:latin typeface="Times New Roman"/>
                <a:cs typeface="Times New Roman"/>
              </a:rPr>
              <a:t>”Blockchain</a:t>
            </a:r>
            <a:r>
              <a:rPr sz="545" dirty="0">
                <a:latin typeface="Times New Roman"/>
                <a:cs typeface="Times New Roman"/>
              </a:rPr>
              <a:t> </a:t>
            </a:r>
            <a:r>
              <a:rPr sz="545" spc="-3" dirty="0">
                <a:latin typeface="Times New Roman"/>
                <a:cs typeface="Times New Roman"/>
              </a:rPr>
              <a:t>and</a:t>
            </a:r>
            <a:r>
              <a:rPr sz="545" dirty="0">
                <a:latin typeface="Times New Roman"/>
                <a:cs typeface="Times New Roman"/>
              </a:rPr>
              <a:t> </a:t>
            </a:r>
            <a:r>
              <a:rPr sz="545" spc="-3" dirty="0">
                <a:latin typeface="Times New Roman"/>
                <a:cs typeface="Times New Roman"/>
              </a:rPr>
              <a:t>Smart</a:t>
            </a:r>
            <a:r>
              <a:rPr sz="545" dirty="0">
                <a:latin typeface="Times New Roman"/>
                <a:cs typeface="Times New Roman"/>
              </a:rPr>
              <a:t> </a:t>
            </a:r>
            <a:r>
              <a:rPr sz="545" spc="-3" dirty="0">
                <a:latin typeface="Times New Roman"/>
                <a:cs typeface="Times New Roman"/>
              </a:rPr>
              <a:t>Contracts</a:t>
            </a:r>
            <a:r>
              <a:rPr sz="545" spc="130" dirty="0">
                <a:latin typeface="Times New Roman"/>
                <a:cs typeface="Times New Roman"/>
              </a:rPr>
              <a:t> </a:t>
            </a:r>
            <a:r>
              <a:rPr sz="545" spc="-3" dirty="0">
                <a:latin typeface="Times New Roman"/>
                <a:cs typeface="Times New Roman"/>
              </a:rPr>
              <a:t>in</a:t>
            </a:r>
            <a:r>
              <a:rPr sz="545" spc="130" dirty="0">
                <a:latin typeface="Times New Roman"/>
                <a:cs typeface="Times New Roman"/>
              </a:rPr>
              <a:t> </a:t>
            </a:r>
            <a:r>
              <a:rPr sz="545" spc="-3" dirty="0">
                <a:latin typeface="Times New Roman"/>
                <a:cs typeface="Times New Roman"/>
              </a:rPr>
              <a:t>a</a:t>
            </a:r>
            <a:r>
              <a:rPr sz="545" spc="130" dirty="0">
                <a:latin typeface="Times New Roman"/>
                <a:cs typeface="Times New Roman"/>
              </a:rPr>
              <a:t> </a:t>
            </a:r>
            <a:r>
              <a:rPr sz="545" spc="-3" dirty="0">
                <a:latin typeface="Times New Roman"/>
                <a:cs typeface="Times New Roman"/>
              </a:rPr>
              <a:t>Decentralized </a:t>
            </a:r>
            <a:r>
              <a:rPr sz="545" dirty="0">
                <a:latin typeface="Times New Roman"/>
                <a:cs typeface="Times New Roman"/>
              </a:rPr>
              <a:t> </a:t>
            </a:r>
            <a:r>
              <a:rPr sz="545" spc="-3" dirty="0">
                <a:latin typeface="Times New Roman"/>
                <a:cs typeface="Times New Roman"/>
              </a:rPr>
              <a:t>Health Infrastructure.” In 2018 IEEE International Conference” Quality </a:t>
            </a:r>
            <a:r>
              <a:rPr sz="545" dirty="0">
                <a:latin typeface="Times New Roman"/>
                <a:cs typeface="Times New Roman"/>
              </a:rPr>
              <a:t> </a:t>
            </a:r>
            <a:r>
              <a:rPr sz="545" spc="-3" dirty="0">
                <a:latin typeface="Times New Roman"/>
                <a:cs typeface="Times New Roman"/>
              </a:rPr>
              <a:t>Management, Transport and Information </a:t>
            </a:r>
            <a:r>
              <a:rPr sz="545" spc="-7" dirty="0">
                <a:latin typeface="Times New Roman"/>
                <a:cs typeface="Times New Roman"/>
              </a:rPr>
              <a:t>Security, </a:t>
            </a:r>
            <a:r>
              <a:rPr sz="545" spc="-3" dirty="0">
                <a:latin typeface="Times New Roman"/>
                <a:cs typeface="Times New Roman"/>
              </a:rPr>
              <a:t>Information </a:t>
            </a:r>
            <a:r>
              <a:rPr sz="545" spc="-7" dirty="0">
                <a:latin typeface="Times New Roman"/>
                <a:cs typeface="Times New Roman"/>
              </a:rPr>
              <a:t>Technolo- </a:t>
            </a:r>
            <a:r>
              <a:rPr sz="545" spc="-3" dirty="0">
                <a:latin typeface="Times New Roman"/>
                <a:cs typeface="Times New Roman"/>
              </a:rPr>
              <a:t> gies”(ITQMIS),</a:t>
            </a:r>
            <a:r>
              <a:rPr sz="545" spc="51"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697-703.</a:t>
            </a:r>
            <a:r>
              <a:rPr sz="545" spc="51"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3"/>
              </a:spcBef>
              <a:buAutoNum type="arabicPlain" startAt="3"/>
              <a:tabLst>
                <a:tab pos="167116" algn="l"/>
              </a:tabLst>
            </a:pPr>
            <a:r>
              <a:rPr sz="545" spc="-3" dirty="0">
                <a:latin typeface="Times New Roman"/>
                <a:cs typeface="Times New Roman"/>
              </a:rPr>
              <a:t>Jiang,</a:t>
            </a:r>
            <a:r>
              <a:rPr sz="545" dirty="0">
                <a:latin typeface="Times New Roman"/>
                <a:cs typeface="Times New Roman"/>
              </a:rPr>
              <a:t> </a:t>
            </a:r>
            <a:r>
              <a:rPr sz="545" spc="-3" dirty="0">
                <a:latin typeface="Times New Roman"/>
                <a:cs typeface="Times New Roman"/>
              </a:rPr>
              <a:t>Shan,</a:t>
            </a:r>
            <a:r>
              <a:rPr sz="545" dirty="0">
                <a:latin typeface="Times New Roman"/>
                <a:cs typeface="Times New Roman"/>
              </a:rPr>
              <a:t> </a:t>
            </a:r>
            <a:r>
              <a:rPr sz="545" spc="-3" dirty="0">
                <a:latin typeface="Times New Roman"/>
                <a:cs typeface="Times New Roman"/>
              </a:rPr>
              <a:t>Jiannong</a:t>
            </a:r>
            <a:r>
              <a:rPr sz="545" dirty="0">
                <a:latin typeface="Times New Roman"/>
                <a:cs typeface="Times New Roman"/>
              </a:rPr>
              <a:t> </a:t>
            </a:r>
            <a:r>
              <a:rPr sz="545" spc="-3" dirty="0">
                <a:latin typeface="Times New Roman"/>
                <a:cs typeface="Times New Roman"/>
              </a:rPr>
              <a:t>Cao,</a:t>
            </a:r>
            <a:r>
              <a:rPr sz="545" spc="130" dirty="0">
                <a:latin typeface="Times New Roman"/>
                <a:cs typeface="Times New Roman"/>
              </a:rPr>
              <a:t> </a:t>
            </a:r>
            <a:r>
              <a:rPr sz="545" spc="-3" dirty="0">
                <a:latin typeface="Times New Roman"/>
                <a:cs typeface="Times New Roman"/>
              </a:rPr>
              <a:t>Hanqing</a:t>
            </a:r>
            <a:r>
              <a:rPr sz="545" spc="130" dirty="0">
                <a:latin typeface="Times New Roman"/>
                <a:cs typeface="Times New Roman"/>
              </a:rPr>
              <a:t> </a:t>
            </a:r>
            <a:r>
              <a:rPr sz="545" spc="-10" dirty="0">
                <a:latin typeface="Times New Roman"/>
                <a:cs typeface="Times New Roman"/>
              </a:rPr>
              <a:t>Wu,</a:t>
            </a:r>
            <a:r>
              <a:rPr sz="545" spc="116" dirty="0">
                <a:latin typeface="Times New Roman"/>
                <a:cs typeface="Times New Roman"/>
              </a:rPr>
              <a:t> </a:t>
            </a:r>
            <a:r>
              <a:rPr sz="545" spc="-14" dirty="0">
                <a:latin typeface="Times New Roman"/>
                <a:cs typeface="Times New Roman"/>
              </a:rPr>
              <a:t>Yanni</a:t>
            </a:r>
            <a:r>
              <a:rPr sz="545" spc="109" dirty="0">
                <a:latin typeface="Times New Roman"/>
                <a:cs typeface="Times New Roman"/>
              </a:rPr>
              <a:t> </a:t>
            </a:r>
            <a:r>
              <a:rPr sz="545" spc="-14" dirty="0">
                <a:latin typeface="Times New Roman"/>
                <a:cs typeface="Times New Roman"/>
              </a:rPr>
              <a:t>Yang,</a:t>
            </a:r>
            <a:r>
              <a:rPr sz="545" spc="109" dirty="0">
                <a:latin typeface="Times New Roman"/>
                <a:cs typeface="Times New Roman"/>
              </a:rPr>
              <a:t> </a:t>
            </a:r>
            <a:r>
              <a:rPr sz="545" spc="-3" dirty="0">
                <a:latin typeface="Times New Roman"/>
                <a:cs typeface="Times New Roman"/>
              </a:rPr>
              <a:t>Mingyu</a:t>
            </a:r>
            <a:r>
              <a:rPr sz="545" spc="130" dirty="0">
                <a:latin typeface="Times New Roman"/>
                <a:cs typeface="Times New Roman"/>
              </a:rPr>
              <a:t> </a:t>
            </a:r>
            <a:r>
              <a:rPr sz="545" spc="-3" dirty="0">
                <a:latin typeface="Times New Roman"/>
                <a:cs typeface="Times New Roman"/>
              </a:rPr>
              <a:t>Ma, </a:t>
            </a:r>
            <a:r>
              <a:rPr sz="545" dirty="0">
                <a:latin typeface="Times New Roman"/>
                <a:cs typeface="Times New Roman"/>
              </a:rPr>
              <a:t> </a:t>
            </a:r>
            <a:r>
              <a:rPr sz="545" spc="-3" dirty="0">
                <a:latin typeface="Times New Roman"/>
                <a:cs typeface="Times New Roman"/>
              </a:rPr>
              <a:t>and</a:t>
            </a:r>
            <a:r>
              <a:rPr sz="545" dirty="0">
                <a:latin typeface="Times New Roman"/>
                <a:cs typeface="Times New Roman"/>
              </a:rPr>
              <a:t> </a:t>
            </a:r>
            <a:r>
              <a:rPr sz="545" spc="-3" dirty="0">
                <a:latin typeface="Times New Roman"/>
                <a:cs typeface="Times New Roman"/>
              </a:rPr>
              <a:t>Jianfei</a:t>
            </a:r>
            <a:r>
              <a:rPr sz="545" dirty="0">
                <a:latin typeface="Times New Roman"/>
                <a:cs typeface="Times New Roman"/>
              </a:rPr>
              <a:t> </a:t>
            </a:r>
            <a:r>
              <a:rPr sz="545" spc="-3" dirty="0">
                <a:latin typeface="Times New Roman"/>
                <a:cs typeface="Times New Roman"/>
              </a:rPr>
              <a:t>He.</a:t>
            </a:r>
            <a:r>
              <a:rPr sz="545" dirty="0">
                <a:latin typeface="Times New Roman"/>
                <a:cs typeface="Times New Roman"/>
              </a:rPr>
              <a:t> </a:t>
            </a:r>
            <a:r>
              <a:rPr sz="545" spc="-3" dirty="0">
                <a:latin typeface="Times New Roman"/>
                <a:cs typeface="Times New Roman"/>
              </a:rPr>
              <a:t>”Blochie:</a:t>
            </a:r>
            <a:r>
              <a:rPr sz="545" dirty="0">
                <a:latin typeface="Times New Roman"/>
                <a:cs typeface="Times New Roman"/>
              </a:rPr>
              <a:t> </a:t>
            </a:r>
            <a:r>
              <a:rPr sz="545" spc="-3" dirty="0">
                <a:latin typeface="Times New Roman"/>
                <a:cs typeface="Times New Roman"/>
              </a:rPr>
              <a:t>a</a:t>
            </a:r>
            <a:r>
              <a:rPr sz="545" dirty="0">
                <a:latin typeface="Times New Roman"/>
                <a:cs typeface="Times New Roman"/>
              </a:rPr>
              <a:t> </a:t>
            </a:r>
            <a:r>
              <a:rPr sz="545" spc="-3" dirty="0">
                <a:latin typeface="Times New Roman"/>
                <a:cs typeface="Times New Roman"/>
              </a:rPr>
              <a:t>blockchain-based</a:t>
            </a:r>
            <a:r>
              <a:rPr sz="545" dirty="0">
                <a:latin typeface="Times New Roman"/>
                <a:cs typeface="Times New Roman"/>
              </a:rPr>
              <a:t> </a:t>
            </a:r>
            <a:r>
              <a:rPr sz="545" spc="-3" dirty="0">
                <a:latin typeface="Times New Roman"/>
                <a:cs typeface="Times New Roman"/>
              </a:rPr>
              <a:t>platform</a:t>
            </a:r>
            <a:r>
              <a:rPr sz="545" dirty="0">
                <a:latin typeface="Times New Roman"/>
                <a:cs typeface="Times New Roman"/>
              </a:rPr>
              <a:t> </a:t>
            </a:r>
            <a:r>
              <a:rPr sz="545" spc="-3" dirty="0">
                <a:latin typeface="Times New Roman"/>
                <a:cs typeface="Times New Roman"/>
              </a:rPr>
              <a:t>for</a:t>
            </a:r>
            <a:r>
              <a:rPr sz="545" dirty="0">
                <a:latin typeface="Times New Roman"/>
                <a:cs typeface="Times New Roman"/>
              </a:rPr>
              <a:t> </a:t>
            </a:r>
            <a:r>
              <a:rPr sz="545" spc="-3" dirty="0">
                <a:latin typeface="Times New Roman"/>
                <a:cs typeface="Times New Roman"/>
              </a:rPr>
              <a:t>healthcare </a:t>
            </a:r>
            <a:r>
              <a:rPr sz="545" dirty="0">
                <a:latin typeface="Times New Roman"/>
                <a:cs typeface="Times New Roman"/>
              </a:rPr>
              <a:t> </a:t>
            </a:r>
            <a:r>
              <a:rPr sz="545" spc="-3" dirty="0">
                <a:latin typeface="Times New Roman"/>
                <a:cs typeface="Times New Roman"/>
              </a:rPr>
              <a:t>information </a:t>
            </a:r>
            <a:r>
              <a:rPr sz="545" spc="-7" dirty="0">
                <a:latin typeface="Times New Roman"/>
                <a:cs typeface="Times New Roman"/>
              </a:rPr>
              <a:t>exchange.” </a:t>
            </a:r>
            <a:r>
              <a:rPr sz="545" spc="-3" dirty="0">
                <a:latin typeface="Times New Roman"/>
                <a:cs typeface="Times New Roman"/>
              </a:rPr>
              <a:t>In 2018 IEEE International Conference on Smart </a:t>
            </a:r>
            <a:r>
              <a:rPr sz="545" dirty="0">
                <a:latin typeface="Times New Roman"/>
                <a:cs typeface="Times New Roman"/>
              </a:rPr>
              <a:t> </a:t>
            </a:r>
            <a:r>
              <a:rPr sz="545" spc="-3" dirty="0">
                <a:latin typeface="Times New Roman"/>
                <a:cs typeface="Times New Roman"/>
              </a:rPr>
              <a:t>Computing</a:t>
            </a:r>
            <a:r>
              <a:rPr sz="545" spc="51" dirty="0">
                <a:latin typeface="Times New Roman"/>
                <a:cs typeface="Times New Roman"/>
              </a:rPr>
              <a:t> </a:t>
            </a:r>
            <a:r>
              <a:rPr sz="545" spc="-7" dirty="0">
                <a:latin typeface="Times New Roman"/>
                <a:cs typeface="Times New Roman"/>
              </a:rPr>
              <a:t>(SMARTCOMP),</a:t>
            </a:r>
            <a:r>
              <a:rPr sz="545" spc="51" dirty="0">
                <a:latin typeface="Times New Roman"/>
                <a:cs typeface="Times New Roman"/>
              </a:rPr>
              <a:t> </a:t>
            </a:r>
            <a:r>
              <a:rPr sz="545" spc="-3" dirty="0">
                <a:latin typeface="Times New Roman"/>
                <a:cs typeface="Times New Roman"/>
              </a:rPr>
              <a:t>pp.</a:t>
            </a:r>
            <a:r>
              <a:rPr sz="545" spc="55" dirty="0">
                <a:latin typeface="Times New Roman"/>
                <a:cs typeface="Times New Roman"/>
              </a:rPr>
              <a:t> </a:t>
            </a:r>
            <a:r>
              <a:rPr sz="545" spc="-3" dirty="0">
                <a:latin typeface="Times New Roman"/>
                <a:cs typeface="Times New Roman"/>
              </a:rPr>
              <a:t>49-56.</a:t>
            </a:r>
            <a:r>
              <a:rPr sz="545" spc="51"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2018.</a:t>
            </a:r>
            <a:endParaRPr sz="545" dirty="0">
              <a:latin typeface="Times New Roman"/>
              <a:cs typeface="Times New Roman"/>
            </a:endParaRPr>
          </a:p>
          <a:p>
            <a:pPr marL="132048" marR="3464" indent="-123822" algn="just">
              <a:lnSpc>
                <a:spcPts val="614"/>
              </a:lnSpc>
              <a:spcBef>
                <a:spcPts val="7"/>
              </a:spcBef>
              <a:buAutoNum type="arabicPlain" startAt="3"/>
              <a:tabLst>
                <a:tab pos="167116" algn="l"/>
              </a:tabLst>
            </a:pPr>
            <a:r>
              <a:rPr sz="545" spc="-3" dirty="0">
                <a:latin typeface="Times New Roman"/>
                <a:cs typeface="Times New Roman"/>
              </a:rPr>
              <a:t>Azaria,</a:t>
            </a:r>
            <a:r>
              <a:rPr sz="545" dirty="0">
                <a:latin typeface="Times New Roman"/>
                <a:cs typeface="Times New Roman"/>
              </a:rPr>
              <a:t> </a:t>
            </a:r>
            <a:r>
              <a:rPr sz="545" spc="-3" dirty="0">
                <a:latin typeface="Times New Roman"/>
                <a:cs typeface="Times New Roman"/>
              </a:rPr>
              <a:t>Asaph,</a:t>
            </a:r>
            <a:r>
              <a:rPr sz="545" dirty="0">
                <a:latin typeface="Times New Roman"/>
                <a:cs typeface="Times New Roman"/>
              </a:rPr>
              <a:t> </a:t>
            </a:r>
            <a:r>
              <a:rPr sz="545" spc="-3" dirty="0">
                <a:latin typeface="Times New Roman"/>
                <a:cs typeface="Times New Roman"/>
              </a:rPr>
              <a:t>Ariel</a:t>
            </a:r>
            <a:r>
              <a:rPr sz="545" dirty="0">
                <a:latin typeface="Times New Roman"/>
                <a:cs typeface="Times New Roman"/>
              </a:rPr>
              <a:t> </a:t>
            </a:r>
            <a:r>
              <a:rPr sz="545" spc="-10" dirty="0">
                <a:latin typeface="Times New Roman"/>
                <a:cs typeface="Times New Roman"/>
              </a:rPr>
              <a:t>Ekblaw,</a:t>
            </a:r>
            <a:r>
              <a:rPr sz="545" spc="-7" dirty="0">
                <a:latin typeface="Times New Roman"/>
                <a:cs typeface="Times New Roman"/>
              </a:rPr>
              <a:t> </a:t>
            </a:r>
            <a:r>
              <a:rPr sz="545" spc="-3" dirty="0">
                <a:latin typeface="Times New Roman"/>
                <a:cs typeface="Times New Roman"/>
              </a:rPr>
              <a:t>Thiago</a:t>
            </a:r>
            <a:r>
              <a:rPr sz="545" dirty="0">
                <a:latin typeface="Times New Roman"/>
                <a:cs typeface="Times New Roman"/>
              </a:rPr>
              <a:t> </a:t>
            </a:r>
            <a:r>
              <a:rPr sz="545" spc="-7" dirty="0">
                <a:latin typeface="Times New Roman"/>
                <a:cs typeface="Times New Roman"/>
              </a:rPr>
              <a:t>Vieira,</a:t>
            </a:r>
            <a:r>
              <a:rPr sz="545" spc="-3" dirty="0">
                <a:latin typeface="Times New Roman"/>
                <a:cs typeface="Times New Roman"/>
              </a:rPr>
              <a:t> and</a:t>
            </a:r>
            <a:r>
              <a:rPr sz="545" dirty="0">
                <a:latin typeface="Times New Roman"/>
                <a:cs typeface="Times New Roman"/>
              </a:rPr>
              <a:t> </a:t>
            </a:r>
            <a:r>
              <a:rPr sz="545" spc="-3" dirty="0">
                <a:latin typeface="Times New Roman"/>
                <a:cs typeface="Times New Roman"/>
              </a:rPr>
              <a:t>Andrew</a:t>
            </a:r>
            <a:r>
              <a:rPr sz="545" dirty="0">
                <a:latin typeface="Times New Roman"/>
                <a:cs typeface="Times New Roman"/>
              </a:rPr>
              <a:t> </a:t>
            </a:r>
            <a:r>
              <a:rPr sz="545" spc="-3" dirty="0">
                <a:latin typeface="Times New Roman"/>
                <a:cs typeface="Times New Roman"/>
              </a:rPr>
              <a:t>Lippman. </a:t>
            </a:r>
            <a:r>
              <a:rPr sz="545" dirty="0">
                <a:latin typeface="Times New Roman"/>
                <a:cs typeface="Times New Roman"/>
              </a:rPr>
              <a:t> </a:t>
            </a:r>
            <a:r>
              <a:rPr sz="545" spc="-3" dirty="0">
                <a:latin typeface="Times New Roman"/>
                <a:cs typeface="Times New Roman"/>
              </a:rPr>
              <a:t>”Medrec:</a:t>
            </a:r>
            <a:r>
              <a:rPr sz="545" dirty="0">
                <a:latin typeface="Times New Roman"/>
                <a:cs typeface="Times New Roman"/>
              </a:rPr>
              <a:t> </a:t>
            </a:r>
            <a:r>
              <a:rPr sz="545" spc="-3" dirty="0">
                <a:latin typeface="Times New Roman"/>
                <a:cs typeface="Times New Roman"/>
              </a:rPr>
              <a:t>Using</a:t>
            </a:r>
            <a:r>
              <a:rPr sz="545" dirty="0">
                <a:latin typeface="Times New Roman"/>
                <a:cs typeface="Times New Roman"/>
              </a:rPr>
              <a:t> </a:t>
            </a:r>
            <a:r>
              <a:rPr sz="545" spc="-3" dirty="0">
                <a:latin typeface="Times New Roman"/>
                <a:cs typeface="Times New Roman"/>
              </a:rPr>
              <a:t>blockchain</a:t>
            </a:r>
            <a:r>
              <a:rPr sz="545" dirty="0">
                <a:latin typeface="Times New Roman"/>
                <a:cs typeface="Times New Roman"/>
              </a:rPr>
              <a:t> </a:t>
            </a:r>
            <a:r>
              <a:rPr sz="545" spc="-3" dirty="0">
                <a:latin typeface="Times New Roman"/>
                <a:cs typeface="Times New Roman"/>
              </a:rPr>
              <a:t>for</a:t>
            </a:r>
            <a:r>
              <a:rPr sz="545" dirty="0">
                <a:latin typeface="Times New Roman"/>
                <a:cs typeface="Times New Roman"/>
              </a:rPr>
              <a:t> </a:t>
            </a:r>
            <a:r>
              <a:rPr sz="545" spc="-3" dirty="0">
                <a:latin typeface="Times New Roman"/>
                <a:cs typeface="Times New Roman"/>
              </a:rPr>
              <a:t>medical</a:t>
            </a:r>
            <a:r>
              <a:rPr sz="545" dirty="0">
                <a:latin typeface="Times New Roman"/>
                <a:cs typeface="Times New Roman"/>
              </a:rPr>
              <a:t> </a:t>
            </a:r>
            <a:r>
              <a:rPr sz="545" spc="-3" dirty="0">
                <a:latin typeface="Times New Roman"/>
                <a:cs typeface="Times New Roman"/>
              </a:rPr>
              <a:t>data</a:t>
            </a:r>
            <a:r>
              <a:rPr sz="545" dirty="0">
                <a:latin typeface="Times New Roman"/>
                <a:cs typeface="Times New Roman"/>
              </a:rPr>
              <a:t> </a:t>
            </a:r>
            <a:r>
              <a:rPr sz="545" spc="-3" dirty="0">
                <a:latin typeface="Times New Roman"/>
                <a:cs typeface="Times New Roman"/>
              </a:rPr>
              <a:t>access</a:t>
            </a:r>
            <a:r>
              <a:rPr sz="545" dirty="0">
                <a:latin typeface="Times New Roman"/>
                <a:cs typeface="Times New Roman"/>
              </a:rPr>
              <a:t> </a:t>
            </a:r>
            <a:r>
              <a:rPr sz="545" spc="-3" dirty="0">
                <a:latin typeface="Times New Roman"/>
                <a:cs typeface="Times New Roman"/>
              </a:rPr>
              <a:t>and</a:t>
            </a:r>
            <a:r>
              <a:rPr sz="545" dirty="0">
                <a:latin typeface="Times New Roman"/>
                <a:cs typeface="Times New Roman"/>
              </a:rPr>
              <a:t> </a:t>
            </a:r>
            <a:r>
              <a:rPr sz="545" spc="-3" dirty="0">
                <a:latin typeface="Times New Roman"/>
                <a:cs typeface="Times New Roman"/>
              </a:rPr>
              <a:t>permission </a:t>
            </a:r>
            <a:r>
              <a:rPr sz="545" dirty="0">
                <a:latin typeface="Times New Roman"/>
                <a:cs typeface="Times New Roman"/>
              </a:rPr>
              <a:t> </a:t>
            </a:r>
            <a:r>
              <a:rPr sz="545" spc="-7" dirty="0">
                <a:latin typeface="Times New Roman"/>
                <a:cs typeface="Times New Roman"/>
              </a:rPr>
              <a:t>management.”</a:t>
            </a:r>
            <a:r>
              <a:rPr sz="545" spc="102" dirty="0">
                <a:latin typeface="Times New Roman"/>
                <a:cs typeface="Times New Roman"/>
              </a:rPr>
              <a:t> </a:t>
            </a:r>
            <a:r>
              <a:rPr sz="545" spc="-3" dirty="0">
                <a:latin typeface="Times New Roman"/>
                <a:cs typeface="Times New Roman"/>
              </a:rPr>
              <a:t>In</a:t>
            </a:r>
            <a:r>
              <a:rPr sz="545" spc="102" dirty="0">
                <a:latin typeface="Times New Roman"/>
                <a:cs typeface="Times New Roman"/>
              </a:rPr>
              <a:t> </a:t>
            </a:r>
            <a:r>
              <a:rPr sz="545" spc="-3" dirty="0">
                <a:latin typeface="Times New Roman"/>
                <a:cs typeface="Times New Roman"/>
              </a:rPr>
              <a:t>2016</a:t>
            </a:r>
            <a:r>
              <a:rPr sz="545" spc="102" dirty="0">
                <a:latin typeface="Times New Roman"/>
                <a:cs typeface="Times New Roman"/>
              </a:rPr>
              <a:t> </a:t>
            </a:r>
            <a:r>
              <a:rPr sz="545" spc="-3" dirty="0">
                <a:latin typeface="Times New Roman"/>
                <a:cs typeface="Times New Roman"/>
              </a:rPr>
              <a:t>2nd</a:t>
            </a:r>
            <a:r>
              <a:rPr sz="545" spc="106" dirty="0">
                <a:latin typeface="Times New Roman"/>
                <a:cs typeface="Times New Roman"/>
              </a:rPr>
              <a:t> </a:t>
            </a:r>
            <a:r>
              <a:rPr sz="545" spc="-3" dirty="0">
                <a:latin typeface="Times New Roman"/>
                <a:cs typeface="Times New Roman"/>
              </a:rPr>
              <a:t>International</a:t>
            </a:r>
            <a:r>
              <a:rPr sz="545" spc="102" dirty="0">
                <a:latin typeface="Times New Roman"/>
                <a:cs typeface="Times New Roman"/>
              </a:rPr>
              <a:t> </a:t>
            </a:r>
            <a:r>
              <a:rPr sz="545" spc="-3" dirty="0">
                <a:latin typeface="Times New Roman"/>
                <a:cs typeface="Times New Roman"/>
              </a:rPr>
              <a:t>Conference</a:t>
            </a:r>
            <a:r>
              <a:rPr sz="545" spc="102" dirty="0">
                <a:latin typeface="Times New Roman"/>
                <a:cs typeface="Times New Roman"/>
              </a:rPr>
              <a:t> </a:t>
            </a:r>
            <a:r>
              <a:rPr sz="545" spc="-3" dirty="0">
                <a:latin typeface="Times New Roman"/>
                <a:cs typeface="Times New Roman"/>
              </a:rPr>
              <a:t>on</a:t>
            </a:r>
            <a:r>
              <a:rPr sz="545" spc="106" dirty="0">
                <a:latin typeface="Times New Roman"/>
                <a:cs typeface="Times New Roman"/>
              </a:rPr>
              <a:t> </a:t>
            </a:r>
            <a:r>
              <a:rPr sz="545" spc="-3" dirty="0">
                <a:latin typeface="Times New Roman"/>
                <a:cs typeface="Times New Roman"/>
              </a:rPr>
              <a:t>Open</a:t>
            </a:r>
            <a:r>
              <a:rPr sz="545" spc="102" dirty="0">
                <a:latin typeface="Times New Roman"/>
                <a:cs typeface="Times New Roman"/>
              </a:rPr>
              <a:t> </a:t>
            </a:r>
            <a:r>
              <a:rPr sz="545" spc="-3" dirty="0">
                <a:latin typeface="Times New Roman"/>
                <a:cs typeface="Times New Roman"/>
              </a:rPr>
              <a:t>and</a:t>
            </a:r>
            <a:r>
              <a:rPr sz="545" spc="102" dirty="0">
                <a:latin typeface="Times New Roman"/>
                <a:cs typeface="Times New Roman"/>
              </a:rPr>
              <a:t> </a:t>
            </a:r>
            <a:r>
              <a:rPr sz="545" spc="-3" dirty="0">
                <a:latin typeface="Times New Roman"/>
                <a:cs typeface="Times New Roman"/>
              </a:rPr>
              <a:t>Big </a:t>
            </a:r>
            <a:r>
              <a:rPr sz="545" spc="-126" dirty="0">
                <a:latin typeface="Times New Roman"/>
                <a:cs typeface="Times New Roman"/>
              </a:rPr>
              <a:t> </a:t>
            </a:r>
            <a:r>
              <a:rPr sz="545" spc="-3" dirty="0">
                <a:latin typeface="Times New Roman"/>
                <a:cs typeface="Times New Roman"/>
              </a:rPr>
              <a:t>Data</a:t>
            </a:r>
            <a:r>
              <a:rPr sz="545" spc="51" dirty="0">
                <a:latin typeface="Times New Roman"/>
                <a:cs typeface="Times New Roman"/>
              </a:rPr>
              <a:t> </a:t>
            </a:r>
            <a:r>
              <a:rPr sz="545" spc="-3" dirty="0">
                <a:latin typeface="Times New Roman"/>
                <a:cs typeface="Times New Roman"/>
              </a:rPr>
              <a:t>(OBD),</a:t>
            </a:r>
            <a:r>
              <a:rPr sz="545" spc="51" dirty="0">
                <a:latin typeface="Times New Roman"/>
                <a:cs typeface="Times New Roman"/>
              </a:rPr>
              <a:t> </a:t>
            </a:r>
            <a:r>
              <a:rPr sz="545" spc="-3" dirty="0">
                <a:latin typeface="Times New Roman"/>
                <a:cs typeface="Times New Roman"/>
              </a:rPr>
              <a:t>pp.</a:t>
            </a:r>
            <a:r>
              <a:rPr sz="545" spc="51" dirty="0">
                <a:latin typeface="Times New Roman"/>
                <a:cs typeface="Times New Roman"/>
              </a:rPr>
              <a:t> </a:t>
            </a:r>
            <a:r>
              <a:rPr sz="545" spc="-3" dirty="0">
                <a:latin typeface="Times New Roman"/>
                <a:cs typeface="Times New Roman"/>
              </a:rPr>
              <a:t>25-30.</a:t>
            </a:r>
            <a:r>
              <a:rPr sz="545" spc="51" dirty="0">
                <a:latin typeface="Times New Roman"/>
                <a:cs typeface="Times New Roman"/>
              </a:rPr>
              <a:t> </a:t>
            </a:r>
            <a:r>
              <a:rPr sz="545" spc="-3" dirty="0">
                <a:latin typeface="Times New Roman"/>
                <a:cs typeface="Times New Roman"/>
              </a:rPr>
              <a:t>IEEE,</a:t>
            </a:r>
            <a:r>
              <a:rPr sz="545" spc="51" dirty="0">
                <a:latin typeface="Times New Roman"/>
                <a:cs typeface="Times New Roman"/>
              </a:rPr>
              <a:t> </a:t>
            </a:r>
            <a:r>
              <a:rPr sz="545" spc="-3" dirty="0">
                <a:latin typeface="Times New Roman"/>
                <a:cs typeface="Times New Roman"/>
              </a:rPr>
              <a:t>2016.</a:t>
            </a:r>
            <a:endParaRPr sz="545" dirty="0">
              <a:latin typeface="Times New Roman"/>
              <a:cs typeface="Times New Roman"/>
            </a:endParaRPr>
          </a:p>
          <a:p>
            <a:pPr marL="132048" marR="3464" indent="-123822" algn="just">
              <a:lnSpc>
                <a:spcPts val="614"/>
              </a:lnSpc>
              <a:spcBef>
                <a:spcPts val="3"/>
              </a:spcBef>
              <a:buAutoNum type="arabicPlain" startAt="3"/>
              <a:tabLst>
                <a:tab pos="167116" algn="l"/>
              </a:tabLst>
            </a:pPr>
            <a:r>
              <a:rPr sz="545" spc="-3" dirty="0">
                <a:latin typeface="Times New Roman"/>
                <a:cs typeface="Times New Roman"/>
              </a:rPr>
              <a:t>Kaushik,</a:t>
            </a:r>
            <a:r>
              <a:rPr sz="545" dirty="0">
                <a:latin typeface="Times New Roman"/>
                <a:cs typeface="Times New Roman"/>
              </a:rPr>
              <a:t> </a:t>
            </a:r>
            <a:r>
              <a:rPr sz="545" spc="-3" dirty="0">
                <a:latin typeface="Times New Roman"/>
                <a:cs typeface="Times New Roman"/>
              </a:rPr>
              <a:t>Akanksha,</a:t>
            </a:r>
            <a:r>
              <a:rPr sz="545" dirty="0">
                <a:latin typeface="Times New Roman"/>
                <a:cs typeface="Times New Roman"/>
              </a:rPr>
              <a:t> </a:t>
            </a:r>
            <a:r>
              <a:rPr sz="545" spc="-3" dirty="0">
                <a:latin typeface="Times New Roman"/>
                <a:cs typeface="Times New Roman"/>
              </a:rPr>
              <a:t>Archana</a:t>
            </a:r>
            <a:r>
              <a:rPr sz="545" dirty="0">
                <a:latin typeface="Times New Roman"/>
                <a:cs typeface="Times New Roman"/>
              </a:rPr>
              <a:t> </a:t>
            </a:r>
            <a:r>
              <a:rPr sz="545" spc="-7" dirty="0">
                <a:latin typeface="Times New Roman"/>
                <a:cs typeface="Times New Roman"/>
              </a:rPr>
              <a:t>Choudhary,</a:t>
            </a:r>
            <a:r>
              <a:rPr sz="545" spc="126" dirty="0">
                <a:latin typeface="Times New Roman"/>
                <a:cs typeface="Times New Roman"/>
              </a:rPr>
              <a:t> </a:t>
            </a:r>
            <a:r>
              <a:rPr sz="545" spc="-3" dirty="0">
                <a:latin typeface="Times New Roman"/>
                <a:cs typeface="Times New Roman"/>
              </a:rPr>
              <a:t>Chinmay</a:t>
            </a:r>
            <a:r>
              <a:rPr sz="545" dirty="0">
                <a:latin typeface="Times New Roman"/>
                <a:cs typeface="Times New Roman"/>
              </a:rPr>
              <a:t> </a:t>
            </a:r>
            <a:r>
              <a:rPr sz="545" spc="-3" dirty="0">
                <a:latin typeface="Times New Roman"/>
                <a:cs typeface="Times New Roman"/>
              </a:rPr>
              <a:t>Ektare,</a:t>
            </a:r>
            <a:r>
              <a:rPr sz="545" dirty="0">
                <a:latin typeface="Times New Roman"/>
                <a:cs typeface="Times New Roman"/>
              </a:rPr>
              <a:t> </a:t>
            </a:r>
            <a:r>
              <a:rPr sz="545" spc="-3" dirty="0">
                <a:latin typeface="Times New Roman"/>
                <a:cs typeface="Times New Roman"/>
              </a:rPr>
              <a:t>Deepti </a:t>
            </a:r>
            <a:r>
              <a:rPr sz="545" dirty="0">
                <a:latin typeface="Times New Roman"/>
                <a:cs typeface="Times New Roman"/>
              </a:rPr>
              <a:t> </a:t>
            </a:r>
            <a:r>
              <a:rPr sz="545" spc="-3" dirty="0">
                <a:latin typeface="Times New Roman"/>
                <a:cs typeface="Times New Roman"/>
              </a:rPr>
              <a:t>Thomas, and Syed Akram. ”BlockchainLiterature </a:t>
            </a:r>
            <a:r>
              <a:rPr sz="545" spc="-14" dirty="0">
                <a:latin typeface="Times New Roman"/>
                <a:cs typeface="Times New Roman"/>
              </a:rPr>
              <a:t>survey.” </a:t>
            </a:r>
            <a:r>
              <a:rPr sz="545" spc="-3" dirty="0">
                <a:latin typeface="Times New Roman"/>
                <a:cs typeface="Times New Roman"/>
              </a:rPr>
              <a:t>In 2017 2nd </a:t>
            </a:r>
            <a:r>
              <a:rPr sz="545" dirty="0">
                <a:latin typeface="Times New Roman"/>
                <a:cs typeface="Times New Roman"/>
              </a:rPr>
              <a:t> </a:t>
            </a:r>
            <a:r>
              <a:rPr sz="545" spc="-3" dirty="0">
                <a:latin typeface="Times New Roman"/>
                <a:cs typeface="Times New Roman"/>
              </a:rPr>
              <a:t>IEEE International Conference on Recent </a:t>
            </a:r>
            <a:r>
              <a:rPr sz="545" spc="-7" dirty="0">
                <a:latin typeface="Times New Roman"/>
                <a:cs typeface="Times New Roman"/>
              </a:rPr>
              <a:t>Trends </a:t>
            </a:r>
            <a:r>
              <a:rPr sz="545" spc="-3" dirty="0">
                <a:latin typeface="Times New Roman"/>
                <a:cs typeface="Times New Roman"/>
              </a:rPr>
              <a:t>in Electronics, Infor- </a:t>
            </a:r>
            <a:r>
              <a:rPr sz="545" dirty="0">
                <a:latin typeface="Times New Roman"/>
                <a:cs typeface="Times New Roman"/>
              </a:rPr>
              <a:t> </a:t>
            </a:r>
            <a:r>
              <a:rPr sz="545" spc="-3" dirty="0">
                <a:latin typeface="Times New Roman"/>
                <a:cs typeface="Times New Roman"/>
              </a:rPr>
              <a:t>mation</a:t>
            </a:r>
            <a:r>
              <a:rPr sz="545" dirty="0">
                <a:latin typeface="Times New Roman"/>
                <a:cs typeface="Times New Roman"/>
              </a:rPr>
              <a:t> </a:t>
            </a:r>
            <a:r>
              <a:rPr sz="545" spc="-3" dirty="0">
                <a:latin typeface="Times New Roman"/>
                <a:cs typeface="Times New Roman"/>
              </a:rPr>
              <a:t>Communication </a:t>
            </a:r>
            <a:r>
              <a:rPr sz="545" spc="-7" dirty="0">
                <a:latin typeface="Times New Roman"/>
                <a:cs typeface="Times New Roman"/>
              </a:rPr>
              <a:t>Technology</a:t>
            </a:r>
            <a:r>
              <a:rPr sz="545" spc="-3" dirty="0">
                <a:latin typeface="Times New Roman"/>
                <a:cs typeface="Times New Roman"/>
              </a:rPr>
              <a:t> </a:t>
            </a:r>
            <a:r>
              <a:rPr sz="545" spc="-7" dirty="0">
                <a:latin typeface="Times New Roman"/>
                <a:cs typeface="Times New Roman"/>
              </a:rPr>
              <a:t>(RTEICT),</a:t>
            </a:r>
            <a:r>
              <a:rPr sz="545" spc="-3" dirty="0">
                <a:latin typeface="Times New Roman"/>
                <a:cs typeface="Times New Roman"/>
              </a:rPr>
              <a:t> pp. 2145-2148. IEEE, </a:t>
            </a:r>
            <a:r>
              <a:rPr sz="545" dirty="0">
                <a:latin typeface="Times New Roman"/>
                <a:cs typeface="Times New Roman"/>
              </a:rPr>
              <a:t> </a:t>
            </a:r>
            <a:r>
              <a:rPr sz="545" spc="-3" dirty="0">
                <a:latin typeface="Times New Roman"/>
                <a:cs typeface="Times New Roman"/>
              </a:rPr>
              <a:t>2017.</a:t>
            </a:r>
            <a:endParaRPr sz="545" dirty="0">
              <a:latin typeface="Times New Roman"/>
              <a:cs typeface="Times New Roman"/>
            </a:endParaRPr>
          </a:p>
        </p:txBody>
      </p:sp>
      <p:sp>
        <p:nvSpPr>
          <p:cNvPr id="63" name="object 63"/>
          <p:cNvSpPr txBox="1"/>
          <p:nvPr/>
        </p:nvSpPr>
        <p:spPr>
          <a:xfrm>
            <a:off x="4061114" y="154131"/>
            <a:ext cx="2964440" cy="167879"/>
          </a:xfrm>
          <a:prstGeom prst="rect">
            <a:avLst/>
          </a:prstGeom>
        </p:spPr>
        <p:txBody>
          <a:bodyPr vert="horz" wrap="square" lIns="0" tIns="13855" rIns="0" bIns="0" rtlCol="0">
            <a:spAutoFit/>
          </a:bodyPr>
          <a:lstStyle/>
          <a:p>
            <a:pPr marL="8659" marR="3464">
              <a:lnSpc>
                <a:spcPts val="627"/>
              </a:lnSpc>
              <a:spcBef>
                <a:spcPts val="109"/>
              </a:spcBef>
            </a:pPr>
            <a:r>
              <a:rPr sz="545" spc="-3" dirty="0">
                <a:latin typeface="Times New Roman"/>
                <a:cs typeface="Times New Roman"/>
              </a:rPr>
              <a:t>Proceedings of the Third International Conference on Trends in Electronics and Informatics (ICOEI 2019) </a:t>
            </a:r>
            <a:r>
              <a:rPr sz="545" dirty="0">
                <a:latin typeface="Times New Roman"/>
                <a:cs typeface="Times New Roman"/>
              </a:rPr>
              <a:t> </a:t>
            </a:r>
            <a:r>
              <a:rPr sz="545" spc="-3" dirty="0">
                <a:latin typeface="Times New Roman"/>
                <a:cs typeface="Times New Roman"/>
              </a:rPr>
              <a:t>IEEE</a:t>
            </a:r>
            <a:r>
              <a:rPr sz="545" spc="-7" dirty="0">
                <a:latin typeface="Times New Roman"/>
                <a:cs typeface="Times New Roman"/>
              </a:rPr>
              <a:t> </a:t>
            </a:r>
            <a:r>
              <a:rPr sz="545" spc="-3" dirty="0">
                <a:latin typeface="Times New Roman"/>
                <a:cs typeface="Times New Roman"/>
              </a:rPr>
              <a:t>Xplore Part Number: CFP19J32-ART;</a:t>
            </a:r>
            <a:r>
              <a:rPr sz="545" spc="-7" dirty="0">
                <a:latin typeface="Times New Roman"/>
                <a:cs typeface="Times New Roman"/>
              </a:rPr>
              <a:t> </a:t>
            </a:r>
            <a:r>
              <a:rPr sz="545" spc="-3" dirty="0">
                <a:latin typeface="Times New Roman"/>
                <a:cs typeface="Times New Roman"/>
              </a:rPr>
              <a:t>ISBN: 978-1-5386-9439-8</a:t>
            </a:r>
            <a:endParaRPr sz="545">
              <a:latin typeface="Times New Roman"/>
              <a:cs typeface="Times New Roman"/>
            </a:endParaRPr>
          </a:p>
        </p:txBody>
      </p:sp>
    </p:spTree>
    <p:extLst>
      <p:ext uri="{BB962C8B-B14F-4D97-AF65-F5344CB8AC3E}">
        <p14:creationId xmlns:p14="http://schemas.microsoft.com/office/powerpoint/2010/main" val="26505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p>
          <a:p>
            <a:pPr lvl="0"/>
            <a:r>
              <a:rPr lang="en-US" dirty="0"/>
              <a:t>Introduction</a:t>
            </a:r>
          </a:p>
          <a:p>
            <a:pPr lvl="0"/>
            <a:r>
              <a:rPr lang="en-US" dirty="0"/>
              <a:t>Abstract</a:t>
            </a:r>
          </a:p>
          <a:p>
            <a:pPr lvl="0"/>
            <a:r>
              <a:rPr lang="en-US" dirty="0"/>
              <a:t>Objective</a:t>
            </a:r>
          </a:p>
          <a:p>
            <a:pPr lvl="0"/>
            <a:r>
              <a:rPr lang="en-US" dirty="0"/>
              <a:t>Tool used</a:t>
            </a:r>
          </a:p>
          <a:p>
            <a:pPr lvl="0"/>
            <a:r>
              <a:rPr lang="en-US" dirty="0"/>
              <a:t>Explanation about the tool</a:t>
            </a:r>
          </a:p>
          <a:p>
            <a:pPr lvl="0"/>
            <a:r>
              <a:rPr lang="en-US" dirty="0"/>
              <a:t>Algorithm </a:t>
            </a:r>
          </a:p>
          <a:p>
            <a:pPr lvl="0"/>
            <a:r>
              <a:rPr lang="en-US" dirty="0"/>
              <a:t>Architecture diagram</a:t>
            </a:r>
          </a:p>
          <a:p>
            <a:pPr lvl="0"/>
            <a:r>
              <a:rPr lang="en-US" dirty="0"/>
              <a:t>Description of algorithm</a:t>
            </a:r>
          </a:p>
          <a:p>
            <a:pPr lvl="0"/>
            <a:r>
              <a:rPr lang="en-US" dirty="0"/>
              <a:t>Modules</a:t>
            </a:r>
          </a:p>
          <a:p>
            <a:pPr lvl="0"/>
            <a:r>
              <a:rPr lang="en-US" dirty="0"/>
              <a:t>Experimental Results</a:t>
            </a:r>
          </a:p>
          <a:p>
            <a:pPr lvl="0"/>
            <a:r>
              <a:rPr lang="en-US" dirty="0"/>
              <a:t>Output Screen Shots</a:t>
            </a:r>
          </a:p>
          <a:p>
            <a:pPr lvl="0"/>
            <a:r>
              <a:rPr lang="en-US" dirty="0"/>
              <a:t>Coding</a:t>
            </a:r>
          </a:p>
          <a:p>
            <a:pPr lvl="0"/>
            <a:r>
              <a:rPr lang="en-US" dirty="0"/>
              <a:t>Reference Papers</a:t>
            </a:r>
            <a:endParaRPr lang="en-IN"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1587500" y="681037"/>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11/21/2022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346194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4000"/>
                    </a14:imgEffect>
                    <a14:imgEffect>
                      <a14:saturation sat="259000"/>
                    </a14:imgEffect>
                    <a14:imgEffect>
                      <a14:brightnessContrast bright="-12000" contrast="7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11F4-2582-1B10-28A1-4C217F79809E}"/>
              </a:ext>
            </a:extLst>
          </p:cNvPr>
          <p:cNvSpPr>
            <a:spLocks noGrp="1"/>
          </p:cNvSpPr>
          <p:nvPr>
            <p:ph type="title"/>
          </p:nvPr>
        </p:nvSpPr>
        <p:spPr/>
        <p:txBody>
          <a:bodyPr/>
          <a:lstStyle/>
          <a:p>
            <a:r>
              <a:rPr lang="en-US" b="1" i="1" dirty="0">
                <a:solidFill>
                  <a:srgbClr val="FF0000"/>
                </a:solidFill>
              </a:rPr>
              <a:t>CONCLUSION</a:t>
            </a:r>
            <a:endParaRPr lang="en-IN" b="1" i="1" dirty="0">
              <a:solidFill>
                <a:srgbClr val="FF0000"/>
              </a:solidFill>
            </a:endParaRPr>
          </a:p>
        </p:txBody>
      </p:sp>
      <p:sp>
        <p:nvSpPr>
          <p:cNvPr id="3" name="Content Placeholder 2">
            <a:extLst>
              <a:ext uri="{FF2B5EF4-FFF2-40B4-BE49-F238E27FC236}">
                <a16:creationId xmlns:a16="http://schemas.microsoft.com/office/drawing/2014/main" id="{4AEF09FD-FF72-7682-6858-9127F3DB6558}"/>
              </a:ext>
            </a:extLst>
          </p:cNvPr>
          <p:cNvSpPr>
            <a:spLocks noGrp="1"/>
          </p:cNvSpPr>
          <p:nvPr>
            <p:ph idx="1"/>
          </p:nvPr>
        </p:nvSpPr>
        <p:spPr>
          <a:xfrm>
            <a:off x="1024127" y="2249424"/>
            <a:ext cx="9720073" cy="4023360"/>
          </a:xfrm>
          <a:gradFill flip="none" rotWithShape="1">
            <a:gsLst>
              <a:gs pos="2000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scene3d>
            <a:camera prst="orthographicFront"/>
            <a:lightRig rig="threePt" dir="t"/>
          </a:scene3d>
          <a:sp3d contourW="12700">
            <a:contourClr>
              <a:srgbClr val="FF0000"/>
            </a:contourClr>
          </a:sp3d>
        </p:spPr>
        <p:txBody>
          <a:bodyPr>
            <a:normAutofit/>
          </a:bodyPr>
          <a:lstStyle/>
          <a:p>
            <a:pPr lvl="1"/>
            <a:r>
              <a:rPr lang="en-US" sz="2400" b="1" dirty="0">
                <a:solidFill>
                  <a:srgbClr val="FFC000"/>
                </a:solidFill>
              </a:rPr>
              <a:t>In the EHR system the patient can access their report and can use the report for their lifetime with security. The private key is used for the patient which can be used for the further use of the reports. The one who don’t have the private key cannot involve in the process of retrieving data. Hence the Health Records of the patients are more secured with the </a:t>
            </a:r>
            <a:r>
              <a:rPr lang="en-US" sz="2400" b="1" dirty="0" err="1">
                <a:solidFill>
                  <a:srgbClr val="FFC000"/>
                </a:solidFill>
              </a:rPr>
              <a:t>BlockChain</a:t>
            </a:r>
            <a:r>
              <a:rPr lang="en-US" sz="2400" b="1" dirty="0">
                <a:solidFill>
                  <a:srgbClr val="FFC000"/>
                </a:solidFill>
              </a:rPr>
              <a:t> and can used with their own private key as well as they can make use of that for further reference. Currently, there is a huge obstacle for using </a:t>
            </a:r>
            <a:r>
              <a:rPr lang="en-US" sz="2400" b="1" dirty="0" err="1">
                <a:solidFill>
                  <a:srgbClr val="FFC000"/>
                </a:solidFill>
              </a:rPr>
              <a:t>ethereum</a:t>
            </a:r>
            <a:r>
              <a:rPr lang="en-US" sz="2400" b="1" dirty="0">
                <a:solidFill>
                  <a:srgbClr val="FFC000"/>
                </a:solidFill>
              </a:rPr>
              <a:t> platform, which lays in difficulty of obtaining ETH units. The units can be obtained either by mining or purchased for fiat or cryptocurrency like Bitcoin. </a:t>
            </a:r>
            <a:endParaRPr lang="en-IN" sz="2400" b="1" dirty="0">
              <a:solidFill>
                <a:srgbClr val="FFC000"/>
              </a:solidFill>
            </a:endParaRPr>
          </a:p>
        </p:txBody>
      </p:sp>
    </p:spTree>
    <p:extLst>
      <p:ext uri="{BB962C8B-B14F-4D97-AF65-F5344CB8AC3E}">
        <p14:creationId xmlns:p14="http://schemas.microsoft.com/office/powerpoint/2010/main" val="2568481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 You</a:t>
            </a:r>
          </a:p>
        </p:txBody>
      </p:sp>
      <p:pic>
        <p:nvPicPr>
          <p:cNvPr id="4" name="image2.jpeg"/>
          <p:cNvPicPr/>
          <p:nvPr/>
        </p:nvPicPr>
        <p:blipFill>
          <a:blip r:embed="rId2"/>
          <a:srcRect/>
          <a:stretch>
            <a:fillRect/>
          </a:stretch>
        </p:blipFill>
        <p:spPr bwMode="auto">
          <a:xfrm>
            <a:off x="1905000" y="457201"/>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21</a:t>
            </a:fld>
            <a:endParaRPr lang="en-US"/>
          </a:p>
        </p:txBody>
      </p:sp>
    </p:spTree>
    <p:extLst>
      <p:ext uri="{BB962C8B-B14F-4D97-AF65-F5344CB8AC3E}">
        <p14:creationId xmlns:p14="http://schemas.microsoft.com/office/powerpoint/2010/main" val="363215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111D-D0D7-92FF-D941-98F455F63CAD}"/>
              </a:ext>
            </a:extLst>
          </p:cNvPr>
          <p:cNvSpPr>
            <a:spLocks noGrp="1"/>
          </p:cNvSpPr>
          <p:nvPr>
            <p:ph type="ctrTitle"/>
          </p:nvPr>
        </p:nvSpPr>
        <p:spPr>
          <a:xfrm>
            <a:off x="1524000" y="1122363"/>
            <a:ext cx="5604769" cy="901746"/>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t">
            <a:normAutofit fontScale="90000"/>
          </a:bodyPr>
          <a:lstStyle/>
          <a:p>
            <a:pPr algn="l"/>
            <a:r>
              <a:rPr lang="en-US" dirty="0">
                <a:solidFill>
                  <a:schemeClr val="accent6">
                    <a:lumMod val="75000"/>
                  </a:schemeClr>
                </a:solidFill>
              </a:rPr>
              <a:t>INTRODUCTION</a:t>
            </a:r>
            <a:endParaRPr lang="en-IN" dirty="0">
              <a:solidFill>
                <a:schemeClr val="accent6">
                  <a:lumMod val="75000"/>
                </a:schemeClr>
              </a:solidFill>
            </a:endParaRPr>
          </a:p>
        </p:txBody>
      </p:sp>
      <p:sp>
        <p:nvSpPr>
          <p:cNvPr id="3" name="Subtitle 2">
            <a:extLst>
              <a:ext uri="{FF2B5EF4-FFF2-40B4-BE49-F238E27FC236}">
                <a16:creationId xmlns:a16="http://schemas.microsoft.com/office/drawing/2014/main" id="{358B5926-3117-7A18-BCDA-81D0A9A6B2B4}"/>
              </a:ext>
            </a:extLst>
          </p:cNvPr>
          <p:cNvSpPr>
            <a:spLocks noGrp="1"/>
          </p:cNvSpPr>
          <p:nvPr>
            <p:ph type="subTitle" idx="1"/>
          </p:nvPr>
        </p:nvSpPr>
        <p:spPr>
          <a:xfrm>
            <a:off x="1524000" y="2024109"/>
            <a:ext cx="8001740" cy="4136994"/>
          </a:xfrm>
        </p:spPr>
        <p:style>
          <a:lnRef idx="1">
            <a:schemeClr val="accent6"/>
          </a:lnRef>
          <a:fillRef idx="2">
            <a:schemeClr val="accent6"/>
          </a:fillRef>
          <a:effectRef idx="1">
            <a:schemeClr val="accent6"/>
          </a:effectRef>
          <a:fontRef idx="minor">
            <a:schemeClr val="dk1"/>
          </a:fontRef>
        </p:style>
        <p:txBody>
          <a:bodyPr>
            <a:normAutofit lnSpcReduction="10000"/>
          </a:bodyPr>
          <a:lstStyle/>
          <a:p>
            <a:pPr marL="457200" indent="-457200" algn="l">
              <a:buFont typeface="+mj-lt"/>
              <a:buAutoNum type="arabicPeriod"/>
            </a:pPr>
            <a:r>
              <a:rPr lang="en-US" b="0" i="0" dirty="0">
                <a:solidFill>
                  <a:srgbClr val="212121"/>
                </a:solidFill>
                <a:effectLst/>
                <a:latin typeface="Cambria" panose="02040503050406030204" pitchFamily="18" charset="0"/>
              </a:rPr>
              <a:t>Electronic Health Record (EHR) systems [</a:t>
            </a:r>
            <a:r>
              <a:rPr lang="en-US" b="0" i="0" u="sng" dirty="0">
                <a:solidFill>
                  <a:srgbClr val="376FAA"/>
                </a:solidFill>
                <a:effectLst/>
                <a:latin typeface="Cambria" panose="02040503050406030204" pitchFamily="18" charset="0"/>
                <a:hlinkClick r:id="rId2"/>
              </a:rPr>
              <a:t>1</a:t>
            </a:r>
            <a:r>
              <a:rPr lang="en-US" b="0" i="0" dirty="0">
                <a:solidFill>
                  <a:srgbClr val="212121"/>
                </a:solidFill>
                <a:effectLst/>
                <a:latin typeface="Cambria" panose="02040503050406030204" pitchFamily="18" charset="0"/>
              </a:rPr>
              <a:t>] have been increasingly used as an effective method to share patients' records among different hospitals. However, it is still a challenge to access scattered patient data through multiple EHRs because existing EHRs are regionally limited or belong to affiliated hospitals. </a:t>
            </a:r>
          </a:p>
          <a:p>
            <a:pPr marL="457200" indent="-457200" algn="l">
              <a:buFont typeface="+mj-lt"/>
              <a:buAutoNum type="arabicPeriod"/>
            </a:pPr>
            <a:r>
              <a:rPr lang="en-US" b="0" i="0" dirty="0">
                <a:solidFill>
                  <a:srgbClr val="212121"/>
                </a:solidFill>
                <a:effectLst/>
                <a:latin typeface="Cambria" panose="02040503050406030204" pitchFamily="18" charset="0"/>
              </a:rPr>
              <a:t>the main barrier to access patient records lies in the difficulty to find provider's addresses. So far, there have been several projects to overcome these problems; however, the solutions they have produced are difficult and involve redesigning or upgrading of existing EHR systems, which would require substantial expenses. </a:t>
            </a:r>
          </a:p>
          <a:p>
            <a:pPr marL="457200" indent="-457200" algn="l">
              <a:buFont typeface="+mj-lt"/>
              <a:buAutoNum type="arabicPeriod"/>
            </a:pPr>
            <a:endParaRPr lang="en-US" dirty="0">
              <a:solidFill>
                <a:srgbClr val="212121"/>
              </a:solidFill>
              <a:latin typeface="Cambria" panose="02040503050406030204" pitchFamily="18" charset="0"/>
            </a:endParaRPr>
          </a:p>
        </p:txBody>
      </p:sp>
    </p:spTree>
    <p:extLst>
      <p:ext uri="{BB962C8B-B14F-4D97-AF65-F5344CB8AC3E}">
        <p14:creationId xmlns:p14="http://schemas.microsoft.com/office/powerpoint/2010/main" val="344407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45BE246-9F74-64AE-188F-28923B5993F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07" r="12007"/>
          <a:stretch>
            <a:fillRect/>
          </a:stretch>
        </p:blipFill>
        <p:spPr>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17774621-896D-37F7-61B1-25B5C660096F}"/>
              </a:ext>
            </a:extLst>
          </p:cNvPr>
          <p:cNvSpPr>
            <a:spLocks noGrp="1"/>
          </p:cNvSpPr>
          <p:nvPr>
            <p:ph type="body" sz="half" idx="2"/>
          </p:nvPr>
        </p:nvSpPr>
        <p:spPr>
          <a:xfrm>
            <a:off x="529070" y="177554"/>
            <a:ext cx="3932237" cy="5726945"/>
          </a:xfrm>
        </p:spPr>
        <p:txBody>
          <a:bodyPr>
            <a:normAutofit/>
          </a:bodyPr>
          <a:lstStyle/>
          <a:p>
            <a:r>
              <a:rPr lang="en-US" sz="2000" dirty="0"/>
              <a:t>3</a:t>
            </a:r>
            <a:r>
              <a:rPr lang="en-IN" sz="2000" dirty="0"/>
              <a:t>. </a:t>
            </a:r>
            <a:r>
              <a:rPr lang="en-US" sz="2000" b="0" i="0" dirty="0">
                <a:solidFill>
                  <a:srgbClr val="212121"/>
                </a:solidFill>
                <a:effectLst/>
                <a:latin typeface="Cambria" panose="02040503050406030204" pitchFamily="18" charset="0"/>
              </a:rPr>
              <a:t>one of the most actively ongoing programs is run by </a:t>
            </a:r>
            <a:r>
              <a:rPr lang="en-US" sz="2000" b="0" i="0" dirty="0" err="1">
                <a:solidFill>
                  <a:srgbClr val="212121"/>
                </a:solidFill>
                <a:effectLst/>
                <a:latin typeface="Cambria" panose="02040503050406030204" pitchFamily="18" charset="0"/>
              </a:rPr>
              <a:t>CommonWell</a:t>
            </a:r>
            <a:r>
              <a:rPr lang="en-US" sz="2000" b="0" i="0" dirty="0">
                <a:solidFill>
                  <a:srgbClr val="212121"/>
                </a:solidFill>
                <a:effectLst/>
                <a:latin typeface="Cambria" panose="02040503050406030204" pitchFamily="18" charset="0"/>
              </a:rPr>
              <a:t> Health Alliance  in the United States, a nonprofit association. </a:t>
            </a:r>
          </a:p>
          <a:p>
            <a:endParaRPr lang="en-US" dirty="0">
              <a:solidFill>
                <a:srgbClr val="212121"/>
              </a:solidFill>
              <a:latin typeface="Cambria" panose="02040503050406030204" pitchFamily="18" charset="0"/>
            </a:endParaRPr>
          </a:p>
          <a:p>
            <a:endParaRPr lang="en-US" b="0" i="0" dirty="0">
              <a:solidFill>
                <a:srgbClr val="212121"/>
              </a:solidFill>
              <a:effectLst/>
              <a:latin typeface="Cambria" panose="02040503050406030204" pitchFamily="18" charset="0"/>
            </a:endParaRPr>
          </a:p>
          <a:p>
            <a:endParaRPr lang="en-US" dirty="0">
              <a:solidFill>
                <a:srgbClr val="212121"/>
              </a:solidFill>
              <a:latin typeface="Cambria" panose="02040503050406030204" pitchFamily="18" charset="0"/>
            </a:endParaRPr>
          </a:p>
          <a:p>
            <a:endParaRPr lang="en-US" b="0" i="0" dirty="0">
              <a:solidFill>
                <a:srgbClr val="212121"/>
              </a:solidFill>
              <a:effectLst/>
              <a:latin typeface="Cambria" panose="02040503050406030204" pitchFamily="18" charset="0"/>
            </a:endParaRPr>
          </a:p>
          <a:p>
            <a:endParaRPr lang="en-US" dirty="0">
              <a:solidFill>
                <a:srgbClr val="212121"/>
              </a:solidFill>
              <a:latin typeface="Cambria" panose="02040503050406030204" pitchFamily="18" charset="0"/>
            </a:endParaRPr>
          </a:p>
          <a:p>
            <a:endParaRPr lang="en-US" b="0" i="0" dirty="0">
              <a:solidFill>
                <a:srgbClr val="212121"/>
              </a:solidFill>
              <a:effectLst/>
              <a:latin typeface="Cambria" panose="02040503050406030204" pitchFamily="18" charset="0"/>
            </a:endParaRPr>
          </a:p>
          <a:p>
            <a:endParaRPr lang="en-IN" b="0" i="0" dirty="0">
              <a:solidFill>
                <a:srgbClr val="212121"/>
              </a:solidFill>
              <a:effectLst/>
              <a:latin typeface="Cambria" panose="02040503050406030204" pitchFamily="18" charset="0"/>
            </a:endParaRPr>
          </a:p>
          <a:p>
            <a:r>
              <a:rPr lang="en-IN" sz="2000" dirty="0">
                <a:solidFill>
                  <a:srgbClr val="212121"/>
                </a:solidFill>
                <a:latin typeface="Cambria" panose="02040503050406030204" pitchFamily="18" charset="0"/>
              </a:rPr>
              <a:t>4.</a:t>
            </a:r>
            <a:r>
              <a:rPr lang="en-US" sz="2000" b="0" i="0" dirty="0">
                <a:solidFill>
                  <a:srgbClr val="212121"/>
                </a:solidFill>
                <a:effectLst/>
                <a:latin typeface="Cambria" panose="02040503050406030204" pitchFamily="18" charset="0"/>
              </a:rPr>
              <a:t>  a centralized architecture has some drawbacks that it may face the risk of single-point-of-failure and bottleneck of data flow when the system becomes larger.</a:t>
            </a:r>
            <a:endParaRPr lang="en-US" sz="2000" dirty="0"/>
          </a:p>
        </p:txBody>
      </p:sp>
      <p:pic>
        <p:nvPicPr>
          <p:cNvPr id="7" name="Content Placeholder 5" descr="Wheelchair Access">
            <a:extLst>
              <a:ext uri="{FF2B5EF4-FFF2-40B4-BE49-F238E27FC236}">
                <a16:creationId xmlns:a16="http://schemas.microsoft.com/office/drawing/2014/main" id="{BC689C26-3A2F-DD88-7101-CE1426E8A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7821" y="1600199"/>
            <a:ext cx="914400" cy="914400"/>
          </a:xfrm>
          <a:prstGeom prst="rect">
            <a:avLst/>
          </a:prstGeom>
        </p:spPr>
      </p:pic>
    </p:spTree>
    <p:extLst>
      <p:ext uri="{BB962C8B-B14F-4D97-AF65-F5344CB8AC3E}">
        <p14:creationId xmlns:p14="http://schemas.microsoft.com/office/powerpoint/2010/main" val="355956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8338-C5C6-FF46-DB92-D93163F8C064}"/>
              </a:ext>
            </a:extLst>
          </p:cNvPr>
          <p:cNvSpPr>
            <a:spLocks noGrp="1"/>
          </p:cNvSpPr>
          <p:nvPr>
            <p:ph type="ctrTitle"/>
          </p:nvPr>
        </p:nvSpPr>
        <p:spPr>
          <a:xfrm>
            <a:off x="1524000" y="1122363"/>
            <a:ext cx="9144000" cy="679804"/>
          </a:xfrm>
        </p:spPr>
        <p:style>
          <a:lnRef idx="1">
            <a:schemeClr val="accent5"/>
          </a:lnRef>
          <a:fillRef idx="3">
            <a:schemeClr val="accent5"/>
          </a:fillRef>
          <a:effectRef idx="2">
            <a:schemeClr val="accent5"/>
          </a:effectRef>
          <a:fontRef idx="minor">
            <a:schemeClr val="lt1"/>
          </a:fontRef>
        </p:style>
        <p:txBody>
          <a:bodyPr>
            <a:normAutofit fontScale="90000"/>
          </a:bodyPr>
          <a:lstStyle/>
          <a:p>
            <a:pPr algn="l"/>
            <a:r>
              <a:rPr lang="en-US" dirty="0"/>
              <a:t>ABSTRACT</a:t>
            </a:r>
            <a:endParaRPr lang="en-IN" dirty="0"/>
          </a:p>
        </p:txBody>
      </p:sp>
      <p:sp>
        <p:nvSpPr>
          <p:cNvPr id="3" name="Subtitle 2">
            <a:extLst>
              <a:ext uri="{FF2B5EF4-FFF2-40B4-BE49-F238E27FC236}">
                <a16:creationId xmlns:a16="http://schemas.microsoft.com/office/drawing/2014/main" id="{A345F4B1-572A-DAF6-3BF5-9FB75CAA8E49}"/>
              </a:ext>
            </a:extLst>
          </p:cNvPr>
          <p:cNvSpPr>
            <a:spLocks noGrp="1"/>
          </p:cNvSpPr>
          <p:nvPr>
            <p:ph type="subTitle" idx="1"/>
          </p:nvPr>
        </p:nvSpPr>
        <p:spPr>
          <a:xfrm>
            <a:off x="1524000" y="2095130"/>
            <a:ext cx="5471604" cy="3162670"/>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342900" indent="-342900" algn="l">
              <a:buFont typeface="Wingdings" panose="05000000000000000000" pitchFamily="2" charset="2"/>
              <a:buChar char="v"/>
            </a:pPr>
            <a:r>
              <a:rPr lang="en-US" b="0" i="0" dirty="0">
                <a:solidFill>
                  <a:srgbClr val="212121"/>
                </a:solidFill>
                <a:effectLst/>
                <a:latin typeface="Cambria" panose="02040503050406030204" pitchFamily="18" charset="0"/>
              </a:rPr>
              <a:t>Electronic Health Record (EHR) systems are increasingly used as an effective method to share patients' records among different hospitals.</a:t>
            </a:r>
          </a:p>
          <a:p>
            <a:pPr marL="342900" indent="-342900" algn="l">
              <a:buFont typeface="Wingdings" panose="05000000000000000000" pitchFamily="2" charset="2"/>
              <a:buChar char="v"/>
            </a:pPr>
            <a:r>
              <a:rPr lang="en-US" b="0" i="0" dirty="0">
                <a:solidFill>
                  <a:srgbClr val="212121"/>
                </a:solidFill>
                <a:effectLst/>
                <a:latin typeface="Cambria" panose="02040503050406030204" pitchFamily="18" charset="0"/>
              </a:rPr>
              <a:t>We apply consortium blockchain to compose a distributed system using Hyperledger Fabric incorporating existent EHRs.</a:t>
            </a:r>
            <a:endParaRPr lang="en-US" dirty="0">
              <a:solidFill>
                <a:srgbClr val="212121"/>
              </a:solidFill>
              <a:latin typeface="Cambria" panose="02040503050406030204" pitchFamily="18" charset="0"/>
            </a:endParaRPr>
          </a:p>
          <a:p>
            <a:pPr marL="342900" indent="-342900" algn="l">
              <a:buFont typeface="Wingdings" panose="05000000000000000000" pitchFamily="2" charset="2"/>
              <a:buChar char="v"/>
            </a:pPr>
            <a:r>
              <a:rPr lang="en-US" b="0" i="0" dirty="0">
                <a:solidFill>
                  <a:srgbClr val="212121"/>
                </a:solidFill>
                <a:effectLst/>
                <a:latin typeface="Cambria" panose="02040503050406030204" pitchFamily="18" charset="0"/>
              </a:rPr>
              <a:t>To protect a patient's privacy, we use a proxy re-encryption scheme when the data are transferred.</a:t>
            </a:r>
            <a:endParaRPr lang="en-IN" dirty="0"/>
          </a:p>
        </p:txBody>
      </p:sp>
      <p:pic>
        <p:nvPicPr>
          <p:cNvPr id="5" name="Picture 4">
            <a:extLst>
              <a:ext uri="{FF2B5EF4-FFF2-40B4-BE49-F238E27FC236}">
                <a16:creationId xmlns:a16="http://schemas.microsoft.com/office/drawing/2014/main" id="{BABBA38D-1D4A-E4A6-79B4-54C7A7353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442" y="2471275"/>
            <a:ext cx="4366070" cy="2662238"/>
          </a:xfrm>
          <a:prstGeom prst="rect">
            <a:avLst/>
          </a:prstGeom>
        </p:spPr>
      </p:pic>
    </p:spTree>
    <p:extLst>
      <p:ext uri="{BB962C8B-B14F-4D97-AF65-F5344CB8AC3E}">
        <p14:creationId xmlns:p14="http://schemas.microsoft.com/office/powerpoint/2010/main" val="570852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8EE0-97AE-4146-4AB6-F239B2CC6851}"/>
              </a:ext>
            </a:extLst>
          </p:cNvPr>
          <p:cNvSpPr>
            <a:spLocks noGrp="1"/>
          </p:cNvSpPr>
          <p:nvPr>
            <p:ph type="title"/>
          </p:nvPr>
        </p:nvSpPr>
        <p:spPr>
          <a:xfrm>
            <a:off x="0" y="0"/>
            <a:ext cx="4416918" cy="1859872"/>
          </a:xfrm>
        </p:spPr>
        <p:style>
          <a:lnRef idx="1">
            <a:schemeClr val="accent1"/>
          </a:lnRef>
          <a:fillRef idx="2">
            <a:schemeClr val="accent1"/>
          </a:fillRef>
          <a:effectRef idx="1">
            <a:schemeClr val="accent1"/>
          </a:effectRef>
          <a:fontRef idx="minor">
            <a:schemeClr val="dk1"/>
          </a:fontRef>
        </p:style>
        <p:txBody>
          <a:bodyPr anchor="ctr">
            <a:noAutofit/>
          </a:bodyPr>
          <a:lstStyle/>
          <a:p>
            <a:pPr algn="ctr"/>
            <a:r>
              <a:rPr lang="en-US" sz="4000" dirty="0">
                <a:solidFill>
                  <a:srgbClr val="008000"/>
                </a:solidFill>
              </a:rPr>
              <a:t>METHODS OF IMPLEMENTATION</a:t>
            </a:r>
            <a:endParaRPr lang="en-IN" sz="4000" dirty="0">
              <a:solidFill>
                <a:srgbClr val="008000"/>
              </a:solidFill>
            </a:endParaRPr>
          </a:p>
        </p:txBody>
      </p:sp>
      <p:pic>
        <p:nvPicPr>
          <p:cNvPr id="8" name="Content Placeholder 7" descr="Medical">
            <a:extLst>
              <a:ext uri="{FF2B5EF4-FFF2-40B4-BE49-F238E27FC236}">
                <a16:creationId xmlns:a16="http://schemas.microsoft.com/office/drawing/2014/main" id="{9C7284AD-7648-C822-E2D4-8AFAAB90AC1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0640" y="739613"/>
            <a:ext cx="4641286" cy="3524568"/>
          </a:xfrm>
        </p:spPr>
      </p:pic>
      <p:sp>
        <p:nvSpPr>
          <p:cNvPr id="4" name="Text Placeholder 3">
            <a:extLst>
              <a:ext uri="{FF2B5EF4-FFF2-40B4-BE49-F238E27FC236}">
                <a16:creationId xmlns:a16="http://schemas.microsoft.com/office/drawing/2014/main" id="{5A7A92AC-F48E-B6C2-5F79-F952566DEC0E}"/>
              </a:ext>
            </a:extLst>
          </p:cNvPr>
          <p:cNvSpPr>
            <a:spLocks noGrp="1"/>
          </p:cNvSpPr>
          <p:nvPr>
            <p:ph type="body" sz="half" idx="2"/>
          </p:nvPr>
        </p:nvSpPr>
        <p:spPr>
          <a:xfrm>
            <a:off x="2043482" y="1762281"/>
            <a:ext cx="9635707" cy="4800601"/>
          </a:xfrm>
        </p:spPr>
        <p:txBody>
          <a:bodyPr>
            <a:normAutofit/>
          </a:bodyPr>
          <a:lstStyle/>
          <a:p>
            <a:r>
              <a:rPr lang="en-US" sz="2400" dirty="0"/>
              <a:t>Existing System:</a:t>
            </a:r>
          </a:p>
          <a:p>
            <a:r>
              <a:rPr lang="en-US" sz="2400" dirty="0"/>
              <a:t> In the existing system the records are stored and maintained under the organization. So that, the patient can’t able to access these records for further references. When the particular server(database) gets crashed then all the records will be spoiled. To overcome these drawbacks the proposed system is 0developed.</a:t>
            </a:r>
          </a:p>
          <a:p>
            <a:endParaRPr lang="en-US" sz="2400" dirty="0"/>
          </a:p>
          <a:p>
            <a:r>
              <a:rPr lang="en-US" sz="2400" dirty="0"/>
              <a:t>The patient should have right to access his EHRs for managing and sharing them independently Institutions, etc.</a:t>
            </a:r>
            <a:endParaRPr lang="en-IN" sz="2400" dirty="0"/>
          </a:p>
        </p:txBody>
      </p:sp>
      <p:pic>
        <p:nvPicPr>
          <p:cNvPr id="10" name="Graphic 9" descr="Medicine">
            <a:extLst>
              <a:ext uri="{FF2B5EF4-FFF2-40B4-BE49-F238E27FC236}">
                <a16:creationId xmlns:a16="http://schemas.microsoft.com/office/drawing/2014/main" id="{8C68BF93-6575-06AA-2BCE-D1D9351452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105" y="2565724"/>
            <a:ext cx="4098758" cy="4098758"/>
          </a:xfrm>
          <a:prstGeom prst="rect">
            <a:avLst/>
          </a:prstGeom>
        </p:spPr>
      </p:pic>
    </p:spTree>
    <p:extLst>
      <p:ext uri="{BB962C8B-B14F-4D97-AF65-F5344CB8AC3E}">
        <p14:creationId xmlns:p14="http://schemas.microsoft.com/office/powerpoint/2010/main" val="173004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D809-1AE9-04E6-F3F9-1F7CF302E3BF}"/>
              </a:ext>
            </a:extLst>
          </p:cNvPr>
          <p:cNvSpPr>
            <a:spLocks noGrp="1"/>
          </p:cNvSpPr>
          <p:nvPr>
            <p:ph type="title"/>
          </p:nvPr>
        </p:nvSpPr>
        <p:spPr>
          <a:xfrm>
            <a:off x="762000" y="365125"/>
            <a:ext cx="10515600" cy="1325563"/>
          </a:xfrm>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p>
            <a:r>
              <a:rPr lang="en-US" dirty="0">
                <a:solidFill>
                  <a:srgbClr val="00FFFF"/>
                </a:solidFill>
              </a:rPr>
              <a:t>PROPOSED SYSTEM:</a:t>
            </a:r>
            <a:endParaRPr lang="en-IN" dirty="0">
              <a:solidFill>
                <a:srgbClr val="00FFFF"/>
              </a:solidFill>
            </a:endParaRPr>
          </a:p>
        </p:txBody>
      </p:sp>
      <p:sp>
        <p:nvSpPr>
          <p:cNvPr id="8" name="Content Placeholder 7">
            <a:extLst>
              <a:ext uri="{FF2B5EF4-FFF2-40B4-BE49-F238E27FC236}">
                <a16:creationId xmlns:a16="http://schemas.microsoft.com/office/drawing/2014/main" id="{FCF0635C-A5C8-5175-E25A-5759EB879502}"/>
              </a:ext>
            </a:extLst>
          </p:cNvPr>
          <p:cNvSpPr>
            <a:spLocks noGrp="1"/>
          </p:cNvSpPr>
          <p:nvPr>
            <p:ph sz="half" idx="1"/>
          </p:nvPr>
        </p:nvSpPr>
        <p:spPr>
          <a:xfrm>
            <a:off x="914400" y="1958790"/>
            <a:ext cx="5181600" cy="4351338"/>
          </a:xfrm>
        </p:spPr>
        <p:style>
          <a:lnRef idx="1">
            <a:schemeClr val="accent5"/>
          </a:lnRef>
          <a:fillRef idx="2">
            <a:schemeClr val="accent5"/>
          </a:fillRef>
          <a:effectRef idx="1">
            <a:schemeClr val="accent5"/>
          </a:effectRef>
          <a:fontRef idx="minor">
            <a:schemeClr val="dk1"/>
          </a:fontRef>
        </p:style>
        <p:txBody>
          <a:bodyPr>
            <a:normAutofit/>
          </a:bodyPr>
          <a:lstStyle/>
          <a:p>
            <a:r>
              <a:rPr lang="en-US" sz="2000" dirty="0"/>
              <a:t>The patient should have right to access his EHRs for managing and sharing them independently. The patient can be access his medical report directly and can use the digitalized report with anyone. </a:t>
            </a:r>
            <a:endParaRPr lang="en-IN" sz="2000" dirty="0"/>
          </a:p>
        </p:txBody>
      </p:sp>
      <p:sp>
        <p:nvSpPr>
          <p:cNvPr id="4" name="Content Placeholder 3">
            <a:extLst>
              <a:ext uri="{FF2B5EF4-FFF2-40B4-BE49-F238E27FC236}">
                <a16:creationId xmlns:a16="http://schemas.microsoft.com/office/drawing/2014/main" id="{891209D9-C958-BC4C-ACF3-34AB306A9F0E}"/>
              </a:ext>
            </a:extLst>
          </p:cNvPr>
          <p:cNvSpPr>
            <a:spLocks noGrp="1"/>
          </p:cNvSpPr>
          <p:nvPr>
            <p:ph sz="half" idx="2"/>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sz="2000" dirty="0"/>
              <a:t>By storing the data in the blockchain the user’s data is encrypted and stored as blocks in the </a:t>
            </a:r>
            <a:r>
              <a:rPr lang="en-US" sz="2000" dirty="0" err="1"/>
              <a:t>etherscan</a:t>
            </a:r>
            <a:r>
              <a:rPr lang="en-US" sz="2000" dirty="0"/>
              <a:t>. The user stores data by two way authentication process such as getting secret key generated by the </a:t>
            </a:r>
            <a:r>
              <a:rPr lang="en-US" sz="2000" dirty="0" err="1"/>
              <a:t>Metamask</a:t>
            </a:r>
            <a:r>
              <a:rPr lang="en-US" sz="2000" dirty="0"/>
              <a:t>. Electronic Health Record Systems are proprietary that is centralized by design. </a:t>
            </a:r>
            <a:endParaRPr lang="en-IN" sz="2000" dirty="0"/>
          </a:p>
        </p:txBody>
      </p:sp>
      <p:pic>
        <p:nvPicPr>
          <p:cNvPr id="10" name="Picture 9">
            <a:extLst>
              <a:ext uri="{FF2B5EF4-FFF2-40B4-BE49-F238E27FC236}">
                <a16:creationId xmlns:a16="http://schemas.microsoft.com/office/drawing/2014/main" id="{CF593151-2105-5709-6D65-B974AA33C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566" y="3589445"/>
            <a:ext cx="4141388" cy="2402982"/>
          </a:xfrm>
          <a:prstGeom prst="rect">
            <a:avLst/>
          </a:prstGeom>
        </p:spPr>
      </p:pic>
      <p:pic>
        <p:nvPicPr>
          <p:cNvPr id="12" name="Picture 11">
            <a:extLst>
              <a:ext uri="{FF2B5EF4-FFF2-40B4-BE49-F238E27FC236}">
                <a16:creationId xmlns:a16="http://schemas.microsoft.com/office/drawing/2014/main" id="{C434951B-8689-76F4-8507-D6B34068D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91" y="4091165"/>
            <a:ext cx="3159619" cy="1657350"/>
          </a:xfrm>
          <a:prstGeom prst="rect">
            <a:avLst/>
          </a:prstGeom>
        </p:spPr>
      </p:pic>
    </p:spTree>
    <p:extLst>
      <p:ext uri="{BB962C8B-B14F-4D97-AF65-F5344CB8AC3E}">
        <p14:creationId xmlns:p14="http://schemas.microsoft.com/office/powerpoint/2010/main" val="23556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E96B-8560-22C0-6981-74C248EAE70F}"/>
              </a:ext>
            </a:extLst>
          </p:cNvPr>
          <p:cNvSpPr>
            <a:spLocks noGrp="1"/>
          </p:cNvSpPr>
          <p:nvPr>
            <p:ph type="title"/>
          </p:nvPr>
        </p:nvSpPr>
        <p:spPr/>
        <p:txBody>
          <a:bodyPr/>
          <a:lstStyle/>
          <a:p>
            <a:r>
              <a:rPr lang="en-US" dirty="0"/>
              <a:t>ALGORITHM</a:t>
            </a:r>
            <a:endParaRPr lang="en-IN" dirty="0"/>
          </a:p>
        </p:txBody>
      </p:sp>
      <p:sp>
        <p:nvSpPr>
          <p:cNvPr id="4" name="Content Placeholder 3">
            <a:extLst>
              <a:ext uri="{FF2B5EF4-FFF2-40B4-BE49-F238E27FC236}">
                <a16:creationId xmlns:a16="http://schemas.microsoft.com/office/drawing/2014/main" id="{DD66F180-0A32-4C64-877E-D34B83FD043B}"/>
              </a:ext>
            </a:extLst>
          </p:cNvPr>
          <p:cNvSpPr>
            <a:spLocks noGrp="1"/>
          </p:cNvSpPr>
          <p:nvPr>
            <p:ph sz="half" idx="2"/>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sng" strike="noStrike" cap="none" normalizeH="0" baseline="0" dirty="0">
                <a:ln>
                  <a:noFill/>
                </a:ln>
                <a:solidFill>
                  <a:srgbClr val="FF0000"/>
                </a:solidFill>
                <a:effectLst/>
                <a:latin typeface="Georgia" panose="02040502050405020303" pitchFamily="18" charset="0"/>
              </a:rPr>
              <a:t>Step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Georgia" panose="02040502050405020303" pitchFamily="18" charset="0"/>
              </a:rPr>
              <a:t>Send the hash address to the blockchain.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athJax_Main"/>
              </a:rPr>
              <a:t>Send(hash)→</a:t>
            </a:r>
            <a:r>
              <a:rPr kumimoji="0" lang="en-US" altLang="en-US" sz="2400" b="0" i="0" u="none" strike="noStrike" cap="none" normalizeH="0" baseline="0" dirty="0" err="1">
                <a:ln>
                  <a:noFill/>
                </a:ln>
                <a:solidFill>
                  <a:srgbClr val="333333"/>
                </a:solidFill>
                <a:effectLst/>
                <a:latin typeface="MathJax_Main"/>
              </a:rPr>
              <a:t>blockchain</a:t>
            </a:r>
            <a:r>
              <a:rPr kumimoji="0" lang="en-US" altLang="en-US" sz="2400" b="0" i="0" u="none" strike="noStrike" cap="none" normalizeH="0" baseline="0" dirty="0" err="1">
                <a:ln>
                  <a:noFill/>
                </a:ln>
                <a:solidFill>
                  <a:srgbClr val="333333"/>
                </a:solidFill>
                <a:effectLst/>
                <a:latin typeface="Georgia" panose="02040502050405020303" pitchFamily="18" charset="0"/>
              </a:rPr>
              <a:t>Send</a:t>
            </a:r>
            <a:r>
              <a:rPr kumimoji="0" lang="en-US" altLang="en-US" sz="2400" b="0" i="0" u="none" strike="noStrike" cap="none" normalizeH="0" baseline="0" dirty="0">
                <a:ln>
                  <a:noFill/>
                </a:ln>
                <a:solidFill>
                  <a:srgbClr val="333333"/>
                </a:solidFill>
                <a:effectLst/>
                <a:latin typeface="Georgia" panose="02040502050405020303" pitchFamily="18" charset="0"/>
              </a:rPr>
              <a:t>(hash)→blockchain</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sng" strike="noStrike" cap="none" normalizeH="0" baseline="0" dirty="0">
                <a:ln>
                  <a:noFill/>
                </a:ln>
                <a:solidFill>
                  <a:srgbClr val="FF0000"/>
                </a:solidFill>
                <a:effectLst/>
                <a:latin typeface="Georgia" panose="02040502050405020303" pitchFamily="18" charset="0"/>
              </a:rPr>
              <a:t>Step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Georgia" panose="02040502050405020303" pitchFamily="18" charset="0"/>
              </a:rPr>
              <a:t> Save medical information to the SDB and ledger by running the smart contract RSC.</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athJax_Main"/>
              </a:rPr>
              <a:t>Run(RSC)→{SDB, ledger}</a:t>
            </a:r>
            <a:endParaRPr kumimoji="0" lang="en-US" altLang="en-US" sz="2400" b="0" i="0" u="none" strike="noStrike" cap="none" normalizeH="0" baseline="0" dirty="0">
              <a:ln>
                <a:noFill/>
              </a:ln>
              <a:solidFill>
                <a:schemeClr val="tx1"/>
              </a:solidFill>
              <a:effectLst/>
            </a:endParaRPr>
          </a:p>
          <a:p>
            <a:endParaRPr lang="en-IN" dirty="0"/>
          </a:p>
        </p:txBody>
      </p:sp>
      <p:sp>
        <p:nvSpPr>
          <p:cNvPr id="5" name="Rectangle 1">
            <a:extLst>
              <a:ext uri="{FF2B5EF4-FFF2-40B4-BE49-F238E27FC236}">
                <a16:creationId xmlns:a16="http://schemas.microsoft.com/office/drawing/2014/main" id="{C2D7B6C0-1FB9-FCD4-F5E4-2EF77EB3BBB2}"/>
              </a:ext>
            </a:extLst>
          </p:cNvPr>
          <p:cNvSpPr>
            <a:spLocks noGrp="1" noChangeArrowheads="1"/>
          </p:cNvSpPr>
          <p:nvPr>
            <p:ph sz="half" idx="1"/>
          </p:nvPr>
        </p:nvSpPr>
        <p:spPr bwMode="auto">
          <a:xfrm>
            <a:off x="546371" y="1265646"/>
            <a:ext cx="4541196"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sng" strike="noStrike" cap="none" normalizeH="0" baseline="0" dirty="0">
                <a:ln>
                  <a:noFill/>
                </a:ln>
                <a:solidFill>
                  <a:srgbClr val="FF0000"/>
                </a:solidFill>
                <a:effectLst/>
                <a:latin typeface="Georgia" panose="02040502050405020303" pitchFamily="18" charset="0"/>
              </a:rPr>
              <a:t>Step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Georgia" panose="02040502050405020303" pitchFamily="18" charset="0"/>
              </a:rPr>
              <a:t>Users upload medical records to IPFS.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athJax_Main"/>
              </a:rPr>
              <a:t>Upload(Medical Record)→</a:t>
            </a:r>
            <a:r>
              <a:rPr kumimoji="0" lang="en-US" altLang="en-US" sz="2000" b="0" i="0" u="none" strike="noStrike" cap="none" normalizeH="0" baseline="0" dirty="0" err="1">
                <a:ln>
                  <a:noFill/>
                </a:ln>
                <a:solidFill>
                  <a:srgbClr val="333333"/>
                </a:solidFill>
                <a:effectLst/>
                <a:latin typeface="MathJax_Main"/>
              </a:rPr>
              <a:t>IPFS</a:t>
            </a:r>
            <a:r>
              <a:rPr kumimoji="0" lang="en-US" altLang="en-US" sz="2000" b="0" i="0" u="none" strike="noStrike" cap="none" normalizeH="0" baseline="0" dirty="0" err="1">
                <a:ln>
                  <a:noFill/>
                </a:ln>
                <a:solidFill>
                  <a:srgbClr val="333333"/>
                </a:solidFill>
                <a:effectLst/>
                <a:latin typeface="Georgia" panose="02040502050405020303" pitchFamily="18" charset="0"/>
              </a:rPr>
              <a:t>Upload</a:t>
            </a:r>
            <a:r>
              <a:rPr kumimoji="0" lang="en-US" altLang="en-US" sz="2000" b="0" i="0" u="none" strike="noStrike" cap="none" normalizeH="0" baseline="0" dirty="0">
                <a:ln>
                  <a:noFill/>
                </a:ln>
                <a:solidFill>
                  <a:srgbClr val="333333"/>
                </a:solidFill>
                <a:effectLst/>
                <a:latin typeface="Georgia" panose="02040502050405020303" pitchFamily="18" charset="0"/>
              </a:rPr>
              <a:t>(Medical Record)→IPFS</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sng" strike="noStrike" cap="none" normalizeH="0" baseline="0" dirty="0">
                <a:ln>
                  <a:noFill/>
                </a:ln>
                <a:solidFill>
                  <a:srgbClr val="FF0000"/>
                </a:solidFill>
                <a:effectLst/>
                <a:latin typeface="Georgia" panose="02040502050405020303" pitchFamily="18" charset="0"/>
              </a:rPr>
              <a:t>Step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Georgia" panose="02040502050405020303" pitchFamily="18" charset="0"/>
              </a:rPr>
              <a:t>IPFS translates medical records into a hash address according to its operational mechanism.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athJax_Main"/>
              </a:rPr>
              <a:t>IPFS(Medical Record)⟶</a:t>
            </a:r>
            <a:r>
              <a:rPr kumimoji="0" lang="en-US" altLang="en-US" sz="2000" b="0" i="0" u="none" strike="noStrike" cap="none" normalizeH="0" baseline="0" dirty="0" err="1">
                <a:ln>
                  <a:noFill/>
                </a:ln>
                <a:solidFill>
                  <a:srgbClr val="333333"/>
                </a:solidFill>
                <a:effectLst/>
                <a:latin typeface="MathJax_Main"/>
              </a:rPr>
              <a:t>translatehash</a:t>
            </a:r>
            <a:r>
              <a:rPr kumimoji="0" lang="en-US" altLang="en-US" sz="2000" b="0" i="0" u="none" strike="noStrike" cap="none" normalizeH="0" baseline="0" dirty="0" err="1">
                <a:ln>
                  <a:noFill/>
                </a:ln>
                <a:solidFill>
                  <a:srgbClr val="333333"/>
                </a:solidFill>
                <a:effectLst/>
                <a:latin typeface="Georgia" panose="02040502050405020303" pitchFamily="18" charset="0"/>
              </a:rPr>
              <a:t>IPFS</a:t>
            </a:r>
            <a:r>
              <a:rPr kumimoji="0" lang="en-US" altLang="en-US" sz="2000" b="0" i="0" u="none" strike="noStrike" cap="none" normalizeH="0" baseline="0" dirty="0">
                <a:ln>
                  <a:noFill/>
                </a:ln>
                <a:solidFill>
                  <a:srgbClr val="333333"/>
                </a:solidFill>
                <a:effectLst/>
                <a:latin typeface="Georgia" panose="02040502050405020303" pitchFamily="18" charset="0"/>
              </a:rPr>
              <a:t>(Medical Record)⟶</a:t>
            </a:r>
            <a:r>
              <a:rPr kumimoji="0" lang="en-US" altLang="en-US" sz="2000" b="0" i="0" u="none" strike="noStrike" cap="none" normalizeH="0" baseline="0" dirty="0" err="1">
                <a:ln>
                  <a:noFill/>
                </a:ln>
                <a:solidFill>
                  <a:srgbClr val="333333"/>
                </a:solidFill>
                <a:effectLst/>
                <a:latin typeface="Georgia" panose="02040502050405020303" pitchFamily="18" charset="0"/>
              </a:rPr>
              <a:t>translatehash</a:t>
            </a:r>
            <a:endParaRPr kumimoji="0" lang="en-US" altLang="en-US" sz="2000" b="0" i="0" u="none" strike="noStrike" cap="none" normalizeH="0" baseline="0" dirty="0">
              <a:ln>
                <a:noFill/>
              </a:ln>
              <a:solidFill>
                <a:srgbClr val="333333"/>
              </a:solidFill>
              <a:effectLst/>
              <a:latin typeface="Georgia" panose="02040502050405020303"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83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23C8-4F55-4559-3D34-D1A7A6D14FC5}"/>
              </a:ext>
            </a:extLst>
          </p:cNvPr>
          <p:cNvSpPr>
            <a:spLocks noGrp="1"/>
          </p:cNvSpPr>
          <p:nvPr>
            <p:ph type="title"/>
          </p:nvPr>
        </p:nvSpPr>
        <p:spPr/>
        <p:txBody>
          <a:bodyPr anchor="t">
            <a:normAutofit fontScale="90000"/>
          </a:bodyPr>
          <a:lstStyle/>
          <a:p>
            <a:r>
              <a:rPr lang="en-US" sz="1400" dirty="0"/>
              <a:t>Algorithm 1 Smart Contract for Patient Records</a:t>
            </a:r>
            <a:br>
              <a:rPr lang="en-US" sz="1400" dirty="0"/>
            </a:br>
            <a:r>
              <a:rPr lang="en-US" sz="1400" dirty="0"/>
              <a:t> Assign Roles:</a:t>
            </a:r>
            <a:br>
              <a:rPr lang="en-US" sz="1400" dirty="0"/>
            </a:br>
            <a:r>
              <a:rPr lang="en-US" sz="1400" dirty="0"/>
              <a:t> function Define Roles (New Role, New Account )</a:t>
            </a:r>
            <a:br>
              <a:rPr lang="en-US" sz="1400" dirty="0"/>
            </a:br>
            <a:r>
              <a:rPr lang="en-US" sz="1400" dirty="0"/>
              <a:t>          add new role and account in</a:t>
            </a:r>
            <a:br>
              <a:rPr lang="en-US" sz="1400" dirty="0"/>
            </a:br>
            <a:r>
              <a:rPr lang="en-US" sz="1400" dirty="0"/>
              <a:t>          roles mapping</a:t>
            </a:r>
            <a:br>
              <a:rPr lang="en-US" sz="1400" dirty="0"/>
            </a:br>
            <a:r>
              <a:rPr lang="en-US" sz="1400" dirty="0"/>
              <a:t> end function </a:t>
            </a:r>
            <a:br>
              <a:rPr lang="en-US" sz="1400" dirty="0"/>
            </a:br>
            <a:r>
              <a:rPr lang="en-US" sz="1400" dirty="0"/>
              <a:t> Add Data:</a:t>
            </a:r>
            <a:br>
              <a:rPr lang="en-US" sz="1400" dirty="0"/>
            </a:br>
            <a:r>
              <a:rPr lang="en-US" sz="1400" dirty="0"/>
              <a:t> function Add Patient Record ( contains variables to add data )</a:t>
            </a:r>
            <a:br>
              <a:rPr lang="en-US" sz="1400" dirty="0"/>
            </a:br>
            <a:r>
              <a:rPr lang="en-US" sz="1400" dirty="0"/>
              <a:t>      if ( </a:t>
            </a:r>
            <a:r>
              <a:rPr lang="en-US" sz="1400" dirty="0" err="1"/>
              <a:t>msg.sender</a:t>
            </a:r>
            <a:r>
              <a:rPr lang="en-US" sz="1400" dirty="0"/>
              <a:t> = = doctor ) then</a:t>
            </a:r>
            <a:br>
              <a:rPr lang="en-US" sz="1400" dirty="0"/>
            </a:br>
            <a:r>
              <a:rPr lang="en-US" sz="1400" dirty="0"/>
              <a:t>                    add data to particular </a:t>
            </a:r>
            <a:r>
              <a:rPr lang="en-US" sz="1400" dirty="0" err="1"/>
              <a:t>patient‟s</a:t>
            </a:r>
            <a:r>
              <a:rPr lang="en-US" sz="1400" dirty="0"/>
              <a:t> record </a:t>
            </a:r>
            <a:br>
              <a:rPr lang="en-US" sz="1400" dirty="0"/>
            </a:br>
            <a:r>
              <a:rPr lang="en-US" sz="1400" dirty="0"/>
              <a:t>      else Abort session</a:t>
            </a:r>
            <a:br>
              <a:rPr lang="en-US" sz="1400" dirty="0"/>
            </a:br>
            <a:r>
              <a:rPr lang="en-US" sz="1400" dirty="0"/>
              <a:t> end if end function</a:t>
            </a:r>
            <a:br>
              <a:rPr lang="en-US" sz="1400" dirty="0"/>
            </a:br>
            <a:r>
              <a:rPr lang="en-US" sz="1400" dirty="0"/>
              <a:t> Retrieve Data:</a:t>
            </a:r>
            <a:br>
              <a:rPr lang="en-US" sz="1400" dirty="0"/>
            </a:br>
            <a:r>
              <a:rPr lang="en-US" sz="1400" dirty="0"/>
              <a:t> function View Patient Record ( patient id )</a:t>
            </a:r>
            <a:br>
              <a:rPr lang="en-US" sz="1400" dirty="0"/>
            </a:br>
            <a:r>
              <a:rPr lang="en-US" sz="1400" dirty="0"/>
              <a:t>   if ( </a:t>
            </a:r>
            <a:r>
              <a:rPr lang="en-US" sz="1400" dirty="0" err="1"/>
              <a:t>msg.sender</a:t>
            </a:r>
            <a:r>
              <a:rPr lang="en-US" sz="1400" dirty="0"/>
              <a:t> = = doctor || patient) then</a:t>
            </a:r>
            <a:br>
              <a:rPr lang="en-US" sz="1400" dirty="0"/>
            </a:br>
            <a:r>
              <a:rPr lang="en-US" sz="1400" dirty="0"/>
              <a:t>      if ( patient id) = = true then </a:t>
            </a:r>
            <a:br>
              <a:rPr lang="en-US" sz="1400" dirty="0"/>
            </a:br>
            <a:r>
              <a:rPr lang="en-US" sz="1400" dirty="0"/>
              <a:t>                 retrieve data from specified patient ( id )</a:t>
            </a:r>
            <a:br>
              <a:rPr lang="en-US" sz="1400" dirty="0"/>
            </a:br>
            <a:r>
              <a:rPr lang="en-US" sz="1400" dirty="0"/>
              <a:t>                 return (patient record) </a:t>
            </a:r>
            <a:br>
              <a:rPr lang="en-US" sz="1400" dirty="0"/>
            </a:br>
            <a:r>
              <a:rPr lang="en-US" sz="1400" dirty="0"/>
              <a:t>                 to the account that requested the retrieve</a:t>
            </a:r>
            <a:br>
              <a:rPr lang="en-US" sz="1400" dirty="0"/>
            </a:br>
            <a:r>
              <a:rPr lang="en-US" sz="1400" dirty="0"/>
              <a:t> operation </a:t>
            </a:r>
            <a:br>
              <a:rPr lang="en-US" sz="1400" dirty="0"/>
            </a:br>
            <a:r>
              <a:rPr lang="en-US" sz="1400" dirty="0"/>
              <a:t>else Abort session</a:t>
            </a:r>
            <a:br>
              <a:rPr lang="en-US" sz="1400" dirty="0"/>
            </a:br>
            <a:r>
              <a:rPr lang="en-US" sz="1400" dirty="0"/>
              <a:t> end if</a:t>
            </a:r>
            <a:br>
              <a:rPr lang="en-US" sz="1400" dirty="0"/>
            </a:br>
            <a:r>
              <a:rPr lang="en-US" sz="1400" dirty="0"/>
              <a:t> end if</a:t>
            </a:r>
            <a:br>
              <a:rPr lang="en-US" sz="1400" dirty="0"/>
            </a:br>
            <a:r>
              <a:rPr lang="en-US" sz="1400" dirty="0"/>
              <a:t> end function</a:t>
            </a:r>
            <a:br>
              <a:rPr lang="en-US" sz="1400" dirty="0"/>
            </a:br>
            <a:r>
              <a:rPr lang="en-US" sz="1400" dirty="0"/>
              <a:t> Update Data:</a:t>
            </a:r>
            <a:br>
              <a:rPr lang="en-US" sz="1400" dirty="0"/>
            </a:br>
            <a:r>
              <a:rPr lang="en-US" sz="1400" dirty="0"/>
              <a:t> function Update Patient Record ( contains variables to update data )</a:t>
            </a:r>
            <a:br>
              <a:rPr lang="en-US" sz="1400" dirty="0"/>
            </a:br>
            <a:r>
              <a:rPr lang="en-US" sz="1400" dirty="0"/>
              <a:t> if ( </a:t>
            </a:r>
            <a:r>
              <a:rPr lang="en-US" sz="1400" dirty="0" err="1"/>
              <a:t>msg.sender</a:t>
            </a:r>
            <a:r>
              <a:rPr lang="en-US" sz="1400" dirty="0"/>
              <a:t> = = doctor ) then </a:t>
            </a:r>
            <a:br>
              <a:rPr lang="en-US" sz="1400" dirty="0"/>
            </a:br>
            <a:r>
              <a:rPr lang="en-US" sz="1400" dirty="0"/>
              <a:t>if ( id = = patient id &amp;&amp; name = = patient name ) </a:t>
            </a:r>
            <a:endParaRPr lang="en-IN" sz="1400" dirty="0"/>
          </a:p>
        </p:txBody>
      </p:sp>
      <p:sp>
        <p:nvSpPr>
          <p:cNvPr id="4" name="Content Placeholder 3">
            <a:extLst>
              <a:ext uri="{FF2B5EF4-FFF2-40B4-BE49-F238E27FC236}">
                <a16:creationId xmlns:a16="http://schemas.microsoft.com/office/drawing/2014/main" id="{AD482202-727E-DB5B-2F0D-513A4F1EB983}"/>
              </a:ext>
            </a:extLst>
          </p:cNvPr>
          <p:cNvSpPr>
            <a:spLocks noGrp="1"/>
          </p:cNvSpPr>
          <p:nvPr>
            <p:ph sz="half" idx="2"/>
          </p:nvPr>
        </p:nvSpPr>
        <p:spPr>
          <a:xfrm>
            <a:off x="6172200" y="365125"/>
            <a:ext cx="5181600" cy="5811838"/>
          </a:xfrm>
        </p:spPr>
        <p:txBody>
          <a:bodyPr>
            <a:normAutofit fontScale="92500" lnSpcReduction="20000"/>
          </a:bodyPr>
          <a:lstStyle/>
          <a:p>
            <a:pPr marL="0" indent="0">
              <a:buNone/>
            </a:pPr>
            <a:r>
              <a:rPr lang="en-US" sz="1600" dirty="0"/>
              <a:t>then </a:t>
            </a:r>
          </a:p>
          <a:p>
            <a:pPr marL="0" indent="0">
              <a:buNone/>
            </a:pPr>
            <a:r>
              <a:rPr lang="en-US" sz="1600" dirty="0"/>
              <a:t>                             update data to particular patient’s record</a:t>
            </a:r>
          </a:p>
          <a:p>
            <a:pPr marL="0" indent="0">
              <a:buNone/>
            </a:pPr>
            <a:r>
              <a:rPr lang="en-US" sz="1600" dirty="0"/>
              <a:t>                              return success</a:t>
            </a:r>
          </a:p>
          <a:p>
            <a:pPr marL="0" indent="0">
              <a:buNone/>
            </a:pPr>
            <a:r>
              <a:rPr lang="en-US" sz="1600" dirty="0"/>
              <a:t>          else return fail</a:t>
            </a:r>
          </a:p>
          <a:p>
            <a:pPr marL="0" indent="0">
              <a:buNone/>
            </a:pPr>
            <a:r>
              <a:rPr lang="en-US" sz="1600" dirty="0"/>
              <a:t>           end if</a:t>
            </a:r>
          </a:p>
          <a:p>
            <a:pPr marL="0" indent="0">
              <a:buNone/>
            </a:pPr>
            <a:r>
              <a:rPr lang="en-US" sz="1600" dirty="0"/>
              <a:t>       else Abort session</a:t>
            </a:r>
          </a:p>
          <a:p>
            <a:pPr marL="0" indent="0">
              <a:buNone/>
            </a:pPr>
            <a:r>
              <a:rPr lang="en-US" sz="1600" dirty="0"/>
              <a:t>      end if</a:t>
            </a:r>
          </a:p>
          <a:p>
            <a:pPr marL="0" indent="0">
              <a:buNone/>
            </a:pPr>
            <a:r>
              <a:rPr lang="en-US" sz="1600" dirty="0"/>
              <a:t>end function</a:t>
            </a:r>
          </a:p>
          <a:p>
            <a:pPr marL="0" indent="0">
              <a:buNone/>
            </a:pPr>
            <a:r>
              <a:rPr lang="en-US" sz="1600" dirty="0"/>
              <a:t> Delete Data:</a:t>
            </a:r>
          </a:p>
          <a:p>
            <a:pPr marL="0" indent="0">
              <a:buNone/>
            </a:pPr>
            <a:r>
              <a:rPr lang="en-US" sz="1600" dirty="0"/>
              <a:t> function Delete Patient Record ( patient id ) </a:t>
            </a:r>
          </a:p>
          <a:p>
            <a:pPr marL="0" indent="0">
              <a:buNone/>
            </a:pPr>
            <a:r>
              <a:rPr lang="en-US" sz="1600" dirty="0"/>
              <a:t>    if(</a:t>
            </a:r>
            <a:r>
              <a:rPr lang="en-US" sz="1600" dirty="0" err="1"/>
              <a:t>msg.sender</a:t>
            </a:r>
            <a:r>
              <a:rPr lang="en-US" sz="1600" dirty="0"/>
              <a:t> = = doctor ) then </a:t>
            </a:r>
          </a:p>
          <a:p>
            <a:pPr marL="0" indent="0">
              <a:buNone/>
            </a:pPr>
            <a:r>
              <a:rPr lang="en-US" sz="1600" dirty="0"/>
              <a:t>        if ( id = = patient id ) then</a:t>
            </a:r>
          </a:p>
          <a:p>
            <a:pPr marL="0" indent="0">
              <a:buNone/>
            </a:pPr>
            <a:r>
              <a:rPr lang="en-US" sz="1600" dirty="0"/>
              <a:t>                     delete particular </a:t>
            </a:r>
            <a:r>
              <a:rPr lang="en-US" sz="1600" dirty="0" err="1"/>
              <a:t>patient‟s</a:t>
            </a:r>
            <a:r>
              <a:rPr lang="en-US" sz="1600" dirty="0"/>
              <a:t> record</a:t>
            </a:r>
          </a:p>
          <a:p>
            <a:pPr marL="0" indent="0">
              <a:buNone/>
            </a:pPr>
            <a:r>
              <a:rPr lang="en-US" sz="1600" dirty="0"/>
              <a:t>                     return success</a:t>
            </a:r>
          </a:p>
          <a:p>
            <a:pPr marL="0" indent="0">
              <a:buNone/>
            </a:pPr>
            <a:r>
              <a:rPr lang="en-US" sz="1600" dirty="0"/>
              <a:t>       else return fail</a:t>
            </a:r>
          </a:p>
          <a:p>
            <a:pPr marL="0" indent="0">
              <a:buNone/>
            </a:pPr>
            <a:r>
              <a:rPr lang="en-US" sz="1600" dirty="0"/>
              <a:t>       end if</a:t>
            </a:r>
          </a:p>
          <a:p>
            <a:pPr marL="0" indent="0">
              <a:buNone/>
            </a:pPr>
            <a:r>
              <a:rPr lang="en-US" sz="1600" dirty="0"/>
              <a:t>   else Abort session </a:t>
            </a:r>
          </a:p>
          <a:p>
            <a:pPr marL="0" indent="0">
              <a:buNone/>
            </a:pPr>
            <a:r>
              <a:rPr lang="en-US" sz="1600" dirty="0"/>
              <a:t>   end if</a:t>
            </a:r>
          </a:p>
          <a:p>
            <a:pPr marL="0" indent="0">
              <a:buNone/>
            </a:pPr>
            <a:r>
              <a:rPr lang="en-US" sz="1600" dirty="0"/>
              <a:t> end function</a:t>
            </a:r>
            <a:endParaRPr lang="en-IN" sz="1600" dirty="0"/>
          </a:p>
        </p:txBody>
      </p:sp>
    </p:spTree>
    <p:extLst>
      <p:ext uri="{BB962C8B-B14F-4D97-AF65-F5344CB8AC3E}">
        <p14:creationId xmlns:p14="http://schemas.microsoft.com/office/powerpoint/2010/main" val="184652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5168</Words>
  <Application>Microsoft Office PowerPoint</Application>
  <PresentationFormat>Widescreen</PresentationFormat>
  <Paragraphs>245</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Algerian</vt:lpstr>
      <vt:lpstr>Arial</vt:lpstr>
      <vt:lpstr>Arial MT</vt:lpstr>
      <vt:lpstr>Calibri</vt:lpstr>
      <vt:lpstr>Calibri Light</vt:lpstr>
      <vt:lpstr>Cambria</vt:lpstr>
      <vt:lpstr>Georgia</vt:lpstr>
      <vt:lpstr>Google Sans</vt:lpstr>
      <vt:lpstr>MathJax_Main</vt:lpstr>
      <vt:lpstr>Times New Roman</vt:lpstr>
      <vt:lpstr>Wingdings</vt:lpstr>
      <vt:lpstr>Office Theme</vt:lpstr>
      <vt:lpstr>MEDICAL RECORDS MINI PROJECT USING BLOCKCHAIN</vt:lpstr>
      <vt:lpstr>                                           </vt:lpstr>
      <vt:lpstr>INTRODUCTION</vt:lpstr>
      <vt:lpstr>PowerPoint Presentation</vt:lpstr>
      <vt:lpstr>ABSTRACT</vt:lpstr>
      <vt:lpstr>METHODS OF IMPLEMENTATION</vt:lpstr>
      <vt:lpstr>PROPOSED SYSTEM:</vt:lpstr>
      <vt:lpstr>ALGORITHM</vt:lpstr>
      <vt:lpstr>Algorithm 1 Smart Contract for Patient Records  Assign Roles:  function Define Roles (New Role, New Account )           add new role and account in           roles mapping  end function   Add Data:  function Add Patient Record ( contains variables to add data )       if ( msg.sender = = doctor ) then                     add data to particular patient‟s record        else Abort session  end if end function  Retrieve Data:  function View Patient Record ( patient id )    if ( msg.sender = = doctor || patient) then       if ( patient id) = = true then                   retrieve data from specified patient ( id )                  return (patient record)                   to the account that requested the retrieve  operation  else Abort session  end if  end if  end function  Update Data:  function Update Patient Record ( contains variables to update data )  if ( msg.sender = = doctor ) then  if ( id = = patient id &amp;&amp; name = = patient name ) </vt:lpstr>
      <vt:lpstr>PowerPoint Presentation</vt:lpstr>
      <vt:lpstr>MODULE DESCRIPTION</vt:lpstr>
      <vt:lpstr>ETHEREUM</vt:lpstr>
      <vt:lpstr>SMART CONTRACTS</vt:lpstr>
      <vt:lpstr>PowerPoint Presentation</vt:lpstr>
      <vt:lpstr>REFERENCE PAPER</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RECORDS MINI PROJECT USING BLOCKCHAIN</dc:title>
  <dc:creator>anirudh.pathania999@gmail.com</dc:creator>
  <cp:lastModifiedBy>anirudh.pathania999@gmail.com</cp:lastModifiedBy>
  <cp:revision>4</cp:revision>
  <dcterms:created xsi:type="dcterms:W3CDTF">2022-11-14T17:06:26Z</dcterms:created>
  <dcterms:modified xsi:type="dcterms:W3CDTF">2022-11-21T13:46:58Z</dcterms:modified>
</cp:coreProperties>
</file>